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2" r:id="rId3"/>
    <p:sldId id="263" r:id="rId4"/>
    <p:sldId id="257" r:id="rId5"/>
    <p:sldId id="268" r:id="rId6"/>
    <p:sldId id="271" r:id="rId7"/>
    <p:sldId id="273" r:id="rId8"/>
    <p:sldId id="274" r:id="rId9"/>
    <p:sldId id="262" r:id="rId10"/>
    <p:sldId id="276" r:id="rId11"/>
    <p:sldId id="277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0908"/>
    <a:srgbClr val="E6E8EB"/>
    <a:srgbClr val="663300"/>
    <a:srgbClr val="820000"/>
    <a:srgbClr val="555555"/>
    <a:srgbClr val="462300"/>
    <a:srgbClr val="E1A6F6"/>
    <a:srgbClr val="EECEFA"/>
    <a:srgbClr val="374C95"/>
    <a:srgbClr val="680E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2" autoAdjust="0"/>
    <p:restoredTop sz="94660"/>
  </p:normalViewPr>
  <p:slideViewPr>
    <p:cSldViewPr snapToGrid="0">
      <p:cViewPr varScale="1">
        <p:scale>
          <a:sx n="97" d="100"/>
          <a:sy n="97" d="100"/>
        </p:scale>
        <p:origin x="46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FADD0-71DF-44E1-1FDD-E4F6F9C48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0E95E-D359-4FE5-1E09-2E59C0205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62F9D-5CC3-8827-5D69-A810F0D0D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F21BB-37BB-8376-EAF8-60452F592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F758A-709D-786C-672A-978DBECF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01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99271-34F2-8591-B4A2-8ABDBAA34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0E9B1-D6C4-9567-D82F-E6127ABE0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8E9F3-BE1B-5B8F-295F-2C4B10E58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C69C3-B9A6-98FB-143E-A36E455C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F8483-C73B-4468-6C94-564ADF4B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58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C2FB4-9D7E-0C5A-B53D-F7F2A7EB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F0E06-B398-001B-6A88-BC3F47A7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D0BBD-3DA6-AFC5-F292-A6D7FB30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02BD9-06FF-BB7F-6836-04AA77A66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A91DA-493C-DAA2-6690-7176A09F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75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18A58-5015-8CC8-F6EC-C1DEA296B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8034C-8583-C51A-3111-7D753D278D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5951DE-73CD-79F0-0257-D55F4360D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1F2545-FF99-F611-2A85-21E98F404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F0C22-66EE-7224-D420-9A357FAE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02ACE-2D2D-F308-0702-F4E7A56A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2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360C5-478A-DDFA-8BE1-C3BF15B6E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B058B-4CE5-5FBC-2AB5-1C1CD77E0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673DD1-6A40-2E87-6A68-EA7AF54C4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3D82E5-7C66-2A8E-FF9D-1C1871BD10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469ED8-C5BC-DB38-2B3A-E9645A1B1D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A029B-91F3-7E7F-FB4D-080CEE5A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5BE254-703F-D37D-5041-A39FD09A4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D96100-4423-9089-26FB-8ED20FEF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6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933C-0F4F-9E23-5668-4B262C85F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782B40-034D-58AF-E09F-7EC325CDE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6BEC9A-7775-742F-50E0-5D10A34A2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56EC8-6279-4750-4920-22C6B9AF5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77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490CE0-FF67-BB85-CE6F-5AF0D5088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7760F0-4CF7-1C10-83B0-70052674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F57F2-F8C2-4C65-17FF-4D884ACBB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3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C1384-A420-F6C9-48B2-10DFA3B6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8D131-5B7C-A390-6502-74243A6DA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D4671-E26C-D6B0-8CE9-5B125C4AD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A3251F-CF94-D03A-D6E7-0B40A532B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509A4-631A-48B1-1CD7-343A691C4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5853B-E88F-52B1-CED4-D6A73B3E0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91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379E2-E9BB-2CDA-AB7E-C8F9C7736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72487D-5A10-F355-4357-68E2A1CCF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01C5F-FE10-A970-4B3B-1B4AEC28C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40858-59ED-8BF8-CF89-6B96C025D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DD2B8-B9DB-E870-368A-209C941A5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E79EF-DC30-4475-3FBD-7CC19EF7A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2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84AA-2611-2B7B-CA0E-1BE4B1935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02A5C2-7658-B90E-808F-28A87785D7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2296B-A6E0-455B-B76F-DD278AD7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33C4F-EF7C-0E3E-1A0B-7F6E7BE6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B02A7-81E7-5DE0-34D5-7243D16F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7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705A1A-1B29-1A14-AF13-86F8F0F806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20C564-082B-3333-C1C8-2D0E334A43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EF401-D7CB-3D87-D527-D5B1F92A8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E9061-7331-F97A-210E-016C6EFF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48659-5D26-DF9B-891E-83FCD46F6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05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AE276-E48C-54D2-FB42-2C26D94A8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905B2-03E7-2414-D951-5EE2F2A95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7692D-3240-4404-6CD9-2543A34EE9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5F19F-B2AF-41F4-8269-13E5E31A5AA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04F5A-3535-CDBD-ECDA-B69562A85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6AE52-7251-AE63-9D22-D0B2F9B5D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C6A1D-D6D4-4BEF-BBB4-2291AC1FE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86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brenda-starr/6331916049" TargetMode="Externa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svg"/><Relationship Id="rId7" Type="http://schemas.openxmlformats.org/officeDocument/2006/relationships/hyperlink" Target="https://www.flickr.com/photos/brenda-starr/633191604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hyperlink" Target="https://www.flickr.com/photos/brenda-starr/6331916049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lickr.com/photos/brenda-starr/633191604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lickr.com/photos/brenda-starr/633191604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hyperlink" Target="https://www.flickr.com/photos/brenda-starr/6331916049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lickr.com/photos/brenda-starr/6331916049" TargetMode="Externa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lickr.com/photos/brenda-starr/633191604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lickr.com/photos/brenda-starr/633191604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lickr.com/photos/brenda-starr/6331916049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lickr.com/photos/brenda-starr/6331916049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24132">
              <a:schemeClr val="accent1">
                <a:lumMod val="63000"/>
              </a:schemeClr>
            </a:gs>
            <a:gs pos="54600">
              <a:schemeClr val="accent1">
                <a:lumMod val="75000"/>
              </a:schemeClr>
            </a:gs>
            <a:gs pos="36234">
              <a:schemeClr val="accent1">
                <a:lumMod val="75000"/>
              </a:schemeClr>
            </a:gs>
            <a:gs pos="66000">
              <a:schemeClr val="accent1">
                <a:lumMod val="75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2DD7E-55A2-4E2C-F87C-B3626AF6E902}"/>
              </a:ext>
            </a:extLst>
          </p:cNvPr>
          <p:cNvSpPr txBox="1"/>
          <p:nvPr/>
        </p:nvSpPr>
        <p:spPr>
          <a:xfrm>
            <a:off x="1561889" y="1487315"/>
            <a:ext cx="13719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>
                <a:solidFill>
                  <a:schemeClr val="accent4">
                    <a:lumMod val="20000"/>
                    <a:lumOff val="80000"/>
                  </a:schemeClr>
                </a:solidFill>
                <a:latin typeface="Agency FB" panose="020B0503020202020204" pitchFamily="34" charset="0"/>
              </a:rPr>
              <a:t>THE</a:t>
            </a:r>
            <a:endParaRPr lang="en-US" sz="6600">
              <a:solidFill>
                <a:schemeClr val="accent4">
                  <a:lumMod val="20000"/>
                  <a:lumOff val="80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6D838A-0D8E-6AFB-C239-7B55C5024469}"/>
              </a:ext>
            </a:extLst>
          </p:cNvPr>
          <p:cNvGrpSpPr/>
          <p:nvPr/>
        </p:nvGrpSpPr>
        <p:grpSpPr>
          <a:xfrm>
            <a:off x="6713701" y="1069530"/>
            <a:ext cx="7112889" cy="2613135"/>
            <a:chOff x="6713701" y="1069530"/>
            <a:chExt cx="7112889" cy="2613135"/>
          </a:xfrm>
        </p:grpSpPr>
        <p:sp>
          <p:nvSpPr>
            <p:cNvPr id="3933" name="Freeform: Shape 3932">
              <a:extLst>
                <a:ext uri="{FF2B5EF4-FFF2-40B4-BE49-F238E27FC236}">
                  <a16:creationId xmlns:a16="http://schemas.microsoft.com/office/drawing/2014/main" id="{841345CC-8E84-9709-0542-ACB19B812904}"/>
                </a:ext>
              </a:extLst>
            </p:cNvPr>
            <p:cNvSpPr/>
            <p:nvPr/>
          </p:nvSpPr>
          <p:spPr>
            <a:xfrm>
              <a:off x="11984717" y="1138555"/>
              <a:ext cx="9604" cy="7848"/>
            </a:xfrm>
            <a:custGeom>
              <a:avLst/>
              <a:gdLst>
                <a:gd name="connsiteX0" fmla="*/ 2198 w 9604"/>
                <a:gd name="connsiteY0" fmla="*/ 66 h 7848"/>
                <a:gd name="connsiteX1" fmla="*/ 5799 w 9604"/>
                <a:gd name="connsiteY1" fmla="*/ 1604 h 7848"/>
                <a:gd name="connsiteX2" fmla="*/ 9604 w 9604"/>
                <a:gd name="connsiteY2" fmla="*/ 5371 h 7848"/>
                <a:gd name="connsiteX3" fmla="*/ 5446 w 9604"/>
                <a:gd name="connsiteY3" fmla="*/ 7497 h 7848"/>
                <a:gd name="connsiteX4" fmla="*/ 4911 w 9604"/>
                <a:gd name="connsiteY4" fmla="*/ 7848 h 7848"/>
                <a:gd name="connsiteX5" fmla="*/ 168 w 9604"/>
                <a:gd name="connsiteY5" fmla="*/ 2657 h 7848"/>
                <a:gd name="connsiteX6" fmla="*/ 2198 w 9604"/>
                <a:gd name="connsiteY6" fmla="*/ 66 h 7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04" h="7848">
                  <a:moveTo>
                    <a:pt x="2198" y="66"/>
                  </a:moveTo>
                  <a:cubicBezTo>
                    <a:pt x="3656" y="324"/>
                    <a:pt x="5375" y="1271"/>
                    <a:pt x="5799" y="1604"/>
                  </a:cubicBezTo>
                  <a:cubicBezTo>
                    <a:pt x="7174" y="2687"/>
                    <a:pt x="8384" y="3982"/>
                    <a:pt x="9604" y="5371"/>
                  </a:cubicBezTo>
                  <a:cubicBezTo>
                    <a:pt x="8253" y="6107"/>
                    <a:pt x="6786" y="6666"/>
                    <a:pt x="5446" y="7497"/>
                  </a:cubicBezTo>
                  <a:cubicBezTo>
                    <a:pt x="5267" y="7614"/>
                    <a:pt x="5090" y="7731"/>
                    <a:pt x="4911" y="7848"/>
                  </a:cubicBezTo>
                  <a:cubicBezTo>
                    <a:pt x="2734" y="6477"/>
                    <a:pt x="723" y="4894"/>
                    <a:pt x="168" y="2657"/>
                  </a:cubicBezTo>
                  <a:cubicBezTo>
                    <a:pt x="-455" y="238"/>
                    <a:pt x="741" y="-192"/>
                    <a:pt x="2198" y="6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32" name="Freeform: Shape 3931">
              <a:extLst>
                <a:ext uri="{FF2B5EF4-FFF2-40B4-BE49-F238E27FC236}">
                  <a16:creationId xmlns:a16="http://schemas.microsoft.com/office/drawing/2014/main" id="{49B1C73D-3AF4-80D6-D93E-C3F5930D5A0B}"/>
                </a:ext>
              </a:extLst>
            </p:cNvPr>
            <p:cNvSpPr/>
            <p:nvPr/>
          </p:nvSpPr>
          <p:spPr>
            <a:xfrm>
              <a:off x="11654253" y="1139722"/>
              <a:ext cx="11617" cy="9744"/>
            </a:xfrm>
            <a:custGeom>
              <a:avLst/>
              <a:gdLst>
                <a:gd name="connsiteX0" fmla="*/ 0 w 11617"/>
                <a:gd name="connsiteY0" fmla="*/ 0 h 9744"/>
                <a:gd name="connsiteX1" fmla="*/ 11617 w 11617"/>
                <a:gd name="connsiteY1" fmla="*/ 9744 h 9744"/>
                <a:gd name="connsiteX2" fmla="*/ 3266 w 11617"/>
                <a:gd name="connsiteY2" fmla="*/ 3257 h 9744"/>
                <a:gd name="connsiteX3" fmla="*/ 3172 w 11617"/>
                <a:gd name="connsiteY3" fmla="*/ 3268 h 9744"/>
                <a:gd name="connsiteX4" fmla="*/ 0 w 11617"/>
                <a:gd name="connsiteY4" fmla="*/ 0 h 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17" h="9744">
                  <a:moveTo>
                    <a:pt x="0" y="0"/>
                  </a:moveTo>
                  <a:cubicBezTo>
                    <a:pt x="4023" y="3167"/>
                    <a:pt x="7855" y="6355"/>
                    <a:pt x="11617" y="9744"/>
                  </a:cubicBezTo>
                  <a:cubicBezTo>
                    <a:pt x="8570" y="7517"/>
                    <a:pt x="5628" y="5373"/>
                    <a:pt x="3266" y="3257"/>
                  </a:cubicBezTo>
                  <a:lnTo>
                    <a:pt x="3172" y="3268"/>
                  </a:lnTo>
                  <a:cubicBezTo>
                    <a:pt x="1890" y="2173"/>
                    <a:pt x="903" y="113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31" name="Freeform: Shape 3930">
              <a:extLst>
                <a:ext uri="{FF2B5EF4-FFF2-40B4-BE49-F238E27FC236}">
                  <a16:creationId xmlns:a16="http://schemas.microsoft.com/office/drawing/2014/main" id="{8518BCC6-2F0F-553B-B1FE-3AC555D5DB25}"/>
                </a:ext>
              </a:extLst>
            </p:cNvPr>
            <p:cNvSpPr/>
            <p:nvPr/>
          </p:nvSpPr>
          <p:spPr>
            <a:xfrm>
              <a:off x="11659813" y="1140499"/>
              <a:ext cx="8777" cy="8452"/>
            </a:xfrm>
            <a:custGeom>
              <a:avLst/>
              <a:gdLst>
                <a:gd name="connsiteX0" fmla="*/ 0 w 8777"/>
                <a:gd name="connsiteY0" fmla="*/ 0 h 8452"/>
                <a:gd name="connsiteX1" fmla="*/ 8777 w 8777"/>
                <a:gd name="connsiteY1" fmla="*/ 8452 h 8452"/>
                <a:gd name="connsiteX2" fmla="*/ 2230 w 8777"/>
                <a:gd name="connsiteY2" fmla="*/ 2612 h 8452"/>
                <a:gd name="connsiteX3" fmla="*/ 0 w 8777"/>
                <a:gd name="connsiteY3" fmla="*/ 0 h 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7" h="8452">
                  <a:moveTo>
                    <a:pt x="0" y="0"/>
                  </a:moveTo>
                  <a:cubicBezTo>
                    <a:pt x="2926" y="2817"/>
                    <a:pt x="5863" y="5728"/>
                    <a:pt x="8777" y="8452"/>
                  </a:cubicBezTo>
                  <a:cubicBezTo>
                    <a:pt x="6425" y="6429"/>
                    <a:pt x="4286" y="4574"/>
                    <a:pt x="2230" y="2612"/>
                  </a:cubicBezTo>
                  <a:cubicBezTo>
                    <a:pt x="1456" y="1745"/>
                    <a:pt x="775" y="867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30" name="Freeform: Shape 3929">
              <a:extLst>
                <a:ext uri="{FF2B5EF4-FFF2-40B4-BE49-F238E27FC236}">
                  <a16:creationId xmlns:a16="http://schemas.microsoft.com/office/drawing/2014/main" id="{1E92C460-0510-4F37-A88D-36391D8B6AD0}"/>
                </a:ext>
              </a:extLst>
            </p:cNvPr>
            <p:cNvSpPr/>
            <p:nvPr/>
          </p:nvSpPr>
          <p:spPr>
            <a:xfrm>
              <a:off x="11639071" y="1143533"/>
              <a:ext cx="1637" cy="1327"/>
            </a:xfrm>
            <a:custGeom>
              <a:avLst/>
              <a:gdLst>
                <a:gd name="connsiteX0" fmla="*/ 0 w 1637"/>
                <a:gd name="connsiteY0" fmla="*/ 0 h 1327"/>
                <a:gd name="connsiteX1" fmla="*/ 1637 w 1637"/>
                <a:gd name="connsiteY1" fmla="*/ 1327 h 1327"/>
                <a:gd name="connsiteX2" fmla="*/ 36 w 1637"/>
                <a:gd name="connsiteY2" fmla="*/ 296 h 1327"/>
                <a:gd name="connsiteX3" fmla="*/ 0 w 1637"/>
                <a:gd name="connsiteY3" fmla="*/ 0 h 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" h="1327">
                  <a:moveTo>
                    <a:pt x="0" y="0"/>
                  </a:moveTo>
                  <a:lnTo>
                    <a:pt x="1637" y="1327"/>
                  </a:lnTo>
                  <a:lnTo>
                    <a:pt x="36" y="2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9" name="Freeform: Shape 3928">
              <a:extLst>
                <a:ext uri="{FF2B5EF4-FFF2-40B4-BE49-F238E27FC236}">
                  <a16:creationId xmlns:a16="http://schemas.microsoft.com/office/drawing/2014/main" id="{C97507AB-8E7E-931A-8D24-3C235C8FFAE9}"/>
                </a:ext>
              </a:extLst>
            </p:cNvPr>
            <p:cNvSpPr/>
            <p:nvPr/>
          </p:nvSpPr>
          <p:spPr>
            <a:xfrm>
              <a:off x="11640708" y="1144860"/>
              <a:ext cx="21155" cy="16883"/>
            </a:xfrm>
            <a:custGeom>
              <a:avLst/>
              <a:gdLst>
                <a:gd name="connsiteX0" fmla="*/ 0 w 21155"/>
                <a:gd name="connsiteY0" fmla="*/ 0 h 16883"/>
                <a:gd name="connsiteX1" fmla="*/ 6191 w 21155"/>
                <a:gd name="connsiteY1" fmla="*/ 3988 h 16883"/>
                <a:gd name="connsiteX2" fmla="*/ 16458 w 21155"/>
                <a:gd name="connsiteY2" fmla="*/ 12071 h 16883"/>
                <a:gd name="connsiteX3" fmla="*/ 17093 w 21155"/>
                <a:gd name="connsiteY3" fmla="*/ 12570 h 16883"/>
                <a:gd name="connsiteX4" fmla="*/ 21155 w 21155"/>
                <a:gd name="connsiteY4" fmla="*/ 16883 h 16883"/>
                <a:gd name="connsiteX5" fmla="*/ 16733 w 21155"/>
                <a:gd name="connsiteY5" fmla="*/ 13573 h 16883"/>
                <a:gd name="connsiteX6" fmla="*/ 0 w 21155"/>
                <a:gd name="connsiteY6" fmla="*/ 0 h 16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55" h="16883">
                  <a:moveTo>
                    <a:pt x="0" y="0"/>
                  </a:moveTo>
                  <a:lnTo>
                    <a:pt x="6191" y="3988"/>
                  </a:lnTo>
                  <a:cubicBezTo>
                    <a:pt x="9589" y="6749"/>
                    <a:pt x="13188" y="9582"/>
                    <a:pt x="16458" y="12071"/>
                  </a:cubicBezTo>
                  <a:cubicBezTo>
                    <a:pt x="16670" y="12237"/>
                    <a:pt x="16881" y="12404"/>
                    <a:pt x="17093" y="12570"/>
                  </a:cubicBezTo>
                  <a:cubicBezTo>
                    <a:pt x="18090" y="13699"/>
                    <a:pt x="19511" y="15160"/>
                    <a:pt x="21155" y="16883"/>
                  </a:cubicBezTo>
                  <a:cubicBezTo>
                    <a:pt x="19780" y="15800"/>
                    <a:pt x="18309" y="14727"/>
                    <a:pt x="16733" y="135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8" name="Freeform: Shape 3927">
              <a:extLst>
                <a:ext uri="{FF2B5EF4-FFF2-40B4-BE49-F238E27FC236}">
                  <a16:creationId xmlns:a16="http://schemas.microsoft.com/office/drawing/2014/main" id="{DEBE52DD-AA60-911D-5269-478A6BA5858E}"/>
                </a:ext>
              </a:extLst>
            </p:cNvPr>
            <p:cNvSpPr/>
            <p:nvPr/>
          </p:nvSpPr>
          <p:spPr>
            <a:xfrm>
              <a:off x="11664590" y="1145973"/>
              <a:ext cx="15161" cy="13734"/>
            </a:xfrm>
            <a:custGeom>
              <a:avLst/>
              <a:gdLst>
                <a:gd name="connsiteX0" fmla="*/ 0 w 15161"/>
                <a:gd name="connsiteY0" fmla="*/ 0 h 13734"/>
                <a:gd name="connsiteX1" fmla="*/ 4491 w 15161"/>
                <a:gd name="connsiteY1" fmla="*/ 3878 h 13734"/>
                <a:gd name="connsiteX2" fmla="*/ 8663 w 15161"/>
                <a:gd name="connsiteY2" fmla="*/ 7506 h 13734"/>
                <a:gd name="connsiteX3" fmla="*/ 15161 w 15161"/>
                <a:gd name="connsiteY3" fmla="*/ 13734 h 13734"/>
                <a:gd name="connsiteX4" fmla="*/ 7902 w 15161"/>
                <a:gd name="connsiteY4" fmla="*/ 8364 h 13734"/>
                <a:gd name="connsiteX5" fmla="*/ 0 w 15161"/>
                <a:gd name="connsiteY5" fmla="*/ 0 h 1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61" h="13734">
                  <a:moveTo>
                    <a:pt x="0" y="0"/>
                  </a:moveTo>
                  <a:cubicBezTo>
                    <a:pt x="1398" y="1272"/>
                    <a:pt x="2997" y="2617"/>
                    <a:pt x="4491" y="3878"/>
                  </a:cubicBezTo>
                  <a:cubicBezTo>
                    <a:pt x="5878" y="5056"/>
                    <a:pt x="7265" y="6233"/>
                    <a:pt x="8663" y="7506"/>
                  </a:cubicBezTo>
                  <a:cubicBezTo>
                    <a:pt x="10825" y="9551"/>
                    <a:pt x="12893" y="11607"/>
                    <a:pt x="15161" y="13734"/>
                  </a:cubicBezTo>
                  <a:cubicBezTo>
                    <a:pt x="12938" y="11985"/>
                    <a:pt x="10420" y="10174"/>
                    <a:pt x="7902" y="8364"/>
                  </a:cubicBezTo>
                  <a:cubicBezTo>
                    <a:pt x="5189" y="5713"/>
                    <a:pt x="2547" y="286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7" name="Freeform: Shape 3926">
              <a:extLst>
                <a:ext uri="{FF2B5EF4-FFF2-40B4-BE49-F238E27FC236}">
                  <a16:creationId xmlns:a16="http://schemas.microsoft.com/office/drawing/2014/main" id="{479D4FC2-A9EE-EFB6-C7E5-11D9B12D8C9E}"/>
                </a:ext>
              </a:extLst>
            </p:cNvPr>
            <p:cNvSpPr/>
            <p:nvPr/>
          </p:nvSpPr>
          <p:spPr>
            <a:xfrm>
              <a:off x="11651955" y="1146998"/>
              <a:ext cx="27153" cy="22410"/>
            </a:xfrm>
            <a:custGeom>
              <a:avLst/>
              <a:gdLst>
                <a:gd name="connsiteX0" fmla="*/ 0 w 27153"/>
                <a:gd name="connsiteY0" fmla="*/ 0 h 22410"/>
                <a:gd name="connsiteX1" fmla="*/ 9352 w 27153"/>
                <a:gd name="connsiteY1" fmla="*/ 6848 h 22410"/>
                <a:gd name="connsiteX2" fmla="*/ 14494 w 27153"/>
                <a:gd name="connsiteY2" fmla="*/ 10552 h 22410"/>
                <a:gd name="connsiteX3" fmla="*/ 22004 w 27153"/>
                <a:gd name="connsiteY3" fmla="*/ 17236 h 22410"/>
                <a:gd name="connsiteX4" fmla="*/ 23931 w 27153"/>
                <a:gd name="connsiteY4" fmla="*/ 18925 h 22410"/>
                <a:gd name="connsiteX5" fmla="*/ 27153 w 27153"/>
                <a:gd name="connsiteY5" fmla="*/ 22410 h 22410"/>
                <a:gd name="connsiteX6" fmla="*/ 105 w 27153"/>
                <a:gd name="connsiteY6" fmla="*/ 83 h 22410"/>
                <a:gd name="connsiteX7" fmla="*/ 0 w 27153"/>
                <a:gd name="connsiteY7" fmla="*/ 0 h 2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53" h="22410">
                  <a:moveTo>
                    <a:pt x="0" y="0"/>
                  </a:moveTo>
                  <a:cubicBezTo>
                    <a:pt x="3058" y="2322"/>
                    <a:pt x="6305" y="4621"/>
                    <a:pt x="9352" y="6848"/>
                  </a:cubicBezTo>
                  <a:cubicBezTo>
                    <a:pt x="11034" y="8087"/>
                    <a:pt x="12811" y="9314"/>
                    <a:pt x="14494" y="10552"/>
                  </a:cubicBezTo>
                  <a:cubicBezTo>
                    <a:pt x="16867" y="12764"/>
                    <a:pt x="19430" y="14952"/>
                    <a:pt x="22004" y="17236"/>
                  </a:cubicBezTo>
                  <a:cubicBezTo>
                    <a:pt x="22650" y="17831"/>
                    <a:pt x="23285" y="18330"/>
                    <a:pt x="23931" y="18925"/>
                  </a:cubicBezTo>
                  <a:lnTo>
                    <a:pt x="27153" y="22410"/>
                  </a:lnTo>
                  <a:lnTo>
                    <a:pt x="105" y="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6" name="Freeform: Shape 3925">
              <a:extLst>
                <a:ext uri="{FF2B5EF4-FFF2-40B4-BE49-F238E27FC236}">
                  <a16:creationId xmlns:a16="http://schemas.microsoft.com/office/drawing/2014/main" id="{7177B9FD-4727-E32F-F2BF-B9E6983104D1}"/>
                </a:ext>
              </a:extLst>
            </p:cNvPr>
            <p:cNvSpPr/>
            <p:nvPr/>
          </p:nvSpPr>
          <p:spPr>
            <a:xfrm>
              <a:off x="11649914" y="1148393"/>
              <a:ext cx="38392" cy="29193"/>
            </a:xfrm>
            <a:custGeom>
              <a:avLst/>
              <a:gdLst>
                <a:gd name="connsiteX0" fmla="*/ 0 w 38392"/>
                <a:gd name="connsiteY0" fmla="*/ 0 h 29193"/>
                <a:gd name="connsiteX1" fmla="*/ 26171 w 38392"/>
                <a:gd name="connsiteY1" fmla="*/ 20001 h 29193"/>
                <a:gd name="connsiteX2" fmla="*/ 37958 w 38392"/>
                <a:gd name="connsiteY2" fmla="*/ 28766 h 29193"/>
                <a:gd name="connsiteX3" fmla="*/ 38392 w 38392"/>
                <a:gd name="connsiteY3" fmla="*/ 29193 h 29193"/>
                <a:gd name="connsiteX4" fmla="*/ 21203 w 38392"/>
                <a:gd name="connsiteY4" fmla="*/ 16948 h 29193"/>
                <a:gd name="connsiteX5" fmla="*/ 5791 w 38392"/>
                <a:gd name="connsiteY5" fmla="*/ 5930 h 29193"/>
                <a:gd name="connsiteX6" fmla="*/ 4252 w 38392"/>
                <a:gd name="connsiteY6" fmla="*/ 4290 h 29193"/>
                <a:gd name="connsiteX7" fmla="*/ 0 w 38392"/>
                <a:gd name="connsiteY7" fmla="*/ 0 h 29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92" h="29193">
                  <a:moveTo>
                    <a:pt x="0" y="0"/>
                  </a:moveTo>
                  <a:cubicBezTo>
                    <a:pt x="8373" y="6677"/>
                    <a:pt x="17431" y="13464"/>
                    <a:pt x="26171" y="20001"/>
                  </a:cubicBezTo>
                  <a:cubicBezTo>
                    <a:pt x="30276" y="23062"/>
                    <a:pt x="34170" y="25956"/>
                    <a:pt x="37958" y="28766"/>
                  </a:cubicBezTo>
                  <a:cubicBezTo>
                    <a:pt x="38076" y="28943"/>
                    <a:pt x="38193" y="29121"/>
                    <a:pt x="38392" y="29193"/>
                  </a:cubicBezTo>
                  <a:cubicBezTo>
                    <a:pt x="32639" y="25178"/>
                    <a:pt x="26863" y="20974"/>
                    <a:pt x="21203" y="16948"/>
                  </a:cubicBezTo>
                  <a:cubicBezTo>
                    <a:pt x="16156" y="13233"/>
                    <a:pt x="11015" y="9529"/>
                    <a:pt x="5791" y="5930"/>
                  </a:cubicBezTo>
                  <a:cubicBezTo>
                    <a:pt x="5250" y="5418"/>
                    <a:pt x="4709" y="4908"/>
                    <a:pt x="4252" y="4290"/>
                  </a:cubicBezTo>
                  <a:cubicBezTo>
                    <a:pt x="2831" y="2829"/>
                    <a:pt x="1198" y="1201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5" name="Freeform: Shape 3924">
              <a:extLst>
                <a:ext uri="{FF2B5EF4-FFF2-40B4-BE49-F238E27FC236}">
                  <a16:creationId xmlns:a16="http://schemas.microsoft.com/office/drawing/2014/main" id="{B1B5C1A4-C2F3-E85D-5D3A-784B94E849DC}"/>
                </a:ext>
              </a:extLst>
            </p:cNvPr>
            <p:cNvSpPr/>
            <p:nvPr/>
          </p:nvSpPr>
          <p:spPr>
            <a:xfrm>
              <a:off x="11659208" y="1149004"/>
              <a:ext cx="922" cy="905"/>
            </a:xfrm>
            <a:custGeom>
              <a:avLst/>
              <a:gdLst>
                <a:gd name="connsiteX0" fmla="*/ 84 w 922"/>
                <a:gd name="connsiteY0" fmla="*/ 0 h 905"/>
                <a:gd name="connsiteX1" fmla="*/ 922 w 922"/>
                <a:gd name="connsiteY1" fmla="*/ 905 h 905"/>
                <a:gd name="connsiteX2" fmla="*/ 0 w 922"/>
                <a:gd name="connsiteY2" fmla="*/ 105 h 905"/>
                <a:gd name="connsiteX3" fmla="*/ 84 w 922"/>
                <a:gd name="connsiteY3" fmla="*/ 0 h 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" h="905">
                  <a:moveTo>
                    <a:pt x="84" y="0"/>
                  </a:moveTo>
                  <a:lnTo>
                    <a:pt x="922" y="905"/>
                  </a:lnTo>
                  <a:lnTo>
                    <a:pt x="0" y="10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4" name="Freeform: Shape 3923">
              <a:extLst>
                <a:ext uri="{FF2B5EF4-FFF2-40B4-BE49-F238E27FC236}">
                  <a16:creationId xmlns:a16="http://schemas.microsoft.com/office/drawing/2014/main" id="{76A7B456-22D5-3A50-7D31-78B410F0057D}"/>
                </a:ext>
              </a:extLst>
            </p:cNvPr>
            <p:cNvSpPr/>
            <p:nvPr/>
          </p:nvSpPr>
          <p:spPr>
            <a:xfrm>
              <a:off x="11660130" y="1149908"/>
              <a:ext cx="12780" cy="11958"/>
            </a:xfrm>
            <a:custGeom>
              <a:avLst/>
              <a:gdLst>
                <a:gd name="connsiteX0" fmla="*/ 0 w 12780"/>
                <a:gd name="connsiteY0" fmla="*/ 0 h 11958"/>
                <a:gd name="connsiteX1" fmla="*/ 8600 w 12780"/>
                <a:gd name="connsiteY1" fmla="*/ 7467 h 11958"/>
                <a:gd name="connsiteX2" fmla="*/ 11442 w 12780"/>
                <a:gd name="connsiteY2" fmla="*/ 10390 h 11958"/>
                <a:gd name="connsiteX3" fmla="*/ 12780 w 12780"/>
                <a:gd name="connsiteY3" fmla="*/ 11958 h 11958"/>
                <a:gd name="connsiteX4" fmla="*/ 6758 w 12780"/>
                <a:gd name="connsiteY4" fmla="*/ 7303 h 11958"/>
                <a:gd name="connsiteX5" fmla="*/ 0 w 12780"/>
                <a:gd name="connsiteY5" fmla="*/ 0 h 1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0" h="11958">
                  <a:moveTo>
                    <a:pt x="0" y="0"/>
                  </a:moveTo>
                  <a:lnTo>
                    <a:pt x="8600" y="7467"/>
                  </a:lnTo>
                  <a:cubicBezTo>
                    <a:pt x="9586" y="8501"/>
                    <a:pt x="10561" y="9439"/>
                    <a:pt x="11442" y="10390"/>
                  </a:cubicBezTo>
                  <a:cubicBezTo>
                    <a:pt x="11888" y="10913"/>
                    <a:pt x="12334" y="11435"/>
                    <a:pt x="12780" y="11958"/>
                  </a:cubicBezTo>
                  <a:cubicBezTo>
                    <a:pt x="10768" y="10374"/>
                    <a:pt x="8769" y="8885"/>
                    <a:pt x="6758" y="730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3" name="Freeform: Shape 3922">
              <a:extLst>
                <a:ext uri="{FF2B5EF4-FFF2-40B4-BE49-F238E27FC236}">
                  <a16:creationId xmlns:a16="http://schemas.microsoft.com/office/drawing/2014/main" id="{9B86DB0E-DEB1-C38E-F829-68775DDA9DFD}"/>
                </a:ext>
              </a:extLst>
            </p:cNvPr>
            <p:cNvSpPr/>
            <p:nvPr/>
          </p:nvSpPr>
          <p:spPr>
            <a:xfrm>
              <a:off x="11670983" y="1153750"/>
              <a:ext cx="21552" cy="19879"/>
            </a:xfrm>
            <a:custGeom>
              <a:avLst/>
              <a:gdLst>
                <a:gd name="connsiteX0" fmla="*/ 0 w 21552"/>
                <a:gd name="connsiteY0" fmla="*/ 0 h 19879"/>
                <a:gd name="connsiteX1" fmla="*/ 1048 w 21552"/>
                <a:gd name="connsiteY1" fmla="*/ 739 h 19879"/>
                <a:gd name="connsiteX2" fmla="*/ 11083 w 21552"/>
                <a:gd name="connsiteY2" fmla="*/ 10095 h 19879"/>
                <a:gd name="connsiteX3" fmla="*/ 18421 w 21552"/>
                <a:gd name="connsiteY3" fmla="*/ 16128 h 19879"/>
                <a:gd name="connsiteX4" fmla="*/ 21552 w 21552"/>
                <a:gd name="connsiteY4" fmla="*/ 19879 h 19879"/>
                <a:gd name="connsiteX5" fmla="*/ 7462 w 21552"/>
                <a:gd name="connsiteY5" fmla="*/ 7074 h 19879"/>
                <a:gd name="connsiteX6" fmla="*/ 7545 w 21552"/>
                <a:gd name="connsiteY6" fmla="*/ 6967 h 19879"/>
                <a:gd name="connsiteX7" fmla="*/ 0 w 21552"/>
                <a:gd name="connsiteY7" fmla="*/ 0 h 1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552" h="19879">
                  <a:moveTo>
                    <a:pt x="0" y="0"/>
                  </a:moveTo>
                  <a:cubicBezTo>
                    <a:pt x="318" y="250"/>
                    <a:pt x="730" y="488"/>
                    <a:pt x="1048" y="739"/>
                  </a:cubicBezTo>
                  <a:cubicBezTo>
                    <a:pt x="4420" y="4078"/>
                    <a:pt x="7769" y="7229"/>
                    <a:pt x="11083" y="10095"/>
                  </a:cubicBezTo>
                  <a:cubicBezTo>
                    <a:pt x="13434" y="12117"/>
                    <a:pt x="15975" y="14116"/>
                    <a:pt x="18421" y="16128"/>
                  </a:cubicBezTo>
                  <a:cubicBezTo>
                    <a:pt x="19736" y="17507"/>
                    <a:pt x="20638" y="18646"/>
                    <a:pt x="21552" y="19879"/>
                  </a:cubicBezTo>
                  <a:cubicBezTo>
                    <a:pt x="16733" y="15658"/>
                    <a:pt x="12091" y="11318"/>
                    <a:pt x="7462" y="7074"/>
                  </a:cubicBezTo>
                  <a:lnTo>
                    <a:pt x="7545" y="6967"/>
                  </a:lnTo>
                  <a:cubicBezTo>
                    <a:pt x="5065" y="4673"/>
                    <a:pt x="2586" y="2378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2" name="Freeform: Shape 3921">
              <a:extLst>
                <a:ext uri="{FF2B5EF4-FFF2-40B4-BE49-F238E27FC236}">
                  <a16:creationId xmlns:a16="http://schemas.microsoft.com/office/drawing/2014/main" id="{74C6DA60-32F3-686E-4A53-CD0CF34F8BC5}"/>
                </a:ext>
              </a:extLst>
            </p:cNvPr>
            <p:cNvSpPr/>
            <p:nvPr/>
          </p:nvSpPr>
          <p:spPr>
            <a:xfrm>
              <a:off x="11666055" y="1154240"/>
              <a:ext cx="29093" cy="25216"/>
            </a:xfrm>
            <a:custGeom>
              <a:avLst/>
              <a:gdLst>
                <a:gd name="connsiteX0" fmla="*/ 0 w 29093"/>
                <a:gd name="connsiteY0" fmla="*/ 0 h 25216"/>
                <a:gd name="connsiteX1" fmla="*/ 13853 w 29093"/>
                <a:gd name="connsiteY1" fmla="*/ 10820 h 25216"/>
                <a:gd name="connsiteX2" fmla="*/ 20964 w 29093"/>
                <a:gd name="connsiteY2" fmla="*/ 17359 h 25216"/>
                <a:gd name="connsiteX3" fmla="*/ 29093 w 29093"/>
                <a:gd name="connsiteY3" fmla="*/ 25216 h 25216"/>
                <a:gd name="connsiteX4" fmla="*/ 28364 w 29093"/>
                <a:gd name="connsiteY4" fmla="*/ 24728 h 25216"/>
                <a:gd name="connsiteX5" fmla="*/ 27199 w 29093"/>
                <a:gd name="connsiteY5" fmla="*/ 23811 h 25216"/>
                <a:gd name="connsiteX6" fmla="*/ 3159 w 29093"/>
                <a:gd name="connsiteY6" fmla="*/ 3173 h 25216"/>
                <a:gd name="connsiteX7" fmla="*/ 0 w 29093"/>
                <a:gd name="connsiteY7" fmla="*/ 0 h 2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93" h="25216">
                  <a:moveTo>
                    <a:pt x="0" y="0"/>
                  </a:moveTo>
                  <a:cubicBezTo>
                    <a:pt x="4868" y="3833"/>
                    <a:pt x="9514" y="7405"/>
                    <a:pt x="13853" y="10820"/>
                  </a:cubicBezTo>
                  <a:cubicBezTo>
                    <a:pt x="16239" y="13126"/>
                    <a:pt x="18706" y="15326"/>
                    <a:pt x="20964" y="17359"/>
                  </a:cubicBezTo>
                  <a:cubicBezTo>
                    <a:pt x="23972" y="20071"/>
                    <a:pt x="26580" y="22638"/>
                    <a:pt x="29093" y="25216"/>
                  </a:cubicBezTo>
                  <a:cubicBezTo>
                    <a:pt x="28882" y="25050"/>
                    <a:pt x="28670" y="24883"/>
                    <a:pt x="28364" y="24728"/>
                  </a:cubicBezTo>
                  <a:cubicBezTo>
                    <a:pt x="27952" y="24489"/>
                    <a:pt x="27623" y="24145"/>
                    <a:pt x="27199" y="23811"/>
                  </a:cubicBezTo>
                  <a:cubicBezTo>
                    <a:pt x="18887" y="16839"/>
                    <a:pt x="10765" y="9846"/>
                    <a:pt x="3159" y="3173"/>
                  </a:cubicBezTo>
                  <a:cubicBezTo>
                    <a:pt x="2078" y="2151"/>
                    <a:pt x="986" y="103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1" name="Freeform: Shape 3920">
              <a:extLst>
                <a:ext uri="{FF2B5EF4-FFF2-40B4-BE49-F238E27FC236}">
                  <a16:creationId xmlns:a16="http://schemas.microsoft.com/office/drawing/2014/main" id="{A4451B28-EAEC-D627-0CFC-660890059FE0}"/>
                </a:ext>
              </a:extLst>
            </p:cNvPr>
            <p:cNvSpPr/>
            <p:nvPr/>
          </p:nvSpPr>
          <p:spPr>
            <a:xfrm>
              <a:off x="11657126" y="1155784"/>
              <a:ext cx="54156" cy="40745"/>
            </a:xfrm>
            <a:custGeom>
              <a:avLst/>
              <a:gdLst>
                <a:gd name="connsiteX0" fmla="*/ 0 w 54156"/>
                <a:gd name="connsiteY0" fmla="*/ 0 h 40745"/>
                <a:gd name="connsiteX1" fmla="*/ 13847 w 54156"/>
                <a:gd name="connsiteY1" fmla="*/ 9958 h 40745"/>
                <a:gd name="connsiteX2" fmla="*/ 32084 w 54156"/>
                <a:gd name="connsiteY2" fmla="*/ 22942 h 40745"/>
                <a:gd name="connsiteX3" fmla="*/ 34710 w 54156"/>
                <a:gd name="connsiteY3" fmla="*/ 26467 h 40745"/>
                <a:gd name="connsiteX4" fmla="*/ 35628 w 54156"/>
                <a:gd name="connsiteY4" fmla="*/ 26932 h 40745"/>
                <a:gd name="connsiteX5" fmla="*/ 33449 w 54156"/>
                <a:gd name="connsiteY5" fmla="*/ 23931 h 40745"/>
                <a:gd name="connsiteX6" fmla="*/ 38039 w 54156"/>
                <a:gd name="connsiteY6" fmla="*/ 27029 h 40745"/>
                <a:gd name="connsiteX7" fmla="*/ 51971 w 54156"/>
                <a:gd name="connsiteY7" fmla="*/ 38511 h 40745"/>
                <a:gd name="connsiteX8" fmla="*/ 54156 w 54156"/>
                <a:gd name="connsiteY8" fmla="*/ 40745 h 40745"/>
                <a:gd name="connsiteX9" fmla="*/ 37937 w 54156"/>
                <a:gd name="connsiteY9" fmla="*/ 30206 h 40745"/>
                <a:gd name="connsiteX10" fmla="*/ 34550 w 54156"/>
                <a:gd name="connsiteY10" fmla="*/ 27540 h 40745"/>
                <a:gd name="connsiteX11" fmla="*/ 17097 w 54156"/>
                <a:gd name="connsiteY11" fmla="*/ 13887 h 40745"/>
                <a:gd name="connsiteX12" fmla="*/ 4936 w 54156"/>
                <a:gd name="connsiteY12" fmla="*/ 4400 h 40745"/>
                <a:gd name="connsiteX13" fmla="*/ 1560 w 54156"/>
                <a:gd name="connsiteY13" fmla="*/ 1829 h 40745"/>
                <a:gd name="connsiteX14" fmla="*/ 1337 w 54156"/>
                <a:gd name="connsiteY14" fmla="*/ 1567 h 40745"/>
                <a:gd name="connsiteX15" fmla="*/ 1420 w 54156"/>
                <a:gd name="connsiteY15" fmla="*/ 1462 h 40745"/>
                <a:gd name="connsiteX16" fmla="*/ 0 w 54156"/>
                <a:gd name="connsiteY16" fmla="*/ 0 h 4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156" h="40745">
                  <a:moveTo>
                    <a:pt x="0" y="0"/>
                  </a:moveTo>
                  <a:cubicBezTo>
                    <a:pt x="4706" y="3277"/>
                    <a:pt x="9329" y="6659"/>
                    <a:pt x="13847" y="9958"/>
                  </a:cubicBezTo>
                  <a:cubicBezTo>
                    <a:pt x="19824" y="14234"/>
                    <a:pt x="25917" y="18689"/>
                    <a:pt x="32084" y="22942"/>
                  </a:cubicBezTo>
                  <a:cubicBezTo>
                    <a:pt x="33092" y="24165"/>
                    <a:pt x="33901" y="25315"/>
                    <a:pt x="34710" y="26467"/>
                  </a:cubicBezTo>
                  <a:lnTo>
                    <a:pt x="35628" y="26932"/>
                  </a:lnTo>
                  <a:cubicBezTo>
                    <a:pt x="35032" y="25948"/>
                    <a:pt x="34246" y="24987"/>
                    <a:pt x="33449" y="23931"/>
                  </a:cubicBezTo>
                  <a:cubicBezTo>
                    <a:pt x="35013" y="24991"/>
                    <a:pt x="36484" y="26063"/>
                    <a:pt x="38039" y="27029"/>
                  </a:cubicBezTo>
                  <a:cubicBezTo>
                    <a:pt x="42907" y="30862"/>
                    <a:pt x="47387" y="34645"/>
                    <a:pt x="51971" y="38511"/>
                  </a:cubicBezTo>
                  <a:cubicBezTo>
                    <a:pt x="52724" y="39189"/>
                    <a:pt x="53393" y="39973"/>
                    <a:pt x="54156" y="40745"/>
                  </a:cubicBezTo>
                  <a:cubicBezTo>
                    <a:pt x="48614" y="36897"/>
                    <a:pt x="43434" y="33677"/>
                    <a:pt x="37937" y="30206"/>
                  </a:cubicBezTo>
                  <a:cubicBezTo>
                    <a:pt x="36783" y="29385"/>
                    <a:pt x="35620" y="28468"/>
                    <a:pt x="34550" y="27540"/>
                  </a:cubicBezTo>
                  <a:cubicBezTo>
                    <a:pt x="28728" y="22958"/>
                    <a:pt x="22918" y="18470"/>
                    <a:pt x="17097" y="13887"/>
                  </a:cubicBezTo>
                  <a:cubicBezTo>
                    <a:pt x="13074" y="10721"/>
                    <a:pt x="8958" y="7566"/>
                    <a:pt x="4936" y="4400"/>
                  </a:cubicBezTo>
                  <a:cubicBezTo>
                    <a:pt x="3878" y="3567"/>
                    <a:pt x="2819" y="2734"/>
                    <a:pt x="1560" y="1829"/>
                  </a:cubicBezTo>
                  <a:cubicBezTo>
                    <a:pt x="1560" y="1829"/>
                    <a:pt x="1349" y="1661"/>
                    <a:pt x="1337" y="1567"/>
                  </a:cubicBezTo>
                  <a:lnTo>
                    <a:pt x="1420" y="1462"/>
                  </a:lnTo>
                  <a:cubicBezTo>
                    <a:pt x="1420" y="1462"/>
                    <a:pt x="540" y="511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20" name="Freeform: Shape 3919">
              <a:extLst>
                <a:ext uri="{FF2B5EF4-FFF2-40B4-BE49-F238E27FC236}">
                  <a16:creationId xmlns:a16="http://schemas.microsoft.com/office/drawing/2014/main" id="{0357699A-8DC9-1D7C-42C6-D240BF44DD4D}"/>
                </a:ext>
              </a:extLst>
            </p:cNvPr>
            <p:cNvSpPr/>
            <p:nvPr/>
          </p:nvSpPr>
          <p:spPr>
            <a:xfrm>
              <a:off x="11674208" y="1155860"/>
              <a:ext cx="16171" cy="13633"/>
            </a:xfrm>
            <a:custGeom>
              <a:avLst/>
              <a:gdLst>
                <a:gd name="connsiteX0" fmla="*/ 0 w 16171"/>
                <a:gd name="connsiteY0" fmla="*/ 0 h 13633"/>
                <a:gd name="connsiteX1" fmla="*/ 6212 w 16171"/>
                <a:gd name="connsiteY1" fmla="*/ 4632 h 13633"/>
                <a:gd name="connsiteX2" fmla="*/ 8858 w 16171"/>
                <a:gd name="connsiteY2" fmla="*/ 6716 h 13633"/>
                <a:gd name="connsiteX3" fmla="*/ 8775 w 16171"/>
                <a:gd name="connsiteY3" fmla="*/ 6821 h 13633"/>
                <a:gd name="connsiteX4" fmla="*/ 16171 w 16171"/>
                <a:gd name="connsiteY4" fmla="*/ 13615 h 13633"/>
                <a:gd name="connsiteX5" fmla="*/ 16013 w 16171"/>
                <a:gd name="connsiteY5" fmla="*/ 13633 h 13633"/>
                <a:gd name="connsiteX6" fmla="*/ 8403 w 16171"/>
                <a:gd name="connsiteY6" fmla="*/ 7728 h 13633"/>
                <a:gd name="connsiteX7" fmla="*/ 0 w 16171"/>
                <a:gd name="connsiteY7" fmla="*/ 0 h 1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71" h="13633">
                  <a:moveTo>
                    <a:pt x="0" y="0"/>
                  </a:moveTo>
                  <a:cubicBezTo>
                    <a:pt x="2201" y="1561"/>
                    <a:pt x="4307" y="3133"/>
                    <a:pt x="6212" y="4632"/>
                  </a:cubicBezTo>
                  <a:cubicBezTo>
                    <a:pt x="7059" y="5298"/>
                    <a:pt x="8000" y="5954"/>
                    <a:pt x="8858" y="6716"/>
                  </a:cubicBezTo>
                  <a:lnTo>
                    <a:pt x="8775" y="6821"/>
                  </a:lnTo>
                  <a:lnTo>
                    <a:pt x="16171" y="13615"/>
                  </a:lnTo>
                  <a:lnTo>
                    <a:pt x="16013" y="13633"/>
                  </a:lnTo>
                  <a:cubicBezTo>
                    <a:pt x="13484" y="11728"/>
                    <a:pt x="10765" y="9845"/>
                    <a:pt x="8403" y="7728"/>
                  </a:cubicBezTo>
                  <a:cubicBezTo>
                    <a:pt x="5628" y="5373"/>
                    <a:pt x="2832" y="282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9" name="Freeform: Shape 3918">
              <a:extLst>
                <a:ext uri="{FF2B5EF4-FFF2-40B4-BE49-F238E27FC236}">
                  <a16:creationId xmlns:a16="http://schemas.microsoft.com/office/drawing/2014/main" id="{917B03F4-09FD-E1F1-A0BE-2DE8589E8427}"/>
                </a:ext>
              </a:extLst>
            </p:cNvPr>
            <p:cNvSpPr/>
            <p:nvPr/>
          </p:nvSpPr>
          <p:spPr>
            <a:xfrm>
              <a:off x="11685037" y="1158983"/>
              <a:ext cx="9612" cy="8591"/>
            </a:xfrm>
            <a:custGeom>
              <a:avLst/>
              <a:gdLst>
                <a:gd name="connsiteX0" fmla="*/ 0 w 9612"/>
                <a:gd name="connsiteY0" fmla="*/ 0 h 8591"/>
                <a:gd name="connsiteX1" fmla="*/ 3364 w 9612"/>
                <a:gd name="connsiteY1" fmla="*/ 2477 h 8591"/>
                <a:gd name="connsiteX2" fmla="*/ 4809 w 9612"/>
                <a:gd name="connsiteY2" fmla="*/ 3874 h 8591"/>
                <a:gd name="connsiteX3" fmla="*/ 9612 w 9612"/>
                <a:gd name="connsiteY3" fmla="*/ 8591 h 8591"/>
                <a:gd name="connsiteX4" fmla="*/ 0 w 9612"/>
                <a:gd name="connsiteY4" fmla="*/ 0 h 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2" h="8591">
                  <a:moveTo>
                    <a:pt x="0" y="0"/>
                  </a:moveTo>
                  <a:cubicBezTo>
                    <a:pt x="1058" y="833"/>
                    <a:pt x="2210" y="1656"/>
                    <a:pt x="3364" y="2477"/>
                  </a:cubicBezTo>
                  <a:lnTo>
                    <a:pt x="4809" y="3874"/>
                  </a:lnTo>
                  <a:lnTo>
                    <a:pt x="9612" y="8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8" name="Freeform: Shape 3917">
              <a:extLst>
                <a:ext uri="{FF2B5EF4-FFF2-40B4-BE49-F238E27FC236}">
                  <a16:creationId xmlns:a16="http://schemas.microsoft.com/office/drawing/2014/main" id="{C14506F6-8873-7DA0-E17E-35042F2B600F}"/>
                </a:ext>
              </a:extLst>
            </p:cNvPr>
            <p:cNvSpPr/>
            <p:nvPr/>
          </p:nvSpPr>
          <p:spPr>
            <a:xfrm>
              <a:off x="11660213" y="1159157"/>
              <a:ext cx="31201" cy="24390"/>
            </a:xfrm>
            <a:custGeom>
              <a:avLst/>
              <a:gdLst>
                <a:gd name="connsiteX0" fmla="*/ 0 w 31201"/>
                <a:gd name="connsiteY0" fmla="*/ 0 h 24390"/>
                <a:gd name="connsiteX1" fmla="*/ 1671 w 31201"/>
                <a:gd name="connsiteY1" fmla="*/ 1143 h 24390"/>
                <a:gd name="connsiteX2" fmla="*/ 13843 w 31201"/>
                <a:gd name="connsiteY2" fmla="*/ 10725 h 24390"/>
                <a:gd name="connsiteX3" fmla="*/ 31201 w 31201"/>
                <a:gd name="connsiteY3" fmla="*/ 24390 h 24390"/>
                <a:gd name="connsiteX4" fmla="*/ 19153 w 31201"/>
                <a:gd name="connsiteY4" fmla="*/ 15848 h 24390"/>
                <a:gd name="connsiteX5" fmla="*/ 4168 w 31201"/>
                <a:gd name="connsiteY5" fmla="*/ 4395 h 24390"/>
                <a:gd name="connsiteX6" fmla="*/ 4180 w 31201"/>
                <a:gd name="connsiteY6" fmla="*/ 4490 h 24390"/>
                <a:gd name="connsiteX7" fmla="*/ 0 w 31201"/>
                <a:gd name="connsiteY7" fmla="*/ 0 h 2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01" h="24390">
                  <a:moveTo>
                    <a:pt x="0" y="0"/>
                  </a:moveTo>
                  <a:cubicBezTo>
                    <a:pt x="529" y="416"/>
                    <a:pt x="1152" y="821"/>
                    <a:pt x="1671" y="1143"/>
                  </a:cubicBezTo>
                  <a:cubicBezTo>
                    <a:pt x="5693" y="4310"/>
                    <a:pt x="9727" y="7570"/>
                    <a:pt x="13843" y="10725"/>
                  </a:cubicBezTo>
                  <a:cubicBezTo>
                    <a:pt x="19664" y="15307"/>
                    <a:pt x="25392" y="19901"/>
                    <a:pt x="31201" y="24390"/>
                  </a:cubicBezTo>
                  <a:cubicBezTo>
                    <a:pt x="27520" y="21663"/>
                    <a:pt x="23270" y="19003"/>
                    <a:pt x="19153" y="15848"/>
                  </a:cubicBezTo>
                  <a:lnTo>
                    <a:pt x="4168" y="4395"/>
                  </a:lnTo>
                  <a:lnTo>
                    <a:pt x="4180" y="4490"/>
                  </a:lnTo>
                  <a:cubicBezTo>
                    <a:pt x="2392" y="3168"/>
                    <a:pt x="1114" y="1305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7" name="Freeform: Shape 3916">
              <a:extLst>
                <a:ext uri="{FF2B5EF4-FFF2-40B4-BE49-F238E27FC236}">
                  <a16:creationId xmlns:a16="http://schemas.microsoft.com/office/drawing/2014/main" id="{4F2C1D05-6B7E-6730-E09D-EC2BAD6CE758}"/>
                </a:ext>
              </a:extLst>
            </p:cNvPr>
            <p:cNvSpPr/>
            <p:nvPr/>
          </p:nvSpPr>
          <p:spPr>
            <a:xfrm>
              <a:off x="11651512" y="1160193"/>
              <a:ext cx="258" cy="166"/>
            </a:xfrm>
            <a:custGeom>
              <a:avLst/>
              <a:gdLst>
                <a:gd name="connsiteX0" fmla="*/ 0 w 258"/>
                <a:gd name="connsiteY0" fmla="*/ 0 h 166"/>
                <a:gd name="connsiteX1" fmla="*/ 258 w 258"/>
                <a:gd name="connsiteY1" fmla="*/ 161 h 166"/>
                <a:gd name="connsiteX2" fmla="*/ 211 w 258"/>
                <a:gd name="connsiteY2" fmla="*/ 166 h 166"/>
                <a:gd name="connsiteX3" fmla="*/ 0 w 258"/>
                <a:gd name="connsiteY3" fmla="*/ 0 h 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" h="166">
                  <a:moveTo>
                    <a:pt x="0" y="0"/>
                  </a:moveTo>
                  <a:lnTo>
                    <a:pt x="258" y="161"/>
                  </a:lnTo>
                  <a:lnTo>
                    <a:pt x="211" y="166"/>
                  </a:lnTo>
                  <a:cubicBezTo>
                    <a:pt x="211" y="166"/>
                    <a:pt x="117" y="178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6" name="Freeform: Shape 3915">
              <a:extLst>
                <a:ext uri="{FF2B5EF4-FFF2-40B4-BE49-F238E27FC236}">
                  <a16:creationId xmlns:a16="http://schemas.microsoft.com/office/drawing/2014/main" id="{7C2836FA-D4B8-61A4-8C46-FB21424CEC7C}"/>
                </a:ext>
              </a:extLst>
            </p:cNvPr>
            <p:cNvSpPr/>
            <p:nvPr/>
          </p:nvSpPr>
          <p:spPr>
            <a:xfrm>
              <a:off x="11672056" y="1160337"/>
              <a:ext cx="14424" cy="12383"/>
            </a:xfrm>
            <a:custGeom>
              <a:avLst/>
              <a:gdLst>
                <a:gd name="connsiteX0" fmla="*/ 0 w 14424"/>
                <a:gd name="connsiteY0" fmla="*/ 0 h 12383"/>
                <a:gd name="connsiteX1" fmla="*/ 14424 w 14424"/>
                <a:gd name="connsiteY1" fmla="*/ 12383 h 12383"/>
                <a:gd name="connsiteX2" fmla="*/ 8486 w 14424"/>
                <a:gd name="connsiteY2" fmla="*/ 7623 h 12383"/>
                <a:gd name="connsiteX3" fmla="*/ 2346 w 14424"/>
                <a:gd name="connsiteY3" fmla="*/ 2790 h 12383"/>
                <a:gd name="connsiteX4" fmla="*/ 2357 w 14424"/>
                <a:gd name="connsiteY4" fmla="*/ 2885 h 12383"/>
                <a:gd name="connsiteX5" fmla="*/ 118 w 14424"/>
                <a:gd name="connsiteY5" fmla="*/ 178 h 12383"/>
                <a:gd name="connsiteX6" fmla="*/ 0 w 14424"/>
                <a:gd name="connsiteY6" fmla="*/ 0 h 1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24" h="12383">
                  <a:moveTo>
                    <a:pt x="0" y="0"/>
                  </a:moveTo>
                  <a:cubicBezTo>
                    <a:pt x="4702" y="4044"/>
                    <a:pt x="9510" y="8172"/>
                    <a:pt x="14424" y="12383"/>
                  </a:cubicBezTo>
                  <a:cubicBezTo>
                    <a:pt x="12413" y="10800"/>
                    <a:pt x="10402" y="9217"/>
                    <a:pt x="8486" y="7623"/>
                  </a:cubicBezTo>
                  <a:cubicBezTo>
                    <a:pt x="6474" y="6040"/>
                    <a:pt x="4452" y="4362"/>
                    <a:pt x="2346" y="2790"/>
                  </a:cubicBezTo>
                  <a:lnTo>
                    <a:pt x="2357" y="2885"/>
                  </a:lnTo>
                  <a:cubicBezTo>
                    <a:pt x="1678" y="2006"/>
                    <a:pt x="892" y="1045"/>
                    <a:pt x="118" y="178"/>
                  </a:cubicBezTo>
                  <a:cubicBezTo>
                    <a:pt x="118" y="178"/>
                    <a:pt x="106" y="84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5" name="Freeform: Shape 3914">
              <a:extLst>
                <a:ext uri="{FF2B5EF4-FFF2-40B4-BE49-F238E27FC236}">
                  <a16:creationId xmlns:a16="http://schemas.microsoft.com/office/drawing/2014/main" id="{2497D64E-2B77-6F8E-5584-9F1A7C9303A3}"/>
                </a:ext>
              </a:extLst>
            </p:cNvPr>
            <p:cNvSpPr/>
            <p:nvPr/>
          </p:nvSpPr>
          <p:spPr>
            <a:xfrm>
              <a:off x="11651770" y="1160349"/>
              <a:ext cx="417" cy="265"/>
            </a:xfrm>
            <a:custGeom>
              <a:avLst/>
              <a:gdLst>
                <a:gd name="connsiteX0" fmla="*/ 47 w 417"/>
                <a:gd name="connsiteY0" fmla="*/ 0 h 265"/>
                <a:gd name="connsiteX1" fmla="*/ 417 w 417"/>
                <a:gd name="connsiteY1" fmla="*/ 265 h 265"/>
                <a:gd name="connsiteX2" fmla="*/ 0 w 417"/>
                <a:gd name="connsiteY2" fmla="*/ 6 h 265"/>
                <a:gd name="connsiteX3" fmla="*/ 47 w 417"/>
                <a:gd name="connsiteY3" fmla="*/ 0 h 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" h="265">
                  <a:moveTo>
                    <a:pt x="47" y="0"/>
                  </a:moveTo>
                  <a:lnTo>
                    <a:pt x="417" y="265"/>
                  </a:lnTo>
                  <a:lnTo>
                    <a:pt x="0" y="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4" name="Freeform: Shape 3913">
              <a:extLst>
                <a:ext uri="{FF2B5EF4-FFF2-40B4-BE49-F238E27FC236}">
                  <a16:creationId xmlns:a16="http://schemas.microsoft.com/office/drawing/2014/main" id="{B6EA8A59-1B8E-1728-DD2E-0E798E221AB8}"/>
                </a:ext>
              </a:extLst>
            </p:cNvPr>
            <p:cNvSpPr/>
            <p:nvPr/>
          </p:nvSpPr>
          <p:spPr>
            <a:xfrm>
              <a:off x="11656531" y="1160459"/>
              <a:ext cx="28680" cy="19841"/>
            </a:xfrm>
            <a:custGeom>
              <a:avLst/>
              <a:gdLst>
                <a:gd name="connsiteX0" fmla="*/ 0 w 28680"/>
                <a:gd name="connsiteY0" fmla="*/ 0 h 19841"/>
                <a:gd name="connsiteX1" fmla="*/ 7357 w 28680"/>
                <a:gd name="connsiteY1" fmla="*/ 4592 h 19841"/>
                <a:gd name="connsiteX2" fmla="*/ 11913 w 28680"/>
                <a:gd name="connsiteY2" fmla="*/ 7407 h 19841"/>
                <a:gd name="connsiteX3" fmla="*/ 18425 w 28680"/>
                <a:gd name="connsiteY3" fmla="*/ 12962 h 19841"/>
                <a:gd name="connsiteX4" fmla="*/ 18581 w 28680"/>
                <a:gd name="connsiteY4" fmla="*/ 12656 h 19841"/>
                <a:gd name="connsiteX5" fmla="*/ 13796 w 28680"/>
                <a:gd name="connsiteY5" fmla="*/ 8717 h 19841"/>
                <a:gd name="connsiteX6" fmla="*/ 15796 w 28680"/>
                <a:gd name="connsiteY6" fmla="*/ 10205 h 19841"/>
                <a:gd name="connsiteX7" fmla="*/ 22619 w 28680"/>
                <a:gd name="connsiteY7" fmla="*/ 15148 h 19841"/>
                <a:gd name="connsiteX8" fmla="*/ 28680 w 28680"/>
                <a:gd name="connsiteY8" fmla="*/ 19841 h 19841"/>
                <a:gd name="connsiteX9" fmla="*/ 27887 w 28680"/>
                <a:gd name="connsiteY9" fmla="*/ 19386 h 19841"/>
                <a:gd name="connsiteX10" fmla="*/ 26569 w 28680"/>
                <a:gd name="connsiteY10" fmla="*/ 18515 h 19841"/>
                <a:gd name="connsiteX11" fmla="*/ 14633 w 28680"/>
                <a:gd name="connsiteY11" fmla="*/ 10920 h 19841"/>
                <a:gd name="connsiteX12" fmla="*/ 14622 w 28680"/>
                <a:gd name="connsiteY12" fmla="*/ 10825 h 19841"/>
                <a:gd name="connsiteX13" fmla="*/ 0 w 28680"/>
                <a:gd name="connsiteY13" fmla="*/ 0 h 19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680" h="19841">
                  <a:moveTo>
                    <a:pt x="0" y="0"/>
                  </a:moveTo>
                  <a:cubicBezTo>
                    <a:pt x="2507" y="1716"/>
                    <a:pt x="4980" y="3149"/>
                    <a:pt x="7357" y="4592"/>
                  </a:cubicBezTo>
                  <a:cubicBezTo>
                    <a:pt x="8900" y="5463"/>
                    <a:pt x="10360" y="6441"/>
                    <a:pt x="11913" y="7407"/>
                  </a:cubicBezTo>
                  <a:cubicBezTo>
                    <a:pt x="14063" y="9356"/>
                    <a:pt x="16215" y="11306"/>
                    <a:pt x="18425" y="12962"/>
                  </a:cubicBezTo>
                  <a:lnTo>
                    <a:pt x="18581" y="12656"/>
                  </a:lnTo>
                  <a:cubicBezTo>
                    <a:pt x="17005" y="11500"/>
                    <a:pt x="15406" y="10156"/>
                    <a:pt x="13796" y="8717"/>
                  </a:cubicBezTo>
                  <a:cubicBezTo>
                    <a:pt x="14419" y="9122"/>
                    <a:pt x="15066" y="9717"/>
                    <a:pt x="15796" y="10205"/>
                  </a:cubicBezTo>
                  <a:cubicBezTo>
                    <a:pt x="18197" y="11838"/>
                    <a:pt x="20502" y="13482"/>
                    <a:pt x="22619" y="15148"/>
                  </a:cubicBezTo>
                  <a:lnTo>
                    <a:pt x="28680" y="19841"/>
                  </a:lnTo>
                  <a:lnTo>
                    <a:pt x="27887" y="19386"/>
                  </a:lnTo>
                  <a:lnTo>
                    <a:pt x="26569" y="18515"/>
                  </a:lnTo>
                  <a:cubicBezTo>
                    <a:pt x="22448" y="16128"/>
                    <a:pt x="18210" y="13563"/>
                    <a:pt x="14633" y="10920"/>
                  </a:cubicBezTo>
                  <a:lnTo>
                    <a:pt x="14622" y="10825"/>
                  </a:lnTo>
                  <a:cubicBezTo>
                    <a:pt x="9787" y="7276"/>
                    <a:pt x="4940" y="363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3" name="Freeform: Shape 3912">
              <a:extLst>
                <a:ext uri="{FF2B5EF4-FFF2-40B4-BE49-F238E27FC236}">
                  <a16:creationId xmlns:a16="http://schemas.microsoft.com/office/drawing/2014/main" id="{D4743C4A-C518-8BFB-CEB2-604516C660D2}"/>
                </a:ext>
              </a:extLst>
            </p:cNvPr>
            <p:cNvSpPr/>
            <p:nvPr/>
          </p:nvSpPr>
          <p:spPr>
            <a:xfrm>
              <a:off x="11652187" y="1160613"/>
              <a:ext cx="13996" cy="10014"/>
            </a:xfrm>
            <a:custGeom>
              <a:avLst/>
              <a:gdLst>
                <a:gd name="connsiteX0" fmla="*/ 0 w 13996"/>
                <a:gd name="connsiteY0" fmla="*/ 0 h 10014"/>
                <a:gd name="connsiteX1" fmla="*/ 1914 w 13996"/>
                <a:gd name="connsiteY1" fmla="*/ 1190 h 10014"/>
                <a:gd name="connsiteX2" fmla="*/ 12576 w 13996"/>
                <a:gd name="connsiteY2" fmla="*/ 8553 h 10014"/>
                <a:gd name="connsiteX3" fmla="*/ 13996 w 13996"/>
                <a:gd name="connsiteY3" fmla="*/ 10014 h 10014"/>
                <a:gd name="connsiteX4" fmla="*/ 0 w 13996"/>
                <a:gd name="connsiteY4" fmla="*/ 0 h 1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6" h="10014">
                  <a:moveTo>
                    <a:pt x="0" y="0"/>
                  </a:moveTo>
                  <a:lnTo>
                    <a:pt x="1914" y="1190"/>
                  </a:lnTo>
                  <a:cubicBezTo>
                    <a:pt x="5362" y="3561"/>
                    <a:pt x="9010" y="6004"/>
                    <a:pt x="12576" y="8553"/>
                  </a:cubicBezTo>
                  <a:cubicBezTo>
                    <a:pt x="13021" y="9075"/>
                    <a:pt x="13455" y="9504"/>
                    <a:pt x="13996" y="100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2" name="Freeform: Shape 3911">
              <a:extLst>
                <a:ext uri="{FF2B5EF4-FFF2-40B4-BE49-F238E27FC236}">
                  <a16:creationId xmlns:a16="http://schemas.microsoft.com/office/drawing/2014/main" id="{92855C1C-2E1F-8F9B-7EA3-A656F77AE15A}"/>
                </a:ext>
              </a:extLst>
            </p:cNvPr>
            <p:cNvSpPr/>
            <p:nvPr/>
          </p:nvSpPr>
          <p:spPr>
            <a:xfrm>
              <a:off x="11645748" y="1161743"/>
              <a:ext cx="10568" cy="7375"/>
            </a:xfrm>
            <a:custGeom>
              <a:avLst/>
              <a:gdLst>
                <a:gd name="connsiteX0" fmla="*/ 0 w 10568"/>
                <a:gd name="connsiteY0" fmla="*/ 0 h 7375"/>
                <a:gd name="connsiteX1" fmla="*/ 307 w 10568"/>
                <a:gd name="connsiteY1" fmla="*/ 155 h 7375"/>
                <a:gd name="connsiteX2" fmla="*/ 4050 w 10568"/>
                <a:gd name="connsiteY2" fmla="*/ 2588 h 7375"/>
                <a:gd name="connsiteX3" fmla="*/ 10568 w 10568"/>
                <a:gd name="connsiteY3" fmla="*/ 7375 h 7375"/>
                <a:gd name="connsiteX4" fmla="*/ 5833 w 10568"/>
                <a:gd name="connsiteY4" fmla="*/ 4678 h 7375"/>
                <a:gd name="connsiteX5" fmla="*/ 5739 w 10568"/>
                <a:gd name="connsiteY5" fmla="*/ 4689 h 7375"/>
                <a:gd name="connsiteX6" fmla="*/ 0 w 10568"/>
                <a:gd name="connsiteY6" fmla="*/ 0 h 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68" h="7375">
                  <a:moveTo>
                    <a:pt x="0" y="0"/>
                  </a:moveTo>
                  <a:cubicBezTo>
                    <a:pt x="0" y="0"/>
                    <a:pt x="213" y="167"/>
                    <a:pt x="307" y="155"/>
                  </a:cubicBezTo>
                  <a:cubicBezTo>
                    <a:pt x="1555" y="966"/>
                    <a:pt x="2802" y="1777"/>
                    <a:pt x="4050" y="2588"/>
                  </a:cubicBezTo>
                  <a:cubicBezTo>
                    <a:pt x="6156" y="4160"/>
                    <a:pt x="8367" y="5815"/>
                    <a:pt x="10568" y="7375"/>
                  </a:cubicBezTo>
                  <a:cubicBezTo>
                    <a:pt x="8930" y="6515"/>
                    <a:pt x="7376" y="5548"/>
                    <a:pt x="5833" y="4678"/>
                  </a:cubicBezTo>
                  <a:lnTo>
                    <a:pt x="5739" y="4689"/>
                  </a:lnTo>
                  <a:cubicBezTo>
                    <a:pt x="3621" y="3022"/>
                    <a:pt x="1716" y="1522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1" name="Freeform: Shape 3910">
              <a:extLst>
                <a:ext uri="{FF2B5EF4-FFF2-40B4-BE49-F238E27FC236}">
                  <a16:creationId xmlns:a16="http://schemas.microsoft.com/office/drawing/2014/main" id="{FD8CA6BC-9933-44EB-92BA-353FFF469E6F}"/>
                </a:ext>
              </a:extLst>
            </p:cNvPr>
            <p:cNvSpPr/>
            <p:nvPr/>
          </p:nvSpPr>
          <p:spPr>
            <a:xfrm>
              <a:off x="11654486" y="1162516"/>
              <a:ext cx="2804" cy="2109"/>
            </a:xfrm>
            <a:custGeom>
              <a:avLst/>
              <a:gdLst>
                <a:gd name="connsiteX0" fmla="*/ 84 w 2804"/>
                <a:gd name="connsiteY0" fmla="*/ 0 h 2109"/>
                <a:gd name="connsiteX1" fmla="*/ 2804 w 2804"/>
                <a:gd name="connsiteY1" fmla="*/ 2109 h 2109"/>
                <a:gd name="connsiteX2" fmla="*/ 0 w 2804"/>
                <a:gd name="connsiteY2" fmla="*/ 105 h 2109"/>
                <a:gd name="connsiteX3" fmla="*/ 84 w 2804"/>
                <a:gd name="connsiteY3" fmla="*/ 0 h 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4" h="2109">
                  <a:moveTo>
                    <a:pt x="84" y="0"/>
                  </a:moveTo>
                  <a:lnTo>
                    <a:pt x="2804" y="2109"/>
                  </a:lnTo>
                  <a:lnTo>
                    <a:pt x="0" y="10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10" name="Freeform: Shape 3909">
              <a:extLst>
                <a:ext uri="{FF2B5EF4-FFF2-40B4-BE49-F238E27FC236}">
                  <a16:creationId xmlns:a16="http://schemas.microsoft.com/office/drawing/2014/main" id="{5ED47DFA-78D7-8B94-3C4F-7E37CE9D310E}"/>
                </a:ext>
              </a:extLst>
            </p:cNvPr>
            <p:cNvSpPr/>
            <p:nvPr/>
          </p:nvSpPr>
          <p:spPr>
            <a:xfrm>
              <a:off x="11650037" y="1163919"/>
              <a:ext cx="17916" cy="11103"/>
            </a:xfrm>
            <a:custGeom>
              <a:avLst/>
              <a:gdLst>
                <a:gd name="connsiteX0" fmla="*/ 0 w 17916"/>
                <a:gd name="connsiteY0" fmla="*/ 0 h 11103"/>
                <a:gd name="connsiteX1" fmla="*/ 4944 w 17916"/>
                <a:gd name="connsiteY1" fmla="*/ 2864 h 11103"/>
                <a:gd name="connsiteX2" fmla="*/ 4955 w 17916"/>
                <a:gd name="connsiteY2" fmla="*/ 2958 h 11103"/>
                <a:gd name="connsiteX3" fmla="*/ 11421 w 17916"/>
                <a:gd name="connsiteY3" fmla="*/ 6505 h 11103"/>
                <a:gd name="connsiteX4" fmla="*/ 11728 w 17916"/>
                <a:gd name="connsiteY4" fmla="*/ 6661 h 11103"/>
                <a:gd name="connsiteX5" fmla="*/ 17916 w 17916"/>
                <a:gd name="connsiteY5" fmla="*/ 11103 h 11103"/>
                <a:gd name="connsiteX6" fmla="*/ 11189 w 17916"/>
                <a:gd name="connsiteY6" fmla="*/ 7779 h 11103"/>
                <a:gd name="connsiteX7" fmla="*/ 0 w 17916"/>
                <a:gd name="connsiteY7" fmla="*/ 0 h 1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916" h="11103">
                  <a:moveTo>
                    <a:pt x="0" y="0"/>
                  </a:moveTo>
                  <a:cubicBezTo>
                    <a:pt x="1648" y="954"/>
                    <a:pt x="3297" y="1909"/>
                    <a:pt x="4944" y="2864"/>
                  </a:cubicBezTo>
                  <a:lnTo>
                    <a:pt x="4955" y="2958"/>
                  </a:lnTo>
                  <a:cubicBezTo>
                    <a:pt x="7111" y="4141"/>
                    <a:pt x="9278" y="5418"/>
                    <a:pt x="11421" y="6505"/>
                  </a:cubicBezTo>
                  <a:cubicBezTo>
                    <a:pt x="11421" y="6505"/>
                    <a:pt x="11633" y="6672"/>
                    <a:pt x="11728" y="6661"/>
                  </a:cubicBezTo>
                  <a:cubicBezTo>
                    <a:pt x="13822" y="8137"/>
                    <a:pt x="15822" y="9626"/>
                    <a:pt x="17916" y="11103"/>
                  </a:cubicBezTo>
                  <a:cubicBezTo>
                    <a:pt x="15678" y="10027"/>
                    <a:pt x="13428" y="8856"/>
                    <a:pt x="11189" y="7779"/>
                  </a:cubicBezTo>
                  <a:cubicBezTo>
                    <a:pt x="7414" y="5063"/>
                    <a:pt x="3648" y="2442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9" name="Freeform: Shape 3908">
              <a:extLst>
                <a:ext uri="{FF2B5EF4-FFF2-40B4-BE49-F238E27FC236}">
                  <a16:creationId xmlns:a16="http://schemas.microsoft.com/office/drawing/2014/main" id="{6A99CD5A-C137-ABCD-02C8-237BA19C11D4}"/>
                </a:ext>
              </a:extLst>
            </p:cNvPr>
            <p:cNvSpPr/>
            <p:nvPr/>
          </p:nvSpPr>
          <p:spPr>
            <a:xfrm>
              <a:off x="11675423" y="1164444"/>
              <a:ext cx="28297" cy="24161"/>
            </a:xfrm>
            <a:custGeom>
              <a:avLst/>
              <a:gdLst>
                <a:gd name="connsiteX0" fmla="*/ 0 w 28297"/>
                <a:gd name="connsiteY0" fmla="*/ 0 h 24161"/>
                <a:gd name="connsiteX1" fmla="*/ 4869 w 28297"/>
                <a:gd name="connsiteY1" fmla="*/ 3919 h 24161"/>
                <a:gd name="connsiteX2" fmla="*/ 4774 w 28297"/>
                <a:gd name="connsiteY2" fmla="*/ 3845 h 24161"/>
                <a:gd name="connsiteX3" fmla="*/ 4880 w 28297"/>
                <a:gd name="connsiteY3" fmla="*/ 3928 h 24161"/>
                <a:gd name="connsiteX4" fmla="*/ 4869 w 28297"/>
                <a:gd name="connsiteY4" fmla="*/ 3919 h 24161"/>
                <a:gd name="connsiteX5" fmla="*/ 17570 w 28297"/>
                <a:gd name="connsiteY5" fmla="*/ 13832 h 24161"/>
                <a:gd name="connsiteX6" fmla="*/ 22684 w 28297"/>
                <a:gd name="connsiteY6" fmla="*/ 18114 h 24161"/>
                <a:gd name="connsiteX7" fmla="*/ 26864 w 28297"/>
                <a:gd name="connsiteY7" fmla="*/ 22604 h 24161"/>
                <a:gd name="connsiteX8" fmla="*/ 28297 w 28297"/>
                <a:gd name="connsiteY8" fmla="*/ 24161 h 24161"/>
                <a:gd name="connsiteX9" fmla="*/ 24391 w 28297"/>
                <a:gd name="connsiteY9" fmla="*/ 21173 h 24161"/>
                <a:gd name="connsiteX10" fmla="*/ 16169 w 28297"/>
                <a:gd name="connsiteY10" fmla="*/ 14957 h 24161"/>
                <a:gd name="connsiteX11" fmla="*/ 12264 w 28297"/>
                <a:gd name="connsiteY11" fmla="*/ 11969 h 24161"/>
                <a:gd name="connsiteX12" fmla="*/ 1137 w 28297"/>
                <a:gd name="connsiteY12" fmla="*/ 1495 h 24161"/>
                <a:gd name="connsiteX13" fmla="*/ 11 w 28297"/>
                <a:gd name="connsiteY13" fmla="*/ 95 h 24161"/>
                <a:gd name="connsiteX14" fmla="*/ 0 w 28297"/>
                <a:gd name="connsiteY14" fmla="*/ 0 h 2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97" h="24161">
                  <a:moveTo>
                    <a:pt x="0" y="0"/>
                  </a:moveTo>
                  <a:lnTo>
                    <a:pt x="4869" y="3919"/>
                  </a:lnTo>
                  <a:lnTo>
                    <a:pt x="4774" y="3845"/>
                  </a:lnTo>
                  <a:lnTo>
                    <a:pt x="4880" y="3928"/>
                  </a:lnTo>
                  <a:lnTo>
                    <a:pt x="4869" y="3919"/>
                  </a:lnTo>
                  <a:lnTo>
                    <a:pt x="17570" y="13832"/>
                  </a:lnTo>
                  <a:cubicBezTo>
                    <a:pt x="19275" y="15259"/>
                    <a:pt x="20979" y="16687"/>
                    <a:pt x="22684" y="18114"/>
                  </a:cubicBezTo>
                  <a:cubicBezTo>
                    <a:pt x="24106" y="19575"/>
                    <a:pt x="25444" y="21143"/>
                    <a:pt x="26864" y="22604"/>
                  </a:cubicBezTo>
                  <a:cubicBezTo>
                    <a:pt x="27310" y="23127"/>
                    <a:pt x="27851" y="23638"/>
                    <a:pt x="28297" y="24161"/>
                  </a:cubicBezTo>
                  <a:cubicBezTo>
                    <a:pt x="27026" y="23161"/>
                    <a:pt x="25662" y="22173"/>
                    <a:pt x="24391" y="21173"/>
                  </a:cubicBezTo>
                  <a:cubicBezTo>
                    <a:pt x="21863" y="19267"/>
                    <a:pt x="19110" y="17101"/>
                    <a:pt x="16169" y="14957"/>
                  </a:cubicBezTo>
                  <a:cubicBezTo>
                    <a:pt x="14899" y="13958"/>
                    <a:pt x="13535" y="12969"/>
                    <a:pt x="12264" y="11969"/>
                  </a:cubicBezTo>
                  <a:cubicBezTo>
                    <a:pt x="9070" y="8513"/>
                    <a:pt x="5109" y="5052"/>
                    <a:pt x="1137" y="1495"/>
                  </a:cubicBezTo>
                  <a:cubicBezTo>
                    <a:pt x="798" y="1057"/>
                    <a:pt x="446" y="523"/>
                    <a:pt x="11" y="95"/>
                  </a:cubicBezTo>
                  <a:cubicBezTo>
                    <a:pt x="11" y="95"/>
                    <a:pt x="11" y="95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8" name="Freeform: Shape 3907">
              <a:extLst>
                <a:ext uri="{FF2B5EF4-FFF2-40B4-BE49-F238E27FC236}">
                  <a16:creationId xmlns:a16="http://schemas.microsoft.com/office/drawing/2014/main" id="{C88D6D1A-5785-1F04-6262-4FEB62B744E1}"/>
                </a:ext>
              </a:extLst>
            </p:cNvPr>
            <p:cNvSpPr/>
            <p:nvPr/>
          </p:nvSpPr>
          <p:spPr>
            <a:xfrm>
              <a:off x="11657290" y="1164624"/>
              <a:ext cx="12381" cy="9522"/>
            </a:xfrm>
            <a:custGeom>
              <a:avLst/>
              <a:gdLst>
                <a:gd name="connsiteX0" fmla="*/ 0 w 12381"/>
                <a:gd name="connsiteY0" fmla="*/ 0 h 9522"/>
                <a:gd name="connsiteX1" fmla="*/ 10197 w 12381"/>
                <a:gd name="connsiteY1" fmla="*/ 7287 h 9522"/>
                <a:gd name="connsiteX2" fmla="*/ 10514 w 12381"/>
                <a:gd name="connsiteY2" fmla="*/ 7537 h 9522"/>
                <a:gd name="connsiteX3" fmla="*/ 12381 w 12381"/>
                <a:gd name="connsiteY3" fmla="*/ 9522 h 9522"/>
                <a:gd name="connsiteX4" fmla="*/ 11758 w 12381"/>
                <a:gd name="connsiteY4" fmla="*/ 9116 h 9522"/>
                <a:gd name="connsiteX5" fmla="*/ 0 w 12381"/>
                <a:gd name="connsiteY5" fmla="*/ 0 h 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1" h="9522">
                  <a:moveTo>
                    <a:pt x="0" y="0"/>
                  </a:moveTo>
                  <a:lnTo>
                    <a:pt x="10197" y="7287"/>
                  </a:lnTo>
                  <a:cubicBezTo>
                    <a:pt x="10209" y="7382"/>
                    <a:pt x="10409" y="7454"/>
                    <a:pt x="10514" y="7537"/>
                  </a:cubicBezTo>
                  <a:cubicBezTo>
                    <a:pt x="11172" y="8226"/>
                    <a:pt x="11735" y="8927"/>
                    <a:pt x="12381" y="9522"/>
                  </a:cubicBezTo>
                  <a:cubicBezTo>
                    <a:pt x="12181" y="9449"/>
                    <a:pt x="11970" y="9283"/>
                    <a:pt x="11758" y="91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7" name="Freeform: Shape 3906">
              <a:extLst>
                <a:ext uri="{FF2B5EF4-FFF2-40B4-BE49-F238E27FC236}">
                  <a16:creationId xmlns:a16="http://schemas.microsoft.com/office/drawing/2014/main" id="{BB470F7A-859E-8E53-116D-57FCEA22A94D}"/>
                </a:ext>
              </a:extLst>
            </p:cNvPr>
            <p:cNvSpPr/>
            <p:nvPr/>
          </p:nvSpPr>
          <p:spPr>
            <a:xfrm>
              <a:off x="12011813" y="1165222"/>
              <a:ext cx="180187" cy="64824"/>
            </a:xfrm>
            <a:custGeom>
              <a:avLst/>
              <a:gdLst>
                <a:gd name="connsiteX0" fmla="*/ 13918 w 180187"/>
                <a:gd name="connsiteY0" fmla="*/ 0 h 64824"/>
                <a:gd name="connsiteX1" fmla="*/ 139466 w 180187"/>
                <a:gd name="connsiteY1" fmla="*/ 8742 h 64824"/>
                <a:gd name="connsiteX2" fmla="*/ 180187 w 180187"/>
                <a:gd name="connsiteY2" fmla="*/ 10000 h 64824"/>
                <a:gd name="connsiteX3" fmla="*/ 180187 w 180187"/>
                <a:gd name="connsiteY3" fmla="*/ 29195 h 64824"/>
                <a:gd name="connsiteX4" fmla="*/ 179550 w 180187"/>
                <a:gd name="connsiteY4" fmla="*/ 28777 h 64824"/>
                <a:gd name="connsiteX5" fmla="*/ 174792 w 180187"/>
                <a:gd name="connsiteY5" fmla="*/ 29092 h 64824"/>
                <a:gd name="connsiteX6" fmla="*/ 86830 w 180187"/>
                <a:gd name="connsiteY6" fmla="*/ 35537 h 64824"/>
                <a:gd name="connsiteX7" fmla="*/ 75310 w 180187"/>
                <a:gd name="connsiteY7" fmla="*/ 37869 h 64824"/>
                <a:gd name="connsiteX8" fmla="*/ 83937 w 180187"/>
                <a:gd name="connsiteY8" fmla="*/ 39431 h 64824"/>
                <a:gd name="connsiteX9" fmla="*/ 85302 w 180187"/>
                <a:gd name="connsiteY9" fmla="*/ 44449 h 64824"/>
                <a:gd name="connsiteX10" fmla="*/ 54231 w 180187"/>
                <a:gd name="connsiteY10" fmla="*/ 58220 h 64824"/>
                <a:gd name="connsiteX11" fmla="*/ 50462 w 180187"/>
                <a:gd name="connsiteY11" fmla="*/ 64424 h 64824"/>
                <a:gd name="connsiteX12" fmla="*/ 39862 w 180187"/>
                <a:gd name="connsiteY12" fmla="*/ 64824 h 64824"/>
                <a:gd name="connsiteX13" fmla="*/ 37615 w 180187"/>
                <a:gd name="connsiteY13" fmla="*/ 57225 h 64824"/>
                <a:gd name="connsiteX14" fmla="*/ 20629 w 180187"/>
                <a:gd name="connsiteY14" fmla="*/ 28169 h 64824"/>
                <a:gd name="connsiteX15" fmla="*/ 0 w 180187"/>
                <a:gd name="connsiteY15" fmla="*/ 12017 h 64824"/>
                <a:gd name="connsiteX16" fmla="*/ 7779 w 180187"/>
                <a:gd name="connsiteY16" fmla="*/ 7254 h 64824"/>
                <a:gd name="connsiteX17" fmla="*/ 13918 w 180187"/>
                <a:gd name="connsiteY17" fmla="*/ 0 h 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87" h="64824">
                  <a:moveTo>
                    <a:pt x="13918" y="0"/>
                  </a:moveTo>
                  <a:cubicBezTo>
                    <a:pt x="55971" y="1131"/>
                    <a:pt x="97474" y="7316"/>
                    <a:pt x="139466" y="8742"/>
                  </a:cubicBezTo>
                  <a:lnTo>
                    <a:pt x="180187" y="10000"/>
                  </a:lnTo>
                  <a:lnTo>
                    <a:pt x="180187" y="29195"/>
                  </a:lnTo>
                  <a:lnTo>
                    <a:pt x="179550" y="28777"/>
                  </a:lnTo>
                  <a:cubicBezTo>
                    <a:pt x="177836" y="28681"/>
                    <a:pt x="175832" y="28968"/>
                    <a:pt x="174792" y="29092"/>
                  </a:cubicBezTo>
                  <a:cubicBezTo>
                    <a:pt x="170619" y="29492"/>
                    <a:pt x="102565" y="33952"/>
                    <a:pt x="86830" y="35537"/>
                  </a:cubicBezTo>
                  <a:cubicBezTo>
                    <a:pt x="83426" y="35943"/>
                    <a:pt x="76034" y="35097"/>
                    <a:pt x="75310" y="37869"/>
                  </a:cubicBezTo>
                  <a:cubicBezTo>
                    <a:pt x="74390" y="41431"/>
                    <a:pt x="82307" y="39434"/>
                    <a:pt x="83937" y="39431"/>
                  </a:cubicBezTo>
                  <a:cubicBezTo>
                    <a:pt x="84757" y="40677"/>
                    <a:pt x="85159" y="42451"/>
                    <a:pt x="85302" y="44449"/>
                  </a:cubicBezTo>
                  <a:cubicBezTo>
                    <a:pt x="74812" y="48191"/>
                    <a:pt x="61093" y="50592"/>
                    <a:pt x="54231" y="58220"/>
                  </a:cubicBezTo>
                  <a:cubicBezTo>
                    <a:pt x="52826" y="60115"/>
                    <a:pt x="51538" y="62186"/>
                    <a:pt x="50462" y="64424"/>
                  </a:cubicBezTo>
                  <a:cubicBezTo>
                    <a:pt x="46929" y="64557"/>
                    <a:pt x="43395" y="64691"/>
                    <a:pt x="39862" y="64824"/>
                  </a:cubicBezTo>
                  <a:cubicBezTo>
                    <a:pt x="39274" y="62303"/>
                    <a:pt x="38592" y="59795"/>
                    <a:pt x="37615" y="57225"/>
                  </a:cubicBezTo>
                  <a:cubicBezTo>
                    <a:pt x="34101" y="47860"/>
                    <a:pt x="27272" y="35627"/>
                    <a:pt x="20629" y="28169"/>
                  </a:cubicBezTo>
                  <a:cubicBezTo>
                    <a:pt x="14749" y="21483"/>
                    <a:pt x="6514" y="17571"/>
                    <a:pt x="0" y="12017"/>
                  </a:cubicBezTo>
                  <a:cubicBezTo>
                    <a:pt x="4410" y="9573"/>
                    <a:pt x="7612" y="7465"/>
                    <a:pt x="7779" y="7254"/>
                  </a:cubicBezTo>
                  <a:cubicBezTo>
                    <a:pt x="8729" y="6373"/>
                    <a:pt x="13969" y="5270"/>
                    <a:pt x="1391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6" name="Freeform: Shape 3905">
              <a:extLst>
                <a:ext uri="{FF2B5EF4-FFF2-40B4-BE49-F238E27FC236}">
                  <a16:creationId xmlns:a16="http://schemas.microsoft.com/office/drawing/2014/main" id="{CA4A9B01-7B7C-EE23-AAB8-8325FDF01425}"/>
                </a:ext>
              </a:extLst>
            </p:cNvPr>
            <p:cNvSpPr/>
            <p:nvPr/>
          </p:nvSpPr>
          <p:spPr>
            <a:xfrm>
              <a:off x="11678026" y="1167779"/>
              <a:ext cx="7650" cy="7050"/>
            </a:xfrm>
            <a:custGeom>
              <a:avLst/>
              <a:gdLst>
                <a:gd name="connsiteX0" fmla="*/ 0 w 7650"/>
                <a:gd name="connsiteY0" fmla="*/ 0 h 7050"/>
                <a:gd name="connsiteX1" fmla="*/ 7650 w 7650"/>
                <a:gd name="connsiteY1" fmla="*/ 7050 h 7050"/>
                <a:gd name="connsiteX2" fmla="*/ 2082 w 7650"/>
                <a:gd name="connsiteY2" fmla="*/ 2454 h 7050"/>
                <a:gd name="connsiteX3" fmla="*/ 2291 w 7650"/>
                <a:gd name="connsiteY3" fmla="*/ 2316 h 7050"/>
                <a:gd name="connsiteX4" fmla="*/ 0 w 7650"/>
                <a:gd name="connsiteY4" fmla="*/ 0 h 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50" h="7050">
                  <a:moveTo>
                    <a:pt x="0" y="0"/>
                  </a:moveTo>
                  <a:cubicBezTo>
                    <a:pt x="2680" y="2367"/>
                    <a:pt x="5265" y="4745"/>
                    <a:pt x="7650" y="7050"/>
                  </a:cubicBezTo>
                  <a:lnTo>
                    <a:pt x="2082" y="2454"/>
                  </a:lnTo>
                  <a:lnTo>
                    <a:pt x="2291" y="2316"/>
                  </a:lnTo>
                  <a:cubicBezTo>
                    <a:pt x="1444" y="1650"/>
                    <a:pt x="680" y="878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5" name="Freeform: Shape 3904">
              <a:extLst>
                <a:ext uri="{FF2B5EF4-FFF2-40B4-BE49-F238E27FC236}">
                  <a16:creationId xmlns:a16="http://schemas.microsoft.com/office/drawing/2014/main" id="{53D2DAB4-4BDD-E3F8-452D-D86095A4D5AF}"/>
                </a:ext>
              </a:extLst>
            </p:cNvPr>
            <p:cNvSpPr/>
            <p:nvPr/>
          </p:nvSpPr>
          <p:spPr>
            <a:xfrm>
              <a:off x="11689156" y="1167796"/>
              <a:ext cx="14491" cy="12950"/>
            </a:xfrm>
            <a:custGeom>
              <a:avLst/>
              <a:gdLst>
                <a:gd name="connsiteX0" fmla="*/ 0 w 14491"/>
                <a:gd name="connsiteY0" fmla="*/ 0 h 12950"/>
                <a:gd name="connsiteX1" fmla="*/ 4925 w 14491"/>
                <a:gd name="connsiteY1" fmla="*/ 4306 h 12950"/>
                <a:gd name="connsiteX2" fmla="*/ 4840 w 14491"/>
                <a:gd name="connsiteY2" fmla="*/ 4412 h 12950"/>
                <a:gd name="connsiteX3" fmla="*/ 10624 w 14491"/>
                <a:gd name="connsiteY3" fmla="*/ 9478 h 12950"/>
                <a:gd name="connsiteX4" fmla="*/ 11003 w 14491"/>
                <a:gd name="connsiteY4" fmla="*/ 9433 h 12950"/>
                <a:gd name="connsiteX5" fmla="*/ 8735 w 14491"/>
                <a:gd name="connsiteY5" fmla="*/ 7305 h 12950"/>
                <a:gd name="connsiteX6" fmla="*/ 11192 w 14491"/>
                <a:gd name="connsiteY6" fmla="*/ 9411 h 12950"/>
                <a:gd name="connsiteX7" fmla="*/ 14491 w 14491"/>
                <a:gd name="connsiteY7" fmla="*/ 12950 h 12950"/>
                <a:gd name="connsiteX8" fmla="*/ 13738 w 14491"/>
                <a:gd name="connsiteY8" fmla="*/ 12273 h 12950"/>
                <a:gd name="connsiteX9" fmla="*/ 9472 w 14491"/>
                <a:gd name="connsiteY9" fmla="*/ 8657 h 12950"/>
                <a:gd name="connsiteX10" fmla="*/ 0 w 14491"/>
                <a:gd name="connsiteY10" fmla="*/ 0 h 1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91" h="12950">
                  <a:moveTo>
                    <a:pt x="0" y="0"/>
                  </a:moveTo>
                  <a:cubicBezTo>
                    <a:pt x="1609" y="1439"/>
                    <a:pt x="3314" y="2867"/>
                    <a:pt x="4925" y="4306"/>
                  </a:cubicBezTo>
                  <a:lnTo>
                    <a:pt x="4840" y="4412"/>
                  </a:lnTo>
                  <a:cubicBezTo>
                    <a:pt x="6769" y="6100"/>
                    <a:pt x="8697" y="7789"/>
                    <a:pt x="10624" y="9478"/>
                  </a:cubicBezTo>
                  <a:lnTo>
                    <a:pt x="11003" y="9433"/>
                  </a:lnTo>
                  <a:cubicBezTo>
                    <a:pt x="10239" y="8661"/>
                    <a:pt x="9486" y="7983"/>
                    <a:pt x="8735" y="7305"/>
                  </a:cubicBezTo>
                  <a:cubicBezTo>
                    <a:pt x="9582" y="7972"/>
                    <a:pt x="10440" y="8733"/>
                    <a:pt x="11192" y="9411"/>
                  </a:cubicBezTo>
                  <a:cubicBezTo>
                    <a:pt x="12412" y="10800"/>
                    <a:pt x="13505" y="11917"/>
                    <a:pt x="14491" y="12950"/>
                  </a:cubicBezTo>
                  <a:cubicBezTo>
                    <a:pt x="14267" y="12689"/>
                    <a:pt x="14056" y="12523"/>
                    <a:pt x="13738" y="12273"/>
                  </a:cubicBezTo>
                  <a:cubicBezTo>
                    <a:pt x="12340" y="11001"/>
                    <a:pt x="10859" y="9834"/>
                    <a:pt x="9472" y="8657"/>
                  </a:cubicBezTo>
                  <a:cubicBezTo>
                    <a:pt x="6251" y="5778"/>
                    <a:pt x="3030" y="2901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4" name="Freeform: Shape 3903">
              <a:extLst>
                <a:ext uri="{FF2B5EF4-FFF2-40B4-BE49-F238E27FC236}">
                  <a16:creationId xmlns:a16="http://schemas.microsoft.com/office/drawing/2014/main" id="{3520B546-064D-B9C1-31A0-AD4FDA417445}"/>
                </a:ext>
              </a:extLst>
            </p:cNvPr>
            <p:cNvSpPr/>
            <p:nvPr/>
          </p:nvSpPr>
          <p:spPr>
            <a:xfrm>
              <a:off x="11683118" y="1167844"/>
              <a:ext cx="25946" cy="22139"/>
            </a:xfrm>
            <a:custGeom>
              <a:avLst/>
              <a:gdLst>
                <a:gd name="connsiteX0" fmla="*/ 0 w 25946"/>
                <a:gd name="connsiteY0" fmla="*/ 0 h 22139"/>
                <a:gd name="connsiteX1" fmla="*/ 2011 w 25946"/>
                <a:gd name="connsiteY1" fmla="*/ 1584 h 22139"/>
                <a:gd name="connsiteX2" fmla="*/ 2095 w 25946"/>
                <a:gd name="connsiteY2" fmla="*/ 1478 h 22139"/>
                <a:gd name="connsiteX3" fmla="*/ 11983 w 25946"/>
                <a:gd name="connsiteY3" fmla="*/ 9605 h 22139"/>
                <a:gd name="connsiteX4" fmla="*/ 13793 w 25946"/>
                <a:gd name="connsiteY4" fmla="*/ 11116 h 22139"/>
                <a:gd name="connsiteX5" fmla="*/ 16296 w 25946"/>
                <a:gd name="connsiteY5" fmla="*/ 13600 h 22139"/>
                <a:gd name="connsiteX6" fmla="*/ 20469 w 25946"/>
                <a:gd name="connsiteY6" fmla="*/ 17227 h 22139"/>
                <a:gd name="connsiteX7" fmla="*/ 25946 w 25946"/>
                <a:gd name="connsiteY7" fmla="*/ 22139 h 22139"/>
                <a:gd name="connsiteX8" fmla="*/ 14782 w 25946"/>
                <a:gd name="connsiteY8" fmla="*/ 13780 h 22139"/>
                <a:gd name="connsiteX9" fmla="*/ 14041 w 25946"/>
                <a:gd name="connsiteY9" fmla="*/ 13197 h 22139"/>
                <a:gd name="connsiteX10" fmla="*/ 4290 w 25946"/>
                <a:gd name="connsiteY10" fmla="*/ 3807 h 22139"/>
                <a:gd name="connsiteX11" fmla="*/ 0 w 25946"/>
                <a:gd name="connsiteY11" fmla="*/ 0 h 22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46" h="22139">
                  <a:moveTo>
                    <a:pt x="0" y="0"/>
                  </a:moveTo>
                  <a:cubicBezTo>
                    <a:pt x="730" y="489"/>
                    <a:pt x="1376" y="1083"/>
                    <a:pt x="2011" y="1584"/>
                  </a:cubicBezTo>
                  <a:lnTo>
                    <a:pt x="2095" y="1478"/>
                  </a:lnTo>
                  <a:cubicBezTo>
                    <a:pt x="5398" y="4250"/>
                    <a:pt x="8690" y="6927"/>
                    <a:pt x="11983" y="9605"/>
                  </a:cubicBezTo>
                  <a:cubicBezTo>
                    <a:pt x="12618" y="10105"/>
                    <a:pt x="13159" y="10616"/>
                    <a:pt x="13793" y="11116"/>
                  </a:cubicBezTo>
                  <a:cubicBezTo>
                    <a:pt x="14557" y="11888"/>
                    <a:pt x="15321" y="12661"/>
                    <a:pt x="16296" y="13600"/>
                  </a:cubicBezTo>
                  <a:cubicBezTo>
                    <a:pt x="17799" y="14956"/>
                    <a:pt x="19187" y="16133"/>
                    <a:pt x="20469" y="17227"/>
                  </a:cubicBezTo>
                  <a:cubicBezTo>
                    <a:pt x="22279" y="18738"/>
                    <a:pt x="24078" y="20155"/>
                    <a:pt x="25946" y="22139"/>
                  </a:cubicBezTo>
                  <a:cubicBezTo>
                    <a:pt x="22263" y="19412"/>
                    <a:pt x="18570" y="16590"/>
                    <a:pt x="14782" y="13780"/>
                  </a:cubicBezTo>
                  <a:cubicBezTo>
                    <a:pt x="14570" y="13613"/>
                    <a:pt x="14253" y="13363"/>
                    <a:pt x="14041" y="13197"/>
                  </a:cubicBezTo>
                  <a:cubicBezTo>
                    <a:pt x="11082" y="10096"/>
                    <a:pt x="7934" y="7017"/>
                    <a:pt x="4290" y="3807"/>
                  </a:cubicBezTo>
                  <a:cubicBezTo>
                    <a:pt x="2998" y="2617"/>
                    <a:pt x="1505" y="1356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3" name="Freeform: Shape 3902">
              <a:extLst>
                <a:ext uri="{FF2B5EF4-FFF2-40B4-BE49-F238E27FC236}">
                  <a16:creationId xmlns:a16="http://schemas.microsoft.com/office/drawing/2014/main" id="{8634C91B-6473-F2BD-A8F3-320813915DDC}"/>
                </a:ext>
              </a:extLst>
            </p:cNvPr>
            <p:cNvSpPr/>
            <p:nvPr/>
          </p:nvSpPr>
          <p:spPr>
            <a:xfrm>
              <a:off x="11654261" y="1168681"/>
              <a:ext cx="31387" cy="21213"/>
            </a:xfrm>
            <a:custGeom>
              <a:avLst/>
              <a:gdLst>
                <a:gd name="connsiteX0" fmla="*/ 84 w 31387"/>
                <a:gd name="connsiteY0" fmla="*/ 0 h 21213"/>
                <a:gd name="connsiteX1" fmla="*/ 5101 w 31387"/>
                <a:gd name="connsiteY1" fmla="*/ 2664 h 21213"/>
                <a:gd name="connsiteX2" fmla="*/ 5408 w 31387"/>
                <a:gd name="connsiteY2" fmla="*/ 2820 h 21213"/>
                <a:gd name="connsiteX3" fmla="*/ 5464 w 31387"/>
                <a:gd name="connsiteY3" fmla="*/ 3292 h 21213"/>
                <a:gd name="connsiteX4" fmla="*/ 10455 w 31387"/>
                <a:gd name="connsiteY4" fmla="*/ 6535 h 21213"/>
                <a:gd name="connsiteX5" fmla="*/ 15444 w 31387"/>
                <a:gd name="connsiteY5" fmla="*/ 9778 h 21213"/>
                <a:gd name="connsiteX6" fmla="*/ 16386 w 31387"/>
                <a:gd name="connsiteY6" fmla="*/ 10433 h 21213"/>
                <a:gd name="connsiteX7" fmla="*/ 23727 w 31387"/>
                <a:gd name="connsiteY7" fmla="*/ 15698 h 21213"/>
                <a:gd name="connsiteX8" fmla="*/ 27504 w 31387"/>
                <a:gd name="connsiteY8" fmla="*/ 18413 h 21213"/>
                <a:gd name="connsiteX9" fmla="*/ 31387 w 31387"/>
                <a:gd name="connsiteY9" fmla="*/ 21213 h 21213"/>
                <a:gd name="connsiteX10" fmla="*/ 23986 w 31387"/>
                <a:gd name="connsiteY10" fmla="*/ 17873 h 21213"/>
                <a:gd name="connsiteX11" fmla="*/ 22516 w 31387"/>
                <a:gd name="connsiteY11" fmla="*/ 16801 h 21213"/>
                <a:gd name="connsiteX12" fmla="*/ 0 w 31387"/>
                <a:gd name="connsiteY12" fmla="*/ 106 h 21213"/>
                <a:gd name="connsiteX13" fmla="*/ 84 w 31387"/>
                <a:gd name="connsiteY13" fmla="*/ 0 h 21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387" h="21213">
                  <a:moveTo>
                    <a:pt x="84" y="0"/>
                  </a:moveTo>
                  <a:cubicBezTo>
                    <a:pt x="1720" y="860"/>
                    <a:pt x="3464" y="1804"/>
                    <a:pt x="5101" y="2664"/>
                  </a:cubicBezTo>
                  <a:cubicBezTo>
                    <a:pt x="5101" y="2664"/>
                    <a:pt x="5313" y="2831"/>
                    <a:pt x="5408" y="2820"/>
                  </a:cubicBezTo>
                  <a:lnTo>
                    <a:pt x="5464" y="3292"/>
                  </a:lnTo>
                  <a:cubicBezTo>
                    <a:pt x="7324" y="4413"/>
                    <a:pt x="8889" y="5475"/>
                    <a:pt x="10455" y="6535"/>
                  </a:cubicBezTo>
                  <a:cubicBezTo>
                    <a:pt x="12220" y="7667"/>
                    <a:pt x="13785" y="8728"/>
                    <a:pt x="15444" y="9778"/>
                  </a:cubicBezTo>
                  <a:cubicBezTo>
                    <a:pt x="15762" y="10027"/>
                    <a:pt x="16080" y="10277"/>
                    <a:pt x="16386" y="10433"/>
                  </a:cubicBezTo>
                  <a:cubicBezTo>
                    <a:pt x="18904" y="12243"/>
                    <a:pt x="21326" y="14065"/>
                    <a:pt x="23727" y="15698"/>
                  </a:cubicBezTo>
                  <a:cubicBezTo>
                    <a:pt x="24986" y="16603"/>
                    <a:pt x="26245" y="17508"/>
                    <a:pt x="27504" y="18413"/>
                  </a:cubicBezTo>
                  <a:cubicBezTo>
                    <a:pt x="28763" y="19319"/>
                    <a:pt x="30128" y="20307"/>
                    <a:pt x="31387" y="21213"/>
                  </a:cubicBezTo>
                  <a:cubicBezTo>
                    <a:pt x="28842" y="19981"/>
                    <a:pt x="26403" y="18833"/>
                    <a:pt x="23986" y="17873"/>
                  </a:cubicBezTo>
                  <a:cubicBezTo>
                    <a:pt x="23469" y="17552"/>
                    <a:pt x="23034" y="17123"/>
                    <a:pt x="22516" y="16801"/>
                  </a:cubicBezTo>
                  <a:cubicBezTo>
                    <a:pt x="13704" y="10464"/>
                    <a:pt x="6234" y="4927"/>
                    <a:pt x="0" y="106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2" name="Freeform: Shape 3901">
              <a:extLst>
                <a:ext uri="{FF2B5EF4-FFF2-40B4-BE49-F238E27FC236}">
                  <a16:creationId xmlns:a16="http://schemas.microsoft.com/office/drawing/2014/main" id="{0A356C0D-8C3A-C4DF-1BF8-53BE150B4F4D}"/>
                </a:ext>
              </a:extLst>
            </p:cNvPr>
            <p:cNvSpPr/>
            <p:nvPr/>
          </p:nvSpPr>
          <p:spPr>
            <a:xfrm>
              <a:off x="11679108" y="1169408"/>
              <a:ext cx="1000" cy="922"/>
            </a:xfrm>
            <a:custGeom>
              <a:avLst/>
              <a:gdLst>
                <a:gd name="connsiteX0" fmla="*/ 0 w 1000"/>
                <a:gd name="connsiteY0" fmla="*/ 0 h 922"/>
                <a:gd name="connsiteX1" fmla="*/ 1000 w 1000"/>
                <a:gd name="connsiteY1" fmla="*/ 825 h 922"/>
                <a:gd name="connsiteX2" fmla="*/ 853 w 1000"/>
                <a:gd name="connsiteY2" fmla="*/ 922 h 922"/>
                <a:gd name="connsiteX3" fmla="*/ 0 w 1000"/>
                <a:gd name="connsiteY3" fmla="*/ 0 h 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" h="922">
                  <a:moveTo>
                    <a:pt x="0" y="0"/>
                  </a:moveTo>
                  <a:lnTo>
                    <a:pt x="1000" y="825"/>
                  </a:lnTo>
                  <a:lnTo>
                    <a:pt x="853" y="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1" name="Freeform: Shape 3900">
              <a:extLst>
                <a:ext uri="{FF2B5EF4-FFF2-40B4-BE49-F238E27FC236}">
                  <a16:creationId xmlns:a16="http://schemas.microsoft.com/office/drawing/2014/main" id="{E264B304-B653-35F1-161B-6B7F7B627D76}"/>
                </a:ext>
              </a:extLst>
            </p:cNvPr>
            <p:cNvSpPr/>
            <p:nvPr/>
          </p:nvSpPr>
          <p:spPr>
            <a:xfrm>
              <a:off x="11690379" y="1169471"/>
              <a:ext cx="3050" cy="2805"/>
            </a:xfrm>
            <a:custGeom>
              <a:avLst/>
              <a:gdLst>
                <a:gd name="connsiteX0" fmla="*/ 31 w 3050"/>
                <a:gd name="connsiteY0" fmla="*/ 0 h 2805"/>
                <a:gd name="connsiteX1" fmla="*/ 1758 w 3050"/>
                <a:gd name="connsiteY1" fmla="*/ 1617 h 2805"/>
                <a:gd name="connsiteX2" fmla="*/ 3050 w 3050"/>
                <a:gd name="connsiteY2" fmla="*/ 2805 h 2805"/>
                <a:gd name="connsiteX3" fmla="*/ 0 w 3050"/>
                <a:gd name="connsiteY3" fmla="*/ 4 h 2805"/>
                <a:gd name="connsiteX4" fmla="*/ 31 w 3050"/>
                <a:gd name="connsiteY4" fmla="*/ 0 h 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" h="2805">
                  <a:moveTo>
                    <a:pt x="31" y="0"/>
                  </a:moveTo>
                  <a:cubicBezTo>
                    <a:pt x="488" y="617"/>
                    <a:pt x="1123" y="1116"/>
                    <a:pt x="1758" y="1617"/>
                  </a:cubicBezTo>
                  <a:cubicBezTo>
                    <a:pt x="2192" y="2044"/>
                    <a:pt x="2627" y="2472"/>
                    <a:pt x="3050" y="2805"/>
                  </a:cubicBezTo>
                  <a:lnTo>
                    <a:pt x="0" y="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900" name="Freeform: Shape 3899">
              <a:extLst>
                <a:ext uri="{FF2B5EF4-FFF2-40B4-BE49-F238E27FC236}">
                  <a16:creationId xmlns:a16="http://schemas.microsoft.com/office/drawing/2014/main" id="{A2C2BED7-C610-D6C4-E9FA-72B1568E9845}"/>
                </a:ext>
              </a:extLst>
            </p:cNvPr>
            <p:cNvSpPr/>
            <p:nvPr/>
          </p:nvSpPr>
          <p:spPr>
            <a:xfrm>
              <a:off x="11666551" y="1170489"/>
              <a:ext cx="10728" cy="7931"/>
            </a:xfrm>
            <a:custGeom>
              <a:avLst/>
              <a:gdLst>
                <a:gd name="connsiteX0" fmla="*/ 0 w 10728"/>
                <a:gd name="connsiteY0" fmla="*/ 0 h 7931"/>
                <a:gd name="connsiteX1" fmla="*/ 529 w 10728"/>
                <a:gd name="connsiteY1" fmla="*/ 416 h 7931"/>
                <a:gd name="connsiteX2" fmla="*/ 623 w 10728"/>
                <a:gd name="connsiteY2" fmla="*/ 405 h 7931"/>
                <a:gd name="connsiteX3" fmla="*/ 10728 w 10728"/>
                <a:gd name="connsiteY3" fmla="*/ 7931 h 7931"/>
                <a:gd name="connsiteX4" fmla="*/ 6751 w 10728"/>
                <a:gd name="connsiteY4" fmla="*/ 5144 h 7931"/>
                <a:gd name="connsiteX5" fmla="*/ 1208 w 10728"/>
                <a:gd name="connsiteY5" fmla="*/ 1295 h 7931"/>
                <a:gd name="connsiteX6" fmla="*/ 0 w 10728"/>
                <a:gd name="connsiteY6" fmla="*/ 0 h 7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28" h="7931">
                  <a:moveTo>
                    <a:pt x="0" y="0"/>
                  </a:moveTo>
                  <a:cubicBezTo>
                    <a:pt x="211" y="167"/>
                    <a:pt x="412" y="239"/>
                    <a:pt x="529" y="416"/>
                  </a:cubicBezTo>
                  <a:lnTo>
                    <a:pt x="623" y="405"/>
                  </a:lnTo>
                  <a:cubicBezTo>
                    <a:pt x="3987" y="2883"/>
                    <a:pt x="7352" y="5359"/>
                    <a:pt x="10728" y="7931"/>
                  </a:cubicBezTo>
                  <a:cubicBezTo>
                    <a:pt x="9374" y="7037"/>
                    <a:pt x="8104" y="6037"/>
                    <a:pt x="6751" y="5144"/>
                  </a:cubicBezTo>
                  <a:cubicBezTo>
                    <a:pt x="4974" y="3916"/>
                    <a:pt x="3091" y="2606"/>
                    <a:pt x="1208" y="1295"/>
                  </a:cubicBezTo>
                  <a:cubicBezTo>
                    <a:pt x="775" y="867"/>
                    <a:pt x="339" y="43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9" name="Freeform: Shape 3898">
              <a:extLst>
                <a:ext uri="{FF2B5EF4-FFF2-40B4-BE49-F238E27FC236}">
                  <a16:creationId xmlns:a16="http://schemas.microsoft.com/office/drawing/2014/main" id="{BE428D92-43B8-0580-CA05-1B1D0230837A}"/>
                </a:ext>
              </a:extLst>
            </p:cNvPr>
            <p:cNvSpPr/>
            <p:nvPr/>
          </p:nvSpPr>
          <p:spPr>
            <a:xfrm>
              <a:off x="11700411" y="1170568"/>
              <a:ext cx="24502" cy="24573"/>
            </a:xfrm>
            <a:custGeom>
              <a:avLst/>
              <a:gdLst>
                <a:gd name="connsiteX0" fmla="*/ 0 w 24502"/>
                <a:gd name="connsiteY0" fmla="*/ 0 h 24573"/>
                <a:gd name="connsiteX1" fmla="*/ 3993 w 24502"/>
                <a:gd name="connsiteY1" fmla="*/ 3773 h 24573"/>
                <a:gd name="connsiteX2" fmla="*/ 17000 w 24502"/>
                <a:gd name="connsiteY2" fmla="*/ 16214 h 24573"/>
                <a:gd name="connsiteX3" fmla="*/ 24502 w 24502"/>
                <a:gd name="connsiteY3" fmla="*/ 24434 h 24573"/>
                <a:gd name="connsiteX4" fmla="*/ 24230 w 24502"/>
                <a:gd name="connsiteY4" fmla="*/ 24562 h 24573"/>
                <a:gd name="connsiteX5" fmla="*/ 24135 w 24502"/>
                <a:gd name="connsiteY5" fmla="*/ 24573 h 24573"/>
                <a:gd name="connsiteX6" fmla="*/ 17353 w 24502"/>
                <a:gd name="connsiteY6" fmla="*/ 18379 h 24573"/>
                <a:gd name="connsiteX7" fmla="*/ 9715 w 24502"/>
                <a:gd name="connsiteY7" fmla="*/ 11422 h 24573"/>
                <a:gd name="connsiteX8" fmla="*/ 0 w 24502"/>
                <a:gd name="connsiteY8" fmla="*/ 0 h 24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02" h="24573">
                  <a:moveTo>
                    <a:pt x="0" y="0"/>
                  </a:moveTo>
                  <a:lnTo>
                    <a:pt x="3993" y="3773"/>
                  </a:lnTo>
                  <a:lnTo>
                    <a:pt x="17000" y="16214"/>
                  </a:lnTo>
                  <a:cubicBezTo>
                    <a:pt x="19725" y="18959"/>
                    <a:pt x="22166" y="21738"/>
                    <a:pt x="24502" y="24434"/>
                  </a:cubicBezTo>
                  <a:cubicBezTo>
                    <a:pt x="24502" y="24434"/>
                    <a:pt x="24313" y="24456"/>
                    <a:pt x="24230" y="24562"/>
                  </a:cubicBezTo>
                  <a:lnTo>
                    <a:pt x="24135" y="24573"/>
                  </a:lnTo>
                  <a:cubicBezTo>
                    <a:pt x="21878" y="22540"/>
                    <a:pt x="19611" y="20412"/>
                    <a:pt x="17353" y="18379"/>
                  </a:cubicBezTo>
                  <a:cubicBezTo>
                    <a:pt x="14863" y="15989"/>
                    <a:pt x="12289" y="13706"/>
                    <a:pt x="9715" y="114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8" name="Freeform: Shape 3897">
              <a:extLst>
                <a:ext uri="{FF2B5EF4-FFF2-40B4-BE49-F238E27FC236}">
                  <a16:creationId xmlns:a16="http://schemas.microsoft.com/office/drawing/2014/main" id="{C42A72E0-33E5-A50B-7236-B8B6E204F9CD}"/>
                </a:ext>
              </a:extLst>
            </p:cNvPr>
            <p:cNvSpPr/>
            <p:nvPr/>
          </p:nvSpPr>
          <p:spPr>
            <a:xfrm>
              <a:off x="11691581" y="1171250"/>
              <a:ext cx="29039" cy="26491"/>
            </a:xfrm>
            <a:custGeom>
              <a:avLst/>
              <a:gdLst>
                <a:gd name="connsiteX0" fmla="*/ 0 w 29039"/>
                <a:gd name="connsiteY0" fmla="*/ 0 h 26491"/>
                <a:gd name="connsiteX1" fmla="*/ 106 w 29039"/>
                <a:gd name="connsiteY1" fmla="*/ 83 h 26491"/>
                <a:gd name="connsiteX2" fmla="*/ 6668 w 29039"/>
                <a:gd name="connsiteY2" fmla="*/ 5249 h 26491"/>
                <a:gd name="connsiteX3" fmla="*/ 12440 w 29039"/>
                <a:gd name="connsiteY3" fmla="*/ 10220 h 26491"/>
                <a:gd name="connsiteX4" fmla="*/ 24576 w 29039"/>
                <a:gd name="connsiteY4" fmla="*/ 21916 h 26491"/>
                <a:gd name="connsiteX5" fmla="*/ 29039 w 29039"/>
                <a:gd name="connsiteY5" fmla="*/ 26373 h 26491"/>
                <a:gd name="connsiteX6" fmla="*/ 28945 w 29039"/>
                <a:gd name="connsiteY6" fmla="*/ 26384 h 26491"/>
                <a:gd name="connsiteX7" fmla="*/ 28861 w 29039"/>
                <a:gd name="connsiteY7" fmla="*/ 26491 h 26491"/>
                <a:gd name="connsiteX8" fmla="*/ 9762 w 29039"/>
                <a:gd name="connsiteY8" fmla="*/ 9484 h 26491"/>
                <a:gd name="connsiteX9" fmla="*/ 2731 w 29039"/>
                <a:gd name="connsiteY9" fmla="*/ 3607 h 26491"/>
                <a:gd name="connsiteX10" fmla="*/ 2720 w 29039"/>
                <a:gd name="connsiteY10" fmla="*/ 3513 h 26491"/>
                <a:gd name="connsiteX11" fmla="*/ 0 w 29039"/>
                <a:gd name="connsiteY11" fmla="*/ 0 h 2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039" h="26491">
                  <a:moveTo>
                    <a:pt x="0" y="0"/>
                  </a:moveTo>
                  <a:cubicBezTo>
                    <a:pt x="0" y="0"/>
                    <a:pt x="0" y="0"/>
                    <a:pt x="106" y="83"/>
                  </a:cubicBezTo>
                  <a:cubicBezTo>
                    <a:pt x="2317" y="1738"/>
                    <a:pt x="4445" y="3498"/>
                    <a:pt x="6668" y="5249"/>
                  </a:cubicBezTo>
                  <a:cubicBezTo>
                    <a:pt x="8596" y="6938"/>
                    <a:pt x="10512" y="8531"/>
                    <a:pt x="12440" y="10220"/>
                  </a:cubicBezTo>
                  <a:cubicBezTo>
                    <a:pt x="16741" y="14121"/>
                    <a:pt x="20664" y="18066"/>
                    <a:pt x="24576" y="21916"/>
                  </a:cubicBezTo>
                  <a:cubicBezTo>
                    <a:pt x="25997" y="23378"/>
                    <a:pt x="27607" y="24817"/>
                    <a:pt x="29039" y="26373"/>
                  </a:cubicBezTo>
                  <a:cubicBezTo>
                    <a:pt x="29039" y="26373"/>
                    <a:pt x="29039" y="26373"/>
                    <a:pt x="28945" y="26384"/>
                  </a:cubicBezTo>
                  <a:lnTo>
                    <a:pt x="28861" y="26491"/>
                  </a:lnTo>
                  <a:cubicBezTo>
                    <a:pt x="22694" y="20606"/>
                    <a:pt x="16431" y="14733"/>
                    <a:pt x="9762" y="9484"/>
                  </a:cubicBezTo>
                  <a:cubicBezTo>
                    <a:pt x="7328" y="7568"/>
                    <a:pt x="4988" y="5640"/>
                    <a:pt x="2731" y="3607"/>
                  </a:cubicBezTo>
                  <a:cubicBezTo>
                    <a:pt x="2731" y="3607"/>
                    <a:pt x="2731" y="3607"/>
                    <a:pt x="2720" y="3513"/>
                  </a:cubicBezTo>
                  <a:cubicBezTo>
                    <a:pt x="1923" y="2456"/>
                    <a:pt x="1114" y="1306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7" name="Freeform: Shape 3896">
              <a:extLst>
                <a:ext uri="{FF2B5EF4-FFF2-40B4-BE49-F238E27FC236}">
                  <a16:creationId xmlns:a16="http://schemas.microsoft.com/office/drawing/2014/main" id="{972D282F-D530-3571-FEF6-4C3331ADC65F}"/>
                </a:ext>
              </a:extLst>
            </p:cNvPr>
            <p:cNvSpPr/>
            <p:nvPr/>
          </p:nvSpPr>
          <p:spPr>
            <a:xfrm>
              <a:off x="11663731" y="1171784"/>
              <a:ext cx="10041" cy="6191"/>
            </a:xfrm>
            <a:custGeom>
              <a:avLst/>
              <a:gdLst>
                <a:gd name="connsiteX0" fmla="*/ 0 w 10041"/>
                <a:gd name="connsiteY0" fmla="*/ 0 h 6191"/>
                <a:gd name="connsiteX1" fmla="*/ 2038 w 10041"/>
                <a:gd name="connsiteY1" fmla="*/ 1005 h 6191"/>
                <a:gd name="connsiteX2" fmla="*/ 2133 w 10041"/>
                <a:gd name="connsiteY2" fmla="*/ 993 h 6191"/>
                <a:gd name="connsiteX3" fmla="*/ 5301 w 10041"/>
                <a:gd name="connsiteY3" fmla="*/ 2630 h 6191"/>
                <a:gd name="connsiteX4" fmla="*/ 10041 w 10041"/>
                <a:gd name="connsiteY4" fmla="*/ 6191 h 6191"/>
                <a:gd name="connsiteX5" fmla="*/ 5977 w 10041"/>
                <a:gd name="connsiteY5" fmla="*/ 4277 h 6191"/>
                <a:gd name="connsiteX6" fmla="*/ 0 w 10041"/>
                <a:gd name="connsiteY6" fmla="*/ 0 h 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1" h="6191">
                  <a:moveTo>
                    <a:pt x="0" y="0"/>
                  </a:moveTo>
                  <a:cubicBezTo>
                    <a:pt x="719" y="394"/>
                    <a:pt x="1331" y="705"/>
                    <a:pt x="2038" y="1005"/>
                  </a:cubicBezTo>
                  <a:lnTo>
                    <a:pt x="2133" y="993"/>
                  </a:lnTo>
                  <a:cubicBezTo>
                    <a:pt x="3252" y="1532"/>
                    <a:pt x="4276" y="2080"/>
                    <a:pt x="5301" y="2630"/>
                  </a:cubicBezTo>
                  <a:cubicBezTo>
                    <a:pt x="6878" y="3785"/>
                    <a:pt x="8466" y="5035"/>
                    <a:pt x="10041" y="6191"/>
                  </a:cubicBezTo>
                  <a:cubicBezTo>
                    <a:pt x="8722" y="5580"/>
                    <a:pt x="7297" y="4887"/>
                    <a:pt x="5977" y="4277"/>
                  </a:cubicBezTo>
                  <a:cubicBezTo>
                    <a:pt x="3989" y="2882"/>
                    <a:pt x="1989" y="1394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6" name="Freeform: Shape 3895">
              <a:extLst>
                <a:ext uri="{FF2B5EF4-FFF2-40B4-BE49-F238E27FC236}">
                  <a16:creationId xmlns:a16="http://schemas.microsoft.com/office/drawing/2014/main" id="{56977BD2-53E2-9D59-BD76-0D6F5195643E}"/>
                </a:ext>
              </a:extLst>
            </p:cNvPr>
            <p:cNvSpPr/>
            <p:nvPr/>
          </p:nvSpPr>
          <p:spPr>
            <a:xfrm>
              <a:off x="11669275" y="1173233"/>
              <a:ext cx="10154" cy="7136"/>
            </a:xfrm>
            <a:custGeom>
              <a:avLst/>
              <a:gdLst>
                <a:gd name="connsiteX0" fmla="*/ 0 w 10154"/>
                <a:gd name="connsiteY0" fmla="*/ 0 h 7136"/>
                <a:gd name="connsiteX1" fmla="*/ 4083 w 10154"/>
                <a:gd name="connsiteY1" fmla="*/ 2871 h 7136"/>
                <a:gd name="connsiteX2" fmla="*/ 10154 w 10154"/>
                <a:gd name="connsiteY2" fmla="*/ 7136 h 7136"/>
                <a:gd name="connsiteX3" fmla="*/ 725 w 10154"/>
                <a:gd name="connsiteY3" fmla="*/ 1257 h 7136"/>
                <a:gd name="connsiteX4" fmla="*/ 619 w 10154"/>
                <a:gd name="connsiteY4" fmla="*/ 1173 h 7136"/>
                <a:gd name="connsiteX5" fmla="*/ 1210 w 10154"/>
                <a:gd name="connsiteY5" fmla="*/ 1295 h 7136"/>
                <a:gd name="connsiteX6" fmla="*/ 0 w 10154"/>
                <a:gd name="connsiteY6" fmla="*/ 0 h 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4" h="7136">
                  <a:moveTo>
                    <a:pt x="0" y="0"/>
                  </a:moveTo>
                  <a:cubicBezTo>
                    <a:pt x="1365" y="989"/>
                    <a:pt x="2730" y="1977"/>
                    <a:pt x="4083" y="2871"/>
                  </a:cubicBezTo>
                  <a:cubicBezTo>
                    <a:pt x="6072" y="4265"/>
                    <a:pt x="8060" y="5659"/>
                    <a:pt x="10154" y="7136"/>
                  </a:cubicBezTo>
                  <a:cubicBezTo>
                    <a:pt x="6918" y="4932"/>
                    <a:pt x="3916" y="3083"/>
                    <a:pt x="725" y="1257"/>
                  </a:cubicBezTo>
                  <a:lnTo>
                    <a:pt x="619" y="1173"/>
                  </a:lnTo>
                  <a:lnTo>
                    <a:pt x="1210" y="1295"/>
                  </a:lnTo>
                  <a:cubicBezTo>
                    <a:pt x="775" y="867"/>
                    <a:pt x="340" y="43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5" name="Freeform: Shape 3894">
              <a:extLst>
                <a:ext uri="{FF2B5EF4-FFF2-40B4-BE49-F238E27FC236}">
                  <a16:creationId xmlns:a16="http://schemas.microsoft.com/office/drawing/2014/main" id="{1AC3AC3B-0D1C-2D92-A286-0E092EF91AE8}"/>
                </a:ext>
              </a:extLst>
            </p:cNvPr>
            <p:cNvSpPr/>
            <p:nvPr/>
          </p:nvSpPr>
          <p:spPr>
            <a:xfrm>
              <a:off x="11664697" y="1174259"/>
              <a:ext cx="14420" cy="9121"/>
            </a:xfrm>
            <a:custGeom>
              <a:avLst/>
              <a:gdLst>
                <a:gd name="connsiteX0" fmla="*/ 0 w 14420"/>
                <a:gd name="connsiteY0" fmla="*/ 0 h 9121"/>
                <a:gd name="connsiteX1" fmla="*/ 10102 w 14420"/>
                <a:gd name="connsiteY1" fmla="*/ 5895 h 9121"/>
                <a:gd name="connsiteX2" fmla="*/ 14420 w 14420"/>
                <a:gd name="connsiteY2" fmla="*/ 9121 h 9121"/>
                <a:gd name="connsiteX3" fmla="*/ 13395 w 14420"/>
                <a:gd name="connsiteY3" fmla="*/ 8573 h 9121"/>
                <a:gd name="connsiteX4" fmla="*/ 9898 w 14420"/>
                <a:gd name="connsiteY4" fmla="*/ 6591 h 9121"/>
                <a:gd name="connsiteX5" fmla="*/ 3354 w 14420"/>
                <a:gd name="connsiteY5" fmla="*/ 2382 h 9121"/>
                <a:gd name="connsiteX6" fmla="*/ 0 w 14420"/>
                <a:gd name="connsiteY6" fmla="*/ 0 h 9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20" h="9121">
                  <a:moveTo>
                    <a:pt x="0" y="0"/>
                  </a:moveTo>
                  <a:cubicBezTo>
                    <a:pt x="3297" y="1909"/>
                    <a:pt x="6689" y="3807"/>
                    <a:pt x="10102" y="5895"/>
                  </a:cubicBezTo>
                  <a:cubicBezTo>
                    <a:pt x="11573" y="6967"/>
                    <a:pt x="12949" y="8050"/>
                    <a:pt x="14420" y="9121"/>
                  </a:cubicBezTo>
                  <a:cubicBezTo>
                    <a:pt x="14114" y="8967"/>
                    <a:pt x="13702" y="8728"/>
                    <a:pt x="13395" y="8573"/>
                  </a:cubicBezTo>
                  <a:cubicBezTo>
                    <a:pt x="12170" y="7951"/>
                    <a:pt x="11028" y="7224"/>
                    <a:pt x="9898" y="6591"/>
                  </a:cubicBezTo>
                  <a:cubicBezTo>
                    <a:pt x="7720" y="5219"/>
                    <a:pt x="5531" y="3754"/>
                    <a:pt x="3354" y="2382"/>
                  </a:cubicBezTo>
                  <a:cubicBezTo>
                    <a:pt x="2212" y="1655"/>
                    <a:pt x="1153" y="822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4" name="Freeform: Shape 3893">
              <a:extLst>
                <a:ext uri="{FF2B5EF4-FFF2-40B4-BE49-F238E27FC236}">
                  <a16:creationId xmlns:a16="http://schemas.microsoft.com/office/drawing/2014/main" id="{95417BBD-7F27-0B6B-83FC-345FC6550921}"/>
                </a:ext>
              </a:extLst>
            </p:cNvPr>
            <p:cNvSpPr/>
            <p:nvPr/>
          </p:nvSpPr>
          <p:spPr>
            <a:xfrm>
              <a:off x="11676612" y="1175239"/>
              <a:ext cx="37521" cy="27303"/>
            </a:xfrm>
            <a:custGeom>
              <a:avLst/>
              <a:gdLst>
                <a:gd name="connsiteX0" fmla="*/ 0 w 37521"/>
                <a:gd name="connsiteY0" fmla="*/ 0 h 27303"/>
                <a:gd name="connsiteX1" fmla="*/ 7017 w 37521"/>
                <a:gd name="connsiteY1" fmla="*/ 4152 h 27303"/>
                <a:gd name="connsiteX2" fmla="*/ 7806 w 37521"/>
                <a:gd name="connsiteY2" fmla="*/ 4606 h 27303"/>
                <a:gd name="connsiteX3" fmla="*/ 9195 w 37521"/>
                <a:gd name="connsiteY3" fmla="*/ 5523 h 27303"/>
                <a:gd name="connsiteX4" fmla="*/ 8599 w 37521"/>
                <a:gd name="connsiteY4" fmla="*/ 5061 h 27303"/>
                <a:gd name="connsiteX5" fmla="*/ 12269 w 37521"/>
                <a:gd name="connsiteY5" fmla="*/ 7171 h 27303"/>
                <a:gd name="connsiteX6" fmla="*/ 28641 w 37521"/>
                <a:gd name="connsiteY6" fmla="*/ 19802 h 27303"/>
                <a:gd name="connsiteX7" fmla="*/ 37521 w 37521"/>
                <a:gd name="connsiteY7" fmla="*/ 26706 h 27303"/>
                <a:gd name="connsiteX8" fmla="*/ 36537 w 37521"/>
                <a:gd name="connsiteY8" fmla="*/ 27303 h 27303"/>
                <a:gd name="connsiteX9" fmla="*/ 36241 w 37521"/>
                <a:gd name="connsiteY9" fmla="*/ 27242 h 27303"/>
                <a:gd name="connsiteX10" fmla="*/ 27914 w 37521"/>
                <a:gd name="connsiteY10" fmla="*/ 20944 h 27303"/>
                <a:gd name="connsiteX11" fmla="*/ 30118 w 37521"/>
                <a:gd name="connsiteY11" fmla="*/ 21737 h 27303"/>
                <a:gd name="connsiteX12" fmla="*/ 29450 w 37521"/>
                <a:gd name="connsiteY12" fmla="*/ 20952 h 27303"/>
                <a:gd name="connsiteX13" fmla="*/ 26360 w 37521"/>
                <a:gd name="connsiteY13" fmla="*/ 19978 h 27303"/>
                <a:gd name="connsiteX14" fmla="*/ 14161 w 37521"/>
                <a:gd name="connsiteY14" fmla="*/ 11055 h 27303"/>
                <a:gd name="connsiteX15" fmla="*/ 13832 w 37521"/>
                <a:gd name="connsiteY15" fmla="*/ 10630 h 27303"/>
                <a:gd name="connsiteX16" fmla="*/ 12479 w 37521"/>
                <a:gd name="connsiteY16" fmla="*/ 9736 h 27303"/>
                <a:gd name="connsiteX17" fmla="*/ 0 w 37521"/>
                <a:gd name="connsiteY17" fmla="*/ 0 h 27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521" h="27303">
                  <a:moveTo>
                    <a:pt x="0" y="0"/>
                  </a:moveTo>
                  <a:cubicBezTo>
                    <a:pt x="2284" y="1454"/>
                    <a:pt x="4651" y="2802"/>
                    <a:pt x="7017" y="4152"/>
                  </a:cubicBezTo>
                  <a:lnTo>
                    <a:pt x="7806" y="4606"/>
                  </a:lnTo>
                  <a:lnTo>
                    <a:pt x="9195" y="5523"/>
                  </a:lnTo>
                  <a:lnTo>
                    <a:pt x="8599" y="5061"/>
                  </a:lnTo>
                  <a:lnTo>
                    <a:pt x="12269" y="7171"/>
                  </a:lnTo>
                  <a:cubicBezTo>
                    <a:pt x="17762" y="11409"/>
                    <a:pt x="23254" y="15648"/>
                    <a:pt x="28641" y="19802"/>
                  </a:cubicBezTo>
                  <a:cubicBezTo>
                    <a:pt x="31594" y="22040"/>
                    <a:pt x="34557" y="24373"/>
                    <a:pt x="37521" y="26706"/>
                  </a:cubicBezTo>
                  <a:cubicBezTo>
                    <a:pt x="37165" y="26940"/>
                    <a:pt x="36798" y="27079"/>
                    <a:pt x="36537" y="27303"/>
                  </a:cubicBezTo>
                  <a:lnTo>
                    <a:pt x="36241" y="27242"/>
                  </a:lnTo>
                  <a:cubicBezTo>
                    <a:pt x="33490" y="25075"/>
                    <a:pt x="30655" y="23015"/>
                    <a:pt x="27914" y="20944"/>
                  </a:cubicBezTo>
                  <a:cubicBezTo>
                    <a:pt x="28715" y="21232"/>
                    <a:pt x="29422" y="21531"/>
                    <a:pt x="30118" y="21737"/>
                  </a:cubicBezTo>
                  <a:lnTo>
                    <a:pt x="29450" y="20952"/>
                  </a:lnTo>
                  <a:cubicBezTo>
                    <a:pt x="28554" y="20675"/>
                    <a:pt x="27457" y="20326"/>
                    <a:pt x="26360" y="19978"/>
                  </a:cubicBezTo>
                  <a:lnTo>
                    <a:pt x="14161" y="11055"/>
                  </a:lnTo>
                  <a:lnTo>
                    <a:pt x="13832" y="10630"/>
                  </a:lnTo>
                  <a:cubicBezTo>
                    <a:pt x="13832" y="10630"/>
                    <a:pt x="13079" y="9952"/>
                    <a:pt x="12479" y="9736"/>
                  </a:cubicBezTo>
                  <a:cubicBezTo>
                    <a:pt x="8162" y="6509"/>
                    <a:pt x="4212" y="314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3" name="Freeform: Shape 3892">
              <a:extLst>
                <a:ext uri="{FF2B5EF4-FFF2-40B4-BE49-F238E27FC236}">
                  <a16:creationId xmlns:a16="http://schemas.microsoft.com/office/drawing/2014/main" id="{DB48BEF3-BC28-2851-2B2F-AD24FEFA70FC}"/>
                </a:ext>
              </a:extLst>
            </p:cNvPr>
            <p:cNvSpPr/>
            <p:nvPr/>
          </p:nvSpPr>
          <p:spPr>
            <a:xfrm>
              <a:off x="11671719" y="1177464"/>
              <a:ext cx="15995" cy="10456"/>
            </a:xfrm>
            <a:custGeom>
              <a:avLst/>
              <a:gdLst>
                <a:gd name="connsiteX0" fmla="*/ 0 w 15995"/>
                <a:gd name="connsiteY0" fmla="*/ 0 h 10456"/>
                <a:gd name="connsiteX1" fmla="*/ 3936 w 15995"/>
                <a:gd name="connsiteY1" fmla="*/ 1820 h 10456"/>
                <a:gd name="connsiteX2" fmla="*/ 15995 w 15995"/>
                <a:gd name="connsiteY2" fmla="*/ 10456 h 10456"/>
                <a:gd name="connsiteX3" fmla="*/ 13746 w 15995"/>
                <a:gd name="connsiteY3" fmla="*/ 9284 h 10456"/>
                <a:gd name="connsiteX4" fmla="*/ 12593 w 15995"/>
                <a:gd name="connsiteY4" fmla="*/ 8463 h 10456"/>
                <a:gd name="connsiteX5" fmla="*/ 2918 w 15995"/>
                <a:gd name="connsiteY5" fmla="*/ 2133 h 10456"/>
                <a:gd name="connsiteX6" fmla="*/ 0 w 15995"/>
                <a:gd name="connsiteY6" fmla="*/ 0 h 10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5" h="10456">
                  <a:moveTo>
                    <a:pt x="0" y="0"/>
                  </a:moveTo>
                  <a:lnTo>
                    <a:pt x="3936" y="1820"/>
                  </a:lnTo>
                  <a:cubicBezTo>
                    <a:pt x="7936" y="4797"/>
                    <a:pt x="11924" y="7679"/>
                    <a:pt x="15995" y="10456"/>
                  </a:cubicBezTo>
                  <a:cubicBezTo>
                    <a:pt x="15278" y="10062"/>
                    <a:pt x="14559" y="9667"/>
                    <a:pt x="13746" y="9284"/>
                  </a:cubicBezTo>
                  <a:cubicBezTo>
                    <a:pt x="13334" y="9046"/>
                    <a:pt x="13005" y="8702"/>
                    <a:pt x="12593" y="8463"/>
                  </a:cubicBezTo>
                  <a:cubicBezTo>
                    <a:pt x="9345" y="6164"/>
                    <a:pt x="6132" y="4149"/>
                    <a:pt x="2918" y="2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2" name="Freeform: Shape 3891">
              <a:extLst>
                <a:ext uri="{FF2B5EF4-FFF2-40B4-BE49-F238E27FC236}">
                  <a16:creationId xmlns:a16="http://schemas.microsoft.com/office/drawing/2014/main" id="{D7ED49EB-C0CE-5194-BD14-E3264B9AA669}"/>
                </a:ext>
              </a:extLst>
            </p:cNvPr>
            <p:cNvSpPr/>
            <p:nvPr/>
          </p:nvSpPr>
          <p:spPr>
            <a:xfrm>
              <a:off x="11696610" y="1178036"/>
              <a:ext cx="20785" cy="17477"/>
            </a:xfrm>
            <a:custGeom>
              <a:avLst/>
              <a:gdLst>
                <a:gd name="connsiteX0" fmla="*/ 0 w 20785"/>
                <a:gd name="connsiteY0" fmla="*/ 0 h 17477"/>
                <a:gd name="connsiteX1" fmla="*/ 2106 w 20785"/>
                <a:gd name="connsiteY1" fmla="*/ 1573 h 17477"/>
                <a:gd name="connsiteX2" fmla="*/ 2272 w 20785"/>
                <a:gd name="connsiteY2" fmla="*/ 1360 h 17477"/>
                <a:gd name="connsiteX3" fmla="*/ 4494 w 20785"/>
                <a:gd name="connsiteY3" fmla="*/ 3111 h 17477"/>
                <a:gd name="connsiteX4" fmla="*/ 20785 w 20785"/>
                <a:gd name="connsiteY4" fmla="*/ 17477 h 17477"/>
                <a:gd name="connsiteX5" fmla="*/ 7371 w 20785"/>
                <a:gd name="connsiteY5" fmla="*/ 6317 h 17477"/>
                <a:gd name="connsiteX6" fmla="*/ 774 w 20785"/>
                <a:gd name="connsiteY6" fmla="*/ 868 h 17477"/>
                <a:gd name="connsiteX7" fmla="*/ 0 w 20785"/>
                <a:gd name="connsiteY7" fmla="*/ 0 h 17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85" h="17477">
                  <a:moveTo>
                    <a:pt x="0" y="0"/>
                  </a:moveTo>
                  <a:cubicBezTo>
                    <a:pt x="740" y="584"/>
                    <a:pt x="1058" y="834"/>
                    <a:pt x="2106" y="1573"/>
                  </a:cubicBezTo>
                  <a:lnTo>
                    <a:pt x="2272" y="1360"/>
                  </a:lnTo>
                  <a:cubicBezTo>
                    <a:pt x="3224" y="2111"/>
                    <a:pt x="3754" y="2527"/>
                    <a:pt x="4494" y="3111"/>
                  </a:cubicBezTo>
                  <a:cubicBezTo>
                    <a:pt x="10116" y="7621"/>
                    <a:pt x="15593" y="12532"/>
                    <a:pt x="20785" y="17477"/>
                  </a:cubicBezTo>
                  <a:cubicBezTo>
                    <a:pt x="16318" y="13789"/>
                    <a:pt x="11839" y="10006"/>
                    <a:pt x="7371" y="6317"/>
                  </a:cubicBezTo>
                  <a:cubicBezTo>
                    <a:pt x="5137" y="4472"/>
                    <a:pt x="3009" y="2712"/>
                    <a:pt x="774" y="868"/>
                  </a:cubicBezTo>
                  <a:cubicBezTo>
                    <a:pt x="551" y="607"/>
                    <a:pt x="222" y="262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1" name="Freeform: Shape 3890">
              <a:extLst>
                <a:ext uri="{FF2B5EF4-FFF2-40B4-BE49-F238E27FC236}">
                  <a16:creationId xmlns:a16="http://schemas.microsoft.com/office/drawing/2014/main" id="{71131D32-D2D2-A4F2-98AB-0694466D50DE}"/>
                </a:ext>
              </a:extLst>
            </p:cNvPr>
            <p:cNvSpPr/>
            <p:nvPr/>
          </p:nvSpPr>
          <p:spPr>
            <a:xfrm>
              <a:off x="11947700" y="1179799"/>
              <a:ext cx="98561" cy="52078"/>
            </a:xfrm>
            <a:custGeom>
              <a:avLst/>
              <a:gdLst>
                <a:gd name="connsiteX0" fmla="*/ 59527 w 98561"/>
                <a:gd name="connsiteY0" fmla="*/ 0 h 52078"/>
                <a:gd name="connsiteX1" fmla="*/ 70343 w 98561"/>
                <a:gd name="connsiteY1" fmla="*/ 7058 h 52078"/>
                <a:gd name="connsiteX2" fmla="*/ 92737 w 98561"/>
                <a:gd name="connsiteY2" fmla="*/ 36429 h 52078"/>
                <a:gd name="connsiteX3" fmla="*/ 98561 w 98561"/>
                <a:gd name="connsiteY3" fmla="*/ 50699 h 52078"/>
                <a:gd name="connsiteX4" fmla="*/ 79733 w 98561"/>
                <a:gd name="connsiteY4" fmla="*/ 52078 h 52078"/>
                <a:gd name="connsiteX5" fmla="*/ 79350 w 98561"/>
                <a:gd name="connsiteY5" fmla="*/ 48863 h 52078"/>
                <a:gd name="connsiteX6" fmla="*/ 82563 w 98561"/>
                <a:gd name="connsiteY6" fmla="*/ 46849 h 52078"/>
                <a:gd name="connsiteX7" fmla="*/ 78216 w 98561"/>
                <a:gd name="connsiteY7" fmla="*/ 38541 h 52078"/>
                <a:gd name="connsiteX8" fmla="*/ 76070 w 98561"/>
                <a:gd name="connsiteY8" fmla="*/ 27767 h 52078"/>
                <a:gd name="connsiteX9" fmla="*/ 62541 w 98561"/>
                <a:gd name="connsiteY9" fmla="*/ 34173 h 52078"/>
                <a:gd name="connsiteX10" fmla="*/ 60168 w 98561"/>
                <a:gd name="connsiteY10" fmla="*/ 40020 h 52078"/>
                <a:gd name="connsiteX11" fmla="*/ 59244 w 98561"/>
                <a:gd name="connsiteY11" fmla="*/ 40321 h 52078"/>
                <a:gd name="connsiteX12" fmla="*/ 60084 w 98561"/>
                <a:gd name="connsiteY12" fmla="*/ 36096 h 52078"/>
                <a:gd name="connsiteX13" fmla="*/ 55614 w 98561"/>
                <a:gd name="connsiteY13" fmla="*/ 30778 h 52078"/>
                <a:gd name="connsiteX14" fmla="*/ 52209 w 98561"/>
                <a:gd name="connsiteY14" fmla="*/ 31183 h 52078"/>
                <a:gd name="connsiteX15" fmla="*/ 32403 w 98561"/>
                <a:gd name="connsiteY15" fmla="*/ 42079 h 52078"/>
                <a:gd name="connsiteX16" fmla="*/ 29575 w 98561"/>
                <a:gd name="connsiteY16" fmla="*/ 40881 h 52078"/>
                <a:gd name="connsiteX17" fmla="*/ 2089 w 98561"/>
                <a:gd name="connsiteY17" fmla="*/ 43674 h 52078"/>
                <a:gd name="connsiteX18" fmla="*/ 543 w 98561"/>
                <a:gd name="connsiteY18" fmla="*/ 43570 h 52078"/>
                <a:gd name="connsiteX19" fmla="*/ 0 w 98561"/>
                <a:gd name="connsiteY19" fmla="*/ 37400 h 52078"/>
                <a:gd name="connsiteX20" fmla="*/ 6048 w 98561"/>
                <a:gd name="connsiteY20" fmla="*/ 33419 h 52078"/>
                <a:gd name="connsiteX21" fmla="*/ 5954 w 98561"/>
                <a:gd name="connsiteY21" fmla="*/ 33430 h 52078"/>
                <a:gd name="connsiteX22" fmla="*/ 12173 w 98561"/>
                <a:gd name="connsiteY22" fmla="*/ 32497 h 52078"/>
                <a:gd name="connsiteX23" fmla="*/ 17857 w 98561"/>
                <a:gd name="connsiteY23" fmla="*/ 26258 h 52078"/>
                <a:gd name="connsiteX24" fmla="*/ 28849 w 98561"/>
                <a:gd name="connsiteY24" fmla="*/ 19480 h 52078"/>
                <a:gd name="connsiteX25" fmla="*/ 42487 w 98561"/>
                <a:gd name="connsiteY25" fmla="*/ 14787 h 52078"/>
                <a:gd name="connsiteX26" fmla="*/ 46834 w 98561"/>
                <a:gd name="connsiteY26" fmla="*/ 4581 h 52078"/>
                <a:gd name="connsiteX27" fmla="*/ 59527 w 98561"/>
                <a:gd name="connsiteY27" fmla="*/ 0 h 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8561" h="52078">
                  <a:moveTo>
                    <a:pt x="59527" y="0"/>
                  </a:moveTo>
                  <a:cubicBezTo>
                    <a:pt x="62735" y="2783"/>
                    <a:pt x="66339" y="4849"/>
                    <a:pt x="70343" y="7058"/>
                  </a:cubicBezTo>
                  <a:cubicBezTo>
                    <a:pt x="81448" y="13313"/>
                    <a:pt x="86774" y="25820"/>
                    <a:pt x="92737" y="36429"/>
                  </a:cubicBezTo>
                  <a:cubicBezTo>
                    <a:pt x="95416" y="41194"/>
                    <a:pt x="97325" y="45955"/>
                    <a:pt x="98561" y="50699"/>
                  </a:cubicBezTo>
                  <a:cubicBezTo>
                    <a:pt x="92274" y="51064"/>
                    <a:pt x="85998" y="51524"/>
                    <a:pt x="79733" y="52078"/>
                  </a:cubicBezTo>
                  <a:cubicBezTo>
                    <a:pt x="79966" y="50804"/>
                    <a:pt x="79842" y="49763"/>
                    <a:pt x="79350" y="48863"/>
                  </a:cubicBezTo>
                  <a:cubicBezTo>
                    <a:pt x="80724" y="48316"/>
                    <a:pt x="81897" y="47695"/>
                    <a:pt x="82563" y="46849"/>
                  </a:cubicBezTo>
                  <a:cubicBezTo>
                    <a:pt x="85741" y="42921"/>
                    <a:pt x="81707" y="39661"/>
                    <a:pt x="78216" y="38541"/>
                  </a:cubicBezTo>
                  <a:cubicBezTo>
                    <a:pt x="79424" y="34177"/>
                    <a:pt x="79423" y="30149"/>
                    <a:pt x="76070" y="27767"/>
                  </a:cubicBezTo>
                  <a:cubicBezTo>
                    <a:pt x="71247" y="24312"/>
                    <a:pt x="64889" y="30536"/>
                    <a:pt x="62541" y="34173"/>
                  </a:cubicBezTo>
                  <a:cubicBezTo>
                    <a:pt x="61325" y="36044"/>
                    <a:pt x="60593" y="37954"/>
                    <a:pt x="60168" y="40020"/>
                  </a:cubicBezTo>
                  <a:cubicBezTo>
                    <a:pt x="59884" y="40054"/>
                    <a:pt x="59517" y="40193"/>
                    <a:pt x="59244" y="40321"/>
                  </a:cubicBezTo>
                  <a:cubicBezTo>
                    <a:pt x="54533" y="41842"/>
                    <a:pt x="60568" y="40164"/>
                    <a:pt x="60084" y="36096"/>
                  </a:cubicBezTo>
                  <a:cubicBezTo>
                    <a:pt x="59746" y="33259"/>
                    <a:pt x="57769" y="31960"/>
                    <a:pt x="55614" y="30778"/>
                  </a:cubicBezTo>
                  <a:cubicBezTo>
                    <a:pt x="54483" y="30145"/>
                    <a:pt x="53182" y="30492"/>
                    <a:pt x="52209" y="31183"/>
                  </a:cubicBezTo>
                  <a:cubicBezTo>
                    <a:pt x="45710" y="35410"/>
                    <a:pt x="39706" y="39771"/>
                    <a:pt x="32403" y="42079"/>
                  </a:cubicBezTo>
                  <a:cubicBezTo>
                    <a:pt x="31485" y="41613"/>
                    <a:pt x="30482" y="41253"/>
                    <a:pt x="29575" y="40881"/>
                  </a:cubicBezTo>
                  <a:cubicBezTo>
                    <a:pt x="20506" y="38028"/>
                    <a:pt x="11446" y="45725"/>
                    <a:pt x="2089" y="43674"/>
                  </a:cubicBezTo>
                  <a:cubicBezTo>
                    <a:pt x="1500" y="43553"/>
                    <a:pt x="1016" y="43514"/>
                    <a:pt x="543" y="43570"/>
                  </a:cubicBezTo>
                  <a:cubicBezTo>
                    <a:pt x="495" y="41562"/>
                    <a:pt x="342" y="39470"/>
                    <a:pt x="0" y="37400"/>
                  </a:cubicBezTo>
                  <a:cubicBezTo>
                    <a:pt x="1995" y="35628"/>
                    <a:pt x="3657" y="34279"/>
                    <a:pt x="6048" y="33419"/>
                  </a:cubicBezTo>
                  <a:lnTo>
                    <a:pt x="5954" y="33430"/>
                  </a:lnTo>
                  <a:cubicBezTo>
                    <a:pt x="7789" y="32732"/>
                    <a:pt x="9960" y="33240"/>
                    <a:pt x="12173" y="32497"/>
                  </a:cubicBezTo>
                  <a:cubicBezTo>
                    <a:pt x="14765" y="31709"/>
                    <a:pt x="15567" y="27968"/>
                    <a:pt x="17857" y="26258"/>
                  </a:cubicBezTo>
                  <a:cubicBezTo>
                    <a:pt x="21370" y="23537"/>
                    <a:pt x="26868" y="22978"/>
                    <a:pt x="28849" y="19480"/>
                  </a:cubicBezTo>
                  <a:cubicBezTo>
                    <a:pt x="34012" y="19346"/>
                    <a:pt x="38372" y="17292"/>
                    <a:pt x="42487" y="14787"/>
                  </a:cubicBezTo>
                  <a:cubicBezTo>
                    <a:pt x="45889" y="12751"/>
                    <a:pt x="48384" y="10344"/>
                    <a:pt x="46834" y="4581"/>
                  </a:cubicBezTo>
                  <a:cubicBezTo>
                    <a:pt x="50523" y="4142"/>
                    <a:pt x="55273" y="2137"/>
                    <a:pt x="5952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90" name="Freeform: Shape 3889">
              <a:extLst>
                <a:ext uri="{FF2B5EF4-FFF2-40B4-BE49-F238E27FC236}">
                  <a16:creationId xmlns:a16="http://schemas.microsoft.com/office/drawing/2014/main" id="{DB432418-5714-4C06-39AF-BA6B0ECFDA36}"/>
                </a:ext>
              </a:extLst>
            </p:cNvPr>
            <p:cNvSpPr/>
            <p:nvPr/>
          </p:nvSpPr>
          <p:spPr>
            <a:xfrm>
              <a:off x="11677470" y="1180028"/>
              <a:ext cx="16264" cy="10917"/>
            </a:xfrm>
            <a:custGeom>
              <a:avLst/>
              <a:gdLst>
                <a:gd name="connsiteX0" fmla="*/ 0 w 16264"/>
                <a:gd name="connsiteY0" fmla="*/ 0 h 10917"/>
                <a:gd name="connsiteX1" fmla="*/ 3041 w 16264"/>
                <a:gd name="connsiteY1" fmla="*/ 1365 h 10917"/>
                <a:gd name="connsiteX2" fmla="*/ 5853 w 16264"/>
                <a:gd name="connsiteY2" fmla="*/ 3236 h 10917"/>
                <a:gd name="connsiteX3" fmla="*/ 5770 w 16264"/>
                <a:gd name="connsiteY3" fmla="*/ 3342 h 10917"/>
                <a:gd name="connsiteX4" fmla="*/ 10783 w 16264"/>
                <a:gd name="connsiteY4" fmla="*/ 6773 h 10917"/>
                <a:gd name="connsiteX5" fmla="*/ 11089 w 16264"/>
                <a:gd name="connsiteY5" fmla="*/ 6929 h 10917"/>
                <a:gd name="connsiteX6" fmla="*/ 16264 w 16264"/>
                <a:gd name="connsiteY6" fmla="*/ 10917 h 10917"/>
                <a:gd name="connsiteX7" fmla="*/ 12694 w 16264"/>
                <a:gd name="connsiteY7" fmla="*/ 9136 h 10917"/>
                <a:gd name="connsiteX8" fmla="*/ 0 w 16264"/>
                <a:gd name="connsiteY8" fmla="*/ 0 h 10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64" h="10917">
                  <a:moveTo>
                    <a:pt x="0" y="0"/>
                  </a:moveTo>
                  <a:cubicBezTo>
                    <a:pt x="1014" y="455"/>
                    <a:pt x="2027" y="909"/>
                    <a:pt x="3041" y="1365"/>
                  </a:cubicBezTo>
                  <a:cubicBezTo>
                    <a:pt x="3971" y="1926"/>
                    <a:pt x="4817" y="2592"/>
                    <a:pt x="5853" y="3236"/>
                  </a:cubicBezTo>
                  <a:lnTo>
                    <a:pt x="5770" y="3342"/>
                  </a:lnTo>
                  <a:cubicBezTo>
                    <a:pt x="7335" y="4402"/>
                    <a:pt x="9006" y="5546"/>
                    <a:pt x="10783" y="6773"/>
                  </a:cubicBezTo>
                  <a:cubicBezTo>
                    <a:pt x="10783" y="6773"/>
                    <a:pt x="10995" y="6940"/>
                    <a:pt x="11089" y="6929"/>
                  </a:cubicBezTo>
                  <a:cubicBezTo>
                    <a:pt x="12783" y="8262"/>
                    <a:pt x="14571" y="9584"/>
                    <a:pt x="16264" y="10917"/>
                  </a:cubicBezTo>
                  <a:cubicBezTo>
                    <a:pt x="15145" y="10379"/>
                    <a:pt x="13920" y="9757"/>
                    <a:pt x="12694" y="9136"/>
                  </a:cubicBezTo>
                  <a:cubicBezTo>
                    <a:pt x="8507" y="6181"/>
                    <a:pt x="4211" y="3144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9" name="Freeform: Shape 3888">
              <a:extLst>
                <a:ext uri="{FF2B5EF4-FFF2-40B4-BE49-F238E27FC236}">
                  <a16:creationId xmlns:a16="http://schemas.microsoft.com/office/drawing/2014/main" id="{FEEE256D-90D7-7FF8-17FE-CF6F8F1CF545}"/>
                </a:ext>
              </a:extLst>
            </p:cNvPr>
            <p:cNvSpPr/>
            <p:nvPr/>
          </p:nvSpPr>
          <p:spPr>
            <a:xfrm>
              <a:off x="11707403" y="1180875"/>
              <a:ext cx="16798" cy="15448"/>
            </a:xfrm>
            <a:custGeom>
              <a:avLst/>
              <a:gdLst>
                <a:gd name="connsiteX0" fmla="*/ 0 w 16798"/>
                <a:gd name="connsiteY0" fmla="*/ 0 h 15448"/>
                <a:gd name="connsiteX1" fmla="*/ 5779 w 16798"/>
                <a:gd name="connsiteY1" fmla="*/ 5835 h 15448"/>
                <a:gd name="connsiteX2" fmla="*/ 7128 w 16798"/>
                <a:gd name="connsiteY2" fmla="*/ 7497 h 15448"/>
                <a:gd name="connsiteX3" fmla="*/ 8148 w 16798"/>
                <a:gd name="connsiteY3" fmla="*/ 8814 h 15448"/>
                <a:gd name="connsiteX4" fmla="*/ 8950 w 16798"/>
                <a:gd name="connsiteY4" fmla="*/ 9102 h 15448"/>
                <a:gd name="connsiteX5" fmla="*/ 7941 w 16798"/>
                <a:gd name="connsiteY5" fmla="*/ 7879 h 15448"/>
                <a:gd name="connsiteX6" fmla="*/ 12726 w 16798"/>
                <a:gd name="connsiteY6" fmla="*/ 11817 h 15448"/>
                <a:gd name="connsiteX7" fmla="*/ 12882 w 16798"/>
                <a:gd name="connsiteY7" fmla="*/ 11512 h 15448"/>
                <a:gd name="connsiteX8" fmla="*/ 6475 w 16798"/>
                <a:gd name="connsiteY8" fmla="*/ 6040 h 15448"/>
                <a:gd name="connsiteX9" fmla="*/ 4095 w 16798"/>
                <a:gd name="connsiteY9" fmla="*/ 2966 h 15448"/>
                <a:gd name="connsiteX10" fmla="*/ 9806 w 16798"/>
                <a:gd name="connsiteY10" fmla="*/ 8232 h 15448"/>
                <a:gd name="connsiteX11" fmla="*/ 16798 w 16798"/>
                <a:gd name="connsiteY11" fmla="*/ 14594 h 15448"/>
                <a:gd name="connsiteX12" fmla="*/ 16442 w 16798"/>
                <a:gd name="connsiteY12" fmla="*/ 14829 h 15448"/>
                <a:gd name="connsiteX13" fmla="*/ 16431 w 16798"/>
                <a:gd name="connsiteY13" fmla="*/ 14734 h 15448"/>
                <a:gd name="connsiteX14" fmla="*/ 15269 w 16798"/>
                <a:gd name="connsiteY14" fmla="*/ 15448 h 15448"/>
                <a:gd name="connsiteX15" fmla="*/ 1776 w 16798"/>
                <a:gd name="connsiteY15" fmla="*/ 3626 h 15448"/>
                <a:gd name="connsiteX16" fmla="*/ 0 w 16798"/>
                <a:gd name="connsiteY16" fmla="*/ 0 h 1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798" h="15448">
                  <a:moveTo>
                    <a:pt x="0" y="0"/>
                  </a:moveTo>
                  <a:cubicBezTo>
                    <a:pt x="1867" y="1983"/>
                    <a:pt x="3734" y="3967"/>
                    <a:pt x="5779" y="5835"/>
                  </a:cubicBezTo>
                  <a:cubicBezTo>
                    <a:pt x="6225" y="6357"/>
                    <a:pt x="6671" y="6880"/>
                    <a:pt x="7128" y="7497"/>
                  </a:cubicBezTo>
                  <a:lnTo>
                    <a:pt x="8148" y="8814"/>
                  </a:lnTo>
                  <a:lnTo>
                    <a:pt x="8950" y="9102"/>
                  </a:lnTo>
                  <a:lnTo>
                    <a:pt x="7941" y="7879"/>
                  </a:lnTo>
                  <a:cubicBezTo>
                    <a:pt x="9446" y="9235"/>
                    <a:pt x="11045" y="10579"/>
                    <a:pt x="12726" y="11817"/>
                  </a:cubicBezTo>
                  <a:lnTo>
                    <a:pt x="12882" y="11512"/>
                  </a:lnTo>
                  <a:cubicBezTo>
                    <a:pt x="10564" y="9773"/>
                    <a:pt x="8425" y="7917"/>
                    <a:pt x="6475" y="6040"/>
                  </a:cubicBezTo>
                  <a:cubicBezTo>
                    <a:pt x="5678" y="4984"/>
                    <a:pt x="4880" y="3927"/>
                    <a:pt x="4095" y="2966"/>
                  </a:cubicBezTo>
                  <a:cubicBezTo>
                    <a:pt x="6022" y="4655"/>
                    <a:pt x="7962" y="6438"/>
                    <a:pt x="9806" y="8232"/>
                  </a:cubicBezTo>
                  <a:cubicBezTo>
                    <a:pt x="12073" y="10360"/>
                    <a:pt x="14436" y="12478"/>
                    <a:pt x="16798" y="14594"/>
                  </a:cubicBezTo>
                  <a:cubicBezTo>
                    <a:pt x="16609" y="14617"/>
                    <a:pt x="16525" y="14722"/>
                    <a:pt x="16442" y="14829"/>
                  </a:cubicBezTo>
                  <a:lnTo>
                    <a:pt x="16431" y="14734"/>
                  </a:lnTo>
                  <a:cubicBezTo>
                    <a:pt x="16431" y="14734"/>
                    <a:pt x="15625" y="15213"/>
                    <a:pt x="15269" y="15448"/>
                  </a:cubicBezTo>
                  <a:cubicBezTo>
                    <a:pt x="11085" y="11726"/>
                    <a:pt x="6478" y="7670"/>
                    <a:pt x="1776" y="3626"/>
                  </a:cubicBezTo>
                  <a:cubicBezTo>
                    <a:pt x="1250" y="2441"/>
                    <a:pt x="726" y="1256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8" name="Freeform: Shape 3887">
              <a:extLst>
                <a:ext uri="{FF2B5EF4-FFF2-40B4-BE49-F238E27FC236}">
                  <a16:creationId xmlns:a16="http://schemas.microsoft.com/office/drawing/2014/main" id="{C634E039-5BE5-11D3-720C-A4B8AA7C8762}"/>
                </a:ext>
              </a:extLst>
            </p:cNvPr>
            <p:cNvSpPr/>
            <p:nvPr/>
          </p:nvSpPr>
          <p:spPr>
            <a:xfrm>
              <a:off x="11673850" y="1181035"/>
              <a:ext cx="18747" cy="12443"/>
            </a:xfrm>
            <a:custGeom>
              <a:avLst/>
              <a:gdLst>
                <a:gd name="connsiteX0" fmla="*/ 0 w 18747"/>
                <a:gd name="connsiteY0" fmla="*/ 0 h 12443"/>
                <a:gd name="connsiteX1" fmla="*/ 1024 w 18747"/>
                <a:gd name="connsiteY1" fmla="*/ 550 h 12443"/>
                <a:gd name="connsiteX2" fmla="*/ 1013 w 18747"/>
                <a:gd name="connsiteY2" fmla="*/ 454 h 12443"/>
                <a:gd name="connsiteX3" fmla="*/ 2471 w 18747"/>
                <a:gd name="connsiteY3" fmla="*/ 1432 h 12443"/>
                <a:gd name="connsiteX4" fmla="*/ 12230 w 18747"/>
                <a:gd name="connsiteY4" fmla="*/ 7656 h 12443"/>
                <a:gd name="connsiteX5" fmla="*/ 18747 w 18747"/>
                <a:gd name="connsiteY5" fmla="*/ 12443 h 12443"/>
                <a:gd name="connsiteX6" fmla="*/ 13942 w 18747"/>
                <a:gd name="connsiteY6" fmla="*/ 9946 h 12443"/>
                <a:gd name="connsiteX7" fmla="*/ 7976 w 18747"/>
                <a:gd name="connsiteY7" fmla="*/ 5764 h 12443"/>
                <a:gd name="connsiteX8" fmla="*/ 4199 w 18747"/>
                <a:gd name="connsiteY8" fmla="*/ 3049 h 12443"/>
                <a:gd name="connsiteX9" fmla="*/ 0 w 18747"/>
                <a:gd name="connsiteY9" fmla="*/ 0 h 12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47" h="12443">
                  <a:moveTo>
                    <a:pt x="0" y="0"/>
                  </a:moveTo>
                  <a:cubicBezTo>
                    <a:pt x="305" y="155"/>
                    <a:pt x="623" y="405"/>
                    <a:pt x="1024" y="550"/>
                  </a:cubicBezTo>
                  <a:lnTo>
                    <a:pt x="1013" y="454"/>
                  </a:lnTo>
                  <a:cubicBezTo>
                    <a:pt x="1013" y="454"/>
                    <a:pt x="1954" y="1110"/>
                    <a:pt x="2471" y="1432"/>
                  </a:cubicBezTo>
                  <a:cubicBezTo>
                    <a:pt x="5685" y="3448"/>
                    <a:pt x="8910" y="5557"/>
                    <a:pt x="12230" y="7656"/>
                  </a:cubicBezTo>
                  <a:cubicBezTo>
                    <a:pt x="14441" y="9312"/>
                    <a:pt x="16547" y="10883"/>
                    <a:pt x="18747" y="12443"/>
                  </a:cubicBezTo>
                  <a:cubicBezTo>
                    <a:pt x="17111" y="11583"/>
                    <a:pt x="15568" y="10711"/>
                    <a:pt x="13942" y="9946"/>
                  </a:cubicBezTo>
                  <a:cubicBezTo>
                    <a:pt x="11953" y="8552"/>
                    <a:pt x="9964" y="7158"/>
                    <a:pt x="7976" y="5764"/>
                  </a:cubicBezTo>
                  <a:cubicBezTo>
                    <a:pt x="6718" y="4860"/>
                    <a:pt x="5459" y="3954"/>
                    <a:pt x="4199" y="3049"/>
                  </a:cubicBezTo>
                  <a:cubicBezTo>
                    <a:pt x="2835" y="2060"/>
                    <a:pt x="1376" y="1083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7" name="Freeform: Shape 3886">
              <a:extLst>
                <a:ext uri="{FF2B5EF4-FFF2-40B4-BE49-F238E27FC236}">
                  <a16:creationId xmlns:a16="http://schemas.microsoft.com/office/drawing/2014/main" id="{8FD23845-54EA-E5A4-CC87-4F16E20549F4}"/>
                </a:ext>
              </a:extLst>
            </p:cNvPr>
            <p:cNvSpPr/>
            <p:nvPr/>
          </p:nvSpPr>
          <p:spPr>
            <a:xfrm>
              <a:off x="11698675" y="1182490"/>
              <a:ext cx="14322" cy="11532"/>
            </a:xfrm>
            <a:custGeom>
              <a:avLst/>
              <a:gdLst>
                <a:gd name="connsiteX0" fmla="*/ 0 w 14322"/>
                <a:gd name="connsiteY0" fmla="*/ 0 h 11532"/>
                <a:gd name="connsiteX1" fmla="*/ 12211 w 14322"/>
                <a:gd name="connsiteY1" fmla="*/ 9097 h 11532"/>
                <a:gd name="connsiteX2" fmla="*/ 14322 w 14322"/>
                <a:gd name="connsiteY2" fmla="*/ 11532 h 11532"/>
                <a:gd name="connsiteX3" fmla="*/ 7114 w 14322"/>
                <a:gd name="connsiteY3" fmla="*/ 5772 h 11532"/>
                <a:gd name="connsiteX4" fmla="*/ 0 w 14322"/>
                <a:gd name="connsiteY4" fmla="*/ 0 h 1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22" h="11532">
                  <a:moveTo>
                    <a:pt x="0" y="0"/>
                  </a:moveTo>
                  <a:cubicBezTo>
                    <a:pt x="4105" y="3061"/>
                    <a:pt x="8211" y="6121"/>
                    <a:pt x="12211" y="9097"/>
                  </a:cubicBezTo>
                  <a:cubicBezTo>
                    <a:pt x="12985" y="9964"/>
                    <a:pt x="13654" y="10748"/>
                    <a:pt x="14322" y="11532"/>
                  </a:cubicBezTo>
                  <a:cubicBezTo>
                    <a:pt x="11782" y="9532"/>
                    <a:pt x="9454" y="7699"/>
                    <a:pt x="7114" y="5772"/>
                  </a:cubicBezTo>
                  <a:cubicBezTo>
                    <a:pt x="4774" y="3844"/>
                    <a:pt x="2340" y="1927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6" name="Freeform: Shape 3885">
              <a:extLst>
                <a:ext uri="{FF2B5EF4-FFF2-40B4-BE49-F238E27FC236}">
                  <a16:creationId xmlns:a16="http://schemas.microsoft.com/office/drawing/2014/main" id="{EE386520-730A-5D86-C1E0-C9B49CE268FB}"/>
                </a:ext>
              </a:extLst>
            </p:cNvPr>
            <p:cNvSpPr/>
            <p:nvPr/>
          </p:nvSpPr>
          <p:spPr>
            <a:xfrm>
              <a:off x="11684269" y="1183151"/>
              <a:ext cx="17584" cy="11526"/>
            </a:xfrm>
            <a:custGeom>
              <a:avLst/>
              <a:gdLst>
                <a:gd name="connsiteX0" fmla="*/ 0 w 17584"/>
                <a:gd name="connsiteY0" fmla="*/ 0 h 11526"/>
                <a:gd name="connsiteX1" fmla="*/ 5362 w 17584"/>
                <a:gd name="connsiteY1" fmla="*/ 2334 h 11526"/>
                <a:gd name="connsiteX2" fmla="*/ 6420 w 17584"/>
                <a:gd name="connsiteY2" fmla="*/ 3088 h 11526"/>
                <a:gd name="connsiteX3" fmla="*/ 6526 w 17584"/>
                <a:gd name="connsiteY3" fmla="*/ 3251 h 11526"/>
                <a:gd name="connsiteX4" fmla="*/ 17584 w 17584"/>
                <a:gd name="connsiteY4" fmla="*/ 11526 h 11526"/>
                <a:gd name="connsiteX5" fmla="*/ 13942 w 17584"/>
                <a:gd name="connsiteY5" fmla="*/ 9946 h 11526"/>
                <a:gd name="connsiteX6" fmla="*/ 7894 w 17584"/>
                <a:gd name="connsiteY6" fmla="*/ 5869 h 11526"/>
                <a:gd name="connsiteX7" fmla="*/ 4847 w 17584"/>
                <a:gd name="connsiteY7" fmla="*/ 3642 h 11526"/>
                <a:gd name="connsiteX8" fmla="*/ 1587 w 17584"/>
                <a:gd name="connsiteY8" fmla="*/ 1249 h 11526"/>
                <a:gd name="connsiteX9" fmla="*/ 0 w 17584"/>
                <a:gd name="connsiteY9" fmla="*/ 0 h 1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84" h="11526">
                  <a:moveTo>
                    <a:pt x="0" y="0"/>
                  </a:moveTo>
                  <a:cubicBezTo>
                    <a:pt x="1720" y="754"/>
                    <a:pt x="3536" y="1496"/>
                    <a:pt x="5362" y="2334"/>
                  </a:cubicBezTo>
                  <a:lnTo>
                    <a:pt x="6420" y="3088"/>
                  </a:lnTo>
                  <a:lnTo>
                    <a:pt x="6526" y="3251"/>
                  </a:lnTo>
                  <a:cubicBezTo>
                    <a:pt x="10209" y="5977"/>
                    <a:pt x="13890" y="8705"/>
                    <a:pt x="17584" y="11526"/>
                  </a:cubicBezTo>
                  <a:cubicBezTo>
                    <a:pt x="16381" y="11093"/>
                    <a:pt x="15167" y="10567"/>
                    <a:pt x="13942" y="9946"/>
                  </a:cubicBezTo>
                  <a:cubicBezTo>
                    <a:pt x="11954" y="8551"/>
                    <a:pt x="9966" y="7157"/>
                    <a:pt x="7894" y="5869"/>
                  </a:cubicBezTo>
                  <a:cubicBezTo>
                    <a:pt x="6846" y="5131"/>
                    <a:pt x="5799" y="4393"/>
                    <a:pt x="4847" y="3642"/>
                  </a:cubicBezTo>
                  <a:cubicBezTo>
                    <a:pt x="3788" y="2809"/>
                    <a:pt x="2646" y="2082"/>
                    <a:pt x="1587" y="1249"/>
                  </a:cubicBezTo>
                  <a:cubicBezTo>
                    <a:pt x="1058" y="832"/>
                    <a:pt x="529" y="416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5" name="Freeform: Shape 3884">
              <a:extLst>
                <a:ext uri="{FF2B5EF4-FFF2-40B4-BE49-F238E27FC236}">
                  <a16:creationId xmlns:a16="http://schemas.microsoft.com/office/drawing/2014/main" id="{FF38FF8F-3E12-7984-C85A-9BC628C17244}"/>
                </a:ext>
              </a:extLst>
            </p:cNvPr>
            <p:cNvSpPr/>
            <p:nvPr/>
          </p:nvSpPr>
          <p:spPr>
            <a:xfrm>
              <a:off x="11691600" y="1184292"/>
              <a:ext cx="13666" cy="10586"/>
            </a:xfrm>
            <a:custGeom>
              <a:avLst/>
              <a:gdLst>
                <a:gd name="connsiteX0" fmla="*/ 0 w 13666"/>
                <a:gd name="connsiteY0" fmla="*/ 0 h 10586"/>
                <a:gd name="connsiteX1" fmla="*/ 929 w 13666"/>
                <a:gd name="connsiteY1" fmla="*/ 560 h 10586"/>
                <a:gd name="connsiteX2" fmla="*/ 13666 w 13666"/>
                <a:gd name="connsiteY2" fmla="*/ 10586 h 10586"/>
                <a:gd name="connsiteX3" fmla="*/ 13631 w 13666"/>
                <a:gd name="connsiteY3" fmla="*/ 10559 h 10586"/>
                <a:gd name="connsiteX4" fmla="*/ 0 w 13666"/>
                <a:gd name="connsiteY4" fmla="*/ 0 h 10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6" h="10586">
                  <a:moveTo>
                    <a:pt x="0" y="0"/>
                  </a:moveTo>
                  <a:cubicBezTo>
                    <a:pt x="305" y="155"/>
                    <a:pt x="623" y="405"/>
                    <a:pt x="929" y="560"/>
                  </a:cubicBezTo>
                  <a:lnTo>
                    <a:pt x="13666" y="10586"/>
                  </a:lnTo>
                  <a:lnTo>
                    <a:pt x="13631" y="10559"/>
                  </a:lnTo>
                  <a:cubicBezTo>
                    <a:pt x="9185" y="7059"/>
                    <a:pt x="4646" y="3572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4" name="Freeform: Shape 3883">
              <a:extLst>
                <a:ext uri="{FF2B5EF4-FFF2-40B4-BE49-F238E27FC236}">
                  <a16:creationId xmlns:a16="http://schemas.microsoft.com/office/drawing/2014/main" id="{9FECFF88-D4BA-5FCC-4C6F-F8E86EC1F78F}"/>
                </a:ext>
              </a:extLst>
            </p:cNvPr>
            <p:cNvSpPr/>
            <p:nvPr/>
          </p:nvSpPr>
          <p:spPr>
            <a:xfrm>
              <a:off x="11700647" y="1184557"/>
              <a:ext cx="16197" cy="14378"/>
            </a:xfrm>
            <a:custGeom>
              <a:avLst/>
              <a:gdLst>
                <a:gd name="connsiteX0" fmla="*/ 0 w 16197"/>
                <a:gd name="connsiteY0" fmla="*/ 0 h 14378"/>
                <a:gd name="connsiteX1" fmla="*/ 4891 w 16197"/>
                <a:gd name="connsiteY1" fmla="*/ 4022 h 14378"/>
                <a:gd name="connsiteX2" fmla="*/ 13477 w 16197"/>
                <a:gd name="connsiteY2" fmla="*/ 10865 h 14378"/>
                <a:gd name="connsiteX3" fmla="*/ 16197 w 16197"/>
                <a:gd name="connsiteY3" fmla="*/ 14378 h 14378"/>
                <a:gd name="connsiteX4" fmla="*/ 5284 w 16197"/>
                <a:gd name="connsiteY4" fmla="*/ 5702 h 14378"/>
                <a:gd name="connsiteX5" fmla="*/ 2431 w 16197"/>
                <a:gd name="connsiteY5" fmla="*/ 2684 h 14378"/>
                <a:gd name="connsiteX6" fmla="*/ 2420 w 16197"/>
                <a:gd name="connsiteY6" fmla="*/ 2590 h 14378"/>
                <a:gd name="connsiteX7" fmla="*/ 0 w 16197"/>
                <a:gd name="connsiteY7" fmla="*/ 0 h 1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97" h="14378">
                  <a:moveTo>
                    <a:pt x="0" y="0"/>
                  </a:moveTo>
                  <a:cubicBezTo>
                    <a:pt x="1600" y="1344"/>
                    <a:pt x="3293" y="2677"/>
                    <a:pt x="4891" y="4022"/>
                  </a:cubicBezTo>
                  <a:cubicBezTo>
                    <a:pt x="7655" y="6283"/>
                    <a:pt x="10513" y="8533"/>
                    <a:pt x="13477" y="10865"/>
                  </a:cubicBezTo>
                  <a:cubicBezTo>
                    <a:pt x="14485" y="12088"/>
                    <a:pt x="15294" y="13239"/>
                    <a:pt x="16197" y="14378"/>
                  </a:cubicBezTo>
                  <a:cubicBezTo>
                    <a:pt x="12587" y="11451"/>
                    <a:pt x="8883" y="8534"/>
                    <a:pt x="5284" y="5702"/>
                  </a:cubicBezTo>
                  <a:cubicBezTo>
                    <a:pt x="4298" y="4668"/>
                    <a:pt x="3406" y="3624"/>
                    <a:pt x="2431" y="2684"/>
                  </a:cubicBezTo>
                  <a:lnTo>
                    <a:pt x="2420" y="2590"/>
                  </a:lnTo>
                  <a:cubicBezTo>
                    <a:pt x="1645" y="1722"/>
                    <a:pt x="775" y="867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3" name="Freeform: Shape 3882">
              <a:extLst>
                <a:ext uri="{FF2B5EF4-FFF2-40B4-BE49-F238E27FC236}">
                  <a16:creationId xmlns:a16="http://schemas.microsoft.com/office/drawing/2014/main" id="{FA4A0390-876F-E0FB-0920-F8015C40532E}"/>
                </a:ext>
              </a:extLst>
            </p:cNvPr>
            <p:cNvSpPr/>
            <p:nvPr/>
          </p:nvSpPr>
          <p:spPr>
            <a:xfrm>
              <a:off x="11674957" y="1185506"/>
              <a:ext cx="16219" cy="10538"/>
            </a:xfrm>
            <a:custGeom>
              <a:avLst/>
              <a:gdLst>
                <a:gd name="connsiteX0" fmla="*/ 0 w 16219"/>
                <a:gd name="connsiteY0" fmla="*/ 0 h 10538"/>
                <a:gd name="connsiteX1" fmla="*/ 3536 w 16219"/>
                <a:gd name="connsiteY1" fmla="*/ 1498 h 10538"/>
                <a:gd name="connsiteX2" fmla="*/ 4477 w 16219"/>
                <a:gd name="connsiteY2" fmla="*/ 2153 h 10538"/>
                <a:gd name="connsiteX3" fmla="*/ 11607 w 16219"/>
                <a:gd name="connsiteY3" fmla="*/ 7251 h 10538"/>
                <a:gd name="connsiteX4" fmla="*/ 16219 w 16219"/>
                <a:gd name="connsiteY4" fmla="*/ 10538 h 10538"/>
                <a:gd name="connsiteX5" fmla="*/ 11451 w 16219"/>
                <a:gd name="connsiteY5" fmla="*/ 7557 h 10538"/>
                <a:gd name="connsiteX6" fmla="*/ 1142 w 16219"/>
                <a:gd name="connsiteY6" fmla="*/ 727 h 10538"/>
                <a:gd name="connsiteX7" fmla="*/ 0 w 16219"/>
                <a:gd name="connsiteY7" fmla="*/ 0 h 10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19" h="10538">
                  <a:moveTo>
                    <a:pt x="0" y="0"/>
                  </a:moveTo>
                  <a:cubicBezTo>
                    <a:pt x="1214" y="526"/>
                    <a:pt x="2322" y="970"/>
                    <a:pt x="3536" y="1498"/>
                  </a:cubicBezTo>
                  <a:cubicBezTo>
                    <a:pt x="3854" y="1747"/>
                    <a:pt x="4160" y="1903"/>
                    <a:pt x="4477" y="2153"/>
                  </a:cubicBezTo>
                  <a:cubicBezTo>
                    <a:pt x="6794" y="3891"/>
                    <a:pt x="9195" y="5524"/>
                    <a:pt x="11607" y="7251"/>
                  </a:cubicBezTo>
                  <a:cubicBezTo>
                    <a:pt x="13173" y="8312"/>
                    <a:pt x="14654" y="9478"/>
                    <a:pt x="16219" y="10538"/>
                  </a:cubicBezTo>
                  <a:cubicBezTo>
                    <a:pt x="14571" y="9584"/>
                    <a:pt x="13006" y="8523"/>
                    <a:pt x="11451" y="7557"/>
                  </a:cubicBezTo>
                  <a:cubicBezTo>
                    <a:pt x="8015" y="5281"/>
                    <a:pt x="4484" y="3015"/>
                    <a:pt x="1142" y="727"/>
                  </a:cubicBezTo>
                  <a:cubicBezTo>
                    <a:pt x="730" y="488"/>
                    <a:pt x="413" y="23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2" name="Freeform: Shape 3881">
              <a:extLst>
                <a:ext uri="{FF2B5EF4-FFF2-40B4-BE49-F238E27FC236}">
                  <a16:creationId xmlns:a16="http://schemas.microsoft.com/office/drawing/2014/main" id="{450E03DF-8115-FA64-6639-7752BE2C1989}"/>
                </a:ext>
              </a:extLst>
            </p:cNvPr>
            <p:cNvSpPr/>
            <p:nvPr/>
          </p:nvSpPr>
          <p:spPr>
            <a:xfrm>
              <a:off x="11710121" y="1186787"/>
              <a:ext cx="11851" cy="10791"/>
            </a:xfrm>
            <a:custGeom>
              <a:avLst/>
              <a:gdLst>
                <a:gd name="connsiteX0" fmla="*/ 0 w 11851"/>
                <a:gd name="connsiteY0" fmla="*/ 0 h 10791"/>
                <a:gd name="connsiteX1" fmla="*/ 8714 w 11851"/>
                <a:gd name="connsiteY1" fmla="*/ 7116 h 10791"/>
                <a:gd name="connsiteX2" fmla="*/ 11851 w 11851"/>
                <a:gd name="connsiteY2" fmla="*/ 10100 h 10791"/>
                <a:gd name="connsiteX3" fmla="*/ 10878 w 11851"/>
                <a:gd name="connsiteY3" fmla="*/ 10791 h 10791"/>
                <a:gd name="connsiteX4" fmla="*/ 10772 w 11851"/>
                <a:gd name="connsiteY4" fmla="*/ 10708 h 10791"/>
                <a:gd name="connsiteX5" fmla="*/ 6531 w 11851"/>
                <a:gd name="connsiteY5" fmla="*/ 6513 h 10791"/>
                <a:gd name="connsiteX6" fmla="*/ 23 w 11851"/>
                <a:gd name="connsiteY6" fmla="*/ 190 h 10791"/>
                <a:gd name="connsiteX7" fmla="*/ 0 w 11851"/>
                <a:gd name="connsiteY7" fmla="*/ 0 h 1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1" h="10791">
                  <a:moveTo>
                    <a:pt x="0" y="0"/>
                  </a:moveTo>
                  <a:cubicBezTo>
                    <a:pt x="2870" y="2344"/>
                    <a:pt x="5750" y="4783"/>
                    <a:pt x="8714" y="7116"/>
                  </a:cubicBezTo>
                  <a:cubicBezTo>
                    <a:pt x="9795" y="8138"/>
                    <a:pt x="10769" y="9077"/>
                    <a:pt x="11851" y="10100"/>
                  </a:cubicBezTo>
                  <a:cubicBezTo>
                    <a:pt x="11495" y="10334"/>
                    <a:pt x="11139" y="10568"/>
                    <a:pt x="10878" y="10791"/>
                  </a:cubicBezTo>
                  <a:lnTo>
                    <a:pt x="10772" y="10708"/>
                  </a:lnTo>
                  <a:cubicBezTo>
                    <a:pt x="9363" y="9341"/>
                    <a:pt x="7942" y="7879"/>
                    <a:pt x="6531" y="6513"/>
                  </a:cubicBezTo>
                  <a:cubicBezTo>
                    <a:pt x="4454" y="4362"/>
                    <a:pt x="2291" y="2318"/>
                    <a:pt x="23" y="190"/>
                  </a:cubicBezTo>
                  <a:cubicBezTo>
                    <a:pt x="23" y="19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1" name="Freeform: Shape 3880">
              <a:extLst>
                <a:ext uri="{FF2B5EF4-FFF2-40B4-BE49-F238E27FC236}">
                  <a16:creationId xmlns:a16="http://schemas.microsoft.com/office/drawing/2014/main" id="{CBF4F53A-E04A-8A15-C9F4-F49FE19E61EF}"/>
                </a:ext>
              </a:extLst>
            </p:cNvPr>
            <p:cNvSpPr/>
            <p:nvPr/>
          </p:nvSpPr>
          <p:spPr>
            <a:xfrm>
              <a:off x="11680308" y="1187747"/>
              <a:ext cx="27463" cy="17513"/>
            </a:xfrm>
            <a:custGeom>
              <a:avLst/>
              <a:gdLst>
                <a:gd name="connsiteX0" fmla="*/ 0 w 27463"/>
                <a:gd name="connsiteY0" fmla="*/ 0 h 17513"/>
                <a:gd name="connsiteX1" fmla="*/ 7623 w 27463"/>
                <a:gd name="connsiteY1" fmla="*/ 3601 h 17513"/>
                <a:gd name="connsiteX2" fmla="*/ 27463 w 27463"/>
                <a:gd name="connsiteY2" fmla="*/ 17162 h 17513"/>
                <a:gd name="connsiteX3" fmla="*/ 26824 w 27463"/>
                <a:gd name="connsiteY3" fmla="*/ 17430 h 17513"/>
                <a:gd name="connsiteX4" fmla="*/ 26930 w 27463"/>
                <a:gd name="connsiteY4" fmla="*/ 17513 h 17513"/>
                <a:gd name="connsiteX5" fmla="*/ 17490 w 27463"/>
                <a:gd name="connsiteY5" fmla="*/ 11539 h 17513"/>
                <a:gd name="connsiteX6" fmla="*/ 0 w 27463"/>
                <a:gd name="connsiteY6" fmla="*/ 0 h 1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63" h="17513">
                  <a:moveTo>
                    <a:pt x="0" y="0"/>
                  </a:moveTo>
                  <a:cubicBezTo>
                    <a:pt x="2533" y="1138"/>
                    <a:pt x="5066" y="2275"/>
                    <a:pt x="7623" y="3601"/>
                  </a:cubicBezTo>
                  <a:cubicBezTo>
                    <a:pt x="14129" y="8294"/>
                    <a:pt x="20813" y="12870"/>
                    <a:pt x="27463" y="17162"/>
                  </a:cubicBezTo>
                  <a:cubicBezTo>
                    <a:pt x="27274" y="17185"/>
                    <a:pt x="27013" y="17407"/>
                    <a:pt x="26824" y="17430"/>
                  </a:cubicBezTo>
                  <a:lnTo>
                    <a:pt x="26930" y="17513"/>
                  </a:lnTo>
                  <a:cubicBezTo>
                    <a:pt x="23917" y="15569"/>
                    <a:pt x="20703" y="13554"/>
                    <a:pt x="17490" y="11539"/>
                  </a:cubicBezTo>
                  <a:cubicBezTo>
                    <a:pt x="11686" y="7914"/>
                    <a:pt x="5837" y="390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80" name="Freeform: Shape 3879">
              <a:extLst>
                <a:ext uri="{FF2B5EF4-FFF2-40B4-BE49-F238E27FC236}">
                  <a16:creationId xmlns:a16="http://schemas.microsoft.com/office/drawing/2014/main" id="{5C7ED503-623A-90E3-2A00-80B83FA3A111}"/>
                </a:ext>
              </a:extLst>
            </p:cNvPr>
            <p:cNvSpPr/>
            <p:nvPr/>
          </p:nvSpPr>
          <p:spPr>
            <a:xfrm>
              <a:off x="11698110" y="1188216"/>
              <a:ext cx="18241" cy="12942"/>
            </a:xfrm>
            <a:custGeom>
              <a:avLst/>
              <a:gdLst>
                <a:gd name="connsiteX0" fmla="*/ 0 w 18241"/>
                <a:gd name="connsiteY0" fmla="*/ 0 h 12942"/>
                <a:gd name="connsiteX1" fmla="*/ 18241 w 18241"/>
                <a:gd name="connsiteY1" fmla="*/ 12216 h 12942"/>
                <a:gd name="connsiteX2" fmla="*/ 16985 w 18241"/>
                <a:gd name="connsiteY2" fmla="*/ 12942 h 12942"/>
                <a:gd name="connsiteX3" fmla="*/ 13715 w 18241"/>
                <a:gd name="connsiteY3" fmla="*/ 10453 h 12942"/>
                <a:gd name="connsiteX4" fmla="*/ 0 w 18241"/>
                <a:gd name="connsiteY4" fmla="*/ 0 h 1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41" h="12942">
                  <a:moveTo>
                    <a:pt x="0" y="0"/>
                  </a:moveTo>
                  <a:cubicBezTo>
                    <a:pt x="6015" y="3793"/>
                    <a:pt x="11735" y="7524"/>
                    <a:pt x="18241" y="12216"/>
                  </a:cubicBezTo>
                  <a:cubicBezTo>
                    <a:pt x="17885" y="12451"/>
                    <a:pt x="17435" y="12697"/>
                    <a:pt x="16985" y="12942"/>
                  </a:cubicBezTo>
                  <a:cubicBezTo>
                    <a:pt x="15926" y="12109"/>
                    <a:pt x="14773" y="11287"/>
                    <a:pt x="13715" y="10453"/>
                  </a:cubicBezTo>
                  <a:cubicBezTo>
                    <a:pt x="9186" y="7060"/>
                    <a:pt x="4635" y="3477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9" name="Freeform: Shape 3878">
              <a:extLst>
                <a:ext uri="{FF2B5EF4-FFF2-40B4-BE49-F238E27FC236}">
                  <a16:creationId xmlns:a16="http://schemas.microsoft.com/office/drawing/2014/main" id="{9634591F-FC9A-26C2-12D3-214637FDCA86}"/>
                </a:ext>
              </a:extLst>
            </p:cNvPr>
            <p:cNvSpPr/>
            <p:nvPr/>
          </p:nvSpPr>
          <p:spPr>
            <a:xfrm>
              <a:off x="11687877" y="1188477"/>
              <a:ext cx="8628" cy="5591"/>
            </a:xfrm>
            <a:custGeom>
              <a:avLst/>
              <a:gdLst>
                <a:gd name="connsiteX0" fmla="*/ 0 w 8628"/>
                <a:gd name="connsiteY0" fmla="*/ 0 h 5591"/>
                <a:gd name="connsiteX1" fmla="*/ 2450 w 8628"/>
                <a:gd name="connsiteY1" fmla="*/ 1243 h 5591"/>
                <a:gd name="connsiteX2" fmla="*/ 8628 w 8628"/>
                <a:gd name="connsiteY2" fmla="*/ 5591 h 5591"/>
                <a:gd name="connsiteX3" fmla="*/ 2328 w 8628"/>
                <a:gd name="connsiteY3" fmla="*/ 1833 h 5591"/>
                <a:gd name="connsiteX4" fmla="*/ 0 w 8628"/>
                <a:gd name="connsiteY4" fmla="*/ 0 h 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28" h="5591">
                  <a:moveTo>
                    <a:pt x="0" y="0"/>
                  </a:moveTo>
                  <a:cubicBezTo>
                    <a:pt x="813" y="383"/>
                    <a:pt x="1637" y="860"/>
                    <a:pt x="2450" y="1243"/>
                  </a:cubicBezTo>
                  <a:cubicBezTo>
                    <a:pt x="4545" y="2720"/>
                    <a:pt x="6628" y="4102"/>
                    <a:pt x="8628" y="5591"/>
                  </a:cubicBezTo>
                  <a:cubicBezTo>
                    <a:pt x="6567" y="4398"/>
                    <a:pt x="4400" y="3121"/>
                    <a:pt x="2328" y="1833"/>
                  </a:cubicBezTo>
                  <a:cubicBezTo>
                    <a:pt x="1588" y="1249"/>
                    <a:pt x="753" y="678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8" name="Freeform: Shape 3877">
              <a:extLst>
                <a:ext uri="{FF2B5EF4-FFF2-40B4-BE49-F238E27FC236}">
                  <a16:creationId xmlns:a16="http://schemas.microsoft.com/office/drawing/2014/main" id="{1D21A74D-23ED-75F5-F55B-36B64FB17426}"/>
                </a:ext>
              </a:extLst>
            </p:cNvPr>
            <p:cNvSpPr/>
            <p:nvPr/>
          </p:nvSpPr>
          <p:spPr>
            <a:xfrm>
              <a:off x="11709975" y="1189585"/>
              <a:ext cx="10112" cy="8506"/>
            </a:xfrm>
            <a:custGeom>
              <a:avLst/>
              <a:gdLst>
                <a:gd name="connsiteX0" fmla="*/ 0 w 10112"/>
                <a:gd name="connsiteY0" fmla="*/ 0 h 8506"/>
                <a:gd name="connsiteX1" fmla="*/ 10112 w 10112"/>
                <a:gd name="connsiteY1" fmla="*/ 8388 h 8506"/>
                <a:gd name="connsiteX2" fmla="*/ 9923 w 10112"/>
                <a:gd name="connsiteY2" fmla="*/ 8411 h 8506"/>
                <a:gd name="connsiteX3" fmla="*/ 9934 w 10112"/>
                <a:gd name="connsiteY3" fmla="*/ 8506 h 8506"/>
                <a:gd name="connsiteX4" fmla="*/ 1645 w 10112"/>
                <a:gd name="connsiteY4" fmla="*/ 1723 h 8506"/>
                <a:gd name="connsiteX5" fmla="*/ 0 w 10112"/>
                <a:gd name="connsiteY5" fmla="*/ 0 h 8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12" h="8506">
                  <a:moveTo>
                    <a:pt x="0" y="0"/>
                  </a:moveTo>
                  <a:cubicBezTo>
                    <a:pt x="3399" y="2762"/>
                    <a:pt x="6808" y="5616"/>
                    <a:pt x="10112" y="8388"/>
                  </a:cubicBezTo>
                  <a:cubicBezTo>
                    <a:pt x="10112" y="8388"/>
                    <a:pt x="10017" y="8400"/>
                    <a:pt x="9923" y="8411"/>
                  </a:cubicBezTo>
                  <a:lnTo>
                    <a:pt x="9934" y="8506"/>
                  </a:lnTo>
                  <a:cubicBezTo>
                    <a:pt x="7171" y="6245"/>
                    <a:pt x="4313" y="3995"/>
                    <a:pt x="1645" y="1723"/>
                  </a:cubicBezTo>
                  <a:cubicBezTo>
                    <a:pt x="1093" y="1117"/>
                    <a:pt x="541" y="512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7" name="Freeform: Shape 3876">
              <a:extLst>
                <a:ext uri="{FF2B5EF4-FFF2-40B4-BE49-F238E27FC236}">
                  <a16:creationId xmlns:a16="http://schemas.microsoft.com/office/drawing/2014/main" id="{474AB214-E97A-A44A-84B0-70D187826C5B}"/>
                </a:ext>
              </a:extLst>
            </p:cNvPr>
            <p:cNvSpPr/>
            <p:nvPr/>
          </p:nvSpPr>
          <p:spPr>
            <a:xfrm>
              <a:off x="11692471" y="1190807"/>
              <a:ext cx="9085" cy="6209"/>
            </a:xfrm>
            <a:custGeom>
              <a:avLst/>
              <a:gdLst>
                <a:gd name="connsiteX0" fmla="*/ 0 w 9085"/>
                <a:gd name="connsiteY0" fmla="*/ 0 h 6209"/>
                <a:gd name="connsiteX1" fmla="*/ 2851 w 9085"/>
                <a:gd name="connsiteY1" fmla="*/ 1388 h 6209"/>
                <a:gd name="connsiteX2" fmla="*/ 4651 w 9085"/>
                <a:gd name="connsiteY2" fmla="*/ 2804 h 6209"/>
                <a:gd name="connsiteX3" fmla="*/ 9085 w 9085"/>
                <a:gd name="connsiteY3" fmla="*/ 6209 h 6209"/>
                <a:gd name="connsiteX4" fmla="*/ 8261 w 9085"/>
                <a:gd name="connsiteY4" fmla="*/ 5732 h 6209"/>
                <a:gd name="connsiteX5" fmla="*/ 0 w 9085"/>
                <a:gd name="connsiteY5" fmla="*/ 0 h 6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5" h="6209">
                  <a:moveTo>
                    <a:pt x="0" y="0"/>
                  </a:moveTo>
                  <a:cubicBezTo>
                    <a:pt x="919" y="466"/>
                    <a:pt x="1933" y="921"/>
                    <a:pt x="2851" y="1388"/>
                  </a:cubicBezTo>
                  <a:cubicBezTo>
                    <a:pt x="3486" y="1888"/>
                    <a:pt x="4015" y="2304"/>
                    <a:pt x="4651" y="2804"/>
                  </a:cubicBezTo>
                  <a:cubicBezTo>
                    <a:pt x="6132" y="3970"/>
                    <a:pt x="7614" y="5137"/>
                    <a:pt x="9085" y="6209"/>
                  </a:cubicBezTo>
                  <a:cubicBezTo>
                    <a:pt x="8778" y="6054"/>
                    <a:pt x="8567" y="5887"/>
                    <a:pt x="8261" y="5732"/>
                  </a:cubicBezTo>
                  <a:cubicBezTo>
                    <a:pt x="5542" y="3849"/>
                    <a:pt x="2823" y="1966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6" name="Freeform: Shape 3875">
              <a:extLst>
                <a:ext uri="{FF2B5EF4-FFF2-40B4-BE49-F238E27FC236}">
                  <a16:creationId xmlns:a16="http://schemas.microsoft.com/office/drawing/2014/main" id="{3EFB6AF2-6CF4-63B7-74A8-D4D3018F1518}"/>
                </a:ext>
              </a:extLst>
            </p:cNvPr>
            <p:cNvSpPr/>
            <p:nvPr/>
          </p:nvSpPr>
          <p:spPr>
            <a:xfrm>
              <a:off x="11707564" y="1191887"/>
              <a:ext cx="9854" cy="8207"/>
            </a:xfrm>
            <a:custGeom>
              <a:avLst/>
              <a:gdLst>
                <a:gd name="connsiteX0" fmla="*/ 0 w 9854"/>
                <a:gd name="connsiteY0" fmla="*/ 0 h 8207"/>
                <a:gd name="connsiteX1" fmla="*/ 9854 w 9854"/>
                <a:gd name="connsiteY1" fmla="*/ 7844 h 8207"/>
                <a:gd name="connsiteX2" fmla="*/ 9226 w 9854"/>
                <a:gd name="connsiteY2" fmla="*/ 8207 h 8207"/>
                <a:gd name="connsiteX3" fmla="*/ 6346 w 9854"/>
                <a:gd name="connsiteY3" fmla="*/ 5768 h 8207"/>
                <a:gd name="connsiteX4" fmla="*/ 2184 w 9854"/>
                <a:gd name="connsiteY4" fmla="*/ 2235 h 8207"/>
                <a:gd name="connsiteX5" fmla="*/ 0 w 9854"/>
                <a:gd name="connsiteY5" fmla="*/ 0 h 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4" h="8207">
                  <a:moveTo>
                    <a:pt x="0" y="0"/>
                  </a:moveTo>
                  <a:cubicBezTo>
                    <a:pt x="3281" y="2583"/>
                    <a:pt x="6574" y="5261"/>
                    <a:pt x="9854" y="7844"/>
                  </a:cubicBezTo>
                  <a:cubicBezTo>
                    <a:pt x="9666" y="7867"/>
                    <a:pt x="9500" y="8079"/>
                    <a:pt x="9226" y="8207"/>
                  </a:cubicBezTo>
                  <a:cubicBezTo>
                    <a:pt x="8262" y="7362"/>
                    <a:pt x="7299" y="6518"/>
                    <a:pt x="6346" y="5768"/>
                  </a:cubicBezTo>
                  <a:cubicBezTo>
                    <a:pt x="4958" y="4590"/>
                    <a:pt x="3571" y="3413"/>
                    <a:pt x="2184" y="2235"/>
                  </a:cubicBezTo>
                  <a:cubicBezTo>
                    <a:pt x="1421" y="1463"/>
                    <a:pt x="752" y="678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5" name="Freeform: Shape 3874">
              <a:extLst>
                <a:ext uri="{FF2B5EF4-FFF2-40B4-BE49-F238E27FC236}">
                  <a16:creationId xmlns:a16="http://schemas.microsoft.com/office/drawing/2014/main" id="{B970FF6C-F8BD-C143-DF4D-D9CDDF53F74B}"/>
                </a:ext>
              </a:extLst>
            </p:cNvPr>
            <p:cNvSpPr/>
            <p:nvPr/>
          </p:nvSpPr>
          <p:spPr>
            <a:xfrm>
              <a:off x="11693041" y="1192370"/>
              <a:ext cx="17372" cy="11607"/>
            </a:xfrm>
            <a:custGeom>
              <a:avLst/>
              <a:gdLst>
                <a:gd name="connsiteX0" fmla="*/ 0 w 17372"/>
                <a:gd name="connsiteY0" fmla="*/ 0 h 11607"/>
                <a:gd name="connsiteX1" fmla="*/ 7853 w 17372"/>
                <a:gd name="connsiteY1" fmla="*/ 4725 h 11607"/>
                <a:gd name="connsiteX2" fmla="*/ 15372 w 17372"/>
                <a:gd name="connsiteY2" fmla="*/ 9873 h 11607"/>
                <a:gd name="connsiteX3" fmla="*/ 17372 w 17372"/>
                <a:gd name="connsiteY3" fmla="*/ 11361 h 11607"/>
                <a:gd name="connsiteX4" fmla="*/ 16921 w 17372"/>
                <a:gd name="connsiteY4" fmla="*/ 11607 h 11607"/>
                <a:gd name="connsiteX5" fmla="*/ 3247 w 17372"/>
                <a:gd name="connsiteY5" fmla="*/ 2299 h 11607"/>
                <a:gd name="connsiteX6" fmla="*/ 1588 w 17372"/>
                <a:gd name="connsiteY6" fmla="*/ 1250 h 11607"/>
                <a:gd name="connsiteX7" fmla="*/ 0 w 17372"/>
                <a:gd name="connsiteY7" fmla="*/ 0 h 11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2" h="11607">
                  <a:moveTo>
                    <a:pt x="0" y="0"/>
                  </a:moveTo>
                  <a:cubicBezTo>
                    <a:pt x="2589" y="1610"/>
                    <a:pt x="5274" y="3209"/>
                    <a:pt x="7853" y="4725"/>
                  </a:cubicBezTo>
                  <a:cubicBezTo>
                    <a:pt x="10359" y="6440"/>
                    <a:pt x="12866" y="8157"/>
                    <a:pt x="15372" y="9873"/>
                  </a:cubicBezTo>
                  <a:cubicBezTo>
                    <a:pt x="16007" y="10372"/>
                    <a:pt x="16642" y="10872"/>
                    <a:pt x="17372" y="11361"/>
                  </a:cubicBezTo>
                  <a:cubicBezTo>
                    <a:pt x="17182" y="11383"/>
                    <a:pt x="17099" y="11490"/>
                    <a:pt x="16921" y="11607"/>
                  </a:cubicBezTo>
                  <a:cubicBezTo>
                    <a:pt x="12109" y="8247"/>
                    <a:pt x="7519" y="5148"/>
                    <a:pt x="3247" y="2299"/>
                  </a:cubicBezTo>
                  <a:cubicBezTo>
                    <a:pt x="2730" y="1977"/>
                    <a:pt x="2105" y="1572"/>
                    <a:pt x="1588" y="1250"/>
                  </a:cubicBezTo>
                  <a:cubicBezTo>
                    <a:pt x="1058" y="834"/>
                    <a:pt x="529" y="416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4" name="Freeform: Shape 3873">
              <a:extLst>
                <a:ext uri="{FF2B5EF4-FFF2-40B4-BE49-F238E27FC236}">
                  <a16:creationId xmlns:a16="http://schemas.microsoft.com/office/drawing/2014/main" id="{7A85D64E-20B1-80A1-C3A2-41E5A9AF00CA}"/>
                </a:ext>
              </a:extLst>
            </p:cNvPr>
            <p:cNvSpPr/>
            <p:nvPr/>
          </p:nvSpPr>
          <p:spPr>
            <a:xfrm>
              <a:off x="11690381" y="1192591"/>
              <a:ext cx="16866" cy="11423"/>
            </a:xfrm>
            <a:custGeom>
              <a:avLst/>
              <a:gdLst>
                <a:gd name="connsiteX0" fmla="*/ 0 w 16866"/>
                <a:gd name="connsiteY0" fmla="*/ 0 h 11423"/>
                <a:gd name="connsiteX1" fmla="*/ 5346 w 16866"/>
                <a:gd name="connsiteY1" fmla="*/ 3008 h 11423"/>
                <a:gd name="connsiteX2" fmla="*/ 12053 w 16866"/>
                <a:gd name="connsiteY2" fmla="*/ 7773 h 11423"/>
                <a:gd name="connsiteX3" fmla="*/ 16866 w 16866"/>
                <a:gd name="connsiteY3" fmla="*/ 11423 h 11423"/>
                <a:gd name="connsiteX4" fmla="*/ 0 w 16866"/>
                <a:gd name="connsiteY4" fmla="*/ 0 h 11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66" h="11423">
                  <a:moveTo>
                    <a:pt x="0" y="0"/>
                  </a:moveTo>
                  <a:cubicBezTo>
                    <a:pt x="1743" y="944"/>
                    <a:pt x="3486" y="1887"/>
                    <a:pt x="5346" y="3008"/>
                  </a:cubicBezTo>
                  <a:cubicBezTo>
                    <a:pt x="7546" y="4569"/>
                    <a:pt x="9853" y="6213"/>
                    <a:pt x="12053" y="7773"/>
                  </a:cubicBezTo>
                  <a:lnTo>
                    <a:pt x="16866" y="114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3" name="Freeform: Shape 3872">
              <a:extLst>
                <a:ext uri="{FF2B5EF4-FFF2-40B4-BE49-F238E27FC236}">
                  <a16:creationId xmlns:a16="http://schemas.microsoft.com/office/drawing/2014/main" id="{E65B6895-5C0D-8DF6-539C-E7B99470AC5E}"/>
                </a:ext>
              </a:extLst>
            </p:cNvPr>
            <p:cNvSpPr/>
            <p:nvPr/>
          </p:nvSpPr>
          <p:spPr>
            <a:xfrm>
              <a:off x="11696842" y="1192877"/>
              <a:ext cx="246" cy="193"/>
            </a:xfrm>
            <a:custGeom>
              <a:avLst/>
              <a:gdLst>
                <a:gd name="connsiteX0" fmla="*/ 0 w 246"/>
                <a:gd name="connsiteY0" fmla="*/ 0 h 193"/>
                <a:gd name="connsiteX1" fmla="*/ 246 w 246"/>
                <a:gd name="connsiteY1" fmla="*/ 193 h 193"/>
                <a:gd name="connsiteX2" fmla="*/ 12 w 246"/>
                <a:gd name="connsiteY2" fmla="*/ 94 h 193"/>
                <a:gd name="connsiteX3" fmla="*/ 0 w 246"/>
                <a:gd name="connsiteY3" fmla="*/ 0 h 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" h="193">
                  <a:moveTo>
                    <a:pt x="0" y="0"/>
                  </a:moveTo>
                  <a:lnTo>
                    <a:pt x="246" y="193"/>
                  </a:lnTo>
                  <a:lnTo>
                    <a:pt x="12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2" name="Freeform: Shape 3871">
              <a:extLst>
                <a:ext uri="{FF2B5EF4-FFF2-40B4-BE49-F238E27FC236}">
                  <a16:creationId xmlns:a16="http://schemas.microsoft.com/office/drawing/2014/main" id="{385E7A7B-9B75-5EC2-612D-A7C2F2868102}"/>
                </a:ext>
              </a:extLst>
            </p:cNvPr>
            <p:cNvSpPr/>
            <p:nvPr/>
          </p:nvSpPr>
          <p:spPr>
            <a:xfrm>
              <a:off x="11712873" y="1192982"/>
              <a:ext cx="6680" cy="5695"/>
            </a:xfrm>
            <a:custGeom>
              <a:avLst/>
              <a:gdLst>
                <a:gd name="connsiteX0" fmla="*/ 0 w 6680"/>
                <a:gd name="connsiteY0" fmla="*/ 0 h 5695"/>
                <a:gd name="connsiteX1" fmla="*/ 6680 w 6680"/>
                <a:gd name="connsiteY1" fmla="*/ 5344 h 5695"/>
                <a:gd name="connsiteX2" fmla="*/ 6230 w 6680"/>
                <a:gd name="connsiteY2" fmla="*/ 5589 h 5695"/>
                <a:gd name="connsiteX3" fmla="*/ 6147 w 6680"/>
                <a:gd name="connsiteY3" fmla="*/ 5695 h 5695"/>
                <a:gd name="connsiteX4" fmla="*/ 3383 w 6680"/>
                <a:gd name="connsiteY4" fmla="*/ 3434 h 5695"/>
                <a:gd name="connsiteX5" fmla="*/ 1901 w 6680"/>
                <a:gd name="connsiteY5" fmla="*/ 2268 h 5695"/>
                <a:gd name="connsiteX6" fmla="*/ 0 w 6680"/>
                <a:gd name="connsiteY6" fmla="*/ 0 h 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0" h="5695">
                  <a:moveTo>
                    <a:pt x="0" y="0"/>
                  </a:moveTo>
                  <a:cubicBezTo>
                    <a:pt x="2224" y="1750"/>
                    <a:pt x="4458" y="3594"/>
                    <a:pt x="6680" y="5344"/>
                  </a:cubicBezTo>
                  <a:cubicBezTo>
                    <a:pt x="6491" y="5366"/>
                    <a:pt x="6420" y="5566"/>
                    <a:pt x="6230" y="5589"/>
                  </a:cubicBezTo>
                  <a:lnTo>
                    <a:pt x="6147" y="5695"/>
                  </a:lnTo>
                  <a:cubicBezTo>
                    <a:pt x="5193" y="4945"/>
                    <a:pt x="4241" y="4195"/>
                    <a:pt x="3383" y="3434"/>
                  </a:cubicBezTo>
                  <a:cubicBezTo>
                    <a:pt x="2854" y="3018"/>
                    <a:pt x="2431" y="2685"/>
                    <a:pt x="1901" y="2268"/>
                  </a:cubicBezTo>
                  <a:cubicBezTo>
                    <a:pt x="1338" y="1568"/>
                    <a:pt x="670" y="784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1" name="Freeform: Shape 3870">
              <a:extLst>
                <a:ext uri="{FF2B5EF4-FFF2-40B4-BE49-F238E27FC236}">
                  <a16:creationId xmlns:a16="http://schemas.microsoft.com/office/drawing/2014/main" id="{97F70731-A2AE-F75B-FAAD-093923BC85F8}"/>
                </a:ext>
              </a:extLst>
            </p:cNvPr>
            <p:cNvSpPr/>
            <p:nvPr/>
          </p:nvSpPr>
          <p:spPr>
            <a:xfrm>
              <a:off x="11697088" y="1193069"/>
              <a:ext cx="11451" cy="7814"/>
            </a:xfrm>
            <a:custGeom>
              <a:avLst/>
              <a:gdLst>
                <a:gd name="connsiteX0" fmla="*/ 0 w 11451"/>
                <a:gd name="connsiteY0" fmla="*/ 0 h 7814"/>
                <a:gd name="connsiteX1" fmla="*/ 473 w 11451"/>
                <a:gd name="connsiteY1" fmla="*/ 201 h 7814"/>
                <a:gd name="connsiteX2" fmla="*/ 11451 w 11451"/>
                <a:gd name="connsiteY2" fmla="*/ 7814 h 7814"/>
                <a:gd name="connsiteX3" fmla="*/ 9508 w 11451"/>
                <a:gd name="connsiteY3" fmla="*/ 6799 h 7814"/>
                <a:gd name="connsiteX4" fmla="*/ 6728 w 11451"/>
                <a:gd name="connsiteY4" fmla="*/ 5211 h 7814"/>
                <a:gd name="connsiteX5" fmla="*/ 283 w 11451"/>
                <a:gd name="connsiteY5" fmla="*/ 223 h 7814"/>
                <a:gd name="connsiteX6" fmla="*/ 0 w 11451"/>
                <a:gd name="connsiteY6" fmla="*/ 0 h 7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51" h="7814">
                  <a:moveTo>
                    <a:pt x="0" y="0"/>
                  </a:moveTo>
                  <a:lnTo>
                    <a:pt x="473" y="201"/>
                  </a:lnTo>
                  <a:cubicBezTo>
                    <a:pt x="4143" y="2833"/>
                    <a:pt x="7803" y="5371"/>
                    <a:pt x="11451" y="7814"/>
                  </a:cubicBezTo>
                  <a:cubicBezTo>
                    <a:pt x="10838" y="7503"/>
                    <a:pt x="10226" y="7193"/>
                    <a:pt x="9508" y="6799"/>
                  </a:cubicBezTo>
                  <a:cubicBezTo>
                    <a:pt x="8588" y="6332"/>
                    <a:pt x="7659" y="5772"/>
                    <a:pt x="6728" y="5211"/>
                  </a:cubicBezTo>
                  <a:cubicBezTo>
                    <a:pt x="4612" y="3545"/>
                    <a:pt x="2400" y="1890"/>
                    <a:pt x="283" y="2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70" name="Freeform: Shape 3869">
              <a:extLst>
                <a:ext uri="{FF2B5EF4-FFF2-40B4-BE49-F238E27FC236}">
                  <a16:creationId xmlns:a16="http://schemas.microsoft.com/office/drawing/2014/main" id="{540A8591-15B4-C67C-9137-B92F1AF9F499}"/>
                </a:ext>
              </a:extLst>
            </p:cNvPr>
            <p:cNvSpPr/>
            <p:nvPr/>
          </p:nvSpPr>
          <p:spPr>
            <a:xfrm>
              <a:off x="11688920" y="1194011"/>
              <a:ext cx="17868" cy="11494"/>
            </a:xfrm>
            <a:custGeom>
              <a:avLst/>
              <a:gdLst>
                <a:gd name="connsiteX0" fmla="*/ 0 w 17868"/>
                <a:gd name="connsiteY0" fmla="*/ 0 h 11494"/>
                <a:gd name="connsiteX1" fmla="*/ 8934 w 17868"/>
                <a:gd name="connsiteY1" fmla="*/ 5747 h 11494"/>
                <a:gd name="connsiteX2" fmla="*/ 17762 w 17868"/>
                <a:gd name="connsiteY2" fmla="*/ 11411 h 11494"/>
                <a:gd name="connsiteX3" fmla="*/ 17868 w 17868"/>
                <a:gd name="connsiteY3" fmla="*/ 11494 h 11494"/>
                <a:gd name="connsiteX4" fmla="*/ 6812 w 17868"/>
                <a:gd name="connsiteY4" fmla="*/ 4848 h 11494"/>
                <a:gd name="connsiteX5" fmla="*/ 0 w 17868"/>
                <a:gd name="connsiteY5" fmla="*/ 0 h 1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68" h="11494">
                  <a:moveTo>
                    <a:pt x="0" y="0"/>
                  </a:moveTo>
                  <a:cubicBezTo>
                    <a:pt x="3013" y="1943"/>
                    <a:pt x="5932" y="3898"/>
                    <a:pt x="8934" y="5747"/>
                  </a:cubicBezTo>
                  <a:cubicBezTo>
                    <a:pt x="11947" y="7690"/>
                    <a:pt x="14854" y="9550"/>
                    <a:pt x="17762" y="11411"/>
                  </a:cubicBezTo>
                  <a:lnTo>
                    <a:pt x="17868" y="11494"/>
                  </a:lnTo>
                  <a:cubicBezTo>
                    <a:pt x="14053" y="9262"/>
                    <a:pt x="10438" y="7102"/>
                    <a:pt x="6812" y="4848"/>
                  </a:cubicBezTo>
                  <a:cubicBezTo>
                    <a:pt x="4506" y="3205"/>
                    <a:pt x="2306" y="1644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69" name="Freeform: Shape 3868">
              <a:extLst>
                <a:ext uri="{FF2B5EF4-FFF2-40B4-BE49-F238E27FC236}">
                  <a16:creationId xmlns:a16="http://schemas.microsoft.com/office/drawing/2014/main" id="{B0143BFF-E71F-4375-3378-399C89D8EBBC}"/>
                </a:ext>
              </a:extLst>
            </p:cNvPr>
            <p:cNvSpPr/>
            <p:nvPr/>
          </p:nvSpPr>
          <p:spPr>
            <a:xfrm>
              <a:off x="11700189" y="1194397"/>
              <a:ext cx="12393" cy="8329"/>
            </a:xfrm>
            <a:custGeom>
              <a:avLst/>
              <a:gdLst>
                <a:gd name="connsiteX0" fmla="*/ 0 w 12393"/>
                <a:gd name="connsiteY0" fmla="*/ 0 h 8329"/>
                <a:gd name="connsiteX1" fmla="*/ 3123 w 12393"/>
                <a:gd name="connsiteY1" fmla="*/ 1259 h 8329"/>
                <a:gd name="connsiteX2" fmla="*/ 12393 w 12393"/>
                <a:gd name="connsiteY2" fmla="*/ 8212 h 8329"/>
                <a:gd name="connsiteX3" fmla="*/ 12298 w 12393"/>
                <a:gd name="connsiteY3" fmla="*/ 8223 h 8329"/>
                <a:gd name="connsiteX4" fmla="*/ 12214 w 12393"/>
                <a:gd name="connsiteY4" fmla="*/ 8329 h 8329"/>
                <a:gd name="connsiteX5" fmla="*/ 11296 w 12393"/>
                <a:gd name="connsiteY5" fmla="*/ 7864 h 8329"/>
                <a:gd name="connsiteX6" fmla="*/ 10366 w 12393"/>
                <a:gd name="connsiteY6" fmla="*/ 7303 h 8329"/>
                <a:gd name="connsiteX7" fmla="*/ 0 w 12393"/>
                <a:gd name="connsiteY7" fmla="*/ 0 h 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93" h="8329">
                  <a:moveTo>
                    <a:pt x="0" y="0"/>
                  </a:moveTo>
                  <a:cubicBezTo>
                    <a:pt x="1108" y="443"/>
                    <a:pt x="2121" y="899"/>
                    <a:pt x="3123" y="1259"/>
                  </a:cubicBezTo>
                  <a:cubicBezTo>
                    <a:pt x="6181" y="3580"/>
                    <a:pt x="9239" y="5902"/>
                    <a:pt x="12393" y="8212"/>
                  </a:cubicBezTo>
                  <a:lnTo>
                    <a:pt x="12298" y="8223"/>
                  </a:lnTo>
                  <a:lnTo>
                    <a:pt x="12214" y="8329"/>
                  </a:lnTo>
                  <a:cubicBezTo>
                    <a:pt x="12214" y="8329"/>
                    <a:pt x="11602" y="8018"/>
                    <a:pt x="11296" y="7864"/>
                  </a:cubicBezTo>
                  <a:cubicBezTo>
                    <a:pt x="10989" y="7708"/>
                    <a:pt x="10671" y="7457"/>
                    <a:pt x="10366" y="7303"/>
                  </a:cubicBezTo>
                  <a:cubicBezTo>
                    <a:pt x="6906" y="4836"/>
                    <a:pt x="3458" y="2465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67" name="Freeform: Shape 3866">
              <a:extLst>
                <a:ext uri="{FF2B5EF4-FFF2-40B4-BE49-F238E27FC236}">
                  <a16:creationId xmlns:a16="http://schemas.microsoft.com/office/drawing/2014/main" id="{44C374E8-51B1-2AB9-954E-FCFE4C75327B}"/>
                </a:ext>
              </a:extLst>
            </p:cNvPr>
            <p:cNvSpPr/>
            <p:nvPr/>
          </p:nvSpPr>
          <p:spPr>
            <a:xfrm>
              <a:off x="11705266" y="1194878"/>
              <a:ext cx="5986" cy="4638"/>
            </a:xfrm>
            <a:custGeom>
              <a:avLst/>
              <a:gdLst>
                <a:gd name="connsiteX0" fmla="*/ 0 w 5986"/>
                <a:gd name="connsiteY0" fmla="*/ 0 h 4638"/>
                <a:gd name="connsiteX1" fmla="*/ 5986 w 5986"/>
                <a:gd name="connsiteY1" fmla="*/ 4627 h 4638"/>
                <a:gd name="connsiteX2" fmla="*/ 5892 w 5986"/>
                <a:gd name="connsiteY2" fmla="*/ 4638 h 4638"/>
                <a:gd name="connsiteX3" fmla="*/ 0 w 5986"/>
                <a:gd name="connsiteY3" fmla="*/ 0 h 4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6" h="4638">
                  <a:moveTo>
                    <a:pt x="0" y="0"/>
                  </a:moveTo>
                  <a:lnTo>
                    <a:pt x="5986" y="4627"/>
                  </a:lnTo>
                  <a:lnTo>
                    <a:pt x="5892" y="46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64" name="Freeform: Shape 3863">
              <a:extLst>
                <a:ext uri="{FF2B5EF4-FFF2-40B4-BE49-F238E27FC236}">
                  <a16:creationId xmlns:a16="http://schemas.microsoft.com/office/drawing/2014/main" id="{167E13B0-D4CC-BC97-7ADB-6A943FAA810B}"/>
                </a:ext>
              </a:extLst>
            </p:cNvPr>
            <p:cNvSpPr/>
            <p:nvPr/>
          </p:nvSpPr>
          <p:spPr>
            <a:xfrm>
              <a:off x="11700026" y="1201898"/>
              <a:ext cx="6393" cy="4027"/>
            </a:xfrm>
            <a:custGeom>
              <a:avLst/>
              <a:gdLst>
                <a:gd name="connsiteX0" fmla="*/ 0 w 6393"/>
                <a:gd name="connsiteY0" fmla="*/ 0 h 4027"/>
                <a:gd name="connsiteX1" fmla="*/ 6393 w 6393"/>
                <a:gd name="connsiteY1" fmla="*/ 3747 h 4027"/>
                <a:gd name="connsiteX2" fmla="*/ 5755 w 6393"/>
                <a:gd name="connsiteY2" fmla="*/ 4016 h 4027"/>
                <a:gd name="connsiteX3" fmla="*/ 5660 w 6393"/>
                <a:gd name="connsiteY3" fmla="*/ 4027 h 4027"/>
                <a:gd name="connsiteX4" fmla="*/ 0 w 6393"/>
                <a:gd name="connsiteY4" fmla="*/ 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3" h="4027">
                  <a:moveTo>
                    <a:pt x="0" y="0"/>
                  </a:moveTo>
                  <a:cubicBezTo>
                    <a:pt x="2072" y="1288"/>
                    <a:pt x="4239" y="2565"/>
                    <a:pt x="6393" y="3747"/>
                  </a:cubicBezTo>
                  <a:cubicBezTo>
                    <a:pt x="6110" y="3781"/>
                    <a:pt x="5932" y="3898"/>
                    <a:pt x="5755" y="4016"/>
                  </a:cubicBezTo>
                  <a:lnTo>
                    <a:pt x="5660" y="4027"/>
                  </a:lnTo>
                  <a:cubicBezTo>
                    <a:pt x="3777" y="2716"/>
                    <a:pt x="1883" y="1311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63" name="Freeform: Shape 3862">
              <a:extLst>
                <a:ext uri="{FF2B5EF4-FFF2-40B4-BE49-F238E27FC236}">
                  <a16:creationId xmlns:a16="http://schemas.microsoft.com/office/drawing/2014/main" id="{DD9C2A1B-0EA8-E583-F394-A6C31949AEFF}"/>
                </a:ext>
              </a:extLst>
            </p:cNvPr>
            <p:cNvSpPr/>
            <p:nvPr/>
          </p:nvSpPr>
          <p:spPr>
            <a:xfrm>
              <a:off x="11707247" y="1204013"/>
              <a:ext cx="1092" cy="828"/>
            </a:xfrm>
            <a:custGeom>
              <a:avLst/>
              <a:gdLst>
                <a:gd name="connsiteX0" fmla="*/ 0 w 1092"/>
                <a:gd name="connsiteY0" fmla="*/ 0 h 828"/>
                <a:gd name="connsiteX1" fmla="*/ 1081 w 1092"/>
                <a:gd name="connsiteY1" fmla="*/ 732 h 828"/>
                <a:gd name="connsiteX2" fmla="*/ 1092 w 1092"/>
                <a:gd name="connsiteY2" fmla="*/ 828 h 828"/>
                <a:gd name="connsiteX3" fmla="*/ 0 w 1092"/>
                <a:gd name="connsiteY3" fmla="*/ 0 h 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" h="828">
                  <a:moveTo>
                    <a:pt x="0" y="0"/>
                  </a:moveTo>
                  <a:lnTo>
                    <a:pt x="1081" y="732"/>
                  </a:lnTo>
                  <a:lnTo>
                    <a:pt x="1092" y="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61" name="Freeform: Shape 3860">
              <a:extLst>
                <a:ext uri="{FF2B5EF4-FFF2-40B4-BE49-F238E27FC236}">
                  <a16:creationId xmlns:a16="http://schemas.microsoft.com/office/drawing/2014/main" id="{2ADB9953-B39C-1C50-DE41-E3975E2E161A}"/>
                </a:ext>
              </a:extLst>
            </p:cNvPr>
            <p:cNvSpPr/>
            <p:nvPr/>
          </p:nvSpPr>
          <p:spPr>
            <a:xfrm>
              <a:off x="12012874" y="1210997"/>
              <a:ext cx="9243" cy="7363"/>
            </a:xfrm>
            <a:custGeom>
              <a:avLst/>
              <a:gdLst>
                <a:gd name="connsiteX0" fmla="*/ 5502 w 9243"/>
                <a:gd name="connsiteY0" fmla="*/ 905 h 7363"/>
                <a:gd name="connsiteX1" fmla="*/ 9230 w 9243"/>
                <a:gd name="connsiteY1" fmla="*/ 2715 h 7363"/>
                <a:gd name="connsiteX2" fmla="*/ 8618 w 9243"/>
                <a:gd name="connsiteY2" fmla="*/ 6433 h 7363"/>
                <a:gd name="connsiteX3" fmla="*/ 83 w 9243"/>
                <a:gd name="connsiteY3" fmla="*/ 7257 h 7363"/>
                <a:gd name="connsiteX4" fmla="*/ 0 w 9243"/>
                <a:gd name="connsiteY4" fmla="*/ 7363 h 7363"/>
                <a:gd name="connsiteX5" fmla="*/ 526 w 9243"/>
                <a:gd name="connsiteY5" fmla="*/ 6149 h 7363"/>
                <a:gd name="connsiteX6" fmla="*/ 5502 w 9243"/>
                <a:gd name="connsiteY6" fmla="*/ 905 h 7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3" h="7363">
                  <a:moveTo>
                    <a:pt x="5502" y="905"/>
                  </a:moveTo>
                  <a:cubicBezTo>
                    <a:pt x="7559" y="-443"/>
                    <a:pt x="9409" y="-615"/>
                    <a:pt x="9230" y="2715"/>
                  </a:cubicBezTo>
                  <a:cubicBezTo>
                    <a:pt x="9188" y="3967"/>
                    <a:pt x="8861" y="5253"/>
                    <a:pt x="8618" y="6433"/>
                  </a:cubicBezTo>
                  <a:cubicBezTo>
                    <a:pt x="5818" y="6286"/>
                    <a:pt x="2898" y="6731"/>
                    <a:pt x="83" y="7257"/>
                  </a:cubicBezTo>
                  <a:lnTo>
                    <a:pt x="0" y="7363"/>
                  </a:lnTo>
                  <a:cubicBezTo>
                    <a:pt x="0" y="7363"/>
                    <a:pt x="287" y="6561"/>
                    <a:pt x="526" y="6149"/>
                  </a:cubicBezTo>
                  <a:cubicBezTo>
                    <a:pt x="1178" y="4777"/>
                    <a:pt x="3444" y="2253"/>
                    <a:pt x="5502" y="90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58" name="Freeform: Shape 3857">
              <a:extLst>
                <a:ext uri="{FF2B5EF4-FFF2-40B4-BE49-F238E27FC236}">
                  <a16:creationId xmlns:a16="http://schemas.microsoft.com/office/drawing/2014/main" id="{848D4FBE-567C-6BF9-6D60-B36023BDD118}"/>
                </a:ext>
              </a:extLst>
            </p:cNvPr>
            <p:cNvSpPr/>
            <p:nvPr/>
          </p:nvSpPr>
          <p:spPr>
            <a:xfrm>
              <a:off x="12049402" y="1235071"/>
              <a:ext cx="36275" cy="103893"/>
            </a:xfrm>
            <a:custGeom>
              <a:avLst/>
              <a:gdLst>
                <a:gd name="connsiteX0" fmla="*/ 10833 w 36275"/>
                <a:gd name="connsiteY0" fmla="*/ 0 h 103893"/>
                <a:gd name="connsiteX1" fmla="*/ 11070 w 36275"/>
                <a:gd name="connsiteY1" fmla="*/ 30186 h 103893"/>
                <a:gd name="connsiteX2" fmla="*/ 26446 w 36275"/>
                <a:gd name="connsiteY2" fmla="*/ 57804 h 103893"/>
                <a:gd name="connsiteX3" fmla="*/ 34072 w 36275"/>
                <a:gd name="connsiteY3" fmla="*/ 67064 h 103893"/>
                <a:gd name="connsiteX4" fmla="*/ 35902 w 36275"/>
                <a:gd name="connsiteY4" fmla="*/ 75191 h 103893"/>
                <a:gd name="connsiteX5" fmla="*/ 28480 w 36275"/>
                <a:gd name="connsiteY5" fmla="*/ 103893 h 103893"/>
                <a:gd name="connsiteX6" fmla="*/ 27889 w 36275"/>
                <a:gd name="connsiteY6" fmla="*/ 102140 h 103893"/>
                <a:gd name="connsiteX7" fmla="*/ 21843 w 36275"/>
                <a:gd name="connsiteY7" fmla="*/ 77153 h 103893"/>
                <a:gd name="connsiteX8" fmla="*/ 0 w 36275"/>
                <a:gd name="connsiteY8" fmla="*/ 32272 h 103893"/>
                <a:gd name="connsiteX9" fmla="*/ 3293 w 36275"/>
                <a:gd name="connsiteY9" fmla="*/ 321 h 103893"/>
                <a:gd name="connsiteX10" fmla="*/ 10833 w 36275"/>
                <a:gd name="connsiteY10" fmla="*/ 0 h 10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275" h="103893">
                  <a:moveTo>
                    <a:pt x="10833" y="0"/>
                  </a:moveTo>
                  <a:cubicBezTo>
                    <a:pt x="8051" y="8868"/>
                    <a:pt x="7884" y="19536"/>
                    <a:pt x="11070" y="30186"/>
                  </a:cubicBezTo>
                  <a:cubicBezTo>
                    <a:pt x="14246" y="40744"/>
                    <a:pt x="20430" y="49984"/>
                    <a:pt x="26446" y="57804"/>
                  </a:cubicBezTo>
                  <a:cubicBezTo>
                    <a:pt x="28720" y="60795"/>
                    <a:pt x="32659" y="64066"/>
                    <a:pt x="34072" y="67064"/>
                  </a:cubicBezTo>
                  <a:cubicBezTo>
                    <a:pt x="35120" y="69433"/>
                    <a:pt x="35548" y="73028"/>
                    <a:pt x="35902" y="75191"/>
                  </a:cubicBezTo>
                  <a:cubicBezTo>
                    <a:pt x="37493" y="86128"/>
                    <a:pt x="33795" y="96161"/>
                    <a:pt x="28480" y="103893"/>
                  </a:cubicBezTo>
                  <a:cubicBezTo>
                    <a:pt x="28318" y="103336"/>
                    <a:pt x="28145" y="102686"/>
                    <a:pt x="27889" y="102140"/>
                  </a:cubicBezTo>
                  <a:cubicBezTo>
                    <a:pt x="27086" y="93795"/>
                    <a:pt x="25021" y="85312"/>
                    <a:pt x="21843" y="77153"/>
                  </a:cubicBezTo>
                  <a:cubicBezTo>
                    <a:pt x="17524" y="60210"/>
                    <a:pt x="10861" y="43737"/>
                    <a:pt x="0" y="32272"/>
                  </a:cubicBezTo>
                  <a:cubicBezTo>
                    <a:pt x="3369" y="21895"/>
                    <a:pt x="4873" y="11165"/>
                    <a:pt x="3293" y="321"/>
                  </a:cubicBezTo>
                  <a:cubicBezTo>
                    <a:pt x="5776" y="218"/>
                    <a:pt x="8351" y="103"/>
                    <a:pt x="1083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57" name="Freeform: Shape 3856">
              <a:extLst>
                <a:ext uri="{FF2B5EF4-FFF2-40B4-BE49-F238E27FC236}">
                  <a16:creationId xmlns:a16="http://schemas.microsoft.com/office/drawing/2014/main" id="{963E6C5A-AD8E-47C4-C2E2-D1EEF0C96666}"/>
                </a:ext>
              </a:extLst>
            </p:cNvPr>
            <p:cNvSpPr/>
            <p:nvPr/>
          </p:nvSpPr>
          <p:spPr>
            <a:xfrm>
              <a:off x="12010961" y="1235455"/>
              <a:ext cx="37160" cy="27954"/>
            </a:xfrm>
            <a:custGeom>
              <a:avLst/>
              <a:gdLst>
                <a:gd name="connsiteX0" fmla="*/ 36370 w 37160"/>
                <a:gd name="connsiteY0" fmla="*/ 0 h 27954"/>
                <a:gd name="connsiteX1" fmla="*/ 34412 w 37160"/>
                <a:gd name="connsiteY1" fmla="*/ 27859 h 27954"/>
                <a:gd name="connsiteX2" fmla="*/ 34423 w 37160"/>
                <a:gd name="connsiteY2" fmla="*/ 27954 h 27954"/>
                <a:gd name="connsiteX3" fmla="*/ 0 w 37160"/>
                <a:gd name="connsiteY3" fmla="*/ 23228 h 27954"/>
                <a:gd name="connsiteX4" fmla="*/ 2630 w 37160"/>
                <a:gd name="connsiteY4" fmla="*/ 13897 h 27954"/>
                <a:gd name="connsiteX5" fmla="*/ 3769 w 37160"/>
                <a:gd name="connsiteY5" fmla="*/ 12994 h 27954"/>
                <a:gd name="connsiteX6" fmla="*/ 8525 w 37160"/>
                <a:gd name="connsiteY6" fmla="*/ 7824 h 27954"/>
                <a:gd name="connsiteX7" fmla="*/ 14443 w 37160"/>
                <a:gd name="connsiteY7" fmla="*/ 1940 h 27954"/>
                <a:gd name="connsiteX8" fmla="*/ 14492 w 37160"/>
                <a:gd name="connsiteY8" fmla="*/ 1550 h 27954"/>
                <a:gd name="connsiteX9" fmla="*/ 36370 w 37160"/>
                <a:gd name="connsiteY9" fmla="*/ 0 h 27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60" h="27954">
                  <a:moveTo>
                    <a:pt x="36370" y="0"/>
                  </a:moveTo>
                  <a:cubicBezTo>
                    <a:pt x="37969" y="9402"/>
                    <a:pt x="37053" y="18623"/>
                    <a:pt x="34412" y="27859"/>
                  </a:cubicBezTo>
                  <a:lnTo>
                    <a:pt x="34423" y="27954"/>
                  </a:lnTo>
                  <a:cubicBezTo>
                    <a:pt x="24251" y="19861"/>
                    <a:pt x="12387" y="20122"/>
                    <a:pt x="0" y="23228"/>
                  </a:cubicBezTo>
                  <a:cubicBezTo>
                    <a:pt x="1281" y="20294"/>
                    <a:pt x="2150" y="17121"/>
                    <a:pt x="2630" y="13897"/>
                  </a:cubicBezTo>
                  <a:cubicBezTo>
                    <a:pt x="3069" y="13558"/>
                    <a:pt x="3413" y="13229"/>
                    <a:pt x="3769" y="12994"/>
                  </a:cubicBezTo>
                  <a:cubicBezTo>
                    <a:pt x="5976" y="11389"/>
                    <a:pt x="7744" y="10123"/>
                    <a:pt x="8525" y="7824"/>
                  </a:cubicBezTo>
                  <a:cubicBezTo>
                    <a:pt x="11207" y="7792"/>
                    <a:pt x="13153" y="6410"/>
                    <a:pt x="14443" y="1940"/>
                  </a:cubicBezTo>
                  <a:cubicBezTo>
                    <a:pt x="14432" y="1845"/>
                    <a:pt x="14420" y="1750"/>
                    <a:pt x="14492" y="1550"/>
                  </a:cubicBezTo>
                  <a:cubicBezTo>
                    <a:pt x="21798" y="871"/>
                    <a:pt x="29031" y="394"/>
                    <a:pt x="3637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56" name="Freeform: Shape 3855">
              <a:extLst>
                <a:ext uri="{FF2B5EF4-FFF2-40B4-BE49-F238E27FC236}">
                  <a16:creationId xmlns:a16="http://schemas.microsoft.com/office/drawing/2014/main" id="{04A74E0F-A83B-F012-6971-CACC1097BB9D}"/>
                </a:ext>
              </a:extLst>
            </p:cNvPr>
            <p:cNvSpPr/>
            <p:nvPr/>
          </p:nvSpPr>
          <p:spPr>
            <a:xfrm>
              <a:off x="11965088" y="1252928"/>
              <a:ext cx="43461" cy="18987"/>
            </a:xfrm>
            <a:custGeom>
              <a:avLst/>
              <a:gdLst>
                <a:gd name="connsiteX0" fmla="*/ 43461 w 43461"/>
                <a:gd name="connsiteY0" fmla="*/ 0 h 18987"/>
                <a:gd name="connsiteX1" fmla="*/ 40499 w 43461"/>
                <a:gd name="connsiteY1" fmla="*/ 7355 h 18987"/>
                <a:gd name="connsiteX2" fmla="*/ 7256 w 43461"/>
                <a:gd name="connsiteY2" fmla="*/ 18987 h 18987"/>
                <a:gd name="connsiteX3" fmla="*/ 0 w 43461"/>
                <a:gd name="connsiteY3" fmla="*/ 15247 h 18987"/>
                <a:gd name="connsiteX4" fmla="*/ 190 w 43461"/>
                <a:gd name="connsiteY4" fmla="*/ 15224 h 18987"/>
                <a:gd name="connsiteX5" fmla="*/ 1591 w 43461"/>
                <a:gd name="connsiteY5" fmla="*/ 14099 h 18987"/>
                <a:gd name="connsiteX6" fmla="*/ 5703 w 43461"/>
                <a:gd name="connsiteY6" fmla="*/ 13993 h 18987"/>
                <a:gd name="connsiteX7" fmla="*/ 24643 w 43461"/>
                <a:gd name="connsiteY7" fmla="*/ 1473 h 18987"/>
                <a:gd name="connsiteX8" fmla="*/ 37943 w 43461"/>
                <a:gd name="connsiteY8" fmla="*/ 1999 h 18987"/>
                <a:gd name="connsiteX9" fmla="*/ 43461 w 43461"/>
                <a:gd name="connsiteY9" fmla="*/ 0 h 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1" h="18987">
                  <a:moveTo>
                    <a:pt x="43461" y="0"/>
                  </a:moveTo>
                  <a:cubicBezTo>
                    <a:pt x="42796" y="2477"/>
                    <a:pt x="41754" y="5000"/>
                    <a:pt x="40499" y="7355"/>
                  </a:cubicBezTo>
                  <a:cubicBezTo>
                    <a:pt x="29303" y="10799"/>
                    <a:pt x="17931" y="15990"/>
                    <a:pt x="7256" y="18987"/>
                  </a:cubicBezTo>
                  <a:cubicBezTo>
                    <a:pt x="4723" y="17851"/>
                    <a:pt x="2367" y="16595"/>
                    <a:pt x="0" y="15247"/>
                  </a:cubicBezTo>
                  <a:lnTo>
                    <a:pt x="190" y="15224"/>
                  </a:lnTo>
                  <a:cubicBezTo>
                    <a:pt x="629" y="14885"/>
                    <a:pt x="1152" y="14439"/>
                    <a:pt x="1591" y="14099"/>
                  </a:cubicBezTo>
                  <a:cubicBezTo>
                    <a:pt x="2937" y="14130"/>
                    <a:pt x="4378" y="14150"/>
                    <a:pt x="5703" y="13993"/>
                  </a:cubicBezTo>
                  <a:cubicBezTo>
                    <a:pt x="14721" y="13207"/>
                    <a:pt x="21237" y="8306"/>
                    <a:pt x="24643" y="1473"/>
                  </a:cubicBezTo>
                  <a:cubicBezTo>
                    <a:pt x="28999" y="187"/>
                    <a:pt x="33358" y="2163"/>
                    <a:pt x="37943" y="1999"/>
                  </a:cubicBezTo>
                  <a:cubicBezTo>
                    <a:pt x="39763" y="1975"/>
                    <a:pt x="41670" y="1076"/>
                    <a:pt x="4346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52" name="Freeform: Shape 3851">
              <a:extLst>
                <a:ext uri="{FF2B5EF4-FFF2-40B4-BE49-F238E27FC236}">
                  <a16:creationId xmlns:a16="http://schemas.microsoft.com/office/drawing/2014/main" id="{6321A8E9-9B38-2A5E-24D8-3CA55608176B}"/>
                </a:ext>
              </a:extLst>
            </p:cNvPr>
            <p:cNvSpPr/>
            <p:nvPr/>
          </p:nvSpPr>
          <p:spPr>
            <a:xfrm>
              <a:off x="12064404" y="1433718"/>
              <a:ext cx="28182" cy="45015"/>
            </a:xfrm>
            <a:custGeom>
              <a:avLst/>
              <a:gdLst>
                <a:gd name="connsiteX0" fmla="*/ 28120 w 28182"/>
                <a:gd name="connsiteY0" fmla="*/ 0 h 45015"/>
                <a:gd name="connsiteX1" fmla="*/ 26943 w 28182"/>
                <a:gd name="connsiteY1" fmla="*/ 5416 h 45015"/>
                <a:gd name="connsiteX2" fmla="*/ 14200 w 28182"/>
                <a:gd name="connsiteY2" fmla="*/ 45015 h 45015"/>
                <a:gd name="connsiteX3" fmla="*/ 0 w 28182"/>
                <a:gd name="connsiteY3" fmla="*/ 6323 h 45015"/>
                <a:gd name="connsiteX4" fmla="*/ 94 w 28182"/>
                <a:gd name="connsiteY4" fmla="*/ 6312 h 45015"/>
                <a:gd name="connsiteX5" fmla="*/ 28120 w 28182"/>
                <a:gd name="connsiteY5" fmla="*/ 0 h 4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182" h="45015">
                  <a:moveTo>
                    <a:pt x="28120" y="0"/>
                  </a:moveTo>
                  <a:cubicBezTo>
                    <a:pt x="28429" y="1786"/>
                    <a:pt x="27507" y="3719"/>
                    <a:pt x="26943" y="5416"/>
                  </a:cubicBezTo>
                  <a:cubicBezTo>
                    <a:pt x="23110" y="18343"/>
                    <a:pt x="19068" y="32733"/>
                    <a:pt x="14200" y="45015"/>
                  </a:cubicBezTo>
                  <a:cubicBezTo>
                    <a:pt x="8896" y="32698"/>
                    <a:pt x="4781" y="19087"/>
                    <a:pt x="0" y="6323"/>
                  </a:cubicBezTo>
                  <a:lnTo>
                    <a:pt x="94" y="6312"/>
                  </a:lnTo>
                  <a:cubicBezTo>
                    <a:pt x="9546" y="4323"/>
                    <a:pt x="18668" y="1990"/>
                    <a:pt x="2812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51" name="Freeform: Shape 3850">
              <a:extLst>
                <a:ext uri="{FF2B5EF4-FFF2-40B4-BE49-F238E27FC236}">
                  <a16:creationId xmlns:a16="http://schemas.microsoft.com/office/drawing/2014/main" id="{043BC0FD-25FC-8804-462C-806BB0F4979E}"/>
                </a:ext>
              </a:extLst>
            </p:cNvPr>
            <p:cNvSpPr/>
            <p:nvPr/>
          </p:nvSpPr>
          <p:spPr>
            <a:xfrm>
              <a:off x="11963657" y="1435395"/>
              <a:ext cx="85070" cy="19712"/>
            </a:xfrm>
            <a:custGeom>
              <a:avLst/>
              <a:gdLst>
                <a:gd name="connsiteX0" fmla="*/ 84174 w 85070"/>
                <a:gd name="connsiteY0" fmla="*/ 0 h 19712"/>
                <a:gd name="connsiteX1" fmla="*/ 85070 w 85070"/>
                <a:gd name="connsiteY1" fmla="*/ 277 h 19712"/>
                <a:gd name="connsiteX2" fmla="*/ 0 w 85070"/>
                <a:gd name="connsiteY2" fmla="*/ 19712 h 19712"/>
                <a:gd name="connsiteX3" fmla="*/ 41798 w 85070"/>
                <a:gd name="connsiteY3" fmla="*/ 9842 h 19712"/>
                <a:gd name="connsiteX4" fmla="*/ 84174 w 85070"/>
                <a:gd name="connsiteY4" fmla="*/ 0 h 1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070" h="19712">
                  <a:moveTo>
                    <a:pt x="84174" y="0"/>
                  </a:moveTo>
                  <a:cubicBezTo>
                    <a:pt x="84386" y="166"/>
                    <a:pt x="84682" y="227"/>
                    <a:pt x="85070" y="277"/>
                  </a:cubicBezTo>
                  <a:cubicBezTo>
                    <a:pt x="57325" y="7322"/>
                    <a:pt x="28509" y="13439"/>
                    <a:pt x="0" y="19712"/>
                  </a:cubicBezTo>
                  <a:cubicBezTo>
                    <a:pt x="13410" y="15525"/>
                    <a:pt x="27613" y="13161"/>
                    <a:pt x="41798" y="9842"/>
                  </a:cubicBezTo>
                  <a:cubicBezTo>
                    <a:pt x="55899" y="6628"/>
                    <a:pt x="70451" y="3169"/>
                    <a:pt x="8417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9" name="Freeform: Shape 3848">
              <a:extLst>
                <a:ext uri="{FF2B5EF4-FFF2-40B4-BE49-F238E27FC236}">
                  <a16:creationId xmlns:a16="http://schemas.microsoft.com/office/drawing/2014/main" id="{AED423B3-9FC4-B56F-5B87-C81476A3916B}"/>
                </a:ext>
              </a:extLst>
            </p:cNvPr>
            <p:cNvSpPr/>
            <p:nvPr/>
          </p:nvSpPr>
          <p:spPr>
            <a:xfrm>
              <a:off x="12050914" y="1442964"/>
              <a:ext cx="18299" cy="56032"/>
            </a:xfrm>
            <a:custGeom>
              <a:avLst/>
              <a:gdLst>
                <a:gd name="connsiteX0" fmla="*/ 217 w 18299"/>
                <a:gd name="connsiteY0" fmla="*/ 0 h 56032"/>
                <a:gd name="connsiteX1" fmla="*/ 18299 w 18299"/>
                <a:gd name="connsiteY1" fmla="*/ 48118 h 56032"/>
                <a:gd name="connsiteX2" fmla="*/ 1710 w 18299"/>
                <a:gd name="connsiteY2" fmla="*/ 56032 h 56032"/>
                <a:gd name="connsiteX3" fmla="*/ 763 w 18299"/>
                <a:gd name="connsiteY3" fmla="*/ 31973 h 56032"/>
                <a:gd name="connsiteX4" fmla="*/ 3524 w 18299"/>
                <a:gd name="connsiteY4" fmla="*/ 40661 h 56032"/>
                <a:gd name="connsiteX5" fmla="*/ 8075 w 18299"/>
                <a:gd name="connsiteY5" fmla="*/ 36185 h 56032"/>
                <a:gd name="connsiteX6" fmla="*/ 834 w 18299"/>
                <a:gd name="connsiteY6" fmla="*/ 27743 h 56032"/>
                <a:gd name="connsiteX7" fmla="*/ 217 w 18299"/>
                <a:gd name="connsiteY7" fmla="*/ 0 h 5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99" h="56032">
                  <a:moveTo>
                    <a:pt x="217" y="0"/>
                  </a:moveTo>
                  <a:lnTo>
                    <a:pt x="18299" y="48118"/>
                  </a:lnTo>
                  <a:lnTo>
                    <a:pt x="1710" y="56032"/>
                  </a:lnTo>
                  <a:cubicBezTo>
                    <a:pt x="1108" y="47758"/>
                    <a:pt x="1365" y="40246"/>
                    <a:pt x="763" y="31973"/>
                  </a:cubicBezTo>
                  <a:cubicBezTo>
                    <a:pt x="4798" y="32835"/>
                    <a:pt x="3637" y="37578"/>
                    <a:pt x="3524" y="40661"/>
                  </a:cubicBezTo>
                  <a:cubicBezTo>
                    <a:pt x="5905" y="43734"/>
                    <a:pt x="8235" y="39140"/>
                    <a:pt x="8075" y="36185"/>
                  </a:cubicBezTo>
                  <a:cubicBezTo>
                    <a:pt x="7902" y="31506"/>
                    <a:pt x="3384" y="28207"/>
                    <a:pt x="834" y="27743"/>
                  </a:cubicBezTo>
                  <a:cubicBezTo>
                    <a:pt x="488" y="18385"/>
                    <a:pt x="-411" y="8419"/>
                    <a:pt x="21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8" name="Freeform: Shape 3847">
              <a:extLst>
                <a:ext uri="{FF2B5EF4-FFF2-40B4-BE49-F238E27FC236}">
                  <a16:creationId xmlns:a16="http://schemas.microsoft.com/office/drawing/2014/main" id="{933CB862-A30D-F08D-A00E-5DA612F66EE0}"/>
                </a:ext>
              </a:extLst>
            </p:cNvPr>
            <p:cNvSpPr/>
            <p:nvPr/>
          </p:nvSpPr>
          <p:spPr>
            <a:xfrm>
              <a:off x="11963701" y="1446039"/>
              <a:ext cx="83642" cy="77005"/>
            </a:xfrm>
            <a:custGeom>
              <a:avLst/>
              <a:gdLst>
                <a:gd name="connsiteX0" fmla="*/ 81753 w 83642"/>
                <a:gd name="connsiteY0" fmla="*/ 0 h 77005"/>
                <a:gd name="connsiteX1" fmla="*/ 82478 w 83642"/>
                <a:gd name="connsiteY1" fmla="*/ 25428 h 77005"/>
                <a:gd name="connsiteX2" fmla="*/ 67797 w 83642"/>
                <a:gd name="connsiteY2" fmla="*/ 43100 h 77005"/>
                <a:gd name="connsiteX3" fmla="*/ 67914 w 83642"/>
                <a:gd name="connsiteY3" fmla="*/ 43278 h 77005"/>
                <a:gd name="connsiteX4" fmla="*/ 83642 w 83642"/>
                <a:gd name="connsiteY4" fmla="*/ 56945 h 77005"/>
                <a:gd name="connsiteX5" fmla="*/ 58155 w 83642"/>
                <a:gd name="connsiteY5" fmla="*/ 63624 h 77005"/>
                <a:gd name="connsiteX6" fmla="*/ 45413 w 83642"/>
                <a:gd name="connsiteY6" fmla="*/ 64567 h 77005"/>
                <a:gd name="connsiteX7" fmla="*/ 40693 w 83642"/>
                <a:gd name="connsiteY7" fmla="*/ 67622 h 77005"/>
                <a:gd name="connsiteX8" fmla="*/ 30307 w 83642"/>
                <a:gd name="connsiteY8" fmla="*/ 69819 h 77005"/>
                <a:gd name="connsiteX9" fmla="*/ 563 w 83642"/>
                <a:gd name="connsiteY9" fmla="*/ 77005 h 77005"/>
                <a:gd name="connsiteX10" fmla="*/ 0 w 83642"/>
                <a:gd name="connsiteY10" fmla="*/ 17505 h 77005"/>
                <a:gd name="connsiteX11" fmla="*/ 81185 w 83642"/>
                <a:gd name="connsiteY11" fmla="*/ 67 h 77005"/>
                <a:gd name="connsiteX12" fmla="*/ 81753 w 83642"/>
                <a:gd name="connsiteY12" fmla="*/ 0 h 7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642" h="77005">
                  <a:moveTo>
                    <a:pt x="81753" y="0"/>
                  </a:moveTo>
                  <a:cubicBezTo>
                    <a:pt x="82082" y="8402"/>
                    <a:pt x="82316" y="16815"/>
                    <a:pt x="82478" y="25428"/>
                  </a:cubicBezTo>
                  <a:cubicBezTo>
                    <a:pt x="73311" y="27384"/>
                    <a:pt x="66648" y="33452"/>
                    <a:pt x="67797" y="43100"/>
                  </a:cubicBezTo>
                  <a:lnTo>
                    <a:pt x="67914" y="43278"/>
                  </a:lnTo>
                  <a:cubicBezTo>
                    <a:pt x="68927" y="51791"/>
                    <a:pt x="75949" y="55175"/>
                    <a:pt x="83642" y="56945"/>
                  </a:cubicBezTo>
                  <a:cubicBezTo>
                    <a:pt x="76146" y="60044"/>
                    <a:pt x="66298" y="61120"/>
                    <a:pt x="58155" y="63624"/>
                  </a:cubicBezTo>
                  <a:cubicBezTo>
                    <a:pt x="54051" y="62195"/>
                    <a:pt x="49417" y="62747"/>
                    <a:pt x="45413" y="64567"/>
                  </a:cubicBezTo>
                  <a:cubicBezTo>
                    <a:pt x="43683" y="65348"/>
                    <a:pt x="42434" y="66936"/>
                    <a:pt x="40693" y="67622"/>
                  </a:cubicBezTo>
                  <a:cubicBezTo>
                    <a:pt x="37674" y="68846"/>
                    <a:pt x="33761" y="69024"/>
                    <a:pt x="30307" y="69819"/>
                  </a:cubicBezTo>
                  <a:cubicBezTo>
                    <a:pt x="20700" y="72114"/>
                    <a:pt x="10654" y="74749"/>
                    <a:pt x="563" y="77005"/>
                  </a:cubicBezTo>
                  <a:cubicBezTo>
                    <a:pt x="150" y="56623"/>
                    <a:pt x="297" y="37709"/>
                    <a:pt x="0" y="17505"/>
                  </a:cubicBezTo>
                  <a:cubicBezTo>
                    <a:pt x="27209" y="11579"/>
                    <a:pt x="54291" y="7011"/>
                    <a:pt x="81185" y="67"/>
                  </a:cubicBezTo>
                  <a:lnTo>
                    <a:pt x="8175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7" name="Freeform: Shape 3846">
              <a:extLst>
                <a:ext uri="{FF2B5EF4-FFF2-40B4-BE49-F238E27FC236}">
                  <a16:creationId xmlns:a16="http://schemas.microsoft.com/office/drawing/2014/main" id="{107B1C2D-C149-2F34-7E0E-681111028B18}"/>
                </a:ext>
              </a:extLst>
            </p:cNvPr>
            <p:cNvSpPr/>
            <p:nvPr/>
          </p:nvSpPr>
          <p:spPr>
            <a:xfrm>
              <a:off x="11912130" y="1465771"/>
              <a:ext cx="39594" cy="68949"/>
            </a:xfrm>
            <a:custGeom>
              <a:avLst/>
              <a:gdLst>
                <a:gd name="connsiteX0" fmla="*/ 38504 w 39594"/>
                <a:gd name="connsiteY0" fmla="*/ 0 h 68949"/>
                <a:gd name="connsiteX1" fmla="*/ 39585 w 39594"/>
                <a:gd name="connsiteY1" fmla="*/ 59823 h 68949"/>
                <a:gd name="connsiteX2" fmla="*/ 9591 w 39594"/>
                <a:gd name="connsiteY2" fmla="*/ 67328 h 68949"/>
                <a:gd name="connsiteX3" fmla="*/ 0 w 39594"/>
                <a:gd name="connsiteY3" fmla="*/ 68949 h 68949"/>
                <a:gd name="connsiteX4" fmla="*/ 3256 w 39594"/>
                <a:gd name="connsiteY4" fmla="*/ 65684 h 68949"/>
                <a:gd name="connsiteX5" fmla="*/ 3267 w 39594"/>
                <a:gd name="connsiteY5" fmla="*/ 65779 h 68949"/>
                <a:gd name="connsiteX6" fmla="*/ 30921 w 39594"/>
                <a:gd name="connsiteY6" fmla="*/ 1575 h 68949"/>
                <a:gd name="connsiteX7" fmla="*/ 38504 w 39594"/>
                <a:gd name="connsiteY7" fmla="*/ 0 h 68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94" h="68949">
                  <a:moveTo>
                    <a:pt x="38504" y="0"/>
                  </a:moveTo>
                  <a:cubicBezTo>
                    <a:pt x="39743" y="18461"/>
                    <a:pt x="39591" y="40542"/>
                    <a:pt x="39585" y="59823"/>
                  </a:cubicBezTo>
                  <a:cubicBezTo>
                    <a:pt x="30307" y="62463"/>
                    <a:pt x="19576" y="64987"/>
                    <a:pt x="9591" y="67328"/>
                  </a:cubicBezTo>
                  <a:cubicBezTo>
                    <a:pt x="6326" y="68100"/>
                    <a:pt x="2978" y="68979"/>
                    <a:pt x="0" y="68949"/>
                  </a:cubicBezTo>
                  <a:cubicBezTo>
                    <a:pt x="-36" y="67036"/>
                    <a:pt x="2117" y="66587"/>
                    <a:pt x="3256" y="65684"/>
                  </a:cubicBezTo>
                  <a:lnTo>
                    <a:pt x="3267" y="65779"/>
                  </a:lnTo>
                  <a:cubicBezTo>
                    <a:pt x="20254" y="52149"/>
                    <a:pt x="22745" y="23939"/>
                    <a:pt x="30921" y="1575"/>
                  </a:cubicBezTo>
                  <a:cubicBezTo>
                    <a:pt x="33664" y="1248"/>
                    <a:pt x="35761" y="327"/>
                    <a:pt x="3850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6" name="Freeform: Shape 3845">
              <a:extLst>
                <a:ext uri="{FF2B5EF4-FFF2-40B4-BE49-F238E27FC236}">
                  <a16:creationId xmlns:a16="http://schemas.microsoft.com/office/drawing/2014/main" id="{07461047-8586-F739-E3F1-D8E489E41E9C}"/>
                </a:ext>
              </a:extLst>
            </p:cNvPr>
            <p:cNvSpPr/>
            <p:nvPr/>
          </p:nvSpPr>
          <p:spPr>
            <a:xfrm>
              <a:off x="11904046" y="1468842"/>
              <a:ext cx="33633" cy="60414"/>
            </a:xfrm>
            <a:custGeom>
              <a:avLst/>
              <a:gdLst>
                <a:gd name="connsiteX0" fmla="*/ 32285 w 33633"/>
                <a:gd name="connsiteY0" fmla="*/ 71 h 60414"/>
                <a:gd name="connsiteX1" fmla="*/ 32725 w 33633"/>
                <a:gd name="connsiteY1" fmla="*/ 3759 h 60414"/>
                <a:gd name="connsiteX2" fmla="*/ 7241 w 33633"/>
                <a:gd name="connsiteY2" fmla="*/ 60414 h 60414"/>
                <a:gd name="connsiteX3" fmla="*/ 0 w 33633"/>
                <a:gd name="connsiteY3" fmla="*/ 7656 h 60414"/>
                <a:gd name="connsiteX4" fmla="*/ 32285 w 33633"/>
                <a:gd name="connsiteY4" fmla="*/ 71 h 6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33" h="60414">
                  <a:moveTo>
                    <a:pt x="32285" y="71"/>
                  </a:moveTo>
                  <a:cubicBezTo>
                    <a:pt x="34806" y="-517"/>
                    <a:pt x="33085" y="2757"/>
                    <a:pt x="32725" y="3759"/>
                  </a:cubicBezTo>
                  <a:cubicBezTo>
                    <a:pt x="26916" y="23444"/>
                    <a:pt x="21857" y="50233"/>
                    <a:pt x="7241" y="60414"/>
                  </a:cubicBezTo>
                  <a:cubicBezTo>
                    <a:pt x="5029" y="42644"/>
                    <a:pt x="2473" y="25203"/>
                    <a:pt x="0" y="7656"/>
                  </a:cubicBezTo>
                  <a:cubicBezTo>
                    <a:pt x="10530" y="5059"/>
                    <a:pt x="22100" y="2338"/>
                    <a:pt x="32285" y="7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5" name="Freeform: Shape 3844">
              <a:extLst>
                <a:ext uri="{FF2B5EF4-FFF2-40B4-BE49-F238E27FC236}">
                  <a16:creationId xmlns:a16="http://schemas.microsoft.com/office/drawing/2014/main" id="{D1AFB792-E15C-A13F-833C-2B24620446B4}"/>
                </a:ext>
              </a:extLst>
            </p:cNvPr>
            <p:cNvSpPr/>
            <p:nvPr/>
          </p:nvSpPr>
          <p:spPr>
            <a:xfrm>
              <a:off x="11790007" y="1471042"/>
              <a:ext cx="99191" cy="93377"/>
            </a:xfrm>
            <a:custGeom>
              <a:avLst/>
              <a:gdLst>
                <a:gd name="connsiteX0" fmla="*/ 21303 w 99191"/>
                <a:gd name="connsiteY0" fmla="*/ 1 h 93377"/>
                <a:gd name="connsiteX1" fmla="*/ 99191 w 99191"/>
                <a:gd name="connsiteY1" fmla="*/ 799 h 93377"/>
                <a:gd name="connsiteX2" fmla="*/ 75361 w 99191"/>
                <a:gd name="connsiteY2" fmla="*/ 6897 h 93377"/>
                <a:gd name="connsiteX3" fmla="*/ 77224 w 99191"/>
                <a:gd name="connsiteY3" fmla="*/ 9649 h 93377"/>
                <a:gd name="connsiteX4" fmla="*/ 77307 w 99191"/>
                <a:gd name="connsiteY4" fmla="*/ 9544 h 93377"/>
                <a:gd name="connsiteX5" fmla="*/ 78314 w 99191"/>
                <a:gd name="connsiteY5" fmla="*/ 13164 h 93377"/>
                <a:gd name="connsiteX6" fmla="*/ 94318 w 99191"/>
                <a:gd name="connsiteY6" fmla="*/ 9820 h 93377"/>
                <a:gd name="connsiteX7" fmla="*/ 95130 w 99191"/>
                <a:gd name="connsiteY7" fmla="*/ 36773 h 93377"/>
                <a:gd name="connsiteX8" fmla="*/ 83770 w 99191"/>
                <a:gd name="connsiteY8" fmla="*/ 54145 h 93377"/>
                <a:gd name="connsiteX9" fmla="*/ 95620 w 99191"/>
                <a:gd name="connsiteY9" fmla="*/ 68273 h 93377"/>
                <a:gd name="connsiteX10" fmla="*/ 90399 w 99191"/>
                <a:gd name="connsiteY10" fmla="*/ 71965 h 93377"/>
                <a:gd name="connsiteX11" fmla="*/ 68500 w 99191"/>
                <a:gd name="connsiteY11" fmla="*/ 77355 h 93377"/>
                <a:gd name="connsiteX12" fmla="*/ 54930 w 99191"/>
                <a:gd name="connsiteY12" fmla="*/ 78587 h 93377"/>
                <a:gd name="connsiteX13" fmla="*/ 50210 w 99191"/>
                <a:gd name="connsiteY13" fmla="*/ 81643 h 93377"/>
                <a:gd name="connsiteX14" fmla="*/ 37610 w 99191"/>
                <a:gd name="connsiteY14" fmla="*/ 84582 h 93377"/>
                <a:gd name="connsiteX15" fmla="*/ 0 w 99191"/>
                <a:gd name="connsiteY15" fmla="*/ 93377 h 93377"/>
                <a:gd name="connsiteX16" fmla="*/ 16831 w 99191"/>
                <a:gd name="connsiteY16" fmla="*/ 1110 h 93377"/>
                <a:gd name="connsiteX17" fmla="*/ 21303 w 99191"/>
                <a:gd name="connsiteY17" fmla="*/ 1 h 93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9191" h="93377">
                  <a:moveTo>
                    <a:pt x="21303" y="1"/>
                  </a:moveTo>
                  <a:cubicBezTo>
                    <a:pt x="46072" y="985"/>
                    <a:pt x="74188" y="-541"/>
                    <a:pt x="99191" y="799"/>
                  </a:cubicBezTo>
                  <a:cubicBezTo>
                    <a:pt x="91922" y="3390"/>
                    <a:pt x="82726" y="4294"/>
                    <a:pt x="75361" y="6897"/>
                  </a:cubicBezTo>
                  <a:cubicBezTo>
                    <a:pt x="75269" y="8539"/>
                    <a:pt x="76971" y="8336"/>
                    <a:pt x="77224" y="9649"/>
                  </a:cubicBezTo>
                  <a:lnTo>
                    <a:pt x="77307" y="9544"/>
                  </a:lnTo>
                  <a:cubicBezTo>
                    <a:pt x="77476" y="10962"/>
                    <a:pt x="77656" y="12475"/>
                    <a:pt x="78314" y="13164"/>
                  </a:cubicBezTo>
                  <a:cubicBezTo>
                    <a:pt x="83360" y="12851"/>
                    <a:pt x="89290" y="11090"/>
                    <a:pt x="94318" y="9820"/>
                  </a:cubicBezTo>
                  <a:cubicBezTo>
                    <a:pt x="95226" y="18249"/>
                    <a:pt x="94627" y="27720"/>
                    <a:pt x="95130" y="36773"/>
                  </a:cubicBezTo>
                  <a:cubicBezTo>
                    <a:pt x="89025" y="40282"/>
                    <a:pt x="83418" y="45554"/>
                    <a:pt x="83770" y="54145"/>
                  </a:cubicBezTo>
                  <a:cubicBezTo>
                    <a:pt x="84198" y="61768"/>
                    <a:pt x="89906" y="65405"/>
                    <a:pt x="95620" y="68273"/>
                  </a:cubicBezTo>
                  <a:cubicBezTo>
                    <a:pt x="96510" y="71717"/>
                    <a:pt x="92447" y="71434"/>
                    <a:pt x="90399" y="71965"/>
                  </a:cubicBezTo>
                  <a:cubicBezTo>
                    <a:pt x="83491" y="73555"/>
                    <a:pt x="75113" y="75703"/>
                    <a:pt x="68500" y="77355"/>
                  </a:cubicBezTo>
                  <a:cubicBezTo>
                    <a:pt x="63901" y="75792"/>
                    <a:pt x="59005" y="76567"/>
                    <a:pt x="54930" y="78587"/>
                  </a:cubicBezTo>
                  <a:cubicBezTo>
                    <a:pt x="53211" y="79463"/>
                    <a:pt x="51950" y="80956"/>
                    <a:pt x="50210" y="81643"/>
                  </a:cubicBezTo>
                  <a:cubicBezTo>
                    <a:pt x="46645" y="83123"/>
                    <a:pt x="41715" y="83614"/>
                    <a:pt x="37610" y="84582"/>
                  </a:cubicBezTo>
                  <a:cubicBezTo>
                    <a:pt x="25200" y="87499"/>
                    <a:pt x="12483" y="90260"/>
                    <a:pt x="0" y="93377"/>
                  </a:cubicBezTo>
                  <a:cubicBezTo>
                    <a:pt x="5427" y="62419"/>
                    <a:pt x="11076" y="31723"/>
                    <a:pt x="16831" y="1110"/>
                  </a:cubicBezTo>
                  <a:cubicBezTo>
                    <a:pt x="18249" y="941"/>
                    <a:pt x="19862" y="-19"/>
                    <a:pt x="21303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4" name="Freeform: Shape 3843">
              <a:extLst>
                <a:ext uri="{FF2B5EF4-FFF2-40B4-BE49-F238E27FC236}">
                  <a16:creationId xmlns:a16="http://schemas.microsoft.com/office/drawing/2014/main" id="{DBFDA4E0-4BAE-40F6-3342-E170636F0E94}"/>
                </a:ext>
              </a:extLst>
            </p:cNvPr>
            <p:cNvSpPr/>
            <p:nvPr/>
          </p:nvSpPr>
          <p:spPr>
            <a:xfrm>
              <a:off x="12036369" y="1474349"/>
              <a:ext cx="10751" cy="24344"/>
            </a:xfrm>
            <a:custGeom>
              <a:avLst/>
              <a:gdLst>
                <a:gd name="connsiteX0" fmla="*/ 9771 w 10751"/>
                <a:gd name="connsiteY0" fmla="*/ 0 h 24344"/>
                <a:gd name="connsiteX1" fmla="*/ 10751 w 10751"/>
                <a:gd name="connsiteY1" fmla="*/ 24344 h 24344"/>
                <a:gd name="connsiteX2" fmla="*/ 9771 w 10751"/>
                <a:gd name="connsiteY2" fmla="*/ 0 h 2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51" h="24344">
                  <a:moveTo>
                    <a:pt x="9771" y="0"/>
                  </a:moveTo>
                  <a:cubicBezTo>
                    <a:pt x="10661" y="7472"/>
                    <a:pt x="10489" y="16509"/>
                    <a:pt x="10751" y="24344"/>
                  </a:cubicBezTo>
                  <a:cubicBezTo>
                    <a:pt x="-2756" y="22883"/>
                    <a:pt x="-4040" y="4043"/>
                    <a:pt x="977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3" name="Freeform: Shape 3842">
              <a:extLst>
                <a:ext uri="{FF2B5EF4-FFF2-40B4-BE49-F238E27FC236}">
                  <a16:creationId xmlns:a16="http://schemas.microsoft.com/office/drawing/2014/main" id="{8F21195B-3201-4591-2494-7069F320433F}"/>
                </a:ext>
              </a:extLst>
            </p:cNvPr>
            <p:cNvSpPr/>
            <p:nvPr/>
          </p:nvSpPr>
          <p:spPr>
            <a:xfrm>
              <a:off x="11748871" y="1478505"/>
              <a:ext cx="43280" cy="95705"/>
            </a:xfrm>
            <a:custGeom>
              <a:avLst/>
              <a:gdLst>
                <a:gd name="connsiteX0" fmla="*/ 43280 w 43280"/>
                <a:gd name="connsiteY0" fmla="*/ 0 h 95705"/>
                <a:gd name="connsiteX1" fmla="*/ 28019 w 43280"/>
                <a:gd name="connsiteY1" fmla="*/ 88532 h 95705"/>
                <a:gd name="connsiteX2" fmla="*/ 0 w 43280"/>
                <a:gd name="connsiteY2" fmla="*/ 95705 h 95705"/>
                <a:gd name="connsiteX3" fmla="*/ 27858 w 43280"/>
                <a:gd name="connsiteY3" fmla="*/ 53347 h 95705"/>
                <a:gd name="connsiteX4" fmla="*/ 43280 w 43280"/>
                <a:gd name="connsiteY4" fmla="*/ 0 h 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0" h="95705">
                  <a:moveTo>
                    <a:pt x="43280" y="0"/>
                  </a:moveTo>
                  <a:cubicBezTo>
                    <a:pt x="38869" y="29014"/>
                    <a:pt x="33269" y="59321"/>
                    <a:pt x="28019" y="88532"/>
                  </a:cubicBezTo>
                  <a:cubicBezTo>
                    <a:pt x="19471" y="91659"/>
                    <a:pt x="9089" y="93088"/>
                    <a:pt x="0" y="95705"/>
                  </a:cubicBezTo>
                  <a:cubicBezTo>
                    <a:pt x="16539" y="87980"/>
                    <a:pt x="22663" y="70944"/>
                    <a:pt x="27858" y="53347"/>
                  </a:cubicBezTo>
                  <a:cubicBezTo>
                    <a:pt x="33136" y="35645"/>
                    <a:pt x="38112" y="17018"/>
                    <a:pt x="4328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2" name="Freeform: Shape 3841">
              <a:extLst>
                <a:ext uri="{FF2B5EF4-FFF2-40B4-BE49-F238E27FC236}">
                  <a16:creationId xmlns:a16="http://schemas.microsoft.com/office/drawing/2014/main" id="{A67A4F59-04C9-F410-79FA-8A9C5AA9CD7F}"/>
                </a:ext>
              </a:extLst>
            </p:cNvPr>
            <p:cNvSpPr/>
            <p:nvPr/>
          </p:nvSpPr>
          <p:spPr>
            <a:xfrm>
              <a:off x="11889838" y="1479629"/>
              <a:ext cx="4534" cy="27270"/>
            </a:xfrm>
            <a:custGeom>
              <a:avLst/>
              <a:gdLst>
                <a:gd name="connsiteX0" fmla="*/ 0 w 4534"/>
                <a:gd name="connsiteY0" fmla="*/ 0 h 27270"/>
                <a:gd name="connsiteX1" fmla="*/ 4523 w 4534"/>
                <a:gd name="connsiteY1" fmla="*/ 26703 h 27270"/>
                <a:gd name="connsiteX2" fmla="*/ 4534 w 4534"/>
                <a:gd name="connsiteY2" fmla="*/ 26797 h 27270"/>
                <a:gd name="connsiteX3" fmla="*/ 562 w 4534"/>
                <a:gd name="connsiteY3" fmla="*/ 27270 h 27270"/>
                <a:gd name="connsiteX4" fmla="*/ 0 w 4534"/>
                <a:gd name="connsiteY4" fmla="*/ 0 h 2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4" h="27270">
                  <a:moveTo>
                    <a:pt x="0" y="0"/>
                  </a:moveTo>
                  <a:cubicBezTo>
                    <a:pt x="2304" y="8071"/>
                    <a:pt x="2647" y="18197"/>
                    <a:pt x="4523" y="26703"/>
                  </a:cubicBezTo>
                  <a:lnTo>
                    <a:pt x="4534" y="26797"/>
                  </a:lnTo>
                  <a:cubicBezTo>
                    <a:pt x="3845" y="27456"/>
                    <a:pt x="1791" y="27124"/>
                    <a:pt x="562" y="27270"/>
                  </a:cubicBezTo>
                  <a:cubicBezTo>
                    <a:pt x="226" y="18006"/>
                    <a:pt x="124" y="9098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1" name="Freeform: Shape 3840">
              <a:extLst>
                <a:ext uri="{FF2B5EF4-FFF2-40B4-BE49-F238E27FC236}">
                  <a16:creationId xmlns:a16="http://schemas.microsoft.com/office/drawing/2014/main" id="{29F25ECA-E069-CD7B-9BE0-2F7C5910D67A}"/>
                </a:ext>
              </a:extLst>
            </p:cNvPr>
            <p:cNvSpPr/>
            <p:nvPr/>
          </p:nvSpPr>
          <p:spPr>
            <a:xfrm>
              <a:off x="12063926" y="1495367"/>
              <a:ext cx="7354" cy="4299"/>
            </a:xfrm>
            <a:custGeom>
              <a:avLst/>
              <a:gdLst>
                <a:gd name="connsiteX0" fmla="*/ 6299 w 7354"/>
                <a:gd name="connsiteY0" fmla="*/ 0 h 4299"/>
                <a:gd name="connsiteX1" fmla="*/ 7299 w 7354"/>
                <a:gd name="connsiteY1" fmla="*/ 2759 h 4299"/>
                <a:gd name="connsiteX2" fmla="*/ 0 w 7354"/>
                <a:gd name="connsiteY2" fmla="*/ 4299 h 4299"/>
                <a:gd name="connsiteX3" fmla="*/ 6299 w 7354"/>
                <a:gd name="connsiteY3" fmla="*/ 0 h 4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4" h="4299">
                  <a:moveTo>
                    <a:pt x="6299" y="0"/>
                  </a:moveTo>
                  <a:cubicBezTo>
                    <a:pt x="7017" y="393"/>
                    <a:pt x="7527" y="2251"/>
                    <a:pt x="7299" y="2759"/>
                  </a:cubicBezTo>
                  <a:cubicBezTo>
                    <a:pt x="4545" y="2990"/>
                    <a:pt x="2637" y="3889"/>
                    <a:pt x="0" y="4299"/>
                  </a:cubicBezTo>
                  <a:cubicBezTo>
                    <a:pt x="2029" y="2810"/>
                    <a:pt x="4704" y="1917"/>
                    <a:pt x="629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40" name="Freeform: Shape 3839">
              <a:extLst>
                <a:ext uri="{FF2B5EF4-FFF2-40B4-BE49-F238E27FC236}">
                  <a16:creationId xmlns:a16="http://schemas.microsoft.com/office/drawing/2014/main" id="{F9FBB201-93CD-482F-7F06-0DF73AB88B1F}"/>
                </a:ext>
              </a:extLst>
            </p:cNvPr>
            <p:cNvSpPr/>
            <p:nvPr/>
          </p:nvSpPr>
          <p:spPr>
            <a:xfrm>
              <a:off x="11914209" y="1510472"/>
              <a:ext cx="168480" cy="58980"/>
            </a:xfrm>
            <a:custGeom>
              <a:avLst/>
              <a:gdLst>
                <a:gd name="connsiteX0" fmla="*/ 161268 w 168480"/>
                <a:gd name="connsiteY0" fmla="*/ 0 h 58980"/>
                <a:gd name="connsiteX1" fmla="*/ 168480 w 168480"/>
                <a:gd name="connsiteY1" fmla="*/ 19476 h 58980"/>
                <a:gd name="connsiteX2" fmla="*/ 3399 w 168480"/>
                <a:gd name="connsiteY2" fmla="*/ 58980 h 58980"/>
                <a:gd name="connsiteX3" fmla="*/ 1428 w 168480"/>
                <a:gd name="connsiteY3" fmla="*/ 48866 h 58980"/>
                <a:gd name="connsiteX4" fmla="*/ 0 w 168480"/>
                <a:gd name="connsiteY4" fmla="*/ 38484 h 58980"/>
                <a:gd name="connsiteX5" fmla="*/ 85822 w 168480"/>
                <a:gd name="connsiteY5" fmla="*/ 18097 h 58980"/>
                <a:gd name="connsiteX6" fmla="*/ 104767 w 168480"/>
                <a:gd name="connsiteY6" fmla="*/ 33011 h 58980"/>
                <a:gd name="connsiteX7" fmla="*/ 137654 w 168480"/>
                <a:gd name="connsiteY7" fmla="*/ 5497 h 58980"/>
                <a:gd name="connsiteX8" fmla="*/ 161268 w 168480"/>
                <a:gd name="connsiteY8" fmla="*/ 0 h 58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480" h="58980">
                  <a:moveTo>
                    <a:pt x="161268" y="0"/>
                  </a:moveTo>
                  <a:cubicBezTo>
                    <a:pt x="164353" y="5771"/>
                    <a:pt x="166511" y="12613"/>
                    <a:pt x="168480" y="19476"/>
                  </a:cubicBezTo>
                  <a:lnTo>
                    <a:pt x="3399" y="58980"/>
                  </a:lnTo>
                  <a:lnTo>
                    <a:pt x="1428" y="48866"/>
                  </a:lnTo>
                  <a:cubicBezTo>
                    <a:pt x="1011" y="45367"/>
                    <a:pt x="122" y="41923"/>
                    <a:pt x="0" y="38484"/>
                  </a:cubicBezTo>
                  <a:cubicBezTo>
                    <a:pt x="28643" y="31717"/>
                    <a:pt x="57062" y="24687"/>
                    <a:pt x="85822" y="18097"/>
                  </a:cubicBezTo>
                  <a:cubicBezTo>
                    <a:pt x="87970" y="26474"/>
                    <a:pt x="95591" y="32473"/>
                    <a:pt x="104767" y="33011"/>
                  </a:cubicBezTo>
                  <a:cubicBezTo>
                    <a:pt x="123015" y="34003"/>
                    <a:pt x="136535" y="21074"/>
                    <a:pt x="137654" y="5497"/>
                  </a:cubicBezTo>
                  <a:cubicBezTo>
                    <a:pt x="145804" y="3855"/>
                    <a:pt x="153330" y="1808"/>
                    <a:pt x="16126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39" name="Freeform: Shape 3838">
              <a:extLst>
                <a:ext uri="{FF2B5EF4-FFF2-40B4-BE49-F238E27FC236}">
                  <a16:creationId xmlns:a16="http://schemas.microsoft.com/office/drawing/2014/main" id="{9C7124FB-33CF-815A-4A90-63EE27391254}"/>
                </a:ext>
              </a:extLst>
            </p:cNvPr>
            <p:cNvSpPr/>
            <p:nvPr/>
          </p:nvSpPr>
          <p:spPr>
            <a:xfrm>
              <a:off x="11890433" y="1510281"/>
              <a:ext cx="8070" cy="25761"/>
            </a:xfrm>
            <a:custGeom>
              <a:avLst/>
              <a:gdLst>
                <a:gd name="connsiteX0" fmla="*/ 0 w 8070"/>
                <a:gd name="connsiteY0" fmla="*/ 933 h 25761"/>
                <a:gd name="connsiteX1" fmla="*/ 4513 w 8070"/>
                <a:gd name="connsiteY1" fmla="*/ 970 h 25761"/>
                <a:gd name="connsiteX2" fmla="*/ 8070 w 8070"/>
                <a:gd name="connsiteY2" fmla="*/ 25199 h 25761"/>
                <a:gd name="connsiteX3" fmla="*/ 732 w 8070"/>
                <a:gd name="connsiteY3" fmla="*/ 25593 h 25761"/>
                <a:gd name="connsiteX4" fmla="*/ 0 w 8070"/>
                <a:gd name="connsiteY4" fmla="*/ 93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70" h="25761">
                  <a:moveTo>
                    <a:pt x="0" y="933"/>
                  </a:moveTo>
                  <a:cubicBezTo>
                    <a:pt x="533" y="-1049"/>
                    <a:pt x="3523" y="705"/>
                    <a:pt x="4513" y="970"/>
                  </a:cubicBezTo>
                  <a:cubicBezTo>
                    <a:pt x="5755" y="8976"/>
                    <a:pt x="6996" y="16982"/>
                    <a:pt x="8070" y="25199"/>
                  </a:cubicBezTo>
                  <a:cubicBezTo>
                    <a:pt x="6213" y="25708"/>
                    <a:pt x="2596" y="25947"/>
                    <a:pt x="732" y="25593"/>
                  </a:cubicBezTo>
                  <a:cubicBezTo>
                    <a:pt x="202" y="17120"/>
                    <a:pt x="519" y="9312"/>
                    <a:pt x="0" y="93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38" name="Freeform: Shape 3837">
              <a:extLst>
                <a:ext uri="{FF2B5EF4-FFF2-40B4-BE49-F238E27FC236}">
                  <a16:creationId xmlns:a16="http://schemas.microsoft.com/office/drawing/2014/main" id="{F4A11CA9-D1F2-E415-E303-BD50FC41086B}"/>
                </a:ext>
              </a:extLst>
            </p:cNvPr>
            <p:cNvSpPr/>
            <p:nvPr/>
          </p:nvSpPr>
          <p:spPr>
            <a:xfrm>
              <a:off x="11879020" y="1512835"/>
              <a:ext cx="6661" cy="21295"/>
            </a:xfrm>
            <a:custGeom>
              <a:avLst/>
              <a:gdLst>
                <a:gd name="connsiteX0" fmla="*/ 5852 w 6661"/>
                <a:gd name="connsiteY0" fmla="*/ 0 h 21295"/>
                <a:gd name="connsiteX1" fmla="*/ 6661 w 6661"/>
                <a:gd name="connsiteY1" fmla="*/ 21295 h 21295"/>
                <a:gd name="connsiteX2" fmla="*/ 5852 w 6661"/>
                <a:gd name="connsiteY2" fmla="*/ 0 h 2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1" h="21295">
                  <a:moveTo>
                    <a:pt x="5852" y="0"/>
                  </a:moveTo>
                  <a:cubicBezTo>
                    <a:pt x="6829" y="6599"/>
                    <a:pt x="5982" y="13989"/>
                    <a:pt x="6661" y="21295"/>
                  </a:cubicBezTo>
                  <a:cubicBezTo>
                    <a:pt x="-2068" y="18881"/>
                    <a:pt x="-2095" y="3344"/>
                    <a:pt x="585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37" name="Freeform: Shape 3836">
              <a:extLst>
                <a:ext uri="{FF2B5EF4-FFF2-40B4-BE49-F238E27FC236}">
                  <a16:creationId xmlns:a16="http://schemas.microsoft.com/office/drawing/2014/main" id="{B3491D22-AD82-C97D-ED37-85F8B7364276}"/>
                </a:ext>
              </a:extLst>
            </p:cNvPr>
            <p:cNvSpPr/>
            <p:nvPr/>
          </p:nvSpPr>
          <p:spPr>
            <a:xfrm>
              <a:off x="12004914" y="1519061"/>
              <a:ext cx="41946" cy="21303"/>
            </a:xfrm>
            <a:custGeom>
              <a:avLst/>
              <a:gdLst>
                <a:gd name="connsiteX0" fmla="*/ 41946 w 41946"/>
                <a:gd name="connsiteY0" fmla="*/ 0 h 21303"/>
                <a:gd name="connsiteX1" fmla="*/ 41863 w 41946"/>
                <a:gd name="connsiteY1" fmla="*/ 105 h 21303"/>
                <a:gd name="connsiteX2" fmla="*/ 20569 w 41946"/>
                <a:gd name="connsiteY2" fmla="*/ 21058 h 21303"/>
                <a:gd name="connsiteX3" fmla="*/ 0 w 41946"/>
                <a:gd name="connsiteY3" fmla="*/ 8639 h 21303"/>
                <a:gd name="connsiteX4" fmla="*/ 21726 w 41946"/>
                <a:gd name="connsiteY4" fmla="*/ 4997 h 21303"/>
                <a:gd name="connsiteX5" fmla="*/ 23671 w 41946"/>
                <a:gd name="connsiteY5" fmla="*/ 3614 h 21303"/>
                <a:gd name="connsiteX6" fmla="*/ 41378 w 41946"/>
                <a:gd name="connsiteY6" fmla="*/ 67 h 21303"/>
                <a:gd name="connsiteX7" fmla="*/ 41946 w 41946"/>
                <a:gd name="connsiteY7" fmla="*/ 0 h 2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46" h="21303">
                  <a:moveTo>
                    <a:pt x="41946" y="0"/>
                  </a:moveTo>
                  <a:lnTo>
                    <a:pt x="41863" y="105"/>
                  </a:lnTo>
                  <a:cubicBezTo>
                    <a:pt x="40520" y="11392"/>
                    <a:pt x="32463" y="19449"/>
                    <a:pt x="20569" y="21058"/>
                  </a:cubicBezTo>
                  <a:cubicBezTo>
                    <a:pt x="10281" y="22475"/>
                    <a:pt x="2228" y="17678"/>
                    <a:pt x="0" y="8639"/>
                  </a:cubicBezTo>
                  <a:cubicBezTo>
                    <a:pt x="7507" y="8033"/>
                    <a:pt x="15167" y="3092"/>
                    <a:pt x="21726" y="4997"/>
                  </a:cubicBezTo>
                  <a:cubicBezTo>
                    <a:pt x="22861" y="4862"/>
                    <a:pt x="22664" y="4022"/>
                    <a:pt x="23671" y="3614"/>
                  </a:cubicBezTo>
                  <a:cubicBezTo>
                    <a:pt x="29540" y="2148"/>
                    <a:pt x="35658" y="364"/>
                    <a:pt x="41378" y="67"/>
                  </a:cubicBezTo>
                  <a:lnTo>
                    <a:pt x="4194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836" name="Freeform: Shape 3835">
              <a:extLst>
                <a:ext uri="{FF2B5EF4-FFF2-40B4-BE49-F238E27FC236}">
                  <a16:creationId xmlns:a16="http://schemas.microsoft.com/office/drawing/2014/main" id="{F85281E1-FA70-5006-F6B1-8526C0103AF7}"/>
                </a:ext>
              </a:extLst>
            </p:cNvPr>
            <p:cNvSpPr/>
            <p:nvPr/>
          </p:nvSpPr>
          <p:spPr>
            <a:xfrm>
              <a:off x="11840499" y="1556495"/>
              <a:ext cx="43432" cy="22482"/>
            </a:xfrm>
            <a:custGeom>
              <a:avLst/>
              <a:gdLst>
                <a:gd name="connsiteX0" fmla="*/ 43432 w 43432"/>
                <a:gd name="connsiteY0" fmla="*/ 0 h 22482"/>
                <a:gd name="connsiteX1" fmla="*/ 37894 w 43432"/>
                <a:gd name="connsiteY1" fmla="*/ 13531 h 22482"/>
                <a:gd name="connsiteX2" fmla="*/ 19342 w 43432"/>
                <a:gd name="connsiteY2" fmla="*/ 22437 h 22482"/>
                <a:gd name="connsiteX3" fmla="*/ 0 w 43432"/>
                <a:gd name="connsiteY3" fmla="*/ 10640 h 22482"/>
                <a:gd name="connsiteX4" fmla="*/ 19902 w 43432"/>
                <a:gd name="connsiteY4" fmla="*/ 5392 h 22482"/>
                <a:gd name="connsiteX5" fmla="*/ 22803 w 43432"/>
                <a:gd name="connsiteY5" fmla="*/ 6390 h 22482"/>
                <a:gd name="connsiteX6" fmla="*/ 24953 w 43432"/>
                <a:gd name="connsiteY6" fmla="*/ 4311 h 22482"/>
                <a:gd name="connsiteX7" fmla="*/ 43432 w 43432"/>
                <a:gd name="connsiteY7" fmla="*/ 0 h 2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32" h="22482">
                  <a:moveTo>
                    <a:pt x="43432" y="0"/>
                  </a:moveTo>
                  <a:lnTo>
                    <a:pt x="37894" y="13531"/>
                  </a:lnTo>
                  <a:lnTo>
                    <a:pt x="19342" y="22437"/>
                  </a:lnTo>
                  <a:cubicBezTo>
                    <a:pt x="10005" y="22973"/>
                    <a:pt x="2882" y="18738"/>
                    <a:pt x="0" y="10640"/>
                  </a:cubicBezTo>
                  <a:cubicBezTo>
                    <a:pt x="5839" y="8122"/>
                    <a:pt x="13617" y="7388"/>
                    <a:pt x="19902" y="5392"/>
                  </a:cubicBezTo>
                  <a:cubicBezTo>
                    <a:pt x="20987" y="5646"/>
                    <a:pt x="21551" y="6346"/>
                    <a:pt x="22803" y="6390"/>
                  </a:cubicBezTo>
                  <a:cubicBezTo>
                    <a:pt x="24339" y="6398"/>
                    <a:pt x="23841" y="4635"/>
                    <a:pt x="24953" y="4311"/>
                  </a:cubicBezTo>
                  <a:cubicBezTo>
                    <a:pt x="31212" y="2894"/>
                    <a:pt x="37269" y="1405"/>
                    <a:pt x="4343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3771" name="Group 3770">
              <a:extLst>
                <a:ext uri="{FF2B5EF4-FFF2-40B4-BE49-F238E27FC236}">
                  <a16:creationId xmlns:a16="http://schemas.microsoft.com/office/drawing/2014/main" id="{3C255C00-3690-A01F-A601-698EEBD0BFCF}"/>
                </a:ext>
              </a:extLst>
            </p:cNvPr>
            <p:cNvGrpSpPr/>
            <p:nvPr/>
          </p:nvGrpSpPr>
          <p:grpSpPr>
            <a:xfrm>
              <a:off x="6713701" y="1069530"/>
              <a:ext cx="7112889" cy="2613135"/>
              <a:chOff x="6713701" y="1069530"/>
              <a:chExt cx="7112889" cy="2613135"/>
            </a:xfrm>
          </p:grpSpPr>
          <p:grpSp>
            <p:nvGrpSpPr>
              <p:cNvPr id="19" name="Graphic 10">
                <a:extLst>
                  <a:ext uri="{FF2B5EF4-FFF2-40B4-BE49-F238E27FC236}">
                    <a16:creationId xmlns:a16="http://schemas.microsoft.com/office/drawing/2014/main" id="{16815D05-F46D-55C4-22C4-AB9960FE2388}"/>
                  </a:ext>
                </a:extLst>
              </p:cNvPr>
              <p:cNvGrpSpPr/>
              <p:nvPr/>
            </p:nvGrpSpPr>
            <p:grpSpPr>
              <a:xfrm rot="21192540">
                <a:off x="6713701" y="1183496"/>
                <a:ext cx="7112889" cy="2499169"/>
                <a:chOff x="6713212" y="1178868"/>
                <a:chExt cx="7112889" cy="2499169"/>
              </a:xfrm>
              <a:solidFill>
                <a:srgbClr val="000000"/>
              </a:solidFill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9C5FDE2-DD5A-3624-BA5E-B6363F93A9ED}"/>
                    </a:ext>
                  </a:extLst>
                </p:cNvPr>
                <p:cNvSpPr/>
                <p:nvPr/>
              </p:nvSpPr>
              <p:spPr>
                <a:xfrm>
                  <a:off x="11698215" y="1811899"/>
                  <a:ext cx="762" cy="857"/>
                </a:xfrm>
                <a:custGeom>
                  <a:avLst/>
                  <a:gdLst>
                    <a:gd name="connsiteX0" fmla="*/ 286 w 762"/>
                    <a:gd name="connsiteY0" fmla="*/ 381 h 857"/>
                    <a:gd name="connsiteX1" fmla="*/ 0 w 762"/>
                    <a:gd name="connsiteY1" fmla="*/ 476 h 857"/>
                    <a:gd name="connsiteX2" fmla="*/ 286 w 762"/>
                    <a:gd name="connsiteY2" fmla="*/ 476 h 857"/>
                    <a:gd name="connsiteX3" fmla="*/ 381 w 762"/>
                    <a:gd name="connsiteY3" fmla="*/ 857 h 857"/>
                    <a:gd name="connsiteX4" fmla="*/ 476 w 762"/>
                    <a:gd name="connsiteY4" fmla="*/ 476 h 857"/>
                    <a:gd name="connsiteX5" fmla="*/ 762 w 762"/>
                    <a:gd name="connsiteY5" fmla="*/ 571 h 857"/>
                    <a:gd name="connsiteX6" fmla="*/ 571 w 762"/>
                    <a:gd name="connsiteY6" fmla="*/ 381 h 857"/>
                    <a:gd name="connsiteX7" fmla="*/ 667 w 762"/>
                    <a:gd name="connsiteY7" fmla="*/ 95 h 857"/>
                    <a:gd name="connsiteX8" fmla="*/ 381 w 762"/>
                    <a:gd name="connsiteY8" fmla="*/ 191 h 857"/>
                    <a:gd name="connsiteX9" fmla="*/ 191 w 762"/>
                    <a:gd name="connsiteY9" fmla="*/ 0 h 857"/>
                    <a:gd name="connsiteX10" fmla="*/ 286 w 762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" h="857">
                      <a:moveTo>
                        <a:pt x="286" y="381"/>
                      </a:moveTo>
                      <a:lnTo>
                        <a:pt x="0" y="476"/>
                      </a:lnTo>
                      <a:lnTo>
                        <a:pt x="286" y="476"/>
                      </a:lnTo>
                      <a:lnTo>
                        <a:pt x="381" y="857"/>
                      </a:lnTo>
                      <a:lnTo>
                        <a:pt x="476" y="476"/>
                      </a:lnTo>
                      <a:lnTo>
                        <a:pt x="762" y="571"/>
                      </a:lnTo>
                      <a:lnTo>
                        <a:pt x="571" y="381"/>
                      </a:lnTo>
                      <a:lnTo>
                        <a:pt x="667" y="95"/>
                      </a:lnTo>
                      <a:lnTo>
                        <a:pt x="381" y="191"/>
                      </a:lnTo>
                      <a:lnTo>
                        <a:pt x="191" y="0"/>
                      </a:lnTo>
                      <a:lnTo>
                        <a:pt x="28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DC74087-E658-719F-6046-1C47059C348C}"/>
                    </a:ext>
                  </a:extLst>
                </p:cNvPr>
                <p:cNvSpPr/>
                <p:nvPr/>
              </p:nvSpPr>
              <p:spPr>
                <a:xfrm>
                  <a:off x="11700883" y="1815518"/>
                  <a:ext cx="761" cy="857"/>
                </a:xfrm>
                <a:custGeom>
                  <a:avLst/>
                  <a:gdLst>
                    <a:gd name="connsiteX0" fmla="*/ 285 w 761"/>
                    <a:gd name="connsiteY0" fmla="*/ 381 h 857"/>
                    <a:gd name="connsiteX1" fmla="*/ 0 w 761"/>
                    <a:gd name="connsiteY1" fmla="*/ 476 h 857"/>
                    <a:gd name="connsiteX2" fmla="*/ 285 w 761"/>
                    <a:gd name="connsiteY2" fmla="*/ 572 h 857"/>
                    <a:gd name="connsiteX3" fmla="*/ 285 w 761"/>
                    <a:gd name="connsiteY3" fmla="*/ 857 h 857"/>
                    <a:gd name="connsiteX4" fmla="*/ 476 w 761"/>
                    <a:gd name="connsiteY4" fmla="*/ 572 h 857"/>
                    <a:gd name="connsiteX5" fmla="*/ 762 w 761"/>
                    <a:gd name="connsiteY5" fmla="*/ 762 h 857"/>
                    <a:gd name="connsiteX6" fmla="*/ 571 w 761"/>
                    <a:gd name="connsiteY6" fmla="*/ 476 h 857"/>
                    <a:gd name="connsiteX7" fmla="*/ 762 w 761"/>
                    <a:gd name="connsiteY7" fmla="*/ 191 h 857"/>
                    <a:gd name="connsiteX8" fmla="*/ 476 w 761"/>
                    <a:gd name="connsiteY8" fmla="*/ 286 h 857"/>
                    <a:gd name="connsiteX9" fmla="*/ 285 w 761"/>
                    <a:gd name="connsiteY9" fmla="*/ 0 h 857"/>
                    <a:gd name="connsiteX10" fmla="*/ 285 w 761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" h="857">
                      <a:moveTo>
                        <a:pt x="285" y="381"/>
                      </a:moveTo>
                      <a:lnTo>
                        <a:pt x="0" y="476"/>
                      </a:lnTo>
                      <a:lnTo>
                        <a:pt x="285" y="572"/>
                      </a:lnTo>
                      <a:lnTo>
                        <a:pt x="285" y="857"/>
                      </a:lnTo>
                      <a:lnTo>
                        <a:pt x="476" y="572"/>
                      </a:lnTo>
                      <a:lnTo>
                        <a:pt x="762" y="762"/>
                      </a:lnTo>
                      <a:lnTo>
                        <a:pt x="571" y="476"/>
                      </a:lnTo>
                      <a:lnTo>
                        <a:pt x="762" y="191"/>
                      </a:lnTo>
                      <a:lnTo>
                        <a:pt x="476" y="286"/>
                      </a:lnTo>
                      <a:lnTo>
                        <a:pt x="285" y="0"/>
                      </a:lnTo>
                      <a:lnTo>
                        <a:pt x="285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0F86A44-CF3C-A5C5-3285-D19D2D9FCB84}"/>
                    </a:ext>
                  </a:extLst>
                </p:cNvPr>
                <p:cNvSpPr/>
                <p:nvPr/>
              </p:nvSpPr>
              <p:spPr>
                <a:xfrm>
                  <a:off x="11695929" y="1811613"/>
                  <a:ext cx="857" cy="857"/>
                </a:xfrm>
                <a:custGeom>
                  <a:avLst/>
                  <a:gdLst>
                    <a:gd name="connsiteX0" fmla="*/ 381 w 857"/>
                    <a:gd name="connsiteY0" fmla="*/ 381 h 857"/>
                    <a:gd name="connsiteX1" fmla="*/ 0 w 857"/>
                    <a:gd name="connsiteY1" fmla="*/ 286 h 857"/>
                    <a:gd name="connsiteX2" fmla="*/ 286 w 857"/>
                    <a:gd name="connsiteY2" fmla="*/ 476 h 857"/>
                    <a:gd name="connsiteX3" fmla="*/ 191 w 857"/>
                    <a:gd name="connsiteY3" fmla="*/ 857 h 857"/>
                    <a:gd name="connsiteX4" fmla="*/ 476 w 857"/>
                    <a:gd name="connsiteY4" fmla="*/ 667 h 857"/>
                    <a:gd name="connsiteX5" fmla="*/ 667 w 857"/>
                    <a:gd name="connsiteY5" fmla="*/ 857 h 857"/>
                    <a:gd name="connsiteX6" fmla="*/ 571 w 857"/>
                    <a:gd name="connsiteY6" fmla="*/ 571 h 857"/>
                    <a:gd name="connsiteX7" fmla="*/ 858 w 857"/>
                    <a:gd name="connsiteY7" fmla="*/ 381 h 857"/>
                    <a:gd name="connsiteX8" fmla="*/ 571 w 857"/>
                    <a:gd name="connsiteY8" fmla="*/ 381 h 857"/>
                    <a:gd name="connsiteX9" fmla="*/ 476 w 857"/>
                    <a:gd name="connsiteY9" fmla="*/ 0 h 857"/>
                    <a:gd name="connsiteX10" fmla="*/ 381 w 857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381" y="381"/>
                      </a:moveTo>
                      <a:lnTo>
                        <a:pt x="0" y="286"/>
                      </a:lnTo>
                      <a:lnTo>
                        <a:pt x="286" y="476"/>
                      </a:lnTo>
                      <a:lnTo>
                        <a:pt x="191" y="857"/>
                      </a:lnTo>
                      <a:lnTo>
                        <a:pt x="476" y="667"/>
                      </a:lnTo>
                      <a:lnTo>
                        <a:pt x="667" y="857"/>
                      </a:lnTo>
                      <a:lnTo>
                        <a:pt x="571" y="571"/>
                      </a:lnTo>
                      <a:lnTo>
                        <a:pt x="858" y="381"/>
                      </a:lnTo>
                      <a:lnTo>
                        <a:pt x="571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3C2103D5-E6CA-F0B8-2531-56B5DB5A4CF0}"/>
                    </a:ext>
                  </a:extLst>
                </p:cNvPr>
                <p:cNvSpPr/>
                <p:nvPr/>
              </p:nvSpPr>
              <p:spPr>
                <a:xfrm>
                  <a:off x="11697835" y="1815614"/>
                  <a:ext cx="856" cy="857"/>
                </a:xfrm>
                <a:custGeom>
                  <a:avLst/>
                  <a:gdLst>
                    <a:gd name="connsiteX0" fmla="*/ 285 w 856"/>
                    <a:gd name="connsiteY0" fmla="*/ 191 h 857"/>
                    <a:gd name="connsiteX1" fmla="*/ 0 w 856"/>
                    <a:gd name="connsiteY1" fmla="*/ 95 h 857"/>
                    <a:gd name="connsiteX2" fmla="*/ 191 w 856"/>
                    <a:gd name="connsiteY2" fmla="*/ 381 h 857"/>
                    <a:gd name="connsiteX3" fmla="*/ 0 w 856"/>
                    <a:gd name="connsiteY3" fmla="*/ 667 h 857"/>
                    <a:gd name="connsiteX4" fmla="*/ 285 w 856"/>
                    <a:gd name="connsiteY4" fmla="*/ 572 h 857"/>
                    <a:gd name="connsiteX5" fmla="*/ 476 w 856"/>
                    <a:gd name="connsiteY5" fmla="*/ 857 h 857"/>
                    <a:gd name="connsiteX6" fmla="*/ 476 w 856"/>
                    <a:gd name="connsiteY6" fmla="*/ 476 h 857"/>
                    <a:gd name="connsiteX7" fmla="*/ 857 w 856"/>
                    <a:gd name="connsiteY7" fmla="*/ 381 h 857"/>
                    <a:gd name="connsiteX8" fmla="*/ 476 w 856"/>
                    <a:gd name="connsiteY8" fmla="*/ 286 h 857"/>
                    <a:gd name="connsiteX9" fmla="*/ 476 w 856"/>
                    <a:gd name="connsiteY9" fmla="*/ 0 h 857"/>
                    <a:gd name="connsiteX10" fmla="*/ 285 w 856"/>
                    <a:gd name="connsiteY10" fmla="*/ 19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285" y="191"/>
                      </a:moveTo>
                      <a:lnTo>
                        <a:pt x="0" y="95"/>
                      </a:lnTo>
                      <a:lnTo>
                        <a:pt x="191" y="381"/>
                      </a:lnTo>
                      <a:lnTo>
                        <a:pt x="0" y="667"/>
                      </a:lnTo>
                      <a:lnTo>
                        <a:pt x="285" y="572"/>
                      </a:lnTo>
                      <a:lnTo>
                        <a:pt x="476" y="857"/>
                      </a:lnTo>
                      <a:lnTo>
                        <a:pt x="476" y="476"/>
                      </a:lnTo>
                      <a:lnTo>
                        <a:pt x="857" y="381"/>
                      </a:lnTo>
                      <a:lnTo>
                        <a:pt x="476" y="286"/>
                      </a:lnTo>
                      <a:lnTo>
                        <a:pt x="476" y="0"/>
                      </a:lnTo>
                      <a:lnTo>
                        <a:pt x="285" y="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F9FEC58B-FC12-5766-599D-98D992DFB095}"/>
                    </a:ext>
                  </a:extLst>
                </p:cNvPr>
                <p:cNvSpPr/>
                <p:nvPr/>
              </p:nvSpPr>
              <p:spPr>
                <a:xfrm>
                  <a:off x="11694977" y="1812851"/>
                  <a:ext cx="856" cy="857"/>
                </a:xfrm>
                <a:custGeom>
                  <a:avLst/>
                  <a:gdLst>
                    <a:gd name="connsiteX0" fmla="*/ 381 w 856"/>
                    <a:gd name="connsiteY0" fmla="*/ 286 h 857"/>
                    <a:gd name="connsiteX1" fmla="*/ 95 w 856"/>
                    <a:gd name="connsiteY1" fmla="*/ 0 h 857"/>
                    <a:gd name="connsiteX2" fmla="*/ 190 w 856"/>
                    <a:gd name="connsiteY2" fmla="*/ 381 h 857"/>
                    <a:gd name="connsiteX3" fmla="*/ 0 w 856"/>
                    <a:gd name="connsiteY3" fmla="*/ 572 h 857"/>
                    <a:gd name="connsiteX4" fmla="*/ 285 w 856"/>
                    <a:gd name="connsiteY4" fmla="*/ 572 h 857"/>
                    <a:gd name="connsiteX5" fmla="*/ 381 w 856"/>
                    <a:gd name="connsiteY5" fmla="*/ 857 h 857"/>
                    <a:gd name="connsiteX6" fmla="*/ 476 w 856"/>
                    <a:gd name="connsiteY6" fmla="*/ 572 h 857"/>
                    <a:gd name="connsiteX7" fmla="*/ 857 w 856"/>
                    <a:gd name="connsiteY7" fmla="*/ 572 h 857"/>
                    <a:gd name="connsiteX8" fmla="*/ 571 w 856"/>
                    <a:gd name="connsiteY8" fmla="*/ 381 h 857"/>
                    <a:gd name="connsiteX9" fmla="*/ 667 w 856"/>
                    <a:gd name="connsiteY9" fmla="*/ 95 h 857"/>
                    <a:gd name="connsiteX10" fmla="*/ 381 w 856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381" y="286"/>
                      </a:moveTo>
                      <a:lnTo>
                        <a:pt x="95" y="0"/>
                      </a:lnTo>
                      <a:lnTo>
                        <a:pt x="190" y="381"/>
                      </a:lnTo>
                      <a:lnTo>
                        <a:pt x="0" y="572"/>
                      </a:lnTo>
                      <a:lnTo>
                        <a:pt x="285" y="572"/>
                      </a:lnTo>
                      <a:lnTo>
                        <a:pt x="381" y="857"/>
                      </a:lnTo>
                      <a:lnTo>
                        <a:pt x="476" y="572"/>
                      </a:lnTo>
                      <a:lnTo>
                        <a:pt x="857" y="572"/>
                      </a:lnTo>
                      <a:lnTo>
                        <a:pt x="571" y="381"/>
                      </a:lnTo>
                      <a:lnTo>
                        <a:pt x="667" y="95"/>
                      </a:lnTo>
                      <a:lnTo>
                        <a:pt x="38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56062267-1D1A-10FA-8C50-C68570603635}"/>
                    </a:ext>
                  </a:extLst>
                </p:cNvPr>
                <p:cNvSpPr/>
                <p:nvPr/>
              </p:nvSpPr>
              <p:spPr>
                <a:xfrm>
                  <a:off x="11692310" y="1817614"/>
                  <a:ext cx="857" cy="857"/>
                </a:xfrm>
                <a:custGeom>
                  <a:avLst/>
                  <a:gdLst>
                    <a:gd name="connsiteX0" fmla="*/ 476 w 857"/>
                    <a:gd name="connsiteY0" fmla="*/ 286 h 857"/>
                    <a:gd name="connsiteX1" fmla="*/ 381 w 857"/>
                    <a:gd name="connsiteY1" fmla="*/ 0 h 857"/>
                    <a:gd name="connsiteX2" fmla="*/ 286 w 857"/>
                    <a:gd name="connsiteY2" fmla="*/ 286 h 857"/>
                    <a:gd name="connsiteX3" fmla="*/ 0 w 857"/>
                    <a:gd name="connsiteY3" fmla="*/ 381 h 857"/>
                    <a:gd name="connsiteX4" fmla="*/ 286 w 857"/>
                    <a:gd name="connsiteY4" fmla="*/ 476 h 857"/>
                    <a:gd name="connsiteX5" fmla="*/ 286 w 857"/>
                    <a:gd name="connsiteY5" fmla="*/ 857 h 857"/>
                    <a:gd name="connsiteX6" fmla="*/ 476 w 857"/>
                    <a:gd name="connsiteY6" fmla="*/ 572 h 857"/>
                    <a:gd name="connsiteX7" fmla="*/ 858 w 857"/>
                    <a:gd name="connsiteY7" fmla="*/ 667 h 857"/>
                    <a:gd name="connsiteX8" fmla="*/ 667 w 857"/>
                    <a:gd name="connsiteY8" fmla="*/ 381 h 857"/>
                    <a:gd name="connsiteX9" fmla="*/ 858 w 857"/>
                    <a:gd name="connsiteY9" fmla="*/ 191 h 857"/>
                    <a:gd name="connsiteX10" fmla="*/ 476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476" y="286"/>
                      </a:moveTo>
                      <a:lnTo>
                        <a:pt x="381" y="0"/>
                      </a:lnTo>
                      <a:lnTo>
                        <a:pt x="286" y="286"/>
                      </a:lnTo>
                      <a:lnTo>
                        <a:pt x="0" y="381"/>
                      </a:lnTo>
                      <a:lnTo>
                        <a:pt x="286" y="476"/>
                      </a:lnTo>
                      <a:lnTo>
                        <a:pt x="286" y="857"/>
                      </a:lnTo>
                      <a:lnTo>
                        <a:pt x="476" y="572"/>
                      </a:lnTo>
                      <a:lnTo>
                        <a:pt x="858" y="667"/>
                      </a:lnTo>
                      <a:lnTo>
                        <a:pt x="667" y="381"/>
                      </a:lnTo>
                      <a:lnTo>
                        <a:pt x="858" y="191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88FF07E8-6417-7673-7D59-E883E7873FCC}"/>
                    </a:ext>
                  </a:extLst>
                </p:cNvPr>
                <p:cNvSpPr/>
                <p:nvPr/>
              </p:nvSpPr>
              <p:spPr>
                <a:xfrm>
                  <a:off x="11693548" y="1814852"/>
                  <a:ext cx="952" cy="857"/>
                </a:xfrm>
                <a:custGeom>
                  <a:avLst/>
                  <a:gdLst>
                    <a:gd name="connsiteX0" fmla="*/ 571 w 952"/>
                    <a:gd name="connsiteY0" fmla="*/ 381 h 857"/>
                    <a:gd name="connsiteX1" fmla="*/ 476 w 952"/>
                    <a:gd name="connsiteY1" fmla="*/ 0 h 857"/>
                    <a:gd name="connsiteX2" fmla="*/ 381 w 952"/>
                    <a:gd name="connsiteY2" fmla="*/ 381 h 857"/>
                    <a:gd name="connsiteX3" fmla="*/ 0 w 952"/>
                    <a:gd name="connsiteY3" fmla="*/ 286 h 857"/>
                    <a:gd name="connsiteX4" fmla="*/ 286 w 952"/>
                    <a:gd name="connsiteY4" fmla="*/ 572 h 857"/>
                    <a:gd name="connsiteX5" fmla="*/ 191 w 952"/>
                    <a:gd name="connsiteY5" fmla="*/ 857 h 857"/>
                    <a:gd name="connsiteX6" fmla="*/ 476 w 952"/>
                    <a:gd name="connsiteY6" fmla="*/ 667 h 857"/>
                    <a:gd name="connsiteX7" fmla="*/ 667 w 952"/>
                    <a:gd name="connsiteY7" fmla="*/ 857 h 857"/>
                    <a:gd name="connsiteX8" fmla="*/ 571 w 952"/>
                    <a:gd name="connsiteY8" fmla="*/ 572 h 857"/>
                    <a:gd name="connsiteX9" fmla="*/ 952 w 952"/>
                    <a:gd name="connsiteY9" fmla="*/ 381 h 857"/>
                    <a:gd name="connsiteX10" fmla="*/ 571 w 952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857">
                      <a:moveTo>
                        <a:pt x="571" y="381"/>
                      </a:move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6" y="572"/>
                      </a:lnTo>
                      <a:lnTo>
                        <a:pt x="191" y="857"/>
                      </a:lnTo>
                      <a:lnTo>
                        <a:pt x="476" y="667"/>
                      </a:lnTo>
                      <a:lnTo>
                        <a:pt x="667" y="857"/>
                      </a:lnTo>
                      <a:lnTo>
                        <a:pt x="571" y="572"/>
                      </a:lnTo>
                      <a:lnTo>
                        <a:pt x="952" y="381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C36FD6C6-4067-AEC7-484F-20C3490A0CBB}"/>
                    </a:ext>
                  </a:extLst>
                </p:cNvPr>
                <p:cNvSpPr/>
                <p:nvPr/>
              </p:nvSpPr>
              <p:spPr>
                <a:xfrm>
                  <a:off x="11691167" y="1817805"/>
                  <a:ext cx="857" cy="857"/>
                </a:xfrm>
                <a:custGeom>
                  <a:avLst/>
                  <a:gdLst>
                    <a:gd name="connsiteX0" fmla="*/ 476 w 857"/>
                    <a:gd name="connsiteY0" fmla="*/ 286 h 857"/>
                    <a:gd name="connsiteX1" fmla="*/ 571 w 857"/>
                    <a:gd name="connsiteY1" fmla="*/ 0 h 857"/>
                    <a:gd name="connsiteX2" fmla="*/ 286 w 857"/>
                    <a:gd name="connsiteY2" fmla="*/ 286 h 857"/>
                    <a:gd name="connsiteX3" fmla="*/ 0 w 857"/>
                    <a:gd name="connsiteY3" fmla="*/ 95 h 857"/>
                    <a:gd name="connsiteX4" fmla="*/ 191 w 857"/>
                    <a:gd name="connsiteY4" fmla="*/ 381 h 857"/>
                    <a:gd name="connsiteX5" fmla="*/ 0 w 857"/>
                    <a:gd name="connsiteY5" fmla="*/ 667 h 857"/>
                    <a:gd name="connsiteX6" fmla="*/ 286 w 857"/>
                    <a:gd name="connsiteY6" fmla="*/ 571 h 857"/>
                    <a:gd name="connsiteX7" fmla="*/ 476 w 857"/>
                    <a:gd name="connsiteY7" fmla="*/ 857 h 857"/>
                    <a:gd name="connsiteX8" fmla="*/ 476 w 857"/>
                    <a:gd name="connsiteY8" fmla="*/ 476 h 857"/>
                    <a:gd name="connsiteX9" fmla="*/ 858 w 857"/>
                    <a:gd name="connsiteY9" fmla="*/ 381 h 857"/>
                    <a:gd name="connsiteX10" fmla="*/ 476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476" y="286"/>
                      </a:moveTo>
                      <a:lnTo>
                        <a:pt x="571" y="0"/>
                      </a:lnTo>
                      <a:lnTo>
                        <a:pt x="286" y="286"/>
                      </a:lnTo>
                      <a:lnTo>
                        <a:pt x="0" y="95"/>
                      </a:lnTo>
                      <a:lnTo>
                        <a:pt x="191" y="381"/>
                      </a:lnTo>
                      <a:lnTo>
                        <a:pt x="0" y="667"/>
                      </a:lnTo>
                      <a:lnTo>
                        <a:pt x="286" y="571"/>
                      </a:lnTo>
                      <a:lnTo>
                        <a:pt x="476" y="857"/>
                      </a:lnTo>
                      <a:lnTo>
                        <a:pt x="476" y="476"/>
                      </a:lnTo>
                      <a:lnTo>
                        <a:pt x="858" y="381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E8707802-D8C3-5CBD-DEC8-B570FE87ACD3}"/>
                    </a:ext>
                  </a:extLst>
                </p:cNvPr>
                <p:cNvSpPr/>
                <p:nvPr/>
              </p:nvSpPr>
              <p:spPr>
                <a:xfrm>
                  <a:off x="11688500" y="1810947"/>
                  <a:ext cx="856" cy="857"/>
                </a:xfrm>
                <a:custGeom>
                  <a:avLst/>
                  <a:gdLst>
                    <a:gd name="connsiteX0" fmla="*/ 571 w 856"/>
                    <a:gd name="connsiteY0" fmla="*/ 381 h 857"/>
                    <a:gd name="connsiteX1" fmla="*/ 762 w 856"/>
                    <a:gd name="connsiteY1" fmla="*/ 95 h 857"/>
                    <a:gd name="connsiteX2" fmla="*/ 476 w 856"/>
                    <a:gd name="connsiteY2" fmla="*/ 286 h 857"/>
                    <a:gd name="connsiteX3" fmla="*/ 190 w 856"/>
                    <a:gd name="connsiteY3" fmla="*/ 0 h 857"/>
                    <a:gd name="connsiteX4" fmla="*/ 285 w 856"/>
                    <a:gd name="connsiteY4" fmla="*/ 381 h 857"/>
                    <a:gd name="connsiteX5" fmla="*/ 0 w 856"/>
                    <a:gd name="connsiteY5" fmla="*/ 571 h 857"/>
                    <a:gd name="connsiteX6" fmla="*/ 381 w 856"/>
                    <a:gd name="connsiteY6" fmla="*/ 571 h 857"/>
                    <a:gd name="connsiteX7" fmla="*/ 381 w 856"/>
                    <a:gd name="connsiteY7" fmla="*/ 857 h 857"/>
                    <a:gd name="connsiteX8" fmla="*/ 571 w 856"/>
                    <a:gd name="connsiteY8" fmla="*/ 571 h 857"/>
                    <a:gd name="connsiteX9" fmla="*/ 857 w 856"/>
                    <a:gd name="connsiteY9" fmla="*/ 571 h 857"/>
                    <a:gd name="connsiteX10" fmla="*/ 571 w 856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571" y="381"/>
                      </a:moveTo>
                      <a:lnTo>
                        <a:pt x="762" y="95"/>
                      </a:lnTo>
                      <a:lnTo>
                        <a:pt x="476" y="286"/>
                      </a:lnTo>
                      <a:lnTo>
                        <a:pt x="190" y="0"/>
                      </a:lnTo>
                      <a:lnTo>
                        <a:pt x="285" y="381"/>
                      </a:lnTo>
                      <a:lnTo>
                        <a:pt x="0" y="571"/>
                      </a:lnTo>
                      <a:lnTo>
                        <a:pt x="381" y="571"/>
                      </a:lnTo>
                      <a:lnTo>
                        <a:pt x="381" y="857"/>
                      </a:lnTo>
                      <a:lnTo>
                        <a:pt x="571" y="571"/>
                      </a:lnTo>
                      <a:lnTo>
                        <a:pt x="857" y="571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6B9172CC-C05C-191D-E5AE-2243AEAD1DFD}"/>
                    </a:ext>
                  </a:extLst>
                </p:cNvPr>
                <p:cNvSpPr/>
                <p:nvPr/>
              </p:nvSpPr>
              <p:spPr>
                <a:xfrm>
                  <a:off x="11690310" y="1814947"/>
                  <a:ext cx="856" cy="857"/>
                </a:xfrm>
                <a:custGeom>
                  <a:avLst/>
                  <a:gdLst>
                    <a:gd name="connsiteX0" fmla="*/ 666 w 856"/>
                    <a:gd name="connsiteY0" fmla="*/ 381 h 857"/>
                    <a:gd name="connsiteX1" fmla="*/ 857 w 856"/>
                    <a:gd name="connsiteY1" fmla="*/ 191 h 857"/>
                    <a:gd name="connsiteX2" fmla="*/ 476 w 856"/>
                    <a:gd name="connsiteY2" fmla="*/ 286 h 857"/>
                    <a:gd name="connsiteX3" fmla="*/ 285 w 856"/>
                    <a:gd name="connsiteY3" fmla="*/ 0 h 857"/>
                    <a:gd name="connsiteX4" fmla="*/ 285 w 856"/>
                    <a:gd name="connsiteY4" fmla="*/ 286 h 857"/>
                    <a:gd name="connsiteX5" fmla="*/ 0 w 856"/>
                    <a:gd name="connsiteY5" fmla="*/ 381 h 857"/>
                    <a:gd name="connsiteX6" fmla="*/ 285 w 856"/>
                    <a:gd name="connsiteY6" fmla="*/ 476 h 857"/>
                    <a:gd name="connsiteX7" fmla="*/ 285 w 856"/>
                    <a:gd name="connsiteY7" fmla="*/ 857 h 857"/>
                    <a:gd name="connsiteX8" fmla="*/ 476 w 856"/>
                    <a:gd name="connsiteY8" fmla="*/ 571 h 857"/>
                    <a:gd name="connsiteX9" fmla="*/ 857 w 856"/>
                    <a:gd name="connsiteY9" fmla="*/ 762 h 857"/>
                    <a:gd name="connsiteX10" fmla="*/ 666 w 856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666" y="381"/>
                      </a:moveTo>
                      <a:lnTo>
                        <a:pt x="857" y="191"/>
                      </a:lnTo>
                      <a:lnTo>
                        <a:pt x="476" y="286"/>
                      </a:lnTo>
                      <a:lnTo>
                        <a:pt x="285" y="0"/>
                      </a:lnTo>
                      <a:lnTo>
                        <a:pt x="285" y="286"/>
                      </a:lnTo>
                      <a:lnTo>
                        <a:pt x="0" y="381"/>
                      </a:lnTo>
                      <a:lnTo>
                        <a:pt x="285" y="476"/>
                      </a:lnTo>
                      <a:lnTo>
                        <a:pt x="285" y="857"/>
                      </a:lnTo>
                      <a:lnTo>
                        <a:pt x="476" y="571"/>
                      </a:lnTo>
                      <a:lnTo>
                        <a:pt x="857" y="762"/>
                      </a:lnTo>
                      <a:lnTo>
                        <a:pt x="66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560FEFFE-AFC5-031D-9C36-85A86973E3AD}"/>
                    </a:ext>
                  </a:extLst>
                </p:cNvPr>
                <p:cNvSpPr/>
                <p:nvPr/>
              </p:nvSpPr>
              <p:spPr>
                <a:xfrm>
                  <a:off x="11688214" y="1813042"/>
                  <a:ext cx="857" cy="952"/>
                </a:xfrm>
                <a:custGeom>
                  <a:avLst/>
                  <a:gdLst>
                    <a:gd name="connsiteX0" fmla="*/ 571 w 857"/>
                    <a:gd name="connsiteY0" fmla="*/ 571 h 952"/>
                    <a:gd name="connsiteX1" fmla="*/ 858 w 857"/>
                    <a:gd name="connsiteY1" fmla="*/ 381 h 952"/>
                    <a:gd name="connsiteX2" fmla="*/ 476 w 857"/>
                    <a:gd name="connsiteY2" fmla="*/ 381 h 952"/>
                    <a:gd name="connsiteX3" fmla="*/ 476 w 857"/>
                    <a:gd name="connsiteY3" fmla="*/ 0 h 952"/>
                    <a:gd name="connsiteX4" fmla="*/ 286 w 857"/>
                    <a:gd name="connsiteY4" fmla="*/ 381 h 952"/>
                    <a:gd name="connsiteX5" fmla="*/ 0 w 857"/>
                    <a:gd name="connsiteY5" fmla="*/ 381 h 952"/>
                    <a:gd name="connsiteX6" fmla="*/ 286 w 857"/>
                    <a:gd name="connsiteY6" fmla="*/ 571 h 952"/>
                    <a:gd name="connsiteX7" fmla="*/ 95 w 857"/>
                    <a:gd name="connsiteY7" fmla="*/ 857 h 952"/>
                    <a:gd name="connsiteX8" fmla="*/ 381 w 857"/>
                    <a:gd name="connsiteY8" fmla="*/ 667 h 952"/>
                    <a:gd name="connsiteX9" fmla="*/ 667 w 857"/>
                    <a:gd name="connsiteY9" fmla="*/ 952 h 952"/>
                    <a:gd name="connsiteX10" fmla="*/ 571 w 857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571" y="571"/>
                      </a:moveTo>
                      <a:lnTo>
                        <a:pt x="858" y="381"/>
                      </a:lnTo>
                      <a:lnTo>
                        <a:pt x="476" y="381"/>
                      </a:lnTo>
                      <a:lnTo>
                        <a:pt x="476" y="0"/>
                      </a:lnTo>
                      <a:lnTo>
                        <a:pt x="286" y="381"/>
                      </a:lnTo>
                      <a:lnTo>
                        <a:pt x="0" y="381"/>
                      </a:lnTo>
                      <a:lnTo>
                        <a:pt x="286" y="571"/>
                      </a:lnTo>
                      <a:lnTo>
                        <a:pt x="95" y="857"/>
                      </a:lnTo>
                      <a:lnTo>
                        <a:pt x="381" y="667"/>
                      </a:lnTo>
                      <a:lnTo>
                        <a:pt x="667" y="952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D39F2793-9984-9E36-D09B-996D52E06EC6}"/>
                    </a:ext>
                  </a:extLst>
                </p:cNvPr>
                <p:cNvSpPr/>
                <p:nvPr/>
              </p:nvSpPr>
              <p:spPr>
                <a:xfrm>
                  <a:off x="11686500" y="1812661"/>
                  <a:ext cx="856" cy="857"/>
                </a:xfrm>
                <a:custGeom>
                  <a:avLst/>
                  <a:gdLst>
                    <a:gd name="connsiteX0" fmla="*/ 476 w 856"/>
                    <a:gd name="connsiteY0" fmla="*/ 571 h 857"/>
                    <a:gd name="connsiteX1" fmla="*/ 857 w 856"/>
                    <a:gd name="connsiteY1" fmla="*/ 476 h 857"/>
                    <a:gd name="connsiteX2" fmla="*/ 476 w 856"/>
                    <a:gd name="connsiteY2" fmla="*/ 286 h 857"/>
                    <a:gd name="connsiteX3" fmla="*/ 571 w 856"/>
                    <a:gd name="connsiteY3" fmla="*/ 0 h 857"/>
                    <a:gd name="connsiteX4" fmla="*/ 285 w 856"/>
                    <a:gd name="connsiteY4" fmla="*/ 286 h 857"/>
                    <a:gd name="connsiteX5" fmla="*/ 0 w 856"/>
                    <a:gd name="connsiteY5" fmla="*/ 95 h 857"/>
                    <a:gd name="connsiteX6" fmla="*/ 191 w 856"/>
                    <a:gd name="connsiteY6" fmla="*/ 381 h 857"/>
                    <a:gd name="connsiteX7" fmla="*/ 0 w 856"/>
                    <a:gd name="connsiteY7" fmla="*/ 667 h 857"/>
                    <a:gd name="connsiteX8" fmla="*/ 285 w 856"/>
                    <a:gd name="connsiteY8" fmla="*/ 571 h 857"/>
                    <a:gd name="connsiteX9" fmla="*/ 476 w 856"/>
                    <a:gd name="connsiteY9" fmla="*/ 857 h 857"/>
                    <a:gd name="connsiteX10" fmla="*/ 476 w 856"/>
                    <a:gd name="connsiteY10" fmla="*/ 57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476" y="571"/>
                      </a:moveTo>
                      <a:lnTo>
                        <a:pt x="857" y="476"/>
                      </a:lnTo>
                      <a:lnTo>
                        <a:pt x="476" y="286"/>
                      </a:lnTo>
                      <a:lnTo>
                        <a:pt x="571" y="0"/>
                      </a:lnTo>
                      <a:lnTo>
                        <a:pt x="285" y="286"/>
                      </a:lnTo>
                      <a:lnTo>
                        <a:pt x="0" y="95"/>
                      </a:lnTo>
                      <a:lnTo>
                        <a:pt x="191" y="381"/>
                      </a:lnTo>
                      <a:lnTo>
                        <a:pt x="0" y="667"/>
                      </a:lnTo>
                      <a:lnTo>
                        <a:pt x="285" y="571"/>
                      </a:lnTo>
                      <a:lnTo>
                        <a:pt x="476" y="857"/>
                      </a:lnTo>
                      <a:lnTo>
                        <a:pt x="47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2A2CC624-14C0-6732-3BE7-F7DD92DBFBA8}"/>
                    </a:ext>
                  </a:extLst>
                </p:cNvPr>
                <p:cNvSpPr/>
                <p:nvPr/>
              </p:nvSpPr>
              <p:spPr>
                <a:xfrm>
                  <a:off x="11687547" y="1816280"/>
                  <a:ext cx="952" cy="952"/>
                </a:xfrm>
                <a:custGeom>
                  <a:avLst/>
                  <a:gdLst>
                    <a:gd name="connsiteX0" fmla="*/ 571 w 952"/>
                    <a:gd name="connsiteY0" fmla="*/ 572 h 952"/>
                    <a:gd name="connsiteX1" fmla="*/ 953 w 952"/>
                    <a:gd name="connsiteY1" fmla="*/ 572 h 952"/>
                    <a:gd name="connsiteX2" fmla="*/ 667 w 952"/>
                    <a:gd name="connsiteY2" fmla="*/ 381 h 952"/>
                    <a:gd name="connsiteX3" fmla="*/ 762 w 952"/>
                    <a:gd name="connsiteY3" fmla="*/ 0 h 952"/>
                    <a:gd name="connsiteX4" fmla="*/ 476 w 952"/>
                    <a:gd name="connsiteY4" fmla="*/ 191 h 952"/>
                    <a:gd name="connsiteX5" fmla="*/ 191 w 952"/>
                    <a:gd name="connsiteY5" fmla="*/ 0 h 952"/>
                    <a:gd name="connsiteX6" fmla="*/ 286 w 952"/>
                    <a:gd name="connsiteY6" fmla="*/ 381 h 952"/>
                    <a:gd name="connsiteX7" fmla="*/ 0 w 952"/>
                    <a:gd name="connsiteY7" fmla="*/ 572 h 952"/>
                    <a:gd name="connsiteX8" fmla="*/ 381 w 952"/>
                    <a:gd name="connsiteY8" fmla="*/ 572 h 952"/>
                    <a:gd name="connsiteX9" fmla="*/ 476 w 952"/>
                    <a:gd name="connsiteY9" fmla="*/ 952 h 952"/>
                    <a:gd name="connsiteX10" fmla="*/ 571 w 952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571" y="572"/>
                      </a:moveTo>
                      <a:lnTo>
                        <a:pt x="953" y="572"/>
                      </a:lnTo>
                      <a:lnTo>
                        <a:pt x="667" y="381"/>
                      </a:lnTo>
                      <a:lnTo>
                        <a:pt x="762" y="0"/>
                      </a:lnTo>
                      <a:lnTo>
                        <a:pt x="476" y="191"/>
                      </a:lnTo>
                      <a:lnTo>
                        <a:pt x="191" y="0"/>
                      </a:lnTo>
                      <a:lnTo>
                        <a:pt x="286" y="381"/>
                      </a:lnTo>
                      <a:lnTo>
                        <a:pt x="0" y="572"/>
                      </a:lnTo>
                      <a:lnTo>
                        <a:pt x="381" y="572"/>
                      </a:lnTo>
                      <a:lnTo>
                        <a:pt x="476" y="952"/>
                      </a:lnTo>
                      <a:lnTo>
                        <a:pt x="57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C5F29C70-948D-C396-A6F3-3929D6D27CA8}"/>
                    </a:ext>
                  </a:extLst>
                </p:cNvPr>
                <p:cNvSpPr/>
                <p:nvPr/>
              </p:nvSpPr>
              <p:spPr>
                <a:xfrm>
                  <a:off x="11683452" y="1817995"/>
                  <a:ext cx="857" cy="952"/>
                </a:xfrm>
                <a:custGeom>
                  <a:avLst/>
                  <a:gdLst>
                    <a:gd name="connsiteX0" fmla="*/ 571 w 857"/>
                    <a:gd name="connsiteY0" fmla="*/ 667 h 952"/>
                    <a:gd name="connsiteX1" fmla="*/ 858 w 857"/>
                    <a:gd name="connsiteY1" fmla="*/ 857 h 952"/>
                    <a:gd name="connsiteX2" fmla="*/ 667 w 857"/>
                    <a:gd name="connsiteY2" fmla="*/ 572 h 952"/>
                    <a:gd name="connsiteX3" fmla="*/ 858 w 857"/>
                    <a:gd name="connsiteY3" fmla="*/ 286 h 952"/>
                    <a:gd name="connsiteX4" fmla="*/ 571 w 857"/>
                    <a:gd name="connsiteY4" fmla="*/ 381 h 952"/>
                    <a:gd name="connsiteX5" fmla="*/ 381 w 857"/>
                    <a:gd name="connsiteY5" fmla="*/ 0 h 952"/>
                    <a:gd name="connsiteX6" fmla="*/ 381 w 857"/>
                    <a:gd name="connsiteY6" fmla="*/ 381 h 952"/>
                    <a:gd name="connsiteX7" fmla="*/ 0 w 857"/>
                    <a:gd name="connsiteY7" fmla="*/ 476 h 952"/>
                    <a:gd name="connsiteX8" fmla="*/ 381 w 857"/>
                    <a:gd name="connsiteY8" fmla="*/ 667 h 952"/>
                    <a:gd name="connsiteX9" fmla="*/ 286 w 857"/>
                    <a:gd name="connsiteY9" fmla="*/ 952 h 952"/>
                    <a:gd name="connsiteX10" fmla="*/ 571 w 857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571" y="667"/>
                      </a:moveTo>
                      <a:lnTo>
                        <a:pt x="858" y="857"/>
                      </a:lnTo>
                      <a:lnTo>
                        <a:pt x="667" y="572"/>
                      </a:lnTo>
                      <a:lnTo>
                        <a:pt x="858" y="286"/>
                      </a:lnTo>
                      <a:lnTo>
                        <a:pt x="571" y="381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286" y="952"/>
                      </a:lnTo>
                      <a:lnTo>
                        <a:pt x="57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B3E97AD3-2BEA-33E3-C878-443F8340B8DB}"/>
                    </a:ext>
                  </a:extLst>
                </p:cNvPr>
                <p:cNvSpPr/>
                <p:nvPr/>
              </p:nvSpPr>
              <p:spPr>
                <a:xfrm>
                  <a:off x="11685833" y="1811137"/>
                  <a:ext cx="952" cy="857"/>
                </a:xfrm>
                <a:custGeom>
                  <a:avLst/>
                  <a:gdLst>
                    <a:gd name="connsiteX0" fmla="*/ 476 w 952"/>
                    <a:gd name="connsiteY0" fmla="*/ 667 h 857"/>
                    <a:gd name="connsiteX1" fmla="*/ 762 w 952"/>
                    <a:gd name="connsiteY1" fmla="*/ 857 h 857"/>
                    <a:gd name="connsiteX2" fmla="*/ 667 w 952"/>
                    <a:gd name="connsiteY2" fmla="*/ 572 h 857"/>
                    <a:gd name="connsiteX3" fmla="*/ 952 w 952"/>
                    <a:gd name="connsiteY3" fmla="*/ 286 h 857"/>
                    <a:gd name="connsiteX4" fmla="*/ 571 w 952"/>
                    <a:gd name="connsiteY4" fmla="*/ 286 h 857"/>
                    <a:gd name="connsiteX5" fmla="*/ 476 w 952"/>
                    <a:gd name="connsiteY5" fmla="*/ 0 h 857"/>
                    <a:gd name="connsiteX6" fmla="*/ 381 w 952"/>
                    <a:gd name="connsiteY6" fmla="*/ 286 h 857"/>
                    <a:gd name="connsiteX7" fmla="*/ 0 w 952"/>
                    <a:gd name="connsiteY7" fmla="*/ 286 h 857"/>
                    <a:gd name="connsiteX8" fmla="*/ 286 w 952"/>
                    <a:gd name="connsiteY8" fmla="*/ 476 h 857"/>
                    <a:gd name="connsiteX9" fmla="*/ 191 w 952"/>
                    <a:gd name="connsiteY9" fmla="*/ 857 h 857"/>
                    <a:gd name="connsiteX10" fmla="*/ 476 w 952"/>
                    <a:gd name="connsiteY10" fmla="*/ 667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857">
                      <a:moveTo>
                        <a:pt x="476" y="667"/>
                      </a:moveTo>
                      <a:lnTo>
                        <a:pt x="762" y="857"/>
                      </a:lnTo>
                      <a:lnTo>
                        <a:pt x="667" y="572"/>
                      </a:lnTo>
                      <a:lnTo>
                        <a:pt x="952" y="286"/>
                      </a:lnTo>
                      <a:lnTo>
                        <a:pt x="571" y="286"/>
                      </a:lnTo>
                      <a:lnTo>
                        <a:pt x="476" y="0"/>
                      </a:lnTo>
                      <a:lnTo>
                        <a:pt x="381" y="286"/>
                      </a:lnTo>
                      <a:lnTo>
                        <a:pt x="0" y="286"/>
                      </a:lnTo>
                      <a:lnTo>
                        <a:pt x="286" y="476"/>
                      </a:lnTo>
                      <a:lnTo>
                        <a:pt x="191" y="857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31EA0015-2FAF-61CA-5667-7271F5D96D3B}"/>
                    </a:ext>
                  </a:extLst>
                </p:cNvPr>
                <p:cNvSpPr/>
                <p:nvPr/>
              </p:nvSpPr>
              <p:spPr>
                <a:xfrm>
                  <a:off x="11683642" y="1813042"/>
                  <a:ext cx="856" cy="952"/>
                </a:xfrm>
                <a:custGeom>
                  <a:avLst/>
                  <a:gdLst>
                    <a:gd name="connsiteX0" fmla="*/ 285 w 856"/>
                    <a:gd name="connsiteY0" fmla="*/ 667 h 952"/>
                    <a:gd name="connsiteX1" fmla="*/ 476 w 856"/>
                    <a:gd name="connsiteY1" fmla="*/ 952 h 952"/>
                    <a:gd name="connsiteX2" fmla="*/ 571 w 856"/>
                    <a:gd name="connsiteY2" fmla="*/ 571 h 952"/>
                    <a:gd name="connsiteX3" fmla="*/ 857 w 856"/>
                    <a:gd name="connsiteY3" fmla="*/ 476 h 952"/>
                    <a:gd name="connsiteX4" fmla="*/ 571 w 856"/>
                    <a:gd name="connsiteY4" fmla="*/ 381 h 952"/>
                    <a:gd name="connsiteX5" fmla="*/ 571 w 856"/>
                    <a:gd name="connsiteY5" fmla="*/ 0 h 952"/>
                    <a:gd name="connsiteX6" fmla="*/ 381 w 856"/>
                    <a:gd name="connsiteY6" fmla="*/ 286 h 952"/>
                    <a:gd name="connsiteX7" fmla="*/ 0 w 856"/>
                    <a:gd name="connsiteY7" fmla="*/ 95 h 952"/>
                    <a:gd name="connsiteX8" fmla="*/ 190 w 856"/>
                    <a:gd name="connsiteY8" fmla="*/ 476 h 952"/>
                    <a:gd name="connsiteX9" fmla="*/ 0 w 856"/>
                    <a:gd name="connsiteY9" fmla="*/ 762 h 952"/>
                    <a:gd name="connsiteX10" fmla="*/ 285 w 856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952">
                      <a:moveTo>
                        <a:pt x="285" y="667"/>
                      </a:moveTo>
                      <a:lnTo>
                        <a:pt x="476" y="952"/>
                      </a:lnTo>
                      <a:lnTo>
                        <a:pt x="571" y="571"/>
                      </a:lnTo>
                      <a:lnTo>
                        <a:pt x="857" y="476"/>
                      </a:lnTo>
                      <a:lnTo>
                        <a:pt x="571" y="381"/>
                      </a:lnTo>
                      <a:lnTo>
                        <a:pt x="571" y="0"/>
                      </a:lnTo>
                      <a:lnTo>
                        <a:pt x="381" y="286"/>
                      </a:lnTo>
                      <a:lnTo>
                        <a:pt x="0" y="95"/>
                      </a:lnTo>
                      <a:lnTo>
                        <a:pt x="190" y="476"/>
                      </a:lnTo>
                      <a:lnTo>
                        <a:pt x="0" y="762"/>
                      </a:lnTo>
                      <a:lnTo>
                        <a:pt x="285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8D04EC2A-7B26-6094-6A8C-D3FDFBF77790}"/>
                    </a:ext>
                  </a:extLst>
                </p:cNvPr>
                <p:cNvSpPr/>
                <p:nvPr/>
              </p:nvSpPr>
              <p:spPr>
                <a:xfrm>
                  <a:off x="11681833" y="1814757"/>
                  <a:ext cx="1047" cy="952"/>
                </a:xfrm>
                <a:custGeom>
                  <a:avLst/>
                  <a:gdLst>
                    <a:gd name="connsiteX0" fmla="*/ 476 w 1047"/>
                    <a:gd name="connsiteY0" fmla="*/ 571 h 952"/>
                    <a:gd name="connsiteX1" fmla="*/ 476 w 1047"/>
                    <a:gd name="connsiteY1" fmla="*/ 952 h 952"/>
                    <a:gd name="connsiteX2" fmla="*/ 667 w 1047"/>
                    <a:gd name="connsiteY2" fmla="*/ 571 h 952"/>
                    <a:gd name="connsiteX3" fmla="*/ 1048 w 1047"/>
                    <a:gd name="connsiteY3" fmla="*/ 667 h 952"/>
                    <a:gd name="connsiteX4" fmla="*/ 762 w 1047"/>
                    <a:gd name="connsiteY4" fmla="*/ 381 h 952"/>
                    <a:gd name="connsiteX5" fmla="*/ 857 w 1047"/>
                    <a:gd name="connsiteY5" fmla="*/ 0 h 952"/>
                    <a:gd name="connsiteX6" fmla="*/ 571 w 1047"/>
                    <a:gd name="connsiteY6" fmla="*/ 286 h 952"/>
                    <a:gd name="connsiteX7" fmla="*/ 285 w 1047"/>
                    <a:gd name="connsiteY7" fmla="*/ 0 h 952"/>
                    <a:gd name="connsiteX8" fmla="*/ 381 w 1047"/>
                    <a:gd name="connsiteY8" fmla="*/ 381 h 952"/>
                    <a:gd name="connsiteX9" fmla="*/ 0 w 1047"/>
                    <a:gd name="connsiteY9" fmla="*/ 571 h 952"/>
                    <a:gd name="connsiteX10" fmla="*/ 476 w 1047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952">
                      <a:moveTo>
                        <a:pt x="476" y="571"/>
                      </a:moveTo>
                      <a:lnTo>
                        <a:pt x="476" y="952"/>
                      </a:lnTo>
                      <a:lnTo>
                        <a:pt x="667" y="571"/>
                      </a:lnTo>
                      <a:lnTo>
                        <a:pt x="1048" y="667"/>
                      </a:lnTo>
                      <a:lnTo>
                        <a:pt x="762" y="381"/>
                      </a:lnTo>
                      <a:lnTo>
                        <a:pt x="857" y="0"/>
                      </a:lnTo>
                      <a:lnTo>
                        <a:pt x="571" y="286"/>
                      </a:lnTo>
                      <a:lnTo>
                        <a:pt x="285" y="0"/>
                      </a:lnTo>
                      <a:lnTo>
                        <a:pt x="381" y="381"/>
                      </a:lnTo>
                      <a:lnTo>
                        <a:pt x="0" y="571"/>
                      </a:lnTo>
                      <a:lnTo>
                        <a:pt x="47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84787C9D-FE62-6777-A204-2A6566A4D16B}"/>
                    </a:ext>
                  </a:extLst>
                </p:cNvPr>
                <p:cNvSpPr/>
                <p:nvPr/>
              </p:nvSpPr>
              <p:spPr>
                <a:xfrm>
                  <a:off x="11681261" y="1816566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572 h 952"/>
                    <a:gd name="connsiteX1" fmla="*/ 381 w 952"/>
                    <a:gd name="connsiteY1" fmla="*/ 953 h 952"/>
                    <a:gd name="connsiteX2" fmla="*/ 571 w 952"/>
                    <a:gd name="connsiteY2" fmla="*/ 667 h 952"/>
                    <a:gd name="connsiteX3" fmla="*/ 952 w 952"/>
                    <a:gd name="connsiteY3" fmla="*/ 857 h 952"/>
                    <a:gd name="connsiteX4" fmla="*/ 762 w 952"/>
                    <a:gd name="connsiteY4" fmla="*/ 476 h 952"/>
                    <a:gd name="connsiteX5" fmla="*/ 952 w 952"/>
                    <a:gd name="connsiteY5" fmla="*/ 191 h 952"/>
                    <a:gd name="connsiteX6" fmla="*/ 571 w 952"/>
                    <a:gd name="connsiteY6" fmla="*/ 286 h 952"/>
                    <a:gd name="connsiteX7" fmla="*/ 381 w 952"/>
                    <a:gd name="connsiteY7" fmla="*/ 0 h 952"/>
                    <a:gd name="connsiteX8" fmla="*/ 381 w 952"/>
                    <a:gd name="connsiteY8" fmla="*/ 381 h 952"/>
                    <a:gd name="connsiteX9" fmla="*/ 0 w 952"/>
                    <a:gd name="connsiteY9" fmla="*/ 476 h 952"/>
                    <a:gd name="connsiteX10" fmla="*/ 381 w 952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572"/>
                      </a:moveTo>
                      <a:lnTo>
                        <a:pt x="381" y="953"/>
                      </a:lnTo>
                      <a:lnTo>
                        <a:pt x="571" y="667"/>
                      </a:lnTo>
                      <a:lnTo>
                        <a:pt x="952" y="857"/>
                      </a:lnTo>
                      <a:lnTo>
                        <a:pt x="762" y="476"/>
                      </a:lnTo>
                      <a:lnTo>
                        <a:pt x="952" y="191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9FFDC211-6CE0-ADC1-8157-EA984148063C}"/>
                    </a:ext>
                  </a:extLst>
                </p:cNvPr>
                <p:cNvSpPr/>
                <p:nvPr/>
              </p:nvSpPr>
              <p:spPr>
                <a:xfrm>
                  <a:off x="11680404" y="1818186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571 h 952"/>
                    <a:gd name="connsiteX1" fmla="*/ 95 w 952"/>
                    <a:gd name="connsiteY1" fmla="*/ 857 h 952"/>
                    <a:gd name="connsiteX2" fmla="*/ 476 w 952"/>
                    <a:gd name="connsiteY2" fmla="*/ 667 h 952"/>
                    <a:gd name="connsiteX3" fmla="*/ 762 w 952"/>
                    <a:gd name="connsiteY3" fmla="*/ 952 h 952"/>
                    <a:gd name="connsiteX4" fmla="*/ 667 w 952"/>
                    <a:gd name="connsiteY4" fmla="*/ 571 h 952"/>
                    <a:gd name="connsiteX5" fmla="*/ 953 w 952"/>
                    <a:gd name="connsiteY5" fmla="*/ 381 h 952"/>
                    <a:gd name="connsiteX6" fmla="*/ 571 w 952"/>
                    <a:gd name="connsiteY6" fmla="*/ 381 h 952"/>
                    <a:gd name="connsiteX7" fmla="*/ 476 w 952"/>
                    <a:gd name="connsiteY7" fmla="*/ 0 h 952"/>
                    <a:gd name="connsiteX8" fmla="*/ 381 w 952"/>
                    <a:gd name="connsiteY8" fmla="*/ 381 h 952"/>
                    <a:gd name="connsiteX9" fmla="*/ 0 w 952"/>
                    <a:gd name="connsiteY9" fmla="*/ 286 h 952"/>
                    <a:gd name="connsiteX10" fmla="*/ 286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571"/>
                      </a:moveTo>
                      <a:lnTo>
                        <a:pt x="95" y="857"/>
                      </a:lnTo>
                      <a:lnTo>
                        <a:pt x="476" y="667"/>
                      </a:lnTo>
                      <a:lnTo>
                        <a:pt x="762" y="952"/>
                      </a:lnTo>
                      <a:lnTo>
                        <a:pt x="667" y="571"/>
                      </a:lnTo>
                      <a:lnTo>
                        <a:pt x="953" y="381"/>
                      </a:lnTo>
                      <a:lnTo>
                        <a:pt x="571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12357E9A-3215-0E5A-C245-627D4A8F88EE}"/>
                    </a:ext>
                  </a:extLst>
                </p:cNvPr>
                <p:cNvSpPr/>
                <p:nvPr/>
              </p:nvSpPr>
              <p:spPr>
                <a:xfrm>
                  <a:off x="11678404" y="1814090"/>
                  <a:ext cx="952" cy="1047"/>
                </a:xfrm>
                <a:custGeom>
                  <a:avLst/>
                  <a:gdLst>
                    <a:gd name="connsiteX0" fmla="*/ 285 w 952"/>
                    <a:gd name="connsiteY0" fmla="*/ 571 h 1047"/>
                    <a:gd name="connsiteX1" fmla="*/ 0 w 952"/>
                    <a:gd name="connsiteY1" fmla="*/ 857 h 1047"/>
                    <a:gd name="connsiteX2" fmla="*/ 381 w 952"/>
                    <a:gd name="connsiteY2" fmla="*/ 762 h 1047"/>
                    <a:gd name="connsiteX3" fmla="*/ 571 w 952"/>
                    <a:gd name="connsiteY3" fmla="*/ 1048 h 1047"/>
                    <a:gd name="connsiteX4" fmla="*/ 666 w 952"/>
                    <a:gd name="connsiteY4" fmla="*/ 667 h 1047"/>
                    <a:gd name="connsiteX5" fmla="*/ 952 w 952"/>
                    <a:gd name="connsiteY5" fmla="*/ 571 h 1047"/>
                    <a:gd name="connsiteX6" fmla="*/ 666 w 952"/>
                    <a:gd name="connsiteY6" fmla="*/ 476 h 1047"/>
                    <a:gd name="connsiteX7" fmla="*/ 666 w 952"/>
                    <a:gd name="connsiteY7" fmla="*/ 0 h 1047"/>
                    <a:gd name="connsiteX8" fmla="*/ 381 w 952"/>
                    <a:gd name="connsiteY8" fmla="*/ 381 h 1047"/>
                    <a:gd name="connsiteX9" fmla="*/ 95 w 952"/>
                    <a:gd name="connsiteY9" fmla="*/ 190 h 1047"/>
                    <a:gd name="connsiteX10" fmla="*/ 285 w 952"/>
                    <a:gd name="connsiteY10" fmla="*/ 57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285" y="571"/>
                      </a:moveTo>
                      <a:lnTo>
                        <a:pt x="0" y="857"/>
                      </a:lnTo>
                      <a:lnTo>
                        <a:pt x="381" y="762"/>
                      </a:lnTo>
                      <a:lnTo>
                        <a:pt x="571" y="1048"/>
                      </a:lnTo>
                      <a:lnTo>
                        <a:pt x="666" y="667"/>
                      </a:lnTo>
                      <a:lnTo>
                        <a:pt x="952" y="571"/>
                      </a:lnTo>
                      <a:lnTo>
                        <a:pt x="666" y="476"/>
                      </a:lnTo>
                      <a:lnTo>
                        <a:pt x="666" y="0"/>
                      </a:lnTo>
                      <a:lnTo>
                        <a:pt x="381" y="381"/>
                      </a:lnTo>
                      <a:lnTo>
                        <a:pt x="95" y="190"/>
                      </a:lnTo>
                      <a:lnTo>
                        <a:pt x="285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038DD48F-18D2-80E0-2F1B-910559F5CD65}"/>
                    </a:ext>
                  </a:extLst>
                </p:cNvPr>
                <p:cNvSpPr/>
                <p:nvPr/>
              </p:nvSpPr>
              <p:spPr>
                <a:xfrm>
                  <a:off x="11679832" y="1819900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381 h 952"/>
                    <a:gd name="connsiteX1" fmla="*/ 0 w 952"/>
                    <a:gd name="connsiteY1" fmla="*/ 571 h 952"/>
                    <a:gd name="connsiteX2" fmla="*/ 381 w 952"/>
                    <a:gd name="connsiteY2" fmla="*/ 571 h 952"/>
                    <a:gd name="connsiteX3" fmla="*/ 476 w 952"/>
                    <a:gd name="connsiteY3" fmla="*/ 952 h 952"/>
                    <a:gd name="connsiteX4" fmla="*/ 571 w 952"/>
                    <a:gd name="connsiteY4" fmla="*/ 571 h 952"/>
                    <a:gd name="connsiteX5" fmla="*/ 953 w 952"/>
                    <a:gd name="connsiteY5" fmla="*/ 571 h 952"/>
                    <a:gd name="connsiteX6" fmla="*/ 667 w 952"/>
                    <a:gd name="connsiteY6" fmla="*/ 381 h 952"/>
                    <a:gd name="connsiteX7" fmla="*/ 858 w 952"/>
                    <a:gd name="connsiteY7" fmla="*/ 0 h 952"/>
                    <a:gd name="connsiteX8" fmla="*/ 476 w 952"/>
                    <a:gd name="connsiteY8" fmla="*/ 190 h 952"/>
                    <a:gd name="connsiteX9" fmla="*/ 191 w 952"/>
                    <a:gd name="connsiteY9" fmla="*/ 0 h 952"/>
                    <a:gd name="connsiteX10" fmla="*/ 286 w 952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381"/>
                      </a:moveTo>
                      <a:lnTo>
                        <a:pt x="0" y="571"/>
                      </a:lnTo>
                      <a:lnTo>
                        <a:pt x="381" y="571"/>
                      </a:lnTo>
                      <a:lnTo>
                        <a:pt x="476" y="952"/>
                      </a:lnTo>
                      <a:lnTo>
                        <a:pt x="571" y="571"/>
                      </a:lnTo>
                      <a:lnTo>
                        <a:pt x="953" y="571"/>
                      </a:lnTo>
                      <a:lnTo>
                        <a:pt x="667" y="381"/>
                      </a:lnTo>
                      <a:lnTo>
                        <a:pt x="858" y="0"/>
                      </a:lnTo>
                      <a:lnTo>
                        <a:pt x="476" y="190"/>
                      </a:lnTo>
                      <a:lnTo>
                        <a:pt x="191" y="0"/>
                      </a:lnTo>
                      <a:lnTo>
                        <a:pt x="28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FAAE0560-48EC-D9F9-36F3-5220FEC32777}"/>
                    </a:ext>
                  </a:extLst>
                </p:cNvPr>
                <p:cNvSpPr/>
                <p:nvPr/>
              </p:nvSpPr>
              <p:spPr>
                <a:xfrm>
                  <a:off x="11676879" y="1818471"/>
                  <a:ext cx="952" cy="1047"/>
                </a:xfrm>
                <a:custGeom>
                  <a:avLst/>
                  <a:gdLst>
                    <a:gd name="connsiteX0" fmla="*/ 381 w 952"/>
                    <a:gd name="connsiteY0" fmla="*/ 381 h 1047"/>
                    <a:gd name="connsiteX1" fmla="*/ 0 w 952"/>
                    <a:gd name="connsiteY1" fmla="*/ 476 h 1047"/>
                    <a:gd name="connsiteX2" fmla="*/ 381 w 952"/>
                    <a:gd name="connsiteY2" fmla="*/ 571 h 1047"/>
                    <a:gd name="connsiteX3" fmla="*/ 381 w 952"/>
                    <a:gd name="connsiteY3" fmla="*/ 1048 h 1047"/>
                    <a:gd name="connsiteX4" fmla="*/ 571 w 952"/>
                    <a:gd name="connsiteY4" fmla="*/ 667 h 1047"/>
                    <a:gd name="connsiteX5" fmla="*/ 952 w 952"/>
                    <a:gd name="connsiteY5" fmla="*/ 857 h 1047"/>
                    <a:gd name="connsiteX6" fmla="*/ 762 w 952"/>
                    <a:gd name="connsiteY6" fmla="*/ 476 h 1047"/>
                    <a:gd name="connsiteX7" fmla="*/ 952 w 952"/>
                    <a:gd name="connsiteY7" fmla="*/ 190 h 1047"/>
                    <a:gd name="connsiteX8" fmla="*/ 571 w 952"/>
                    <a:gd name="connsiteY8" fmla="*/ 286 h 1047"/>
                    <a:gd name="connsiteX9" fmla="*/ 381 w 952"/>
                    <a:gd name="connsiteY9" fmla="*/ 0 h 1047"/>
                    <a:gd name="connsiteX10" fmla="*/ 381 w 952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381" y="381"/>
                      </a:moveTo>
                      <a:lnTo>
                        <a:pt x="0" y="476"/>
                      </a:lnTo>
                      <a:lnTo>
                        <a:pt x="381" y="571"/>
                      </a:lnTo>
                      <a:lnTo>
                        <a:pt x="381" y="1048"/>
                      </a:lnTo>
                      <a:lnTo>
                        <a:pt x="571" y="667"/>
                      </a:lnTo>
                      <a:lnTo>
                        <a:pt x="952" y="857"/>
                      </a:lnTo>
                      <a:lnTo>
                        <a:pt x="762" y="476"/>
                      </a:lnTo>
                      <a:lnTo>
                        <a:pt x="952" y="190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286F97E9-4286-8FC6-62D5-8CC675402161}"/>
                    </a:ext>
                  </a:extLst>
                </p:cNvPr>
                <p:cNvSpPr/>
                <p:nvPr/>
              </p:nvSpPr>
              <p:spPr>
                <a:xfrm>
                  <a:off x="11676023" y="1813804"/>
                  <a:ext cx="1047" cy="1047"/>
                </a:xfrm>
                <a:custGeom>
                  <a:avLst/>
                  <a:gdLst>
                    <a:gd name="connsiteX0" fmla="*/ 476 w 1047"/>
                    <a:gd name="connsiteY0" fmla="*/ 476 h 1047"/>
                    <a:gd name="connsiteX1" fmla="*/ 0 w 1047"/>
                    <a:gd name="connsiteY1" fmla="*/ 381 h 1047"/>
                    <a:gd name="connsiteX2" fmla="*/ 381 w 1047"/>
                    <a:gd name="connsiteY2" fmla="*/ 667 h 1047"/>
                    <a:gd name="connsiteX3" fmla="*/ 190 w 1047"/>
                    <a:gd name="connsiteY3" fmla="*/ 1048 h 1047"/>
                    <a:gd name="connsiteX4" fmla="*/ 571 w 1047"/>
                    <a:gd name="connsiteY4" fmla="*/ 762 h 1047"/>
                    <a:gd name="connsiteX5" fmla="*/ 857 w 1047"/>
                    <a:gd name="connsiteY5" fmla="*/ 1048 h 1047"/>
                    <a:gd name="connsiteX6" fmla="*/ 762 w 1047"/>
                    <a:gd name="connsiteY6" fmla="*/ 667 h 1047"/>
                    <a:gd name="connsiteX7" fmla="*/ 1048 w 1047"/>
                    <a:gd name="connsiteY7" fmla="*/ 476 h 1047"/>
                    <a:gd name="connsiteX8" fmla="*/ 666 w 1047"/>
                    <a:gd name="connsiteY8" fmla="*/ 476 h 1047"/>
                    <a:gd name="connsiteX9" fmla="*/ 571 w 1047"/>
                    <a:gd name="connsiteY9" fmla="*/ 0 h 1047"/>
                    <a:gd name="connsiteX10" fmla="*/ 476 w 1047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476" y="476"/>
                      </a:move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0" y="1048"/>
                      </a:lnTo>
                      <a:lnTo>
                        <a:pt x="571" y="762"/>
                      </a:lnTo>
                      <a:lnTo>
                        <a:pt x="857" y="1048"/>
                      </a:lnTo>
                      <a:lnTo>
                        <a:pt x="762" y="667"/>
                      </a:lnTo>
                      <a:lnTo>
                        <a:pt x="1048" y="476"/>
                      </a:lnTo>
                      <a:lnTo>
                        <a:pt x="666" y="476"/>
                      </a:lnTo>
                      <a:lnTo>
                        <a:pt x="571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946B208C-7252-2A0E-5082-ACF94DA4B2B8}"/>
                    </a:ext>
                  </a:extLst>
                </p:cNvPr>
                <p:cNvSpPr/>
                <p:nvPr/>
              </p:nvSpPr>
              <p:spPr>
                <a:xfrm>
                  <a:off x="11678499" y="1816566"/>
                  <a:ext cx="1048" cy="952"/>
                </a:xfrm>
                <a:custGeom>
                  <a:avLst/>
                  <a:gdLst>
                    <a:gd name="connsiteX0" fmla="*/ 381 w 1048"/>
                    <a:gd name="connsiteY0" fmla="*/ 286 h 952"/>
                    <a:gd name="connsiteX1" fmla="*/ 0 w 1048"/>
                    <a:gd name="connsiteY1" fmla="*/ 95 h 952"/>
                    <a:gd name="connsiteX2" fmla="*/ 286 w 1048"/>
                    <a:gd name="connsiteY2" fmla="*/ 476 h 952"/>
                    <a:gd name="connsiteX3" fmla="*/ 0 w 1048"/>
                    <a:gd name="connsiteY3" fmla="*/ 762 h 952"/>
                    <a:gd name="connsiteX4" fmla="*/ 381 w 1048"/>
                    <a:gd name="connsiteY4" fmla="*/ 667 h 952"/>
                    <a:gd name="connsiteX5" fmla="*/ 571 w 1048"/>
                    <a:gd name="connsiteY5" fmla="*/ 953 h 952"/>
                    <a:gd name="connsiteX6" fmla="*/ 667 w 1048"/>
                    <a:gd name="connsiteY6" fmla="*/ 572 h 952"/>
                    <a:gd name="connsiteX7" fmla="*/ 1048 w 1048"/>
                    <a:gd name="connsiteY7" fmla="*/ 476 h 952"/>
                    <a:gd name="connsiteX8" fmla="*/ 667 w 1048"/>
                    <a:gd name="connsiteY8" fmla="*/ 381 h 952"/>
                    <a:gd name="connsiteX9" fmla="*/ 667 w 1048"/>
                    <a:gd name="connsiteY9" fmla="*/ 0 h 952"/>
                    <a:gd name="connsiteX10" fmla="*/ 381 w 1048"/>
                    <a:gd name="connsiteY10" fmla="*/ 286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8" h="952">
                      <a:moveTo>
                        <a:pt x="381" y="286"/>
                      </a:moveTo>
                      <a:lnTo>
                        <a:pt x="0" y="95"/>
                      </a:lnTo>
                      <a:lnTo>
                        <a:pt x="286" y="476"/>
                      </a:lnTo>
                      <a:lnTo>
                        <a:pt x="0" y="762"/>
                      </a:lnTo>
                      <a:lnTo>
                        <a:pt x="381" y="667"/>
                      </a:lnTo>
                      <a:lnTo>
                        <a:pt x="571" y="953"/>
                      </a:lnTo>
                      <a:lnTo>
                        <a:pt x="667" y="572"/>
                      </a:lnTo>
                      <a:lnTo>
                        <a:pt x="1048" y="476"/>
                      </a:lnTo>
                      <a:lnTo>
                        <a:pt x="667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C58C5E1F-C783-0248-E6BE-22E4B68B91E6}"/>
                    </a:ext>
                  </a:extLst>
                </p:cNvPr>
                <p:cNvSpPr/>
                <p:nvPr/>
              </p:nvSpPr>
              <p:spPr>
                <a:xfrm>
                  <a:off x="11676879" y="1820757"/>
                  <a:ext cx="1047" cy="1047"/>
                </a:xfrm>
                <a:custGeom>
                  <a:avLst/>
                  <a:gdLst>
                    <a:gd name="connsiteX0" fmla="*/ 476 w 1047"/>
                    <a:gd name="connsiteY0" fmla="*/ 286 h 1047"/>
                    <a:gd name="connsiteX1" fmla="*/ 191 w 1047"/>
                    <a:gd name="connsiteY1" fmla="*/ 0 h 1047"/>
                    <a:gd name="connsiteX2" fmla="*/ 286 w 1047"/>
                    <a:gd name="connsiteY2" fmla="*/ 381 h 1047"/>
                    <a:gd name="connsiteX3" fmla="*/ 0 w 1047"/>
                    <a:gd name="connsiteY3" fmla="*/ 667 h 1047"/>
                    <a:gd name="connsiteX4" fmla="*/ 381 w 1047"/>
                    <a:gd name="connsiteY4" fmla="*/ 667 h 1047"/>
                    <a:gd name="connsiteX5" fmla="*/ 476 w 1047"/>
                    <a:gd name="connsiteY5" fmla="*/ 1048 h 1047"/>
                    <a:gd name="connsiteX6" fmla="*/ 571 w 1047"/>
                    <a:gd name="connsiteY6" fmla="*/ 667 h 1047"/>
                    <a:gd name="connsiteX7" fmla="*/ 1048 w 1047"/>
                    <a:gd name="connsiteY7" fmla="*/ 667 h 1047"/>
                    <a:gd name="connsiteX8" fmla="*/ 667 w 1047"/>
                    <a:gd name="connsiteY8" fmla="*/ 476 h 1047"/>
                    <a:gd name="connsiteX9" fmla="*/ 858 w 1047"/>
                    <a:gd name="connsiteY9" fmla="*/ 95 h 1047"/>
                    <a:gd name="connsiteX10" fmla="*/ 476 w 1047"/>
                    <a:gd name="connsiteY10" fmla="*/ 28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476" y="286"/>
                      </a:moveTo>
                      <a:lnTo>
                        <a:pt x="191" y="0"/>
                      </a:lnTo>
                      <a:lnTo>
                        <a:pt x="286" y="381"/>
                      </a:lnTo>
                      <a:lnTo>
                        <a:pt x="0" y="667"/>
                      </a:lnTo>
                      <a:lnTo>
                        <a:pt x="381" y="667"/>
                      </a:lnTo>
                      <a:lnTo>
                        <a:pt x="476" y="1048"/>
                      </a:lnTo>
                      <a:lnTo>
                        <a:pt x="571" y="667"/>
                      </a:lnTo>
                      <a:lnTo>
                        <a:pt x="1048" y="667"/>
                      </a:lnTo>
                      <a:lnTo>
                        <a:pt x="667" y="476"/>
                      </a:lnTo>
                      <a:lnTo>
                        <a:pt x="858" y="95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0B760636-4344-E3F0-772B-B724602C0232}"/>
                    </a:ext>
                  </a:extLst>
                </p:cNvPr>
                <p:cNvSpPr/>
                <p:nvPr/>
              </p:nvSpPr>
              <p:spPr>
                <a:xfrm>
                  <a:off x="11675546" y="1816185"/>
                  <a:ext cx="1048" cy="1047"/>
                </a:xfrm>
                <a:custGeom>
                  <a:avLst/>
                  <a:gdLst>
                    <a:gd name="connsiteX0" fmla="*/ 571 w 1048"/>
                    <a:gd name="connsiteY0" fmla="*/ 286 h 1047"/>
                    <a:gd name="connsiteX1" fmla="*/ 381 w 1048"/>
                    <a:gd name="connsiteY1" fmla="*/ 0 h 1047"/>
                    <a:gd name="connsiteX2" fmla="*/ 381 w 1048"/>
                    <a:gd name="connsiteY2" fmla="*/ 381 h 1047"/>
                    <a:gd name="connsiteX3" fmla="*/ 0 w 1048"/>
                    <a:gd name="connsiteY3" fmla="*/ 476 h 1047"/>
                    <a:gd name="connsiteX4" fmla="*/ 381 w 1048"/>
                    <a:gd name="connsiteY4" fmla="*/ 667 h 1047"/>
                    <a:gd name="connsiteX5" fmla="*/ 381 w 1048"/>
                    <a:gd name="connsiteY5" fmla="*/ 1048 h 1047"/>
                    <a:gd name="connsiteX6" fmla="*/ 571 w 1048"/>
                    <a:gd name="connsiteY6" fmla="*/ 667 h 1047"/>
                    <a:gd name="connsiteX7" fmla="*/ 953 w 1048"/>
                    <a:gd name="connsiteY7" fmla="*/ 857 h 1047"/>
                    <a:gd name="connsiteX8" fmla="*/ 762 w 1048"/>
                    <a:gd name="connsiteY8" fmla="*/ 476 h 1047"/>
                    <a:gd name="connsiteX9" fmla="*/ 1048 w 1048"/>
                    <a:gd name="connsiteY9" fmla="*/ 190 h 1047"/>
                    <a:gd name="connsiteX10" fmla="*/ 571 w 1048"/>
                    <a:gd name="connsiteY10" fmla="*/ 28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8" h="1047">
                      <a:moveTo>
                        <a:pt x="571" y="286"/>
                      </a:move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381" y="1048"/>
                      </a:lnTo>
                      <a:lnTo>
                        <a:pt x="571" y="667"/>
                      </a:lnTo>
                      <a:lnTo>
                        <a:pt x="953" y="857"/>
                      </a:lnTo>
                      <a:lnTo>
                        <a:pt x="762" y="476"/>
                      </a:lnTo>
                      <a:lnTo>
                        <a:pt x="1048" y="190"/>
                      </a:lnTo>
                      <a:lnTo>
                        <a:pt x="57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25C014A8-170D-0DDA-4632-CF21023056B4}"/>
                    </a:ext>
                  </a:extLst>
                </p:cNvPr>
                <p:cNvSpPr/>
                <p:nvPr/>
              </p:nvSpPr>
              <p:spPr>
                <a:xfrm>
                  <a:off x="11672212" y="1815709"/>
                  <a:ext cx="1142" cy="1047"/>
                </a:xfrm>
                <a:custGeom>
                  <a:avLst/>
                  <a:gdLst>
                    <a:gd name="connsiteX0" fmla="*/ 667 w 1142"/>
                    <a:gd name="connsiteY0" fmla="*/ 381 h 1047"/>
                    <a:gd name="connsiteX1" fmla="*/ 571 w 1142"/>
                    <a:gd name="connsiteY1" fmla="*/ 0 h 1047"/>
                    <a:gd name="connsiteX2" fmla="*/ 476 w 1142"/>
                    <a:gd name="connsiteY2" fmla="*/ 381 h 1047"/>
                    <a:gd name="connsiteX3" fmla="*/ 0 w 1142"/>
                    <a:gd name="connsiteY3" fmla="*/ 381 h 1047"/>
                    <a:gd name="connsiteX4" fmla="*/ 381 w 1142"/>
                    <a:gd name="connsiteY4" fmla="*/ 571 h 1047"/>
                    <a:gd name="connsiteX5" fmla="*/ 191 w 1142"/>
                    <a:gd name="connsiteY5" fmla="*/ 952 h 1047"/>
                    <a:gd name="connsiteX6" fmla="*/ 571 w 1142"/>
                    <a:gd name="connsiteY6" fmla="*/ 762 h 1047"/>
                    <a:gd name="connsiteX7" fmla="*/ 857 w 1142"/>
                    <a:gd name="connsiteY7" fmla="*/ 1048 h 1047"/>
                    <a:gd name="connsiteX8" fmla="*/ 762 w 1142"/>
                    <a:gd name="connsiteY8" fmla="*/ 667 h 1047"/>
                    <a:gd name="connsiteX9" fmla="*/ 1143 w 1142"/>
                    <a:gd name="connsiteY9" fmla="*/ 381 h 1047"/>
                    <a:gd name="connsiteX10" fmla="*/ 667 w 1142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047">
                      <a:moveTo>
                        <a:pt x="667" y="381"/>
                      </a:moveTo>
                      <a:lnTo>
                        <a:pt x="571" y="0"/>
                      </a:lnTo>
                      <a:lnTo>
                        <a:pt x="476" y="381"/>
                      </a:lnTo>
                      <a:lnTo>
                        <a:pt x="0" y="381"/>
                      </a:lnTo>
                      <a:lnTo>
                        <a:pt x="381" y="571"/>
                      </a:lnTo>
                      <a:lnTo>
                        <a:pt x="191" y="952"/>
                      </a:lnTo>
                      <a:lnTo>
                        <a:pt x="571" y="762"/>
                      </a:lnTo>
                      <a:lnTo>
                        <a:pt x="857" y="1048"/>
                      </a:lnTo>
                      <a:lnTo>
                        <a:pt x="762" y="667"/>
                      </a:lnTo>
                      <a:lnTo>
                        <a:pt x="1143" y="381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9E01FCD5-7F1B-853A-EF14-2AB28AC2163F}"/>
                    </a:ext>
                  </a:extLst>
                </p:cNvPr>
                <p:cNvSpPr/>
                <p:nvPr/>
              </p:nvSpPr>
              <p:spPr>
                <a:xfrm>
                  <a:off x="11671545" y="1819424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381 h 1047"/>
                    <a:gd name="connsiteX1" fmla="*/ 667 w 1047"/>
                    <a:gd name="connsiteY1" fmla="*/ 0 h 1047"/>
                    <a:gd name="connsiteX2" fmla="*/ 476 w 1047"/>
                    <a:gd name="connsiteY2" fmla="*/ 286 h 1047"/>
                    <a:gd name="connsiteX3" fmla="*/ 95 w 1047"/>
                    <a:gd name="connsiteY3" fmla="*/ 190 h 1047"/>
                    <a:gd name="connsiteX4" fmla="*/ 286 w 1047"/>
                    <a:gd name="connsiteY4" fmla="*/ 476 h 1047"/>
                    <a:gd name="connsiteX5" fmla="*/ 0 w 1047"/>
                    <a:gd name="connsiteY5" fmla="*/ 857 h 1047"/>
                    <a:gd name="connsiteX6" fmla="*/ 476 w 1047"/>
                    <a:gd name="connsiteY6" fmla="*/ 667 h 1047"/>
                    <a:gd name="connsiteX7" fmla="*/ 667 w 1047"/>
                    <a:gd name="connsiteY7" fmla="*/ 1048 h 1047"/>
                    <a:gd name="connsiteX8" fmla="*/ 667 w 1047"/>
                    <a:gd name="connsiteY8" fmla="*/ 667 h 1047"/>
                    <a:gd name="connsiteX9" fmla="*/ 1048 w 1047"/>
                    <a:gd name="connsiteY9" fmla="*/ 571 h 1047"/>
                    <a:gd name="connsiteX10" fmla="*/ 667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381"/>
                      </a:moveTo>
                      <a:lnTo>
                        <a:pt x="667" y="0"/>
                      </a:lnTo>
                      <a:lnTo>
                        <a:pt x="476" y="286"/>
                      </a:lnTo>
                      <a:lnTo>
                        <a:pt x="95" y="190"/>
                      </a:lnTo>
                      <a:lnTo>
                        <a:pt x="286" y="476"/>
                      </a:lnTo>
                      <a:lnTo>
                        <a:pt x="0" y="857"/>
                      </a:lnTo>
                      <a:lnTo>
                        <a:pt x="476" y="667"/>
                      </a:lnTo>
                      <a:lnTo>
                        <a:pt x="667" y="1048"/>
                      </a:lnTo>
                      <a:lnTo>
                        <a:pt x="667" y="667"/>
                      </a:lnTo>
                      <a:lnTo>
                        <a:pt x="1048" y="571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66E0FFB1-CD75-19D6-48CF-F7129938BC4E}"/>
                    </a:ext>
                  </a:extLst>
                </p:cNvPr>
                <p:cNvSpPr/>
                <p:nvPr/>
              </p:nvSpPr>
              <p:spPr>
                <a:xfrm>
                  <a:off x="11674498" y="1818757"/>
                  <a:ext cx="1142" cy="1047"/>
                </a:xfrm>
                <a:custGeom>
                  <a:avLst/>
                  <a:gdLst>
                    <a:gd name="connsiteX0" fmla="*/ 762 w 1142"/>
                    <a:gd name="connsiteY0" fmla="*/ 381 h 1047"/>
                    <a:gd name="connsiteX1" fmla="*/ 952 w 1142"/>
                    <a:gd name="connsiteY1" fmla="*/ 0 h 1047"/>
                    <a:gd name="connsiteX2" fmla="*/ 571 w 1142"/>
                    <a:gd name="connsiteY2" fmla="*/ 286 h 1047"/>
                    <a:gd name="connsiteX3" fmla="*/ 286 w 1142"/>
                    <a:gd name="connsiteY3" fmla="*/ 0 h 1047"/>
                    <a:gd name="connsiteX4" fmla="*/ 381 w 1142"/>
                    <a:gd name="connsiteY4" fmla="*/ 381 h 1047"/>
                    <a:gd name="connsiteX5" fmla="*/ 0 w 1142"/>
                    <a:gd name="connsiteY5" fmla="*/ 667 h 1047"/>
                    <a:gd name="connsiteX6" fmla="*/ 476 w 1142"/>
                    <a:gd name="connsiteY6" fmla="*/ 667 h 1047"/>
                    <a:gd name="connsiteX7" fmla="*/ 571 w 1142"/>
                    <a:gd name="connsiteY7" fmla="*/ 1048 h 1047"/>
                    <a:gd name="connsiteX8" fmla="*/ 667 w 1142"/>
                    <a:gd name="connsiteY8" fmla="*/ 667 h 1047"/>
                    <a:gd name="connsiteX9" fmla="*/ 1143 w 1142"/>
                    <a:gd name="connsiteY9" fmla="*/ 667 h 1047"/>
                    <a:gd name="connsiteX10" fmla="*/ 762 w 1142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047">
                      <a:moveTo>
                        <a:pt x="762" y="381"/>
                      </a:moveTo>
                      <a:lnTo>
                        <a:pt x="952" y="0"/>
                      </a:lnTo>
                      <a:lnTo>
                        <a:pt x="571" y="286"/>
                      </a:lnTo>
                      <a:lnTo>
                        <a:pt x="286" y="0"/>
                      </a:lnTo>
                      <a:lnTo>
                        <a:pt x="381" y="381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lnTo>
                        <a:pt x="571" y="1048"/>
                      </a:lnTo>
                      <a:lnTo>
                        <a:pt x="667" y="667"/>
                      </a:lnTo>
                      <a:lnTo>
                        <a:pt x="1143" y="667"/>
                      </a:lnTo>
                      <a:lnTo>
                        <a:pt x="762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611A1AF9-A795-F1A7-BA85-34D6234D4672}"/>
                    </a:ext>
                  </a:extLst>
                </p:cNvPr>
                <p:cNvSpPr/>
                <p:nvPr/>
              </p:nvSpPr>
              <p:spPr>
                <a:xfrm>
                  <a:off x="11669450" y="1814376"/>
                  <a:ext cx="1047" cy="1142"/>
                </a:xfrm>
                <a:custGeom>
                  <a:avLst/>
                  <a:gdLst>
                    <a:gd name="connsiteX0" fmla="*/ 762 w 1047"/>
                    <a:gd name="connsiteY0" fmla="*/ 571 h 1142"/>
                    <a:gd name="connsiteX1" fmla="*/ 1048 w 1047"/>
                    <a:gd name="connsiteY1" fmla="*/ 286 h 1142"/>
                    <a:gd name="connsiteX2" fmla="*/ 666 w 1047"/>
                    <a:gd name="connsiteY2" fmla="*/ 381 h 1142"/>
                    <a:gd name="connsiteX3" fmla="*/ 381 w 1047"/>
                    <a:gd name="connsiteY3" fmla="*/ 0 h 1142"/>
                    <a:gd name="connsiteX4" fmla="*/ 381 w 1047"/>
                    <a:gd name="connsiteY4" fmla="*/ 476 h 1142"/>
                    <a:gd name="connsiteX5" fmla="*/ 0 w 1047"/>
                    <a:gd name="connsiteY5" fmla="*/ 571 h 1142"/>
                    <a:gd name="connsiteX6" fmla="*/ 381 w 1047"/>
                    <a:gd name="connsiteY6" fmla="*/ 667 h 1142"/>
                    <a:gd name="connsiteX7" fmla="*/ 381 w 1047"/>
                    <a:gd name="connsiteY7" fmla="*/ 1143 h 1142"/>
                    <a:gd name="connsiteX8" fmla="*/ 571 w 1047"/>
                    <a:gd name="connsiteY8" fmla="*/ 762 h 1142"/>
                    <a:gd name="connsiteX9" fmla="*/ 1048 w 1047"/>
                    <a:gd name="connsiteY9" fmla="*/ 952 h 1142"/>
                    <a:gd name="connsiteX10" fmla="*/ 762 w 1047"/>
                    <a:gd name="connsiteY10" fmla="*/ 571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2">
                      <a:moveTo>
                        <a:pt x="762" y="571"/>
                      </a:moveTo>
                      <a:lnTo>
                        <a:pt x="1048" y="286"/>
                      </a:lnTo>
                      <a:lnTo>
                        <a:pt x="666" y="381"/>
                      </a:lnTo>
                      <a:lnTo>
                        <a:pt x="381" y="0"/>
                      </a:lnTo>
                      <a:lnTo>
                        <a:pt x="381" y="476"/>
                      </a:lnTo>
                      <a:lnTo>
                        <a:pt x="0" y="571"/>
                      </a:lnTo>
                      <a:lnTo>
                        <a:pt x="381" y="667"/>
                      </a:lnTo>
                      <a:lnTo>
                        <a:pt x="381" y="1143"/>
                      </a:lnTo>
                      <a:lnTo>
                        <a:pt x="571" y="762"/>
                      </a:lnTo>
                      <a:lnTo>
                        <a:pt x="1048" y="952"/>
                      </a:lnTo>
                      <a:lnTo>
                        <a:pt x="762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012AF59C-4605-C162-C6FF-D66D88D78482}"/>
                    </a:ext>
                  </a:extLst>
                </p:cNvPr>
                <p:cNvSpPr/>
                <p:nvPr/>
              </p:nvSpPr>
              <p:spPr>
                <a:xfrm>
                  <a:off x="11669640" y="1820567"/>
                  <a:ext cx="1047" cy="1142"/>
                </a:xfrm>
                <a:custGeom>
                  <a:avLst/>
                  <a:gdLst>
                    <a:gd name="connsiteX0" fmla="*/ 762 w 1047"/>
                    <a:gd name="connsiteY0" fmla="*/ 667 h 1142"/>
                    <a:gd name="connsiteX1" fmla="*/ 1048 w 1047"/>
                    <a:gd name="connsiteY1" fmla="*/ 476 h 1142"/>
                    <a:gd name="connsiteX2" fmla="*/ 667 w 1047"/>
                    <a:gd name="connsiteY2" fmla="*/ 476 h 1142"/>
                    <a:gd name="connsiteX3" fmla="*/ 571 w 1047"/>
                    <a:gd name="connsiteY3" fmla="*/ 0 h 1142"/>
                    <a:gd name="connsiteX4" fmla="*/ 381 w 1047"/>
                    <a:gd name="connsiteY4" fmla="*/ 476 h 1142"/>
                    <a:gd name="connsiteX5" fmla="*/ 0 w 1047"/>
                    <a:gd name="connsiteY5" fmla="*/ 381 h 1142"/>
                    <a:gd name="connsiteX6" fmla="*/ 286 w 1047"/>
                    <a:gd name="connsiteY6" fmla="*/ 667 h 1142"/>
                    <a:gd name="connsiteX7" fmla="*/ 191 w 1047"/>
                    <a:gd name="connsiteY7" fmla="*/ 1143 h 1142"/>
                    <a:gd name="connsiteX8" fmla="*/ 476 w 1047"/>
                    <a:gd name="connsiteY8" fmla="*/ 857 h 1142"/>
                    <a:gd name="connsiteX9" fmla="*/ 858 w 1047"/>
                    <a:gd name="connsiteY9" fmla="*/ 1143 h 1142"/>
                    <a:gd name="connsiteX10" fmla="*/ 762 w 1047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2">
                      <a:moveTo>
                        <a:pt x="762" y="667"/>
                      </a:moveTo>
                      <a:lnTo>
                        <a:pt x="1048" y="476"/>
                      </a:lnTo>
                      <a:lnTo>
                        <a:pt x="667" y="476"/>
                      </a:lnTo>
                      <a:lnTo>
                        <a:pt x="571" y="0"/>
                      </a:lnTo>
                      <a:lnTo>
                        <a:pt x="381" y="476"/>
                      </a:lnTo>
                      <a:lnTo>
                        <a:pt x="0" y="381"/>
                      </a:lnTo>
                      <a:lnTo>
                        <a:pt x="286" y="667"/>
                      </a:lnTo>
                      <a:lnTo>
                        <a:pt x="191" y="1143"/>
                      </a:lnTo>
                      <a:lnTo>
                        <a:pt x="476" y="857"/>
                      </a:lnTo>
                      <a:lnTo>
                        <a:pt x="858" y="1143"/>
                      </a:lnTo>
                      <a:lnTo>
                        <a:pt x="76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59390DD9-BD1F-6428-7D17-2165C4F4F9BB}"/>
                    </a:ext>
                  </a:extLst>
                </p:cNvPr>
                <p:cNvSpPr/>
                <p:nvPr/>
              </p:nvSpPr>
              <p:spPr>
                <a:xfrm>
                  <a:off x="11669260" y="1817900"/>
                  <a:ext cx="1047" cy="1143"/>
                </a:xfrm>
                <a:custGeom>
                  <a:avLst/>
                  <a:gdLst>
                    <a:gd name="connsiteX0" fmla="*/ 667 w 1047"/>
                    <a:gd name="connsiteY0" fmla="*/ 667 h 1143"/>
                    <a:gd name="connsiteX1" fmla="*/ 1048 w 1047"/>
                    <a:gd name="connsiteY1" fmla="*/ 572 h 1143"/>
                    <a:gd name="connsiteX2" fmla="*/ 667 w 1047"/>
                    <a:gd name="connsiteY2" fmla="*/ 476 h 1143"/>
                    <a:gd name="connsiteX3" fmla="*/ 667 w 1047"/>
                    <a:gd name="connsiteY3" fmla="*/ 0 h 1143"/>
                    <a:gd name="connsiteX4" fmla="*/ 381 w 1047"/>
                    <a:gd name="connsiteY4" fmla="*/ 381 h 1143"/>
                    <a:gd name="connsiteX5" fmla="*/ 0 w 1047"/>
                    <a:gd name="connsiteY5" fmla="*/ 191 h 1143"/>
                    <a:gd name="connsiteX6" fmla="*/ 285 w 1047"/>
                    <a:gd name="connsiteY6" fmla="*/ 572 h 1143"/>
                    <a:gd name="connsiteX7" fmla="*/ 0 w 1047"/>
                    <a:gd name="connsiteY7" fmla="*/ 857 h 1143"/>
                    <a:gd name="connsiteX8" fmla="*/ 381 w 1047"/>
                    <a:gd name="connsiteY8" fmla="*/ 762 h 1143"/>
                    <a:gd name="connsiteX9" fmla="*/ 667 w 1047"/>
                    <a:gd name="connsiteY9" fmla="*/ 1143 h 1143"/>
                    <a:gd name="connsiteX10" fmla="*/ 667 w 1047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3">
                      <a:moveTo>
                        <a:pt x="667" y="667"/>
                      </a:moveTo>
                      <a:lnTo>
                        <a:pt x="1048" y="572"/>
                      </a:lnTo>
                      <a:lnTo>
                        <a:pt x="667" y="476"/>
                      </a:lnTo>
                      <a:lnTo>
                        <a:pt x="667" y="0"/>
                      </a:lnTo>
                      <a:lnTo>
                        <a:pt x="381" y="381"/>
                      </a:lnTo>
                      <a:lnTo>
                        <a:pt x="0" y="191"/>
                      </a:lnTo>
                      <a:lnTo>
                        <a:pt x="285" y="572"/>
                      </a:lnTo>
                      <a:lnTo>
                        <a:pt x="0" y="857"/>
                      </a:lnTo>
                      <a:lnTo>
                        <a:pt x="381" y="762"/>
                      </a:lnTo>
                      <a:lnTo>
                        <a:pt x="667" y="1143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2F845C2-DD53-61CF-7F48-BEB33042F52D}"/>
                    </a:ext>
                  </a:extLst>
                </p:cNvPr>
                <p:cNvSpPr/>
                <p:nvPr/>
              </p:nvSpPr>
              <p:spPr>
                <a:xfrm>
                  <a:off x="11666307" y="1816376"/>
                  <a:ext cx="1142" cy="1143"/>
                </a:xfrm>
                <a:custGeom>
                  <a:avLst/>
                  <a:gdLst>
                    <a:gd name="connsiteX0" fmla="*/ 667 w 1142"/>
                    <a:gd name="connsiteY0" fmla="*/ 667 h 1143"/>
                    <a:gd name="connsiteX1" fmla="*/ 1143 w 1142"/>
                    <a:gd name="connsiteY1" fmla="*/ 762 h 1143"/>
                    <a:gd name="connsiteX2" fmla="*/ 762 w 1142"/>
                    <a:gd name="connsiteY2" fmla="*/ 476 h 1143"/>
                    <a:gd name="connsiteX3" fmla="*/ 952 w 1142"/>
                    <a:gd name="connsiteY3" fmla="*/ 95 h 1143"/>
                    <a:gd name="connsiteX4" fmla="*/ 571 w 1142"/>
                    <a:gd name="connsiteY4" fmla="*/ 286 h 1143"/>
                    <a:gd name="connsiteX5" fmla="*/ 191 w 1142"/>
                    <a:gd name="connsiteY5" fmla="*/ 0 h 1143"/>
                    <a:gd name="connsiteX6" fmla="*/ 381 w 1142"/>
                    <a:gd name="connsiteY6" fmla="*/ 476 h 1143"/>
                    <a:gd name="connsiteX7" fmla="*/ 0 w 1142"/>
                    <a:gd name="connsiteY7" fmla="*/ 667 h 1143"/>
                    <a:gd name="connsiteX8" fmla="*/ 381 w 1142"/>
                    <a:gd name="connsiteY8" fmla="*/ 667 h 1143"/>
                    <a:gd name="connsiteX9" fmla="*/ 476 w 1142"/>
                    <a:gd name="connsiteY9" fmla="*/ 1143 h 1143"/>
                    <a:gd name="connsiteX10" fmla="*/ 667 w 1142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3">
                      <a:moveTo>
                        <a:pt x="667" y="667"/>
                      </a:moveTo>
                      <a:lnTo>
                        <a:pt x="1143" y="762"/>
                      </a:lnTo>
                      <a:lnTo>
                        <a:pt x="762" y="476"/>
                      </a:lnTo>
                      <a:lnTo>
                        <a:pt x="952" y="95"/>
                      </a:lnTo>
                      <a:lnTo>
                        <a:pt x="571" y="286"/>
                      </a:lnTo>
                      <a:lnTo>
                        <a:pt x="191" y="0"/>
                      </a:lnTo>
                      <a:lnTo>
                        <a:pt x="381" y="476"/>
                      </a:lnTo>
                      <a:lnTo>
                        <a:pt x="0" y="667"/>
                      </a:lnTo>
                      <a:lnTo>
                        <a:pt x="381" y="667"/>
                      </a:lnTo>
                      <a:lnTo>
                        <a:pt x="476" y="1143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263A0773-FF38-B3ED-DF7C-B44A4DF5CCA7}"/>
                    </a:ext>
                  </a:extLst>
                </p:cNvPr>
                <p:cNvSpPr/>
                <p:nvPr/>
              </p:nvSpPr>
              <p:spPr>
                <a:xfrm>
                  <a:off x="11667450" y="1818376"/>
                  <a:ext cx="1142" cy="1238"/>
                </a:xfrm>
                <a:custGeom>
                  <a:avLst/>
                  <a:gdLst>
                    <a:gd name="connsiteX0" fmla="*/ 667 w 1142"/>
                    <a:gd name="connsiteY0" fmla="*/ 857 h 1238"/>
                    <a:gd name="connsiteX1" fmla="*/ 1143 w 1142"/>
                    <a:gd name="connsiteY1" fmla="*/ 1048 h 1238"/>
                    <a:gd name="connsiteX2" fmla="*/ 857 w 1142"/>
                    <a:gd name="connsiteY2" fmla="*/ 667 h 1238"/>
                    <a:gd name="connsiteX3" fmla="*/ 1143 w 1142"/>
                    <a:gd name="connsiteY3" fmla="*/ 286 h 1238"/>
                    <a:gd name="connsiteX4" fmla="*/ 667 w 1142"/>
                    <a:gd name="connsiteY4" fmla="*/ 381 h 1238"/>
                    <a:gd name="connsiteX5" fmla="*/ 476 w 1142"/>
                    <a:gd name="connsiteY5" fmla="*/ 0 h 1238"/>
                    <a:gd name="connsiteX6" fmla="*/ 476 w 1142"/>
                    <a:gd name="connsiteY6" fmla="*/ 476 h 1238"/>
                    <a:gd name="connsiteX7" fmla="*/ 0 w 1142"/>
                    <a:gd name="connsiteY7" fmla="*/ 571 h 1238"/>
                    <a:gd name="connsiteX8" fmla="*/ 476 w 1142"/>
                    <a:gd name="connsiteY8" fmla="*/ 762 h 1238"/>
                    <a:gd name="connsiteX9" fmla="*/ 381 w 1142"/>
                    <a:gd name="connsiteY9" fmla="*/ 1238 h 1238"/>
                    <a:gd name="connsiteX10" fmla="*/ 667 w 1142"/>
                    <a:gd name="connsiteY10" fmla="*/ 857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238">
                      <a:moveTo>
                        <a:pt x="667" y="857"/>
                      </a:moveTo>
                      <a:lnTo>
                        <a:pt x="1143" y="1048"/>
                      </a:lnTo>
                      <a:lnTo>
                        <a:pt x="857" y="667"/>
                      </a:lnTo>
                      <a:lnTo>
                        <a:pt x="1143" y="286"/>
                      </a:lnTo>
                      <a:lnTo>
                        <a:pt x="667" y="381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571"/>
                      </a:lnTo>
                      <a:lnTo>
                        <a:pt x="476" y="762"/>
                      </a:lnTo>
                      <a:lnTo>
                        <a:pt x="381" y="1238"/>
                      </a:lnTo>
                      <a:lnTo>
                        <a:pt x="66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B5484618-E746-D0D1-D2B3-649A5017436E}"/>
                    </a:ext>
                  </a:extLst>
                </p:cNvPr>
                <p:cNvSpPr/>
                <p:nvPr/>
              </p:nvSpPr>
              <p:spPr>
                <a:xfrm>
                  <a:off x="11664688" y="1820567"/>
                  <a:ext cx="1237" cy="1142"/>
                </a:xfrm>
                <a:custGeom>
                  <a:avLst/>
                  <a:gdLst>
                    <a:gd name="connsiteX0" fmla="*/ 571 w 1237"/>
                    <a:gd name="connsiteY0" fmla="*/ 857 h 1142"/>
                    <a:gd name="connsiteX1" fmla="*/ 952 w 1237"/>
                    <a:gd name="connsiteY1" fmla="*/ 1143 h 1142"/>
                    <a:gd name="connsiteX2" fmla="*/ 762 w 1237"/>
                    <a:gd name="connsiteY2" fmla="*/ 667 h 1142"/>
                    <a:gd name="connsiteX3" fmla="*/ 1238 w 1237"/>
                    <a:gd name="connsiteY3" fmla="*/ 476 h 1142"/>
                    <a:gd name="connsiteX4" fmla="*/ 762 w 1237"/>
                    <a:gd name="connsiteY4" fmla="*/ 476 h 1142"/>
                    <a:gd name="connsiteX5" fmla="*/ 666 w 1237"/>
                    <a:gd name="connsiteY5" fmla="*/ 0 h 1142"/>
                    <a:gd name="connsiteX6" fmla="*/ 476 w 1237"/>
                    <a:gd name="connsiteY6" fmla="*/ 381 h 1142"/>
                    <a:gd name="connsiteX7" fmla="*/ 0 w 1237"/>
                    <a:gd name="connsiteY7" fmla="*/ 381 h 1142"/>
                    <a:gd name="connsiteX8" fmla="*/ 381 w 1237"/>
                    <a:gd name="connsiteY8" fmla="*/ 667 h 1142"/>
                    <a:gd name="connsiteX9" fmla="*/ 190 w 1237"/>
                    <a:gd name="connsiteY9" fmla="*/ 1048 h 1142"/>
                    <a:gd name="connsiteX10" fmla="*/ 571 w 1237"/>
                    <a:gd name="connsiteY10" fmla="*/ 85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7" h="1142">
                      <a:moveTo>
                        <a:pt x="571" y="857"/>
                      </a:moveTo>
                      <a:lnTo>
                        <a:pt x="952" y="1143"/>
                      </a:lnTo>
                      <a:lnTo>
                        <a:pt x="762" y="667"/>
                      </a:lnTo>
                      <a:lnTo>
                        <a:pt x="1238" y="476"/>
                      </a:lnTo>
                      <a:lnTo>
                        <a:pt x="762" y="476"/>
                      </a:lnTo>
                      <a:lnTo>
                        <a:pt x="666" y="0"/>
                      </a:lnTo>
                      <a:lnTo>
                        <a:pt x="476" y="381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0" y="1048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3C14112D-0938-7EE3-6F9D-D2D5558268B7}"/>
                    </a:ext>
                  </a:extLst>
                </p:cNvPr>
                <p:cNvSpPr/>
                <p:nvPr/>
              </p:nvSpPr>
              <p:spPr>
                <a:xfrm>
                  <a:off x="11663544" y="1819043"/>
                  <a:ext cx="1143" cy="1238"/>
                </a:xfrm>
                <a:custGeom>
                  <a:avLst/>
                  <a:gdLst>
                    <a:gd name="connsiteX0" fmla="*/ 381 w 1143"/>
                    <a:gd name="connsiteY0" fmla="*/ 857 h 1238"/>
                    <a:gd name="connsiteX1" fmla="*/ 667 w 1143"/>
                    <a:gd name="connsiteY1" fmla="*/ 1238 h 1238"/>
                    <a:gd name="connsiteX2" fmla="*/ 667 w 1143"/>
                    <a:gd name="connsiteY2" fmla="*/ 762 h 1238"/>
                    <a:gd name="connsiteX3" fmla="*/ 1144 w 1143"/>
                    <a:gd name="connsiteY3" fmla="*/ 667 h 1238"/>
                    <a:gd name="connsiteX4" fmla="*/ 667 w 1143"/>
                    <a:gd name="connsiteY4" fmla="*/ 476 h 1238"/>
                    <a:gd name="connsiteX5" fmla="*/ 667 w 1143"/>
                    <a:gd name="connsiteY5" fmla="*/ 0 h 1238"/>
                    <a:gd name="connsiteX6" fmla="*/ 381 w 1143"/>
                    <a:gd name="connsiteY6" fmla="*/ 381 h 1238"/>
                    <a:gd name="connsiteX7" fmla="*/ 0 w 1143"/>
                    <a:gd name="connsiteY7" fmla="*/ 191 h 1238"/>
                    <a:gd name="connsiteX8" fmla="*/ 286 w 1143"/>
                    <a:gd name="connsiteY8" fmla="*/ 571 h 1238"/>
                    <a:gd name="connsiteX9" fmla="*/ 0 w 1143"/>
                    <a:gd name="connsiteY9" fmla="*/ 952 h 1238"/>
                    <a:gd name="connsiteX10" fmla="*/ 381 w 1143"/>
                    <a:gd name="connsiteY10" fmla="*/ 857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" h="1238">
                      <a:moveTo>
                        <a:pt x="381" y="857"/>
                      </a:moveTo>
                      <a:lnTo>
                        <a:pt x="667" y="1238"/>
                      </a:lnTo>
                      <a:lnTo>
                        <a:pt x="667" y="762"/>
                      </a:lnTo>
                      <a:lnTo>
                        <a:pt x="1144" y="667"/>
                      </a:lnTo>
                      <a:lnTo>
                        <a:pt x="667" y="476"/>
                      </a:lnTo>
                      <a:lnTo>
                        <a:pt x="667" y="0"/>
                      </a:lnTo>
                      <a:lnTo>
                        <a:pt x="381" y="381"/>
                      </a:lnTo>
                      <a:lnTo>
                        <a:pt x="0" y="191"/>
                      </a:lnTo>
                      <a:lnTo>
                        <a:pt x="286" y="571"/>
                      </a:lnTo>
                      <a:lnTo>
                        <a:pt x="0" y="952"/>
                      </a:lnTo>
                      <a:lnTo>
                        <a:pt x="38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C943CC40-0AC5-D97D-65B5-3B4F3AD6010E}"/>
                    </a:ext>
                  </a:extLst>
                </p:cNvPr>
                <p:cNvSpPr/>
                <p:nvPr/>
              </p:nvSpPr>
              <p:spPr>
                <a:xfrm>
                  <a:off x="11663163" y="1822662"/>
                  <a:ext cx="1238" cy="1143"/>
                </a:xfrm>
                <a:custGeom>
                  <a:avLst/>
                  <a:gdLst>
                    <a:gd name="connsiteX0" fmla="*/ 476 w 1238"/>
                    <a:gd name="connsiteY0" fmla="*/ 667 h 1143"/>
                    <a:gd name="connsiteX1" fmla="*/ 571 w 1238"/>
                    <a:gd name="connsiteY1" fmla="*/ 1143 h 1143"/>
                    <a:gd name="connsiteX2" fmla="*/ 762 w 1238"/>
                    <a:gd name="connsiteY2" fmla="*/ 667 h 1143"/>
                    <a:gd name="connsiteX3" fmla="*/ 1238 w 1238"/>
                    <a:gd name="connsiteY3" fmla="*/ 762 h 1143"/>
                    <a:gd name="connsiteX4" fmla="*/ 858 w 1238"/>
                    <a:gd name="connsiteY4" fmla="*/ 476 h 1143"/>
                    <a:gd name="connsiteX5" fmla="*/ 1048 w 1238"/>
                    <a:gd name="connsiteY5" fmla="*/ 0 h 1143"/>
                    <a:gd name="connsiteX6" fmla="*/ 667 w 1238"/>
                    <a:gd name="connsiteY6" fmla="*/ 286 h 1143"/>
                    <a:gd name="connsiteX7" fmla="*/ 286 w 1238"/>
                    <a:gd name="connsiteY7" fmla="*/ 0 h 1143"/>
                    <a:gd name="connsiteX8" fmla="*/ 476 w 1238"/>
                    <a:gd name="connsiteY8" fmla="*/ 476 h 1143"/>
                    <a:gd name="connsiteX9" fmla="*/ 0 w 1238"/>
                    <a:gd name="connsiteY9" fmla="*/ 667 h 1143"/>
                    <a:gd name="connsiteX10" fmla="*/ 476 w 1238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3">
                      <a:moveTo>
                        <a:pt x="476" y="667"/>
                      </a:moveTo>
                      <a:lnTo>
                        <a:pt x="571" y="1143"/>
                      </a:lnTo>
                      <a:lnTo>
                        <a:pt x="762" y="667"/>
                      </a:lnTo>
                      <a:lnTo>
                        <a:pt x="1238" y="762"/>
                      </a:lnTo>
                      <a:lnTo>
                        <a:pt x="858" y="476"/>
                      </a:lnTo>
                      <a:lnTo>
                        <a:pt x="1048" y="0"/>
                      </a:lnTo>
                      <a:lnTo>
                        <a:pt x="667" y="286"/>
                      </a:lnTo>
                      <a:lnTo>
                        <a:pt x="286" y="0"/>
                      </a:lnTo>
                      <a:lnTo>
                        <a:pt x="476" y="476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2338AC9A-6665-7766-DC41-6B663C582413}"/>
                    </a:ext>
                  </a:extLst>
                </p:cNvPr>
                <p:cNvSpPr/>
                <p:nvPr/>
              </p:nvSpPr>
              <p:spPr>
                <a:xfrm>
                  <a:off x="11659449" y="1820186"/>
                  <a:ext cx="1238" cy="1238"/>
                </a:xfrm>
                <a:custGeom>
                  <a:avLst/>
                  <a:gdLst>
                    <a:gd name="connsiteX0" fmla="*/ 477 w 1238"/>
                    <a:gd name="connsiteY0" fmla="*/ 762 h 1238"/>
                    <a:gd name="connsiteX1" fmla="*/ 477 w 1238"/>
                    <a:gd name="connsiteY1" fmla="*/ 1238 h 1238"/>
                    <a:gd name="connsiteX2" fmla="*/ 762 w 1238"/>
                    <a:gd name="connsiteY2" fmla="*/ 857 h 1238"/>
                    <a:gd name="connsiteX3" fmla="*/ 1143 w 1238"/>
                    <a:gd name="connsiteY3" fmla="*/ 1048 h 1238"/>
                    <a:gd name="connsiteX4" fmla="*/ 858 w 1238"/>
                    <a:gd name="connsiteY4" fmla="*/ 667 h 1238"/>
                    <a:gd name="connsiteX5" fmla="*/ 1238 w 1238"/>
                    <a:gd name="connsiteY5" fmla="*/ 286 h 1238"/>
                    <a:gd name="connsiteX6" fmla="*/ 762 w 1238"/>
                    <a:gd name="connsiteY6" fmla="*/ 476 h 1238"/>
                    <a:gd name="connsiteX7" fmla="*/ 477 w 1238"/>
                    <a:gd name="connsiteY7" fmla="*/ 0 h 1238"/>
                    <a:gd name="connsiteX8" fmla="*/ 477 w 1238"/>
                    <a:gd name="connsiteY8" fmla="*/ 476 h 1238"/>
                    <a:gd name="connsiteX9" fmla="*/ 0 w 1238"/>
                    <a:gd name="connsiteY9" fmla="*/ 571 h 1238"/>
                    <a:gd name="connsiteX10" fmla="*/ 477 w 1238"/>
                    <a:gd name="connsiteY10" fmla="*/ 762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7" y="762"/>
                      </a:moveTo>
                      <a:lnTo>
                        <a:pt x="477" y="1238"/>
                      </a:lnTo>
                      <a:lnTo>
                        <a:pt x="762" y="857"/>
                      </a:lnTo>
                      <a:lnTo>
                        <a:pt x="1143" y="1048"/>
                      </a:lnTo>
                      <a:lnTo>
                        <a:pt x="858" y="667"/>
                      </a:lnTo>
                      <a:lnTo>
                        <a:pt x="1238" y="286"/>
                      </a:lnTo>
                      <a:lnTo>
                        <a:pt x="762" y="476"/>
                      </a:lnTo>
                      <a:lnTo>
                        <a:pt x="477" y="0"/>
                      </a:lnTo>
                      <a:lnTo>
                        <a:pt x="477" y="476"/>
                      </a:lnTo>
                      <a:lnTo>
                        <a:pt x="0" y="571"/>
                      </a:lnTo>
                      <a:lnTo>
                        <a:pt x="477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22DBE724-430A-93AD-87EF-0F12D2776268}"/>
                    </a:ext>
                  </a:extLst>
                </p:cNvPr>
                <p:cNvSpPr/>
                <p:nvPr/>
              </p:nvSpPr>
              <p:spPr>
                <a:xfrm>
                  <a:off x="11658210" y="1822948"/>
                  <a:ext cx="1238" cy="1238"/>
                </a:xfrm>
                <a:custGeom>
                  <a:avLst/>
                  <a:gdLst>
                    <a:gd name="connsiteX0" fmla="*/ 381 w 1238"/>
                    <a:gd name="connsiteY0" fmla="*/ 762 h 1238"/>
                    <a:gd name="connsiteX1" fmla="*/ 191 w 1238"/>
                    <a:gd name="connsiteY1" fmla="*/ 1143 h 1238"/>
                    <a:gd name="connsiteX2" fmla="*/ 571 w 1238"/>
                    <a:gd name="connsiteY2" fmla="*/ 952 h 1238"/>
                    <a:gd name="connsiteX3" fmla="*/ 953 w 1238"/>
                    <a:gd name="connsiteY3" fmla="*/ 1238 h 1238"/>
                    <a:gd name="connsiteX4" fmla="*/ 858 w 1238"/>
                    <a:gd name="connsiteY4" fmla="*/ 762 h 1238"/>
                    <a:gd name="connsiteX5" fmla="*/ 1238 w 1238"/>
                    <a:gd name="connsiteY5" fmla="*/ 476 h 1238"/>
                    <a:gd name="connsiteX6" fmla="*/ 762 w 1238"/>
                    <a:gd name="connsiteY6" fmla="*/ 476 h 1238"/>
                    <a:gd name="connsiteX7" fmla="*/ 667 w 1238"/>
                    <a:gd name="connsiteY7" fmla="*/ 0 h 1238"/>
                    <a:gd name="connsiteX8" fmla="*/ 477 w 1238"/>
                    <a:gd name="connsiteY8" fmla="*/ 476 h 1238"/>
                    <a:gd name="connsiteX9" fmla="*/ 0 w 1238"/>
                    <a:gd name="connsiteY9" fmla="*/ 476 h 1238"/>
                    <a:gd name="connsiteX10" fmla="*/ 381 w 1238"/>
                    <a:gd name="connsiteY10" fmla="*/ 762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381" y="762"/>
                      </a:moveTo>
                      <a:lnTo>
                        <a:pt x="191" y="1143"/>
                      </a:lnTo>
                      <a:lnTo>
                        <a:pt x="571" y="952"/>
                      </a:lnTo>
                      <a:lnTo>
                        <a:pt x="953" y="1238"/>
                      </a:lnTo>
                      <a:lnTo>
                        <a:pt x="858" y="762"/>
                      </a:lnTo>
                      <a:lnTo>
                        <a:pt x="1238" y="476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7" y="476"/>
                      </a:lnTo>
                      <a:lnTo>
                        <a:pt x="0" y="476"/>
                      </a:lnTo>
                      <a:lnTo>
                        <a:pt x="381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BE65693-C0DB-6E39-3315-7570A5FC08BB}"/>
                    </a:ext>
                  </a:extLst>
                </p:cNvPr>
                <p:cNvSpPr/>
                <p:nvPr/>
              </p:nvSpPr>
              <p:spPr>
                <a:xfrm>
                  <a:off x="11656973" y="1818757"/>
                  <a:ext cx="1142" cy="1238"/>
                </a:xfrm>
                <a:custGeom>
                  <a:avLst/>
                  <a:gdLst>
                    <a:gd name="connsiteX0" fmla="*/ 285 w 1142"/>
                    <a:gd name="connsiteY0" fmla="*/ 667 h 1238"/>
                    <a:gd name="connsiteX1" fmla="*/ 0 w 1142"/>
                    <a:gd name="connsiteY1" fmla="*/ 952 h 1238"/>
                    <a:gd name="connsiteX2" fmla="*/ 476 w 1142"/>
                    <a:gd name="connsiteY2" fmla="*/ 857 h 1238"/>
                    <a:gd name="connsiteX3" fmla="*/ 666 w 1142"/>
                    <a:gd name="connsiteY3" fmla="*/ 1238 h 1238"/>
                    <a:gd name="connsiteX4" fmla="*/ 666 w 1142"/>
                    <a:gd name="connsiteY4" fmla="*/ 762 h 1238"/>
                    <a:gd name="connsiteX5" fmla="*/ 1143 w 1142"/>
                    <a:gd name="connsiteY5" fmla="*/ 667 h 1238"/>
                    <a:gd name="connsiteX6" fmla="*/ 666 w 1142"/>
                    <a:gd name="connsiteY6" fmla="*/ 476 h 1238"/>
                    <a:gd name="connsiteX7" fmla="*/ 762 w 1142"/>
                    <a:gd name="connsiteY7" fmla="*/ 0 h 1238"/>
                    <a:gd name="connsiteX8" fmla="*/ 476 w 1142"/>
                    <a:gd name="connsiteY8" fmla="*/ 381 h 1238"/>
                    <a:gd name="connsiteX9" fmla="*/ 0 w 1142"/>
                    <a:gd name="connsiteY9" fmla="*/ 190 h 1238"/>
                    <a:gd name="connsiteX10" fmla="*/ 285 w 1142"/>
                    <a:gd name="connsiteY10" fmla="*/ 667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238">
                      <a:moveTo>
                        <a:pt x="285" y="667"/>
                      </a:moveTo>
                      <a:lnTo>
                        <a:pt x="0" y="952"/>
                      </a:lnTo>
                      <a:lnTo>
                        <a:pt x="476" y="857"/>
                      </a:lnTo>
                      <a:lnTo>
                        <a:pt x="666" y="1238"/>
                      </a:lnTo>
                      <a:lnTo>
                        <a:pt x="666" y="762"/>
                      </a:lnTo>
                      <a:lnTo>
                        <a:pt x="1143" y="667"/>
                      </a:lnTo>
                      <a:lnTo>
                        <a:pt x="666" y="476"/>
                      </a:lnTo>
                      <a:lnTo>
                        <a:pt x="762" y="0"/>
                      </a:lnTo>
                      <a:lnTo>
                        <a:pt x="476" y="381"/>
                      </a:lnTo>
                      <a:lnTo>
                        <a:pt x="0" y="190"/>
                      </a:lnTo>
                      <a:lnTo>
                        <a:pt x="285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2DB95DF9-DB0C-45AF-571F-8D55D16D40CA}"/>
                    </a:ext>
                  </a:extLst>
                </p:cNvPr>
                <p:cNvSpPr/>
                <p:nvPr/>
              </p:nvSpPr>
              <p:spPr>
                <a:xfrm>
                  <a:off x="11660306" y="1822472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476 h 1238"/>
                    <a:gd name="connsiteX1" fmla="*/ 0 w 1238"/>
                    <a:gd name="connsiteY1" fmla="*/ 762 h 1238"/>
                    <a:gd name="connsiteX2" fmla="*/ 476 w 1238"/>
                    <a:gd name="connsiteY2" fmla="*/ 762 h 1238"/>
                    <a:gd name="connsiteX3" fmla="*/ 571 w 1238"/>
                    <a:gd name="connsiteY3" fmla="*/ 1238 h 1238"/>
                    <a:gd name="connsiteX4" fmla="*/ 762 w 1238"/>
                    <a:gd name="connsiteY4" fmla="*/ 762 h 1238"/>
                    <a:gd name="connsiteX5" fmla="*/ 1238 w 1238"/>
                    <a:gd name="connsiteY5" fmla="*/ 762 h 1238"/>
                    <a:gd name="connsiteX6" fmla="*/ 857 w 1238"/>
                    <a:gd name="connsiteY6" fmla="*/ 476 h 1238"/>
                    <a:gd name="connsiteX7" fmla="*/ 1048 w 1238"/>
                    <a:gd name="connsiteY7" fmla="*/ 0 h 1238"/>
                    <a:gd name="connsiteX8" fmla="*/ 667 w 1238"/>
                    <a:gd name="connsiteY8" fmla="*/ 286 h 1238"/>
                    <a:gd name="connsiteX9" fmla="*/ 285 w 1238"/>
                    <a:gd name="connsiteY9" fmla="*/ 0 h 1238"/>
                    <a:gd name="connsiteX10" fmla="*/ 476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476"/>
                      </a:moveTo>
                      <a:lnTo>
                        <a:pt x="0" y="762"/>
                      </a:lnTo>
                      <a:lnTo>
                        <a:pt x="476" y="762"/>
                      </a:lnTo>
                      <a:lnTo>
                        <a:pt x="571" y="1238"/>
                      </a:lnTo>
                      <a:lnTo>
                        <a:pt x="762" y="762"/>
                      </a:lnTo>
                      <a:lnTo>
                        <a:pt x="1238" y="762"/>
                      </a:lnTo>
                      <a:lnTo>
                        <a:pt x="857" y="476"/>
                      </a:lnTo>
                      <a:lnTo>
                        <a:pt x="1048" y="0"/>
                      </a:lnTo>
                      <a:lnTo>
                        <a:pt x="667" y="286"/>
                      </a:lnTo>
                      <a:lnTo>
                        <a:pt x="285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1CC18817-2D33-FAC2-1CA1-09F8D71CDD80}"/>
                    </a:ext>
                  </a:extLst>
                </p:cNvPr>
                <p:cNvSpPr/>
                <p:nvPr/>
              </p:nvSpPr>
              <p:spPr>
                <a:xfrm>
                  <a:off x="11656210" y="1821234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476 h 1238"/>
                    <a:gd name="connsiteX1" fmla="*/ 0 w 1238"/>
                    <a:gd name="connsiteY1" fmla="*/ 571 h 1238"/>
                    <a:gd name="connsiteX2" fmla="*/ 476 w 1238"/>
                    <a:gd name="connsiteY2" fmla="*/ 762 h 1238"/>
                    <a:gd name="connsiteX3" fmla="*/ 381 w 1238"/>
                    <a:gd name="connsiteY3" fmla="*/ 1238 h 1238"/>
                    <a:gd name="connsiteX4" fmla="*/ 667 w 1238"/>
                    <a:gd name="connsiteY4" fmla="*/ 857 h 1238"/>
                    <a:gd name="connsiteX5" fmla="*/ 1143 w 1238"/>
                    <a:gd name="connsiteY5" fmla="*/ 1048 h 1238"/>
                    <a:gd name="connsiteX6" fmla="*/ 857 w 1238"/>
                    <a:gd name="connsiteY6" fmla="*/ 571 h 1238"/>
                    <a:gd name="connsiteX7" fmla="*/ 1238 w 1238"/>
                    <a:gd name="connsiteY7" fmla="*/ 190 h 1238"/>
                    <a:gd name="connsiteX8" fmla="*/ 762 w 1238"/>
                    <a:gd name="connsiteY8" fmla="*/ 381 h 1238"/>
                    <a:gd name="connsiteX9" fmla="*/ 476 w 1238"/>
                    <a:gd name="connsiteY9" fmla="*/ 0 h 1238"/>
                    <a:gd name="connsiteX10" fmla="*/ 476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476"/>
                      </a:moveTo>
                      <a:lnTo>
                        <a:pt x="0" y="571"/>
                      </a:lnTo>
                      <a:lnTo>
                        <a:pt x="476" y="762"/>
                      </a:lnTo>
                      <a:lnTo>
                        <a:pt x="381" y="1238"/>
                      </a:lnTo>
                      <a:lnTo>
                        <a:pt x="667" y="857"/>
                      </a:lnTo>
                      <a:lnTo>
                        <a:pt x="1143" y="1048"/>
                      </a:lnTo>
                      <a:lnTo>
                        <a:pt x="857" y="571"/>
                      </a:lnTo>
                      <a:lnTo>
                        <a:pt x="1238" y="190"/>
                      </a:lnTo>
                      <a:lnTo>
                        <a:pt x="762" y="381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68B1EE45-FA65-0840-352B-063F17B8DAAF}"/>
                    </a:ext>
                  </a:extLst>
                </p:cNvPr>
                <p:cNvSpPr/>
                <p:nvPr/>
              </p:nvSpPr>
              <p:spPr>
                <a:xfrm>
                  <a:off x="11653543" y="1822281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476 h 1238"/>
                    <a:gd name="connsiteX1" fmla="*/ 0 w 1238"/>
                    <a:gd name="connsiteY1" fmla="*/ 381 h 1238"/>
                    <a:gd name="connsiteX2" fmla="*/ 381 w 1238"/>
                    <a:gd name="connsiteY2" fmla="*/ 667 h 1238"/>
                    <a:gd name="connsiteX3" fmla="*/ 191 w 1238"/>
                    <a:gd name="connsiteY3" fmla="*/ 1143 h 1238"/>
                    <a:gd name="connsiteX4" fmla="*/ 571 w 1238"/>
                    <a:gd name="connsiteY4" fmla="*/ 857 h 1238"/>
                    <a:gd name="connsiteX5" fmla="*/ 953 w 1238"/>
                    <a:gd name="connsiteY5" fmla="*/ 1238 h 1238"/>
                    <a:gd name="connsiteX6" fmla="*/ 762 w 1238"/>
                    <a:gd name="connsiteY6" fmla="*/ 762 h 1238"/>
                    <a:gd name="connsiteX7" fmla="*/ 1238 w 1238"/>
                    <a:gd name="connsiteY7" fmla="*/ 476 h 1238"/>
                    <a:gd name="connsiteX8" fmla="*/ 762 w 1238"/>
                    <a:gd name="connsiteY8" fmla="*/ 476 h 1238"/>
                    <a:gd name="connsiteX9" fmla="*/ 571 w 1238"/>
                    <a:gd name="connsiteY9" fmla="*/ 0 h 1238"/>
                    <a:gd name="connsiteX10" fmla="*/ 476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476"/>
                      </a:move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1" y="1143"/>
                      </a:lnTo>
                      <a:lnTo>
                        <a:pt x="571" y="857"/>
                      </a:lnTo>
                      <a:lnTo>
                        <a:pt x="953" y="1238"/>
                      </a:lnTo>
                      <a:lnTo>
                        <a:pt x="762" y="762"/>
                      </a:lnTo>
                      <a:lnTo>
                        <a:pt x="1238" y="476"/>
                      </a:lnTo>
                      <a:lnTo>
                        <a:pt x="762" y="476"/>
                      </a:lnTo>
                      <a:lnTo>
                        <a:pt x="571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AC12CF5-5DFE-0C94-054D-84007144DE93}"/>
                    </a:ext>
                  </a:extLst>
                </p:cNvPr>
                <p:cNvSpPr/>
                <p:nvPr/>
              </p:nvSpPr>
              <p:spPr>
                <a:xfrm>
                  <a:off x="11652876" y="1818471"/>
                  <a:ext cx="1238" cy="1238"/>
                </a:xfrm>
                <a:custGeom>
                  <a:avLst/>
                  <a:gdLst>
                    <a:gd name="connsiteX0" fmla="*/ 571 w 1238"/>
                    <a:gd name="connsiteY0" fmla="*/ 381 h 1238"/>
                    <a:gd name="connsiteX1" fmla="*/ 95 w 1238"/>
                    <a:gd name="connsiteY1" fmla="*/ 190 h 1238"/>
                    <a:gd name="connsiteX2" fmla="*/ 381 w 1238"/>
                    <a:gd name="connsiteY2" fmla="*/ 571 h 1238"/>
                    <a:gd name="connsiteX3" fmla="*/ 0 w 1238"/>
                    <a:gd name="connsiteY3" fmla="*/ 952 h 1238"/>
                    <a:gd name="connsiteX4" fmla="*/ 477 w 1238"/>
                    <a:gd name="connsiteY4" fmla="*/ 857 h 1238"/>
                    <a:gd name="connsiteX5" fmla="*/ 762 w 1238"/>
                    <a:gd name="connsiteY5" fmla="*/ 1238 h 1238"/>
                    <a:gd name="connsiteX6" fmla="*/ 762 w 1238"/>
                    <a:gd name="connsiteY6" fmla="*/ 762 h 1238"/>
                    <a:gd name="connsiteX7" fmla="*/ 1238 w 1238"/>
                    <a:gd name="connsiteY7" fmla="*/ 571 h 1238"/>
                    <a:gd name="connsiteX8" fmla="*/ 762 w 1238"/>
                    <a:gd name="connsiteY8" fmla="*/ 476 h 1238"/>
                    <a:gd name="connsiteX9" fmla="*/ 858 w 1238"/>
                    <a:gd name="connsiteY9" fmla="*/ 0 h 1238"/>
                    <a:gd name="connsiteX10" fmla="*/ 571 w 1238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571" y="381"/>
                      </a:moveTo>
                      <a:lnTo>
                        <a:pt x="95" y="190"/>
                      </a:lnTo>
                      <a:lnTo>
                        <a:pt x="381" y="571"/>
                      </a:lnTo>
                      <a:lnTo>
                        <a:pt x="0" y="952"/>
                      </a:lnTo>
                      <a:lnTo>
                        <a:pt x="477" y="857"/>
                      </a:lnTo>
                      <a:lnTo>
                        <a:pt x="762" y="1238"/>
                      </a:lnTo>
                      <a:lnTo>
                        <a:pt x="762" y="762"/>
                      </a:lnTo>
                      <a:lnTo>
                        <a:pt x="1238" y="571"/>
                      </a:lnTo>
                      <a:lnTo>
                        <a:pt x="762" y="476"/>
                      </a:lnTo>
                      <a:lnTo>
                        <a:pt x="858" y="0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CF5534F4-31A2-8785-E412-36CB21BDBA8C}"/>
                    </a:ext>
                  </a:extLst>
                </p:cNvPr>
                <p:cNvSpPr/>
                <p:nvPr/>
              </p:nvSpPr>
              <p:spPr>
                <a:xfrm>
                  <a:off x="11650114" y="1817709"/>
                  <a:ext cx="1238" cy="1238"/>
                </a:xfrm>
                <a:custGeom>
                  <a:avLst/>
                  <a:gdLst>
                    <a:gd name="connsiteX0" fmla="*/ 667 w 1238"/>
                    <a:gd name="connsiteY0" fmla="*/ 381 h 1238"/>
                    <a:gd name="connsiteX1" fmla="*/ 286 w 1238"/>
                    <a:gd name="connsiteY1" fmla="*/ 0 h 1238"/>
                    <a:gd name="connsiteX2" fmla="*/ 381 w 1238"/>
                    <a:gd name="connsiteY2" fmla="*/ 476 h 1238"/>
                    <a:gd name="connsiteX3" fmla="*/ 0 w 1238"/>
                    <a:gd name="connsiteY3" fmla="*/ 762 h 1238"/>
                    <a:gd name="connsiteX4" fmla="*/ 476 w 1238"/>
                    <a:gd name="connsiteY4" fmla="*/ 762 h 1238"/>
                    <a:gd name="connsiteX5" fmla="*/ 571 w 1238"/>
                    <a:gd name="connsiteY5" fmla="*/ 1238 h 1238"/>
                    <a:gd name="connsiteX6" fmla="*/ 762 w 1238"/>
                    <a:gd name="connsiteY6" fmla="*/ 762 h 1238"/>
                    <a:gd name="connsiteX7" fmla="*/ 1238 w 1238"/>
                    <a:gd name="connsiteY7" fmla="*/ 857 h 1238"/>
                    <a:gd name="connsiteX8" fmla="*/ 858 w 1238"/>
                    <a:gd name="connsiteY8" fmla="*/ 476 h 1238"/>
                    <a:gd name="connsiteX9" fmla="*/ 1048 w 1238"/>
                    <a:gd name="connsiteY9" fmla="*/ 95 h 1238"/>
                    <a:gd name="connsiteX10" fmla="*/ 667 w 1238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667" y="381"/>
                      </a:moveTo>
                      <a:lnTo>
                        <a:pt x="286" y="0"/>
                      </a:lnTo>
                      <a:lnTo>
                        <a:pt x="381" y="476"/>
                      </a:lnTo>
                      <a:lnTo>
                        <a:pt x="0" y="762"/>
                      </a:lnTo>
                      <a:lnTo>
                        <a:pt x="476" y="762"/>
                      </a:lnTo>
                      <a:lnTo>
                        <a:pt x="571" y="1238"/>
                      </a:lnTo>
                      <a:lnTo>
                        <a:pt x="762" y="762"/>
                      </a:lnTo>
                      <a:lnTo>
                        <a:pt x="1238" y="857"/>
                      </a:lnTo>
                      <a:lnTo>
                        <a:pt x="858" y="476"/>
                      </a:lnTo>
                      <a:lnTo>
                        <a:pt x="1048" y="95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36BB04B5-7BB7-6C17-4445-BE4E0D954696}"/>
                    </a:ext>
                  </a:extLst>
                </p:cNvPr>
                <p:cNvSpPr/>
                <p:nvPr/>
              </p:nvSpPr>
              <p:spPr>
                <a:xfrm>
                  <a:off x="11650781" y="1820948"/>
                  <a:ext cx="1333" cy="1238"/>
                </a:xfrm>
                <a:custGeom>
                  <a:avLst/>
                  <a:gdLst>
                    <a:gd name="connsiteX0" fmla="*/ 762 w 1333"/>
                    <a:gd name="connsiteY0" fmla="*/ 381 h 1238"/>
                    <a:gd name="connsiteX1" fmla="*/ 571 w 1333"/>
                    <a:gd name="connsiteY1" fmla="*/ 0 h 1238"/>
                    <a:gd name="connsiteX2" fmla="*/ 571 w 1333"/>
                    <a:gd name="connsiteY2" fmla="*/ 476 h 1238"/>
                    <a:gd name="connsiteX3" fmla="*/ 0 w 1333"/>
                    <a:gd name="connsiteY3" fmla="*/ 571 h 1238"/>
                    <a:gd name="connsiteX4" fmla="*/ 476 w 1333"/>
                    <a:gd name="connsiteY4" fmla="*/ 762 h 1238"/>
                    <a:gd name="connsiteX5" fmla="*/ 476 w 1333"/>
                    <a:gd name="connsiteY5" fmla="*/ 1238 h 1238"/>
                    <a:gd name="connsiteX6" fmla="*/ 762 w 1333"/>
                    <a:gd name="connsiteY6" fmla="*/ 857 h 1238"/>
                    <a:gd name="connsiteX7" fmla="*/ 1238 w 1333"/>
                    <a:gd name="connsiteY7" fmla="*/ 1048 h 1238"/>
                    <a:gd name="connsiteX8" fmla="*/ 952 w 1333"/>
                    <a:gd name="connsiteY8" fmla="*/ 667 h 1238"/>
                    <a:gd name="connsiteX9" fmla="*/ 1334 w 1333"/>
                    <a:gd name="connsiteY9" fmla="*/ 286 h 1238"/>
                    <a:gd name="connsiteX10" fmla="*/ 762 w 1333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238">
                      <a:moveTo>
                        <a:pt x="762" y="381"/>
                      </a:moveTo>
                      <a:lnTo>
                        <a:pt x="571" y="0"/>
                      </a:lnTo>
                      <a:lnTo>
                        <a:pt x="571" y="476"/>
                      </a:lnTo>
                      <a:lnTo>
                        <a:pt x="0" y="571"/>
                      </a:lnTo>
                      <a:lnTo>
                        <a:pt x="476" y="762"/>
                      </a:lnTo>
                      <a:lnTo>
                        <a:pt x="476" y="1238"/>
                      </a:lnTo>
                      <a:lnTo>
                        <a:pt x="762" y="857"/>
                      </a:lnTo>
                      <a:lnTo>
                        <a:pt x="1238" y="1048"/>
                      </a:lnTo>
                      <a:lnTo>
                        <a:pt x="952" y="667"/>
                      </a:lnTo>
                      <a:lnTo>
                        <a:pt x="1334" y="286"/>
                      </a:lnTo>
                      <a:lnTo>
                        <a:pt x="762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6C9A0FD6-C0C8-16E1-1AC5-5F040316708B}"/>
                    </a:ext>
                  </a:extLst>
                </p:cNvPr>
                <p:cNvSpPr/>
                <p:nvPr/>
              </p:nvSpPr>
              <p:spPr>
                <a:xfrm>
                  <a:off x="11647733" y="1818852"/>
                  <a:ext cx="1333" cy="1238"/>
                </a:xfrm>
                <a:custGeom>
                  <a:avLst/>
                  <a:gdLst>
                    <a:gd name="connsiteX0" fmla="*/ 858 w 1333"/>
                    <a:gd name="connsiteY0" fmla="*/ 476 h 1238"/>
                    <a:gd name="connsiteX1" fmla="*/ 667 w 1333"/>
                    <a:gd name="connsiteY1" fmla="*/ 0 h 1238"/>
                    <a:gd name="connsiteX2" fmla="*/ 571 w 1333"/>
                    <a:gd name="connsiteY2" fmla="*/ 476 h 1238"/>
                    <a:gd name="connsiteX3" fmla="*/ 0 w 1333"/>
                    <a:gd name="connsiteY3" fmla="*/ 381 h 1238"/>
                    <a:gd name="connsiteX4" fmla="*/ 381 w 1333"/>
                    <a:gd name="connsiteY4" fmla="*/ 762 h 1238"/>
                    <a:gd name="connsiteX5" fmla="*/ 286 w 1333"/>
                    <a:gd name="connsiteY5" fmla="*/ 1238 h 1238"/>
                    <a:gd name="connsiteX6" fmla="*/ 667 w 1333"/>
                    <a:gd name="connsiteY6" fmla="*/ 857 h 1238"/>
                    <a:gd name="connsiteX7" fmla="*/ 1048 w 1333"/>
                    <a:gd name="connsiteY7" fmla="*/ 1238 h 1238"/>
                    <a:gd name="connsiteX8" fmla="*/ 952 w 1333"/>
                    <a:gd name="connsiteY8" fmla="*/ 762 h 1238"/>
                    <a:gd name="connsiteX9" fmla="*/ 1334 w 1333"/>
                    <a:gd name="connsiteY9" fmla="*/ 476 h 1238"/>
                    <a:gd name="connsiteX10" fmla="*/ 858 w 1333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238">
                      <a:moveTo>
                        <a:pt x="858" y="476"/>
                      </a:moveTo>
                      <a:lnTo>
                        <a:pt x="667" y="0"/>
                      </a:lnTo>
                      <a:lnTo>
                        <a:pt x="571" y="476"/>
                      </a:lnTo>
                      <a:lnTo>
                        <a:pt x="0" y="381"/>
                      </a:lnTo>
                      <a:lnTo>
                        <a:pt x="381" y="762"/>
                      </a:lnTo>
                      <a:lnTo>
                        <a:pt x="286" y="1238"/>
                      </a:lnTo>
                      <a:lnTo>
                        <a:pt x="667" y="857"/>
                      </a:lnTo>
                      <a:lnTo>
                        <a:pt x="1048" y="1238"/>
                      </a:lnTo>
                      <a:lnTo>
                        <a:pt x="952" y="762"/>
                      </a:lnTo>
                      <a:lnTo>
                        <a:pt x="1334" y="476"/>
                      </a:lnTo>
                      <a:lnTo>
                        <a:pt x="858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E93352DA-7E89-8505-FBAB-F84AF378757F}"/>
                    </a:ext>
                  </a:extLst>
                </p:cNvPr>
                <p:cNvSpPr/>
                <p:nvPr/>
              </p:nvSpPr>
              <p:spPr>
                <a:xfrm>
                  <a:off x="11649638" y="1822186"/>
                  <a:ext cx="1238" cy="1333"/>
                </a:xfrm>
                <a:custGeom>
                  <a:avLst/>
                  <a:gdLst>
                    <a:gd name="connsiteX0" fmla="*/ 762 w 1238"/>
                    <a:gd name="connsiteY0" fmla="*/ 571 h 1333"/>
                    <a:gd name="connsiteX1" fmla="*/ 857 w 1238"/>
                    <a:gd name="connsiteY1" fmla="*/ 0 h 1333"/>
                    <a:gd name="connsiteX2" fmla="*/ 476 w 1238"/>
                    <a:gd name="connsiteY2" fmla="*/ 476 h 1333"/>
                    <a:gd name="connsiteX3" fmla="*/ 0 w 1238"/>
                    <a:gd name="connsiteY3" fmla="*/ 286 h 1333"/>
                    <a:gd name="connsiteX4" fmla="*/ 285 w 1238"/>
                    <a:gd name="connsiteY4" fmla="*/ 667 h 1333"/>
                    <a:gd name="connsiteX5" fmla="*/ 0 w 1238"/>
                    <a:gd name="connsiteY5" fmla="*/ 1048 h 1333"/>
                    <a:gd name="connsiteX6" fmla="*/ 476 w 1238"/>
                    <a:gd name="connsiteY6" fmla="*/ 952 h 1333"/>
                    <a:gd name="connsiteX7" fmla="*/ 762 w 1238"/>
                    <a:gd name="connsiteY7" fmla="*/ 1333 h 1333"/>
                    <a:gd name="connsiteX8" fmla="*/ 762 w 1238"/>
                    <a:gd name="connsiteY8" fmla="*/ 857 h 1333"/>
                    <a:gd name="connsiteX9" fmla="*/ 1238 w 1238"/>
                    <a:gd name="connsiteY9" fmla="*/ 762 h 1333"/>
                    <a:gd name="connsiteX10" fmla="*/ 762 w 1238"/>
                    <a:gd name="connsiteY10" fmla="*/ 571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333">
                      <a:moveTo>
                        <a:pt x="762" y="571"/>
                      </a:moveTo>
                      <a:lnTo>
                        <a:pt x="857" y="0"/>
                      </a:lnTo>
                      <a:lnTo>
                        <a:pt x="476" y="476"/>
                      </a:lnTo>
                      <a:lnTo>
                        <a:pt x="0" y="286"/>
                      </a:lnTo>
                      <a:lnTo>
                        <a:pt x="285" y="667"/>
                      </a:lnTo>
                      <a:lnTo>
                        <a:pt x="0" y="1048"/>
                      </a:lnTo>
                      <a:lnTo>
                        <a:pt x="476" y="952"/>
                      </a:lnTo>
                      <a:lnTo>
                        <a:pt x="762" y="1333"/>
                      </a:lnTo>
                      <a:lnTo>
                        <a:pt x="762" y="857"/>
                      </a:lnTo>
                      <a:lnTo>
                        <a:pt x="1238" y="762"/>
                      </a:lnTo>
                      <a:lnTo>
                        <a:pt x="762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5294F496-46D8-F35B-1BD8-3C4321A02C31}"/>
                    </a:ext>
                  </a:extLst>
                </p:cNvPr>
                <p:cNvSpPr/>
                <p:nvPr/>
              </p:nvSpPr>
              <p:spPr>
                <a:xfrm>
                  <a:off x="11645256" y="1820567"/>
                  <a:ext cx="1333" cy="1238"/>
                </a:xfrm>
                <a:custGeom>
                  <a:avLst/>
                  <a:gdLst>
                    <a:gd name="connsiteX0" fmla="*/ 953 w 1333"/>
                    <a:gd name="connsiteY0" fmla="*/ 476 h 1238"/>
                    <a:gd name="connsiteX1" fmla="*/ 1143 w 1333"/>
                    <a:gd name="connsiteY1" fmla="*/ 0 h 1238"/>
                    <a:gd name="connsiteX2" fmla="*/ 667 w 1333"/>
                    <a:gd name="connsiteY2" fmla="*/ 286 h 1238"/>
                    <a:gd name="connsiteX3" fmla="*/ 286 w 1333"/>
                    <a:gd name="connsiteY3" fmla="*/ 0 h 1238"/>
                    <a:gd name="connsiteX4" fmla="*/ 476 w 1333"/>
                    <a:gd name="connsiteY4" fmla="*/ 476 h 1238"/>
                    <a:gd name="connsiteX5" fmla="*/ 0 w 1333"/>
                    <a:gd name="connsiteY5" fmla="*/ 762 h 1238"/>
                    <a:gd name="connsiteX6" fmla="*/ 476 w 1333"/>
                    <a:gd name="connsiteY6" fmla="*/ 762 h 1238"/>
                    <a:gd name="connsiteX7" fmla="*/ 667 w 1333"/>
                    <a:gd name="connsiteY7" fmla="*/ 1238 h 1238"/>
                    <a:gd name="connsiteX8" fmla="*/ 762 w 1333"/>
                    <a:gd name="connsiteY8" fmla="*/ 762 h 1238"/>
                    <a:gd name="connsiteX9" fmla="*/ 1334 w 1333"/>
                    <a:gd name="connsiteY9" fmla="*/ 762 h 1238"/>
                    <a:gd name="connsiteX10" fmla="*/ 953 w 1333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238">
                      <a:moveTo>
                        <a:pt x="953" y="476"/>
                      </a:moveTo>
                      <a:lnTo>
                        <a:pt x="1143" y="0"/>
                      </a:lnTo>
                      <a:lnTo>
                        <a:pt x="667" y="286"/>
                      </a:lnTo>
                      <a:lnTo>
                        <a:pt x="286" y="0"/>
                      </a:lnTo>
                      <a:lnTo>
                        <a:pt x="476" y="476"/>
                      </a:lnTo>
                      <a:lnTo>
                        <a:pt x="0" y="762"/>
                      </a:lnTo>
                      <a:lnTo>
                        <a:pt x="476" y="762"/>
                      </a:lnTo>
                      <a:lnTo>
                        <a:pt x="667" y="1238"/>
                      </a:lnTo>
                      <a:lnTo>
                        <a:pt x="762" y="762"/>
                      </a:lnTo>
                      <a:lnTo>
                        <a:pt x="1334" y="762"/>
                      </a:lnTo>
                      <a:lnTo>
                        <a:pt x="953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0A84F7B1-7003-750B-6ED8-84BD6102BE9D}"/>
                    </a:ext>
                  </a:extLst>
                </p:cNvPr>
                <p:cNvSpPr/>
                <p:nvPr/>
              </p:nvSpPr>
              <p:spPr>
                <a:xfrm>
                  <a:off x="11643733" y="1822472"/>
                  <a:ext cx="1333" cy="1428"/>
                </a:xfrm>
                <a:custGeom>
                  <a:avLst/>
                  <a:gdLst>
                    <a:gd name="connsiteX0" fmla="*/ 952 w 1333"/>
                    <a:gd name="connsiteY0" fmla="*/ 762 h 1428"/>
                    <a:gd name="connsiteX1" fmla="*/ 1334 w 1333"/>
                    <a:gd name="connsiteY1" fmla="*/ 381 h 1428"/>
                    <a:gd name="connsiteX2" fmla="*/ 857 w 1333"/>
                    <a:gd name="connsiteY2" fmla="*/ 476 h 1428"/>
                    <a:gd name="connsiteX3" fmla="*/ 476 w 1333"/>
                    <a:gd name="connsiteY3" fmla="*/ 0 h 1428"/>
                    <a:gd name="connsiteX4" fmla="*/ 476 w 1333"/>
                    <a:gd name="connsiteY4" fmla="*/ 571 h 1428"/>
                    <a:gd name="connsiteX5" fmla="*/ 0 w 1333"/>
                    <a:gd name="connsiteY5" fmla="*/ 667 h 1428"/>
                    <a:gd name="connsiteX6" fmla="*/ 476 w 1333"/>
                    <a:gd name="connsiteY6" fmla="*/ 857 h 1428"/>
                    <a:gd name="connsiteX7" fmla="*/ 476 w 1333"/>
                    <a:gd name="connsiteY7" fmla="*/ 1429 h 1428"/>
                    <a:gd name="connsiteX8" fmla="*/ 762 w 1333"/>
                    <a:gd name="connsiteY8" fmla="*/ 952 h 1428"/>
                    <a:gd name="connsiteX9" fmla="*/ 1238 w 1333"/>
                    <a:gd name="connsiteY9" fmla="*/ 1143 h 1428"/>
                    <a:gd name="connsiteX10" fmla="*/ 952 w 1333"/>
                    <a:gd name="connsiteY10" fmla="*/ 762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428">
                      <a:moveTo>
                        <a:pt x="952" y="762"/>
                      </a:moveTo>
                      <a:lnTo>
                        <a:pt x="1334" y="381"/>
                      </a:lnTo>
                      <a:lnTo>
                        <a:pt x="857" y="476"/>
                      </a:lnTo>
                      <a:lnTo>
                        <a:pt x="476" y="0"/>
                      </a:lnTo>
                      <a:lnTo>
                        <a:pt x="476" y="571"/>
                      </a:lnTo>
                      <a:lnTo>
                        <a:pt x="0" y="667"/>
                      </a:lnTo>
                      <a:lnTo>
                        <a:pt x="476" y="857"/>
                      </a:lnTo>
                      <a:lnTo>
                        <a:pt x="476" y="1429"/>
                      </a:lnTo>
                      <a:lnTo>
                        <a:pt x="762" y="952"/>
                      </a:lnTo>
                      <a:lnTo>
                        <a:pt x="1238" y="1143"/>
                      </a:lnTo>
                      <a:lnTo>
                        <a:pt x="952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A98A00D0-38B1-9499-FB34-1814C991370F}"/>
                    </a:ext>
                  </a:extLst>
                </p:cNvPr>
                <p:cNvSpPr/>
                <p:nvPr/>
              </p:nvSpPr>
              <p:spPr>
                <a:xfrm>
                  <a:off x="11642399" y="1819519"/>
                  <a:ext cx="1333" cy="1333"/>
                </a:xfrm>
                <a:custGeom>
                  <a:avLst/>
                  <a:gdLst>
                    <a:gd name="connsiteX0" fmla="*/ 952 w 1333"/>
                    <a:gd name="connsiteY0" fmla="*/ 857 h 1333"/>
                    <a:gd name="connsiteX1" fmla="*/ 1334 w 1333"/>
                    <a:gd name="connsiteY1" fmla="*/ 571 h 1333"/>
                    <a:gd name="connsiteX2" fmla="*/ 858 w 1333"/>
                    <a:gd name="connsiteY2" fmla="*/ 571 h 1333"/>
                    <a:gd name="connsiteX3" fmla="*/ 667 w 1333"/>
                    <a:gd name="connsiteY3" fmla="*/ 0 h 1333"/>
                    <a:gd name="connsiteX4" fmla="*/ 571 w 1333"/>
                    <a:gd name="connsiteY4" fmla="*/ 571 h 1333"/>
                    <a:gd name="connsiteX5" fmla="*/ 0 w 1333"/>
                    <a:gd name="connsiteY5" fmla="*/ 476 h 1333"/>
                    <a:gd name="connsiteX6" fmla="*/ 381 w 1333"/>
                    <a:gd name="connsiteY6" fmla="*/ 857 h 1333"/>
                    <a:gd name="connsiteX7" fmla="*/ 191 w 1333"/>
                    <a:gd name="connsiteY7" fmla="*/ 1333 h 1333"/>
                    <a:gd name="connsiteX8" fmla="*/ 667 w 1333"/>
                    <a:gd name="connsiteY8" fmla="*/ 1048 h 1333"/>
                    <a:gd name="connsiteX9" fmla="*/ 1048 w 1333"/>
                    <a:gd name="connsiteY9" fmla="*/ 1333 h 1333"/>
                    <a:gd name="connsiteX10" fmla="*/ 952 w 1333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952" y="857"/>
                      </a:moveTo>
                      <a:lnTo>
                        <a:pt x="1334" y="571"/>
                      </a:lnTo>
                      <a:lnTo>
                        <a:pt x="858" y="571"/>
                      </a:lnTo>
                      <a:lnTo>
                        <a:pt x="667" y="0"/>
                      </a:lnTo>
                      <a:lnTo>
                        <a:pt x="571" y="571"/>
                      </a:lnTo>
                      <a:lnTo>
                        <a:pt x="0" y="476"/>
                      </a:lnTo>
                      <a:lnTo>
                        <a:pt x="381" y="857"/>
                      </a:lnTo>
                      <a:lnTo>
                        <a:pt x="191" y="1333"/>
                      </a:lnTo>
                      <a:lnTo>
                        <a:pt x="667" y="1048"/>
                      </a:lnTo>
                      <a:lnTo>
                        <a:pt x="1048" y="1333"/>
                      </a:lnTo>
                      <a:lnTo>
                        <a:pt x="952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53B2D35F-2AEC-41D8-3717-D607138F3719}"/>
                    </a:ext>
                  </a:extLst>
                </p:cNvPr>
                <p:cNvSpPr/>
                <p:nvPr/>
              </p:nvSpPr>
              <p:spPr>
                <a:xfrm>
                  <a:off x="11639065" y="1826663"/>
                  <a:ext cx="1333" cy="1333"/>
                </a:xfrm>
                <a:custGeom>
                  <a:avLst/>
                  <a:gdLst>
                    <a:gd name="connsiteX0" fmla="*/ 762 w 1333"/>
                    <a:gd name="connsiteY0" fmla="*/ 857 h 1333"/>
                    <a:gd name="connsiteX1" fmla="*/ 1333 w 1333"/>
                    <a:gd name="connsiteY1" fmla="*/ 667 h 1333"/>
                    <a:gd name="connsiteX2" fmla="*/ 762 w 1333"/>
                    <a:gd name="connsiteY2" fmla="*/ 476 h 1333"/>
                    <a:gd name="connsiteX3" fmla="*/ 857 w 1333"/>
                    <a:gd name="connsiteY3" fmla="*/ 0 h 1333"/>
                    <a:gd name="connsiteX4" fmla="*/ 476 w 1333"/>
                    <a:gd name="connsiteY4" fmla="*/ 381 h 1333"/>
                    <a:gd name="connsiteX5" fmla="*/ 0 w 1333"/>
                    <a:gd name="connsiteY5" fmla="*/ 190 h 1333"/>
                    <a:gd name="connsiteX6" fmla="*/ 285 w 1333"/>
                    <a:gd name="connsiteY6" fmla="*/ 667 h 1333"/>
                    <a:gd name="connsiteX7" fmla="*/ 0 w 1333"/>
                    <a:gd name="connsiteY7" fmla="*/ 1048 h 1333"/>
                    <a:gd name="connsiteX8" fmla="*/ 476 w 1333"/>
                    <a:gd name="connsiteY8" fmla="*/ 952 h 1333"/>
                    <a:gd name="connsiteX9" fmla="*/ 762 w 1333"/>
                    <a:gd name="connsiteY9" fmla="*/ 1333 h 1333"/>
                    <a:gd name="connsiteX10" fmla="*/ 762 w 1333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762" y="857"/>
                      </a:moveTo>
                      <a:lnTo>
                        <a:pt x="1333" y="667"/>
                      </a:lnTo>
                      <a:lnTo>
                        <a:pt x="762" y="476"/>
                      </a:lnTo>
                      <a:lnTo>
                        <a:pt x="857" y="0"/>
                      </a:lnTo>
                      <a:lnTo>
                        <a:pt x="476" y="381"/>
                      </a:lnTo>
                      <a:lnTo>
                        <a:pt x="0" y="190"/>
                      </a:lnTo>
                      <a:lnTo>
                        <a:pt x="285" y="667"/>
                      </a:lnTo>
                      <a:lnTo>
                        <a:pt x="0" y="1048"/>
                      </a:lnTo>
                      <a:lnTo>
                        <a:pt x="476" y="952"/>
                      </a:lnTo>
                      <a:lnTo>
                        <a:pt x="762" y="1333"/>
                      </a:lnTo>
                      <a:lnTo>
                        <a:pt x="762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BE296F52-D25A-A1FE-F77A-A8378D6D9F57}"/>
                    </a:ext>
                  </a:extLst>
                </p:cNvPr>
                <p:cNvSpPr/>
                <p:nvPr/>
              </p:nvSpPr>
              <p:spPr>
                <a:xfrm>
                  <a:off x="11639446" y="1819328"/>
                  <a:ext cx="1428" cy="1333"/>
                </a:xfrm>
                <a:custGeom>
                  <a:avLst/>
                  <a:gdLst>
                    <a:gd name="connsiteX0" fmla="*/ 858 w 1428"/>
                    <a:gd name="connsiteY0" fmla="*/ 857 h 1333"/>
                    <a:gd name="connsiteX1" fmla="*/ 1429 w 1428"/>
                    <a:gd name="connsiteY1" fmla="*/ 857 h 1333"/>
                    <a:gd name="connsiteX2" fmla="*/ 1048 w 1428"/>
                    <a:gd name="connsiteY2" fmla="*/ 572 h 1333"/>
                    <a:gd name="connsiteX3" fmla="*/ 1238 w 1428"/>
                    <a:gd name="connsiteY3" fmla="*/ 0 h 1333"/>
                    <a:gd name="connsiteX4" fmla="*/ 762 w 1428"/>
                    <a:gd name="connsiteY4" fmla="*/ 381 h 1333"/>
                    <a:gd name="connsiteX5" fmla="*/ 381 w 1428"/>
                    <a:gd name="connsiteY5" fmla="*/ 0 h 1333"/>
                    <a:gd name="connsiteX6" fmla="*/ 476 w 1428"/>
                    <a:gd name="connsiteY6" fmla="*/ 572 h 1333"/>
                    <a:gd name="connsiteX7" fmla="*/ 0 w 1428"/>
                    <a:gd name="connsiteY7" fmla="*/ 762 h 1333"/>
                    <a:gd name="connsiteX8" fmla="*/ 571 w 1428"/>
                    <a:gd name="connsiteY8" fmla="*/ 857 h 1333"/>
                    <a:gd name="connsiteX9" fmla="*/ 762 w 1428"/>
                    <a:gd name="connsiteY9" fmla="*/ 1333 h 1333"/>
                    <a:gd name="connsiteX10" fmla="*/ 858 w 1428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333">
                      <a:moveTo>
                        <a:pt x="858" y="857"/>
                      </a:moveTo>
                      <a:lnTo>
                        <a:pt x="1429" y="857"/>
                      </a:lnTo>
                      <a:lnTo>
                        <a:pt x="1048" y="572"/>
                      </a:lnTo>
                      <a:lnTo>
                        <a:pt x="1238" y="0"/>
                      </a:lnTo>
                      <a:lnTo>
                        <a:pt x="762" y="381"/>
                      </a:lnTo>
                      <a:lnTo>
                        <a:pt x="381" y="0"/>
                      </a:lnTo>
                      <a:lnTo>
                        <a:pt x="476" y="572"/>
                      </a:lnTo>
                      <a:lnTo>
                        <a:pt x="0" y="762"/>
                      </a:lnTo>
                      <a:lnTo>
                        <a:pt x="571" y="857"/>
                      </a:lnTo>
                      <a:lnTo>
                        <a:pt x="762" y="1333"/>
                      </a:lnTo>
                      <a:lnTo>
                        <a:pt x="858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A8CA72A1-3A7A-E101-DD9B-1BC871CB1665}"/>
                    </a:ext>
                  </a:extLst>
                </p:cNvPr>
                <p:cNvSpPr/>
                <p:nvPr/>
              </p:nvSpPr>
              <p:spPr>
                <a:xfrm>
                  <a:off x="11640018" y="1822567"/>
                  <a:ext cx="1428" cy="1428"/>
                </a:xfrm>
                <a:custGeom>
                  <a:avLst/>
                  <a:gdLst>
                    <a:gd name="connsiteX0" fmla="*/ 858 w 1428"/>
                    <a:gd name="connsiteY0" fmla="*/ 952 h 1428"/>
                    <a:gd name="connsiteX1" fmla="*/ 1334 w 1428"/>
                    <a:gd name="connsiteY1" fmla="*/ 1143 h 1428"/>
                    <a:gd name="connsiteX2" fmla="*/ 1048 w 1428"/>
                    <a:gd name="connsiteY2" fmla="*/ 762 h 1428"/>
                    <a:gd name="connsiteX3" fmla="*/ 1429 w 1428"/>
                    <a:gd name="connsiteY3" fmla="*/ 286 h 1428"/>
                    <a:gd name="connsiteX4" fmla="*/ 858 w 1428"/>
                    <a:gd name="connsiteY4" fmla="*/ 476 h 1428"/>
                    <a:gd name="connsiteX5" fmla="*/ 571 w 1428"/>
                    <a:gd name="connsiteY5" fmla="*/ 0 h 1428"/>
                    <a:gd name="connsiteX6" fmla="*/ 571 w 1428"/>
                    <a:gd name="connsiteY6" fmla="*/ 571 h 1428"/>
                    <a:gd name="connsiteX7" fmla="*/ 0 w 1428"/>
                    <a:gd name="connsiteY7" fmla="*/ 667 h 1428"/>
                    <a:gd name="connsiteX8" fmla="*/ 571 w 1428"/>
                    <a:gd name="connsiteY8" fmla="*/ 857 h 1428"/>
                    <a:gd name="connsiteX9" fmla="*/ 476 w 1428"/>
                    <a:gd name="connsiteY9" fmla="*/ 1429 h 1428"/>
                    <a:gd name="connsiteX10" fmla="*/ 858 w 1428"/>
                    <a:gd name="connsiteY10" fmla="*/ 952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858" y="952"/>
                      </a:moveTo>
                      <a:lnTo>
                        <a:pt x="1334" y="1143"/>
                      </a:lnTo>
                      <a:lnTo>
                        <a:pt x="1048" y="762"/>
                      </a:lnTo>
                      <a:lnTo>
                        <a:pt x="1429" y="286"/>
                      </a:lnTo>
                      <a:lnTo>
                        <a:pt x="858" y="476"/>
                      </a:lnTo>
                      <a:lnTo>
                        <a:pt x="571" y="0"/>
                      </a:lnTo>
                      <a:lnTo>
                        <a:pt x="571" y="571"/>
                      </a:lnTo>
                      <a:lnTo>
                        <a:pt x="0" y="667"/>
                      </a:lnTo>
                      <a:lnTo>
                        <a:pt x="571" y="857"/>
                      </a:lnTo>
                      <a:lnTo>
                        <a:pt x="476" y="1429"/>
                      </a:lnTo>
                      <a:lnTo>
                        <a:pt x="858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BCC1B4A6-8DBF-C5E6-9E50-4A2E1773A11C}"/>
                    </a:ext>
                  </a:extLst>
                </p:cNvPr>
                <p:cNvSpPr/>
                <p:nvPr/>
              </p:nvSpPr>
              <p:spPr>
                <a:xfrm>
                  <a:off x="11636017" y="1821519"/>
                  <a:ext cx="1428" cy="1428"/>
                </a:xfrm>
                <a:custGeom>
                  <a:avLst/>
                  <a:gdLst>
                    <a:gd name="connsiteX0" fmla="*/ 667 w 1428"/>
                    <a:gd name="connsiteY0" fmla="*/ 1048 h 1428"/>
                    <a:gd name="connsiteX1" fmla="*/ 1048 w 1428"/>
                    <a:gd name="connsiteY1" fmla="*/ 1429 h 1428"/>
                    <a:gd name="connsiteX2" fmla="*/ 952 w 1428"/>
                    <a:gd name="connsiteY2" fmla="*/ 857 h 1428"/>
                    <a:gd name="connsiteX3" fmla="*/ 1428 w 1428"/>
                    <a:gd name="connsiteY3" fmla="*/ 571 h 1428"/>
                    <a:gd name="connsiteX4" fmla="*/ 857 w 1428"/>
                    <a:gd name="connsiteY4" fmla="*/ 571 h 1428"/>
                    <a:gd name="connsiteX5" fmla="*/ 667 w 1428"/>
                    <a:gd name="connsiteY5" fmla="*/ 0 h 1428"/>
                    <a:gd name="connsiteX6" fmla="*/ 476 w 1428"/>
                    <a:gd name="connsiteY6" fmla="*/ 571 h 1428"/>
                    <a:gd name="connsiteX7" fmla="*/ 0 w 1428"/>
                    <a:gd name="connsiteY7" fmla="*/ 476 h 1428"/>
                    <a:gd name="connsiteX8" fmla="*/ 381 w 1428"/>
                    <a:gd name="connsiteY8" fmla="*/ 857 h 1428"/>
                    <a:gd name="connsiteX9" fmla="*/ 190 w 1428"/>
                    <a:gd name="connsiteY9" fmla="*/ 1333 h 1428"/>
                    <a:gd name="connsiteX10" fmla="*/ 667 w 1428"/>
                    <a:gd name="connsiteY10" fmla="*/ 1048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667" y="1048"/>
                      </a:moveTo>
                      <a:lnTo>
                        <a:pt x="1048" y="1429"/>
                      </a:lnTo>
                      <a:lnTo>
                        <a:pt x="952" y="857"/>
                      </a:lnTo>
                      <a:lnTo>
                        <a:pt x="1428" y="571"/>
                      </a:lnTo>
                      <a:lnTo>
                        <a:pt x="857" y="571"/>
                      </a:lnTo>
                      <a:lnTo>
                        <a:pt x="667" y="0"/>
                      </a:lnTo>
                      <a:lnTo>
                        <a:pt x="476" y="571"/>
                      </a:lnTo>
                      <a:lnTo>
                        <a:pt x="0" y="476"/>
                      </a:lnTo>
                      <a:lnTo>
                        <a:pt x="381" y="857"/>
                      </a:lnTo>
                      <a:lnTo>
                        <a:pt x="190" y="1333"/>
                      </a:lnTo>
                      <a:lnTo>
                        <a:pt x="66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4B950FFB-BE8C-2656-B42D-BB4B459710B6}"/>
                    </a:ext>
                  </a:extLst>
                </p:cNvPr>
                <p:cNvSpPr/>
                <p:nvPr/>
              </p:nvSpPr>
              <p:spPr>
                <a:xfrm>
                  <a:off x="11636779" y="1824567"/>
                  <a:ext cx="1428" cy="1428"/>
                </a:xfrm>
                <a:custGeom>
                  <a:avLst/>
                  <a:gdLst>
                    <a:gd name="connsiteX0" fmla="*/ 571 w 1428"/>
                    <a:gd name="connsiteY0" fmla="*/ 952 h 1428"/>
                    <a:gd name="connsiteX1" fmla="*/ 858 w 1428"/>
                    <a:gd name="connsiteY1" fmla="*/ 1429 h 1428"/>
                    <a:gd name="connsiteX2" fmla="*/ 858 w 1428"/>
                    <a:gd name="connsiteY2" fmla="*/ 857 h 1428"/>
                    <a:gd name="connsiteX3" fmla="*/ 1429 w 1428"/>
                    <a:gd name="connsiteY3" fmla="*/ 762 h 1428"/>
                    <a:gd name="connsiteX4" fmla="*/ 858 w 1428"/>
                    <a:gd name="connsiteY4" fmla="*/ 571 h 1428"/>
                    <a:gd name="connsiteX5" fmla="*/ 953 w 1428"/>
                    <a:gd name="connsiteY5" fmla="*/ 0 h 1428"/>
                    <a:gd name="connsiteX6" fmla="*/ 571 w 1428"/>
                    <a:gd name="connsiteY6" fmla="*/ 476 h 1428"/>
                    <a:gd name="connsiteX7" fmla="*/ 95 w 1428"/>
                    <a:gd name="connsiteY7" fmla="*/ 286 h 1428"/>
                    <a:gd name="connsiteX8" fmla="*/ 381 w 1428"/>
                    <a:gd name="connsiteY8" fmla="*/ 667 h 1428"/>
                    <a:gd name="connsiteX9" fmla="*/ 0 w 1428"/>
                    <a:gd name="connsiteY9" fmla="*/ 1143 h 1428"/>
                    <a:gd name="connsiteX10" fmla="*/ 571 w 1428"/>
                    <a:gd name="connsiteY10" fmla="*/ 952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571" y="952"/>
                      </a:moveTo>
                      <a:lnTo>
                        <a:pt x="858" y="1429"/>
                      </a:lnTo>
                      <a:lnTo>
                        <a:pt x="858" y="857"/>
                      </a:lnTo>
                      <a:lnTo>
                        <a:pt x="1429" y="762"/>
                      </a:lnTo>
                      <a:lnTo>
                        <a:pt x="858" y="571"/>
                      </a:lnTo>
                      <a:lnTo>
                        <a:pt x="953" y="0"/>
                      </a:lnTo>
                      <a:lnTo>
                        <a:pt x="571" y="476"/>
                      </a:lnTo>
                      <a:lnTo>
                        <a:pt x="95" y="286"/>
                      </a:lnTo>
                      <a:lnTo>
                        <a:pt x="381" y="667"/>
                      </a:lnTo>
                      <a:lnTo>
                        <a:pt x="0" y="1143"/>
                      </a:lnTo>
                      <a:lnTo>
                        <a:pt x="571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5A118F4D-318F-D0BA-FF94-EF0F040AE12C}"/>
                    </a:ext>
                  </a:extLst>
                </p:cNvPr>
                <p:cNvSpPr/>
                <p:nvPr/>
              </p:nvSpPr>
              <p:spPr>
                <a:xfrm>
                  <a:off x="11630779" y="1826663"/>
                  <a:ext cx="1523" cy="1428"/>
                </a:xfrm>
                <a:custGeom>
                  <a:avLst/>
                  <a:gdLst>
                    <a:gd name="connsiteX0" fmla="*/ 571 w 1523"/>
                    <a:gd name="connsiteY0" fmla="*/ 857 h 1428"/>
                    <a:gd name="connsiteX1" fmla="*/ 666 w 1523"/>
                    <a:gd name="connsiteY1" fmla="*/ 1429 h 1428"/>
                    <a:gd name="connsiteX2" fmla="*/ 952 w 1523"/>
                    <a:gd name="connsiteY2" fmla="*/ 952 h 1428"/>
                    <a:gd name="connsiteX3" fmla="*/ 1524 w 1523"/>
                    <a:gd name="connsiteY3" fmla="*/ 952 h 1428"/>
                    <a:gd name="connsiteX4" fmla="*/ 1048 w 1523"/>
                    <a:gd name="connsiteY4" fmla="*/ 571 h 1428"/>
                    <a:gd name="connsiteX5" fmla="*/ 1238 w 1523"/>
                    <a:gd name="connsiteY5" fmla="*/ 95 h 1428"/>
                    <a:gd name="connsiteX6" fmla="*/ 762 w 1523"/>
                    <a:gd name="connsiteY6" fmla="*/ 381 h 1428"/>
                    <a:gd name="connsiteX7" fmla="*/ 285 w 1523"/>
                    <a:gd name="connsiteY7" fmla="*/ 0 h 1428"/>
                    <a:gd name="connsiteX8" fmla="*/ 476 w 1523"/>
                    <a:gd name="connsiteY8" fmla="*/ 571 h 1428"/>
                    <a:gd name="connsiteX9" fmla="*/ 0 w 1523"/>
                    <a:gd name="connsiteY9" fmla="*/ 857 h 1428"/>
                    <a:gd name="connsiteX10" fmla="*/ 571 w 1523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428">
                      <a:moveTo>
                        <a:pt x="571" y="857"/>
                      </a:moveTo>
                      <a:lnTo>
                        <a:pt x="666" y="1429"/>
                      </a:lnTo>
                      <a:lnTo>
                        <a:pt x="952" y="952"/>
                      </a:lnTo>
                      <a:lnTo>
                        <a:pt x="1524" y="952"/>
                      </a:lnTo>
                      <a:lnTo>
                        <a:pt x="1048" y="571"/>
                      </a:lnTo>
                      <a:lnTo>
                        <a:pt x="1238" y="95"/>
                      </a:lnTo>
                      <a:lnTo>
                        <a:pt x="762" y="381"/>
                      </a:lnTo>
                      <a:lnTo>
                        <a:pt x="285" y="0"/>
                      </a:lnTo>
                      <a:lnTo>
                        <a:pt x="476" y="571"/>
                      </a:lnTo>
                      <a:lnTo>
                        <a:pt x="0" y="857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F5A37416-8DB5-7E51-C75A-9E5182CE1127}"/>
                    </a:ext>
                  </a:extLst>
                </p:cNvPr>
                <p:cNvSpPr/>
                <p:nvPr/>
              </p:nvSpPr>
              <p:spPr>
                <a:xfrm>
                  <a:off x="11633065" y="1820662"/>
                  <a:ext cx="1428" cy="1524"/>
                </a:xfrm>
                <a:custGeom>
                  <a:avLst/>
                  <a:gdLst>
                    <a:gd name="connsiteX0" fmla="*/ 571 w 1428"/>
                    <a:gd name="connsiteY0" fmla="*/ 953 h 1524"/>
                    <a:gd name="connsiteX1" fmla="*/ 476 w 1428"/>
                    <a:gd name="connsiteY1" fmla="*/ 1524 h 1524"/>
                    <a:gd name="connsiteX2" fmla="*/ 857 w 1428"/>
                    <a:gd name="connsiteY2" fmla="*/ 1048 h 1524"/>
                    <a:gd name="connsiteX3" fmla="*/ 1333 w 1428"/>
                    <a:gd name="connsiteY3" fmla="*/ 1238 h 1524"/>
                    <a:gd name="connsiteX4" fmla="*/ 1048 w 1428"/>
                    <a:gd name="connsiteY4" fmla="*/ 762 h 1524"/>
                    <a:gd name="connsiteX5" fmla="*/ 1428 w 1428"/>
                    <a:gd name="connsiteY5" fmla="*/ 381 h 1524"/>
                    <a:gd name="connsiteX6" fmla="*/ 857 w 1428"/>
                    <a:gd name="connsiteY6" fmla="*/ 572 h 1524"/>
                    <a:gd name="connsiteX7" fmla="*/ 571 w 1428"/>
                    <a:gd name="connsiteY7" fmla="*/ 0 h 1524"/>
                    <a:gd name="connsiteX8" fmla="*/ 571 w 1428"/>
                    <a:gd name="connsiteY8" fmla="*/ 572 h 1524"/>
                    <a:gd name="connsiteX9" fmla="*/ 0 w 1428"/>
                    <a:gd name="connsiteY9" fmla="*/ 762 h 1524"/>
                    <a:gd name="connsiteX10" fmla="*/ 571 w 1428"/>
                    <a:gd name="connsiteY10" fmla="*/ 953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524">
                      <a:moveTo>
                        <a:pt x="571" y="953"/>
                      </a:moveTo>
                      <a:lnTo>
                        <a:pt x="476" y="1524"/>
                      </a:lnTo>
                      <a:lnTo>
                        <a:pt x="857" y="1048"/>
                      </a:lnTo>
                      <a:lnTo>
                        <a:pt x="1333" y="1238"/>
                      </a:lnTo>
                      <a:lnTo>
                        <a:pt x="1048" y="762"/>
                      </a:lnTo>
                      <a:lnTo>
                        <a:pt x="1428" y="381"/>
                      </a:lnTo>
                      <a:lnTo>
                        <a:pt x="857" y="572"/>
                      </a:lnTo>
                      <a:lnTo>
                        <a:pt x="571" y="0"/>
                      </a:lnTo>
                      <a:lnTo>
                        <a:pt x="571" y="572"/>
                      </a:lnTo>
                      <a:lnTo>
                        <a:pt x="0" y="762"/>
                      </a:lnTo>
                      <a:lnTo>
                        <a:pt x="571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A59A770A-BD3F-1D56-75DD-4FB932CF2736}"/>
                    </a:ext>
                  </a:extLst>
                </p:cNvPr>
                <p:cNvSpPr/>
                <p:nvPr/>
              </p:nvSpPr>
              <p:spPr>
                <a:xfrm>
                  <a:off x="11633255" y="1823424"/>
                  <a:ext cx="1524" cy="1428"/>
                </a:xfrm>
                <a:custGeom>
                  <a:avLst/>
                  <a:gdLst>
                    <a:gd name="connsiteX0" fmla="*/ 477 w 1524"/>
                    <a:gd name="connsiteY0" fmla="*/ 857 h 1428"/>
                    <a:gd name="connsiteX1" fmla="*/ 286 w 1524"/>
                    <a:gd name="connsiteY1" fmla="*/ 1429 h 1428"/>
                    <a:gd name="connsiteX2" fmla="*/ 762 w 1524"/>
                    <a:gd name="connsiteY2" fmla="*/ 1048 h 1428"/>
                    <a:gd name="connsiteX3" fmla="*/ 1143 w 1524"/>
                    <a:gd name="connsiteY3" fmla="*/ 1429 h 1428"/>
                    <a:gd name="connsiteX4" fmla="*/ 1048 w 1524"/>
                    <a:gd name="connsiteY4" fmla="*/ 857 h 1428"/>
                    <a:gd name="connsiteX5" fmla="*/ 1524 w 1524"/>
                    <a:gd name="connsiteY5" fmla="*/ 572 h 1428"/>
                    <a:gd name="connsiteX6" fmla="*/ 953 w 1524"/>
                    <a:gd name="connsiteY6" fmla="*/ 572 h 1428"/>
                    <a:gd name="connsiteX7" fmla="*/ 762 w 1524"/>
                    <a:gd name="connsiteY7" fmla="*/ 0 h 1428"/>
                    <a:gd name="connsiteX8" fmla="*/ 571 w 1524"/>
                    <a:gd name="connsiteY8" fmla="*/ 572 h 1428"/>
                    <a:gd name="connsiteX9" fmla="*/ 0 w 1524"/>
                    <a:gd name="connsiteY9" fmla="*/ 476 h 1428"/>
                    <a:gd name="connsiteX10" fmla="*/ 477 w 1524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428">
                      <a:moveTo>
                        <a:pt x="477" y="857"/>
                      </a:moveTo>
                      <a:lnTo>
                        <a:pt x="286" y="1429"/>
                      </a:lnTo>
                      <a:lnTo>
                        <a:pt x="762" y="1048"/>
                      </a:lnTo>
                      <a:lnTo>
                        <a:pt x="1143" y="1429"/>
                      </a:lnTo>
                      <a:lnTo>
                        <a:pt x="1048" y="857"/>
                      </a:lnTo>
                      <a:lnTo>
                        <a:pt x="1524" y="572"/>
                      </a:lnTo>
                      <a:lnTo>
                        <a:pt x="953" y="572"/>
                      </a:lnTo>
                      <a:lnTo>
                        <a:pt x="762" y="0"/>
                      </a:lnTo>
                      <a:lnTo>
                        <a:pt x="571" y="572"/>
                      </a:lnTo>
                      <a:lnTo>
                        <a:pt x="0" y="476"/>
                      </a:lnTo>
                      <a:lnTo>
                        <a:pt x="47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55543B80-47E9-A424-1FE7-40E43F7C9BDF}"/>
                    </a:ext>
                  </a:extLst>
                </p:cNvPr>
                <p:cNvSpPr/>
                <p:nvPr/>
              </p:nvSpPr>
              <p:spPr>
                <a:xfrm>
                  <a:off x="11631350" y="1821615"/>
                  <a:ext cx="1523" cy="1523"/>
                </a:xfrm>
                <a:custGeom>
                  <a:avLst/>
                  <a:gdLst>
                    <a:gd name="connsiteX0" fmla="*/ 381 w 1523"/>
                    <a:gd name="connsiteY0" fmla="*/ 762 h 1523"/>
                    <a:gd name="connsiteX1" fmla="*/ 0 w 1523"/>
                    <a:gd name="connsiteY1" fmla="*/ 1238 h 1523"/>
                    <a:gd name="connsiteX2" fmla="*/ 571 w 1523"/>
                    <a:gd name="connsiteY2" fmla="*/ 1048 h 1523"/>
                    <a:gd name="connsiteX3" fmla="*/ 952 w 1523"/>
                    <a:gd name="connsiteY3" fmla="*/ 1524 h 1523"/>
                    <a:gd name="connsiteX4" fmla="*/ 952 w 1523"/>
                    <a:gd name="connsiteY4" fmla="*/ 952 h 1523"/>
                    <a:gd name="connsiteX5" fmla="*/ 1524 w 1523"/>
                    <a:gd name="connsiteY5" fmla="*/ 857 h 1523"/>
                    <a:gd name="connsiteX6" fmla="*/ 952 w 1523"/>
                    <a:gd name="connsiteY6" fmla="*/ 667 h 1523"/>
                    <a:gd name="connsiteX7" fmla="*/ 952 w 1523"/>
                    <a:gd name="connsiteY7" fmla="*/ 0 h 1523"/>
                    <a:gd name="connsiteX8" fmla="*/ 666 w 1523"/>
                    <a:gd name="connsiteY8" fmla="*/ 476 h 1523"/>
                    <a:gd name="connsiteX9" fmla="*/ 95 w 1523"/>
                    <a:gd name="connsiteY9" fmla="*/ 286 h 1523"/>
                    <a:gd name="connsiteX10" fmla="*/ 381 w 1523"/>
                    <a:gd name="connsiteY10" fmla="*/ 762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381" y="762"/>
                      </a:moveTo>
                      <a:lnTo>
                        <a:pt x="0" y="1238"/>
                      </a:lnTo>
                      <a:lnTo>
                        <a:pt x="571" y="1048"/>
                      </a:lnTo>
                      <a:lnTo>
                        <a:pt x="952" y="1524"/>
                      </a:lnTo>
                      <a:lnTo>
                        <a:pt x="952" y="952"/>
                      </a:lnTo>
                      <a:lnTo>
                        <a:pt x="1524" y="857"/>
                      </a:lnTo>
                      <a:lnTo>
                        <a:pt x="952" y="667"/>
                      </a:lnTo>
                      <a:lnTo>
                        <a:pt x="952" y="0"/>
                      </a:lnTo>
                      <a:lnTo>
                        <a:pt x="666" y="476"/>
                      </a:lnTo>
                      <a:lnTo>
                        <a:pt x="95" y="286"/>
                      </a:lnTo>
                      <a:lnTo>
                        <a:pt x="381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1A7FC05B-7422-F782-169E-0E48D3DEE948}"/>
                    </a:ext>
                  </a:extLst>
                </p:cNvPr>
                <p:cNvSpPr/>
                <p:nvPr/>
              </p:nvSpPr>
              <p:spPr>
                <a:xfrm>
                  <a:off x="11628398" y="1824567"/>
                  <a:ext cx="1523" cy="1523"/>
                </a:xfrm>
                <a:custGeom>
                  <a:avLst/>
                  <a:gdLst>
                    <a:gd name="connsiteX0" fmla="*/ 476 w 1523"/>
                    <a:gd name="connsiteY0" fmla="*/ 571 h 1523"/>
                    <a:gd name="connsiteX1" fmla="*/ 0 w 1523"/>
                    <a:gd name="connsiteY1" fmla="*/ 952 h 1523"/>
                    <a:gd name="connsiteX2" fmla="*/ 571 w 1523"/>
                    <a:gd name="connsiteY2" fmla="*/ 952 h 1523"/>
                    <a:gd name="connsiteX3" fmla="*/ 666 w 1523"/>
                    <a:gd name="connsiteY3" fmla="*/ 1524 h 1523"/>
                    <a:gd name="connsiteX4" fmla="*/ 857 w 1523"/>
                    <a:gd name="connsiteY4" fmla="*/ 952 h 1523"/>
                    <a:gd name="connsiteX5" fmla="*/ 1524 w 1523"/>
                    <a:gd name="connsiteY5" fmla="*/ 952 h 1523"/>
                    <a:gd name="connsiteX6" fmla="*/ 1048 w 1523"/>
                    <a:gd name="connsiteY6" fmla="*/ 667 h 1523"/>
                    <a:gd name="connsiteX7" fmla="*/ 1238 w 1523"/>
                    <a:gd name="connsiteY7" fmla="*/ 95 h 1523"/>
                    <a:gd name="connsiteX8" fmla="*/ 762 w 1523"/>
                    <a:gd name="connsiteY8" fmla="*/ 381 h 1523"/>
                    <a:gd name="connsiteX9" fmla="*/ 285 w 1523"/>
                    <a:gd name="connsiteY9" fmla="*/ 0 h 1523"/>
                    <a:gd name="connsiteX10" fmla="*/ 476 w 1523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476" y="571"/>
                      </a:moveTo>
                      <a:lnTo>
                        <a:pt x="0" y="952"/>
                      </a:lnTo>
                      <a:lnTo>
                        <a:pt x="571" y="952"/>
                      </a:lnTo>
                      <a:lnTo>
                        <a:pt x="666" y="1524"/>
                      </a:lnTo>
                      <a:lnTo>
                        <a:pt x="857" y="952"/>
                      </a:lnTo>
                      <a:lnTo>
                        <a:pt x="1524" y="952"/>
                      </a:lnTo>
                      <a:lnTo>
                        <a:pt x="1048" y="667"/>
                      </a:lnTo>
                      <a:lnTo>
                        <a:pt x="1238" y="95"/>
                      </a:lnTo>
                      <a:lnTo>
                        <a:pt x="762" y="381"/>
                      </a:lnTo>
                      <a:lnTo>
                        <a:pt x="285" y="0"/>
                      </a:lnTo>
                      <a:lnTo>
                        <a:pt x="47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BDE3A7E8-94DD-7C79-C0B3-BD8C159C6218}"/>
                    </a:ext>
                  </a:extLst>
                </p:cNvPr>
                <p:cNvSpPr/>
                <p:nvPr/>
              </p:nvSpPr>
              <p:spPr>
                <a:xfrm>
                  <a:off x="11627064" y="1820567"/>
                  <a:ext cx="1523" cy="1523"/>
                </a:xfrm>
                <a:custGeom>
                  <a:avLst/>
                  <a:gdLst>
                    <a:gd name="connsiteX0" fmla="*/ 571 w 1523"/>
                    <a:gd name="connsiteY0" fmla="*/ 571 h 1523"/>
                    <a:gd name="connsiteX1" fmla="*/ 0 w 1523"/>
                    <a:gd name="connsiteY1" fmla="*/ 667 h 1523"/>
                    <a:gd name="connsiteX2" fmla="*/ 571 w 1523"/>
                    <a:gd name="connsiteY2" fmla="*/ 857 h 1523"/>
                    <a:gd name="connsiteX3" fmla="*/ 476 w 1523"/>
                    <a:gd name="connsiteY3" fmla="*/ 1524 h 1523"/>
                    <a:gd name="connsiteX4" fmla="*/ 857 w 1523"/>
                    <a:gd name="connsiteY4" fmla="*/ 1048 h 1523"/>
                    <a:gd name="connsiteX5" fmla="*/ 1428 w 1523"/>
                    <a:gd name="connsiteY5" fmla="*/ 1238 h 1523"/>
                    <a:gd name="connsiteX6" fmla="*/ 1143 w 1523"/>
                    <a:gd name="connsiteY6" fmla="*/ 762 h 1523"/>
                    <a:gd name="connsiteX7" fmla="*/ 1524 w 1523"/>
                    <a:gd name="connsiteY7" fmla="*/ 286 h 1523"/>
                    <a:gd name="connsiteX8" fmla="*/ 952 w 1523"/>
                    <a:gd name="connsiteY8" fmla="*/ 476 h 1523"/>
                    <a:gd name="connsiteX9" fmla="*/ 571 w 1523"/>
                    <a:gd name="connsiteY9" fmla="*/ 0 h 1523"/>
                    <a:gd name="connsiteX10" fmla="*/ 571 w 1523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571" y="571"/>
                      </a:moveTo>
                      <a:lnTo>
                        <a:pt x="0" y="667"/>
                      </a:lnTo>
                      <a:lnTo>
                        <a:pt x="571" y="857"/>
                      </a:lnTo>
                      <a:lnTo>
                        <a:pt x="476" y="1524"/>
                      </a:lnTo>
                      <a:lnTo>
                        <a:pt x="857" y="1048"/>
                      </a:lnTo>
                      <a:lnTo>
                        <a:pt x="1428" y="1238"/>
                      </a:lnTo>
                      <a:lnTo>
                        <a:pt x="1143" y="762"/>
                      </a:lnTo>
                      <a:lnTo>
                        <a:pt x="1524" y="286"/>
                      </a:lnTo>
                      <a:lnTo>
                        <a:pt x="952" y="476"/>
                      </a:lnTo>
                      <a:lnTo>
                        <a:pt x="571" y="0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C7B3B5EC-88CF-D1CE-2B0F-F866FCB6CF79}"/>
                    </a:ext>
                  </a:extLst>
                </p:cNvPr>
                <p:cNvSpPr/>
                <p:nvPr/>
              </p:nvSpPr>
              <p:spPr>
                <a:xfrm>
                  <a:off x="11624968" y="1822186"/>
                  <a:ext cx="1524" cy="1428"/>
                </a:xfrm>
                <a:custGeom>
                  <a:avLst/>
                  <a:gdLst>
                    <a:gd name="connsiteX0" fmla="*/ 571 w 1524"/>
                    <a:gd name="connsiteY0" fmla="*/ 571 h 1428"/>
                    <a:gd name="connsiteX1" fmla="*/ 0 w 1524"/>
                    <a:gd name="connsiteY1" fmla="*/ 476 h 1428"/>
                    <a:gd name="connsiteX2" fmla="*/ 476 w 1524"/>
                    <a:gd name="connsiteY2" fmla="*/ 857 h 1428"/>
                    <a:gd name="connsiteX3" fmla="*/ 191 w 1524"/>
                    <a:gd name="connsiteY3" fmla="*/ 1429 h 1428"/>
                    <a:gd name="connsiteX4" fmla="*/ 762 w 1524"/>
                    <a:gd name="connsiteY4" fmla="*/ 1048 h 1428"/>
                    <a:gd name="connsiteX5" fmla="*/ 1238 w 1524"/>
                    <a:gd name="connsiteY5" fmla="*/ 1429 h 1428"/>
                    <a:gd name="connsiteX6" fmla="*/ 1048 w 1524"/>
                    <a:gd name="connsiteY6" fmla="*/ 857 h 1428"/>
                    <a:gd name="connsiteX7" fmla="*/ 1524 w 1524"/>
                    <a:gd name="connsiteY7" fmla="*/ 571 h 1428"/>
                    <a:gd name="connsiteX8" fmla="*/ 953 w 1524"/>
                    <a:gd name="connsiteY8" fmla="*/ 571 h 1428"/>
                    <a:gd name="connsiteX9" fmla="*/ 762 w 1524"/>
                    <a:gd name="connsiteY9" fmla="*/ 0 h 1428"/>
                    <a:gd name="connsiteX10" fmla="*/ 571 w 1524"/>
                    <a:gd name="connsiteY10" fmla="*/ 571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428">
                      <a:moveTo>
                        <a:pt x="571" y="571"/>
                      </a:moveTo>
                      <a:lnTo>
                        <a:pt x="0" y="476"/>
                      </a:lnTo>
                      <a:lnTo>
                        <a:pt x="476" y="857"/>
                      </a:lnTo>
                      <a:lnTo>
                        <a:pt x="191" y="1429"/>
                      </a:lnTo>
                      <a:lnTo>
                        <a:pt x="762" y="1048"/>
                      </a:lnTo>
                      <a:lnTo>
                        <a:pt x="1238" y="1429"/>
                      </a:lnTo>
                      <a:lnTo>
                        <a:pt x="1048" y="857"/>
                      </a:lnTo>
                      <a:lnTo>
                        <a:pt x="1524" y="571"/>
                      </a:lnTo>
                      <a:lnTo>
                        <a:pt x="953" y="571"/>
                      </a:lnTo>
                      <a:lnTo>
                        <a:pt x="762" y="0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BD123BF2-DAFE-7946-E72F-39294AABDB87}"/>
                    </a:ext>
                  </a:extLst>
                </p:cNvPr>
                <p:cNvSpPr/>
                <p:nvPr/>
              </p:nvSpPr>
              <p:spPr>
                <a:xfrm>
                  <a:off x="11626778" y="1826377"/>
                  <a:ext cx="1524" cy="1523"/>
                </a:xfrm>
                <a:custGeom>
                  <a:avLst/>
                  <a:gdLst>
                    <a:gd name="connsiteX0" fmla="*/ 667 w 1524"/>
                    <a:gd name="connsiteY0" fmla="*/ 476 h 1523"/>
                    <a:gd name="connsiteX1" fmla="*/ 95 w 1524"/>
                    <a:gd name="connsiteY1" fmla="*/ 286 h 1523"/>
                    <a:gd name="connsiteX2" fmla="*/ 381 w 1524"/>
                    <a:gd name="connsiteY2" fmla="*/ 762 h 1523"/>
                    <a:gd name="connsiteX3" fmla="*/ 0 w 1524"/>
                    <a:gd name="connsiteY3" fmla="*/ 1238 h 1523"/>
                    <a:gd name="connsiteX4" fmla="*/ 571 w 1524"/>
                    <a:gd name="connsiteY4" fmla="*/ 1048 h 1523"/>
                    <a:gd name="connsiteX5" fmla="*/ 953 w 1524"/>
                    <a:gd name="connsiteY5" fmla="*/ 1524 h 1523"/>
                    <a:gd name="connsiteX6" fmla="*/ 953 w 1524"/>
                    <a:gd name="connsiteY6" fmla="*/ 952 h 1523"/>
                    <a:gd name="connsiteX7" fmla="*/ 1524 w 1524"/>
                    <a:gd name="connsiteY7" fmla="*/ 762 h 1523"/>
                    <a:gd name="connsiteX8" fmla="*/ 953 w 1524"/>
                    <a:gd name="connsiteY8" fmla="*/ 571 h 1523"/>
                    <a:gd name="connsiteX9" fmla="*/ 953 w 1524"/>
                    <a:gd name="connsiteY9" fmla="*/ 0 h 1523"/>
                    <a:gd name="connsiteX10" fmla="*/ 667 w 1524"/>
                    <a:gd name="connsiteY10" fmla="*/ 476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523">
                      <a:moveTo>
                        <a:pt x="667" y="476"/>
                      </a:moveTo>
                      <a:lnTo>
                        <a:pt x="95" y="286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571" y="1048"/>
                      </a:lnTo>
                      <a:lnTo>
                        <a:pt x="953" y="1524"/>
                      </a:lnTo>
                      <a:lnTo>
                        <a:pt x="953" y="952"/>
                      </a:lnTo>
                      <a:lnTo>
                        <a:pt x="1524" y="762"/>
                      </a:lnTo>
                      <a:lnTo>
                        <a:pt x="953" y="571"/>
                      </a:lnTo>
                      <a:lnTo>
                        <a:pt x="953" y="0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4E356C49-3D43-1ECE-CAA7-2304D4863A21}"/>
                    </a:ext>
                  </a:extLst>
                </p:cNvPr>
                <p:cNvSpPr/>
                <p:nvPr/>
              </p:nvSpPr>
              <p:spPr>
                <a:xfrm>
                  <a:off x="11621920" y="1823996"/>
                  <a:ext cx="1619" cy="1523"/>
                </a:xfrm>
                <a:custGeom>
                  <a:avLst/>
                  <a:gdLst>
                    <a:gd name="connsiteX0" fmla="*/ 858 w 1619"/>
                    <a:gd name="connsiteY0" fmla="*/ 381 h 1523"/>
                    <a:gd name="connsiteX1" fmla="*/ 381 w 1619"/>
                    <a:gd name="connsiteY1" fmla="*/ 0 h 1523"/>
                    <a:gd name="connsiteX2" fmla="*/ 571 w 1619"/>
                    <a:gd name="connsiteY2" fmla="*/ 571 h 1523"/>
                    <a:gd name="connsiteX3" fmla="*/ 0 w 1619"/>
                    <a:gd name="connsiteY3" fmla="*/ 952 h 1523"/>
                    <a:gd name="connsiteX4" fmla="*/ 667 w 1619"/>
                    <a:gd name="connsiteY4" fmla="*/ 952 h 1523"/>
                    <a:gd name="connsiteX5" fmla="*/ 858 w 1619"/>
                    <a:gd name="connsiteY5" fmla="*/ 1524 h 1523"/>
                    <a:gd name="connsiteX6" fmla="*/ 1048 w 1619"/>
                    <a:gd name="connsiteY6" fmla="*/ 952 h 1523"/>
                    <a:gd name="connsiteX7" fmla="*/ 1620 w 1619"/>
                    <a:gd name="connsiteY7" fmla="*/ 952 h 1523"/>
                    <a:gd name="connsiteX8" fmla="*/ 1143 w 1619"/>
                    <a:gd name="connsiteY8" fmla="*/ 571 h 1523"/>
                    <a:gd name="connsiteX9" fmla="*/ 1334 w 1619"/>
                    <a:gd name="connsiteY9" fmla="*/ 0 h 1523"/>
                    <a:gd name="connsiteX10" fmla="*/ 858 w 1619"/>
                    <a:gd name="connsiteY10" fmla="*/ 38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858" y="381"/>
                      </a:moveTo>
                      <a:lnTo>
                        <a:pt x="381" y="0"/>
                      </a:lnTo>
                      <a:lnTo>
                        <a:pt x="571" y="571"/>
                      </a:lnTo>
                      <a:lnTo>
                        <a:pt x="0" y="952"/>
                      </a:lnTo>
                      <a:lnTo>
                        <a:pt x="667" y="952"/>
                      </a:lnTo>
                      <a:lnTo>
                        <a:pt x="858" y="1524"/>
                      </a:lnTo>
                      <a:lnTo>
                        <a:pt x="1048" y="952"/>
                      </a:lnTo>
                      <a:lnTo>
                        <a:pt x="1620" y="952"/>
                      </a:lnTo>
                      <a:lnTo>
                        <a:pt x="1143" y="571"/>
                      </a:lnTo>
                      <a:lnTo>
                        <a:pt x="1334" y="0"/>
                      </a:lnTo>
                      <a:lnTo>
                        <a:pt x="858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1E72C4FB-6D71-2027-E9DF-082226B36C15}"/>
                    </a:ext>
                  </a:extLst>
                </p:cNvPr>
                <p:cNvSpPr/>
                <p:nvPr/>
              </p:nvSpPr>
              <p:spPr>
                <a:xfrm>
                  <a:off x="11620777" y="1826377"/>
                  <a:ext cx="1524" cy="1619"/>
                </a:xfrm>
                <a:custGeom>
                  <a:avLst/>
                  <a:gdLst>
                    <a:gd name="connsiteX0" fmla="*/ 953 w 1524"/>
                    <a:gd name="connsiteY0" fmla="*/ 571 h 1619"/>
                    <a:gd name="connsiteX1" fmla="*/ 571 w 1524"/>
                    <a:gd name="connsiteY1" fmla="*/ 0 h 1619"/>
                    <a:gd name="connsiteX2" fmla="*/ 571 w 1524"/>
                    <a:gd name="connsiteY2" fmla="*/ 667 h 1619"/>
                    <a:gd name="connsiteX3" fmla="*/ 0 w 1524"/>
                    <a:gd name="connsiteY3" fmla="*/ 762 h 1619"/>
                    <a:gd name="connsiteX4" fmla="*/ 571 w 1524"/>
                    <a:gd name="connsiteY4" fmla="*/ 952 h 1619"/>
                    <a:gd name="connsiteX5" fmla="*/ 477 w 1524"/>
                    <a:gd name="connsiteY5" fmla="*/ 1619 h 1619"/>
                    <a:gd name="connsiteX6" fmla="*/ 858 w 1524"/>
                    <a:gd name="connsiteY6" fmla="*/ 1143 h 1619"/>
                    <a:gd name="connsiteX7" fmla="*/ 1429 w 1524"/>
                    <a:gd name="connsiteY7" fmla="*/ 1333 h 1619"/>
                    <a:gd name="connsiteX8" fmla="*/ 1143 w 1524"/>
                    <a:gd name="connsiteY8" fmla="*/ 857 h 1619"/>
                    <a:gd name="connsiteX9" fmla="*/ 1524 w 1524"/>
                    <a:gd name="connsiteY9" fmla="*/ 381 h 1619"/>
                    <a:gd name="connsiteX10" fmla="*/ 953 w 1524"/>
                    <a:gd name="connsiteY10" fmla="*/ 571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619">
                      <a:moveTo>
                        <a:pt x="953" y="571"/>
                      </a:moveTo>
                      <a:lnTo>
                        <a:pt x="571" y="0"/>
                      </a:lnTo>
                      <a:lnTo>
                        <a:pt x="571" y="667"/>
                      </a:lnTo>
                      <a:lnTo>
                        <a:pt x="0" y="762"/>
                      </a:lnTo>
                      <a:lnTo>
                        <a:pt x="571" y="952"/>
                      </a:lnTo>
                      <a:lnTo>
                        <a:pt x="477" y="1619"/>
                      </a:lnTo>
                      <a:lnTo>
                        <a:pt x="858" y="1143"/>
                      </a:lnTo>
                      <a:lnTo>
                        <a:pt x="1429" y="1333"/>
                      </a:lnTo>
                      <a:lnTo>
                        <a:pt x="1143" y="857"/>
                      </a:lnTo>
                      <a:lnTo>
                        <a:pt x="1524" y="381"/>
                      </a:lnTo>
                      <a:lnTo>
                        <a:pt x="953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334E9411-30F7-D9E2-DEFC-35FC6DCAF5F0}"/>
                    </a:ext>
                  </a:extLst>
                </p:cNvPr>
                <p:cNvSpPr/>
                <p:nvPr/>
              </p:nvSpPr>
              <p:spPr>
                <a:xfrm>
                  <a:off x="11618110" y="1823710"/>
                  <a:ext cx="1619" cy="1524"/>
                </a:xfrm>
                <a:custGeom>
                  <a:avLst/>
                  <a:gdLst>
                    <a:gd name="connsiteX0" fmla="*/ 952 w 1619"/>
                    <a:gd name="connsiteY0" fmla="*/ 572 h 1524"/>
                    <a:gd name="connsiteX1" fmla="*/ 762 w 1619"/>
                    <a:gd name="connsiteY1" fmla="*/ 0 h 1524"/>
                    <a:gd name="connsiteX2" fmla="*/ 571 w 1619"/>
                    <a:gd name="connsiteY2" fmla="*/ 572 h 1524"/>
                    <a:gd name="connsiteX3" fmla="*/ 0 w 1619"/>
                    <a:gd name="connsiteY3" fmla="*/ 572 h 1524"/>
                    <a:gd name="connsiteX4" fmla="*/ 476 w 1619"/>
                    <a:gd name="connsiteY4" fmla="*/ 953 h 1524"/>
                    <a:gd name="connsiteX5" fmla="*/ 190 w 1619"/>
                    <a:gd name="connsiteY5" fmla="*/ 1524 h 1524"/>
                    <a:gd name="connsiteX6" fmla="*/ 762 w 1619"/>
                    <a:gd name="connsiteY6" fmla="*/ 1143 h 1524"/>
                    <a:gd name="connsiteX7" fmla="*/ 1238 w 1619"/>
                    <a:gd name="connsiteY7" fmla="*/ 1524 h 1524"/>
                    <a:gd name="connsiteX8" fmla="*/ 1048 w 1619"/>
                    <a:gd name="connsiteY8" fmla="*/ 953 h 1524"/>
                    <a:gd name="connsiteX9" fmla="*/ 1619 w 1619"/>
                    <a:gd name="connsiteY9" fmla="*/ 572 h 1524"/>
                    <a:gd name="connsiteX10" fmla="*/ 952 w 1619"/>
                    <a:gd name="connsiteY10" fmla="*/ 572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4">
                      <a:moveTo>
                        <a:pt x="952" y="572"/>
                      </a:moveTo>
                      <a:lnTo>
                        <a:pt x="762" y="0"/>
                      </a:lnTo>
                      <a:lnTo>
                        <a:pt x="571" y="572"/>
                      </a:lnTo>
                      <a:lnTo>
                        <a:pt x="0" y="572"/>
                      </a:lnTo>
                      <a:lnTo>
                        <a:pt x="476" y="953"/>
                      </a:lnTo>
                      <a:lnTo>
                        <a:pt x="190" y="1524"/>
                      </a:lnTo>
                      <a:lnTo>
                        <a:pt x="762" y="1143"/>
                      </a:lnTo>
                      <a:lnTo>
                        <a:pt x="1238" y="1524"/>
                      </a:lnTo>
                      <a:lnTo>
                        <a:pt x="1048" y="953"/>
                      </a:lnTo>
                      <a:lnTo>
                        <a:pt x="1619" y="572"/>
                      </a:lnTo>
                      <a:lnTo>
                        <a:pt x="952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51FA0D2A-0D52-9365-7AFC-0444587D49E7}"/>
                    </a:ext>
                  </a:extLst>
                </p:cNvPr>
                <p:cNvSpPr/>
                <p:nvPr/>
              </p:nvSpPr>
              <p:spPr>
                <a:xfrm>
                  <a:off x="11617539" y="1826568"/>
                  <a:ext cx="1523" cy="1619"/>
                </a:xfrm>
                <a:custGeom>
                  <a:avLst/>
                  <a:gdLst>
                    <a:gd name="connsiteX0" fmla="*/ 952 w 1523"/>
                    <a:gd name="connsiteY0" fmla="*/ 667 h 1619"/>
                    <a:gd name="connsiteX1" fmla="*/ 952 w 1523"/>
                    <a:gd name="connsiteY1" fmla="*/ 0 h 1619"/>
                    <a:gd name="connsiteX2" fmla="*/ 571 w 1523"/>
                    <a:gd name="connsiteY2" fmla="*/ 571 h 1619"/>
                    <a:gd name="connsiteX3" fmla="*/ 0 w 1523"/>
                    <a:gd name="connsiteY3" fmla="*/ 286 h 1619"/>
                    <a:gd name="connsiteX4" fmla="*/ 381 w 1523"/>
                    <a:gd name="connsiteY4" fmla="*/ 857 h 1619"/>
                    <a:gd name="connsiteX5" fmla="*/ 0 w 1523"/>
                    <a:gd name="connsiteY5" fmla="*/ 1333 h 1619"/>
                    <a:gd name="connsiteX6" fmla="*/ 571 w 1523"/>
                    <a:gd name="connsiteY6" fmla="*/ 1143 h 1619"/>
                    <a:gd name="connsiteX7" fmla="*/ 952 w 1523"/>
                    <a:gd name="connsiteY7" fmla="*/ 1619 h 1619"/>
                    <a:gd name="connsiteX8" fmla="*/ 952 w 1523"/>
                    <a:gd name="connsiteY8" fmla="*/ 1048 h 1619"/>
                    <a:gd name="connsiteX9" fmla="*/ 1524 w 1523"/>
                    <a:gd name="connsiteY9" fmla="*/ 857 h 1619"/>
                    <a:gd name="connsiteX10" fmla="*/ 952 w 1523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619">
                      <a:moveTo>
                        <a:pt x="952" y="667"/>
                      </a:moveTo>
                      <a:lnTo>
                        <a:pt x="952" y="0"/>
                      </a:lnTo>
                      <a:lnTo>
                        <a:pt x="571" y="571"/>
                      </a:lnTo>
                      <a:lnTo>
                        <a:pt x="0" y="286"/>
                      </a:lnTo>
                      <a:lnTo>
                        <a:pt x="381" y="857"/>
                      </a:lnTo>
                      <a:lnTo>
                        <a:pt x="0" y="1333"/>
                      </a:lnTo>
                      <a:lnTo>
                        <a:pt x="571" y="1143"/>
                      </a:lnTo>
                      <a:lnTo>
                        <a:pt x="952" y="1619"/>
                      </a:lnTo>
                      <a:lnTo>
                        <a:pt x="952" y="1048"/>
                      </a:lnTo>
                      <a:lnTo>
                        <a:pt x="1524" y="857"/>
                      </a:lnTo>
                      <a:lnTo>
                        <a:pt x="95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3AD0AA01-DA17-748A-2802-C323EE49686E}"/>
                    </a:ext>
                  </a:extLst>
                </p:cNvPr>
                <p:cNvSpPr/>
                <p:nvPr/>
              </p:nvSpPr>
              <p:spPr>
                <a:xfrm>
                  <a:off x="11614776" y="1825615"/>
                  <a:ext cx="1619" cy="1619"/>
                </a:xfrm>
                <a:custGeom>
                  <a:avLst/>
                  <a:gdLst>
                    <a:gd name="connsiteX0" fmla="*/ 1048 w 1619"/>
                    <a:gd name="connsiteY0" fmla="*/ 667 h 1619"/>
                    <a:gd name="connsiteX1" fmla="*/ 1334 w 1619"/>
                    <a:gd name="connsiteY1" fmla="*/ 0 h 1619"/>
                    <a:gd name="connsiteX2" fmla="*/ 858 w 1619"/>
                    <a:gd name="connsiteY2" fmla="*/ 381 h 1619"/>
                    <a:gd name="connsiteX3" fmla="*/ 286 w 1619"/>
                    <a:gd name="connsiteY3" fmla="*/ 0 h 1619"/>
                    <a:gd name="connsiteX4" fmla="*/ 477 w 1619"/>
                    <a:gd name="connsiteY4" fmla="*/ 571 h 1619"/>
                    <a:gd name="connsiteX5" fmla="*/ 0 w 1619"/>
                    <a:gd name="connsiteY5" fmla="*/ 952 h 1619"/>
                    <a:gd name="connsiteX6" fmla="*/ 571 w 1619"/>
                    <a:gd name="connsiteY6" fmla="*/ 952 h 1619"/>
                    <a:gd name="connsiteX7" fmla="*/ 762 w 1619"/>
                    <a:gd name="connsiteY7" fmla="*/ 1619 h 1619"/>
                    <a:gd name="connsiteX8" fmla="*/ 953 w 1619"/>
                    <a:gd name="connsiteY8" fmla="*/ 952 h 1619"/>
                    <a:gd name="connsiteX9" fmla="*/ 1620 w 1619"/>
                    <a:gd name="connsiteY9" fmla="*/ 1048 h 1619"/>
                    <a:gd name="connsiteX10" fmla="*/ 1048 w 1619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048" y="667"/>
                      </a:moveTo>
                      <a:lnTo>
                        <a:pt x="1334" y="0"/>
                      </a:lnTo>
                      <a:lnTo>
                        <a:pt x="858" y="381"/>
                      </a:lnTo>
                      <a:lnTo>
                        <a:pt x="286" y="0"/>
                      </a:lnTo>
                      <a:lnTo>
                        <a:pt x="477" y="571"/>
                      </a:lnTo>
                      <a:lnTo>
                        <a:pt x="0" y="952"/>
                      </a:lnTo>
                      <a:lnTo>
                        <a:pt x="571" y="952"/>
                      </a:lnTo>
                      <a:lnTo>
                        <a:pt x="762" y="1619"/>
                      </a:lnTo>
                      <a:lnTo>
                        <a:pt x="953" y="952"/>
                      </a:lnTo>
                      <a:lnTo>
                        <a:pt x="1620" y="1048"/>
                      </a:lnTo>
                      <a:lnTo>
                        <a:pt x="1048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D35217FB-6ED2-9292-ADEA-37B33D7DC8D7}"/>
                    </a:ext>
                  </a:extLst>
                </p:cNvPr>
                <p:cNvSpPr/>
                <p:nvPr/>
              </p:nvSpPr>
              <p:spPr>
                <a:xfrm>
                  <a:off x="11614776" y="1820662"/>
                  <a:ext cx="1619" cy="1619"/>
                </a:xfrm>
                <a:custGeom>
                  <a:avLst/>
                  <a:gdLst>
                    <a:gd name="connsiteX0" fmla="*/ 1143 w 1619"/>
                    <a:gd name="connsiteY0" fmla="*/ 857 h 1619"/>
                    <a:gd name="connsiteX1" fmla="*/ 1620 w 1619"/>
                    <a:gd name="connsiteY1" fmla="*/ 286 h 1619"/>
                    <a:gd name="connsiteX2" fmla="*/ 953 w 1619"/>
                    <a:gd name="connsiteY2" fmla="*/ 476 h 1619"/>
                    <a:gd name="connsiteX3" fmla="*/ 571 w 1619"/>
                    <a:gd name="connsiteY3" fmla="*/ 0 h 1619"/>
                    <a:gd name="connsiteX4" fmla="*/ 571 w 1619"/>
                    <a:gd name="connsiteY4" fmla="*/ 572 h 1619"/>
                    <a:gd name="connsiteX5" fmla="*/ 0 w 1619"/>
                    <a:gd name="connsiteY5" fmla="*/ 762 h 1619"/>
                    <a:gd name="connsiteX6" fmla="*/ 571 w 1619"/>
                    <a:gd name="connsiteY6" fmla="*/ 953 h 1619"/>
                    <a:gd name="connsiteX7" fmla="*/ 571 w 1619"/>
                    <a:gd name="connsiteY7" fmla="*/ 1619 h 1619"/>
                    <a:gd name="connsiteX8" fmla="*/ 953 w 1619"/>
                    <a:gd name="connsiteY8" fmla="*/ 1143 h 1619"/>
                    <a:gd name="connsiteX9" fmla="*/ 1524 w 1619"/>
                    <a:gd name="connsiteY9" fmla="*/ 1333 h 1619"/>
                    <a:gd name="connsiteX10" fmla="*/ 1143 w 1619"/>
                    <a:gd name="connsiteY10" fmla="*/ 85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143" y="857"/>
                      </a:moveTo>
                      <a:lnTo>
                        <a:pt x="1620" y="286"/>
                      </a:lnTo>
                      <a:lnTo>
                        <a:pt x="953" y="476"/>
                      </a:lnTo>
                      <a:lnTo>
                        <a:pt x="571" y="0"/>
                      </a:lnTo>
                      <a:lnTo>
                        <a:pt x="571" y="572"/>
                      </a:lnTo>
                      <a:lnTo>
                        <a:pt x="0" y="762"/>
                      </a:lnTo>
                      <a:lnTo>
                        <a:pt x="571" y="953"/>
                      </a:lnTo>
                      <a:lnTo>
                        <a:pt x="571" y="1619"/>
                      </a:lnTo>
                      <a:lnTo>
                        <a:pt x="953" y="1143"/>
                      </a:lnTo>
                      <a:lnTo>
                        <a:pt x="1524" y="1333"/>
                      </a:lnTo>
                      <a:lnTo>
                        <a:pt x="1143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7E7AF6DC-60FE-7A9F-59F7-8166ADE47479}"/>
                    </a:ext>
                  </a:extLst>
                </p:cNvPr>
                <p:cNvSpPr/>
                <p:nvPr/>
              </p:nvSpPr>
              <p:spPr>
                <a:xfrm>
                  <a:off x="11611824" y="1822281"/>
                  <a:ext cx="1714" cy="1619"/>
                </a:xfrm>
                <a:custGeom>
                  <a:avLst/>
                  <a:gdLst>
                    <a:gd name="connsiteX0" fmla="*/ 1143 w 1714"/>
                    <a:gd name="connsiteY0" fmla="*/ 952 h 1619"/>
                    <a:gd name="connsiteX1" fmla="*/ 1714 w 1714"/>
                    <a:gd name="connsiteY1" fmla="*/ 667 h 1619"/>
                    <a:gd name="connsiteX2" fmla="*/ 1048 w 1714"/>
                    <a:gd name="connsiteY2" fmla="*/ 667 h 1619"/>
                    <a:gd name="connsiteX3" fmla="*/ 858 w 1714"/>
                    <a:gd name="connsiteY3" fmla="*/ 0 h 1619"/>
                    <a:gd name="connsiteX4" fmla="*/ 667 w 1714"/>
                    <a:gd name="connsiteY4" fmla="*/ 571 h 1619"/>
                    <a:gd name="connsiteX5" fmla="*/ 0 w 1714"/>
                    <a:gd name="connsiteY5" fmla="*/ 571 h 1619"/>
                    <a:gd name="connsiteX6" fmla="*/ 571 w 1714"/>
                    <a:gd name="connsiteY6" fmla="*/ 952 h 1619"/>
                    <a:gd name="connsiteX7" fmla="*/ 286 w 1714"/>
                    <a:gd name="connsiteY7" fmla="*/ 1619 h 1619"/>
                    <a:gd name="connsiteX8" fmla="*/ 858 w 1714"/>
                    <a:gd name="connsiteY8" fmla="*/ 1238 h 1619"/>
                    <a:gd name="connsiteX9" fmla="*/ 1334 w 1714"/>
                    <a:gd name="connsiteY9" fmla="*/ 1619 h 1619"/>
                    <a:gd name="connsiteX10" fmla="*/ 1143 w 1714"/>
                    <a:gd name="connsiteY10" fmla="*/ 95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619">
                      <a:moveTo>
                        <a:pt x="1143" y="952"/>
                      </a:moveTo>
                      <a:lnTo>
                        <a:pt x="1714" y="667"/>
                      </a:lnTo>
                      <a:lnTo>
                        <a:pt x="1048" y="667"/>
                      </a:lnTo>
                      <a:lnTo>
                        <a:pt x="858" y="0"/>
                      </a:lnTo>
                      <a:lnTo>
                        <a:pt x="667" y="571"/>
                      </a:lnTo>
                      <a:lnTo>
                        <a:pt x="0" y="571"/>
                      </a:lnTo>
                      <a:lnTo>
                        <a:pt x="571" y="952"/>
                      </a:lnTo>
                      <a:lnTo>
                        <a:pt x="286" y="1619"/>
                      </a:lnTo>
                      <a:lnTo>
                        <a:pt x="858" y="1238"/>
                      </a:lnTo>
                      <a:lnTo>
                        <a:pt x="1334" y="1619"/>
                      </a:lnTo>
                      <a:lnTo>
                        <a:pt x="1143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1F532D23-1390-7896-AF9C-066A8B2941B8}"/>
                    </a:ext>
                  </a:extLst>
                </p:cNvPr>
                <p:cNvSpPr/>
                <p:nvPr/>
              </p:nvSpPr>
              <p:spPr>
                <a:xfrm>
                  <a:off x="11610395" y="1823901"/>
                  <a:ext cx="1619" cy="1619"/>
                </a:xfrm>
                <a:custGeom>
                  <a:avLst/>
                  <a:gdLst>
                    <a:gd name="connsiteX0" fmla="*/ 952 w 1619"/>
                    <a:gd name="connsiteY0" fmla="*/ 952 h 1619"/>
                    <a:gd name="connsiteX1" fmla="*/ 1619 w 1619"/>
                    <a:gd name="connsiteY1" fmla="*/ 857 h 1619"/>
                    <a:gd name="connsiteX2" fmla="*/ 952 w 1619"/>
                    <a:gd name="connsiteY2" fmla="*/ 571 h 1619"/>
                    <a:gd name="connsiteX3" fmla="*/ 1048 w 1619"/>
                    <a:gd name="connsiteY3" fmla="*/ 0 h 1619"/>
                    <a:gd name="connsiteX4" fmla="*/ 667 w 1619"/>
                    <a:gd name="connsiteY4" fmla="*/ 476 h 1619"/>
                    <a:gd name="connsiteX5" fmla="*/ 0 w 1619"/>
                    <a:gd name="connsiteY5" fmla="*/ 190 h 1619"/>
                    <a:gd name="connsiteX6" fmla="*/ 381 w 1619"/>
                    <a:gd name="connsiteY6" fmla="*/ 762 h 1619"/>
                    <a:gd name="connsiteX7" fmla="*/ 0 w 1619"/>
                    <a:gd name="connsiteY7" fmla="*/ 1238 h 1619"/>
                    <a:gd name="connsiteX8" fmla="*/ 571 w 1619"/>
                    <a:gd name="connsiteY8" fmla="*/ 1143 h 1619"/>
                    <a:gd name="connsiteX9" fmla="*/ 952 w 1619"/>
                    <a:gd name="connsiteY9" fmla="*/ 1619 h 1619"/>
                    <a:gd name="connsiteX10" fmla="*/ 952 w 1619"/>
                    <a:gd name="connsiteY10" fmla="*/ 95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952" y="952"/>
                      </a:moveTo>
                      <a:lnTo>
                        <a:pt x="1619" y="857"/>
                      </a:lnTo>
                      <a:lnTo>
                        <a:pt x="952" y="571"/>
                      </a:lnTo>
                      <a:lnTo>
                        <a:pt x="1048" y="0"/>
                      </a:lnTo>
                      <a:lnTo>
                        <a:pt x="667" y="476"/>
                      </a:lnTo>
                      <a:lnTo>
                        <a:pt x="0" y="190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571" y="1143"/>
                      </a:lnTo>
                      <a:lnTo>
                        <a:pt x="952" y="1619"/>
                      </a:lnTo>
                      <a:lnTo>
                        <a:pt x="952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D70291DC-88E8-C4E5-3D2E-4360ABBF91A1}"/>
                    </a:ext>
                  </a:extLst>
                </p:cNvPr>
                <p:cNvSpPr/>
                <p:nvPr/>
              </p:nvSpPr>
              <p:spPr>
                <a:xfrm>
                  <a:off x="11608014" y="1822948"/>
                  <a:ext cx="1714" cy="1619"/>
                </a:xfrm>
                <a:custGeom>
                  <a:avLst/>
                  <a:gdLst>
                    <a:gd name="connsiteX0" fmla="*/ 1048 w 1714"/>
                    <a:gd name="connsiteY0" fmla="*/ 952 h 1619"/>
                    <a:gd name="connsiteX1" fmla="*/ 1714 w 1714"/>
                    <a:gd name="connsiteY1" fmla="*/ 1048 h 1619"/>
                    <a:gd name="connsiteX2" fmla="*/ 1143 w 1714"/>
                    <a:gd name="connsiteY2" fmla="*/ 667 h 1619"/>
                    <a:gd name="connsiteX3" fmla="*/ 1428 w 1714"/>
                    <a:gd name="connsiteY3" fmla="*/ 0 h 1619"/>
                    <a:gd name="connsiteX4" fmla="*/ 857 w 1714"/>
                    <a:gd name="connsiteY4" fmla="*/ 381 h 1619"/>
                    <a:gd name="connsiteX5" fmla="*/ 381 w 1714"/>
                    <a:gd name="connsiteY5" fmla="*/ 0 h 1619"/>
                    <a:gd name="connsiteX6" fmla="*/ 571 w 1714"/>
                    <a:gd name="connsiteY6" fmla="*/ 571 h 1619"/>
                    <a:gd name="connsiteX7" fmla="*/ 0 w 1714"/>
                    <a:gd name="connsiteY7" fmla="*/ 952 h 1619"/>
                    <a:gd name="connsiteX8" fmla="*/ 667 w 1714"/>
                    <a:gd name="connsiteY8" fmla="*/ 952 h 1619"/>
                    <a:gd name="connsiteX9" fmla="*/ 857 w 1714"/>
                    <a:gd name="connsiteY9" fmla="*/ 1619 h 1619"/>
                    <a:gd name="connsiteX10" fmla="*/ 1048 w 1714"/>
                    <a:gd name="connsiteY10" fmla="*/ 95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619">
                      <a:moveTo>
                        <a:pt x="1048" y="952"/>
                      </a:moveTo>
                      <a:lnTo>
                        <a:pt x="1714" y="1048"/>
                      </a:lnTo>
                      <a:lnTo>
                        <a:pt x="1143" y="667"/>
                      </a:lnTo>
                      <a:lnTo>
                        <a:pt x="1428" y="0"/>
                      </a:lnTo>
                      <a:lnTo>
                        <a:pt x="857" y="381"/>
                      </a:lnTo>
                      <a:lnTo>
                        <a:pt x="381" y="0"/>
                      </a:lnTo>
                      <a:lnTo>
                        <a:pt x="571" y="571"/>
                      </a:lnTo>
                      <a:lnTo>
                        <a:pt x="0" y="952"/>
                      </a:lnTo>
                      <a:lnTo>
                        <a:pt x="667" y="952"/>
                      </a:lnTo>
                      <a:lnTo>
                        <a:pt x="857" y="1619"/>
                      </a:lnTo>
                      <a:lnTo>
                        <a:pt x="1048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E6867CE3-AE62-D24D-014D-77F400259300}"/>
                    </a:ext>
                  </a:extLst>
                </p:cNvPr>
                <p:cNvSpPr/>
                <p:nvPr/>
              </p:nvSpPr>
              <p:spPr>
                <a:xfrm>
                  <a:off x="11607442" y="1827806"/>
                  <a:ext cx="1619" cy="1714"/>
                </a:xfrm>
                <a:custGeom>
                  <a:avLst/>
                  <a:gdLst>
                    <a:gd name="connsiteX0" fmla="*/ 952 w 1619"/>
                    <a:gd name="connsiteY0" fmla="*/ 1143 h 1714"/>
                    <a:gd name="connsiteX1" fmla="*/ 1619 w 1619"/>
                    <a:gd name="connsiteY1" fmla="*/ 1429 h 1714"/>
                    <a:gd name="connsiteX2" fmla="*/ 1238 w 1619"/>
                    <a:gd name="connsiteY2" fmla="*/ 857 h 1714"/>
                    <a:gd name="connsiteX3" fmla="*/ 1619 w 1619"/>
                    <a:gd name="connsiteY3" fmla="*/ 381 h 1714"/>
                    <a:gd name="connsiteX4" fmla="*/ 1048 w 1619"/>
                    <a:gd name="connsiteY4" fmla="*/ 572 h 1714"/>
                    <a:gd name="connsiteX5" fmla="*/ 667 w 1619"/>
                    <a:gd name="connsiteY5" fmla="*/ 0 h 1714"/>
                    <a:gd name="connsiteX6" fmla="*/ 667 w 1619"/>
                    <a:gd name="connsiteY6" fmla="*/ 667 h 1714"/>
                    <a:gd name="connsiteX7" fmla="*/ 0 w 1619"/>
                    <a:gd name="connsiteY7" fmla="*/ 857 h 1714"/>
                    <a:gd name="connsiteX8" fmla="*/ 667 w 1619"/>
                    <a:gd name="connsiteY8" fmla="*/ 1048 h 1714"/>
                    <a:gd name="connsiteX9" fmla="*/ 571 w 1619"/>
                    <a:gd name="connsiteY9" fmla="*/ 1715 h 1714"/>
                    <a:gd name="connsiteX10" fmla="*/ 952 w 1619"/>
                    <a:gd name="connsiteY10" fmla="*/ 1143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714">
                      <a:moveTo>
                        <a:pt x="952" y="1143"/>
                      </a:moveTo>
                      <a:lnTo>
                        <a:pt x="1619" y="1429"/>
                      </a:lnTo>
                      <a:lnTo>
                        <a:pt x="1238" y="857"/>
                      </a:lnTo>
                      <a:lnTo>
                        <a:pt x="1619" y="381"/>
                      </a:lnTo>
                      <a:lnTo>
                        <a:pt x="1048" y="572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lnTo>
                        <a:pt x="0" y="857"/>
                      </a:lnTo>
                      <a:lnTo>
                        <a:pt x="667" y="1048"/>
                      </a:lnTo>
                      <a:lnTo>
                        <a:pt x="571" y="1715"/>
                      </a:lnTo>
                      <a:lnTo>
                        <a:pt x="952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2579F4EA-7F19-15AE-C19C-F2ADA98A0CDE}"/>
                    </a:ext>
                  </a:extLst>
                </p:cNvPr>
                <p:cNvSpPr/>
                <p:nvPr/>
              </p:nvSpPr>
              <p:spPr>
                <a:xfrm>
                  <a:off x="11605157" y="1824282"/>
                  <a:ext cx="1714" cy="1714"/>
                </a:xfrm>
                <a:custGeom>
                  <a:avLst/>
                  <a:gdLst>
                    <a:gd name="connsiteX0" fmla="*/ 857 w 1714"/>
                    <a:gd name="connsiteY0" fmla="*/ 1238 h 1714"/>
                    <a:gd name="connsiteX1" fmla="*/ 1333 w 1714"/>
                    <a:gd name="connsiteY1" fmla="*/ 1715 h 1714"/>
                    <a:gd name="connsiteX2" fmla="*/ 1143 w 1714"/>
                    <a:gd name="connsiteY2" fmla="*/ 1048 h 1714"/>
                    <a:gd name="connsiteX3" fmla="*/ 1714 w 1714"/>
                    <a:gd name="connsiteY3" fmla="*/ 667 h 1714"/>
                    <a:gd name="connsiteX4" fmla="*/ 1048 w 1714"/>
                    <a:gd name="connsiteY4" fmla="*/ 667 h 1714"/>
                    <a:gd name="connsiteX5" fmla="*/ 952 w 1714"/>
                    <a:gd name="connsiteY5" fmla="*/ 0 h 1714"/>
                    <a:gd name="connsiteX6" fmla="*/ 666 w 1714"/>
                    <a:gd name="connsiteY6" fmla="*/ 667 h 1714"/>
                    <a:gd name="connsiteX7" fmla="*/ 0 w 1714"/>
                    <a:gd name="connsiteY7" fmla="*/ 571 h 1714"/>
                    <a:gd name="connsiteX8" fmla="*/ 571 w 1714"/>
                    <a:gd name="connsiteY8" fmla="*/ 952 h 1714"/>
                    <a:gd name="connsiteX9" fmla="*/ 285 w 1714"/>
                    <a:gd name="connsiteY9" fmla="*/ 1619 h 1714"/>
                    <a:gd name="connsiteX10" fmla="*/ 857 w 1714"/>
                    <a:gd name="connsiteY10" fmla="*/ 123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857" y="1238"/>
                      </a:moveTo>
                      <a:lnTo>
                        <a:pt x="1333" y="1715"/>
                      </a:lnTo>
                      <a:lnTo>
                        <a:pt x="1143" y="1048"/>
                      </a:lnTo>
                      <a:lnTo>
                        <a:pt x="1714" y="667"/>
                      </a:lnTo>
                      <a:lnTo>
                        <a:pt x="1048" y="667"/>
                      </a:lnTo>
                      <a:lnTo>
                        <a:pt x="952" y="0"/>
                      </a:lnTo>
                      <a:lnTo>
                        <a:pt x="666" y="667"/>
                      </a:lnTo>
                      <a:lnTo>
                        <a:pt x="0" y="571"/>
                      </a:lnTo>
                      <a:lnTo>
                        <a:pt x="571" y="952"/>
                      </a:lnTo>
                      <a:lnTo>
                        <a:pt x="285" y="1619"/>
                      </a:lnTo>
                      <a:lnTo>
                        <a:pt x="857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413DF3E3-8B6B-FDCF-77F2-DFFA8FFA77B3}"/>
                    </a:ext>
                  </a:extLst>
                </p:cNvPr>
                <p:cNvSpPr/>
                <p:nvPr/>
              </p:nvSpPr>
              <p:spPr>
                <a:xfrm>
                  <a:off x="11603823" y="1827615"/>
                  <a:ext cx="1714" cy="1809"/>
                </a:xfrm>
                <a:custGeom>
                  <a:avLst/>
                  <a:gdLst>
                    <a:gd name="connsiteX0" fmla="*/ 667 w 1714"/>
                    <a:gd name="connsiteY0" fmla="*/ 1238 h 1809"/>
                    <a:gd name="connsiteX1" fmla="*/ 1048 w 1714"/>
                    <a:gd name="connsiteY1" fmla="*/ 1810 h 1809"/>
                    <a:gd name="connsiteX2" fmla="*/ 1048 w 1714"/>
                    <a:gd name="connsiteY2" fmla="*/ 1143 h 1809"/>
                    <a:gd name="connsiteX3" fmla="*/ 1714 w 1714"/>
                    <a:gd name="connsiteY3" fmla="*/ 952 h 1809"/>
                    <a:gd name="connsiteX4" fmla="*/ 1143 w 1714"/>
                    <a:gd name="connsiteY4" fmla="*/ 762 h 1809"/>
                    <a:gd name="connsiteX5" fmla="*/ 1143 w 1714"/>
                    <a:gd name="connsiteY5" fmla="*/ 0 h 1809"/>
                    <a:gd name="connsiteX6" fmla="*/ 762 w 1714"/>
                    <a:gd name="connsiteY6" fmla="*/ 571 h 1809"/>
                    <a:gd name="connsiteX7" fmla="*/ 95 w 1714"/>
                    <a:gd name="connsiteY7" fmla="*/ 381 h 1809"/>
                    <a:gd name="connsiteX8" fmla="*/ 476 w 1714"/>
                    <a:gd name="connsiteY8" fmla="*/ 857 h 1809"/>
                    <a:gd name="connsiteX9" fmla="*/ 0 w 1714"/>
                    <a:gd name="connsiteY9" fmla="*/ 1429 h 1809"/>
                    <a:gd name="connsiteX10" fmla="*/ 667 w 1714"/>
                    <a:gd name="connsiteY10" fmla="*/ 1238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809">
                      <a:moveTo>
                        <a:pt x="667" y="1238"/>
                      </a:moveTo>
                      <a:lnTo>
                        <a:pt x="1048" y="1810"/>
                      </a:lnTo>
                      <a:lnTo>
                        <a:pt x="1048" y="1143"/>
                      </a:lnTo>
                      <a:lnTo>
                        <a:pt x="1714" y="952"/>
                      </a:lnTo>
                      <a:lnTo>
                        <a:pt x="1143" y="762"/>
                      </a:lnTo>
                      <a:lnTo>
                        <a:pt x="1143" y="0"/>
                      </a:lnTo>
                      <a:lnTo>
                        <a:pt x="762" y="571"/>
                      </a:lnTo>
                      <a:lnTo>
                        <a:pt x="95" y="381"/>
                      </a:lnTo>
                      <a:lnTo>
                        <a:pt x="476" y="857"/>
                      </a:lnTo>
                      <a:lnTo>
                        <a:pt x="0" y="1429"/>
                      </a:lnTo>
                      <a:lnTo>
                        <a:pt x="667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F2719CF5-F22C-30EA-94C0-9D3450C758B5}"/>
                    </a:ext>
                  </a:extLst>
                </p:cNvPr>
                <p:cNvSpPr/>
                <p:nvPr/>
              </p:nvSpPr>
              <p:spPr>
                <a:xfrm>
                  <a:off x="11603632" y="1830949"/>
                  <a:ext cx="1714" cy="1809"/>
                </a:xfrm>
                <a:custGeom>
                  <a:avLst/>
                  <a:gdLst>
                    <a:gd name="connsiteX0" fmla="*/ 667 w 1714"/>
                    <a:gd name="connsiteY0" fmla="*/ 1048 h 1809"/>
                    <a:gd name="connsiteX1" fmla="*/ 858 w 1714"/>
                    <a:gd name="connsiteY1" fmla="*/ 1810 h 1809"/>
                    <a:gd name="connsiteX2" fmla="*/ 1048 w 1714"/>
                    <a:gd name="connsiteY2" fmla="*/ 1143 h 1809"/>
                    <a:gd name="connsiteX3" fmla="*/ 1714 w 1714"/>
                    <a:gd name="connsiteY3" fmla="*/ 1143 h 1809"/>
                    <a:gd name="connsiteX4" fmla="*/ 1238 w 1714"/>
                    <a:gd name="connsiteY4" fmla="*/ 762 h 1809"/>
                    <a:gd name="connsiteX5" fmla="*/ 1429 w 1714"/>
                    <a:gd name="connsiteY5" fmla="*/ 95 h 1809"/>
                    <a:gd name="connsiteX6" fmla="*/ 858 w 1714"/>
                    <a:gd name="connsiteY6" fmla="*/ 476 h 1809"/>
                    <a:gd name="connsiteX7" fmla="*/ 381 w 1714"/>
                    <a:gd name="connsiteY7" fmla="*/ 0 h 1809"/>
                    <a:gd name="connsiteX8" fmla="*/ 571 w 1714"/>
                    <a:gd name="connsiteY8" fmla="*/ 667 h 1809"/>
                    <a:gd name="connsiteX9" fmla="*/ 0 w 1714"/>
                    <a:gd name="connsiteY9" fmla="*/ 1048 h 1809"/>
                    <a:gd name="connsiteX10" fmla="*/ 667 w 1714"/>
                    <a:gd name="connsiteY10" fmla="*/ 1048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809">
                      <a:moveTo>
                        <a:pt x="667" y="1048"/>
                      </a:moveTo>
                      <a:lnTo>
                        <a:pt x="858" y="1810"/>
                      </a:lnTo>
                      <a:lnTo>
                        <a:pt x="1048" y="1143"/>
                      </a:lnTo>
                      <a:lnTo>
                        <a:pt x="1714" y="1143"/>
                      </a:lnTo>
                      <a:lnTo>
                        <a:pt x="1238" y="762"/>
                      </a:lnTo>
                      <a:lnTo>
                        <a:pt x="1429" y="95"/>
                      </a:lnTo>
                      <a:lnTo>
                        <a:pt x="858" y="476"/>
                      </a:lnTo>
                      <a:lnTo>
                        <a:pt x="381" y="0"/>
                      </a:lnTo>
                      <a:lnTo>
                        <a:pt x="571" y="667"/>
                      </a:lnTo>
                      <a:lnTo>
                        <a:pt x="0" y="1048"/>
                      </a:lnTo>
                      <a:lnTo>
                        <a:pt x="66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3D828655-EAAB-D905-4965-8AB3A1DB0B9D}"/>
                    </a:ext>
                  </a:extLst>
                </p:cNvPr>
                <p:cNvSpPr/>
                <p:nvPr/>
              </p:nvSpPr>
              <p:spPr>
                <a:xfrm>
                  <a:off x="11600870" y="1827520"/>
                  <a:ext cx="1714" cy="1809"/>
                </a:xfrm>
                <a:custGeom>
                  <a:avLst/>
                  <a:gdLst>
                    <a:gd name="connsiteX0" fmla="*/ 667 w 1714"/>
                    <a:gd name="connsiteY0" fmla="*/ 1048 h 1809"/>
                    <a:gd name="connsiteX1" fmla="*/ 571 w 1714"/>
                    <a:gd name="connsiteY1" fmla="*/ 1810 h 1809"/>
                    <a:gd name="connsiteX2" fmla="*/ 1048 w 1714"/>
                    <a:gd name="connsiteY2" fmla="*/ 1238 h 1809"/>
                    <a:gd name="connsiteX3" fmla="*/ 1714 w 1714"/>
                    <a:gd name="connsiteY3" fmla="*/ 1524 h 1809"/>
                    <a:gd name="connsiteX4" fmla="*/ 1238 w 1714"/>
                    <a:gd name="connsiteY4" fmla="*/ 952 h 1809"/>
                    <a:gd name="connsiteX5" fmla="*/ 1714 w 1714"/>
                    <a:gd name="connsiteY5" fmla="*/ 381 h 1809"/>
                    <a:gd name="connsiteX6" fmla="*/ 1048 w 1714"/>
                    <a:gd name="connsiteY6" fmla="*/ 572 h 1809"/>
                    <a:gd name="connsiteX7" fmla="*/ 667 w 1714"/>
                    <a:gd name="connsiteY7" fmla="*/ 0 h 1809"/>
                    <a:gd name="connsiteX8" fmla="*/ 667 w 1714"/>
                    <a:gd name="connsiteY8" fmla="*/ 667 h 1809"/>
                    <a:gd name="connsiteX9" fmla="*/ 0 w 1714"/>
                    <a:gd name="connsiteY9" fmla="*/ 857 h 1809"/>
                    <a:gd name="connsiteX10" fmla="*/ 667 w 1714"/>
                    <a:gd name="connsiteY10" fmla="*/ 1048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809">
                      <a:moveTo>
                        <a:pt x="667" y="1048"/>
                      </a:moveTo>
                      <a:lnTo>
                        <a:pt x="571" y="1810"/>
                      </a:lnTo>
                      <a:lnTo>
                        <a:pt x="1048" y="1238"/>
                      </a:lnTo>
                      <a:lnTo>
                        <a:pt x="1714" y="1524"/>
                      </a:lnTo>
                      <a:lnTo>
                        <a:pt x="1238" y="952"/>
                      </a:lnTo>
                      <a:lnTo>
                        <a:pt x="1714" y="381"/>
                      </a:lnTo>
                      <a:lnTo>
                        <a:pt x="1048" y="572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lnTo>
                        <a:pt x="0" y="857"/>
                      </a:lnTo>
                      <a:lnTo>
                        <a:pt x="66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04F119B8-5A74-4CFB-37AA-51F4939DA6E7}"/>
                    </a:ext>
                  </a:extLst>
                </p:cNvPr>
                <p:cNvSpPr/>
                <p:nvPr/>
              </p:nvSpPr>
              <p:spPr>
                <a:xfrm>
                  <a:off x="11599917" y="1831711"/>
                  <a:ext cx="1809" cy="1714"/>
                </a:xfrm>
                <a:custGeom>
                  <a:avLst/>
                  <a:gdLst>
                    <a:gd name="connsiteX0" fmla="*/ 571 w 1809"/>
                    <a:gd name="connsiteY0" fmla="*/ 1048 h 1714"/>
                    <a:gd name="connsiteX1" fmla="*/ 286 w 1809"/>
                    <a:gd name="connsiteY1" fmla="*/ 1715 h 1714"/>
                    <a:gd name="connsiteX2" fmla="*/ 858 w 1809"/>
                    <a:gd name="connsiteY2" fmla="*/ 1333 h 1714"/>
                    <a:gd name="connsiteX3" fmla="*/ 1429 w 1809"/>
                    <a:gd name="connsiteY3" fmla="*/ 1715 h 1714"/>
                    <a:gd name="connsiteX4" fmla="*/ 1238 w 1809"/>
                    <a:gd name="connsiteY4" fmla="*/ 1048 h 1714"/>
                    <a:gd name="connsiteX5" fmla="*/ 1810 w 1809"/>
                    <a:gd name="connsiteY5" fmla="*/ 667 h 1714"/>
                    <a:gd name="connsiteX6" fmla="*/ 1143 w 1809"/>
                    <a:gd name="connsiteY6" fmla="*/ 667 h 1714"/>
                    <a:gd name="connsiteX7" fmla="*/ 953 w 1809"/>
                    <a:gd name="connsiteY7" fmla="*/ 0 h 1714"/>
                    <a:gd name="connsiteX8" fmla="*/ 667 w 1809"/>
                    <a:gd name="connsiteY8" fmla="*/ 667 h 1714"/>
                    <a:gd name="connsiteX9" fmla="*/ 0 w 1809"/>
                    <a:gd name="connsiteY9" fmla="*/ 571 h 1714"/>
                    <a:gd name="connsiteX10" fmla="*/ 571 w 180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714">
                      <a:moveTo>
                        <a:pt x="571" y="1048"/>
                      </a:moveTo>
                      <a:lnTo>
                        <a:pt x="286" y="1715"/>
                      </a:lnTo>
                      <a:lnTo>
                        <a:pt x="858" y="1333"/>
                      </a:lnTo>
                      <a:lnTo>
                        <a:pt x="1429" y="1715"/>
                      </a:lnTo>
                      <a:lnTo>
                        <a:pt x="1238" y="1048"/>
                      </a:lnTo>
                      <a:lnTo>
                        <a:pt x="1810" y="667"/>
                      </a:lnTo>
                      <a:lnTo>
                        <a:pt x="1143" y="667"/>
                      </a:lnTo>
                      <a:lnTo>
                        <a:pt x="953" y="0"/>
                      </a:lnTo>
                      <a:lnTo>
                        <a:pt x="667" y="667"/>
                      </a:lnTo>
                      <a:lnTo>
                        <a:pt x="0" y="571"/>
                      </a:lnTo>
                      <a:lnTo>
                        <a:pt x="57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51D878CD-8601-1577-BCDC-64297BB8BA13}"/>
                    </a:ext>
                  </a:extLst>
                </p:cNvPr>
                <p:cNvSpPr/>
                <p:nvPr/>
              </p:nvSpPr>
              <p:spPr>
                <a:xfrm>
                  <a:off x="11596108" y="1824377"/>
                  <a:ext cx="1714" cy="1809"/>
                </a:xfrm>
                <a:custGeom>
                  <a:avLst/>
                  <a:gdLst>
                    <a:gd name="connsiteX0" fmla="*/ 381 w 1714"/>
                    <a:gd name="connsiteY0" fmla="*/ 857 h 1809"/>
                    <a:gd name="connsiteX1" fmla="*/ 0 w 1714"/>
                    <a:gd name="connsiteY1" fmla="*/ 1429 h 1809"/>
                    <a:gd name="connsiteX2" fmla="*/ 667 w 1714"/>
                    <a:gd name="connsiteY2" fmla="*/ 1238 h 1809"/>
                    <a:gd name="connsiteX3" fmla="*/ 1048 w 1714"/>
                    <a:gd name="connsiteY3" fmla="*/ 1810 h 1809"/>
                    <a:gd name="connsiteX4" fmla="*/ 1048 w 1714"/>
                    <a:gd name="connsiteY4" fmla="*/ 1048 h 1809"/>
                    <a:gd name="connsiteX5" fmla="*/ 1714 w 1714"/>
                    <a:gd name="connsiteY5" fmla="*/ 857 h 1809"/>
                    <a:gd name="connsiteX6" fmla="*/ 1048 w 1714"/>
                    <a:gd name="connsiteY6" fmla="*/ 667 h 1809"/>
                    <a:gd name="connsiteX7" fmla="*/ 1143 w 1714"/>
                    <a:gd name="connsiteY7" fmla="*/ 0 h 1809"/>
                    <a:gd name="connsiteX8" fmla="*/ 667 w 1714"/>
                    <a:gd name="connsiteY8" fmla="*/ 572 h 1809"/>
                    <a:gd name="connsiteX9" fmla="*/ 0 w 1714"/>
                    <a:gd name="connsiteY9" fmla="*/ 286 h 1809"/>
                    <a:gd name="connsiteX10" fmla="*/ 381 w 1714"/>
                    <a:gd name="connsiteY10" fmla="*/ 857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809">
                      <a:moveTo>
                        <a:pt x="381" y="857"/>
                      </a:moveTo>
                      <a:lnTo>
                        <a:pt x="0" y="1429"/>
                      </a:lnTo>
                      <a:lnTo>
                        <a:pt x="667" y="1238"/>
                      </a:lnTo>
                      <a:lnTo>
                        <a:pt x="1048" y="1810"/>
                      </a:lnTo>
                      <a:lnTo>
                        <a:pt x="1048" y="1048"/>
                      </a:lnTo>
                      <a:lnTo>
                        <a:pt x="1714" y="857"/>
                      </a:lnTo>
                      <a:lnTo>
                        <a:pt x="1048" y="667"/>
                      </a:lnTo>
                      <a:lnTo>
                        <a:pt x="1143" y="0"/>
                      </a:lnTo>
                      <a:lnTo>
                        <a:pt x="667" y="572"/>
                      </a:lnTo>
                      <a:lnTo>
                        <a:pt x="0" y="286"/>
                      </a:lnTo>
                      <a:lnTo>
                        <a:pt x="38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CCFB6022-A2C4-087B-E148-7A00CC686D8C}"/>
                    </a:ext>
                  </a:extLst>
                </p:cNvPr>
                <p:cNvSpPr/>
                <p:nvPr/>
              </p:nvSpPr>
              <p:spPr>
                <a:xfrm>
                  <a:off x="11591250" y="1828377"/>
                  <a:ext cx="1905" cy="1809"/>
                </a:xfrm>
                <a:custGeom>
                  <a:avLst/>
                  <a:gdLst>
                    <a:gd name="connsiteX0" fmla="*/ 571 w 1905"/>
                    <a:gd name="connsiteY0" fmla="*/ 762 h 1809"/>
                    <a:gd name="connsiteX1" fmla="*/ 0 w 1905"/>
                    <a:gd name="connsiteY1" fmla="*/ 1143 h 1809"/>
                    <a:gd name="connsiteX2" fmla="*/ 762 w 1905"/>
                    <a:gd name="connsiteY2" fmla="*/ 1143 h 1809"/>
                    <a:gd name="connsiteX3" fmla="*/ 857 w 1905"/>
                    <a:gd name="connsiteY3" fmla="*/ 1810 h 1809"/>
                    <a:gd name="connsiteX4" fmla="*/ 1143 w 1905"/>
                    <a:gd name="connsiteY4" fmla="*/ 1143 h 1809"/>
                    <a:gd name="connsiteX5" fmla="*/ 1905 w 1905"/>
                    <a:gd name="connsiteY5" fmla="*/ 1238 h 1809"/>
                    <a:gd name="connsiteX6" fmla="*/ 1334 w 1905"/>
                    <a:gd name="connsiteY6" fmla="*/ 762 h 1809"/>
                    <a:gd name="connsiteX7" fmla="*/ 1524 w 1905"/>
                    <a:gd name="connsiteY7" fmla="*/ 95 h 1809"/>
                    <a:gd name="connsiteX8" fmla="*/ 952 w 1905"/>
                    <a:gd name="connsiteY8" fmla="*/ 476 h 1809"/>
                    <a:gd name="connsiteX9" fmla="*/ 381 w 1905"/>
                    <a:gd name="connsiteY9" fmla="*/ 0 h 1809"/>
                    <a:gd name="connsiteX10" fmla="*/ 571 w 1905"/>
                    <a:gd name="connsiteY10" fmla="*/ 762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809">
                      <a:moveTo>
                        <a:pt x="571" y="762"/>
                      </a:moveTo>
                      <a:lnTo>
                        <a:pt x="0" y="1143"/>
                      </a:lnTo>
                      <a:lnTo>
                        <a:pt x="762" y="1143"/>
                      </a:lnTo>
                      <a:lnTo>
                        <a:pt x="857" y="1810"/>
                      </a:lnTo>
                      <a:lnTo>
                        <a:pt x="1143" y="1143"/>
                      </a:lnTo>
                      <a:lnTo>
                        <a:pt x="1905" y="1238"/>
                      </a:lnTo>
                      <a:lnTo>
                        <a:pt x="1334" y="762"/>
                      </a:lnTo>
                      <a:lnTo>
                        <a:pt x="1524" y="95"/>
                      </a:lnTo>
                      <a:lnTo>
                        <a:pt x="952" y="476"/>
                      </a:lnTo>
                      <a:lnTo>
                        <a:pt x="381" y="0"/>
                      </a:lnTo>
                      <a:lnTo>
                        <a:pt x="571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0CEDDC87-C725-1CAF-914A-CCEA5188D893}"/>
                    </a:ext>
                  </a:extLst>
                </p:cNvPr>
                <p:cNvSpPr/>
                <p:nvPr/>
              </p:nvSpPr>
              <p:spPr>
                <a:xfrm>
                  <a:off x="11592297" y="1824472"/>
                  <a:ext cx="1809" cy="1809"/>
                </a:xfrm>
                <a:custGeom>
                  <a:avLst/>
                  <a:gdLst>
                    <a:gd name="connsiteX0" fmla="*/ 667 w 1809"/>
                    <a:gd name="connsiteY0" fmla="*/ 667 h 1809"/>
                    <a:gd name="connsiteX1" fmla="*/ 0 w 1809"/>
                    <a:gd name="connsiteY1" fmla="*/ 857 h 1809"/>
                    <a:gd name="connsiteX2" fmla="*/ 667 w 1809"/>
                    <a:gd name="connsiteY2" fmla="*/ 1143 h 1809"/>
                    <a:gd name="connsiteX3" fmla="*/ 667 w 1809"/>
                    <a:gd name="connsiteY3" fmla="*/ 1810 h 1809"/>
                    <a:gd name="connsiteX4" fmla="*/ 1048 w 1809"/>
                    <a:gd name="connsiteY4" fmla="*/ 1238 h 1809"/>
                    <a:gd name="connsiteX5" fmla="*/ 1714 w 1809"/>
                    <a:gd name="connsiteY5" fmla="*/ 1524 h 1809"/>
                    <a:gd name="connsiteX6" fmla="*/ 1334 w 1809"/>
                    <a:gd name="connsiteY6" fmla="*/ 952 h 1809"/>
                    <a:gd name="connsiteX7" fmla="*/ 1810 w 1809"/>
                    <a:gd name="connsiteY7" fmla="*/ 381 h 1809"/>
                    <a:gd name="connsiteX8" fmla="*/ 1143 w 1809"/>
                    <a:gd name="connsiteY8" fmla="*/ 571 h 1809"/>
                    <a:gd name="connsiteX9" fmla="*/ 762 w 1809"/>
                    <a:gd name="connsiteY9" fmla="*/ 0 h 1809"/>
                    <a:gd name="connsiteX10" fmla="*/ 667 w 1809"/>
                    <a:gd name="connsiteY10" fmla="*/ 667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667" y="667"/>
                      </a:moveTo>
                      <a:lnTo>
                        <a:pt x="0" y="857"/>
                      </a:lnTo>
                      <a:lnTo>
                        <a:pt x="667" y="1143"/>
                      </a:lnTo>
                      <a:lnTo>
                        <a:pt x="667" y="1810"/>
                      </a:lnTo>
                      <a:lnTo>
                        <a:pt x="1048" y="1238"/>
                      </a:lnTo>
                      <a:lnTo>
                        <a:pt x="1714" y="1524"/>
                      </a:lnTo>
                      <a:lnTo>
                        <a:pt x="1334" y="952"/>
                      </a:lnTo>
                      <a:lnTo>
                        <a:pt x="1810" y="381"/>
                      </a:lnTo>
                      <a:lnTo>
                        <a:pt x="1143" y="571"/>
                      </a:lnTo>
                      <a:lnTo>
                        <a:pt x="762" y="0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337D0953-EE53-689F-62F3-9789B0748A61}"/>
                    </a:ext>
                  </a:extLst>
                </p:cNvPr>
                <p:cNvSpPr/>
                <p:nvPr/>
              </p:nvSpPr>
              <p:spPr>
                <a:xfrm>
                  <a:off x="11591440" y="1831901"/>
                  <a:ext cx="1904" cy="1809"/>
                </a:xfrm>
                <a:custGeom>
                  <a:avLst/>
                  <a:gdLst>
                    <a:gd name="connsiteX0" fmla="*/ 762 w 1904"/>
                    <a:gd name="connsiteY0" fmla="*/ 667 h 1809"/>
                    <a:gd name="connsiteX1" fmla="*/ 0 w 1904"/>
                    <a:gd name="connsiteY1" fmla="*/ 572 h 1809"/>
                    <a:gd name="connsiteX2" fmla="*/ 571 w 1904"/>
                    <a:gd name="connsiteY2" fmla="*/ 1048 h 1809"/>
                    <a:gd name="connsiteX3" fmla="*/ 285 w 1904"/>
                    <a:gd name="connsiteY3" fmla="*/ 1715 h 1809"/>
                    <a:gd name="connsiteX4" fmla="*/ 952 w 1904"/>
                    <a:gd name="connsiteY4" fmla="*/ 1333 h 1809"/>
                    <a:gd name="connsiteX5" fmla="*/ 1524 w 1904"/>
                    <a:gd name="connsiteY5" fmla="*/ 1810 h 1809"/>
                    <a:gd name="connsiteX6" fmla="*/ 1238 w 1904"/>
                    <a:gd name="connsiteY6" fmla="*/ 1048 h 1809"/>
                    <a:gd name="connsiteX7" fmla="*/ 1905 w 1904"/>
                    <a:gd name="connsiteY7" fmla="*/ 667 h 1809"/>
                    <a:gd name="connsiteX8" fmla="*/ 1143 w 1904"/>
                    <a:gd name="connsiteY8" fmla="*/ 667 h 1809"/>
                    <a:gd name="connsiteX9" fmla="*/ 952 w 1904"/>
                    <a:gd name="connsiteY9" fmla="*/ 0 h 1809"/>
                    <a:gd name="connsiteX10" fmla="*/ 762 w 1904"/>
                    <a:gd name="connsiteY10" fmla="*/ 667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4" h="1809">
                      <a:moveTo>
                        <a:pt x="762" y="667"/>
                      </a:moveTo>
                      <a:lnTo>
                        <a:pt x="0" y="572"/>
                      </a:lnTo>
                      <a:lnTo>
                        <a:pt x="571" y="1048"/>
                      </a:lnTo>
                      <a:lnTo>
                        <a:pt x="285" y="1715"/>
                      </a:lnTo>
                      <a:lnTo>
                        <a:pt x="952" y="1333"/>
                      </a:lnTo>
                      <a:lnTo>
                        <a:pt x="1524" y="1810"/>
                      </a:lnTo>
                      <a:lnTo>
                        <a:pt x="1238" y="1048"/>
                      </a:lnTo>
                      <a:lnTo>
                        <a:pt x="1905" y="667"/>
                      </a:lnTo>
                      <a:lnTo>
                        <a:pt x="1143" y="667"/>
                      </a:lnTo>
                      <a:lnTo>
                        <a:pt x="952" y="0"/>
                      </a:lnTo>
                      <a:lnTo>
                        <a:pt x="76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23F65304-EBC2-75EA-2E2F-2CC3BBBA6075}"/>
                    </a:ext>
                  </a:extLst>
                </p:cNvPr>
                <p:cNvSpPr/>
                <p:nvPr/>
              </p:nvSpPr>
              <p:spPr>
                <a:xfrm>
                  <a:off x="11588773" y="1827044"/>
                  <a:ext cx="1905" cy="1904"/>
                </a:xfrm>
                <a:custGeom>
                  <a:avLst/>
                  <a:gdLst>
                    <a:gd name="connsiteX0" fmla="*/ 762 w 1905"/>
                    <a:gd name="connsiteY0" fmla="*/ 571 h 1904"/>
                    <a:gd name="connsiteX1" fmla="*/ 95 w 1905"/>
                    <a:gd name="connsiteY1" fmla="*/ 286 h 1904"/>
                    <a:gd name="connsiteX2" fmla="*/ 571 w 1905"/>
                    <a:gd name="connsiteY2" fmla="*/ 857 h 1904"/>
                    <a:gd name="connsiteX3" fmla="*/ 0 w 1905"/>
                    <a:gd name="connsiteY3" fmla="*/ 1429 h 1904"/>
                    <a:gd name="connsiteX4" fmla="*/ 762 w 1905"/>
                    <a:gd name="connsiteY4" fmla="*/ 1238 h 1904"/>
                    <a:gd name="connsiteX5" fmla="*/ 1143 w 1905"/>
                    <a:gd name="connsiteY5" fmla="*/ 1905 h 1904"/>
                    <a:gd name="connsiteX6" fmla="*/ 1143 w 1905"/>
                    <a:gd name="connsiteY6" fmla="*/ 1143 h 1904"/>
                    <a:gd name="connsiteX7" fmla="*/ 1905 w 1905"/>
                    <a:gd name="connsiteY7" fmla="*/ 952 h 1904"/>
                    <a:gd name="connsiteX8" fmla="*/ 1238 w 1905"/>
                    <a:gd name="connsiteY8" fmla="*/ 667 h 1904"/>
                    <a:gd name="connsiteX9" fmla="*/ 1238 w 1905"/>
                    <a:gd name="connsiteY9" fmla="*/ 0 h 1904"/>
                    <a:gd name="connsiteX10" fmla="*/ 762 w 1905"/>
                    <a:gd name="connsiteY10" fmla="*/ 571 h 1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4">
                      <a:moveTo>
                        <a:pt x="762" y="571"/>
                      </a:moveTo>
                      <a:lnTo>
                        <a:pt x="95" y="286"/>
                      </a:lnTo>
                      <a:lnTo>
                        <a:pt x="571" y="857"/>
                      </a:lnTo>
                      <a:lnTo>
                        <a:pt x="0" y="1429"/>
                      </a:lnTo>
                      <a:lnTo>
                        <a:pt x="762" y="1238"/>
                      </a:lnTo>
                      <a:lnTo>
                        <a:pt x="1143" y="1905"/>
                      </a:lnTo>
                      <a:lnTo>
                        <a:pt x="1143" y="1143"/>
                      </a:lnTo>
                      <a:lnTo>
                        <a:pt x="1905" y="952"/>
                      </a:lnTo>
                      <a:lnTo>
                        <a:pt x="1238" y="667"/>
                      </a:lnTo>
                      <a:lnTo>
                        <a:pt x="1238" y="0"/>
                      </a:lnTo>
                      <a:lnTo>
                        <a:pt x="762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27D174A8-DB50-1CAA-C015-F9319082D1C5}"/>
                    </a:ext>
                  </a:extLst>
                </p:cNvPr>
                <p:cNvSpPr/>
                <p:nvPr/>
              </p:nvSpPr>
              <p:spPr>
                <a:xfrm>
                  <a:off x="11587440" y="1831235"/>
                  <a:ext cx="1904" cy="1905"/>
                </a:xfrm>
                <a:custGeom>
                  <a:avLst/>
                  <a:gdLst>
                    <a:gd name="connsiteX0" fmla="*/ 952 w 1904"/>
                    <a:gd name="connsiteY0" fmla="*/ 476 h 1905"/>
                    <a:gd name="connsiteX1" fmla="*/ 381 w 1904"/>
                    <a:gd name="connsiteY1" fmla="*/ 0 h 1905"/>
                    <a:gd name="connsiteX2" fmla="*/ 571 w 1904"/>
                    <a:gd name="connsiteY2" fmla="*/ 762 h 1905"/>
                    <a:gd name="connsiteX3" fmla="*/ 0 w 1904"/>
                    <a:gd name="connsiteY3" fmla="*/ 1143 h 1905"/>
                    <a:gd name="connsiteX4" fmla="*/ 667 w 1904"/>
                    <a:gd name="connsiteY4" fmla="*/ 1143 h 1905"/>
                    <a:gd name="connsiteX5" fmla="*/ 857 w 1904"/>
                    <a:gd name="connsiteY5" fmla="*/ 1905 h 1905"/>
                    <a:gd name="connsiteX6" fmla="*/ 1143 w 1904"/>
                    <a:gd name="connsiteY6" fmla="*/ 1143 h 1905"/>
                    <a:gd name="connsiteX7" fmla="*/ 1905 w 1904"/>
                    <a:gd name="connsiteY7" fmla="*/ 1238 h 1905"/>
                    <a:gd name="connsiteX8" fmla="*/ 1238 w 1904"/>
                    <a:gd name="connsiteY8" fmla="*/ 762 h 1905"/>
                    <a:gd name="connsiteX9" fmla="*/ 1524 w 1904"/>
                    <a:gd name="connsiteY9" fmla="*/ 95 h 1905"/>
                    <a:gd name="connsiteX10" fmla="*/ 952 w 1904"/>
                    <a:gd name="connsiteY10" fmla="*/ 476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4" h="1905">
                      <a:moveTo>
                        <a:pt x="952" y="476"/>
                      </a:moveTo>
                      <a:lnTo>
                        <a:pt x="381" y="0"/>
                      </a:lnTo>
                      <a:lnTo>
                        <a:pt x="571" y="762"/>
                      </a:lnTo>
                      <a:lnTo>
                        <a:pt x="0" y="1143"/>
                      </a:lnTo>
                      <a:lnTo>
                        <a:pt x="667" y="1143"/>
                      </a:lnTo>
                      <a:lnTo>
                        <a:pt x="857" y="1905"/>
                      </a:lnTo>
                      <a:lnTo>
                        <a:pt x="1143" y="1143"/>
                      </a:lnTo>
                      <a:lnTo>
                        <a:pt x="1905" y="1238"/>
                      </a:lnTo>
                      <a:lnTo>
                        <a:pt x="1238" y="762"/>
                      </a:lnTo>
                      <a:lnTo>
                        <a:pt x="1524" y="95"/>
                      </a:lnTo>
                      <a:lnTo>
                        <a:pt x="95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0715AD1C-42B3-A88B-2A53-51A9141DEC76}"/>
                    </a:ext>
                  </a:extLst>
                </p:cNvPr>
                <p:cNvSpPr/>
                <p:nvPr/>
              </p:nvSpPr>
              <p:spPr>
                <a:xfrm>
                  <a:off x="11585535" y="1827615"/>
                  <a:ext cx="1905" cy="2000"/>
                </a:xfrm>
                <a:custGeom>
                  <a:avLst/>
                  <a:gdLst>
                    <a:gd name="connsiteX0" fmla="*/ 1143 w 1905"/>
                    <a:gd name="connsiteY0" fmla="*/ 667 h 2000"/>
                    <a:gd name="connsiteX1" fmla="*/ 762 w 1905"/>
                    <a:gd name="connsiteY1" fmla="*/ 0 h 2000"/>
                    <a:gd name="connsiteX2" fmla="*/ 762 w 1905"/>
                    <a:gd name="connsiteY2" fmla="*/ 857 h 2000"/>
                    <a:gd name="connsiteX3" fmla="*/ 0 w 1905"/>
                    <a:gd name="connsiteY3" fmla="*/ 952 h 2000"/>
                    <a:gd name="connsiteX4" fmla="*/ 762 w 1905"/>
                    <a:gd name="connsiteY4" fmla="*/ 1238 h 2000"/>
                    <a:gd name="connsiteX5" fmla="*/ 667 w 1905"/>
                    <a:gd name="connsiteY5" fmla="*/ 2000 h 2000"/>
                    <a:gd name="connsiteX6" fmla="*/ 1143 w 1905"/>
                    <a:gd name="connsiteY6" fmla="*/ 1429 h 2000"/>
                    <a:gd name="connsiteX7" fmla="*/ 1810 w 1905"/>
                    <a:gd name="connsiteY7" fmla="*/ 1715 h 2000"/>
                    <a:gd name="connsiteX8" fmla="*/ 1429 w 1905"/>
                    <a:gd name="connsiteY8" fmla="*/ 1048 h 2000"/>
                    <a:gd name="connsiteX9" fmla="*/ 1905 w 1905"/>
                    <a:gd name="connsiteY9" fmla="*/ 476 h 2000"/>
                    <a:gd name="connsiteX10" fmla="*/ 1143 w 1905"/>
                    <a:gd name="connsiteY10" fmla="*/ 667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2000">
                      <a:moveTo>
                        <a:pt x="1143" y="667"/>
                      </a:moveTo>
                      <a:lnTo>
                        <a:pt x="762" y="0"/>
                      </a:lnTo>
                      <a:lnTo>
                        <a:pt x="762" y="857"/>
                      </a:lnTo>
                      <a:lnTo>
                        <a:pt x="0" y="952"/>
                      </a:lnTo>
                      <a:lnTo>
                        <a:pt x="762" y="1238"/>
                      </a:lnTo>
                      <a:lnTo>
                        <a:pt x="667" y="2000"/>
                      </a:lnTo>
                      <a:lnTo>
                        <a:pt x="1143" y="1429"/>
                      </a:lnTo>
                      <a:lnTo>
                        <a:pt x="1810" y="1715"/>
                      </a:lnTo>
                      <a:lnTo>
                        <a:pt x="1429" y="1048"/>
                      </a:lnTo>
                      <a:lnTo>
                        <a:pt x="1905" y="476"/>
                      </a:lnTo>
                      <a:lnTo>
                        <a:pt x="114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E9C2F212-F97A-863C-D072-FB8931A1CB85}"/>
                    </a:ext>
                  </a:extLst>
                </p:cNvPr>
                <p:cNvSpPr/>
                <p:nvPr/>
              </p:nvSpPr>
              <p:spPr>
                <a:xfrm>
                  <a:off x="11588011" y="1834854"/>
                  <a:ext cx="2000" cy="1904"/>
                </a:xfrm>
                <a:custGeom>
                  <a:avLst/>
                  <a:gdLst>
                    <a:gd name="connsiteX0" fmla="*/ 1238 w 2000"/>
                    <a:gd name="connsiteY0" fmla="*/ 762 h 1904"/>
                    <a:gd name="connsiteX1" fmla="*/ 1048 w 2000"/>
                    <a:gd name="connsiteY1" fmla="*/ 0 h 1904"/>
                    <a:gd name="connsiteX2" fmla="*/ 762 w 2000"/>
                    <a:gd name="connsiteY2" fmla="*/ 762 h 1904"/>
                    <a:gd name="connsiteX3" fmla="*/ 0 w 2000"/>
                    <a:gd name="connsiteY3" fmla="*/ 667 h 1904"/>
                    <a:gd name="connsiteX4" fmla="*/ 667 w 2000"/>
                    <a:gd name="connsiteY4" fmla="*/ 1143 h 1904"/>
                    <a:gd name="connsiteX5" fmla="*/ 381 w 2000"/>
                    <a:gd name="connsiteY5" fmla="*/ 1810 h 1904"/>
                    <a:gd name="connsiteX6" fmla="*/ 953 w 2000"/>
                    <a:gd name="connsiteY6" fmla="*/ 1429 h 1904"/>
                    <a:gd name="connsiteX7" fmla="*/ 1524 w 2000"/>
                    <a:gd name="connsiteY7" fmla="*/ 1905 h 1904"/>
                    <a:gd name="connsiteX8" fmla="*/ 1333 w 2000"/>
                    <a:gd name="connsiteY8" fmla="*/ 1143 h 1904"/>
                    <a:gd name="connsiteX9" fmla="*/ 2000 w 2000"/>
                    <a:gd name="connsiteY9" fmla="*/ 762 h 1904"/>
                    <a:gd name="connsiteX10" fmla="*/ 1238 w 2000"/>
                    <a:gd name="connsiteY10" fmla="*/ 762 h 1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1904">
                      <a:moveTo>
                        <a:pt x="1238" y="762"/>
                      </a:moveTo>
                      <a:lnTo>
                        <a:pt x="1048" y="0"/>
                      </a:lnTo>
                      <a:lnTo>
                        <a:pt x="762" y="762"/>
                      </a:lnTo>
                      <a:lnTo>
                        <a:pt x="0" y="667"/>
                      </a:lnTo>
                      <a:lnTo>
                        <a:pt x="667" y="1143"/>
                      </a:lnTo>
                      <a:lnTo>
                        <a:pt x="381" y="1810"/>
                      </a:lnTo>
                      <a:lnTo>
                        <a:pt x="953" y="1429"/>
                      </a:lnTo>
                      <a:lnTo>
                        <a:pt x="1524" y="1905"/>
                      </a:lnTo>
                      <a:lnTo>
                        <a:pt x="1333" y="1143"/>
                      </a:lnTo>
                      <a:lnTo>
                        <a:pt x="2000" y="762"/>
                      </a:lnTo>
                      <a:lnTo>
                        <a:pt x="1238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C925C4ED-5EAA-B2C6-ADB8-2F6B79E87F3B}"/>
                    </a:ext>
                  </a:extLst>
                </p:cNvPr>
                <p:cNvSpPr/>
                <p:nvPr/>
              </p:nvSpPr>
              <p:spPr>
                <a:xfrm>
                  <a:off x="11581344" y="1830473"/>
                  <a:ext cx="2000" cy="2000"/>
                </a:xfrm>
                <a:custGeom>
                  <a:avLst/>
                  <a:gdLst>
                    <a:gd name="connsiteX0" fmla="*/ 1238 w 2000"/>
                    <a:gd name="connsiteY0" fmla="*/ 857 h 2000"/>
                    <a:gd name="connsiteX1" fmla="*/ 1334 w 2000"/>
                    <a:gd name="connsiteY1" fmla="*/ 0 h 2000"/>
                    <a:gd name="connsiteX2" fmla="*/ 857 w 2000"/>
                    <a:gd name="connsiteY2" fmla="*/ 667 h 2000"/>
                    <a:gd name="connsiteX3" fmla="*/ 95 w 2000"/>
                    <a:gd name="connsiteY3" fmla="*/ 381 h 2000"/>
                    <a:gd name="connsiteX4" fmla="*/ 571 w 2000"/>
                    <a:gd name="connsiteY4" fmla="*/ 952 h 2000"/>
                    <a:gd name="connsiteX5" fmla="*/ 0 w 2000"/>
                    <a:gd name="connsiteY5" fmla="*/ 1619 h 2000"/>
                    <a:gd name="connsiteX6" fmla="*/ 762 w 2000"/>
                    <a:gd name="connsiteY6" fmla="*/ 1333 h 2000"/>
                    <a:gd name="connsiteX7" fmla="*/ 1238 w 2000"/>
                    <a:gd name="connsiteY7" fmla="*/ 2000 h 2000"/>
                    <a:gd name="connsiteX8" fmla="*/ 1238 w 2000"/>
                    <a:gd name="connsiteY8" fmla="*/ 1238 h 2000"/>
                    <a:gd name="connsiteX9" fmla="*/ 2000 w 2000"/>
                    <a:gd name="connsiteY9" fmla="*/ 1048 h 2000"/>
                    <a:gd name="connsiteX10" fmla="*/ 1238 w 2000"/>
                    <a:gd name="connsiteY10" fmla="*/ 857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00">
                      <a:moveTo>
                        <a:pt x="1238" y="857"/>
                      </a:moveTo>
                      <a:lnTo>
                        <a:pt x="1334" y="0"/>
                      </a:lnTo>
                      <a:lnTo>
                        <a:pt x="857" y="667"/>
                      </a:lnTo>
                      <a:lnTo>
                        <a:pt x="95" y="381"/>
                      </a:lnTo>
                      <a:lnTo>
                        <a:pt x="571" y="952"/>
                      </a:lnTo>
                      <a:lnTo>
                        <a:pt x="0" y="1619"/>
                      </a:lnTo>
                      <a:lnTo>
                        <a:pt x="762" y="1333"/>
                      </a:lnTo>
                      <a:lnTo>
                        <a:pt x="1238" y="2000"/>
                      </a:lnTo>
                      <a:lnTo>
                        <a:pt x="1238" y="1238"/>
                      </a:lnTo>
                      <a:lnTo>
                        <a:pt x="2000" y="1048"/>
                      </a:lnTo>
                      <a:lnTo>
                        <a:pt x="1238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0355E127-E657-42D9-8BC7-FA4CBE2EAE1C}"/>
                    </a:ext>
                  </a:extLst>
                </p:cNvPr>
                <p:cNvSpPr/>
                <p:nvPr/>
              </p:nvSpPr>
              <p:spPr>
                <a:xfrm>
                  <a:off x="11578677" y="1826568"/>
                  <a:ext cx="2000" cy="1904"/>
                </a:xfrm>
                <a:custGeom>
                  <a:avLst/>
                  <a:gdLst>
                    <a:gd name="connsiteX0" fmla="*/ 1429 w 2000"/>
                    <a:gd name="connsiteY0" fmla="*/ 762 h 1904"/>
                    <a:gd name="connsiteX1" fmla="*/ 1714 w 2000"/>
                    <a:gd name="connsiteY1" fmla="*/ 0 h 1904"/>
                    <a:gd name="connsiteX2" fmla="*/ 1048 w 2000"/>
                    <a:gd name="connsiteY2" fmla="*/ 476 h 1904"/>
                    <a:gd name="connsiteX3" fmla="*/ 476 w 2000"/>
                    <a:gd name="connsiteY3" fmla="*/ 0 h 1904"/>
                    <a:gd name="connsiteX4" fmla="*/ 667 w 2000"/>
                    <a:gd name="connsiteY4" fmla="*/ 667 h 1904"/>
                    <a:gd name="connsiteX5" fmla="*/ 0 w 2000"/>
                    <a:gd name="connsiteY5" fmla="*/ 1143 h 1904"/>
                    <a:gd name="connsiteX6" fmla="*/ 762 w 2000"/>
                    <a:gd name="connsiteY6" fmla="*/ 1143 h 1904"/>
                    <a:gd name="connsiteX7" fmla="*/ 953 w 2000"/>
                    <a:gd name="connsiteY7" fmla="*/ 1905 h 1904"/>
                    <a:gd name="connsiteX8" fmla="*/ 1238 w 2000"/>
                    <a:gd name="connsiteY8" fmla="*/ 1143 h 1904"/>
                    <a:gd name="connsiteX9" fmla="*/ 2000 w 2000"/>
                    <a:gd name="connsiteY9" fmla="*/ 1238 h 1904"/>
                    <a:gd name="connsiteX10" fmla="*/ 1429 w 2000"/>
                    <a:gd name="connsiteY10" fmla="*/ 762 h 1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1904">
                      <a:moveTo>
                        <a:pt x="1429" y="762"/>
                      </a:moveTo>
                      <a:lnTo>
                        <a:pt x="1714" y="0"/>
                      </a:lnTo>
                      <a:lnTo>
                        <a:pt x="1048" y="476"/>
                      </a:lnTo>
                      <a:lnTo>
                        <a:pt x="476" y="0"/>
                      </a:lnTo>
                      <a:lnTo>
                        <a:pt x="667" y="667"/>
                      </a:lnTo>
                      <a:lnTo>
                        <a:pt x="0" y="1143"/>
                      </a:lnTo>
                      <a:lnTo>
                        <a:pt x="762" y="1143"/>
                      </a:lnTo>
                      <a:lnTo>
                        <a:pt x="953" y="1905"/>
                      </a:lnTo>
                      <a:lnTo>
                        <a:pt x="1238" y="1143"/>
                      </a:lnTo>
                      <a:lnTo>
                        <a:pt x="2000" y="1238"/>
                      </a:lnTo>
                      <a:lnTo>
                        <a:pt x="1429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63480760-C32C-113F-BB23-DC7831DE2684}"/>
                    </a:ext>
                  </a:extLst>
                </p:cNvPr>
                <p:cNvSpPr/>
                <p:nvPr/>
              </p:nvSpPr>
              <p:spPr>
                <a:xfrm>
                  <a:off x="11577534" y="1832568"/>
                  <a:ext cx="2000" cy="2000"/>
                </a:xfrm>
                <a:custGeom>
                  <a:avLst/>
                  <a:gdLst>
                    <a:gd name="connsiteX0" fmla="*/ 1524 w 2000"/>
                    <a:gd name="connsiteY0" fmla="*/ 1048 h 2000"/>
                    <a:gd name="connsiteX1" fmla="*/ 2000 w 2000"/>
                    <a:gd name="connsiteY1" fmla="*/ 381 h 2000"/>
                    <a:gd name="connsiteX2" fmla="*/ 1238 w 2000"/>
                    <a:gd name="connsiteY2" fmla="*/ 667 h 2000"/>
                    <a:gd name="connsiteX3" fmla="*/ 857 w 2000"/>
                    <a:gd name="connsiteY3" fmla="*/ 0 h 2000"/>
                    <a:gd name="connsiteX4" fmla="*/ 762 w 2000"/>
                    <a:gd name="connsiteY4" fmla="*/ 762 h 2000"/>
                    <a:gd name="connsiteX5" fmla="*/ 0 w 2000"/>
                    <a:gd name="connsiteY5" fmla="*/ 953 h 2000"/>
                    <a:gd name="connsiteX6" fmla="*/ 762 w 2000"/>
                    <a:gd name="connsiteY6" fmla="*/ 1238 h 2000"/>
                    <a:gd name="connsiteX7" fmla="*/ 762 w 2000"/>
                    <a:gd name="connsiteY7" fmla="*/ 2000 h 2000"/>
                    <a:gd name="connsiteX8" fmla="*/ 1238 w 2000"/>
                    <a:gd name="connsiteY8" fmla="*/ 1333 h 2000"/>
                    <a:gd name="connsiteX9" fmla="*/ 1905 w 2000"/>
                    <a:gd name="connsiteY9" fmla="*/ 1715 h 2000"/>
                    <a:gd name="connsiteX10" fmla="*/ 1524 w 2000"/>
                    <a:gd name="connsiteY10" fmla="*/ 104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00">
                      <a:moveTo>
                        <a:pt x="1524" y="1048"/>
                      </a:moveTo>
                      <a:lnTo>
                        <a:pt x="2000" y="381"/>
                      </a:lnTo>
                      <a:lnTo>
                        <a:pt x="1238" y="667"/>
                      </a:lnTo>
                      <a:lnTo>
                        <a:pt x="857" y="0"/>
                      </a:lnTo>
                      <a:lnTo>
                        <a:pt x="762" y="762"/>
                      </a:lnTo>
                      <a:lnTo>
                        <a:pt x="0" y="953"/>
                      </a:lnTo>
                      <a:lnTo>
                        <a:pt x="762" y="1238"/>
                      </a:lnTo>
                      <a:lnTo>
                        <a:pt x="762" y="2000"/>
                      </a:lnTo>
                      <a:lnTo>
                        <a:pt x="1238" y="1333"/>
                      </a:lnTo>
                      <a:lnTo>
                        <a:pt x="1905" y="1715"/>
                      </a:lnTo>
                      <a:lnTo>
                        <a:pt x="1524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41EA6F5D-4A10-29B2-B00E-E23C07AD3A52}"/>
                    </a:ext>
                  </a:extLst>
                </p:cNvPr>
                <p:cNvSpPr/>
                <p:nvPr/>
              </p:nvSpPr>
              <p:spPr>
                <a:xfrm>
                  <a:off x="11574962" y="1828853"/>
                  <a:ext cx="2095" cy="2000"/>
                </a:xfrm>
                <a:custGeom>
                  <a:avLst/>
                  <a:gdLst>
                    <a:gd name="connsiteX0" fmla="*/ 1429 w 2095"/>
                    <a:gd name="connsiteY0" fmla="*/ 1238 h 2000"/>
                    <a:gd name="connsiteX1" fmla="*/ 2096 w 2095"/>
                    <a:gd name="connsiteY1" fmla="*/ 762 h 2000"/>
                    <a:gd name="connsiteX2" fmla="*/ 1238 w 2095"/>
                    <a:gd name="connsiteY2" fmla="*/ 762 h 2000"/>
                    <a:gd name="connsiteX3" fmla="*/ 1048 w 2095"/>
                    <a:gd name="connsiteY3" fmla="*/ 0 h 2000"/>
                    <a:gd name="connsiteX4" fmla="*/ 857 w 2095"/>
                    <a:gd name="connsiteY4" fmla="*/ 762 h 2000"/>
                    <a:gd name="connsiteX5" fmla="*/ 0 w 2095"/>
                    <a:gd name="connsiteY5" fmla="*/ 667 h 2000"/>
                    <a:gd name="connsiteX6" fmla="*/ 667 w 2095"/>
                    <a:gd name="connsiteY6" fmla="*/ 1143 h 2000"/>
                    <a:gd name="connsiteX7" fmla="*/ 381 w 2095"/>
                    <a:gd name="connsiteY7" fmla="*/ 1905 h 2000"/>
                    <a:gd name="connsiteX8" fmla="*/ 952 w 2095"/>
                    <a:gd name="connsiteY8" fmla="*/ 1524 h 2000"/>
                    <a:gd name="connsiteX9" fmla="*/ 1619 w 2095"/>
                    <a:gd name="connsiteY9" fmla="*/ 2000 h 2000"/>
                    <a:gd name="connsiteX10" fmla="*/ 1429 w 2095"/>
                    <a:gd name="connsiteY10" fmla="*/ 123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00">
                      <a:moveTo>
                        <a:pt x="1429" y="1238"/>
                      </a:moveTo>
                      <a:lnTo>
                        <a:pt x="2096" y="762"/>
                      </a:lnTo>
                      <a:lnTo>
                        <a:pt x="1238" y="762"/>
                      </a:lnTo>
                      <a:lnTo>
                        <a:pt x="1048" y="0"/>
                      </a:lnTo>
                      <a:lnTo>
                        <a:pt x="857" y="762"/>
                      </a:lnTo>
                      <a:lnTo>
                        <a:pt x="0" y="667"/>
                      </a:lnTo>
                      <a:lnTo>
                        <a:pt x="667" y="1143"/>
                      </a:lnTo>
                      <a:lnTo>
                        <a:pt x="381" y="1905"/>
                      </a:lnTo>
                      <a:lnTo>
                        <a:pt x="952" y="1524"/>
                      </a:lnTo>
                      <a:lnTo>
                        <a:pt x="1619" y="2000"/>
                      </a:lnTo>
                      <a:lnTo>
                        <a:pt x="1429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5F539EAD-B785-E7CB-B161-4AC4C6FDFCF8}"/>
                    </a:ext>
                  </a:extLst>
                </p:cNvPr>
                <p:cNvSpPr/>
                <p:nvPr/>
              </p:nvSpPr>
              <p:spPr>
                <a:xfrm>
                  <a:off x="11573819" y="1833140"/>
                  <a:ext cx="2000" cy="2095"/>
                </a:xfrm>
                <a:custGeom>
                  <a:avLst/>
                  <a:gdLst>
                    <a:gd name="connsiteX0" fmla="*/ 1238 w 2000"/>
                    <a:gd name="connsiteY0" fmla="*/ 1333 h 2095"/>
                    <a:gd name="connsiteX1" fmla="*/ 2000 w 2000"/>
                    <a:gd name="connsiteY1" fmla="*/ 1143 h 2095"/>
                    <a:gd name="connsiteX2" fmla="*/ 1238 w 2000"/>
                    <a:gd name="connsiteY2" fmla="*/ 857 h 2095"/>
                    <a:gd name="connsiteX3" fmla="*/ 1334 w 2000"/>
                    <a:gd name="connsiteY3" fmla="*/ 0 h 2095"/>
                    <a:gd name="connsiteX4" fmla="*/ 858 w 2000"/>
                    <a:gd name="connsiteY4" fmla="*/ 667 h 2095"/>
                    <a:gd name="connsiteX5" fmla="*/ 95 w 2000"/>
                    <a:gd name="connsiteY5" fmla="*/ 381 h 2095"/>
                    <a:gd name="connsiteX6" fmla="*/ 571 w 2000"/>
                    <a:gd name="connsiteY6" fmla="*/ 1048 h 2095"/>
                    <a:gd name="connsiteX7" fmla="*/ 0 w 2000"/>
                    <a:gd name="connsiteY7" fmla="*/ 1619 h 2095"/>
                    <a:gd name="connsiteX8" fmla="*/ 858 w 2000"/>
                    <a:gd name="connsiteY8" fmla="*/ 1429 h 2095"/>
                    <a:gd name="connsiteX9" fmla="*/ 1238 w 2000"/>
                    <a:gd name="connsiteY9" fmla="*/ 2096 h 2095"/>
                    <a:gd name="connsiteX10" fmla="*/ 1238 w 2000"/>
                    <a:gd name="connsiteY10" fmla="*/ 1333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95">
                      <a:moveTo>
                        <a:pt x="1238" y="1333"/>
                      </a:moveTo>
                      <a:lnTo>
                        <a:pt x="2000" y="1143"/>
                      </a:lnTo>
                      <a:lnTo>
                        <a:pt x="1238" y="857"/>
                      </a:lnTo>
                      <a:lnTo>
                        <a:pt x="1334" y="0"/>
                      </a:lnTo>
                      <a:lnTo>
                        <a:pt x="858" y="667"/>
                      </a:lnTo>
                      <a:lnTo>
                        <a:pt x="95" y="381"/>
                      </a:lnTo>
                      <a:lnTo>
                        <a:pt x="571" y="1048"/>
                      </a:lnTo>
                      <a:lnTo>
                        <a:pt x="0" y="1619"/>
                      </a:lnTo>
                      <a:lnTo>
                        <a:pt x="858" y="1429"/>
                      </a:lnTo>
                      <a:lnTo>
                        <a:pt x="1238" y="2096"/>
                      </a:lnTo>
                      <a:lnTo>
                        <a:pt x="1238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7E74C2B0-540D-D6D5-6C25-B23848B75968}"/>
                    </a:ext>
                  </a:extLst>
                </p:cNvPr>
                <p:cNvSpPr/>
                <p:nvPr/>
              </p:nvSpPr>
              <p:spPr>
                <a:xfrm>
                  <a:off x="11571343" y="1836378"/>
                  <a:ext cx="2095" cy="2095"/>
                </a:xfrm>
                <a:custGeom>
                  <a:avLst/>
                  <a:gdLst>
                    <a:gd name="connsiteX0" fmla="*/ 1238 w 2095"/>
                    <a:gd name="connsiteY0" fmla="*/ 1333 h 2095"/>
                    <a:gd name="connsiteX1" fmla="*/ 2096 w 2095"/>
                    <a:gd name="connsiteY1" fmla="*/ 1333 h 2095"/>
                    <a:gd name="connsiteX2" fmla="*/ 1429 w 2095"/>
                    <a:gd name="connsiteY2" fmla="*/ 857 h 2095"/>
                    <a:gd name="connsiteX3" fmla="*/ 1714 w 2095"/>
                    <a:gd name="connsiteY3" fmla="*/ 95 h 2095"/>
                    <a:gd name="connsiteX4" fmla="*/ 1048 w 2095"/>
                    <a:gd name="connsiteY4" fmla="*/ 571 h 2095"/>
                    <a:gd name="connsiteX5" fmla="*/ 476 w 2095"/>
                    <a:gd name="connsiteY5" fmla="*/ 0 h 2095"/>
                    <a:gd name="connsiteX6" fmla="*/ 667 w 2095"/>
                    <a:gd name="connsiteY6" fmla="*/ 857 h 2095"/>
                    <a:gd name="connsiteX7" fmla="*/ 0 w 2095"/>
                    <a:gd name="connsiteY7" fmla="*/ 1238 h 2095"/>
                    <a:gd name="connsiteX8" fmla="*/ 762 w 2095"/>
                    <a:gd name="connsiteY8" fmla="*/ 1238 h 2095"/>
                    <a:gd name="connsiteX9" fmla="*/ 1048 w 2095"/>
                    <a:gd name="connsiteY9" fmla="*/ 2096 h 2095"/>
                    <a:gd name="connsiteX10" fmla="*/ 1238 w 2095"/>
                    <a:gd name="connsiteY10" fmla="*/ 1333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95">
                      <a:moveTo>
                        <a:pt x="1238" y="1333"/>
                      </a:moveTo>
                      <a:lnTo>
                        <a:pt x="2096" y="1333"/>
                      </a:lnTo>
                      <a:lnTo>
                        <a:pt x="1429" y="857"/>
                      </a:lnTo>
                      <a:lnTo>
                        <a:pt x="1714" y="95"/>
                      </a:lnTo>
                      <a:lnTo>
                        <a:pt x="1048" y="571"/>
                      </a:lnTo>
                      <a:lnTo>
                        <a:pt x="476" y="0"/>
                      </a:lnTo>
                      <a:lnTo>
                        <a:pt x="667" y="857"/>
                      </a:lnTo>
                      <a:lnTo>
                        <a:pt x="0" y="1238"/>
                      </a:lnTo>
                      <a:lnTo>
                        <a:pt x="762" y="1238"/>
                      </a:lnTo>
                      <a:lnTo>
                        <a:pt x="1048" y="2096"/>
                      </a:lnTo>
                      <a:lnTo>
                        <a:pt x="1238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0AE40F6F-DCF1-32CD-B85D-D427F599D0E5}"/>
                    </a:ext>
                  </a:extLst>
                </p:cNvPr>
                <p:cNvSpPr/>
                <p:nvPr/>
              </p:nvSpPr>
              <p:spPr>
                <a:xfrm>
                  <a:off x="11568961" y="1831520"/>
                  <a:ext cx="2095" cy="2190"/>
                </a:xfrm>
                <a:custGeom>
                  <a:avLst/>
                  <a:gdLst>
                    <a:gd name="connsiteX0" fmla="*/ 1238 w 2095"/>
                    <a:gd name="connsiteY0" fmla="*/ 1524 h 2190"/>
                    <a:gd name="connsiteX1" fmla="*/ 2000 w 2095"/>
                    <a:gd name="connsiteY1" fmla="*/ 1810 h 2190"/>
                    <a:gd name="connsiteX2" fmla="*/ 1524 w 2095"/>
                    <a:gd name="connsiteY2" fmla="*/ 1143 h 2190"/>
                    <a:gd name="connsiteX3" fmla="*/ 2096 w 2095"/>
                    <a:gd name="connsiteY3" fmla="*/ 476 h 2190"/>
                    <a:gd name="connsiteX4" fmla="*/ 1333 w 2095"/>
                    <a:gd name="connsiteY4" fmla="*/ 762 h 2190"/>
                    <a:gd name="connsiteX5" fmla="*/ 857 w 2095"/>
                    <a:gd name="connsiteY5" fmla="*/ 0 h 2190"/>
                    <a:gd name="connsiteX6" fmla="*/ 857 w 2095"/>
                    <a:gd name="connsiteY6" fmla="*/ 857 h 2190"/>
                    <a:gd name="connsiteX7" fmla="*/ 0 w 2095"/>
                    <a:gd name="connsiteY7" fmla="*/ 1048 h 2190"/>
                    <a:gd name="connsiteX8" fmla="*/ 762 w 2095"/>
                    <a:gd name="connsiteY8" fmla="*/ 1334 h 2190"/>
                    <a:gd name="connsiteX9" fmla="*/ 762 w 2095"/>
                    <a:gd name="connsiteY9" fmla="*/ 2191 h 2190"/>
                    <a:gd name="connsiteX10" fmla="*/ 1238 w 2095"/>
                    <a:gd name="connsiteY10" fmla="*/ 1524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190">
                      <a:moveTo>
                        <a:pt x="1238" y="1524"/>
                      </a:moveTo>
                      <a:lnTo>
                        <a:pt x="2000" y="1810"/>
                      </a:lnTo>
                      <a:lnTo>
                        <a:pt x="1524" y="1143"/>
                      </a:lnTo>
                      <a:lnTo>
                        <a:pt x="2096" y="476"/>
                      </a:lnTo>
                      <a:lnTo>
                        <a:pt x="1333" y="762"/>
                      </a:lnTo>
                      <a:lnTo>
                        <a:pt x="857" y="0"/>
                      </a:lnTo>
                      <a:lnTo>
                        <a:pt x="857" y="857"/>
                      </a:lnTo>
                      <a:lnTo>
                        <a:pt x="0" y="1048"/>
                      </a:lnTo>
                      <a:lnTo>
                        <a:pt x="762" y="1334"/>
                      </a:lnTo>
                      <a:lnTo>
                        <a:pt x="762" y="2191"/>
                      </a:lnTo>
                      <a:lnTo>
                        <a:pt x="1238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71871931-EC73-2548-E3E6-83A63CEB1DE2}"/>
                    </a:ext>
                  </a:extLst>
                </p:cNvPr>
                <p:cNvSpPr/>
                <p:nvPr/>
              </p:nvSpPr>
              <p:spPr>
                <a:xfrm>
                  <a:off x="11566104" y="1827996"/>
                  <a:ext cx="2095" cy="2000"/>
                </a:xfrm>
                <a:custGeom>
                  <a:avLst/>
                  <a:gdLst>
                    <a:gd name="connsiteX0" fmla="*/ 1048 w 2095"/>
                    <a:gd name="connsiteY0" fmla="*/ 1524 h 2000"/>
                    <a:gd name="connsiteX1" fmla="*/ 1619 w 2095"/>
                    <a:gd name="connsiteY1" fmla="*/ 2000 h 2000"/>
                    <a:gd name="connsiteX2" fmla="*/ 1429 w 2095"/>
                    <a:gd name="connsiteY2" fmla="*/ 1238 h 2000"/>
                    <a:gd name="connsiteX3" fmla="*/ 2096 w 2095"/>
                    <a:gd name="connsiteY3" fmla="*/ 762 h 2000"/>
                    <a:gd name="connsiteX4" fmla="*/ 1238 w 2095"/>
                    <a:gd name="connsiteY4" fmla="*/ 762 h 2000"/>
                    <a:gd name="connsiteX5" fmla="*/ 1048 w 2095"/>
                    <a:gd name="connsiteY5" fmla="*/ 0 h 2000"/>
                    <a:gd name="connsiteX6" fmla="*/ 762 w 2095"/>
                    <a:gd name="connsiteY6" fmla="*/ 762 h 2000"/>
                    <a:gd name="connsiteX7" fmla="*/ 0 w 2095"/>
                    <a:gd name="connsiteY7" fmla="*/ 667 h 2000"/>
                    <a:gd name="connsiteX8" fmla="*/ 667 w 2095"/>
                    <a:gd name="connsiteY8" fmla="*/ 1238 h 2000"/>
                    <a:gd name="connsiteX9" fmla="*/ 286 w 2095"/>
                    <a:gd name="connsiteY9" fmla="*/ 2000 h 2000"/>
                    <a:gd name="connsiteX10" fmla="*/ 1048 w 2095"/>
                    <a:gd name="connsiteY10" fmla="*/ 1524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00">
                      <a:moveTo>
                        <a:pt x="1048" y="1524"/>
                      </a:moveTo>
                      <a:lnTo>
                        <a:pt x="1619" y="2000"/>
                      </a:lnTo>
                      <a:lnTo>
                        <a:pt x="1429" y="1238"/>
                      </a:lnTo>
                      <a:lnTo>
                        <a:pt x="2096" y="762"/>
                      </a:lnTo>
                      <a:lnTo>
                        <a:pt x="1238" y="762"/>
                      </a:lnTo>
                      <a:lnTo>
                        <a:pt x="1048" y="0"/>
                      </a:lnTo>
                      <a:lnTo>
                        <a:pt x="762" y="762"/>
                      </a:lnTo>
                      <a:lnTo>
                        <a:pt x="0" y="667"/>
                      </a:lnTo>
                      <a:lnTo>
                        <a:pt x="667" y="1238"/>
                      </a:lnTo>
                      <a:lnTo>
                        <a:pt x="286" y="2000"/>
                      </a:lnTo>
                      <a:lnTo>
                        <a:pt x="1048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40AA0FFD-F46F-8EE2-C29F-ADEA3DE2F0C1}"/>
                    </a:ext>
                  </a:extLst>
                </p:cNvPr>
                <p:cNvSpPr/>
                <p:nvPr/>
              </p:nvSpPr>
              <p:spPr>
                <a:xfrm>
                  <a:off x="11566389" y="1832949"/>
                  <a:ext cx="2095" cy="2095"/>
                </a:xfrm>
                <a:custGeom>
                  <a:avLst/>
                  <a:gdLst>
                    <a:gd name="connsiteX0" fmla="*/ 762 w 2095"/>
                    <a:gd name="connsiteY0" fmla="*/ 1429 h 2095"/>
                    <a:gd name="connsiteX1" fmla="*/ 1238 w 2095"/>
                    <a:gd name="connsiteY1" fmla="*/ 2096 h 2095"/>
                    <a:gd name="connsiteX2" fmla="*/ 1238 w 2095"/>
                    <a:gd name="connsiteY2" fmla="*/ 1333 h 2095"/>
                    <a:gd name="connsiteX3" fmla="*/ 2096 w 2095"/>
                    <a:gd name="connsiteY3" fmla="*/ 1048 h 2095"/>
                    <a:gd name="connsiteX4" fmla="*/ 1238 w 2095"/>
                    <a:gd name="connsiteY4" fmla="*/ 857 h 2095"/>
                    <a:gd name="connsiteX5" fmla="*/ 1334 w 2095"/>
                    <a:gd name="connsiteY5" fmla="*/ 0 h 2095"/>
                    <a:gd name="connsiteX6" fmla="*/ 857 w 2095"/>
                    <a:gd name="connsiteY6" fmla="*/ 667 h 2095"/>
                    <a:gd name="connsiteX7" fmla="*/ 0 w 2095"/>
                    <a:gd name="connsiteY7" fmla="*/ 286 h 2095"/>
                    <a:gd name="connsiteX8" fmla="*/ 476 w 2095"/>
                    <a:gd name="connsiteY8" fmla="*/ 1048 h 2095"/>
                    <a:gd name="connsiteX9" fmla="*/ 0 w 2095"/>
                    <a:gd name="connsiteY9" fmla="*/ 1619 h 2095"/>
                    <a:gd name="connsiteX10" fmla="*/ 762 w 2095"/>
                    <a:gd name="connsiteY10" fmla="*/ 1429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95">
                      <a:moveTo>
                        <a:pt x="762" y="1429"/>
                      </a:moveTo>
                      <a:lnTo>
                        <a:pt x="1238" y="2096"/>
                      </a:lnTo>
                      <a:lnTo>
                        <a:pt x="1238" y="1333"/>
                      </a:lnTo>
                      <a:lnTo>
                        <a:pt x="2096" y="1048"/>
                      </a:lnTo>
                      <a:lnTo>
                        <a:pt x="1238" y="857"/>
                      </a:lnTo>
                      <a:lnTo>
                        <a:pt x="1334" y="0"/>
                      </a:lnTo>
                      <a:lnTo>
                        <a:pt x="857" y="667"/>
                      </a:lnTo>
                      <a:lnTo>
                        <a:pt x="0" y="286"/>
                      </a:lnTo>
                      <a:lnTo>
                        <a:pt x="476" y="1048"/>
                      </a:lnTo>
                      <a:lnTo>
                        <a:pt x="0" y="1619"/>
                      </a:lnTo>
                      <a:lnTo>
                        <a:pt x="762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3C7C3C35-0CAD-1A36-5083-A77C56E96A7D}"/>
                    </a:ext>
                  </a:extLst>
                </p:cNvPr>
                <p:cNvSpPr/>
                <p:nvPr/>
              </p:nvSpPr>
              <p:spPr>
                <a:xfrm>
                  <a:off x="11562675" y="1833330"/>
                  <a:ext cx="2095" cy="2095"/>
                </a:xfrm>
                <a:custGeom>
                  <a:avLst/>
                  <a:gdLst>
                    <a:gd name="connsiteX0" fmla="*/ 762 w 2095"/>
                    <a:gd name="connsiteY0" fmla="*/ 1333 h 2095"/>
                    <a:gd name="connsiteX1" fmla="*/ 1048 w 2095"/>
                    <a:gd name="connsiteY1" fmla="*/ 2096 h 2095"/>
                    <a:gd name="connsiteX2" fmla="*/ 1333 w 2095"/>
                    <a:gd name="connsiteY2" fmla="*/ 1333 h 2095"/>
                    <a:gd name="connsiteX3" fmla="*/ 2096 w 2095"/>
                    <a:gd name="connsiteY3" fmla="*/ 1429 h 2095"/>
                    <a:gd name="connsiteX4" fmla="*/ 1429 w 2095"/>
                    <a:gd name="connsiteY4" fmla="*/ 857 h 2095"/>
                    <a:gd name="connsiteX5" fmla="*/ 1810 w 2095"/>
                    <a:gd name="connsiteY5" fmla="*/ 95 h 2095"/>
                    <a:gd name="connsiteX6" fmla="*/ 1048 w 2095"/>
                    <a:gd name="connsiteY6" fmla="*/ 571 h 2095"/>
                    <a:gd name="connsiteX7" fmla="*/ 476 w 2095"/>
                    <a:gd name="connsiteY7" fmla="*/ 0 h 2095"/>
                    <a:gd name="connsiteX8" fmla="*/ 667 w 2095"/>
                    <a:gd name="connsiteY8" fmla="*/ 857 h 2095"/>
                    <a:gd name="connsiteX9" fmla="*/ 0 w 2095"/>
                    <a:gd name="connsiteY9" fmla="*/ 1238 h 2095"/>
                    <a:gd name="connsiteX10" fmla="*/ 762 w 2095"/>
                    <a:gd name="connsiteY10" fmla="*/ 1333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95">
                      <a:moveTo>
                        <a:pt x="762" y="1333"/>
                      </a:moveTo>
                      <a:lnTo>
                        <a:pt x="1048" y="2096"/>
                      </a:lnTo>
                      <a:lnTo>
                        <a:pt x="1333" y="1333"/>
                      </a:lnTo>
                      <a:lnTo>
                        <a:pt x="2096" y="1429"/>
                      </a:lnTo>
                      <a:lnTo>
                        <a:pt x="1429" y="857"/>
                      </a:lnTo>
                      <a:lnTo>
                        <a:pt x="1810" y="95"/>
                      </a:lnTo>
                      <a:lnTo>
                        <a:pt x="1048" y="571"/>
                      </a:lnTo>
                      <a:lnTo>
                        <a:pt x="476" y="0"/>
                      </a:lnTo>
                      <a:lnTo>
                        <a:pt x="667" y="857"/>
                      </a:lnTo>
                      <a:lnTo>
                        <a:pt x="0" y="1238"/>
                      </a:lnTo>
                      <a:lnTo>
                        <a:pt x="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44185530-D00E-E722-E2A9-8A3029310382}"/>
                    </a:ext>
                  </a:extLst>
                </p:cNvPr>
                <p:cNvSpPr/>
                <p:nvPr/>
              </p:nvSpPr>
              <p:spPr>
                <a:xfrm>
                  <a:off x="11560103" y="1830759"/>
                  <a:ext cx="2095" cy="2190"/>
                </a:xfrm>
                <a:custGeom>
                  <a:avLst/>
                  <a:gdLst>
                    <a:gd name="connsiteX0" fmla="*/ 762 w 2095"/>
                    <a:gd name="connsiteY0" fmla="*/ 1333 h 2190"/>
                    <a:gd name="connsiteX1" fmla="*/ 762 w 2095"/>
                    <a:gd name="connsiteY1" fmla="*/ 2191 h 2190"/>
                    <a:gd name="connsiteX2" fmla="*/ 1238 w 2095"/>
                    <a:gd name="connsiteY2" fmla="*/ 1429 h 2190"/>
                    <a:gd name="connsiteX3" fmla="*/ 2096 w 2095"/>
                    <a:gd name="connsiteY3" fmla="*/ 1810 h 2190"/>
                    <a:gd name="connsiteX4" fmla="*/ 1524 w 2095"/>
                    <a:gd name="connsiteY4" fmla="*/ 1048 h 2190"/>
                    <a:gd name="connsiteX5" fmla="*/ 2096 w 2095"/>
                    <a:gd name="connsiteY5" fmla="*/ 476 h 2190"/>
                    <a:gd name="connsiteX6" fmla="*/ 1334 w 2095"/>
                    <a:gd name="connsiteY6" fmla="*/ 667 h 2190"/>
                    <a:gd name="connsiteX7" fmla="*/ 858 w 2095"/>
                    <a:gd name="connsiteY7" fmla="*/ 0 h 2190"/>
                    <a:gd name="connsiteX8" fmla="*/ 858 w 2095"/>
                    <a:gd name="connsiteY8" fmla="*/ 857 h 2190"/>
                    <a:gd name="connsiteX9" fmla="*/ 0 w 2095"/>
                    <a:gd name="connsiteY9" fmla="*/ 1048 h 2190"/>
                    <a:gd name="connsiteX10" fmla="*/ 762 w 2095"/>
                    <a:gd name="connsiteY10" fmla="*/ 1333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190">
                      <a:moveTo>
                        <a:pt x="762" y="1333"/>
                      </a:moveTo>
                      <a:lnTo>
                        <a:pt x="762" y="2191"/>
                      </a:lnTo>
                      <a:lnTo>
                        <a:pt x="1238" y="1429"/>
                      </a:lnTo>
                      <a:lnTo>
                        <a:pt x="2096" y="1810"/>
                      </a:lnTo>
                      <a:lnTo>
                        <a:pt x="1524" y="1048"/>
                      </a:lnTo>
                      <a:lnTo>
                        <a:pt x="2096" y="476"/>
                      </a:lnTo>
                      <a:lnTo>
                        <a:pt x="1334" y="667"/>
                      </a:lnTo>
                      <a:lnTo>
                        <a:pt x="858" y="0"/>
                      </a:lnTo>
                      <a:lnTo>
                        <a:pt x="858" y="857"/>
                      </a:lnTo>
                      <a:lnTo>
                        <a:pt x="0" y="1048"/>
                      </a:lnTo>
                      <a:lnTo>
                        <a:pt x="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FDDEE744-9E65-1BF4-8312-120C706E5FFF}"/>
                    </a:ext>
                  </a:extLst>
                </p:cNvPr>
                <p:cNvSpPr/>
                <p:nvPr/>
              </p:nvSpPr>
              <p:spPr>
                <a:xfrm>
                  <a:off x="11558579" y="1835616"/>
                  <a:ext cx="2190" cy="2190"/>
                </a:xfrm>
                <a:custGeom>
                  <a:avLst/>
                  <a:gdLst>
                    <a:gd name="connsiteX0" fmla="*/ 667 w 2190"/>
                    <a:gd name="connsiteY0" fmla="*/ 1333 h 2190"/>
                    <a:gd name="connsiteX1" fmla="*/ 381 w 2190"/>
                    <a:gd name="connsiteY1" fmla="*/ 2096 h 2190"/>
                    <a:gd name="connsiteX2" fmla="*/ 1048 w 2190"/>
                    <a:gd name="connsiteY2" fmla="*/ 1619 h 2190"/>
                    <a:gd name="connsiteX3" fmla="*/ 1714 w 2190"/>
                    <a:gd name="connsiteY3" fmla="*/ 2191 h 2190"/>
                    <a:gd name="connsiteX4" fmla="*/ 1429 w 2190"/>
                    <a:gd name="connsiteY4" fmla="*/ 1333 h 2190"/>
                    <a:gd name="connsiteX5" fmla="*/ 2191 w 2190"/>
                    <a:gd name="connsiteY5" fmla="*/ 857 h 2190"/>
                    <a:gd name="connsiteX6" fmla="*/ 1333 w 2190"/>
                    <a:gd name="connsiteY6" fmla="*/ 857 h 2190"/>
                    <a:gd name="connsiteX7" fmla="*/ 1143 w 2190"/>
                    <a:gd name="connsiteY7" fmla="*/ 0 h 2190"/>
                    <a:gd name="connsiteX8" fmla="*/ 857 w 2190"/>
                    <a:gd name="connsiteY8" fmla="*/ 857 h 2190"/>
                    <a:gd name="connsiteX9" fmla="*/ 0 w 2190"/>
                    <a:gd name="connsiteY9" fmla="*/ 762 h 2190"/>
                    <a:gd name="connsiteX10" fmla="*/ 667 w 2190"/>
                    <a:gd name="connsiteY10" fmla="*/ 1333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190">
                      <a:moveTo>
                        <a:pt x="667" y="1333"/>
                      </a:moveTo>
                      <a:lnTo>
                        <a:pt x="381" y="2096"/>
                      </a:lnTo>
                      <a:lnTo>
                        <a:pt x="1048" y="1619"/>
                      </a:lnTo>
                      <a:lnTo>
                        <a:pt x="1714" y="2191"/>
                      </a:lnTo>
                      <a:lnTo>
                        <a:pt x="1429" y="1333"/>
                      </a:lnTo>
                      <a:lnTo>
                        <a:pt x="2191" y="857"/>
                      </a:lnTo>
                      <a:lnTo>
                        <a:pt x="1333" y="857"/>
                      </a:lnTo>
                      <a:lnTo>
                        <a:pt x="1143" y="0"/>
                      </a:lnTo>
                      <a:lnTo>
                        <a:pt x="857" y="857"/>
                      </a:lnTo>
                      <a:lnTo>
                        <a:pt x="0" y="762"/>
                      </a:lnTo>
                      <a:lnTo>
                        <a:pt x="667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ECF4D1C1-2069-D17D-CB84-40EBF71B32A9}"/>
                    </a:ext>
                  </a:extLst>
                </p:cNvPr>
                <p:cNvSpPr/>
                <p:nvPr/>
              </p:nvSpPr>
              <p:spPr>
                <a:xfrm>
                  <a:off x="11555436" y="1829806"/>
                  <a:ext cx="2190" cy="2286"/>
                </a:xfrm>
                <a:custGeom>
                  <a:avLst/>
                  <a:gdLst>
                    <a:gd name="connsiteX0" fmla="*/ 571 w 2190"/>
                    <a:gd name="connsiteY0" fmla="*/ 1048 h 2286"/>
                    <a:gd name="connsiteX1" fmla="*/ 0 w 2190"/>
                    <a:gd name="connsiteY1" fmla="*/ 1715 h 2286"/>
                    <a:gd name="connsiteX2" fmla="*/ 857 w 2190"/>
                    <a:gd name="connsiteY2" fmla="*/ 1524 h 2286"/>
                    <a:gd name="connsiteX3" fmla="*/ 1334 w 2190"/>
                    <a:gd name="connsiteY3" fmla="*/ 2286 h 2286"/>
                    <a:gd name="connsiteX4" fmla="*/ 1334 w 2190"/>
                    <a:gd name="connsiteY4" fmla="*/ 1334 h 2286"/>
                    <a:gd name="connsiteX5" fmla="*/ 2191 w 2190"/>
                    <a:gd name="connsiteY5" fmla="*/ 1143 h 2286"/>
                    <a:gd name="connsiteX6" fmla="*/ 1334 w 2190"/>
                    <a:gd name="connsiteY6" fmla="*/ 857 h 2286"/>
                    <a:gd name="connsiteX7" fmla="*/ 1429 w 2190"/>
                    <a:gd name="connsiteY7" fmla="*/ 0 h 2286"/>
                    <a:gd name="connsiteX8" fmla="*/ 857 w 2190"/>
                    <a:gd name="connsiteY8" fmla="*/ 667 h 2286"/>
                    <a:gd name="connsiteX9" fmla="*/ 95 w 2190"/>
                    <a:gd name="connsiteY9" fmla="*/ 381 h 2286"/>
                    <a:gd name="connsiteX10" fmla="*/ 571 w 2190"/>
                    <a:gd name="connsiteY10" fmla="*/ 1048 h 2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286">
                      <a:moveTo>
                        <a:pt x="571" y="1048"/>
                      </a:moveTo>
                      <a:lnTo>
                        <a:pt x="0" y="1715"/>
                      </a:lnTo>
                      <a:lnTo>
                        <a:pt x="857" y="1524"/>
                      </a:lnTo>
                      <a:lnTo>
                        <a:pt x="1334" y="2286"/>
                      </a:lnTo>
                      <a:lnTo>
                        <a:pt x="1334" y="1334"/>
                      </a:lnTo>
                      <a:lnTo>
                        <a:pt x="2191" y="1143"/>
                      </a:lnTo>
                      <a:lnTo>
                        <a:pt x="1334" y="857"/>
                      </a:lnTo>
                      <a:lnTo>
                        <a:pt x="1429" y="0"/>
                      </a:lnTo>
                      <a:lnTo>
                        <a:pt x="857" y="667"/>
                      </a:lnTo>
                      <a:lnTo>
                        <a:pt x="95" y="381"/>
                      </a:lnTo>
                      <a:lnTo>
                        <a:pt x="57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6A6EA9DF-4B94-10EB-CF40-D6D62A67DE9D}"/>
                    </a:ext>
                  </a:extLst>
                </p:cNvPr>
                <p:cNvSpPr/>
                <p:nvPr/>
              </p:nvSpPr>
              <p:spPr>
                <a:xfrm>
                  <a:off x="11553721" y="1834092"/>
                  <a:ext cx="2285" cy="2190"/>
                </a:xfrm>
                <a:custGeom>
                  <a:avLst/>
                  <a:gdLst>
                    <a:gd name="connsiteX0" fmla="*/ 762 w 2285"/>
                    <a:gd name="connsiteY0" fmla="*/ 857 h 2190"/>
                    <a:gd name="connsiteX1" fmla="*/ 0 w 2285"/>
                    <a:gd name="connsiteY1" fmla="*/ 1333 h 2190"/>
                    <a:gd name="connsiteX2" fmla="*/ 857 w 2285"/>
                    <a:gd name="connsiteY2" fmla="*/ 1333 h 2190"/>
                    <a:gd name="connsiteX3" fmla="*/ 1048 w 2285"/>
                    <a:gd name="connsiteY3" fmla="*/ 2191 h 2190"/>
                    <a:gd name="connsiteX4" fmla="*/ 1333 w 2285"/>
                    <a:gd name="connsiteY4" fmla="*/ 1333 h 2190"/>
                    <a:gd name="connsiteX5" fmla="*/ 2286 w 2285"/>
                    <a:gd name="connsiteY5" fmla="*/ 1429 h 2190"/>
                    <a:gd name="connsiteX6" fmla="*/ 1524 w 2285"/>
                    <a:gd name="connsiteY6" fmla="*/ 952 h 2190"/>
                    <a:gd name="connsiteX7" fmla="*/ 1905 w 2285"/>
                    <a:gd name="connsiteY7" fmla="*/ 95 h 2190"/>
                    <a:gd name="connsiteX8" fmla="*/ 1143 w 2285"/>
                    <a:gd name="connsiteY8" fmla="*/ 571 h 2190"/>
                    <a:gd name="connsiteX9" fmla="*/ 476 w 2285"/>
                    <a:gd name="connsiteY9" fmla="*/ 0 h 2190"/>
                    <a:gd name="connsiteX10" fmla="*/ 762 w 2285"/>
                    <a:gd name="connsiteY10" fmla="*/ 857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190">
                      <a:moveTo>
                        <a:pt x="762" y="857"/>
                      </a:moveTo>
                      <a:lnTo>
                        <a:pt x="0" y="1333"/>
                      </a:lnTo>
                      <a:lnTo>
                        <a:pt x="857" y="1333"/>
                      </a:lnTo>
                      <a:lnTo>
                        <a:pt x="1048" y="2191"/>
                      </a:lnTo>
                      <a:lnTo>
                        <a:pt x="1333" y="1333"/>
                      </a:lnTo>
                      <a:lnTo>
                        <a:pt x="2286" y="1429"/>
                      </a:lnTo>
                      <a:lnTo>
                        <a:pt x="1524" y="952"/>
                      </a:lnTo>
                      <a:lnTo>
                        <a:pt x="1905" y="95"/>
                      </a:lnTo>
                      <a:lnTo>
                        <a:pt x="1143" y="571"/>
                      </a:lnTo>
                      <a:lnTo>
                        <a:pt x="476" y="0"/>
                      </a:lnTo>
                      <a:lnTo>
                        <a:pt x="762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EE7D6792-7B40-3D82-380B-800BE2DFC65A}"/>
                    </a:ext>
                  </a:extLst>
                </p:cNvPr>
                <p:cNvSpPr/>
                <p:nvPr/>
              </p:nvSpPr>
              <p:spPr>
                <a:xfrm>
                  <a:off x="11551912" y="1837236"/>
                  <a:ext cx="2190" cy="2381"/>
                </a:xfrm>
                <a:custGeom>
                  <a:avLst/>
                  <a:gdLst>
                    <a:gd name="connsiteX0" fmla="*/ 857 w 2190"/>
                    <a:gd name="connsiteY0" fmla="*/ 952 h 2381"/>
                    <a:gd name="connsiteX1" fmla="*/ 0 w 2190"/>
                    <a:gd name="connsiteY1" fmla="*/ 1143 h 2381"/>
                    <a:gd name="connsiteX2" fmla="*/ 857 w 2190"/>
                    <a:gd name="connsiteY2" fmla="*/ 1429 h 2381"/>
                    <a:gd name="connsiteX3" fmla="*/ 762 w 2190"/>
                    <a:gd name="connsiteY3" fmla="*/ 2381 h 2381"/>
                    <a:gd name="connsiteX4" fmla="*/ 1334 w 2190"/>
                    <a:gd name="connsiteY4" fmla="*/ 1619 h 2381"/>
                    <a:gd name="connsiteX5" fmla="*/ 2191 w 2190"/>
                    <a:gd name="connsiteY5" fmla="*/ 1905 h 2381"/>
                    <a:gd name="connsiteX6" fmla="*/ 1619 w 2190"/>
                    <a:gd name="connsiteY6" fmla="*/ 1238 h 2381"/>
                    <a:gd name="connsiteX7" fmla="*/ 2191 w 2190"/>
                    <a:gd name="connsiteY7" fmla="*/ 571 h 2381"/>
                    <a:gd name="connsiteX8" fmla="*/ 1334 w 2190"/>
                    <a:gd name="connsiteY8" fmla="*/ 762 h 2381"/>
                    <a:gd name="connsiteX9" fmla="*/ 857 w 2190"/>
                    <a:gd name="connsiteY9" fmla="*/ 0 h 2381"/>
                    <a:gd name="connsiteX10" fmla="*/ 857 w 2190"/>
                    <a:gd name="connsiteY10" fmla="*/ 952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381">
                      <a:moveTo>
                        <a:pt x="857" y="952"/>
                      </a:moveTo>
                      <a:lnTo>
                        <a:pt x="0" y="1143"/>
                      </a:lnTo>
                      <a:lnTo>
                        <a:pt x="857" y="1429"/>
                      </a:lnTo>
                      <a:lnTo>
                        <a:pt x="762" y="2381"/>
                      </a:lnTo>
                      <a:lnTo>
                        <a:pt x="1334" y="1619"/>
                      </a:lnTo>
                      <a:lnTo>
                        <a:pt x="2191" y="1905"/>
                      </a:lnTo>
                      <a:lnTo>
                        <a:pt x="1619" y="1238"/>
                      </a:lnTo>
                      <a:lnTo>
                        <a:pt x="2191" y="571"/>
                      </a:lnTo>
                      <a:lnTo>
                        <a:pt x="1334" y="762"/>
                      </a:lnTo>
                      <a:lnTo>
                        <a:pt x="857" y="0"/>
                      </a:lnTo>
                      <a:lnTo>
                        <a:pt x="857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486F23A1-4644-6806-EE30-064A081DB6B5}"/>
                    </a:ext>
                  </a:extLst>
                </p:cNvPr>
                <p:cNvSpPr/>
                <p:nvPr/>
              </p:nvSpPr>
              <p:spPr>
                <a:xfrm>
                  <a:off x="11549245" y="1834759"/>
                  <a:ext cx="2285" cy="2285"/>
                </a:xfrm>
                <a:custGeom>
                  <a:avLst/>
                  <a:gdLst>
                    <a:gd name="connsiteX0" fmla="*/ 857 w 2285"/>
                    <a:gd name="connsiteY0" fmla="*/ 857 h 2285"/>
                    <a:gd name="connsiteX1" fmla="*/ 0 w 2285"/>
                    <a:gd name="connsiteY1" fmla="*/ 762 h 2285"/>
                    <a:gd name="connsiteX2" fmla="*/ 667 w 2285"/>
                    <a:gd name="connsiteY2" fmla="*/ 1333 h 2285"/>
                    <a:gd name="connsiteX3" fmla="*/ 381 w 2285"/>
                    <a:gd name="connsiteY3" fmla="*/ 2191 h 2285"/>
                    <a:gd name="connsiteX4" fmla="*/ 1048 w 2285"/>
                    <a:gd name="connsiteY4" fmla="*/ 1619 h 2285"/>
                    <a:gd name="connsiteX5" fmla="*/ 1810 w 2285"/>
                    <a:gd name="connsiteY5" fmla="*/ 2286 h 2285"/>
                    <a:gd name="connsiteX6" fmla="*/ 1524 w 2285"/>
                    <a:gd name="connsiteY6" fmla="*/ 1333 h 2285"/>
                    <a:gd name="connsiteX7" fmla="*/ 2286 w 2285"/>
                    <a:gd name="connsiteY7" fmla="*/ 857 h 2285"/>
                    <a:gd name="connsiteX8" fmla="*/ 1333 w 2285"/>
                    <a:gd name="connsiteY8" fmla="*/ 857 h 2285"/>
                    <a:gd name="connsiteX9" fmla="*/ 1143 w 2285"/>
                    <a:gd name="connsiteY9" fmla="*/ 0 h 2285"/>
                    <a:gd name="connsiteX10" fmla="*/ 857 w 2285"/>
                    <a:gd name="connsiteY10" fmla="*/ 857 h 2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285">
                      <a:moveTo>
                        <a:pt x="857" y="857"/>
                      </a:moveTo>
                      <a:lnTo>
                        <a:pt x="0" y="762"/>
                      </a:lnTo>
                      <a:lnTo>
                        <a:pt x="667" y="1333"/>
                      </a:lnTo>
                      <a:lnTo>
                        <a:pt x="381" y="2191"/>
                      </a:lnTo>
                      <a:lnTo>
                        <a:pt x="1048" y="1619"/>
                      </a:lnTo>
                      <a:lnTo>
                        <a:pt x="1810" y="2286"/>
                      </a:lnTo>
                      <a:lnTo>
                        <a:pt x="1524" y="1333"/>
                      </a:lnTo>
                      <a:lnTo>
                        <a:pt x="2286" y="857"/>
                      </a:lnTo>
                      <a:lnTo>
                        <a:pt x="1333" y="857"/>
                      </a:lnTo>
                      <a:lnTo>
                        <a:pt x="1143" y="0"/>
                      </a:lnTo>
                      <a:lnTo>
                        <a:pt x="85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737430E9-1EF0-C15A-ECD1-57932A7E7068}"/>
                    </a:ext>
                  </a:extLst>
                </p:cNvPr>
                <p:cNvSpPr/>
                <p:nvPr/>
              </p:nvSpPr>
              <p:spPr>
                <a:xfrm>
                  <a:off x="11544292" y="1833902"/>
                  <a:ext cx="2190" cy="2286"/>
                </a:xfrm>
                <a:custGeom>
                  <a:avLst/>
                  <a:gdLst>
                    <a:gd name="connsiteX0" fmla="*/ 857 w 2190"/>
                    <a:gd name="connsiteY0" fmla="*/ 667 h 2286"/>
                    <a:gd name="connsiteX1" fmla="*/ 0 w 2190"/>
                    <a:gd name="connsiteY1" fmla="*/ 381 h 2286"/>
                    <a:gd name="connsiteX2" fmla="*/ 571 w 2190"/>
                    <a:gd name="connsiteY2" fmla="*/ 1143 h 2286"/>
                    <a:gd name="connsiteX3" fmla="*/ 0 w 2190"/>
                    <a:gd name="connsiteY3" fmla="*/ 1810 h 2286"/>
                    <a:gd name="connsiteX4" fmla="*/ 857 w 2190"/>
                    <a:gd name="connsiteY4" fmla="*/ 1524 h 2286"/>
                    <a:gd name="connsiteX5" fmla="*/ 1333 w 2190"/>
                    <a:gd name="connsiteY5" fmla="*/ 2286 h 2286"/>
                    <a:gd name="connsiteX6" fmla="*/ 1333 w 2190"/>
                    <a:gd name="connsiteY6" fmla="*/ 1429 h 2286"/>
                    <a:gd name="connsiteX7" fmla="*/ 2191 w 2190"/>
                    <a:gd name="connsiteY7" fmla="*/ 1143 h 2286"/>
                    <a:gd name="connsiteX8" fmla="*/ 1333 w 2190"/>
                    <a:gd name="connsiteY8" fmla="*/ 857 h 2286"/>
                    <a:gd name="connsiteX9" fmla="*/ 1429 w 2190"/>
                    <a:gd name="connsiteY9" fmla="*/ 0 h 2286"/>
                    <a:gd name="connsiteX10" fmla="*/ 857 w 2190"/>
                    <a:gd name="connsiteY10" fmla="*/ 667 h 2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286">
                      <a:moveTo>
                        <a:pt x="857" y="667"/>
                      </a:moveTo>
                      <a:lnTo>
                        <a:pt x="0" y="381"/>
                      </a:lnTo>
                      <a:lnTo>
                        <a:pt x="571" y="1143"/>
                      </a:lnTo>
                      <a:lnTo>
                        <a:pt x="0" y="1810"/>
                      </a:lnTo>
                      <a:lnTo>
                        <a:pt x="857" y="1524"/>
                      </a:lnTo>
                      <a:lnTo>
                        <a:pt x="1333" y="2286"/>
                      </a:lnTo>
                      <a:lnTo>
                        <a:pt x="1333" y="1429"/>
                      </a:lnTo>
                      <a:lnTo>
                        <a:pt x="2191" y="1143"/>
                      </a:lnTo>
                      <a:lnTo>
                        <a:pt x="1333" y="857"/>
                      </a:lnTo>
                      <a:lnTo>
                        <a:pt x="1429" y="0"/>
                      </a:lnTo>
                      <a:lnTo>
                        <a:pt x="85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005CA3C5-DB3D-4506-8887-3F81F2349F4F}"/>
                    </a:ext>
                  </a:extLst>
                </p:cNvPr>
                <p:cNvSpPr/>
                <p:nvPr/>
              </p:nvSpPr>
              <p:spPr>
                <a:xfrm>
                  <a:off x="11547911" y="1837617"/>
                  <a:ext cx="2286" cy="2285"/>
                </a:xfrm>
                <a:custGeom>
                  <a:avLst/>
                  <a:gdLst>
                    <a:gd name="connsiteX0" fmla="*/ 1143 w 2286"/>
                    <a:gd name="connsiteY0" fmla="*/ 667 h 2285"/>
                    <a:gd name="connsiteX1" fmla="*/ 476 w 2286"/>
                    <a:gd name="connsiteY1" fmla="*/ 0 h 2285"/>
                    <a:gd name="connsiteX2" fmla="*/ 762 w 2286"/>
                    <a:gd name="connsiteY2" fmla="*/ 952 h 2285"/>
                    <a:gd name="connsiteX3" fmla="*/ 0 w 2286"/>
                    <a:gd name="connsiteY3" fmla="*/ 1429 h 2285"/>
                    <a:gd name="connsiteX4" fmla="*/ 858 w 2286"/>
                    <a:gd name="connsiteY4" fmla="*/ 1429 h 2285"/>
                    <a:gd name="connsiteX5" fmla="*/ 1048 w 2286"/>
                    <a:gd name="connsiteY5" fmla="*/ 2286 h 2285"/>
                    <a:gd name="connsiteX6" fmla="*/ 1429 w 2286"/>
                    <a:gd name="connsiteY6" fmla="*/ 1429 h 2285"/>
                    <a:gd name="connsiteX7" fmla="*/ 2286 w 2286"/>
                    <a:gd name="connsiteY7" fmla="*/ 1524 h 2285"/>
                    <a:gd name="connsiteX8" fmla="*/ 1619 w 2286"/>
                    <a:gd name="connsiteY8" fmla="*/ 952 h 2285"/>
                    <a:gd name="connsiteX9" fmla="*/ 1905 w 2286"/>
                    <a:gd name="connsiteY9" fmla="*/ 95 h 2285"/>
                    <a:gd name="connsiteX10" fmla="*/ 1143 w 2286"/>
                    <a:gd name="connsiteY10" fmla="*/ 667 h 2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6" h="2285">
                      <a:moveTo>
                        <a:pt x="1143" y="667"/>
                      </a:moveTo>
                      <a:lnTo>
                        <a:pt x="476" y="0"/>
                      </a:lnTo>
                      <a:lnTo>
                        <a:pt x="762" y="952"/>
                      </a:lnTo>
                      <a:lnTo>
                        <a:pt x="0" y="1429"/>
                      </a:lnTo>
                      <a:lnTo>
                        <a:pt x="858" y="1429"/>
                      </a:lnTo>
                      <a:lnTo>
                        <a:pt x="1048" y="2286"/>
                      </a:lnTo>
                      <a:lnTo>
                        <a:pt x="1429" y="1429"/>
                      </a:lnTo>
                      <a:lnTo>
                        <a:pt x="2286" y="1524"/>
                      </a:lnTo>
                      <a:lnTo>
                        <a:pt x="1619" y="952"/>
                      </a:lnTo>
                      <a:lnTo>
                        <a:pt x="1905" y="95"/>
                      </a:lnTo>
                      <a:lnTo>
                        <a:pt x="114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9A80C5AA-A014-D5B2-C821-F7020A31E53B}"/>
                    </a:ext>
                  </a:extLst>
                </p:cNvPr>
                <p:cNvSpPr/>
                <p:nvPr/>
              </p:nvSpPr>
              <p:spPr>
                <a:xfrm>
                  <a:off x="11540101" y="1836283"/>
                  <a:ext cx="2285" cy="2381"/>
                </a:xfrm>
                <a:custGeom>
                  <a:avLst/>
                  <a:gdLst>
                    <a:gd name="connsiteX0" fmla="*/ 1333 w 2285"/>
                    <a:gd name="connsiteY0" fmla="*/ 857 h 2381"/>
                    <a:gd name="connsiteX1" fmla="*/ 857 w 2285"/>
                    <a:gd name="connsiteY1" fmla="*/ 0 h 2381"/>
                    <a:gd name="connsiteX2" fmla="*/ 857 w 2285"/>
                    <a:gd name="connsiteY2" fmla="*/ 953 h 2381"/>
                    <a:gd name="connsiteX3" fmla="*/ 0 w 2285"/>
                    <a:gd name="connsiteY3" fmla="*/ 1143 h 2381"/>
                    <a:gd name="connsiteX4" fmla="*/ 857 w 2285"/>
                    <a:gd name="connsiteY4" fmla="*/ 1524 h 2381"/>
                    <a:gd name="connsiteX5" fmla="*/ 762 w 2285"/>
                    <a:gd name="connsiteY5" fmla="*/ 2381 h 2381"/>
                    <a:gd name="connsiteX6" fmla="*/ 1333 w 2285"/>
                    <a:gd name="connsiteY6" fmla="*/ 1715 h 2381"/>
                    <a:gd name="connsiteX7" fmla="*/ 2191 w 2285"/>
                    <a:gd name="connsiteY7" fmla="*/ 2000 h 2381"/>
                    <a:gd name="connsiteX8" fmla="*/ 1619 w 2285"/>
                    <a:gd name="connsiteY8" fmla="*/ 1238 h 2381"/>
                    <a:gd name="connsiteX9" fmla="*/ 2286 w 2285"/>
                    <a:gd name="connsiteY9" fmla="*/ 572 h 2381"/>
                    <a:gd name="connsiteX10" fmla="*/ 1333 w 2285"/>
                    <a:gd name="connsiteY10" fmla="*/ 857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381">
                      <a:moveTo>
                        <a:pt x="1333" y="857"/>
                      </a:moveTo>
                      <a:lnTo>
                        <a:pt x="857" y="0"/>
                      </a:lnTo>
                      <a:lnTo>
                        <a:pt x="857" y="953"/>
                      </a:lnTo>
                      <a:lnTo>
                        <a:pt x="0" y="1143"/>
                      </a:lnTo>
                      <a:lnTo>
                        <a:pt x="857" y="1524"/>
                      </a:lnTo>
                      <a:lnTo>
                        <a:pt x="762" y="2381"/>
                      </a:lnTo>
                      <a:lnTo>
                        <a:pt x="1333" y="1715"/>
                      </a:lnTo>
                      <a:lnTo>
                        <a:pt x="2191" y="2000"/>
                      </a:lnTo>
                      <a:lnTo>
                        <a:pt x="1619" y="1238"/>
                      </a:lnTo>
                      <a:lnTo>
                        <a:pt x="2286" y="572"/>
                      </a:lnTo>
                      <a:lnTo>
                        <a:pt x="1333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610C3ED9-D000-8B27-A902-96EA8ED63B40}"/>
                    </a:ext>
                  </a:extLst>
                </p:cNvPr>
                <p:cNvSpPr/>
                <p:nvPr/>
              </p:nvSpPr>
              <p:spPr>
                <a:xfrm>
                  <a:off x="11539243" y="1832473"/>
                  <a:ext cx="2381" cy="2285"/>
                </a:xfrm>
                <a:custGeom>
                  <a:avLst/>
                  <a:gdLst>
                    <a:gd name="connsiteX0" fmla="*/ 1429 w 2381"/>
                    <a:gd name="connsiteY0" fmla="*/ 857 h 2285"/>
                    <a:gd name="connsiteX1" fmla="*/ 1238 w 2381"/>
                    <a:gd name="connsiteY1" fmla="*/ 0 h 2285"/>
                    <a:gd name="connsiteX2" fmla="*/ 952 w 2381"/>
                    <a:gd name="connsiteY2" fmla="*/ 857 h 2285"/>
                    <a:gd name="connsiteX3" fmla="*/ 0 w 2381"/>
                    <a:gd name="connsiteY3" fmla="*/ 857 h 2285"/>
                    <a:gd name="connsiteX4" fmla="*/ 762 w 2381"/>
                    <a:gd name="connsiteY4" fmla="*/ 1429 h 2285"/>
                    <a:gd name="connsiteX5" fmla="*/ 381 w 2381"/>
                    <a:gd name="connsiteY5" fmla="*/ 2286 h 2285"/>
                    <a:gd name="connsiteX6" fmla="*/ 1143 w 2381"/>
                    <a:gd name="connsiteY6" fmla="*/ 1715 h 2285"/>
                    <a:gd name="connsiteX7" fmla="*/ 1905 w 2381"/>
                    <a:gd name="connsiteY7" fmla="*/ 2286 h 2285"/>
                    <a:gd name="connsiteX8" fmla="*/ 1619 w 2381"/>
                    <a:gd name="connsiteY8" fmla="*/ 1429 h 2285"/>
                    <a:gd name="connsiteX9" fmla="*/ 2381 w 2381"/>
                    <a:gd name="connsiteY9" fmla="*/ 952 h 2285"/>
                    <a:gd name="connsiteX10" fmla="*/ 1429 w 2381"/>
                    <a:gd name="connsiteY10" fmla="*/ 857 h 2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285">
                      <a:moveTo>
                        <a:pt x="1429" y="857"/>
                      </a:moveTo>
                      <a:lnTo>
                        <a:pt x="1238" y="0"/>
                      </a:lnTo>
                      <a:lnTo>
                        <a:pt x="952" y="857"/>
                      </a:lnTo>
                      <a:lnTo>
                        <a:pt x="0" y="857"/>
                      </a:lnTo>
                      <a:lnTo>
                        <a:pt x="762" y="1429"/>
                      </a:lnTo>
                      <a:lnTo>
                        <a:pt x="381" y="2286"/>
                      </a:lnTo>
                      <a:lnTo>
                        <a:pt x="1143" y="1715"/>
                      </a:lnTo>
                      <a:lnTo>
                        <a:pt x="1905" y="2286"/>
                      </a:lnTo>
                      <a:lnTo>
                        <a:pt x="1619" y="1429"/>
                      </a:lnTo>
                      <a:lnTo>
                        <a:pt x="2381" y="952"/>
                      </a:lnTo>
                      <a:lnTo>
                        <a:pt x="1429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3EA124D4-C632-2EB6-05F7-F900DE332A9C}"/>
                    </a:ext>
                  </a:extLst>
                </p:cNvPr>
                <p:cNvSpPr/>
                <p:nvPr/>
              </p:nvSpPr>
              <p:spPr>
                <a:xfrm>
                  <a:off x="11537910" y="1840284"/>
                  <a:ext cx="2381" cy="2476"/>
                </a:xfrm>
                <a:custGeom>
                  <a:avLst/>
                  <a:gdLst>
                    <a:gd name="connsiteX0" fmla="*/ 1524 w 2381"/>
                    <a:gd name="connsiteY0" fmla="*/ 952 h 2476"/>
                    <a:gd name="connsiteX1" fmla="*/ 1524 w 2381"/>
                    <a:gd name="connsiteY1" fmla="*/ 0 h 2476"/>
                    <a:gd name="connsiteX2" fmla="*/ 953 w 2381"/>
                    <a:gd name="connsiteY2" fmla="*/ 762 h 2476"/>
                    <a:gd name="connsiteX3" fmla="*/ 95 w 2381"/>
                    <a:gd name="connsiteY3" fmla="*/ 476 h 2476"/>
                    <a:gd name="connsiteX4" fmla="*/ 667 w 2381"/>
                    <a:gd name="connsiteY4" fmla="*/ 1238 h 2476"/>
                    <a:gd name="connsiteX5" fmla="*/ 0 w 2381"/>
                    <a:gd name="connsiteY5" fmla="*/ 1905 h 2476"/>
                    <a:gd name="connsiteX6" fmla="*/ 953 w 2381"/>
                    <a:gd name="connsiteY6" fmla="*/ 1619 h 2476"/>
                    <a:gd name="connsiteX7" fmla="*/ 1429 w 2381"/>
                    <a:gd name="connsiteY7" fmla="*/ 2476 h 2476"/>
                    <a:gd name="connsiteX8" fmla="*/ 1524 w 2381"/>
                    <a:gd name="connsiteY8" fmla="*/ 1524 h 2476"/>
                    <a:gd name="connsiteX9" fmla="*/ 2381 w 2381"/>
                    <a:gd name="connsiteY9" fmla="*/ 1333 h 2476"/>
                    <a:gd name="connsiteX10" fmla="*/ 1524 w 2381"/>
                    <a:gd name="connsiteY10" fmla="*/ 952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476">
                      <a:moveTo>
                        <a:pt x="1524" y="952"/>
                      </a:moveTo>
                      <a:lnTo>
                        <a:pt x="1524" y="0"/>
                      </a:lnTo>
                      <a:lnTo>
                        <a:pt x="953" y="762"/>
                      </a:lnTo>
                      <a:lnTo>
                        <a:pt x="95" y="476"/>
                      </a:lnTo>
                      <a:lnTo>
                        <a:pt x="667" y="1238"/>
                      </a:lnTo>
                      <a:lnTo>
                        <a:pt x="0" y="1905"/>
                      </a:lnTo>
                      <a:lnTo>
                        <a:pt x="953" y="1619"/>
                      </a:lnTo>
                      <a:lnTo>
                        <a:pt x="1429" y="2476"/>
                      </a:lnTo>
                      <a:lnTo>
                        <a:pt x="1524" y="1524"/>
                      </a:lnTo>
                      <a:lnTo>
                        <a:pt x="2381" y="1333"/>
                      </a:lnTo>
                      <a:lnTo>
                        <a:pt x="1524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2343F348-4666-AB6D-AEA9-47550315ADF0}"/>
                    </a:ext>
                  </a:extLst>
                </p:cNvPr>
                <p:cNvSpPr/>
                <p:nvPr/>
              </p:nvSpPr>
              <p:spPr>
                <a:xfrm>
                  <a:off x="11534576" y="1835426"/>
                  <a:ext cx="2476" cy="2381"/>
                </a:xfrm>
                <a:custGeom>
                  <a:avLst/>
                  <a:gdLst>
                    <a:gd name="connsiteX0" fmla="*/ 1619 w 2476"/>
                    <a:gd name="connsiteY0" fmla="*/ 952 h 2381"/>
                    <a:gd name="connsiteX1" fmla="*/ 2000 w 2476"/>
                    <a:gd name="connsiteY1" fmla="*/ 95 h 2381"/>
                    <a:gd name="connsiteX2" fmla="*/ 1238 w 2476"/>
                    <a:gd name="connsiteY2" fmla="*/ 667 h 2381"/>
                    <a:gd name="connsiteX3" fmla="*/ 476 w 2476"/>
                    <a:gd name="connsiteY3" fmla="*/ 0 h 2381"/>
                    <a:gd name="connsiteX4" fmla="*/ 762 w 2476"/>
                    <a:gd name="connsiteY4" fmla="*/ 952 h 2381"/>
                    <a:gd name="connsiteX5" fmla="*/ 0 w 2476"/>
                    <a:gd name="connsiteY5" fmla="*/ 1429 h 2381"/>
                    <a:gd name="connsiteX6" fmla="*/ 953 w 2476"/>
                    <a:gd name="connsiteY6" fmla="*/ 1429 h 2381"/>
                    <a:gd name="connsiteX7" fmla="*/ 1143 w 2476"/>
                    <a:gd name="connsiteY7" fmla="*/ 2381 h 2381"/>
                    <a:gd name="connsiteX8" fmla="*/ 1429 w 2476"/>
                    <a:gd name="connsiteY8" fmla="*/ 1429 h 2381"/>
                    <a:gd name="connsiteX9" fmla="*/ 2477 w 2476"/>
                    <a:gd name="connsiteY9" fmla="*/ 1524 h 2381"/>
                    <a:gd name="connsiteX10" fmla="*/ 1619 w 2476"/>
                    <a:gd name="connsiteY10" fmla="*/ 952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381">
                      <a:moveTo>
                        <a:pt x="1619" y="952"/>
                      </a:moveTo>
                      <a:lnTo>
                        <a:pt x="2000" y="95"/>
                      </a:lnTo>
                      <a:lnTo>
                        <a:pt x="1238" y="667"/>
                      </a:lnTo>
                      <a:lnTo>
                        <a:pt x="476" y="0"/>
                      </a:lnTo>
                      <a:lnTo>
                        <a:pt x="762" y="952"/>
                      </a:lnTo>
                      <a:lnTo>
                        <a:pt x="0" y="1429"/>
                      </a:lnTo>
                      <a:lnTo>
                        <a:pt x="953" y="1429"/>
                      </a:lnTo>
                      <a:lnTo>
                        <a:pt x="1143" y="2381"/>
                      </a:lnTo>
                      <a:lnTo>
                        <a:pt x="1429" y="1429"/>
                      </a:lnTo>
                      <a:lnTo>
                        <a:pt x="2477" y="1524"/>
                      </a:lnTo>
                      <a:lnTo>
                        <a:pt x="1619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A28016DE-1143-B59C-18BC-537D5BAE96E2}"/>
                    </a:ext>
                  </a:extLst>
                </p:cNvPr>
                <p:cNvSpPr/>
                <p:nvPr/>
              </p:nvSpPr>
              <p:spPr>
                <a:xfrm>
                  <a:off x="11532480" y="1842188"/>
                  <a:ext cx="2381" cy="2476"/>
                </a:xfrm>
                <a:custGeom>
                  <a:avLst/>
                  <a:gdLst>
                    <a:gd name="connsiteX0" fmla="*/ 1810 w 2381"/>
                    <a:gd name="connsiteY0" fmla="*/ 1238 h 2476"/>
                    <a:gd name="connsiteX1" fmla="*/ 2381 w 2381"/>
                    <a:gd name="connsiteY1" fmla="*/ 476 h 2476"/>
                    <a:gd name="connsiteX2" fmla="*/ 1524 w 2381"/>
                    <a:gd name="connsiteY2" fmla="*/ 762 h 2476"/>
                    <a:gd name="connsiteX3" fmla="*/ 953 w 2381"/>
                    <a:gd name="connsiteY3" fmla="*/ 0 h 2476"/>
                    <a:gd name="connsiteX4" fmla="*/ 953 w 2381"/>
                    <a:gd name="connsiteY4" fmla="*/ 952 h 2476"/>
                    <a:gd name="connsiteX5" fmla="*/ 0 w 2381"/>
                    <a:gd name="connsiteY5" fmla="*/ 1143 h 2476"/>
                    <a:gd name="connsiteX6" fmla="*/ 953 w 2381"/>
                    <a:gd name="connsiteY6" fmla="*/ 1524 h 2476"/>
                    <a:gd name="connsiteX7" fmla="*/ 857 w 2381"/>
                    <a:gd name="connsiteY7" fmla="*/ 2477 h 2476"/>
                    <a:gd name="connsiteX8" fmla="*/ 1429 w 2381"/>
                    <a:gd name="connsiteY8" fmla="*/ 1715 h 2476"/>
                    <a:gd name="connsiteX9" fmla="*/ 2286 w 2381"/>
                    <a:gd name="connsiteY9" fmla="*/ 2000 h 2476"/>
                    <a:gd name="connsiteX10" fmla="*/ 1810 w 2381"/>
                    <a:gd name="connsiteY10" fmla="*/ 1238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476">
                      <a:moveTo>
                        <a:pt x="1810" y="1238"/>
                      </a:moveTo>
                      <a:lnTo>
                        <a:pt x="2381" y="476"/>
                      </a:lnTo>
                      <a:lnTo>
                        <a:pt x="1524" y="762"/>
                      </a:lnTo>
                      <a:lnTo>
                        <a:pt x="953" y="0"/>
                      </a:lnTo>
                      <a:lnTo>
                        <a:pt x="953" y="952"/>
                      </a:lnTo>
                      <a:lnTo>
                        <a:pt x="0" y="1143"/>
                      </a:lnTo>
                      <a:lnTo>
                        <a:pt x="953" y="1524"/>
                      </a:lnTo>
                      <a:lnTo>
                        <a:pt x="857" y="2477"/>
                      </a:lnTo>
                      <a:lnTo>
                        <a:pt x="1429" y="1715"/>
                      </a:lnTo>
                      <a:lnTo>
                        <a:pt x="2286" y="2000"/>
                      </a:lnTo>
                      <a:lnTo>
                        <a:pt x="1810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95A8BCB3-7EA4-CD93-1DA2-0B768417A652}"/>
                    </a:ext>
                  </a:extLst>
                </p:cNvPr>
                <p:cNvSpPr/>
                <p:nvPr/>
              </p:nvSpPr>
              <p:spPr>
                <a:xfrm>
                  <a:off x="11527528" y="1839617"/>
                  <a:ext cx="2476" cy="2381"/>
                </a:xfrm>
                <a:custGeom>
                  <a:avLst/>
                  <a:gdLst>
                    <a:gd name="connsiteX0" fmla="*/ 1619 w 2476"/>
                    <a:gd name="connsiteY0" fmla="*/ 1524 h 2381"/>
                    <a:gd name="connsiteX1" fmla="*/ 2477 w 2476"/>
                    <a:gd name="connsiteY1" fmla="*/ 952 h 2381"/>
                    <a:gd name="connsiteX2" fmla="*/ 1524 w 2476"/>
                    <a:gd name="connsiteY2" fmla="*/ 952 h 2381"/>
                    <a:gd name="connsiteX3" fmla="*/ 1238 w 2476"/>
                    <a:gd name="connsiteY3" fmla="*/ 0 h 2381"/>
                    <a:gd name="connsiteX4" fmla="*/ 953 w 2476"/>
                    <a:gd name="connsiteY4" fmla="*/ 952 h 2381"/>
                    <a:gd name="connsiteX5" fmla="*/ 0 w 2476"/>
                    <a:gd name="connsiteY5" fmla="*/ 857 h 2381"/>
                    <a:gd name="connsiteX6" fmla="*/ 762 w 2476"/>
                    <a:gd name="connsiteY6" fmla="*/ 1429 h 2381"/>
                    <a:gd name="connsiteX7" fmla="*/ 381 w 2476"/>
                    <a:gd name="connsiteY7" fmla="*/ 2381 h 2381"/>
                    <a:gd name="connsiteX8" fmla="*/ 1143 w 2476"/>
                    <a:gd name="connsiteY8" fmla="*/ 1810 h 2381"/>
                    <a:gd name="connsiteX9" fmla="*/ 1905 w 2476"/>
                    <a:gd name="connsiteY9" fmla="*/ 2381 h 2381"/>
                    <a:gd name="connsiteX10" fmla="*/ 1619 w 2476"/>
                    <a:gd name="connsiteY10" fmla="*/ 1524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381">
                      <a:moveTo>
                        <a:pt x="1619" y="1524"/>
                      </a:moveTo>
                      <a:lnTo>
                        <a:pt x="2477" y="952"/>
                      </a:lnTo>
                      <a:lnTo>
                        <a:pt x="1524" y="952"/>
                      </a:lnTo>
                      <a:lnTo>
                        <a:pt x="1238" y="0"/>
                      </a:lnTo>
                      <a:lnTo>
                        <a:pt x="953" y="952"/>
                      </a:lnTo>
                      <a:lnTo>
                        <a:pt x="0" y="857"/>
                      </a:lnTo>
                      <a:lnTo>
                        <a:pt x="762" y="1429"/>
                      </a:lnTo>
                      <a:lnTo>
                        <a:pt x="381" y="2381"/>
                      </a:lnTo>
                      <a:lnTo>
                        <a:pt x="1143" y="1810"/>
                      </a:lnTo>
                      <a:lnTo>
                        <a:pt x="1905" y="2381"/>
                      </a:lnTo>
                      <a:lnTo>
                        <a:pt x="161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CB20A9BF-ED9D-A7E2-F329-3B3A12B7BD76}"/>
                    </a:ext>
                  </a:extLst>
                </p:cNvPr>
                <p:cNvSpPr/>
                <p:nvPr/>
              </p:nvSpPr>
              <p:spPr>
                <a:xfrm>
                  <a:off x="11529337" y="1832187"/>
                  <a:ext cx="2476" cy="2571"/>
                </a:xfrm>
                <a:custGeom>
                  <a:avLst/>
                  <a:gdLst>
                    <a:gd name="connsiteX0" fmla="*/ 1429 w 2476"/>
                    <a:gd name="connsiteY0" fmla="*/ 1524 h 2571"/>
                    <a:gd name="connsiteX1" fmla="*/ 2477 w 2476"/>
                    <a:gd name="connsiteY1" fmla="*/ 1334 h 2571"/>
                    <a:gd name="connsiteX2" fmla="*/ 1524 w 2476"/>
                    <a:gd name="connsiteY2" fmla="*/ 953 h 2571"/>
                    <a:gd name="connsiteX3" fmla="*/ 1524 w 2476"/>
                    <a:gd name="connsiteY3" fmla="*/ 0 h 2571"/>
                    <a:gd name="connsiteX4" fmla="*/ 953 w 2476"/>
                    <a:gd name="connsiteY4" fmla="*/ 762 h 2571"/>
                    <a:gd name="connsiteX5" fmla="*/ 95 w 2476"/>
                    <a:gd name="connsiteY5" fmla="*/ 381 h 2571"/>
                    <a:gd name="connsiteX6" fmla="*/ 571 w 2476"/>
                    <a:gd name="connsiteY6" fmla="*/ 1238 h 2571"/>
                    <a:gd name="connsiteX7" fmla="*/ 0 w 2476"/>
                    <a:gd name="connsiteY7" fmla="*/ 2000 h 2571"/>
                    <a:gd name="connsiteX8" fmla="*/ 953 w 2476"/>
                    <a:gd name="connsiteY8" fmla="*/ 1715 h 2571"/>
                    <a:gd name="connsiteX9" fmla="*/ 1429 w 2476"/>
                    <a:gd name="connsiteY9" fmla="*/ 2572 h 2571"/>
                    <a:gd name="connsiteX10" fmla="*/ 1429 w 2476"/>
                    <a:gd name="connsiteY10" fmla="*/ 1524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571">
                      <a:moveTo>
                        <a:pt x="1429" y="1524"/>
                      </a:moveTo>
                      <a:lnTo>
                        <a:pt x="2477" y="1334"/>
                      </a:lnTo>
                      <a:lnTo>
                        <a:pt x="1524" y="953"/>
                      </a:lnTo>
                      <a:lnTo>
                        <a:pt x="1524" y="0"/>
                      </a:lnTo>
                      <a:lnTo>
                        <a:pt x="953" y="762"/>
                      </a:lnTo>
                      <a:lnTo>
                        <a:pt x="95" y="381"/>
                      </a:lnTo>
                      <a:lnTo>
                        <a:pt x="571" y="1238"/>
                      </a:lnTo>
                      <a:lnTo>
                        <a:pt x="0" y="2000"/>
                      </a:lnTo>
                      <a:lnTo>
                        <a:pt x="953" y="1715"/>
                      </a:lnTo>
                      <a:lnTo>
                        <a:pt x="1429" y="2572"/>
                      </a:lnTo>
                      <a:lnTo>
                        <a:pt x="142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4DAD3400-580E-0E99-71C8-921520E425E2}"/>
                    </a:ext>
                  </a:extLst>
                </p:cNvPr>
                <p:cNvSpPr/>
                <p:nvPr/>
              </p:nvSpPr>
              <p:spPr>
                <a:xfrm>
                  <a:off x="11525432" y="1835902"/>
                  <a:ext cx="2571" cy="2476"/>
                </a:xfrm>
                <a:custGeom>
                  <a:avLst/>
                  <a:gdLst>
                    <a:gd name="connsiteX0" fmla="*/ 1524 w 2571"/>
                    <a:gd name="connsiteY0" fmla="*/ 1619 h 2476"/>
                    <a:gd name="connsiteX1" fmla="*/ 2572 w 2571"/>
                    <a:gd name="connsiteY1" fmla="*/ 1619 h 2476"/>
                    <a:gd name="connsiteX2" fmla="*/ 1714 w 2571"/>
                    <a:gd name="connsiteY2" fmla="*/ 1048 h 2476"/>
                    <a:gd name="connsiteX3" fmla="*/ 2096 w 2571"/>
                    <a:gd name="connsiteY3" fmla="*/ 95 h 2476"/>
                    <a:gd name="connsiteX4" fmla="*/ 1333 w 2571"/>
                    <a:gd name="connsiteY4" fmla="*/ 667 h 2476"/>
                    <a:gd name="connsiteX5" fmla="*/ 571 w 2571"/>
                    <a:gd name="connsiteY5" fmla="*/ 0 h 2476"/>
                    <a:gd name="connsiteX6" fmla="*/ 857 w 2571"/>
                    <a:gd name="connsiteY6" fmla="*/ 952 h 2476"/>
                    <a:gd name="connsiteX7" fmla="*/ 0 w 2571"/>
                    <a:gd name="connsiteY7" fmla="*/ 1524 h 2476"/>
                    <a:gd name="connsiteX8" fmla="*/ 953 w 2571"/>
                    <a:gd name="connsiteY8" fmla="*/ 1524 h 2476"/>
                    <a:gd name="connsiteX9" fmla="*/ 1238 w 2571"/>
                    <a:gd name="connsiteY9" fmla="*/ 2476 h 2476"/>
                    <a:gd name="connsiteX10" fmla="*/ 1524 w 2571"/>
                    <a:gd name="connsiteY10" fmla="*/ 1619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476">
                      <a:moveTo>
                        <a:pt x="1524" y="1619"/>
                      </a:moveTo>
                      <a:lnTo>
                        <a:pt x="2572" y="1619"/>
                      </a:lnTo>
                      <a:lnTo>
                        <a:pt x="1714" y="1048"/>
                      </a:lnTo>
                      <a:lnTo>
                        <a:pt x="2096" y="95"/>
                      </a:lnTo>
                      <a:lnTo>
                        <a:pt x="1333" y="667"/>
                      </a:lnTo>
                      <a:lnTo>
                        <a:pt x="571" y="0"/>
                      </a:lnTo>
                      <a:lnTo>
                        <a:pt x="857" y="952"/>
                      </a:lnTo>
                      <a:lnTo>
                        <a:pt x="0" y="1524"/>
                      </a:lnTo>
                      <a:lnTo>
                        <a:pt x="953" y="1524"/>
                      </a:lnTo>
                      <a:lnTo>
                        <a:pt x="1238" y="2476"/>
                      </a:lnTo>
                      <a:lnTo>
                        <a:pt x="152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DBB5B096-5A3F-5700-DB37-F8B70A4385B5}"/>
                    </a:ext>
                  </a:extLst>
                </p:cNvPr>
                <p:cNvSpPr/>
                <p:nvPr/>
              </p:nvSpPr>
              <p:spPr>
                <a:xfrm>
                  <a:off x="11521622" y="1833330"/>
                  <a:ext cx="2476" cy="2666"/>
                </a:xfrm>
                <a:custGeom>
                  <a:avLst/>
                  <a:gdLst>
                    <a:gd name="connsiteX0" fmla="*/ 1429 w 2476"/>
                    <a:gd name="connsiteY0" fmla="*/ 1810 h 2666"/>
                    <a:gd name="connsiteX1" fmla="*/ 2381 w 2476"/>
                    <a:gd name="connsiteY1" fmla="*/ 2191 h 2666"/>
                    <a:gd name="connsiteX2" fmla="*/ 1810 w 2476"/>
                    <a:gd name="connsiteY2" fmla="*/ 1429 h 2666"/>
                    <a:gd name="connsiteX3" fmla="*/ 2476 w 2476"/>
                    <a:gd name="connsiteY3" fmla="*/ 571 h 2666"/>
                    <a:gd name="connsiteX4" fmla="*/ 1524 w 2476"/>
                    <a:gd name="connsiteY4" fmla="*/ 857 h 2666"/>
                    <a:gd name="connsiteX5" fmla="*/ 953 w 2476"/>
                    <a:gd name="connsiteY5" fmla="*/ 0 h 2666"/>
                    <a:gd name="connsiteX6" fmla="*/ 953 w 2476"/>
                    <a:gd name="connsiteY6" fmla="*/ 1048 h 2666"/>
                    <a:gd name="connsiteX7" fmla="*/ 0 w 2476"/>
                    <a:gd name="connsiteY7" fmla="*/ 1333 h 2666"/>
                    <a:gd name="connsiteX8" fmla="*/ 953 w 2476"/>
                    <a:gd name="connsiteY8" fmla="*/ 1619 h 2666"/>
                    <a:gd name="connsiteX9" fmla="*/ 857 w 2476"/>
                    <a:gd name="connsiteY9" fmla="*/ 2667 h 2666"/>
                    <a:gd name="connsiteX10" fmla="*/ 1429 w 2476"/>
                    <a:gd name="connsiteY10" fmla="*/ 1810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666">
                      <a:moveTo>
                        <a:pt x="1429" y="1810"/>
                      </a:moveTo>
                      <a:lnTo>
                        <a:pt x="2381" y="2191"/>
                      </a:lnTo>
                      <a:lnTo>
                        <a:pt x="1810" y="1429"/>
                      </a:lnTo>
                      <a:lnTo>
                        <a:pt x="2476" y="571"/>
                      </a:lnTo>
                      <a:lnTo>
                        <a:pt x="1524" y="857"/>
                      </a:lnTo>
                      <a:lnTo>
                        <a:pt x="953" y="0"/>
                      </a:lnTo>
                      <a:lnTo>
                        <a:pt x="953" y="1048"/>
                      </a:lnTo>
                      <a:lnTo>
                        <a:pt x="0" y="1333"/>
                      </a:lnTo>
                      <a:lnTo>
                        <a:pt x="953" y="1619"/>
                      </a:lnTo>
                      <a:lnTo>
                        <a:pt x="857" y="2667"/>
                      </a:lnTo>
                      <a:lnTo>
                        <a:pt x="1429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D80B0A68-F537-2655-A367-94E79B3940A8}"/>
                    </a:ext>
                  </a:extLst>
                </p:cNvPr>
                <p:cNvSpPr/>
                <p:nvPr/>
              </p:nvSpPr>
              <p:spPr>
                <a:xfrm>
                  <a:off x="11521051" y="1838283"/>
                  <a:ext cx="2571" cy="2476"/>
                </a:xfrm>
                <a:custGeom>
                  <a:avLst/>
                  <a:gdLst>
                    <a:gd name="connsiteX0" fmla="*/ 1238 w 2571"/>
                    <a:gd name="connsiteY0" fmla="*/ 1810 h 2476"/>
                    <a:gd name="connsiteX1" fmla="*/ 2000 w 2571"/>
                    <a:gd name="connsiteY1" fmla="*/ 2476 h 2476"/>
                    <a:gd name="connsiteX2" fmla="*/ 1714 w 2571"/>
                    <a:gd name="connsiteY2" fmla="*/ 1524 h 2476"/>
                    <a:gd name="connsiteX3" fmla="*/ 2572 w 2571"/>
                    <a:gd name="connsiteY3" fmla="*/ 952 h 2476"/>
                    <a:gd name="connsiteX4" fmla="*/ 1524 w 2571"/>
                    <a:gd name="connsiteY4" fmla="*/ 952 h 2476"/>
                    <a:gd name="connsiteX5" fmla="*/ 1333 w 2571"/>
                    <a:gd name="connsiteY5" fmla="*/ 0 h 2476"/>
                    <a:gd name="connsiteX6" fmla="*/ 952 w 2571"/>
                    <a:gd name="connsiteY6" fmla="*/ 952 h 2476"/>
                    <a:gd name="connsiteX7" fmla="*/ 0 w 2571"/>
                    <a:gd name="connsiteY7" fmla="*/ 857 h 2476"/>
                    <a:gd name="connsiteX8" fmla="*/ 762 w 2571"/>
                    <a:gd name="connsiteY8" fmla="*/ 1524 h 2476"/>
                    <a:gd name="connsiteX9" fmla="*/ 381 w 2571"/>
                    <a:gd name="connsiteY9" fmla="*/ 2476 h 2476"/>
                    <a:gd name="connsiteX10" fmla="*/ 1238 w 2571"/>
                    <a:gd name="connsiteY10" fmla="*/ 1810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476">
                      <a:moveTo>
                        <a:pt x="1238" y="1810"/>
                      </a:moveTo>
                      <a:lnTo>
                        <a:pt x="2000" y="2476"/>
                      </a:lnTo>
                      <a:lnTo>
                        <a:pt x="1714" y="1524"/>
                      </a:lnTo>
                      <a:lnTo>
                        <a:pt x="2572" y="952"/>
                      </a:lnTo>
                      <a:lnTo>
                        <a:pt x="1524" y="952"/>
                      </a:lnTo>
                      <a:lnTo>
                        <a:pt x="1333" y="0"/>
                      </a:lnTo>
                      <a:lnTo>
                        <a:pt x="952" y="952"/>
                      </a:lnTo>
                      <a:lnTo>
                        <a:pt x="0" y="857"/>
                      </a:lnTo>
                      <a:lnTo>
                        <a:pt x="762" y="1524"/>
                      </a:lnTo>
                      <a:lnTo>
                        <a:pt x="381" y="2476"/>
                      </a:lnTo>
                      <a:lnTo>
                        <a:pt x="1238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57100203-5D79-AA36-2A4D-57BDEB65933F}"/>
                    </a:ext>
                  </a:extLst>
                </p:cNvPr>
                <p:cNvSpPr/>
                <p:nvPr/>
              </p:nvSpPr>
              <p:spPr>
                <a:xfrm>
                  <a:off x="11517336" y="1840569"/>
                  <a:ext cx="2571" cy="2666"/>
                </a:xfrm>
                <a:custGeom>
                  <a:avLst/>
                  <a:gdLst>
                    <a:gd name="connsiteX0" fmla="*/ 1048 w 2571"/>
                    <a:gd name="connsiteY0" fmla="*/ 1715 h 2666"/>
                    <a:gd name="connsiteX1" fmla="*/ 1524 w 2571"/>
                    <a:gd name="connsiteY1" fmla="*/ 2667 h 2666"/>
                    <a:gd name="connsiteX2" fmla="*/ 1524 w 2571"/>
                    <a:gd name="connsiteY2" fmla="*/ 1619 h 2666"/>
                    <a:gd name="connsiteX3" fmla="*/ 2572 w 2571"/>
                    <a:gd name="connsiteY3" fmla="*/ 1333 h 2666"/>
                    <a:gd name="connsiteX4" fmla="*/ 1619 w 2571"/>
                    <a:gd name="connsiteY4" fmla="*/ 1048 h 2666"/>
                    <a:gd name="connsiteX5" fmla="*/ 1714 w 2571"/>
                    <a:gd name="connsiteY5" fmla="*/ 0 h 2666"/>
                    <a:gd name="connsiteX6" fmla="*/ 1048 w 2571"/>
                    <a:gd name="connsiteY6" fmla="*/ 762 h 2666"/>
                    <a:gd name="connsiteX7" fmla="*/ 95 w 2571"/>
                    <a:gd name="connsiteY7" fmla="*/ 381 h 2666"/>
                    <a:gd name="connsiteX8" fmla="*/ 667 w 2571"/>
                    <a:gd name="connsiteY8" fmla="*/ 1238 h 2666"/>
                    <a:gd name="connsiteX9" fmla="*/ 0 w 2571"/>
                    <a:gd name="connsiteY9" fmla="*/ 2096 h 2666"/>
                    <a:gd name="connsiteX10" fmla="*/ 1048 w 2571"/>
                    <a:gd name="connsiteY10" fmla="*/ 1715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666">
                      <a:moveTo>
                        <a:pt x="1048" y="1715"/>
                      </a:moveTo>
                      <a:lnTo>
                        <a:pt x="1524" y="2667"/>
                      </a:lnTo>
                      <a:lnTo>
                        <a:pt x="1524" y="1619"/>
                      </a:lnTo>
                      <a:lnTo>
                        <a:pt x="2572" y="1333"/>
                      </a:lnTo>
                      <a:lnTo>
                        <a:pt x="1619" y="1048"/>
                      </a:lnTo>
                      <a:lnTo>
                        <a:pt x="1714" y="0"/>
                      </a:lnTo>
                      <a:lnTo>
                        <a:pt x="1048" y="762"/>
                      </a:lnTo>
                      <a:lnTo>
                        <a:pt x="95" y="381"/>
                      </a:lnTo>
                      <a:lnTo>
                        <a:pt x="667" y="1238"/>
                      </a:lnTo>
                      <a:lnTo>
                        <a:pt x="0" y="2096"/>
                      </a:lnTo>
                      <a:lnTo>
                        <a:pt x="1048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08945971-4F2B-2CA9-28FB-05613F828928}"/>
                    </a:ext>
                  </a:extLst>
                </p:cNvPr>
                <p:cNvSpPr/>
                <p:nvPr/>
              </p:nvSpPr>
              <p:spPr>
                <a:xfrm>
                  <a:off x="11515050" y="1843903"/>
                  <a:ext cx="2666" cy="2571"/>
                </a:xfrm>
                <a:custGeom>
                  <a:avLst/>
                  <a:gdLst>
                    <a:gd name="connsiteX0" fmla="*/ 1048 w 2666"/>
                    <a:gd name="connsiteY0" fmla="*/ 1524 h 2571"/>
                    <a:gd name="connsiteX1" fmla="*/ 1238 w 2666"/>
                    <a:gd name="connsiteY1" fmla="*/ 2572 h 2571"/>
                    <a:gd name="connsiteX2" fmla="*/ 1619 w 2666"/>
                    <a:gd name="connsiteY2" fmla="*/ 1524 h 2571"/>
                    <a:gd name="connsiteX3" fmla="*/ 2667 w 2666"/>
                    <a:gd name="connsiteY3" fmla="*/ 1619 h 2571"/>
                    <a:gd name="connsiteX4" fmla="*/ 1810 w 2666"/>
                    <a:gd name="connsiteY4" fmla="*/ 1048 h 2571"/>
                    <a:gd name="connsiteX5" fmla="*/ 2191 w 2666"/>
                    <a:gd name="connsiteY5" fmla="*/ 95 h 2571"/>
                    <a:gd name="connsiteX6" fmla="*/ 1333 w 2666"/>
                    <a:gd name="connsiteY6" fmla="*/ 667 h 2571"/>
                    <a:gd name="connsiteX7" fmla="*/ 571 w 2666"/>
                    <a:gd name="connsiteY7" fmla="*/ 0 h 2571"/>
                    <a:gd name="connsiteX8" fmla="*/ 857 w 2666"/>
                    <a:gd name="connsiteY8" fmla="*/ 952 h 2571"/>
                    <a:gd name="connsiteX9" fmla="*/ 0 w 2666"/>
                    <a:gd name="connsiteY9" fmla="*/ 1524 h 2571"/>
                    <a:gd name="connsiteX10" fmla="*/ 1048 w 2666"/>
                    <a:gd name="connsiteY10" fmla="*/ 1524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" h="2571">
                      <a:moveTo>
                        <a:pt x="1048" y="1524"/>
                      </a:moveTo>
                      <a:lnTo>
                        <a:pt x="1238" y="2572"/>
                      </a:lnTo>
                      <a:lnTo>
                        <a:pt x="1619" y="1524"/>
                      </a:lnTo>
                      <a:lnTo>
                        <a:pt x="2667" y="1619"/>
                      </a:lnTo>
                      <a:lnTo>
                        <a:pt x="1810" y="1048"/>
                      </a:lnTo>
                      <a:lnTo>
                        <a:pt x="2191" y="95"/>
                      </a:lnTo>
                      <a:lnTo>
                        <a:pt x="1333" y="667"/>
                      </a:lnTo>
                      <a:lnTo>
                        <a:pt x="571" y="0"/>
                      </a:lnTo>
                      <a:lnTo>
                        <a:pt x="857" y="952"/>
                      </a:lnTo>
                      <a:lnTo>
                        <a:pt x="0" y="1524"/>
                      </a:lnTo>
                      <a:lnTo>
                        <a:pt x="1048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3D8A4B0B-3149-AE3E-6C28-3C2678D31B1E}"/>
                    </a:ext>
                  </a:extLst>
                </p:cNvPr>
                <p:cNvSpPr/>
                <p:nvPr/>
              </p:nvSpPr>
              <p:spPr>
                <a:xfrm>
                  <a:off x="11512192" y="1831044"/>
                  <a:ext cx="2571" cy="2762"/>
                </a:xfrm>
                <a:custGeom>
                  <a:avLst/>
                  <a:gdLst>
                    <a:gd name="connsiteX0" fmla="*/ 953 w 2571"/>
                    <a:gd name="connsiteY0" fmla="*/ 1715 h 2762"/>
                    <a:gd name="connsiteX1" fmla="*/ 858 w 2571"/>
                    <a:gd name="connsiteY1" fmla="*/ 2762 h 2762"/>
                    <a:gd name="connsiteX2" fmla="*/ 1524 w 2571"/>
                    <a:gd name="connsiteY2" fmla="*/ 1905 h 2762"/>
                    <a:gd name="connsiteX3" fmla="*/ 2477 w 2571"/>
                    <a:gd name="connsiteY3" fmla="*/ 2286 h 2762"/>
                    <a:gd name="connsiteX4" fmla="*/ 1905 w 2571"/>
                    <a:gd name="connsiteY4" fmla="*/ 1429 h 2762"/>
                    <a:gd name="connsiteX5" fmla="*/ 2572 w 2571"/>
                    <a:gd name="connsiteY5" fmla="*/ 667 h 2762"/>
                    <a:gd name="connsiteX6" fmla="*/ 1524 w 2571"/>
                    <a:gd name="connsiteY6" fmla="*/ 952 h 2762"/>
                    <a:gd name="connsiteX7" fmla="*/ 1048 w 2571"/>
                    <a:gd name="connsiteY7" fmla="*/ 0 h 2762"/>
                    <a:gd name="connsiteX8" fmla="*/ 953 w 2571"/>
                    <a:gd name="connsiteY8" fmla="*/ 1143 h 2762"/>
                    <a:gd name="connsiteX9" fmla="*/ 0 w 2571"/>
                    <a:gd name="connsiteY9" fmla="*/ 1333 h 2762"/>
                    <a:gd name="connsiteX10" fmla="*/ 953 w 2571"/>
                    <a:gd name="connsiteY10" fmla="*/ 1715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762">
                      <a:moveTo>
                        <a:pt x="953" y="1715"/>
                      </a:moveTo>
                      <a:lnTo>
                        <a:pt x="858" y="2762"/>
                      </a:lnTo>
                      <a:lnTo>
                        <a:pt x="1524" y="1905"/>
                      </a:lnTo>
                      <a:lnTo>
                        <a:pt x="2477" y="2286"/>
                      </a:lnTo>
                      <a:lnTo>
                        <a:pt x="1905" y="1429"/>
                      </a:lnTo>
                      <a:lnTo>
                        <a:pt x="2572" y="667"/>
                      </a:lnTo>
                      <a:lnTo>
                        <a:pt x="1524" y="952"/>
                      </a:lnTo>
                      <a:lnTo>
                        <a:pt x="1048" y="0"/>
                      </a:lnTo>
                      <a:lnTo>
                        <a:pt x="953" y="1143"/>
                      </a:lnTo>
                      <a:lnTo>
                        <a:pt x="0" y="1333"/>
                      </a:lnTo>
                      <a:lnTo>
                        <a:pt x="953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5155CC4B-AAEB-2714-49DF-F613166DBB0E}"/>
                    </a:ext>
                  </a:extLst>
                </p:cNvPr>
                <p:cNvSpPr/>
                <p:nvPr/>
              </p:nvSpPr>
              <p:spPr>
                <a:xfrm>
                  <a:off x="11509620" y="1843617"/>
                  <a:ext cx="2762" cy="2666"/>
                </a:xfrm>
                <a:custGeom>
                  <a:avLst/>
                  <a:gdLst>
                    <a:gd name="connsiteX0" fmla="*/ 857 w 2762"/>
                    <a:gd name="connsiteY0" fmla="*/ 1619 h 2666"/>
                    <a:gd name="connsiteX1" fmla="*/ 476 w 2762"/>
                    <a:gd name="connsiteY1" fmla="*/ 2572 h 2666"/>
                    <a:gd name="connsiteX2" fmla="*/ 1334 w 2762"/>
                    <a:gd name="connsiteY2" fmla="*/ 2000 h 2666"/>
                    <a:gd name="connsiteX3" fmla="*/ 2096 w 2762"/>
                    <a:gd name="connsiteY3" fmla="*/ 2667 h 2666"/>
                    <a:gd name="connsiteX4" fmla="*/ 1810 w 2762"/>
                    <a:gd name="connsiteY4" fmla="*/ 1619 h 2666"/>
                    <a:gd name="connsiteX5" fmla="*/ 2762 w 2762"/>
                    <a:gd name="connsiteY5" fmla="*/ 1143 h 2666"/>
                    <a:gd name="connsiteX6" fmla="*/ 1714 w 2762"/>
                    <a:gd name="connsiteY6" fmla="*/ 1048 h 2666"/>
                    <a:gd name="connsiteX7" fmla="*/ 1429 w 2762"/>
                    <a:gd name="connsiteY7" fmla="*/ 0 h 2666"/>
                    <a:gd name="connsiteX8" fmla="*/ 1048 w 2762"/>
                    <a:gd name="connsiteY8" fmla="*/ 1048 h 2666"/>
                    <a:gd name="connsiteX9" fmla="*/ 0 w 2762"/>
                    <a:gd name="connsiteY9" fmla="*/ 952 h 2666"/>
                    <a:gd name="connsiteX10" fmla="*/ 857 w 2762"/>
                    <a:gd name="connsiteY10" fmla="*/ 1619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666">
                      <a:moveTo>
                        <a:pt x="857" y="1619"/>
                      </a:moveTo>
                      <a:lnTo>
                        <a:pt x="476" y="2572"/>
                      </a:lnTo>
                      <a:lnTo>
                        <a:pt x="1334" y="2000"/>
                      </a:lnTo>
                      <a:lnTo>
                        <a:pt x="2096" y="2667"/>
                      </a:lnTo>
                      <a:lnTo>
                        <a:pt x="1810" y="1619"/>
                      </a:lnTo>
                      <a:lnTo>
                        <a:pt x="2762" y="1143"/>
                      </a:lnTo>
                      <a:lnTo>
                        <a:pt x="1714" y="1048"/>
                      </a:lnTo>
                      <a:lnTo>
                        <a:pt x="1429" y="0"/>
                      </a:lnTo>
                      <a:lnTo>
                        <a:pt x="1048" y="1048"/>
                      </a:lnTo>
                      <a:lnTo>
                        <a:pt x="0" y="952"/>
                      </a:lnTo>
                      <a:lnTo>
                        <a:pt x="857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66DD3935-B386-0E01-3DAE-8F04523028B8}"/>
                    </a:ext>
                  </a:extLst>
                </p:cNvPr>
                <p:cNvSpPr/>
                <p:nvPr/>
              </p:nvSpPr>
              <p:spPr>
                <a:xfrm>
                  <a:off x="11510668" y="1839236"/>
                  <a:ext cx="2571" cy="2762"/>
                </a:xfrm>
                <a:custGeom>
                  <a:avLst/>
                  <a:gdLst>
                    <a:gd name="connsiteX0" fmla="*/ 667 w 2571"/>
                    <a:gd name="connsiteY0" fmla="*/ 1333 h 2762"/>
                    <a:gd name="connsiteX1" fmla="*/ 0 w 2571"/>
                    <a:gd name="connsiteY1" fmla="*/ 2096 h 2762"/>
                    <a:gd name="connsiteX2" fmla="*/ 952 w 2571"/>
                    <a:gd name="connsiteY2" fmla="*/ 1810 h 2762"/>
                    <a:gd name="connsiteX3" fmla="*/ 1524 w 2571"/>
                    <a:gd name="connsiteY3" fmla="*/ 2762 h 2762"/>
                    <a:gd name="connsiteX4" fmla="*/ 1619 w 2571"/>
                    <a:gd name="connsiteY4" fmla="*/ 1619 h 2762"/>
                    <a:gd name="connsiteX5" fmla="*/ 2572 w 2571"/>
                    <a:gd name="connsiteY5" fmla="*/ 1429 h 2762"/>
                    <a:gd name="connsiteX6" fmla="*/ 1619 w 2571"/>
                    <a:gd name="connsiteY6" fmla="*/ 1048 h 2762"/>
                    <a:gd name="connsiteX7" fmla="*/ 1714 w 2571"/>
                    <a:gd name="connsiteY7" fmla="*/ 0 h 2762"/>
                    <a:gd name="connsiteX8" fmla="*/ 1048 w 2571"/>
                    <a:gd name="connsiteY8" fmla="*/ 857 h 2762"/>
                    <a:gd name="connsiteX9" fmla="*/ 0 w 2571"/>
                    <a:gd name="connsiteY9" fmla="*/ 476 h 2762"/>
                    <a:gd name="connsiteX10" fmla="*/ 667 w 2571"/>
                    <a:gd name="connsiteY10" fmla="*/ 1333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762">
                      <a:moveTo>
                        <a:pt x="667" y="1333"/>
                      </a:moveTo>
                      <a:lnTo>
                        <a:pt x="0" y="2096"/>
                      </a:lnTo>
                      <a:lnTo>
                        <a:pt x="952" y="1810"/>
                      </a:lnTo>
                      <a:lnTo>
                        <a:pt x="1524" y="2762"/>
                      </a:lnTo>
                      <a:lnTo>
                        <a:pt x="1619" y="1619"/>
                      </a:lnTo>
                      <a:lnTo>
                        <a:pt x="2572" y="1429"/>
                      </a:lnTo>
                      <a:lnTo>
                        <a:pt x="1619" y="1048"/>
                      </a:lnTo>
                      <a:lnTo>
                        <a:pt x="1714" y="0"/>
                      </a:lnTo>
                      <a:lnTo>
                        <a:pt x="1048" y="857"/>
                      </a:lnTo>
                      <a:lnTo>
                        <a:pt x="0" y="476"/>
                      </a:lnTo>
                      <a:lnTo>
                        <a:pt x="667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34C3764C-3FA5-65FD-54EA-930F3B5986EC}"/>
                    </a:ext>
                  </a:extLst>
                </p:cNvPr>
                <p:cNvSpPr/>
                <p:nvPr/>
              </p:nvSpPr>
              <p:spPr>
                <a:xfrm>
                  <a:off x="11507144" y="1834568"/>
                  <a:ext cx="2857" cy="2667"/>
                </a:xfrm>
                <a:custGeom>
                  <a:avLst/>
                  <a:gdLst>
                    <a:gd name="connsiteX0" fmla="*/ 953 w 2857"/>
                    <a:gd name="connsiteY0" fmla="*/ 953 h 2667"/>
                    <a:gd name="connsiteX1" fmla="*/ 0 w 2857"/>
                    <a:gd name="connsiteY1" fmla="*/ 1619 h 2667"/>
                    <a:gd name="connsiteX2" fmla="*/ 1143 w 2857"/>
                    <a:gd name="connsiteY2" fmla="*/ 1619 h 2667"/>
                    <a:gd name="connsiteX3" fmla="*/ 1334 w 2857"/>
                    <a:gd name="connsiteY3" fmla="*/ 2667 h 2667"/>
                    <a:gd name="connsiteX4" fmla="*/ 1715 w 2857"/>
                    <a:gd name="connsiteY4" fmla="*/ 1619 h 2667"/>
                    <a:gd name="connsiteX5" fmla="*/ 2858 w 2857"/>
                    <a:gd name="connsiteY5" fmla="*/ 1715 h 2667"/>
                    <a:gd name="connsiteX6" fmla="*/ 1905 w 2857"/>
                    <a:gd name="connsiteY6" fmla="*/ 1048 h 2667"/>
                    <a:gd name="connsiteX7" fmla="*/ 2381 w 2857"/>
                    <a:gd name="connsiteY7" fmla="*/ 95 h 2667"/>
                    <a:gd name="connsiteX8" fmla="*/ 1429 w 2857"/>
                    <a:gd name="connsiteY8" fmla="*/ 667 h 2667"/>
                    <a:gd name="connsiteX9" fmla="*/ 667 w 2857"/>
                    <a:gd name="connsiteY9" fmla="*/ 0 h 2667"/>
                    <a:gd name="connsiteX10" fmla="*/ 953 w 2857"/>
                    <a:gd name="connsiteY10" fmla="*/ 953 h 2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667">
                      <a:moveTo>
                        <a:pt x="953" y="953"/>
                      </a:moveTo>
                      <a:lnTo>
                        <a:pt x="0" y="1619"/>
                      </a:lnTo>
                      <a:lnTo>
                        <a:pt x="1143" y="1619"/>
                      </a:lnTo>
                      <a:lnTo>
                        <a:pt x="1334" y="2667"/>
                      </a:lnTo>
                      <a:lnTo>
                        <a:pt x="1715" y="1619"/>
                      </a:lnTo>
                      <a:lnTo>
                        <a:pt x="2858" y="1715"/>
                      </a:lnTo>
                      <a:lnTo>
                        <a:pt x="1905" y="1048"/>
                      </a:lnTo>
                      <a:lnTo>
                        <a:pt x="2381" y="95"/>
                      </a:lnTo>
                      <a:lnTo>
                        <a:pt x="1429" y="667"/>
                      </a:lnTo>
                      <a:lnTo>
                        <a:pt x="667" y="0"/>
                      </a:lnTo>
                      <a:lnTo>
                        <a:pt x="953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34DCE3F-71F4-4481-377D-9F1998EAF79D}"/>
                    </a:ext>
                  </a:extLst>
                </p:cNvPr>
                <p:cNvSpPr/>
                <p:nvPr/>
              </p:nvSpPr>
              <p:spPr>
                <a:xfrm>
                  <a:off x="11502286" y="1838093"/>
                  <a:ext cx="2762" cy="2762"/>
                </a:xfrm>
                <a:custGeom>
                  <a:avLst/>
                  <a:gdLst>
                    <a:gd name="connsiteX0" fmla="*/ 1048 w 2762"/>
                    <a:gd name="connsiteY0" fmla="*/ 1048 h 2762"/>
                    <a:gd name="connsiteX1" fmla="*/ 0 w 2762"/>
                    <a:gd name="connsiteY1" fmla="*/ 1333 h 2762"/>
                    <a:gd name="connsiteX2" fmla="*/ 1048 w 2762"/>
                    <a:gd name="connsiteY2" fmla="*/ 1715 h 2762"/>
                    <a:gd name="connsiteX3" fmla="*/ 953 w 2762"/>
                    <a:gd name="connsiteY3" fmla="*/ 2762 h 2762"/>
                    <a:gd name="connsiteX4" fmla="*/ 1619 w 2762"/>
                    <a:gd name="connsiteY4" fmla="*/ 1905 h 2762"/>
                    <a:gd name="connsiteX5" fmla="*/ 2667 w 2762"/>
                    <a:gd name="connsiteY5" fmla="*/ 2381 h 2762"/>
                    <a:gd name="connsiteX6" fmla="*/ 2000 w 2762"/>
                    <a:gd name="connsiteY6" fmla="*/ 1429 h 2762"/>
                    <a:gd name="connsiteX7" fmla="*/ 2762 w 2762"/>
                    <a:gd name="connsiteY7" fmla="*/ 571 h 2762"/>
                    <a:gd name="connsiteX8" fmla="*/ 1714 w 2762"/>
                    <a:gd name="connsiteY8" fmla="*/ 952 h 2762"/>
                    <a:gd name="connsiteX9" fmla="*/ 1048 w 2762"/>
                    <a:gd name="connsiteY9" fmla="*/ 0 h 2762"/>
                    <a:gd name="connsiteX10" fmla="*/ 1048 w 2762"/>
                    <a:gd name="connsiteY10" fmla="*/ 1048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762">
                      <a:moveTo>
                        <a:pt x="1048" y="1048"/>
                      </a:moveTo>
                      <a:lnTo>
                        <a:pt x="0" y="1333"/>
                      </a:lnTo>
                      <a:lnTo>
                        <a:pt x="1048" y="1715"/>
                      </a:lnTo>
                      <a:lnTo>
                        <a:pt x="953" y="2762"/>
                      </a:lnTo>
                      <a:lnTo>
                        <a:pt x="1619" y="1905"/>
                      </a:lnTo>
                      <a:lnTo>
                        <a:pt x="2667" y="2381"/>
                      </a:lnTo>
                      <a:lnTo>
                        <a:pt x="2000" y="1429"/>
                      </a:lnTo>
                      <a:lnTo>
                        <a:pt x="2762" y="571"/>
                      </a:lnTo>
                      <a:lnTo>
                        <a:pt x="1714" y="952"/>
                      </a:lnTo>
                      <a:lnTo>
                        <a:pt x="1048" y="0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0F967EA8-673B-EF27-9918-F747C35B90C5}"/>
                    </a:ext>
                  </a:extLst>
                </p:cNvPr>
                <p:cNvSpPr/>
                <p:nvPr/>
              </p:nvSpPr>
              <p:spPr>
                <a:xfrm>
                  <a:off x="11498190" y="1834283"/>
                  <a:ext cx="2857" cy="2762"/>
                </a:xfrm>
                <a:custGeom>
                  <a:avLst/>
                  <a:gdLst>
                    <a:gd name="connsiteX0" fmla="*/ 1048 w 2857"/>
                    <a:gd name="connsiteY0" fmla="*/ 1048 h 2762"/>
                    <a:gd name="connsiteX1" fmla="*/ 0 w 2857"/>
                    <a:gd name="connsiteY1" fmla="*/ 953 h 2762"/>
                    <a:gd name="connsiteX2" fmla="*/ 858 w 2857"/>
                    <a:gd name="connsiteY2" fmla="*/ 1619 h 2762"/>
                    <a:gd name="connsiteX3" fmla="*/ 476 w 2857"/>
                    <a:gd name="connsiteY3" fmla="*/ 2667 h 2762"/>
                    <a:gd name="connsiteX4" fmla="*/ 1334 w 2857"/>
                    <a:gd name="connsiteY4" fmla="*/ 2000 h 2762"/>
                    <a:gd name="connsiteX5" fmla="*/ 2191 w 2857"/>
                    <a:gd name="connsiteY5" fmla="*/ 2762 h 2762"/>
                    <a:gd name="connsiteX6" fmla="*/ 1905 w 2857"/>
                    <a:gd name="connsiteY6" fmla="*/ 1619 h 2762"/>
                    <a:gd name="connsiteX7" fmla="*/ 2858 w 2857"/>
                    <a:gd name="connsiteY7" fmla="*/ 1048 h 2762"/>
                    <a:gd name="connsiteX8" fmla="*/ 1715 w 2857"/>
                    <a:gd name="connsiteY8" fmla="*/ 1048 h 2762"/>
                    <a:gd name="connsiteX9" fmla="*/ 1429 w 2857"/>
                    <a:gd name="connsiteY9" fmla="*/ 0 h 2762"/>
                    <a:gd name="connsiteX10" fmla="*/ 1048 w 2857"/>
                    <a:gd name="connsiteY10" fmla="*/ 1048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762">
                      <a:moveTo>
                        <a:pt x="1048" y="1048"/>
                      </a:moveTo>
                      <a:lnTo>
                        <a:pt x="0" y="953"/>
                      </a:lnTo>
                      <a:lnTo>
                        <a:pt x="858" y="1619"/>
                      </a:lnTo>
                      <a:lnTo>
                        <a:pt x="476" y="2667"/>
                      </a:lnTo>
                      <a:lnTo>
                        <a:pt x="1334" y="2000"/>
                      </a:lnTo>
                      <a:lnTo>
                        <a:pt x="2191" y="2762"/>
                      </a:lnTo>
                      <a:lnTo>
                        <a:pt x="1905" y="1619"/>
                      </a:lnTo>
                      <a:lnTo>
                        <a:pt x="2858" y="1048"/>
                      </a:lnTo>
                      <a:lnTo>
                        <a:pt x="1715" y="1048"/>
                      </a:lnTo>
                      <a:lnTo>
                        <a:pt x="1429" y="0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15326B7-8EB4-C675-1A27-453004543010}"/>
                    </a:ext>
                  </a:extLst>
                </p:cNvPr>
                <p:cNvSpPr/>
                <p:nvPr/>
              </p:nvSpPr>
              <p:spPr>
                <a:xfrm>
                  <a:off x="11499238" y="1841331"/>
                  <a:ext cx="2762" cy="2857"/>
                </a:xfrm>
                <a:custGeom>
                  <a:avLst/>
                  <a:gdLst>
                    <a:gd name="connsiteX0" fmla="*/ 1143 w 2762"/>
                    <a:gd name="connsiteY0" fmla="*/ 952 h 2857"/>
                    <a:gd name="connsiteX1" fmla="*/ 95 w 2762"/>
                    <a:gd name="connsiteY1" fmla="*/ 476 h 2857"/>
                    <a:gd name="connsiteX2" fmla="*/ 667 w 2762"/>
                    <a:gd name="connsiteY2" fmla="*/ 1429 h 2857"/>
                    <a:gd name="connsiteX3" fmla="*/ 0 w 2762"/>
                    <a:gd name="connsiteY3" fmla="*/ 2286 h 2857"/>
                    <a:gd name="connsiteX4" fmla="*/ 1048 w 2762"/>
                    <a:gd name="connsiteY4" fmla="*/ 1905 h 2857"/>
                    <a:gd name="connsiteX5" fmla="*/ 1619 w 2762"/>
                    <a:gd name="connsiteY5" fmla="*/ 2857 h 2857"/>
                    <a:gd name="connsiteX6" fmla="*/ 1619 w 2762"/>
                    <a:gd name="connsiteY6" fmla="*/ 1810 h 2857"/>
                    <a:gd name="connsiteX7" fmla="*/ 2762 w 2762"/>
                    <a:gd name="connsiteY7" fmla="*/ 1524 h 2857"/>
                    <a:gd name="connsiteX8" fmla="*/ 1714 w 2762"/>
                    <a:gd name="connsiteY8" fmla="*/ 1143 h 2857"/>
                    <a:gd name="connsiteX9" fmla="*/ 1810 w 2762"/>
                    <a:gd name="connsiteY9" fmla="*/ 0 h 2857"/>
                    <a:gd name="connsiteX10" fmla="*/ 1143 w 2762"/>
                    <a:gd name="connsiteY10" fmla="*/ 952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857">
                      <a:moveTo>
                        <a:pt x="1143" y="952"/>
                      </a:moveTo>
                      <a:lnTo>
                        <a:pt x="95" y="476"/>
                      </a:lnTo>
                      <a:lnTo>
                        <a:pt x="667" y="1429"/>
                      </a:lnTo>
                      <a:lnTo>
                        <a:pt x="0" y="2286"/>
                      </a:lnTo>
                      <a:lnTo>
                        <a:pt x="1048" y="1905"/>
                      </a:lnTo>
                      <a:lnTo>
                        <a:pt x="1619" y="2857"/>
                      </a:lnTo>
                      <a:lnTo>
                        <a:pt x="1619" y="1810"/>
                      </a:lnTo>
                      <a:lnTo>
                        <a:pt x="2762" y="1524"/>
                      </a:lnTo>
                      <a:lnTo>
                        <a:pt x="1714" y="1143"/>
                      </a:lnTo>
                      <a:lnTo>
                        <a:pt x="1810" y="0"/>
                      </a:lnTo>
                      <a:lnTo>
                        <a:pt x="1143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8EC88613-04E2-42A1-7673-FBDB84736C59}"/>
                    </a:ext>
                  </a:extLst>
                </p:cNvPr>
                <p:cNvSpPr/>
                <p:nvPr/>
              </p:nvSpPr>
              <p:spPr>
                <a:xfrm>
                  <a:off x="11493809" y="1840474"/>
                  <a:ext cx="2857" cy="2762"/>
                </a:xfrm>
                <a:custGeom>
                  <a:avLst/>
                  <a:gdLst>
                    <a:gd name="connsiteX0" fmla="*/ 1429 w 2857"/>
                    <a:gd name="connsiteY0" fmla="*/ 667 h 2762"/>
                    <a:gd name="connsiteX1" fmla="*/ 571 w 2857"/>
                    <a:gd name="connsiteY1" fmla="*/ 0 h 2762"/>
                    <a:gd name="connsiteX2" fmla="*/ 953 w 2857"/>
                    <a:gd name="connsiteY2" fmla="*/ 1048 h 2762"/>
                    <a:gd name="connsiteX3" fmla="*/ 0 w 2857"/>
                    <a:gd name="connsiteY3" fmla="*/ 1619 h 2762"/>
                    <a:gd name="connsiteX4" fmla="*/ 1143 w 2857"/>
                    <a:gd name="connsiteY4" fmla="*/ 1619 h 2762"/>
                    <a:gd name="connsiteX5" fmla="*/ 1334 w 2857"/>
                    <a:gd name="connsiteY5" fmla="*/ 2762 h 2762"/>
                    <a:gd name="connsiteX6" fmla="*/ 1714 w 2857"/>
                    <a:gd name="connsiteY6" fmla="*/ 1715 h 2762"/>
                    <a:gd name="connsiteX7" fmla="*/ 2858 w 2857"/>
                    <a:gd name="connsiteY7" fmla="*/ 1810 h 2762"/>
                    <a:gd name="connsiteX8" fmla="*/ 2000 w 2857"/>
                    <a:gd name="connsiteY8" fmla="*/ 1048 h 2762"/>
                    <a:gd name="connsiteX9" fmla="*/ 2381 w 2857"/>
                    <a:gd name="connsiteY9" fmla="*/ 0 h 2762"/>
                    <a:gd name="connsiteX10" fmla="*/ 1429 w 2857"/>
                    <a:gd name="connsiteY10" fmla="*/ 667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762">
                      <a:moveTo>
                        <a:pt x="1429" y="667"/>
                      </a:moveTo>
                      <a:lnTo>
                        <a:pt x="571" y="0"/>
                      </a:lnTo>
                      <a:lnTo>
                        <a:pt x="953" y="1048"/>
                      </a:lnTo>
                      <a:lnTo>
                        <a:pt x="0" y="1619"/>
                      </a:lnTo>
                      <a:lnTo>
                        <a:pt x="1143" y="1619"/>
                      </a:lnTo>
                      <a:lnTo>
                        <a:pt x="1334" y="2762"/>
                      </a:lnTo>
                      <a:lnTo>
                        <a:pt x="1714" y="1715"/>
                      </a:lnTo>
                      <a:lnTo>
                        <a:pt x="2858" y="1810"/>
                      </a:lnTo>
                      <a:lnTo>
                        <a:pt x="2000" y="1048"/>
                      </a:lnTo>
                      <a:lnTo>
                        <a:pt x="2381" y="0"/>
                      </a:lnTo>
                      <a:lnTo>
                        <a:pt x="1429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F6B38F6A-4185-A370-AD34-B2421B1E6AF2}"/>
                    </a:ext>
                  </a:extLst>
                </p:cNvPr>
                <p:cNvSpPr/>
                <p:nvPr/>
              </p:nvSpPr>
              <p:spPr>
                <a:xfrm>
                  <a:off x="11490570" y="1835711"/>
                  <a:ext cx="2762" cy="2952"/>
                </a:xfrm>
                <a:custGeom>
                  <a:avLst/>
                  <a:gdLst>
                    <a:gd name="connsiteX0" fmla="*/ 1714 w 2762"/>
                    <a:gd name="connsiteY0" fmla="*/ 952 h 2952"/>
                    <a:gd name="connsiteX1" fmla="*/ 1143 w 2762"/>
                    <a:gd name="connsiteY1" fmla="*/ 0 h 2952"/>
                    <a:gd name="connsiteX2" fmla="*/ 1143 w 2762"/>
                    <a:gd name="connsiteY2" fmla="*/ 1143 h 2952"/>
                    <a:gd name="connsiteX3" fmla="*/ 0 w 2762"/>
                    <a:gd name="connsiteY3" fmla="*/ 1429 h 2952"/>
                    <a:gd name="connsiteX4" fmla="*/ 1048 w 2762"/>
                    <a:gd name="connsiteY4" fmla="*/ 1810 h 2952"/>
                    <a:gd name="connsiteX5" fmla="*/ 953 w 2762"/>
                    <a:gd name="connsiteY5" fmla="*/ 2953 h 2952"/>
                    <a:gd name="connsiteX6" fmla="*/ 1714 w 2762"/>
                    <a:gd name="connsiteY6" fmla="*/ 2000 h 2952"/>
                    <a:gd name="connsiteX7" fmla="*/ 2762 w 2762"/>
                    <a:gd name="connsiteY7" fmla="*/ 2477 h 2952"/>
                    <a:gd name="connsiteX8" fmla="*/ 2096 w 2762"/>
                    <a:gd name="connsiteY8" fmla="*/ 1524 h 2952"/>
                    <a:gd name="connsiteX9" fmla="*/ 2762 w 2762"/>
                    <a:gd name="connsiteY9" fmla="*/ 667 h 2952"/>
                    <a:gd name="connsiteX10" fmla="*/ 1714 w 2762"/>
                    <a:gd name="connsiteY10" fmla="*/ 952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952">
                      <a:moveTo>
                        <a:pt x="1714" y="952"/>
                      </a:move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048" y="1810"/>
                      </a:lnTo>
                      <a:lnTo>
                        <a:pt x="953" y="2953"/>
                      </a:lnTo>
                      <a:lnTo>
                        <a:pt x="1714" y="2000"/>
                      </a:lnTo>
                      <a:lnTo>
                        <a:pt x="2762" y="2477"/>
                      </a:lnTo>
                      <a:lnTo>
                        <a:pt x="2096" y="1524"/>
                      </a:lnTo>
                      <a:lnTo>
                        <a:pt x="2762" y="667"/>
                      </a:lnTo>
                      <a:lnTo>
                        <a:pt x="1714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929D01E7-BF62-9242-B739-73A37B208001}"/>
                    </a:ext>
                  </a:extLst>
                </p:cNvPr>
                <p:cNvSpPr/>
                <p:nvPr/>
              </p:nvSpPr>
              <p:spPr>
                <a:xfrm>
                  <a:off x="11491999" y="1848475"/>
                  <a:ext cx="2952" cy="2857"/>
                </a:xfrm>
                <a:custGeom>
                  <a:avLst/>
                  <a:gdLst>
                    <a:gd name="connsiteX0" fmla="*/ 1810 w 2952"/>
                    <a:gd name="connsiteY0" fmla="*/ 1048 h 2857"/>
                    <a:gd name="connsiteX1" fmla="*/ 1524 w 2952"/>
                    <a:gd name="connsiteY1" fmla="*/ 0 h 2857"/>
                    <a:gd name="connsiteX2" fmla="*/ 1143 w 2952"/>
                    <a:gd name="connsiteY2" fmla="*/ 1048 h 2857"/>
                    <a:gd name="connsiteX3" fmla="*/ 0 w 2952"/>
                    <a:gd name="connsiteY3" fmla="*/ 952 h 2857"/>
                    <a:gd name="connsiteX4" fmla="*/ 953 w 2952"/>
                    <a:gd name="connsiteY4" fmla="*/ 1619 h 2857"/>
                    <a:gd name="connsiteX5" fmla="*/ 476 w 2952"/>
                    <a:gd name="connsiteY5" fmla="*/ 2762 h 2857"/>
                    <a:gd name="connsiteX6" fmla="*/ 1429 w 2952"/>
                    <a:gd name="connsiteY6" fmla="*/ 2095 h 2857"/>
                    <a:gd name="connsiteX7" fmla="*/ 2286 w 2952"/>
                    <a:gd name="connsiteY7" fmla="*/ 2857 h 2857"/>
                    <a:gd name="connsiteX8" fmla="*/ 2000 w 2952"/>
                    <a:gd name="connsiteY8" fmla="*/ 1715 h 2857"/>
                    <a:gd name="connsiteX9" fmla="*/ 2953 w 2952"/>
                    <a:gd name="connsiteY9" fmla="*/ 1143 h 2857"/>
                    <a:gd name="connsiteX10" fmla="*/ 1810 w 2952"/>
                    <a:gd name="connsiteY10" fmla="*/ 1048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857">
                      <a:moveTo>
                        <a:pt x="1810" y="1048"/>
                      </a:moveTo>
                      <a:lnTo>
                        <a:pt x="1524" y="0"/>
                      </a:lnTo>
                      <a:lnTo>
                        <a:pt x="1143" y="1048"/>
                      </a:lnTo>
                      <a:lnTo>
                        <a:pt x="0" y="952"/>
                      </a:lnTo>
                      <a:lnTo>
                        <a:pt x="953" y="1619"/>
                      </a:lnTo>
                      <a:lnTo>
                        <a:pt x="476" y="2762"/>
                      </a:lnTo>
                      <a:lnTo>
                        <a:pt x="1429" y="2095"/>
                      </a:lnTo>
                      <a:lnTo>
                        <a:pt x="2286" y="2857"/>
                      </a:lnTo>
                      <a:lnTo>
                        <a:pt x="2000" y="1715"/>
                      </a:lnTo>
                      <a:lnTo>
                        <a:pt x="2953" y="1143"/>
                      </a:lnTo>
                      <a:lnTo>
                        <a:pt x="1810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6EA41AAD-889A-5716-1D45-E2CC2088238F}"/>
                    </a:ext>
                  </a:extLst>
                </p:cNvPr>
                <p:cNvSpPr/>
                <p:nvPr/>
              </p:nvSpPr>
              <p:spPr>
                <a:xfrm>
                  <a:off x="11482855" y="1839045"/>
                  <a:ext cx="2857" cy="2952"/>
                </a:xfrm>
                <a:custGeom>
                  <a:avLst/>
                  <a:gdLst>
                    <a:gd name="connsiteX0" fmla="*/ 1810 w 2857"/>
                    <a:gd name="connsiteY0" fmla="*/ 1143 h 2952"/>
                    <a:gd name="connsiteX1" fmla="*/ 1905 w 2857"/>
                    <a:gd name="connsiteY1" fmla="*/ 0 h 2952"/>
                    <a:gd name="connsiteX2" fmla="*/ 1143 w 2857"/>
                    <a:gd name="connsiteY2" fmla="*/ 857 h 2952"/>
                    <a:gd name="connsiteX3" fmla="*/ 95 w 2857"/>
                    <a:gd name="connsiteY3" fmla="*/ 476 h 2952"/>
                    <a:gd name="connsiteX4" fmla="*/ 762 w 2857"/>
                    <a:gd name="connsiteY4" fmla="*/ 1429 h 2952"/>
                    <a:gd name="connsiteX5" fmla="*/ 0 w 2857"/>
                    <a:gd name="connsiteY5" fmla="*/ 2286 h 2952"/>
                    <a:gd name="connsiteX6" fmla="*/ 1143 w 2857"/>
                    <a:gd name="connsiteY6" fmla="*/ 2000 h 2952"/>
                    <a:gd name="connsiteX7" fmla="*/ 1714 w 2857"/>
                    <a:gd name="connsiteY7" fmla="*/ 2953 h 2952"/>
                    <a:gd name="connsiteX8" fmla="*/ 1714 w 2857"/>
                    <a:gd name="connsiteY8" fmla="*/ 1810 h 2952"/>
                    <a:gd name="connsiteX9" fmla="*/ 2857 w 2857"/>
                    <a:gd name="connsiteY9" fmla="*/ 1524 h 2952"/>
                    <a:gd name="connsiteX10" fmla="*/ 1810 w 2857"/>
                    <a:gd name="connsiteY10" fmla="*/ 1143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952">
                      <a:moveTo>
                        <a:pt x="1810" y="1143"/>
                      </a:moveTo>
                      <a:lnTo>
                        <a:pt x="1905" y="0"/>
                      </a:lnTo>
                      <a:lnTo>
                        <a:pt x="1143" y="857"/>
                      </a:lnTo>
                      <a:lnTo>
                        <a:pt x="95" y="476"/>
                      </a:lnTo>
                      <a:lnTo>
                        <a:pt x="762" y="1429"/>
                      </a:lnTo>
                      <a:lnTo>
                        <a:pt x="0" y="2286"/>
                      </a:lnTo>
                      <a:lnTo>
                        <a:pt x="1143" y="2000"/>
                      </a:lnTo>
                      <a:lnTo>
                        <a:pt x="1714" y="2953"/>
                      </a:lnTo>
                      <a:lnTo>
                        <a:pt x="1714" y="1810"/>
                      </a:lnTo>
                      <a:lnTo>
                        <a:pt x="2857" y="1524"/>
                      </a:lnTo>
                      <a:lnTo>
                        <a:pt x="1810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7326363A-68A2-4DD3-A2A8-B22FB38794BC}"/>
                    </a:ext>
                  </a:extLst>
                </p:cNvPr>
                <p:cNvSpPr/>
                <p:nvPr/>
              </p:nvSpPr>
              <p:spPr>
                <a:xfrm>
                  <a:off x="11483522" y="1846189"/>
                  <a:ext cx="2952" cy="2857"/>
                </a:xfrm>
                <a:custGeom>
                  <a:avLst/>
                  <a:gdLst>
                    <a:gd name="connsiteX0" fmla="*/ 2096 w 2952"/>
                    <a:gd name="connsiteY0" fmla="*/ 1143 h 2857"/>
                    <a:gd name="connsiteX1" fmla="*/ 2476 w 2952"/>
                    <a:gd name="connsiteY1" fmla="*/ 0 h 2857"/>
                    <a:gd name="connsiteX2" fmla="*/ 1524 w 2952"/>
                    <a:gd name="connsiteY2" fmla="*/ 762 h 2857"/>
                    <a:gd name="connsiteX3" fmla="*/ 667 w 2952"/>
                    <a:gd name="connsiteY3" fmla="*/ 0 h 2857"/>
                    <a:gd name="connsiteX4" fmla="*/ 953 w 2952"/>
                    <a:gd name="connsiteY4" fmla="*/ 1048 h 2857"/>
                    <a:gd name="connsiteX5" fmla="*/ 0 w 2952"/>
                    <a:gd name="connsiteY5" fmla="*/ 1715 h 2857"/>
                    <a:gd name="connsiteX6" fmla="*/ 1143 w 2952"/>
                    <a:gd name="connsiteY6" fmla="*/ 1715 h 2857"/>
                    <a:gd name="connsiteX7" fmla="*/ 1429 w 2952"/>
                    <a:gd name="connsiteY7" fmla="*/ 2858 h 2857"/>
                    <a:gd name="connsiteX8" fmla="*/ 1810 w 2952"/>
                    <a:gd name="connsiteY8" fmla="*/ 1810 h 2857"/>
                    <a:gd name="connsiteX9" fmla="*/ 2953 w 2952"/>
                    <a:gd name="connsiteY9" fmla="*/ 1810 h 2857"/>
                    <a:gd name="connsiteX10" fmla="*/ 2096 w 2952"/>
                    <a:gd name="connsiteY10" fmla="*/ 1143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857">
                      <a:moveTo>
                        <a:pt x="2096" y="1143"/>
                      </a:moveTo>
                      <a:lnTo>
                        <a:pt x="2476" y="0"/>
                      </a:lnTo>
                      <a:lnTo>
                        <a:pt x="1524" y="762"/>
                      </a:lnTo>
                      <a:lnTo>
                        <a:pt x="667" y="0"/>
                      </a:lnTo>
                      <a:lnTo>
                        <a:pt x="953" y="1048"/>
                      </a:lnTo>
                      <a:lnTo>
                        <a:pt x="0" y="1715"/>
                      </a:lnTo>
                      <a:lnTo>
                        <a:pt x="1143" y="1715"/>
                      </a:lnTo>
                      <a:lnTo>
                        <a:pt x="1429" y="2858"/>
                      </a:lnTo>
                      <a:lnTo>
                        <a:pt x="1810" y="1810"/>
                      </a:lnTo>
                      <a:lnTo>
                        <a:pt x="2953" y="1810"/>
                      </a:lnTo>
                      <a:lnTo>
                        <a:pt x="2096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9E51CFDB-7BB7-8A15-BEEB-E3FC22CC1D8B}"/>
                    </a:ext>
                  </a:extLst>
                </p:cNvPr>
                <p:cNvSpPr/>
                <p:nvPr/>
              </p:nvSpPr>
              <p:spPr>
                <a:xfrm>
                  <a:off x="11477140" y="1841998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619 h 3047"/>
                    <a:gd name="connsiteX1" fmla="*/ 2953 w 2952"/>
                    <a:gd name="connsiteY1" fmla="*/ 667 h 3047"/>
                    <a:gd name="connsiteX2" fmla="*/ 1810 w 2952"/>
                    <a:gd name="connsiteY2" fmla="*/ 1048 h 3047"/>
                    <a:gd name="connsiteX3" fmla="*/ 1238 w 2952"/>
                    <a:gd name="connsiteY3" fmla="*/ 0 h 3047"/>
                    <a:gd name="connsiteX4" fmla="*/ 1143 w 2952"/>
                    <a:gd name="connsiteY4" fmla="*/ 1238 h 3047"/>
                    <a:gd name="connsiteX5" fmla="*/ 0 w 2952"/>
                    <a:gd name="connsiteY5" fmla="*/ 1429 h 3047"/>
                    <a:gd name="connsiteX6" fmla="*/ 1143 w 2952"/>
                    <a:gd name="connsiteY6" fmla="*/ 1905 h 3047"/>
                    <a:gd name="connsiteX7" fmla="*/ 1048 w 2952"/>
                    <a:gd name="connsiteY7" fmla="*/ 3048 h 3047"/>
                    <a:gd name="connsiteX8" fmla="*/ 1810 w 2952"/>
                    <a:gd name="connsiteY8" fmla="*/ 2095 h 3047"/>
                    <a:gd name="connsiteX9" fmla="*/ 2858 w 2952"/>
                    <a:gd name="connsiteY9" fmla="*/ 2572 h 3047"/>
                    <a:gd name="connsiteX10" fmla="*/ 2191 w 2952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10" y="1048"/>
                      </a:lnTo>
                      <a:lnTo>
                        <a:pt x="1238" y="0"/>
                      </a:lnTo>
                      <a:lnTo>
                        <a:pt x="1143" y="1238"/>
                      </a:lnTo>
                      <a:lnTo>
                        <a:pt x="0" y="1429"/>
                      </a:lnTo>
                      <a:lnTo>
                        <a:pt x="1143" y="1905"/>
                      </a:lnTo>
                      <a:lnTo>
                        <a:pt x="1048" y="3048"/>
                      </a:lnTo>
                      <a:lnTo>
                        <a:pt x="1810" y="2095"/>
                      </a:lnTo>
                      <a:lnTo>
                        <a:pt x="2858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6BFD2421-A7A7-5FAE-6B57-C22A3141BBEF}"/>
                    </a:ext>
                  </a:extLst>
                </p:cNvPr>
                <p:cNvSpPr/>
                <p:nvPr/>
              </p:nvSpPr>
              <p:spPr>
                <a:xfrm>
                  <a:off x="11410370" y="1809708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619 h 3047"/>
                    <a:gd name="connsiteX1" fmla="*/ 2953 w 2952"/>
                    <a:gd name="connsiteY1" fmla="*/ 667 h 3047"/>
                    <a:gd name="connsiteX2" fmla="*/ 1809 w 2952"/>
                    <a:gd name="connsiteY2" fmla="*/ 1048 h 3047"/>
                    <a:gd name="connsiteX3" fmla="*/ 1143 w 2952"/>
                    <a:gd name="connsiteY3" fmla="*/ 0 h 3047"/>
                    <a:gd name="connsiteX4" fmla="*/ 1143 w 2952"/>
                    <a:gd name="connsiteY4" fmla="*/ 1238 h 3047"/>
                    <a:gd name="connsiteX5" fmla="*/ 0 w 2952"/>
                    <a:gd name="connsiteY5" fmla="*/ 1524 h 3047"/>
                    <a:gd name="connsiteX6" fmla="*/ 1143 w 2952"/>
                    <a:gd name="connsiteY6" fmla="*/ 1905 h 3047"/>
                    <a:gd name="connsiteX7" fmla="*/ 1048 w 2952"/>
                    <a:gd name="connsiteY7" fmla="*/ 3048 h 3047"/>
                    <a:gd name="connsiteX8" fmla="*/ 1714 w 2952"/>
                    <a:gd name="connsiteY8" fmla="*/ 2095 h 3047"/>
                    <a:gd name="connsiteX9" fmla="*/ 2857 w 2952"/>
                    <a:gd name="connsiteY9" fmla="*/ 2572 h 3047"/>
                    <a:gd name="connsiteX10" fmla="*/ 2191 w 2952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09" y="1048"/>
                      </a:lnTo>
                      <a:lnTo>
                        <a:pt x="1143" y="0"/>
                      </a:lnTo>
                      <a:lnTo>
                        <a:pt x="1143" y="1238"/>
                      </a:lnTo>
                      <a:lnTo>
                        <a:pt x="0" y="1524"/>
                      </a:lnTo>
                      <a:lnTo>
                        <a:pt x="1143" y="1905"/>
                      </a:lnTo>
                      <a:lnTo>
                        <a:pt x="1048" y="3048"/>
                      </a:lnTo>
                      <a:lnTo>
                        <a:pt x="1714" y="2095"/>
                      </a:lnTo>
                      <a:lnTo>
                        <a:pt x="2857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962425AA-5BEB-4681-157B-C4B9883CC1AD}"/>
                    </a:ext>
                  </a:extLst>
                </p:cNvPr>
                <p:cNvSpPr/>
                <p:nvPr/>
              </p:nvSpPr>
              <p:spPr>
                <a:xfrm>
                  <a:off x="11401131" y="1799231"/>
                  <a:ext cx="2857" cy="3047"/>
                </a:xfrm>
                <a:custGeom>
                  <a:avLst/>
                  <a:gdLst>
                    <a:gd name="connsiteX0" fmla="*/ 2191 w 2857"/>
                    <a:gd name="connsiteY0" fmla="*/ 1619 h 3047"/>
                    <a:gd name="connsiteX1" fmla="*/ 2857 w 2857"/>
                    <a:gd name="connsiteY1" fmla="*/ 667 h 3047"/>
                    <a:gd name="connsiteX2" fmla="*/ 1714 w 2857"/>
                    <a:gd name="connsiteY2" fmla="*/ 1048 h 3047"/>
                    <a:gd name="connsiteX3" fmla="*/ 1143 w 2857"/>
                    <a:gd name="connsiteY3" fmla="*/ 0 h 3047"/>
                    <a:gd name="connsiteX4" fmla="*/ 1143 w 2857"/>
                    <a:gd name="connsiteY4" fmla="*/ 1238 h 3047"/>
                    <a:gd name="connsiteX5" fmla="*/ 0 w 2857"/>
                    <a:gd name="connsiteY5" fmla="*/ 1524 h 3047"/>
                    <a:gd name="connsiteX6" fmla="*/ 1048 w 2857"/>
                    <a:gd name="connsiteY6" fmla="*/ 1905 h 3047"/>
                    <a:gd name="connsiteX7" fmla="*/ 952 w 2857"/>
                    <a:gd name="connsiteY7" fmla="*/ 3048 h 3047"/>
                    <a:gd name="connsiteX8" fmla="*/ 1714 w 2857"/>
                    <a:gd name="connsiteY8" fmla="*/ 2096 h 3047"/>
                    <a:gd name="connsiteX9" fmla="*/ 2762 w 2857"/>
                    <a:gd name="connsiteY9" fmla="*/ 2572 h 3047"/>
                    <a:gd name="connsiteX10" fmla="*/ 2191 w 2857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3047">
                      <a:moveTo>
                        <a:pt x="2191" y="1619"/>
                      </a:moveTo>
                      <a:lnTo>
                        <a:pt x="2857" y="667"/>
                      </a:lnTo>
                      <a:lnTo>
                        <a:pt x="1714" y="1048"/>
                      </a:lnTo>
                      <a:lnTo>
                        <a:pt x="1143" y="0"/>
                      </a:lnTo>
                      <a:lnTo>
                        <a:pt x="1143" y="1238"/>
                      </a:lnTo>
                      <a:lnTo>
                        <a:pt x="0" y="1524"/>
                      </a:lnTo>
                      <a:lnTo>
                        <a:pt x="1048" y="1905"/>
                      </a:lnTo>
                      <a:lnTo>
                        <a:pt x="952" y="3048"/>
                      </a:lnTo>
                      <a:lnTo>
                        <a:pt x="1714" y="2096"/>
                      </a:lnTo>
                      <a:lnTo>
                        <a:pt x="2762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0719C71A-5C98-3A05-0957-DC8813491100}"/>
                    </a:ext>
                  </a:extLst>
                </p:cNvPr>
                <p:cNvSpPr/>
                <p:nvPr/>
              </p:nvSpPr>
              <p:spPr>
                <a:xfrm>
                  <a:off x="11389225" y="1800088"/>
                  <a:ext cx="2857" cy="3047"/>
                </a:xfrm>
                <a:custGeom>
                  <a:avLst/>
                  <a:gdLst>
                    <a:gd name="connsiteX0" fmla="*/ 2191 w 2857"/>
                    <a:gd name="connsiteY0" fmla="*/ 1524 h 3047"/>
                    <a:gd name="connsiteX1" fmla="*/ 2857 w 2857"/>
                    <a:gd name="connsiteY1" fmla="*/ 667 h 3047"/>
                    <a:gd name="connsiteX2" fmla="*/ 1714 w 2857"/>
                    <a:gd name="connsiteY2" fmla="*/ 952 h 3047"/>
                    <a:gd name="connsiteX3" fmla="*/ 1143 w 2857"/>
                    <a:gd name="connsiteY3" fmla="*/ 0 h 3047"/>
                    <a:gd name="connsiteX4" fmla="*/ 1143 w 2857"/>
                    <a:gd name="connsiteY4" fmla="*/ 1143 h 3047"/>
                    <a:gd name="connsiteX5" fmla="*/ 0 w 2857"/>
                    <a:gd name="connsiteY5" fmla="*/ 1429 h 3047"/>
                    <a:gd name="connsiteX6" fmla="*/ 1048 w 2857"/>
                    <a:gd name="connsiteY6" fmla="*/ 1810 h 3047"/>
                    <a:gd name="connsiteX7" fmla="*/ 952 w 2857"/>
                    <a:gd name="connsiteY7" fmla="*/ 3048 h 3047"/>
                    <a:gd name="connsiteX8" fmla="*/ 1714 w 2857"/>
                    <a:gd name="connsiteY8" fmla="*/ 2096 h 3047"/>
                    <a:gd name="connsiteX9" fmla="*/ 2762 w 2857"/>
                    <a:gd name="connsiteY9" fmla="*/ 2477 h 3047"/>
                    <a:gd name="connsiteX10" fmla="*/ 2191 w 2857"/>
                    <a:gd name="connsiteY10" fmla="*/ 1524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3047">
                      <a:moveTo>
                        <a:pt x="2191" y="1524"/>
                      </a:moveTo>
                      <a:lnTo>
                        <a:pt x="2857" y="667"/>
                      </a:lnTo>
                      <a:lnTo>
                        <a:pt x="1714" y="952"/>
                      </a:ln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048" y="1810"/>
                      </a:lnTo>
                      <a:lnTo>
                        <a:pt x="952" y="3048"/>
                      </a:lnTo>
                      <a:lnTo>
                        <a:pt x="1714" y="2096"/>
                      </a:lnTo>
                      <a:lnTo>
                        <a:pt x="2762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ED135B0-DADE-A20C-E74B-A6B9ED61E733}"/>
                    </a:ext>
                  </a:extLst>
                </p:cNvPr>
                <p:cNvSpPr/>
                <p:nvPr/>
              </p:nvSpPr>
              <p:spPr>
                <a:xfrm>
                  <a:off x="11372079" y="1804470"/>
                  <a:ext cx="2952" cy="2952"/>
                </a:xfrm>
                <a:custGeom>
                  <a:avLst/>
                  <a:gdLst>
                    <a:gd name="connsiteX0" fmla="*/ 2191 w 2952"/>
                    <a:gd name="connsiteY0" fmla="*/ 1524 h 2952"/>
                    <a:gd name="connsiteX1" fmla="*/ 2953 w 2952"/>
                    <a:gd name="connsiteY1" fmla="*/ 667 h 2952"/>
                    <a:gd name="connsiteX2" fmla="*/ 1810 w 2952"/>
                    <a:gd name="connsiteY2" fmla="*/ 952 h 2952"/>
                    <a:gd name="connsiteX3" fmla="*/ 1238 w 2952"/>
                    <a:gd name="connsiteY3" fmla="*/ 0 h 2952"/>
                    <a:gd name="connsiteX4" fmla="*/ 1238 w 2952"/>
                    <a:gd name="connsiteY4" fmla="*/ 1143 h 2952"/>
                    <a:gd name="connsiteX5" fmla="*/ 0 w 2952"/>
                    <a:gd name="connsiteY5" fmla="*/ 1429 h 2952"/>
                    <a:gd name="connsiteX6" fmla="*/ 1143 w 2952"/>
                    <a:gd name="connsiteY6" fmla="*/ 1810 h 2952"/>
                    <a:gd name="connsiteX7" fmla="*/ 1048 w 2952"/>
                    <a:gd name="connsiteY7" fmla="*/ 2953 h 2952"/>
                    <a:gd name="connsiteX8" fmla="*/ 1810 w 2952"/>
                    <a:gd name="connsiteY8" fmla="*/ 2096 h 2952"/>
                    <a:gd name="connsiteX9" fmla="*/ 2858 w 2952"/>
                    <a:gd name="connsiteY9" fmla="*/ 2477 h 2952"/>
                    <a:gd name="connsiteX10" fmla="*/ 2191 w 2952"/>
                    <a:gd name="connsiteY10" fmla="*/ 1524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952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238" y="0"/>
                      </a:lnTo>
                      <a:lnTo>
                        <a:pt x="1238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2953"/>
                      </a:lnTo>
                      <a:lnTo>
                        <a:pt x="1810" y="2096"/>
                      </a:lnTo>
                      <a:lnTo>
                        <a:pt x="2858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16712943-B138-7C1E-2AF6-F09073B43FDA}"/>
                    </a:ext>
                  </a:extLst>
                </p:cNvPr>
                <p:cNvSpPr/>
                <p:nvPr/>
              </p:nvSpPr>
              <p:spPr>
                <a:xfrm>
                  <a:off x="11381223" y="1811994"/>
                  <a:ext cx="2953" cy="3047"/>
                </a:xfrm>
                <a:custGeom>
                  <a:avLst/>
                  <a:gdLst>
                    <a:gd name="connsiteX0" fmla="*/ 2191 w 2953"/>
                    <a:gd name="connsiteY0" fmla="*/ 1524 h 3047"/>
                    <a:gd name="connsiteX1" fmla="*/ 2953 w 2953"/>
                    <a:gd name="connsiteY1" fmla="*/ 667 h 3047"/>
                    <a:gd name="connsiteX2" fmla="*/ 1810 w 2953"/>
                    <a:gd name="connsiteY2" fmla="*/ 952 h 3047"/>
                    <a:gd name="connsiteX3" fmla="*/ 1238 w 2953"/>
                    <a:gd name="connsiteY3" fmla="*/ 0 h 3047"/>
                    <a:gd name="connsiteX4" fmla="*/ 1143 w 2953"/>
                    <a:gd name="connsiteY4" fmla="*/ 1143 h 3047"/>
                    <a:gd name="connsiteX5" fmla="*/ 0 w 2953"/>
                    <a:gd name="connsiteY5" fmla="*/ 1429 h 3047"/>
                    <a:gd name="connsiteX6" fmla="*/ 1143 w 2953"/>
                    <a:gd name="connsiteY6" fmla="*/ 1810 h 3047"/>
                    <a:gd name="connsiteX7" fmla="*/ 1048 w 2953"/>
                    <a:gd name="connsiteY7" fmla="*/ 3048 h 3047"/>
                    <a:gd name="connsiteX8" fmla="*/ 1810 w 2953"/>
                    <a:gd name="connsiteY8" fmla="*/ 2096 h 3047"/>
                    <a:gd name="connsiteX9" fmla="*/ 2858 w 2953"/>
                    <a:gd name="connsiteY9" fmla="*/ 2477 h 3047"/>
                    <a:gd name="connsiteX10" fmla="*/ 2191 w 2953"/>
                    <a:gd name="connsiteY10" fmla="*/ 1524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3" h="3047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238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3048"/>
                      </a:lnTo>
                      <a:lnTo>
                        <a:pt x="1810" y="2096"/>
                      </a:lnTo>
                      <a:lnTo>
                        <a:pt x="2858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B8386909-ADBB-7E5C-B9DC-62D2CC6470CA}"/>
                    </a:ext>
                  </a:extLst>
                </p:cNvPr>
                <p:cNvSpPr/>
                <p:nvPr/>
              </p:nvSpPr>
              <p:spPr>
                <a:xfrm>
                  <a:off x="11366936" y="1809613"/>
                  <a:ext cx="2953" cy="3047"/>
                </a:xfrm>
                <a:custGeom>
                  <a:avLst/>
                  <a:gdLst>
                    <a:gd name="connsiteX0" fmla="*/ 2191 w 2953"/>
                    <a:gd name="connsiteY0" fmla="*/ 1524 h 3047"/>
                    <a:gd name="connsiteX1" fmla="*/ 2953 w 2953"/>
                    <a:gd name="connsiteY1" fmla="*/ 667 h 3047"/>
                    <a:gd name="connsiteX2" fmla="*/ 1810 w 2953"/>
                    <a:gd name="connsiteY2" fmla="*/ 952 h 3047"/>
                    <a:gd name="connsiteX3" fmla="*/ 1238 w 2953"/>
                    <a:gd name="connsiteY3" fmla="*/ 0 h 3047"/>
                    <a:gd name="connsiteX4" fmla="*/ 1143 w 2953"/>
                    <a:gd name="connsiteY4" fmla="*/ 1143 h 3047"/>
                    <a:gd name="connsiteX5" fmla="*/ 0 w 2953"/>
                    <a:gd name="connsiteY5" fmla="*/ 1429 h 3047"/>
                    <a:gd name="connsiteX6" fmla="*/ 1143 w 2953"/>
                    <a:gd name="connsiteY6" fmla="*/ 1810 h 3047"/>
                    <a:gd name="connsiteX7" fmla="*/ 1048 w 2953"/>
                    <a:gd name="connsiteY7" fmla="*/ 3048 h 3047"/>
                    <a:gd name="connsiteX8" fmla="*/ 1810 w 2953"/>
                    <a:gd name="connsiteY8" fmla="*/ 2096 h 3047"/>
                    <a:gd name="connsiteX9" fmla="*/ 2858 w 2953"/>
                    <a:gd name="connsiteY9" fmla="*/ 2477 h 3047"/>
                    <a:gd name="connsiteX10" fmla="*/ 2191 w 2953"/>
                    <a:gd name="connsiteY10" fmla="*/ 1524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3" h="3047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238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3048"/>
                      </a:lnTo>
                      <a:lnTo>
                        <a:pt x="1810" y="2096"/>
                      </a:lnTo>
                      <a:lnTo>
                        <a:pt x="2858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8558A4C8-6603-46FD-5918-D0E51261A517}"/>
                    </a:ext>
                  </a:extLst>
                </p:cNvPr>
                <p:cNvSpPr/>
                <p:nvPr/>
              </p:nvSpPr>
              <p:spPr>
                <a:xfrm>
                  <a:off x="11367317" y="1816757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524 h 3047"/>
                    <a:gd name="connsiteX1" fmla="*/ 2953 w 2952"/>
                    <a:gd name="connsiteY1" fmla="*/ 667 h 3047"/>
                    <a:gd name="connsiteX2" fmla="*/ 1810 w 2952"/>
                    <a:gd name="connsiteY2" fmla="*/ 952 h 3047"/>
                    <a:gd name="connsiteX3" fmla="*/ 1238 w 2952"/>
                    <a:gd name="connsiteY3" fmla="*/ 0 h 3047"/>
                    <a:gd name="connsiteX4" fmla="*/ 1238 w 2952"/>
                    <a:gd name="connsiteY4" fmla="*/ 1143 h 3047"/>
                    <a:gd name="connsiteX5" fmla="*/ 0 w 2952"/>
                    <a:gd name="connsiteY5" fmla="*/ 1429 h 3047"/>
                    <a:gd name="connsiteX6" fmla="*/ 1143 w 2952"/>
                    <a:gd name="connsiteY6" fmla="*/ 1810 h 3047"/>
                    <a:gd name="connsiteX7" fmla="*/ 1048 w 2952"/>
                    <a:gd name="connsiteY7" fmla="*/ 3048 h 3047"/>
                    <a:gd name="connsiteX8" fmla="*/ 1810 w 2952"/>
                    <a:gd name="connsiteY8" fmla="*/ 2096 h 3047"/>
                    <a:gd name="connsiteX9" fmla="*/ 2858 w 2952"/>
                    <a:gd name="connsiteY9" fmla="*/ 2477 h 3047"/>
                    <a:gd name="connsiteX10" fmla="*/ 2191 w 2952"/>
                    <a:gd name="connsiteY10" fmla="*/ 1524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238" y="0"/>
                      </a:lnTo>
                      <a:lnTo>
                        <a:pt x="1238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3048"/>
                      </a:lnTo>
                      <a:lnTo>
                        <a:pt x="1810" y="2096"/>
                      </a:lnTo>
                      <a:lnTo>
                        <a:pt x="2858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7AA97A11-6CDE-2B99-38D9-D0C1D87E8551}"/>
                    </a:ext>
                  </a:extLst>
                </p:cNvPr>
                <p:cNvSpPr/>
                <p:nvPr/>
              </p:nvSpPr>
              <p:spPr>
                <a:xfrm>
                  <a:off x="11425705" y="1802850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524 h 3047"/>
                    <a:gd name="connsiteX1" fmla="*/ 2953 w 2952"/>
                    <a:gd name="connsiteY1" fmla="*/ 667 h 3047"/>
                    <a:gd name="connsiteX2" fmla="*/ 1810 w 2952"/>
                    <a:gd name="connsiteY2" fmla="*/ 952 h 3047"/>
                    <a:gd name="connsiteX3" fmla="*/ 1143 w 2952"/>
                    <a:gd name="connsiteY3" fmla="*/ 0 h 3047"/>
                    <a:gd name="connsiteX4" fmla="*/ 1143 w 2952"/>
                    <a:gd name="connsiteY4" fmla="*/ 1143 h 3047"/>
                    <a:gd name="connsiteX5" fmla="*/ 0 w 2952"/>
                    <a:gd name="connsiteY5" fmla="*/ 1429 h 3047"/>
                    <a:gd name="connsiteX6" fmla="*/ 1143 w 2952"/>
                    <a:gd name="connsiteY6" fmla="*/ 1810 h 3047"/>
                    <a:gd name="connsiteX7" fmla="*/ 1048 w 2952"/>
                    <a:gd name="connsiteY7" fmla="*/ 3048 h 3047"/>
                    <a:gd name="connsiteX8" fmla="*/ 1714 w 2952"/>
                    <a:gd name="connsiteY8" fmla="*/ 2096 h 3047"/>
                    <a:gd name="connsiteX9" fmla="*/ 2857 w 2952"/>
                    <a:gd name="connsiteY9" fmla="*/ 2572 h 3047"/>
                    <a:gd name="connsiteX10" fmla="*/ 2191 w 2952"/>
                    <a:gd name="connsiteY10" fmla="*/ 1524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3048"/>
                      </a:lnTo>
                      <a:lnTo>
                        <a:pt x="1714" y="2096"/>
                      </a:lnTo>
                      <a:lnTo>
                        <a:pt x="2857" y="2572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BAC01A2-7286-E94A-BD4A-5D51CBA3050E}"/>
                    </a:ext>
                  </a:extLst>
                </p:cNvPr>
                <p:cNvSpPr/>
                <p:nvPr/>
              </p:nvSpPr>
              <p:spPr>
                <a:xfrm>
                  <a:off x="11443993" y="1793325"/>
                  <a:ext cx="2857" cy="3047"/>
                </a:xfrm>
                <a:custGeom>
                  <a:avLst/>
                  <a:gdLst>
                    <a:gd name="connsiteX0" fmla="*/ 2191 w 2857"/>
                    <a:gd name="connsiteY0" fmla="*/ 1524 h 3047"/>
                    <a:gd name="connsiteX1" fmla="*/ 2857 w 2857"/>
                    <a:gd name="connsiteY1" fmla="*/ 667 h 3047"/>
                    <a:gd name="connsiteX2" fmla="*/ 1714 w 2857"/>
                    <a:gd name="connsiteY2" fmla="*/ 952 h 3047"/>
                    <a:gd name="connsiteX3" fmla="*/ 1143 w 2857"/>
                    <a:gd name="connsiteY3" fmla="*/ 0 h 3047"/>
                    <a:gd name="connsiteX4" fmla="*/ 1143 w 2857"/>
                    <a:gd name="connsiteY4" fmla="*/ 1143 h 3047"/>
                    <a:gd name="connsiteX5" fmla="*/ 0 w 2857"/>
                    <a:gd name="connsiteY5" fmla="*/ 1429 h 3047"/>
                    <a:gd name="connsiteX6" fmla="*/ 1048 w 2857"/>
                    <a:gd name="connsiteY6" fmla="*/ 1810 h 3047"/>
                    <a:gd name="connsiteX7" fmla="*/ 952 w 2857"/>
                    <a:gd name="connsiteY7" fmla="*/ 3048 h 3047"/>
                    <a:gd name="connsiteX8" fmla="*/ 1714 w 2857"/>
                    <a:gd name="connsiteY8" fmla="*/ 2096 h 3047"/>
                    <a:gd name="connsiteX9" fmla="*/ 2762 w 2857"/>
                    <a:gd name="connsiteY9" fmla="*/ 2572 h 3047"/>
                    <a:gd name="connsiteX10" fmla="*/ 2191 w 2857"/>
                    <a:gd name="connsiteY10" fmla="*/ 1524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3047">
                      <a:moveTo>
                        <a:pt x="2191" y="1524"/>
                      </a:moveTo>
                      <a:lnTo>
                        <a:pt x="2857" y="667"/>
                      </a:lnTo>
                      <a:lnTo>
                        <a:pt x="1714" y="952"/>
                      </a:ln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048" y="1810"/>
                      </a:lnTo>
                      <a:lnTo>
                        <a:pt x="952" y="3048"/>
                      </a:lnTo>
                      <a:lnTo>
                        <a:pt x="1714" y="2096"/>
                      </a:lnTo>
                      <a:lnTo>
                        <a:pt x="2762" y="2572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0AF4ABB1-F69F-30FF-3593-BC1351A73316}"/>
                    </a:ext>
                  </a:extLst>
                </p:cNvPr>
                <p:cNvSpPr/>
                <p:nvPr/>
              </p:nvSpPr>
              <p:spPr>
                <a:xfrm>
                  <a:off x="11454661" y="1799707"/>
                  <a:ext cx="2952" cy="2952"/>
                </a:xfrm>
                <a:custGeom>
                  <a:avLst/>
                  <a:gdLst>
                    <a:gd name="connsiteX0" fmla="*/ 2191 w 2952"/>
                    <a:gd name="connsiteY0" fmla="*/ 1524 h 2952"/>
                    <a:gd name="connsiteX1" fmla="*/ 2953 w 2952"/>
                    <a:gd name="connsiteY1" fmla="*/ 667 h 2952"/>
                    <a:gd name="connsiteX2" fmla="*/ 1810 w 2952"/>
                    <a:gd name="connsiteY2" fmla="*/ 952 h 2952"/>
                    <a:gd name="connsiteX3" fmla="*/ 1143 w 2952"/>
                    <a:gd name="connsiteY3" fmla="*/ 0 h 2952"/>
                    <a:gd name="connsiteX4" fmla="*/ 1143 w 2952"/>
                    <a:gd name="connsiteY4" fmla="*/ 1143 h 2952"/>
                    <a:gd name="connsiteX5" fmla="*/ 0 w 2952"/>
                    <a:gd name="connsiteY5" fmla="*/ 1429 h 2952"/>
                    <a:gd name="connsiteX6" fmla="*/ 1143 w 2952"/>
                    <a:gd name="connsiteY6" fmla="*/ 1810 h 2952"/>
                    <a:gd name="connsiteX7" fmla="*/ 1048 w 2952"/>
                    <a:gd name="connsiteY7" fmla="*/ 2953 h 2952"/>
                    <a:gd name="connsiteX8" fmla="*/ 1810 w 2952"/>
                    <a:gd name="connsiteY8" fmla="*/ 2096 h 2952"/>
                    <a:gd name="connsiteX9" fmla="*/ 2857 w 2952"/>
                    <a:gd name="connsiteY9" fmla="*/ 2477 h 2952"/>
                    <a:gd name="connsiteX10" fmla="*/ 2191 w 2952"/>
                    <a:gd name="connsiteY10" fmla="*/ 1524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952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2953"/>
                      </a:lnTo>
                      <a:lnTo>
                        <a:pt x="1810" y="2096"/>
                      </a:lnTo>
                      <a:lnTo>
                        <a:pt x="2857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66DB6A04-33E2-91D0-04A8-90C7DECFC35C}"/>
                    </a:ext>
                  </a:extLst>
                </p:cNvPr>
                <p:cNvSpPr/>
                <p:nvPr/>
              </p:nvSpPr>
              <p:spPr>
                <a:xfrm>
                  <a:off x="11462186" y="1787325"/>
                  <a:ext cx="2953" cy="3047"/>
                </a:xfrm>
                <a:custGeom>
                  <a:avLst/>
                  <a:gdLst>
                    <a:gd name="connsiteX0" fmla="*/ 2191 w 2953"/>
                    <a:gd name="connsiteY0" fmla="*/ 1619 h 3047"/>
                    <a:gd name="connsiteX1" fmla="*/ 2953 w 2953"/>
                    <a:gd name="connsiteY1" fmla="*/ 667 h 3047"/>
                    <a:gd name="connsiteX2" fmla="*/ 1810 w 2953"/>
                    <a:gd name="connsiteY2" fmla="*/ 1048 h 3047"/>
                    <a:gd name="connsiteX3" fmla="*/ 1238 w 2953"/>
                    <a:gd name="connsiteY3" fmla="*/ 0 h 3047"/>
                    <a:gd name="connsiteX4" fmla="*/ 1143 w 2953"/>
                    <a:gd name="connsiteY4" fmla="*/ 1238 h 3047"/>
                    <a:gd name="connsiteX5" fmla="*/ 0 w 2953"/>
                    <a:gd name="connsiteY5" fmla="*/ 1524 h 3047"/>
                    <a:gd name="connsiteX6" fmla="*/ 1143 w 2953"/>
                    <a:gd name="connsiteY6" fmla="*/ 1905 h 3047"/>
                    <a:gd name="connsiteX7" fmla="*/ 1048 w 2953"/>
                    <a:gd name="connsiteY7" fmla="*/ 3048 h 3047"/>
                    <a:gd name="connsiteX8" fmla="*/ 1810 w 2953"/>
                    <a:gd name="connsiteY8" fmla="*/ 2095 h 3047"/>
                    <a:gd name="connsiteX9" fmla="*/ 2858 w 2953"/>
                    <a:gd name="connsiteY9" fmla="*/ 2572 h 3047"/>
                    <a:gd name="connsiteX10" fmla="*/ 2191 w 2953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3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10" y="1048"/>
                      </a:lnTo>
                      <a:lnTo>
                        <a:pt x="1238" y="0"/>
                      </a:lnTo>
                      <a:lnTo>
                        <a:pt x="1143" y="1238"/>
                      </a:lnTo>
                      <a:lnTo>
                        <a:pt x="0" y="1524"/>
                      </a:lnTo>
                      <a:lnTo>
                        <a:pt x="1143" y="1905"/>
                      </a:lnTo>
                      <a:lnTo>
                        <a:pt x="1048" y="3048"/>
                      </a:lnTo>
                      <a:lnTo>
                        <a:pt x="1810" y="2095"/>
                      </a:lnTo>
                      <a:lnTo>
                        <a:pt x="2858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DF9F39DC-D850-1F79-0440-9E639C55C847}"/>
                    </a:ext>
                  </a:extLst>
                </p:cNvPr>
                <p:cNvSpPr/>
                <p:nvPr/>
              </p:nvSpPr>
              <p:spPr>
                <a:xfrm>
                  <a:off x="11485618" y="1787325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619 h 3047"/>
                    <a:gd name="connsiteX1" fmla="*/ 2953 w 2952"/>
                    <a:gd name="connsiteY1" fmla="*/ 667 h 3047"/>
                    <a:gd name="connsiteX2" fmla="*/ 1810 w 2952"/>
                    <a:gd name="connsiteY2" fmla="*/ 1048 h 3047"/>
                    <a:gd name="connsiteX3" fmla="*/ 1143 w 2952"/>
                    <a:gd name="connsiteY3" fmla="*/ 0 h 3047"/>
                    <a:gd name="connsiteX4" fmla="*/ 1143 w 2952"/>
                    <a:gd name="connsiteY4" fmla="*/ 1238 h 3047"/>
                    <a:gd name="connsiteX5" fmla="*/ 0 w 2952"/>
                    <a:gd name="connsiteY5" fmla="*/ 1524 h 3047"/>
                    <a:gd name="connsiteX6" fmla="*/ 1143 w 2952"/>
                    <a:gd name="connsiteY6" fmla="*/ 1905 h 3047"/>
                    <a:gd name="connsiteX7" fmla="*/ 1048 w 2952"/>
                    <a:gd name="connsiteY7" fmla="*/ 3048 h 3047"/>
                    <a:gd name="connsiteX8" fmla="*/ 1810 w 2952"/>
                    <a:gd name="connsiteY8" fmla="*/ 2095 h 3047"/>
                    <a:gd name="connsiteX9" fmla="*/ 2857 w 2952"/>
                    <a:gd name="connsiteY9" fmla="*/ 2572 h 3047"/>
                    <a:gd name="connsiteX10" fmla="*/ 2191 w 2952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10" y="1048"/>
                      </a:lnTo>
                      <a:lnTo>
                        <a:pt x="1143" y="0"/>
                      </a:lnTo>
                      <a:lnTo>
                        <a:pt x="1143" y="1238"/>
                      </a:lnTo>
                      <a:lnTo>
                        <a:pt x="0" y="1524"/>
                      </a:lnTo>
                      <a:lnTo>
                        <a:pt x="1143" y="1905"/>
                      </a:lnTo>
                      <a:lnTo>
                        <a:pt x="1048" y="3048"/>
                      </a:lnTo>
                      <a:lnTo>
                        <a:pt x="1810" y="2095"/>
                      </a:lnTo>
                      <a:lnTo>
                        <a:pt x="2857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1D5230A8-0A9E-0A56-B5D1-11BB7AC500A0}"/>
                    </a:ext>
                  </a:extLst>
                </p:cNvPr>
                <p:cNvSpPr/>
                <p:nvPr/>
              </p:nvSpPr>
              <p:spPr>
                <a:xfrm>
                  <a:off x="11480855" y="1798088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524 h 3047"/>
                    <a:gd name="connsiteX1" fmla="*/ 2953 w 2952"/>
                    <a:gd name="connsiteY1" fmla="*/ 667 h 3047"/>
                    <a:gd name="connsiteX2" fmla="*/ 1810 w 2952"/>
                    <a:gd name="connsiteY2" fmla="*/ 952 h 3047"/>
                    <a:gd name="connsiteX3" fmla="*/ 1143 w 2952"/>
                    <a:gd name="connsiteY3" fmla="*/ 0 h 3047"/>
                    <a:gd name="connsiteX4" fmla="*/ 1143 w 2952"/>
                    <a:gd name="connsiteY4" fmla="*/ 1143 h 3047"/>
                    <a:gd name="connsiteX5" fmla="*/ 0 w 2952"/>
                    <a:gd name="connsiteY5" fmla="*/ 1429 h 3047"/>
                    <a:gd name="connsiteX6" fmla="*/ 1143 w 2952"/>
                    <a:gd name="connsiteY6" fmla="*/ 1810 h 3047"/>
                    <a:gd name="connsiteX7" fmla="*/ 1048 w 2952"/>
                    <a:gd name="connsiteY7" fmla="*/ 3048 h 3047"/>
                    <a:gd name="connsiteX8" fmla="*/ 1810 w 2952"/>
                    <a:gd name="connsiteY8" fmla="*/ 2096 h 3047"/>
                    <a:gd name="connsiteX9" fmla="*/ 2857 w 2952"/>
                    <a:gd name="connsiteY9" fmla="*/ 2572 h 3047"/>
                    <a:gd name="connsiteX10" fmla="*/ 2191 w 2952"/>
                    <a:gd name="connsiteY10" fmla="*/ 1524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3048"/>
                      </a:lnTo>
                      <a:lnTo>
                        <a:pt x="1810" y="2096"/>
                      </a:lnTo>
                      <a:lnTo>
                        <a:pt x="2857" y="2572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F48147E8-1C32-6CB8-A2BA-5A67BC8D2490}"/>
                    </a:ext>
                  </a:extLst>
                </p:cNvPr>
                <p:cNvSpPr/>
                <p:nvPr/>
              </p:nvSpPr>
              <p:spPr>
                <a:xfrm>
                  <a:off x="11535624" y="1792087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619 h 3047"/>
                    <a:gd name="connsiteX1" fmla="*/ 2953 w 2952"/>
                    <a:gd name="connsiteY1" fmla="*/ 667 h 3047"/>
                    <a:gd name="connsiteX2" fmla="*/ 1810 w 2952"/>
                    <a:gd name="connsiteY2" fmla="*/ 1048 h 3047"/>
                    <a:gd name="connsiteX3" fmla="*/ 1143 w 2952"/>
                    <a:gd name="connsiteY3" fmla="*/ 0 h 3047"/>
                    <a:gd name="connsiteX4" fmla="*/ 1143 w 2952"/>
                    <a:gd name="connsiteY4" fmla="*/ 1238 h 3047"/>
                    <a:gd name="connsiteX5" fmla="*/ 0 w 2952"/>
                    <a:gd name="connsiteY5" fmla="*/ 1524 h 3047"/>
                    <a:gd name="connsiteX6" fmla="*/ 1143 w 2952"/>
                    <a:gd name="connsiteY6" fmla="*/ 1905 h 3047"/>
                    <a:gd name="connsiteX7" fmla="*/ 1048 w 2952"/>
                    <a:gd name="connsiteY7" fmla="*/ 3048 h 3047"/>
                    <a:gd name="connsiteX8" fmla="*/ 1810 w 2952"/>
                    <a:gd name="connsiteY8" fmla="*/ 2096 h 3047"/>
                    <a:gd name="connsiteX9" fmla="*/ 2857 w 2952"/>
                    <a:gd name="connsiteY9" fmla="*/ 2572 h 3047"/>
                    <a:gd name="connsiteX10" fmla="*/ 2191 w 2952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10" y="1048"/>
                      </a:lnTo>
                      <a:lnTo>
                        <a:pt x="1143" y="0"/>
                      </a:lnTo>
                      <a:lnTo>
                        <a:pt x="1143" y="1238"/>
                      </a:lnTo>
                      <a:lnTo>
                        <a:pt x="0" y="1524"/>
                      </a:lnTo>
                      <a:lnTo>
                        <a:pt x="1143" y="1905"/>
                      </a:lnTo>
                      <a:lnTo>
                        <a:pt x="1048" y="3048"/>
                      </a:lnTo>
                      <a:lnTo>
                        <a:pt x="1810" y="2096"/>
                      </a:lnTo>
                      <a:lnTo>
                        <a:pt x="2857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FBBB6739-BD55-3298-8498-B5AFC3AFA1C8}"/>
                    </a:ext>
                  </a:extLst>
                </p:cNvPr>
                <p:cNvSpPr/>
                <p:nvPr/>
              </p:nvSpPr>
              <p:spPr>
                <a:xfrm>
                  <a:off x="11544292" y="1790468"/>
                  <a:ext cx="2952" cy="2952"/>
                </a:xfrm>
                <a:custGeom>
                  <a:avLst/>
                  <a:gdLst>
                    <a:gd name="connsiteX0" fmla="*/ 2191 w 2952"/>
                    <a:gd name="connsiteY0" fmla="*/ 1524 h 2952"/>
                    <a:gd name="connsiteX1" fmla="*/ 2953 w 2952"/>
                    <a:gd name="connsiteY1" fmla="*/ 667 h 2952"/>
                    <a:gd name="connsiteX2" fmla="*/ 1810 w 2952"/>
                    <a:gd name="connsiteY2" fmla="*/ 952 h 2952"/>
                    <a:gd name="connsiteX3" fmla="*/ 1238 w 2952"/>
                    <a:gd name="connsiteY3" fmla="*/ 0 h 2952"/>
                    <a:gd name="connsiteX4" fmla="*/ 1143 w 2952"/>
                    <a:gd name="connsiteY4" fmla="*/ 1143 h 2952"/>
                    <a:gd name="connsiteX5" fmla="*/ 0 w 2952"/>
                    <a:gd name="connsiteY5" fmla="*/ 1429 h 2952"/>
                    <a:gd name="connsiteX6" fmla="*/ 1143 w 2952"/>
                    <a:gd name="connsiteY6" fmla="*/ 1810 h 2952"/>
                    <a:gd name="connsiteX7" fmla="*/ 1048 w 2952"/>
                    <a:gd name="connsiteY7" fmla="*/ 2953 h 2952"/>
                    <a:gd name="connsiteX8" fmla="*/ 1810 w 2952"/>
                    <a:gd name="connsiteY8" fmla="*/ 2096 h 2952"/>
                    <a:gd name="connsiteX9" fmla="*/ 2857 w 2952"/>
                    <a:gd name="connsiteY9" fmla="*/ 2477 h 2952"/>
                    <a:gd name="connsiteX10" fmla="*/ 2191 w 2952"/>
                    <a:gd name="connsiteY10" fmla="*/ 1524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952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238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2953"/>
                      </a:lnTo>
                      <a:lnTo>
                        <a:pt x="1810" y="2096"/>
                      </a:lnTo>
                      <a:lnTo>
                        <a:pt x="2857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99F6228F-903C-3801-733F-BEF4DD5DD131}"/>
                    </a:ext>
                  </a:extLst>
                </p:cNvPr>
                <p:cNvSpPr/>
                <p:nvPr/>
              </p:nvSpPr>
              <p:spPr>
                <a:xfrm>
                  <a:off x="11597917" y="1778561"/>
                  <a:ext cx="2952" cy="2952"/>
                </a:xfrm>
                <a:custGeom>
                  <a:avLst/>
                  <a:gdLst>
                    <a:gd name="connsiteX0" fmla="*/ 2191 w 2952"/>
                    <a:gd name="connsiteY0" fmla="*/ 1524 h 2952"/>
                    <a:gd name="connsiteX1" fmla="*/ 2953 w 2952"/>
                    <a:gd name="connsiteY1" fmla="*/ 667 h 2952"/>
                    <a:gd name="connsiteX2" fmla="*/ 1810 w 2952"/>
                    <a:gd name="connsiteY2" fmla="*/ 953 h 2952"/>
                    <a:gd name="connsiteX3" fmla="*/ 1143 w 2952"/>
                    <a:gd name="connsiteY3" fmla="*/ 0 h 2952"/>
                    <a:gd name="connsiteX4" fmla="*/ 1143 w 2952"/>
                    <a:gd name="connsiteY4" fmla="*/ 1143 h 2952"/>
                    <a:gd name="connsiteX5" fmla="*/ 0 w 2952"/>
                    <a:gd name="connsiteY5" fmla="*/ 1429 h 2952"/>
                    <a:gd name="connsiteX6" fmla="*/ 1143 w 2952"/>
                    <a:gd name="connsiteY6" fmla="*/ 1810 h 2952"/>
                    <a:gd name="connsiteX7" fmla="*/ 1048 w 2952"/>
                    <a:gd name="connsiteY7" fmla="*/ 2953 h 2952"/>
                    <a:gd name="connsiteX8" fmla="*/ 1714 w 2952"/>
                    <a:gd name="connsiteY8" fmla="*/ 2096 h 2952"/>
                    <a:gd name="connsiteX9" fmla="*/ 2857 w 2952"/>
                    <a:gd name="connsiteY9" fmla="*/ 2477 h 2952"/>
                    <a:gd name="connsiteX10" fmla="*/ 2191 w 2952"/>
                    <a:gd name="connsiteY10" fmla="*/ 1524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952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3"/>
                      </a:ln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2953"/>
                      </a:lnTo>
                      <a:lnTo>
                        <a:pt x="1714" y="2096"/>
                      </a:lnTo>
                      <a:lnTo>
                        <a:pt x="2857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5919B533-E768-11DA-05FE-19DBF33A4F53}"/>
                    </a:ext>
                  </a:extLst>
                </p:cNvPr>
                <p:cNvSpPr/>
                <p:nvPr/>
              </p:nvSpPr>
              <p:spPr>
                <a:xfrm>
                  <a:off x="11499048" y="1797993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524 h 3047"/>
                    <a:gd name="connsiteX1" fmla="*/ 2953 w 2952"/>
                    <a:gd name="connsiteY1" fmla="*/ 667 h 3047"/>
                    <a:gd name="connsiteX2" fmla="*/ 1810 w 2952"/>
                    <a:gd name="connsiteY2" fmla="*/ 952 h 3047"/>
                    <a:gd name="connsiteX3" fmla="*/ 1238 w 2952"/>
                    <a:gd name="connsiteY3" fmla="*/ 0 h 3047"/>
                    <a:gd name="connsiteX4" fmla="*/ 1143 w 2952"/>
                    <a:gd name="connsiteY4" fmla="*/ 1143 h 3047"/>
                    <a:gd name="connsiteX5" fmla="*/ 0 w 2952"/>
                    <a:gd name="connsiteY5" fmla="*/ 1429 h 3047"/>
                    <a:gd name="connsiteX6" fmla="*/ 1143 w 2952"/>
                    <a:gd name="connsiteY6" fmla="*/ 1810 h 3047"/>
                    <a:gd name="connsiteX7" fmla="*/ 1048 w 2952"/>
                    <a:gd name="connsiteY7" fmla="*/ 3048 h 3047"/>
                    <a:gd name="connsiteX8" fmla="*/ 1810 w 2952"/>
                    <a:gd name="connsiteY8" fmla="*/ 2096 h 3047"/>
                    <a:gd name="connsiteX9" fmla="*/ 2857 w 2952"/>
                    <a:gd name="connsiteY9" fmla="*/ 2477 h 3047"/>
                    <a:gd name="connsiteX10" fmla="*/ 2191 w 2952"/>
                    <a:gd name="connsiteY10" fmla="*/ 1524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238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3048"/>
                      </a:lnTo>
                      <a:lnTo>
                        <a:pt x="1810" y="2096"/>
                      </a:lnTo>
                      <a:lnTo>
                        <a:pt x="2857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242C2E33-D840-83F3-05F0-201297F2589D}"/>
                    </a:ext>
                  </a:extLst>
                </p:cNvPr>
                <p:cNvSpPr/>
                <p:nvPr/>
              </p:nvSpPr>
              <p:spPr>
                <a:xfrm>
                  <a:off x="11488380" y="1803517"/>
                  <a:ext cx="2953" cy="3047"/>
                </a:xfrm>
                <a:custGeom>
                  <a:avLst/>
                  <a:gdLst>
                    <a:gd name="connsiteX0" fmla="*/ 2191 w 2953"/>
                    <a:gd name="connsiteY0" fmla="*/ 1619 h 3047"/>
                    <a:gd name="connsiteX1" fmla="*/ 2953 w 2953"/>
                    <a:gd name="connsiteY1" fmla="*/ 667 h 3047"/>
                    <a:gd name="connsiteX2" fmla="*/ 1810 w 2953"/>
                    <a:gd name="connsiteY2" fmla="*/ 1048 h 3047"/>
                    <a:gd name="connsiteX3" fmla="*/ 1143 w 2953"/>
                    <a:gd name="connsiteY3" fmla="*/ 0 h 3047"/>
                    <a:gd name="connsiteX4" fmla="*/ 1143 w 2953"/>
                    <a:gd name="connsiteY4" fmla="*/ 1143 h 3047"/>
                    <a:gd name="connsiteX5" fmla="*/ 0 w 2953"/>
                    <a:gd name="connsiteY5" fmla="*/ 1429 h 3047"/>
                    <a:gd name="connsiteX6" fmla="*/ 1143 w 2953"/>
                    <a:gd name="connsiteY6" fmla="*/ 1905 h 3047"/>
                    <a:gd name="connsiteX7" fmla="*/ 1048 w 2953"/>
                    <a:gd name="connsiteY7" fmla="*/ 3048 h 3047"/>
                    <a:gd name="connsiteX8" fmla="*/ 1715 w 2953"/>
                    <a:gd name="connsiteY8" fmla="*/ 2096 h 3047"/>
                    <a:gd name="connsiteX9" fmla="*/ 2858 w 2953"/>
                    <a:gd name="connsiteY9" fmla="*/ 2572 h 3047"/>
                    <a:gd name="connsiteX10" fmla="*/ 2191 w 2953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3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10" y="1048"/>
                      </a:ln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905"/>
                      </a:lnTo>
                      <a:lnTo>
                        <a:pt x="1048" y="3048"/>
                      </a:lnTo>
                      <a:lnTo>
                        <a:pt x="1715" y="2096"/>
                      </a:lnTo>
                      <a:lnTo>
                        <a:pt x="2858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87DA641E-B63A-6269-90BC-D7E8867E7B00}"/>
                    </a:ext>
                  </a:extLst>
                </p:cNvPr>
                <p:cNvSpPr/>
                <p:nvPr/>
              </p:nvSpPr>
              <p:spPr>
                <a:xfrm>
                  <a:off x="11472092" y="1804755"/>
                  <a:ext cx="2952" cy="2952"/>
                </a:xfrm>
                <a:custGeom>
                  <a:avLst/>
                  <a:gdLst>
                    <a:gd name="connsiteX0" fmla="*/ 2191 w 2952"/>
                    <a:gd name="connsiteY0" fmla="*/ 1524 h 2952"/>
                    <a:gd name="connsiteX1" fmla="*/ 2953 w 2952"/>
                    <a:gd name="connsiteY1" fmla="*/ 667 h 2952"/>
                    <a:gd name="connsiteX2" fmla="*/ 1810 w 2952"/>
                    <a:gd name="connsiteY2" fmla="*/ 952 h 2952"/>
                    <a:gd name="connsiteX3" fmla="*/ 1143 w 2952"/>
                    <a:gd name="connsiteY3" fmla="*/ 0 h 2952"/>
                    <a:gd name="connsiteX4" fmla="*/ 1143 w 2952"/>
                    <a:gd name="connsiteY4" fmla="*/ 1143 h 2952"/>
                    <a:gd name="connsiteX5" fmla="*/ 0 w 2952"/>
                    <a:gd name="connsiteY5" fmla="*/ 1429 h 2952"/>
                    <a:gd name="connsiteX6" fmla="*/ 1143 w 2952"/>
                    <a:gd name="connsiteY6" fmla="*/ 1810 h 2952"/>
                    <a:gd name="connsiteX7" fmla="*/ 1048 w 2952"/>
                    <a:gd name="connsiteY7" fmla="*/ 2953 h 2952"/>
                    <a:gd name="connsiteX8" fmla="*/ 1714 w 2952"/>
                    <a:gd name="connsiteY8" fmla="*/ 2096 h 2952"/>
                    <a:gd name="connsiteX9" fmla="*/ 2858 w 2952"/>
                    <a:gd name="connsiteY9" fmla="*/ 2477 h 2952"/>
                    <a:gd name="connsiteX10" fmla="*/ 2191 w 2952"/>
                    <a:gd name="connsiteY10" fmla="*/ 1524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952">
                      <a:moveTo>
                        <a:pt x="2191" y="1524"/>
                      </a:moveTo>
                      <a:lnTo>
                        <a:pt x="2953" y="667"/>
                      </a:lnTo>
                      <a:lnTo>
                        <a:pt x="1810" y="952"/>
                      </a:ln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143" y="1810"/>
                      </a:lnTo>
                      <a:lnTo>
                        <a:pt x="1048" y="2953"/>
                      </a:lnTo>
                      <a:lnTo>
                        <a:pt x="1714" y="2096"/>
                      </a:lnTo>
                      <a:lnTo>
                        <a:pt x="2858" y="2477"/>
                      </a:lnTo>
                      <a:lnTo>
                        <a:pt x="2191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B4A0980F-F8F2-4BC8-F5F8-13C3BEEB0E89}"/>
                    </a:ext>
                  </a:extLst>
                </p:cNvPr>
                <p:cNvSpPr/>
                <p:nvPr/>
              </p:nvSpPr>
              <p:spPr>
                <a:xfrm>
                  <a:off x="11446660" y="1808661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619 h 3047"/>
                    <a:gd name="connsiteX1" fmla="*/ 2953 w 2952"/>
                    <a:gd name="connsiteY1" fmla="*/ 667 h 3047"/>
                    <a:gd name="connsiteX2" fmla="*/ 1810 w 2952"/>
                    <a:gd name="connsiteY2" fmla="*/ 1048 h 3047"/>
                    <a:gd name="connsiteX3" fmla="*/ 1238 w 2952"/>
                    <a:gd name="connsiteY3" fmla="*/ 0 h 3047"/>
                    <a:gd name="connsiteX4" fmla="*/ 1143 w 2952"/>
                    <a:gd name="connsiteY4" fmla="*/ 1238 h 3047"/>
                    <a:gd name="connsiteX5" fmla="*/ 0 w 2952"/>
                    <a:gd name="connsiteY5" fmla="*/ 1524 h 3047"/>
                    <a:gd name="connsiteX6" fmla="*/ 1143 w 2952"/>
                    <a:gd name="connsiteY6" fmla="*/ 1905 h 3047"/>
                    <a:gd name="connsiteX7" fmla="*/ 1048 w 2952"/>
                    <a:gd name="connsiteY7" fmla="*/ 3048 h 3047"/>
                    <a:gd name="connsiteX8" fmla="*/ 1810 w 2952"/>
                    <a:gd name="connsiteY8" fmla="*/ 2095 h 3047"/>
                    <a:gd name="connsiteX9" fmla="*/ 2857 w 2952"/>
                    <a:gd name="connsiteY9" fmla="*/ 2572 h 3047"/>
                    <a:gd name="connsiteX10" fmla="*/ 2191 w 2952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10" y="1048"/>
                      </a:lnTo>
                      <a:lnTo>
                        <a:pt x="1238" y="0"/>
                      </a:lnTo>
                      <a:lnTo>
                        <a:pt x="1143" y="1238"/>
                      </a:lnTo>
                      <a:lnTo>
                        <a:pt x="0" y="1524"/>
                      </a:lnTo>
                      <a:lnTo>
                        <a:pt x="1143" y="1905"/>
                      </a:lnTo>
                      <a:lnTo>
                        <a:pt x="1048" y="3048"/>
                      </a:lnTo>
                      <a:lnTo>
                        <a:pt x="1810" y="2095"/>
                      </a:lnTo>
                      <a:lnTo>
                        <a:pt x="2857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BB60B198-3E8C-E7D7-93C7-1385370D6AE2}"/>
                    </a:ext>
                  </a:extLst>
                </p:cNvPr>
                <p:cNvSpPr/>
                <p:nvPr/>
              </p:nvSpPr>
              <p:spPr>
                <a:xfrm>
                  <a:off x="11397511" y="1811423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619 h 3047"/>
                    <a:gd name="connsiteX1" fmla="*/ 2953 w 2952"/>
                    <a:gd name="connsiteY1" fmla="*/ 667 h 3047"/>
                    <a:gd name="connsiteX2" fmla="*/ 1810 w 2952"/>
                    <a:gd name="connsiteY2" fmla="*/ 1048 h 3047"/>
                    <a:gd name="connsiteX3" fmla="*/ 1143 w 2952"/>
                    <a:gd name="connsiteY3" fmla="*/ 0 h 3047"/>
                    <a:gd name="connsiteX4" fmla="*/ 1143 w 2952"/>
                    <a:gd name="connsiteY4" fmla="*/ 1238 h 3047"/>
                    <a:gd name="connsiteX5" fmla="*/ 0 w 2952"/>
                    <a:gd name="connsiteY5" fmla="*/ 1524 h 3047"/>
                    <a:gd name="connsiteX6" fmla="*/ 1048 w 2952"/>
                    <a:gd name="connsiteY6" fmla="*/ 1905 h 3047"/>
                    <a:gd name="connsiteX7" fmla="*/ 1048 w 2952"/>
                    <a:gd name="connsiteY7" fmla="*/ 3048 h 3047"/>
                    <a:gd name="connsiteX8" fmla="*/ 1714 w 2952"/>
                    <a:gd name="connsiteY8" fmla="*/ 2095 h 3047"/>
                    <a:gd name="connsiteX9" fmla="*/ 2857 w 2952"/>
                    <a:gd name="connsiteY9" fmla="*/ 2572 h 3047"/>
                    <a:gd name="connsiteX10" fmla="*/ 2191 w 2952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10" y="1048"/>
                      </a:lnTo>
                      <a:lnTo>
                        <a:pt x="1143" y="0"/>
                      </a:lnTo>
                      <a:lnTo>
                        <a:pt x="1143" y="1238"/>
                      </a:lnTo>
                      <a:lnTo>
                        <a:pt x="0" y="1524"/>
                      </a:lnTo>
                      <a:lnTo>
                        <a:pt x="1048" y="1905"/>
                      </a:lnTo>
                      <a:lnTo>
                        <a:pt x="1048" y="3048"/>
                      </a:lnTo>
                      <a:lnTo>
                        <a:pt x="1714" y="2095"/>
                      </a:lnTo>
                      <a:lnTo>
                        <a:pt x="2857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5CE90317-2344-559C-65B8-796422F85BAA}"/>
                    </a:ext>
                  </a:extLst>
                </p:cNvPr>
                <p:cNvSpPr/>
                <p:nvPr/>
              </p:nvSpPr>
              <p:spPr>
                <a:xfrm>
                  <a:off x="11355125" y="1811994"/>
                  <a:ext cx="2952" cy="3047"/>
                </a:xfrm>
                <a:custGeom>
                  <a:avLst/>
                  <a:gdLst>
                    <a:gd name="connsiteX0" fmla="*/ 2191 w 2952"/>
                    <a:gd name="connsiteY0" fmla="*/ 1619 h 3047"/>
                    <a:gd name="connsiteX1" fmla="*/ 2953 w 2952"/>
                    <a:gd name="connsiteY1" fmla="*/ 667 h 3047"/>
                    <a:gd name="connsiteX2" fmla="*/ 1810 w 2952"/>
                    <a:gd name="connsiteY2" fmla="*/ 1048 h 3047"/>
                    <a:gd name="connsiteX3" fmla="*/ 1238 w 2952"/>
                    <a:gd name="connsiteY3" fmla="*/ 0 h 3047"/>
                    <a:gd name="connsiteX4" fmla="*/ 1143 w 2952"/>
                    <a:gd name="connsiteY4" fmla="*/ 1238 h 3047"/>
                    <a:gd name="connsiteX5" fmla="*/ 0 w 2952"/>
                    <a:gd name="connsiteY5" fmla="*/ 1524 h 3047"/>
                    <a:gd name="connsiteX6" fmla="*/ 1143 w 2952"/>
                    <a:gd name="connsiteY6" fmla="*/ 1905 h 3047"/>
                    <a:gd name="connsiteX7" fmla="*/ 1048 w 2952"/>
                    <a:gd name="connsiteY7" fmla="*/ 3048 h 3047"/>
                    <a:gd name="connsiteX8" fmla="*/ 1810 w 2952"/>
                    <a:gd name="connsiteY8" fmla="*/ 2096 h 3047"/>
                    <a:gd name="connsiteX9" fmla="*/ 2858 w 2952"/>
                    <a:gd name="connsiteY9" fmla="*/ 2572 h 3047"/>
                    <a:gd name="connsiteX10" fmla="*/ 2191 w 2952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10" y="1048"/>
                      </a:lnTo>
                      <a:lnTo>
                        <a:pt x="1238" y="0"/>
                      </a:lnTo>
                      <a:lnTo>
                        <a:pt x="1143" y="1238"/>
                      </a:lnTo>
                      <a:lnTo>
                        <a:pt x="0" y="1524"/>
                      </a:lnTo>
                      <a:lnTo>
                        <a:pt x="1143" y="1905"/>
                      </a:lnTo>
                      <a:lnTo>
                        <a:pt x="1048" y="3048"/>
                      </a:lnTo>
                      <a:lnTo>
                        <a:pt x="1810" y="2096"/>
                      </a:lnTo>
                      <a:lnTo>
                        <a:pt x="2858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8F98BB82-0205-0348-A14E-611996318DAC}"/>
                    </a:ext>
                  </a:extLst>
                </p:cNvPr>
                <p:cNvSpPr/>
                <p:nvPr/>
              </p:nvSpPr>
              <p:spPr>
                <a:xfrm>
                  <a:off x="11477236" y="1847046"/>
                  <a:ext cx="3048" cy="3047"/>
                </a:xfrm>
                <a:custGeom>
                  <a:avLst/>
                  <a:gdLst>
                    <a:gd name="connsiteX0" fmla="*/ 2096 w 3048"/>
                    <a:gd name="connsiteY0" fmla="*/ 1905 h 3047"/>
                    <a:gd name="connsiteX1" fmla="*/ 3048 w 3048"/>
                    <a:gd name="connsiteY1" fmla="*/ 1238 h 3047"/>
                    <a:gd name="connsiteX2" fmla="*/ 1905 w 3048"/>
                    <a:gd name="connsiteY2" fmla="*/ 1238 h 3047"/>
                    <a:gd name="connsiteX3" fmla="*/ 1619 w 3048"/>
                    <a:gd name="connsiteY3" fmla="*/ 0 h 3047"/>
                    <a:gd name="connsiteX4" fmla="*/ 1238 w 3048"/>
                    <a:gd name="connsiteY4" fmla="*/ 1143 h 3047"/>
                    <a:gd name="connsiteX5" fmla="*/ 0 w 3048"/>
                    <a:gd name="connsiteY5" fmla="*/ 1048 h 3047"/>
                    <a:gd name="connsiteX6" fmla="*/ 953 w 3048"/>
                    <a:gd name="connsiteY6" fmla="*/ 1810 h 3047"/>
                    <a:gd name="connsiteX7" fmla="*/ 476 w 3048"/>
                    <a:gd name="connsiteY7" fmla="*/ 2953 h 3047"/>
                    <a:gd name="connsiteX8" fmla="*/ 1524 w 3048"/>
                    <a:gd name="connsiteY8" fmla="*/ 2286 h 3047"/>
                    <a:gd name="connsiteX9" fmla="*/ 2381 w 3048"/>
                    <a:gd name="connsiteY9" fmla="*/ 3048 h 3047"/>
                    <a:gd name="connsiteX10" fmla="*/ 2096 w 3048"/>
                    <a:gd name="connsiteY10" fmla="*/ 1905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3047">
                      <a:moveTo>
                        <a:pt x="2096" y="1905"/>
                      </a:moveTo>
                      <a:lnTo>
                        <a:pt x="3048" y="1238"/>
                      </a:lnTo>
                      <a:lnTo>
                        <a:pt x="1905" y="1238"/>
                      </a:lnTo>
                      <a:lnTo>
                        <a:pt x="1619" y="0"/>
                      </a:lnTo>
                      <a:lnTo>
                        <a:pt x="1238" y="1143"/>
                      </a:lnTo>
                      <a:lnTo>
                        <a:pt x="0" y="1048"/>
                      </a:lnTo>
                      <a:lnTo>
                        <a:pt x="953" y="1810"/>
                      </a:lnTo>
                      <a:lnTo>
                        <a:pt x="476" y="2953"/>
                      </a:lnTo>
                      <a:lnTo>
                        <a:pt x="1524" y="2286"/>
                      </a:lnTo>
                      <a:lnTo>
                        <a:pt x="2381" y="3048"/>
                      </a:lnTo>
                      <a:lnTo>
                        <a:pt x="2096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B357DDBB-E290-B7B5-A629-2C70232614B3}"/>
                    </a:ext>
                  </a:extLst>
                </p:cNvPr>
                <p:cNvSpPr/>
                <p:nvPr/>
              </p:nvSpPr>
              <p:spPr>
                <a:xfrm>
                  <a:off x="11472378" y="1851237"/>
                  <a:ext cx="2952" cy="3048"/>
                </a:xfrm>
                <a:custGeom>
                  <a:avLst/>
                  <a:gdLst>
                    <a:gd name="connsiteX0" fmla="*/ 1810 w 2952"/>
                    <a:gd name="connsiteY0" fmla="*/ 1905 h 3048"/>
                    <a:gd name="connsiteX1" fmla="*/ 2953 w 2952"/>
                    <a:gd name="connsiteY1" fmla="*/ 1619 h 3048"/>
                    <a:gd name="connsiteX2" fmla="*/ 1810 w 2952"/>
                    <a:gd name="connsiteY2" fmla="*/ 1143 h 3048"/>
                    <a:gd name="connsiteX3" fmla="*/ 1905 w 2952"/>
                    <a:gd name="connsiteY3" fmla="*/ 0 h 3048"/>
                    <a:gd name="connsiteX4" fmla="*/ 1143 w 2952"/>
                    <a:gd name="connsiteY4" fmla="*/ 953 h 3048"/>
                    <a:gd name="connsiteX5" fmla="*/ 95 w 2952"/>
                    <a:gd name="connsiteY5" fmla="*/ 476 h 3048"/>
                    <a:gd name="connsiteX6" fmla="*/ 762 w 2952"/>
                    <a:gd name="connsiteY6" fmla="*/ 1524 h 3048"/>
                    <a:gd name="connsiteX7" fmla="*/ 0 w 2952"/>
                    <a:gd name="connsiteY7" fmla="*/ 2381 h 3048"/>
                    <a:gd name="connsiteX8" fmla="*/ 1143 w 2952"/>
                    <a:gd name="connsiteY8" fmla="*/ 2096 h 3048"/>
                    <a:gd name="connsiteX9" fmla="*/ 1810 w 2952"/>
                    <a:gd name="connsiteY9" fmla="*/ 3048 h 3048"/>
                    <a:gd name="connsiteX10" fmla="*/ 1810 w 2952"/>
                    <a:gd name="connsiteY10" fmla="*/ 1905 h 3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8">
                      <a:moveTo>
                        <a:pt x="1810" y="1905"/>
                      </a:moveTo>
                      <a:lnTo>
                        <a:pt x="2953" y="1619"/>
                      </a:lnTo>
                      <a:lnTo>
                        <a:pt x="1810" y="1143"/>
                      </a:lnTo>
                      <a:lnTo>
                        <a:pt x="1905" y="0"/>
                      </a:lnTo>
                      <a:lnTo>
                        <a:pt x="1143" y="953"/>
                      </a:lnTo>
                      <a:lnTo>
                        <a:pt x="95" y="476"/>
                      </a:lnTo>
                      <a:lnTo>
                        <a:pt x="762" y="1524"/>
                      </a:lnTo>
                      <a:lnTo>
                        <a:pt x="0" y="2381"/>
                      </a:lnTo>
                      <a:lnTo>
                        <a:pt x="1143" y="2096"/>
                      </a:lnTo>
                      <a:lnTo>
                        <a:pt x="1810" y="3048"/>
                      </a:lnTo>
                      <a:lnTo>
                        <a:pt x="181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61710715-CE82-85DA-28F4-EAFE53A26E73}"/>
                    </a:ext>
                  </a:extLst>
                </p:cNvPr>
                <p:cNvSpPr/>
                <p:nvPr/>
              </p:nvSpPr>
              <p:spPr>
                <a:xfrm>
                  <a:off x="11468472" y="1847332"/>
                  <a:ext cx="3143" cy="3047"/>
                </a:xfrm>
                <a:custGeom>
                  <a:avLst/>
                  <a:gdLst>
                    <a:gd name="connsiteX0" fmla="*/ 1905 w 3143"/>
                    <a:gd name="connsiteY0" fmla="*/ 1905 h 3047"/>
                    <a:gd name="connsiteX1" fmla="*/ 3143 w 3143"/>
                    <a:gd name="connsiteY1" fmla="*/ 2000 h 3047"/>
                    <a:gd name="connsiteX2" fmla="*/ 2191 w 3143"/>
                    <a:gd name="connsiteY2" fmla="*/ 1238 h 3047"/>
                    <a:gd name="connsiteX3" fmla="*/ 2572 w 3143"/>
                    <a:gd name="connsiteY3" fmla="*/ 95 h 3047"/>
                    <a:gd name="connsiteX4" fmla="*/ 1619 w 3143"/>
                    <a:gd name="connsiteY4" fmla="*/ 857 h 3047"/>
                    <a:gd name="connsiteX5" fmla="*/ 667 w 3143"/>
                    <a:gd name="connsiteY5" fmla="*/ 0 h 3047"/>
                    <a:gd name="connsiteX6" fmla="*/ 1048 w 3143"/>
                    <a:gd name="connsiteY6" fmla="*/ 1238 h 3047"/>
                    <a:gd name="connsiteX7" fmla="*/ 0 w 3143"/>
                    <a:gd name="connsiteY7" fmla="*/ 1810 h 3047"/>
                    <a:gd name="connsiteX8" fmla="*/ 1238 w 3143"/>
                    <a:gd name="connsiteY8" fmla="*/ 1905 h 3047"/>
                    <a:gd name="connsiteX9" fmla="*/ 1524 w 3143"/>
                    <a:gd name="connsiteY9" fmla="*/ 3048 h 3047"/>
                    <a:gd name="connsiteX10" fmla="*/ 1905 w 3143"/>
                    <a:gd name="connsiteY10" fmla="*/ 1905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047">
                      <a:moveTo>
                        <a:pt x="1905" y="1905"/>
                      </a:moveTo>
                      <a:lnTo>
                        <a:pt x="3143" y="2000"/>
                      </a:lnTo>
                      <a:lnTo>
                        <a:pt x="2191" y="1238"/>
                      </a:lnTo>
                      <a:lnTo>
                        <a:pt x="2572" y="95"/>
                      </a:lnTo>
                      <a:lnTo>
                        <a:pt x="1619" y="857"/>
                      </a:lnTo>
                      <a:lnTo>
                        <a:pt x="667" y="0"/>
                      </a:lnTo>
                      <a:lnTo>
                        <a:pt x="1048" y="1238"/>
                      </a:lnTo>
                      <a:lnTo>
                        <a:pt x="0" y="1810"/>
                      </a:lnTo>
                      <a:lnTo>
                        <a:pt x="1238" y="1905"/>
                      </a:lnTo>
                      <a:lnTo>
                        <a:pt x="1524" y="3048"/>
                      </a:lnTo>
                      <a:lnTo>
                        <a:pt x="1905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D7296E57-409B-5EC5-3E64-DCF5BBEA444C}"/>
                    </a:ext>
                  </a:extLst>
                </p:cNvPr>
                <p:cNvSpPr/>
                <p:nvPr/>
              </p:nvSpPr>
              <p:spPr>
                <a:xfrm>
                  <a:off x="11464377" y="1841141"/>
                  <a:ext cx="3048" cy="3143"/>
                </a:xfrm>
                <a:custGeom>
                  <a:avLst/>
                  <a:gdLst>
                    <a:gd name="connsiteX0" fmla="*/ 1905 w 3048"/>
                    <a:gd name="connsiteY0" fmla="*/ 2191 h 3143"/>
                    <a:gd name="connsiteX1" fmla="*/ 2953 w 3048"/>
                    <a:gd name="connsiteY1" fmla="*/ 2667 h 3143"/>
                    <a:gd name="connsiteX2" fmla="*/ 2286 w 3048"/>
                    <a:gd name="connsiteY2" fmla="*/ 1619 h 3143"/>
                    <a:gd name="connsiteX3" fmla="*/ 3048 w 3048"/>
                    <a:gd name="connsiteY3" fmla="*/ 667 h 3143"/>
                    <a:gd name="connsiteX4" fmla="*/ 1905 w 3048"/>
                    <a:gd name="connsiteY4" fmla="*/ 1048 h 3143"/>
                    <a:gd name="connsiteX5" fmla="*/ 1238 w 3048"/>
                    <a:gd name="connsiteY5" fmla="*/ 0 h 3143"/>
                    <a:gd name="connsiteX6" fmla="*/ 1238 w 3048"/>
                    <a:gd name="connsiteY6" fmla="*/ 1238 h 3143"/>
                    <a:gd name="connsiteX7" fmla="*/ 0 w 3048"/>
                    <a:gd name="connsiteY7" fmla="*/ 1524 h 3143"/>
                    <a:gd name="connsiteX8" fmla="*/ 1238 w 3048"/>
                    <a:gd name="connsiteY8" fmla="*/ 1905 h 3143"/>
                    <a:gd name="connsiteX9" fmla="*/ 1143 w 3048"/>
                    <a:gd name="connsiteY9" fmla="*/ 3143 h 3143"/>
                    <a:gd name="connsiteX10" fmla="*/ 1905 w 3048"/>
                    <a:gd name="connsiteY10" fmla="*/ 2191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3143">
                      <a:moveTo>
                        <a:pt x="1905" y="2191"/>
                      </a:moveTo>
                      <a:lnTo>
                        <a:pt x="2953" y="2667"/>
                      </a:lnTo>
                      <a:lnTo>
                        <a:pt x="2286" y="1619"/>
                      </a:lnTo>
                      <a:lnTo>
                        <a:pt x="3048" y="667"/>
                      </a:lnTo>
                      <a:lnTo>
                        <a:pt x="1905" y="1048"/>
                      </a:lnTo>
                      <a:lnTo>
                        <a:pt x="1238" y="0"/>
                      </a:lnTo>
                      <a:lnTo>
                        <a:pt x="1238" y="1238"/>
                      </a:lnTo>
                      <a:lnTo>
                        <a:pt x="0" y="1524"/>
                      </a:lnTo>
                      <a:lnTo>
                        <a:pt x="1238" y="1905"/>
                      </a:lnTo>
                      <a:lnTo>
                        <a:pt x="1143" y="3143"/>
                      </a:lnTo>
                      <a:lnTo>
                        <a:pt x="1905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38784C8E-EAA2-CF18-2E7B-B055FF9AF78F}"/>
                    </a:ext>
                  </a:extLst>
                </p:cNvPr>
                <p:cNvSpPr/>
                <p:nvPr/>
              </p:nvSpPr>
              <p:spPr>
                <a:xfrm>
                  <a:off x="11462186" y="1847618"/>
                  <a:ext cx="3143" cy="3047"/>
                </a:xfrm>
                <a:custGeom>
                  <a:avLst/>
                  <a:gdLst>
                    <a:gd name="connsiteX0" fmla="*/ 1524 w 3143"/>
                    <a:gd name="connsiteY0" fmla="*/ 2286 h 3047"/>
                    <a:gd name="connsiteX1" fmla="*/ 2477 w 3143"/>
                    <a:gd name="connsiteY1" fmla="*/ 3048 h 3047"/>
                    <a:gd name="connsiteX2" fmla="*/ 2096 w 3143"/>
                    <a:gd name="connsiteY2" fmla="*/ 1810 h 3047"/>
                    <a:gd name="connsiteX3" fmla="*/ 3143 w 3143"/>
                    <a:gd name="connsiteY3" fmla="*/ 1238 h 3047"/>
                    <a:gd name="connsiteX4" fmla="*/ 1905 w 3143"/>
                    <a:gd name="connsiteY4" fmla="*/ 1143 h 3047"/>
                    <a:gd name="connsiteX5" fmla="*/ 1619 w 3143"/>
                    <a:gd name="connsiteY5" fmla="*/ 0 h 3047"/>
                    <a:gd name="connsiteX6" fmla="*/ 1238 w 3143"/>
                    <a:gd name="connsiteY6" fmla="*/ 1143 h 3047"/>
                    <a:gd name="connsiteX7" fmla="*/ 0 w 3143"/>
                    <a:gd name="connsiteY7" fmla="*/ 1048 h 3047"/>
                    <a:gd name="connsiteX8" fmla="*/ 953 w 3143"/>
                    <a:gd name="connsiteY8" fmla="*/ 1810 h 3047"/>
                    <a:gd name="connsiteX9" fmla="*/ 476 w 3143"/>
                    <a:gd name="connsiteY9" fmla="*/ 2953 h 3047"/>
                    <a:gd name="connsiteX10" fmla="*/ 1524 w 3143"/>
                    <a:gd name="connsiteY10" fmla="*/ 2286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047">
                      <a:moveTo>
                        <a:pt x="1524" y="2286"/>
                      </a:moveTo>
                      <a:lnTo>
                        <a:pt x="2477" y="3048"/>
                      </a:lnTo>
                      <a:lnTo>
                        <a:pt x="2096" y="1810"/>
                      </a:lnTo>
                      <a:lnTo>
                        <a:pt x="3143" y="1238"/>
                      </a:lnTo>
                      <a:lnTo>
                        <a:pt x="1905" y="1143"/>
                      </a:lnTo>
                      <a:lnTo>
                        <a:pt x="1619" y="0"/>
                      </a:lnTo>
                      <a:lnTo>
                        <a:pt x="1238" y="1143"/>
                      </a:lnTo>
                      <a:lnTo>
                        <a:pt x="0" y="1048"/>
                      </a:lnTo>
                      <a:lnTo>
                        <a:pt x="953" y="1810"/>
                      </a:lnTo>
                      <a:lnTo>
                        <a:pt x="476" y="2953"/>
                      </a:lnTo>
                      <a:lnTo>
                        <a:pt x="1524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6979E64B-A988-91CD-F6F1-B13097129933}"/>
                    </a:ext>
                  </a:extLst>
                </p:cNvPr>
                <p:cNvSpPr/>
                <p:nvPr/>
              </p:nvSpPr>
              <p:spPr>
                <a:xfrm>
                  <a:off x="11458376" y="1843903"/>
                  <a:ext cx="3048" cy="3238"/>
                </a:xfrm>
                <a:custGeom>
                  <a:avLst/>
                  <a:gdLst>
                    <a:gd name="connsiteX0" fmla="*/ 1143 w 3048"/>
                    <a:gd name="connsiteY0" fmla="*/ 2096 h 3238"/>
                    <a:gd name="connsiteX1" fmla="*/ 1810 w 3048"/>
                    <a:gd name="connsiteY1" fmla="*/ 3239 h 3238"/>
                    <a:gd name="connsiteX2" fmla="*/ 1905 w 3048"/>
                    <a:gd name="connsiteY2" fmla="*/ 1905 h 3238"/>
                    <a:gd name="connsiteX3" fmla="*/ 3048 w 3048"/>
                    <a:gd name="connsiteY3" fmla="*/ 1619 h 3238"/>
                    <a:gd name="connsiteX4" fmla="*/ 1905 w 3048"/>
                    <a:gd name="connsiteY4" fmla="*/ 1238 h 3238"/>
                    <a:gd name="connsiteX5" fmla="*/ 2000 w 3048"/>
                    <a:gd name="connsiteY5" fmla="*/ 0 h 3238"/>
                    <a:gd name="connsiteX6" fmla="*/ 1238 w 3048"/>
                    <a:gd name="connsiteY6" fmla="*/ 952 h 3238"/>
                    <a:gd name="connsiteX7" fmla="*/ 95 w 3048"/>
                    <a:gd name="connsiteY7" fmla="*/ 476 h 3238"/>
                    <a:gd name="connsiteX8" fmla="*/ 762 w 3048"/>
                    <a:gd name="connsiteY8" fmla="*/ 1524 h 3238"/>
                    <a:gd name="connsiteX9" fmla="*/ 0 w 3048"/>
                    <a:gd name="connsiteY9" fmla="*/ 2477 h 3238"/>
                    <a:gd name="connsiteX10" fmla="*/ 1143 w 3048"/>
                    <a:gd name="connsiteY10" fmla="*/ 2096 h 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3238">
                      <a:moveTo>
                        <a:pt x="1143" y="2096"/>
                      </a:moveTo>
                      <a:lnTo>
                        <a:pt x="1810" y="3239"/>
                      </a:lnTo>
                      <a:lnTo>
                        <a:pt x="1905" y="1905"/>
                      </a:lnTo>
                      <a:lnTo>
                        <a:pt x="3048" y="1619"/>
                      </a:lnTo>
                      <a:lnTo>
                        <a:pt x="1905" y="1238"/>
                      </a:lnTo>
                      <a:lnTo>
                        <a:pt x="2000" y="0"/>
                      </a:lnTo>
                      <a:lnTo>
                        <a:pt x="1238" y="952"/>
                      </a:lnTo>
                      <a:lnTo>
                        <a:pt x="95" y="476"/>
                      </a:lnTo>
                      <a:lnTo>
                        <a:pt x="762" y="1524"/>
                      </a:lnTo>
                      <a:lnTo>
                        <a:pt x="0" y="2477"/>
                      </a:lnTo>
                      <a:lnTo>
                        <a:pt x="1143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06BDD17D-F295-425C-5611-C22715F350A0}"/>
                    </a:ext>
                  </a:extLst>
                </p:cNvPr>
                <p:cNvSpPr/>
                <p:nvPr/>
              </p:nvSpPr>
              <p:spPr>
                <a:xfrm>
                  <a:off x="11451994" y="1840188"/>
                  <a:ext cx="3238" cy="3143"/>
                </a:xfrm>
                <a:custGeom>
                  <a:avLst/>
                  <a:gdLst>
                    <a:gd name="connsiteX0" fmla="*/ 1238 w 3238"/>
                    <a:gd name="connsiteY0" fmla="*/ 1905 h 3143"/>
                    <a:gd name="connsiteX1" fmla="*/ 1524 w 3238"/>
                    <a:gd name="connsiteY1" fmla="*/ 3143 h 3143"/>
                    <a:gd name="connsiteX2" fmla="*/ 2000 w 3238"/>
                    <a:gd name="connsiteY2" fmla="*/ 2000 h 3143"/>
                    <a:gd name="connsiteX3" fmla="*/ 3238 w 3238"/>
                    <a:gd name="connsiteY3" fmla="*/ 2096 h 3143"/>
                    <a:gd name="connsiteX4" fmla="*/ 2191 w 3238"/>
                    <a:gd name="connsiteY4" fmla="*/ 1333 h 3143"/>
                    <a:gd name="connsiteX5" fmla="*/ 2667 w 3238"/>
                    <a:gd name="connsiteY5" fmla="*/ 95 h 3143"/>
                    <a:gd name="connsiteX6" fmla="*/ 1619 w 3238"/>
                    <a:gd name="connsiteY6" fmla="*/ 857 h 3143"/>
                    <a:gd name="connsiteX7" fmla="*/ 667 w 3238"/>
                    <a:gd name="connsiteY7" fmla="*/ 0 h 3143"/>
                    <a:gd name="connsiteX8" fmla="*/ 1048 w 3238"/>
                    <a:gd name="connsiteY8" fmla="*/ 1238 h 3143"/>
                    <a:gd name="connsiteX9" fmla="*/ 0 w 3238"/>
                    <a:gd name="connsiteY9" fmla="*/ 1905 h 3143"/>
                    <a:gd name="connsiteX10" fmla="*/ 1238 w 3238"/>
                    <a:gd name="connsiteY10" fmla="*/ 1905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143">
                      <a:moveTo>
                        <a:pt x="1238" y="1905"/>
                      </a:moveTo>
                      <a:lnTo>
                        <a:pt x="1524" y="3143"/>
                      </a:lnTo>
                      <a:lnTo>
                        <a:pt x="2000" y="2000"/>
                      </a:lnTo>
                      <a:lnTo>
                        <a:pt x="3238" y="2096"/>
                      </a:lnTo>
                      <a:lnTo>
                        <a:pt x="2191" y="1333"/>
                      </a:lnTo>
                      <a:lnTo>
                        <a:pt x="2667" y="95"/>
                      </a:lnTo>
                      <a:lnTo>
                        <a:pt x="1619" y="857"/>
                      </a:lnTo>
                      <a:lnTo>
                        <a:pt x="667" y="0"/>
                      </a:lnTo>
                      <a:lnTo>
                        <a:pt x="1048" y="1238"/>
                      </a:lnTo>
                      <a:lnTo>
                        <a:pt x="0" y="1905"/>
                      </a:lnTo>
                      <a:lnTo>
                        <a:pt x="123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0C1D1C5D-33BD-350C-860F-97EEF372CEE8}"/>
                    </a:ext>
                  </a:extLst>
                </p:cNvPr>
                <p:cNvSpPr/>
                <p:nvPr/>
              </p:nvSpPr>
              <p:spPr>
                <a:xfrm>
                  <a:off x="11457233" y="1849618"/>
                  <a:ext cx="3143" cy="3333"/>
                </a:xfrm>
                <a:custGeom>
                  <a:avLst/>
                  <a:gdLst>
                    <a:gd name="connsiteX0" fmla="*/ 1143 w 3143"/>
                    <a:gd name="connsiteY0" fmla="*/ 2000 h 3333"/>
                    <a:gd name="connsiteX1" fmla="*/ 1143 w 3143"/>
                    <a:gd name="connsiteY1" fmla="*/ 3334 h 3333"/>
                    <a:gd name="connsiteX2" fmla="*/ 1905 w 3143"/>
                    <a:gd name="connsiteY2" fmla="*/ 2286 h 3333"/>
                    <a:gd name="connsiteX3" fmla="*/ 3048 w 3143"/>
                    <a:gd name="connsiteY3" fmla="*/ 2762 h 3333"/>
                    <a:gd name="connsiteX4" fmla="*/ 2286 w 3143"/>
                    <a:gd name="connsiteY4" fmla="*/ 1715 h 3333"/>
                    <a:gd name="connsiteX5" fmla="*/ 3143 w 3143"/>
                    <a:gd name="connsiteY5" fmla="*/ 762 h 3333"/>
                    <a:gd name="connsiteX6" fmla="*/ 1905 w 3143"/>
                    <a:gd name="connsiteY6" fmla="*/ 1048 h 3333"/>
                    <a:gd name="connsiteX7" fmla="*/ 1238 w 3143"/>
                    <a:gd name="connsiteY7" fmla="*/ 0 h 3333"/>
                    <a:gd name="connsiteX8" fmla="*/ 1238 w 3143"/>
                    <a:gd name="connsiteY8" fmla="*/ 1238 h 3333"/>
                    <a:gd name="connsiteX9" fmla="*/ 0 w 3143"/>
                    <a:gd name="connsiteY9" fmla="*/ 1619 h 3333"/>
                    <a:gd name="connsiteX10" fmla="*/ 1143 w 3143"/>
                    <a:gd name="connsiteY10" fmla="*/ 2000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333">
                      <a:moveTo>
                        <a:pt x="1143" y="2000"/>
                      </a:moveTo>
                      <a:lnTo>
                        <a:pt x="1143" y="3334"/>
                      </a:lnTo>
                      <a:lnTo>
                        <a:pt x="1905" y="2286"/>
                      </a:lnTo>
                      <a:lnTo>
                        <a:pt x="3048" y="2762"/>
                      </a:lnTo>
                      <a:lnTo>
                        <a:pt x="2286" y="1715"/>
                      </a:lnTo>
                      <a:lnTo>
                        <a:pt x="3143" y="762"/>
                      </a:lnTo>
                      <a:lnTo>
                        <a:pt x="1905" y="1048"/>
                      </a:lnTo>
                      <a:lnTo>
                        <a:pt x="1238" y="0"/>
                      </a:lnTo>
                      <a:lnTo>
                        <a:pt x="1238" y="1238"/>
                      </a:lnTo>
                      <a:lnTo>
                        <a:pt x="0" y="1619"/>
                      </a:lnTo>
                      <a:lnTo>
                        <a:pt x="1143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9D2BB9EE-58E3-D27E-F45D-5AAE1AA85940}"/>
                    </a:ext>
                  </a:extLst>
                </p:cNvPr>
                <p:cNvSpPr/>
                <p:nvPr/>
              </p:nvSpPr>
              <p:spPr>
                <a:xfrm>
                  <a:off x="11448279" y="1843427"/>
                  <a:ext cx="3333" cy="3238"/>
                </a:xfrm>
                <a:custGeom>
                  <a:avLst/>
                  <a:gdLst>
                    <a:gd name="connsiteX0" fmla="*/ 1048 w 3333"/>
                    <a:gd name="connsiteY0" fmla="*/ 1905 h 3238"/>
                    <a:gd name="connsiteX1" fmla="*/ 476 w 3333"/>
                    <a:gd name="connsiteY1" fmla="*/ 3143 h 3238"/>
                    <a:gd name="connsiteX2" fmla="*/ 1619 w 3333"/>
                    <a:gd name="connsiteY2" fmla="*/ 2381 h 3238"/>
                    <a:gd name="connsiteX3" fmla="*/ 2572 w 3333"/>
                    <a:gd name="connsiteY3" fmla="*/ 3239 h 3238"/>
                    <a:gd name="connsiteX4" fmla="*/ 2191 w 3333"/>
                    <a:gd name="connsiteY4" fmla="*/ 2000 h 3238"/>
                    <a:gd name="connsiteX5" fmla="*/ 3334 w 3333"/>
                    <a:gd name="connsiteY5" fmla="*/ 1238 h 3238"/>
                    <a:gd name="connsiteX6" fmla="*/ 2000 w 3333"/>
                    <a:gd name="connsiteY6" fmla="*/ 1238 h 3238"/>
                    <a:gd name="connsiteX7" fmla="*/ 1714 w 3333"/>
                    <a:gd name="connsiteY7" fmla="*/ 0 h 3238"/>
                    <a:gd name="connsiteX8" fmla="*/ 1238 w 3333"/>
                    <a:gd name="connsiteY8" fmla="*/ 1238 h 3238"/>
                    <a:gd name="connsiteX9" fmla="*/ 0 w 3333"/>
                    <a:gd name="connsiteY9" fmla="*/ 1143 h 3238"/>
                    <a:gd name="connsiteX10" fmla="*/ 1048 w 3333"/>
                    <a:gd name="connsiteY10" fmla="*/ 1905 h 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238">
                      <a:moveTo>
                        <a:pt x="1048" y="1905"/>
                      </a:moveTo>
                      <a:lnTo>
                        <a:pt x="476" y="3143"/>
                      </a:lnTo>
                      <a:lnTo>
                        <a:pt x="1619" y="2381"/>
                      </a:lnTo>
                      <a:lnTo>
                        <a:pt x="2572" y="3239"/>
                      </a:lnTo>
                      <a:lnTo>
                        <a:pt x="2191" y="2000"/>
                      </a:lnTo>
                      <a:lnTo>
                        <a:pt x="3334" y="1238"/>
                      </a:lnTo>
                      <a:lnTo>
                        <a:pt x="2000" y="1238"/>
                      </a:lnTo>
                      <a:lnTo>
                        <a:pt x="1714" y="0"/>
                      </a:lnTo>
                      <a:lnTo>
                        <a:pt x="1238" y="1238"/>
                      </a:lnTo>
                      <a:lnTo>
                        <a:pt x="0" y="1143"/>
                      </a:lnTo>
                      <a:lnTo>
                        <a:pt x="104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AC130B86-A1FD-578D-50B1-BF309885B6BD}"/>
                    </a:ext>
                  </a:extLst>
                </p:cNvPr>
                <p:cNvSpPr/>
                <p:nvPr/>
              </p:nvSpPr>
              <p:spPr>
                <a:xfrm>
                  <a:off x="11443898" y="1848094"/>
                  <a:ext cx="3238" cy="3429"/>
                </a:xfrm>
                <a:custGeom>
                  <a:avLst/>
                  <a:gdLst>
                    <a:gd name="connsiteX0" fmla="*/ 857 w 3238"/>
                    <a:gd name="connsiteY0" fmla="*/ 1619 h 3429"/>
                    <a:gd name="connsiteX1" fmla="*/ 0 w 3238"/>
                    <a:gd name="connsiteY1" fmla="*/ 2667 h 3429"/>
                    <a:gd name="connsiteX2" fmla="*/ 1238 w 3238"/>
                    <a:gd name="connsiteY2" fmla="*/ 2286 h 3429"/>
                    <a:gd name="connsiteX3" fmla="*/ 1905 w 3238"/>
                    <a:gd name="connsiteY3" fmla="*/ 3429 h 3429"/>
                    <a:gd name="connsiteX4" fmla="*/ 1905 w 3238"/>
                    <a:gd name="connsiteY4" fmla="*/ 2096 h 3429"/>
                    <a:gd name="connsiteX5" fmla="*/ 3238 w 3238"/>
                    <a:gd name="connsiteY5" fmla="*/ 1715 h 3429"/>
                    <a:gd name="connsiteX6" fmla="*/ 2000 w 3238"/>
                    <a:gd name="connsiteY6" fmla="*/ 1333 h 3429"/>
                    <a:gd name="connsiteX7" fmla="*/ 2096 w 3238"/>
                    <a:gd name="connsiteY7" fmla="*/ 0 h 3429"/>
                    <a:gd name="connsiteX8" fmla="*/ 1333 w 3238"/>
                    <a:gd name="connsiteY8" fmla="*/ 1048 h 3429"/>
                    <a:gd name="connsiteX9" fmla="*/ 95 w 3238"/>
                    <a:gd name="connsiteY9" fmla="*/ 571 h 3429"/>
                    <a:gd name="connsiteX10" fmla="*/ 857 w 3238"/>
                    <a:gd name="connsiteY10" fmla="*/ 1619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429">
                      <a:moveTo>
                        <a:pt x="857" y="1619"/>
                      </a:moveTo>
                      <a:lnTo>
                        <a:pt x="0" y="2667"/>
                      </a:lnTo>
                      <a:lnTo>
                        <a:pt x="1238" y="2286"/>
                      </a:lnTo>
                      <a:lnTo>
                        <a:pt x="1905" y="3429"/>
                      </a:lnTo>
                      <a:lnTo>
                        <a:pt x="1905" y="2096"/>
                      </a:lnTo>
                      <a:lnTo>
                        <a:pt x="3238" y="1715"/>
                      </a:lnTo>
                      <a:lnTo>
                        <a:pt x="2000" y="1333"/>
                      </a:lnTo>
                      <a:lnTo>
                        <a:pt x="2096" y="0"/>
                      </a:lnTo>
                      <a:lnTo>
                        <a:pt x="1333" y="1048"/>
                      </a:lnTo>
                      <a:lnTo>
                        <a:pt x="95" y="571"/>
                      </a:lnTo>
                      <a:lnTo>
                        <a:pt x="857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F7ADFBA5-74FA-8F8A-45CF-732A39F1603D}"/>
                    </a:ext>
                  </a:extLst>
                </p:cNvPr>
                <p:cNvSpPr/>
                <p:nvPr/>
              </p:nvSpPr>
              <p:spPr>
                <a:xfrm>
                  <a:off x="11443136" y="1855428"/>
                  <a:ext cx="3429" cy="3333"/>
                </a:xfrm>
                <a:custGeom>
                  <a:avLst/>
                  <a:gdLst>
                    <a:gd name="connsiteX0" fmla="*/ 1143 w 3429"/>
                    <a:gd name="connsiteY0" fmla="*/ 1333 h 3333"/>
                    <a:gd name="connsiteX1" fmla="*/ 0 w 3429"/>
                    <a:gd name="connsiteY1" fmla="*/ 2000 h 3333"/>
                    <a:gd name="connsiteX2" fmla="*/ 1334 w 3429"/>
                    <a:gd name="connsiteY2" fmla="*/ 2000 h 3333"/>
                    <a:gd name="connsiteX3" fmla="*/ 1619 w 3429"/>
                    <a:gd name="connsiteY3" fmla="*/ 3334 h 3333"/>
                    <a:gd name="connsiteX4" fmla="*/ 2096 w 3429"/>
                    <a:gd name="connsiteY4" fmla="*/ 2096 h 3333"/>
                    <a:gd name="connsiteX5" fmla="*/ 3429 w 3429"/>
                    <a:gd name="connsiteY5" fmla="*/ 2191 h 3333"/>
                    <a:gd name="connsiteX6" fmla="*/ 2381 w 3429"/>
                    <a:gd name="connsiteY6" fmla="*/ 1333 h 3333"/>
                    <a:gd name="connsiteX7" fmla="*/ 2858 w 3429"/>
                    <a:gd name="connsiteY7" fmla="*/ 95 h 3333"/>
                    <a:gd name="connsiteX8" fmla="*/ 1810 w 3429"/>
                    <a:gd name="connsiteY8" fmla="*/ 857 h 3333"/>
                    <a:gd name="connsiteX9" fmla="*/ 762 w 3429"/>
                    <a:gd name="connsiteY9" fmla="*/ 0 h 3333"/>
                    <a:gd name="connsiteX10" fmla="*/ 1143 w 3429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" h="3333">
                      <a:moveTo>
                        <a:pt x="1143" y="1333"/>
                      </a:moveTo>
                      <a:lnTo>
                        <a:pt x="0" y="2000"/>
                      </a:lnTo>
                      <a:lnTo>
                        <a:pt x="1334" y="2000"/>
                      </a:lnTo>
                      <a:lnTo>
                        <a:pt x="1619" y="3334"/>
                      </a:lnTo>
                      <a:lnTo>
                        <a:pt x="2096" y="2096"/>
                      </a:lnTo>
                      <a:lnTo>
                        <a:pt x="3429" y="2191"/>
                      </a:lnTo>
                      <a:lnTo>
                        <a:pt x="2381" y="1333"/>
                      </a:lnTo>
                      <a:lnTo>
                        <a:pt x="2858" y="95"/>
                      </a:lnTo>
                      <a:lnTo>
                        <a:pt x="1810" y="857"/>
                      </a:lnTo>
                      <a:lnTo>
                        <a:pt x="762" y="0"/>
                      </a:lnTo>
                      <a:lnTo>
                        <a:pt x="1143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82A11856-85FA-DBCC-471B-13B34098A4D0}"/>
                    </a:ext>
                  </a:extLst>
                </p:cNvPr>
                <p:cNvSpPr/>
                <p:nvPr/>
              </p:nvSpPr>
              <p:spPr>
                <a:xfrm>
                  <a:off x="11437516" y="1847237"/>
                  <a:ext cx="3333" cy="3429"/>
                </a:xfrm>
                <a:custGeom>
                  <a:avLst/>
                  <a:gdLst>
                    <a:gd name="connsiteX0" fmla="*/ 1238 w 3333"/>
                    <a:gd name="connsiteY0" fmla="*/ 1333 h 3429"/>
                    <a:gd name="connsiteX1" fmla="*/ 0 w 3333"/>
                    <a:gd name="connsiteY1" fmla="*/ 1619 h 3429"/>
                    <a:gd name="connsiteX2" fmla="*/ 1238 w 3333"/>
                    <a:gd name="connsiteY2" fmla="*/ 2096 h 3429"/>
                    <a:gd name="connsiteX3" fmla="*/ 1143 w 3333"/>
                    <a:gd name="connsiteY3" fmla="*/ 3429 h 3429"/>
                    <a:gd name="connsiteX4" fmla="*/ 2000 w 3333"/>
                    <a:gd name="connsiteY4" fmla="*/ 2381 h 3429"/>
                    <a:gd name="connsiteX5" fmla="*/ 3238 w 3333"/>
                    <a:gd name="connsiteY5" fmla="*/ 2858 h 3429"/>
                    <a:gd name="connsiteX6" fmla="*/ 2477 w 3333"/>
                    <a:gd name="connsiteY6" fmla="*/ 1810 h 3429"/>
                    <a:gd name="connsiteX7" fmla="*/ 3334 w 3333"/>
                    <a:gd name="connsiteY7" fmla="*/ 762 h 3429"/>
                    <a:gd name="connsiteX8" fmla="*/ 2000 w 3333"/>
                    <a:gd name="connsiteY8" fmla="*/ 1143 h 3429"/>
                    <a:gd name="connsiteX9" fmla="*/ 1334 w 3333"/>
                    <a:gd name="connsiteY9" fmla="*/ 0 h 3429"/>
                    <a:gd name="connsiteX10" fmla="*/ 1238 w 3333"/>
                    <a:gd name="connsiteY10" fmla="*/ 1333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429">
                      <a:moveTo>
                        <a:pt x="1238" y="1333"/>
                      </a:moveTo>
                      <a:lnTo>
                        <a:pt x="0" y="1619"/>
                      </a:lnTo>
                      <a:lnTo>
                        <a:pt x="1238" y="2096"/>
                      </a:lnTo>
                      <a:lnTo>
                        <a:pt x="1143" y="3429"/>
                      </a:lnTo>
                      <a:lnTo>
                        <a:pt x="2000" y="2381"/>
                      </a:lnTo>
                      <a:lnTo>
                        <a:pt x="3238" y="2858"/>
                      </a:lnTo>
                      <a:lnTo>
                        <a:pt x="2477" y="1810"/>
                      </a:lnTo>
                      <a:lnTo>
                        <a:pt x="3334" y="762"/>
                      </a:lnTo>
                      <a:lnTo>
                        <a:pt x="2000" y="1143"/>
                      </a:lnTo>
                      <a:lnTo>
                        <a:pt x="1334" y="0"/>
                      </a:lnTo>
                      <a:lnTo>
                        <a:pt x="1238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7AA258BB-D962-BC41-9407-C68495FE064B}"/>
                    </a:ext>
                  </a:extLst>
                </p:cNvPr>
                <p:cNvSpPr/>
                <p:nvPr/>
              </p:nvSpPr>
              <p:spPr>
                <a:xfrm>
                  <a:off x="11436087" y="1853809"/>
                  <a:ext cx="3429" cy="3333"/>
                </a:xfrm>
                <a:custGeom>
                  <a:avLst/>
                  <a:gdLst>
                    <a:gd name="connsiteX0" fmla="*/ 1334 w 3429"/>
                    <a:gd name="connsiteY0" fmla="*/ 1333 h 3333"/>
                    <a:gd name="connsiteX1" fmla="*/ 0 w 3429"/>
                    <a:gd name="connsiteY1" fmla="*/ 1238 h 3333"/>
                    <a:gd name="connsiteX2" fmla="*/ 1048 w 3429"/>
                    <a:gd name="connsiteY2" fmla="*/ 2000 h 3333"/>
                    <a:gd name="connsiteX3" fmla="*/ 571 w 3429"/>
                    <a:gd name="connsiteY3" fmla="*/ 3238 h 3333"/>
                    <a:gd name="connsiteX4" fmla="*/ 1619 w 3429"/>
                    <a:gd name="connsiteY4" fmla="*/ 2477 h 3333"/>
                    <a:gd name="connsiteX5" fmla="*/ 2667 w 3429"/>
                    <a:gd name="connsiteY5" fmla="*/ 3334 h 3333"/>
                    <a:gd name="connsiteX6" fmla="*/ 2286 w 3429"/>
                    <a:gd name="connsiteY6" fmla="*/ 2096 h 3333"/>
                    <a:gd name="connsiteX7" fmla="*/ 3429 w 3429"/>
                    <a:gd name="connsiteY7" fmla="*/ 1333 h 3333"/>
                    <a:gd name="connsiteX8" fmla="*/ 2096 w 3429"/>
                    <a:gd name="connsiteY8" fmla="*/ 1333 h 3333"/>
                    <a:gd name="connsiteX9" fmla="*/ 1714 w 3429"/>
                    <a:gd name="connsiteY9" fmla="*/ 0 h 3333"/>
                    <a:gd name="connsiteX10" fmla="*/ 1334 w 3429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" h="3333">
                      <a:moveTo>
                        <a:pt x="1334" y="1333"/>
                      </a:moveTo>
                      <a:lnTo>
                        <a:pt x="0" y="1238"/>
                      </a:lnTo>
                      <a:lnTo>
                        <a:pt x="1048" y="2000"/>
                      </a:lnTo>
                      <a:lnTo>
                        <a:pt x="571" y="3238"/>
                      </a:lnTo>
                      <a:lnTo>
                        <a:pt x="1619" y="2477"/>
                      </a:lnTo>
                      <a:lnTo>
                        <a:pt x="2667" y="3334"/>
                      </a:lnTo>
                      <a:lnTo>
                        <a:pt x="2286" y="2096"/>
                      </a:lnTo>
                      <a:lnTo>
                        <a:pt x="3429" y="1333"/>
                      </a:lnTo>
                      <a:lnTo>
                        <a:pt x="2096" y="1333"/>
                      </a:lnTo>
                      <a:lnTo>
                        <a:pt x="1714" y="0"/>
                      </a:lnTo>
                      <a:lnTo>
                        <a:pt x="133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A5D96437-1034-9912-B3AD-74BEA4E92B01}"/>
                    </a:ext>
                  </a:extLst>
                </p:cNvPr>
                <p:cNvSpPr/>
                <p:nvPr/>
              </p:nvSpPr>
              <p:spPr>
                <a:xfrm>
                  <a:off x="11432563" y="1850570"/>
                  <a:ext cx="3333" cy="3524"/>
                </a:xfrm>
                <a:custGeom>
                  <a:avLst/>
                  <a:gdLst>
                    <a:gd name="connsiteX0" fmla="*/ 1333 w 3333"/>
                    <a:gd name="connsiteY0" fmla="*/ 1048 h 3524"/>
                    <a:gd name="connsiteX1" fmla="*/ 95 w 3333"/>
                    <a:gd name="connsiteY1" fmla="*/ 572 h 3524"/>
                    <a:gd name="connsiteX2" fmla="*/ 857 w 3333"/>
                    <a:gd name="connsiteY2" fmla="*/ 1715 h 3524"/>
                    <a:gd name="connsiteX3" fmla="*/ 0 w 3333"/>
                    <a:gd name="connsiteY3" fmla="*/ 2762 h 3524"/>
                    <a:gd name="connsiteX4" fmla="*/ 1238 w 3333"/>
                    <a:gd name="connsiteY4" fmla="*/ 2381 h 3524"/>
                    <a:gd name="connsiteX5" fmla="*/ 2000 w 3333"/>
                    <a:gd name="connsiteY5" fmla="*/ 3524 h 3524"/>
                    <a:gd name="connsiteX6" fmla="*/ 2000 w 3333"/>
                    <a:gd name="connsiteY6" fmla="*/ 2191 h 3524"/>
                    <a:gd name="connsiteX7" fmla="*/ 3334 w 3333"/>
                    <a:gd name="connsiteY7" fmla="*/ 1810 h 3524"/>
                    <a:gd name="connsiteX8" fmla="*/ 2096 w 3333"/>
                    <a:gd name="connsiteY8" fmla="*/ 1334 h 3524"/>
                    <a:gd name="connsiteX9" fmla="*/ 2191 w 3333"/>
                    <a:gd name="connsiteY9" fmla="*/ 0 h 3524"/>
                    <a:gd name="connsiteX10" fmla="*/ 1333 w 3333"/>
                    <a:gd name="connsiteY10" fmla="*/ 1048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524">
                      <a:moveTo>
                        <a:pt x="1333" y="1048"/>
                      </a:moveTo>
                      <a:lnTo>
                        <a:pt x="95" y="572"/>
                      </a:lnTo>
                      <a:lnTo>
                        <a:pt x="857" y="1715"/>
                      </a:lnTo>
                      <a:lnTo>
                        <a:pt x="0" y="2762"/>
                      </a:lnTo>
                      <a:lnTo>
                        <a:pt x="1238" y="2381"/>
                      </a:lnTo>
                      <a:lnTo>
                        <a:pt x="2000" y="3524"/>
                      </a:lnTo>
                      <a:lnTo>
                        <a:pt x="2000" y="2191"/>
                      </a:lnTo>
                      <a:lnTo>
                        <a:pt x="3334" y="1810"/>
                      </a:lnTo>
                      <a:lnTo>
                        <a:pt x="2096" y="1334"/>
                      </a:lnTo>
                      <a:lnTo>
                        <a:pt x="2191" y="0"/>
                      </a:lnTo>
                      <a:lnTo>
                        <a:pt x="1333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D73B164E-A4B1-8D08-4E5B-54A002604048}"/>
                    </a:ext>
                  </a:extLst>
                </p:cNvPr>
                <p:cNvSpPr/>
                <p:nvPr/>
              </p:nvSpPr>
              <p:spPr>
                <a:xfrm>
                  <a:off x="11427801" y="1847427"/>
                  <a:ext cx="3524" cy="3333"/>
                </a:xfrm>
                <a:custGeom>
                  <a:avLst/>
                  <a:gdLst>
                    <a:gd name="connsiteX0" fmla="*/ 1810 w 3524"/>
                    <a:gd name="connsiteY0" fmla="*/ 857 h 3333"/>
                    <a:gd name="connsiteX1" fmla="*/ 762 w 3524"/>
                    <a:gd name="connsiteY1" fmla="*/ 0 h 3333"/>
                    <a:gd name="connsiteX2" fmla="*/ 1143 w 3524"/>
                    <a:gd name="connsiteY2" fmla="*/ 1238 h 3333"/>
                    <a:gd name="connsiteX3" fmla="*/ 0 w 3524"/>
                    <a:gd name="connsiteY3" fmla="*/ 2000 h 3333"/>
                    <a:gd name="connsiteX4" fmla="*/ 1333 w 3524"/>
                    <a:gd name="connsiteY4" fmla="*/ 2000 h 3333"/>
                    <a:gd name="connsiteX5" fmla="*/ 1714 w 3524"/>
                    <a:gd name="connsiteY5" fmla="*/ 3334 h 3333"/>
                    <a:gd name="connsiteX6" fmla="*/ 2096 w 3524"/>
                    <a:gd name="connsiteY6" fmla="*/ 2096 h 3333"/>
                    <a:gd name="connsiteX7" fmla="*/ 3524 w 3524"/>
                    <a:gd name="connsiteY7" fmla="*/ 2191 h 3333"/>
                    <a:gd name="connsiteX8" fmla="*/ 2381 w 3524"/>
                    <a:gd name="connsiteY8" fmla="*/ 1333 h 3333"/>
                    <a:gd name="connsiteX9" fmla="*/ 2953 w 3524"/>
                    <a:gd name="connsiteY9" fmla="*/ 95 h 3333"/>
                    <a:gd name="connsiteX10" fmla="*/ 1810 w 3524"/>
                    <a:gd name="connsiteY10" fmla="*/ 857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333">
                      <a:moveTo>
                        <a:pt x="1810" y="857"/>
                      </a:moveTo>
                      <a:lnTo>
                        <a:pt x="762" y="0"/>
                      </a:lnTo>
                      <a:lnTo>
                        <a:pt x="1143" y="1238"/>
                      </a:lnTo>
                      <a:lnTo>
                        <a:pt x="0" y="2000"/>
                      </a:lnTo>
                      <a:lnTo>
                        <a:pt x="1333" y="2000"/>
                      </a:lnTo>
                      <a:lnTo>
                        <a:pt x="1714" y="3334"/>
                      </a:lnTo>
                      <a:lnTo>
                        <a:pt x="2096" y="2096"/>
                      </a:lnTo>
                      <a:lnTo>
                        <a:pt x="3524" y="2191"/>
                      </a:lnTo>
                      <a:lnTo>
                        <a:pt x="2381" y="1333"/>
                      </a:lnTo>
                      <a:lnTo>
                        <a:pt x="2953" y="95"/>
                      </a:lnTo>
                      <a:lnTo>
                        <a:pt x="1810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905AFA6B-7FC0-59E1-1C03-8EF873647FC8}"/>
                    </a:ext>
                  </a:extLst>
                </p:cNvPr>
                <p:cNvSpPr/>
                <p:nvPr/>
              </p:nvSpPr>
              <p:spPr>
                <a:xfrm>
                  <a:off x="11428087" y="1855524"/>
                  <a:ext cx="3428" cy="3619"/>
                </a:xfrm>
                <a:custGeom>
                  <a:avLst/>
                  <a:gdLst>
                    <a:gd name="connsiteX0" fmla="*/ 2096 w 3428"/>
                    <a:gd name="connsiteY0" fmla="*/ 1238 h 3619"/>
                    <a:gd name="connsiteX1" fmla="*/ 1334 w 3428"/>
                    <a:gd name="connsiteY1" fmla="*/ 0 h 3619"/>
                    <a:gd name="connsiteX2" fmla="*/ 1334 w 3428"/>
                    <a:gd name="connsiteY2" fmla="*/ 1429 h 3619"/>
                    <a:gd name="connsiteX3" fmla="*/ 0 w 3428"/>
                    <a:gd name="connsiteY3" fmla="*/ 1715 h 3619"/>
                    <a:gd name="connsiteX4" fmla="*/ 1334 w 3428"/>
                    <a:gd name="connsiteY4" fmla="*/ 2191 h 3619"/>
                    <a:gd name="connsiteX5" fmla="*/ 1238 w 3428"/>
                    <a:gd name="connsiteY5" fmla="*/ 3619 h 3619"/>
                    <a:gd name="connsiteX6" fmla="*/ 2000 w 3428"/>
                    <a:gd name="connsiteY6" fmla="*/ 2477 h 3619"/>
                    <a:gd name="connsiteX7" fmla="*/ 3334 w 3428"/>
                    <a:gd name="connsiteY7" fmla="*/ 3048 h 3619"/>
                    <a:gd name="connsiteX8" fmla="*/ 2572 w 3428"/>
                    <a:gd name="connsiteY8" fmla="*/ 1905 h 3619"/>
                    <a:gd name="connsiteX9" fmla="*/ 3429 w 3428"/>
                    <a:gd name="connsiteY9" fmla="*/ 762 h 3619"/>
                    <a:gd name="connsiteX10" fmla="*/ 2096 w 3428"/>
                    <a:gd name="connsiteY10" fmla="*/ 1238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619">
                      <a:moveTo>
                        <a:pt x="2096" y="1238"/>
                      </a:moveTo>
                      <a:lnTo>
                        <a:pt x="1334" y="0"/>
                      </a:lnTo>
                      <a:lnTo>
                        <a:pt x="1334" y="1429"/>
                      </a:lnTo>
                      <a:lnTo>
                        <a:pt x="0" y="1715"/>
                      </a:lnTo>
                      <a:lnTo>
                        <a:pt x="1334" y="2191"/>
                      </a:lnTo>
                      <a:lnTo>
                        <a:pt x="1238" y="3619"/>
                      </a:lnTo>
                      <a:lnTo>
                        <a:pt x="2000" y="2477"/>
                      </a:lnTo>
                      <a:lnTo>
                        <a:pt x="3334" y="3048"/>
                      </a:lnTo>
                      <a:lnTo>
                        <a:pt x="2572" y="1905"/>
                      </a:lnTo>
                      <a:lnTo>
                        <a:pt x="3429" y="762"/>
                      </a:lnTo>
                      <a:lnTo>
                        <a:pt x="2096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52B18256-C53D-C97F-B53D-40D53B82731A}"/>
                    </a:ext>
                  </a:extLst>
                </p:cNvPr>
                <p:cNvSpPr/>
                <p:nvPr/>
              </p:nvSpPr>
              <p:spPr>
                <a:xfrm>
                  <a:off x="11420371" y="1851332"/>
                  <a:ext cx="3619" cy="3429"/>
                </a:xfrm>
                <a:custGeom>
                  <a:avLst/>
                  <a:gdLst>
                    <a:gd name="connsiteX0" fmla="*/ 2286 w 3619"/>
                    <a:gd name="connsiteY0" fmla="*/ 1333 h 3429"/>
                    <a:gd name="connsiteX1" fmla="*/ 1905 w 3619"/>
                    <a:gd name="connsiteY1" fmla="*/ 0 h 3429"/>
                    <a:gd name="connsiteX2" fmla="*/ 1429 w 3619"/>
                    <a:gd name="connsiteY2" fmla="*/ 1333 h 3429"/>
                    <a:gd name="connsiteX3" fmla="*/ 0 w 3619"/>
                    <a:gd name="connsiteY3" fmla="*/ 1238 h 3429"/>
                    <a:gd name="connsiteX4" fmla="*/ 1143 w 3619"/>
                    <a:gd name="connsiteY4" fmla="*/ 2096 h 3429"/>
                    <a:gd name="connsiteX5" fmla="*/ 667 w 3619"/>
                    <a:gd name="connsiteY5" fmla="*/ 3334 h 3429"/>
                    <a:gd name="connsiteX6" fmla="*/ 1810 w 3619"/>
                    <a:gd name="connsiteY6" fmla="*/ 2572 h 3429"/>
                    <a:gd name="connsiteX7" fmla="*/ 2857 w 3619"/>
                    <a:gd name="connsiteY7" fmla="*/ 3429 h 3429"/>
                    <a:gd name="connsiteX8" fmla="*/ 2477 w 3619"/>
                    <a:gd name="connsiteY8" fmla="*/ 2096 h 3429"/>
                    <a:gd name="connsiteX9" fmla="*/ 3620 w 3619"/>
                    <a:gd name="connsiteY9" fmla="*/ 1429 h 3429"/>
                    <a:gd name="connsiteX10" fmla="*/ 2286 w 3619"/>
                    <a:gd name="connsiteY10" fmla="*/ 1333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429">
                      <a:moveTo>
                        <a:pt x="2286" y="1333"/>
                      </a:moveTo>
                      <a:lnTo>
                        <a:pt x="1905" y="0"/>
                      </a:lnTo>
                      <a:lnTo>
                        <a:pt x="1429" y="1333"/>
                      </a:lnTo>
                      <a:lnTo>
                        <a:pt x="0" y="1238"/>
                      </a:lnTo>
                      <a:lnTo>
                        <a:pt x="1143" y="2096"/>
                      </a:lnTo>
                      <a:lnTo>
                        <a:pt x="667" y="3334"/>
                      </a:lnTo>
                      <a:lnTo>
                        <a:pt x="1810" y="2572"/>
                      </a:lnTo>
                      <a:lnTo>
                        <a:pt x="2857" y="3429"/>
                      </a:lnTo>
                      <a:lnTo>
                        <a:pt x="2477" y="2096"/>
                      </a:lnTo>
                      <a:lnTo>
                        <a:pt x="3620" y="1429"/>
                      </a:lnTo>
                      <a:lnTo>
                        <a:pt x="2286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98BAAB5E-96BA-B701-1809-9F14AC872CE4}"/>
                    </a:ext>
                  </a:extLst>
                </p:cNvPr>
                <p:cNvSpPr/>
                <p:nvPr/>
              </p:nvSpPr>
              <p:spPr>
                <a:xfrm>
                  <a:off x="11418276" y="1855428"/>
                  <a:ext cx="3428" cy="3619"/>
                </a:xfrm>
                <a:custGeom>
                  <a:avLst/>
                  <a:gdLst>
                    <a:gd name="connsiteX0" fmla="*/ 2096 w 3428"/>
                    <a:gd name="connsiteY0" fmla="*/ 1429 h 3619"/>
                    <a:gd name="connsiteX1" fmla="*/ 2191 w 3428"/>
                    <a:gd name="connsiteY1" fmla="*/ 0 h 3619"/>
                    <a:gd name="connsiteX2" fmla="*/ 1333 w 3428"/>
                    <a:gd name="connsiteY2" fmla="*/ 1143 h 3619"/>
                    <a:gd name="connsiteX3" fmla="*/ 95 w 3428"/>
                    <a:gd name="connsiteY3" fmla="*/ 571 h 3619"/>
                    <a:gd name="connsiteX4" fmla="*/ 857 w 3428"/>
                    <a:gd name="connsiteY4" fmla="*/ 1715 h 3619"/>
                    <a:gd name="connsiteX5" fmla="*/ 0 w 3428"/>
                    <a:gd name="connsiteY5" fmla="*/ 2858 h 3619"/>
                    <a:gd name="connsiteX6" fmla="*/ 1333 w 3428"/>
                    <a:gd name="connsiteY6" fmla="*/ 2477 h 3619"/>
                    <a:gd name="connsiteX7" fmla="*/ 2096 w 3428"/>
                    <a:gd name="connsiteY7" fmla="*/ 3620 h 3619"/>
                    <a:gd name="connsiteX8" fmla="*/ 2096 w 3428"/>
                    <a:gd name="connsiteY8" fmla="*/ 2191 h 3619"/>
                    <a:gd name="connsiteX9" fmla="*/ 3429 w 3428"/>
                    <a:gd name="connsiteY9" fmla="*/ 1905 h 3619"/>
                    <a:gd name="connsiteX10" fmla="*/ 2096 w 3428"/>
                    <a:gd name="connsiteY10" fmla="*/ 1429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619">
                      <a:moveTo>
                        <a:pt x="2096" y="1429"/>
                      </a:moveTo>
                      <a:lnTo>
                        <a:pt x="2191" y="0"/>
                      </a:lnTo>
                      <a:lnTo>
                        <a:pt x="1333" y="1143"/>
                      </a:lnTo>
                      <a:lnTo>
                        <a:pt x="95" y="571"/>
                      </a:lnTo>
                      <a:lnTo>
                        <a:pt x="857" y="1715"/>
                      </a:lnTo>
                      <a:lnTo>
                        <a:pt x="0" y="2858"/>
                      </a:lnTo>
                      <a:lnTo>
                        <a:pt x="1333" y="2477"/>
                      </a:lnTo>
                      <a:lnTo>
                        <a:pt x="2096" y="3620"/>
                      </a:lnTo>
                      <a:lnTo>
                        <a:pt x="2096" y="2191"/>
                      </a:lnTo>
                      <a:lnTo>
                        <a:pt x="3429" y="1905"/>
                      </a:lnTo>
                      <a:lnTo>
                        <a:pt x="2096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EFF880E2-0124-70A1-B8A6-58C270597921}"/>
                    </a:ext>
                  </a:extLst>
                </p:cNvPr>
                <p:cNvSpPr/>
                <p:nvPr/>
              </p:nvSpPr>
              <p:spPr>
                <a:xfrm>
                  <a:off x="11414942" y="1859429"/>
                  <a:ext cx="3714" cy="3524"/>
                </a:xfrm>
                <a:custGeom>
                  <a:avLst/>
                  <a:gdLst>
                    <a:gd name="connsiteX0" fmla="*/ 2572 w 3714"/>
                    <a:gd name="connsiteY0" fmla="*/ 1429 h 3524"/>
                    <a:gd name="connsiteX1" fmla="*/ 3143 w 3714"/>
                    <a:gd name="connsiteY1" fmla="*/ 95 h 3524"/>
                    <a:gd name="connsiteX2" fmla="*/ 1905 w 3714"/>
                    <a:gd name="connsiteY2" fmla="*/ 857 h 3524"/>
                    <a:gd name="connsiteX3" fmla="*/ 857 w 3714"/>
                    <a:gd name="connsiteY3" fmla="*/ 0 h 3524"/>
                    <a:gd name="connsiteX4" fmla="*/ 1238 w 3714"/>
                    <a:gd name="connsiteY4" fmla="*/ 1333 h 3524"/>
                    <a:gd name="connsiteX5" fmla="*/ 0 w 3714"/>
                    <a:gd name="connsiteY5" fmla="*/ 2096 h 3524"/>
                    <a:gd name="connsiteX6" fmla="*/ 1429 w 3714"/>
                    <a:gd name="connsiteY6" fmla="*/ 2096 h 3524"/>
                    <a:gd name="connsiteX7" fmla="*/ 1810 w 3714"/>
                    <a:gd name="connsiteY7" fmla="*/ 3524 h 3524"/>
                    <a:gd name="connsiteX8" fmla="*/ 2286 w 3714"/>
                    <a:gd name="connsiteY8" fmla="*/ 2191 h 3524"/>
                    <a:gd name="connsiteX9" fmla="*/ 3715 w 3714"/>
                    <a:gd name="connsiteY9" fmla="*/ 2286 h 3524"/>
                    <a:gd name="connsiteX10" fmla="*/ 2572 w 3714"/>
                    <a:gd name="connsiteY10" fmla="*/ 1429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524">
                      <a:moveTo>
                        <a:pt x="2572" y="1429"/>
                      </a:moveTo>
                      <a:lnTo>
                        <a:pt x="3143" y="95"/>
                      </a:lnTo>
                      <a:lnTo>
                        <a:pt x="1905" y="857"/>
                      </a:lnTo>
                      <a:lnTo>
                        <a:pt x="857" y="0"/>
                      </a:lnTo>
                      <a:lnTo>
                        <a:pt x="1238" y="1333"/>
                      </a:lnTo>
                      <a:lnTo>
                        <a:pt x="0" y="2096"/>
                      </a:lnTo>
                      <a:lnTo>
                        <a:pt x="1429" y="2096"/>
                      </a:lnTo>
                      <a:lnTo>
                        <a:pt x="1810" y="3524"/>
                      </a:lnTo>
                      <a:lnTo>
                        <a:pt x="2286" y="2191"/>
                      </a:lnTo>
                      <a:lnTo>
                        <a:pt x="3715" y="2286"/>
                      </a:lnTo>
                      <a:lnTo>
                        <a:pt x="2572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611822BE-6997-6F06-18C1-37BD262225C0}"/>
                    </a:ext>
                  </a:extLst>
                </p:cNvPr>
                <p:cNvSpPr/>
                <p:nvPr/>
              </p:nvSpPr>
              <p:spPr>
                <a:xfrm>
                  <a:off x="11409798" y="1849809"/>
                  <a:ext cx="3619" cy="3809"/>
                </a:xfrm>
                <a:custGeom>
                  <a:avLst/>
                  <a:gdLst>
                    <a:gd name="connsiteX0" fmla="*/ 2667 w 3619"/>
                    <a:gd name="connsiteY0" fmla="*/ 2000 h 3809"/>
                    <a:gd name="connsiteX1" fmla="*/ 3620 w 3619"/>
                    <a:gd name="connsiteY1" fmla="*/ 857 h 3809"/>
                    <a:gd name="connsiteX2" fmla="*/ 2191 w 3619"/>
                    <a:gd name="connsiteY2" fmla="*/ 1238 h 3809"/>
                    <a:gd name="connsiteX3" fmla="*/ 1429 w 3619"/>
                    <a:gd name="connsiteY3" fmla="*/ 0 h 3809"/>
                    <a:gd name="connsiteX4" fmla="*/ 1429 w 3619"/>
                    <a:gd name="connsiteY4" fmla="*/ 1524 h 3809"/>
                    <a:gd name="connsiteX5" fmla="*/ 0 w 3619"/>
                    <a:gd name="connsiteY5" fmla="*/ 1810 h 3809"/>
                    <a:gd name="connsiteX6" fmla="*/ 1429 w 3619"/>
                    <a:gd name="connsiteY6" fmla="*/ 2286 h 3809"/>
                    <a:gd name="connsiteX7" fmla="*/ 1334 w 3619"/>
                    <a:gd name="connsiteY7" fmla="*/ 3810 h 3809"/>
                    <a:gd name="connsiteX8" fmla="*/ 2191 w 3619"/>
                    <a:gd name="connsiteY8" fmla="*/ 2572 h 3809"/>
                    <a:gd name="connsiteX9" fmla="*/ 3524 w 3619"/>
                    <a:gd name="connsiteY9" fmla="*/ 3143 h 3809"/>
                    <a:gd name="connsiteX10" fmla="*/ 2667 w 3619"/>
                    <a:gd name="connsiteY10" fmla="*/ 2000 h 3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809">
                      <a:moveTo>
                        <a:pt x="2667" y="2000"/>
                      </a:moveTo>
                      <a:lnTo>
                        <a:pt x="3620" y="857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429" y="1524"/>
                      </a:lnTo>
                      <a:lnTo>
                        <a:pt x="0" y="1810"/>
                      </a:lnTo>
                      <a:lnTo>
                        <a:pt x="1429" y="2286"/>
                      </a:lnTo>
                      <a:lnTo>
                        <a:pt x="1334" y="3810"/>
                      </a:lnTo>
                      <a:lnTo>
                        <a:pt x="2191" y="2572"/>
                      </a:lnTo>
                      <a:lnTo>
                        <a:pt x="3524" y="3143"/>
                      </a:lnTo>
                      <a:lnTo>
                        <a:pt x="2667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504EDDF3-8F44-5541-76F9-9DAE361C239B}"/>
                    </a:ext>
                  </a:extLst>
                </p:cNvPr>
                <p:cNvSpPr/>
                <p:nvPr/>
              </p:nvSpPr>
              <p:spPr>
                <a:xfrm>
                  <a:off x="11406560" y="1852952"/>
                  <a:ext cx="3714" cy="3619"/>
                </a:xfrm>
                <a:custGeom>
                  <a:avLst/>
                  <a:gdLst>
                    <a:gd name="connsiteX0" fmla="*/ 2477 w 3714"/>
                    <a:gd name="connsiteY0" fmla="*/ 2286 h 3619"/>
                    <a:gd name="connsiteX1" fmla="*/ 3715 w 3714"/>
                    <a:gd name="connsiteY1" fmla="*/ 1524 h 3619"/>
                    <a:gd name="connsiteX2" fmla="*/ 2286 w 3714"/>
                    <a:gd name="connsiteY2" fmla="*/ 1429 h 3619"/>
                    <a:gd name="connsiteX3" fmla="*/ 1905 w 3714"/>
                    <a:gd name="connsiteY3" fmla="*/ 0 h 3619"/>
                    <a:gd name="connsiteX4" fmla="*/ 1429 w 3714"/>
                    <a:gd name="connsiteY4" fmla="*/ 1429 h 3619"/>
                    <a:gd name="connsiteX5" fmla="*/ 0 w 3714"/>
                    <a:gd name="connsiteY5" fmla="*/ 1334 h 3619"/>
                    <a:gd name="connsiteX6" fmla="*/ 1143 w 3714"/>
                    <a:gd name="connsiteY6" fmla="*/ 2191 h 3619"/>
                    <a:gd name="connsiteX7" fmla="*/ 571 w 3714"/>
                    <a:gd name="connsiteY7" fmla="*/ 3524 h 3619"/>
                    <a:gd name="connsiteX8" fmla="*/ 1810 w 3714"/>
                    <a:gd name="connsiteY8" fmla="*/ 2667 h 3619"/>
                    <a:gd name="connsiteX9" fmla="*/ 2953 w 3714"/>
                    <a:gd name="connsiteY9" fmla="*/ 3620 h 3619"/>
                    <a:gd name="connsiteX10" fmla="*/ 2477 w 3714"/>
                    <a:gd name="connsiteY10" fmla="*/ 2286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619">
                      <a:moveTo>
                        <a:pt x="2477" y="2286"/>
                      </a:moveTo>
                      <a:lnTo>
                        <a:pt x="3715" y="1524"/>
                      </a:lnTo>
                      <a:lnTo>
                        <a:pt x="2286" y="1429"/>
                      </a:lnTo>
                      <a:lnTo>
                        <a:pt x="1905" y="0"/>
                      </a:lnTo>
                      <a:lnTo>
                        <a:pt x="1429" y="1429"/>
                      </a:lnTo>
                      <a:lnTo>
                        <a:pt x="0" y="1334"/>
                      </a:lnTo>
                      <a:lnTo>
                        <a:pt x="1143" y="2191"/>
                      </a:lnTo>
                      <a:lnTo>
                        <a:pt x="571" y="3524"/>
                      </a:lnTo>
                      <a:lnTo>
                        <a:pt x="1810" y="2667"/>
                      </a:lnTo>
                      <a:lnTo>
                        <a:pt x="2953" y="3620"/>
                      </a:lnTo>
                      <a:lnTo>
                        <a:pt x="2477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E372B6DF-4242-A36B-1A80-52494A8FAD3B}"/>
                    </a:ext>
                  </a:extLst>
                </p:cNvPr>
                <p:cNvSpPr/>
                <p:nvPr/>
              </p:nvSpPr>
              <p:spPr>
                <a:xfrm>
                  <a:off x="11402274" y="1850285"/>
                  <a:ext cx="3714" cy="3810"/>
                </a:xfrm>
                <a:custGeom>
                  <a:avLst/>
                  <a:gdLst>
                    <a:gd name="connsiteX0" fmla="*/ 2191 w 3714"/>
                    <a:gd name="connsiteY0" fmla="*/ 2381 h 3810"/>
                    <a:gd name="connsiteX1" fmla="*/ 3715 w 3714"/>
                    <a:gd name="connsiteY1" fmla="*/ 2000 h 3810"/>
                    <a:gd name="connsiteX2" fmla="*/ 2286 w 3714"/>
                    <a:gd name="connsiteY2" fmla="*/ 1524 h 3810"/>
                    <a:gd name="connsiteX3" fmla="*/ 2381 w 3714"/>
                    <a:gd name="connsiteY3" fmla="*/ 0 h 3810"/>
                    <a:gd name="connsiteX4" fmla="*/ 1524 w 3714"/>
                    <a:gd name="connsiteY4" fmla="*/ 1238 h 3810"/>
                    <a:gd name="connsiteX5" fmla="*/ 95 w 3714"/>
                    <a:gd name="connsiteY5" fmla="*/ 667 h 3810"/>
                    <a:gd name="connsiteX6" fmla="*/ 953 w 3714"/>
                    <a:gd name="connsiteY6" fmla="*/ 1905 h 3810"/>
                    <a:gd name="connsiteX7" fmla="*/ 0 w 3714"/>
                    <a:gd name="connsiteY7" fmla="*/ 3048 h 3810"/>
                    <a:gd name="connsiteX8" fmla="*/ 1429 w 3714"/>
                    <a:gd name="connsiteY8" fmla="*/ 2572 h 3810"/>
                    <a:gd name="connsiteX9" fmla="*/ 2191 w 3714"/>
                    <a:gd name="connsiteY9" fmla="*/ 3810 h 3810"/>
                    <a:gd name="connsiteX10" fmla="*/ 2191 w 3714"/>
                    <a:gd name="connsiteY10" fmla="*/ 2381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810">
                      <a:moveTo>
                        <a:pt x="2191" y="2381"/>
                      </a:moveTo>
                      <a:lnTo>
                        <a:pt x="3715" y="2000"/>
                      </a:lnTo>
                      <a:lnTo>
                        <a:pt x="2286" y="1524"/>
                      </a:lnTo>
                      <a:lnTo>
                        <a:pt x="2381" y="0"/>
                      </a:lnTo>
                      <a:lnTo>
                        <a:pt x="1524" y="1238"/>
                      </a:lnTo>
                      <a:lnTo>
                        <a:pt x="95" y="667"/>
                      </a:lnTo>
                      <a:lnTo>
                        <a:pt x="953" y="1905"/>
                      </a:lnTo>
                      <a:lnTo>
                        <a:pt x="0" y="3048"/>
                      </a:lnTo>
                      <a:lnTo>
                        <a:pt x="1429" y="2572"/>
                      </a:lnTo>
                      <a:lnTo>
                        <a:pt x="2191" y="3810"/>
                      </a:lnTo>
                      <a:lnTo>
                        <a:pt x="219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3C543326-B73E-B97D-18DF-873331C13CD4}"/>
                    </a:ext>
                  </a:extLst>
                </p:cNvPr>
                <p:cNvSpPr/>
                <p:nvPr/>
              </p:nvSpPr>
              <p:spPr>
                <a:xfrm>
                  <a:off x="11398559" y="1858286"/>
                  <a:ext cx="3809" cy="3714"/>
                </a:xfrm>
                <a:custGeom>
                  <a:avLst/>
                  <a:gdLst>
                    <a:gd name="connsiteX0" fmla="*/ 2381 w 3809"/>
                    <a:gd name="connsiteY0" fmla="*/ 2286 h 3714"/>
                    <a:gd name="connsiteX1" fmla="*/ 3810 w 3809"/>
                    <a:gd name="connsiteY1" fmla="*/ 2381 h 3714"/>
                    <a:gd name="connsiteX2" fmla="*/ 2667 w 3809"/>
                    <a:gd name="connsiteY2" fmla="*/ 1524 h 3714"/>
                    <a:gd name="connsiteX3" fmla="*/ 3238 w 3809"/>
                    <a:gd name="connsiteY3" fmla="*/ 95 h 3714"/>
                    <a:gd name="connsiteX4" fmla="*/ 2000 w 3809"/>
                    <a:gd name="connsiteY4" fmla="*/ 952 h 3714"/>
                    <a:gd name="connsiteX5" fmla="*/ 857 w 3809"/>
                    <a:gd name="connsiteY5" fmla="*/ 0 h 3714"/>
                    <a:gd name="connsiteX6" fmla="*/ 1238 w 3809"/>
                    <a:gd name="connsiteY6" fmla="*/ 1429 h 3714"/>
                    <a:gd name="connsiteX7" fmla="*/ 0 w 3809"/>
                    <a:gd name="connsiteY7" fmla="*/ 2191 h 3714"/>
                    <a:gd name="connsiteX8" fmla="*/ 1524 w 3809"/>
                    <a:gd name="connsiteY8" fmla="*/ 2286 h 3714"/>
                    <a:gd name="connsiteX9" fmla="*/ 1810 w 3809"/>
                    <a:gd name="connsiteY9" fmla="*/ 3715 h 3714"/>
                    <a:gd name="connsiteX10" fmla="*/ 2381 w 3809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3714">
                      <a:moveTo>
                        <a:pt x="2381" y="2286"/>
                      </a:moveTo>
                      <a:lnTo>
                        <a:pt x="3810" y="2381"/>
                      </a:lnTo>
                      <a:lnTo>
                        <a:pt x="2667" y="1524"/>
                      </a:lnTo>
                      <a:lnTo>
                        <a:pt x="3238" y="95"/>
                      </a:lnTo>
                      <a:lnTo>
                        <a:pt x="2000" y="952"/>
                      </a:lnTo>
                      <a:lnTo>
                        <a:pt x="857" y="0"/>
                      </a:lnTo>
                      <a:lnTo>
                        <a:pt x="1238" y="1429"/>
                      </a:lnTo>
                      <a:lnTo>
                        <a:pt x="0" y="2191"/>
                      </a:lnTo>
                      <a:lnTo>
                        <a:pt x="1524" y="2286"/>
                      </a:lnTo>
                      <a:lnTo>
                        <a:pt x="1810" y="3715"/>
                      </a:lnTo>
                      <a:lnTo>
                        <a:pt x="238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6C3C0D2B-715D-47BB-F1C1-46A61226E7A8}"/>
                    </a:ext>
                  </a:extLst>
                </p:cNvPr>
                <p:cNvSpPr/>
                <p:nvPr/>
              </p:nvSpPr>
              <p:spPr>
                <a:xfrm>
                  <a:off x="11394654" y="1851713"/>
                  <a:ext cx="3714" cy="3810"/>
                </a:xfrm>
                <a:custGeom>
                  <a:avLst/>
                  <a:gdLst>
                    <a:gd name="connsiteX0" fmla="*/ 2286 w 3714"/>
                    <a:gd name="connsiteY0" fmla="*/ 2667 h 3810"/>
                    <a:gd name="connsiteX1" fmla="*/ 3620 w 3714"/>
                    <a:gd name="connsiteY1" fmla="*/ 3239 h 3810"/>
                    <a:gd name="connsiteX2" fmla="*/ 2762 w 3714"/>
                    <a:gd name="connsiteY2" fmla="*/ 2000 h 3810"/>
                    <a:gd name="connsiteX3" fmla="*/ 3715 w 3714"/>
                    <a:gd name="connsiteY3" fmla="*/ 857 h 3810"/>
                    <a:gd name="connsiteX4" fmla="*/ 2286 w 3714"/>
                    <a:gd name="connsiteY4" fmla="*/ 1238 h 3810"/>
                    <a:gd name="connsiteX5" fmla="*/ 1524 w 3714"/>
                    <a:gd name="connsiteY5" fmla="*/ 0 h 3810"/>
                    <a:gd name="connsiteX6" fmla="*/ 1524 w 3714"/>
                    <a:gd name="connsiteY6" fmla="*/ 1524 h 3810"/>
                    <a:gd name="connsiteX7" fmla="*/ 0 w 3714"/>
                    <a:gd name="connsiteY7" fmla="*/ 1905 h 3810"/>
                    <a:gd name="connsiteX8" fmla="*/ 1429 w 3714"/>
                    <a:gd name="connsiteY8" fmla="*/ 2381 h 3810"/>
                    <a:gd name="connsiteX9" fmla="*/ 1334 w 3714"/>
                    <a:gd name="connsiteY9" fmla="*/ 3810 h 3810"/>
                    <a:gd name="connsiteX10" fmla="*/ 2286 w 3714"/>
                    <a:gd name="connsiteY10" fmla="*/ 2667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810">
                      <a:moveTo>
                        <a:pt x="2286" y="2667"/>
                      </a:moveTo>
                      <a:lnTo>
                        <a:pt x="3620" y="3239"/>
                      </a:lnTo>
                      <a:lnTo>
                        <a:pt x="2762" y="2000"/>
                      </a:lnTo>
                      <a:lnTo>
                        <a:pt x="3715" y="857"/>
                      </a:lnTo>
                      <a:lnTo>
                        <a:pt x="2286" y="1238"/>
                      </a:lnTo>
                      <a:lnTo>
                        <a:pt x="1524" y="0"/>
                      </a:lnTo>
                      <a:lnTo>
                        <a:pt x="1524" y="1524"/>
                      </a:lnTo>
                      <a:lnTo>
                        <a:pt x="0" y="1905"/>
                      </a:lnTo>
                      <a:lnTo>
                        <a:pt x="1429" y="2381"/>
                      </a:lnTo>
                      <a:lnTo>
                        <a:pt x="1334" y="3810"/>
                      </a:lnTo>
                      <a:lnTo>
                        <a:pt x="2286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C250B8AA-6A5B-DA56-4BE0-934F376ECF2A}"/>
                    </a:ext>
                  </a:extLst>
                </p:cNvPr>
                <p:cNvSpPr/>
                <p:nvPr/>
              </p:nvSpPr>
              <p:spPr>
                <a:xfrm>
                  <a:off x="11390558" y="1858572"/>
                  <a:ext cx="3905" cy="3714"/>
                </a:xfrm>
                <a:custGeom>
                  <a:avLst/>
                  <a:gdLst>
                    <a:gd name="connsiteX0" fmla="*/ 1905 w 3905"/>
                    <a:gd name="connsiteY0" fmla="*/ 2762 h 3714"/>
                    <a:gd name="connsiteX1" fmla="*/ 3048 w 3905"/>
                    <a:gd name="connsiteY1" fmla="*/ 3715 h 3714"/>
                    <a:gd name="connsiteX2" fmla="*/ 2572 w 3905"/>
                    <a:gd name="connsiteY2" fmla="*/ 2286 h 3714"/>
                    <a:gd name="connsiteX3" fmla="*/ 3905 w 3905"/>
                    <a:gd name="connsiteY3" fmla="*/ 1524 h 3714"/>
                    <a:gd name="connsiteX4" fmla="*/ 2381 w 3905"/>
                    <a:gd name="connsiteY4" fmla="*/ 1429 h 3714"/>
                    <a:gd name="connsiteX5" fmla="*/ 2000 w 3905"/>
                    <a:gd name="connsiteY5" fmla="*/ 0 h 3714"/>
                    <a:gd name="connsiteX6" fmla="*/ 1524 w 3905"/>
                    <a:gd name="connsiteY6" fmla="*/ 1429 h 3714"/>
                    <a:gd name="connsiteX7" fmla="*/ 0 w 3905"/>
                    <a:gd name="connsiteY7" fmla="*/ 1333 h 3714"/>
                    <a:gd name="connsiteX8" fmla="*/ 1238 w 3905"/>
                    <a:gd name="connsiteY8" fmla="*/ 2191 h 3714"/>
                    <a:gd name="connsiteX9" fmla="*/ 667 w 3905"/>
                    <a:gd name="connsiteY9" fmla="*/ 3619 h 3714"/>
                    <a:gd name="connsiteX10" fmla="*/ 1905 w 3905"/>
                    <a:gd name="connsiteY10" fmla="*/ 2762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3714">
                      <a:moveTo>
                        <a:pt x="1905" y="2762"/>
                      </a:moveTo>
                      <a:lnTo>
                        <a:pt x="3048" y="3715"/>
                      </a:lnTo>
                      <a:lnTo>
                        <a:pt x="2572" y="2286"/>
                      </a:lnTo>
                      <a:lnTo>
                        <a:pt x="3905" y="1524"/>
                      </a:lnTo>
                      <a:lnTo>
                        <a:pt x="2381" y="1429"/>
                      </a:lnTo>
                      <a:lnTo>
                        <a:pt x="2000" y="0"/>
                      </a:lnTo>
                      <a:lnTo>
                        <a:pt x="1524" y="1429"/>
                      </a:lnTo>
                      <a:lnTo>
                        <a:pt x="0" y="1333"/>
                      </a:lnTo>
                      <a:lnTo>
                        <a:pt x="1238" y="2191"/>
                      </a:lnTo>
                      <a:lnTo>
                        <a:pt x="667" y="3619"/>
                      </a:lnTo>
                      <a:lnTo>
                        <a:pt x="1905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A5286BE8-579B-92E9-3FD2-551E8904FD94}"/>
                    </a:ext>
                  </a:extLst>
                </p:cNvPr>
                <p:cNvSpPr/>
                <p:nvPr/>
              </p:nvSpPr>
              <p:spPr>
                <a:xfrm>
                  <a:off x="11387796" y="1864953"/>
                  <a:ext cx="3810" cy="4000"/>
                </a:xfrm>
                <a:custGeom>
                  <a:avLst/>
                  <a:gdLst>
                    <a:gd name="connsiteX0" fmla="*/ 1524 w 3810"/>
                    <a:gd name="connsiteY0" fmla="*/ 2667 h 4000"/>
                    <a:gd name="connsiteX1" fmla="*/ 2286 w 3810"/>
                    <a:gd name="connsiteY1" fmla="*/ 4000 h 4000"/>
                    <a:gd name="connsiteX2" fmla="*/ 2381 w 3810"/>
                    <a:gd name="connsiteY2" fmla="*/ 2477 h 4000"/>
                    <a:gd name="connsiteX3" fmla="*/ 3810 w 3810"/>
                    <a:gd name="connsiteY3" fmla="*/ 2096 h 4000"/>
                    <a:gd name="connsiteX4" fmla="*/ 2381 w 3810"/>
                    <a:gd name="connsiteY4" fmla="*/ 1619 h 4000"/>
                    <a:gd name="connsiteX5" fmla="*/ 2477 w 3810"/>
                    <a:gd name="connsiteY5" fmla="*/ 0 h 4000"/>
                    <a:gd name="connsiteX6" fmla="*/ 1524 w 3810"/>
                    <a:gd name="connsiteY6" fmla="*/ 1238 h 4000"/>
                    <a:gd name="connsiteX7" fmla="*/ 95 w 3810"/>
                    <a:gd name="connsiteY7" fmla="*/ 667 h 4000"/>
                    <a:gd name="connsiteX8" fmla="*/ 1048 w 3810"/>
                    <a:gd name="connsiteY8" fmla="*/ 2000 h 4000"/>
                    <a:gd name="connsiteX9" fmla="*/ 0 w 3810"/>
                    <a:gd name="connsiteY9" fmla="*/ 3143 h 4000"/>
                    <a:gd name="connsiteX10" fmla="*/ 1524 w 3810"/>
                    <a:gd name="connsiteY10" fmla="*/ 2667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4000">
                      <a:moveTo>
                        <a:pt x="1524" y="2667"/>
                      </a:moveTo>
                      <a:lnTo>
                        <a:pt x="2286" y="4000"/>
                      </a:lnTo>
                      <a:lnTo>
                        <a:pt x="2381" y="2477"/>
                      </a:lnTo>
                      <a:lnTo>
                        <a:pt x="3810" y="2096"/>
                      </a:lnTo>
                      <a:lnTo>
                        <a:pt x="2381" y="1619"/>
                      </a:lnTo>
                      <a:lnTo>
                        <a:pt x="2477" y="0"/>
                      </a:lnTo>
                      <a:lnTo>
                        <a:pt x="1524" y="1238"/>
                      </a:lnTo>
                      <a:lnTo>
                        <a:pt x="95" y="667"/>
                      </a:lnTo>
                      <a:lnTo>
                        <a:pt x="1048" y="2000"/>
                      </a:lnTo>
                      <a:lnTo>
                        <a:pt x="0" y="3143"/>
                      </a:lnTo>
                      <a:lnTo>
                        <a:pt x="1524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A27D2BBB-5E72-7A8E-FC1B-235F438A7E34}"/>
                    </a:ext>
                  </a:extLst>
                </p:cNvPr>
                <p:cNvSpPr/>
                <p:nvPr/>
              </p:nvSpPr>
              <p:spPr>
                <a:xfrm>
                  <a:off x="11383128" y="1851332"/>
                  <a:ext cx="4000" cy="3810"/>
                </a:xfrm>
                <a:custGeom>
                  <a:avLst/>
                  <a:gdLst>
                    <a:gd name="connsiteX0" fmla="*/ 1524 w 4000"/>
                    <a:gd name="connsiteY0" fmla="*/ 2381 h 3810"/>
                    <a:gd name="connsiteX1" fmla="*/ 1905 w 4000"/>
                    <a:gd name="connsiteY1" fmla="*/ 3810 h 3810"/>
                    <a:gd name="connsiteX2" fmla="*/ 2381 w 4000"/>
                    <a:gd name="connsiteY2" fmla="*/ 2381 h 3810"/>
                    <a:gd name="connsiteX3" fmla="*/ 4001 w 4000"/>
                    <a:gd name="connsiteY3" fmla="*/ 2477 h 3810"/>
                    <a:gd name="connsiteX4" fmla="*/ 2762 w 4000"/>
                    <a:gd name="connsiteY4" fmla="*/ 1524 h 3810"/>
                    <a:gd name="connsiteX5" fmla="*/ 3334 w 4000"/>
                    <a:gd name="connsiteY5" fmla="*/ 95 h 3810"/>
                    <a:gd name="connsiteX6" fmla="*/ 2000 w 4000"/>
                    <a:gd name="connsiteY6" fmla="*/ 952 h 3810"/>
                    <a:gd name="connsiteX7" fmla="*/ 857 w 4000"/>
                    <a:gd name="connsiteY7" fmla="*/ 0 h 3810"/>
                    <a:gd name="connsiteX8" fmla="*/ 1334 w 4000"/>
                    <a:gd name="connsiteY8" fmla="*/ 1524 h 3810"/>
                    <a:gd name="connsiteX9" fmla="*/ 0 w 4000"/>
                    <a:gd name="connsiteY9" fmla="*/ 2286 h 3810"/>
                    <a:gd name="connsiteX10" fmla="*/ 1524 w 4000"/>
                    <a:gd name="connsiteY10" fmla="*/ 2381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3810">
                      <a:moveTo>
                        <a:pt x="1524" y="2381"/>
                      </a:moveTo>
                      <a:lnTo>
                        <a:pt x="1905" y="3810"/>
                      </a:lnTo>
                      <a:lnTo>
                        <a:pt x="2381" y="2381"/>
                      </a:lnTo>
                      <a:lnTo>
                        <a:pt x="4001" y="2477"/>
                      </a:lnTo>
                      <a:lnTo>
                        <a:pt x="2762" y="1524"/>
                      </a:lnTo>
                      <a:lnTo>
                        <a:pt x="3334" y="95"/>
                      </a:lnTo>
                      <a:lnTo>
                        <a:pt x="2000" y="952"/>
                      </a:lnTo>
                      <a:lnTo>
                        <a:pt x="857" y="0"/>
                      </a:lnTo>
                      <a:lnTo>
                        <a:pt x="1334" y="1524"/>
                      </a:lnTo>
                      <a:lnTo>
                        <a:pt x="0" y="2286"/>
                      </a:lnTo>
                      <a:lnTo>
                        <a:pt x="1524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9D572D9C-50A9-48CA-87D3-013F929D6154}"/>
                    </a:ext>
                  </a:extLst>
                </p:cNvPr>
                <p:cNvSpPr/>
                <p:nvPr/>
              </p:nvSpPr>
              <p:spPr>
                <a:xfrm>
                  <a:off x="11379033" y="1860191"/>
                  <a:ext cx="3905" cy="4095"/>
                </a:xfrm>
                <a:custGeom>
                  <a:avLst/>
                  <a:gdLst>
                    <a:gd name="connsiteX0" fmla="*/ 1524 w 3905"/>
                    <a:gd name="connsiteY0" fmla="*/ 2477 h 4095"/>
                    <a:gd name="connsiteX1" fmla="*/ 1429 w 3905"/>
                    <a:gd name="connsiteY1" fmla="*/ 4096 h 4095"/>
                    <a:gd name="connsiteX2" fmla="*/ 2381 w 3905"/>
                    <a:gd name="connsiteY2" fmla="*/ 2858 h 4095"/>
                    <a:gd name="connsiteX3" fmla="*/ 3810 w 3905"/>
                    <a:gd name="connsiteY3" fmla="*/ 3429 h 4095"/>
                    <a:gd name="connsiteX4" fmla="*/ 2857 w 3905"/>
                    <a:gd name="connsiteY4" fmla="*/ 2096 h 4095"/>
                    <a:gd name="connsiteX5" fmla="*/ 3905 w 3905"/>
                    <a:gd name="connsiteY5" fmla="*/ 952 h 4095"/>
                    <a:gd name="connsiteX6" fmla="*/ 2381 w 3905"/>
                    <a:gd name="connsiteY6" fmla="*/ 1333 h 4095"/>
                    <a:gd name="connsiteX7" fmla="*/ 1619 w 3905"/>
                    <a:gd name="connsiteY7" fmla="*/ 0 h 4095"/>
                    <a:gd name="connsiteX8" fmla="*/ 1524 w 3905"/>
                    <a:gd name="connsiteY8" fmla="*/ 1619 h 4095"/>
                    <a:gd name="connsiteX9" fmla="*/ 0 w 3905"/>
                    <a:gd name="connsiteY9" fmla="*/ 2000 h 4095"/>
                    <a:gd name="connsiteX10" fmla="*/ 1524 w 3905"/>
                    <a:gd name="connsiteY10" fmla="*/ 2477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4095">
                      <a:moveTo>
                        <a:pt x="1524" y="2477"/>
                      </a:moveTo>
                      <a:lnTo>
                        <a:pt x="1429" y="4096"/>
                      </a:lnTo>
                      <a:lnTo>
                        <a:pt x="2381" y="2858"/>
                      </a:lnTo>
                      <a:lnTo>
                        <a:pt x="3810" y="3429"/>
                      </a:lnTo>
                      <a:lnTo>
                        <a:pt x="2857" y="2096"/>
                      </a:lnTo>
                      <a:lnTo>
                        <a:pt x="3905" y="952"/>
                      </a:lnTo>
                      <a:lnTo>
                        <a:pt x="2381" y="1333"/>
                      </a:lnTo>
                      <a:lnTo>
                        <a:pt x="1619" y="0"/>
                      </a:lnTo>
                      <a:lnTo>
                        <a:pt x="1524" y="1619"/>
                      </a:lnTo>
                      <a:lnTo>
                        <a:pt x="0" y="2000"/>
                      </a:lnTo>
                      <a:lnTo>
                        <a:pt x="1524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4BCBFE51-C952-3468-BADA-7F6B535C6888}"/>
                    </a:ext>
                  </a:extLst>
                </p:cNvPr>
                <p:cNvSpPr/>
                <p:nvPr/>
              </p:nvSpPr>
              <p:spPr>
                <a:xfrm>
                  <a:off x="11376747" y="1866001"/>
                  <a:ext cx="4095" cy="3905"/>
                </a:xfrm>
                <a:custGeom>
                  <a:avLst/>
                  <a:gdLst>
                    <a:gd name="connsiteX0" fmla="*/ 1238 w 4095"/>
                    <a:gd name="connsiteY0" fmla="*/ 2286 h 3905"/>
                    <a:gd name="connsiteX1" fmla="*/ 667 w 4095"/>
                    <a:gd name="connsiteY1" fmla="*/ 3810 h 3905"/>
                    <a:gd name="connsiteX2" fmla="*/ 2000 w 4095"/>
                    <a:gd name="connsiteY2" fmla="*/ 2858 h 3905"/>
                    <a:gd name="connsiteX3" fmla="*/ 3239 w 4095"/>
                    <a:gd name="connsiteY3" fmla="*/ 3905 h 3905"/>
                    <a:gd name="connsiteX4" fmla="*/ 2762 w 4095"/>
                    <a:gd name="connsiteY4" fmla="*/ 2381 h 3905"/>
                    <a:gd name="connsiteX5" fmla="*/ 4096 w 4095"/>
                    <a:gd name="connsiteY5" fmla="*/ 1524 h 3905"/>
                    <a:gd name="connsiteX6" fmla="*/ 2477 w 4095"/>
                    <a:gd name="connsiteY6" fmla="*/ 1524 h 3905"/>
                    <a:gd name="connsiteX7" fmla="*/ 2096 w 4095"/>
                    <a:gd name="connsiteY7" fmla="*/ 0 h 3905"/>
                    <a:gd name="connsiteX8" fmla="*/ 1619 w 4095"/>
                    <a:gd name="connsiteY8" fmla="*/ 1524 h 3905"/>
                    <a:gd name="connsiteX9" fmla="*/ 0 w 4095"/>
                    <a:gd name="connsiteY9" fmla="*/ 1333 h 3905"/>
                    <a:gd name="connsiteX10" fmla="*/ 1238 w 4095"/>
                    <a:gd name="connsiteY10" fmla="*/ 2286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3905">
                      <a:moveTo>
                        <a:pt x="1238" y="2286"/>
                      </a:moveTo>
                      <a:lnTo>
                        <a:pt x="667" y="3810"/>
                      </a:lnTo>
                      <a:lnTo>
                        <a:pt x="2000" y="2858"/>
                      </a:lnTo>
                      <a:lnTo>
                        <a:pt x="3239" y="3905"/>
                      </a:lnTo>
                      <a:lnTo>
                        <a:pt x="2762" y="2381"/>
                      </a:lnTo>
                      <a:lnTo>
                        <a:pt x="4096" y="1524"/>
                      </a:lnTo>
                      <a:lnTo>
                        <a:pt x="2477" y="1524"/>
                      </a:lnTo>
                      <a:lnTo>
                        <a:pt x="2096" y="0"/>
                      </a:lnTo>
                      <a:lnTo>
                        <a:pt x="1619" y="1524"/>
                      </a:lnTo>
                      <a:lnTo>
                        <a:pt x="0" y="1333"/>
                      </a:lnTo>
                      <a:lnTo>
                        <a:pt x="1238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40043349-4C90-73F8-D8B5-C9F1E68667AD}"/>
                    </a:ext>
                  </a:extLst>
                </p:cNvPr>
                <p:cNvSpPr/>
                <p:nvPr/>
              </p:nvSpPr>
              <p:spPr>
                <a:xfrm>
                  <a:off x="11372365" y="1864572"/>
                  <a:ext cx="4000" cy="4095"/>
                </a:xfrm>
                <a:custGeom>
                  <a:avLst/>
                  <a:gdLst>
                    <a:gd name="connsiteX0" fmla="*/ 1048 w 4000"/>
                    <a:gd name="connsiteY0" fmla="*/ 2000 h 4095"/>
                    <a:gd name="connsiteX1" fmla="*/ 0 w 4000"/>
                    <a:gd name="connsiteY1" fmla="*/ 3239 h 4095"/>
                    <a:gd name="connsiteX2" fmla="*/ 1524 w 4000"/>
                    <a:gd name="connsiteY2" fmla="*/ 2762 h 4095"/>
                    <a:gd name="connsiteX3" fmla="*/ 2381 w 4000"/>
                    <a:gd name="connsiteY3" fmla="*/ 4096 h 4095"/>
                    <a:gd name="connsiteX4" fmla="*/ 2477 w 4000"/>
                    <a:gd name="connsiteY4" fmla="*/ 2477 h 4095"/>
                    <a:gd name="connsiteX5" fmla="*/ 4001 w 4000"/>
                    <a:gd name="connsiteY5" fmla="*/ 2096 h 4095"/>
                    <a:gd name="connsiteX6" fmla="*/ 2477 w 4000"/>
                    <a:gd name="connsiteY6" fmla="*/ 1619 h 4095"/>
                    <a:gd name="connsiteX7" fmla="*/ 2572 w 4000"/>
                    <a:gd name="connsiteY7" fmla="*/ 0 h 4095"/>
                    <a:gd name="connsiteX8" fmla="*/ 1619 w 4000"/>
                    <a:gd name="connsiteY8" fmla="*/ 1238 h 4095"/>
                    <a:gd name="connsiteX9" fmla="*/ 191 w 4000"/>
                    <a:gd name="connsiteY9" fmla="*/ 667 h 4095"/>
                    <a:gd name="connsiteX10" fmla="*/ 1048 w 4000"/>
                    <a:gd name="connsiteY10" fmla="*/ 2000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095">
                      <a:moveTo>
                        <a:pt x="1048" y="2000"/>
                      </a:moveTo>
                      <a:lnTo>
                        <a:pt x="0" y="3239"/>
                      </a:lnTo>
                      <a:lnTo>
                        <a:pt x="1524" y="2762"/>
                      </a:lnTo>
                      <a:lnTo>
                        <a:pt x="2381" y="4096"/>
                      </a:lnTo>
                      <a:lnTo>
                        <a:pt x="2477" y="2477"/>
                      </a:lnTo>
                      <a:lnTo>
                        <a:pt x="4001" y="2096"/>
                      </a:lnTo>
                      <a:lnTo>
                        <a:pt x="2477" y="1619"/>
                      </a:lnTo>
                      <a:lnTo>
                        <a:pt x="2572" y="0"/>
                      </a:lnTo>
                      <a:lnTo>
                        <a:pt x="1619" y="1238"/>
                      </a:lnTo>
                      <a:lnTo>
                        <a:pt x="191" y="667"/>
                      </a:lnTo>
                      <a:lnTo>
                        <a:pt x="1048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C8F77220-5AA8-8221-086A-B352524A684E}"/>
                    </a:ext>
                  </a:extLst>
                </p:cNvPr>
                <p:cNvSpPr/>
                <p:nvPr/>
              </p:nvSpPr>
              <p:spPr>
                <a:xfrm>
                  <a:off x="11366936" y="1858190"/>
                  <a:ext cx="4191" cy="4000"/>
                </a:xfrm>
                <a:custGeom>
                  <a:avLst/>
                  <a:gdLst>
                    <a:gd name="connsiteX0" fmla="*/ 1429 w 4191"/>
                    <a:gd name="connsiteY0" fmla="*/ 1524 h 4000"/>
                    <a:gd name="connsiteX1" fmla="*/ 0 w 4191"/>
                    <a:gd name="connsiteY1" fmla="*/ 2381 h 4000"/>
                    <a:gd name="connsiteX2" fmla="*/ 1619 w 4191"/>
                    <a:gd name="connsiteY2" fmla="*/ 2477 h 4000"/>
                    <a:gd name="connsiteX3" fmla="*/ 2000 w 4191"/>
                    <a:gd name="connsiteY3" fmla="*/ 4000 h 4000"/>
                    <a:gd name="connsiteX4" fmla="*/ 2572 w 4191"/>
                    <a:gd name="connsiteY4" fmla="*/ 2477 h 4000"/>
                    <a:gd name="connsiteX5" fmla="*/ 4191 w 4191"/>
                    <a:gd name="connsiteY5" fmla="*/ 2572 h 4000"/>
                    <a:gd name="connsiteX6" fmla="*/ 2858 w 4191"/>
                    <a:gd name="connsiteY6" fmla="*/ 1619 h 4000"/>
                    <a:gd name="connsiteX7" fmla="*/ 3524 w 4191"/>
                    <a:gd name="connsiteY7" fmla="*/ 95 h 4000"/>
                    <a:gd name="connsiteX8" fmla="*/ 2191 w 4191"/>
                    <a:gd name="connsiteY8" fmla="*/ 1048 h 4000"/>
                    <a:gd name="connsiteX9" fmla="*/ 953 w 4191"/>
                    <a:gd name="connsiteY9" fmla="*/ 0 h 4000"/>
                    <a:gd name="connsiteX10" fmla="*/ 1429 w 4191"/>
                    <a:gd name="connsiteY10" fmla="*/ 1524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00">
                      <a:moveTo>
                        <a:pt x="1429" y="1524"/>
                      </a:moveTo>
                      <a:lnTo>
                        <a:pt x="0" y="2381"/>
                      </a:lnTo>
                      <a:lnTo>
                        <a:pt x="1619" y="2477"/>
                      </a:lnTo>
                      <a:lnTo>
                        <a:pt x="2000" y="4000"/>
                      </a:lnTo>
                      <a:lnTo>
                        <a:pt x="2572" y="2477"/>
                      </a:lnTo>
                      <a:lnTo>
                        <a:pt x="4191" y="2572"/>
                      </a:lnTo>
                      <a:lnTo>
                        <a:pt x="2858" y="1619"/>
                      </a:lnTo>
                      <a:lnTo>
                        <a:pt x="3524" y="95"/>
                      </a:lnTo>
                      <a:lnTo>
                        <a:pt x="2191" y="1048"/>
                      </a:lnTo>
                      <a:lnTo>
                        <a:pt x="953" y="0"/>
                      </a:lnTo>
                      <a:lnTo>
                        <a:pt x="142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0D36BBCA-FAC0-D589-C2D2-0DAC795A4FC5}"/>
                    </a:ext>
                  </a:extLst>
                </p:cNvPr>
                <p:cNvSpPr/>
                <p:nvPr/>
              </p:nvSpPr>
              <p:spPr>
                <a:xfrm>
                  <a:off x="11363888" y="1870478"/>
                  <a:ext cx="4000" cy="4191"/>
                </a:xfrm>
                <a:custGeom>
                  <a:avLst/>
                  <a:gdLst>
                    <a:gd name="connsiteX0" fmla="*/ 1619 w 4000"/>
                    <a:gd name="connsiteY0" fmla="*/ 1715 h 4191"/>
                    <a:gd name="connsiteX1" fmla="*/ 0 w 4000"/>
                    <a:gd name="connsiteY1" fmla="*/ 2096 h 4191"/>
                    <a:gd name="connsiteX2" fmla="*/ 1524 w 4000"/>
                    <a:gd name="connsiteY2" fmla="*/ 2572 h 4191"/>
                    <a:gd name="connsiteX3" fmla="*/ 1429 w 4000"/>
                    <a:gd name="connsiteY3" fmla="*/ 4191 h 4191"/>
                    <a:gd name="connsiteX4" fmla="*/ 2381 w 4000"/>
                    <a:gd name="connsiteY4" fmla="*/ 2953 h 4191"/>
                    <a:gd name="connsiteX5" fmla="*/ 3905 w 4000"/>
                    <a:gd name="connsiteY5" fmla="*/ 3524 h 4191"/>
                    <a:gd name="connsiteX6" fmla="*/ 2953 w 4000"/>
                    <a:gd name="connsiteY6" fmla="*/ 2191 h 4191"/>
                    <a:gd name="connsiteX7" fmla="*/ 4000 w 4000"/>
                    <a:gd name="connsiteY7" fmla="*/ 952 h 4191"/>
                    <a:gd name="connsiteX8" fmla="*/ 2476 w 4000"/>
                    <a:gd name="connsiteY8" fmla="*/ 1429 h 4191"/>
                    <a:gd name="connsiteX9" fmla="*/ 1619 w 4000"/>
                    <a:gd name="connsiteY9" fmla="*/ 0 h 4191"/>
                    <a:gd name="connsiteX10" fmla="*/ 1619 w 4000"/>
                    <a:gd name="connsiteY10" fmla="*/ 1715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191">
                      <a:moveTo>
                        <a:pt x="1619" y="1715"/>
                      </a:moveTo>
                      <a:lnTo>
                        <a:pt x="0" y="2096"/>
                      </a:lnTo>
                      <a:lnTo>
                        <a:pt x="1524" y="2572"/>
                      </a:lnTo>
                      <a:lnTo>
                        <a:pt x="1429" y="4191"/>
                      </a:lnTo>
                      <a:lnTo>
                        <a:pt x="2381" y="2953"/>
                      </a:lnTo>
                      <a:lnTo>
                        <a:pt x="3905" y="3524"/>
                      </a:lnTo>
                      <a:lnTo>
                        <a:pt x="2953" y="2191"/>
                      </a:lnTo>
                      <a:lnTo>
                        <a:pt x="4000" y="952"/>
                      </a:lnTo>
                      <a:lnTo>
                        <a:pt x="2476" y="1429"/>
                      </a:lnTo>
                      <a:lnTo>
                        <a:pt x="1619" y="0"/>
                      </a:lnTo>
                      <a:lnTo>
                        <a:pt x="1619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E2B24175-ED75-FD26-F0BD-5E66DF14D94B}"/>
                    </a:ext>
                  </a:extLst>
                </p:cNvPr>
                <p:cNvSpPr/>
                <p:nvPr/>
              </p:nvSpPr>
              <p:spPr>
                <a:xfrm>
                  <a:off x="11359697" y="1865239"/>
                  <a:ext cx="4286" cy="4095"/>
                </a:xfrm>
                <a:custGeom>
                  <a:avLst/>
                  <a:gdLst>
                    <a:gd name="connsiteX0" fmla="*/ 1714 w 4286"/>
                    <a:gd name="connsiteY0" fmla="*/ 1524 h 4095"/>
                    <a:gd name="connsiteX1" fmla="*/ 0 w 4286"/>
                    <a:gd name="connsiteY1" fmla="*/ 1429 h 4095"/>
                    <a:gd name="connsiteX2" fmla="*/ 1333 w 4286"/>
                    <a:gd name="connsiteY2" fmla="*/ 2477 h 4095"/>
                    <a:gd name="connsiteX3" fmla="*/ 762 w 4286"/>
                    <a:gd name="connsiteY3" fmla="*/ 4001 h 4095"/>
                    <a:gd name="connsiteX4" fmla="*/ 2096 w 4286"/>
                    <a:gd name="connsiteY4" fmla="*/ 3048 h 4095"/>
                    <a:gd name="connsiteX5" fmla="*/ 3334 w 4286"/>
                    <a:gd name="connsiteY5" fmla="*/ 4096 h 4095"/>
                    <a:gd name="connsiteX6" fmla="*/ 2857 w 4286"/>
                    <a:gd name="connsiteY6" fmla="*/ 2477 h 4095"/>
                    <a:gd name="connsiteX7" fmla="*/ 4286 w 4286"/>
                    <a:gd name="connsiteY7" fmla="*/ 1619 h 4095"/>
                    <a:gd name="connsiteX8" fmla="*/ 2667 w 4286"/>
                    <a:gd name="connsiteY8" fmla="*/ 1619 h 4095"/>
                    <a:gd name="connsiteX9" fmla="*/ 2191 w 4286"/>
                    <a:gd name="connsiteY9" fmla="*/ 0 h 4095"/>
                    <a:gd name="connsiteX10" fmla="*/ 1714 w 4286"/>
                    <a:gd name="connsiteY10" fmla="*/ 1524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095">
                      <a:moveTo>
                        <a:pt x="1714" y="1524"/>
                      </a:moveTo>
                      <a:lnTo>
                        <a:pt x="0" y="1429"/>
                      </a:lnTo>
                      <a:lnTo>
                        <a:pt x="1333" y="2477"/>
                      </a:lnTo>
                      <a:lnTo>
                        <a:pt x="762" y="4001"/>
                      </a:lnTo>
                      <a:lnTo>
                        <a:pt x="2096" y="3048"/>
                      </a:lnTo>
                      <a:lnTo>
                        <a:pt x="3334" y="4096"/>
                      </a:lnTo>
                      <a:lnTo>
                        <a:pt x="2857" y="2477"/>
                      </a:lnTo>
                      <a:lnTo>
                        <a:pt x="4286" y="1619"/>
                      </a:lnTo>
                      <a:lnTo>
                        <a:pt x="2667" y="1619"/>
                      </a:lnTo>
                      <a:lnTo>
                        <a:pt x="2191" y="0"/>
                      </a:lnTo>
                      <a:lnTo>
                        <a:pt x="1714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F5DDBB69-B721-77B1-6BA1-EE72B2E5F273}"/>
                    </a:ext>
                  </a:extLst>
                </p:cNvPr>
                <p:cNvSpPr/>
                <p:nvPr/>
              </p:nvSpPr>
              <p:spPr>
                <a:xfrm>
                  <a:off x="11356078" y="1857524"/>
                  <a:ext cx="4191" cy="4286"/>
                </a:xfrm>
                <a:custGeom>
                  <a:avLst/>
                  <a:gdLst>
                    <a:gd name="connsiteX0" fmla="*/ 1714 w 4191"/>
                    <a:gd name="connsiteY0" fmla="*/ 1333 h 4286"/>
                    <a:gd name="connsiteX1" fmla="*/ 190 w 4191"/>
                    <a:gd name="connsiteY1" fmla="*/ 667 h 4286"/>
                    <a:gd name="connsiteX2" fmla="*/ 1143 w 4191"/>
                    <a:gd name="connsiteY2" fmla="*/ 2000 h 4286"/>
                    <a:gd name="connsiteX3" fmla="*/ 0 w 4191"/>
                    <a:gd name="connsiteY3" fmla="*/ 3334 h 4286"/>
                    <a:gd name="connsiteX4" fmla="*/ 1619 w 4191"/>
                    <a:gd name="connsiteY4" fmla="*/ 2858 h 4286"/>
                    <a:gd name="connsiteX5" fmla="*/ 2477 w 4191"/>
                    <a:gd name="connsiteY5" fmla="*/ 4286 h 4286"/>
                    <a:gd name="connsiteX6" fmla="*/ 2572 w 4191"/>
                    <a:gd name="connsiteY6" fmla="*/ 2572 h 4286"/>
                    <a:gd name="connsiteX7" fmla="*/ 4191 w 4191"/>
                    <a:gd name="connsiteY7" fmla="*/ 2191 h 4286"/>
                    <a:gd name="connsiteX8" fmla="*/ 2572 w 4191"/>
                    <a:gd name="connsiteY8" fmla="*/ 1619 h 4286"/>
                    <a:gd name="connsiteX9" fmla="*/ 2667 w 4191"/>
                    <a:gd name="connsiteY9" fmla="*/ 0 h 4286"/>
                    <a:gd name="connsiteX10" fmla="*/ 1714 w 4191"/>
                    <a:gd name="connsiteY10" fmla="*/ 1333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286">
                      <a:moveTo>
                        <a:pt x="1714" y="1333"/>
                      </a:moveTo>
                      <a:lnTo>
                        <a:pt x="190" y="667"/>
                      </a:lnTo>
                      <a:lnTo>
                        <a:pt x="1143" y="2000"/>
                      </a:lnTo>
                      <a:lnTo>
                        <a:pt x="0" y="3334"/>
                      </a:lnTo>
                      <a:lnTo>
                        <a:pt x="1619" y="2858"/>
                      </a:lnTo>
                      <a:lnTo>
                        <a:pt x="2477" y="4286"/>
                      </a:lnTo>
                      <a:lnTo>
                        <a:pt x="2572" y="2572"/>
                      </a:lnTo>
                      <a:lnTo>
                        <a:pt x="4191" y="2191"/>
                      </a:lnTo>
                      <a:lnTo>
                        <a:pt x="2572" y="1619"/>
                      </a:lnTo>
                      <a:lnTo>
                        <a:pt x="2667" y="0"/>
                      </a:lnTo>
                      <a:lnTo>
                        <a:pt x="171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318527C7-D323-F0A2-BC1E-9069779635E5}"/>
                    </a:ext>
                  </a:extLst>
                </p:cNvPr>
                <p:cNvSpPr/>
                <p:nvPr/>
              </p:nvSpPr>
              <p:spPr>
                <a:xfrm>
                  <a:off x="11352172" y="1862572"/>
                  <a:ext cx="4381" cy="4095"/>
                </a:xfrm>
                <a:custGeom>
                  <a:avLst/>
                  <a:gdLst>
                    <a:gd name="connsiteX0" fmla="*/ 2286 w 4381"/>
                    <a:gd name="connsiteY0" fmla="*/ 1048 h 4095"/>
                    <a:gd name="connsiteX1" fmla="*/ 953 w 4381"/>
                    <a:gd name="connsiteY1" fmla="*/ 0 h 4095"/>
                    <a:gd name="connsiteX2" fmla="*/ 1429 w 4381"/>
                    <a:gd name="connsiteY2" fmla="*/ 1619 h 4095"/>
                    <a:gd name="connsiteX3" fmla="*/ 0 w 4381"/>
                    <a:gd name="connsiteY3" fmla="*/ 2477 h 4095"/>
                    <a:gd name="connsiteX4" fmla="*/ 1714 w 4381"/>
                    <a:gd name="connsiteY4" fmla="*/ 2477 h 4095"/>
                    <a:gd name="connsiteX5" fmla="*/ 2096 w 4381"/>
                    <a:gd name="connsiteY5" fmla="*/ 4096 h 4095"/>
                    <a:gd name="connsiteX6" fmla="*/ 2667 w 4381"/>
                    <a:gd name="connsiteY6" fmla="*/ 2572 h 4095"/>
                    <a:gd name="connsiteX7" fmla="*/ 4381 w 4381"/>
                    <a:gd name="connsiteY7" fmla="*/ 2667 h 4095"/>
                    <a:gd name="connsiteX8" fmla="*/ 3048 w 4381"/>
                    <a:gd name="connsiteY8" fmla="*/ 1619 h 4095"/>
                    <a:gd name="connsiteX9" fmla="*/ 3620 w 4381"/>
                    <a:gd name="connsiteY9" fmla="*/ 95 h 4095"/>
                    <a:gd name="connsiteX10" fmla="*/ 2286 w 4381"/>
                    <a:gd name="connsiteY10" fmla="*/ 1048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095">
                      <a:moveTo>
                        <a:pt x="2286" y="1048"/>
                      </a:moveTo>
                      <a:lnTo>
                        <a:pt x="953" y="0"/>
                      </a:lnTo>
                      <a:lnTo>
                        <a:pt x="1429" y="1619"/>
                      </a:lnTo>
                      <a:lnTo>
                        <a:pt x="0" y="2477"/>
                      </a:lnTo>
                      <a:lnTo>
                        <a:pt x="1714" y="2477"/>
                      </a:lnTo>
                      <a:lnTo>
                        <a:pt x="2096" y="4096"/>
                      </a:lnTo>
                      <a:lnTo>
                        <a:pt x="2667" y="2572"/>
                      </a:lnTo>
                      <a:lnTo>
                        <a:pt x="4381" y="2667"/>
                      </a:lnTo>
                      <a:lnTo>
                        <a:pt x="3048" y="1619"/>
                      </a:lnTo>
                      <a:lnTo>
                        <a:pt x="3620" y="95"/>
                      </a:lnTo>
                      <a:lnTo>
                        <a:pt x="2286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2FE667C1-2DF7-8883-B5DF-0640CF915DE0}"/>
                    </a:ext>
                  </a:extLst>
                </p:cNvPr>
                <p:cNvSpPr/>
                <p:nvPr/>
              </p:nvSpPr>
              <p:spPr>
                <a:xfrm>
                  <a:off x="11345790" y="1860476"/>
                  <a:ext cx="4191" cy="4286"/>
                </a:xfrm>
                <a:custGeom>
                  <a:avLst/>
                  <a:gdLst>
                    <a:gd name="connsiteX0" fmla="*/ 2572 w 4191"/>
                    <a:gd name="connsiteY0" fmla="*/ 1429 h 4286"/>
                    <a:gd name="connsiteX1" fmla="*/ 1715 w 4191"/>
                    <a:gd name="connsiteY1" fmla="*/ 0 h 4286"/>
                    <a:gd name="connsiteX2" fmla="*/ 1619 w 4191"/>
                    <a:gd name="connsiteY2" fmla="*/ 1619 h 4286"/>
                    <a:gd name="connsiteX3" fmla="*/ 0 w 4191"/>
                    <a:gd name="connsiteY3" fmla="*/ 2096 h 4286"/>
                    <a:gd name="connsiteX4" fmla="*/ 1619 w 4191"/>
                    <a:gd name="connsiteY4" fmla="*/ 2667 h 4286"/>
                    <a:gd name="connsiteX5" fmla="*/ 1524 w 4191"/>
                    <a:gd name="connsiteY5" fmla="*/ 4286 h 4286"/>
                    <a:gd name="connsiteX6" fmla="*/ 2477 w 4191"/>
                    <a:gd name="connsiteY6" fmla="*/ 2953 h 4286"/>
                    <a:gd name="connsiteX7" fmla="*/ 4096 w 4191"/>
                    <a:gd name="connsiteY7" fmla="*/ 3620 h 4286"/>
                    <a:gd name="connsiteX8" fmla="*/ 3143 w 4191"/>
                    <a:gd name="connsiteY8" fmla="*/ 2191 h 4286"/>
                    <a:gd name="connsiteX9" fmla="*/ 4191 w 4191"/>
                    <a:gd name="connsiteY9" fmla="*/ 953 h 4286"/>
                    <a:gd name="connsiteX10" fmla="*/ 2572 w 4191"/>
                    <a:gd name="connsiteY10" fmla="*/ 1429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286">
                      <a:moveTo>
                        <a:pt x="2572" y="1429"/>
                      </a:moveTo>
                      <a:lnTo>
                        <a:pt x="1715" y="0"/>
                      </a:lnTo>
                      <a:lnTo>
                        <a:pt x="1619" y="1619"/>
                      </a:lnTo>
                      <a:lnTo>
                        <a:pt x="0" y="2096"/>
                      </a:lnTo>
                      <a:lnTo>
                        <a:pt x="1619" y="2667"/>
                      </a:lnTo>
                      <a:lnTo>
                        <a:pt x="1524" y="4286"/>
                      </a:lnTo>
                      <a:lnTo>
                        <a:pt x="2477" y="2953"/>
                      </a:lnTo>
                      <a:lnTo>
                        <a:pt x="4096" y="3620"/>
                      </a:lnTo>
                      <a:lnTo>
                        <a:pt x="3143" y="2191"/>
                      </a:lnTo>
                      <a:lnTo>
                        <a:pt x="4191" y="953"/>
                      </a:lnTo>
                      <a:lnTo>
                        <a:pt x="2572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075DFEA2-9538-7A9C-A0B9-47BC4BAABD87}"/>
                    </a:ext>
                  </a:extLst>
                </p:cNvPr>
                <p:cNvSpPr/>
                <p:nvPr/>
              </p:nvSpPr>
              <p:spPr>
                <a:xfrm>
                  <a:off x="11348077" y="1867430"/>
                  <a:ext cx="4476" cy="4286"/>
                </a:xfrm>
                <a:custGeom>
                  <a:avLst/>
                  <a:gdLst>
                    <a:gd name="connsiteX0" fmla="*/ 2762 w 4476"/>
                    <a:gd name="connsiteY0" fmla="*/ 1715 h 4286"/>
                    <a:gd name="connsiteX1" fmla="*/ 2286 w 4476"/>
                    <a:gd name="connsiteY1" fmla="*/ 0 h 4286"/>
                    <a:gd name="connsiteX2" fmla="*/ 1714 w 4476"/>
                    <a:gd name="connsiteY2" fmla="*/ 1619 h 4286"/>
                    <a:gd name="connsiteX3" fmla="*/ 0 w 4476"/>
                    <a:gd name="connsiteY3" fmla="*/ 1524 h 4286"/>
                    <a:gd name="connsiteX4" fmla="*/ 1429 w 4476"/>
                    <a:gd name="connsiteY4" fmla="*/ 2572 h 4286"/>
                    <a:gd name="connsiteX5" fmla="*/ 762 w 4476"/>
                    <a:gd name="connsiteY5" fmla="*/ 4191 h 4286"/>
                    <a:gd name="connsiteX6" fmla="*/ 2191 w 4476"/>
                    <a:gd name="connsiteY6" fmla="*/ 3143 h 4286"/>
                    <a:gd name="connsiteX7" fmla="*/ 3429 w 4476"/>
                    <a:gd name="connsiteY7" fmla="*/ 4286 h 4286"/>
                    <a:gd name="connsiteX8" fmla="*/ 2953 w 4476"/>
                    <a:gd name="connsiteY8" fmla="*/ 2667 h 4286"/>
                    <a:gd name="connsiteX9" fmla="*/ 4477 w 4476"/>
                    <a:gd name="connsiteY9" fmla="*/ 1715 h 4286"/>
                    <a:gd name="connsiteX10" fmla="*/ 2762 w 4476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286">
                      <a:moveTo>
                        <a:pt x="2762" y="1715"/>
                      </a:moveTo>
                      <a:lnTo>
                        <a:pt x="2286" y="0"/>
                      </a:lnTo>
                      <a:lnTo>
                        <a:pt x="1714" y="1619"/>
                      </a:lnTo>
                      <a:lnTo>
                        <a:pt x="0" y="1524"/>
                      </a:lnTo>
                      <a:lnTo>
                        <a:pt x="1429" y="2572"/>
                      </a:lnTo>
                      <a:lnTo>
                        <a:pt x="762" y="4191"/>
                      </a:lnTo>
                      <a:lnTo>
                        <a:pt x="2191" y="3143"/>
                      </a:lnTo>
                      <a:lnTo>
                        <a:pt x="3429" y="4286"/>
                      </a:lnTo>
                      <a:lnTo>
                        <a:pt x="2953" y="2667"/>
                      </a:lnTo>
                      <a:lnTo>
                        <a:pt x="4477" y="1715"/>
                      </a:lnTo>
                      <a:lnTo>
                        <a:pt x="2762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068C164D-7297-7177-AE76-249DC7C9DFB7}"/>
                    </a:ext>
                  </a:extLst>
                </p:cNvPr>
                <p:cNvSpPr/>
                <p:nvPr/>
              </p:nvSpPr>
              <p:spPr>
                <a:xfrm>
                  <a:off x="11340552" y="1867334"/>
                  <a:ext cx="4286" cy="4476"/>
                </a:xfrm>
                <a:custGeom>
                  <a:avLst/>
                  <a:gdLst>
                    <a:gd name="connsiteX0" fmla="*/ 2667 w 4286"/>
                    <a:gd name="connsiteY0" fmla="*/ 1715 h 4476"/>
                    <a:gd name="connsiteX1" fmla="*/ 2762 w 4286"/>
                    <a:gd name="connsiteY1" fmla="*/ 0 h 4476"/>
                    <a:gd name="connsiteX2" fmla="*/ 1714 w 4286"/>
                    <a:gd name="connsiteY2" fmla="*/ 1429 h 4476"/>
                    <a:gd name="connsiteX3" fmla="*/ 95 w 4286"/>
                    <a:gd name="connsiteY3" fmla="*/ 762 h 4476"/>
                    <a:gd name="connsiteX4" fmla="*/ 1143 w 4286"/>
                    <a:gd name="connsiteY4" fmla="*/ 2191 h 4476"/>
                    <a:gd name="connsiteX5" fmla="*/ 0 w 4286"/>
                    <a:gd name="connsiteY5" fmla="*/ 3524 h 4476"/>
                    <a:gd name="connsiteX6" fmla="*/ 1619 w 4286"/>
                    <a:gd name="connsiteY6" fmla="*/ 3048 h 4476"/>
                    <a:gd name="connsiteX7" fmla="*/ 2572 w 4286"/>
                    <a:gd name="connsiteY7" fmla="*/ 4477 h 4476"/>
                    <a:gd name="connsiteX8" fmla="*/ 2667 w 4286"/>
                    <a:gd name="connsiteY8" fmla="*/ 2762 h 4476"/>
                    <a:gd name="connsiteX9" fmla="*/ 4286 w 4286"/>
                    <a:gd name="connsiteY9" fmla="*/ 2286 h 4476"/>
                    <a:gd name="connsiteX10" fmla="*/ 2667 w 4286"/>
                    <a:gd name="connsiteY10" fmla="*/ 1715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476">
                      <a:moveTo>
                        <a:pt x="2667" y="1715"/>
                      </a:moveTo>
                      <a:lnTo>
                        <a:pt x="2762" y="0"/>
                      </a:lnTo>
                      <a:lnTo>
                        <a:pt x="1714" y="1429"/>
                      </a:lnTo>
                      <a:lnTo>
                        <a:pt x="95" y="762"/>
                      </a:lnTo>
                      <a:lnTo>
                        <a:pt x="1143" y="2191"/>
                      </a:lnTo>
                      <a:lnTo>
                        <a:pt x="0" y="3524"/>
                      </a:lnTo>
                      <a:lnTo>
                        <a:pt x="1619" y="3048"/>
                      </a:lnTo>
                      <a:lnTo>
                        <a:pt x="2572" y="4477"/>
                      </a:lnTo>
                      <a:lnTo>
                        <a:pt x="2667" y="2762"/>
                      </a:lnTo>
                      <a:lnTo>
                        <a:pt x="4286" y="2286"/>
                      </a:lnTo>
                      <a:lnTo>
                        <a:pt x="2667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20E0A0E1-AA3D-DB39-BD2C-430EF18629C7}"/>
                    </a:ext>
                  </a:extLst>
                </p:cNvPr>
                <p:cNvSpPr/>
                <p:nvPr/>
              </p:nvSpPr>
              <p:spPr>
                <a:xfrm>
                  <a:off x="11335218" y="1871049"/>
                  <a:ext cx="4572" cy="4286"/>
                </a:xfrm>
                <a:custGeom>
                  <a:avLst/>
                  <a:gdLst>
                    <a:gd name="connsiteX0" fmla="*/ 3143 w 4572"/>
                    <a:gd name="connsiteY0" fmla="*/ 1715 h 4286"/>
                    <a:gd name="connsiteX1" fmla="*/ 3810 w 4572"/>
                    <a:gd name="connsiteY1" fmla="*/ 95 h 4286"/>
                    <a:gd name="connsiteX2" fmla="*/ 2381 w 4572"/>
                    <a:gd name="connsiteY2" fmla="*/ 1048 h 4286"/>
                    <a:gd name="connsiteX3" fmla="*/ 1048 w 4572"/>
                    <a:gd name="connsiteY3" fmla="*/ 0 h 4286"/>
                    <a:gd name="connsiteX4" fmla="*/ 1524 w 4572"/>
                    <a:gd name="connsiteY4" fmla="*/ 1619 h 4286"/>
                    <a:gd name="connsiteX5" fmla="*/ 0 w 4572"/>
                    <a:gd name="connsiteY5" fmla="*/ 2572 h 4286"/>
                    <a:gd name="connsiteX6" fmla="*/ 1810 w 4572"/>
                    <a:gd name="connsiteY6" fmla="*/ 2572 h 4286"/>
                    <a:gd name="connsiteX7" fmla="*/ 2191 w 4572"/>
                    <a:gd name="connsiteY7" fmla="*/ 4286 h 4286"/>
                    <a:gd name="connsiteX8" fmla="*/ 2762 w 4572"/>
                    <a:gd name="connsiteY8" fmla="*/ 2667 h 4286"/>
                    <a:gd name="connsiteX9" fmla="*/ 4572 w 4572"/>
                    <a:gd name="connsiteY9" fmla="*/ 2762 h 4286"/>
                    <a:gd name="connsiteX10" fmla="*/ 3143 w 4572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286">
                      <a:moveTo>
                        <a:pt x="3143" y="1715"/>
                      </a:moveTo>
                      <a:lnTo>
                        <a:pt x="3810" y="95"/>
                      </a:lnTo>
                      <a:lnTo>
                        <a:pt x="2381" y="1048"/>
                      </a:lnTo>
                      <a:lnTo>
                        <a:pt x="1048" y="0"/>
                      </a:lnTo>
                      <a:lnTo>
                        <a:pt x="1524" y="1619"/>
                      </a:lnTo>
                      <a:lnTo>
                        <a:pt x="0" y="2572"/>
                      </a:lnTo>
                      <a:lnTo>
                        <a:pt x="1810" y="2572"/>
                      </a:lnTo>
                      <a:lnTo>
                        <a:pt x="2191" y="4286"/>
                      </a:lnTo>
                      <a:lnTo>
                        <a:pt x="2762" y="2667"/>
                      </a:lnTo>
                      <a:lnTo>
                        <a:pt x="4572" y="2762"/>
                      </a:lnTo>
                      <a:lnTo>
                        <a:pt x="3143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5FEE74F9-8A8D-3620-27C3-E96FF11034A2}"/>
                    </a:ext>
                  </a:extLst>
                </p:cNvPr>
                <p:cNvSpPr/>
                <p:nvPr/>
              </p:nvSpPr>
              <p:spPr>
                <a:xfrm>
                  <a:off x="11327598" y="1860381"/>
                  <a:ext cx="4381" cy="4571"/>
                </a:xfrm>
                <a:custGeom>
                  <a:avLst/>
                  <a:gdLst>
                    <a:gd name="connsiteX0" fmla="*/ 3238 w 4381"/>
                    <a:gd name="connsiteY0" fmla="*/ 2381 h 4571"/>
                    <a:gd name="connsiteX1" fmla="*/ 4381 w 4381"/>
                    <a:gd name="connsiteY1" fmla="*/ 1048 h 4571"/>
                    <a:gd name="connsiteX2" fmla="*/ 2667 w 4381"/>
                    <a:gd name="connsiteY2" fmla="*/ 1524 h 4571"/>
                    <a:gd name="connsiteX3" fmla="*/ 1810 w 4381"/>
                    <a:gd name="connsiteY3" fmla="*/ 0 h 4571"/>
                    <a:gd name="connsiteX4" fmla="*/ 1714 w 4381"/>
                    <a:gd name="connsiteY4" fmla="*/ 1810 h 4571"/>
                    <a:gd name="connsiteX5" fmla="*/ 0 w 4381"/>
                    <a:gd name="connsiteY5" fmla="*/ 2191 h 4571"/>
                    <a:gd name="connsiteX6" fmla="*/ 1714 w 4381"/>
                    <a:gd name="connsiteY6" fmla="*/ 2762 h 4571"/>
                    <a:gd name="connsiteX7" fmla="*/ 1524 w 4381"/>
                    <a:gd name="connsiteY7" fmla="*/ 4572 h 4571"/>
                    <a:gd name="connsiteX8" fmla="*/ 2667 w 4381"/>
                    <a:gd name="connsiteY8" fmla="*/ 3143 h 4571"/>
                    <a:gd name="connsiteX9" fmla="*/ 4286 w 4381"/>
                    <a:gd name="connsiteY9" fmla="*/ 3810 h 4571"/>
                    <a:gd name="connsiteX10" fmla="*/ 3238 w 4381"/>
                    <a:gd name="connsiteY10" fmla="*/ 2381 h 4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571">
                      <a:moveTo>
                        <a:pt x="3238" y="2381"/>
                      </a:moveTo>
                      <a:lnTo>
                        <a:pt x="4381" y="1048"/>
                      </a:lnTo>
                      <a:lnTo>
                        <a:pt x="2667" y="1524"/>
                      </a:lnTo>
                      <a:lnTo>
                        <a:pt x="1810" y="0"/>
                      </a:lnTo>
                      <a:lnTo>
                        <a:pt x="1714" y="1810"/>
                      </a:lnTo>
                      <a:lnTo>
                        <a:pt x="0" y="2191"/>
                      </a:lnTo>
                      <a:lnTo>
                        <a:pt x="1714" y="2762"/>
                      </a:lnTo>
                      <a:lnTo>
                        <a:pt x="1524" y="4572"/>
                      </a:lnTo>
                      <a:lnTo>
                        <a:pt x="2667" y="3143"/>
                      </a:lnTo>
                      <a:lnTo>
                        <a:pt x="4286" y="3810"/>
                      </a:lnTo>
                      <a:lnTo>
                        <a:pt x="3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8845CABD-B4FB-EF06-13AA-D0A810C49377}"/>
                    </a:ext>
                  </a:extLst>
                </p:cNvPr>
                <p:cNvSpPr/>
                <p:nvPr/>
              </p:nvSpPr>
              <p:spPr>
                <a:xfrm>
                  <a:off x="11327503" y="1878860"/>
                  <a:ext cx="4572" cy="4476"/>
                </a:xfrm>
                <a:custGeom>
                  <a:avLst/>
                  <a:gdLst>
                    <a:gd name="connsiteX0" fmla="*/ 3048 w 4572"/>
                    <a:gd name="connsiteY0" fmla="*/ 2762 h 4476"/>
                    <a:gd name="connsiteX1" fmla="*/ 4572 w 4572"/>
                    <a:gd name="connsiteY1" fmla="*/ 1810 h 4476"/>
                    <a:gd name="connsiteX2" fmla="*/ 2762 w 4572"/>
                    <a:gd name="connsiteY2" fmla="*/ 1810 h 4476"/>
                    <a:gd name="connsiteX3" fmla="*/ 2381 w 4572"/>
                    <a:gd name="connsiteY3" fmla="*/ 0 h 4476"/>
                    <a:gd name="connsiteX4" fmla="*/ 1714 w 4572"/>
                    <a:gd name="connsiteY4" fmla="*/ 1715 h 4476"/>
                    <a:gd name="connsiteX5" fmla="*/ 0 w 4572"/>
                    <a:gd name="connsiteY5" fmla="*/ 1619 h 4476"/>
                    <a:gd name="connsiteX6" fmla="*/ 1429 w 4572"/>
                    <a:gd name="connsiteY6" fmla="*/ 2667 h 4476"/>
                    <a:gd name="connsiteX7" fmla="*/ 667 w 4572"/>
                    <a:gd name="connsiteY7" fmla="*/ 4381 h 4476"/>
                    <a:gd name="connsiteX8" fmla="*/ 2191 w 4572"/>
                    <a:gd name="connsiteY8" fmla="*/ 3334 h 4476"/>
                    <a:gd name="connsiteX9" fmla="*/ 3524 w 4572"/>
                    <a:gd name="connsiteY9" fmla="*/ 4477 h 4476"/>
                    <a:gd name="connsiteX10" fmla="*/ 3048 w 4572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476">
                      <a:moveTo>
                        <a:pt x="3048" y="2762"/>
                      </a:moveTo>
                      <a:lnTo>
                        <a:pt x="4572" y="1810"/>
                      </a:lnTo>
                      <a:lnTo>
                        <a:pt x="2762" y="1810"/>
                      </a:lnTo>
                      <a:lnTo>
                        <a:pt x="2381" y="0"/>
                      </a:lnTo>
                      <a:lnTo>
                        <a:pt x="1714" y="1715"/>
                      </a:lnTo>
                      <a:lnTo>
                        <a:pt x="0" y="1619"/>
                      </a:lnTo>
                      <a:lnTo>
                        <a:pt x="1429" y="2667"/>
                      </a:lnTo>
                      <a:lnTo>
                        <a:pt x="667" y="4381"/>
                      </a:lnTo>
                      <a:lnTo>
                        <a:pt x="2191" y="3334"/>
                      </a:lnTo>
                      <a:lnTo>
                        <a:pt x="3524" y="4477"/>
                      </a:lnTo>
                      <a:lnTo>
                        <a:pt x="3048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6698133D-8A81-2530-000B-7394F5D35676}"/>
                    </a:ext>
                  </a:extLst>
                </p:cNvPr>
                <p:cNvSpPr/>
                <p:nvPr/>
              </p:nvSpPr>
              <p:spPr>
                <a:xfrm>
                  <a:off x="11319692" y="1873716"/>
                  <a:ext cx="4476" cy="4667"/>
                </a:xfrm>
                <a:custGeom>
                  <a:avLst/>
                  <a:gdLst>
                    <a:gd name="connsiteX0" fmla="*/ 2667 w 4476"/>
                    <a:gd name="connsiteY0" fmla="*/ 2858 h 4667"/>
                    <a:gd name="connsiteX1" fmla="*/ 4477 w 4476"/>
                    <a:gd name="connsiteY1" fmla="*/ 2381 h 4667"/>
                    <a:gd name="connsiteX2" fmla="*/ 2762 w 4476"/>
                    <a:gd name="connsiteY2" fmla="*/ 1810 h 4667"/>
                    <a:gd name="connsiteX3" fmla="*/ 2858 w 4476"/>
                    <a:gd name="connsiteY3" fmla="*/ 0 h 4667"/>
                    <a:gd name="connsiteX4" fmla="*/ 1810 w 4476"/>
                    <a:gd name="connsiteY4" fmla="*/ 1429 h 4667"/>
                    <a:gd name="connsiteX5" fmla="*/ 95 w 4476"/>
                    <a:gd name="connsiteY5" fmla="*/ 762 h 4667"/>
                    <a:gd name="connsiteX6" fmla="*/ 1143 w 4476"/>
                    <a:gd name="connsiteY6" fmla="*/ 2191 h 4667"/>
                    <a:gd name="connsiteX7" fmla="*/ 0 w 4476"/>
                    <a:gd name="connsiteY7" fmla="*/ 3620 h 4667"/>
                    <a:gd name="connsiteX8" fmla="*/ 1714 w 4476"/>
                    <a:gd name="connsiteY8" fmla="*/ 3048 h 4667"/>
                    <a:gd name="connsiteX9" fmla="*/ 2667 w 4476"/>
                    <a:gd name="connsiteY9" fmla="*/ 4667 h 4667"/>
                    <a:gd name="connsiteX10" fmla="*/ 2667 w 4476"/>
                    <a:gd name="connsiteY10" fmla="*/ 2858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667">
                      <a:moveTo>
                        <a:pt x="2667" y="2858"/>
                      </a:moveTo>
                      <a:lnTo>
                        <a:pt x="4477" y="2381"/>
                      </a:lnTo>
                      <a:lnTo>
                        <a:pt x="2762" y="1810"/>
                      </a:lnTo>
                      <a:lnTo>
                        <a:pt x="2858" y="0"/>
                      </a:lnTo>
                      <a:lnTo>
                        <a:pt x="1810" y="1429"/>
                      </a:lnTo>
                      <a:lnTo>
                        <a:pt x="95" y="762"/>
                      </a:lnTo>
                      <a:lnTo>
                        <a:pt x="1143" y="2191"/>
                      </a:lnTo>
                      <a:lnTo>
                        <a:pt x="0" y="3620"/>
                      </a:lnTo>
                      <a:lnTo>
                        <a:pt x="1714" y="3048"/>
                      </a:lnTo>
                      <a:lnTo>
                        <a:pt x="2667" y="4667"/>
                      </a:lnTo>
                      <a:lnTo>
                        <a:pt x="2667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157BCBAD-A91F-145B-55B7-8EE5A13EFFD0}"/>
                    </a:ext>
                  </a:extLst>
                </p:cNvPr>
                <p:cNvSpPr/>
                <p:nvPr/>
              </p:nvSpPr>
              <p:spPr>
                <a:xfrm>
                  <a:off x="11313977" y="1864572"/>
                  <a:ext cx="4762" cy="4476"/>
                </a:xfrm>
                <a:custGeom>
                  <a:avLst/>
                  <a:gdLst>
                    <a:gd name="connsiteX0" fmla="*/ 2953 w 4762"/>
                    <a:gd name="connsiteY0" fmla="*/ 2762 h 4476"/>
                    <a:gd name="connsiteX1" fmla="*/ 4763 w 4762"/>
                    <a:gd name="connsiteY1" fmla="*/ 2953 h 4476"/>
                    <a:gd name="connsiteX2" fmla="*/ 3238 w 4762"/>
                    <a:gd name="connsiteY2" fmla="*/ 1810 h 4476"/>
                    <a:gd name="connsiteX3" fmla="*/ 4001 w 4762"/>
                    <a:gd name="connsiteY3" fmla="*/ 95 h 4476"/>
                    <a:gd name="connsiteX4" fmla="*/ 2477 w 4762"/>
                    <a:gd name="connsiteY4" fmla="*/ 1143 h 4476"/>
                    <a:gd name="connsiteX5" fmla="*/ 1048 w 4762"/>
                    <a:gd name="connsiteY5" fmla="*/ 0 h 4476"/>
                    <a:gd name="connsiteX6" fmla="*/ 1619 w 4762"/>
                    <a:gd name="connsiteY6" fmla="*/ 1715 h 4476"/>
                    <a:gd name="connsiteX7" fmla="*/ 0 w 4762"/>
                    <a:gd name="connsiteY7" fmla="*/ 2667 h 4476"/>
                    <a:gd name="connsiteX8" fmla="*/ 1905 w 4762"/>
                    <a:gd name="connsiteY8" fmla="*/ 2762 h 4476"/>
                    <a:gd name="connsiteX9" fmla="*/ 2286 w 4762"/>
                    <a:gd name="connsiteY9" fmla="*/ 4477 h 4476"/>
                    <a:gd name="connsiteX10" fmla="*/ 2953 w 4762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476">
                      <a:moveTo>
                        <a:pt x="2953" y="2762"/>
                      </a:moveTo>
                      <a:lnTo>
                        <a:pt x="4763" y="2953"/>
                      </a:lnTo>
                      <a:lnTo>
                        <a:pt x="3238" y="1810"/>
                      </a:lnTo>
                      <a:lnTo>
                        <a:pt x="4001" y="95"/>
                      </a:lnTo>
                      <a:lnTo>
                        <a:pt x="2477" y="1143"/>
                      </a:lnTo>
                      <a:lnTo>
                        <a:pt x="1048" y="0"/>
                      </a:lnTo>
                      <a:lnTo>
                        <a:pt x="1619" y="1715"/>
                      </a:lnTo>
                      <a:lnTo>
                        <a:pt x="0" y="2667"/>
                      </a:lnTo>
                      <a:lnTo>
                        <a:pt x="1905" y="2762"/>
                      </a:lnTo>
                      <a:lnTo>
                        <a:pt x="2286" y="4477"/>
                      </a:lnTo>
                      <a:lnTo>
                        <a:pt x="2953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2496E8CC-2F2E-6BDF-7C30-60A687FBD686}"/>
                    </a:ext>
                  </a:extLst>
                </p:cNvPr>
                <p:cNvSpPr/>
                <p:nvPr/>
              </p:nvSpPr>
              <p:spPr>
                <a:xfrm>
                  <a:off x="11305023" y="1862001"/>
                  <a:ext cx="4572" cy="4762"/>
                </a:xfrm>
                <a:custGeom>
                  <a:avLst/>
                  <a:gdLst>
                    <a:gd name="connsiteX0" fmla="*/ 2667 w 4572"/>
                    <a:gd name="connsiteY0" fmla="*/ 3334 h 4762"/>
                    <a:gd name="connsiteX1" fmla="*/ 4382 w 4572"/>
                    <a:gd name="connsiteY1" fmla="*/ 4000 h 4762"/>
                    <a:gd name="connsiteX2" fmla="*/ 3334 w 4572"/>
                    <a:gd name="connsiteY2" fmla="*/ 2477 h 4762"/>
                    <a:gd name="connsiteX3" fmla="*/ 4572 w 4572"/>
                    <a:gd name="connsiteY3" fmla="*/ 1048 h 4762"/>
                    <a:gd name="connsiteX4" fmla="*/ 2762 w 4572"/>
                    <a:gd name="connsiteY4" fmla="*/ 1619 h 4762"/>
                    <a:gd name="connsiteX5" fmla="*/ 1810 w 4572"/>
                    <a:gd name="connsiteY5" fmla="*/ 0 h 4762"/>
                    <a:gd name="connsiteX6" fmla="*/ 1810 w 4572"/>
                    <a:gd name="connsiteY6" fmla="*/ 1905 h 4762"/>
                    <a:gd name="connsiteX7" fmla="*/ 0 w 4572"/>
                    <a:gd name="connsiteY7" fmla="*/ 2286 h 4762"/>
                    <a:gd name="connsiteX8" fmla="*/ 1715 w 4572"/>
                    <a:gd name="connsiteY8" fmla="*/ 2953 h 4762"/>
                    <a:gd name="connsiteX9" fmla="*/ 1619 w 4572"/>
                    <a:gd name="connsiteY9" fmla="*/ 4763 h 4762"/>
                    <a:gd name="connsiteX10" fmla="*/ 2667 w 4572"/>
                    <a:gd name="connsiteY10" fmla="*/ 3334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762">
                      <a:moveTo>
                        <a:pt x="2667" y="3334"/>
                      </a:moveTo>
                      <a:lnTo>
                        <a:pt x="4382" y="4000"/>
                      </a:lnTo>
                      <a:lnTo>
                        <a:pt x="3334" y="2477"/>
                      </a:lnTo>
                      <a:lnTo>
                        <a:pt x="4572" y="1048"/>
                      </a:lnTo>
                      <a:lnTo>
                        <a:pt x="2762" y="1619"/>
                      </a:lnTo>
                      <a:lnTo>
                        <a:pt x="1810" y="0"/>
                      </a:lnTo>
                      <a:lnTo>
                        <a:pt x="1810" y="1905"/>
                      </a:lnTo>
                      <a:lnTo>
                        <a:pt x="0" y="2286"/>
                      </a:lnTo>
                      <a:lnTo>
                        <a:pt x="1715" y="2953"/>
                      </a:lnTo>
                      <a:lnTo>
                        <a:pt x="1619" y="4763"/>
                      </a:lnTo>
                      <a:lnTo>
                        <a:pt x="2667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6877BB26-38B1-FAE6-1BC1-E0A14A6F4BC5}"/>
                    </a:ext>
                  </a:extLst>
                </p:cNvPr>
                <p:cNvSpPr/>
                <p:nvPr/>
              </p:nvSpPr>
              <p:spPr>
                <a:xfrm>
                  <a:off x="11312358" y="1871621"/>
                  <a:ext cx="4762" cy="4571"/>
                </a:xfrm>
                <a:custGeom>
                  <a:avLst/>
                  <a:gdLst>
                    <a:gd name="connsiteX0" fmla="*/ 2286 w 4762"/>
                    <a:gd name="connsiteY0" fmla="*/ 3429 h 4571"/>
                    <a:gd name="connsiteX1" fmla="*/ 3715 w 4762"/>
                    <a:gd name="connsiteY1" fmla="*/ 4572 h 4571"/>
                    <a:gd name="connsiteX2" fmla="*/ 3143 w 4762"/>
                    <a:gd name="connsiteY2" fmla="*/ 2857 h 4571"/>
                    <a:gd name="connsiteX3" fmla="*/ 4763 w 4762"/>
                    <a:gd name="connsiteY3" fmla="*/ 1810 h 4571"/>
                    <a:gd name="connsiteX4" fmla="*/ 2857 w 4762"/>
                    <a:gd name="connsiteY4" fmla="*/ 1810 h 4571"/>
                    <a:gd name="connsiteX5" fmla="*/ 2476 w 4762"/>
                    <a:gd name="connsiteY5" fmla="*/ 0 h 4571"/>
                    <a:gd name="connsiteX6" fmla="*/ 1810 w 4762"/>
                    <a:gd name="connsiteY6" fmla="*/ 1715 h 4571"/>
                    <a:gd name="connsiteX7" fmla="*/ 0 w 4762"/>
                    <a:gd name="connsiteY7" fmla="*/ 1619 h 4571"/>
                    <a:gd name="connsiteX8" fmla="*/ 1429 w 4762"/>
                    <a:gd name="connsiteY8" fmla="*/ 2762 h 4571"/>
                    <a:gd name="connsiteX9" fmla="*/ 762 w 4762"/>
                    <a:gd name="connsiteY9" fmla="*/ 4477 h 4571"/>
                    <a:gd name="connsiteX10" fmla="*/ 2286 w 4762"/>
                    <a:gd name="connsiteY10" fmla="*/ 3429 h 4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571">
                      <a:moveTo>
                        <a:pt x="2286" y="3429"/>
                      </a:moveTo>
                      <a:lnTo>
                        <a:pt x="3715" y="4572"/>
                      </a:lnTo>
                      <a:lnTo>
                        <a:pt x="3143" y="2857"/>
                      </a:lnTo>
                      <a:lnTo>
                        <a:pt x="4763" y="1810"/>
                      </a:lnTo>
                      <a:lnTo>
                        <a:pt x="2857" y="1810"/>
                      </a:lnTo>
                      <a:lnTo>
                        <a:pt x="2476" y="0"/>
                      </a:lnTo>
                      <a:lnTo>
                        <a:pt x="1810" y="1715"/>
                      </a:lnTo>
                      <a:lnTo>
                        <a:pt x="0" y="1619"/>
                      </a:lnTo>
                      <a:lnTo>
                        <a:pt x="1429" y="2762"/>
                      </a:lnTo>
                      <a:lnTo>
                        <a:pt x="762" y="4477"/>
                      </a:lnTo>
                      <a:lnTo>
                        <a:pt x="2286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48DD22DB-96E8-FCBA-DF07-EF8D3F216CFD}"/>
                    </a:ext>
                  </a:extLst>
                </p:cNvPr>
                <p:cNvSpPr/>
                <p:nvPr/>
              </p:nvSpPr>
              <p:spPr>
                <a:xfrm>
                  <a:off x="11300452" y="1870573"/>
                  <a:ext cx="4667" cy="4857"/>
                </a:xfrm>
                <a:custGeom>
                  <a:avLst/>
                  <a:gdLst>
                    <a:gd name="connsiteX0" fmla="*/ 1810 w 4667"/>
                    <a:gd name="connsiteY0" fmla="*/ 3238 h 4857"/>
                    <a:gd name="connsiteX1" fmla="*/ 2762 w 4667"/>
                    <a:gd name="connsiteY1" fmla="*/ 4858 h 4857"/>
                    <a:gd name="connsiteX2" fmla="*/ 2762 w 4667"/>
                    <a:gd name="connsiteY2" fmla="*/ 2953 h 4857"/>
                    <a:gd name="connsiteX3" fmla="*/ 4667 w 4667"/>
                    <a:gd name="connsiteY3" fmla="*/ 2476 h 4857"/>
                    <a:gd name="connsiteX4" fmla="*/ 2857 w 4667"/>
                    <a:gd name="connsiteY4" fmla="*/ 1905 h 4857"/>
                    <a:gd name="connsiteX5" fmla="*/ 2953 w 4667"/>
                    <a:gd name="connsiteY5" fmla="*/ 0 h 4857"/>
                    <a:gd name="connsiteX6" fmla="*/ 1810 w 4667"/>
                    <a:gd name="connsiteY6" fmla="*/ 1524 h 4857"/>
                    <a:gd name="connsiteX7" fmla="*/ 95 w 4667"/>
                    <a:gd name="connsiteY7" fmla="*/ 762 h 4857"/>
                    <a:gd name="connsiteX8" fmla="*/ 1143 w 4667"/>
                    <a:gd name="connsiteY8" fmla="*/ 2381 h 4857"/>
                    <a:gd name="connsiteX9" fmla="*/ 0 w 4667"/>
                    <a:gd name="connsiteY9" fmla="*/ 3810 h 4857"/>
                    <a:gd name="connsiteX10" fmla="*/ 1810 w 4667"/>
                    <a:gd name="connsiteY10" fmla="*/ 3238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857">
                      <a:moveTo>
                        <a:pt x="1810" y="3238"/>
                      </a:moveTo>
                      <a:lnTo>
                        <a:pt x="2762" y="4858"/>
                      </a:lnTo>
                      <a:lnTo>
                        <a:pt x="2762" y="2953"/>
                      </a:lnTo>
                      <a:lnTo>
                        <a:pt x="4667" y="2476"/>
                      </a:lnTo>
                      <a:lnTo>
                        <a:pt x="2857" y="1905"/>
                      </a:lnTo>
                      <a:lnTo>
                        <a:pt x="2953" y="0"/>
                      </a:lnTo>
                      <a:lnTo>
                        <a:pt x="1810" y="1524"/>
                      </a:lnTo>
                      <a:lnTo>
                        <a:pt x="95" y="762"/>
                      </a:lnTo>
                      <a:lnTo>
                        <a:pt x="1143" y="2381"/>
                      </a:lnTo>
                      <a:lnTo>
                        <a:pt x="0" y="3810"/>
                      </a:lnTo>
                      <a:lnTo>
                        <a:pt x="1810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3B419C4F-CB38-3F94-BE39-237BC77D2A00}"/>
                    </a:ext>
                  </a:extLst>
                </p:cNvPr>
                <p:cNvSpPr/>
                <p:nvPr/>
              </p:nvSpPr>
              <p:spPr>
                <a:xfrm>
                  <a:off x="11291879" y="1889337"/>
                  <a:ext cx="4857" cy="4667"/>
                </a:xfrm>
                <a:custGeom>
                  <a:avLst/>
                  <a:gdLst>
                    <a:gd name="connsiteX0" fmla="*/ 1905 w 4857"/>
                    <a:gd name="connsiteY0" fmla="*/ 2858 h 4667"/>
                    <a:gd name="connsiteX1" fmla="*/ 2381 w 4857"/>
                    <a:gd name="connsiteY1" fmla="*/ 4667 h 4667"/>
                    <a:gd name="connsiteX2" fmla="*/ 2953 w 4857"/>
                    <a:gd name="connsiteY2" fmla="*/ 2858 h 4667"/>
                    <a:gd name="connsiteX3" fmla="*/ 4858 w 4857"/>
                    <a:gd name="connsiteY3" fmla="*/ 3048 h 4667"/>
                    <a:gd name="connsiteX4" fmla="*/ 3334 w 4857"/>
                    <a:gd name="connsiteY4" fmla="*/ 1905 h 4667"/>
                    <a:gd name="connsiteX5" fmla="*/ 4096 w 4857"/>
                    <a:gd name="connsiteY5" fmla="*/ 95 h 4667"/>
                    <a:gd name="connsiteX6" fmla="*/ 2572 w 4857"/>
                    <a:gd name="connsiteY6" fmla="*/ 1143 h 4667"/>
                    <a:gd name="connsiteX7" fmla="*/ 1048 w 4857"/>
                    <a:gd name="connsiteY7" fmla="*/ 0 h 4667"/>
                    <a:gd name="connsiteX8" fmla="*/ 1619 w 4857"/>
                    <a:gd name="connsiteY8" fmla="*/ 1810 h 4667"/>
                    <a:gd name="connsiteX9" fmla="*/ 0 w 4857"/>
                    <a:gd name="connsiteY9" fmla="*/ 2762 h 4667"/>
                    <a:gd name="connsiteX10" fmla="*/ 1905 w 4857"/>
                    <a:gd name="connsiteY10" fmla="*/ 2858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667">
                      <a:moveTo>
                        <a:pt x="1905" y="2858"/>
                      </a:moveTo>
                      <a:lnTo>
                        <a:pt x="2381" y="4667"/>
                      </a:lnTo>
                      <a:lnTo>
                        <a:pt x="2953" y="2858"/>
                      </a:lnTo>
                      <a:lnTo>
                        <a:pt x="4858" y="3048"/>
                      </a:lnTo>
                      <a:lnTo>
                        <a:pt x="3334" y="1905"/>
                      </a:lnTo>
                      <a:lnTo>
                        <a:pt x="4096" y="95"/>
                      </a:lnTo>
                      <a:lnTo>
                        <a:pt x="2572" y="1143"/>
                      </a:lnTo>
                      <a:lnTo>
                        <a:pt x="1048" y="0"/>
                      </a:lnTo>
                      <a:lnTo>
                        <a:pt x="1619" y="1810"/>
                      </a:lnTo>
                      <a:lnTo>
                        <a:pt x="0" y="2762"/>
                      </a:lnTo>
                      <a:lnTo>
                        <a:pt x="1905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55F1AD6E-89BA-C4EB-4533-3496286FB33F}"/>
                    </a:ext>
                  </a:extLst>
                </p:cNvPr>
                <p:cNvSpPr/>
                <p:nvPr/>
              </p:nvSpPr>
              <p:spPr>
                <a:xfrm>
                  <a:off x="11295784" y="1876002"/>
                  <a:ext cx="4762" cy="4857"/>
                </a:xfrm>
                <a:custGeom>
                  <a:avLst/>
                  <a:gdLst>
                    <a:gd name="connsiteX0" fmla="*/ 1810 w 4762"/>
                    <a:gd name="connsiteY0" fmla="*/ 2953 h 4857"/>
                    <a:gd name="connsiteX1" fmla="*/ 1715 w 4762"/>
                    <a:gd name="connsiteY1" fmla="*/ 4858 h 4857"/>
                    <a:gd name="connsiteX2" fmla="*/ 2858 w 4762"/>
                    <a:gd name="connsiteY2" fmla="*/ 3334 h 4857"/>
                    <a:gd name="connsiteX3" fmla="*/ 4667 w 4762"/>
                    <a:gd name="connsiteY3" fmla="*/ 4096 h 4857"/>
                    <a:gd name="connsiteX4" fmla="*/ 3524 w 4762"/>
                    <a:gd name="connsiteY4" fmla="*/ 2476 h 4857"/>
                    <a:gd name="connsiteX5" fmla="*/ 4763 w 4762"/>
                    <a:gd name="connsiteY5" fmla="*/ 1048 h 4857"/>
                    <a:gd name="connsiteX6" fmla="*/ 2953 w 4762"/>
                    <a:gd name="connsiteY6" fmla="*/ 1619 h 4857"/>
                    <a:gd name="connsiteX7" fmla="*/ 1905 w 4762"/>
                    <a:gd name="connsiteY7" fmla="*/ 0 h 4857"/>
                    <a:gd name="connsiteX8" fmla="*/ 1905 w 4762"/>
                    <a:gd name="connsiteY8" fmla="*/ 1905 h 4857"/>
                    <a:gd name="connsiteX9" fmla="*/ 0 w 4762"/>
                    <a:gd name="connsiteY9" fmla="*/ 2286 h 4857"/>
                    <a:gd name="connsiteX10" fmla="*/ 1810 w 4762"/>
                    <a:gd name="connsiteY10" fmla="*/ 2953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857">
                      <a:moveTo>
                        <a:pt x="1810" y="2953"/>
                      </a:moveTo>
                      <a:lnTo>
                        <a:pt x="1715" y="4858"/>
                      </a:lnTo>
                      <a:lnTo>
                        <a:pt x="2858" y="3334"/>
                      </a:lnTo>
                      <a:lnTo>
                        <a:pt x="4667" y="4096"/>
                      </a:lnTo>
                      <a:lnTo>
                        <a:pt x="3524" y="2476"/>
                      </a:lnTo>
                      <a:lnTo>
                        <a:pt x="4763" y="1048"/>
                      </a:lnTo>
                      <a:lnTo>
                        <a:pt x="2953" y="1619"/>
                      </a:lnTo>
                      <a:lnTo>
                        <a:pt x="1905" y="0"/>
                      </a:lnTo>
                      <a:lnTo>
                        <a:pt x="1905" y="1905"/>
                      </a:lnTo>
                      <a:lnTo>
                        <a:pt x="0" y="2286"/>
                      </a:lnTo>
                      <a:lnTo>
                        <a:pt x="181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E480ED46-10ED-10F4-9405-C77581F19193}"/>
                    </a:ext>
                  </a:extLst>
                </p:cNvPr>
                <p:cNvSpPr/>
                <p:nvPr/>
              </p:nvSpPr>
              <p:spPr>
                <a:xfrm>
                  <a:off x="11289021" y="1876574"/>
                  <a:ext cx="4953" cy="4857"/>
                </a:xfrm>
                <a:custGeom>
                  <a:avLst/>
                  <a:gdLst>
                    <a:gd name="connsiteX0" fmla="*/ 1524 w 4953"/>
                    <a:gd name="connsiteY0" fmla="*/ 2858 h 4857"/>
                    <a:gd name="connsiteX1" fmla="*/ 762 w 4953"/>
                    <a:gd name="connsiteY1" fmla="*/ 4667 h 4857"/>
                    <a:gd name="connsiteX2" fmla="*/ 2381 w 4953"/>
                    <a:gd name="connsiteY2" fmla="*/ 3524 h 4857"/>
                    <a:gd name="connsiteX3" fmla="*/ 3905 w 4953"/>
                    <a:gd name="connsiteY3" fmla="*/ 4858 h 4857"/>
                    <a:gd name="connsiteX4" fmla="*/ 3334 w 4953"/>
                    <a:gd name="connsiteY4" fmla="*/ 2953 h 4857"/>
                    <a:gd name="connsiteX5" fmla="*/ 4953 w 4953"/>
                    <a:gd name="connsiteY5" fmla="*/ 1905 h 4857"/>
                    <a:gd name="connsiteX6" fmla="*/ 3048 w 4953"/>
                    <a:gd name="connsiteY6" fmla="*/ 1905 h 4857"/>
                    <a:gd name="connsiteX7" fmla="*/ 2572 w 4953"/>
                    <a:gd name="connsiteY7" fmla="*/ 0 h 4857"/>
                    <a:gd name="connsiteX8" fmla="*/ 1905 w 4953"/>
                    <a:gd name="connsiteY8" fmla="*/ 1810 h 4857"/>
                    <a:gd name="connsiteX9" fmla="*/ 0 w 4953"/>
                    <a:gd name="connsiteY9" fmla="*/ 1715 h 4857"/>
                    <a:gd name="connsiteX10" fmla="*/ 1524 w 4953"/>
                    <a:gd name="connsiteY10" fmla="*/ 2858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3" h="4857">
                      <a:moveTo>
                        <a:pt x="1524" y="2858"/>
                      </a:moveTo>
                      <a:lnTo>
                        <a:pt x="762" y="4667"/>
                      </a:lnTo>
                      <a:lnTo>
                        <a:pt x="2381" y="3524"/>
                      </a:lnTo>
                      <a:lnTo>
                        <a:pt x="3905" y="4858"/>
                      </a:lnTo>
                      <a:lnTo>
                        <a:pt x="3334" y="2953"/>
                      </a:lnTo>
                      <a:lnTo>
                        <a:pt x="4953" y="1905"/>
                      </a:lnTo>
                      <a:lnTo>
                        <a:pt x="3048" y="1905"/>
                      </a:lnTo>
                      <a:lnTo>
                        <a:pt x="2572" y="0"/>
                      </a:lnTo>
                      <a:lnTo>
                        <a:pt x="1905" y="1810"/>
                      </a:lnTo>
                      <a:lnTo>
                        <a:pt x="0" y="1715"/>
                      </a:lnTo>
                      <a:lnTo>
                        <a:pt x="1524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25C89BFF-7D0D-D5D4-1439-67DD49BC0AD6}"/>
                    </a:ext>
                  </a:extLst>
                </p:cNvPr>
                <p:cNvSpPr/>
                <p:nvPr/>
              </p:nvSpPr>
              <p:spPr>
                <a:xfrm>
                  <a:off x="11282830" y="1883718"/>
                  <a:ext cx="4857" cy="4952"/>
                </a:xfrm>
                <a:custGeom>
                  <a:avLst/>
                  <a:gdLst>
                    <a:gd name="connsiteX0" fmla="*/ 1238 w 4857"/>
                    <a:gd name="connsiteY0" fmla="*/ 2381 h 4952"/>
                    <a:gd name="connsiteX1" fmla="*/ 0 w 4857"/>
                    <a:gd name="connsiteY1" fmla="*/ 3905 h 4952"/>
                    <a:gd name="connsiteX2" fmla="*/ 1905 w 4857"/>
                    <a:gd name="connsiteY2" fmla="*/ 3334 h 4952"/>
                    <a:gd name="connsiteX3" fmla="*/ 2953 w 4857"/>
                    <a:gd name="connsiteY3" fmla="*/ 4953 h 4952"/>
                    <a:gd name="connsiteX4" fmla="*/ 2953 w 4857"/>
                    <a:gd name="connsiteY4" fmla="*/ 3048 h 4952"/>
                    <a:gd name="connsiteX5" fmla="*/ 4858 w 4857"/>
                    <a:gd name="connsiteY5" fmla="*/ 2572 h 4952"/>
                    <a:gd name="connsiteX6" fmla="*/ 2953 w 4857"/>
                    <a:gd name="connsiteY6" fmla="*/ 1905 h 4952"/>
                    <a:gd name="connsiteX7" fmla="*/ 3143 w 4857"/>
                    <a:gd name="connsiteY7" fmla="*/ 0 h 4952"/>
                    <a:gd name="connsiteX8" fmla="*/ 1905 w 4857"/>
                    <a:gd name="connsiteY8" fmla="*/ 1524 h 4952"/>
                    <a:gd name="connsiteX9" fmla="*/ 95 w 4857"/>
                    <a:gd name="connsiteY9" fmla="*/ 762 h 4952"/>
                    <a:gd name="connsiteX10" fmla="*/ 1238 w 4857"/>
                    <a:gd name="connsiteY10" fmla="*/ 2381 h 4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952">
                      <a:moveTo>
                        <a:pt x="1238" y="2381"/>
                      </a:moveTo>
                      <a:lnTo>
                        <a:pt x="0" y="3905"/>
                      </a:lnTo>
                      <a:lnTo>
                        <a:pt x="1905" y="3334"/>
                      </a:lnTo>
                      <a:lnTo>
                        <a:pt x="2953" y="4953"/>
                      </a:lnTo>
                      <a:lnTo>
                        <a:pt x="2953" y="3048"/>
                      </a:lnTo>
                      <a:lnTo>
                        <a:pt x="4858" y="2572"/>
                      </a:lnTo>
                      <a:lnTo>
                        <a:pt x="2953" y="1905"/>
                      </a:lnTo>
                      <a:lnTo>
                        <a:pt x="3143" y="0"/>
                      </a:lnTo>
                      <a:lnTo>
                        <a:pt x="1905" y="1524"/>
                      </a:lnTo>
                      <a:lnTo>
                        <a:pt x="95" y="762"/>
                      </a:lnTo>
                      <a:lnTo>
                        <a:pt x="1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28BCAB1A-4DB1-CF5C-4A07-1A11DB279D0E}"/>
                    </a:ext>
                  </a:extLst>
                </p:cNvPr>
                <p:cNvSpPr/>
                <p:nvPr/>
              </p:nvSpPr>
              <p:spPr>
                <a:xfrm>
                  <a:off x="11275782" y="1874097"/>
                  <a:ext cx="5143" cy="4953"/>
                </a:xfrm>
                <a:custGeom>
                  <a:avLst/>
                  <a:gdLst>
                    <a:gd name="connsiteX0" fmla="*/ 1714 w 5143"/>
                    <a:gd name="connsiteY0" fmla="*/ 1905 h 4953"/>
                    <a:gd name="connsiteX1" fmla="*/ 0 w 5143"/>
                    <a:gd name="connsiteY1" fmla="*/ 2953 h 4953"/>
                    <a:gd name="connsiteX2" fmla="*/ 2000 w 5143"/>
                    <a:gd name="connsiteY2" fmla="*/ 3048 h 4953"/>
                    <a:gd name="connsiteX3" fmla="*/ 2476 w 5143"/>
                    <a:gd name="connsiteY3" fmla="*/ 4953 h 4953"/>
                    <a:gd name="connsiteX4" fmla="*/ 3143 w 5143"/>
                    <a:gd name="connsiteY4" fmla="*/ 3048 h 4953"/>
                    <a:gd name="connsiteX5" fmla="*/ 5143 w 5143"/>
                    <a:gd name="connsiteY5" fmla="*/ 3239 h 4953"/>
                    <a:gd name="connsiteX6" fmla="*/ 3524 w 5143"/>
                    <a:gd name="connsiteY6" fmla="*/ 2000 h 4953"/>
                    <a:gd name="connsiteX7" fmla="*/ 4286 w 5143"/>
                    <a:gd name="connsiteY7" fmla="*/ 191 h 4953"/>
                    <a:gd name="connsiteX8" fmla="*/ 2667 w 5143"/>
                    <a:gd name="connsiteY8" fmla="*/ 1333 h 4953"/>
                    <a:gd name="connsiteX9" fmla="*/ 1143 w 5143"/>
                    <a:gd name="connsiteY9" fmla="*/ 0 h 4953"/>
                    <a:gd name="connsiteX10" fmla="*/ 1714 w 5143"/>
                    <a:gd name="connsiteY10" fmla="*/ 1905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4953">
                      <a:moveTo>
                        <a:pt x="1714" y="1905"/>
                      </a:moveTo>
                      <a:lnTo>
                        <a:pt x="0" y="2953"/>
                      </a:lnTo>
                      <a:lnTo>
                        <a:pt x="2000" y="3048"/>
                      </a:lnTo>
                      <a:lnTo>
                        <a:pt x="2476" y="4953"/>
                      </a:lnTo>
                      <a:lnTo>
                        <a:pt x="3143" y="3048"/>
                      </a:lnTo>
                      <a:lnTo>
                        <a:pt x="5143" y="3239"/>
                      </a:lnTo>
                      <a:lnTo>
                        <a:pt x="3524" y="2000"/>
                      </a:lnTo>
                      <a:lnTo>
                        <a:pt x="4286" y="191"/>
                      </a:lnTo>
                      <a:lnTo>
                        <a:pt x="2667" y="1333"/>
                      </a:lnTo>
                      <a:lnTo>
                        <a:pt x="1143" y="0"/>
                      </a:lnTo>
                      <a:lnTo>
                        <a:pt x="1714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EA27C8D3-0143-138C-78DC-AADFC69520C7}"/>
                    </a:ext>
                  </a:extLst>
                </p:cNvPr>
                <p:cNvSpPr/>
                <p:nvPr/>
              </p:nvSpPr>
              <p:spPr>
                <a:xfrm>
                  <a:off x="11272162" y="1881908"/>
                  <a:ext cx="4952" cy="5143"/>
                </a:xfrm>
                <a:custGeom>
                  <a:avLst/>
                  <a:gdLst>
                    <a:gd name="connsiteX0" fmla="*/ 1905 w 4952"/>
                    <a:gd name="connsiteY0" fmla="*/ 2000 h 5143"/>
                    <a:gd name="connsiteX1" fmla="*/ 0 w 4952"/>
                    <a:gd name="connsiteY1" fmla="*/ 2477 h 5143"/>
                    <a:gd name="connsiteX2" fmla="*/ 1905 w 4952"/>
                    <a:gd name="connsiteY2" fmla="*/ 3143 h 5143"/>
                    <a:gd name="connsiteX3" fmla="*/ 1714 w 4952"/>
                    <a:gd name="connsiteY3" fmla="*/ 5144 h 5143"/>
                    <a:gd name="connsiteX4" fmla="*/ 2953 w 4952"/>
                    <a:gd name="connsiteY4" fmla="*/ 3524 h 5143"/>
                    <a:gd name="connsiteX5" fmla="*/ 4763 w 4952"/>
                    <a:gd name="connsiteY5" fmla="*/ 4286 h 5143"/>
                    <a:gd name="connsiteX6" fmla="*/ 3620 w 4952"/>
                    <a:gd name="connsiteY6" fmla="*/ 2667 h 5143"/>
                    <a:gd name="connsiteX7" fmla="*/ 4953 w 4952"/>
                    <a:gd name="connsiteY7" fmla="*/ 1143 h 5143"/>
                    <a:gd name="connsiteX8" fmla="*/ 3048 w 4952"/>
                    <a:gd name="connsiteY8" fmla="*/ 1715 h 5143"/>
                    <a:gd name="connsiteX9" fmla="*/ 2000 w 4952"/>
                    <a:gd name="connsiteY9" fmla="*/ 0 h 5143"/>
                    <a:gd name="connsiteX10" fmla="*/ 1905 w 4952"/>
                    <a:gd name="connsiteY10" fmla="*/ 2000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2" h="5143">
                      <a:moveTo>
                        <a:pt x="1905" y="2000"/>
                      </a:moveTo>
                      <a:lnTo>
                        <a:pt x="0" y="2477"/>
                      </a:lnTo>
                      <a:lnTo>
                        <a:pt x="1905" y="3143"/>
                      </a:lnTo>
                      <a:lnTo>
                        <a:pt x="1714" y="5144"/>
                      </a:lnTo>
                      <a:lnTo>
                        <a:pt x="2953" y="3524"/>
                      </a:lnTo>
                      <a:lnTo>
                        <a:pt x="4763" y="4286"/>
                      </a:lnTo>
                      <a:lnTo>
                        <a:pt x="3620" y="2667"/>
                      </a:lnTo>
                      <a:lnTo>
                        <a:pt x="4953" y="1143"/>
                      </a:lnTo>
                      <a:lnTo>
                        <a:pt x="3048" y="1715"/>
                      </a:lnTo>
                      <a:lnTo>
                        <a:pt x="2000" y="0"/>
                      </a:lnTo>
                      <a:lnTo>
                        <a:pt x="1905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ADD995BB-716B-27FA-855D-B23B933E97D0}"/>
                    </a:ext>
                  </a:extLst>
                </p:cNvPr>
                <p:cNvSpPr/>
                <p:nvPr/>
              </p:nvSpPr>
              <p:spPr>
                <a:xfrm>
                  <a:off x="11264542" y="1868001"/>
                  <a:ext cx="5143" cy="5048"/>
                </a:xfrm>
                <a:custGeom>
                  <a:avLst/>
                  <a:gdLst>
                    <a:gd name="connsiteX0" fmla="*/ 2000 w 5143"/>
                    <a:gd name="connsiteY0" fmla="*/ 1905 h 5048"/>
                    <a:gd name="connsiteX1" fmla="*/ 0 w 5143"/>
                    <a:gd name="connsiteY1" fmla="*/ 1810 h 5048"/>
                    <a:gd name="connsiteX2" fmla="*/ 1524 w 5143"/>
                    <a:gd name="connsiteY2" fmla="*/ 2953 h 5048"/>
                    <a:gd name="connsiteX3" fmla="*/ 762 w 5143"/>
                    <a:gd name="connsiteY3" fmla="*/ 4858 h 5048"/>
                    <a:gd name="connsiteX4" fmla="*/ 2477 w 5143"/>
                    <a:gd name="connsiteY4" fmla="*/ 3715 h 5048"/>
                    <a:gd name="connsiteX5" fmla="*/ 4001 w 5143"/>
                    <a:gd name="connsiteY5" fmla="*/ 5048 h 5048"/>
                    <a:gd name="connsiteX6" fmla="*/ 3429 w 5143"/>
                    <a:gd name="connsiteY6" fmla="*/ 3048 h 5048"/>
                    <a:gd name="connsiteX7" fmla="*/ 5144 w 5143"/>
                    <a:gd name="connsiteY7" fmla="*/ 2000 h 5048"/>
                    <a:gd name="connsiteX8" fmla="*/ 3143 w 5143"/>
                    <a:gd name="connsiteY8" fmla="*/ 2000 h 5048"/>
                    <a:gd name="connsiteX9" fmla="*/ 2667 w 5143"/>
                    <a:gd name="connsiteY9" fmla="*/ 0 h 5048"/>
                    <a:gd name="connsiteX10" fmla="*/ 2000 w 5143"/>
                    <a:gd name="connsiteY10" fmla="*/ 1905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048">
                      <a:moveTo>
                        <a:pt x="2000" y="1905"/>
                      </a:moveTo>
                      <a:lnTo>
                        <a:pt x="0" y="1810"/>
                      </a:lnTo>
                      <a:lnTo>
                        <a:pt x="1524" y="2953"/>
                      </a:lnTo>
                      <a:lnTo>
                        <a:pt x="762" y="4858"/>
                      </a:lnTo>
                      <a:lnTo>
                        <a:pt x="2477" y="3715"/>
                      </a:lnTo>
                      <a:lnTo>
                        <a:pt x="4001" y="5048"/>
                      </a:lnTo>
                      <a:lnTo>
                        <a:pt x="3429" y="3048"/>
                      </a:lnTo>
                      <a:lnTo>
                        <a:pt x="5144" y="2000"/>
                      </a:lnTo>
                      <a:lnTo>
                        <a:pt x="3143" y="2000"/>
                      </a:lnTo>
                      <a:lnTo>
                        <a:pt x="2667" y="0"/>
                      </a:lnTo>
                      <a:lnTo>
                        <a:pt x="200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50F422B2-32E8-A6F7-DC68-19C3B6618A54}"/>
                    </a:ext>
                  </a:extLst>
                </p:cNvPr>
                <p:cNvSpPr/>
                <p:nvPr/>
              </p:nvSpPr>
              <p:spPr>
                <a:xfrm>
                  <a:off x="11253779" y="1884956"/>
                  <a:ext cx="5143" cy="5238"/>
                </a:xfrm>
                <a:custGeom>
                  <a:avLst/>
                  <a:gdLst>
                    <a:gd name="connsiteX0" fmla="*/ 2096 w 5143"/>
                    <a:gd name="connsiteY0" fmla="*/ 1619 h 5238"/>
                    <a:gd name="connsiteX1" fmla="*/ 190 w 5143"/>
                    <a:gd name="connsiteY1" fmla="*/ 857 h 5238"/>
                    <a:gd name="connsiteX2" fmla="*/ 1333 w 5143"/>
                    <a:gd name="connsiteY2" fmla="*/ 2572 h 5238"/>
                    <a:gd name="connsiteX3" fmla="*/ 0 w 5143"/>
                    <a:gd name="connsiteY3" fmla="*/ 4096 h 5238"/>
                    <a:gd name="connsiteX4" fmla="*/ 2000 w 5143"/>
                    <a:gd name="connsiteY4" fmla="*/ 3524 h 5238"/>
                    <a:gd name="connsiteX5" fmla="*/ 3048 w 5143"/>
                    <a:gd name="connsiteY5" fmla="*/ 5239 h 5238"/>
                    <a:gd name="connsiteX6" fmla="*/ 3143 w 5143"/>
                    <a:gd name="connsiteY6" fmla="*/ 3143 h 5238"/>
                    <a:gd name="connsiteX7" fmla="*/ 5143 w 5143"/>
                    <a:gd name="connsiteY7" fmla="*/ 2667 h 5238"/>
                    <a:gd name="connsiteX8" fmla="*/ 3143 w 5143"/>
                    <a:gd name="connsiteY8" fmla="*/ 2000 h 5238"/>
                    <a:gd name="connsiteX9" fmla="*/ 3334 w 5143"/>
                    <a:gd name="connsiteY9" fmla="*/ 0 h 5238"/>
                    <a:gd name="connsiteX10" fmla="*/ 2096 w 5143"/>
                    <a:gd name="connsiteY10" fmla="*/ 1619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238">
                      <a:moveTo>
                        <a:pt x="2096" y="1619"/>
                      </a:moveTo>
                      <a:lnTo>
                        <a:pt x="190" y="857"/>
                      </a:lnTo>
                      <a:lnTo>
                        <a:pt x="1333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lnTo>
                        <a:pt x="3048" y="5239"/>
                      </a:lnTo>
                      <a:lnTo>
                        <a:pt x="3143" y="3143"/>
                      </a:lnTo>
                      <a:lnTo>
                        <a:pt x="5143" y="2667"/>
                      </a:lnTo>
                      <a:lnTo>
                        <a:pt x="3143" y="2000"/>
                      </a:lnTo>
                      <a:lnTo>
                        <a:pt x="3334" y="0"/>
                      </a:lnTo>
                      <a:lnTo>
                        <a:pt x="2096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CCCCFE45-07E6-ECF5-9CE8-4FCDF2004567}"/>
                    </a:ext>
                  </a:extLst>
                </p:cNvPr>
                <p:cNvSpPr/>
                <p:nvPr/>
              </p:nvSpPr>
              <p:spPr>
                <a:xfrm>
                  <a:off x="11256637" y="1877336"/>
                  <a:ext cx="5333" cy="5048"/>
                </a:xfrm>
                <a:custGeom>
                  <a:avLst/>
                  <a:gdLst>
                    <a:gd name="connsiteX0" fmla="*/ 2762 w 5333"/>
                    <a:gd name="connsiteY0" fmla="*/ 1333 h 5048"/>
                    <a:gd name="connsiteX1" fmla="*/ 1238 w 5333"/>
                    <a:gd name="connsiteY1" fmla="*/ 0 h 5048"/>
                    <a:gd name="connsiteX2" fmla="*/ 1810 w 5333"/>
                    <a:gd name="connsiteY2" fmla="*/ 1905 h 5048"/>
                    <a:gd name="connsiteX3" fmla="*/ 0 w 5333"/>
                    <a:gd name="connsiteY3" fmla="*/ 3048 h 5048"/>
                    <a:gd name="connsiteX4" fmla="*/ 2096 w 5333"/>
                    <a:gd name="connsiteY4" fmla="*/ 3048 h 5048"/>
                    <a:gd name="connsiteX5" fmla="*/ 2572 w 5333"/>
                    <a:gd name="connsiteY5" fmla="*/ 5048 h 5048"/>
                    <a:gd name="connsiteX6" fmla="*/ 3238 w 5333"/>
                    <a:gd name="connsiteY6" fmla="*/ 3143 h 5048"/>
                    <a:gd name="connsiteX7" fmla="*/ 5334 w 5333"/>
                    <a:gd name="connsiteY7" fmla="*/ 3238 h 5048"/>
                    <a:gd name="connsiteX8" fmla="*/ 3715 w 5333"/>
                    <a:gd name="connsiteY8" fmla="*/ 2000 h 5048"/>
                    <a:gd name="connsiteX9" fmla="*/ 4477 w 5333"/>
                    <a:gd name="connsiteY9" fmla="*/ 95 h 5048"/>
                    <a:gd name="connsiteX10" fmla="*/ 2762 w 5333"/>
                    <a:gd name="connsiteY10" fmla="*/ 1333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048">
                      <a:moveTo>
                        <a:pt x="2762" y="1333"/>
                      </a:moveTo>
                      <a:lnTo>
                        <a:pt x="1238" y="0"/>
                      </a:lnTo>
                      <a:lnTo>
                        <a:pt x="1810" y="1905"/>
                      </a:lnTo>
                      <a:lnTo>
                        <a:pt x="0" y="3048"/>
                      </a:lnTo>
                      <a:lnTo>
                        <a:pt x="2096" y="3048"/>
                      </a:lnTo>
                      <a:lnTo>
                        <a:pt x="2572" y="5048"/>
                      </a:lnTo>
                      <a:lnTo>
                        <a:pt x="3238" y="3143"/>
                      </a:lnTo>
                      <a:lnTo>
                        <a:pt x="5334" y="3238"/>
                      </a:lnTo>
                      <a:lnTo>
                        <a:pt x="3715" y="2000"/>
                      </a:lnTo>
                      <a:lnTo>
                        <a:pt x="4477" y="95"/>
                      </a:lnTo>
                      <a:lnTo>
                        <a:pt x="2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5FE04119-9287-043F-C9E2-9034C3077A1A}"/>
                    </a:ext>
                  </a:extLst>
                </p:cNvPr>
                <p:cNvSpPr/>
                <p:nvPr/>
              </p:nvSpPr>
              <p:spPr>
                <a:xfrm>
                  <a:off x="11248731" y="1870192"/>
                  <a:ext cx="5143" cy="5333"/>
                </a:xfrm>
                <a:custGeom>
                  <a:avLst/>
                  <a:gdLst>
                    <a:gd name="connsiteX0" fmla="*/ 3143 w 5143"/>
                    <a:gd name="connsiteY0" fmla="*/ 1810 h 5333"/>
                    <a:gd name="connsiteX1" fmla="*/ 2096 w 5143"/>
                    <a:gd name="connsiteY1" fmla="*/ 0 h 5333"/>
                    <a:gd name="connsiteX2" fmla="*/ 2000 w 5143"/>
                    <a:gd name="connsiteY2" fmla="*/ 2096 h 5333"/>
                    <a:gd name="connsiteX3" fmla="*/ 0 w 5143"/>
                    <a:gd name="connsiteY3" fmla="*/ 2572 h 5333"/>
                    <a:gd name="connsiteX4" fmla="*/ 2000 w 5143"/>
                    <a:gd name="connsiteY4" fmla="*/ 3238 h 5333"/>
                    <a:gd name="connsiteX5" fmla="*/ 1809 w 5143"/>
                    <a:gd name="connsiteY5" fmla="*/ 5334 h 5333"/>
                    <a:gd name="connsiteX6" fmla="*/ 3143 w 5143"/>
                    <a:gd name="connsiteY6" fmla="*/ 3715 h 5333"/>
                    <a:gd name="connsiteX7" fmla="*/ 5048 w 5143"/>
                    <a:gd name="connsiteY7" fmla="*/ 4477 h 5333"/>
                    <a:gd name="connsiteX8" fmla="*/ 3810 w 5143"/>
                    <a:gd name="connsiteY8" fmla="*/ 2762 h 5333"/>
                    <a:gd name="connsiteX9" fmla="*/ 5143 w 5143"/>
                    <a:gd name="connsiteY9" fmla="*/ 1143 h 5333"/>
                    <a:gd name="connsiteX10" fmla="*/ 3143 w 5143"/>
                    <a:gd name="connsiteY10" fmla="*/ 1810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333">
                      <a:moveTo>
                        <a:pt x="3143" y="1810"/>
                      </a:moveTo>
                      <a:lnTo>
                        <a:pt x="2096" y="0"/>
                      </a:lnTo>
                      <a:lnTo>
                        <a:pt x="2000" y="2096"/>
                      </a:lnTo>
                      <a:lnTo>
                        <a:pt x="0" y="2572"/>
                      </a:lnTo>
                      <a:lnTo>
                        <a:pt x="2000" y="3238"/>
                      </a:lnTo>
                      <a:lnTo>
                        <a:pt x="1809" y="5334"/>
                      </a:lnTo>
                      <a:lnTo>
                        <a:pt x="3143" y="3715"/>
                      </a:lnTo>
                      <a:lnTo>
                        <a:pt x="5048" y="4477"/>
                      </a:lnTo>
                      <a:lnTo>
                        <a:pt x="3810" y="2762"/>
                      </a:lnTo>
                      <a:lnTo>
                        <a:pt x="5143" y="1143"/>
                      </a:lnTo>
                      <a:lnTo>
                        <a:pt x="314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A36C978F-1873-AAA5-B9F1-5685E3E50F03}"/>
                    </a:ext>
                  </a:extLst>
                </p:cNvPr>
                <p:cNvSpPr/>
                <p:nvPr/>
              </p:nvSpPr>
              <p:spPr>
                <a:xfrm>
                  <a:off x="11244445" y="1877050"/>
                  <a:ext cx="5429" cy="5238"/>
                </a:xfrm>
                <a:custGeom>
                  <a:avLst/>
                  <a:gdLst>
                    <a:gd name="connsiteX0" fmla="*/ 3334 w 5429"/>
                    <a:gd name="connsiteY0" fmla="*/ 2000 h 5238"/>
                    <a:gd name="connsiteX1" fmla="*/ 2857 w 5429"/>
                    <a:gd name="connsiteY1" fmla="*/ 0 h 5238"/>
                    <a:gd name="connsiteX2" fmla="*/ 2096 w 5429"/>
                    <a:gd name="connsiteY2" fmla="*/ 2000 h 5238"/>
                    <a:gd name="connsiteX3" fmla="*/ 0 w 5429"/>
                    <a:gd name="connsiteY3" fmla="*/ 1810 h 5238"/>
                    <a:gd name="connsiteX4" fmla="*/ 1714 w 5429"/>
                    <a:gd name="connsiteY4" fmla="*/ 3143 h 5238"/>
                    <a:gd name="connsiteX5" fmla="*/ 953 w 5429"/>
                    <a:gd name="connsiteY5" fmla="*/ 5048 h 5238"/>
                    <a:gd name="connsiteX6" fmla="*/ 2667 w 5429"/>
                    <a:gd name="connsiteY6" fmla="*/ 3905 h 5238"/>
                    <a:gd name="connsiteX7" fmla="*/ 4286 w 5429"/>
                    <a:gd name="connsiteY7" fmla="*/ 5239 h 5238"/>
                    <a:gd name="connsiteX8" fmla="*/ 3620 w 5429"/>
                    <a:gd name="connsiteY8" fmla="*/ 3238 h 5238"/>
                    <a:gd name="connsiteX9" fmla="*/ 5429 w 5429"/>
                    <a:gd name="connsiteY9" fmla="*/ 2095 h 5238"/>
                    <a:gd name="connsiteX10" fmla="*/ 3334 w 5429"/>
                    <a:gd name="connsiteY10" fmla="*/ 2000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238">
                      <a:moveTo>
                        <a:pt x="3334" y="2000"/>
                      </a:moveTo>
                      <a:lnTo>
                        <a:pt x="2857" y="0"/>
                      </a:lnTo>
                      <a:lnTo>
                        <a:pt x="2096" y="2000"/>
                      </a:lnTo>
                      <a:lnTo>
                        <a:pt x="0" y="1810"/>
                      </a:lnTo>
                      <a:lnTo>
                        <a:pt x="1714" y="3143"/>
                      </a:lnTo>
                      <a:lnTo>
                        <a:pt x="953" y="5048"/>
                      </a:lnTo>
                      <a:lnTo>
                        <a:pt x="2667" y="3905"/>
                      </a:lnTo>
                      <a:lnTo>
                        <a:pt x="4286" y="5239"/>
                      </a:lnTo>
                      <a:lnTo>
                        <a:pt x="3620" y="3238"/>
                      </a:lnTo>
                      <a:lnTo>
                        <a:pt x="5429" y="2095"/>
                      </a:lnTo>
                      <a:lnTo>
                        <a:pt x="3334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EE6D31B7-0381-8BCA-8CB9-17CDBDD3CFAA}"/>
                    </a:ext>
                  </a:extLst>
                </p:cNvPr>
                <p:cNvSpPr/>
                <p:nvPr/>
              </p:nvSpPr>
              <p:spPr>
                <a:xfrm>
                  <a:off x="11245683" y="1888385"/>
                  <a:ext cx="5238" cy="5429"/>
                </a:xfrm>
                <a:custGeom>
                  <a:avLst/>
                  <a:gdLst>
                    <a:gd name="connsiteX0" fmla="*/ 3238 w 5238"/>
                    <a:gd name="connsiteY0" fmla="*/ 2096 h 5429"/>
                    <a:gd name="connsiteX1" fmla="*/ 3429 w 5238"/>
                    <a:gd name="connsiteY1" fmla="*/ 0 h 5429"/>
                    <a:gd name="connsiteX2" fmla="*/ 2096 w 5238"/>
                    <a:gd name="connsiteY2" fmla="*/ 1715 h 5429"/>
                    <a:gd name="connsiteX3" fmla="*/ 190 w 5238"/>
                    <a:gd name="connsiteY3" fmla="*/ 857 h 5429"/>
                    <a:gd name="connsiteX4" fmla="*/ 1333 w 5238"/>
                    <a:gd name="connsiteY4" fmla="*/ 2667 h 5429"/>
                    <a:gd name="connsiteX5" fmla="*/ 0 w 5238"/>
                    <a:gd name="connsiteY5" fmla="*/ 4286 h 5429"/>
                    <a:gd name="connsiteX6" fmla="*/ 2000 w 5238"/>
                    <a:gd name="connsiteY6" fmla="*/ 3620 h 5429"/>
                    <a:gd name="connsiteX7" fmla="*/ 3143 w 5238"/>
                    <a:gd name="connsiteY7" fmla="*/ 5429 h 5429"/>
                    <a:gd name="connsiteX8" fmla="*/ 3238 w 5238"/>
                    <a:gd name="connsiteY8" fmla="*/ 3334 h 5429"/>
                    <a:gd name="connsiteX9" fmla="*/ 5239 w 5238"/>
                    <a:gd name="connsiteY9" fmla="*/ 2858 h 5429"/>
                    <a:gd name="connsiteX10" fmla="*/ 3238 w 5238"/>
                    <a:gd name="connsiteY10" fmla="*/ 2096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429">
                      <a:moveTo>
                        <a:pt x="3238" y="2096"/>
                      </a:moveTo>
                      <a:lnTo>
                        <a:pt x="3429" y="0"/>
                      </a:lnTo>
                      <a:lnTo>
                        <a:pt x="2096" y="1715"/>
                      </a:lnTo>
                      <a:lnTo>
                        <a:pt x="190" y="857"/>
                      </a:lnTo>
                      <a:lnTo>
                        <a:pt x="1333" y="2667"/>
                      </a:lnTo>
                      <a:lnTo>
                        <a:pt x="0" y="4286"/>
                      </a:lnTo>
                      <a:lnTo>
                        <a:pt x="2000" y="3620"/>
                      </a:lnTo>
                      <a:lnTo>
                        <a:pt x="3143" y="5429"/>
                      </a:lnTo>
                      <a:lnTo>
                        <a:pt x="3238" y="3334"/>
                      </a:lnTo>
                      <a:lnTo>
                        <a:pt x="5239" y="2858"/>
                      </a:lnTo>
                      <a:lnTo>
                        <a:pt x="3238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E5AA6135-2CFC-E906-D229-5B8AFAD4A50F}"/>
                    </a:ext>
                  </a:extLst>
                </p:cNvPr>
                <p:cNvSpPr/>
                <p:nvPr/>
              </p:nvSpPr>
              <p:spPr>
                <a:xfrm>
                  <a:off x="11233395" y="1878765"/>
                  <a:ext cx="5524" cy="5333"/>
                </a:xfrm>
                <a:custGeom>
                  <a:avLst/>
                  <a:gdLst>
                    <a:gd name="connsiteX0" fmla="*/ 3810 w 5524"/>
                    <a:gd name="connsiteY0" fmla="*/ 2095 h 5333"/>
                    <a:gd name="connsiteX1" fmla="*/ 4667 w 5524"/>
                    <a:gd name="connsiteY1" fmla="*/ 95 h 5333"/>
                    <a:gd name="connsiteX2" fmla="*/ 2857 w 5524"/>
                    <a:gd name="connsiteY2" fmla="*/ 1333 h 5333"/>
                    <a:gd name="connsiteX3" fmla="*/ 1238 w 5524"/>
                    <a:gd name="connsiteY3" fmla="*/ 0 h 5333"/>
                    <a:gd name="connsiteX4" fmla="*/ 1905 w 5524"/>
                    <a:gd name="connsiteY4" fmla="*/ 2000 h 5333"/>
                    <a:gd name="connsiteX5" fmla="*/ 0 w 5524"/>
                    <a:gd name="connsiteY5" fmla="*/ 3143 h 5333"/>
                    <a:gd name="connsiteX6" fmla="*/ 2191 w 5524"/>
                    <a:gd name="connsiteY6" fmla="*/ 3238 h 5333"/>
                    <a:gd name="connsiteX7" fmla="*/ 2667 w 5524"/>
                    <a:gd name="connsiteY7" fmla="*/ 5334 h 5333"/>
                    <a:gd name="connsiteX8" fmla="*/ 3429 w 5524"/>
                    <a:gd name="connsiteY8" fmla="*/ 3238 h 5333"/>
                    <a:gd name="connsiteX9" fmla="*/ 5525 w 5524"/>
                    <a:gd name="connsiteY9" fmla="*/ 3429 h 5333"/>
                    <a:gd name="connsiteX10" fmla="*/ 3810 w 5524"/>
                    <a:gd name="connsiteY10" fmla="*/ 2095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333">
                      <a:moveTo>
                        <a:pt x="3810" y="2095"/>
                      </a:moveTo>
                      <a:lnTo>
                        <a:pt x="4667" y="95"/>
                      </a:lnTo>
                      <a:lnTo>
                        <a:pt x="2857" y="1333"/>
                      </a:lnTo>
                      <a:lnTo>
                        <a:pt x="1238" y="0"/>
                      </a:lnTo>
                      <a:lnTo>
                        <a:pt x="1905" y="2000"/>
                      </a:lnTo>
                      <a:lnTo>
                        <a:pt x="0" y="3143"/>
                      </a:lnTo>
                      <a:lnTo>
                        <a:pt x="2191" y="3238"/>
                      </a:lnTo>
                      <a:lnTo>
                        <a:pt x="2667" y="5334"/>
                      </a:lnTo>
                      <a:lnTo>
                        <a:pt x="3429" y="3238"/>
                      </a:lnTo>
                      <a:lnTo>
                        <a:pt x="5525" y="3429"/>
                      </a:lnTo>
                      <a:lnTo>
                        <a:pt x="3810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6D57AE36-B8A8-C89E-C5E8-2DC2E5EE3118}"/>
                    </a:ext>
                  </a:extLst>
                </p:cNvPr>
                <p:cNvSpPr/>
                <p:nvPr/>
              </p:nvSpPr>
              <p:spPr>
                <a:xfrm>
                  <a:off x="11225680" y="1880765"/>
                  <a:ext cx="5333" cy="5619"/>
                </a:xfrm>
                <a:custGeom>
                  <a:avLst/>
                  <a:gdLst>
                    <a:gd name="connsiteX0" fmla="*/ 4001 w 5333"/>
                    <a:gd name="connsiteY0" fmla="*/ 2857 h 5619"/>
                    <a:gd name="connsiteX1" fmla="*/ 5334 w 5333"/>
                    <a:gd name="connsiteY1" fmla="*/ 1238 h 5619"/>
                    <a:gd name="connsiteX2" fmla="*/ 3334 w 5333"/>
                    <a:gd name="connsiteY2" fmla="*/ 1905 h 5619"/>
                    <a:gd name="connsiteX3" fmla="*/ 2096 w 5333"/>
                    <a:gd name="connsiteY3" fmla="*/ 0 h 5619"/>
                    <a:gd name="connsiteX4" fmla="*/ 2096 w 5333"/>
                    <a:gd name="connsiteY4" fmla="*/ 2191 h 5619"/>
                    <a:gd name="connsiteX5" fmla="*/ 0 w 5333"/>
                    <a:gd name="connsiteY5" fmla="*/ 2667 h 5619"/>
                    <a:gd name="connsiteX6" fmla="*/ 2000 w 5333"/>
                    <a:gd name="connsiteY6" fmla="*/ 3429 h 5619"/>
                    <a:gd name="connsiteX7" fmla="*/ 1905 w 5333"/>
                    <a:gd name="connsiteY7" fmla="*/ 5620 h 5619"/>
                    <a:gd name="connsiteX8" fmla="*/ 3143 w 5333"/>
                    <a:gd name="connsiteY8" fmla="*/ 3905 h 5619"/>
                    <a:gd name="connsiteX9" fmla="*/ 5239 w 5333"/>
                    <a:gd name="connsiteY9" fmla="*/ 4667 h 5619"/>
                    <a:gd name="connsiteX10" fmla="*/ 4001 w 5333"/>
                    <a:gd name="connsiteY10" fmla="*/ 2857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619">
                      <a:moveTo>
                        <a:pt x="4001" y="2857"/>
                      </a:moveTo>
                      <a:lnTo>
                        <a:pt x="5334" y="1238"/>
                      </a:lnTo>
                      <a:lnTo>
                        <a:pt x="3334" y="1905"/>
                      </a:lnTo>
                      <a:lnTo>
                        <a:pt x="2096" y="0"/>
                      </a:lnTo>
                      <a:lnTo>
                        <a:pt x="2096" y="2191"/>
                      </a:lnTo>
                      <a:lnTo>
                        <a:pt x="0" y="2667"/>
                      </a:lnTo>
                      <a:lnTo>
                        <a:pt x="2000" y="3429"/>
                      </a:lnTo>
                      <a:lnTo>
                        <a:pt x="1905" y="5620"/>
                      </a:lnTo>
                      <a:lnTo>
                        <a:pt x="3143" y="3905"/>
                      </a:lnTo>
                      <a:lnTo>
                        <a:pt x="5239" y="4667"/>
                      </a:lnTo>
                      <a:lnTo>
                        <a:pt x="4001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C95C21FE-317F-B77F-A76B-512D8DA3D457}"/>
                    </a:ext>
                  </a:extLst>
                </p:cNvPr>
                <p:cNvSpPr/>
                <p:nvPr/>
              </p:nvSpPr>
              <p:spPr>
                <a:xfrm>
                  <a:off x="11225585" y="1888194"/>
                  <a:ext cx="5619" cy="5429"/>
                </a:xfrm>
                <a:custGeom>
                  <a:avLst/>
                  <a:gdLst>
                    <a:gd name="connsiteX0" fmla="*/ 3810 w 5619"/>
                    <a:gd name="connsiteY0" fmla="*/ 3334 h 5429"/>
                    <a:gd name="connsiteX1" fmla="*/ 5620 w 5619"/>
                    <a:gd name="connsiteY1" fmla="*/ 2191 h 5429"/>
                    <a:gd name="connsiteX2" fmla="*/ 3429 w 5619"/>
                    <a:gd name="connsiteY2" fmla="*/ 2096 h 5429"/>
                    <a:gd name="connsiteX3" fmla="*/ 2953 w 5619"/>
                    <a:gd name="connsiteY3" fmla="*/ 0 h 5429"/>
                    <a:gd name="connsiteX4" fmla="*/ 2191 w 5619"/>
                    <a:gd name="connsiteY4" fmla="*/ 2096 h 5429"/>
                    <a:gd name="connsiteX5" fmla="*/ 0 w 5619"/>
                    <a:gd name="connsiteY5" fmla="*/ 1905 h 5429"/>
                    <a:gd name="connsiteX6" fmla="*/ 1810 w 5619"/>
                    <a:gd name="connsiteY6" fmla="*/ 3238 h 5429"/>
                    <a:gd name="connsiteX7" fmla="*/ 953 w 5619"/>
                    <a:gd name="connsiteY7" fmla="*/ 5239 h 5429"/>
                    <a:gd name="connsiteX8" fmla="*/ 2762 w 5619"/>
                    <a:gd name="connsiteY8" fmla="*/ 4000 h 5429"/>
                    <a:gd name="connsiteX9" fmla="*/ 4382 w 5619"/>
                    <a:gd name="connsiteY9" fmla="*/ 5429 h 5429"/>
                    <a:gd name="connsiteX10" fmla="*/ 3810 w 5619"/>
                    <a:gd name="connsiteY10" fmla="*/ 3334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429">
                      <a:moveTo>
                        <a:pt x="3810" y="3334"/>
                      </a:moveTo>
                      <a:lnTo>
                        <a:pt x="5620" y="2191"/>
                      </a:lnTo>
                      <a:lnTo>
                        <a:pt x="3429" y="2096"/>
                      </a:lnTo>
                      <a:lnTo>
                        <a:pt x="2953" y="0"/>
                      </a:lnTo>
                      <a:lnTo>
                        <a:pt x="2191" y="2096"/>
                      </a:lnTo>
                      <a:lnTo>
                        <a:pt x="0" y="1905"/>
                      </a:lnTo>
                      <a:lnTo>
                        <a:pt x="1810" y="3238"/>
                      </a:lnTo>
                      <a:lnTo>
                        <a:pt x="953" y="5239"/>
                      </a:lnTo>
                      <a:lnTo>
                        <a:pt x="2762" y="4000"/>
                      </a:lnTo>
                      <a:lnTo>
                        <a:pt x="4382" y="5429"/>
                      </a:lnTo>
                      <a:lnTo>
                        <a:pt x="3810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BCB12394-B94E-CBC2-4F90-9646AD435658}"/>
                    </a:ext>
                  </a:extLst>
                </p:cNvPr>
                <p:cNvSpPr/>
                <p:nvPr/>
              </p:nvSpPr>
              <p:spPr>
                <a:xfrm>
                  <a:off x="11218918" y="1892004"/>
                  <a:ext cx="5429" cy="5714"/>
                </a:xfrm>
                <a:custGeom>
                  <a:avLst/>
                  <a:gdLst>
                    <a:gd name="connsiteX0" fmla="*/ 3334 w 5429"/>
                    <a:gd name="connsiteY0" fmla="*/ 3524 h 5714"/>
                    <a:gd name="connsiteX1" fmla="*/ 5429 w 5429"/>
                    <a:gd name="connsiteY1" fmla="*/ 2953 h 5714"/>
                    <a:gd name="connsiteX2" fmla="*/ 3429 w 5429"/>
                    <a:gd name="connsiteY2" fmla="*/ 2286 h 5714"/>
                    <a:gd name="connsiteX3" fmla="*/ 3524 w 5429"/>
                    <a:gd name="connsiteY3" fmla="*/ 0 h 5714"/>
                    <a:gd name="connsiteX4" fmla="*/ 2191 w 5429"/>
                    <a:gd name="connsiteY4" fmla="*/ 1810 h 5714"/>
                    <a:gd name="connsiteX5" fmla="*/ 190 w 5429"/>
                    <a:gd name="connsiteY5" fmla="*/ 952 h 5714"/>
                    <a:gd name="connsiteX6" fmla="*/ 1429 w 5429"/>
                    <a:gd name="connsiteY6" fmla="*/ 2762 h 5714"/>
                    <a:gd name="connsiteX7" fmla="*/ 0 w 5429"/>
                    <a:gd name="connsiteY7" fmla="*/ 4477 h 5714"/>
                    <a:gd name="connsiteX8" fmla="*/ 2096 w 5429"/>
                    <a:gd name="connsiteY8" fmla="*/ 3810 h 5714"/>
                    <a:gd name="connsiteX9" fmla="*/ 3238 w 5429"/>
                    <a:gd name="connsiteY9" fmla="*/ 5715 h 5714"/>
                    <a:gd name="connsiteX10" fmla="*/ 3334 w 5429"/>
                    <a:gd name="connsiteY10" fmla="*/ 3524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714">
                      <a:moveTo>
                        <a:pt x="3334" y="3524"/>
                      </a:moveTo>
                      <a:lnTo>
                        <a:pt x="5429" y="2953"/>
                      </a:lnTo>
                      <a:lnTo>
                        <a:pt x="3429" y="2286"/>
                      </a:lnTo>
                      <a:lnTo>
                        <a:pt x="3524" y="0"/>
                      </a:lnTo>
                      <a:lnTo>
                        <a:pt x="2191" y="1810"/>
                      </a:lnTo>
                      <a:lnTo>
                        <a:pt x="190" y="952"/>
                      </a:lnTo>
                      <a:lnTo>
                        <a:pt x="1429" y="2762"/>
                      </a:lnTo>
                      <a:lnTo>
                        <a:pt x="0" y="4477"/>
                      </a:lnTo>
                      <a:lnTo>
                        <a:pt x="2096" y="3810"/>
                      </a:lnTo>
                      <a:lnTo>
                        <a:pt x="3238" y="5715"/>
                      </a:lnTo>
                      <a:lnTo>
                        <a:pt x="3334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A549102B-B1E1-2DC0-ECEC-4A586CC8468A}"/>
                    </a:ext>
                  </a:extLst>
                </p:cNvPr>
                <p:cNvSpPr/>
                <p:nvPr/>
              </p:nvSpPr>
              <p:spPr>
                <a:xfrm>
                  <a:off x="11212726" y="1891338"/>
                  <a:ext cx="5714" cy="5524"/>
                </a:xfrm>
                <a:custGeom>
                  <a:avLst/>
                  <a:gdLst>
                    <a:gd name="connsiteX0" fmla="*/ 3524 w 5714"/>
                    <a:gd name="connsiteY0" fmla="*/ 3429 h 5524"/>
                    <a:gd name="connsiteX1" fmla="*/ 5715 w 5714"/>
                    <a:gd name="connsiteY1" fmla="*/ 3524 h 5524"/>
                    <a:gd name="connsiteX2" fmla="*/ 3905 w 5714"/>
                    <a:gd name="connsiteY2" fmla="*/ 2191 h 5524"/>
                    <a:gd name="connsiteX3" fmla="*/ 4763 w 5714"/>
                    <a:gd name="connsiteY3" fmla="*/ 95 h 5524"/>
                    <a:gd name="connsiteX4" fmla="*/ 2953 w 5714"/>
                    <a:gd name="connsiteY4" fmla="*/ 1429 h 5524"/>
                    <a:gd name="connsiteX5" fmla="*/ 1238 w 5714"/>
                    <a:gd name="connsiteY5" fmla="*/ 0 h 5524"/>
                    <a:gd name="connsiteX6" fmla="*/ 1905 w 5714"/>
                    <a:gd name="connsiteY6" fmla="*/ 2095 h 5524"/>
                    <a:gd name="connsiteX7" fmla="*/ 0 w 5714"/>
                    <a:gd name="connsiteY7" fmla="*/ 3238 h 5524"/>
                    <a:gd name="connsiteX8" fmla="*/ 2191 w 5714"/>
                    <a:gd name="connsiteY8" fmla="*/ 3334 h 5524"/>
                    <a:gd name="connsiteX9" fmla="*/ 2762 w 5714"/>
                    <a:gd name="connsiteY9" fmla="*/ 5524 h 5524"/>
                    <a:gd name="connsiteX10" fmla="*/ 3524 w 5714"/>
                    <a:gd name="connsiteY10" fmla="*/ 3429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4" h="5524">
                      <a:moveTo>
                        <a:pt x="3524" y="3429"/>
                      </a:moveTo>
                      <a:lnTo>
                        <a:pt x="5715" y="3524"/>
                      </a:lnTo>
                      <a:lnTo>
                        <a:pt x="3905" y="2191"/>
                      </a:lnTo>
                      <a:lnTo>
                        <a:pt x="4763" y="95"/>
                      </a:lnTo>
                      <a:lnTo>
                        <a:pt x="2953" y="1429"/>
                      </a:lnTo>
                      <a:lnTo>
                        <a:pt x="1238" y="0"/>
                      </a:lnTo>
                      <a:lnTo>
                        <a:pt x="1905" y="2095"/>
                      </a:lnTo>
                      <a:lnTo>
                        <a:pt x="0" y="3238"/>
                      </a:lnTo>
                      <a:lnTo>
                        <a:pt x="2191" y="3334"/>
                      </a:lnTo>
                      <a:lnTo>
                        <a:pt x="2762" y="5524"/>
                      </a:lnTo>
                      <a:lnTo>
                        <a:pt x="352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1CD764CE-30BD-A43A-817B-A33D0C0A9E43}"/>
                    </a:ext>
                  </a:extLst>
                </p:cNvPr>
                <p:cNvSpPr/>
                <p:nvPr/>
              </p:nvSpPr>
              <p:spPr>
                <a:xfrm>
                  <a:off x="11208250" y="1898100"/>
                  <a:ext cx="5619" cy="5810"/>
                </a:xfrm>
                <a:custGeom>
                  <a:avLst/>
                  <a:gdLst>
                    <a:gd name="connsiteX0" fmla="*/ 3334 w 5619"/>
                    <a:gd name="connsiteY0" fmla="*/ 4000 h 5810"/>
                    <a:gd name="connsiteX1" fmla="*/ 5429 w 5619"/>
                    <a:gd name="connsiteY1" fmla="*/ 4858 h 5810"/>
                    <a:gd name="connsiteX2" fmla="*/ 4191 w 5619"/>
                    <a:gd name="connsiteY2" fmla="*/ 3048 h 5810"/>
                    <a:gd name="connsiteX3" fmla="*/ 5620 w 5619"/>
                    <a:gd name="connsiteY3" fmla="*/ 1333 h 5810"/>
                    <a:gd name="connsiteX4" fmla="*/ 3429 w 5619"/>
                    <a:gd name="connsiteY4" fmla="*/ 1905 h 5810"/>
                    <a:gd name="connsiteX5" fmla="*/ 2286 w 5619"/>
                    <a:gd name="connsiteY5" fmla="*/ 0 h 5810"/>
                    <a:gd name="connsiteX6" fmla="*/ 2191 w 5619"/>
                    <a:gd name="connsiteY6" fmla="*/ 2286 h 5810"/>
                    <a:gd name="connsiteX7" fmla="*/ 0 w 5619"/>
                    <a:gd name="connsiteY7" fmla="*/ 2857 h 5810"/>
                    <a:gd name="connsiteX8" fmla="*/ 2191 w 5619"/>
                    <a:gd name="connsiteY8" fmla="*/ 3619 h 5810"/>
                    <a:gd name="connsiteX9" fmla="*/ 2000 w 5619"/>
                    <a:gd name="connsiteY9" fmla="*/ 5810 h 5810"/>
                    <a:gd name="connsiteX10" fmla="*/ 3334 w 5619"/>
                    <a:gd name="connsiteY10" fmla="*/ 4000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810">
                      <a:moveTo>
                        <a:pt x="3334" y="4000"/>
                      </a:moveTo>
                      <a:lnTo>
                        <a:pt x="5429" y="4858"/>
                      </a:lnTo>
                      <a:lnTo>
                        <a:pt x="4191" y="3048"/>
                      </a:lnTo>
                      <a:lnTo>
                        <a:pt x="5620" y="1333"/>
                      </a:lnTo>
                      <a:lnTo>
                        <a:pt x="3429" y="1905"/>
                      </a:lnTo>
                      <a:lnTo>
                        <a:pt x="2286" y="0"/>
                      </a:lnTo>
                      <a:lnTo>
                        <a:pt x="2191" y="2286"/>
                      </a:lnTo>
                      <a:lnTo>
                        <a:pt x="0" y="2857"/>
                      </a:lnTo>
                      <a:lnTo>
                        <a:pt x="2191" y="3619"/>
                      </a:lnTo>
                      <a:lnTo>
                        <a:pt x="2000" y="5810"/>
                      </a:lnTo>
                      <a:lnTo>
                        <a:pt x="3334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439899E2-3C23-B020-E1B8-58E6ADF5743C}"/>
                    </a:ext>
                  </a:extLst>
                </p:cNvPr>
                <p:cNvSpPr/>
                <p:nvPr/>
              </p:nvSpPr>
              <p:spPr>
                <a:xfrm>
                  <a:off x="11196915" y="1883146"/>
                  <a:ext cx="5905" cy="5619"/>
                </a:xfrm>
                <a:custGeom>
                  <a:avLst/>
                  <a:gdLst>
                    <a:gd name="connsiteX0" fmla="*/ 2857 w 5905"/>
                    <a:gd name="connsiteY0" fmla="*/ 4096 h 5619"/>
                    <a:gd name="connsiteX1" fmla="*/ 4572 w 5905"/>
                    <a:gd name="connsiteY1" fmla="*/ 5620 h 5619"/>
                    <a:gd name="connsiteX2" fmla="*/ 3905 w 5905"/>
                    <a:gd name="connsiteY2" fmla="*/ 3429 h 5619"/>
                    <a:gd name="connsiteX3" fmla="*/ 5905 w 5905"/>
                    <a:gd name="connsiteY3" fmla="*/ 2191 h 5619"/>
                    <a:gd name="connsiteX4" fmla="*/ 3619 w 5905"/>
                    <a:gd name="connsiteY4" fmla="*/ 2191 h 5619"/>
                    <a:gd name="connsiteX5" fmla="*/ 3048 w 5905"/>
                    <a:gd name="connsiteY5" fmla="*/ 0 h 5619"/>
                    <a:gd name="connsiteX6" fmla="*/ 2286 w 5905"/>
                    <a:gd name="connsiteY6" fmla="*/ 2096 h 5619"/>
                    <a:gd name="connsiteX7" fmla="*/ 0 w 5905"/>
                    <a:gd name="connsiteY7" fmla="*/ 1905 h 5619"/>
                    <a:gd name="connsiteX8" fmla="*/ 1810 w 5905"/>
                    <a:gd name="connsiteY8" fmla="*/ 3334 h 5619"/>
                    <a:gd name="connsiteX9" fmla="*/ 952 w 5905"/>
                    <a:gd name="connsiteY9" fmla="*/ 5429 h 5619"/>
                    <a:gd name="connsiteX10" fmla="*/ 2857 w 5905"/>
                    <a:gd name="connsiteY10" fmla="*/ 4096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619">
                      <a:moveTo>
                        <a:pt x="2857" y="4096"/>
                      </a:moveTo>
                      <a:lnTo>
                        <a:pt x="4572" y="5620"/>
                      </a:lnTo>
                      <a:lnTo>
                        <a:pt x="3905" y="3429"/>
                      </a:lnTo>
                      <a:lnTo>
                        <a:pt x="5905" y="2191"/>
                      </a:lnTo>
                      <a:lnTo>
                        <a:pt x="3619" y="2191"/>
                      </a:lnTo>
                      <a:lnTo>
                        <a:pt x="3048" y="0"/>
                      </a:lnTo>
                      <a:lnTo>
                        <a:pt x="2286" y="2096"/>
                      </a:lnTo>
                      <a:lnTo>
                        <a:pt x="0" y="1905"/>
                      </a:lnTo>
                      <a:lnTo>
                        <a:pt x="1810" y="3334"/>
                      </a:lnTo>
                      <a:lnTo>
                        <a:pt x="952" y="5429"/>
                      </a:lnTo>
                      <a:lnTo>
                        <a:pt x="2857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4E0FA585-3AAD-1586-2E08-78912D92763D}"/>
                    </a:ext>
                  </a:extLst>
                </p:cNvPr>
                <p:cNvSpPr/>
                <p:nvPr/>
              </p:nvSpPr>
              <p:spPr>
                <a:xfrm>
                  <a:off x="11195295" y="1892099"/>
                  <a:ext cx="5715" cy="5905"/>
                </a:xfrm>
                <a:custGeom>
                  <a:avLst/>
                  <a:gdLst>
                    <a:gd name="connsiteX0" fmla="*/ 2191 w 5715"/>
                    <a:gd name="connsiteY0" fmla="*/ 3905 h 5905"/>
                    <a:gd name="connsiteX1" fmla="*/ 3429 w 5715"/>
                    <a:gd name="connsiteY1" fmla="*/ 5906 h 5905"/>
                    <a:gd name="connsiteX2" fmla="*/ 3429 w 5715"/>
                    <a:gd name="connsiteY2" fmla="*/ 3620 h 5905"/>
                    <a:gd name="connsiteX3" fmla="*/ 5715 w 5715"/>
                    <a:gd name="connsiteY3" fmla="*/ 3048 h 5905"/>
                    <a:gd name="connsiteX4" fmla="*/ 3524 w 5715"/>
                    <a:gd name="connsiteY4" fmla="*/ 2286 h 5905"/>
                    <a:gd name="connsiteX5" fmla="*/ 3715 w 5715"/>
                    <a:gd name="connsiteY5" fmla="*/ 0 h 5905"/>
                    <a:gd name="connsiteX6" fmla="*/ 2286 w 5715"/>
                    <a:gd name="connsiteY6" fmla="*/ 1810 h 5905"/>
                    <a:gd name="connsiteX7" fmla="*/ 190 w 5715"/>
                    <a:gd name="connsiteY7" fmla="*/ 953 h 5905"/>
                    <a:gd name="connsiteX8" fmla="*/ 1524 w 5715"/>
                    <a:gd name="connsiteY8" fmla="*/ 2858 h 5905"/>
                    <a:gd name="connsiteX9" fmla="*/ 0 w 5715"/>
                    <a:gd name="connsiteY9" fmla="*/ 4572 h 5905"/>
                    <a:gd name="connsiteX10" fmla="*/ 2191 w 5715"/>
                    <a:gd name="connsiteY10" fmla="*/ 3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5" h="5905">
                      <a:moveTo>
                        <a:pt x="2191" y="3905"/>
                      </a:moveTo>
                      <a:lnTo>
                        <a:pt x="3429" y="5906"/>
                      </a:lnTo>
                      <a:lnTo>
                        <a:pt x="3429" y="3620"/>
                      </a:lnTo>
                      <a:lnTo>
                        <a:pt x="5715" y="3048"/>
                      </a:lnTo>
                      <a:lnTo>
                        <a:pt x="3524" y="2286"/>
                      </a:lnTo>
                      <a:lnTo>
                        <a:pt x="3715" y="0"/>
                      </a:lnTo>
                      <a:lnTo>
                        <a:pt x="2286" y="1810"/>
                      </a:lnTo>
                      <a:lnTo>
                        <a:pt x="190" y="953"/>
                      </a:lnTo>
                      <a:lnTo>
                        <a:pt x="1524" y="2858"/>
                      </a:lnTo>
                      <a:lnTo>
                        <a:pt x="0" y="4572"/>
                      </a:lnTo>
                      <a:lnTo>
                        <a:pt x="219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ABCDD4EC-240A-AA12-00E7-2F30D0BFF339}"/>
                    </a:ext>
                  </a:extLst>
                </p:cNvPr>
                <p:cNvSpPr/>
                <p:nvPr/>
              </p:nvSpPr>
              <p:spPr>
                <a:xfrm>
                  <a:off x="11188437" y="1888861"/>
                  <a:ext cx="5905" cy="5714"/>
                </a:xfrm>
                <a:custGeom>
                  <a:avLst/>
                  <a:gdLst>
                    <a:gd name="connsiteX0" fmla="*/ 2286 w 5905"/>
                    <a:gd name="connsiteY0" fmla="*/ 3429 h 5714"/>
                    <a:gd name="connsiteX1" fmla="*/ 2858 w 5905"/>
                    <a:gd name="connsiteY1" fmla="*/ 5715 h 5714"/>
                    <a:gd name="connsiteX2" fmla="*/ 3620 w 5905"/>
                    <a:gd name="connsiteY2" fmla="*/ 3524 h 5714"/>
                    <a:gd name="connsiteX3" fmla="*/ 5905 w 5905"/>
                    <a:gd name="connsiteY3" fmla="*/ 3715 h 5714"/>
                    <a:gd name="connsiteX4" fmla="*/ 4096 w 5905"/>
                    <a:gd name="connsiteY4" fmla="*/ 2286 h 5714"/>
                    <a:gd name="connsiteX5" fmla="*/ 4953 w 5905"/>
                    <a:gd name="connsiteY5" fmla="*/ 95 h 5714"/>
                    <a:gd name="connsiteX6" fmla="*/ 3048 w 5905"/>
                    <a:gd name="connsiteY6" fmla="*/ 1429 h 5714"/>
                    <a:gd name="connsiteX7" fmla="*/ 1238 w 5905"/>
                    <a:gd name="connsiteY7" fmla="*/ 0 h 5714"/>
                    <a:gd name="connsiteX8" fmla="*/ 1905 w 5905"/>
                    <a:gd name="connsiteY8" fmla="*/ 2191 h 5714"/>
                    <a:gd name="connsiteX9" fmla="*/ 0 w 5905"/>
                    <a:gd name="connsiteY9" fmla="*/ 3429 h 5714"/>
                    <a:gd name="connsiteX10" fmla="*/ 2286 w 5905"/>
                    <a:gd name="connsiteY10" fmla="*/ 3429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714">
                      <a:moveTo>
                        <a:pt x="2286" y="3429"/>
                      </a:moveTo>
                      <a:lnTo>
                        <a:pt x="2858" y="5715"/>
                      </a:lnTo>
                      <a:lnTo>
                        <a:pt x="3620" y="3524"/>
                      </a:lnTo>
                      <a:lnTo>
                        <a:pt x="5905" y="3715"/>
                      </a:lnTo>
                      <a:lnTo>
                        <a:pt x="4096" y="2286"/>
                      </a:lnTo>
                      <a:lnTo>
                        <a:pt x="4953" y="95"/>
                      </a:lnTo>
                      <a:lnTo>
                        <a:pt x="3048" y="1429"/>
                      </a:lnTo>
                      <a:lnTo>
                        <a:pt x="1238" y="0"/>
                      </a:lnTo>
                      <a:lnTo>
                        <a:pt x="1905" y="2191"/>
                      </a:lnTo>
                      <a:lnTo>
                        <a:pt x="0" y="3429"/>
                      </a:lnTo>
                      <a:lnTo>
                        <a:pt x="2286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9052C242-2A22-27C6-7B68-F7A92FD7A3C9}"/>
                    </a:ext>
                  </a:extLst>
                </p:cNvPr>
                <p:cNvSpPr/>
                <p:nvPr/>
              </p:nvSpPr>
              <p:spPr>
                <a:xfrm>
                  <a:off x="11184723" y="1901053"/>
                  <a:ext cx="5810" cy="6000"/>
                </a:xfrm>
                <a:custGeom>
                  <a:avLst/>
                  <a:gdLst>
                    <a:gd name="connsiteX0" fmla="*/ 2191 w 5810"/>
                    <a:gd name="connsiteY0" fmla="*/ 3715 h 6000"/>
                    <a:gd name="connsiteX1" fmla="*/ 2000 w 5810"/>
                    <a:gd name="connsiteY1" fmla="*/ 6001 h 6000"/>
                    <a:gd name="connsiteX2" fmla="*/ 3429 w 5810"/>
                    <a:gd name="connsiteY2" fmla="*/ 4096 h 6000"/>
                    <a:gd name="connsiteX3" fmla="*/ 5620 w 5810"/>
                    <a:gd name="connsiteY3" fmla="*/ 5048 h 6000"/>
                    <a:gd name="connsiteX4" fmla="*/ 4286 w 5810"/>
                    <a:gd name="connsiteY4" fmla="*/ 3143 h 6000"/>
                    <a:gd name="connsiteX5" fmla="*/ 5810 w 5810"/>
                    <a:gd name="connsiteY5" fmla="*/ 1333 h 6000"/>
                    <a:gd name="connsiteX6" fmla="*/ 3524 w 5810"/>
                    <a:gd name="connsiteY6" fmla="*/ 2000 h 6000"/>
                    <a:gd name="connsiteX7" fmla="*/ 2286 w 5810"/>
                    <a:gd name="connsiteY7" fmla="*/ 0 h 6000"/>
                    <a:gd name="connsiteX8" fmla="*/ 2286 w 5810"/>
                    <a:gd name="connsiteY8" fmla="*/ 2381 h 6000"/>
                    <a:gd name="connsiteX9" fmla="*/ 0 w 5810"/>
                    <a:gd name="connsiteY9" fmla="*/ 2858 h 6000"/>
                    <a:gd name="connsiteX10" fmla="*/ 2191 w 5810"/>
                    <a:gd name="connsiteY10" fmla="*/ 3715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2191" y="3715"/>
                      </a:moveTo>
                      <a:lnTo>
                        <a:pt x="2000" y="6001"/>
                      </a:lnTo>
                      <a:lnTo>
                        <a:pt x="3429" y="4096"/>
                      </a:lnTo>
                      <a:lnTo>
                        <a:pt x="5620" y="5048"/>
                      </a:lnTo>
                      <a:lnTo>
                        <a:pt x="4286" y="3143"/>
                      </a:lnTo>
                      <a:lnTo>
                        <a:pt x="5810" y="1333"/>
                      </a:lnTo>
                      <a:lnTo>
                        <a:pt x="3524" y="2000"/>
                      </a:lnTo>
                      <a:lnTo>
                        <a:pt x="2286" y="0"/>
                      </a:lnTo>
                      <a:lnTo>
                        <a:pt x="2286" y="2381"/>
                      </a:lnTo>
                      <a:lnTo>
                        <a:pt x="0" y="2858"/>
                      </a:lnTo>
                      <a:lnTo>
                        <a:pt x="219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6DD9DD09-AE22-5501-A027-90B127EC9807}"/>
                    </a:ext>
                  </a:extLst>
                </p:cNvPr>
                <p:cNvSpPr/>
                <p:nvPr/>
              </p:nvSpPr>
              <p:spPr>
                <a:xfrm>
                  <a:off x="11175864" y="1886480"/>
                  <a:ext cx="6096" cy="5905"/>
                </a:xfrm>
                <a:custGeom>
                  <a:avLst/>
                  <a:gdLst>
                    <a:gd name="connsiteX0" fmla="*/ 1905 w 6096"/>
                    <a:gd name="connsiteY0" fmla="*/ 3524 h 5905"/>
                    <a:gd name="connsiteX1" fmla="*/ 1048 w 6096"/>
                    <a:gd name="connsiteY1" fmla="*/ 5715 h 5905"/>
                    <a:gd name="connsiteX2" fmla="*/ 2953 w 6096"/>
                    <a:gd name="connsiteY2" fmla="*/ 4381 h 5905"/>
                    <a:gd name="connsiteX3" fmla="*/ 4763 w 6096"/>
                    <a:gd name="connsiteY3" fmla="*/ 5906 h 5905"/>
                    <a:gd name="connsiteX4" fmla="*/ 4096 w 6096"/>
                    <a:gd name="connsiteY4" fmla="*/ 3619 h 5905"/>
                    <a:gd name="connsiteX5" fmla="*/ 6096 w 6096"/>
                    <a:gd name="connsiteY5" fmla="*/ 2381 h 5905"/>
                    <a:gd name="connsiteX6" fmla="*/ 3715 w 6096"/>
                    <a:gd name="connsiteY6" fmla="*/ 2286 h 5905"/>
                    <a:gd name="connsiteX7" fmla="*/ 3143 w 6096"/>
                    <a:gd name="connsiteY7" fmla="*/ 0 h 5905"/>
                    <a:gd name="connsiteX8" fmla="*/ 2381 w 6096"/>
                    <a:gd name="connsiteY8" fmla="*/ 2286 h 5905"/>
                    <a:gd name="connsiteX9" fmla="*/ 0 w 6096"/>
                    <a:gd name="connsiteY9" fmla="*/ 2096 h 5905"/>
                    <a:gd name="connsiteX10" fmla="*/ 1905 w 6096"/>
                    <a:gd name="connsiteY10" fmla="*/ 3524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5905">
                      <a:moveTo>
                        <a:pt x="1905" y="3524"/>
                      </a:moveTo>
                      <a:lnTo>
                        <a:pt x="1048" y="5715"/>
                      </a:lnTo>
                      <a:lnTo>
                        <a:pt x="2953" y="4381"/>
                      </a:lnTo>
                      <a:lnTo>
                        <a:pt x="4763" y="5906"/>
                      </a:lnTo>
                      <a:lnTo>
                        <a:pt x="4096" y="3619"/>
                      </a:lnTo>
                      <a:lnTo>
                        <a:pt x="6096" y="2381"/>
                      </a:lnTo>
                      <a:lnTo>
                        <a:pt x="3715" y="2286"/>
                      </a:lnTo>
                      <a:lnTo>
                        <a:pt x="3143" y="0"/>
                      </a:lnTo>
                      <a:lnTo>
                        <a:pt x="2381" y="2286"/>
                      </a:lnTo>
                      <a:lnTo>
                        <a:pt x="0" y="2096"/>
                      </a:lnTo>
                      <a:lnTo>
                        <a:pt x="190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44FBD5EE-770E-A395-85A7-B0424827365B}"/>
                    </a:ext>
                  </a:extLst>
                </p:cNvPr>
                <p:cNvSpPr/>
                <p:nvPr/>
              </p:nvSpPr>
              <p:spPr>
                <a:xfrm>
                  <a:off x="11170912" y="1893052"/>
                  <a:ext cx="5905" cy="6095"/>
                </a:xfrm>
                <a:custGeom>
                  <a:avLst/>
                  <a:gdLst>
                    <a:gd name="connsiteX0" fmla="*/ 1524 w 5905"/>
                    <a:gd name="connsiteY0" fmla="*/ 2953 h 6095"/>
                    <a:gd name="connsiteX1" fmla="*/ 0 w 5905"/>
                    <a:gd name="connsiteY1" fmla="*/ 4763 h 6095"/>
                    <a:gd name="connsiteX2" fmla="*/ 2286 w 5905"/>
                    <a:gd name="connsiteY2" fmla="*/ 4096 h 6095"/>
                    <a:gd name="connsiteX3" fmla="*/ 3524 w 5905"/>
                    <a:gd name="connsiteY3" fmla="*/ 6096 h 6095"/>
                    <a:gd name="connsiteX4" fmla="*/ 3524 w 5905"/>
                    <a:gd name="connsiteY4" fmla="*/ 3715 h 6095"/>
                    <a:gd name="connsiteX5" fmla="*/ 5905 w 5905"/>
                    <a:gd name="connsiteY5" fmla="*/ 3143 h 6095"/>
                    <a:gd name="connsiteX6" fmla="*/ 3620 w 5905"/>
                    <a:gd name="connsiteY6" fmla="*/ 2381 h 6095"/>
                    <a:gd name="connsiteX7" fmla="*/ 3810 w 5905"/>
                    <a:gd name="connsiteY7" fmla="*/ 0 h 6095"/>
                    <a:gd name="connsiteX8" fmla="*/ 2381 w 5905"/>
                    <a:gd name="connsiteY8" fmla="*/ 1905 h 6095"/>
                    <a:gd name="connsiteX9" fmla="*/ 95 w 5905"/>
                    <a:gd name="connsiteY9" fmla="*/ 952 h 6095"/>
                    <a:gd name="connsiteX10" fmla="*/ 1524 w 5905"/>
                    <a:gd name="connsiteY10" fmla="*/ 2953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6095">
                      <a:moveTo>
                        <a:pt x="1524" y="2953"/>
                      </a:moveTo>
                      <a:lnTo>
                        <a:pt x="0" y="4763"/>
                      </a:lnTo>
                      <a:lnTo>
                        <a:pt x="2286" y="4096"/>
                      </a:lnTo>
                      <a:lnTo>
                        <a:pt x="3524" y="6096"/>
                      </a:lnTo>
                      <a:lnTo>
                        <a:pt x="3524" y="3715"/>
                      </a:lnTo>
                      <a:lnTo>
                        <a:pt x="5905" y="3143"/>
                      </a:lnTo>
                      <a:lnTo>
                        <a:pt x="3620" y="2381"/>
                      </a:lnTo>
                      <a:lnTo>
                        <a:pt x="3810" y="0"/>
                      </a:lnTo>
                      <a:lnTo>
                        <a:pt x="2381" y="1905"/>
                      </a:lnTo>
                      <a:lnTo>
                        <a:pt x="95" y="952"/>
                      </a:lnTo>
                      <a:lnTo>
                        <a:pt x="1524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7DA1B251-FA9D-D123-AA1F-66441646CD9D}"/>
                    </a:ext>
                  </a:extLst>
                </p:cNvPr>
                <p:cNvSpPr/>
                <p:nvPr/>
              </p:nvSpPr>
              <p:spPr>
                <a:xfrm>
                  <a:off x="11158434" y="1889909"/>
                  <a:ext cx="6191" cy="5905"/>
                </a:xfrm>
                <a:custGeom>
                  <a:avLst/>
                  <a:gdLst>
                    <a:gd name="connsiteX0" fmla="*/ 2096 w 6191"/>
                    <a:gd name="connsiteY0" fmla="*/ 2286 h 5905"/>
                    <a:gd name="connsiteX1" fmla="*/ 0 w 6191"/>
                    <a:gd name="connsiteY1" fmla="*/ 3524 h 5905"/>
                    <a:gd name="connsiteX2" fmla="*/ 2381 w 6191"/>
                    <a:gd name="connsiteY2" fmla="*/ 3619 h 5905"/>
                    <a:gd name="connsiteX3" fmla="*/ 3048 w 6191"/>
                    <a:gd name="connsiteY3" fmla="*/ 5905 h 5905"/>
                    <a:gd name="connsiteX4" fmla="*/ 3810 w 6191"/>
                    <a:gd name="connsiteY4" fmla="*/ 3619 h 5905"/>
                    <a:gd name="connsiteX5" fmla="*/ 6191 w 6191"/>
                    <a:gd name="connsiteY5" fmla="*/ 3810 h 5905"/>
                    <a:gd name="connsiteX6" fmla="*/ 4286 w 6191"/>
                    <a:gd name="connsiteY6" fmla="*/ 2381 h 5905"/>
                    <a:gd name="connsiteX7" fmla="*/ 5239 w 6191"/>
                    <a:gd name="connsiteY7" fmla="*/ 95 h 5905"/>
                    <a:gd name="connsiteX8" fmla="*/ 3238 w 6191"/>
                    <a:gd name="connsiteY8" fmla="*/ 1524 h 5905"/>
                    <a:gd name="connsiteX9" fmla="*/ 1333 w 6191"/>
                    <a:gd name="connsiteY9" fmla="*/ 0 h 5905"/>
                    <a:gd name="connsiteX10" fmla="*/ 2096 w 6191"/>
                    <a:gd name="connsiteY10" fmla="*/ 2286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5905">
                      <a:moveTo>
                        <a:pt x="2096" y="2286"/>
                      </a:moveTo>
                      <a:lnTo>
                        <a:pt x="0" y="3524"/>
                      </a:lnTo>
                      <a:lnTo>
                        <a:pt x="2381" y="3619"/>
                      </a:lnTo>
                      <a:lnTo>
                        <a:pt x="3048" y="5905"/>
                      </a:lnTo>
                      <a:lnTo>
                        <a:pt x="3810" y="3619"/>
                      </a:lnTo>
                      <a:lnTo>
                        <a:pt x="6191" y="3810"/>
                      </a:lnTo>
                      <a:lnTo>
                        <a:pt x="4286" y="2381"/>
                      </a:lnTo>
                      <a:lnTo>
                        <a:pt x="5239" y="95"/>
                      </a:lnTo>
                      <a:lnTo>
                        <a:pt x="3238" y="1524"/>
                      </a:lnTo>
                      <a:lnTo>
                        <a:pt x="1333" y="0"/>
                      </a:lnTo>
                      <a:lnTo>
                        <a:pt x="2096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A7E7B731-0D37-14D7-02D9-35D1D0432BE3}"/>
                    </a:ext>
                  </a:extLst>
                </p:cNvPr>
                <p:cNvSpPr/>
                <p:nvPr/>
              </p:nvSpPr>
              <p:spPr>
                <a:xfrm>
                  <a:off x="11161291" y="1901148"/>
                  <a:ext cx="6096" cy="6286"/>
                </a:xfrm>
                <a:custGeom>
                  <a:avLst/>
                  <a:gdLst>
                    <a:gd name="connsiteX0" fmla="*/ 2381 w 6096"/>
                    <a:gd name="connsiteY0" fmla="*/ 2476 h 6286"/>
                    <a:gd name="connsiteX1" fmla="*/ 0 w 6096"/>
                    <a:gd name="connsiteY1" fmla="*/ 3048 h 6286"/>
                    <a:gd name="connsiteX2" fmla="*/ 2286 w 6096"/>
                    <a:gd name="connsiteY2" fmla="*/ 3810 h 6286"/>
                    <a:gd name="connsiteX3" fmla="*/ 2191 w 6096"/>
                    <a:gd name="connsiteY3" fmla="*/ 6286 h 6286"/>
                    <a:gd name="connsiteX4" fmla="*/ 3620 w 6096"/>
                    <a:gd name="connsiteY4" fmla="*/ 4381 h 6286"/>
                    <a:gd name="connsiteX5" fmla="*/ 5905 w 6096"/>
                    <a:gd name="connsiteY5" fmla="*/ 5239 h 6286"/>
                    <a:gd name="connsiteX6" fmla="*/ 4477 w 6096"/>
                    <a:gd name="connsiteY6" fmla="*/ 3238 h 6286"/>
                    <a:gd name="connsiteX7" fmla="*/ 6096 w 6096"/>
                    <a:gd name="connsiteY7" fmla="*/ 1429 h 6286"/>
                    <a:gd name="connsiteX8" fmla="*/ 3715 w 6096"/>
                    <a:gd name="connsiteY8" fmla="*/ 2096 h 6286"/>
                    <a:gd name="connsiteX9" fmla="*/ 2477 w 6096"/>
                    <a:gd name="connsiteY9" fmla="*/ 0 h 6286"/>
                    <a:gd name="connsiteX10" fmla="*/ 2381 w 6096"/>
                    <a:gd name="connsiteY10" fmla="*/ 2476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6286">
                      <a:moveTo>
                        <a:pt x="2381" y="2476"/>
                      </a:moveTo>
                      <a:lnTo>
                        <a:pt x="0" y="3048"/>
                      </a:lnTo>
                      <a:lnTo>
                        <a:pt x="2286" y="3810"/>
                      </a:lnTo>
                      <a:lnTo>
                        <a:pt x="2191" y="6286"/>
                      </a:lnTo>
                      <a:lnTo>
                        <a:pt x="3620" y="4381"/>
                      </a:lnTo>
                      <a:lnTo>
                        <a:pt x="5905" y="5239"/>
                      </a:lnTo>
                      <a:lnTo>
                        <a:pt x="4477" y="3238"/>
                      </a:lnTo>
                      <a:lnTo>
                        <a:pt x="6096" y="1429"/>
                      </a:lnTo>
                      <a:lnTo>
                        <a:pt x="3715" y="2096"/>
                      </a:lnTo>
                      <a:lnTo>
                        <a:pt x="2477" y="0"/>
                      </a:lnTo>
                      <a:lnTo>
                        <a:pt x="2381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0454C4FA-3282-3A6F-B296-ED314B5EE30A}"/>
                    </a:ext>
                  </a:extLst>
                </p:cNvPr>
                <p:cNvSpPr/>
                <p:nvPr/>
              </p:nvSpPr>
              <p:spPr>
                <a:xfrm>
                  <a:off x="11152909" y="1911340"/>
                  <a:ext cx="6381" cy="6095"/>
                </a:xfrm>
                <a:custGeom>
                  <a:avLst/>
                  <a:gdLst>
                    <a:gd name="connsiteX0" fmla="*/ 2477 w 6381"/>
                    <a:gd name="connsiteY0" fmla="*/ 2286 h 6095"/>
                    <a:gd name="connsiteX1" fmla="*/ 0 w 6381"/>
                    <a:gd name="connsiteY1" fmla="*/ 2096 h 6095"/>
                    <a:gd name="connsiteX2" fmla="*/ 2000 w 6381"/>
                    <a:gd name="connsiteY2" fmla="*/ 3619 h 6095"/>
                    <a:gd name="connsiteX3" fmla="*/ 1048 w 6381"/>
                    <a:gd name="connsiteY3" fmla="*/ 5905 h 6095"/>
                    <a:gd name="connsiteX4" fmla="*/ 3143 w 6381"/>
                    <a:gd name="connsiteY4" fmla="*/ 4477 h 6095"/>
                    <a:gd name="connsiteX5" fmla="*/ 4953 w 6381"/>
                    <a:gd name="connsiteY5" fmla="*/ 6096 h 6095"/>
                    <a:gd name="connsiteX6" fmla="*/ 4286 w 6381"/>
                    <a:gd name="connsiteY6" fmla="*/ 3715 h 6095"/>
                    <a:gd name="connsiteX7" fmla="*/ 6382 w 6381"/>
                    <a:gd name="connsiteY7" fmla="*/ 2477 h 6095"/>
                    <a:gd name="connsiteX8" fmla="*/ 3905 w 6381"/>
                    <a:gd name="connsiteY8" fmla="*/ 2381 h 6095"/>
                    <a:gd name="connsiteX9" fmla="*/ 3334 w 6381"/>
                    <a:gd name="connsiteY9" fmla="*/ 0 h 6095"/>
                    <a:gd name="connsiteX10" fmla="*/ 2477 w 6381"/>
                    <a:gd name="connsiteY10" fmla="*/ 2286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1" h="6095">
                      <a:moveTo>
                        <a:pt x="2477" y="2286"/>
                      </a:moveTo>
                      <a:lnTo>
                        <a:pt x="0" y="2096"/>
                      </a:lnTo>
                      <a:lnTo>
                        <a:pt x="2000" y="3619"/>
                      </a:lnTo>
                      <a:lnTo>
                        <a:pt x="1048" y="5905"/>
                      </a:lnTo>
                      <a:lnTo>
                        <a:pt x="3143" y="4477"/>
                      </a:lnTo>
                      <a:lnTo>
                        <a:pt x="4953" y="6096"/>
                      </a:lnTo>
                      <a:lnTo>
                        <a:pt x="4286" y="3715"/>
                      </a:lnTo>
                      <a:lnTo>
                        <a:pt x="6382" y="2477"/>
                      </a:lnTo>
                      <a:lnTo>
                        <a:pt x="3905" y="2381"/>
                      </a:lnTo>
                      <a:lnTo>
                        <a:pt x="3334" y="0"/>
                      </a:lnTo>
                      <a:lnTo>
                        <a:pt x="2477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2432EA48-5910-7780-401B-23F7C9203641}"/>
                    </a:ext>
                  </a:extLst>
                </p:cNvPr>
                <p:cNvSpPr/>
                <p:nvPr/>
              </p:nvSpPr>
              <p:spPr>
                <a:xfrm>
                  <a:off x="11146146" y="1897719"/>
                  <a:ext cx="6096" cy="6381"/>
                </a:xfrm>
                <a:custGeom>
                  <a:avLst/>
                  <a:gdLst>
                    <a:gd name="connsiteX0" fmla="*/ 2477 w 6096"/>
                    <a:gd name="connsiteY0" fmla="*/ 2000 h 6381"/>
                    <a:gd name="connsiteX1" fmla="*/ 95 w 6096"/>
                    <a:gd name="connsiteY1" fmla="*/ 1048 h 6381"/>
                    <a:gd name="connsiteX2" fmla="*/ 1524 w 6096"/>
                    <a:gd name="connsiteY2" fmla="*/ 3048 h 6381"/>
                    <a:gd name="connsiteX3" fmla="*/ 0 w 6096"/>
                    <a:gd name="connsiteY3" fmla="*/ 4953 h 6381"/>
                    <a:gd name="connsiteX4" fmla="*/ 2286 w 6096"/>
                    <a:gd name="connsiteY4" fmla="*/ 4286 h 6381"/>
                    <a:gd name="connsiteX5" fmla="*/ 3620 w 6096"/>
                    <a:gd name="connsiteY5" fmla="*/ 6382 h 6381"/>
                    <a:gd name="connsiteX6" fmla="*/ 3715 w 6096"/>
                    <a:gd name="connsiteY6" fmla="*/ 3905 h 6381"/>
                    <a:gd name="connsiteX7" fmla="*/ 6096 w 6096"/>
                    <a:gd name="connsiteY7" fmla="*/ 3334 h 6381"/>
                    <a:gd name="connsiteX8" fmla="*/ 3810 w 6096"/>
                    <a:gd name="connsiteY8" fmla="*/ 2477 h 6381"/>
                    <a:gd name="connsiteX9" fmla="*/ 3905 w 6096"/>
                    <a:gd name="connsiteY9" fmla="*/ 0 h 6381"/>
                    <a:gd name="connsiteX10" fmla="*/ 2477 w 6096"/>
                    <a:gd name="connsiteY10" fmla="*/ 2000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6381">
                      <a:moveTo>
                        <a:pt x="2477" y="2000"/>
                      </a:moveTo>
                      <a:lnTo>
                        <a:pt x="95" y="1048"/>
                      </a:lnTo>
                      <a:lnTo>
                        <a:pt x="1524" y="3048"/>
                      </a:lnTo>
                      <a:lnTo>
                        <a:pt x="0" y="4953"/>
                      </a:lnTo>
                      <a:lnTo>
                        <a:pt x="2286" y="4286"/>
                      </a:lnTo>
                      <a:lnTo>
                        <a:pt x="3620" y="6382"/>
                      </a:lnTo>
                      <a:lnTo>
                        <a:pt x="3715" y="3905"/>
                      </a:lnTo>
                      <a:lnTo>
                        <a:pt x="6096" y="3334"/>
                      </a:lnTo>
                      <a:lnTo>
                        <a:pt x="3810" y="2477"/>
                      </a:lnTo>
                      <a:lnTo>
                        <a:pt x="3905" y="0"/>
                      </a:lnTo>
                      <a:lnTo>
                        <a:pt x="2477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46689269-57FE-611F-9B4A-99E8F9121901}"/>
                    </a:ext>
                  </a:extLst>
                </p:cNvPr>
                <p:cNvSpPr/>
                <p:nvPr/>
              </p:nvSpPr>
              <p:spPr>
                <a:xfrm>
                  <a:off x="11136621" y="1906959"/>
                  <a:ext cx="6476" cy="6191"/>
                </a:xfrm>
                <a:custGeom>
                  <a:avLst/>
                  <a:gdLst>
                    <a:gd name="connsiteX0" fmla="*/ 3334 w 6476"/>
                    <a:gd name="connsiteY0" fmla="*/ 1619 h 6191"/>
                    <a:gd name="connsiteX1" fmla="*/ 1429 w 6476"/>
                    <a:gd name="connsiteY1" fmla="*/ 0 h 6191"/>
                    <a:gd name="connsiteX2" fmla="*/ 2191 w 6476"/>
                    <a:gd name="connsiteY2" fmla="*/ 2381 h 6191"/>
                    <a:gd name="connsiteX3" fmla="*/ 0 w 6476"/>
                    <a:gd name="connsiteY3" fmla="*/ 3715 h 6191"/>
                    <a:gd name="connsiteX4" fmla="*/ 2572 w 6476"/>
                    <a:gd name="connsiteY4" fmla="*/ 3715 h 6191"/>
                    <a:gd name="connsiteX5" fmla="*/ 3143 w 6476"/>
                    <a:gd name="connsiteY5" fmla="*/ 6191 h 6191"/>
                    <a:gd name="connsiteX6" fmla="*/ 4001 w 6476"/>
                    <a:gd name="connsiteY6" fmla="*/ 3810 h 6191"/>
                    <a:gd name="connsiteX7" fmla="*/ 6477 w 6476"/>
                    <a:gd name="connsiteY7" fmla="*/ 4000 h 6191"/>
                    <a:gd name="connsiteX8" fmla="*/ 4477 w 6476"/>
                    <a:gd name="connsiteY8" fmla="*/ 2476 h 6191"/>
                    <a:gd name="connsiteX9" fmla="*/ 5429 w 6476"/>
                    <a:gd name="connsiteY9" fmla="*/ 95 h 6191"/>
                    <a:gd name="connsiteX10" fmla="*/ 3334 w 6476"/>
                    <a:gd name="connsiteY10" fmla="*/ 1619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191">
                      <a:moveTo>
                        <a:pt x="3334" y="1619"/>
                      </a:moveTo>
                      <a:lnTo>
                        <a:pt x="1429" y="0"/>
                      </a:lnTo>
                      <a:lnTo>
                        <a:pt x="2191" y="2381"/>
                      </a:lnTo>
                      <a:lnTo>
                        <a:pt x="0" y="3715"/>
                      </a:lnTo>
                      <a:lnTo>
                        <a:pt x="2572" y="3715"/>
                      </a:lnTo>
                      <a:lnTo>
                        <a:pt x="3143" y="6191"/>
                      </a:lnTo>
                      <a:lnTo>
                        <a:pt x="4001" y="3810"/>
                      </a:lnTo>
                      <a:lnTo>
                        <a:pt x="6477" y="4000"/>
                      </a:lnTo>
                      <a:lnTo>
                        <a:pt x="4477" y="2476"/>
                      </a:lnTo>
                      <a:lnTo>
                        <a:pt x="5429" y="95"/>
                      </a:lnTo>
                      <a:lnTo>
                        <a:pt x="333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A4FF2039-A7A1-6A6F-0744-104E5D250B6B}"/>
                    </a:ext>
                  </a:extLst>
                </p:cNvPr>
                <p:cNvSpPr/>
                <p:nvPr/>
              </p:nvSpPr>
              <p:spPr>
                <a:xfrm>
                  <a:off x="11134050" y="1894957"/>
                  <a:ext cx="6286" cy="6572"/>
                </a:xfrm>
                <a:custGeom>
                  <a:avLst/>
                  <a:gdLst>
                    <a:gd name="connsiteX0" fmla="*/ 3810 w 6286"/>
                    <a:gd name="connsiteY0" fmla="*/ 2191 h 6572"/>
                    <a:gd name="connsiteX1" fmla="*/ 2477 w 6286"/>
                    <a:gd name="connsiteY1" fmla="*/ 0 h 6572"/>
                    <a:gd name="connsiteX2" fmla="*/ 2477 w 6286"/>
                    <a:gd name="connsiteY2" fmla="*/ 2572 h 6572"/>
                    <a:gd name="connsiteX3" fmla="*/ 0 w 6286"/>
                    <a:gd name="connsiteY3" fmla="*/ 3143 h 6572"/>
                    <a:gd name="connsiteX4" fmla="*/ 2381 w 6286"/>
                    <a:gd name="connsiteY4" fmla="*/ 4000 h 6572"/>
                    <a:gd name="connsiteX5" fmla="*/ 2191 w 6286"/>
                    <a:gd name="connsiteY5" fmla="*/ 6572 h 6572"/>
                    <a:gd name="connsiteX6" fmla="*/ 3715 w 6286"/>
                    <a:gd name="connsiteY6" fmla="*/ 4572 h 6572"/>
                    <a:gd name="connsiteX7" fmla="*/ 6096 w 6286"/>
                    <a:gd name="connsiteY7" fmla="*/ 5525 h 6572"/>
                    <a:gd name="connsiteX8" fmla="*/ 4667 w 6286"/>
                    <a:gd name="connsiteY8" fmla="*/ 3429 h 6572"/>
                    <a:gd name="connsiteX9" fmla="*/ 6287 w 6286"/>
                    <a:gd name="connsiteY9" fmla="*/ 1429 h 6572"/>
                    <a:gd name="connsiteX10" fmla="*/ 3810 w 6286"/>
                    <a:gd name="connsiteY10" fmla="*/ 2191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572">
                      <a:moveTo>
                        <a:pt x="3810" y="2191"/>
                      </a:moveTo>
                      <a:lnTo>
                        <a:pt x="2477" y="0"/>
                      </a:lnTo>
                      <a:lnTo>
                        <a:pt x="2477" y="2572"/>
                      </a:lnTo>
                      <a:lnTo>
                        <a:pt x="0" y="3143"/>
                      </a:lnTo>
                      <a:lnTo>
                        <a:pt x="2381" y="4000"/>
                      </a:lnTo>
                      <a:lnTo>
                        <a:pt x="2191" y="6572"/>
                      </a:lnTo>
                      <a:lnTo>
                        <a:pt x="3715" y="4572"/>
                      </a:lnTo>
                      <a:lnTo>
                        <a:pt x="6096" y="5525"/>
                      </a:lnTo>
                      <a:lnTo>
                        <a:pt x="4667" y="3429"/>
                      </a:lnTo>
                      <a:lnTo>
                        <a:pt x="6287" y="1429"/>
                      </a:lnTo>
                      <a:lnTo>
                        <a:pt x="3810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F1615743-67F1-D54C-C5E1-36E3591AC7B7}"/>
                    </a:ext>
                  </a:extLst>
                </p:cNvPr>
                <p:cNvSpPr/>
                <p:nvPr/>
              </p:nvSpPr>
              <p:spPr>
                <a:xfrm>
                  <a:off x="11124811" y="1890576"/>
                  <a:ext cx="6572" cy="6381"/>
                </a:xfrm>
                <a:custGeom>
                  <a:avLst/>
                  <a:gdLst>
                    <a:gd name="connsiteX0" fmla="*/ 4000 w 6572"/>
                    <a:gd name="connsiteY0" fmla="*/ 2477 h 6381"/>
                    <a:gd name="connsiteX1" fmla="*/ 3429 w 6572"/>
                    <a:gd name="connsiteY1" fmla="*/ 0 h 6381"/>
                    <a:gd name="connsiteX2" fmla="*/ 2572 w 6572"/>
                    <a:gd name="connsiteY2" fmla="*/ 2477 h 6381"/>
                    <a:gd name="connsiteX3" fmla="*/ 0 w 6572"/>
                    <a:gd name="connsiteY3" fmla="*/ 2286 h 6381"/>
                    <a:gd name="connsiteX4" fmla="*/ 2000 w 6572"/>
                    <a:gd name="connsiteY4" fmla="*/ 3810 h 6381"/>
                    <a:gd name="connsiteX5" fmla="*/ 1048 w 6572"/>
                    <a:gd name="connsiteY5" fmla="*/ 6191 h 6381"/>
                    <a:gd name="connsiteX6" fmla="*/ 3238 w 6572"/>
                    <a:gd name="connsiteY6" fmla="*/ 4763 h 6381"/>
                    <a:gd name="connsiteX7" fmla="*/ 5144 w 6572"/>
                    <a:gd name="connsiteY7" fmla="*/ 6382 h 6381"/>
                    <a:gd name="connsiteX8" fmla="*/ 4381 w 6572"/>
                    <a:gd name="connsiteY8" fmla="*/ 3905 h 6381"/>
                    <a:gd name="connsiteX9" fmla="*/ 6572 w 6572"/>
                    <a:gd name="connsiteY9" fmla="*/ 2572 h 6381"/>
                    <a:gd name="connsiteX10" fmla="*/ 4000 w 6572"/>
                    <a:gd name="connsiteY10" fmla="*/ 2477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381">
                      <a:moveTo>
                        <a:pt x="4000" y="2477"/>
                      </a:moveTo>
                      <a:lnTo>
                        <a:pt x="3429" y="0"/>
                      </a:lnTo>
                      <a:lnTo>
                        <a:pt x="2572" y="2477"/>
                      </a:lnTo>
                      <a:lnTo>
                        <a:pt x="0" y="2286"/>
                      </a:lnTo>
                      <a:lnTo>
                        <a:pt x="2000" y="3810"/>
                      </a:lnTo>
                      <a:lnTo>
                        <a:pt x="1048" y="6191"/>
                      </a:lnTo>
                      <a:lnTo>
                        <a:pt x="3238" y="4763"/>
                      </a:lnTo>
                      <a:lnTo>
                        <a:pt x="5144" y="6382"/>
                      </a:lnTo>
                      <a:lnTo>
                        <a:pt x="4381" y="3905"/>
                      </a:lnTo>
                      <a:lnTo>
                        <a:pt x="6572" y="2572"/>
                      </a:lnTo>
                      <a:lnTo>
                        <a:pt x="4000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F0B62F92-478C-3DB2-E58A-2EAF30CD6551}"/>
                    </a:ext>
                  </a:extLst>
                </p:cNvPr>
                <p:cNvSpPr/>
                <p:nvPr/>
              </p:nvSpPr>
              <p:spPr>
                <a:xfrm>
                  <a:off x="11122715" y="1915245"/>
                  <a:ext cx="6381" cy="6667"/>
                </a:xfrm>
                <a:custGeom>
                  <a:avLst/>
                  <a:gdLst>
                    <a:gd name="connsiteX0" fmla="*/ 3905 w 6381"/>
                    <a:gd name="connsiteY0" fmla="*/ 2572 h 6667"/>
                    <a:gd name="connsiteX1" fmla="*/ 4096 w 6381"/>
                    <a:gd name="connsiteY1" fmla="*/ 0 h 6667"/>
                    <a:gd name="connsiteX2" fmla="*/ 2572 w 6381"/>
                    <a:gd name="connsiteY2" fmla="*/ 2096 h 6667"/>
                    <a:gd name="connsiteX3" fmla="*/ 190 w 6381"/>
                    <a:gd name="connsiteY3" fmla="*/ 1143 h 6667"/>
                    <a:gd name="connsiteX4" fmla="*/ 1619 w 6381"/>
                    <a:gd name="connsiteY4" fmla="*/ 3239 h 6667"/>
                    <a:gd name="connsiteX5" fmla="*/ 0 w 6381"/>
                    <a:gd name="connsiteY5" fmla="*/ 5239 h 6667"/>
                    <a:gd name="connsiteX6" fmla="*/ 2477 w 6381"/>
                    <a:gd name="connsiteY6" fmla="*/ 4477 h 6667"/>
                    <a:gd name="connsiteX7" fmla="*/ 3810 w 6381"/>
                    <a:gd name="connsiteY7" fmla="*/ 6668 h 6667"/>
                    <a:gd name="connsiteX8" fmla="*/ 3905 w 6381"/>
                    <a:gd name="connsiteY8" fmla="*/ 4096 h 6667"/>
                    <a:gd name="connsiteX9" fmla="*/ 6382 w 6381"/>
                    <a:gd name="connsiteY9" fmla="*/ 3429 h 6667"/>
                    <a:gd name="connsiteX10" fmla="*/ 3905 w 6381"/>
                    <a:gd name="connsiteY10" fmla="*/ 2572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1" h="6667">
                      <a:moveTo>
                        <a:pt x="3905" y="2572"/>
                      </a:moveTo>
                      <a:lnTo>
                        <a:pt x="4096" y="0"/>
                      </a:lnTo>
                      <a:lnTo>
                        <a:pt x="2572" y="2096"/>
                      </a:lnTo>
                      <a:lnTo>
                        <a:pt x="190" y="1143"/>
                      </a:lnTo>
                      <a:lnTo>
                        <a:pt x="1619" y="3239"/>
                      </a:lnTo>
                      <a:lnTo>
                        <a:pt x="0" y="5239"/>
                      </a:lnTo>
                      <a:lnTo>
                        <a:pt x="2477" y="4477"/>
                      </a:lnTo>
                      <a:lnTo>
                        <a:pt x="3810" y="6668"/>
                      </a:lnTo>
                      <a:lnTo>
                        <a:pt x="3905" y="4096"/>
                      </a:lnTo>
                      <a:lnTo>
                        <a:pt x="6382" y="3429"/>
                      </a:lnTo>
                      <a:lnTo>
                        <a:pt x="3905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14F279A0-3D7D-E1D9-06AD-BFEF376F860A}"/>
                    </a:ext>
                  </a:extLst>
                </p:cNvPr>
                <p:cNvSpPr/>
                <p:nvPr/>
              </p:nvSpPr>
              <p:spPr>
                <a:xfrm>
                  <a:off x="11111761" y="1894862"/>
                  <a:ext cx="6667" cy="6477"/>
                </a:xfrm>
                <a:custGeom>
                  <a:avLst/>
                  <a:gdLst>
                    <a:gd name="connsiteX0" fmla="*/ 4572 w 6667"/>
                    <a:gd name="connsiteY0" fmla="*/ 2667 h 6477"/>
                    <a:gd name="connsiteX1" fmla="*/ 5620 w 6667"/>
                    <a:gd name="connsiteY1" fmla="*/ 191 h 6477"/>
                    <a:gd name="connsiteX2" fmla="*/ 3429 w 6667"/>
                    <a:gd name="connsiteY2" fmla="*/ 1715 h 6477"/>
                    <a:gd name="connsiteX3" fmla="*/ 1429 w 6667"/>
                    <a:gd name="connsiteY3" fmla="*/ 0 h 6477"/>
                    <a:gd name="connsiteX4" fmla="*/ 2191 w 6667"/>
                    <a:gd name="connsiteY4" fmla="*/ 2572 h 6477"/>
                    <a:gd name="connsiteX5" fmla="*/ 0 w 6667"/>
                    <a:gd name="connsiteY5" fmla="*/ 3905 h 6477"/>
                    <a:gd name="connsiteX6" fmla="*/ 2572 w 6667"/>
                    <a:gd name="connsiteY6" fmla="*/ 4000 h 6477"/>
                    <a:gd name="connsiteX7" fmla="*/ 3238 w 6667"/>
                    <a:gd name="connsiteY7" fmla="*/ 6477 h 6477"/>
                    <a:gd name="connsiteX8" fmla="*/ 4096 w 6667"/>
                    <a:gd name="connsiteY8" fmla="*/ 4000 h 6477"/>
                    <a:gd name="connsiteX9" fmla="*/ 6667 w 6667"/>
                    <a:gd name="connsiteY9" fmla="*/ 4286 h 6477"/>
                    <a:gd name="connsiteX10" fmla="*/ 4572 w 6667"/>
                    <a:gd name="connsiteY10" fmla="*/ 2667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477">
                      <a:moveTo>
                        <a:pt x="4572" y="2667"/>
                      </a:moveTo>
                      <a:lnTo>
                        <a:pt x="5620" y="191"/>
                      </a:lnTo>
                      <a:lnTo>
                        <a:pt x="3429" y="1715"/>
                      </a:lnTo>
                      <a:lnTo>
                        <a:pt x="1429" y="0"/>
                      </a:lnTo>
                      <a:lnTo>
                        <a:pt x="2191" y="2572"/>
                      </a:lnTo>
                      <a:lnTo>
                        <a:pt x="0" y="3905"/>
                      </a:lnTo>
                      <a:lnTo>
                        <a:pt x="2572" y="4000"/>
                      </a:lnTo>
                      <a:lnTo>
                        <a:pt x="3238" y="6477"/>
                      </a:lnTo>
                      <a:lnTo>
                        <a:pt x="4096" y="4000"/>
                      </a:lnTo>
                      <a:lnTo>
                        <a:pt x="6667" y="4286"/>
                      </a:lnTo>
                      <a:lnTo>
                        <a:pt x="4572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9228BB37-3821-2A7A-923F-E76D2E09DE60}"/>
                    </a:ext>
                  </a:extLst>
                </p:cNvPr>
                <p:cNvSpPr/>
                <p:nvPr/>
              </p:nvSpPr>
              <p:spPr>
                <a:xfrm>
                  <a:off x="11105379" y="1884289"/>
                  <a:ext cx="6572" cy="6762"/>
                </a:xfrm>
                <a:custGeom>
                  <a:avLst/>
                  <a:gdLst>
                    <a:gd name="connsiteX0" fmla="*/ 4858 w 6572"/>
                    <a:gd name="connsiteY0" fmla="*/ 3524 h 6762"/>
                    <a:gd name="connsiteX1" fmla="*/ 6572 w 6572"/>
                    <a:gd name="connsiteY1" fmla="*/ 1524 h 6762"/>
                    <a:gd name="connsiteX2" fmla="*/ 4001 w 6572"/>
                    <a:gd name="connsiteY2" fmla="*/ 2286 h 6762"/>
                    <a:gd name="connsiteX3" fmla="*/ 2572 w 6572"/>
                    <a:gd name="connsiteY3" fmla="*/ 0 h 6762"/>
                    <a:gd name="connsiteX4" fmla="*/ 2572 w 6572"/>
                    <a:gd name="connsiteY4" fmla="*/ 2667 h 6762"/>
                    <a:gd name="connsiteX5" fmla="*/ 0 w 6572"/>
                    <a:gd name="connsiteY5" fmla="*/ 3334 h 6762"/>
                    <a:gd name="connsiteX6" fmla="*/ 2477 w 6572"/>
                    <a:gd name="connsiteY6" fmla="*/ 4191 h 6762"/>
                    <a:gd name="connsiteX7" fmla="*/ 2286 w 6572"/>
                    <a:gd name="connsiteY7" fmla="*/ 6763 h 6762"/>
                    <a:gd name="connsiteX8" fmla="*/ 3905 w 6572"/>
                    <a:gd name="connsiteY8" fmla="*/ 4667 h 6762"/>
                    <a:gd name="connsiteX9" fmla="*/ 6287 w 6572"/>
                    <a:gd name="connsiteY9" fmla="*/ 5715 h 6762"/>
                    <a:gd name="connsiteX10" fmla="*/ 4858 w 6572"/>
                    <a:gd name="connsiteY10" fmla="*/ 3524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762">
                      <a:moveTo>
                        <a:pt x="4858" y="3524"/>
                      </a:moveTo>
                      <a:lnTo>
                        <a:pt x="6572" y="1524"/>
                      </a:lnTo>
                      <a:lnTo>
                        <a:pt x="4001" y="2286"/>
                      </a:lnTo>
                      <a:lnTo>
                        <a:pt x="2572" y="0"/>
                      </a:lnTo>
                      <a:lnTo>
                        <a:pt x="2572" y="2667"/>
                      </a:lnTo>
                      <a:lnTo>
                        <a:pt x="0" y="3334"/>
                      </a:lnTo>
                      <a:lnTo>
                        <a:pt x="2477" y="4191"/>
                      </a:lnTo>
                      <a:lnTo>
                        <a:pt x="2286" y="6763"/>
                      </a:lnTo>
                      <a:lnTo>
                        <a:pt x="3905" y="4667"/>
                      </a:lnTo>
                      <a:lnTo>
                        <a:pt x="6287" y="5715"/>
                      </a:lnTo>
                      <a:lnTo>
                        <a:pt x="4858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5CC9A90D-287E-8352-B9F5-A8D4015A7B8E}"/>
                    </a:ext>
                  </a:extLst>
                </p:cNvPr>
                <p:cNvSpPr/>
                <p:nvPr/>
              </p:nvSpPr>
              <p:spPr>
                <a:xfrm>
                  <a:off x="11106046" y="1907911"/>
                  <a:ext cx="6858" cy="6572"/>
                </a:xfrm>
                <a:custGeom>
                  <a:avLst/>
                  <a:gdLst>
                    <a:gd name="connsiteX0" fmla="*/ 4572 w 6858"/>
                    <a:gd name="connsiteY0" fmla="*/ 4000 h 6572"/>
                    <a:gd name="connsiteX1" fmla="*/ 6858 w 6858"/>
                    <a:gd name="connsiteY1" fmla="*/ 2667 h 6572"/>
                    <a:gd name="connsiteX2" fmla="*/ 4191 w 6858"/>
                    <a:gd name="connsiteY2" fmla="*/ 2572 h 6572"/>
                    <a:gd name="connsiteX3" fmla="*/ 3524 w 6858"/>
                    <a:gd name="connsiteY3" fmla="*/ 0 h 6572"/>
                    <a:gd name="connsiteX4" fmla="*/ 2667 w 6858"/>
                    <a:gd name="connsiteY4" fmla="*/ 2477 h 6572"/>
                    <a:gd name="connsiteX5" fmla="*/ 0 w 6858"/>
                    <a:gd name="connsiteY5" fmla="*/ 2286 h 6572"/>
                    <a:gd name="connsiteX6" fmla="*/ 2096 w 6858"/>
                    <a:gd name="connsiteY6" fmla="*/ 3905 h 6572"/>
                    <a:gd name="connsiteX7" fmla="*/ 1048 w 6858"/>
                    <a:gd name="connsiteY7" fmla="*/ 6382 h 6572"/>
                    <a:gd name="connsiteX8" fmla="*/ 3238 w 6858"/>
                    <a:gd name="connsiteY8" fmla="*/ 4858 h 6572"/>
                    <a:gd name="connsiteX9" fmla="*/ 5334 w 6858"/>
                    <a:gd name="connsiteY9" fmla="*/ 6572 h 6572"/>
                    <a:gd name="connsiteX10" fmla="*/ 4572 w 6858"/>
                    <a:gd name="connsiteY10" fmla="*/ 4000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6572">
                      <a:moveTo>
                        <a:pt x="4572" y="4000"/>
                      </a:moveTo>
                      <a:lnTo>
                        <a:pt x="6858" y="2667"/>
                      </a:lnTo>
                      <a:lnTo>
                        <a:pt x="4191" y="2572"/>
                      </a:lnTo>
                      <a:lnTo>
                        <a:pt x="3524" y="0"/>
                      </a:lnTo>
                      <a:lnTo>
                        <a:pt x="2667" y="2477"/>
                      </a:lnTo>
                      <a:lnTo>
                        <a:pt x="0" y="2286"/>
                      </a:lnTo>
                      <a:lnTo>
                        <a:pt x="2096" y="3905"/>
                      </a:lnTo>
                      <a:lnTo>
                        <a:pt x="1048" y="6382"/>
                      </a:lnTo>
                      <a:lnTo>
                        <a:pt x="3238" y="4858"/>
                      </a:lnTo>
                      <a:lnTo>
                        <a:pt x="5334" y="6572"/>
                      </a:lnTo>
                      <a:lnTo>
                        <a:pt x="4572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78F49A84-CE6A-4498-1815-8BEA9F738C6E}"/>
                    </a:ext>
                  </a:extLst>
                </p:cNvPr>
                <p:cNvSpPr/>
                <p:nvPr/>
              </p:nvSpPr>
              <p:spPr>
                <a:xfrm>
                  <a:off x="11091187" y="1895814"/>
                  <a:ext cx="6667" cy="6858"/>
                </a:xfrm>
                <a:custGeom>
                  <a:avLst/>
                  <a:gdLst>
                    <a:gd name="connsiteX0" fmla="*/ 4096 w 6667"/>
                    <a:gd name="connsiteY0" fmla="*/ 4191 h 6858"/>
                    <a:gd name="connsiteX1" fmla="*/ 6667 w 6667"/>
                    <a:gd name="connsiteY1" fmla="*/ 3524 h 6858"/>
                    <a:gd name="connsiteX2" fmla="*/ 4191 w 6667"/>
                    <a:gd name="connsiteY2" fmla="*/ 2667 h 6858"/>
                    <a:gd name="connsiteX3" fmla="*/ 4381 w 6667"/>
                    <a:gd name="connsiteY3" fmla="*/ 0 h 6858"/>
                    <a:gd name="connsiteX4" fmla="*/ 2667 w 6667"/>
                    <a:gd name="connsiteY4" fmla="*/ 2096 h 6858"/>
                    <a:gd name="connsiteX5" fmla="*/ 190 w 6667"/>
                    <a:gd name="connsiteY5" fmla="*/ 1143 h 6858"/>
                    <a:gd name="connsiteX6" fmla="*/ 1714 w 6667"/>
                    <a:gd name="connsiteY6" fmla="*/ 3334 h 6858"/>
                    <a:gd name="connsiteX7" fmla="*/ 0 w 6667"/>
                    <a:gd name="connsiteY7" fmla="*/ 5429 h 6858"/>
                    <a:gd name="connsiteX8" fmla="*/ 2572 w 6667"/>
                    <a:gd name="connsiteY8" fmla="*/ 4572 h 6858"/>
                    <a:gd name="connsiteX9" fmla="*/ 4000 w 6667"/>
                    <a:gd name="connsiteY9" fmla="*/ 6858 h 6858"/>
                    <a:gd name="connsiteX10" fmla="*/ 4096 w 6667"/>
                    <a:gd name="connsiteY10" fmla="*/ 4191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858">
                      <a:moveTo>
                        <a:pt x="4096" y="4191"/>
                      </a:moveTo>
                      <a:lnTo>
                        <a:pt x="6667" y="3524"/>
                      </a:lnTo>
                      <a:lnTo>
                        <a:pt x="4191" y="2667"/>
                      </a:lnTo>
                      <a:lnTo>
                        <a:pt x="4381" y="0"/>
                      </a:lnTo>
                      <a:lnTo>
                        <a:pt x="2667" y="2096"/>
                      </a:lnTo>
                      <a:lnTo>
                        <a:pt x="190" y="1143"/>
                      </a:lnTo>
                      <a:lnTo>
                        <a:pt x="1714" y="3334"/>
                      </a:lnTo>
                      <a:lnTo>
                        <a:pt x="0" y="5429"/>
                      </a:lnTo>
                      <a:lnTo>
                        <a:pt x="2572" y="4572"/>
                      </a:lnTo>
                      <a:lnTo>
                        <a:pt x="4000" y="6858"/>
                      </a:lnTo>
                      <a:lnTo>
                        <a:pt x="409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6A7802BE-FA9F-8167-82CA-D785A749EC08}"/>
                    </a:ext>
                  </a:extLst>
                </p:cNvPr>
                <p:cNvSpPr/>
                <p:nvPr/>
              </p:nvSpPr>
              <p:spPr>
                <a:xfrm>
                  <a:off x="11086806" y="1905530"/>
                  <a:ext cx="6953" cy="6762"/>
                </a:xfrm>
                <a:custGeom>
                  <a:avLst/>
                  <a:gdLst>
                    <a:gd name="connsiteX0" fmla="*/ 4286 w 6953"/>
                    <a:gd name="connsiteY0" fmla="*/ 4191 h 6762"/>
                    <a:gd name="connsiteX1" fmla="*/ 6953 w 6953"/>
                    <a:gd name="connsiteY1" fmla="*/ 4381 h 6762"/>
                    <a:gd name="connsiteX2" fmla="*/ 4858 w 6953"/>
                    <a:gd name="connsiteY2" fmla="*/ 2667 h 6762"/>
                    <a:gd name="connsiteX3" fmla="*/ 5810 w 6953"/>
                    <a:gd name="connsiteY3" fmla="*/ 190 h 6762"/>
                    <a:gd name="connsiteX4" fmla="*/ 3619 w 6953"/>
                    <a:gd name="connsiteY4" fmla="*/ 1715 h 6762"/>
                    <a:gd name="connsiteX5" fmla="*/ 1524 w 6953"/>
                    <a:gd name="connsiteY5" fmla="*/ 0 h 6762"/>
                    <a:gd name="connsiteX6" fmla="*/ 2286 w 6953"/>
                    <a:gd name="connsiteY6" fmla="*/ 2572 h 6762"/>
                    <a:gd name="connsiteX7" fmla="*/ 0 w 6953"/>
                    <a:gd name="connsiteY7" fmla="*/ 4000 h 6762"/>
                    <a:gd name="connsiteX8" fmla="*/ 2667 w 6953"/>
                    <a:gd name="connsiteY8" fmla="*/ 4096 h 6762"/>
                    <a:gd name="connsiteX9" fmla="*/ 3334 w 6953"/>
                    <a:gd name="connsiteY9" fmla="*/ 6763 h 6762"/>
                    <a:gd name="connsiteX10" fmla="*/ 4286 w 6953"/>
                    <a:gd name="connsiteY10" fmla="*/ 4191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6762">
                      <a:moveTo>
                        <a:pt x="4286" y="4191"/>
                      </a:moveTo>
                      <a:lnTo>
                        <a:pt x="6953" y="4381"/>
                      </a:lnTo>
                      <a:lnTo>
                        <a:pt x="4858" y="2667"/>
                      </a:lnTo>
                      <a:lnTo>
                        <a:pt x="5810" y="190"/>
                      </a:lnTo>
                      <a:lnTo>
                        <a:pt x="3619" y="1715"/>
                      </a:lnTo>
                      <a:lnTo>
                        <a:pt x="1524" y="0"/>
                      </a:lnTo>
                      <a:lnTo>
                        <a:pt x="2286" y="2572"/>
                      </a:lnTo>
                      <a:lnTo>
                        <a:pt x="0" y="4000"/>
                      </a:lnTo>
                      <a:lnTo>
                        <a:pt x="2667" y="4096"/>
                      </a:lnTo>
                      <a:lnTo>
                        <a:pt x="3334" y="6763"/>
                      </a:lnTo>
                      <a:lnTo>
                        <a:pt x="428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340AF99D-3FC6-79F6-D005-07D7A0476D54}"/>
                    </a:ext>
                  </a:extLst>
                </p:cNvPr>
                <p:cNvSpPr/>
                <p:nvPr/>
              </p:nvSpPr>
              <p:spPr>
                <a:xfrm>
                  <a:off x="11077567" y="1900005"/>
                  <a:ext cx="6858" cy="7048"/>
                </a:xfrm>
                <a:custGeom>
                  <a:avLst/>
                  <a:gdLst>
                    <a:gd name="connsiteX0" fmla="*/ 4096 w 6858"/>
                    <a:gd name="connsiteY0" fmla="*/ 4858 h 7048"/>
                    <a:gd name="connsiteX1" fmla="*/ 6667 w 6858"/>
                    <a:gd name="connsiteY1" fmla="*/ 5906 h 7048"/>
                    <a:gd name="connsiteX2" fmla="*/ 5048 w 6858"/>
                    <a:gd name="connsiteY2" fmla="*/ 3619 h 7048"/>
                    <a:gd name="connsiteX3" fmla="*/ 6858 w 6858"/>
                    <a:gd name="connsiteY3" fmla="*/ 1524 h 7048"/>
                    <a:gd name="connsiteX4" fmla="*/ 4191 w 6858"/>
                    <a:gd name="connsiteY4" fmla="*/ 2286 h 7048"/>
                    <a:gd name="connsiteX5" fmla="*/ 2762 w 6858"/>
                    <a:gd name="connsiteY5" fmla="*/ 0 h 7048"/>
                    <a:gd name="connsiteX6" fmla="*/ 2762 w 6858"/>
                    <a:gd name="connsiteY6" fmla="*/ 2762 h 7048"/>
                    <a:gd name="connsiteX7" fmla="*/ 0 w 6858"/>
                    <a:gd name="connsiteY7" fmla="*/ 3429 h 7048"/>
                    <a:gd name="connsiteX8" fmla="*/ 2667 w 6858"/>
                    <a:gd name="connsiteY8" fmla="*/ 4286 h 7048"/>
                    <a:gd name="connsiteX9" fmla="*/ 2476 w 6858"/>
                    <a:gd name="connsiteY9" fmla="*/ 7048 h 7048"/>
                    <a:gd name="connsiteX10" fmla="*/ 4096 w 6858"/>
                    <a:gd name="connsiteY10" fmla="*/ 485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7048">
                      <a:moveTo>
                        <a:pt x="4096" y="4858"/>
                      </a:moveTo>
                      <a:lnTo>
                        <a:pt x="6667" y="5906"/>
                      </a:lnTo>
                      <a:lnTo>
                        <a:pt x="5048" y="3619"/>
                      </a:lnTo>
                      <a:lnTo>
                        <a:pt x="6858" y="1524"/>
                      </a:lnTo>
                      <a:lnTo>
                        <a:pt x="4191" y="2286"/>
                      </a:lnTo>
                      <a:lnTo>
                        <a:pt x="2762" y="0"/>
                      </a:lnTo>
                      <a:lnTo>
                        <a:pt x="2762" y="2762"/>
                      </a:lnTo>
                      <a:lnTo>
                        <a:pt x="0" y="3429"/>
                      </a:lnTo>
                      <a:lnTo>
                        <a:pt x="2667" y="4286"/>
                      </a:lnTo>
                      <a:lnTo>
                        <a:pt x="2476" y="7048"/>
                      </a:lnTo>
                      <a:lnTo>
                        <a:pt x="4096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54EFB8C6-F850-72C7-2685-16D5723668C4}"/>
                    </a:ext>
                  </a:extLst>
                </p:cNvPr>
                <p:cNvSpPr/>
                <p:nvPr/>
              </p:nvSpPr>
              <p:spPr>
                <a:xfrm>
                  <a:off x="11073566" y="1916579"/>
                  <a:ext cx="7143" cy="6858"/>
                </a:xfrm>
                <a:custGeom>
                  <a:avLst/>
                  <a:gdLst>
                    <a:gd name="connsiteX0" fmla="*/ 3429 w 7143"/>
                    <a:gd name="connsiteY0" fmla="*/ 5048 h 6858"/>
                    <a:gd name="connsiteX1" fmla="*/ 5524 w 7143"/>
                    <a:gd name="connsiteY1" fmla="*/ 6858 h 6858"/>
                    <a:gd name="connsiteX2" fmla="*/ 4763 w 7143"/>
                    <a:gd name="connsiteY2" fmla="*/ 4191 h 6858"/>
                    <a:gd name="connsiteX3" fmla="*/ 7144 w 7143"/>
                    <a:gd name="connsiteY3" fmla="*/ 2762 h 6858"/>
                    <a:gd name="connsiteX4" fmla="*/ 4286 w 7143"/>
                    <a:gd name="connsiteY4" fmla="*/ 2667 h 6858"/>
                    <a:gd name="connsiteX5" fmla="*/ 3620 w 7143"/>
                    <a:gd name="connsiteY5" fmla="*/ 0 h 6858"/>
                    <a:gd name="connsiteX6" fmla="*/ 2762 w 7143"/>
                    <a:gd name="connsiteY6" fmla="*/ 2572 h 6858"/>
                    <a:gd name="connsiteX7" fmla="*/ 0 w 7143"/>
                    <a:gd name="connsiteY7" fmla="*/ 2381 h 6858"/>
                    <a:gd name="connsiteX8" fmla="*/ 2191 w 7143"/>
                    <a:gd name="connsiteY8" fmla="*/ 4096 h 6858"/>
                    <a:gd name="connsiteX9" fmla="*/ 1143 w 7143"/>
                    <a:gd name="connsiteY9" fmla="*/ 6668 h 6858"/>
                    <a:gd name="connsiteX10" fmla="*/ 3429 w 7143"/>
                    <a:gd name="connsiteY10" fmla="*/ 5048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6858">
                      <a:moveTo>
                        <a:pt x="3429" y="5048"/>
                      </a:moveTo>
                      <a:lnTo>
                        <a:pt x="5524" y="6858"/>
                      </a:lnTo>
                      <a:lnTo>
                        <a:pt x="4763" y="4191"/>
                      </a:lnTo>
                      <a:lnTo>
                        <a:pt x="7144" y="2762"/>
                      </a:lnTo>
                      <a:lnTo>
                        <a:pt x="4286" y="2667"/>
                      </a:lnTo>
                      <a:lnTo>
                        <a:pt x="3620" y="0"/>
                      </a:lnTo>
                      <a:lnTo>
                        <a:pt x="2762" y="2572"/>
                      </a:lnTo>
                      <a:lnTo>
                        <a:pt x="0" y="2381"/>
                      </a:lnTo>
                      <a:lnTo>
                        <a:pt x="2191" y="4096"/>
                      </a:lnTo>
                      <a:lnTo>
                        <a:pt x="1143" y="6668"/>
                      </a:lnTo>
                      <a:lnTo>
                        <a:pt x="3429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59393CC5-8562-9644-D148-4D587ABFBBCF}"/>
                    </a:ext>
                  </a:extLst>
                </p:cNvPr>
                <p:cNvSpPr/>
                <p:nvPr/>
              </p:nvSpPr>
              <p:spPr>
                <a:xfrm>
                  <a:off x="11067184" y="1921818"/>
                  <a:ext cx="7048" cy="7239"/>
                </a:xfrm>
                <a:custGeom>
                  <a:avLst/>
                  <a:gdLst>
                    <a:gd name="connsiteX0" fmla="*/ 2762 w 7048"/>
                    <a:gd name="connsiteY0" fmla="*/ 4858 h 7239"/>
                    <a:gd name="connsiteX1" fmla="*/ 4191 w 7048"/>
                    <a:gd name="connsiteY1" fmla="*/ 7239 h 7239"/>
                    <a:gd name="connsiteX2" fmla="*/ 4286 w 7048"/>
                    <a:gd name="connsiteY2" fmla="*/ 4381 h 7239"/>
                    <a:gd name="connsiteX3" fmla="*/ 7049 w 7048"/>
                    <a:gd name="connsiteY3" fmla="*/ 3715 h 7239"/>
                    <a:gd name="connsiteX4" fmla="*/ 4382 w 7048"/>
                    <a:gd name="connsiteY4" fmla="*/ 2762 h 7239"/>
                    <a:gd name="connsiteX5" fmla="*/ 4572 w 7048"/>
                    <a:gd name="connsiteY5" fmla="*/ 0 h 7239"/>
                    <a:gd name="connsiteX6" fmla="*/ 2858 w 7048"/>
                    <a:gd name="connsiteY6" fmla="*/ 2191 h 7239"/>
                    <a:gd name="connsiteX7" fmla="*/ 286 w 7048"/>
                    <a:gd name="connsiteY7" fmla="*/ 1143 h 7239"/>
                    <a:gd name="connsiteX8" fmla="*/ 1810 w 7048"/>
                    <a:gd name="connsiteY8" fmla="*/ 3429 h 7239"/>
                    <a:gd name="connsiteX9" fmla="*/ 0 w 7048"/>
                    <a:gd name="connsiteY9" fmla="*/ 5620 h 7239"/>
                    <a:gd name="connsiteX10" fmla="*/ 2762 w 7048"/>
                    <a:gd name="connsiteY10" fmla="*/ 4858 h 7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239">
                      <a:moveTo>
                        <a:pt x="2762" y="4858"/>
                      </a:moveTo>
                      <a:lnTo>
                        <a:pt x="4191" y="7239"/>
                      </a:lnTo>
                      <a:lnTo>
                        <a:pt x="4286" y="4381"/>
                      </a:lnTo>
                      <a:lnTo>
                        <a:pt x="7049" y="3715"/>
                      </a:lnTo>
                      <a:lnTo>
                        <a:pt x="4382" y="2762"/>
                      </a:lnTo>
                      <a:lnTo>
                        <a:pt x="4572" y="0"/>
                      </a:lnTo>
                      <a:lnTo>
                        <a:pt x="2858" y="2191"/>
                      </a:lnTo>
                      <a:lnTo>
                        <a:pt x="286" y="1143"/>
                      </a:lnTo>
                      <a:lnTo>
                        <a:pt x="1810" y="3429"/>
                      </a:lnTo>
                      <a:lnTo>
                        <a:pt x="0" y="5620"/>
                      </a:lnTo>
                      <a:lnTo>
                        <a:pt x="2762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04BA2C0F-61B6-1E6E-CCD3-AEF5C5CB7E37}"/>
                    </a:ext>
                  </a:extLst>
                </p:cNvPr>
                <p:cNvSpPr/>
                <p:nvPr/>
              </p:nvSpPr>
              <p:spPr>
                <a:xfrm>
                  <a:off x="11058231" y="1915531"/>
                  <a:ext cx="7334" cy="7048"/>
                </a:xfrm>
                <a:custGeom>
                  <a:avLst/>
                  <a:gdLst>
                    <a:gd name="connsiteX0" fmla="*/ 2857 w 7334"/>
                    <a:gd name="connsiteY0" fmla="*/ 4286 h 7048"/>
                    <a:gd name="connsiteX1" fmla="*/ 3524 w 7334"/>
                    <a:gd name="connsiteY1" fmla="*/ 7049 h 7048"/>
                    <a:gd name="connsiteX2" fmla="*/ 4477 w 7334"/>
                    <a:gd name="connsiteY2" fmla="*/ 4382 h 7048"/>
                    <a:gd name="connsiteX3" fmla="*/ 7334 w 7334"/>
                    <a:gd name="connsiteY3" fmla="*/ 4572 h 7048"/>
                    <a:gd name="connsiteX4" fmla="*/ 5048 w 7334"/>
                    <a:gd name="connsiteY4" fmla="*/ 2858 h 7048"/>
                    <a:gd name="connsiteX5" fmla="*/ 6096 w 7334"/>
                    <a:gd name="connsiteY5" fmla="*/ 191 h 7048"/>
                    <a:gd name="connsiteX6" fmla="*/ 3810 w 7334"/>
                    <a:gd name="connsiteY6" fmla="*/ 1810 h 7048"/>
                    <a:gd name="connsiteX7" fmla="*/ 1619 w 7334"/>
                    <a:gd name="connsiteY7" fmla="*/ 0 h 7048"/>
                    <a:gd name="connsiteX8" fmla="*/ 2476 w 7334"/>
                    <a:gd name="connsiteY8" fmla="*/ 2667 h 7048"/>
                    <a:gd name="connsiteX9" fmla="*/ 0 w 7334"/>
                    <a:gd name="connsiteY9" fmla="*/ 4191 h 7048"/>
                    <a:gd name="connsiteX10" fmla="*/ 2857 w 7334"/>
                    <a:gd name="connsiteY10" fmla="*/ 4286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048">
                      <a:moveTo>
                        <a:pt x="2857" y="4286"/>
                      </a:moveTo>
                      <a:lnTo>
                        <a:pt x="3524" y="7049"/>
                      </a:lnTo>
                      <a:lnTo>
                        <a:pt x="4477" y="4382"/>
                      </a:lnTo>
                      <a:lnTo>
                        <a:pt x="7334" y="4572"/>
                      </a:lnTo>
                      <a:lnTo>
                        <a:pt x="5048" y="2858"/>
                      </a:lnTo>
                      <a:lnTo>
                        <a:pt x="6096" y="191"/>
                      </a:lnTo>
                      <a:lnTo>
                        <a:pt x="3810" y="1810"/>
                      </a:lnTo>
                      <a:lnTo>
                        <a:pt x="1619" y="0"/>
                      </a:lnTo>
                      <a:lnTo>
                        <a:pt x="2476" y="2667"/>
                      </a:lnTo>
                      <a:lnTo>
                        <a:pt x="0" y="4191"/>
                      </a:lnTo>
                      <a:lnTo>
                        <a:pt x="285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C2D50AA6-DA4A-899E-777E-3ACD960970A3}"/>
                    </a:ext>
                  </a:extLst>
                </p:cNvPr>
                <p:cNvSpPr/>
                <p:nvPr/>
              </p:nvSpPr>
              <p:spPr>
                <a:xfrm>
                  <a:off x="11052325" y="1922103"/>
                  <a:ext cx="7143" cy="7334"/>
                </a:xfrm>
                <a:custGeom>
                  <a:avLst/>
                  <a:gdLst>
                    <a:gd name="connsiteX0" fmla="*/ 2667 w 7143"/>
                    <a:gd name="connsiteY0" fmla="*/ 4477 h 7334"/>
                    <a:gd name="connsiteX1" fmla="*/ 2477 w 7143"/>
                    <a:gd name="connsiteY1" fmla="*/ 7334 h 7334"/>
                    <a:gd name="connsiteX2" fmla="*/ 4191 w 7143"/>
                    <a:gd name="connsiteY2" fmla="*/ 5048 h 7334"/>
                    <a:gd name="connsiteX3" fmla="*/ 6858 w 7143"/>
                    <a:gd name="connsiteY3" fmla="*/ 6096 h 7334"/>
                    <a:gd name="connsiteX4" fmla="*/ 5239 w 7143"/>
                    <a:gd name="connsiteY4" fmla="*/ 3810 h 7334"/>
                    <a:gd name="connsiteX5" fmla="*/ 7144 w 7143"/>
                    <a:gd name="connsiteY5" fmla="*/ 1619 h 7334"/>
                    <a:gd name="connsiteX6" fmla="*/ 4382 w 7143"/>
                    <a:gd name="connsiteY6" fmla="*/ 2381 h 7334"/>
                    <a:gd name="connsiteX7" fmla="*/ 2858 w 7143"/>
                    <a:gd name="connsiteY7" fmla="*/ 0 h 7334"/>
                    <a:gd name="connsiteX8" fmla="*/ 2762 w 7143"/>
                    <a:gd name="connsiteY8" fmla="*/ 2858 h 7334"/>
                    <a:gd name="connsiteX9" fmla="*/ 0 w 7143"/>
                    <a:gd name="connsiteY9" fmla="*/ 3524 h 7334"/>
                    <a:gd name="connsiteX10" fmla="*/ 2667 w 7143"/>
                    <a:gd name="connsiteY10" fmla="*/ 4477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7334">
                      <a:moveTo>
                        <a:pt x="2667" y="4477"/>
                      </a:moveTo>
                      <a:lnTo>
                        <a:pt x="2477" y="7334"/>
                      </a:lnTo>
                      <a:lnTo>
                        <a:pt x="4191" y="5048"/>
                      </a:lnTo>
                      <a:lnTo>
                        <a:pt x="6858" y="6096"/>
                      </a:lnTo>
                      <a:lnTo>
                        <a:pt x="5239" y="3810"/>
                      </a:lnTo>
                      <a:lnTo>
                        <a:pt x="7144" y="1619"/>
                      </a:lnTo>
                      <a:lnTo>
                        <a:pt x="4382" y="2381"/>
                      </a:lnTo>
                      <a:lnTo>
                        <a:pt x="2858" y="0"/>
                      </a:lnTo>
                      <a:lnTo>
                        <a:pt x="2762" y="2858"/>
                      </a:lnTo>
                      <a:lnTo>
                        <a:pt x="0" y="3524"/>
                      </a:lnTo>
                      <a:lnTo>
                        <a:pt x="2667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71FC0B5C-C9B5-AC0B-BC94-9A9491C98797}"/>
                    </a:ext>
                  </a:extLst>
                </p:cNvPr>
                <p:cNvSpPr/>
                <p:nvPr/>
              </p:nvSpPr>
              <p:spPr>
                <a:xfrm>
                  <a:off x="11046610" y="1931343"/>
                  <a:ext cx="7429" cy="7143"/>
                </a:xfrm>
                <a:custGeom>
                  <a:avLst/>
                  <a:gdLst>
                    <a:gd name="connsiteX0" fmla="*/ 2286 w 7429"/>
                    <a:gd name="connsiteY0" fmla="*/ 4286 h 7143"/>
                    <a:gd name="connsiteX1" fmla="*/ 1143 w 7429"/>
                    <a:gd name="connsiteY1" fmla="*/ 6953 h 7143"/>
                    <a:gd name="connsiteX2" fmla="*/ 3524 w 7429"/>
                    <a:gd name="connsiteY2" fmla="*/ 5334 h 7143"/>
                    <a:gd name="connsiteX3" fmla="*/ 5810 w 7429"/>
                    <a:gd name="connsiteY3" fmla="*/ 7144 h 7143"/>
                    <a:gd name="connsiteX4" fmla="*/ 4953 w 7429"/>
                    <a:gd name="connsiteY4" fmla="*/ 4381 h 7143"/>
                    <a:gd name="connsiteX5" fmla="*/ 7429 w 7429"/>
                    <a:gd name="connsiteY5" fmla="*/ 2858 h 7143"/>
                    <a:gd name="connsiteX6" fmla="*/ 4477 w 7429"/>
                    <a:gd name="connsiteY6" fmla="*/ 2858 h 7143"/>
                    <a:gd name="connsiteX7" fmla="*/ 3810 w 7429"/>
                    <a:gd name="connsiteY7" fmla="*/ 0 h 7143"/>
                    <a:gd name="connsiteX8" fmla="*/ 2857 w 7429"/>
                    <a:gd name="connsiteY8" fmla="*/ 2762 h 7143"/>
                    <a:gd name="connsiteX9" fmla="*/ 0 w 7429"/>
                    <a:gd name="connsiteY9" fmla="*/ 2572 h 7143"/>
                    <a:gd name="connsiteX10" fmla="*/ 2286 w 7429"/>
                    <a:gd name="connsiteY10" fmla="*/ 4286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143">
                      <a:moveTo>
                        <a:pt x="2286" y="4286"/>
                      </a:moveTo>
                      <a:lnTo>
                        <a:pt x="1143" y="6953"/>
                      </a:lnTo>
                      <a:lnTo>
                        <a:pt x="3524" y="5334"/>
                      </a:lnTo>
                      <a:lnTo>
                        <a:pt x="5810" y="7144"/>
                      </a:lnTo>
                      <a:lnTo>
                        <a:pt x="4953" y="4381"/>
                      </a:lnTo>
                      <a:lnTo>
                        <a:pt x="7429" y="2858"/>
                      </a:lnTo>
                      <a:lnTo>
                        <a:pt x="4477" y="2858"/>
                      </a:lnTo>
                      <a:lnTo>
                        <a:pt x="3810" y="0"/>
                      </a:lnTo>
                      <a:lnTo>
                        <a:pt x="2857" y="2762"/>
                      </a:lnTo>
                      <a:lnTo>
                        <a:pt x="0" y="2572"/>
                      </a:lnTo>
                      <a:lnTo>
                        <a:pt x="228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C3E8B567-99EF-F0B2-8AB0-EF7B7D1C2394}"/>
                    </a:ext>
                  </a:extLst>
                </p:cNvPr>
                <p:cNvSpPr/>
                <p:nvPr/>
              </p:nvSpPr>
              <p:spPr>
                <a:xfrm>
                  <a:off x="11036800" y="1918007"/>
                  <a:ext cx="7238" cy="7429"/>
                </a:xfrm>
                <a:custGeom>
                  <a:avLst/>
                  <a:gdLst>
                    <a:gd name="connsiteX0" fmla="*/ 1809 w 7238"/>
                    <a:gd name="connsiteY0" fmla="*/ 3620 h 7429"/>
                    <a:gd name="connsiteX1" fmla="*/ 0 w 7238"/>
                    <a:gd name="connsiteY1" fmla="*/ 5810 h 7429"/>
                    <a:gd name="connsiteX2" fmla="*/ 2762 w 7238"/>
                    <a:gd name="connsiteY2" fmla="*/ 4953 h 7429"/>
                    <a:gd name="connsiteX3" fmla="*/ 4286 w 7238"/>
                    <a:gd name="connsiteY3" fmla="*/ 7429 h 7429"/>
                    <a:gd name="connsiteX4" fmla="*/ 4381 w 7238"/>
                    <a:gd name="connsiteY4" fmla="*/ 4572 h 7429"/>
                    <a:gd name="connsiteX5" fmla="*/ 7239 w 7238"/>
                    <a:gd name="connsiteY5" fmla="*/ 3810 h 7429"/>
                    <a:gd name="connsiteX6" fmla="*/ 4477 w 7238"/>
                    <a:gd name="connsiteY6" fmla="*/ 2858 h 7429"/>
                    <a:gd name="connsiteX7" fmla="*/ 4667 w 7238"/>
                    <a:gd name="connsiteY7" fmla="*/ 0 h 7429"/>
                    <a:gd name="connsiteX8" fmla="*/ 2857 w 7238"/>
                    <a:gd name="connsiteY8" fmla="*/ 2286 h 7429"/>
                    <a:gd name="connsiteX9" fmla="*/ 190 w 7238"/>
                    <a:gd name="connsiteY9" fmla="*/ 1238 h 7429"/>
                    <a:gd name="connsiteX10" fmla="*/ 1809 w 7238"/>
                    <a:gd name="connsiteY10" fmla="*/ 3620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8" h="7429">
                      <a:moveTo>
                        <a:pt x="1809" y="3620"/>
                      </a:moveTo>
                      <a:lnTo>
                        <a:pt x="0" y="5810"/>
                      </a:lnTo>
                      <a:lnTo>
                        <a:pt x="2762" y="4953"/>
                      </a:lnTo>
                      <a:lnTo>
                        <a:pt x="4286" y="7429"/>
                      </a:lnTo>
                      <a:lnTo>
                        <a:pt x="4381" y="4572"/>
                      </a:lnTo>
                      <a:lnTo>
                        <a:pt x="7239" y="3810"/>
                      </a:lnTo>
                      <a:lnTo>
                        <a:pt x="4477" y="2858"/>
                      </a:lnTo>
                      <a:lnTo>
                        <a:pt x="4667" y="0"/>
                      </a:lnTo>
                      <a:lnTo>
                        <a:pt x="2857" y="2286"/>
                      </a:lnTo>
                      <a:lnTo>
                        <a:pt x="190" y="1238"/>
                      </a:lnTo>
                      <a:lnTo>
                        <a:pt x="1809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3154F83E-7E8D-6389-45CA-76C7A0E864BF}"/>
                    </a:ext>
                  </a:extLst>
                </p:cNvPr>
                <p:cNvSpPr/>
                <p:nvPr/>
              </p:nvSpPr>
              <p:spPr>
                <a:xfrm>
                  <a:off x="11029942" y="1926580"/>
                  <a:ext cx="7619" cy="7334"/>
                </a:xfrm>
                <a:custGeom>
                  <a:avLst/>
                  <a:gdLst>
                    <a:gd name="connsiteX0" fmla="*/ 2476 w 7619"/>
                    <a:gd name="connsiteY0" fmla="*/ 2858 h 7334"/>
                    <a:gd name="connsiteX1" fmla="*/ 0 w 7619"/>
                    <a:gd name="connsiteY1" fmla="*/ 4381 h 7334"/>
                    <a:gd name="connsiteX2" fmla="*/ 2953 w 7619"/>
                    <a:gd name="connsiteY2" fmla="*/ 4477 h 7334"/>
                    <a:gd name="connsiteX3" fmla="*/ 3715 w 7619"/>
                    <a:gd name="connsiteY3" fmla="*/ 7334 h 7334"/>
                    <a:gd name="connsiteX4" fmla="*/ 4667 w 7619"/>
                    <a:gd name="connsiteY4" fmla="*/ 4477 h 7334"/>
                    <a:gd name="connsiteX5" fmla="*/ 7620 w 7619"/>
                    <a:gd name="connsiteY5" fmla="*/ 4763 h 7334"/>
                    <a:gd name="connsiteX6" fmla="*/ 5239 w 7619"/>
                    <a:gd name="connsiteY6" fmla="*/ 2953 h 7334"/>
                    <a:gd name="connsiteX7" fmla="*/ 6382 w 7619"/>
                    <a:gd name="connsiteY7" fmla="*/ 190 h 7334"/>
                    <a:gd name="connsiteX8" fmla="*/ 3905 w 7619"/>
                    <a:gd name="connsiteY8" fmla="*/ 1905 h 7334"/>
                    <a:gd name="connsiteX9" fmla="*/ 1619 w 7619"/>
                    <a:gd name="connsiteY9" fmla="*/ 0 h 7334"/>
                    <a:gd name="connsiteX10" fmla="*/ 2476 w 7619"/>
                    <a:gd name="connsiteY10" fmla="*/ 2858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334">
                      <a:moveTo>
                        <a:pt x="2476" y="2858"/>
                      </a:moveTo>
                      <a:lnTo>
                        <a:pt x="0" y="4381"/>
                      </a:lnTo>
                      <a:lnTo>
                        <a:pt x="2953" y="4477"/>
                      </a:lnTo>
                      <a:lnTo>
                        <a:pt x="3715" y="7334"/>
                      </a:lnTo>
                      <a:lnTo>
                        <a:pt x="4667" y="4477"/>
                      </a:lnTo>
                      <a:lnTo>
                        <a:pt x="7620" y="4763"/>
                      </a:lnTo>
                      <a:lnTo>
                        <a:pt x="5239" y="2953"/>
                      </a:lnTo>
                      <a:lnTo>
                        <a:pt x="6382" y="190"/>
                      </a:lnTo>
                      <a:lnTo>
                        <a:pt x="3905" y="1905"/>
                      </a:lnTo>
                      <a:lnTo>
                        <a:pt x="1619" y="0"/>
                      </a:lnTo>
                      <a:lnTo>
                        <a:pt x="2476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D5DB0C9C-7643-BF7F-F928-1ED68BA60C5F}"/>
                    </a:ext>
                  </a:extLst>
                </p:cNvPr>
                <p:cNvSpPr/>
                <p:nvPr/>
              </p:nvSpPr>
              <p:spPr>
                <a:xfrm>
                  <a:off x="11019178" y="1910102"/>
                  <a:ext cx="7334" cy="7620"/>
                </a:xfrm>
                <a:custGeom>
                  <a:avLst/>
                  <a:gdLst>
                    <a:gd name="connsiteX0" fmla="*/ 2857 w 7334"/>
                    <a:gd name="connsiteY0" fmla="*/ 2953 h 7620"/>
                    <a:gd name="connsiteX1" fmla="*/ 0 w 7334"/>
                    <a:gd name="connsiteY1" fmla="*/ 3620 h 7620"/>
                    <a:gd name="connsiteX2" fmla="*/ 2762 w 7334"/>
                    <a:gd name="connsiteY2" fmla="*/ 4667 h 7620"/>
                    <a:gd name="connsiteX3" fmla="*/ 2572 w 7334"/>
                    <a:gd name="connsiteY3" fmla="*/ 7620 h 7620"/>
                    <a:gd name="connsiteX4" fmla="*/ 4381 w 7334"/>
                    <a:gd name="connsiteY4" fmla="*/ 5239 h 7620"/>
                    <a:gd name="connsiteX5" fmla="*/ 7144 w 7334"/>
                    <a:gd name="connsiteY5" fmla="*/ 6382 h 7620"/>
                    <a:gd name="connsiteX6" fmla="*/ 5429 w 7334"/>
                    <a:gd name="connsiteY6" fmla="*/ 3905 h 7620"/>
                    <a:gd name="connsiteX7" fmla="*/ 7334 w 7334"/>
                    <a:gd name="connsiteY7" fmla="*/ 1619 h 7620"/>
                    <a:gd name="connsiteX8" fmla="*/ 4477 w 7334"/>
                    <a:gd name="connsiteY8" fmla="*/ 2477 h 7620"/>
                    <a:gd name="connsiteX9" fmla="*/ 2953 w 7334"/>
                    <a:gd name="connsiteY9" fmla="*/ 0 h 7620"/>
                    <a:gd name="connsiteX10" fmla="*/ 2857 w 7334"/>
                    <a:gd name="connsiteY10" fmla="*/ 2953 h 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620">
                      <a:moveTo>
                        <a:pt x="2857" y="2953"/>
                      </a:moveTo>
                      <a:lnTo>
                        <a:pt x="0" y="3620"/>
                      </a:lnTo>
                      <a:lnTo>
                        <a:pt x="2762" y="4667"/>
                      </a:lnTo>
                      <a:lnTo>
                        <a:pt x="2572" y="7620"/>
                      </a:lnTo>
                      <a:lnTo>
                        <a:pt x="4381" y="5239"/>
                      </a:lnTo>
                      <a:lnTo>
                        <a:pt x="7144" y="6382"/>
                      </a:lnTo>
                      <a:lnTo>
                        <a:pt x="5429" y="3905"/>
                      </a:lnTo>
                      <a:lnTo>
                        <a:pt x="7334" y="1619"/>
                      </a:lnTo>
                      <a:lnTo>
                        <a:pt x="4477" y="2477"/>
                      </a:lnTo>
                      <a:lnTo>
                        <a:pt x="2953" y="0"/>
                      </a:lnTo>
                      <a:lnTo>
                        <a:pt x="2857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FBC22EF6-DCE4-4529-D901-3DABE91C5991}"/>
                    </a:ext>
                  </a:extLst>
                </p:cNvPr>
                <p:cNvSpPr/>
                <p:nvPr/>
              </p:nvSpPr>
              <p:spPr>
                <a:xfrm>
                  <a:off x="11012320" y="1915626"/>
                  <a:ext cx="7810" cy="7429"/>
                </a:xfrm>
                <a:custGeom>
                  <a:avLst/>
                  <a:gdLst>
                    <a:gd name="connsiteX0" fmla="*/ 3048 w 7810"/>
                    <a:gd name="connsiteY0" fmla="*/ 2762 h 7429"/>
                    <a:gd name="connsiteX1" fmla="*/ 0 w 7810"/>
                    <a:gd name="connsiteY1" fmla="*/ 2572 h 7429"/>
                    <a:gd name="connsiteX2" fmla="*/ 2476 w 7810"/>
                    <a:gd name="connsiteY2" fmla="*/ 4381 h 7429"/>
                    <a:gd name="connsiteX3" fmla="*/ 1333 w 7810"/>
                    <a:gd name="connsiteY3" fmla="*/ 7239 h 7429"/>
                    <a:gd name="connsiteX4" fmla="*/ 3810 w 7810"/>
                    <a:gd name="connsiteY4" fmla="*/ 5525 h 7429"/>
                    <a:gd name="connsiteX5" fmla="*/ 6096 w 7810"/>
                    <a:gd name="connsiteY5" fmla="*/ 7429 h 7429"/>
                    <a:gd name="connsiteX6" fmla="*/ 5239 w 7810"/>
                    <a:gd name="connsiteY6" fmla="*/ 4572 h 7429"/>
                    <a:gd name="connsiteX7" fmla="*/ 7811 w 7810"/>
                    <a:gd name="connsiteY7" fmla="*/ 2953 h 7429"/>
                    <a:gd name="connsiteX8" fmla="*/ 4763 w 7810"/>
                    <a:gd name="connsiteY8" fmla="*/ 2858 h 7429"/>
                    <a:gd name="connsiteX9" fmla="*/ 4000 w 7810"/>
                    <a:gd name="connsiteY9" fmla="*/ 0 h 7429"/>
                    <a:gd name="connsiteX10" fmla="*/ 3048 w 7810"/>
                    <a:gd name="connsiteY10" fmla="*/ 2762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10" h="7429">
                      <a:moveTo>
                        <a:pt x="3048" y="2762"/>
                      </a:moveTo>
                      <a:lnTo>
                        <a:pt x="0" y="2572"/>
                      </a:lnTo>
                      <a:lnTo>
                        <a:pt x="2476" y="4381"/>
                      </a:lnTo>
                      <a:lnTo>
                        <a:pt x="1333" y="7239"/>
                      </a:lnTo>
                      <a:lnTo>
                        <a:pt x="3810" y="5525"/>
                      </a:lnTo>
                      <a:lnTo>
                        <a:pt x="6096" y="7429"/>
                      </a:lnTo>
                      <a:lnTo>
                        <a:pt x="5239" y="4572"/>
                      </a:lnTo>
                      <a:lnTo>
                        <a:pt x="7811" y="2953"/>
                      </a:lnTo>
                      <a:lnTo>
                        <a:pt x="4763" y="2858"/>
                      </a:lnTo>
                      <a:lnTo>
                        <a:pt x="4000" y="0"/>
                      </a:lnTo>
                      <a:lnTo>
                        <a:pt x="3048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427ACD47-D92D-3911-0D11-2DE95AB61F1F}"/>
                    </a:ext>
                  </a:extLst>
                </p:cNvPr>
                <p:cNvSpPr/>
                <p:nvPr/>
              </p:nvSpPr>
              <p:spPr>
                <a:xfrm>
                  <a:off x="11003653" y="1911626"/>
                  <a:ext cx="7524" cy="7810"/>
                </a:xfrm>
                <a:custGeom>
                  <a:avLst/>
                  <a:gdLst>
                    <a:gd name="connsiteX0" fmla="*/ 3048 w 7524"/>
                    <a:gd name="connsiteY0" fmla="*/ 2477 h 7810"/>
                    <a:gd name="connsiteX1" fmla="*/ 190 w 7524"/>
                    <a:gd name="connsiteY1" fmla="*/ 1238 h 7810"/>
                    <a:gd name="connsiteX2" fmla="*/ 1905 w 7524"/>
                    <a:gd name="connsiteY2" fmla="*/ 3810 h 7810"/>
                    <a:gd name="connsiteX3" fmla="*/ 0 w 7524"/>
                    <a:gd name="connsiteY3" fmla="*/ 6096 h 7810"/>
                    <a:gd name="connsiteX4" fmla="*/ 2857 w 7524"/>
                    <a:gd name="connsiteY4" fmla="*/ 5239 h 7810"/>
                    <a:gd name="connsiteX5" fmla="*/ 4477 w 7524"/>
                    <a:gd name="connsiteY5" fmla="*/ 7810 h 7810"/>
                    <a:gd name="connsiteX6" fmla="*/ 4572 w 7524"/>
                    <a:gd name="connsiteY6" fmla="*/ 4763 h 7810"/>
                    <a:gd name="connsiteX7" fmla="*/ 7525 w 7524"/>
                    <a:gd name="connsiteY7" fmla="*/ 4096 h 7810"/>
                    <a:gd name="connsiteX8" fmla="*/ 4667 w 7524"/>
                    <a:gd name="connsiteY8" fmla="*/ 3048 h 7810"/>
                    <a:gd name="connsiteX9" fmla="*/ 4858 w 7524"/>
                    <a:gd name="connsiteY9" fmla="*/ 0 h 7810"/>
                    <a:gd name="connsiteX10" fmla="*/ 3048 w 7524"/>
                    <a:gd name="connsiteY10" fmla="*/ 2477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524" h="7810">
                      <a:moveTo>
                        <a:pt x="3048" y="2477"/>
                      </a:moveTo>
                      <a:lnTo>
                        <a:pt x="190" y="1238"/>
                      </a:lnTo>
                      <a:lnTo>
                        <a:pt x="1905" y="3810"/>
                      </a:lnTo>
                      <a:lnTo>
                        <a:pt x="0" y="6096"/>
                      </a:lnTo>
                      <a:lnTo>
                        <a:pt x="2857" y="5239"/>
                      </a:lnTo>
                      <a:lnTo>
                        <a:pt x="4477" y="7810"/>
                      </a:lnTo>
                      <a:lnTo>
                        <a:pt x="4572" y="4763"/>
                      </a:lnTo>
                      <a:lnTo>
                        <a:pt x="7525" y="4096"/>
                      </a:lnTo>
                      <a:lnTo>
                        <a:pt x="4667" y="3048"/>
                      </a:lnTo>
                      <a:lnTo>
                        <a:pt x="4858" y="0"/>
                      </a:lnTo>
                      <a:lnTo>
                        <a:pt x="3048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1CFDFB37-D7F7-92DF-CDEE-140689281457}"/>
                    </a:ext>
                  </a:extLst>
                </p:cNvPr>
                <p:cNvSpPr/>
                <p:nvPr/>
              </p:nvSpPr>
              <p:spPr>
                <a:xfrm>
                  <a:off x="10998890" y="1921436"/>
                  <a:ext cx="7905" cy="7620"/>
                </a:xfrm>
                <a:custGeom>
                  <a:avLst/>
                  <a:gdLst>
                    <a:gd name="connsiteX0" fmla="*/ 4096 w 7905"/>
                    <a:gd name="connsiteY0" fmla="*/ 2000 h 7620"/>
                    <a:gd name="connsiteX1" fmla="*/ 1714 w 7905"/>
                    <a:gd name="connsiteY1" fmla="*/ 0 h 7620"/>
                    <a:gd name="connsiteX2" fmla="*/ 2667 w 7905"/>
                    <a:gd name="connsiteY2" fmla="*/ 2953 h 7620"/>
                    <a:gd name="connsiteX3" fmla="*/ 0 w 7905"/>
                    <a:gd name="connsiteY3" fmla="*/ 4572 h 7620"/>
                    <a:gd name="connsiteX4" fmla="*/ 3143 w 7905"/>
                    <a:gd name="connsiteY4" fmla="*/ 4667 h 7620"/>
                    <a:gd name="connsiteX5" fmla="*/ 3810 w 7905"/>
                    <a:gd name="connsiteY5" fmla="*/ 7620 h 7620"/>
                    <a:gd name="connsiteX6" fmla="*/ 4858 w 7905"/>
                    <a:gd name="connsiteY6" fmla="*/ 4763 h 7620"/>
                    <a:gd name="connsiteX7" fmla="*/ 7906 w 7905"/>
                    <a:gd name="connsiteY7" fmla="*/ 4953 h 7620"/>
                    <a:gd name="connsiteX8" fmla="*/ 5524 w 7905"/>
                    <a:gd name="connsiteY8" fmla="*/ 3048 h 7620"/>
                    <a:gd name="connsiteX9" fmla="*/ 6668 w 7905"/>
                    <a:gd name="connsiteY9" fmla="*/ 191 h 7620"/>
                    <a:gd name="connsiteX10" fmla="*/ 4096 w 7905"/>
                    <a:gd name="connsiteY10" fmla="*/ 2000 h 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20">
                      <a:moveTo>
                        <a:pt x="4096" y="2000"/>
                      </a:moveTo>
                      <a:lnTo>
                        <a:pt x="1714" y="0"/>
                      </a:lnTo>
                      <a:lnTo>
                        <a:pt x="2667" y="2953"/>
                      </a:lnTo>
                      <a:lnTo>
                        <a:pt x="0" y="4572"/>
                      </a:lnTo>
                      <a:lnTo>
                        <a:pt x="3143" y="4667"/>
                      </a:lnTo>
                      <a:lnTo>
                        <a:pt x="3810" y="7620"/>
                      </a:lnTo>
                      <a:lnTo>
                        <a:pt x="4858" y="4763"/>
                      </a:lnTo>
                      <a:lnTo>
                        <a:pt x="7906" y="4953"/>
                      </a:lnTo>
                      <a:lnTo>
                        <a:pt x="5524" y="3048"/>
                      </a:lnTo>
                      <a:lnTo>
                        <a:pt x="6668" y="191"/>
                      </a:lnTo>
                      <a:lnTo>
                        <a:pt x="4096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EDBA844B-AFEB-3C6A-BD39-53ECD14DF89F}"/>
                    </a:ext>
                  </a:extLst>
                </p:cNvPr>
                <p:cNvSpPr/>
                <p:nvPr/>
              </p:nvSpPr>
              <p:spPr>
                <a:xfrm>
                  <a:off x="10990032" y="1925056"/>
                  <a:ext cx="7715" cy="8001"/>
                </a:xfrm>
                <a:custGeom>
                  <a:avLst/>
                  <a:gdLst>
                    <a:gd name="connsiteX0" fmla="*/ 4763 w 7715"/>
                    <a:gd name="connsiteY0" fmla="*/ 2667 h 8001"/>
                    <a:gd name="connsiteX1" fmla="*/ 3143 w 7715"/>
                    <a:gd name="connsiteY1" fmla="*/ 0 h 8001"/>
                    <a:gd name="connsiteX2" fmla="*/ 3048 w 7715"/>
                    <a:gd name="connsiteY2" fmla="*/ 3143 h 8001"/>
                    <a:gd name="connsiteX3" fmla="*/ 0 w 7715"/>
                    <a:gd name="connsiteY3" fmla="*/ 3905 h 8001"/>
                    <a:gd name="connsiteX4" fmla="*/ 2953 w 7715"/>
                    <a:gd name="connsiteY4" fmla="*/ 4953 h 8001"/>
                    <a:gd name="connsiteX5" fmla="*/ 2762 w 7715"/>
                    <a:gd name="connsiteY5" fmla="*/ 8001 h 8001"/>
                    <a:gd name="connsiteX6" fmla="*/ 4667 w 7715"/>
                    <a:gd name="connsiteY6" fmla="*/ 5525 h 8001"/>
                    <a:gd name="connsiteX7" fmla="*/ 7525 w 7715"/>
                    <a:gd name="connsiteY7" fmla="*/ 6668 h 8001"/>
                    <a:gd name="connsiteX8" fmla="*/ 5715 w 7715"/>
                    <a:gd name="connsiteY8" fmla="*/ 4191 h 8001"/>
                    <a:gd name="connsiteX9" fmla="*/ 7715 w 7715"/>
                    <a:gd name="connsiteY9" fmla="*/ 1810 h 8001"/>
                    <a:gd name="connsiteX10" fmla="*/ 4763 w 7715"/>
                    <a:gd name="connsiteY10" fmla="*/ 2667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8001">
                      <a:moveTo>
                        <a:pt x="4763" y="2667"/>
                      </a:moveTo>
                      <a:lnTo>
                        <a:pt x="3143" y="0"/>
                      </a:lnTo>
                      <a:lnTo>
                        <a:pt x="3048" y="3143"/>
                      </a:lnTo>
                      <a:lnTo>
                        <a:pt x="0" y="3905"/>
                      </a:lnTo>
                      <a:lnTo>
                        <a:pt x="2953" y="4953"/>
                      </a:lnTo>
                      <a:lnTo>
                        <a:pt x="2762" y="8001"/>
                      </a:lnTo>
                      <a:lnTo>
                        <a:pt x="4667" y="5525"/>
                      </a:lnTo>
                      <a:lnTo>
                        <a:pt x="7525" y="6668"/>
                      </a:lnTo>
                      <a:lnTo>
                        <a:pt x="5715" y="4191"/>
                      </a:lnTo>
                      <a:lnTo>
                        <a:pt x="7715" y="1810"/>
                      </a:lnTo>
                      <a:lnTo>
                        <a:pt x="4763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671A42AA-29D5-E44B-00DD-B5998513ED45}"/>
                    </a:ext>
                  </a:extLst>
                </p:cNvPr>
                <p:cNvSpPr/>
                <p:nvPr/>
              </p:nvSpPr>
              <p:spPr>
                <a:xfrm>
                  <a:off x="10980316" y="1917722"/>
                  <a:ext cx="8096" cy="7810"/>
                </a:xfrm>
                <a:custGeom>
                  <a:avLst/>
                  <a:gdLst>
                    <a:gd name="connsiteX0" fmla="*/ 4953 w 8096"/>
                    <a:gd name="connsiteY0" fmla="*/ 3048 h 7810"/>
                    <a:gd name="connsiteX1" fmla="*/ 4191 w 8096"/>
                    <a:gd name="connsiteY1" fmla="*/ 0 h 7810"/>
                    <a:gd name="connsiteX2" fmla="*/ 3143 w 8096"/>
                    <a:gd name="connsiteY2" fmla="*/ 2953 h 7810"/>
                    <a:gd name="connsiteX3" fmla="*/ 0 w 8096"/>
                    <a:gd name="connsiteY3" fmla="*/ 2762 h 7810"/>
                    <a:gd name="connsiteX4" fmla="*/ 2572 w 8096"/>
                    <a:gd name="connsiteY4" fmla="*/ 4667 h 7810"/>
                    <a:gd name="connsiteX5" fmla="*/ 1334 w 8096"/>
                    <a:gd name="connsiteY5" fmla="*/ 7525 h 7810"/>
                    <a:gd name="connsiteX6" fmla="*/ 3905 w 8096"/>
                    <a:gd name="connsiteY6" fmla="*/ 5810 h 7810"/>
                    <a:gd name="connsiteX7" fmla="*/ 6382 w 8096"/>
                    <a:gd name="connsiteY7" fmla="*/ 7810 h 7810"/>
                    <a:gd name="connsiteX8" fmla="*/ 5429 w 8096"/>
                    <a:gd name="connsiteY8" fmla="*/ 4763 h 7810"/>
                    <a:gd name="connsiteX9" fmla="*/ 8096 w 8096"/>
                    <a:gd name="connsiteY9" fmla="*/ 3143 h 7810"/>
                    <a:gd name="connsiteX10" fmla="*/ 4953 w 8096"/>
                    <a:gd name="connsiteY10" fmla="*/ 3048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810">
                      <a:moveTo>
                        <a:pt x="4953" y="3048"/>
                      </a:moveTo>
                      <a:lnTo>
                        <a:pt x="4191" y="0"/>
                      </a:lnTo>
                      <a:lnTo>
                        <a:pt x="3143" y="2953"/>
                      </a:lnTo>
                      <a:lnTo>
                        <a:pt x="0" y="2762"/>
                      </a:lnTo>
                      <a:lnTo>
                        <a:pt x="2572" y="4667"/>
                      </a:lnTo>
                      <a:lnTo>
                        <a:pt x="1334" y="7525"/>
                      </a:lnTo>
                      <a:lnTo>
                        <a:pt x="3905" y="5810"/>
                      </a:lnTo>
                      <a:lnTo>
                        <a:pt x="6382" y="7810"/>
                      </a:lnTo>
                      <a:lnTo>
                        <a:pt x="5429" y="4763"/>
                      </a:lnTo>
                      <a:lnTo>
                        <a:pt x="8096" y="3143"/>
                      </a:lnTo>
                      <a:lnTo>
                        <a:pt x="495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9CA1A970-1E6C-0C5D-42C5-C85EEC1141B2}"/>
                    </a:ext>
                  </a:extLst>
                </p:cNvPr>
                <p:cNvSpPr/>
                <p:nvPr/>
              </p:nvSpPr>
              <p:spPr>
                <a:xfrm>
                  <a:off x="10987746" y="1937915"/>
                  <a:ext cx="7905" cy="8096"/>
                </a:xfrm>
                <a:custGeom>
                  <a:avLst/>
                  <a:gdLst>
                    <a:gd name="connsiteX0" fmla="*/ 4858 w 7905"/>
                    <a:gd name="connsiteY0" fmla="*/ 3143 h 8096"/>
                    <a:gd name="connsiteX1" fmla="*/ 5144 w 7905"/>
                    <a:gd name="connsiteY1" fmla="*/ 0 h 8096"/>
                    <a:gd name="connsiteX2" fmla="*/ 3143 w 7905"/>
                    <a:gd name="connsiteY2" fmla="*/ 2476 h 8096"/>
                    <a:gd name="connsiteX3" fmla="*/ 286 w 7905"/>
                    <a:gd name="connsiteY3" fmla="*/ 1333 h 8096"/>
                    <a:gd name="connsiteX4" fmla="*/ 2096 w 7905"/>
                    <a:gd name="connsiteY4" fmla="*/ 3905 h 8096"/>
                    <a:gd name="connsiteX5" fmla="*/ 0 w 7905"/>
                    <a:gd name="connsiteY5" fmla="*/ 6382 h 8096"/>
                    <a:gd name="connsiteX6" fmla="*/ 3048 w 7905"/>
                    <a:gd name="connsiteY6" fmla="*/ 5429 h 8096"/>
                    <a:gd name="connsiteX7" fmla="*/ 4763 w 7905"/>
                    <a:gd name="connsiteY7" fmla="*/ 8096 h 8096"/>
                    <a:gd name="connsiteX8" fmla="*/ 4763 w 7905"/>
                    <a:gd name="connsiteY8" fmla="*/ 4953 h 8096"/>
                    <a:gd name="connsiteX9" fmla="*/ 7906 w 7905"/>
                    <a:gd name="connsiteY9" fmla="*/ 4191 h 8096"/>
                    <a:gd name="connsiteX10" fmla="*/ 4858 w 7905"/>
                    <a:gd name="connsiteY10" fmla="*/ 314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8096">
                      <a:moveTo>
                        <a:pt x="4858" y="3143"/>
                      </a:moveTo>
                      <a:lnTo>
                        <a:pt x="5144" y="0"/>
                      </a:lnTo>
                      <a:lnTo>
                        <a:pt x="3143" y="2476"/>
                      </a:lnTo>
                      <a:lnTo>
                        <a:pt x="286" y="1333"/>
                      </a:lnTo>
                      <a:lnTo>
                        <a:pt x="2096" y="3905"/>
                      </a:lnTo>
                      <a:lnTo>
                        <a:pt x="0" y="6382"/>
                      </a:lnTo>
                      <a:lnTo>
                        <a:pt x="3048" y="5429"/>
                      </a:lnTo>
                      <a:lnTo>
                        <a:pt x="4763" y="8096"/>
                      </a:lnTo>
                      <a:lnTo>
                        <a:pt x="4763" y="4953"/>
                      </a:lnTo>
                      <a:lnTo>
                        <a:pt x="7906" y="4191"/>
                      </a:lnTo>
                      <a:lnTo>
                        <a:pt x="4858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299A5FC6-6E1B-4281-DE27-BBBC12A6CF36}"/>
                    </a:ext>
                  </a:extLst>
                </p:cNvPr>
                <p:cNvSpPr/>
                <p:nvPr/>
              </p:nvSpPr>
              <p:spPr>
                <a:xfrm>
                  <a:off x="10964600" y="1924103"/>
                  <a:ext cx="8191" cy="8001"/>
                </a:xfrm>
                <a:custGeom>
                  <a:avLst/>
                  <a:gdLst>
                    <a:gd name="connsiteX0" fmla="*/ 5715 w 8191"/>
                    <a:gd name="connsiteY0" fmla="*/ 3239 h 8001"/>
                    <a:gd name="connsiteX1" fmla="*/ 6858 w 8191"/>
                    <a:gd name="connsiteY1" fmla="*/ 286 h 8001"/>
                    <a:gd name="connsiteX2" fmla="*/ 4286 w 8191"/>
                    <a:gd name="connsiteY2" fmla="*/ 2096 h 8001"/>
                    <a:gd name="connsiteX3" fmla="*/ 1810 w 8191"/>
                    <a:gd name="connsiteY3" fmla="*/ 0 h 8001"/>
                    <a:gd name="connsiteX4" fmla="*/ 2762 w 8191"/>
                    <a:gd name="connsiteY4" fmla="*/ 3048 h 8001"/>
                    <a:gd name="connsiteX5" fmla="*/ 0 w 8191"/>
                    <a:gd name="connsiteY5" fmla="*/ 4763 h 8001"/>
                    <a:gd name="connsiteX6" fmla="*/ 3238 w 8191"/>
                    <a:gd name="connsiteY6" fmla="*/ 4858 h 8001"/>
                    <a:gd name="connsiteX7" fmla="*/ 4001 w 8191"/>
                    <a:gd name="connsiteY7" fmla="*/ 8001 h 8001"/>
                    <a:gd name="connsiteX8" fmla="*/ 5048 w 8191"/>
                    <a:gd name="connsiteY8" fmla="*/ 4953 h 8001"/>
                    <a:gd name="connsiteX9" fmla="*/ 8192 w 8191"/>
                    <a:gd name="connsiteY9" fmla="*/ 5144 h 8001"/>
                    <a:gd name="connsiteX10" fmla="*/ 5715 w 8191"/>
                    <a:gd name="connsiteY10" fmla="*/ 3239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001">
                      <a:moveTo>
                        <a:pt x="5715" y="3239"/>
                      </a:moveTo>
                      <a:lnTo>
                        <a:pt x="6858" y="286"/>
                      </a:lnTo>
                      <a:lnTo>
                        <a:pt x="4286" y="2096"/>
                      </a:lnTo>
                      <a:lnTo>
                        <a:pt x="1810" y="0"/>
                      </a:lnTo>
                      <a:lnTo>
                        <a:pt x="2762" y="3048"/>
                      </a:lnTo>
                      <a:lnTo>
                        <a:pt x="0" y="4763"/>
                      </a:lnTo>
                      <a:lnTo>
                        <a:pt x="3238" y="4858"/>
                      </a:lnTo>
                      <a:lnTo>
                        <a:pt x="4001" y="8001"/>
                      </a:lnTo>
                      <a:lnTo>
                        <a:pt x="5048" y="4953"/>
                      </a:lnTo>
                      <a:lnTo>
                        <a:pt x="8192" y="5144"/>
                      </a:lnTo>
                      <a:lnTo>
                        <a:pt x="5715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D7152C12-F18F-37B6-A71F-AE2CC7DFBB5A}"/>
                    </a:ext>
                  </a:extLst>
                </p:cNvPr>
                <p:cNvSpPr/>
                <p:nvPr/>
              </p:nvSpPr>
              <p:spPr>
                <a:xfrm>
                  <a:off x="10963457" y="1933628"/>
                  <a:ext cx="8000" cy="8382"/>
                </a:xfrm>
                <a:custGeom>
                  <a:avLst/>
                  <a:gdLst>
                    <a:gd name="connsiteX0" fmla="*/ 6001 w 8000"/>
                    <a:gd name="connsiteY0" fmla="*/ 4286 h 8382"/>
                    <a:gd name="connsiteX1" fmla="*/ 8001 w 8000"/>
                    <a:gd name="connsiteY1" fmla="*/ 1905 h 8382"/>
                    <a:gd name="connsiteX2" fmla="*/ 4953 w 8000"/>
                    <a:gd name="connsiteY2" fmla="*/ 2762 h 8382"/>
                    <a:gd name="connsiteX3" fmla="*/ 3238 w 8000"/>
                    <a:gd name="connsiteY3" fmla="*/ 0 h 8382"/>
                    <a:gd name="connsiteX4" fmla="*/ 3143 w 8000"/>
                    <a:gd name="connsiteY4" fmla="*/ 3239 h 8382"/>
                    <a:gd name="connsiteX5" fmla="*/ 0 w 8000"/>
                    <a:gd name="connsiteY5" fmla="*/ 4096 h 8382"/>
                    <a:gd name="connsiteX6" fmla="*/ 3048 w 8000"/>
                    <a:gd name="connsiteY6" fmla="*/ 5144 h 8382"/>
                    <a:gd name="connsiteX7" fmla="*/ 2857 w 8000"/>
                    <a:gd name="connsiteY7" fmla="*/ 8382 h 8382"/>
                    <a:gd name="connsiteX8" fmla="*/ 4763 w 8000"/>
                    <a:gd name="connsiteY8" fmla="*/ 5810 h 8382"/>
                    <a:gd name="connsiteX9" fmla="*/ 7811 w 8000"/>
                    <a:gd name="connsiteY9" fmla="*/ 6953 h 8382"/>
                    <a:gd name="connsiteX10" fmla="*/ 6001 w 8000"/>
                    <a:gd name="connsiteY10" fmla="*/ 4286 h 8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0" h="8382">
                      <a:moveTo>
                        <a:pt x="6001" y="4286"/>
                      </a:moveTo>
                      <a:lnTo>
                        <a:pt x="8001" y="1905"/>
                      </a:lnTo>
                      <a:lnTo>
                        <a:pt x="4953" y="2762"/>
                      </a:lnTo>
                      <a:lnTo>
                        <a:pt x="3238" y="0"/>
                      </a:lnTo>
                      <a:lnTo>
                        <a:pt x="3143" y="3239"/>
                      </a:lnTo>
                      <a:lnTo>
                        <a:pt x="0" y="4096"/>
                      </a:lnTo>
                      <a:lnTo>
                        <a:pt x="3048" y="5144"/>
                      </a:lnTo>
                      <a:lnTo>
                        <a:pt x="2857" y="8382"/>
                      </a:lnTo>
                      <a:lnTo>
                        <a:pt x="4763" y="5810"/>
                      </a:lnTo>
                      <a:lnTo>
                        <a:pt x="7811" y="6953"/>
                      </a:lnTo>
                      <a:lnTo>
                        <a:pt x="6001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0E3DBE13-1BEC-DC40-19BB-FEE83786492D}"/>
                    </a:ext>
                  </a:extLst>
                </p:cNvPr>
                <p:cNvSpPr/>
                <p:nvPr/>
              </p:nvSpPr>
              <p:spPr>
                <a:xfrm>
                  <a:off x="10950312" y="1936010"/>
                  <a:ext cx="8382" cy="8096"/>
                </a:xfrm>
                <a:custGeom>
                  <a:avLst/>
                  <a:gdLst>
                    <a:gd name="connsiteX0" fmla="*/ 5620 w 8382"/>
                    <a:gd name="connsiteY0" fmla="*/ 4953 h 8096"/>
                    <a:gd name="connsiteX1" fmla="*/ 8382 w 8382"/>
                    <a:gd name="connsiteY1" fmla="*/ 3239 h 8096"/>
                    <a:gd name="connsiteX2" fmla="*/ 5144 w 8382"/>
                    <a:gd name="connsiteY2" fmla="*/ 3143 h 8096"/>
                    <a:gd name="connsiteX3" fmla="*/ 4381 w 8382"/>
                    <a:gd name="connsiteY3" fmla="*/ 0 h 8096"/>
                    <a:gd name="connsiteX4" fmla="*/ 3238 w 8382"/>
                    <a:gd name="connsiteY4" fmla="*/ 3048 h 8096"/>
                    <a:gd name="connsiteX5" fmla="*/ 0 w 8382"/>
                    <a:gd name="connsiteY5" fmla="*/ 2858 h 8096"/>
                    <a:gd name="connsiteX6" fmla="*/ 2572 w 8382"/>
                    <a:gd name="connsiteY6" fmla="*/ 4858 h 8096"/>
                    <a:gd name="connsiteX7" fmla="*/ 1334 w 8382"/>
                    <a:gd name="connsiteY7" fmla="*/ 7810 h 8096"/>
                    <a:gd name="connsiteX8" fmla="*/ 4096 w 8382"/>
                    <a:gd name="connsiteY8" fmla="*/ 6001 h 8096"/>
                    <a:gd name="connsiteX9" fmla="*/ 6572 w 8382"/>
                    <a:gd name="connsiteY9" fmla="*/ 8096 h 8096"/>
                    <a:gd name="connsiteX10" fmla="*/ 5620 w 8382"/>
                    <a:gd name="connsiteY10" fmla="*/ 495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096">
                      <a:moveTo>
                        <a:pt x="5620" y="4953"/>
                      </a:moveTo>
                      <a:lnTo>
                        <a:pt x="8382" y="3239"/>
                      </a:lnTo>
                      <a:lnTo>
                        <a:pt x="5144" y="3143"/>
                      </a:lnTo>
                      <a:lnTo>
                        <a:pt x="4381" y="0"/>
                      </a:lnTo>
                      <a:lnTo>
                        <a:pt x="3238" y="3048"/>
                      </a:lnTo>
                      <a:lnTo>
                        <a:pt x="0" y="2858"/>
                      </a:lnTo>
                      <a:lnTo>
                        <a:pt x="2572" y="4858"/>
                      </a:lnTo>
                      <a:lnTo>
                        <a:pt x="1334" y="7810"/>
                      </a:lnTo>
                      <a:lnTo>
                        <a:pt x="4096" y="6001"/>
                      </a:lnTo>
                      <a:lnTo>
                        <a:pt x="6572" y="8096"/>
                      </a:lnTo>
                      <a:lnTo>
                        <a:pt x="5620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B29146BF-72B7-09EF-6A91-4FFCEA330302}"/>
                    </a:ext>
                  </a:extLst>
                </p:cNvPr>
                <p:cNvSpPr/>
                <p:nvPr/>
              </p:nvSpPr>
              <p:spPr>
                <a:xfrm>
                  <a:off x="10939359" y="1924865"/>
                  <a:ext cx="8191" cy="8477"/>
                </a:xfrm>
                <a:custGeom>
                  <a:avLst/>
                  <a:gdLst>
                    <a:gd name="connsiteX0" fmla="*/ 5048 w 8191"/>
                    <a:gd name="connsiteY0" fmla="*/ 5144 h 8477"/>
                    <a:gd name="connsiteX1" fmla="*/ 8191 w 8191"/>
                    <a:gd name="connsiteY1" fmla="*/ 4381 h 8477"/>
                    <a:gd name="connsiteX2" fmla="*/ 5048 w 8191"/>
                    <a:gd name="connsiteY2" fmla="*/ 3334 h 8477"/>
                    <a:gd name="connsiteX3" fmla="*/ 5334 w 8191"/>
                    <a:gd name="connsiteY3" fmla="*/ 0 h 8477"/>
                    <a:gd name="connsiteX4" fmla="*/ 3334 w 8191"/>
                    <a:gd name="connsiteY4" fmla="*/ 2667 h 8477"/>
                    <a:gd name="connsiteX5" fmla="*/ 286 w 8191"/>
                    <a:gd name="connsiteY5" fmla="*/ 1429 h 8477"/>
                    <a:gd name="connsiteX6" fmla="*/ 2191 w 8191"/>
                    <a:gd name="connsiteY6" fmla="*/ 4096 h 8477"/>
                    <a:gd name="connsiteX7" fmla="*/ 0 w 8191"/>
                    <a:gd name="connsiteY7" fmla="*/ 6667 h 8477"/>
                    <a:gd name="connsiteX8" fmla="*/ 3143 w 8191"/>
                    <a:gd name="connsiteY8" fmla="*/ 5715 h 8477"/>
                    <a:gd name="connsiteX9" fmla="*/ 4953 w 8191"/>
                    <a:gd name="connsiteY9" fmla="*/ 8477 h 8477"/>
                    <a:gd name="connsiteX10" fmla="*/ 5048 w 8191"/>
                    <a:gd name="connsiteY10" fmla="*/ 5144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477">
                      <a:moveTo>
                        <a:pt x="5048" y="5144"/>
                      </a:moveTo>
                      <a:lnTo>
                        <a:pt x="8191" y="4381"/>
                      </a:lnTo>
                      <a:lnTo>
                        <a:pt x="5048" y="3334"/>
                      </a:lnTo>
                      <a:lnTo>
                        <a:pt x="5334" y="0"/>
                      </a:lnTo>
                      <a:lnTo>
                        <a:pt x="3334" y="2667"/>
                      </a:lnTo>
                      <a:lnTo>
                        <a:pt x="286" y="1429"/>
                      </a:lnTo>
                      <a:lnTo>
                        <a:pt x="2191" y="4096"/>
                      </a:lnTo>
                      <a:lnTo>
                        <a:pt x="0" y="6667"/>
                      </a:lnTo>
                      <a:lnTo>
                        <a:pt x="3143" y="5715"/>
                      </a:lnTo>
                      <a:lnTo>
                        <a:pt x="4953" y="8477"/>
                      </a:lnTo>
                      <a:lnTo>
                        <a:pt x="5048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E7DF5EB4-FEE8-A76D-0B53-017CD250DF5B}"/>
                    </a:ext>
                  </a:extLst>
                </p:cNvPr>
                <p:cNvSpPr/>
                <p:nvPr/>
              </p:nvSpPr>
              <p:spPr>
                <a:xfrm>
                  <a:off x="10934120" y="1952297"/>
                  <a:ext cx="8572" cy="8286"/>
                </a:xfrm>
                <a:custGeom>
                  <a:avLst/>
                  <a:gdLst>
                    <a:gd name="connsiteX0" fmla="*/ 5239 w 8572"/>
                    <a:gd name="connsiteY0" fmla="*/ 5144 h 8286"/>
                    <a:gd name="connsiteX1" fmla="*/ 8572 w 8572"/>
                    <a:gd name="connsiteY1" fmla="*/ 5334 h 8286"/>
                    <a:gd name="connsiteX2" fmla="*/ 5905 w 8572"/>
                    <a:gd name="connsiteY2" fmla="*/ 3334 h 8286"/>
                    <a:gd name="connsiteX3" fmla="*/ 7144 w 8572"/>
                    <a:gd name="connsiteY3" fmla="*/ 286 h 8286"/>
                    <a:gd name="connsiteX4" fmla="*/ 4476 w 8572"/>
                    <a:gd name="connsiteY4" fmla="*/ 2191 h 8286"/>
                    <a:gd name="connsiteX5" fmla="*/ 1905 w 8572"/>
                    <a:gd name="connsiteY5" fmla="*/ 0 h 8286"/>
                    <a:gd name="connsiteX6" fmla="*/ 2857 w 8572"/>
                    <a:gd name="connsiteY6" fmla="*/ 3143 h 8286"/>
                    <a:gd name="connsiteX7" fmla="*/ 0 w 8572"/>
                    <a:gd name="connsiteY7" fmla="*/ 4953 h 8286"/>
                    <a:gd name="connsiteX8" fmla="*/ 3334 w 8572"/>
                    <a:gd name="connsiteY8" fmla="*/ 5048 h 8286"/>
                    <a:gd name="connsiteX9" fmla="*/ 4191 w 8572"/>
                    <a:gd name="connsiteY9" fmla="*/ 8287 h 8286"/>
                    <a:gd name="connsiteX10" fmla="*/ 5239 w 8572"/>
                    <a:gd name="connsiteY10" fmla="*/ 5144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286">
                      <a:moveTo>
                        <a:pt x="5239" y="5144"/>
                      </a:moveTo>
                      <a:lnTo>
                        <a:pt x="8572" y="5334"/>
                      </a:lnTo>
                      <a:lnTo>
                        <a:pt x="5905" y="3334"/>
                      </a:lnTo>
                      <a:lnTo>
                        <a:pt x="7144" y="286"/>
                      </a:lnTo>
                      <a:lnTo>
                        <a:pt x="4476" y="2191"/>
                      </a:lnTo>
                      <a:lnTo>
                        <a:pt x="1905" y="0"/>
                      </a:lnTo>
                      <a:lnTo>
                        <a:pt x="2857" y="3143"/>
                      </a:lnTo>
                      <a:lnTo>
                        <a:pt x="0" y="4953"/>
                      </a:lnTo>
                      <a:lnTo>
                        <a:pt x="3334" y="5048"/>
                      </a:lnTo>
                      <a:lnTo>
                        <a:pt x="4191" y="8287"/>
                      </a:lnTo>
                      <a:lnTo>
                        <a:pt x="523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E3ADC21A-D409-614B-D279-B04EDE7CF6B4}"/>
                    </a:ext>
                  </a:extLst>
                </p:cNvPr>
                <p:cNvSpPr/>
                <p:nvPr/>
              </p:nvSpPr>
              <p:spPr>
                <a:xfrm>
                  <a:off x="10923833" y="1934867"/>
                  <a:ext cx="8382" cy="8667"/>
                </a:xfrm>
                <a:custGeom>
                  <a:avLst/>
                  <a:gdLst>
                    <a:gd name="connsiteX0" fmla="*/ 4953 w 8382"/>
                    <a:gd name="connsiteY0" fmla="*/ 6001 h 8667"/>
                    <a:gd name="connsiteX1" fmla="*/ 8096 w 8382"/>
                    <a:gd name="connsiteY1" fmla="*/ 7239 h 8667"/>
                    <a:gd name="connsiteX2" fmla="*/ 6191 w 8382"/>
                    <a:gd name="connsiteY2" fmla="*/ 4477 h 8667"/>
                    <a:gd name="connsiteX3" fmla="*/ 8382 w 8382"/>
                    <a:gd name="connsiteY3" fmla="*/ 1905 h 8667"/>
                    <a:gd name="connsiteX4" fmla="*/ 5144 w 8382"/>
                    <a:gd name="connsiteY4" fmla="*/ 2953 h 8667"/>
                    <a:gd name="connsiteX5" fmla="*/ 3334 w 8382"/>
                    <a:gd name="connsiteY5" fmla="*/ 0 h 8667"/>
                    <a:gd name="connsiteX6" fmla="*/ 3238 w 8382"/>
                    <a:gd name="connsiteY6" fmla="*/ 3429 h 8667"/>
                    <a:gd name="connsiteX7" fmla="*/ 0 w 8382"/>
                    <a:gd name="connsiteY7" fmla="*/ 4191 h 8667"/>
                    <a:gd name="connsiteX8" fmla="*/ 3143 w 8382"/>
                    <a:gd name="connsiteY8" fmla="*/ 5334 h 8667"/>
                    <a:gd name="connsiteX9" fmla="*/ 2953 w 8382"/>
                    <a:gd name="connsiteY9" fmla="*/ 8668 h 8667"/>
                    <a:gd name="connsiteX10" fmla="*/ 4953 w 8382"/>
                    <a:gd name="connsiteY10" fmla="*/ 6001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667">
                      <a:moveTo>
                        <a:pt x="4953" y="6001"/>
                      </a:moveTo>
                      <a:lnTo>
                        <a:pt x="8096" y="7239"/>
                      </a:lnTo>
                      <a:lnTo>
                        <a:pt x="6191" y="4477"/>
                      </a:lnTo>
                      <a:lnTo>
                        <a:pt x="8382" y="1905"/>
                      </a:lnTo>
                      <a:lnTo>
                        <a:pt x="5144" y="2953"/>
                      </a:lnTo>
                      <a:lnTo>
                        <a:pt x="3334" y="0"/>
                      </a:lnTo>
                      <a:lnTo>
                        <a:pt x="3238" y="3429"/>
                      </a:lnTo>
                      <a:lnTo>
                        <a:pt x="0" y="4191"/>
                      </a:lnTo>
                      <a:lnTo>
                        <a:pt x="3143" y="5334"/>
                      </a:lnTo>
                      <a:lnTo>
                        <a:pt x="2953" y="8668"/>
                      </a:lnTo>
                      <a:lnTo>
                        <a:pt x="4953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B4E2FA77-DAA5-A2E7-4019-F7B79C36E78A}"/>
                    </a:ext>
                  </a:extLst>
                </p:cNvPr>
                <p:cNvSpPr/>
                <p:nvPr/>
              </p:nvSpPr>
              <p:spPr>
                <a:xfrm>
                  <a:off x="10908593" y="1930771"/>
                  <a:ext cx="8763" cy="8381"/>
                </a:xfrm>
                <a:custGeom>
                  <a:avLst/>
                  <a:gdLst>
                    <a:gd name="connsiteX0" fmla="*/ 4191 w 8763"/>
                    <a:gd name="connsiteY0" fmla="*/ 6191 h 8381"/>
                    <a:gd name="connsiteX1" fmla="*/ 6858 w 8763"/>
                    <a:gd name="connsiteY1" fmla="*/ 8382 h 8381"/>
                    <a:gd name="connsiteX2" fmla="*/ 5810 w 8763"/>
                    <a:gd name="connsiteY2" fmla="*/ 5144 h 8381"/>
                    <a:gd name="connsiteX3" fmla="*/ 8763 w 8763"/>
                    <a:gd name="connsiteY3" fmla="*/ 3334 h 8381"/>
                    <a:gd name="connsiteX4" fmla="*/ 5334 w 8763"/>
                    <a:gd name="connsiteY4" fmla="*/ 3238 h 8381"/>
                    <a:gd name="connsiteX5" fmla="*/ 4477 w 8763"/>
                    <a:gd name="connsiteY5" fmla="*/ 0 h 8381"/>
                    <a:gd name="connsiteX6" fmla="*/ 3334 w 8763"/>
                    <a:gd name="connsiteY6" fmla="*/ 3143 h 8381"/>
                    <a:gd name="connsiteX7" fmla="*/ 0 w 8763"/>
                    <a:gd name="connsiteY7" fmla="*/ 2953 h 8381"/>
                    <a:gd name="connsiteX8" fmla="*/ 2667 w 8763"/>
                    <a:gd name="connsiteY8" fmla="*/ 4953 h 8381"/>
                    <a:gd name="connsiteX9" fmla="*/ 1429 w 8763"/>
                    <a:gd name="connsiteY9" fmla="*/ 8192 h 8381"/>
                    <a:gd name="connsiteX10" fmla="*/ 4191 w 8763"/>
                    <a:gd name="connsiteY10" fmla="*/ 6191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3" h="8381">
                      <a:moveTo>
                        <a:pt x="4191" y="6191"/>
                      </a:moveTo>
                      <a:lnTo>
                        <a:pt x="6858" y="8382"/>
                      </a:lnTo>
                      <a:lnTo>
                        <a:pt x="5810" y="5144"/>
                      </a:lnTo>
                      <a:lnTo>
                        <a:pt x="8763" y="3334"/>
                      </a:lnTo>
                      <a:lnTo>
                        <a:pt x="5334" y="3238"/>
                      </a:lnTo>
                      <a:lnTo>
                        <a:pt x="4477" y="0"/>
                      </a:lnTo>
                      <a:lnTo>
                        <a:pt x="3334" y="3143"/>
                      </a:lnTo>
                      <a:lnTo>
                        <a:pt x="0" y="2953"/>
                      </a:lnTo>
                      <a:lnTo>
                        <a:pt x="2667" y="4953"/>
                      </a:lnTo>
                      <a:lnTo>
                        <a:pt x="1429" y="8192"/>
                      </a:lnTo>
                      <a:lnTo>
                        <a:pt x="4191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2A9BEA89-4C7F-8EEF-B54D-4848B4F66DBF}"/>
                    </a:ext>
                  </a:extLst>
                </p:cNvPr>
                <p:cNvSpPr/>
                <p:nvPr/>
              </p:nvSpPr>
              <p:spPr>
                <a:xfrm>
                  <a:off x="10911070" y="1959155"/>
                  <a:ext cx="8477" cy="8858"/>
                </a:xfrm>
                <a:custGeom>
                  <a:avLst/>
                  <a:gdLst>
                    <a:gd name="connsiteX0" fmla="*/ 3238 w 8477"/>
                    <a:gd name="connsiteY0" fmla="*/ 5906 h 8858"/>
                    <a:gd name="connsiteX1" fmla="*/ 5144 w 8477"/>
                    <a:gd name="connsiteY1" fmla="*/ 8858 h 8858"/>
                    <a:gd name="connsiteX2" fmla="*/ 5144 w 8477"/>
                    <a:gd name="connsiteY2" fmla="*/ 5429 h 8858"/>
                    <a:gd name="connsiteX3" fmla="*/ 8477 w 8477"/>
                    <a:gd name="connsiteY3" fmla="*/ 4572 h 8858"/>
                    <a:gd name="connsiteX4" fmla="*/ 5239 w 8477"/>
                    <a:gd name="connsiteY4" fmla="*/ 3429 h 8858"/>
                    <a:gd name="connsiteX5" fmla="*/ 5524 w 8477"/>
                    <a:gd name="connsiteY5" fmla="*/ 0 h 8858"/>
                    <a:gd name="connsiteX6" fmla="*/ 3429 w 8477"/>
                    <a:gd name="connsiteY6" fmla="*/ 2762 h 8858"/>
                    <a:gd name="connsiteX7" fmla="*/ 286 w 8477"/>
                    <a:gd name="connsiteY7" fmla="*/ 1429 h 8858"/>
                    <a:gd name="connsiteX8" fmla="*/ 2191 w 8477"/>
                    <a:gd name="connsiteY8" fmla="*/ 4286 h 8858"/>
                    <a:gd name="connsiteX9" fmla="*/ 0 w 8477"/>
                    <a:gd name="connsiteY9" fmla="*/ 6953 h 8858"/>
                    <a:gd name="connsiteX10" fmla="*/ 3238 w 8477"/>
                    <a:gd name="connsiteY10" fmla="*/ 5906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858">
                      <a:moveTo>
                        <a:pt x="3238" y="5906"/>
                      </a:moveTo>
                      <a:lnTo>
                        <a:pt x="5144" y="8858"/>
                      </a:lnTo>
                      <a:lnTo>
                        <a:pt x="5144" y="5429"/>
                      </a:lnTo>
                      <a:lnTo>
                        <a:pt x="8477" y="4572"/>
                      </a:lnTo>
                      <a:lnTo>
                        <a:pt x="5239" y="3429"/>
                      </a:lnTo>
                      <a:lnTo>
                        <a:pt x="5524" y="0"/>
                      </a:lnTo>
                      <a:lnTo>
                        <a:pt x="3429" y="2762"/>
                      </a:lnTo>
                      <a:lnTo>
                        <a:pt x="286" y="1429"/>
                      </a:lnTo>
                      <a:lnTo>
                        <a:pt x="2191" y="4286"/>
                      </a:lnTo>
                      <a:lnTo>
                        <a:pt x="0" y="6953"/>
                      </a:lnTo>
                      <a:lnTo>
                        <a:pt x="3238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20F37997-7282-4B81-DBED-4DF7BCD345F5}"/>
                    </a:ext>
                  </a:extLst>
                </p:cNvPr>
                <p:cNvSpPr/>
                <p:nvPr/>
              </p:nvSpPr>
              <p:spPr>
                <a:xfrm>
                  <a:off x="10897449" y="1939724"/>
                  <a:ext cx="8858" cy="8572"/>
                </a:xfrm>
                <a:custGeom>
                  <a:avLst/>
                  <a:gdLst>
                    <a:gd name="connsiteX0" fmla="*/ 3429 w 8858"/>
                    <a:gd name="connsiteY0" fmla="*/ 5239 h 8572"/>
                    <a:gd name="connsiteX1" fmla="*/ 4286 w 8858"/>
                    <a:gd name="connsiteY1" fmla="*/ 8573 h 8572"/>
                    <a:gd name="connsiteX2" fmla="*/ 5429 w 8858"/>
                    <a:gd name="connsiteY2" fmla="*/ 5334 h 8572"/>
                    <a:gd name="connsiteX3" fmla="*/ 8858 w 8858"/>
                    <a:gd name="connsiteY3" fmla="*/ 5525 h 8572"/>
                    <a:gd name="connsiteX4" fmla="*/ 6096 w 8858"/>
                    <a:gd name="connsiteY4" fmla="*/ 3429 h 8572"/>
                    <a:gd name="connsiteX5" fmla="*/ 7429 w 8858"/>
                    <a:gd name="connsiteY5" fmla="*/ 286 h 8572"/>
                    <a:gd name="connsiteX6" fmla="*/ 4572 w 8858"/>
                    <a:gd name="connsiteY6" fmla="*/ 2191 h 8572"/>
                    <a:gd name="connsiteX7" fmla="*/ 1905 w 8858"/>
                    <a:gd name="connsiteY7" fmla="*/ 0 h 8572"/>
                    <a:gd name="connsiteX8" fmla="*/ 2953 w 8858"/>
                    <a:gd name="connsiteY8" fmla="*/ 3334 h 8572"/>
                    <a:gd name="connsiteX9" fmla="*/ 0 w 8858"/>
                    <a:gd name="connsiteY9" fmla="*/ 5144 h 8572"/>
                    <a:gd name="connsiteX10" fmla="*/ 3429 w 8858"/>
                    <a:gd name="connsiteY10" fmla="*/ 5239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8572">
                      <a:moveTo>
                        <a:pt x="3429" y="5239"/>
                      </a:moveTo>
                      <a:lnTo>
                        <a:pt x="4286" y="8573"/>
                      </a:lnTo>
                      <a:lnTo>
                        <a:pt x="5429" y="5334"/>
                      </a:lnTo>
                      <a:lnTo>
                        <a:pt x="8858" y="5525"/>
                      </a:lnTo>
                      <a:lnTo>
                        <a:pt x="6096" y="3429"/>
                      </a:lnTo>
                      <a:lnTo>
                        <a:pt x="7429" y="286"/>
                      </a:lnTo>
                      <a:lnTo>
                        <a:pt x="4572" y="2191"/>
                      </a:lnTo>
                      <a:lnTo>
                        <a:pt x="1905" y="0"/>
                      </a:lnTo>
                      <a:lnTo>
                        <a:pt x="2953" y="3334"/>
                      </a:lnTo>
                      <a:lnTo>
                        <a:pt x="0" y="5144"/>
                      </a:lnTo>
                      <a:lnTo>
                        <a:pt x="342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763FFA57-2EAA-DD53-8732-4E4B0D1AC865}"/>
                    </a:ext>
                  </a:extLst>
                </p:cNvPr>
                <p:cNvSpPr/>
                <p:nvPr/>
              </p:nvSpPr>
              <p:spPr>
                <a:xfrm>
                  <a:off x="10893925" y="1964680"/>
                  <a:ext cx="8667" cy="8953"/>
                </a:xfrm>
                <a:custGeom>
                  <a:avLst/>
                  <a:gdLst>
                    <a:gd name="connsiteX0" fmla="*/ 3334 w 8667"/>
                    <a:gd name="connsiteY0" fmla="*/ 5525 h 8953"/>
                    <a:gd name="connsiteX1" fmla="*/ 3048 w 8667"/>
                    <a:gd name="connsiteY1" fmla="*/ 8954 h 8953"/>
                    <a:gd name="connsiteX2" fmla="*/ 5143 w 8667"/>
                    <a:gd name="connsiteY2" fmla="*/ 6191 h 8953"/>
                    <a:gd name="connsiteX3" fmla="*/ 8382 w 8667"/>
                    <a:gd name="connsiteY3" fmla="*/ 7525 h 8953"/>
                    <a:gd name="connsiteX4" fmla="*/ 6382 w 8667"/>
                    <a:gd name="connsiteY4" fmla="*/ 4667 h 8953"/>
                    <a:gd name="connsiteX5" fmla="*/ 8667 w 8667"/>
                    <a:gd name="connsiteY5" fmla="*/ 1905 h 8953"/>
                    <a:gd name="connsiteX6" fmla="*/ 5334 w 8667"/>
                    <a:gd name="connsiteY6" fmla="*/ 2953 h 8953"/>
                    <a:gd name="connsiteX7" fmla="*/ 3429 w 8667"/>
                    <a:gd name="connsiteY7" fmla="*/ 0 h 8953"/>
                    <a:gd name="connsiteX8" fmla="*/ 3334 w 8667"/>
                    <a:gd name="connsiteY8" fmla="*/ 3524 h 8953"/>
                    <a:gd name="connsiteX9" fmla="*/ 0 w 8667"/>
                    <a:gd name="connsiteY9" fmla="*/ 4286 h 8953"/>
                    <a:gd name="connsiteX10" fmla="*/ 3334 w 8667"/>
                    <a:gd name="connsiteY10" fmla="*/ 5525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8953">
                      <a:moveTo>
                        <a:pt x="3334" y="5525"/>
                      </a:moveTo>
                      <a:lnTo>
                        <a:pt x="3048" y="8954"/>
                      </a:lnTo>
                      <a:lnTo>
                        <a:pt x="5143" y="6191"/>
                      </a:lnTo>
                      <a:lnTo>
                        <a:pt x="8382" y="7525"/>
                      </a:lnTo>
                      <a:lnTo>
                        <a:pt x="6382" y="4667"/>
                      </a:lnTo>
                      <a:lnTo>
                        <a:pt x="8667" y="1905"/>
                      </a:lnTo>
                      <a:lnTo>
                        <a:pt x="5334" y="2953"/>
                      </a:lnTo>
                      <a:lnTo>
                        <a:pt x="3429" y="0"/>
                      </a:lnTo>
                      <a:lnTo>
                        <a:pt x="3334" y="3524"/>
                      </a:lnTo>
                      <a:lnTo>
                        <a:pt x="0" y="4286"/>
                      </a:lnTo>
                      <a:lnTo>
                        <a:pt x="3334" y="5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239FA7D7-E5D0-DF05-3016-D4922E8502D6}"/>
                    </a:ext>
                  </a:extLst>
                </p:cNvPr>
                <p:cNvSpPr/>
                <p:nvPr/>
              </p:nvSpPr>
              <p:spPr>
                <a:xfrm>
                  <a:off x="10887828" y="1957727"/>
                  <a:ext cx="9143" cy="8763"/>
                </a:xfrm>
                <a:custGeom>
                  <a:avLst/>
                  <a:gdLst>
                    <a:gd name="connsiteX0" fmla="*/ 2857 w 9143"/>
                    <a:gd name="connsiteY0" fmla="*/ 5239 h 8763"/>
                    <a:gd name="connsiteX1" fmla="*/ 1524 w 9143"/>
                    <a:gd name="connsiteY1" fmla="*/ 8477 h 8763"/>
                    <a:gd name="connsiteX2" fmla="*/ 4477 w 9143"/>
                    <a:gd name="connsiteY2" fmla="*/ 6477 h 8763"/>
                    <a:gd name="connsiteX3" fmla="*/ 7144 w 9143"/>
                    <a:gd name="connsiteY3" fmla="*/ 8763 h 8763"/>
                    <a:gd name="connsiteX4" fmla="*/ 6096 w 9143"/>
                    <a:gd name="connsiteY4" fmla="*/ 5334 h 8763"/>
                    <a:gd name="connsiteX5" fmla="*/ 9144 w 9143"/>
                    <a:gd name="connsiteY5" fmla="*/ 3524 h 8763"/>
                    <a:gd name="connsiteX6" fmla="*/ 5620 w 9143"/>
                    <a:gd name="connsiteY6" fmla="*/ 3429 h 8763"/>
                    <a:gd name="connsiteX7" fmla="*/ 4763 w 9143"/>
                    <a:gd name="connsiteY7" fmla="*/ 0 h 8763"/>
                    <a:gd name="connsiteX8" fmla="*/ 3620 w 9143"/>
                    <a:gd name="connsiteY8" fmla="*/ 3334 h 8763"/>
                    <a:gd name="connsiteX9" fmla="*/ 0 w 9143"/>
                    <a:gd name="connsiteY9" fmla="*/ 3048 h 8763"/>
                    <a:gd name="connsiteX10" fmla="*/ 2857 w 9143"/>
                    <a:gd name="connsiteY10" fmla="*/ 5239 h 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3" h="8763">
                      <a:moveTo>
                        <a:pt x="2857" y="5239"/>
                      </a:moveTo>
                      <a:lnTo>
                        <a:pt x="1524" y="8477"/>
                      </a:lnTo>
                      <a:lnTo>
                        <a:pt x="4477" y="6477"/>
                      </a:lnTo>
                      <a:lnTo>
                        <a:pt x="7144" y="8763"/>
                      </a:lnTo>
                      <a:lnTo>
                        <a:pt x="6096" y="5334"/>
                      </a:lnTo>
                      <a:lnTo>
                        <a:pt x="9144" y="3524"/>
                      </a:lnTo>
                      <a:lnTo>
                        <a:pt x="5620" y="3429"/>
                      </a:lnTo>
                      <a:lnTo>
                        <a:pt x="4763" y="0"/>
                      </a:lnTo>
                      <a:lnTo>
                        <a:pt x="3620" y="3334"/>
                      </a:lnTo>
                      <a:lnTo>
                        <a:pt x="0" y="3048"/>
                      </a:lnTo>
                      <a:lnTo>
                        <a:pt x="2857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6406C20D-59E5-F044-0F4E-10484F1B6BA7}"/>
                    </a:ext>
                  </a:extLst>
                </p:cNvPr>
                <p:cNvSpPr/>
                <p:nvPr/>
              </p:nvSpPr>
              <p:spPr>
                <a:xfrm>
                  <a:off x="10869255" y="1947059"/>
                  <a:ext cx="8858" cy="9143"/>
                </a:xfrm>
                <a:custGeom>
                  <a:avLst/>
                  <a:gdLst>
                    <a:gd name="connsiteX0" fmla="*/ 2286 w 8858"/>
                    <a:gd name="connsiteY0" fmla="*/ 4477 h 9143"/>
                    <a:gd name="connsiteX1" fmla="*/ 0 w 8858"/>
                    <a:gd name="connsiteY1" fmla="*/ 7144 h 9143"/>
                    <a:gd name="connsiteX2" fmla="*/ 3429 w 8858"/>
                    <a:gd name="connsiteY2" fmla="*/ 6096 h 9143"/>
                    <a:gd name="connsiteX3" fmla="*/ 5334 w 8858"/>
                    <a:gd name="connsiteY3" fmla="*/ 9144 h 9143"/>
                    <a:gd name="connsiteX4" fmla="*/ 5429 w 8858"/>
                    <a:gd name="connsiteY4" fmla="*/ 5620 h 9143"/>
                    <a:gd name="connsiteX5" fmla="*/ 8858 w 8858"/>
                    <a:gd name="connsiteY5" fmla="*/ 4763 h 9143"/>
                    <a:gd name="connsiteX6" fmla="*/ 5525 w 8858"/>
                    <a:gd name="connsiteY6" fmla="*/ 3524 h 9143"/>
                    <a:gd name="connsiteX7" fmla="*/ 5715 w 8858"/>
                    <a:gd name="connsiteY7" fmla="*/ 0 h 9143"/>
                    <a:gd name="connsiteX8" fmla="*/ 3620 w 8858"/>
                    <a:gd name="connsiteY8" fmla="*/ 2857 h 9143"/>
                    <a:gd name="connsiteX9" fmla="*/ 286 w 8858"/>
                    <a:gd name="connsiteY9" fmla="*/ 1524 h 9143"/>
                    <a:gd name="connsiteX10" fmla="*/ 2286 w 8858"/>
                    <a:gd name="connsiteY10" fmla="*/ 4477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143">
                      <a:moveTo>
                        <a:pt x="2286" y="4477"/>
                      </a:moveTo>
                      <a:lnTo>
                        <a:pt x="0" y="7144"/>
                      </a:lnTo>
                      <a:lnTo>
                        <a:pt x="3429" y="6096"/>
                      </a:lnTo>
                      <a:lnTo>
                        <a:pt x="5334" y="9144"/>
                      </a:lnTo>
                      <a:lnTo>
                        <a:pt x="5429" y="5620"/>
                      </a:lnTo>
                      <a:lnTo>
                        <a:pt x="8858" y="4763"/>
                      </a:lnTo>
                      <a:lnTo>
                        <a:pt x="5525" y="3524"/>
                      </a:lnTo>
                      <a:lnTo>
                        <a:pt x="5715" y="0"/>
                      </a:lnTo>
                      <a:lnTo>
                        <a:pt x="3620" y="2857"/>
                      </a:lnTo>
                      <a:lnTo>
                        <a:pt x="286" y="1524"/>
                      </a:lnTo>
                      <a:lnTo>
                        <a:pt x="2286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A03EE8EB-0E89-4C38-E62F-53AC82EF1287}"/>
                    </a:ext>
                  </a:extLst>
                </p:cNvPr>
                <p:cNvSpPr/>
                <p:nvPr/>
              </p:nvSpPr>
              <p:spPr>
                <a:xfrm>
                  <a:off x="10854967" y="1964680"/>
                  <a:ext cx="9239" cy="8953"/>
                </a:xfrm>
                <a:custGeom>
                  <a:avLst/>
                  <a:gdLst>
                    <a:gd name="connsiteX0" fmla="*/ 3048 w 9239"/>
                    <a:gd name="connsiteY0" fmla="*/ 3524 h 8953"/>
                    <a:gd name="connsiteX1" fmla="*/ 0 w 9239"/>
                    <a:gd name="connsiteY1" fmla="*/ 5429 h 8953"/>
                    <a:gd name="connsiteX2" fmla="*/ 3620 w 9239"/>
                    <a:gd name="connsiteY2" fmla="*/ 5525 h 8953"/>
                    <a:gd name="connsiteX3" fmla="*/ 4477 w 9239"/>
                    <a:gd name="connsiteY3" fmla="*/ 8954 h 8953"/>
                    <a:gd name="connsiteX4" fmla="*/ 5620 w 9239"/>
                    <a:gd name="connsiteY4" fmla="*/ 5620 h 8953"/>
                    <a:gd name="connsiteX5" fmla="*/ 9239 w 9239"/>
                    <a:gd name="connsiteY5" fmla="*/ 5810 h 8953"/>
                    <a:gd name="connsiteX6" fmla="*/ 6382 w 9239"/>
                    <a:gd name="connsiteY6" fmla="*/ 3619 h 8953"/>
                    <a:gd name="connsiteX7" fmla="*/ 7716 w 9239"/>
                    <a:gd name="connsiteY7" fmla="*/ 286 h 8953"/>
                    <a:gd name="connsiteX8" fmla="*/ 4763 w 9239"/>
                    <a:gd name="connsiteY8" fmla="*/ 2381 h 8953"/>
                    <a:gd name="connsiteX9" fmla="*/ 2000 w 9239"/>
                    <a:gd name="connsiteY9" fmla="*/ 0 h 8953"/>
                    <a:gd name="connsiteX10" fmla="*/ 3048 w 9239"/>
                    <a:gd name="connsiteY10" fmla="*/ 3524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8953">
                      <a:moveTo>
                        <a:pt x="3048" y="3524"/>
                      </a:moveTo>
                      <a:lnTo>
                        <a:pt x="0" y="5429"/>
                      </a:lnTo>
                      <a:lnTo>
                        <a:pt x="3620" y="5525"/>
                      </a:lnTo>
                      <a:lnTo>
                        <a:pt x="4477" y="8954"/>
                      </a:lnTo>
                      <a:lnTo>
                        <a:pt x="5620" y="5620"/>
                      </a:lnTo>
                      <a:lnTo>
                        <a:pt x="9239" y="5810"/>
                      </a:lnTo>
                      <a:lnTo>
                        <a:pt x="6382" y="3619"/>
                      </a:lnTo>
                      <a:lnTo>
                        <a:pt x="7716" y="286"/>
                      </a:lnTo>
                      <a:lnTo>
                        <a:pt x="4763" y="2381"/>
                      </a:lnTo>
                      <a:lnTo>
                        <a:pt x="2000" y="0"/>
                      </a:lnTo>
                      <a:lnTo>
                        <a:pt x="3048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3F6800DA-27F7-17B4-5A2E-700D9CFE932C}"/>
                    </a:ext>
                  </a:extLst>
                </p:cNvPr>
                <p:cNvSpPr/>
                <p:nvPr/>
              </p:nvSpPr>
              <p:spPr>
                <a:xfrm>
                  <a:off x="10852872" y="1937915"/>
                  <a:ext cx="9048" cy="9334"/>
                </a:xfrm>
                <a:custGeom>
                  <a:avLst/>
                  <a:gdLst>
                    <a:gd name="connsiteX0" fmla="*/ 3524 w 9048"/>
                    <a:gd name="connsiteY0" fmla="*/ 3619 h 9334"/>
                    <a:gd name="connsiteX1" fmla="*/ 0 w 9048"/>
                    <a:gd name="connsiteY1" fmla="*/ 4477 h 9334"/>
                    <a:gd name="connsiteX2" fmla="*/ 3429 w 9048"/>
                    <a:gd name="connsiteY2" fmla="*/ 5715 h 9334"/>
                    <a:gd name="connsiteX3" fmla="*/ 3239 w 9048"/>
                    <a:gd name="connsiteY3" fmla="*/ 9334 h 9334"/>
                    <a:gd name="connsiteX4" fmla="*/ 5429 w 9048"/>
                    <a:gd name="connsiteY4" fmla="*/ 6477 h 9334"/>
                    <a:gd name="connsiteX5" fmla="*/ 8763 w 9048"/>
                    <a:gd name="connsiteY5" fmla="*/ 7810 h 9334"/>
                    <a:gd name="connsiteX6" fmla="*/ 6668 w 9048"/>
                    <a:gd name="connsiteY6" fmla="*/ 4858 h 9334"/>
                    <a:gd name="connsiteX7" fmla="*/ 9049 w 9048"/>
                    <a:gd name="connsiteY7" fmla="*/ 2000 h 9334"/>
                    <a:gd name="connsiteX8" fmla="*/ 5525 w 9048"/>
                    <a:gd name="connsiteY8" fmla="*/ 3048 h 9334"/>
                    <a:gd name="connsiteX9" fmla="*/ 3620 w 9048"/>
                    <a:gd name="connsiteY9" fmla="*/ 0 h 9334"/>
                    <a:gd name="connsiteX10" fmla="*/ 3524 w 9048"/>
                    <a:gd name="connsiteY10" fmla="*/ 3619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334">
                      <a:moveTo>
                        <a:pt x="3524" y="3619"/>
                      </a:moveTo>
                      <a:lnTo>
                        <a:pt x="0" y="4477"/>
                      </a:lnTo>
                      <a:lnTo>
                        <a:pt x="3429" y="5715"/>
                      </a:lnTo>
                      <a:lnTo>
                        <a:pt x="3239" y="9334"/>
                      </a:lnTo>
                      <a:lnTo>
                        <a:pt x="5429" y="6477"/>
                      </a:lnTo>
                      <a:lnTo>
                        <a:pt x="8763" y="7810"/>
                      </a:lnTo>
                      <a:lnTo>
                        <a:pt x="6668" y="4858"/>
                      </a:lnTo>
                      <a:lnTo>
                        <a:pt x="9049" y="2000"/>
                      </a:lnTo>
                      <a:lnTo>
                        <a:pt x="5525" y="3048"/>
                      </a:lnTo>
                      <a:lnTo>
                        <a:pt x="3620" y="0"/>
                      </a:lnTo>
                      <a:lnTo>
                        <a:pt x="3524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40AA622A-61A6-2A8F-2CA3-CBB3CA978956}"/>
                    </a:ext>
                  </a:extLst>
                </p:cNvPr>
                <p:cNvSpPr/>
                <p:nvPr/>
              </p:nvSpPr>
              <p:spPr>
                <a:xfrm>
                  <a:off x="10843728" y="1952202"/>
                  <a:ext cx="9525" cy="9143"/>
                </a:xfrm>
                <a:custGeom>
                  <a:avLst/>
                  <a:gdLst>
                    <a:gd name="connsiteX0" fmla="*/ 3715 w 9525"/>
                    <a:gd name="connsiteY0" fmla="*/ 3524 h 9143"/>
                    <a:gd name="connsiteX1" fmla="*/ 0 w 9525"/>
                    <a:gd name="connsiteY1" fmla="*/ 3238 h 9143"/>
                    <a:gd name="connsiteX2" fmla="*/ 2953 w 9525"/>
                    <a:gd name="connsiteY2" fmla="*/ 5524 h 9143"/>
                    <a:gd name="connsiteX3" fmla="*/ 1619 w 9525"/>
                    <a:gd name="connsiteY3" fmla="*/ 8953 h 9143"/>
                    <a:gd name="connsiteX4" fmla="*/ 4667 w 9525"/>
                    <a:gd name="connsiteY4" fmla="*/ 6763 h 9143"/>
                    <a:gd name="connsiteX5" fmla="*/ 7429 w 9525"/>
                    <a:gd name="connsiteY5" fmla="*/ 9144 h 9143"/>
                    <a:gd name="connsiteX6" fmla="*/ 6382 w 9525"/>
                    <a:gd name="connsiteY6" fmla="*/ 5620 h 9143"/>
                    <a:gd name="connsiteX7" fmla="*/ 9525 w 9525"/>
                    <a:gd name="connsiteY7" fmla="*/ 3715 h 9143"/>
                    <a:gd name="connsiteX8" fmla="*/ 5810 w 9525"/>
                    <a:gd name="connsiteY8" fmla="*/ 3619 h 9143"/>
                    <a:gd name="connsiteX9" fmla="*/ 4953 w 9525"/>
                    <a:gd name="connsiteY9" fmla="*/ 0 h 9143"/>
                    <a:gd name="connsiteX10" fmla="*/ 3715 w 9525"/>
                    <a:gd name="connsiteY10" fmla="*/ 3524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5" h="9143">
                      <a:moveTo>
                        <a:pt x="3715" y="3524"/>
                      </a:moveTo>
                      <a:lnTo>
                        <a:pt x="0" y="3238"/>
                      </a:lnTo>
                      <a:lnTo>
                        <a:pt x="2953" y="5524"/>
                      </a:lnTo>
                      <a:lnTo>
                        <a:pt x="1619" y="8953"/>
                      </a:lnTo>
                      <a:lnTo>
                        <a:pt x="4667" y="6763"/>
                      </a:lnTo>
                      <a:lnTo>
                        <a:pt x="7429" y="9144"/>
                      </a:lnTo>
                      <a:lnTo>
                        <a:pt x="6382" y="5620"/>
                      </a:lnTo>
                      <a:lnTo>
                        <a:pt x="9525" y="3715"/>
                      </a:lnTo>
                      <a:lnTo>
                        <a:pt x="5810" y="3619"/>
                      </a:lnTo>
                      <a:lnTo>
                        <a:pt x="4953" y="0"/>
                      </a:lnTo>
                      <a:lnTo>
                        <a:pt x="371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E742D5CB-06EA-851F-9DBA-395E8FF955A4}"/>
                    </a:ext>
                  </a:extLst>
                </p:cNvPr>
                <p:cNvSpPr/>
                <p:nvPr/>
              </p:nvSpPr>
              <p:spPr>
                <a:xfrm>
                  <a:off x="10832203" y="1944011"/>
                  <a:ext cx="9239" cy="9525"/>
                </a:xfrm>
                <a:custGeom>
                  <a:avLst/>
                  <a:gdLst>
                    <a:gd name="connsiteX0" fmla="*/ 3715 w 9239"/>
                    <a:gd name="connsiteY0" fmla="*/ 2953 h 9525"/>
                    <a:gd name="connsiteX1" fmla="*/ 286 w 9239"/>
                    <a:gd name="connsiteY1" fmla="*/ 1619 h 9525"/>
                    <a:gd name="connsiteX2" fmla="*/ 2381 w 9239"/>
                    <a:gd name="connsiteY2" fmla="*/ 4667 h 9525"/>
                    <a:gd name="connsiteX3" fmla="*/ 0 w 9239"/>
                    <a:gd name="connsiteY3" fmla="*/ 7525 h 9525"/>
                    <a:gd name="connsiteX4" fmla="*/ 3524 w 9239"/>
                    <a:gd name="connsiteY4" fmla="*/ 6382 h 9525"/>
                    <a:gd name="connsiteX5" fmla="*/ 5524 w 9239"/>
                    <a:gd name="connsiteY5" fmla="*/ 9525 h 9525"/>
                    <a:gd name="connsiteX6" fmla="*/ 5620 w 9239"/>
                    <a:gd name="connsiteY6" fmla="*/ 5810 h 9525"/>
                    <a:gd name="connsiteX7" fmla="*/ 9239 w 9239"/>
                    <a:gd name="connsiteY7" fmla="*/ 4953 h 9525"/>
                    <a:gd name="connsiteX8" fmla="*/ 5715 w 9239"/>
                    <a:gd name="connsiteY8" fmla="*/ 3715 h 9525"/>
                    <a:gd name="connsiteX9" fmla="*/ 6001 w 9239"/>
                    <a:gd name="connsiteY9" fmla="*/ 0 h 9525"/>
                    <a:gd name="connsiteX10" fmla="*/ 3715 w 9239"/>
                    <a:gd name="connsiteY10" fmla="*/ 2953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9525">
                      <a:moveTo>
                        <a:pt x="3715" y="2953"/>
                      </a:moveTo>
                      <a:lnTo>
                        <a:pt x="286" y="1619"/>
                      </a:lnTo>
                      <a:lnTo>
                        <a:pt x="2381" y="4667"/>
                      </a:lnTo>
                      <a:lnTo>
                        <a:pt x="0" y="7525"/>
                      </a:lnTo>
                      <a:lnTo>
                        <a:pt x="3524" y="6382"/>
                      </a:lnTo>
                      <a:lnTo>
                        <a:pt x="5524" y="9525"/>
                      </a:lnTo>
                      <a:lnTo>
                        <a:pt x="5620" y="5810"/>
                      </a:lnTo>
                      <a:lnTo>
                        <a:pt x="9239" y="4953"/>
                      </a:lnTo>
                      <a:lnTo>
                        <a:pt x="5715" y="3715"/>
                      </a:lnTo>
                      <a:lnTo>
                        <a:pt x="6001" y="0"/>
                      </a:lnTo>
                      <a:lnTo>
                        <a:pt x="3715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CFB080B1-50D8-D0B2-7DC4-8C35D251B5E3}"/>
                    </a:ext>
                  </a:extLst>
                </p:cNvPr>
                <p:cNvSpPr/>
                <p:nvPr/>
              </p:nvSpPr>
              <p:spPr>
                <a:xfrm>
                  <a:off x="10810200" y="1946106"/>
                  <a:ext cx="9715" cy="9334"/>
                </a:xfrm>
                <a:custGeom>
                  <a:avLst/>
                  <a:gdLst>
                    <a:gd name="connsiteX0" fmla="*/ 5048 w 9715"/>
                    <a:gd name="connsiteY0" fmla="*/ 2476 h 9334"/>
                    <a:gd name="connsiteX1" fmla="*/ 2096 w 9715"/>
                    <a:gd name="connsiteY1" fmla="*/ 0 h 9334"/>
                    <a:gd name="connsiteX2" fmla="*/ 3238 w 9715"/>
                    <a:gd name="connsiteY2" fmla="*/ 3619 h 9334"/>
                    <a:gd name="connsiteX3" fmla="*/ 0 w 9715"/>
                    <a:gd name="connsiteY3" fmla="*/ 5620 h 9334"/>
                    <a:gd name="connsiteX4" fmla="*/ 3810 w 9715"/>
                    <a:gd name="connsiteY4" fmla="*/ 5715 h 9334"/>
                    <a:gd name="connsiteX5" fmla="*/ 4667 w 9715"/>
                    <a:gd name="connsiteY5" fmla="*/ 9334 h 9334"/>
                    <a:gd name="connsiteX6" fmla="*/ 5905 w 9715"/>
                    <a:gd name="connsiteY6" fmla="*/ 5810 h 9334"/>
                    <a:gd name="connsiteX7" fmla="*/ 9715 w 9715"/>
                    <a:gd name="connsiteY7" fmla="*/ 6096 h 9334"/>
                    <a:gd name="connsiteX8" fmla="*/ 6667 w 9715"/>
                    <a:gd name="connsiteY8" fmla="*/ 3810 h 9334"/>
                    <a:gd name="connsiteX9" fmla="*/ 8096 w 9715"/>
                    <a:gd name="connsiteY9" fmla="*/ 286 h 9334"/>
                    <a:gd name="connsiteX10" fmla="*/ 5048 w 9715"/>
                    <a:gd name="connsiteY10" fmla="*/ 2476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715" h="9334">
                      <a:moveTo>
                        <a:pt x="5048" y="2476"/>
                      </a:moveTo>
                      <a:lnTo>
                        <a:pt x="2096" y="0"/>
                      </a:lnTo>
                      <a:lnTo>
                        <a:pt x="3238" y="3619"/>
                      </a:lnTo>
                      <a:lnTo>
                        <a:pt x="0" y="5620"/>
                      </a:lnTo>
                      <a:lnTo>
                        <a:pt x="3810" y="5715"/>
                      </a:lnTo>
                      <a:lnTo>
                        <a:pt x="4667" y="9334"/>
                      </a:lnTo>
                      <a:lnTo>
                        <a:pt x="5905" y="5810"/>
                      </a:lnTo>
                      <a:lnTo>
                        <a:pt x="9715" y="6096"/>
                      </a:lnTo>
                      <a:lnTo>
                        <a:pt x="6667" y="3810"/>
                      </a:lnTo>
                      <a:lnTo>
                        <a:pt x="8096" y="286"/>
                      </a:lnTo>
                      <a:lnTo>
                        <a:pt x="5048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1BEBE0C6-8F54-D74B-61F1-FE496C5B2B91}"/>
                    </a:ext>
                  </a:extLst>
                </p:cNvPr>
                <p:cNvSpPr/>
                <p:nvPr/>
              </p:nvSpPr>
              <p:spPr>
                <a:xfrm>
                  <a:off x="10829536" y="1965918"/>
                  <a:ext cx="9429" cy="9715"/>
                </a:xfrm>
                <a:custGeom>
                  <a:avLst/>
                  <a:gdLst>
                    <a:gd name="connsiteX0" fmla="*/ 5715 w 9429"/>
                    <a:gd name="connsiteY0" fmla="*/ 3143 h 9715"/>
                    <a:gd name="connsiteX1" fmla="*/ 3715 w 9429"/>
                    <a:gd name="connsiteY1" fmla="*/ 0 h 9715"/>
                    <a:gd name="connsiteX2" fmla="*/ 3620 w 9429"/>
                    <a:gd name="connsiteY2" fmla="*/ 3715 h 9715"/>
                    <a:gd name="connsiteX3" fmla="*/ 0 w 9429"/>
                    <a:gd name="connsiteY3" fmla="*/ 4667 h 9715"/>
                    <a:gd name="connsiteX4" fmla="*/ 3524 w 9429"/>
                    <a:gd name="connsiteY4" fmla="*/ 5906 h 9715"/>
                    <a:gd name="connsiteX5" fmla="*/ 3238 w 9429"/>
                    <a:gd name="connsiteY5" fmla="*/ 9716 h 9715"/>
                    <a:gd name="connsiteX6" fmla="*/ 5620 w 9429"/>
                    <a:gd name="connsiteY6" fmla="*/ 6668 h 9715"/>
                    <a:gd name="connsiteX7" fmla="*/ 9049 w 9429"/>
                    <a:gd name="connsiteY7" fmla="*/ 8096 h 9715"/>
                    <a:gd name="connsiteX8" fmla="*/ 6953 w 9429"/>
                    <a:gd name="connsiteY8" fmla="*/ 5048 h 9715"/>
                    <a:gd name="connsiteX9" fmla="*/ 9430 w 9429"/>
                    <a:gd name="connsiteY9" fmla="*/ 2096 h 9715"/>
                    <a:gd name="connsiteX10" fmla="*/ 5715 w 9429"/>
                    <a:gd name="connsiteY10" fmla="*/ 3143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715">
                      <a:moveTo>
                        <a:pt x="5715" y="3143"/>
                      </a:moveTo>
                      <a:lnTo>
                        <a:pt x="3715" y="0"/>
                      </a:lnTo>
                      <a:lnTo>
                        <a:pt x="3620" y="3715"/>
                      </a:lnTo>
                      <a:lnTo>
                        <a:pt x="0" y="4667"/>
                      </a:lnTo>
                      <a:lnTo>
                        <a:pt x="3524" y="5906"/>
                      </a:lnTo>
                      <a:lnTo>
                        <a:pt x="3238" y="9716"/>
                      </a:lnTo>
                      <a:lnTo>
                        <a:pt x="5620" y="6668"/>
                      </a:lnTo>
                      <a:lnTo>
                        <a:pt x="9049" y="8096"/>
                      </a:lnTo>
                      <a:lnTo>
                        <a:pt x="6953" y="5048"/>
                      </a:lnTo>
                      <a:lnTo>
                        <a:pt x="9430" y="2096"/>
                      </a:lnTo>
                      <a:lnTo>
                        <a:pt x="5715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F5F9E134-56B9-92F3-F902-8AB257A2FCAA}"/>
                    </a:ext>
                  </a:extLst>
                </p:cNvPr>
                <p:cNvSpPr/>
                <p:nvPr/>
              </p:nvSpPr>
              <p:spPr>
                <a:xfrm>
                  <a:off x="10807437" y="1976301"/>
                  <a:ext cx="9810" cy="9525"/>
                </a:xfrm>
                <a:custGeom>
                  <a:avLst/>
                  <a:gdLst>
                    <a:gd name="connsiteX0" fmla="*/ 6001 w 9810"/>
                    <a:gd name="connsiteY0" fmla="*/ 3715 h 9525"/>
                    <a:gd name="connsiteX1" fmla="*/ 5144 w 9810"/>
                    <a:gd name="connsiteY1" fmla="*/ 0 h 9525"/>
                    <a:gd name="connsiteX2" fmla="*/ 3810 w 9810"/>
                    <a:gd name="connsiteY2" fmla="*/ 3619 h 9525"/>
                    <a:gd name="connsiteX3" fmla="*/ 0 w 9810"/>
                    <a:gd name="connsiteY3" fmla="*/ 3334 h 9525"/>
                    <a:gd name="connsiteX4" fmla="*/ 3048 w 9810"/>
                    <a:gd name="connsiteY4" fmla="*/ 5620 h 9525"/>
                    <a:gd name="connsiteX5" fmla="*/ 1619 w 9810"/>
                    <a:gd name="connsiteY5" fmla="*/ 9239 h 9525"/>
                    <a:gd name="connsiteX6" fmla="*/ 4763 w 9810"/>
                    <a:gd name="connsiteY6" fmla="*/ 7048 h 9525"/>
                    <a:gd name="connsiteX7" fmla="*/ 7715 w 9810"/>
                    <a:gd name="connsiteY7" fmla="*/ 9525 h 9525"/>
                    <a:gd name="connsiteX8" fmla="*/ 6572 w 9810"/>
                    <a:gd name="connsiteY8" fmla="*/ 5810 h 9525"/>
                    <a:gd name="connsiteX9" fmla="*/ 9811 w 9810"/>
                    <a:gd name="connsiteY9" fmla="*/ 3810 h 9525"/>
                    <a:gd name="connsiteX10" fmla="*/ 6001 w 9810"/>
                    <a:gd name="connsiteY10" fmla="*/ 371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9525">
                      <a:moveTo>
                        <a:pt x="6001" y="3715"/>
                      </a:moveTo>
                      <a:lnTo>
                        <a:pt x="5144" y="0"/>
                      </a:lnTo>
                      <a:lnTo>
                        <a:pt x="3810" y="3619"/>
                      </a:lnTo>
                      <a:lnTo>
                        <a:pt x="0" y="3334"/>
                      </a:lnTo>
                      <a:lnTo>
                        <a:pt x="3048" y="5620"/>
                      </a:lnTo>
                      <a:lnTo>
                        <a:pt x="1619" y="9239"/>
                      </a:lnTo>
                      <a:lnTo>
                        <a:pt x="4763" y="7048"/>
                      </a:lnTo>
                      <a:lnTo>
                        <a:pt x="7715" y="9525"/>
                      </a:lnTo>
                      <a:lnTo>
                        <a:pt x="6572" y="5810"/>
                      </a:lnTo>
                      <a:lnTo>
                        <a:pt x="9811" y="3810"/>
                      </a:lnTo>
                      <a:lnTo>
                        <a:pt x="600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65A59CE0-BE67-F04C-479D-B5AE6E4F2019}"/>
                    </a:ext>
                  </a:extLst>
                </p:cNvPr>
                <p:cNvSpPr/>
                <p:nvPr/>
              </p:nvSpPr>
              <p:spPr>
                <a:xfrm>
                  <a:off x="10795055" y="1958108"/>
                  <a:ext cx="9620" cy="10001"/>
                </a:xfrm>
                <a:custGeom>
                  <a:avLst/>
                  <a:gdLst>
                    <a:gd name="connsiteX0" fmla="*/ 6001 w 9620"/>
                    <a:gd name="connsiteY0" fmla="*/ 3905 h 10001"/>
                    <a:gd name="connsiteX1" fmla="*/ 6287 w 9620"/>
                    <a:gd name="connsiteY1" fmla="*/ 0 h 10001"/>
                    <a:gd name="connsiteX2" fmla="*/ 3905 w 9620"/>
                    <a:gd name="connsiteY2" fmla="*/ 3143 h 10001"/>
                    <a:gd name="connsiteX3" fmla="*/ 286 w 9620"/>
                    <a:gd name="connsiteY3" fmla="*/ 1619 h 10001"/>
                    <a:gd name="connsiteX4" fmla="*/ 2572 w 9620"/>
                    <a:gd name="connsiteY4" fmla="*/ 4858 h 10001"/>
                    <a:gd name="connsiteX5" fmla="*/ 0 w 9620"/>
                    <a:gd name="connsiteY5" fmla="*/ 7810 h 10001"/>
                    <a:gd name="connsiteX6" fmla="*/ 3715 w 9620"/>
                    <a:gd name="connsiteY6" fmla="*/ 6668 h 10001"/>
                    <a:gd name="connsiteX7" fmla="*/ 5810 w 9620"/>
                    <a:gd name="connsiteY7" fmla="*/ 10001 h 10001"/>
                    <a:gd name="connsiteX8" fmla="*/ 5905 w 9620"/>
                    <a:gd name="connsiteY8" fmla="*/ 6096 h 10001"/>
                    <a:gd name="connsiteX9" fmla="*/ 9620 w 9620"/>
                    <a:gd name="connsiteY9" fmla="*/ 5144 h 10001"/>
                    <a:gd name="connsiteX10" fmla="*/ 6001 w 9620"/>
                    <a:gd name="connsiteY10" fmla="*/ 3905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10001">
                      <a:moveTo>
                        <a:pt x="6001" y="3905"/>
                      </a:moveTo>
                      <a:lnTo>
                        <a:pt x="6287" y="0"/>
                      </a:lnTo>
                      <a:lnTo>
                        <a:pt x="3905" y="3143"/>
                      </a:lnTo>
                      <a:lnTo>
                        <a:pt x="286" y="1619"/>
                      </a:lnTo>
                      <a:lnTo>
                        <a:pt x="2572" y="4858"/>
                      </a:lnTo>
                      <a:lnTo>
                        <a:pt x="0" y="7810"/>
                      </a:lnTo>
                      <a:lnTo>
                        <a:pt x="3715" y="6668"/>
                      </a:lnTo>
                      <a:lnTo>
                        <a:pt x="5810" y="10001"/>
                      </a:lnTo>
                      <a:lnTo>
                        <a:pt x="5905" y="6096"/>
                      </a:lnTo>
                      <a:lnTo>
                        <a:pt x="9620" y="5144"/>
                      </a:lnTo>
                      <a:lnTo>
                        <a:pt x="600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A6E66DC5-9FF6-2F4E-E507-D3812550C046}"/>
                    </a:ext>
                  </a:extLst>
                </p:cNvPr>
                <p:cNvSpPr/>
                <p:nvPr/>
              </p:nvSpPr>
              <p:spPr>
                <a:xfrm>
                  <a:off x="10787435" y="1971633"/>
                  <a:ext cx="10001" cy="9715"/>
                </a:xfrm>
                <a:custGeom>
                  <a:avLst/>
                  <a:gdLst>
                    <a:gd name="connsiteX0" fmla="*/ 6858 w 10001"/>
                    <a:gd name="connsiteY0" fmla="*/ 3905 h 9715"/>
                    <a:gd name="connsiteX1" fmla="*/ 8382 w 10001"/>
                    <a:gd name="connsiteY1" fmla="*/ 286 h 9715"/>
                    <a:gd name="connsiteX2" fmla="*/ 5144 w 10001"/>
                    <a:gd name="connsiteY2" fmla="*/ 2476 h 9715"/>
                    <a:gd name="connsiteX3" fmla="*/ 2191 w 10001"/>
                    <a:gd name="connsiteY3" fmla="*/ 0 h 9715"/>
                    <a:gd name="connsiteX4" fmla="*/ 3334 w 10001"/>
                    <a:gd name="connsiteY4" fmla="*/ 3715 h 9715"/>
                    <a:gd name="connsiteX5" fmla="*/ 0 w 10001"/>
                    <a:gd name="connsiteY5" fmla="*/ 5810 h 9715"/>
                    <a:gd name="connsiteX6" fmla="*/ 3905 w 10001"/>
                    <a:gd name="connsiteY6" fmla="*/ 5905 h 9715"/>
                    <a:gd name="connsiteX7" fmla="*/ 4858 w 10001"/>
                    <a:gd name="connsiteY7" fmla="*/ 9715 h 9715"/>
                    <a:gd name="connsiteX8" fmla="*/ 6096 w 10001"/>
                    <a:gd name="connsiteY8" fmla="*/ 6001 h 9715"/>
                    <a:gd name="connsiteX9" fmla="*/ 10001 w 10001"/>
                    <a:gd name="connsiteY9" fmla="*/ 6286 h 9715"/>
                    <a:gd name="connsiteX10" fmla="*/ 6858 w 10001"/>
                    <a:gd name="connsiteY10" fmla="*/ 3905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9715">
                      <a:moveTo>
                        <a:pt x="6858" y="3905"/>
                      </a:moveTo>
                      <a:lnTo>
                        <a:pt x="8382" y="286"/>
                      </a:lnTo>
                      <a:lnTo>
                        <a:pt x="5144" y="2476"/>
                      </a:lnTo>
                      <a:lnTo>
                        <a:pt x="2191" y="0"/>
                      </a:lnTo>
                      <a:lnTo>
                        <a:pt x="3334" y="3715"/>
                      </a:lnTo>
                      <a:lnTo>
                        <a:pt x="0" y="5810"/>
                      </a:lnTo>
                      <a:lnTo>
                        <a:pt x="3905" y="5905"/>
                      </a:lnTo>
                      <a:lnTo>
                        <a:pt x="4858" y="9715"/>
                      </a:lnTo>
                      <a:lnTo>
                        <a:pt x="6096" y="6001"/>
                      </a:lnTo>
                      <a:lnTo>
                        <a:pt x="10001" y="6286"/>
                      </a:lnTo>
                      <a:lnTo>
                        <a:pt x="6858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F6401F6B-C2F7-32B8-CB88-EDB99E874FAA}"/>
                    </a:ext>
                  </a:extLst>
                </p:cNvPr>
                <p:cNvSpPr/>
                <p:nvPr/>
              </p:nvSpPr>
              <p:spPr>
                <a:xfrm>
                  <a:off x="10773624" y="1955250"/>
                  <a:ext cx="9810" cy="10191"/>
                </a:xfrm>
                <a:custGeom>
                  <a:avLst/>
                  <a:gdLst>
                    <a:gd name="connsiteX0" fmla="*/ 7239 w 9810"/>
                    <a:gd name="connsiteY0" fmla="*/ 5239 h 10191"/>
                    <a:gd name="connsiteX1" fmla="*/ 9811 w 9810"/>
                    <a:gd name="connsiteY1" fmla="*/ 2191 h 10191"/>
                    <a:gd name="connsiteX2" fmla="*/ 6001 w 9810"/>
                    <a:gd name="connsiteY2" fmla="*/ 3334 h 10191"/>
                    <a:gd name="connsiteX3" fmla="*/ 3905 w 9810"/>
                    <a:gd name="connsiteY3" fmla="*/ 0 h 10191"/>
                    <a:gd name="connsiteX4" fmla="*/ 3810 w 9810"/>
                    <a:gd name="connsiteY4" fmla="*/ 3905 h 10191"/>
                    <a:gd name="connsiteX5" fmla="*/ 0 w 9810"/>
                    <a:gd name="connsiteY5" fmla="*/ 4953 h 10191"/>
                    <a:gd name="connsiteX6" fmla="*/ 3715 w 9810"/>
                    <a:gd name="connsiteY6" fmla="*/ 6191 h 10191"/>
                    <a:gd name="connsiteX7" fmla="*/ 3429 w 9810"/>
                    <a:gd name="connsiteY7" fmla="*/ 10192 h 10191"/>
                    <a:gd name="connsiteX8" fmla="*/ 5810 w 9810"/>
                    <a:gd name="connsiteY8" fmla="*/ 7048 h 10191"/>
                    <a:gd name="connsiteX9" fmla="*/ 9525 w 9810"/>
                    <a:gd name="connsiteY9" fmla="*/ 8477 h 10191"/>
                    <a:gd name="connsiteX10" fmla="*/ 7239 w 9810"/>
                    <a:gd name="connsiteY10" fmla="*/ 5239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191">
                      <a:moveTo>
                        <a:pt x="7239" y="5239"/>
                      </a:moveTo>
                      <a:lnTo>
                        <a:pt x="9811" y="2191"/>
                      </a:lnTo>
                      <a:lnTo>
                        <a:pt x="6001" y="3334"/>
                      </a:lnTo>
                      <a:lnTo>
                        <a:pt x="3905" y="0"/>
                      </a:lnTo>
                      <a:lnTo>
                        <a:pt x="3810" y="3905"/>
                      </a:lnTo>
                      <a:lnTo>
                        <a:pt x="0" y="4953"/>
                      </a:lnTo>
                      <a:lnTo>
                        <a:pt x="3715" y="6191"/>
                      </a:lnTo>
                      <a:lnTo>
                        <a:pt x="3429" y="10192"/>
                      </a:lnTo>
                      <a:lnTo>
                        <a:pt x="5810" y="7048"/>
                      </a:lnTo>
                      <a:lnTo>
                        <a:pt x="9525" y="8477"/>
                      </a:lnTo>
                      <a:lnTo>
                        <a:pt x="7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BE425D18-8538-C590-2323-E51C06A39F15}"/>
                    </a:ext>
                  </a:extLst>
                </p:cNvPr>
                <p:cNvSpPr/>
                <p:nvPr/>
              </p:nvSpPr>
              <p:spPr>
                <a:xfrm>
                  <a:off x="10771243" y="1990683"/>
                  <a:ext cx="10286" cy="9905"/>
                </a:xfrm>
                <a:custGeom>
                  <a:avLst/>
                  <a:gdLst>
                    <a:gd name="connsiteX0" fmla="*/ 6858 w 10286"/>
                    <a:gd name="connsiteY0" fmla="*/ 6096 h 9905"/>
                    <a:gd name="connsiteX1" fmla="*/ 10287 w 10286"/>
                    <a:gd name="connsiteY1" fmla="*/ 4000 h 9905"/>
                    <a:gd name="connsiteX2" fmla="*/ 6287 w 10286"/>
                    <a:gd name="connsiteY2" fmla="*/ 3905 h 9905"/>
                    <a:gd name="connsiteX3" fmla="*/ 5334 w 10286"/>
                    <a:gd name="connsiteY3" fmla="*/ 0 h 9905"/>
                    <a:gd name="connsiteX4" fmla="*/ 4000 w 10286"/>
                    <a:gd name="connsiteY4" fmla="*/ 3715 h 9905"/>
                    <a:gd name="connsiteX5" fmla="*/ 0 w 10286"/>
                    <a:gd name="connsiteY5" fmla="*/ 3524 h 9905"/>
                    <a:gd name="connsiteX6" fmla="*/ 3143 w 10286"/>
                    <a:gd name="connsiteY6" fmla="*/ 5905 h 9905"/>
                    <a:gd name="connsiteX7" fmla="*/ 1619 w 10286"/>
                    <a:gd name="connsiteY7" fmla="*/ 9620 h 9905"/>
                    <a:gd name="connsiteX8" fmla="*/ 4953 w 10286"/>
                    <a:gd name="connsiteY8" fmla="*/ 7334 h 9905"/>
                    <a:gd name="connsiteX9" fmla="*/ 8001 w 10286"/>
                    <a:gd name="connsiteY9" fmla="*/ 9906 h 9905"/>
                    <a:gd name="connsiteX10" fmla="*/ 6858 w 10286"/>
                    <a:gd name="connsiteY10" fmla="*/ 6096 h 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6" h="9905">
                      <a:moveTo>
                        <a:pt x="6858" y="6096"/>
                      </a:moveTo>
                      <a:lnTo>
                        <a:pt x="10287" y="4000"/>
                      </a:lnTo>
                      <a:lnTo>
                        <a:pt x="6287" y="3905"/>
                      </a:lnTo>
                      <a:lnTo>
                        <a:pt x="5334" y="0"/>
                      </a:lnTo>
                      <a:lnTo>
                        <a:pt x="4000" y="3715"/>
                      </a:lnTo>
                      <a:lnTo>
                        <a:pt x="0" y="3524"/>
                      </a:lnTo>
                      <a:lnTo>
                        <a:pt x="3143" y="5905"/>
                      </a:lnTo>
                      <a:lnTo>
                        <a:pt x="1619" y="9620"/>
                      </a:lnTo>
                      <a:lnTo>
                        <a:pt x="4953" y="7334"/>
                      </a:lnTo>
                      <a:lnTo>
                        <a:pt x="8001" y="9906"/>
                      </a:lnTo>
                      <a:lnTo>
                        <a:pt x="6858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174DB636-BE59-073B-1A81-CDBE200E3C93}"/>
                    </a:ext>
                  </a:extLst>
                </p:cNvPr>
                <p:cNvSpPr/>
                <p:nvPr/>
              </p:nvSpPr>
              <p:spPr>
                <a:xfrm>
                  <a:off x="10758765" y="1982397"/>
                  <a:ext cx="10001" cy="10382"/>
                </a:xfrm>
                <a:custGeom>
                  <a:avLst/>
                  <a:gdLst>
                    <a:gd name="connsiteX0" fmla="*/ 6096 w 10001"/>
                    <a:gd name="connsiteY0" fmla="*/ 6286 h 10382"/>
                    <a:gd name="connsiteX1" fmla="*/ 10001 w 10001"/>
                    <a:gd name="connsiteY1" fmla="*/ 5334 h 10382"/>
                    <a:gd name="connsiteX2" fmla="*/ 6191 w 10001"/>
                    <a:gd name="connsiteY2" fmla="*/ 4000 h 10382"/>
                    <a:gd name="connsiteX3" fmla="*/ 6477 w 10001"/>
                    <a:gd name="connsiteY3" fmla="*/ 0 h 10382"/>
                    <a:gd name="connsiteX4" fmla="*/ 4000 w 10001"/>
                    <a:gd name="connsiteY4" fmla="*/ 3238 h 10382"/>
                    <a:gd name="connsiteX5" fmla="*/ 286 w 10001"/>
                    <a:gd name="connsiteY5" fmla="*/ 1715 h 10382"/>
                    <a:gd name="connsiteX6" fmla="*/ 2572 w 10001"/>
                    <a:gd name="connsiteY6" fmla="*/ 5048 h 10382"/>
                    <a:gd name="connsiteX7" fmla="*/ 0 w 10001"/>
                    <a:gd name="connsiteY7" fmla="*/ 8096 h 10382"/>
                    <a:gd name="connsiteX8" fmla="*/ 3810 w 10001"/>
                    <a:gd name="connsiteY8" fmla="*/ 6953 h 10382"/>
                    <a:gd name="connsiteX9" fmla="*/ 6001 w 10001"/>
                    <a:gd name="connsiteY9" fmla="*/ 10382 h 10382"/>
                    <a:gd name="connsiteX10" fmla="*/ 6096 w 10001"/>
                    <a:gd name="connsiteY10" fmla="*/ 6286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382">
                      <a:moveTo>
                        <a:pt x="6096" y="6286"/>
                      </a:moveTo>
                      <a:lnTo>
                        <a:pt x="10001" y="5334"/>
                      </a:lnTo>
                      <a:lnTo>
                        <a:pt x="6191" y="4000"/>
                      </a:lnTo>
                      <a:lnTo>
                        <a:pt x="6477" y="0"/>
                      </a:lnTo>
                      <a:lnTo>
                        <a:pt x="4000" y="3238"/>
                      </a:lnTo>
                      <a:lnTo>
                        <a:pt x="286" y="1715"/>
                      </a:lnTo>
                      <a:lnTo>
                        <a:pt x="2572" y="5048"/>
                      </a:lnTo>
                      <a:lnTo>
                        <a:pt x="0" y="8096"/>
                      </a:lnTo>
                      <a:lnTo>
                        <a:pt x="3810" y="6953"/>
                      </a:lnTo>
                      <a:lnTo>
                        <a:pt x="6001" y="10382"/>
                      </a:lnTo>
                      <a:lnTo>
                        <a:pt x="6096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0C371AF9-235A-B055-BCD4-527408D7FD9B}"/>
                    </a:ext>
                  </a:extLst>
                </p:cNvPr>
                <p:cNvSpPr/>
                <p:nvPr/>
              </p:nvSpPr>
              <p:spPr>
                <a:xfrm>
                  <a:off x="10747430" y="1957441"/>
                  <a:ext cx="10477" cy="10096"/>
                </a:xfrm>
                <a:custGeom>
                  <a:avLst/>
                  <a:gdLst>
                    <a:gd name="connsiteX0" fmla="*/ 6382 w 10477"/>
                    <a:gd name="connsiteY0" fmla="*/ 6287 h 10096"/>
                    <a:gd name="connsiteX1" fmla="*/ 10478 w 10477"/>
                    <a:gd name="connsiteY1" fmla="*/ 6572 h 10096"/>
                    <a:gd name="connsiteX2" fmla="*/ 7239 w 10477"/>
                    <a:gd name="connsiteY2" fmla="*/ 4096 h 10096"/>
                    <a:gd name="connsiteX3" fmla="*/ 8763 w 10477"/>
                    <a:gd name="connsiteY3" fmla="*/ 286 h 10096"/>
                    <a:gd name="connsiteX4" fmla="*/ 5429 w 10477"/>
                    <a:gd name="connsiteY4" fmla="*/ 2667 h 10096"/>
                    <a:gd name="connsiteX5" fmla="*/ 2286 w 10477"/>
                    <a:gd name="connsiteY5" fmla="*/ 0 h 10096"/>
                    <a:gd name="connsiteX6" fmla="*/ 3429 w 10477"/>
                    <a:gd name="connsiteY6" fmla="*/ 3905 h 10096"/>
                    <a:gd name="connsiteX7" fmla="*/ 0 w 10477"/>
                    <a:gd name="connsiteY7" fmla="*/ 6096 h 10096"/>
                    <a:gd name="connsiteX8" fmla="*/ 4096 w 10477"/>
                    <a:gd name="connsiteY8" fmla="*/ 6191 h 10096"/>
                    <a:gd name="connsiteX9" fmla="*/ 5048 w 10477"/>
                    <a:gd name="connsiteY9" fmla="*/ 10097 h 10096"/>
                    <a:gd name="connsiteX10" fmla="*/ 6382 w 10477"/>
                    <a:gd name="connsiteY10" fmla="*/ 6287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096">
                      <a:moveTo>
                        <a:pt x="6382" y="6287"/>
                      </a:moveTo>
                      <a:lnTo>
                        <a:pt x="10478" y="6572"/>
                      </a:lnTo>
                      <a:lnTo>
                        <a:pt x="7239" y="4096"/>
                      </a:lnTo>
                      <a:lnTo>
                        <a:pt x="8763" y="286"/>
                      </a:lnTo>
                      <a:lnTo>
                        <a:pt x="5429" y="2667"/>
                      </a:lnTo>
                      <a:lnTo>
                        <a:pt x="2286" y="0"/>
                      </a:lnTo>
                      <a:lnTo>
                        <a:pt x="3429" y="3905"/>
                      </a:lnTo>
                      <a:lnTo>
                        <a:pt x="0" y="6096"/>
                      </a:lnTo>
                      <a:lnTo>
                        <a:pt x="4096" y="6191"/>
                      </a:lnTo>
                      <a:lnTo>
                        <a:pt x="5048" y="10097"/>
                      </a:lnTo>
                      <a:lnTo>
                        <a:pt x="6382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2A2EEAF4-24C0-894B-B22B-FCD5A8EFCC10}"/>
                    </a:ext>
                  </a:extLst>
                </p:cNvPr>
                <p:cNvSpPr/>
                <p:nvPr/>
              </p:nvSpPr>
              <p:spPr>
                <a:xfrm>
                  <a:off x="10732190" y="1961442"/>
                  <a:ext cx="10191" cy="10572"/>
                </a:xfrm>
                <a:custGeom>
                  <a:avLst/>
                  <a:gdLst>
                    <a:gd name="connsiteX0" fmla="*/ 6096 w 10191"/>
                    <a:gd name="connsiteY0" fmla="*/ 7334 h 10572"/>
                    <a:gd name="connsiteX1" fmla="*/ 9906 w 10191"/>
                    <a:gd name="connsiteY1" fmla="*/ 8858 h 10572"/>
                    <a:gd name="connsiteX2" fmla="*/ 7525 w 10191"/>
                    <a:gd name="connsiteY2" fmla="*/ 5524 h 10572"/>
                    <a:gd name="connsiteX3" fmla="*/ 10192 w 10191"/>
                    <a:gd name="connsiteY3" fmla="*/ 2286 h 10572"/>
                    <a:gd name="connsiteX4" fmla="*/ 6287 w 10191"/>
                    <a:gd name="connsiteY4" fmla="*/ 3524 h 10572"/>
                    <a:gd name="connsiteX5" fmla="*/ 4096 w 10191"/>
                    <a:gd name="connsiteY5" fmla="*/ 0 h 10572"/>
                    <a:gd name="connsiteX6" fmla="*/ 4000 w 10191"/>
                    <a:gd name="connsiteY6" fmla="*/ 4191 h 10572"/>
                    <a:gd name="connsiteX7" fmla="*/ 0 w 10191"/>
                    <a:gd name="connsiteY7" fmla="*/ 5143 h 10572"/>
                    <a:gd name="connsiteX8" fmla="*/ 3905 w 10191"/>
                    <a:gd name="connsiteY8" fmla="*/ 6477 h 10572"/>
                    <a:gd name="connsiteX9" fmla="*/ 3620 w 10191"/>
                    <a:gd name="connsiteY9" fmla="*/ 10573 h 10572"/>
                    <a:gd name="connsiteX10" fmla="*/ 6096 w 10191"/>
                    <a:gd name="connsiteY10" fmla="*/ 733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572">
                      <a:moveTo>
                        <a:pt x="6096" y="7334"/>
                      </a:moveTo>
                      <a:lnTo>
                        <a:pt x="9906" y="8858"/>
                      </a:lnTo>
                      <a:lnTo>
                        <a:pt x="7525" y="5524"/>
                      </a:lnTo>
                      <a:lnTo>
                        <a:pt x="10192" y="2286"/>
                      </a:lnTo>
                      <a:lnTo>
                        <a:pt x="6287" y="3524"/>
                      </a:lnTo>
                      <a:lnTo>
                        <a:pt x="4096" y="0"/>
                      </a:lnTo>
                      <a:lnTo>
                        <a:pt x="4000" y="4191"/>
                      </a:lnTo>
                      <a:lnTo>
                        <a:pt x="0" y="5143"/>
                      </a:lnTo>
                      <a:lnTo>
                        <a:pt x="3905" y="6477"/>
                      </a:lnTo>
                      <a:lnTo>
                        <a:pt x="3620" y="10573"/>
                      </a:lnTo>
                      <a:lnTo>
                        <a:pt x="6096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16B7F4C7-D1D4-A084-A7DC-7D964DFD60B0}"/>
                    </a:ext>
                  </a:extLst>
                </p:cNvPr>
                <p:cNvSpPr/>
                <p:nvPr/>
              </p:nvSpPr>
              <p:spPr>
                <a:xfrm>
                  <a:off x="10743715" y="1988588"/>
                  <a:ext cx="10667" cy="10286"/>
                </a:xfrm>
                <a:custGeom>
                  <a:avLst/>
                  <a:gdLst>
                    <a:gd name="connsiteX0" fmla="*/ 5144 w 10667"/>
                    <a:gd name="connsiteY0" fmla="*/ 7620 h 10286"/>
                    <a:gd name="connsiteX1" fmla="*/ 8287 w 10667"/>
                    <a:gd name="connsiteY1" fmla="*/ 10287 h 10286"/>
                    <a:gd name="connsiteX2" fmla="*/ 7144 w 10667"/>
                    <a:gd name="connsiteY2" fmla="*/ 6382 h 10286"/>
                    <a:gd name="connsiteX3" fmla="*/ 10668 w 10667"/>
                    <a:gd name="connsiteY3" fmla="*/ 4191 h 10286"/>
                    <a:gd name="connsiteX4" fmla="*/ 6477 w 10667"/>
                    <a:gd name="connsiteY4" fmla="*/ 4096 h 10286"/>
                    <a:gd name="connsiteX5" fmla="*/ 5525 w 10667"/>
                    <a:gd name="connsiteY5" fmla="*/ 0 h 10286"/>
                    <a:gd name="connsiteX6" fmla="*/ 4096 w 10667"/>
                    <a:gd name="connsiteY6" fmla="*/ 3905 h 10286"/>
                    <a:gd name="connsiteX7" fmla="*/ 0 w 10667"/>
                    <a:gd name="connsiteY7" fmla="*/ 3619 h 10286"/>
                    <a:gd name="connsiteX8" fmla="*/ 3334 w 10667"/>
                    <a:gd name="connsiteY8" fmla="*/ 6191 h 10286"/>
                    <a:gd name="connsiteX9" fmla="*/ 1714 w 10667"/>
                    <a:gd name="connsiteY9" fmla="*/ 10001 h 10286"/>
                    <a:gd name="connsiteX10" fmla="*/ 5144 w 10667"/>
                    <a:gd name="connsiteY10" fmla="*/ 7620 h 1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286">
                      <a:moveTo>
                        <a:pt x="5144" y="7620"/>
                      </a:moveTo>
                      <a:lnTo>
                        <a:pt x="8287" y="10287"/>
                      </a:lnTo>
                      <a:lnTo>
                        <a:pt x="7144" y="6382"/>
                      </a:lnTo>
                      <a:lnTo>
                        <a:pt x="10668" y="4191"/>
                      </a:lnTo>
                      <a:lnTo>
                        <a:pt x="6477" y="4096"/>
                      </a:lnTo>
                      <a:lnTo>
                        <a:pt x="5525" y="0"/>
                      </a:lnTo>
                      <a:lnTo>
                        <a:pt x="4096" y="3905"/>
                      </a:lnTo>
                      <a:lnTo>
                        <a:pt x="0" y="3619"/>
                      </a:lnTo>
                      <a:lnTo>
                        <a:pt x="3334" y="6191"/>
                      </a:lnTo>
                      <a:lnTo>
                        <a:pt x="1714" y="10001"/>
                      </a:lnTo>
                      <a:lnTo>
                        <a:pt x="5144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42BA0ACD-CCD4-30B6-49C6-408585B6EC23}"/>
                    </a:ext>
                  </a:extLst>
                </p:cNvPr>
                <p:cNvSpPr/>
                <p:nvPr/>
              </p:nvSpPr>
              <p:spPr>
                <a:xfrm>
                  <a:off x="10725713" y="1990588"/>
                  <a:ext cx="10382" cy="10763"/>
                </a:xfrm>
                <a:custGeom>
                  <a:avLst/>
                  <a:gdLst>
                    <a:gd name="connsiteX0" fmla="*/ 4000 w 10382"/>
                    <a:gd name="connsiteY0" fmla="*/ 7239 h 10763"/>
                    <a:gd name="connsiteX1" fmla="*/ 6191 w 10382"/>
                    <a:gd name="connsiteY1" fmla="*/ 10763 h 10763"/>
                    <a:gd name="connsiteX2" fmla="*/ 6287 w 10382"/>
                    <a:gd name="connsiteY2" fmla="*/ 6572 h 10763"/>
                    <a:gd name="connsiteX3" fmla="*/ 10382 w 10382"/>
                    <a:gd name="connsiteY3" fmla="*/ 5525 h 10763"/>
                    <a:gd name="connsiteX4" fmla="*/ 6477 w 10382"/>
                    <a:gd name="connsiteY4" fmla="*/ 4191 h 10763"/>
                    <a:gd name="connsiteX5" fmla="*/ 6763 w 10382"/>
                    <a:gd name="connsiteY5" fmla="*/ 0 h 10763"/>
                    <a:gd name="connsiteX6" fmla="*/ 4191 w 10382"/>
                    <a:gd name="connsiteY6" fmla="*/ 3334 h 10763"/>
                    <a:gd name="connsiteX7" fmla="*/ 286 w 10382"/>
                    <a:gd name="connsiteY7" fmla="*/ 1715 h 10763"/>
                    <a:gd name="connsiteX8" fmla="*/ 2667 w 10382"/>
                    <a:gd name="connsiteY8" fmla="*/ 5144 h 10763"/>
                    <a:gd name="connsiteX9" fmla="*/ 0 w 10382"/>
                    <a:gd name="connsiteY9" fmla="*/ 8382 h 10763"/>
                    <a:gd name="connsiteX10" fmla="*/ 4000 w 10382"/>
                    <a:gd name="connsiteY10" fmla="*/ 7239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763">
                      <a:moveTo>
                        <a:pt x="4000" y="7239"/>
                      </a:moveTo>
                      <a:lnTo>
                        <a:pt x="6191" y="10763"/>
                      </a:lnTo>
                      <a:lnTo>
                        <a:pt x="6287" y="6572"/>
                      </a:lnTo>
                      <a:lnTo>
                        <a:pt x="10382" y="5525"/>
                      </a:lnTo>
                      <a:lnTo>
                        <a:pt x="6477" y="4191"/>
                      </a:lnTo>
                      <a:lnTo>
                        <a:pt x="6763" y="0"/>
                      </a:lnTo>
                      <a:lnTo>
                        <a:pt x="4191" y="3334"/>
                      </a:lnTo>
                      <a:lnTo>
                        <a:pt x="286" y="1715"/>
                      </a:lnTo>
                      <a:lnTo>
                        <a:pt x="2667" y="5144"/>
                      </a:lnTo>
                      <a:lnTo>
                        <a:pt x="0" y="8382"/>
                      </a:lnTo>
                      <a:lnTo>
                        <a:pt x="4000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6421C56F-FB1B-D07A-F826-359AF096CB5A}"/>
                    </a:ext>
                  </a:extLst>
                </p:cNvPr>
                <p:cNvSpPr/>
                <p:nvPr/>
              </p:nvSpPr>
              <p:spPr>
                <a:xfrm>
                  <a:off x="10704187" y="1985540"/>
                  <a:ext cx="10858" cy="10477"/>
                </a:xfrm>
                <a:custGeom>
                  <a:avLst/>
                  <a:gdLst>
                    <a:gd name="connsiteX0" fmla="*/ 4191 w 10858"/>
                    <a:gd name="connsiteY0" fmla="*/ 6382 h 10477"/>
                    <a:gd name="connsiteX1" fmla="*/ 5239 w 10858"/>
                    <a:gd name="connsiteY1" fmla="*/ 10477 h 10477"/>
                    <a:gd name="connsiteX2" fmla="*/ 6668 w 10858"/>
                    <a:gd name="connsiteY2" fmla="*/ 6477 h 10477"/>
                    <a:gd name="connsiteX3" fmla="*/ 10859 w 10858"/>
                    <a:gd name="connsiteY3" fmla="*/ 6763 h 10477"/>
                    <a:gd name="connsiteX4" fmla="*/ 7525 w 10858"/>
                    <a:gd name="connsiteY4" fmla="*/ 4191 h 10477"/>
                    <a:gd name="connsiteX5" fmla="*/ 9049 w 10858"/>
                    <a:gd name="connsiteY5" fmla="*/ 286 h 10477"/>
                    <a:gd name="connsiteX6" fmla="*/ 5620 w 10858"/>
                    <a:gd name="connsiteY6" fmla="*/ 2762 h 10477"/>
                    <a:gd name="connsiteX7" fmla="*/ 2381 w 10858"/>
                    <a:gd name="connsiteY7" fmla="*/ 0 h 10477"/>
                    <a:gd name="connsiteX8" fmla="*/ 3620 w 10858"/>
                    <a:gd name="connsiteY8" fmla="*/ 4096 h 10477"/>
                    <a:gd name="connsiteX9" fmla="*/ 0 w 10858"/>
                    <a:gd name="connsiteY9" fmla="*/ 6286 h 10477"/>
                    <a:gd name="connsiteX10" fmla="*/ 4191 w 10858"/>
                    <a:gd name="connsiteY10" fmla="*/ 6382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0477">
                      <a:moveTo>
                        <a:pt x="4191" y="6382"/>
                      </a:moveTo>
                      <a:lnTo>
                        <a:pt x="5239" y="10477"/>
                      </a:lnTo>
                      <a:lnTo>
                        <a:pt x="6668" y="6477"/>
                      </a:lnTo>
                      <a:lnTo>
                        <a:pt x="10859" y="6763"/>
                      </a:lnTo>
                      <a:lnTo>
                        <a:pt x="7525" y="4191"/>
                      </a:lnTo>
                      <a:lnTo>
                        <a:pt x="9049" y="286"/>
                      </a:lnTo>
                      <a:lnTo>
                        <a:pt x="5620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286"/>
                      </a:lnTo>
                      <a:lnTo>
                        <a:pt x="4191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71BBD151-DEA2-4B41-5DA2-17A776A9307C}"/>
                    </a:ext>
                  </a:extLst>
                </p:cNvPr>
                <p:cNvSpPr/>
                <p:nvPr/>
              </p:nvSpPr>
              <p:spPr>
                <a:xfrm>
                  <a:off x="10686946" y="1981349"/>
                  <a:ext cx="10667" cy="10953"/>
                </a:xfrm>
                <a:custGeom>
                  <a:avLst/>
                  <a:gdLst>
                    <a:gd name="connsiteX0" fmla="*/ 4096 w 10667"/>
                    <a:gd name="connsiteY0" fmla="*/ 6667 h 10953"/>
                    <a:gd name="connsiteX1" fmla="*/ 3715 w 10667"/>
                    <a:gd name="connsiteY1" fmla="*/ 10954 h 10953"/>
                    <a:gd name="connsiteX2" fmla="*/ 6382 w 10667"/>
                    <a:gd name="connsiteY2" fmla="*/ 7620 h 10953"/>
                    <a:gd name="connsiteX3" fmla="*/ 10287 w 10667"/>
                    <a:gd name="connsiteY3" fmla="*/ 9144 h 10953"/>
                    <a:gd name="connsiteX4" fmla="*/ 7906 w 10667"/>
                    <a:gd name="connsiteY4" fmla="*/ 5715 h 10953"/>
                    <a:gd name="connsiteX5" fmla="*/ 10668 w 10667"/>
                    <a:gd name="connsiteY5" fmla="*/ 2381 h 10953"/>
                    <a:gd name="connsiteX6" fmla="*/ 6572 w 10667"/>
                    <a:gd name="connsiteY6" fmla="*/ 3619 h 10953"/>
                    <a:gd name="connsiteX7" fmla="*/ 4286 w 10667"/>
                    <a:gd name="connsiteY7" fmla="*/ 0 h 10953"/>
                    <a:gd name="connsiteX8" fmla="*/ 4191 w 10667"/>
                    <a:gd name="connsiteY8" fmla="*/ 4286 h 10953"/>
                    <a:gd name="connsiteX9" fmla="*/ 0 w 10667"/>
                    <a:gd name="connsiteY9" fmla="*/ 5334 h 10953"/>
                    <a:gd name="connsiteX10" fmla="*/ 4096 w 10667"/>
                    <a:gd name="connsiteY10" fmla="*/ 6667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953">
                      <a:moveTo>
                        <a:pt x="4096" y="6667"/>
                      </a:moveTo>
                      <a:lnTo>
                        <a:pt x="3715" y="10954"/>
                      </a:lnTo>
                      <a:lnTo>
                        <a:pt x="6382" y="7620"/>
                      </a:lnTo>
                      <a:lnTo>
                        <a:pt x="10287" y="9144"/>
                      </a:lnTo>
                      <a:lnTo>
                        <a:pt x="7906" y="5715"/>
                      </a:lnTo>
                      <a:lnTo>
                        <a:pt x="10668" y="2381"/>
                      </a:lnTo>
                      <a:lnTo>
                        <a:pt x="6572" y="3619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96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E5E12F4F-CF74-1E7A-B293-5E7D7228F057}"/>
                    </a:ext>
                  </a:extLst>
                </p:cNvPr>
                <p:cNvSpPr/>
                <p:nvPr/>
              </p:nvSpPr>
              <p:spPr>
                <a:xfrm>
                  <a:off x="10684851" y="2000303"/>
                  <a:ext cx="11144" cy="10763"/>
                </a:xfrm>
                <a:custGeom>
                  <a:avLst/>
                  <a:gdLst>
                    <a:gd name="connsiteX0" fmla="*/ 3429 w 11144"/>
                    <a:gd name="connsiteY0" fmla="*/ 6477 h 10763"/>
                    <a:gd name="connsiteX1" fmla="*/ 1810 w 11144"/>
                    <a:gd name="connsiteY1" fmla="*/ 10477 h 10763"/>
                    <a:gd name="connsiteX2" fmla="*/ 5334 w 11144"/>
                    <a:gd name="connsiteY2" fmla="*/ 8001 h 10763"/>
                    <a:gd name="connsiteX3" fmla="*/ 8668 w 11144"/>
                    <a:gd name="connsiteY3" fmla="*/ 10763 h 10763"/>
                    <a:gd name="connsiteX4" fmla="*/ 7429 w 11144"/>
                    <a:gd name="connsiteY4" fmla="*/ 6668 h 10763"/>
                    <a:gd name="connsiteX5" fmla="*/ 11144 w 11144"/>
                    <a:gd name="connsiteY5" fmla="*/ 4381 h 10763"/>
                    <a:gd name="connsiteX6" fmla="*/ 6763 w 11144"/>
                    <a:gd name="connsiteY6" fmla="*/ 4286 h 10763"/>
                    <a:gd name="connsiteX7" fmla="*/ 5715 w 11144"/>
                    <a:gd name="connsiteY7" fmla="*/ 0 h 10763"/>
                    <a:gd name="connsiteX8" fmla="*/ 4286 w 11144"/>
                    <a:gd name="connsiteY8" fmla="*/ 4096 h 10763"/>
                    <a:gd name="connsiteX9" fmla="*/ 0 w 11144"/>
                    <a:gd name="connsiteY9" fmla="*/ 3810 h 10763"/>
                    <a:gd name="connsiteX10" fmla="*/ 3429 w 11144"/>
                    <a:gd name="connsiteY10" fmla="*/ 6477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429" y="6477"/>
                      </a:moveTo>
                      <a:lnTo>
                        <a:pt x="1810" y="10477"/>
                      </a:lnTo>
                      <a:lnTo>
                        <a:pt x="5334" y="8001"/>
                      </a:lnTo>
                      <a:lnTo>
                        <a:pt x="8668" y="10763"/>
                      </a:lnTo>
                      <a:lnTo>
                        <a:pt x="7429" y="6668"/>
                      </a:lnTo>
                      <a:lnTo>
                        <a:pt x="11144" y="4381"/>
                      </a:lnTo>
                      <a:lnTo>
                        <a:pt x="6763" y="4286"/>
                      </a:lnTo>
                      <a:lnTo>
                        <a:pt x="5715" y="0"/>
                      </a:lnTo>
                      <a:lnTo>
                        <a:pt x="4286" y="4096"/>
                      </a:lnTo>
                      <a:lnTo>
                        <a:pt x="0" y="3810"/>
                      </a:lnTo>
                      <a:lnTo>
                        <a:pt x="3429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5EE244DC-6925-5C76-EA9D-01BC6BFED9E2}"/>
                    </a:ext>
                  </a:extLst>
                </p:cNvPr>
                <p:cNvSpPr/>
                <p:nvPr/>
              </p:nvSpPr>
              <p:spPr>
                <a:xfrm>
                  <a:off x="10669515" y="1982301"/>
                  <a:ext cx="10858" cy="11239"/>
                </a:xfrm>
                <a:custGeom>
                  <a:avLst/>
                  <a:gdLst>
                    <a:gd name="connsiteX0" fmla="*/ 2762 w 10858"/>
                    <a:gd name="connsiteY0" fmla="*/ 5429 h 11239"/>
                    <a:gd name="connsiteX1" fmla="*/ 0 w 10858"/>
                    <a:gd name="connsiteY1" fmla="*/ 8763 h 11239"/>
                    <a:gd name="connsiteX2" fmla="*/ 4191 w 10858"/>
                    <a:gd name="connsiteY2" fmla="*/ 7525 h 11239"/>
                    <a:gd name="connsiteX3" fmla="*/ 6477 w 10858"/>
                    <a:gd name="connsiteY3" fmla="*/ 11240 h 11239"/>
                    <a:gd name="connsiteX4" fmla="*/ 6572 w 10858"/>
                    <a:gd name="connsiteY4" fmla="*/ 6858 h 11239"/>
                    <a:gd name="connsiteX5" fmla="*/ 10859 w 10858"/>
                    <a:gd name="connsiteY5" fmla="*/ 5810 h 11239"/>
                    <a:gd name="connsiteX6" fmla="*/ 6668 w 10858"/>
                    <a:gd name="connsiteY6" fmla="*/ 4381 h 11239"/>
                    <a:gd name="connsiteX7" fmla="*/ 7049 w 10858"/>
                    <a:gd name="connsiteY7" fmla="*/ 0 h 11239"/>
                    <a:gd name="connsiteX8" fmla="*/ 4382 w 10858"/>
                    <a:gd name="connsiteY8" fmla="*/ 3524 h 11239"/>
                    <a:gd name="connsiteX9" fmla="*/ 286 w 10858"/>
                    <a:gd name="connsiteY9" fmla="*/ 1810 h 11239"/>
                    <a:gd name="connsiteX10" fmla="*/ 2762 w 10858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2762" y="5429"/>
                      </a:moveTo>
                      <a:lnTo>
                        <a:pt x="0" y="8763"/>
                      </a:lnTo>
                      <a:lnTo>
                        <a:pt x="4191" y="7525"/>
                      </a:lnTo>
                      <a:lnTo>
                        <a:pt x="6477" y="11240"/>
                      </a:lnTo>
                      <a:lnTo>
                        <a:pt x="6572" y="6858"/>
                      </a:lnTo>
                      <a:lnTo>
                        <a:pt x="10859" y="5810"/>
                      </a:lnTo>
                      <a:lnTo>
                        <a:pt x="6668" y="4381"/>
                      </a:lnTo>
                      <a:lnTo>
                        <a:pt x="7049" y="0"/>
                      </a:lnTo>
                      <a:lnTo>
                        <a:pt x="4382" y="3524"/>
                      </a:lnTo>
                      <a:lnTo>
                        <a:pt x="286" y="1810"/>
                      </a:lnTo>
                      <a:lnTo>
                        <a:pt x="2762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6F363AE1-1A55-DDEB-38F2-82019F7B3AA4}"/>
                    </a:ext>
                  </a:extLst>
                </p:cNvPr>
                <p:cNvSpPr/>
                <p:nvPr/>
              </p:nvSpPr>
              <p:spPr>
                <a:xfrm>
                  <a:off x="10656847" y="1997922"/>
                  <a:ext cx="11334" cy="10953"/>
                </a:xfrm>
                <a:custGeom>
                  <a:avLst/>
                  <a:gdLst>
                    <a:gd name="connsiteX0" fmla="*/ 3810 w 11334"/>
                    <a:gd name="connsiteY0" fmla="*/ 4191 h 10953"/>
                    <a:gd name="connsiteX1" fmla="*/ 0 w 11334"/>
                    <a:gd name="connsiteY1" fmla="*/ 6572 h 10953"/>
                    <a:gd name="connsiteX2" fmla="*/ 4477 w 11334"/>
                    <a:gd name="connsiteY2" fmla="*/ 6668 h 10953"/>
                    <a:gd name="connsiteX3" fmla="*/ 5524 w 11334"/>
                    <a:gd name="connsiteY3" fmla="*/ 10954 h 10953"/>
                    <a:gd name="connsiteX4" fmla="*/ 6953 w 11334"/>
                    <a:gd name="connsiteY4" fmla="*/ 6763 h 10953"/>
                    <a:gd name="connsiteX5" fmla="*/ 11335 w 11334"/>
                    <a:gd name="connsiteY5" fmla="*/ 7049 h 10953"/>
                    <a:gd name="connsiteX6" fmla="*/ 7811 w 11334"/>
                    <a:gd name="connsiteY6" fmla="*/ 4381 h 10953"/>
                    <a:gd name="connsiteX7" fmla="*/ 9525 w 11334"/>
                    <a:gd name="connsiteY7" fmla="*/ 286 h 10953"/>
                    <a:gd name="connsiteX8" fmla="*/ 5905 w 11334"/>
                    <a:gd name="connsiteY8" fmla="*/ 2762 h 10953"/>
                    <a:gd name="connsiteX9" fmla="*/ 2477 w 11334"/>
                    <a:gd name="connsiteY9" fmla="*/ 0 h 10953"/>
                    <a:gd name="connsiteX10" fmla="*/ 3810 w 11334"/>
                    <a:gd name="connsiteY10" fmla="*/ 4191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810" y="4191"/>
                      </a:moveTo>
                      <a:lnTo>
                        <a:pt x="0" y="6572"/>
                      </a:lnTo>
                      <a:lnTo>
                        <a:pt x="4477" y="6668"/>
                      </a:lnTo>
                      <a:lnTo>
                        <a:pt x="5524" y="10954"/>
                      </a:lnTo>
                      <a:lnTo>
                        <a:pt x="6953" y="6763"/>
                      </a:lnTo>
                      <a:lnTo>
                        <a:pt x="11335" y="7049"/>
                      </a:lnTo>
                      <a:lnTo>
                        <a:pt x="7811" y="4381"/>
                      </a:lnTo>
                      <a:lnTo>
                        <a:pt x="9525" y="286"/>
                      </a:lnTo>
                      <a:lnTo>
                        <a:pt x="5905" y="2762"/>
                      </a:lnTo>
                      <a:lnTo>
                        <a:pt x="2477" y="0"/>
                      </a:lnTo>
                      <a:lnTo>
                        <a:pt x="3810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FB869788-08EC-1F87-5C6C-452C20AD5992}"/>
                    </a:ext>
                  </a:extLst>
                </p:cNvPr>
                <p:cNvSpPr/>
                <p:nvPr/>
              </p:nvSpPr>
              <p:spPr>
                <a:xfrm>
                  <a:off x="10664181" y="2016972"/>
                  <a:ext cx="11049" cy="11525"/>
                </a:xfrm>
                <a:custGeom>
                  <a:avLst/>
                  <a:gdLst>
                    <a:gd name="connsiteX0" fmla="*/ 4286 w 11049"/>
                    <a:gd name="connsiteY0" fmla="*/ 4477 h 11525"/>
                    <a:gd name="connsiteX1" fmla="*/ 0 w 11049"/>
                    <a:gd name="connsiteY1" fmla="*/ 5620 h 11525"/>
                    <a:gd name="connsiteX2" fmla="*/ 4191 w 11049"/>
                    <a:gd name="connsiteY2" fmla="*/ 7049 h 11525"/>
                    <a:gd name="connsiteX3" fmla="*/ 3810 w 11049"/>
                    <a:gd name="connsiteY3" fmla="*/ 11525 h 11525"/>
                    <a:gd name="connsiteX4" fmla="*/ 6572 w 11049"/>
                    <a:gd name="connsiteY4" fmla="*/ 8001 h 11525"/>
                    <a:gd name="connsiteX5" fmla="*/ 10668 w 11049"/>
                    <a:gd name="connsiteY5" fmla="*/ 9620 h 11525"/>
                    <a:gd name="connsiteX6" fmla="*/ 8192 w 11049"/>
                    <a:gd name="connsiteY6" fmla="*/ 6001 h 11525"/>
                    <a:gd name="connsiteX7" fmla="*/ 11049 w 11049"/>
                    <a:gd name="connsiteY7" fmla="*/ 2572 h 11525"/>
                    <a:gd name="connsiteX8" fmla="*/ 6763 w 11049"/>
                    <a:gd name="connsiteY8" fmla="*/ 3810 h 11525"/>
                    <a:gd name="connsiteX9" fmla="*/ 4382 w 11049"/>
                    <a:gd name="connsiteY9" fmla="*/ 0 h 11525"/>
                    <a:gd name="connsiteX10" fmla="*/ 4286 w 11049"/>
                    <a:gd name="connsiteY10" fmla="*/ 4477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525">
                      <a:moveTo>
                        <a:pt x="4286" y="4477"/>
                      </a:moveTo>
                      <a:lnTo>
                        <a:pt x="0" y="5620"/>
                      </a:lnTo>
                      <a:lnTo>
                        <a:pt x="4191" y="7049"/>
                      </a:lnTo>
                      <a:lnTo>
                        <a:pt x="3810" y="11525"/>
                      </a:lnTo>
                      <a:lnTo>
                        <a:pt x="6572" y="8001"/>
                      </a:lnTo>
                      <a:lnTo>
                        <a:pt x="10668" y="9620"/>
                      </a:lnTo>
                      <a:lnTo>
                        <a:pt x="8192" y="6001"/>
                      </a:lnTo>
                      <a:lnTo>
                        <a:pt x="11049" y="2572"/>
                      </a:lnTo>
                      <a:lnTo>
                        <a:pt x="6763" y="3810"/>
                      </a:lnTo>
                      <a:lnTo>
                        <a:pt x="4382" y="0"/>
                      </a:lnTo>
                      <a:lnTo>
                        <a:pt x="4286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469A7A90-5994-429F-D4A9-8F1A6DE23F8E}"/>
                    </a:ext>
                  </a:extLst>
                </p:cNvPr>
                <p:cNvSpPr/>
                <p:nvPr/>
              </p:nvSpPr>
              <p:spPr>
                <a:xfrm>
                  <a:off x="10641226" y="2019449"/>
                  <a:ext cx="11620" cy="11239"/>
                </a:xfrm>
                <a:custGeom>
                  <a:avLst/>
                  <a:gdLst>
                    <a:gd name="connsiteX0" fmla="*/ 4476 w 11620"/>
                    <a:gd name="connsiteY0" fmla="*/ 4286 h 11239"/>
                    <a:gd name="connsiteX1" fmla="*/ 0 w 11620"/>
                    <a:gd name="connsiteY1" fmla="*/ 4000 h 11239"/>
                    <a:gd name="connsiteX2" fmla="*/ 3619 w 11620"/>
                    <a:gd name="connsiteY2" fmla="*/ 6667 h 11239"/>
                    <a:gd name="connsiteX3" fmla="*/ 1905 w 11620"/>
                    <a:gd name="connsiteY3" fmla="*/ 10858 h 11239"/>
                    <a:gd name="connsiteX4" fmla="*/ 5620 w 11620"/>
                    <a:gd name="connsiteY4" fmla="*/ 8287 h 11239"/>
                    <a:gd name="connsiteX5" fmla="*/ 9049 w 11620"/>
                    <a:gd name="connsiteY5" fmla="*/ 11240 h 11239"/>
                    <a:gd name="connsiteX6" fmla="*/ 7810 w 11620"/>
                    <a:gd name="connsiteY6" fmla="*/ 6858 h 11239"/>
                    <a:gd name="connsiteX7" fmla="*/ 11620 w 11620"/>
                    <a:gd name="connsiteY7" fmla="*/ 4477 h 11239"/>
                    <a:gd name="connsiteX8" fmla="*/ 7048 w 11620"/>
                    <a:gd name="connsiteY8" fmla="*/ 4381 h 11239"/>
                    <a:gd name="connsiteX9" fmla="*/ 6001 w 11620"/>
                    <a:gd name="connsiteY9" fmla="*/ 0 h 11239"/>
                    <a:gd name="connsiteX10" fmla="*/ 4476 w 11620"/>
                    <a:gd name="connsiteY10" fmla="*/ 4286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239">
                      <a:moveTo>
                        <a:pt x="4476" y="4286"/>
                      </a:moveTo>
                      <a:lnTo>
                        <a:pt x="0" y="4000"/>
                      </a:lnTo>
                      <a:lnTo>
                        <a:pt x="3619" y="6667"/>
                      </a:lnTo>
                      <a:lnTo>
                        <a:pt x="1905" y="10858"/>
                      </a:lnTo>
                      <a:lnTo>
                        <a:pt x="5620" y="8287"/>
                      </a:lnTo>
                      <a:lnTo>
                        <a:pt x="9049" y="11240"/>
                      </a:lnTo>
                      <a:lnTo>
                        <a:pt x="7810" y="6858"/>
                      </a:lnTo>
                      <a:lnTo>
                        <a:pt x="11620" y="4477"/>
                      </a:lnTo>
                      <a:lnTo>
                        <a:pt x="7048" y="4381"/>
                      </a:lnTo>
                      <a:lnTo>
                        <a:pt x="6001" y="0"/>
                      </a:lnTo>
                      <a:lnTo>
                        <a:pt x="447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F5DF159A-5137-00D8-B1D8-0A430D6C4B98}"/>
                    </a:ext>
                  </a:extLst>
                </p:cNvPr>
                <p:cNvSpPr/>
                <p:nvPr/>
              </p:nvSpPr>
              <p:spPr>
                <a:xfrm>
                  <a:off x="10628748" y="2009447"/>
                  <a:ext cx="11239" cy="11715"/>
                </a:xfrm>
                <a:custGeom>
                  <a:avLst/>
                  <a:gdLst>
                    <a:gd name="connsiteX0" fmla="*/ 4572 w 11239"/>
                    <a:gd name="connsiteY0" fmla="*/ 3620 h 11715"/>
                    <a:gd name="connsiteX1" fmla="*/ 286 w 11239"/>
                    <a:gd name="connsiteY1" fmla="*/ 1905 h 11715"/>
                    <a:gd name="connsiteX2" fmla="*/ 2858 w 11239"/>
                    <a:gd name="connsiteY2" fmla="*/ 5620 h 11715"/>
                    <a:gd name="connsiteX3" fmla="*/ 0 w 11239"/>
                    <a:gd name="connsiteY3" fmla="*/ 9144 h 11715"/>
                    <a:gd name="connsiteX4" fmla="*/ 4286 w 11239"/>
                    <a:gd name="connsiteY4" fmla="*/ 7810 h 11715"/>
                    <a:gd name="connsiteX5" fmla="*/ 6763 w 11239"/>
                    <a:gd name="connsiteY5" fmla="*/ 11716 h 11715"/>
                    <a:gd name="connsiteX6" fmla="*/ 6858 w 11239"/>
                    <a:gd name="connsiteY6" fmla="*/ 7144 h 11715"/>
                    <a:gd name="connsiteX7" fmla="*/ 11240 w 11239"/>
                    <a:gd name="connsiteY7" fmla="*/ 6001 h 11715"/>
                    <a:gd name="connsiteX8" fmla="*/ 6953 w 11239"/>
                    <a:gd name="connsiteY8" fmla="*/ 4572 h 11715"/>
                    <a:gd name="connsiteX9" fmla="*/ 7334 w 11239"/>
                    <a:gd name="connsiteY9" fmla="*/ 0 h 11715"/>
                    <a:gd name="connsiteX10" fmla="*/ 4572 w 11239"/>
                    <a:gd name="connsiteY10" fmla="*/ 3620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239" h="11715">
                      <a:moveTo>
                        <a:pt x="4572" y="3620"/>
                      </a:moveTo>
                      <a:lnTo>
                        <a:pt x="286" y="1905"/>
                      </a:lnTo>
                      <a:lnTo>
                        <a:pt x="2858" y="5620"/>
                      </a:lnTo>
                      <a:lnTo>
                        <a:pt x="0" y="9144"/>
                      </a:lnTo>
                      <a:lnTo>
                        <a:pt x="4286" y="7810"/>
                      </a:lnTo>
                      <a:lnTo>
                        <a:pt x="6763" y="11716"/>
                      </a:lnTo>
                      <a:lnTo>
                        <a:pt x="6858" y="7144"/>
                      </a:lnTo>
                      <a:lnTo>
                        <a:pt x="11240" y="6001"/>
                      </a:lnTo>
                      <a:lnTo>
                        <a:pt x="6953" y="4572"/>
                      </a:lnTo>
                      <a:lnTo>
                        <a:pt x="7334" y="0"/>
                      </a:lnTo>
                      <a:lnTo>
                        <a:pt x="4572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E69BCFC1-B94B-B1D5-A79A-AE1C5A59B26C}"/>
                    </a:ext>
                  </a:extLst>
                </p:cNvPr>
                <p:cNvSpPr/>
                <p:nvPr/>
              </p:nvSpPr>
              <p:spPr>
                <a:xfrm>
                  <a:off x="10621700" y="2032117"/>
                  <a:ext cx="11810" cy="11429"/>
                </a:xfrm>
                <a:custGeom>
                  <a:avLst/>
                  <a:gdLst>
                    <a:gd name="connsiteX0" fmla="*/ 6096 w 11810"/>
                    <a:gd name="connsiteY0" fmla="*/ 2953 h 11429"/>
                    <a:gd name="connsiteX1" fmla="*/ 2572 w 11810"/>
                    <a:gd name="connsiteY1" fmla="*/ 0 h 11429"/>
                    <a:gd name="connsiteX2" fmla="*/ 3905 w 11810"/>
                    <a:gd name="connsiteY2" fmla="*/ 4381 h 11429"/>
                    <a:gd name="connsiteX3" fmla="*/ 0 w 11810"/>
                    <a:gd name="connsiteY3" fmla="*/ 6858 h 11429"/>
                    <a:gd name="connsiteX4" fmla="*/ 4667 w 11810"/>
                    <a:gd name="connsiteY4" fmla="*/ 6953 h 11429"/>
                    <a:gd name="connsiteX5" fmla="*/ 5715 w 11810"/>
                    <a:gd name="connsiteY5" fmla="*/ 11430 h 11429"/>
                    <a:gd name="connsiteX6" fmla="*/ 7239 w 11810"/>
                    <a:gd name="connsiteY6" fmla="*/ 7048 h 11429"/>
                    <a:gd name="connsiteX7" fmla="*/ 11811 w 11810"/>
                    <a:gd name="connsiteY7" fmla="*/ 7429 h 11429"/>
                    <a:gd name="connsiteX8" fmla="*/ 8192 w 11810"/>
                    <a:gd name="connsiteY8" fmla="*/ 4572 h 11429"/>
                    <a:gd name="connsiteX9" fmla="*/ 9906 w 11810"/>
                    <a:gd name="connsiteY9" fmla="*/ 286 h 11429"/>
                    <a:gd name="connsiteX10" fmla="*/ 6096 w 11810"/>
                    <a:gd name="connsiteY10" fmla="*/ 2953 h 1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429">
                      <a:moveTo>
                        <a:pt x="6096" y="2953"/>
                      </a:moveTo>
                      <a:lnTo>
                        <a:pt x="2572" y="0"/>
                      </a:lnTo>
                      <a:lnTo>
                        <a:pt x="3905" y="4381"/>
                      </a:lnTo>
                      <a:lnTo>
                        <a:pt x="0" y="6858"/>
                      </a:lnTo>
                      <a:lnTo>
                        <a:pt x="4667" y="6953"/>
                      </a:lnTo>
                      <a:lnTo>
                        <a:pt x="5715" y="11430"/>
                      </a:lnTo>
                      <a:lnTo>
                        <a:pt x="7239" y="7048"/>
                      </a:lnTo>
                      <a:lnTo>
                        <a:pt x="11811" y="7429"/>
                      </a:lnTo>
                      <a:lnTo>
                        <a:pt x="8192" y="4572"/>
                      </a:lnTo>
                      <a:lnTo>
                        <a:pt x="9906" y="286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8F6EFBA2-9BAC-FAFD-DD3D-B1C473513E97}"/>
                    </a:ext>
                  </a:extLst>
                </p:cNvPr>
                <p:cNvSpPr/>
                <p:nvPr/>
              </p:nvSpPr>
              <p:spPr>
                <a:xfrm>
                  <a:off x="10618747" y="1992969"/>
                  <a:ext cx="11525" cy="11906"/>
                </a:xfrm>
                <a:custGeom>
                  <a:avLst/>
                  <a:gdLst>
                    <a:gd name="connsiteX0" fmla="*/ 7048 w 11525"/>
                    <a:gd name="connsiteY0" fmla="*/ 3905 h 11906"/>
                    <a:gd name="connsiteX1" fmla="*/ 4667 w 11525"/>
                    <a:gd name="connsiteY1" fmla="*/ 0 h 11906"/>
                    <a:gd name="connsiteX2" fmla="*/ 4572 w 11525"/>
                    <a:gd name="connsiteY2" fmla="*/ 4667 h 11906"/>
                    <a:gd name="connsiteX3" fmla="*/ 0 w 11525"/>
                    <a:gd name="connsiteY3" fmla="*/ 5715 h 11906"/>
                    <a:gd name="connsiteX4" fmla="*/ 4381 w 11525"/>
                    <a:gd name="connsiteY4" fmla="*/ 7239 h 11906"/>
                    <a:gd name="connsiteX5" fmla="*/ 4096 w 11525"/>
                    <a:gd name="connsiteY5" fmla="*/ 11906 h 11906"/>
                    <a:gd name="connsiteX6" fmla="*/ 6858 w 11525"/>
                    <a:gd name="connsiteY6" fmla="*/ 8192 h 11906"/>
                    <a:gd name="connsiteX7" fmla="*/ 11239 w 11525"/>
                    <a:gd name="connsiteY7" fmla="*/ 10001 h 11906"/>
                    <a:gd name="connsiteX8" fmla="*/ 8572 w 11525"/>
                    <a:gd name="connsiteY8" fmla="*/ 6191 h 11906"/>
                    <a:gd name="connsiteX9" fmla="*/ 11525 w 11525"/>
                    <a:gd name="connsiteY9" fmla="*/ 2572 h 11906"/>
                    <a:gd name="connsiteX10" fmla="*/ 7048 w 11525"/>
                    <a:gd name="connsiteY10" fmla="*/ 3905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906">
                      <a:moveTo>
                        <a:pt x="7048" y="3905"/>
                      </a:moveTo>
                      <a:lnTo>
                        <a:pt x="4667" y="0"/>
                      </a:lnTo>
                      <a:lnTo>
                        <a:pt x="4572" y="4667"/>
                      </a:lnTo>
                      <a:lnTo>
                        <a:pt x="0" y="5715"/>
                      </a:lnTo>
                      <a:lnTo>
                        <a:pt x="4381" y="7239"/>
                      </a:lnTo>
                      <a:lnTo>
                        <a:pt x="4096" y="11906"/>
                      </a:lnTo>
                      <a:lnTo>
                        <a:pt x="6858" y="8192"/>
                      </a:lnTo>
                      <a:lnTo>
                        <a:pt x="11239" y="10001"/>
                      </a:lnTo>
                      <a:lnTo>
                        <a:pt x="8572" y="6191"/>
                      </a:lnTo>
                      <a:lnTo>
                        <a:pt x="11525" y="2572"/>
                      </a:lnTo>
                      <a:lnTo>
                        <a:pt x="7048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5AD3B51C-E955-7288-647F-A237D814E656}"/>
                    </a:ext>
                  </a:extLst>
                </p:cNvPr>
                <p:cNvSpPr/>
                <p:nvPr/>
              </p:nvSpPr>
              <p:spPr>
                <a:xfrm>
                  <a:off x="10597316" y="2005161"/>
                  <a:ext cx="12096" cy="11715"/>
                </a:xfrm>
                <a:custGeom>
                  <a:avLst/>
                  <a:gdLst>
                    <a:gd name="connsiteX0" fmla="*/ 7429 w 12096"/>
                    <a:gd name="connsiteY0" fmla="*/ 4572 h 11715"/>
                    <a:gd name="connsiteX1" fmla="*/ 6287 w 12096"/>
                    <a:gd name="connsiteY1" fmla="*/ 0 h 11715"/>
                    <a:gd name="connsiteX2" fmla="*/ 4667 w 12096"/>
                    <a:gd name="connsiteY2" fmla="*/ 4477 h 11715"/>
                    <a:gd name="connsiteX3" fmla="*/ 0 w 12096"/>
                    <a:gd name="connsiteY3" fmla="*/ 4096 h 11715"/>
                    <a:gd name="connsiteX4" fmla="*/ 3810 w 12096"/>
                    <a:gd name="connsiteY4" fmla="*/ 6953 h 11715"/>
                    <a:gd name="connsiteX5" fmla="*/ 2000 w 12096"/>
                    <a:gd name="connsiteY5" fmla="*/ 11335 h 11715"/>
                    <a:gd name="connsiteX6" fmla="*/ 5905 w 12096"/>
                    <a:gd name="connsiteY6" fmla="*/ 8668 h 11715"/>
                    <a:gd name="connsiteX7" fmla="*/ 9430 w 12096"/>
                    <a:gd name="connsiteY7" fmla="*/ 11716 h 11715"/>
                    <a:gd name="connsiteX8" fmla="*/ 8096 w 12096"/>
                    <a:gd name="connsiteY8" fmla="*/ 7144 h 11715"/>
                    <a:gd name="connsiteX9" fmla="*/ 12097 w 12096"/>
                    <a:gd name="connsiteY9" fmla="*/ 4667 h 11715"/>
                    <a:gd name="connsiteX10" fmla="*/ 7429 w 12096"/>
                    <a:gd name="connsiteY10" fmla="*/ 4572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715">
                      <a:moveTo>
                        <a:pt x="7429" y="4572"/>
                      </a:moveTo>
                      <a:lnTo>
                        <a:pt x="6287" y="0"/>
                      </a:lnTo>
                      <a:lnTo>
                        <a:pt x="4667" y="4477"/>
                      </a:lnTo>
                      <a:lnTo>
                        <a:pt x="0" y="4096"/>
                      </a:lnTo>
                      <a:lnTo>
                        <a:pt x="3810" y="6953"/>
                      </a:lnTo>
                      <a:lnTo>
                        <a:pt x="2000" y="11335"/>
                      </a:lnTo>
                      <a:lnTo>
                        <a:pt x="5905" y="8668"/>
                      </a:lnTo>
                      <a:lnTo>
                        <a:pt x="9430" y="11716"/>
                      </a:lnTo>
                      <a:lnTo>
                        <a:pt x="8096" y="7144"/>
                      </a:lnTo>
                      <a:lnTo>
                        <a:pt x="12097" y="4667"/>
                      </a:lnTo>
                      <a:lnTo>
                        <a:pt x="7429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65A555D9-DFE4-96D6-1156-4424221A2737}"/>
                    </a:ext>
                  </a:extLst>
                </p:cNvPr>
                <p:cNvSpPr/>
                <p:nvPr/>
              </p:nvSpPr>
              <p:spPr>
                <a:xfrm>
                  <a:off x="10583410" y="2021449"/>
                  <a:ext cx="11810" cy="12191"/>
                </a:xfrm>
                <a:custGeom>
                  <a:avLst/>
                  <a:gdLst>
                    <a:gd name="connsiteX0" fmla="*/ 7334 w 11810"/>
                    <a:gd name="connsiteY0" fmla="*/ 4763 h 12191"/>
                    <a:gd name="connsiteX1" fmla="*/ 7620 w 11810"/>
                    <a:gd name="connsiteY1" fmla="*/ 0 h 12191"/>
                    <a:gd name="connsiteX2" fmla="*/ 4763 w 11810"/>
                    <a:gd name="connsiteY2" fmla="*/ 3810 h 12191"/>
                    <a:gd name="connsiteX3" fmla="*/ 381 w 11810"/>
                    <a:gd name="connsiteY3" fmla="*/ 2000 h 12191"/>
                    <a:gd name="connsiteX4" fmla="*/ 3048 w 11810"/>
                    <a:gd name="connsiteY4" fmla="*/ 5906 h 12191"/>
                    <a:gd name="connsiteX5" fmla="*/ 0 w 11810"/>
                    <a:gd name="connsiteY5" fmla="*/ 9525 h 12191"/>
                    <a:gd name="connsiteX6" fmla="*/ 4572 w 11810"/>
                    <a:gd name="connsiteY6" fmla="*/ 8096 h 12191"/>
                    <a:gd name="connsiteX7" fmla="*/ 7048 w 11810"/>
                    <a:gd name="connsiteY7" fmla="*/ 12192 h 12191"/>
                    <a:gd name="connsiteX8" fmla="*/ 7239 w 11810"/>
                    <a:gd name="connsiteY8" fmla="*/ 7429 h 12191"/>
                    <a:gd name="connsiteX9" fmla="*/ 11811 w 11810"/>
                    <a:gd name="connsiteY9" fmla="*/ 6287 h 12191"/>
                    <a:gd name="connsiteX10" fmla="*/ 7334 w 11810"/>
                    <a:gd name="connsiteY10" fmla="*/ 4763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2191">
                      <a:moveTo>
                        <a:pt x="7334" y="4763"/>
                      </a:moveTo>
                      <a:lnTo>
                        <a:pt x="7620" y="0"/>
                      </a:lnTo>
                      <a:lnTo>
                        <a:pt x="4763" y="3810"/>
                      </a:lnTo>
                      <a:lnTo>
                        <a:pt x="381" y="2000"/>
                      </a:lnTo>
                      <a:lnTo>
                        <a:pt x="3048" y="5906"/>
                      </a:lnTo>
                      <a:lnTo>
                        <a:pt x="0" y="9525"/>
                      </a:lnTo>
                      <a:lnTo>
                        <a:pt x="4572" y="8096"/>
                      </a:lnTo>
                      <a:lnTo>
                        <a:pt x="7048" y="12192"/>
                      </a:lnTo>
                      <a:lnTo>
                        <a:pt x="7239" y="7429"/>
                      </a:lnTo>
                      <a:lnTo>
                        <a:pt x="11811" y="6287"/>
                      </a:lnTo>
                      <a:lnTo>
                        <a:pt x="7334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D3FBD18B-07F6-45DC-20A3-788A598835AB}"/>
                    </a:ext>
                  </a:extLst>
                </p:cNvPr>
                <p:cNvSpPr/>
                <p:nvPr/>
              </p:nvSpPr>
              <p:spPr>
                <a:xfrm>
                  <a:off x="10567884" y="2016972"/>
                  <a:ext cx="12382" cy="11811"/>
                </a:xfrm>
                <a:custGeom>
                  <a:avLst/>
                  <a:gdLst>
                    <a:gd name="connsiteX0" fmla="*/ 8572 w 12382"/>
                    <a:gd name="connsiteY0" fmla="*/ 4763 h 11811"/>
                    <a:gd name="connsiteX1" fmla="*/ 10287 w 12382"/>
                    <a:gd name="connsiteY1" fmla="*/ 286 h 11811"/>
                    <a:gd name="connsiteX2" fmla="*/ 6382 w 12382"/>
                    <a:gd name="connsiteY2" fmla="*/ 3048 h 11811"/>
                    <a:gd name="connsiteX3" fmla="*/ 2762 w 12382"/>
                    <a:gd name="connsiteY3" fmla="*/ 0 h 11811"/>
                    <a:gd name="connsiteX4" fmla="*/ 4096 w 12382"/>
                    <a:gd name="connsiteY4" fmla="*/ 4572 h 11811"/>
                    <a:gd name="connsiteX5" fmla="*/ 0 w 12382"/>
                    <a:gd name="connsiteY5" fmla="*/ 7049 h 11811"/>
                    <a:gd name="connsiteX6" fmla="*/ 4858 w 12382"/>
                    <a:gd name="connsiteY6" fmla="*/ 7239 h 11811"/>
                    <a:gd name="connsiteX7" fmla="*/ 6001 w 12382"/>
                    <a:gd name="connsiteY7" fmla="*/ 11811 h 11811"/>
                    <a:gd name="connsiteX8" fmla="*/ 7525 w 12382"/>
                    <a:gd name="connsiteY8" fmla="*/ 7334 h 11811"/>
                    <a:gd name="connsiteX9" fmla="*/ 12382 w 12382"/>
                    <a:gd name="connsiteY9" fmla="*/ 7620 h 11811"/>
                    <a:gd name="connsiteX10" fmla="*/ 8572 w 12382"/>
                    <a:gd name="connsiteY10" fmla="*/ 4763 h 11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" h="11811">
                      <a:moveTo>
                        <a:pt x="8572" y="4763"/>
                      </a:moveTo>
                      <a:lnTo>
                        <a:pt x="10287" y="286"/>
                      </a:lnTo>
                      <a:lnTo>
                        <a:pt x="6382" y="3048"/>
                      </a:lnTo>
                      <a:lnTo>
                        <a:pt x="2762" y="0"/>
                      </a:lnTo>
                      <a:lnTo>
                        <a:pt x="4096" y="4572"/>
                      </a:lnTo>
                      <a:lnTo>
                        <a:pt x="0" y="7049"/>
                      </a:lnTo>
                      <a:lnTo>
                        <a:pt x="4858" y="7239"/>
                      </a:lnTo>
                      <a:lnTo>
                        <a:pt x="6001" y="11811"/>
                      </a:lnTo>
                      <a:lnTo>
                        <a:pt x="7525" y="7334"/>
                      </a:lnTo>
                      <a:lnTo>
                        <a:pt x="12382" y="7620"/>
                      </a:lnTo>
                      <a:lnTo>
                        <a:pt x="8572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CED7ED72-EBB8-D841-4110-D8E242A08FB8}"/>
                    </a:ext>
                  </a:extLst>
                </p:cNvPr>
                <p:cNvSpPr/>
                <p:nvPr/>
              </p:nvSpPr>
              <p:spPr>
                <a:xfrm>
                  <a:off x="10559883" y="2033451"/>
                  <a:ext cx="12001" cy="12477"/>
                </a:xfrm>
                <a:custGeom>
                  <a:avLst/>
                  <a:gdLst>
                    <a:gd name="connsiteX0" fmla="*/ 8858 w 12001"/>
                    <a:gd name="connsiteY0" fmla="*/ 6477 h 12477"/>
                    <a:gd name="connsiteX1" fmla="*/ 12001 w 12001"/>
                    <a:gd name="connsiteY1" fmla="*/ 2762 h 12477"/>
                    <a:gd name="connsiteX2" fmla="*/ 7334 w 12001"/>
                    <a:gd name="connsiteY2" fmla="*/ 4096 h 12477"/>
                    <a:gd name="connsiteX3" fmla="*/ 4763 w 12001"/>
                    <a:gd name="connsiteY3" fmla="*/ 0 h 12477"/>
                    <a:gd name="connsiteX4" fmla="*/ 4667 w 12001"/>
                    <a:gd name="connsiteY4" fmla="*/ 4858 h 12477"/>
                    <a:gd name="connsiteX5" fmla="*/ 0 w 12001"/>
                    <a:gd name="connsiteY5" fmla="*/ 6001 h 12477"/>
                    <a:gd name="connsiteX6" fmla="*/ 4572 w 12001"/>
                    <a:gd name="connsiteY6" fmla="*/ 7620 h 12477"/>
                    <a:gd name="connsiteX7" fmla="*/ 4191 w 12001"/>
                    <a:gd name="connsiteY7" fmla="*/ 12478 h 12477"/>
                    <a:gd name="connsiteX8" fmla="*/ 7144 w 12001"/>
                    <a:gd name="connsiteY8" fmla="*/ 8573 h 12477"/>
                    <a:gd name="connsiteX9" fmla="*/ 11621 w 12001"/>
                    <a:gd name="connsiteY9" fmla="*/ 10382 h 12477"/>
                    <a:gd name="connsiteX10" fmla="*/ 8858 w 12001"/>
                    <a:gd name="connsiteY10" fmla="*/ 6477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477">
                      <a:moveTo>
                        <a:pt x="8858" y="6477"/>
                      </a:moveTo>
                      <a:lnTo>
                        <a:pt x="12001" y="2762"/>
                      </a:lnTo>
                      <a:lnTo>
                        <a:pt x="7334" y="4096"/>
                      </a:lnTo>
                      <a:lnTo>
                        <a:pt x="4763" y="0"/>
                      </a:lnTo>
                      <a:lnTo>
                        <a:pt x="4667" y="4858"/>
                      </a:ln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191" y="12478"/>
                      </a:lnTo>
                      <a:lnTo>
                        <a:pt x="7144" y="8573"/>
                      </a:lnTo>
                      <a:lnTo>
                        <a:pt x="11621" y="10382"/>
                      </a:lnTo>
                      <a:lnTo>
                        <a:pt x="8858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DD4361FF-4E86-FBB8-2D88-5DB1BF61B91E}"/>
                    </a:ext>
                  </a:extLst>
                </p:cNvPr>
                <p:cNvSpPr/>
                <p:nvPr/>
              </p:nvSpPr>
              <p:spPr>
                <a:xfrm>
                  <a:off x="10546834" y="2025259"/>
                  <a:ext cx="12477" cy="12096"/>
                </a:xfrm>
                <a:custGeom>
                  <a:avLst/>
                  <a:gdLst>
                    <a:gd name="connsiteX0" fmla="*/ 8382 w 12477"/>
                    <a:gd name="connsiteY0" fmla="*/ 7429 h 12096"/>
                    <a:gd name="connsiteX1" fmla="*/ 12478 w 12477"/>
                    <a:gd name="connsiteY1" fmla="*/ 4858 h 12096"/>
                    <a:gd name="connsiteX2" fmla="*/ 7620 w 12477"/>
                    <a:gd name="connsiteY2" fmla="*/ 4763 h 12096"/>
                    <a:gd name="connsiteX3" fmla="*/ 6477 w 12477"/>
                    <a:gd name="connsiteY3" fmla="*/ 0 h 12096"/>
                    <a:gd name="connsiteX4" fmla="*/ 4858 w 12477"/>
                    <a:gd name="connsiteY4" fmla="*/ 4572 h 12096"/>
                    <a:gd name="connsiteX5" fmla="*/ 0 w 12477"/>
                    <a:gd name="connsiteY5" fmla="*/ 4286 h 12096"/>
                    <a:gd name="connsiteX6" fmla="*/ 3905 w 12477"/>
                    <a:gd name="connsiteY6" fmla="*/ 7239 h 12096"/>
                    <a:gd name="connsiteX7" fmla="*/ 2000 w 12477"/>
                    <a:gd name="connsiteY7" fmla="*/ 11716 h 12096"/>
                    <a:gd name="connsiteX8" fmla="*/ 6001 w 12477"/>
                    <a:gd name="connsiteY8" fmla="*/ 8954 h 12096"/>
                    <a:gd name="connsiteX9" fmla="*/ 9811 w 12477"/>
                    <a:gd name="connsiteY9" fmla="*/ 12097 h 12096"/>
                    <a:gd name="connsiteX10" fmla="*/ 8382 w 12477"/>
                    <a:gd name="connsiteY10" fmla="*/ 7429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096">
                      <a:moveTo>
                        <a:pt x="8382" y="7429"/>
                      </a:moveTo>
                      <a:lnTo>
                        <a:pt x="12478" y="4858"/>
                      </a:lnTo>
                      <a:lnTo>
                        <a:pt x="7620" y="4763"/>
                      </a:lnTo>
                      <a:lnTo>
                        <a:pt x="6477" y="0"/>
                      </a:lnTo>
                      <a:lnTo>
                        <a:pt x="4858" y="4572"/>
                      </a:lnTo>
                      <a:lnTo>
                        <a:pt x="0" y="4286"/>
                      </a:lnTo>
                      <a:lnTo>
                        <a:pt x="3905" y="7239"/>
                      </a:lnTo>
                      <a:lnTo>
                        <a:pt x="2000" y="11716"/>
                      </a:lnTo>
                      <a:lnTo>
                        <a:pt x="6001" y="8954"/>
                      </a:lnTo>
                      <a:lnTo>
                        <a:pt x="9811" y="12097"/>
                      </a:lnTo>
                      <a:lnTo>
                        <a:pt x="838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1F75779A-FAD9-C0AA-14B0-268A667391A3}"/>
                    </a:ext>
                  </a:extLst>
                </p:cNvPr>
                <p:cNvSpPr/>
                <p:nvPr/>
              </p:nvSpPr>
              <p:spPr>
                <a:xfrm>
                  <a:off x="10555692" y="1993826"/>
                  <a:ext cx="12191" cy="12668"/>
                </a:xfrm>
                <a:custGeom>
                  <a:avLst/>
                  <a:gdLst>
                    <a:gd name="connsiteX0" fmla="*/ 7429 w 12191"/>
                    <a:gd name="connsiteY0" fmla="*/ 7810 h 12668"/>
                    <a:gd name="connsiteX1" fmla="*/ 12192 w 12191"/>
                    <a:gd name="connsiteY1" fmla="*/ 6572 h 12668"/>
                    <a:gd name="connsiteX2" fmla="*/ 7525 w 12191"/>
                    <a:gd name="connsiteY2" fmla="*/ 4953 h 12668"/>
                    <a:gd name="connsiteX3" fmla="*/ 7906 w 12191"/>
                    <a:gd name="connsiteY3" fmla="*/ 0 h 12668"/>
                    <a:gd name="connsiteX4" fmla="*/ 4953 w 12191"/>
                    <a:gd name="connsiteY4" fmla="*/ 4001 h 12668"/>
                    <a:gd name="connsiteX5" fmla="*/ 381 w 12191"/>
                    <a:gd name="connsiteY5" fmla="*/ 2096 h 12668"/>
                    <a:gd name="connsiteX6" fmla="*/ 3143 w 12191"/>
                    <a:gd name="connsiteY6" fmla="*/ 6191 h 12668"/>
                    <a:gd name="connsiteX7" fmla="*/ 0 w 12191"/>
                    <a:gd name="connsiteY7" fmla="*/ 9906 h 12668"/>
                    <a:gd name="connsiteX8" fmla="*/ 4667 w 12191"/>
                    <a:gd name="connsiteY8" fmla="*/ 8477 h 12668"/>
                    <a:gd name="connsiteX9" fmla="*/ 7334 w 12191"/>
                    <a:gd name="connsiteY9" fmla="*/ 12668 h 12668"/>
                    <a:gd name="connsiteX10" fmla="*/ 7429 w 12191"/>
                    <a:gd name="connsiteY10" fmla="*/ 7810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1" h="12668">
                      <a:moveTo>
                        <a:pt x="7429" y="7810"/>
                      </a:moveTo>
                      <a:lnTo>
                        <a:pt x="12192" y="6572"/>
                      </a:lnTo>
                      <a:lnTo>
                        <a:pt x="7525" y="4953"/>
                      </a:lnTo>
                      <a:lnTo>
                        <a:pt x="7906" y="0"/>
                      </a:lnTo>
                      <a:lnTo>
                        <a:pt x="4953" y="4001"/>
                      </a:lnTo>
                      <a:lnTo>
                        <a:pt x="381" y="2096"/>
                      </a:lnTo>
                      <a:lnTo>
                        <a:pt x="3143" y="6191"/>
                      </a:lnTo>
                      <a:lnTo>
                        <a:pt x="0" y="9906"/>
                      </a:lnTo>
                      <a:lnTo>
                        <a:pt x="4667" y="8477"/>
                      </a:lnTo>
                      <a:lnTo>
                        <a:pt x="7334" y="12668"/>
                      </a:lnTo>
                      <a:lnTo>
                        <a:pt x="7429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3729777B-E9B2-B2A3-FEAA-A8BEBFA3EB84}"/>
                    </a:ext>
                  </a:extLst>
                </p:cNvPr>
                <p:cNvSpPr/>
                <p:nvPr/>
              </p:nvSpPr>
              <p:spPr>
                <a:xfrm>
                  <a:off x="10528641" y="2057549"/>
                  <a:ext cx="12763" cy="12382"/>
                </a:xfrm>
                <a:custGeom>
                  <a:avLst/>
                  <a:gdLst>
                    <a:gd name="connsiteX0" fmla="*/ 7811 w 12763"/>
                    <a:gd name="connsiteY0" fmla="*/ 7620 h 12382"/>
                    <a:gd name="connsiteX1" fmla="*/ 12763 w 12763"/>
                    <a:gd name="connsiteY1" fmla="*/ 8001 h 12382"/>
                    <a:gd name="connsiteX2" fmla="*/ 8858 w 12763"/>
                    <a:gd name="connsiteY2" fmla="*/ 5048 h 12382"/>
                    <a:gd name="connsiteX3" fmla="*/ 10668 w 12763"/>
                    <a:gd name="connsiteY3" fmla="*/ 381 h 12382"/>
                    <a:gd name="connsiteX4" fmla="*/ 6572 w 12763"/>
                    <a:gd name="connsiteY4" fmla="*/ 3238 h 12382"/>
                    <a:gd name="connsiteX5" fmla="*/ 2762 w 12763"/>
                    <a:gd name="connsiteY5" fmla="*/ 0 h 12382"/>
                    <a:gd name="connsiteX6" fmla="*/ 4191 w 12763"/>
                    <a:gd name="connsiteY6" fmla="*/ 4763 h 12382"/>
                    <a:gd name="connsiteX7" fmla="*/ 0 w 12763"/>
                    <a:gd name="connsiteY7" fmla="*/ 7429 h 12382"/>
                    <a:gd name="connsiteX8" fmla="*/ 4953 w 12763"/>
                    <a:gd name="connsiteY8" fmla="*/ 7525 h 12382"/>
                    <a:gd name="connsiteX9" fmla="*/ 6191 w 12763"/>
                    <a:gd name="connsiteY9" fmla="*/ 12383 h 12382"/>
                    <a:gd name="connsiteX10" fmla="*/ 7811 w 12763"/>
                    <a:gd name="connsiteY10" fmla="*/ 7620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2382">
                      <a:moveTo>
                        <a:pt x="7811" y="7620"/>
                      </a:moveTo>
                      <a:lnTo>
                        <a:pt x="12763" y="8001"/>
                      </a:lnTo>
                      <a:lnTo>
                        <a:pt x="8858" y="5048"/>
                      </a:lnTo>
                      <a:lnTo>
                        <a:pt x="10668" y="381"/>
                      </a:lnTo>
                      <a:lnTo>
                        <a:pt x="6572" y="3238"/>
                      </a:lnTo>
                      <a:lnTo>
                        <a:pt x="2762" y="0"/>
                      </a:lnTo>
                      <a:lnTo>
                        <a:pt x="4191" y="4763"/>
                      </a:lnTo>
                      <a:lnTo>
                        <a:pt x="0" y="7429"/>
                      </a:lnTo>
                      <a:lnTo>
                        <a:pt x="4953" y="7525"/>
                      </a:lnTo>
                      <a:lnTo>
                        <a:pt x="6191" y="12383"/>
                      </a:lnTo>
                      <a:lnTo>
                        <a:pt x="7811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EE2F26C7-91C2-B833-AE1C-A71D4CC92039}"/>
                    </a:ext>
                  </a:extLst>
                </p:cNvPr>
                <p:cNvSpPr/>
                <p:nvPr/>
              </p:nvSpPr>
              <p:spPr>
                <a:xfrm>
                  <a:off x="10497494" y="2018972"/>
                  <a:ext cx="12477" cy="12954"/>
                </a:xfrm>
                <a:custGeom>
                  <a:avLst/>
                  <a:gdLst>
                    <a:gd name="connsiteX0" fmla="*/ 7429 w 12477"/>
                    <a:gd name="connsiteY0" fmla="*/ 8858 h 12954"/>
                    <a:gd name="connsiteX1" fmla="*/ 12097 w 12477"/>
                    <a:gd name="connsiteY1" fmla="*/ 10858 h 12954"/>
                    <a:gd name="connsiteX2" fmla="*/ 9239 w 12477"/>
                    <a:gd name="connsiteY2" fmla="*/ 6668 h 12954"/>
                    <a:gd name="connsiteX3" fmla="*/ 12478 w 12477"/>
                    <a:gd name="connsiteY3" fmla="*/ 2858 h 12954"/>
                    <a:gd name="connsiteX4" fmla="*/ 7620 w 12477"/>
                    <a:gd name="connsiteY4" fmla="*/ 4286 h 12954"/>
                    <a:gd name="connsiteX5" fmla="*/ 4953 w 12477"/>
                    <a:gd name="connsiteY5" fmla="*/ 0 h 12954"/>
                    <a:gd name="connsiteX6" fmla="*/ 4858 w 12477"/>
                    <a:gd name="connsiteY6" fmla="*/ 5048 h 12954"/>
                    <a:gd name="connsiteX7" fmla="*/ 0 w 12477"/>
                    <a:gd name="connsiteY7" fmla="*/ 6191 h 12954"/>
                    <a:gd name="connsiteX8" fmla="*/ 4763 w 12477"/>
                    <a:gd name="connsiteY8" fmla="*/ 7906 h 12954"/>
                    <a:gd name="connsiteX9" fmla="*/ 4382 w 12477"/>
                    <a:gd name="connsiteY9" fmla="*/ 12954 h 12954"/>
                    <a:gd name="connsiteX10" fmla="*/ 7429 w 12477"/>
                    <a:gd name="connsiteY10" fmla="*/ 8858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954">
                      <a:moveTo>
                        <a:pt x="7429" y="8858"/>
                      </a:moveTo>
                      <a:lnTo>
                        <a:pt x="12097" y="10858"/>
                      </a:lnTo>
                      <a:lnTo>
                        <a:pt x="9239" y="6668"/>
                      </a:lnTo>
                      <a:lnTo>
                        <a:pt x="12478" y="2858"/>
                      </a:lnTo>
                      <a:lnTo>
                        <a:pt x="7620" y="4286"/>
                      </a:lnTo>
                      <a:lnTo>
                        <a:pt x="4953" y="0"/>
                      </a:lnTo>
                      <a:lnTo>
                        <a:pt x="4858" y="5048"/>
                      </a:lnTo>
                      <a:lnTo>
                        <a:pt x="0" y="6191"/>
                      </a:lnTo>
                      <a:lnTo>
                        <a:pt x="4763" y="7906"/>
                      </a:lnTo>
                      <a:lnTo>
                        <a:pt x="4382" y="12954"/>
                      </a:lnTo>
                      <a:lnTo>
                        <a:pt x="7429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BCAA9855-52FF-B248-F269-E02F618D1711}"/>
                    </a:ext>
                  </a:extLst>
                </p:cNvPr>
                <p:cNvSpPr/>
                <p:nvPr/>
              </p:nvSpPr>
              <p:spPr>
                <a:xfrm>
                  <a:off x="10507971" y="2037070"/>
                  <a:ext cx="13049" cy="12572"/>
                </a:xfrm>
                <a:custGeom>
                  <a:avLst/>
                  <a:gdLst>
                    <a:gd name="connsiteX0" fmla="*/ 6287 w 13049"/>
                    <a:gd name="connsiteY0" fmla="*/ 9335 h 12572"/>
                    <a:gd name="connsiteX1" fmla="*/ 10192 w 13049"/>
                    <a:gd name="connsiteY1" fmla="*/ 12573 h 12572"/>
                    <a:gd name="connsiteX2" fmla="*/ 8668 w 13049"/>
                    <a:gd name="connsiteY2" fmla="*/ 7715 h 12572"/>
                    <a:gd name="connsiteX3" fmla="*/ 13049 w 13049"/>
                    <a:gd name="connsiteY3" fmla="*/ 5048 h 12572"/>
                    <a:gd name="connsiteX4" fmla="*/ 7906 w 13049"/>
                    <a:gd name="connsiteY4" fmla="*/ 4953 h 12572"/>
                    <a:gd name="connsiteX5" fmla="*/ 6668 w 13049"/>
                    <a:gd name="connsiteY5" fmla="*/ 0 h 12572"/>
                    <a:gd name="connsiteX6" fmla="*/ 5048 w 13049"/>
                    <a:gd name="connsiteY6" fmla="*/ 4763 h 12572"/>
                    <a:gd name="connsiteX7" fmla="*/ 0 w 13049"/>
                    <a:gd name="connsiteY7" fmla="*/ 4381 h 12572"/>
                    <a:gd name="connsiteX8" fmla="*/ 4001 w 13049"/>
                    <a:gd name="connsiteY8" fmla="*/ 7525 h 12572"/>
                    <a:gd name="connsiteX9" fmla="*/ 2096 w 13049"/>
                    <a:gd name="connsiteY9" fmla="*/ 12192 h 12572"/>
                    <a:gd name="connsiteX10" fmla="*/ 6287 w 13049"/>
                    <a:gd name="connsiteY10" fmla="*/ 9335 h 12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2572">
                      <a:moveTo>
                        <a:pt x="6287" y="9335"/>
                      </a:moveTo>
                      <a:lnTo>
                        <a:pt x="10192" y="12573"/>
                      </a:lnTo>
                      <a:lnTo>
                        <a:pt x="8668" y="7715"/>
                      </a:lnTo>
                      <a:lnTo>
                        <a:pt x="13049" y="5048"/>
                      </a:lnTo>
                      <a:lnTo>
                        <a:pt x="7906" y="4953"/>
                      </a:lnTo>
                      <a:lnTo>
                        <a:pt x="6668" y="0"/>
                      </a:lnTo>
                      <a:lnTo>
                        <a:pt x="5048" y="4763"/>
                      </a:lnTo>
                      <a:lnTo>
                        <a:pt x="0" y="4381"/>
                      </a:lnTo>
                      <a:lnTo>
                        <a:pt x="4001" y="7525"/>
                      </a:lnTo>
                      <a:lnTo>
                        <a:pt x="2096" y="12192"/>
                      </a:lnTo>
                      <a:lnTo>
                        <a:pt x="6287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7459CC8F-6EEF-6DEB-4C85-7609577583CD}"/>
                    </a:ext>
                  </a:extLst>
                </p:cNvPr>
                <p:cNvSpPr/>
                <p:nvPr/>
              </p:nvSpPr>
              <p:spPr>
                <a:xfrm>
                  <a:off x="10487874" y="2062216"/>
                  <a:ext cx="12763" cy="13239"/>
                </a:xfrm>
                <a:custGeom>
                  <a:avLst/>
                  <a:gdLst>
                    <a:gd name="connsiteX0" fmla="*/ 4953 w 12763"/>
                    <a:gd name="connsiteY0" fmla="*/ 8858 h 13239"/>
                    <a:gd name="connsiteX1" fmla="*/ 7620 w 12763"/>
                    <a:gd name="connsiteY1" fmla="*/ 13240 h 13239"/>
                    <a:gd name="connsiteX2" fmla="*/ 7715 w 12763"/>
                    <a:gd name="connsiteY2" fmla="*/ 8096 h 13239"/>
                    <a:gd name="connsiteX3" fmla="*/ 12763 w 12763"/>
                    <a:gd name="connsiteY3" fmla="*/ 6858 h 13239"/>
                    <a:gd name="connsiteX4" fmla="*/ 7906 w 12763"/>
                    <a:gd name="connsiteY4" fmla="*/ 5144 h 13239"/>
                    <a:gd name="connsiteX5" fmla="*/ 8287 w 12763"/>
                    <a:gd name="connsiteY5" fmla="*/ 0 h 13239"/>
                    <a:gd name="connsiteX6" fmla="*/ 5143 w 12763"/>
                    <a:gd name="connsiteY6" fmla="*/ 4096 h 13239"/>
                    <a:gd name="connsiteX7" fmla="*/ 381 w 12763"/>
                    <a:gd name="connsiteY7" fmla="*/ 2191 h 13239"/>
                    <a:gd name="connsiteX8" fmla="*/ 3334 w 12763"/>
                    <a:gd name="connsiteY8" fmla="*/ 6382 h 13239"/>
                    <a:gd name="connsiteX9" fmla="*/ 0 w 12763"/>
                    <a:gd name="connsiteY9" fmla="*/ 10382 h 13239"/>
                    <a:gd name="connsiteX10" fmla="*/ 4953 w 12763"/>
                    <a:gd name="connsiteY10" fmla="*/ 8858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239">
                      <a:moveTo>
                        <a:pt x="4953" y="8858"/>
                      </a:moveTo>
                      <a:lnTo>
                        <a:pt x="7620" y="13240"/>
                      </a:lnTo>
                      <a:lnTo>
                        <a:pt x="7715" y="8096"/>
                      </a:lnTo>
                      <a:lnTo>
                        <a:pt x="12763" y="6858"/>
                      </a:lnTo>
                      <a:lnTo>
                        <a:pt x="7906" y="5144"/>
                      </a:lnTo>
                      <a:lnTo>
                        <a:pt x="8287" y="0"/>
                      </a:lnTo>
                      <a:lnTo>
                        <a:pt x="5143" y="4096"/>
                      </a:lnTo>
                      <a:lnTo>
                        <a:pt x="381" y="2191"/>
                      </a:lnTo>
                      <a:lnTo>
                        <a:pt x="3334" y="6382"/>
                      </a:lnTo>
                      <a:lnTo>
                        <a:pt x="0" y="10382"/>
                      </a:lnTo>
                      <a:lnTo>
                        <a:pt x="4953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49B0642B-8512-59BF-7272-54E59137E88A}"/>
                    </a:ext>
                  </a:extLst>
                </p:cNvPr>
                <p:cNvSpPr/>
                <p:nvPr/>
              </p:nvSpPr>
              <p:spPr>
                <a:xfrm>
                  <a:off x="10472348" y="2013638"/>
                  <a:ext cx="13334" cy="12858"/>
                </a:xfrm>
                <a:custGeom>
                  <a:avLst/>
                  <a:gdLst>
                    <a:gd name="connsiteX0" fmla="*/ 5239 w 13334"/>
                    <a:gd name="connsiteY0" fmla="*/ 7810 h 12858"/>
                    <a:gd name="connsiteX1" fmla="*/ 6477 w 13334"/>
                    <a:gd name="connsiteY1" fmla="*/ 12859 h 12858"/>
                    <a:gd name="connsiteX2" fmla="*/ 8191 w 13334"/>
                    <a:gd name="connsiteY2" fmla="*/ 7906 h 12858"/>
                    <a:gd name="connsiteX3" fmla="*/ 13335 w 13334"/>
                    <a:gd name="connsiteY3" fmla="*/ 8287 h 12858"/>
                    <a:gd name="connsiteX4" fmla="*/ 9239 w 13334"/>
                    <a:gd name="connsiteY4" fmla="*/ 5144 h 12858"/>
                    <a:gd name="connsiteX5" fmla="*/ 11144 w 13334"/>
                    <a:gd name="connsiteY5" fmla="*/ 381 h 12858"/>
                    <a:gd name="connsiteX6" fmla="*/ 6953 w 13334"/>
                    <a:gd name="connsiteY6" fmla="*/ 3334 h 12858"/>
                    <a:gd name="connsiteX7" fmla="*/ 2953 w 13334"/>
                    <a:gd name="connsiteY7" fmla="*/ 0 h 12858"/>
                    <a:gd name="connsiteX8" fmla="*/ 4477 w 13334"/>
                    <a:gd name="connsiteY8" fmla="*/ 4953 h 12858"/>
                    <a:gd name="connsiteX9" fmla="*/ 0 w 13334"/>
                    <a:gd name="connsiteY9" fmla="*/ 7715 h 12858"/>
                    <a:gd name="connsiteX10" fmla="*/ 5239 w 13334"/>
                    <a:gd name="connsiteY10" fmla="*/ 7810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2858">
                      <a:moveTo>
                        <a:pt x="5239" y="7810"/>
                      </a:moveTo>
                      <a:lnTo>
                        <a:pt x="6477" y="12859"/>
                      </a:lnTo>
                      <a:lnTo>
                        <a:pt x="8191" y="7906"/>
                      </a:lnTo>
                      <a:lnTo>
                        <a:pt x="13335" y="8287"/>
                      </a:lnTo>
                      <a:lnTo>
                        <a:pt x="9239" y="5144"/>
                      </a:lnTo>
                      <a:lnTo>
                        <a:pt x="11144" y="381"/>
                      </a:lnTo>
                      <a:lnTo>
                        <a:pt x="6953" y="3334"/>
                      </a:lnTo>
                      <a:lnTo>
                        <a:pt x="2953" y="0"/>
                      </a:lnTo>
                      <a:lnTo>
                        <a:pt x="4477" y="4953"/>
                      </a:lnTo>
                      <a:lnTo>
                        <a:pt x="0" y="7715"/>
                      </a:lnTo>
                      <a:lnTo>
                        <a:pt x="5239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8AFBBE10-A96F-A950-F7E1-DEE86D6D823B}"/>
                    </a:ext>
                  </a:extLst>
                </p:cNvPr>
                <p:cNvSpPr/>
                <p:nvPr/>
              </p:nvSpPr>
              <p:spPr>
                <a:xfrm>
                  <a:off x="10479968" y="2042595"/>
                  <a:ext cx="12954" cy="13430"/>
                </a:xfrm>
                <a:custGeom>
                  <a:avLst/>
                  <a:gdLst>
                    <a:gd name="connsiteX0" fmla="*/ 4953 w 12954"/>
                    <a:gd name="connsiteY0" fmla="*/ 8192 h 13430"/>
                    <a:gd name="connsiteX1" fmla="*/ 4572 w 12954"/>
                    <a:gd name="connsiteY1" fmla="*/ 13430 h 13430"/>
                    <a:gd name="connsiteX2" fmla="*/ 7715 w 12954"/>
                    <a:gd name="connsiteY2" fmla="*/ 9239 h 13430"/>
                    <a:gd name="connsiteX3" fmla="*/ 12573 w 12954"/>
                    <a:gd name="connsiteY3" fmla="*/ 11240 h 13430"/>
                    <a:gd name="connsiteX4" fmla="*/ 9620 w 12954"/>
                    <a:gd name="connsiteY4" fmla="*/ 6953 h 13430"/>
                    <a:gd name="connsiteX5" fmla="*/ 12954 w 12954"/>
                    <a:gd name="connsiteY5" fmla="*/ 2953 h 13430"/>
                    <a:gd name="connsiteX6" fmla="*/ 8001 w 12954"/>
                    <a:gd name="connsiteY6" fmla="*/ 4477 h 13430"/>
                    <a:gd name="connsiteX7" fmla="*/ 5239 w 12954"/>
                    <a:gd name="connsiteY7" fmla="*/ 0 h 13430"/>
                    <a:gd name="connsiteX8" fmla="*/ 5048 w 12954"/>
                    <a:gd name="connsiteY8" fmla="*/ 5239 h 13430"/>
                    <a:gd name="connsiteX9" fmla="*/ 0 w 12954"/>
                    <a:gd name="connsiteY9" fmla="*/ 6477 h 13430"/>
                    <a:gd name="connsiteX10" fmla="*/ 4953 w 12954"/>
                    <a:gd name="connsiteY10" fmla="*/ 8192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4" h="13430">
                      <a:moveTo>
                        <a:pt x="4953" y="8192"/>
                      </a:moveTo>
                      <a:lnTo>
                        <a:pt x="4572" y="13430"/>
                      </a:lnTo>
                      <a:lnTo>
                        <a:pt x="7715" y="9239"/>
                      </a:lnTo>
                      <a:lnTo>
                        <a:pt x="12573" y="11240"/>
                      </a:lnTo>
                      <a:lnTo>
                        <a:pt x="9620" y="6953"/>
                      </a:lnTo>
                      <a:lnTo>
                        <a:pt x="12954" y="2953"/>
                      </a:lnTo>
                      <a:lnTo>
                        <a:pt x="8001" y="4477"/>
                      </a:lnTo>
                      <a:lnTo>
                        <a:pt x="5239" y="0"/>
                      </a:lnTo>
                      <a:lnTo>
                        <a:pt x="5048" y="5239"/>
                      </a:lnTo>
                      <a:lnTo>
                        <a:pt x="0" y="6477"/>
                      </a:lnTo>
                      <a:lnTo>
                        <a:pt x="4953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F53D8E5A-4F87-0170-E9A1-50ACBA927549}"/>
                    </a:ext>
                  </a:extLst>
                </p:cNvPr>
                <p:cNvSpPr/>
                <p:nvPr/>
              </p:nvSpPr>
              <p:spPr>
                <a:xfrm>
                  <a:off x="10447964" y="2069074"/>
                  <a:ext cx="13620" cy="13144"/>
                </a:xfrm>
                <a:custGeom>
                  <a:avLst/>
                  <a:gdLst>
                    <a:gd name="connsiteX0" fmla="*/ 4191 w 13620"/>
                    <a:gd name="connsiteY0" fmla="*/ 7810 h 13144"/>
                    <a:gd name="connsiteX1" fmla="*/ 2191 w 13620"/>
                    <a:gd name="connsiteY1" fmla="*/ 12764 h 13144"/>
                    <a:gd name="connsiteX2" fmla="*/ 6572 w 13620"/>
                    <a:gd name="connsiteY2" fmla="*/ 9716 h 13144"/>
                    <a:gd name="connsiteX3" fmla="*/ 10668 w 13620"/>
                    <a:gd name="connsiteY3" fmla="*/ 13144 h 13144"/>
                    <a:gd name="connsiteX4" fmla="*/ 9144 w 13620"/>
                    <a:gd name="connsiteY4" fmla="*/ 8001 h 13144"/>
                    <a:gd name="connsiteX5" fmla="*/ 13621 w 13620"/>
                    <a:gd name="connsiteY5" fmla="*/ 5239 h 13144"/>
                    <a:gd name="connsiteX6" fmla="*/ 8287 w 13620"/>
                    <a:gd name="connsiteY6" fmla="*/ 5144 h 13144"/>
                    <a:gd name="connsiteX7" fmla="*/ 7048 w 13620"/>
                    <a:gd name="connsiteY7" fmla="*/ 0 h 13144"/>
                    <a:gd name="connsiteX8" fmla="*/ 5334 w 13620"/>
                    <a:gd name="connsiteY8" fmla="*/ 4953 h 13144"/>
                    <a:gd name="connsiteX9" fmla="*/ 0 w 13620"/>
                    <a:gd name="connsiteY9" fmla="*/ 4572 h 13144"/>
                    <a:gd name="connsiteX10" fmla="*/ 4191 w 13620"/>
                    <a:gd name="connsiteY10" fmla="*/ 7810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3144">
                      <a:moveTo>
                        <a:pt x="4191" y="7810"/>
                      </a:moveTo>
                      <a:lnTo>
                        <a:pt x="2191" y="12764"/>
                      </a:lnTo>
                      <a:lnTo>
                        <a:pt x="6572" y="9716"/>
                      </a:lnTo>
                      <a:lnTo>
                        <a:pt x="10668" y="13144"/>
                      </a:lnTo>
                      <a:lnTo>
                        <a:pt x="9144" y="8001"/>
                      </a:lnTo>
                      <a:lnTo>
                        <a:pt x="13621" y="5239"/>
                      </a:lnTo>
                      <a:lnTo>
                        <a:pt x="8287" y="5144"/>
                      </a:lnTo>
                      <a:lnTo>
                        <a:pt x="7048" y="0"/>
                      </a:lnTo>
                      <a:lnTo>
                        <a:pt x="5334" y="4953"/>
                      </a:lnTo>
                      <a:lnTo>
                        <a:pt x="0" y="4572"/>
                      </a:lnTo>
                      <a:lnTo>
                        <a:pt x="4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5261E8CD-95B4-ED80-B429-835D4F4407C4}"/>
                    </a:ext>
                  </a:extLst>
                </p:cNvPr>
                <p:cNvSpPr/>
                <p:nvPr/>
              </p:nvSpPr>
              <p:spPr>
                <a:xfrm>
                  <a:off x="10433867" y="2045833"/>
                  <a:ext cx="13239" cy="13716"/>
                </a:xfrm>
                <a:custGeom>
                  <a:avLst/>
                  <a:gdLst>
                    <a:gd name="connsiteX0" fmla="*/ 3429 w 13239"/>
                    <a:gd name="connsiteY0" fmla="*/ 6668 h 13716"/>
                    <a:gd name="connsiteX1" fmla="*/ 0 w 13239"/>
                    <a:gd name="connsiteY1" fmla="*/ 10763 h 13716"/>
                    <a:gd name="connsiteX2" fmla="*/ 5144 w 13239"/>
                    <a:gd name="connsiteY2" fmla="*/ 9144 h 13716"/>
                    <a:gd name="connsiteX3" fmla="*/ 7906 w 13239"/>
                    <a:gd name="connsiteY3" fmla="*/ 13716 h 13716"/>
                    <a:gd name="connsiteX4" fmla="*/ 8096 w 13239"/>
                    <a:gd name="connsiteY4" fmla="*/ 8382 h 13716"/>
                    <a:gd name="connsiteX5" fmla="*/ 13240 w 13239"/>
                    <a:gd name="connsiteY5" fmla="*/ 7144 h 13716"/>
                    <a:gd name="connsiteX6" fmla="*/ 8192 w 13239"/>
                    <a:gd name="connsiteY6" fmla="*/ 5334 h 13716"/>
                    <a:gd name="connsiteX7" fmla="*/ 8572 w 13239"/>
                    <a:gd name="connsiteY7" fmla="*/ 0 h 13716"/>
                    <a:gd name="connsiteX8" fmla="*/ 5334 w 13239"/>
                    <a:gd name="connsiteY8" fmla="*/ 4286 h 13716"/>
                    <a:gd name="connsiteX9" fmla="*/ 381 w 13239"/>
                    <a:gd name="connsiteY9" fmla="*/ 2286 h 13716"/>
                    <a:gd name="connsiteX10" fmla="*/ 3429 w 13239"/>
                    <a:gd name="connsiteY10" fmla="*/ 6668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716">
                      <a:moveTo>
                        <a:pt x="3429" y="6668"/>
                      </a:moveTo>
                      <a:lnTo>
                        <a:pt x="0" y="10763"/>
                      </a:lnTo>
                      <a:lnTo>
                        <a:pt x="5144" y="9144"/>
                      </a:lnTo>
                      <a:lnTo>
                        <a:pt x="7906" y="13716"/>
                      </a:lnTo>
                      <a:lnTo>
                        <a:pt x="8096" y="8382"/>
                      </a:lnTo>
                      <a:lnTo>
                        <a:pt x="13240" y="7144"/>
                      </a:lnTo>
                      <a:lnTo>
                        <a:pt x="8192" y="5334"/>
                      </a:lnTo>
                      <a:lnTo>
                        <a:pt x="8572" y="0"/>
                      </a:lnTo>
                      <a:lnTo>
                        <a:pt x="5334" y="4286"/>
                      </a:lnTo>
                      <a:lnTo>
                        <a:pt x="381" y="2286"/>
                      </a:lnTo>
                      <a:lnTo>
                        <a:pt x="3429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92250025-F786-C812-6679-B202F289C021}"/>
                    </a:ext>
                  </a:extLst>
                </p:cNvPr>
                <p:cNvSpPr/>
                <p:nvPr/>
              </p:nvSpPr>
              <p:spPr>
                <a:xfrm>
                  <a:off x="10412055" y="2045166"/>
                  <a:ext cx="13906" cy="13335"/>
                </a:xfrm>
                <a:custGeom>
                  <a:avLst/>
                  <a:gdLst>
                    <a:gd name="connsiteX0" fmla="*/ 4572 w 13906"/>
                    <a:gd name="connsiteY0" fmla="*/ 5144 h 13335"/>
                    <a:gd name="connsiteX1" fmla="*/ 0 w 13906"/>
                    <a:gd name="connsiteY1" fmla="*/ 8001 h 13335"/>
                    <a:gd name="connsiteX2" fmla="*/ 5429 w 13906"/>
                    <a:gd name="connsiteY2" fmla="*/ 8096 h 13335"/>
                    <a:gd name="connsiteX3" fmla="*/ 6668 w 13906"/>
                    <a:gd name="connsiteY3" fmla="*/ 13335 h 13335"/>
                    <a:gd name="connsiteX4" fmla="*/ 8477 w 13906"/>
                    <a:gd name="connsiteY4" fmla="*/ 8287 h 13335"/>
                    <a:gd name="connsiteX5" fmla="*/ 13907 w 13906"/>
                    <a:gd name="connsiteY5" fmla="*/ 8668 h 13335"/>
                    <a:gd name="connsiteX6" fmla="*/ 9525 w 13906"/>
                    <a:gd name="connsiteY6" fmla="*/ 5429 h 13335"/>
                    <a:gd name="connsiteX7" fmla="*/ 11621 w 13906"/>
                    <a:gd name="connsiteY7" fmla="*/ 381 h 13335"/>
                    <a:gd name="connsiteX8" fmla="*/ 7144 w 13906"/>
                    <a:gd name="connsiteY8" fmla="*/ 3429 h 13335"/>
                    <a:gd name="connsiteX9" fmla="*/ 3048 w 13906"/>
                    <a:gd name="connsiteY9" fmla="*/ 0 h 13335"/>
                    <a:gd name="connsiteX10" fmla="*/ 4572 w 13906"/>
                    <a:gd name="connsiteY10" fmla="*/ 5144 h 13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335">
                      <a:moveTo>
                        <a:pt x="4572" y="5144"/>
                      </a:moveTo>
                      <a:lnTo>
                        <a:pt x="0" y="8001"/>
                      </a:lnTo>
                      <a:lnTo>
                        <a:pt x="5429" y="8096"/>
                      </a:lnTo>
                      <a:lnTo>
                        <a:pt x="6668" y="13335"/>
                      </a:lnTo>
                      <a:lnTo>
                        <a:pt x="8477" y="8287"/>
                      </a:lnTo>
                      <a:lnTo>
                        <a:pt x="13907" y="8668"/>
                      </a:lnTo>
                      <a:lnTo>
                        <a:pt x="9525" y="5429"/>
                      </a:lnTo>
                      <a:lnTo>
                        <a:pt x="11621" y="381"/>
                      </a:lnTo>
                      <a:lnTo>
                        <a:pt x="7144" y="3429"/>
                      </a:lnTo>
                      <a:lnTo>
                        <a:pt x="3048" y="0"/>
                      </a:lnTo>
                      <a:lnTo>
                        <a:pt x="4572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D35B775A-320A-01C4-296D-82461352E9E9}"/>
                    </a:ext>
                  </a:extLst>
                </p:cNvPr>
                <p:cNvSpPr/>
                <p:nvPr/>
              </p:nvSpPr>
              <p:spPr>
                <a:xfrm>
                  <a:off x="10392719" y="2029355"/>
                  <a:ext cx="13525" cy="14001"/>
                </a:xfrm>
                <a:custGeom>
                  <a:avLst/>
                  <a:gdLst>
                    <a:gd name="connsiteX0" fmla="*/ 5334 w 13525"/>
                    <a:gd name="connsiteY0" fmla="*/ 5429 h 14001"/>
                    <a:gd name="connsiteX1" fmla="*/ 0 w 13525"/>
                    <a:gd name="connsiteY1" fmla="*/ 6763 h 14001"/>
                    <a:gd name="connsiteX2" fmla="*/ 5144 w 13525"/>
                    <a:gd name="connsiteY2" fmla="*/ 8573 h 14001"/>
                    <a:gd name="connsiteX3" fmla="*/ 4763 w 13525"/>
                    <a:gd name="connsiteY3" fmla="*/ 14002 h 14001"/>
                    <a:gd name="connsiteX4" fmla="*/ 8096 w 13525"/>
                    <a:gd name="connsiteY4" fmla="*/ 9620 h 14001"/>
                    <a:gd name="connsiteX5" fmla="*/ 13145 w 13525"/>
                    <a:gd name="connsiteY5" fmla="*/ 11716 h 14001"/>
                    <a:gd name="connsiteX6" fmla="*/ 10001 w 13525"/>
                    <a:gd name="connsiteY6" fmla="*/ 7239 h 14001"/>
                    <a:gd name="connsiteX7" fmla="*/ 13526 w 13525"/>
                    <a:gd name="connsiteY7" fmla="*/ 3048 h 14001"/>
                    <a:gd name="connsiteX8" fmla="*/ 8287 w 13525"/>
                    <a:gd name="connsiteY8" fmla="*/ 4572 h 14001"/>
                    <a:gd name="connsiteX9" fmla="*/ 5429 w 13525"/>
                    <a:gd name="connsiteY9" fmla="*/ 0 h 14001"/>
                    <a:gd name="connsiteX10" fmla="*/ 5334 w 13525"/>
                    <a:gd name="connsiteY10" fmla="*/ 542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334" y="5429"/>
                      </a:moveTo>
                      <a:lnTo>
                        <a:pt x="0" y="6763"/>
                      </a:lnTo>
                      <a:lnTo>
                        <a:pt x="5144" y="8573"/>
                      </a:lnTo>
                      <a:lnTo>
                        <a:pt x="4763" y="14002"/>
                      </a:lnTo>
                      <a:lnTo>
                        <a:pt x="8096" y="9620"/>
                      </a:lnTo>
                      <a:lnTo>
                        <a:pt x="13145" y="11716"/>
                      </a:lnTo>
                      <a:lnTo>
                        <a:pt x="10001" y="7239"/>
                      </a:lnTo>
                      <a:lnTo>
                        <a:pt x="13526" y="3048"/>
                      </a:lnTo>
                      <a:lnTo>
                        <a:pt x="8287" y="4572"/>
                      </a:lnTo>
                      <a:lnTo>
                        <a:pt x="5429" y="0"/>
                      </a:lnTo>
                      <a:lnTo>
                        <a:pt x="533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8F1C487F-9872-0E59-7B47-287822E33645}"/>
                    </a:ext>
                  </a:extLst>
                </p:cNvPr>
                <p:cNvSpPr/>
                <p:nvPr/>
              </p:nvSpPr>
              <p:spPr>
                <a:xfrm>
                  <a:off x="10394243" y="2083266"/>
                  <a:ext cx="14097" cy="13716"/>
                </a:xfrm>
                <a:custGeom>
                  <a:avLst/>
                  <a:gdLst>
                    <a:gd name="connsiteX0" fmla="*/ 5429 w 14097"/>
                    <a:gd name="connsiteY0" fmla="*/ 5239 h 13716"/>
                    <a:gd name="connsiteX1" fmla="*/ 0 w 14097"/>
                    <a:gd name="connsiteY1" fmla="*/ 4858 h 13716"/>
                    <a:gd name="connsiteX2" fmla="*/ 4382 w 14097"/>
                    <a:gd name="connsiteY2" fmla="*/ 8192 h 13716"/>
                    <a:gd name="connsiteX3" fmla="*/ 2286 w 14097"/>
                    <a:gd name="connsiteY3" fmla="*/ 13335 h 13716"/>
                    <a:gd name="connsiteX4" fmla="*/ 6763 w 14097"/>
                    <a:gd name="connsiteY4" fmla="*/ 10192 h 13716"/>
                    <a:gd name="connsiteX5" fmla="*/ 11049 w 14097"/>
                    <a:gd name="connsiteY5" fmla="*/ 13716 h 13716"/>
                    <a:gd name="connsiteX6" fmla="*/ 9430 w 14097"/>
                    <a:gd name="connsiteY6" fmla="*/ 8382 h 13716"/>
                    <a:gd name="connsiteX7" fmla="*/ 14097 w 14097"/>
                    <a:gd name="connsiteY7" fmla="*/ 5525 h 13716"/>
                    <a:gd name="connsiteX8" fmla="*/ 8572 w 14097"/>
                    <a:gd name="connsiteY8" fmla="*/ 5429 h 13716"/>
                    <a:gd name="connsiteX9" fmla="*/ 7239 w 14097"/>
                    <a:gd name="connsiteY9" fmla="*/ 0 h 13716"/>
                    <a:gd name="connsiteX10" fmla="*/ 5429 w 14097"/>
                    <a:gd name="connsiteY10" fmla="*/ 5239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7" h="13716">
                      <a:moveTo>
                        <a:pt x="5429" y="5239"/>
                      </a:moveTo>
                      <a:lnTo>
                        <a:pt x="0" y="4858"/>
                      </a:lnTo>
                      <a:lnTo>
                        <a:pt x="4382" y="8192"/>
                      </a:lnTo>
                      <a:lnTo>
                        <a:pt x="2286" y="13335"/>
                      </a:lnTo>
                      <a:lnTo>
                        <a:pt x="6763" y="10192"/>
                      </a:lnTo>
                      <a:lnTo>
                        <a:pt x="11049" y="13716"/>
                      </a:lnTo>
                      <a:lnTo>
                        <a:pt x="9430" y="8382"/>
                      </a:lnTo>
                      <a:lnTo>
                        <a:pt x="14097" y="5525"/>
                      </a:lnTo>
                      <a:lnTo>
                        <a:pt x="8572" y="5429"/>
                      </a:lnTo>
                      <a:lnTo>
                        <a:pt x="7239" y="0"/>
                      </a:lnTo>
                      <a:lnTo>
                        <a:pt x="542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8C45F4F0-F00B-36B8-5C3A-1D0C4D522313}"/>
                    </a:ext>
                  </a:extLst>
                </p:cNvPr>
                <p:cNvSpPr/>
                <p:nvPr/>
              </p:nvSpPr>
              <p:spPr>
                <a:xfrm>
                  <a:off x="10356429" y="2117270"/>
                  <a:ext cx="14382" cy="14001"/>
                </a:xfrm>
                <a:custGeom>
                  <a:avLst/>
                  <a:gdLst>
                    <a:gd name="connsiteX0" fmla="*/ 7429 w 14382"/>
                    <a:gd name="connsiteY0" fmla="*/ 3715 h 14001"/>
                    <a:gd name="connsiteX1" fmla="*/ 3143 w 14382"/>
                    <a:gd name="connsiteY1" fmla="*/ 0 h 14001"/>
                    <a:gd name="connsiteX2" fmla="*/ 4763 w 14382"/>
                    <a:gd name="connsiteY2" fmla="*/ 5429 h 14001"/>
                    <a:gd name="connsiteX3" fmla="*/ 0 w 14382"/>
                    <a:gd name="connsiteY3" fmla="*/ 8382 h 14001"/>
                    <a:gd name="connsiteX4" fmla="*/ 5620 w 14382"/>
                    <a:gd name="connsiteY4" fmla="*/ 8477 h 14001"/>
                    <a:gd name="connsiteX5" fmla="*/ 6953 w 14382"/>
                    <a:gd name="connsiteY5" fmla="*/ 14002 h 14001"/>
                    <a:gd name="connsiteX6" fmla="*/ 8763 w 14382"/>
                    <a:gd name="connsiteY6" fmla="*/ 8668 h 14001"/>
                    <a:gd name="connsiteX7" fmla="*/ 14383 w 14382"/>
                    <a:gd name="connsiteY7" fmla="*/ 9049 h 14001"/>
                    <a:gd name="connsiteX8" fmla="*/ 9906 w 14382"/>
                    <a:gd name="connsiteY8" fmla="*/ 5620 h 14001"/>
                    <a:gd name="connsiteX9" fmla="*/ 12002 w 14382"/>
                    <a:gd name="connsiteY9" fmla="*/ 476 h 14001"/>
                    <a:gd name="connsiteX10" fmla="*/ 7429 w 14382"/>
                    <a:gd name="connsiteY10" fmla="*/ 3715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001">
                      <a:moveTo>
                        <a:pt x="7429" y="3715"/>
                      </a:moveTo>
                      <a:lnTo>
                        <a:pt x="3143" y="0"/>
                      </a:lnTo>
                      <a:lnTo>
                        <a:pt x="4763" y="5429"/>
                      </a:lnTo>
                      <a:lnTo>
                        <a:pt x="0" y="8382"/>
                      </a:lnTo>
                      <a:lnTo>
                        <a:pt x="5620" y="8477"/>
                      </a:lnTo>
                      <a:lnTo>
                        <a:pt x="6953" y="14002"/>
                      </a:lnTo>
                      <a:lnTo>
                        <a:pt x="8763" y="8668"/>
                      </a:lnTo>
                      <a:lnTo>
                        <a:pt x="14383" y="9049"/>
                      </a:lnTo>
                      <a:lnTo>
                        <a:pt x="9906" y="5620"/>
                      </a:lnTo>
                      <a:lnTo>
                        <a:pt x="12002" y="476"/>
                      </a:lnTo>
                      <a:lnTo>
                        <a:pt x="7429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8F0C435C-07DB-D8E8-72A8-6CDA399A8E2C}"/>
                    </a:ext>
                  </a:extLst>
                </p:cNvPr>
                <p:cNvSpPr/>
                <p:nvPr/>
              </p:nvSpPr>
              <p:spPr>
                <a:xfrm>
                  <a:off x="10373574" y="2098220"/>
                  <a:ext cx="14096" cy="14573"/>
                </a:xfrm>
                <a:custGeom>
                  <a:avLst/>
                  <a:gdLst>
                    <a:gd name="connsiteX0" fmla="*/ 8572 w 14096"/>
                    <a:gd name="connsiteY0" fmla="*/ 4858 h 14573"/>
                    <a:gd name="connsiteX1" fmla="*/ 5620 w 14096"/>
                    <a:gd name="connsiteY1" fmla="*/ 0 h 14573"/>
                    <a:gd name="connsiteX2" fmla="*/ 5524 w 14096"/>
                    <a:gd name="connsiteY2" fmla="*/ 5715 h 14573"/>
                    <a:gd name="connsiteX3" fmla="*/ 0 w 14096"/>
                    <a:gd name="connsiteY3" fmla="*/ 7049 h 14573"/>
                    <a:gd name="connsiteX4" fmla="*/ 5334 w 14096"/>
                    <a:gd name="connsiteY4" fmla="*/ 8954 h 14573"/>
                    <a:gd name="connsiteX5" fmla="*/ 4953 w 14096"/>
                    <a:gd name="connsiteY5" fmla="*/ 14573 h 14573"/>
                    <a:gd name="connsiteX6" fmla="*/ 8382 w 14096"/>
                    <a:gd name="connsiteY6" fmla="*/ 10097 h 14573"/>
                    <a:gd name="connsiteX7" fmla="*/ 13621 w 14096"/>
                    <a:gd name="connsiteY7" fmla="*/ 12192 h 14573"/>
                    <a:gd name="connsiteX8" fmla="*/ 10382 w 14096"/>
                    <a:gd name="connsiteY8" fmla="*/ 7525 h 14573"/>
                    <a:gd name="connsiteX9" fmla="*/ 14097 w 14096"/>
                    <a:gd name="connsiteY9" fmla="*/ 3239 h 14573"/>
                    <a:gd name="connsiteX10" fmla="*/ 8572 w 14096"/>
                    <a:gd name="connsiteY10" fmla="*/ 4858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6" h="14573">
                      <a:moveTo>
                        <a:pt x="8572" y="4858"/>
                      </a:moveTo>
                      <a:lnTo>
                        <a:pt x="5620" y="0"/>
                      </a:lnTo>
                      <a:lnTo>
                        <a:pt x="5524" y="5715"/>
                      </a:lnTo>
                      <a:lnTo>
                        <a:pt x="0" y="7049"/>
                      </a:lnTo>
                      <a:lnTo>
                        <a:pt x="5334" y="8954"/>
                      </a:lnTo>
                      <a:lnTo>
                        <a:pt x="4953" y="14573"/>
                      </a:lnTo>
                      <a:lnTo>
                        <a:pt x="8382" y="10097"/>
                      </a:lnTo>
                      <a:lnTo>
                        <a:pt x="13621" y="12192"/>
                      </a:lnTo>
                      <a:lnTo>
                        <a:pt x="10382" y="7525"/>
                      </a:lnTo>
                      <a:lnTo>
                        <a:pt x="14097" y="3239"/>
                      </a:lnTo>
                      <a:lnTo>
                        <a:pt x="8572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46E27BEA-9B44-3FE7-7E66-55301A904552}"/>
                    </a:ext>
                  </a:extLst>
                </p:cNvPr>
                <p:cNvSpPr/>
                <p:nvPr/>
              </p:nvSpPr>
              <p:spPr>
                <a:xfrm>
                  <a:off x="10334712" y="2086409"/>
                  <a:ext cx="14763" cy="14192"/>
                </a:xfrm>
                <a:custGeom>
                  <a:avLst/>
                  <a:gdLst>
                    <a:gd name="connsiteX0" fmla="*/ 9049 w 14763"/>
                    <a:gd name="connsiteY0" fmla="*/ 5620 h 14192"/>
                    <a:gd name="connsiteX1" fmla="*/ 7620 w 14763"/>
                    <a:gd name="connsiteY1" fmla="*/ 0 h 14192"/>
                    <a:gd name="connsiteX2" fmla="*/ 5715 w 14763"/>
                    <a:gd name="connsiteY2" fmla="*/ 5429 h 14192"/>
                    <a:gd name="connsiteX3" fmla="*/ 0 w 14763"/>
                    <a:gd name="connsiteY3" fmla="*/ 5048 h 14192"/>
                    <a:gd name="connsiteX4" fmla="*/ 4572 w 14763"/>
                    <a:gd name="connsiteY4" fmla="*/ 8477 h 14192"/>
                    <a:gd name="connsiteX5" fmla="*/ 2477 w 14763"/>
                    <a:gd name="connsiteY5" fmla="*/ 13811 h 14192"/>
                    <a:gd name="connsiteX6" fmla="*/ 7144 w 14763"/>
                    <a:gd name="connsiteY6" fmla="*/ 10573 h 14192"/>
                    <a:gd name="connsiteX7" fmla="*/ 11525 w 14763"/>
                    <a:gd name="connsiteY7" fmla="*/ 14192 h 14192"/>
                    <a:gd name="connsiteX8" fmla="*/ 9906 w 14763"/>
                    <a:gd name="connsiteY8" fmla="*/ 8763 h 14192"/>
                    <a:gd name="connsiteX9" fmla="*/ 14764 w 14763"/>
                    <a:gd name="connsiteY9" fmla="*/ 5715 h 14192"/>
                    <a:gd name="connsiteX10" fmla="*/ 9049 w 14763"/>
                    <a:gd name="connsiteY10" fmla="*/ 5620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4192">
                      <a:moveTo>
                        <a:pt x="9049" y="5620"/>
                      </a:move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5048"/>
                      </a:lnTo>
                      <a:lnTo>
                        <a:pt x="4572" y="8477"/>
                      </a:lnTo>
                      <a:lnTo>
                        <a:pt x="2477" y="13811"/>
                      </a:lnTo>
                      <a:lnTo>
                        <a:pt x="7144" y="10573"/>
                      </a:lnTo>
                      <a:lnTo>
                        <a:pt x="11525" y="14192"/>
                      </a:lnTo>
                      <a:lnTo>
                        <a:pt x="9906" y="8763"/>
                      </a:lnTo>
                      <a:lnTo>
                        <a:pt x="14764" y="5715"/>
                      </a:lnTo>
                      <a:lnTo>
                        <a:pt x="9049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" name="Freeform: Shape 327">
                  <a:extLst>
                    <a:ext uri="{FF2B5EF4-FFF2-40B4-BE49-F238E27FC236}">
                      <a16:creationId xmlns:a16="http://schemas.microsoft.com/office/drawing/2014/main" id="{BF7B016D-64B4-1923-AC0E-CA69BC13F68D}"/>
                    </a:ext>
                  </a:extLst>
                </p:cNvPr>
                <p:cNvSpPr/>
                <p:nvPr/>
              </p:nvSpPr>
              <p:spPr>
                <a:xfrm>
                  <a:off x="10312423" y="2095363"/>
                  <a:ext cx="14382" cy="14858"/>
                </a:xfrm>
                <a:custGeom>
                  <a:avLst/>
                  <a:gdLst>
                    <a:gd name="connsiteX0" fmla="*/ 8858 w 14382"/>
                    <a:gd name="connsiteY0" fmla="*/ 5715 h 14858"/>
                    <a:gd name="connsiteX1" fmla="*/ 9335 w 14382"/>
                    <a:gd name="connsiteY1" fmla="*/ 0 h 14858"/>
                    <a:gd name="connsiteX2" fmla="*/ 5810 w 14382"/>
                    <a:gd name="connsiteY2" fmla="*/ 4572 h 14858"/>
                    <a:gd name="connsiteX3" fmla="*/ 381 w 14382"/>
                    <a:gd name="connsiteY3" fmla="*/ 2381 h 14858"/>
                    <a:gd name="connsiteX4" fmla="*/ 3715 w 14382"/>
                    <a:gd name="connsiteY4" fmla="*/ 7144 h 14858"/>
                    <a:gd name="connsiteX5" fmla="*/ 0 w 14382"/>
                    <a:gd name="connsiteY5" fmla="*/ 11621 h 14858"/>
                    <a:gd name="connsiteX6" fmla="*/ 5525 w 14382"/>
                    <a:gd name="connsiteY6" fmla="*/ 9906 h 14858"/>
                    <a:gd name="connsiteX7" fmla="*/ 8572 w 14382"/>
                    <a:gd name="connsiteY7" fmla="*/ 14859 h 14858"/>
                    <a:gd name="connsiteX8" fmla="*/ 8763 w 14382"/>
                    <a:gd name="connsiteY8" fmla="*/ 9049 h 14858"/>
                    <a:gd name="connsiteX9" fmla="*/ 14383 w 14382"/>
                    <a:gd name="connsiteY9" fmla="*/ 7620 h 14858"/>
                    <a:gd name="connsiteX10" fmla="*/ 8858 w 14382"/>
                    <a:gd name="connsiteY10" fmla="*/ 5715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858">
                      <a:moveTo>
                        <a:pt x="8858" y="5715"/>
                      </a:moveTo>
                      <a:lnTo>
                        <a:pt x="9335" y="0"/>
                      </a:lnTo>
                      <a:lnTo>
                        <a:pt x="5810" y="4572"/>
                      </a:lnTo>
                      <a:lnTo>
                        <a:pt x="381" y="2381"/>
                      </a:lnTo>
                      <a:lnTo>
                        <a:pt x="3715" y="7144"/>
                      </a:lnTo>
                      <a:lnTo>
                        <a:pt x="0" y="11621"/>
                      </a:lnTo>
                      <a:lnTo>
                        <a:pt x="5525" y="9906"/>
                      </a:lnTo>
                      <a:lnTo>
                        <a:pt x="8572" y="14859"/>
                      </a:lnTo>
                      <a:lnTo>
                        <a:pt x="8763" y="9049"/>
                      </a:lnTo>
                      <a:lnTo>
                        <a:pt x="14383" y="7620"/>
                      </a:lnTo>
                      <a:lnTo>
                        <a:pt x="8858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5D885B0A-7065-2949-92E0-6D01537937AC}"/>
                    </a:ext>
                  </a:extLst>
                </p:cNvPr>
                <p:cNvSpPr/>
                <p:nvPr/>
              </p:nvSpPr>
              <p:spPr>
                <a:xfrm>
                  <a:off x="10257178" y="2067074"/>
                  <a:ext cx="15049" cy="14477"/>
                </a:xfrm>
                <a:custGeom>
                  <a:avLst/>
                  <a:gdLst>
                    <a:gd name="connsiteX0" fmla="*/ 10382 w 15049"/>
                    <a:gd name="connsiteY0" fmla="*/ 5906 h 14477"/>
                    <a:gd name="connsiteX1" fmla="*/ 12573 w 15049"/>
                    <a:gd name="connsiteY1" fmla="*/ 476 h 14477"/>
                    <a:gd name="connsiteX2" fmla="*/ 7811 w 15049"/>
                    <a:gd name="connsiteY2" fmla="*/ 3810 h 14477"/>
                    <a:gd name="connsiteX3" fmla="*/ 3334 w 15049"/>
                    <a:gd name="connsiteY3" fmla="*/ 0 h 14477"/>
                    <a:gd name="connsiteX4" fmla="*/ 5048 w 15049"/>
                    <a:gd name="connsiteY4" fmla="*/ 5620 h 14477"/>
                    <a:gd name="connsiteX5" fmla="*/ 0 w 15049"/>
                    <a:gd name="connsiteY5" fmla="*/ 8668 h 14477"/>
                    <a:gd name="connsiteX6" fmla="*/ 5905 w 15049"/>
                    <a:gd name="connsiteY6" fmla="*/ 8858 h 14477"/>
                    <a:gd name="connsiteX7" fmla="*/ 7334 w 15049"/>
                    <a:gd name="connsiteY7" fmla="*/ 14478 h 14477"/>
                    <a:gd name="connsiteX8" fmla="*/ 9239 w 15049"/>
                    <a:gd name="connsiteY8" fmla="*/ 8954 h 14477"/>
                    <a:gd name="connsiteX9" fmla="*/ 15049 w 15049"/>
                    <a:gd name="connsiteY9" fmla="*/ 9430 h 14477"/>
                    <a:gd name="connsiteX10" fmla="*/ 10382 w 15049"/>
                    <a:gd name="connsiteY10" fmla="*/ 5906 h 14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4477">
                      <a:moveTo>
                        <a:pt x="10382" y="5906"/>
                      </a:moveTo>
                      <a:lnTo>
                        <a:pt x="12573" y="476"/>
                      </a:lnTo>
                      <a:lnTo>
                        <a:pt x="7811" y="3810"/>
                      </a:lnTo>
                      <a:lnTo>
                        <a:pt x="3334" y="0"/>
                      </a:lnTo>
                      <a:lnTo>
                        <a:pt x="5048" y="5620"/>
                      </a:lnTo>
                      <a:lnTo>
                        <a:pt x="0" y="8668"/>
                      </a:lnTo>
                      <a:lnTo>
                        <a:pt x="5905" y="8858"/>
                      </a:lnTo>
                      <a:lnTo>
                        <a:pt x="7334" y="14478"/>
                      </a:lnTo>
                      <a:lnTo>
                        <a:pt x="9239" y="8954"/>
                      </a:lnTo>
                      <a:lnTo>
                        <a:pt x="15049" y="9430"/>
                      </a:lnTo>
                      <a:lnTo>
                        <a:pt x="10382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" name="Freeform: Shape 329">
                  <a:extLst>
                    <a:ext uri="{FF2B5EF4-FFF2-40B4-BE49-F238E27FC236}">
                      <a16:creationId xmlns:a16="http://schemas.microsoft.com/office/drawing/2014/main" id="{B82FE922-31D2-DE77-C244-AC328784FAD1}"/>
                    </a:ext>
                  </a:extLst>
                </p:cNvPr>
                <p:cNvSpPr/>
                <p:nvPr/>
              </p:nvSpPr>
              <p:spPr>
                <a:xfrm>
                  <a:off x="10295278" y="2111460"/>
                  <a:ext cx="14668" cy="15144"/>
                </a:xfrm>
                <a:custGeom>
                  <a:avLst/>
                  <a:gdLst>
                    <a:gd name="connsiteX0" fmla="*/ 10858 w 14668"/>
                    <a:gd name="connsiteY0" fmla="*/ 7810 h 15144"/>
                    <a:gd name="connsiteX1" fmla="*/ 14668 w 14668"/>
                    <a:gd name="connsiteY1" fmla="*/ 3238 h 15144"/>
                    <a:gd name="connsiteX2" fmla="*/ 8954 w 14668"/>
                    <a:gd name="connsiteY2" fmla="*/ 4953 h 15144"/>
                    <a:gd name="connsiteX3" fmla="*/ 5905 w 14668"/>
                    <a:gd name="connsiteY3" fmla="*/ 0 h 15144"/>
                    <a:gd name="connsiteX4" fmla="*/ 5715 w 14668"/>
                    <a:gd name="connsiteY4" fmla="*/ 5905 h 15144"/>
                    <a:gd name="connsiteX5" fmla="*/ 0 w 14668"/>
                    <a:gd name="connsiteY5" fmla="*/ 7334 h 15144"/>
                    <a:gd name="connsiteX6" fmla="*/ 5620 w 14668"/>
                    <a:gd name="connsiteY6" fmla="*/ 9239 h 15144"/>
                    <a:gd name="connsiteX7" fmla="*/ 5143 w 14668"/>
                    <a:gd name="connsiteY7" fmla="*/ 15145 h 15144"/>
                    <a:gd name="connsiteX8" fmla="*/ 8763 w 14668"/>
                    <a:gd name="connsiteY8" fmla="*/ 10477 h 15144"/>
                    <a:gd name="connsiteX9" fmla="*/ 14192 w 14668"/>
                    <a:gd name="connsiteY9" fmla="*/ 12668 h 15144"/>
                    <a:gd name="connsiteX10" fmla="*/ 10858 w 14668"/>
                    <a:gd name="connsiteY10" fmla="*/ 781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144">
                      <a:moveTo>
                        <a:pt x="10858" y="7810"/>
                      </a:moveTo>
                      <a:lnTo>
                        <a:pt x="14668" y="3238"/>
                      </a:lnTo>
                      <a:lnTo>
                        <a:pt x="8954" y="4953"/>
                      </a:lnTo>
                      <a:lnTo>
                        <a:pt x="5905" y="0"/>
                      </a:lnTo>
                      <a:lnTo>
                        <a:pt x="5715" y="5905"/>
                      </a:lnTo>
                      <a:lnTo>
                        <a:pt x="0" y="7334"/>
                      </a:lnTo>
                      <a:lnTo>
                        <a:pt x="5620" y="9239"/>
                      </a:lnTo>
                      <a:lnTo>
                        <a:pt x="5143" y="15145"/>
                      </a:lnTo>
                      <a:lnTo>
                        <a:pt x="8763" y="10477"/>
                      </a:lnTo>
                      <a:lnTo>
                        <a:pt x="14192" y="12668"/>
                      </a:lnTo>
                      <a:lnTo>
                        <a:pt x="10858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86FAC8A7-59EB-F1B6-BE88-C63E770D25CA}"/>
                    </a:ext>
                  </a:extLst>
                </p:cNvPr>
                <p:cNvSpPr/>
                <p:nvPr/>
              </p:nvSpPr>
              <p:spPr>
                <a:xfrm>
                  <a:off x="10273656" y="2093077"/>
                  <a:ext cx="15335" cy="14763"/>
                </a:xfrm>
                <a:custGeom>
                  <a:avLst/>
                  <a:gdLst>
                    <a:gd name="connsiteX0" fmla="*/ 10192 w 15335"/>
                    <a:gd name="connsiteY0" fmla="*/ 9144 h 14763"/>
                    <a:gd name="connsiteX1" fmla="*/ 15335 w 15335"/>
                    <a:gd name="connsiteY1" fmla="*/ 5905 h 14763"/>
                    <a:gd name="connsiteX2" fmla="*/ 9335 w 15335"/>
                    <a:gd name="connsiteY2" fmla="*/ 5810 h 14763"/>
                    <a:gd name="connsiteX3" fmla="*/ 7906 w 15335"/>
                    <a:gd name="connsiteY3" fmla="*/ 0 h 14763"/>
                    <a:gd name="connsiteX4" fmla="*/ 5906 w 15335"/>
                    <a:gd name="connsiteY4" fmla="*/ 5620 h 14763"/>
                    <a:gd name="connsiteX5" fmla="*/ 0 w 15335"/>
                    <a:gd name="connsiteY5" fmla="*/ 5239 h 14763"/>
                    <a:gd name="connsiteX6" fmla="*/ 4667 w 15335"/>
                    <a:gd name="connsiteY6" fmla="*/ 8858 h 14763"/>
                    <a:gd name="connsiteX7" fmla="*/ 2477 w 15335"/>
                    <a:gd name="connsiteY7" fmla="*/ 14383 h 14763"/>
                    <a:gd name="connsiteX8" fmla="*/ 7334 w 15335"/>
                    <a:gd name="connsiteY8" fmla="*/ 10954 h 14763"/>
                    <a:gd name="connsiteX9" fmla="*/ 11906 w 15335"/>
                    <a:gd name="connsiteY9" fmla="*/ 14764 h 14763"/>
                    <a:gd name="connsiteX10" fmla="*/ 10192 w 15335"/>
                    <a:gd name="connsiteY10" fmla="*/ 9144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763">
                      <a:moveTo>
                        <a:pt x="10192" y="9144"/>
                      </a:moveTo>
                      <a:lnTo>
                        <a:pt x="15335" y="5905"/>
                      </a:lnTo>
                      <a:lnTo>
                        <a:pt x="9335" y="5810"/>
                      </a:lnTo>
                      <a:lnTo>
                        <a:pt x="7906" y="0"/>
                      </a:lnTo>
                      <a:lnTo>
                        <a:pt x="5906" y="5620"/>
                      </a:lnTo>
                      <a:lnTo>
                        <a:pt x="0" y="5239"/>
                      </a:lnTo>
                      <a:lnTo>
                        <a:pt x="4667" y="8858"/>
                      </a:lnTo>
                      <a:lnTo>
                        <a:pt x="2477" y="14383"/>
                      </a:lnTo>
                      <a:lnTo>
                        <a:pt x="7334" y="10954"/>
                      </a:lnTo>
                      <a:lnTo>
                        <a:pt x="11906" y="14764"/>
                      </a:lnTo>
                      <a:lnTo>
                        <a:pt x="10192" y="9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835844D2-416B-B3BD-CF58-D7188DB50715}"/>
                    </a:ext>
                  </a:extLst>
                </p:cNvPr>
                <p:cNvSpPr/>
                <p:nvPr/>
              </p:nvSpPr>
              <p:spPr>
                <a:xfrm>
                  <a:off x="10243177" y="2122033"/>
                  <a:ext cx="14954" cy="15525"/>
                </a:xfrm>
                <a:custGeom>
                  <a:avLst/>
                  <a:gdLst>
                    <a:gd name="connsiteX0" fmla="*/ 9144 w 14954"/>
                    <a:gd name="connsiteY0" fmla="*/ 9430 h 15525"/>
                    <a:gd name="connsiteX1" fmla="*/ 14954 w 14954"/>
                    <a:gd name="connsiteY1" fmla="*/ 8001 h 15525"/>
                    <a:gd name="connsiteX2" fmla="*/ 9334 w 14954"/>
                    <a:gd name="connsiteY2" fmla="*/ 6001 h 15525"/>
                    <a:gd name="connsiteX3" fmla="*/ 9715 w 14954"/>
                    <a:gd name="connsiteY3" fmla="*/ 0 h 15525"/>
                    <a:gd name="connsiteX4" fmla="*/ 6096 w 14954"/>
                    <a:gd name="connsiteY4" fmla="*/ 4858 h 15525"/>
                    <a:gd name="connsiteX5" fmla="*/ 476 w 14954"/>
                    <a:gd name="connsiteY5" fmla="*/ 2572 h 15525"/>
                    <a:gd name="connsiteX6" fmla="*/ 3905 w 14954"/>
                    <a:gd name="connsiteY6" fmla="*/ 7525 h 15525"/>
                    <a:gd name="connsiteX7" fmla="*/ 0 w 14954"/>
                    <a:gd name="connsiteY7" fmla="*/ 12097 h 15525"/>
                    <a:gd name="connsiteX8" fmla="*/ 5810 w 14954"/>
                    <a:gd name="connsiteY8" fmla="*/ 10382 h 15525"/>
                    <a:gd name="connsiteX9" fmla="*/ 9049 w 14954"/>
                    <a:gd name="connsiteY9" fmla="*/ 15526 h 15525"/>
                    <a:gd name="connsiteX10" fmla="*/ 9144 w 14954"/>
                    <a:gd name="connsiteY10" fmla="*/ 9430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525">
                      <a:moveTo>
                        <a:pt x="9144" y="9430"/>
                      </a:moveTo>
                      <a:lnTo>
                        <a:pt x="14954" y="8001"/>
                      </a:lnTo>
                      <a:lnTo>
                        <a:pt x="9334" y="6001"/>
                      </a:lnTo>
                      <a:lnTo>
                        <a:pt x="9715" y="0"/>
                      </a:lnTo>
                      <a:lnTo>
                        <a:pt x="6096" y="4858"/>
                      </a:lnTo>
                      <a:lnTo>
                        <a:pt x="476" y="2572"/>
                      </a:lnTo>
                      <a:lnTo>
                        <a:pt x="3905" y="7525"/>
                      </a:lnTo>
                      <a:lnTo>
                        <a:pt x="0" y="12097"/>
                      </a:lnTo>
                      <a:lnTo>
                        <a:pt x="5810" y="10382"/>
                      </a:lnTo>
                      <a:lnTo>
                        <a:pt x="9049" y="15526"/>
                      </a:lnTo>
                      <a:lnTo>
                        <a:pt x="9144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A78320C4-2CE2-F20D-8396-8681CA4B6D6F}"/>
                    </a:ext>
                  </a:extLst>
                </p:cNvPr>
                <p:cNvSpPr/>
                <p:nvPr/>
              </p:nvSpPr>
              <p:spPr>
                <a:xfrm>
                  <a:off x="10262417" y="2135368"/>
                  <a:ext cx="15716" cy="15144"/>
                </a:xfrm>
                <a:custGeom>
                  <a:avLst/>
                  <a:gdLst>
                    <a:gd name="connsiteX0" fmla="*/ 9620 w 15716"/>
                    <a:gd name="connsiteY0" fmla="*/ 9335 h 15144"/>
                    <a:gd name="connsiteX1" fmla="*/ 15716 w 15716"/>
                    <a:gd name="connsiteY1" fmla="*/ 9811 h 15144"/>
                    <a:gd name="connsiteX2" fmla="*/ 10859 w 15716"/>
                    <a:gd name="connsiteY2" fmla="*/ 6096 h 15144"/>
                    <a:gd name="connsiteX3" fmla="*/ 13145 w 15716"/>
                    <a:gd name="connsiteY3" fmla="*/ 476 h 15144"/>
                    <a:gd name="connsiteX4" fmla="*/ 8096 w 15716"/>
                    <a:gd name="connsiteY4" fmla="*/ 3905 h 15144"/>
                    <a:gd name="connsiteX5" fmla="*/ 3429 w 15716"/>
                    <a:gd name="connsiteY5" fmla="*/ 0 h 15144"/>
                    <a:gd name="connsiteX6" fmla="*/ 5239 w 15716"/>
                    <a:gd name="connsiteY6" fmla="*/ 5810 h 15144"/>
                    <a:gd name="connsiteX7" fmla="*/ 0 w 15716"/>
                    <a:gd name="connsiteY7" fmla="*/ 9049 h 15144"/>
                    <a:gd name="connsiteX8" fmla="*/ 6096 w 15716"/>
                    <a:gd name="connsiteY8" fmla="*/ 9239 h 15144"/>
                    <a:gd name="connsiteX9" fmla="*/ 7620 w 15716"/>
                    <a:gd name="connsiteY9" fmla="*/ 15145 h 15144"/>
                    <a:gd name="connsiteX10" fmla="*/ 9620 w 15716"/>
                    <a:gd name="connsiteY10" fmla="*/ 9335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16" h="15144">
                      <a:moveTo>
                        <a:pt x="9620" y="9335"/>
                      </a:moveTo>
                      <a:lnTo>
                        <a:pt x="15716" y="9811"/>
                      </a:lnTo>
                      <a:lnTo>
                        <a:pt x="10859" y="6096"/>
                      </a:lnTo>
                      <a:lnTo>
                        <a:pt x="13145" y="476"/>
                      </a:lnTo>
                      <a:lnTo>
                        <a:pt x="8096" y="3905"/>
                      </a:lnTo>
                      <a:lnTo>
                        <a:pt x="3429" y="0"/>
                      </a:lnTo>
                      <a:lnTo>
                        <a:pt x="5239" y="5810"/>
                      </a:lnTo>
                      <a:lnTo>
                        <a:pt x="0" y="9049"/>
                      </a:lnTo>
                      <a:lnTo>
                        <a:pt x="6096" y="9239"/>
                      </a:lnTo>
                      <a:lnTo>
                        <a:pt x="7620" y="15145"/>
                      </a:lnTo>
                      <a:lnTo>
                        <a:pt x="9620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BA7544CB-D695-79C0-72EB-C9D3B43630E9}"/>
                    </a:ext>
                  </a:extLst>
                </p:cNvPr>
                <p:cNvSpPr/>
                <p:nvPr/>
              </p:nvSpPr>
              <p:spPr>
                <a:xfrm>
                  <a:off x="10222698" y="2062788"/>
                  <a:ext cx="15335" cy="15811"/>
                </a:xfrm>
                <a:custGeom>
                  <a:avLst/>
                  <a:gdLst>
                    <a:gd name="connsiteX0" fmla="*/ 9144 w 15335"/>
                    <a:gd name="connsiteY0" fmla="*/ 10954 h 15811"/>
                    <a:gd name="connsiteX1" fmla="*/ 14859 w 15335"/>
                    <a:gd name="connsiteY1" fmla="*/ 13240 h 15811"/>
                    <a:gd name="connsiteX2" fmla="*/ 11335 w 15335"/>
                    <a:gd name="connsiteY2" fmla="*/ 8192 h 15811"/>
                    <a:gd name="connsiteX3" fmla="*/ 15335 w 15335"/>
                    <a:gd name="connsiteY3" fmla="*/ 3524 h 15811"/>
                    <a:gd name="connsiteX4" fmla="*/ 9430 w 15335"/>
                    <a:gd name="connsiteY4" fmla="*/ 5239 h 15811"/>
                    <a:gd name="connsiteX5" fmla="*/ 6191 w 15335"/>
                    <a:gd name="connsiteY5" fmla="*/ 0 h 15811"/>
                    <a:gd name="connsiteX6" fmla="*/ 6001 w 15335"/>
                    <a:gd name="connsiteY6" fmla="*/ 6191 h 15811"/>
                    <a:gd name="connsiteX7" fmla="*/ 0 w 15335"/>
                    <a:gd name="connsiteY7" fmla="*/ 7715 h 15811"/>
                    <a:gd name="connsiteX8" fmla="*/ 5810 w 15335"/>
                    <a:gd name="connsiteY8" fmla="*/ 9715 h 15811"/>
                    <a:gd name="connsiteX9" fmla="*/ 5429 w 15335"/>
                    <a:gd name="connsiteY9" fmla="*/ 15811 h 15811"/>
                    <a:gd name="connsiteX10" fmla="*/ 9144 w 15335"/>
                    <a:gd name="connsiteY10" fmla="*/ 10954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5811">
                      <a:moveTo>
                        <a:pt x="9144" y="10954"/>
                      </a:moveTo>
                      <a:lnTo>
                        <a:pt x="14859" y="13240"/>
                      </a:lnTo>
                      <a:lnTo>
                        <a:pt x="11335" y="8192"/>
                      </a:lnTo>
                      <a:lnTo>
                        <a:pt x="15335" y="3524"/>
                      </a:lnTo>
                      <a:lnTo>
                        <a:pt x="9430" y="5239"/>
                      </a:lnTo>
                      <a:lnTo>
                        <a:pt x="6191" y="0"/>
                      </a:lnTo>
                      <a:lnTo>
                        <a:pt x="6001" y="6191"/>
                      </a:lnTo>
                      <a:lnTo>
                        <a:pt x="0" y="7715"/>
                      </a:lnTo>
                      <a:lnTo>
                        <a:pt x="5810" y="9715"/>
                      </a:lnTo>
                      <a:lnTo>
                        <a:pt x="5429" y="15811"/>
                      </a:lnTo>
                      <a:lnTo>
                        <a:pt x="9144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07F2E739-E9AF-968B-A7DB-6C10B36574D6}"/>
                    </a:ext>
                  </a:extLst>
                </p:cNvPr>
                <p:cNvSpPr/>
                <p:nvPr/>
              </p:nvSpPr>
              <p:spPr>
                <a:xfrm>
                  <a:off x="10221460" y="2136797"/>
                  <a:ext cx="16001" cy="15430"/>
                </a:xfrm>
                <a:custGeom>
                  <a:avLst/>
                  <a:gdLst>
                    <a:gd name="connsiteX0" fmla="*/ 7715 w 16001"/>
                    <a:gd name="connsiteY0" fmla="*/ 11430 h 15430"/>
                    <a:gd name="connsiteX1" fmla="*/ 12478 w 16001"/>
                    <a:gd name="connsiteY1" fmla="*/ 15431 h 15430"/>
                    <a:gd name="connsiteX2" fmla="*/ 10668 w 16001"/>
                    <a:gd name="connsiteY2" fmla="*/ 9430 h 15430"/>
                    <a:gd name="connsiteX3" fmla="*/ 16002 w 16001"/>
                    <a:gd name="connsiteY3" fmla="*/ 6191 h 15430"/>
                    <a:gd name="connsiteX4" fmla="*/ 9715 w 16001"/>
                    <a:gd name="connsiteY4" fmla="*/ 6096 h 15430"/>
                    <a:gd name="connsiteX5" fmla="*/ 8287 w 16001"/>
                    <a:gd name="connsiteY5" fmla="*/ 0 h 15430"/>
                    <a:gd name="connsiteX6" fmla="*/ 6191 w 16001"/>
                    <a:gd name="connsiteY6" fmla="*/ 5906 h 15430"/>
                    <a:gd name="connsiteX7" fmla="*/ 0 w 16001"/>
                    <a:gd name="connsiteY7" fmla="*/ 5429 h 15430"/>
                    <a:gd name="connsiteX8" fmla="*/ 4953 w 16001"/>
                    <a:gd name="connsiteY8" fmla="*/ 9239 h 15430"/>
                    <a:gd name="connsiteX9" fmla="*/ 2572 w 16001"/>
                    <a:gd name="connsiteY9" fmla="*/ 14954 h 15430"/>
                    <a:gd name="connsiteX10" fmla="*/ 7715 w 16001"/>
                    <a:gd name="connsiteY10" fmla="*/ 11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01" h="15430">
                      <a:moveTo>
                        <a:pt x="7715" y="11430"/>
                      </a:moveTo>
                      <a:lnTo>
                        <a:pt x="12478" y="15431"/>
                      </a:lnTo>
                      <a:lnTo>
                        <a:pt x="10668" y="9430"/>
                      </a:lnTo>
                      <a:lnTo>
                        <a:pt x="16002" y="6191"/>
                      </a:lnTo>
                      <a:lnTo>
                        <a:pt x="9715" y="6096"/>
                      </a:lnTo>
                      <a:lnTo>
                        <a:pt x="8287" y="0"/>
                      </a:lnTo>
                      <a:lnTo>
                        <a:pt x="6191" y="5906"/>
                      </a:lnTo>
                      <a:lnTo>
                        <a:pt x="0" y="5429"/>
                      </a:lnTo>
                      <a:lnTo>
                        <a:pt x="4953" y="9239"/>
                      </a:lnTo>
                      <a:lnTo>
                        <a:pt x="2572" y="14954"/>
                      </a:lnTo>
                      <a:lnTo>
                        <a:pt x="7715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59859F58-495B-6305-42A2-402889BA7135}"/>
                    </a:ext>
                  </a:extLst>
                </p:cNvPr>
                <p:cNvSpPr/>
                <p:nvPr/>
              </p:nvSpPr>
              <p:spPr>
                <a:xfrm>
                  <a:off x="10202028" y="2128891"/>
                  <a:ext cx="15621" cy="16097"/>
                </a:xfrm>
                <a:custGeom>
                  <a:avLst/>
                  <a:gdLst>
                    <a:gd name="connsiteX0" fmla="*/ 6096 w 15621"/>
                    <a:gd name="connsiteY0" fmla="*/ 10763 h 16097"/>
                    <a:gd name="connsiteX1" fmla="*/ 9335 w 15621"/>
                    <a:gd name="connsiteY1" fmla="*/ 16097 h 16097"/>
                    <a:gd name="connsiteX2" fmla="*/ 9525 w 15621"/>
                    <a:gd name="connsiteY2" fmla="*/ 9811 h 16097"/>
                    <a:gd name="connsiteX3" fmla="*/ 15621 w 15621"/>
                    <a:gd name="connsiteY3" fmla="*/ 8287 h 16097"/>
                    <a:gd name="connsiteX4" fmla="*/ 9620 w 15621"/>
                    <a:gd name="connsiteY4" fmla="*/ 6191 h 16097"/>
                    <a:gd name="connsiteX5" fmla="*/ 10096 w 15621"/>
                    <a:gd name="connsiteY5" fmla="*/ 0 h 16097"/>
                    <a:gd name="connsiteX6" fmla="*/ 6287 w 15621"/>
                    <a:gd name="connsiteY6" fmla="*/ 4953 h 16097"/>
                    <a:gd name="connsiteX7" fmla="*/ 476 w 15621"/>
                    <a:gd name="connsiteY7" fmla="*/ 2572 h 16097"/>
                    <a:gd name="connsiteX8" fmla="*/ 4096 w 15621"/>
                    <a:gd name="connsiteY8" fmla="*/ 7810 h 16097"/>
                    <a:gd name="connsiteX9" fmla="*/ 0 w 15621"/>
                    <a:gd name="connsiteY9" fmla="*/ 12573 h 16097"/>
                    <a:gd name="connsiteX10" fmla="*/ 6096 w 15621"/>
                    <a:gd name="connsiteY10" fmla="*/ 10763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1" h="16097">
                      <a:moveTo>
                        <a:pt x="6096" y="10763"/>
                      </a:moveTo>
                      <a:lnTo>
                        <a:pt x="9335" y="16097"/>
                      </a:lnTo>
                      <a:lnTo>
                        <a:pt x="9525" y="9811"/>
                      </a:lnTo>
                      <a:lnTo>
                        <a:pt x="15621" y="8287"/>
                      </a:lnTo>
                      <a:lnTo>
                        <a:pt x="9620" y="6191"/>
                      </a:lnTo>
                      <a:lnTo>
                        <a:pt x="10096" y="0"/>
                      </a:lnTo>
                      <a:lnTo>
                        <a:pt x="6287" y="4953"/>
                      </a:lnTo>
                      <a:lnTo>
                        <a:pt x="476" y="2572"/>
                      </a:lnTo>
                      <a:lnTo>
                        <a:pt x="4096" y="7810"/>
                      </a:lnTo>
                      <a:lnTo>
                        <a:pt x="0" y="12573"/>
                      </a:lnTo>
                      <a:lnTo>
                        <a:pt x="6096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CCCD709F-5A28-52B0-2836-0511333D25B6}"/>
                    </a:ext>
                  </a:extLst>
                </p:cNvPr>
                <p:cNvSpPr/>
                <p:nvPr/>
              </p:nvSpPr>
              <p:spPr>
                <a:xfrm>
                  <a:off x="10175930" y="2086886"/>
                  <a:ext cx="16287" cy="15716"/>
                </a:xfrm>
                <a:custGeom>
                  <a:avLst/>
                  <a:gdLst>
                    <a:gd name="connsiteX0" fmla="*/ 6287 w 16287"/>
                    <a:gd name="connsiteY0" fmla="*/ 9525 h 15716"/>
                    <a:gd name="connsiteX1" fmla="*/ 7810 w 16287"/>
                    <a:gd name="connsiteY1" fmla="*/ 15716 h 15716"/>
                    <a:gd name="connsiteX2" fmla="*/ 9906 w 16287"/>
                    <a:gd name="connsiteY2" fmla="*/ 9715 h 15716"/>
                    <a:gd name="connsiteX3" fmla="*/ 16288 w 16287"/>
                    <a:gd name="connsiteY3" fmla="*/ 10192 h 15716"/>
                    <a:gd name="connsiteX4" fmla="*/ 11239 w 16287"/>
                    <a:gd name="connsiteY4" fmla="*/ 6286 h 15716"/>
                    <a:gd name="connsiteX5" fmla="*/ 13621 w 16287"/>
                    <a:gd name="connsiteY5" fmla="*/ 476 h 15716"/>
                    <a:gd name="connsiteX6" fmla="*/ 8382 w 16287"/>
                    <a:gd name="connsiteY6" fmla="*/ 4000 h 15716"/>
                    <a:gd name="connsiteX7" fmla="*/ 3524 w 16287"/>
                    <a:gd name="connsiteY7" fmla="*/ 0 h 15716"/>
                    <a:gd name="connsiteX8" fmla="*/ 5334 w 16287"/>
                    <a:gd name="connsiteY8" fmla="*/ 6001 h 15716"/>
                    <a:gd name="connsiteX9" fmla="*/ 0 w 16287"/>
                    <a:gd name="connsiteY9" fmla="*/ 9430 h 15716"/>
                    <a:gd name="connsiteX10" fmla="*/ 6287 w 16287"/>
                    <a:gd name="connsiteY10" fmla="*/ 9525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287" y="9525"/>
                      </a:moveTo>
                      <a:lnTo>
                        <a:pt x="7810" y="15716"/>
                      </a:lnTo>
                      <a:lnTo>
                        <a:pt x="9906" y="9715"/>
                      </a:lnTo>
                      <a:lnTo>
                        <a:pt x="16288" y="10192"/>
                      </a:lnTo>
                      <a:lnTo>
                        <a:pt x="11239" y="6286"/>
                      </a:lnTo>
                      <a:lnTo>
                        <a:pt x="13621" y="476"/>
                      </a:lnTo>
                      <a:lnTo>
                        <a:pt x="8382" y="4000"/>
                      </a:lnTo>
                      <a:lnTo>
                        <a:pt x="3524" y="0"/>
                      </a:lnTo>
                      <a:lnTo>
                        <a:pt x="5334" y="6001"/>
                      </a:lnTo>
                      <a:lnTo>
                        <a:pt x="0" y="9430"/>
                      </a:lnTo>
                      <a:lnTo>
                        <a:pt x="6287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12C8B4B7-145C-6941-2116-29DE3ED3ECA0}"/>
                    </a:ext>
                  </a:extLst>
                </p:cNvPr>
                <p:cNvSpPr/>
                <p:nvPr/>
              </p:nvSpPr>
              <p:spPr>
                <a:xfrm>
                  <a:off x="10161357" y="2108412"/>
                  <a:ext cx="15906" cy="16478"/>
                </a:xfrm>
                <a:custGeom>
                  <a:avLst/>
                  <a:gdLst>
                    <a:gd name="connsiteX0" fmla="*/ 6096 w 15906"/>
                    <a:gd name="connsiteY0" fmla="*/ 10001 h 16478"/>
                    <a:gd name="connsiteX1" fmla="*/ 5620 w 15906"/>
                    <a:gd name="connsiteY1" fmla="*/ 16478 h 16478"/>
                    <a:gd name="connsiteX2" fmla="*/ 9525 w 15906"/>
                    <a:gd name="connsiteY2" fmla="*/ 11335 h 16478"/>
                    <a:gd name="connsiteX3" fmla="*/ 15430 w 15906"/>
                    <a:gd name="connsiteY3" fmla="*/ 13716 h 16478"/>
                    <a:gd name="connsiteX4" fmla="*/ 11811 w 15906"/>
                    <a:gd name="connsiteY4" fmla="*/ 8477 h 16478"/>
                    <a:gd name="connsiteX5" fmla="*/ 15907 w 15906"/>
                    <a:gd name="connsiteY5" fmla="*/ 3620 h 16478"/>
                    <a:gd name="connsiteX6" fmla="*/ 9811 w 15906"/>
                    <a:gd name="connsiteY6" fmla="*/ 5429 h 16478"/>
                    <a:gd name="connsiteX7" fmla="*/ 6382 w 15906"/>
                    <a:gd name="connsiteY7" fmla="*/ 0 h 16478"/>
                    <a:gd name="connsiteX8" fmla="*/ 6287 w 15906"/>
                    <a:gd name="connsiteY8" fmla="*/ 6382 h 16478"/>
                    <a:gd name="connsiteX9" fmla="*/ 0 w 15906"/>
                    <a:gd name="connsiteY9" fmla="*/ 7906 h 16478"/>
                    <a:gd name="connsiteX10" fmla="*/ 6096 w 15906"/>
                    <a:gd name="connsiteY10" fmla="*/ 10001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6478">
                      <a:moveTo>
                        <a:pt x="6096" y="10001"/>
                      </a:moveTo>
                      <a:lnTo>
                        <a:pt x="5620" y="16478"/>
                      </a:lnTo>
                      <a:lnTo>
                        <a:pt x="9525" y="11335"/>
                      </a:lnTo>
                      <a:lnTo>
                        <a:pt x="15430" y="13716"/>
                      </a:lnTo>
                      <a:lnTo>
                        <a:pt x="11811" y="8477"/>
                      </a:lnTo>
                      <a:lnTo>
                        <a:pt x="15907" y="3620"/>
                      </a:lnTo>
                      <a:lnTo>
                        <a:pt x="9811" y="5429"/>
                      </a:lnTo>
                      <a:lnTo>
                        <a:pt x="6382" y="0"/>
                      </a:lnTo>
                      <a:lnTo>
                        <a:pt x="6287" y="6382"/>
                      </a:lnTo>
                      <a:lnTo>
                        <a:pt x="0" y="7906"/>
                      </a:lnTo>
                      <a:lnTo>
                        <a:pt x="6096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04144CC4-FD61-B167-6969-A3DF70F4566F}"/>
                    </a:ext>
                  </a:extLst>
                </p:cNvPr>
                <p:cNvSpPr/>
                <p:nvPr/>
              </p:nvSpPr>
              <p:spPr>
                <a:xfrm>
                  <a:off x="10155928" y="2132606"/>
                  <a:ext cx="16192" cy="16859"/>
                </a:xfrm>
                <a:custGeom>
                  <a:avLst/>
                  <a:gdLst>
                    <a:gd name="connsiteX0" fmla="*/ 4191 w 16192"/>
                    <a:gd name="connsiteY0" fmla="*/ 8192 h 16859"/>
                    <a:gd name="connsiteX1" fmla="*/ 0 w 16192"/>
                    <a:gd name="connsiteY1" fmla="*/ 13145 h 16859"/>
                    <a:gd name="connsiteX2" fmla="*/ 6191 w 16192"/>
                    <a:gd name="connsiteY2" fmla="*/ 11240 h 16859"/>
                    <a:gd name="connsiteX3" fmla="*/ 9715 w 16192"/>
                    <a:gd name="connsiteY3" fmla="*/ 16859 h 16859"/>
                    <a:gd name="connsiteX4" fmla="*/ 9811 w 16192"/>
                    <a:gd name="connsiteY4" fmla="*/ 10287 h 16859"/>
                    <a:gd name="connsiteX5" fmla="*/ 16193 w 16192"/>
                    <a:gd name="connsiteY5" fmla="*/ 8668 h 16859"/>
                    <a:gd name="connsiteX6" fmla="*/ 10001 w 16192"/>
                    <a:gd name="connsiteY6" fmla="*/ 6572 h 16859"/>
                    <a:gd name="connsiteX7" fmla="*/ 10478 w 16192"/>
                    <a:gd name="connsiteY7" fmla="*/ 0 h 16859"/>
                    <a:gd name="connsiteX8" fmla="*/ 6477 w 16192"/>
                    <a:gd name="connsiteY8" fmla="*/ 5239 h 16859"/>
                    <a:gd name="connsiteX9" fmla="*/ 476 w 16192"/>
                    <a:gd name="connsiteY9" fmla="*/ 2762 h 16859"/>
                    <a:gd name="connsiteX10" fmla="*/ 4191 w 16192"/>
                    <a:gd name="connsiteY10" fmla="*/ 8192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2" h="16859">
                      <a:moveTo>
                        <a:pt x="4191" y="8192"/>
                      </a:moveTo>
                      <a:lnTo>
                        <a:pt x="0" y="13145"/>
                      </a:lnTo>
                      <a:lnTo>
                        <a:pt x="6191" y="11240"/>
                      </a:lnTo>
                      <a:lnTo>
                        <a:pt x="9715" y="16859"/>
                      </a:lnTo>
                      <a:lnTo>
                        <a:pt x="9811" y="10287"/>
                      </a:lnTo>
                      <a:lnTo>
                        <a:pt x="16193" y="8668"/>
                      </a:lnTo>
                      <a:lnTo>
                        <a:pt x="10001" y="6572"/>
                      </a:lnTo>
                      <a:lnTo>
                        <a:pt x="10478" y="0"/>
                      </a:lnTo>
                      <a:lnTo>
                        <a:pt x="6477" y="5239"/>
                      </a:lnTo>
                      <a:lnTo>
                        <a:pt x="476" y="2762"/>
                      </a:lnTo>
                      <a:lnTo>
                        <a:pt x="4191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F960EDFE-A4DB-C058-2358-33CF225E85E5}"/>
                    </a:ext>
                  </a:extLst>
                </p:cNvPr>
                <p:cNvSpPr/>
                <p:nvPr/>
              </p:nvSpPr>
              <p:spPr>
                <a:xfrm>
                  <a:off x="10117828" y="2141178"/>
                  <a:ext cx="17049" cy="16383"/>
                </a:xfrm>
                <a:custGeom>
                  <a:avLst/>
                  <a:gdLst>
                    <a:gd name="connsiteX0" fmla="*/ 5620 w 17049"/>
                    <a:gd name="connsiteY0" fmla="*/ 6287 h 16383"/>
                    <a:gd name="connsiteX1" fmla="*/ 0 w 17049"/>
                    <a:gd name="connsiteY1" fmla="*/ 9811 h 16383"/>
                    <a:gd name="connsiteX2" fmla="*/ 6668 w 17049"/>
                    <a:gd name="connsiteY2" fmla="*/ 9906 h 16383"/>
                    <a:gd name="connsiteX3" fmla="*/ 8191 w 17049"/>
                    <a:gd name="connsiteY3" fmla="*/ 16383 h 16383"/>
                    <a:gd name="connsiteX4" fmla="*/ 10382 w 17049"/>
                    <a:gd name="connsiteY4" fmla="*/ 10096 h 16383"/>
                    <a:gd name="connsiteX5" fmla="*/ 17050 w 17049"/>
                    <a:gd name="connsiteY5" fmla="*/ 10573 h 16383"/>
                    <a:gd name="connsiteX6" fmla="*/ 11716 w 17049"/>
                    <a:gd name="connsiteY6" fmla="*/ 6572 h 16383"/>
                    <a:gd name="connsiteX7" fmla="*/ 14192 w 17049"/>
                    <a:gd name="connsiteY7" fmla="*/ 476 h 16383"/>
                    <a:gd name="connsiteX8" fmla="*/ 8763 w 17049"/>
                    <a:gd name="connsiteY8" fmla="*/ 4191 h 16383"/>
                    <a:gd name="connsiteX9" fmla="*/ 3715 w 17049"/>
                    <a:gd name="connsiteY9" fmla="*/ 0 h 16383"/>
                    <a:gd name="connsiteX10" fmla="*/ 5620 w 17049"/>
                    <a:gd name="connsiteY10" fmla="*/ 6287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049" h="16383">
                      <a:moveTo>
                        <a:pt x="5620" y="6287"/>
                      </a:moveTo>
                      <a:lnTo>
                        <a:pt x="0" y="9811"/>
                      </a:lnTo>
                      <a:lnTo>
                        <a:pt x="6668" y="9906"/>
                      </a:lnTo>
                      <a:lnTo>
                        <a:pt x="8191" y="16383"/>
                      </a:lnTo>
                      <a:lnTo>
                        <a:pt x="10382" y="10096"/>
                      </a:lnTo>
                      <a:lnTo>
                        <a:pt x="17050" y="10573"/>
                      </a:lnTo>
                      <a:lnTo>
                        <a:pt x="11716" y="6572"/>
                      </a:lnTo>
                      <a:lnTo>
                        <a:pt x="14192" y="476"/>
                      </a:lnTo>
                      <a:lnTo>
                        <a:pt x="8763" y="4191"/>
                      </a:lnTo>
                      <a:lnTo>
                        <a:pt x="3715" y="0"/>
                      </a:lnTo>
                      <a:lnTo>
                        <a:pt x="5620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CCD2AA2D-BFDD-B0DC-8177-9852017BDABE}"/>
                    </a:ext>
                  </a:extLst>
                </p:cNvPr>
                <p:cNvSpPr/>
                <p:nvPr/>
              </p:nvSpPr>
              <p:spPr>
                <a:xfrm>
                  <a:off x="10132305" y="2206234"/>
                  <a:ext cx="16478" cy="17145"/>
                </a:xfrm>
                <a:custGeom>
                  <a:avLst/>
                  <a:gdLst>
                    <a:gd name="connsiteX0" fmla="*/ 6477 w 16478"/>
                    <a:gd name="connsiteY0" fmla="*/ 6667 h 17145"/>
                    <a:gd name="connsiteX1" fmla="*/ 0 w 16478"/>
                    <a:gd name="connsiteY1" fmla="*/ 8287 h 17145"/>
                    <a:gd name="connsiteX2" fmla="*/ 6287 w 16478"/>
                    <a:gd name="connsiteY2" fmla="*/ 10477 h 17145"/>
                    <a:gd name="connsiteX3" fmla="*/ 5810 w 16478"/>
                    <a:gd name="connsiteY3" fmla="*/ 17145 h 17145"/>
                    <a:gd name="connsiteX4" fmla="*/ 9811 w 16478"/>
                    <a:gd name="connsiteY4" fmla="*/ 11811 h 17145"/>
                    <a:gd name="connsiteX5" fmla="*/ 16002 w 16478"/>
                    <a:gd name="connsiteY5" fmla="*/ 14288 h 17145"/>
                    <a:gd name="connsiteX6" fmla="*/ 12192 w 16478"/>
                    <a:gd name="connsiteY6" fmla="*/ 8858 h 17145"/>
                    <a:gd name="connsiteX7" fmla="*/ 16478 w 16478"/>
                    <a:gd name="connsiteY7" fmla="*/ 3715 h 17145"/>
                    <a:gd name="connsiteX8" fmla="*/ 10096 w 16478"/>
                    <a:gd name="connsiteY8" fmla="*/ 5620 h 17145"/>
                    <a:gd name="connsiteX9" fmla="*/ 6572 w 16478"/>
                    <a:gd name="connsiteY9" fmla="*/ 0 h 17145"/>
                    <a:gd name="connsiteX10" fmla="*/ 6477 w 16478"/>
                    <a:gd name="connsiteY10" fmla="*/ 6667 h 17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478" h="17145">
                      <a:moveTo>
                        <a:pt x="6477" y="6667"/>
                      </a:moveTo>
                      <a:lnTo>
                        <a:pt x="0" y="8287"/>
                      </a:lnTo>
                      <a:lnTo>
                        <a:pt x="6287" y="10477"/>
                      </a:lnTo>
                      <a:lnTo>
                        <a:pt x="5810" y="17145"/>
                      </a:lnTo>
                      <a:lnTo>
                        <a:pt x="9811" y="11811"/>
                      </a:lnTo>
                      <a:lnTo>
                        <a:pt x="16002" y="14288"/>
                      </a:lnTo>
                      <a:lnTo>
                        <a:pt x="12192" y="8858"/>
                      </a:lnTo>
                      <a:lnTo>
                        <a:pt x="16478" y="3715"/>
                      </a:lnTo>
                      <a:lnTo>
                        <a:pt x="10096" y="5620"/>
                      </a:lnTo>
                      <a:lnTo>
                        <a:pt x="6572" y="0"/>
                      </a:lnTo>
                      <a:lnTo>
                        <a:pt x="647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780FDD5C-F3E7-B2BB-F93D-D468504780D2}"/>
                    </a:ext>
                  </a:extLst>
                </p:cNvPr>
                <p:cNvSpPr/>
                <p:nvPr/>
              </p:nvSpPr>
              <p:spPr>
                <a:xfrm>
                  <a:off x="10103159" y="2159943"/>
                  <a:ext cx="17335" cy="16668"/>
                </a:xfrm>
                <a:custGeom>
                  <a:avLst/>
                  <a:gdLst>
                    <a:gd name="connsiteX0" fmla="*/ 6763 w 17335"/>
                    <a:gd name="connsiteY0" fmla="*/ 6287 h 16668"/>
                    <a:gd name="connsiteX1" fmla="*/ 0 w 17335"/>
                    <a:gd name="connsiteY1" fmla="*/ 5810 h 16668"/>
                    <a:gd name="connsiteX2" fmla="*/ 5429 w 17335"/>
                    <a:gd name="connsiteY2" fmla="*/ 9906 h 16668"/>
                    <a:gd name="connsiteX3" fmla="*/ 2858 w 17335"/>
                    <a:gd name="connsiteY3" fmla="*/ 16192 h 16668"/>
                    <a:gd name="connsiteX4" fmla="*/ 8382 w 17335"/>
                    <a:gd name="connsiteY4" fmla="*/ 12383 h 16668"/>
                    <a:gd name="connsiteX5" fmla="*/ 13526 w 17335"/>
                    <a:gd name="connsiteY5" fmla="*/ 16669 h 16668"/>
                    <a:gd name="connsiteX6" fmla="*/ 11621 w 17335"/>
                    <a:gd name="connsiteY6" fmla="*/ 10192 h 16668"/>
                    <a:gd name="connsiteX7" fmla="*/ 17336 w 17335"/>
                    <a:gd name="connsiteY7" fmla="*/ 6667 h 16668"/>
                    <a:gd name="connsiteX8" fmla="*/ 10573 w 17335"/>
                    <a:gd name="connsiteY8" fmla="*/ 6477 h 16668"/>
                    <a:gd name="connsiteX9" fmla="*/ 8954 w 17335"/>
                    <a:gd name="connsiteY9" fmla="*/ 0 h 16668"/>
                    <a:gd name="connsiteX10" fmla="*/ 6763 w 17335"/>
                    <a:gd name="connsiteY10" fmla="*/ 6287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35" h="16668">
                      <a:moveTo>
                        <a:pt x="6763" y="6287"/>
                      </a:moveTo>
                      <a:lnTo>
                        <a:pt x="0" y="5810"/>
                      </a:lnTo>
                      <a:lnTo>
                        <a:pt x="5429" y="9906"/>
                      </a:lnTo>
                      <a:lnTo>
                        <a:pt x="2858" y="16192"/>
                      </a:lnTo>
                      <a:lnTo>
                        <a:pt x="8382" y="12383"/>
                      </a:lnTo>
                      <a:lnTo>
                        <a:pt x="13526" y="16669"/>
                      </a:lnTo>
                      <a:lnTo>
                        <a:pt x="11621" y="10192"/>
                      </a:lnTo>
                      <a:lnTo>
                        <a:pt x="17336" y="6667"/>
                      </a:lnTo>
                      <a:lnTo>
                        <a:pt x="10573" y="6477"/>
                      </a:lnTo>
                      <a:lnTo>
                        <a:pt x="8954" y="0"/>
                      </a:lnTo>
                      <a:lnTo>
                        <a:pt x="6763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418C4DA6-5413-9C6A-31FB-AE6CD759EA26}"/>
                    </a:ext>
                  </a:extLst>
                </p:cNvPr>
                <p:cNvSpPr/>
                <p:nvPr/>
              </p:nvSpPr>
              <p:spPr>
                <a:xfrm>
                  <a:off x="10084871" y="2131082"/>
                  <a:ext cx="16859" cy="17525"/>
                </a:xfrm>
                <a:custGeom>
                  <a:avLst/>
                  <a:gdLst>
                    <a:gd name="connsiteX0" fmla="*/ 6763 w 16859"/>
                    <a:gd name="connsiteY0" fmla="*/ 5429 h 17525"/>
                    <a:gd name="connsiteX1" fmla="*/ 476 w 16859"/>
                    <a:gd name="connsiteY1" fmla="*/ 2857 h 17525"/>
                    <a:gd name="connsiteX2" fmla="*/ 4381 w 16859"/>
                    <a:gd name="connsiteY2" fmla="*/ 8477 h 17525"/>
                    <a:gd name="connsiteX3" fmla="*/ 0 w 16859"/>
                    <a:gd name="connsiteY3" fmla="*/ 13621 h 17525"/>
                    <a:gd name="connsiteX4" fmla="*/ 6477 w 16859"/>
                    <a:gd name="connsiteY4" fmla="*/ 11716 h 17525"/>
                    <a:gd name="connsiteX5" fmla="*/ 10096 w 16859"/>
                    <a:gd name="connsiteY5" fmla="*/ 17526 h 17525"/>
                    <a:gd name="connsiteX6" fmla="*/ 10287 w 16859"/>
                    <a:gd name="connsiteY6" fmla="*/ 10668 h 17525"/>
                    <a:gd name="connsiteX7" fmla="*/ 16859 w 16859"/>
                    <a:gd name="connsiteY7" fmla="*/ 9049 h 17525"/>
                    <a:gd name="connsiteX8" fmla="*/ 10382 w 16859"/>
                    <a:gd name="connsiteY8" fmla="*/ 6763 h 17525"/>
                    <a:gd name="connsiteX9" fmla="*/ 10954 w 16859"/>
                    <a:gd name="connsiteY9" fmla="*/ 0 h 17525"/>
                    <a:gd name="connsiteX10" fmla="*/ 6763 w 16859"/>
                    <a:gd name="connsiteY10" fmla="*/ 5429 h 17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859" h="17525">
                      <a:moveTo>
                        <a:pt x="6763" y="5429"/>
                      </a:moveTo>
                      <a:lnTo>
                        <a:pt x="476" y="2857"/>
                      </a:lnTo>
                      <a:lnTo>
                        <a:pt x="4381" y="8477"/>
                      </a:lnTo>
                      <a:lnTo>
                        <a:pt x="0" y="13621"/>
                      </a:lnTo>
                      <a:lnTo>
                        <a:pt x="6477" y="11716"/>
                      </a:lnTo>
                      <a:lnTo>
                        <a:pt x="10096" y="17526"/>
                      </a:lnTo>
                      <a:lnTo>
                        <a:pt x="10287" y="10668"/>
                      </a:lnTo>
                      <a:lnTo>
                        <a:pt x="16859" y="9049"/>
                      </a:lnTo>
                      <a:lnTo>
                        <a:pt x="10382" y="6763"/>
                      </a:lnTo>
                      <a:lnTo>
                        <a:pt x="10954" y="0"/>
                      </a:lnTo>
                      <a:lnTo>
                        <a:pt x="6763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58B88366-5BAB-DEE3-4A74-63B6D139FE71}"/>
                    </a:ext>
                  </a:extLst>
                </p:cNvPr>
                <p:cNvSpPr/>
                <p:nvPr/>
              </p:nvSpPr>
              <p:spPr>
                <a:xfrm>
                  <a:off x="10091348" y="2208044"/>
                  <a:ext cx="17621" cy="17049"/>
                </a:xfrm>
                <a:custGeom>
                  <a:avLst/>
                  <a:gdLst>
                    <a:gd name="connsiteX0" fmla="*/ 9049 w 17621"/>
                    <a:gd name="connsiteY0" fmla="*/ 4477 h 17049"/>
                    <a:gd name="connsiteX1" fmla="*/ 3810 w 17621"/>
                    <a:gd name="connsiteY1" fmla="*/ 0 h 17049"/>
                    <a:gd name="connsiteX2" fmla="*/ 5810 w 17621"/>
                    <a:gd name="connsiteY2" fmla="*/ 6572 h 17049"/>
                    <a:gd name="connsiteX3" fmla="*/ 0 w 17621"/>
                    <a:gd name="connsiteY3" fmla="*/ 10287 h 17049"/>
                    <a:gd name="connsiteX4" fmla="*/ 6858 w 17621"/>
                    <a:gd name="connsiteY4" fmla="*/ 10382 h 17049"/>
                    <a:gd name="connsiteX5" fmla="*/ 8477 w 17621"/>
                    <a:gd name="connsiteY5" fmla="*/ 17050 h 17049"/>
                    <a:gd name="connsiteX6" fmla="*/ 10763 w 17621"/>
                    <a:gd name="connsiteY6" fmla="*/ 10573 h 17049"/>
                    <a:gd name="connsiteX7" fmla="*/ 17621 w 17621"/>
                    <a:gd name="connsiteY7" fmla="*/ 11049 h 17049"/>
                    <a:gd name="connsiteX8" fmla="*/ 12192 w 17621"/>
                    <a:gd name="connsiteY8" fmla="*/ 6953 h 17049"/>
                    <a:gd name="connsiteX9" fmla="*/ 14764 w 17621"/>
                    <a:gd name="connsiteY9" fmla="*/ 571 h 17049"/>
                    <a:gd name="connsiteX10" fmla="*/ 9049 w 17621"/>
                    <a:gd name="connsiteY10" fmla="*/ 447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7049">
                      <a:moveTo>
                        <a:pt x="9049" y="4477"/>
                      </a:moveTo>
                      <a:lnTo>
                        <a:pt x="3810" y="0"/>
                      </a:lnTo>
                      <a:lnTo>
                        <a:pt x="5810" y="6572"/>
                      </a:lnTo>
                      <a:lnTo>
                        <a:pt x="0" y="10287"/>
                      </a:lnTo>
                      <a:lnTo>
                        <a:pt x="6858" y="10382"/>
                      </a:lnTo>
                      <a:lnTo>
                        <a:pt x="8477" y="17050"/>
                      </a:lnTo>
                      <a:lnTo>
                        <a:pt x="10763" y="10573"/>
                      </a:lnTo>
                      <a:lnTo>
                        <a:pt x="17621" y="11049"/>
                      </a:lnTo>
                      <a:lnTo>
                        <a:pt x="12192" y="6953"/>
                      </a:lnTo>
                      <a:lnTo>
                        <a:pt x="14764" y="571"/>
                      </a:lnTo>
                      <a:lnTo>
                        <a:pt x="9049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0BC5F0D0-14C1-9C56-E4DA-08F33BD71E3A}"/>
                    </a:ext>
                  </a:extLst>
                </p:cNvPr>
                <p:cNvSpPr/>
                <p:nvPr/>
              </p:nvSpPr>
              <p:spPr>
                <a:xfrm>
                  <a:off x="10059249" y="2182803"/>
                  <a:ext cx="17240" cy="17811"/>
                </a:xfrm>
                <a:custGeom>
                  <a:avLst/>
                  <a:gdLst>
                    <a:gd name="connsiteX0" fmla="*/ 10573 w 17240"/>
                    <a:gd name="connsiteY0" fmla="*/ 5905 h 17811"/>
                    <a:gd name="connsiteX1" fmla="*/ 6858 w 17240"/>
                    <a:gd name="connsiteY1" fmla="*/ 0 h 17811"/>
                    <a:gd name="connsiteX2" fmla="*/ 6763 w 17240"/>
                    <a:gd name="connsiteY2" fmla="*/ 6953 h 17811"/>
                    <a:gd name="connsiteX3" fmla="*/ 0 w 17240"/>
                    <a:gd name="connsiteY3" fmla="*/ 8573 h 17811"/>
                    <a:gd name="connsiteX4" fmla="*/ 6572 w 17240"/>
                    <a:gd name="connsiteY4" fmla="*/ 10858 h 17811"/>
                    <a:gd name="connsiteX5" fmla="*/ 6001 w 17240"/>
                    <a:gd name="connsiteY5" fmla="*/ 17812 h 17811"/>
                    <a:gd name="connsiteX6" fmla="*/ 10287 w 17240"/>
                    <a:gd name="connsiteY6" fmla="*/ 12287 h 17811"/>
                    <a:gd name="connsiteX7" fmla="*/ 16669 w 17240"/>
                    <a:gd name="connsiteY7" fmla="*/ 14859 h 17811"/>
                    <a:gd name="connsiteX8" fmla="*/ 12763 w 17240"/>
                    <a:gd name="connsiteY8" fmla="*/ 9144 h 17811"/>
                    <a:gd name="connsiteX9" fmla="*/ 17240 w 17240"/>
                    <a:gd name="connsiteY9" fmla="*/ 3905 h 17811"/>
                    <a:gd name="connsiteX10" fmla="*/ 10573 w 17240"/>
                    <a:gd name="connsiteY10" fmla="*/ 5905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7811">
                      <a:moveTo>
                        <a:pt x="10573" y="5905"/>
                      </a:moveTo>
                      <a:lnTo>
                        <a:pt x="6858" y="0"/>
                      </a:lnTo>
                      <a:lnTo>
                        <a:pt x="6763" y="6953"/>
                      </a:lnTo>
                      <a:lnTo>
                        <a:pt x="0" y="8573"/>
                      </a:lnTo>
                      <a:lnTo>
                        <a:pt x="6572" y="10858"/>
                      </a:lnTo>
                      <a:lnTo>
                        <a:pt x="6001" y="17812"/>
                      </a:lnTo>
                      <a:lnTo>
                        <a:pt x="10287" y="12287"/>
                      </a:lnTo>
                      <a:lnTo>
                        <a:pt x="16669" y="14859"/>
                      </a:lnTo>
                      <a:lnTo>
                        <a:pt x="12763" y="9144"/>
                      </a:lnTo>
                      <a:lnTo>
                        <a:pt x="17240" y="3905"/>
                      </a:lnTo>
                      <a:lnTo>
                        <a:pt x="10573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36AA33DA-CFA7-58C2-E467-1AB3103D93A6}"/>
                    </a:ext>
                  </a:extLst>
                </p:cNvPr>
                <p:cNvSpPr/>
                <p:nvPr/>
              </p:nvSpPr>
              <p:spPr>
                <a:xfrm>
                  <a:off x="10011814" y="2216330"/>
                  <a:ext cx="18002" cy="17430"/>
                </a:xfrm>
                <a:custGeom>
                  <a:avLst/>
                  <a:gdLst>
                    <a:gd name="connsiteX0" fmla="*/ 10954 w 18002"/>
                    <a:gd name="connsiteY0" fmla="*/ 6858 h 17430"/>
                    <a:gd name="connsiteX1" fmla="*/ 9239 w 18002"/>
                    <a:gd name="connsiteY1" fmla="*/ 0 h 17430"/>
                    <a:gd name="connsiteX2" fmla="*/ 6953 w 18002"/>
                    <a:gd name="connsiteY2" fmla="*/ 6668 h 17430"/>
                    <a:gd name="connsiteX3" fmla="*/ 0 w 18002"/>
                    <a:gd name="connsiteY3" fmla="*/ 6191 h 17430"/>
                    <a:gd name="connsiteX4" fmla="*/ 5525 w 18002"/>
                    <a:gd name="connsiteY4" fmla="*/ 10382 h 17430"/>
                    <a:gd name="connsiteX5" fmla="*/ 2953 w 18002"/>
                    <a:gd name="connsiteY5" fmla="*/ 16954 h 17430"/>
                    <a:gd name="connsiteX6" fmla="*/ 8668 w 18002"/>
                    <a:gd name="connsiteY6" fmla="*/ 12954 h 17430"/>
                    <a:gd name="connsiteX7" fmla="*/ 14002 w 18002"/>
                    <a:gd name="connsiteY7" fmla="*/ 17431 h 17430"/>
                    <a:gd name="connsiteX8" fmla="*/ 12002 w 18002"/>
                    <a:gd name="connsiteY8" fmla="*/ 10668 h 17430"/>
                    <a:gd name="connsiteX9" fmla="*/ 18002 w 18002"/>
                    <a:gd name="connsiteY9" fmla="*/ 7049 h 17430"/>
                    <a:gd name="connsiteX10" fmla="*/ 10954 w 18002"/>
                    <a:gd name="connsiteY10" fmla="*/ 6858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430">
                      <a:moveTo>
                        <a:pt x="10954" y="6858"/>
                      </a:moveTo>
                      <a:lnTo>
                        <a:pt x="9239" y="0"/>
                      </a:lnTo>
                      <a:lnTo>
                        <a:pt x="6953" y="6668"/>
                      </a:lnTo>
                      <a:lnTo>
                        <a:pt x="0" y="6191"/>
                      </a:lnTo>
                      <a:lnTo>
                        <a:pt x="5525" y="10382"/>
                      </a:lnTo>
                      <a:lnTo>
                        <a:pt x="2953" y="16954"/>
                      </a:lnTo>
                      <a:lnTo>
                        <a:pt x="8668" y="12954"/>
                      </a:lnTo>
                      <a:lnTo>
                        <a:pt x="14002" y="17431"/>
                      </a:lnTo>
                      <a:lnTo>
                        <a:pt x="12002" y="10668"/>
                      </a:lnTo>
                      <a:lnTo>
                        <a:pt x="18002" y="7049"/>
                      </a:lnTo>
                      <a:lnTo>
                        <a:pt x="10954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433529CB-3EF8-9164-AD36-BDB8BF54BB43}"/>
                    </a:ext>
                  </a:extLst>
                </p:cNvPr>
                <p:cNvSpPr/>
                <p:nvPr/>
              </p:nvSpPr>
              <p:spPr>
                <a:xfrm>
                  <a:off x="10010481" y="2162419"/>
                  <a:ext cx="17621" cy="18192"/>
                </a:xfrm>
                <a:custGeom>
                  <a:avLst/>
                  <a:gdLst>
                    <a:gd name="connsiteX0" fmla="*/ 10858 w 17621"/>
                    <a:gd name="connsiteY0" fmla="*/ 7048 h 18192"/>
                    <a:gd name="connsiteX1" fmla="*/ 11430 w 17621"/>
                    <a:gd name="connsiteY1" fmla="*/ 0 h 18192"/>
                    <a:gd name="connsiteX2" fmla="*/ 7144 w 17621"/>
                    <a:gd name="connsiteY2" fmla="*/ 5620 h 18192"/>
                    <a:gd name="connsiteX3" fmla="*/ 571 w 17621"/>
                    <a:gd name="connsiteY3" fmla="*/ 2953 h 18192"/>
                    <a:gd name="connsiteX4" fmla="*/ 4572 w 17621"/>
                    <a:gd name="connsiteY4" fmla="*/ 8763 h 18192"/>
                    <a:gd name="connsiteX5" fmla="*/ 0 w 17621"/>
                    <a:gd name="connsiteY5" fmla="*/ 14192 h 18192"/>
                    <a:gd name="connsiteX6" fmla="*/ 6763 w 17621"/>
                    <a:gd name="connsiteY6" fmla="*/ 12097 h 18192"/>
                    <a:gd name="connsiteX7" fmla="*/ 10573 w 17621"/>
                    <a:gd name="connsiteY7" fmla="*/ 18193 h 18192"/>
                    <a:gd name="connsiteX8" fmla="*/ 10668 w 17621"/>
                    <a:gd name="connsiteY8" fmla="*/ 11049 h 18192"/>
                    <a:gd name="connsiteX9" fmla="*/ 17621 w 17621"/>
                    <a:gd name="connsiteY9" fmla="*/ 9334 h 18192"/>
                    <a:gd name="connsiteX10" fmla="*/ 10858 w 17621"/>
                    <a:gd name="connsiteY10" fmla="*/ 7048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8192">
                      <a:moveTo>
                        <a:pt x="10858" y="7048"/>
                      </a:moveTo>
                      <a:lnTo>
                        <a:pt x="11430" y="0"/>
                      </a:lnTo>
                      <a:lnTo>
                        <a:pt x="7144" y="5620"/>
                      </a:lnTo>
                      <a:lnTo>
                        <a:pt x="571" y="2953"/>
                      </a:lnTo>
                      <a:lnTo>
                        <a:pt x="4572" y="8763"/>
                      </a:lnTo>
                      <a:lnTo>
                        <a:pt x="0" y="14192"/>
                      </a:lnTo>
                      <a:lnTo>
                        <a:pt x="6763" y="12097"/>
                      </a:lnTo>
                      <a:lnTo>
                        <a:pt x="10573" y="18193"/>
                      </a:lnTo>
                      <a:lnTo>
                        <a:pt x="10668" y="11049"/>
                      </a:lnTo>
                      <a:lnTo>
                        <a:pt x="17621" y="9334"/>
                      </a:lnTo>
                      <a:lnTo>
                        <a:pt x="10858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2FD3236B-1AFB-0B75-04F7-15913A8A85D2}"/>
                    </a:ext>
                  </a:extLst>
                </p:cNvPr>
                <p:cNvSpPr/>
                <p:nvPr/>
              </p:nvSpPr>
              <p:spPr>
                <a:xfrm>
                  <a:off x="9965046" y="2202900"/>
                  <a:ext cx="18383" cy="17716"/>
                </a:xfrm>
                <a:custGeom>
                  <a:avLst/>
                  <a:gdLst>
                    <a:gd name="connsiteX0" fmla="*/ 12668 w 18383"/>
                    <a:gd name="connsiteY0" fmla="*/ 7144 h 17716"/>
                    <a:gd name="connsiteX1" fmla="*/ 15335 w 18383"/>
                    <a:gd name="connsiteY1" fmla="*/ 571 h 17716"/>
                    <a:gd name="connsiteX2" fmla="*/ 9525 w 18383"/>
                    <a:gd name="connsiteY2" fmla="*/ 4572 h 17716"/>
                    <a:gd name="connsiteX3" fmla="*/ 4001 w 18383"/>
                    <a:gd name="connsiteY3" fmla="*/ 0 h 17716"/>
                    <a:gd name="connsiteX4" fmla="*/ 6096 w 18383"/>
                    <a:gd name="connsiteY4" fmla="*/ 6858 h 17716"/>
                    <a:gd name="connsiteX5" fmla="*/ 0 w 18383"/>
                    <a:gd name="connsiteY5" fmla="*/ 10668 h 17716"/>
                    <a:gd name="connsiteX6" fmla="*/ 7144 w 18383"/>
                    <a:gd name="connsiteY6" fmla="*/ 10763 h 17716"/>
                    <a:gd name="connsiteX7" fmla="*/ 8858 w 18383"/>
                    <a:gd name="connsiteY7" fmla="*/ 17717 h 17716"/>
                    <a:gd name="connsiteX8" fmla="*/ 11239 w 18383"/>
                    <a:gd name="connsiteY8" fmla="*/ 10954 h 17716"/>
                    <a:gd name="connsiteX9" fmla="*/ 18383 w 18383"/>
                    <a:gd name="connsiteY9" fmla="*/ 11525 h 17716"/>
                    <a:gd name="connsiteX10" fmla="*/ 12668 w 18383"/>
                    <a:gd name="connsiteY10" fmla="*/ 7144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716">
                      <a:moveTo>
                        <a:pt x="12668" y="7144"/>
                      </a:moveTo>
                      <a:lnTo>
                        <a:pt x="15335" y="571"/>
                      </a:lnTo>
                      <a:lnTo>
                        <a:pt x="9525" y="4572"/>
                      </a:lnTo>
                      <a:lnTo>
                        <a:pt x="4001" y="0"/>
                      </a:lnTo>
                      <a:lnTo>
                        <a:pt x="6096" y="6858"/>
                      </a:lnTo>
                      <a:lnTo>
                        <a:pt x="0" y="10668"/>
                      </a:lnTo>
                      <a:lnTo>
                        <a:pt x="7144" y="10763"/>
                      </a:lnTo>
                      <a:lnTo>
                        <a:pt x="8858" y="17717"/>
                      </a:lnTo>
                      <a:lnTo>
                        <a:pt x="11239" y="10954"/>
                      </a:lnTo>
                      <a:lnTo>
                        <a:pt x="18383" y="11525"/>
                      </a:lnTo>
                      <a:lnTo>
                        <a:pt x="12668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95FE1262-ECD4-1E63-A0B4-40A1C4BF116F}"/>
                    </a:ext>
                  </a:extLst>
                </p:cNvPr>
                <p:cNvSpPr/>
                <p:nvPr/>
              </p:nvSpPr>
              <p:spPr>
                <a:xfrm>
                  <a:off x="9948854" y="2153084"/>
                  <a:ext cx="17906" cy="18573"/>
                </a:xfrm>
                <a:custGeom>
                  <a:avLst/>
                  <a:gdLst>
                    <a:gd name="connsiteX0" fmla="*/ 13335 w 17906"/>
                    <a:gd name="connsiteY0" fmla="*/ 9620 h 18573"/>
                    <a:gd name="connsiteX1" fmla="*/ 17907 w 17906"/>
                    <a:gd name="connsiteY1" fmla="*/ 4096 h 18573"/>
                    <a:gd name="connsiteX2" fmla="*/ 11049 w 17906"/>
                    <a:gd name="connsiteY2" fmla="*/ 6096 h 18573"/>
                    <a:gd name="connsiteX3" fmla="*/ 7239 w 17906"/>
                    <a:gd name="connsiteY3" fmla="*/ 0 h 18573"/>
                    <a:gd name="connsiteX4" fmla="*/ 7048 w 17906"/>
                    <a:gd name="connsiteY4" fmla="*/ 7239 h 18573"/>
                    <a:gd name="connsiteX5" fmla="*/ 0 w 17906"/>
                    <a:gd name="connsiteY5" fmla="*/ 8954 h 18573"/>
                    <a:gd name="connsiteX6" fmla="*/ 6858 w 17906"/>
                    <a:gd name="connsiteY6" fmla="*/ 11335 h 18573"/>
                    <a:gd name="connsiteX7" fmla="*/ 6286 w 17906"/>
                    <a:gd name="connsiteY7" fmla="*/ 18574 h 18573"/>
                    <a:gd name="connsiteX8" fmla="*/ 10668 w 17906"/>
                    <a:gd name="connsiteY8" fmla="*/ 12764 h 18573"/>
                    <a:gd name="connsiteX9" fmla="*/ 17431 w 17906"/>
                    <a:gd name="connsiteY9" fmla="*/ 15526 h 18573"/>
                    <a:gd name="connsiteX10" fmla="*/ 13335 w 17906"/>
                    <a:gd name="connsiteY10" fmla="*/ 9620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6" h="18573">
                      <a:moveTo>
                        <a:pt x="13335" y="9620"/>
                      </a:moveTo>
                      <a:lnTo>
                        <a:pt x="17907" y="4096"/>
                      </a:lnTo>
                      <a:lnTo>
                        <a:pt x="11049" y="6096"/>
                      </a:lnTo>
                      <a:lnTo>
                        <a:pt x="7239" y="0"/>
                      </a:lnTo>
                      <a:lnTo>
                        <a:pt x="7048" y="7239"/>
                      </a:lnTo>
                      <a:lnTo>
                        <a:pt x="0" y="8954"/>
                      </a:lnTo>
                      <a:lnTo>
                        <a:pt x="6858" y="11335"/>
                      </a:lnTo>
                      <a:lnTo>
                        <a:pt x="6286" y="18574"/>
                      </a:lnTo>
                      <a:lnTo>
                        <a:pt x="10668" y="12764"/>
                      </a:lnTo>
                      <a:lnTo>
                        <a:pt x="17431" y="15526"/>
                      </a:lnTo>
                      <a:lnTo>
                        <a:pt x="13335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EE1FC2FF-5891-DCC7-13C3-B9C52143132A}"/>
                    </a:ext>
                  </a:extLst>
                </p:cNvPr>
                <p:cNvSpPr/>
                <p:nvPr/>
              </p:nvSpPr>
              <p:spPr>
                <a:xfrm>
                  <a:off x="9919612" y="2159657"/>
                  <a:ext cx="18287" cy="18954"/>
                </a:xfrm>
                <a:custGeom>
                  <a:avLst/>
                  <a:gdLst>
                    <a:gd name="connsiteX0" fmla="*/ 11144 w 18287"/>
                    <a:gd name="connsiteY0" fmla="*/ 11525 h 18954"/>
                    <a:gd name="connsiteX1" fmla="*/ 18288 w 18287"/>
                    <a:gd name="connsiteY1" fmla="*/ 9715 h 18954"/>
                    <a:gd name="connsiteX2" fmla="*/ 11335 w 18287"/>
                    <a:gd name="connsiteY2" fmla="*/ 7334 h 18954"/>
                    <a:gd name="connsiteX3" fmla="*/ 11811 w 18287"/>
                    <a:gd name="connsiteY3" fmla="*/ 0 h 18954"/>
                    <a:gd name="connsiteX4" fmla="*/ 7334 w 18287"/>
                    <a:gd name="connsiteY4" fmla="*/ 5810 h 18954"/>
                    <a:gd name="connsiteX5" fmla="*/ 571 w 18287"/>
                    <a:gd name="connsiteY5" fmla="*/ 3048 h 18954"/>
                    <a:gd name="connsiteX6" fmla="*/ 4763 w 18287"/>
                    <a:gd name="connsiteY6" fmla="*/ 9144 h 18954"/>
                    <a:gd name="connsiteX7" fmla="*/ 0 w 18287"/>
                    <a:gd name="connsiteY7" fmla="*/ 14764 h 18954"/>
                    <a:gd name="connsiteX8" fmla="*/ 7048 w 18287"/>
                    <a:gd name="connsiteY8" fmla="*/ 12668 h 18954"/>
                    <a:gd name="connsiteX9" fmla="*/ 10954 w 18287"/>
                    <a:gd name="connsiteY9" fmla="*/ 18955 h 18954"/>
                    <a:gd name="connsiteX10" fmla="*/ 11144 w 18287"/>
                    <a:gd name="connsiteY10" fmla="*/ 11525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7" h="18954">
                      <a:moveTo>
                        <a:pt x="11144" y="11525"/>
                      </a:moveTo>
                      <a:lnTo>
                        <a:pt x="18288" y="9715"/>
                      </a:lnTo>
                      <a:lnTo>
                        <a:pt x="11335" y="7334"/>
                      </a:lnTo>
                      <a:lnTo>
                        <a:pt x="11811" y="0"/>
                      </a:lnTo>
                      <a:lnTo>
                        <a:pt x="7334" y="5810"/>
                      </a:lnTo>
                      <a:lnTo>
                        <a:pt x="571" y="3048"/>
                      </a:lnTo>
                      <a:lnTo>
                        <a:pt x="4763" y="9144"/>
                      </a:lnTo>
                      <a:lnTo>
                        <a:pt x="0" y="14764"/>
                      </a:lnTo>
                      <a:lnTo>
                        <a:pt x="7048" y="12668"/>
                      </a:lnTo>
                      <a:lnTo>
                        <a:pt x="10954" y="18955"/>
                      </a:lnTo>
                      <a:lnTo>
                        <a:pt x="11144" y="11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F905D10D-D605-37DA-4EDA-5DE14DDEAE68}"/>
                    </a:ext>
                  </a:extLst>
                </p:cNvPr>
                <p:cNvSpPr/>
                <p:nvPr/>
              </p:nvSpPr>
              <p:spPr>
                <a:xfrm>
                  <a:off x="9886561" y="2183565"/>
                  <a:ext cx="19145" cy="18383"/>
                </a:xfrm>
                <a:custGeom>
                  <a:avLst/>
                  <a:gdLst>
                    <a:gd name="connsiteX0" fmla="*/ 11716 w 19145"/>
                    <a:gd name="connsiteY0" fmla="*/ 11430 h 18383"/>
                    <a:gd name="connsiteX1" fmla="*/ 19145 w 19145"/>
                    <a:gd name="connsiteY1" fmla="*/ 11906 h 18383"/>
                    <a:gd name="connsiteX2" fmla="*/ 13240 w 19145"/>
                    <a:gd name="connsiteY2" fmla="*/ 7429 h 18383"/>
                    <a:gd name="connsiteX3" fmla="*/ 16002 w 19145"/>
                    <a:gd name="connsiteY3" fmla="*/ 476 h 18383"/>
                    <a:gd name="connsiteX4" fmla="*/ 9906 w 19145"/>
                    <a:gd name="connsiteY4" fmla="*/ 4763 h 18383"/>
                    <a:gd name="connsiteX5" fmla="*/ 4191 w 19145"/>
                    <a:gd name="connsiteY5" fmla="*/ 0 h 18383"/>
                    <a:gd name="connsiteX6" fmla="*/ 6382 w 19145"/>
                    <a:gd name="connsiteY6" fmla="*/ 7048 h 18383"/>
                    <a:gd name="connsiteX7" fmla="*/ 0 w 19145"/>
                    <a:gd name="connsiteY7" fmla="*/ 11049 h 18383"/>
                    <a:gd name="connsiteX8" fmla="*/ 7429 w 19145"/>
                    <a:gd name="connsiteY8" fmla="*/ 11144 h 18383"/>
                    <a:gd name="connsiteX9" fmla="*/ 9239 w 19145"/>
                    <a:gd name="connsiteY9" fmla="*/ 18383 h 18383"/>
                    <a:gd name="connsiteX10" fmla="*/ 11716 w 19145"/>
                    <a:gd name="connsiteY10" fmla="*/ 11430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8383">
                      <a:moveTo>
                        <a:pt x="11716" y="11430"/>
                      </a:moveTo>
                      <a:lnTo>
                        <a:pt x="19145" y="11906"/>
                      </a:lnTo>
                      <a:lnTo>
                        <a:pt x="13240" y="7429"/>
                      </a:lnTo>
                      <a:lnTo>
                        <a:pt x="16002" y="476"/>
                      </a:lnTo>
                      <a:lnTo>
                        <a:pt x="9906" y="4763"/>
                      </a:lnTo>
                      <a:lnTo>
                        <a:pt x="4191" y="0"/>
                      </a:lnTo>
                      <a:lnTo>
                        <a:pt x="6382" y="7048"/>
                      </a:lnTo>
                      <a:lnTo>
                        <a:pt x="0" y="11049"/>
                      </a:lnTo>
                      <a:lnTo>
                        <a:pt x="7429" y="11144"/>
                      </a:lnTo>
                      <a:lnTo>
                        <a:pt x="9239" y="18383"/>
                      </a:lnTo>
                      <a:lnTo>
                        <a:pt x="11716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0B7901F3-818D-EB46-F61D-967D0CA14613}"/>
                    </a:ext>
                  </a:extLst>
                </p:cNvPr>
                <p:cNvSpPr/>
                <p:nvPr/>
              </p:nvSpPr>
              <p:spPr>
                <a:xfrm>
                  <a:off x="9911516" y="2262241"/>
                  <a:ext cx="18668" cy="19335"/>
                </a:xfrm>
                <a:custGeom>
                  <a:avLst/>
                  <a:gdLst>
                    <a:gd name="connsiteX0" fmla="*/ 11144 w 18668"/>
                    <a:gd name="connsiteY0" fmla="*/ 13335 h 19335"/>
                    <a:gd name="connsiteX1" fmla="*/ 18097 w 18668"/>
                    <a:gd name="connsiteY1" fmla="*/ 16193 h 19335"/>
                    <a:gd name="connsiteX2" fmla="*/ 13811 w 18668"/>
                    <a:gd name="connsiteY2" fmla="*/ 10001 h 19335"/>
                    <a:gd name="connsiteX3" fmla="*/ 18669 w 18668"/>
                    <a:gd name="connsiteY3" fmla="*/ 4191 h 19335"/>
                    <a:gd name="connsiteX4" fmla="*/ 11525 w 18668"/>
                    <a:gd name="connsiteY4" fmla="*/ 6382 h 19335"/>
                    <a:gd name="connsiteX5" fmla="*/ 7525 w 18668"/>
                    <a:gd name="connsiteY5" fmla="*/ 0 h 19335"/>
                    <a:gd name="connsiteX6" fmla="*/ 7334 w 18668"/>
                    <a:gd name="connsiteY6" fmla="*/ 7525 h 19335"/>
                    <a:gd name="connsiteX7" fmla="*/ 0 w 18668"/>
                    <a:gd name="connsiteY7" fmla="*/ 9335 h 19335"/>
                    <a:gd name="connsiteX8" fmla="*/ 7144 w 18668"/>
                    <a:gd name="connsiteY8" fmla="*/ 11811 h 19335"/>
                    <a:gd name="connsiteX9" fmla="*/ 6572 w 18668"/>
                    <a:gd name="connsiteY9" fmla="*/ 19336 h 19335"/>
                    <a:gd name="connsiteX10" fmla="*/ 11144 w 18668"/>
                    <a:gd name="connsiteY10" fmla="*/ 1333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8" h="19335">
                      <a:moveTo>
                        <a:pt x="11144" y="13335"/>
                      </a:moveTo>
                      <a:lnTo>
                        <a:pt x="18097" y="16193"/>
                      </a:lnTo>
                      <a:lnTo>
                        <a:pt x="13811" y="10001"/>
                      </a:lnTo>
                      <a:lnTo>
                        <a:pt x="18669" y="4191"/>
                      </a:lnTo>
                      <a:lnTo>
                        <a:pt x="11525" y="6382"/>
                      </a:lnTo>
                      <a:lnTo>
                        <a:pt x="7525" y="0"/>
                      </a:lnTo>
                      <a:lnTo>
                        <a:pt x="7334" y="7525"/>
                      </a:lnTo>
                      <a:lnTo>
                        <a:pt x="0" y="9335"/>
                      </a:lnTo>
                      <a:lnTo>
                        <a:pt x="7144" y="11811"/>
                      </a:lnTo>
                      <a:lnTo>
                        <a:pt x="6572" y="19336"/>
                      </a:lnTo>
                      <a:lnTo>
                        <a:pt x="1114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A96EAFEB-F6A5-37DD-045E-0834819C424D}"/>
                    </a:ext>
                  </a:extLst>
                </p:cNvPr>
                <p:cNvSpPr/>
                <p:nvPr/>
              </p:nvSpPr>
              <p:spPr>
                <a:xfrm>
                  <a:off x="9863034" y="2188327"/>
                  <a:ext cx="19621" cy="18764"/>
                </a:xfrm>
                <a:custGeom>
                  <a:avLst/>
                  <a:gdLst>
                    <a:gd name="connsiteX0" fmla="*/ 9525 w 19621"/>
                    <a:gd name="connsiteY0" fmla="*/ 13906 h 18764"/>
                    <a:gd name="connsiteX1" fmla="*/ 15335 w 19621"/>
                    <a:gd name="connsiteY1" fmla="*/ 18764 h 18764"/>
                    <a:gd name="connsiteX2" fmla="*/ 13145 w 19621"/>
                    <a:gd name="connsiteY2" fmla="*/ 11525 h 18764"/>
                    <a:gd name="connsiteX3" fmla="*/ 19621 w 19621"/>
                    <a:gd name="connsiteY3" fmla="*/ 7525 h 18764"/>
                    <a:gd name="connsiteX4" fmla="*/ 12002 w 19621"/>
                    <a:gd name="connsiteY4" fmla="*/ 7334 h 18764"/>
                    <a:gd name="connsiteX5" fmla="*/ 10096 w 19621"/>
                    <a:gd name="connsiteY5" fmla="*/ 0 h 18764"/>
                    <a:gd name="connsiteX6" fmla="*/ 7620 w 19621"/>
                    <a:gd name="connsiteY6" fmla="*/ 7144 h 18764"/>
                    <a:gd name="connsiteX7" fmla="*/ 0 w 19621"/>
                    <a:gd name="connsiteY7" fmla="*/ 6572 h 18764"/>
                    <a:gd name="connsiteX8" fmla="*/ 6096 w 19621"/>
                    <a:gd name="connsiteY8" fmla="*/ 11144 h 18764"/>
                    <a:gd name="connsiteX9" fmla="*/ 3238 w 19621"/>
                    <a:gd name="connsiteY9" fmla="*/ 18288 h 18764"/>
                    <a:gd name="connsiteX10" fmla="*/ 9525 w 19621"/>
                    <a:gd name="connsiteY10" fmla="*/ 13906 h 18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621" h="18764">
                      <a:moveTo>
                        <a:pt x="9525" y="13906"/>
                      </a:moveTo>
                      <a:lnTo>
                        <a:pt x="15335" y="18764"/>
                      </a:lnTo>
                      <a:lnTo>
                        <a:pt x="13145" y="11525"/>
                      </a:lnTo>
                      <a:lnTo>
                        <a:pt x="19621" y="7525"/>
                      </a:lnTo>
                      <a:lnTo>
                        <a:pt x="12002" y="7334"/>
                      </a:lnTo>
                      <a:lnTo>
                        <a:pt x="10096" y="0"/>
                      </a:lnTo>
                      <a:lnTo>
                        <a:pt x="7620" y="7144"/>
                      </a:lnTo>
                      <a:lnTo>
                        <a:pt x="0" y="6572"/>
                      </a:lnTo>
                      <a:lnTo>
                        <a:pt x="6096" y="11144"/>
                      </a:lnTo>
                      <a:lnTo>
                        <a:pt x="3238" y="18288"/>
                      </a:lnTo>
                      <a:lnTo>
                        <a:pt x="9525" y="13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65377EA7-9676-105F-F8AD-D256F6D127DC}"/>
                    </a:ext>
                  </a:extLst>
                </p:cNvPr>
                <p:cNvSpPr/>
                <p:nvPr/>
              </p:nvSpPr>
              <p:spPr>
                <a:xfrm>
                  <a:off x="9887894" y="2249573"/>
                  <a:ext cx="19050" cy="19716"/>
                </a:xfrm>
                <a:custGeom>
                  <a:avLst/>
                  <a:gdLst>
                    <a:gd name="connsiteX0" fmla="*/ 7334 w 19050"/>
                    <a:gd name="connsiteY0" fmla="*/ 13144 h 19716"/>
                    <a:gd name="connsiteX1" fmla="*/ 11430 w 19050"/>
                    <a:gd name="connsiteY1" fmla="*/ 19717 h 19716"/>
                    <a:gd name="connsiteX2" fmla="*/ 11621 w 19050"/>
                    <a:gd name="connsiteY2" fmla="*/ 12001 h 19716"/>
                    <a:gd name="connsiteX3" fmla="*/ 19050 w 19050"/>
                    <a:gd name="connsiteY3" fmla="*/ 10192 h 19716"/>
                    <a:gd name="connsiteX4" fmla="*/ 11811 w 19050"/>
                    <a:gd name="connsiteY4" fmla="*/ 7620 h 19716"/>
                    <a:gd name="connsiteX5" fmla="*/ 12287 w 19050"/>
                    <a:gd name="connsiteY5" fmla="*/ 0 h 19716"/>
                    <a:gd name="connsiteX6" fmla="*/ 7715 w 19050"/>
                    <a:gd name="connsiteY6" fmla="*/ 6096 h 19716"/>
                    <a:gd name="connsiteX7" fmla="*/ 571 w 19050"/>
                    <a:gd name="connsiteY7" fmla="*/ 3238 h 19716"/>
                    <a:gd name="connsiteX8" fmla="*/ 4953 w 19050"/>
                    <a:gd name="connsiteY8" fmla="*/ 9525 h 19716"/>
                    <a:gd name="connsiteX9" fmla="*/ 0 w 19050"/>
                    <a:gd name="connsiteY9" fmla="*/ 15430 h 19716"/>
                    <a:gd name="connsiteX10" fmla="*/ 7334 w 19050"/>
                    <a:gd name="connsiteY10" fmla="*/ 13144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9716">
                      <a:moveTo>
                        <a:pt x="7334" y="13144"/>
                      </a:moveTo>
                      <a:lnTo>
                        <a:pt x="11430" y="19717"/>
                      </a:lnTo>
                      <a:lnTo>
                        <a:pt x="11621" y="12001"/>
                      </a:lnTo>
                      <a:lnTo>
                        <a:pt x="19050" y="10192"/>
                      </a:lnTo>
                      <a:lnTo>
                        <a:pt x="11811" y="7620"/>
                      </a:lnTo>
                      <a:lnTo>
                        <a:pt x="12287" y="0"/>
                      </a:lnTo>
                      <a:lnTo>
                        <a:pt x="7715" y="6096"/>
                      </a:lnTo>
                      <a:lnTo>
                        <a:pt x="571" y="3238"/>
                      </a:lnTo>
                      <a:lnTo>
                        <a:pt x="4953" y="9525"/>
                      </a:lnTo>
                      <a:lnTo>
                        <a:pt x="0" y="15430"/>
                      </a:lnTo>
                      <a:lnTo>
                        <a:pt x="7334" y="13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D4EA3CFD-03B0-DE41-6CAA-55D3035A9677}"/>
                    </a:ext>
                  </a:extLst>
                </p:cNvPr>
                <p:cNvSpPr/>
                <p:nvPr/>
              </p:nvSpPr>
              <p:spPr>
                <a:xfrm>
                  <a:off x="9610907" y="2218712"/>
                  <a:ext cx="19907" cy="19240"/>
                </a:xfrm>
                <a:custGeom>
                  <a:avLst/>
                  <a:gdLst>
                    <a:gd name="connsiteX0" fmla="*/ 7715 w 19907"/>
                    <a:gd name="connsiteY0" fmla="*/ 11716 h 19240"/>
                    <a:gd name="connsiteX1" fmla="*/ 9620 w 19907"/>
                    <a:gd name="connsiteY1" fmla="*/ 19241 h 19240"/>
                    <a:gd name="connsiteX2" fmla="*/ 12192 w 19907"/>
                    <a:gd name="connsiteY2" fmla="*/ 11906 h 19240"/>
                    <a:gd name="connsiteX3" fmla="*/ 19907 w 19907"/>
                    <a:gd name="connsiteY3" fmla="*/ 12478 h 19240"/>
                    <a:gd name="connsiteX4" fmla="*/ 13716 w 19907"/>
                    <a:gd name="connsiteY4" fmla="*/ 7810 h 19240"/>
                    <a:gd name="connsiteX5" fmla="*/ 16669 w 19907"/>
                    <a:gd name="connsiteY5" fmla="*/ 572 h 19240"/>
                    <a:gd name="connsiteX6" fmla="*/ 10287 w 19907"/>
                    <a:gd name="connsiteY6" fmla="*/ 5048 h 19240"/>
                    <a:gd name="connsiteX7" fmla="*/ 4286 w 19907"/>
                    <a:gd name="connsiteY7" fmla="*/ 0 h 19240"/>
                    <a:gd name="connsiteX8" fmla="*/ 6572 w 19907"/>
                    <a:gd name="connsiteY8" fmla="*/ 7429 h 19240"/>
                    <a:gd name="connsiteX9" fmla="*/ 0 w 19907"/>
                    <a:gd name="connsiteY9" fmla="*/ 11621 h 19240"/>
                    <a:gd name="connsiteX10" fmla="*/ 7715 w 19907"/>
                    <a:gd name="connsiteY10" fmla="*/ 11716 h 1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19240">
                      <a:moveTo>
                        <a:pt x="7715" y="11716"/>
                      </a:moveTo>
                      <a:lnTo>
                        <a:pt x="9620" y="19241"/>
                      </a:lnTo>
                      <a:lnTo>
                        <a:pt x="12192" y="11906"/>
                      </a:lnTo>
                      <a:lnTo>
                        <a:pt x="19907" y="12478"/>
                      </a:lnTo>
                      <a:lnTo>
                        <a:pt x="13716" y="7810"/>
                      </a:lnTo>
                      <a:lnTo>
                        <a:pt x="16669" y="572"/>
                      </a:lnTo>
                      <a:lnTo>
                        <a:pt x="10287" y="5048"/>
                      </a:lnTo>
                      <a:lnTo>
                        <a:pt x="4286" y="0"/>
                      </a:lnTo>
                      <a:lnTo>
                        <a:pt x="6572" y="7429"/>
                      </a:lnTo>
                      <a:lnTo>
                        <a:pt x="0" y="11621"/>
                      </a:lnTo>
                      <a:lnTo>
                        <a:pt x="7715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86B7B73E-B97B-3DC7-CF60-7063AAD44071}"/>
                    </a:ext>
                  </a:extLst>
                </p:cNvPr>
                <p:cNvSpPr/>
                <p:nvPr/>
              </p:nvSpPr>
              <p:spPr>
                <a:xfrm>
                  <a:off x="9826934" y="2268813"/>
                  <a:ext cx="19431" cy="20097"/>
                </a:xfrm>
                <a:custGeom>
                  <a:avLst/>
                  <a:gdLst>
                    <a:gd name="connsiteX0" fmla="*/ 7334 w 19431"/>
                    <a:gd name="connsiteY0" fmla="*/ 12287 h 20097"/>
                    <a:gd name="connsiteX1" fmla="*/ 6858 w 19431"/>
                    <a:gd name="connsiteY1" fmla="*/ 20098 h 20097"/>
                    <a:gd name="connsiteX2" fmla="*/ 11525 w 19431"/>
                    <a:gd name="connsiteY2" fmla="*/ 13811 h 20097"/>
                    <a:gd name="connsiteX3" fmla="*/ 18764 w 19431"/>
                    <a:gd name="connsiteY3" fmla="*/ 16764 h 20097"/>
                    <a:gd name="connsiteX4" fmla="*/ 14383 w 19431"/>
                    <a:gd name="connsiteY4" fmla="*/ 10382 h 20097"/>
                    <a:gd name="connsiteX5" fmla="*/ 19431 w 19431"/>
                    <a:gd name="connsiteY5" fmla="*/ 4381 h 20097"/>
                    <a:gd name="connsiteX6" fmla="*/ 11906 w 19431"/>
                    <a:gd name="connsiteY6" fmla="*/ 6572 h 20097"/>
                    <a:gd name="connsiteX7" fmla="*/ 7715 w 19431"/>
                    <a:gd name="connsiteY7" fmla="*/ 0 h 20097"/>
                    <a:gd name="connsiteX8" fmla="*/ 7620 w 19431"/>
                    <a:gd name="connsiteY8" fmla="*/ 7810 h 20097"/>
                    <a:gd name="connsiteX9" fmla="*/ 0 w 19431"/>
                    <a:gd name="connsiteY9" fmla="*/ 9715 h 20097"/>
                    <a:gd name="connsiteX10" fmla="*/ 7334 w 19431"/>
                    <a:gd name="connsiteY10" fmla="*/ 12287 h 20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1" h="20097">
                      <a:moveTo>
                        <a:pt x="7334" y="12287"/>
                      </a:moveTo>
                      <a:lnTo>
                        <a:pt x="6858" y="20098"/>
                      </a:lnTo>
                      <a:lnTo>
                        <a:pt x="11525" y="13811"/>
                      </a:lnTo>
                      <a:lnTo>
                        <a:pt x="18764" y="16764"/>
                      </a:lnTo>
                      <a:lnTo>
                        <a:pt x="14383" y="10382"/>
                      </a:lnTo>
                      <a:lnTo>
                        <a:pt x="19431" y="4381"/>
                      </a:lnTo>
                      <a:lnTo>
                        <a:pt x="11906" y="6572"/>
                      </a:lnTo>
                      <a:lnTo>
                        <a:pt x="7715" y="0"/>
                      </a:lnTo>
                      <a:lnTo>
                        <a:pt x="7620" y="7810"/>
                      </a:lnTo>
                      <a:lnTo>
                        <a:pt x="0" y="9715"/>
                      </a:lnTo>
                      <a:lnTo>
                        <a:pt x="7334" y="12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" name="Freeform: Shape 356">
                  <a:extLst>
                    <a:ext uri="{FF2B5EF4-FFF2-40B4-BE49-F238E27FC236}">
                      <a16:creationId xmlns:a16="http://schemas.microsoft.com/office/drawing/2014/main" id="{FB0985E6-08E5-3B95-D377-F065A9B4FEB4}"/>
                    </a:ext>
                  </a:extLst>
                </p:cNvPr>
                <p:cNvSpPr/>
                <p:nvPr/>
              </p:nvSpPr>
              <p:spPr>
                <a:xfrm>
                  <a:off x="9748162" y="2257859"/>
                  <a:ext cx="20288" cy="19621"/>
                </a:xfrm>
                <a:custGeom>
                  <a:avLst/>
                  <a:gdLst>
                    <a:gd name="connsiteX0" fmla="*/ 6287 w 20288"/>
                    <a:gd name="connsiteY0" fmla="*/ 11716 h 19621"/>
                    <a:gd name="connsiteX1" fmla="*/ 3238 w 20288"/>
                    <a:gd name="connsiteY1" fmla="*/ 19050 h 19621"/>
                    <a:gd name="connsiteX2" fmla="*/ 9811 w 20288"/>
                    <a:gd name="connsiteY2" fmla="*/ 14573 h 19621"/>
                    <a:gd name="connsiteX3" fmla="*/ 15812 w 20288"/>
                    <a:gd name="connsiteY3" fmla="*/ 19621 h 19621"/>
                    <a:gd name="connsiteX4" fmla="*/ 13525 w 20288"/>
                    <a:gd name="connsiteY4" fmla="*/ 12097 h 19621"/>
                    <a:gd name="connsiteX5" fmla="*/ 20288 w 20288"/>
                    <a:gd name="connsiteY5" fmla="*/ 7906 h 19621"/>
                    <a:gd name="connsiteX6" fmla="*/ 12382 w 20288"/>
                    <a:gd name="connsiteY6" fmla="*/ 7715 h 19621"/>
                    <a:gd name="connsiteX7" fmla="*/ 10478 w 20288"/>
                    <a:gd name="connsiteY7" fmla="*/ 0 h 19621"/>
                    <a:gd name="connsiteX8" fmla="*/ 7811 w 20288"/>
                    <a:gd name="connsiteY8" fmla="*/ 7525 h 19621"/>
                    <a:gd name="connsiteX9" fmla="*/ 0 w 20288"/>
                    <a:gd name="connsiteY9" fmla="*/ 6953 h 19621"/>
                    <a:gd name="connsiteX10" fmla="*/ 6287 w 20288"/>
                    <a:gd name="connsiteY10" fmla="*/ 11716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19621">
                      <a:moveTo>
                        <a:pt x="6287" y="11716"/>
                      </a:moveTo>
                      <a:lnTo>
                        <a:pt x="3238" y="19050"/>
                      </a:lnTo>
                      <a:lnTo>
                        <a:pt x="9811" y="14573"/>
                      </a:lnTo>
                      <a:lnTo>
                        <a:pt x="15812" y="19621"/>
                      </a:lnTo>
                      <a:lnTo>
                        <a:pt x="13525" y="12097"/>
                      </a:lnTo>
                      <a:lnTo>
                        <a:pt x="20288" y="7906"/>
                      </a:lnTo>
                      <a:lnTo>
                        <a:pt x="12382" y="7715"/>
                      </a:lnTo>
                      <a:lnTo>
                        <a:pt x="10478" y="0"/>
                      </a:lnTo>
                      <a:lnTo>
                        <a:pt x="7811" y="7525"/>
                      </a:lnTo>
                      <a:lnTo>
                        <a:pt x="0" y="6953"/>
                      </a:lnTo>
                      <a:lnTo>
                        <a:pt x="6287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" name="Freeform: Shape 357">
                  <a:extLst>
                    <a:ext uri="{FF2B5EF4-FFF2-40B4-BE49-F238E27FC236}">
                      <a16:creationId xmlns:a16="http://schemas.microsoft.com/office/drawing/2014/main" id="{EA1D9B72-9363-6431-8269-2156B7F22B83}"/>
                    </a:ext>
                  </a:extLst>
                </p:cNvPr>
                <p:cNvSpPr/>
                <p:nvPr/>
              </p:nvSpPr>
              <p:spPr>
                <a:xfrm>
                  <a:off x="9774070" y="2297960"/>
                  <a:ext cx="20764" cy="20002"/>
                </a:xfrm>
                <a:custGeom>
                  <a:avLst/>
                  <a:gdLst>
                    <a:gd name="connsiteX0" fmla="*/ 6858 w 20764"/>
                    <a:gd name="connsiteY0" fmla="*/ 7715 h 20002"/>
                    <a:gd name="connsiteX1" fmla="*/ 0 w 20764"/>
                    <a:gd name="connsiteY1" fmla="*/ 12002 h 20002"/>
                    <a:gd name="connsiteX2" fmla="*/ 8096 w 20764"/>
                    <a:gd name="connsiteY2" fmla="*/ 12192 h 20002"/>
                    <a:gd name="connsiteX3" fmla="*/ 10096 w 20764"/>
                    <a:gd name="connsiteY3" fmla="*/ 20002 h 20002"/>
                    <a:gd name="connsiteX4" fmla="*/ 12668 w 20764"/>
                    <a:gd name="connsiteY4" fmla="*/ 12383 h 20002"/>
                    <a:gd name="connsiteX5" fmla="*/ 20764 w 20764"/>
                    <a:gd name="connsiteY5" fmla="*/ 12954 h 20002"/>
                    <a:gd name="connsiteX6" fmla="*/ 14383 w 20764"/>
                    <a:gd name="connsiteY6" fmla="*/ 8096 h 20002"/>
                    <a:gd name="connsiteX7" fmla="*/ 17336 w 20764"/>
                    <a:gd name="connsiteY7" fmla="*/ 572 h 20002"/>
                    <a:gd name="connsiteX8" fmla="*/ 10763 w 20764"/>
                    <a:gd name="connsiteY8" fmla="*/ 5239 h 20002"/>
                    <a:gd name="connsiteX9" fmla="*/ 4572 w 20764"/>
                    <a:gd name="connsiteY9" fmla="*/ 0 h 20002"/>
                    <a:gd name="connsiteX10" fmla="*/ 6858 w 20764"/>
                    <a:gd name="connsiteY10" fmla="*/ 7715 h 20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764" h="20002">
                      <a:moveTo>
                        <a:pt x="6858" y="7715"/>
                      </a:moveTo>
                      <a:lnTo>
                        <a:pt x="0" y="12002"/>
                      </a:lnTo>
                      <a:lnTo>
                        <a:pt x="8096" y="12192"/>
                      </a:lnTo>
                      <a:lnTo>
                        <a:pt x="10096" y="20002"/>
                      </a:lnTo>
                      <a:lnTo>
                        <a:pt x="12668" y="12383"/>
                      </a:lnTo>
                      <a:lnTo>
                        <a:pt x="20764" y="12954"/>
                      </a:lnTo>
                      <a:lnTo>
                        <a:pt x="14383" y="8096"/>
                      </a:lnTo>
                      <a:lnTo>
                        <a:pt x="17336" y="572"/>
                      </a:lnTo>
                      <a:lnTo>
                        <a:pt x="10763" y="5239"/>
                      </a:lnTo>
                      <a:lnTo>
                        <a:pt x="4572" y="0"/>
                      </a:lnTo>
                      <a:lnTo>
                        <a:pt x="6858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" name="Freeform: Shape 358">
                  <a:extLst>
                    <a:ext uri="{FF2B5EF4-FFF2-40B4-BE49-F238E27FC236}">
                      <a16:creationId xmlns:a16="http://schemas.microsoft.com/office/drawing/2014/main" id="{849DBD6E-81FD-BF2C-6F86-828EA9368ABD}"/>
                    </a:ext>
                  </a:extLst>
                </p:cNvPr>
                <p:cNvSpPr/>
                <p:nvPr/>
              </p:nvSpPr>
              <p:spPr>
                <a:xfrm>
                  <a:off x="9746448" y="2304246"/>
                  <a:ext cx="20288" cy="20954"/>
                </a:xfrm>
                <a:custGeom>
                  <a:avLst/>
                  <a:gdLst>
                    <a:gd name="connsiteX0" fmla="*/ 8001 w 20288"/>
                    <a:gd name="connsiteY0" fmla="*/ 8192 h 20954"/>
                    <a:gd name="connsiteX1" fmla="*/ 0 w 20288"/>
                    <a:gd name="connsiteY1" fmla="*/ 10096 h 20954"/>
                    <a:gd name="connsiteX2" fmla="*/ 7715 w 20288"/>
                    <a:gd name="connsiteY2" fmla="*/ 12859 h 20954"/>
                    <a:gd name="connsiteX3" fmla="*/ 7144 w 20288"/>
                    <a:gd name="connsiteY3" fmla="*/ 20955 h 20954"/>
                    <a:gd name="connsiteX4" fmla="*/ 12097 w 20288"/>
                    <a:gd name="connsiteY4" fmla="*/ 14478 h 20954"/>
                    <a:gd name="connsiteX5" fmla="*/ 19621 w 20288"/>
                    <a:gd name="connsiteY5" fmla="*/ 17526 h 20954"/>
                    <a:gd name="connsiteX6" fmla="*/ 14954 w 20288"/>
                    <a:gd name="connsiteY6" fmla="*/ 10858 h 20954"/>
                    <a:gd name="connsiteX7" fmla="*/ 20288 w 20288"/>
                    <a:gd name="connsiteY7" fmla="*/ 4572 h 20954"/>
                    <a:gd name="connsiteX8" fmla="*/ 12478 w 20288"/>
                    <a:gd name="connsiteY8" fmla="*/ 6953 h 20954"/>
                    <a:gd name="connsiteX9" fmla="*/ 8096 w 20288"/>
                    <a:gd name="connsiteY9" fmla="*/ 0 h 20954"/>
                    <a:gd name="connsiteX10" fmla="*/ 8001 w 20288"/>
                    <a:gd name="connsiteY10" fmla="*/ 8192 h 20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20954">
                      <a:moveTo>
                        <a:pt x="8001" y="8192"/>
                      </a:moveTo>
                      <a:lnTo>
                        <a:pt x="0" y="10096"/>
                      </a:lnTo>
                      <a:lnTo>
                        <a:pt x="7715" y="12859"/>
                      </a:lnTo>
                      <a:lnTo>
                        <a:pt x="7144" y="20955"/>
                      </a:lnTo>
                      <a:lnTo>
                        <a:pt x="12097" y="14478"/>
                      </a:lnTo>
                      <a:lnTo>
                        <a:pt x="19621" y="17526"/>
                      </a:lnTo>
                      <a:lnTo>
                        <a:pt x="14954" y="10858"/>
                      </a:lnTo>
                      <a:lnTo>
                        <a:pt x="20288" y="4572"/>
                      </a:lnTo>
                      <a:lnTo>
                        <a:pt x="12478" y="6953"/>
                      </a:lnTo>
                      <a:lnTo>
                        <a:pt x="8096" y="0"/>
                      </a:lnTo>
                      <a:lnTo>
                        <a:pt x="8001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" name="Freeform: Shape 359">
                  <a:extLst>
                    <a:ext uri="{FF2B5EF4-FFF2-40B4-BE49-F238E27FC236}">
                      <a16:creationId xmlns:a16="http://schemas.microsoft.com/office/drawing/2014/main" id="{7B48F834-6137-16B3-B644-9CCE73F5A798}"/>
                    </a:ext>
                  </a:extLst>
                </p:cNvPr>
                <p:cNvSpPr/>
                <p:nvPr/>
              </p:nvSpPr>
              <p:spPr>
                <a:xfrm>
                  <a:off x="9697585" y="2299007"/>
                  <a:ext cx="20669" cy="21335"/>
                </a:xfrm>
                <a:custGeom>
                  <a:avLst/>
                  <a:gdLst>
                    <a:gd name="connsiteX0" fmla="*/ 8382 w 20669"/>
                    <a:gd name="connsiteY0" fmla="*/ 6572 h 21335"/>
                    <a:gd name="connsiteX1" fmla="*/ 667 w 20669"/>
                    <a:gd name="connsiteY1" fmla="*/ 3524 h 21335"/>
                    <a:gd name="connsiteX2" fmla="*/ 5429 w 20669"/>
                    <a:gd name="connsiteY2" fmla="*/ 10287 h 21335"/>
                    <a:gd name="connsiteX3" fmla="*/ 0 w 20669"/>
                    <a:gd name="connsiteY3" fmla="*/ 16669 h 21335"/>
                    <a:gd name="connsiteX4" fmla="*/ 8001 w 20669"/>
                    <a:gd name="connsiteY4" fmla="*/ 14288 h 21335"/>
                    <a:gd name="connsiteX5" fmla="*/ 12382 w 20669"/>
                    <a:gd name="connsiteY5" fmla="*/ 21336 h 21335"/>
                    <a:gd name="connsiteX6" fmla="*/ 12573 w 20669"/>
                    <a:gd name="connsiteY6" fmla="*/ 13049 h 21335"/>
                    <a:gd name="connsiteX7" fmla="*/ 20669 w 20669"/>
                    <a:gd name="connsiteY7" fmla="*/ 11049 h 21335"/>
                    <a:gd name="connsiteX8" fmla="*/ 12859 w 20669"/>
                    <a:gd name="connsiteY8" fmla="*/ 8287 h 21335"/>
                    <a:gd name="connsiteX9" fmla="*/ 13430 w 20669"/>
                    <a:gd name="connsiteY9" fmla="*/ 0 h 21335"/>
                    <a:gd name="connsiteX10" fmla="*/ 8382 w 20669"/>
                    <a:gd name="connsiteY10" fmla="*/ 6572 h 21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669" h="21335">
                      <a:moveTo>
                        <a:pt x="8382" y="6572"/>
                      </a:moveTo>
                      <a:lnTo>
                        <a:pt x="667" y="3524"/>
                      </a:lnTo>
                      <a:lnTo>
                        <a:pt x="5429" y="10287"/>
                      </a:lnTo>
                      <a:lnTo>
                        <a:pt x="0" y="16669"/>
                      </a:lnTo>
                      <a:lnTo>
                        <a:pt x="8001" y="14288"/>
                      </a:lnTo>
                      <a:lnTo>
                        <a:pt x="12382" y="21336"/>
                      </a:lnTo>
                      <a:lnTo>
                        <a:pt x="12573" y="13049"/>
                      </a:lnTo>
                      <a:lnTo>
                        <a:pt x="20669" y="11049"/>
                      </a:lnTo>
                      <a:lnTo>
                        <a:pt x="12859" y="8287"/>
                      </a:lnTo>
                      <a:lnTo>
                        <a:pt x="13430" y="0"/>
                      </a:lnTo>
                      <a:lnTo>
                        <a:pt x="8382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" name="Freeform: Shape 360">
                  <a:extLst>
                    <a:ext uri="{FF2B5EF4-FFF2-40B4-BE49-F238E27FC236}">
                      <a16:creationId xmlns:a16="http://schemas.microsoft.com/office/drawing/2014/main" id="{8F31F606-F948-D68D-1E37-2C14B9BE484E}"/>
                    </a:ext>
                  </a:extLst>
                </p:cNvPr>
                <p:cNvSpPr/>
                <p:nvPr/>
              </p:nvSpPr>
              <p:spPr>
                <a:xfrm>
                  <a:off x="9700156" y="2262813"/>
                  <a:ext cx="21621" cy="20859"/>
                </a:xfrm>
                <a:custGeom>
                  <a:avLst/>
                  <a:gdLst>
                    <a:gd name="connsiteX0" fmla="*/ 11144 w 21621"/>
                    <a:gd name="connsiteY0" fmla="*/ 5429 h 20859"/>
                    <a:gd name="connsiteX1" fmla="*/ 4763 w 21621"/>
                    <a:gd name="connsiteY1" fmla="*/ 0 h 20859"/>
                    <a:gd name="connsiteX2" fmla="*/ 7144 w 21621"/>
                    <a:gd name="connsiteY2" fmla="*/ 8096 h 20859"/>
                    <a:gd name="connsiteX3" fmla="*/ 0 w 21621"/>
                    <a:gd name="connsiteY3" fmla="*/ 12478 h 20859"/>
                    <a:gd name="connsiteX4" fmla="*/ 8382 w 21621"/>
                    <a:gd name="connsiteY4" fmla="*/ 12668 h 20859"/>
                    <a:gd name="connsiteX5" fmla="*/ 10478 w 21621"/>
                    <a:gd name="connsiteY5" fmla="*/ 20860 h 20859"/>
                    <a:gd name="connsiteX6" fmla="*/ 13240 w 21621"/>
                    <a:gd name="connsiteY6" fmla="*/ 12954 h 20859"/>
                    <a:gd name="connsiteX7" fmla="*/ 21622 w 21621"/>
                    <a:gd name="connsiteY7" fmla="*/ 13525 h 20859"/>
                    <a:gd name="connsiteX8" fmla="*/ 14954 w 21621"/>
                    <a:gd name="connsiteY8" fmla="*/ 8477 h 20859"/>
                    <a:gd name="connsiteX9" fmla="*/ 18097 w 21621"/>
                    <a:gd name="connsiteY9" fmla="*/ 667 h 20859"/>
                    <a:gd name="connsiteX10" fmla="*/ 11144 w 21621"/>
                    <a:gd name="connsiteY10" fmla="*/ 5429 h 20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21" h="20859">
                      <a:moveTo>
                        <a:pt x="11144" y="5429"/>
                      </a:moveTo>
                      <a:lnTo>
                        <a:pt x="4763" y="0"/>
                      </a:lnTo>
                      <a:lnTo>
                        <a:pt x="7144" y="8096"/>
                      </a:lnTo>
                      <a:lnTo>
                        <a:pt x="0" y="12478"/>
                      </a:lnTo>
                      <a:lnTo>
                        <a:pt x="8382" y="12668"/>
                      </a:lnTo>
                      <a:lnTo>
                        <a:pt x="10478" y="20860"/>
                      </a:lnTo>
                      <a:lnTo>
                        <a:pt x="13240" y="12954"/>
                      </a:lnTo>
                      <a:lnTo>
                        <a:pt x="21622" y="13525"/>
                      </a:lnTo>
                      <a:lnTo>
                        <a:pt x="14954" y="8477"/>
                      </a:lnTo>
                      <a:lnTo>
                        <a:pt x="18097" y="667"/>
                      </a:lnTo>
                      <a:lnTo>
                        <a:pt x="1114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" name="Freeform: Shape 361">
                  <a:extLst>
                    <a:ext uri="{FF2B5EF4-FFF2-40B4-BE49-F238E27FC236}">
                      <a16:creationId xmlns:a16="http://schemas.microsoft.com/office/drawing/2014/main" id="{CAAD4D5C-18AF-9570-76F3-A5FC54993E3F}"/>
                    </a:ext>
                  </a:extLst>
                </p:cNvPr>
                <p:cNvSpPr/>
                <p:nvPr/>
              </p:nvSpPr>
              <p:spPr>
                <a:xfrm>
                  <a:off x="9646626" y="2278910"/>
                  <a:ext cx="21050" cy="21812"/>
                </a:xfrm>
                <a:custGeom>
                  <a:avLst/>
                  <a:gdLst>
                    <a:gd name="connsiteX0" fmla="*/ 12859 w 21050"/>
                    <a:gd name="connsiteY0" fmla="*/ 7239 h 21812"/>
                    <a:gd name="connsiteX1" fmla="*/ 8382 w 21050"/>
                    <a:gd name="connsiteY1" fmla="*/ 0 h 21812"/>
                    <a:gd name="connsiteX2" fmla="*/ 8191 w 21050"/>
                    <a:gd name="connsiteY2" fmla="*/ 8477 h 21812"/>
                    <a:gd name="connsiteX3" fmla="*/ 0 w 21050"/>
                    <a:gd name="connsiteY3" fmla="*/ 10477 h 21812"/>
                    <a:gd name="connsiteX4" fmla="*/ 8001 w 21050"/>
                    <a:gd name="connsiteY4" fmla="*/ 13335 h 21812"/>
                    <a:gd name="connsiteX5" fmla="*/ 7429 w 21050"/>
                    <a:gd name="connsiteY5" fmla="*/ 21812 h 21812"/>
                    <a:gd name="connsiteX6" fmla="*/ 12573 w 21050"/>
                    <a:gd name="connsiteY6" fmla="*/ 15050 h 21812"/>
                    <a:gd name="connsiteX7" fmla="*/ 20383 w 21050"/>
                    <a:gd name="connsiteY7" fmla="*/ 18193 h 21812"/>
                    <a:gd name="connsiteX8" fmla="*/ 15526 w 21050"/>
                    <a:gd name="connsiteY8" fmla="*/ 11240 h 21812"/>
                    <a:gd name="connsiteX9" fmla="*/ 21050 w 21050"/>
                    <a:gd name="connsiteY9" fmla="*/ 4763 h 21812"/>
                    <a:gd name="connsiteX10" fmla="*/ 12859 w 21050"/>
                    <a:gd name="connsiteY10" fmla="*/ 7239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50" h="21812">
                      <a:moveTo>
                        <a:pt x="12859" y="7239"/>
                      </a:moveTo>
                      <a:lnTo>
                        <a:pt x="8382" y="0"/>
                      </a:lnTo>
                      <a:lnTo>
                        <a:pt x="8191" y="8477"/>
                      </a:lnTo>
                      <a:lnTo>
                        <a:pt x="0" y="10477"/>
                      </a:lnTo>
                      <a:lnTo>
                        <a:pt x="8001" y="13335"/>
                      </a:lnTo>
                      <a:lnTo>
                        <a:pt x="7429" y="21812"/>
                      </a:lnTo>
                      <a:lnTo>
                        <a:pt x="12573" y="15050"/>
                      </a:lnTo>
                      <a:lnTo>
                        <a:pt x="20383" y="18193"/>
                      </a:lnTo>
                      <a:lnTo>
                        <a:pt x="15526" y="11240"/>
                      </a:lnTo>
                      <a:lnTo>
                        <a:pt x="21050" y="4763"/>
                      </a:lnTo>
                      <a:lnTo>
                        <a:pt x="1285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" name="Freeform: Shape 362">
                  <a:extLst>
                    <a:ext uri="{FF2B5EF4-FFF2-40B4-BE49-F238E27FC236}">
                      <a16:creationId xmlns:a16="http://schemas.microsoft.com/office/drawing/2014/main" id="{8D540043-7B7A-C288-62B1-F09221CD7EA4}"/>
                    </a:ext>
                  </a:extLst>
                </p:cNvPr>
                <p:cNvSpPr/>
                <p:nvPr/>
              </p:nvSpPr>
              <p:spPr>
                <a:xfrm>
                  <a:off x="9650245" y="2392257"/>
                  <a:ext cx="21526" cy="22288"/>
                </a:xfrm>
                <a:custGeom>
                  <a:avLst/>
                  <a:gdLst>
                    <a:gd name="connsiteX0" fmla="*/ 13335 w 21526"/>
                    <a:gd name="connsiteY0" fmla="*/ 8668 h 22288"/>
                    <a:gd name="connsiteX1" fmla="*/ 13906 w 21526"/>
                    <a:gd name="connsiteY1" fmla="*/ 0 h 22288"/>
                    <a:gd name="connsiteX2" fmla="*/ 8668 w 21526"/>
                    <a:gd name="connsiteY2" fmla="*/ 6953 h 22288"/>
                    <a:gd name="connsiteX3" fmla="*/ 667 w 21526"/>
                    <a:gd name="connsiteY3" fmla="*/ 3715 h 22288"/>
                    <a:gd name="connsiteX4" fmla="*/ 5620 w 21526"/>
                    <a:gd name="connsiteY4" fmla="*/ 10858 h 22288"/>
                    <a:gd name="connsiteX5" fmla="*/ 0 w 21526"/>
                    <a:gd name="connsiteY5" fmla="*/ 17431 h 22288"/>
                    <a:gd name="connsiteX6" fmla="*/ 8287 w 21526"/>
                    <a:gd name="connsiteY6" fmla="*/ 14954 h 22288"/>
                    <a:gd name="connsiteX7" fmla="*/ 12859 w 21526"/>
                    <a:gd name="connsiteY7" fmla="*/ 22288 h 22288"/>
                    <a:gd name="connsiteX8" fmla="*/ 13049 w 21526"/>
                    <a:gd name="connsiteY8" fmla="*/ 13621 h 22288"/>
                    <a:gd name="connsiteX9" fmla="*/ 21526 w 21526"/>
                    <a:gd name="connsiteY9" fmla="*/ 11525 h 22288"/>
                    <a:gd name="connsiteX10" fmla="*/ 13335 w 21526"/>
                    <a:gd name="connsiteY10" fmla="*/ 8668 h 2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26" h="22288">
                      <a:moveTo>
                        <a:pt x="13335" y="8668"/>
                      </a:moveTo>
                      <a:lnTo>
                        <a:pt x="13906" y="0"/>
                      </a:lnTo>
                      <a:lnTo>
                        <a:pt x="8668" y="6953"/>
                      </a:lnTo>
                      <a:lnTo>
                        <a:pt x="667" y="3715"/>
                      </a:lnTo>
                      <a:lnTo>
                        <a:pt x="5620" y="10858"/>
                      </a:lnTo>
                      <a:lnTo>
                        <a:pt x="0" y="17431"/>
                      </a:lnTo>
                      <a:lnTo>
                        <a:pt x="8287" y="14954"/>
                      </a:lnTo>
                      <a:lnTo>
                        <a:pt x="12859" y="22288"/>
                      </a:lnTo>
                      <a:lnTo>
                        <a:pt x="13049" y="13621"/>
                      </a:lnTo>
                      <a:lnTo>
                        <a:pt x="21526" y="11525"/>
                      </a:lnTo>
                      <a:lnTo>
                        <a:pt x="13335" y="8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" name="Freeform: Shape 363">
                  <a:extLst>
                    <a:ext uri="{FF2B5EF4-FFF2-40B4-BE49-F238E27FC236}">
                      <a16:creationId xmlns:a16="http://schemas.microsoft.com/office/drawing/2014/main" id="{9A84326D-9593-2032-DF04-8DEE8EB750C9}"/>
                    </a:ext>
                  </a:extLst>
                </p:cNvPr>
                <p:cNvSpPr/>
                <p:nvPr/>
              </p:nvSpPr>
              <p:spPr>
                <a:xfrm>
                  <a:off x="9594905" y="2373398"/>
                  <a:ext cx="21907" cy="22764"/>
                </a:xfrm>
                <a:custGeom>
                  <a:avLst/>
                  <a:gdLst>
                    <a:gd name="connsiteX0" fmla="*/ 16192 w 21907"/>
                    <a:gd name="connsiteY0" fmla="*/ 11716 h 22764"/>
                    <a:gd name="connsiteX1" fmla="*/ 21907 w 21907"/>
                    <a:gd name="connsiteY1" fmla="*/ 4953 h 22764"/>
                    <a:gd name="connsiteX2" fmla="*/ 13430 w 21907"/>
                    <a:gd name="connsiteY2" fmla="*/ 7525 h 22764"/>
                    <a:gd name="connsiteX3" fmla="*/ 8763 w 21907"/>
                    <a:gd name="connsiteY3" fmla="*/ 0 h 22764"/>
                    <a:gd name="connsiteX4" fmla="*/ 8572 w 21907"/>
                    <a:gd name="connsiteY4" fmla="*/ 8858 h 22764"/>
                    <a:gd name="connsiteX5" fmla="*/ 0 w 21907"/>
                    <a:gd name="connsiteY5" fmla="*/ 10954 h 22764"/>
                    <a:gd name="connsiteX6" fmla="*/ 8382 w 21907"/>
                    <a:gd name="connsiteY6" fmla="*/ 13906 h 22764"/>
                    <a:gd name="connsiteX7" fmla="*/ 7715 w 21907"/>
                    <a:gd name="connsiteY7" fmla="*/ 22765 h 22764"/>
                    <a:gd name="connsiteX8" fmla="*/ 13049 w 21907"/>
                    <a:gd name="connsiteY8" fmla="*/ 15716 h 22764"/>
                    <a:gd name="connsiteX9" fmla="*/ 21241 w 21907"/>
                    <a:gd name="connsiteY9" fmla="*/ 19050 h 22764"/>
                    <a:gd name="connsiteX10" fmla="*/ 16192 w 21907"/>
                    <a:gd name="connsiteY10" fmla="*/ 11716 h 22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7" h="22764">
                      <a:moveTo>
                        <a:pt x="16192" y="11716"/>
                      </a:moveTo>
                      <a:lnTo>
                        <a:pt x="21907" y="4953"/>
                      </a:lnTo>
                      <a:lnTo>
                        <a:pt x="13430" y="7525"/>
                      </a:lnTo>
                      <a:lnTo>
                        <a:pt x="8763" y="0"/>
                      </a:lnTo>
                      <a:lnTo>
                        <a:pt x="8572" y="8858"/>
                      </a:lnTo>
                      <a:lnTo>
                        <a:pt x="0" y="10954"/>
                      </a:lnTo>
                      <a:lnTo>
                        <a:pt x="8382" y="13906"/>
                      </a:lnTo>
                      <a:lnTo>
                        <a:pt x="7715" y="22765"/>
                      </a:lnTo>
                      <a:lnTo>
                        <a:pt x="13049" y="15716"/>
                      </a:lnTo>
                      <a:lnTo>
                        <a:pt x="21241" y="19050"/>
                      </a:lnTo>
                      <a:lnTo>
                        <a:pt x="16192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" name="Freeform: Shape 364">
                  <a:extLst>
                    <a:ext uri="{FF2B5EF4-FFF2-40B4-BE49-F238E27FC236}">
                      <a16:creationId xmlns:a16="http://schemas.microsoft.com/office/drawing/2014/main" id="{62FE0AA8-A0D9-11B2-7FC4-0BB7E33436FE}"/>
                    </a:ext>
                  </a:extLst>
                </p:cNvPr>
                <p:cNvSpPr/>
                <p:nvPr/>
              </p:nvSpPr>
              <p:spPr>
                <a:xfrm>
                  <a:off x="9578998" y="2393400"/>
                  <a:ext cx="22955" cy="22193"/>
                </a:xfrm>
                <a:custGeom>
                  <a:avLst/>
                  <a:gdLst>
                    <a:gd name="connsiteX0" fmla="*/ 15430 w 22955"/>
                    <a:gd name="connsiteY0" fmla="*/ 13621 h 22193"/>
                    <a:gd name="connsiteX1" fmla="*/ 22955 w 22955"/>
                    <a:gd name="connsiteY1" fmla="*/ 8858 h 22193"/>
                    <a:gd name="connsiteX2" fmla="*/ 14002 w 22955"/>
                    <a:gd name="connsiteY2" fmla="*/ 8668 h 22193"/>
                    <a:gd name="connsiteX3" fmla="*/ 11906 w 22955"/>
                    <a:gd name="connsiteY3" fmla="*/ 0 h 22193"/>
                    <a:gd name="connsiteX4" fmla="*/ 8954 w 22955"/>
                    <a:gd name="connsiteY4" fmla="*/ 8477 h 22193"/>
                    <a:gd name="connsiteX5" fmla="*/ 0 w 22955"/>
                    <a:gd name="connsiteY5" fmla="*/ 7810 h 22193"/>
                    <a:gd name="connsiteX6" fmla="*/ 7144 w 22955"/>
                    <a:gd name="connsiteY6" fmla="*/ 13240 h 22193"/>
                    <a:gd name="connsiteX7" fmla="*/ 3810 w 22955"/>
                    <a:gd name="connsiteY7" fmla="*/ 21527 h 22193"/>
                    <a:gd name="connsiteX8" fmla="*/ 11144 w 22955"/>
                    <a:gd name="connsiteY8" fmla="*/ 16383 h 22193"/>
                    <a:gd name="connsiteX9" fmla="*/ 18002 w 22955"/>
                    <a:gd name="connsiteY9" fmla="*/ 22193 h 22193"/>
                    <a:gd name="connsiteX10" fmla="*/ 15430 w 22955"/>
                    <a:gd name="connsiteY10" fmla="*/ 13621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955" h="22193">
                      <a:moveTo>
                        <a:pt x="15430" y="13621"/>
                      </a:moveTo>
                      <a:lnTo>
                        <a:pt x="22955" y="8858"/>
                      </a:lnTo>
                      <a:lnTo>
                        <a:pt x="14002" y="8668"/>
                      </a:lnTo>
                      <a:lnTo>
                        <a:pt x="11906" y="0"/>
                      </a:lnTo>
                      <a:lnTo>
                        <a:pt x="8954" y="8477"/>
                      </a:lnTo>
                      <a:lnTo>
                        <a:pt x="0" y="7810"/>
                      </a:lnTo>
                      <a:lnTo>
                        <a:pt x="7144" y="13240"/>
                      </a:lnTo>
                      <a:lnTo>
                        <a:pt x="3810" y="21527"/>
                      </a:lnTo>
                      <a:lnTo>
                        <a:pt x="11144" y="16383"/>
                      </a:lnTo>
                      <a:lnTo>
                        <a:pt x="18002" y="22193"/>
                      </a:lnTo>
                      <a:lnTo>
                        <a:pt x="15430" y="13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" name="Freeform: Shape 365">
                  <a:extLst>
                    <a:ext uri="{FF2B5EF4-FFF2-40B4-BE49-F238E27FC236}">
                      <a16:creationId xmlns:a16="http://schemas.microsoft.com/office/drawing/2014/main" id="{BD2DE215-5AFD-FD63-DFCF-1454435BAE86}"/>
                    </a:ext>
                  </a:extLst>
                </p:cNvPr>
                <p:cNvSpPr/>
                <p:nvPr/>
              </p:nvSpPr>
              <p:spPr>
                <a:xfrm>
                  <a:off x="9488987" y="2368445"/>
                  <a:ext cx="22764" cy="23622"/>
                </a:xfrm>
                <a:custGeom>
                  <a:avLst/>
                  <a:gdLst>
                    <a:gd name="connsiteX0" fmla="*/ 13525 w 22764"/>
                    <a:gd name="connsiteY0" fmla="*/ 16288 h 23622"/>
                    <a:gd name="connsiteX1" fmla="*/ 22098 w 22764"/>
                    <a:gd name="connsiteY1" fmla="*/ 19812 h 23622"/>
                    <a:gd name="connsiteX2" fmla="*/ 16859 w 22764"/>
                    <a:gd name="connsiteY2" fmla="*/ 12192 h 23622"/>
                    <a:gd name="connsiteX3" fmla="*/ 22765 w 22764"/>
                    <a:gd name="connsiteY3" fmla="*/ 5144 h 23622"/>
                    <a:gd name="connsiteX4" fmla="*/ 14002 w 22764"/>
                    <a:gd name="connsiteY4" fmla="*/ 7810 h 23622"/>
                    <a:gd name="connsiteX5" fmla="*/ 9049 w 22764"/>
                    <a:gd name="connsiteY5" fmla="*/ 0 h 23622"/>
                    <a:gd name="connsiteX6" fmla="*/ 8858 w 22764"/>
                    <a:gd name="connsiteY6" fmla="*/ 9239 h 23622"/>
                    <a:gd name="connsiteX7" fmla="*/ 0 w 22764"/>
                    <a:gd name="connsiteY7" fmla="*/ 11430 h 23622"/>
                    <a:gd name="connsiteX8" fmla="*/ 8667 w 22764"/>
                    <a:gd name="connsiteY8" fmla="*/ 14478 h 23622"/>
                    <a:gd name="connsiteX9" fmla="*/ 8001 w 22764"/>
                    <a:gd name="connsiteY9" fmla="*/ 23622 h 23622"/>
                    <a:gd name="connsiteX10" fmla="*/ 13525 w 22764"/>
                    <a:gd name="connsiteY10" fmla="*/ 16288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764" h="23622">
                      <a:moveTo>
                        <a:pt x="13525" y="16288"/>
                      </a:moveTo>
                      <a:lnTo>
                        <a:pt x="22098" y="19812"/>
                      </a:lnTo>
                      <a:lnTo>
                        <a:pt x="16859" y="12192"/>
                      </a:lnTo>
                      <a:lnTo>
                        <a:pt x="22765" y="5144"/>
                      </a:lnTo>
                      <a:lnTo>
                        <a:pt x="14002" y="7810"/>
                      </a:lnTo>
                      <a:lnTo>
                        <a:pt x="9049" y="0"/>
                      </a:lnTo>
                      <a:lnTo>
                        <a:pt x="8858" y="9239"/>
                      </a:lnTo>
                      <a:lnTo>
                        <a:pt x="0" y="11430"/>
                      </a:lnTo>
                      <a:lnTo>
                        <a:pt x="8667" y="14478"/>
                      </a:lnTo>
                      <a:lnTo>
                        <a:pt x="8001" y="23622"/>
                      </a:lnTo>
                      <a:lnTo>
                        <a:pt x="13525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id="{FB6349FB-59B9-F302-8530-9C040686F269}"/>
                    </a:ext>
                  </a:extLst>
                </p:cNvPr>
                <p:cNvSpPr/>
                <p:nvPr/>
              </p:nvSpPr>
              <p:spPr>
                <a:xfrm>
                  <a:off x="9481462" y="2479792"/>
                  <a:ext cx="23241" cy="24098"/>
                </a:xfrm>
                <a:custGeom>
                  <a:avLst/>
                  <a:gdLst>
                    <a:gd name="connsiteX0" fmla="*/ 9049 w 23241"/>
                    <a:gd name="connsiteY0" fmla="*/ 16097 h 24098"/>
                    <a:gd name="connsiteX1" fmla="*/ 14002 w 23241"/>
                    <a:gd name="connsiteY1" fmla="*/ 24098 h 24098"/>
                    <a:gd name="connsiteX2" fmla="*/ 14192 w 23241"/>
                    <a:gd name="connsiteY2" fmla="*/ 14668 h 24098"/>
                    <a:gd name="connsiteX3" fmla="*/ 23241 w 23241"/>
                    <a:gd name="connsiteY3" fmla="*/ 12383 h 24098"/>
                    <a:gd name="connsiteX4" fmla="*/ 14383 w 23241"/>
                    <a:gd name="connsiteY4" fmla="*/ 9334 h 24098"/>
                    <a:gd name="connsiteX5" fmla="*/ 15049 w 23241"/>
                    <a:gd name="connsiteY5" fmla="*/ 0 h 24098"/>
                    <a:gd name="connsiteX6" fmla="*/ 9430 w 23241"/>
                    <a:gd name="connsiteY6" fmla="*/ 7429 h 24098"/>
                    <a:gd name="connsiteX7" fmla="*/ 667 w 23241"/>
                    <a:gd name="connsiteY7" fmla="*/ 3905 h 24098"/>
                    <a:gd name="connsiteX8" fmla="*/ 6096 w 23241"/>
                    <a:gd name="connsiteY8" fmla="*/ 11621 h 24098"/>
                    <a:gd name="connsiteX9" fmla="*/ 0 w 23241"/>
                    <a:gd name="connsiteY9" fmla="*/ 18764 h 24098"/>
                    <a:gd name="connsiteX10" fmla="*/ 9049 w 23241"/>
                    <a:gd name="connsiteY10" fmla="*/ 16097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41" h="24098">
                      <a:moveTo>
                        <a:pt x="9049" y="16097"/>
                      </a:moveTo>
                      <a:lnTo>
                        <a:pt x="14002" y="24098"/>
                      </a:lnTo>
                      <a:lnTo>
                        <a:pt x="14192" y="14668"/>
                      </a:lnTo>
                      <a:lnTo>
                        <a:pt x="23241" y="12383"/>
                      </a:lnTo>
                      <a:lnTo>
                        <a:pt x="14383" y="9334"/>
                      </a:lnTo>
                      <a:lnTo>
                        <a:pt x="15049" y="0"/>
                      </a:lnTo>
                      <a:lnTo>
                        <a:pt x="9430" y="7429"/>
                      </a:lnTo>
                      <a:lnTo>
                        <a:pt x="667" y="3905"/>
                      </a:lnTo>
                      <a:lnTo>
                        <a:pt x="6096" y="11621"/>
                      </a:lnTo>
                      <a:lnTo>
                        <a:pt x="0" y="18764"/>
                      </a:lnTo>
                      <a:lnTo>
                        <a:pt x="9049" y="16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AE4D7BDF-5324-973A-C304-CCEB56FA3B84}"/>
                    </a:ext>
                  </a:extLst>
                </p:cNvPr>
                <p:cNvSpPr/>
                <p:nvPr/>
              </p:nvSpPr>
              <p:spPr>
                <a:xfrm>
                  <a:off x="9439933" y="2492079"/>
                  <a:ext cx="24288" cy="23526"/>
                </a:xfrm>
                <a:custGeom>
                  <a:avLst/>
                  <a:gdLst>
                    <a:gd name="connsiteX0" fmla="*/ 9430 w 24288"/>
                    <a:gd name="connsiteY0" fmla="*/ 14288 h 23526"/>
                    <a:gd name="connsiteX1" fmla="*/ 11716 w 24288"/>
                    <a:gd name="connsiteY1" fmla="*/ 23527 h 23526"/>
                    <a:gd name="connsiteX2" fmla="*/ 14859 w 24288"/>
                    <a:gd name="connsiteY2" fmla="*/ 14573 h 23526"/>
                    <a:gd name="connsiteX3" fmla="*/ 24289 w 24288"/>
                    <a:gd name="connsiteY3" fmla="*/ 15240 h 23526"/>
                    <a:gd name="connsiteX4" fmla="*/ 16764 w 24288"/>
                    <a:gd name="connsiteY4" fmla="*/ 9525 h 23526"/>
                    <a:gd name="connsiteX5" fmla="*/ 20288 w 24288"/>
                    <a:gd name="connsiteY5" fmla="*/ 667 h 23526"/>
                    <a:gd name="connsiteX6" fmla="*/ 12573 w 24288"/>
                    <a:gd name="connsiteY6" fmla="*/ 6096 h 23526"/>
                    <a:gd name="connsiteX7" fmla="*/ 5239 w 24288"/>
                    <a:gd name="connsiteY7" fmla="*/ 0 h 23526"/>
                    <a:gd name="connsiteX8" fmla="*/ 8001 w 24288"/>
                    <a:gd name="connsiteY8" fmla="*/ 9049 h 23526"/>
                    <a:gd name="connsiteX9" fmla="*/ 0 w 24288"/>
                    <a:gd name="connsiteY9" fmla="*/ 14097 h 23526"/>
                    <a:gd name="connsiteX10" fmla="*/ 9430 w 24288"/>
                    <a:gd name="connsiteY10" fmla="*/ 14288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88" h="23526">
                      <a:moveTo>
                        <a:pt x="9430" y="14288"/>
                      </a:moveTo>
                      <a:lnTo>
                        <a:pt x="11716" y="23527"/>
                      </a:lnTo>
                      <a:lnTo>
                        <a:pt x="14859" y="14573"/>
                      </a:lnTo>
                      <a:lnTo>
                        <a:pt x="24289" y="15240"/>
                      </a:lnTo>
                      <a:lnTo>
                        <a:pt x="16764" y="9525"/>
                      </a:lnTo>
                      <a:lnTo>
                        <a:pt x="20288" y="667"/>
                      </a:lnTo>
                      <a:lnTo>
                        <a:pt x="12573" y="6096"/>
                      </a:lnTo>
                      <a:lnTo>
                        <a:pt x="5239" y="0"/>
                      </a:lnTo>
                      <a:lnTo>
                        <a:pt x="8001" y="9049"/>
                      </a:lnTo>
                      <a:lnTo>
                        <a:pt x="0" y="14097"/>
                      </a:lnTo>
                      <a:lnTo>
                        <a:pt x="9430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D63363D0-B55C-C7CE-9A89-B68FCD7D8EC5}"/>
                    </a:ext>
                  </a:extLst>
                </p:cNvPr>
                <p:cNvSpPr/>
                <p:nvPr/>
              </p:nvSpPr>
              <p:spPr>
                <a:xfrm>
                  <a:off x="9376402" y="2356253"/>
                  <a:ext cx="23717" cy="24669"/>
                </a:xfrm>
                <a:custGeom>
                  <a:avLst/>
                  <a:gdLst>
                    <a:gd name="connsiteX0" fmla="*/ 9049 w 23717"/>
                    <a:gd name="connsiteY0" fmla="*/ 15050 h 24669"/>
                    <a:gd name="connsiteX1" fmla="*/ 8382 w 23717"/>
                    <a:gd name="connsiteY1" fmla="*/ 24670 h 24669"/>
                    <a:gd name="connsiteX2" fmla="*/ 14097 w 23717"/>
                    <a:gd name="connsiteY2" fmla="*/ 16954 h 24669"/>
                    <a:gd name="connsiteX3" fmla="*/ 23050 w 23717"/>
                    <a:gd name="connsiteY3" fmla="*/ 20669 h 24669"/>
                    <a:gd name="connsiteX4" fmla="*/ 17526 w 23717"/>
                    <a:gd name="connsiteY4" fmla="*/ 12763 h 24669"/>
                    <a:gd name="connsiteX5" fmla="*/ 23717 w 23717"/>
                    <a:gd name="connsiteY5" fmla="*/ 5429 h 24669"/>
                    <a:gd name="connsiteX6" fmla="*/ 14573 w 23717"/>
                    <a:gd name="connsiteY6" fmla="*/ 8192 h 24669"/>
                    <a:gd name="connsiteX7" fmla="*/ 9525 w 23717"/>
                    <a:gd name="connsiteY7" fmla="*/ 0 h 24669"/>
                    <a:gd name="connsiteX8" fmla="*/ 9239 w 23717"/>
                    <a:gd name="connsiteY8" fmla="*/ 9620 h 24669"/>
                    <a:gd name="connsiteX9" fmla="*/ 0 w 23717"/>
                    <a:gd name="connsiteY9" fmla="*/ 11906 h 24669"/>
                    <a:gd name="connsiteX10" fmla="*/ 9049 w 23717"/>
                    <a:gd name="connsiteY10" fmla="*/ 15050 h 24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717" h="24669">
                      <a:moveTo>
                        <a:pt x="9049" y="15050"/>
                      </a:moveTo>
                      <a:lnTo>
                        <a:pt x="8382" y="24670"/>
                      </a:lnTo>
                      <a:lnTo>
                        <a:pt x="14097" y="16954"/>
                      </a:lnTo>
                      <a:lnTo>
                        <a:pt x="23050" y="20669"/>
                      </a:lnTo>
                      <a:lnTo>
                        <a:pt x="17526" y="12763"/>
                      </a:lnTo>
                      <a:lnTo>
                        <a:pt x="23717" y="5429"/>
                      </a:lnTo>
                      <a:lnTo>
                        <a:pt x="14573" y="8192"/>
                      </a:lnTo>
                      <a:lnTo>
                        <a:pt x="9525" y="0"/>
                      </a:lnTo>
                      <a:lnTo>
                        <a:pt x="9239" y="9620"/>
                      </a:lnTo>
                      <a:lnTo>
                        <a:pt x="0" y="11906"/>
                      </a:lnTo>
                      <a:lnTo>
                        <a:pt x="9049" y="15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1E1A22D6-7598-C0CA-6DFF-94E48E600D98}"/>
                    </a:ext>
                  </a:extLst>
                </p:cNvPr>
                <p:cNvSpPr/>
                <p:nvPr/>
              </p:nvSpPr>
              <p:spPr>
                <a:xfrm>
                  <a:off x="9393165" y="2449598"/>
                  <a:ext cx="24860" cy="23907"/>
                </a:xfrm>
                <a:custGeom>
                  <a:avLst/>
                  <a:gdLst>
                    <a:gd name="connsiteX0" fmla="*/ 7716 w 24860"/>
                    <a:gd name="connsiteY0" fmla="*/ 14288 h 23907"/>
                    <a:gd name="connsiteX1" fmla="*/ 4096 w 24860"/>
                    <a:gd name="connsiteY1" fmla="*/ 23241 h 23907"/>
                    <a:gd name="connsiteX2" fmla="*/ 12002 w 24860"/>
                    <a:gd name="connsiteY2" fmla="*/ 17717 h 23907"/>
                    <a:gd name="connsiteX3" fmla="*/ 19431 w 24860"/>
                    <a:gd name="connsiteY3" fmla="*/ 23908 h 23907"/>
                    <a:gd name="connsiteX4" fmla="*/ 16669 w 24860"/>
                    <a:gd name="connsiteY4" fmla="*/ 14668 h 23907"/>
                    <a:gd name="connsiteX5" fmla="*/ 24860 w 24860"/>
                    <a:gd name="connsiteY5" fmla="*/ 9525 h 23907"/>
                    <a:gd name="connsiteX6" fmla="*/ 15145 w 24860"/>
                    <a:gd name="connsiteY6" fmla="*/ 9334 h 23907"/>
                    <a:gd name="connsiteX7" fmla="*/ 12859 w 24860"/>
                    <a:gd name="connsiteY7" fmla="*/ 0 h 23907"/>
                    <a:gd name="connsiteX8" fmla="*/ 9620 w 24860"/>
                    <a:gd name="connsiteY8" fmla="*/ 9144 h 23907"/>
                    <a:gd name="connsiteX9" fmla="*/ 0 w 24860"/>
                    <a:gd name="connsiteY9" fmla="*/ 8382 h 23907"/>
                    <a:gd name="connsiteX10" fmla="*/ 7716 w 24860"/>
                    <a:gd name="connsiteY10" fmla="*/ 14288 h 23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860" h="23907">
                      <a:moveTo>
                        <a:pt x="7716" y="14288"/>
                      </a:moveTo>
                      <a:lnTo>
                        <a:pt x="4096" y="23241"/>
                      </a:lnTo>
                      <a:lnTo>
                        <a:pt x="12002" y="17717"/>
                      </a:lnTo>
                      <a:lnTo>
                        <a:pt x="19431" y="23908"/>
                      </a:lnTo>
                      <a:lnTo>
                        <a:pt x="16669" y="14668"/>
                      </a:lnTo>
                      <a:lnTo>
                        <a:pt x="24860" y="9525"/>
                      </a:lnTo>
                      <a:lnTo>
                        <a:pt x="15145" y="9334"/>
                      </a:lnTo>
                      <a:lnTo>
                        <a:pt x="12859" y="0"/>
                      </a:lnTo>
                      <a:lnTo>
                        <a:pt x="9620" y="9144"/>
                      </a:lnTo>
                      <a:lnTo>
                        <a:pt x="0" y="8382"/>
                      </a:lnTo>
                      <a:lnTo>
                        <a:pt x="7716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728D5737-860D-2ADE-F3C3-A6E361D5F9D8}"/>
                    </a:ext>
                  </a:extLst>
                </p:cNvPr>
                <p:cNvSpPr/>
                <p:nvPr/>
              </p:nvSpPr>
              <p:spPr>
                <a:xfrm>
                  <a:off x="9363543" y="2412450"/>
                  <a:ext cx="24193" cy="25145"/>
                </a:xfrm>
                <a:custGeom>
                  <a:avLst/>
                  <a:gdLst>
                    <a:gd name="connsiteX0" fmla="*/ 6287 w 24193"/>
                    <a:gd name="connsiteY0" fmla="*/ 12192 h 25145"/>
                    <a:gd name="connsiteX1" fmla="*/ 0 w 24193"/>
                    <a:gd name="connsiteY1" fmla="*/ 19622 h 25145"/>
                    <a:gd name="connsiteX2" fmla="*/ 9335 w 24193"/>
                    <a:gd name="connsiteY2" fmla="*/ 16859 h 25145"/>
                    <a:gd name="connsiteX3" fmla="*/ 14478 w 24193"/>
                    <a:gd name="connsiteY3" fmla="*/ 25146 h 25145"/>
                    <a:gd name="connsiteX4" fmla="*/ 14669 w 24193"/>
                    <a:gd name="connsiteY4" fmla="*/ 15335 h 25145"/>
                    <a:gd name="connsiteX5" fmla="*/ 24194 w 24193"/>
                    <a:gd name="connsiteY5" fmla="*/ 13049 h 25145"/>
                    <a:gd name="connsiteX6" fmla="*/ 14954 w 24193"/>
                    <a:gd name="connsiteY6" fmla="*/ 9811 h 25145"/>
                    <a:gd name="connsiteX7" fmla="*/ 15716 w 24193"/>
                    <a:gd name="connsiteY7" fmla="*/ 0 h 25145"/>
                    <a:gd name="connsiteX8" fmla="*/ 9715 w 24193"/>
                    <a:gd name="connsiteY8" fmla="*/ 7811 h 25145"/>
                    <a:gd name="connsiteX9" fmla="*/ 667 w 24193"/>
                    <a:gd name="connsiteY9" fmla="*/ 4096 h 25145"/>
                    <a:gd name="connsiteX10" fmla="*/ 6287 w 24193"/>
                    <a:gd name="connsiteY10" fmla="*/ 12192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193" h="25145">
                      <a:moveTo>
                        <a:pt x="6287" y="12192"/>
                      </a:moveTo>
                      <a:lnTo>
                        <a:pt x="0" y="19622"/>
                      </a:lnTo>
                      <a:lnTo>
                        <a:pt x="9335" y="16859"/>
                      </a:lnTo>
                      <a:lnTo>
                        <a:pt x="14478" y="25146"/>
                      </a:lnTo>
                      <a:lnTo>
                        <a:pt x="14669" y="15335"/>
                      </a:lnTo>
                      <a:lnTo>
                        <a:pt x="24194" y="13049"/>
                      </a:lnTo>
                      <a:lnTo>
                        <a:pt x="14954" y="9811"/>
                      </a:lnTo>
                      <a:lnTo>
                        <a:pt x="15716" y="0"/>
                      </a:lnTo>
                      <a:lnTo>
                        <a:pt x="9715" y="7811"/>
                      </a:lnTo>
                      <a:lnTo>
                        <a:pt x="667" y="4096"/>
                      </a:lnTo>
                      <a:lnTo>
                        <a:pt x="6287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" name="Freeform: Shape 371">
                  <a:extLst>
                    <a:ext uri="{FF2B5EF4-FFF2-40B4-BE49-F238E27FC236}">
                      <a16:creationId xmlns:a16="http://schemas.microsoft.com/office/drawing/2014/main" id="{BC3433E6-219C-816B-41F3-1D95C9A0A5E2}"/>
                    </a:ext>
                  </a:extLst>
                </p:cNvPr>
                <p:cNvSpPr/>
                <p:nvPr/>
              </p:nvSpPr>
              <p:spPr>
                <a:xfrm>
                  <a:off x="9348684" y="2543705"/>
                  <a:ext cx="25431" cy="24479"/>
                </a:xfrm>
                <a:custGeom>
                  <a:avLst/>
                  <a:gdLst>
                    <a:gd name="connsiteX0" fmla="*/ 8382 w 25431"/>
                    <a:gd name="connsiteY0" fmla="*/ 9525 h 24479"/>
                    <a:gd name="connsiteX1" fmla="*/ 0 w 25431"/>
                    <a:gd name="connsiteY1" fmla="*/ 14669 h 24479"/>
                    <a:gd name="connsiteX2" fmla="*/ 9906 w 25431"/>
                    <a:gd name="connsiteY2" fmla="*/ 14954 h 24479"/>
                    <a:gd name="connsiteX3" fmla="*/ 12287 w 25431"/>
                    <a:gd name="connsiteY3" fmla="*/ 24479 h 24479"/>
                    <a:gd name="connsiteX4" fmla="*/ 15526 w 25431"/>
                    <a:gd name="connsiteY4" fmla="*/ 15145 h 24479"/>
                    <a:gd name="connsiteX5" fmla="*/ 25432 w 25431"/>
                    <a:gd name="connsiteY5" fmla="*/ 15907 h 24479"/>
                    <a:gd name="connsiteX6" fmla="*/ 17526 w 25431"/>
                    <a:gd name="connsiteY6" fmla="*/ 9906 h 24479"/>
                    <a:gd name="connsiteX7" fmla="*/ 21241 w 25431"/>
                    <a:gd name="connsiteY7" fmla="*/ 762 h 24479"/>
                    <a:gd name="connsiteX8" fmla="*/ 13145 w 25431"/>
                    <a:gd name="connsiteY8" fmla="*/ 6382 h 24479"/>
                    <a:gd name="connsiteX9" fmla="*/ 5620 w 25431"/>
                    <a:gd name="connsiteY9" fmla="*/ 0 h 24479"/>
                    <a:gd name="connsiteX10" fmla="*/ 8382 w 25431"/>
                    <a:gd name="connsiteY10" fmla="*/ 9525 h 2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431" h="24479">
                      <a:moveTo>
                        <a:pt x="8382" y="9525"/>
                      </a:moveTo>
                      <a:lnTo>
                        <a:pt x="0" y="14669"/>
                      </a:lnTo>
                      <a:lnTo>
                        <a:pt x="9906" y="14954"/>
                      </a:lnTo>
                      <a:lnTo>
                        <a:pt x="12287" y="24479"/>
                      </a:lnTo>
                      <a:lnTo>
                        <a:pt x="15526" y="15145"/>
                      </a:lnTo>
                      <a:lnTo>
                        <a:pt x="25432" y="15907"/>
                      </a:lnTo>
                      <a:lnTo>
                        <a:pt x="17526" y="9906"/>
                      </a:lnTo>
                      <a:lnTo>
                        <a:pt x="21241" y="762"/>
                      </a:lnTo>
                      <a:lnTo>
                        <a:pt x="13145" y="6382"/>
                      </a:lnTo>
                      <a:lnTo>
                        <a:pt x="5620" y="0"/>
                      </a:lnTo>
                      <a:lnTo>
                        <a:pt x="8382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43D4943B-1B7A-5F70-78A1-C264C4E3DEAC}"/>
                    </a:ext>
                  </a:extLst>
                </p:cNvPr>
                <p:cNvSpPr/>
                <p:nvPr/>
              </p:nvSpPr>
              <p:spPr>
                <a:xfrm>
                  <a:off x="9258863" y="2531513"/>
                  <a:ext cx="25908" cy="24955"/>
                </a:xfrm>
                <a:custGeom>
                  <a:avLst/>
                  <a:gdLst>
                    <a:gd name="connsiteX0" fmla="*/ 10096 w 25908"/>
                    <a:gd name="connsiteY0" fmla="*/ 9525 h 24955"/>
                    <a:gd name="connsiteX1" fmla="*/ 0 w 25908"/>
                    <a:gd name="connsiteY1" fmla="*/ 8858 h 24955"/>
                    <a:gd name="connsiteX2" fmla="*/ 8001 w 25908"/>
                    <a:gd name="connsiteY2" fmla="*/ 14954 h 24955"/>
                    <a:gd name="connsiteX3" fmla="*/ 4286 w 25908"/>
                    <a:gd name="connsiteY3" fmla="*/ 24289 h 24955"/>
                    <a:gd name="connsiteX4" fmla="*/ 12478 w 25908"/>
                    <a:gd name="connsiteY4" fmla="*/ 18479 h 24955"/>
                    <a:gd name="connsiteX5" fmla="*/ 20193 w 25908"/>
                    <a:gd name="connsiteY5" fmla="*/ 24956 h 24955"/>
                    <a:gd name="connsiteX6" fmla="*/ 17335 w 25908"/>
                    <a:gd name="connsiteY6" fmla="*/ 15335 h 24955"/>
                    <a:gd name="connsiteX7" fmla="*/ 25908 w 25908"/>
                    <a:gd name="connsiteY7" fmla="*/ 10001 h 24955"/>
                    <a:gd name="connsiteX8" fmla="*/ 15812 w 25908"/>
                    <a:gd name="connsiteY8" fmla="*/ 9811 h 24955"/>
                    <a:gd name="connsiteX9" fmla="*/ 13335 w 25908"/>
                    <a:gd name="connsiteY9" fmla="*/ 0 h 24955"/>
                    <a:gd name="connsiteX10" fmla="*/ 10096 w 25908"/>
                    <a:gd name="connsiteY10" fmla="*/ 9525 h 24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908" h="24955">
                      <a:moveTo>
                        <a:pt x="10096" y="9525"/>
                      </a:moveTo>
                      <a:lnTo>
                        <a:pt x="0" y="8858"/>
                      </a:lnTo>
                      <a:lnTo>
                        <a:pt x="8001" y="14954"/>
                      </a:lnTo>
                      <a:lnTo>
                        <a:pt x="4286" y="24289"/>
                      </a:lnTo>
                      <a:lnTo>
                        <a:pt x="12478" y="18479"/>
                      </a:lnTo>
                      <a:lnTo>
                        <a:pt x="20193" y="24956"/>
                      </a:lnTo>
                      <a:lnTo>
                        <a:pt x="17335" y="15335"/>
                      </a:lnTo>
                      <a:lnTo>
                        <a:pt x="25908" y="10001"/>
                      </a:lnTo>
                      <a:lnTo>
                        <a:pt x="15812" y="9811"/>
                      </a:lnTo>
                      <a:lnTo>
                        <a:pt x="13335" y="0"/>
                      </a:lnTo>
                      <a:lnTo>
                        <a:pt x="10096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" name="Freeform: Shape 373">
                  <a:extLst>
                    <a:ext uri="{FF2B5EF4-FFF2-40B4-BE49-F238E27FC236}">
                      <a16:creationId xmlns:a16="http://schemas.microsoft.com/office/drawing/2014/main" id="{33A9F2CC-227D-6A75-04CC-AB2B2A2AC3F9}"/>
                    </a:ext>
                  </a:extLst>
                </p:cNvPr>
                <p:cNvSpPr/>
                <p:nvPr/>
              </p:nvSpPr>
              <p:spPr>
                <a:xfrm>
                  <a:off x="9221525" y="2556183"/>
                  <a:ext cx="25241" cy="26193"/>
                </a:xfrm>
                <a:custGeom>
                  <a:avLst/>
                  <a:gdLst>
                    <a:gd name="connsiteX0" fmla="*/ 10192 w 25241"/>
                    <a:gd name="connsiteY0" fmla="*/ 8096 h 26193"/>
                    <a:gd name="connsiteX1" fmla="*/ 762 w 25241"/>
                    <a:gd name="connsiteY1" fmla="*/ 4286 h 26193"/>
                    <a:gd name="connsiteX2" fmla="*/ 6572 w 25241"/>
                    <a:gd name="connsiteY2" fmla="*/ 12668 h 26193"/>
                    <a:gd name="connsiteX3" fmla="*/ 0 w 25241"/>
                    <a:gd name="connsiteY3" fmla="*/ 20479 h 26193"/>
                    <a:gd name="connsiteX4" fmla="*/ 9715 w 25241"/>
                    <a:gd name="connsiteY4" fmla="*/ 17526 h 26193"/>
                    <a:gd name="connsiteX5" fmla="*/ 15145 w 25241"/>
                    <a:gd name="connsiteY5" fmla="*/ 26194 h 26193"/>
                    <a:gd name="connsiteX6" fmla="*/ 15335 w 25241"/>
                    <a:gd name="connsiteY6" fmla="*/ 16002 h 26193"/>
                    <a:gd name="connsiteX7" fmla="*/ 25241 w 25241"/>
                    <a:gd name="connsiteY7" fmla="*/ 13525 h 26193"/>
                    <a:gd name="connsiteX8" fmla="*/ 15621 w 25241"/>
                    <a:gd name="connsiteY8" fmla="*/ 10192 h 26193"/>
                    <a:gd name="connsiteX9" fmla="*/ 16288 w 25241"/>
                    <a:gd name="connsiteY9" fmla="*/ 0 h 26193"/>
                    <a:gd name="connsiteX10" fmla="*/ 10192 w 25241"/>
                    <a:gd name="connsiteY10" fmla="*/ 8096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241" h="26193">
                      <a:moveTo>
                        <a:pt x="10192" y="8096"/>
                      </a:move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479"/>
                      </a:lnTo>
                      <a:lnTo>
                        <a:pt x="9715" y="17526"/>
                      </a:lnTo>
                      <a:lnTo>
                        <a:pt x="15145" y="26194"/>
                      </a:lnTo>
                      <a:lnTo>
                        <a:pt x="15335" y="16002"/>
                      </a:lnTo>
                      <a:lnTo>
                        <a:pt x="25241" y="13525"/>
                      </a:lnTo>
                      <a:lnTo>
                        <a:pt x="15621" y="10192"/>
                      </a:lnTo>
                      <a:lnTo>
                        <a:pt x="16288" y="0"/>
                      </a:lnTo>
                      <a:lnTo>
                        <a:pt x="10192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" name="Freeform: Shape 374">
                  <a:extLst>
                    <a:ext uri="{FF2B5EF4-FFF2-40B4-BE49-F238E27FC236}">
                      <a16:creationId xmlns:a16="http://schemas.microsoft.com/office/drawing/2014/main" id="{898DB7FF-E091-A43B-C296-5949F4D339E1}"/>
                    </a:ext>
                  </a:extLst>
                </p:cNvPr>
                <p:cNvSpPr/>
                <p:nvPr/>
              </p:nvSpPr>
              <p:spPr>
                <a:xfrm>
                  <a:off x="8855194" y="2523131"/>
                  <a:ext cx="26384" cy="25431"/>
                </a:xfrm>
                <a:custGeom>
                  <a:avLst/>
                  <a:gdLst>
                    <a:gd name="connsiteX0" fmla="*/ 13621 w 26384"/>
                    <a:gd name="connsiteY0" fmla="*/ 6667 h 25431"/>
                    <a:gd name="connsiteX1" fmla="*/ 5810 w 26384"/>
                    <a:gd name="connsiteY1" fmla="*/ 0 h 25431"/>
                    <a:gd name="connsiteX2" fmla="*/ 8763 w 26384"/>
                    <a:gd name="connsiteY2" fmla="*/ 9811 h 25431"/>
                    <a:gd name="connsiteX3" fmla="*/ 0 w 26384"/>
                    <a:gd name="connsiteY3" fmla="*/ 15240 h 25431"/>
                    <a:gd name="connsiteX4" fmla="*/ 10287 w 26384"/>
                    <a:gd name="connsiteY4" fmla="*/ 15526 h 25431"/>
                    <a:gd name="connsiteX5" fmla="*/ 12763 w 26384"/>
                    <a:gd name="connsiteY5" fmla="*/ 25432 h 25431"/>
                    <a:gd name="connsiteX6" fmla="*/ 16097 w 26384"/>
                    <a:gd name="connsiteY6" fmla="*/ 15811 h 25431"/>
                    <a:gd name="connsiteX7" fmla="*/ 26384 w 26384"/>
                    <a:gd name="connsiteY7" fmla="*/ 16573 h 25431"/>
                    <a:gd name="connsiteX8" fmla="*/ 18193 w 26384"/>
                    <a:gd name="connsiteY8" fmla="*/ 10287 h 25431"/>
                    <a:gd name="connsiteX9" fmla="*/ 22098 w 26384"/>
                    <a:gd name="connsiteY9" fmla="*/ 762 h 25431"/>
                    <a:gd name="connsiteX10" fmla="*/ 13621 w 26384"/>
                    <a:gd name="connsiteY10" fmla="*/ 6667 h 25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431">
                      <a:moveTo>
                        <a:pt x="13621" y="6667"/>
                      </a:moveTo>
                      <a:lnTo>
                        <a:pt x="5810" y="0"/>
                      </a:lnTo>
                      <a:lnTo>
                        <a:pt x="8763" y="9811"/>
                      </a:lnTo>
                      <a:lnTo>
                        <a:pt x="0" y="15240"/>
                      </a:lnTo>
                      <a:lnTo>
                        <a:pt x="10287" y="15526"/>
                      </a:lnTo>
                      <a:lnTo>
                        <a:pt x="12763" y="25432"/>
                      </a:lnTo>
                      <a:lnTo>
                        <a:pt x="16097" y="15811"/>
                      </a:lnTo>
                      <a:lnTo>
                        <a:pt x="26384" y="16573"/>
                      </a:lnTo>
                      <a:lnTo>
                        <a:pt x="18193" y="10287"/>
                      </a:lnTo>
                      <a:lnTo>
                        <a:pt x="22098" y="762"/>
                      </a:lnTo>
                      <a:lnTo>
                        <a:pt x="13621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6" name="Freeform: Shape 375">
                  <a:extLst>
                    <a:ext uri="{FF2B5EF4-FFF2-40B4-BE49-F238E27FC236}">
                      <a16:creationId xmlns:a16="http://schemas.microsoft.com/office/drawing/2014/main" id="{657348F9-7481-86F9-C975-6F957398D622}"/>
                    </a:ext>
                  </a:extLst>
                </p:cNvPr>
                <p:cNvSpPr/>
                <p:nvPr/>
              </p:nvSpPr>
              <p:spPr>
                <a:xfrm>
                  <a:off x="9279342" y="2660100"/>
                  <a:ext cx="25717" cy="26670"/>
                </a:xfrm>
                <a:custGeom>
                  <a:avLst/>
                  <a:gdLst>
                    <a:gd name="connsiteX0" fmla="*/ 15812 w 25717"/>
                    <a:gd name="connsiteY0" fmla="*/ 8763 h 26670"/>
                    <a:gd name="connsiteX1" fmla="*/ 10287 w 25717"/>
                    <a:gd name="connsiteY1" fmla="*/ 0 h 26670"/>
                    <a:gd name="connsiteX2" fmla="*/ 10096 w 25717"/>
                    <a:gd name="connsiteY2" fmla="*/ 10382 h 26670"/>
                    <a:gd name="connsiteX3" fmla="*/ 0 w 25717"/>
                    <a:gd name="connsiteY3" fmla="*/ 12859 h 26670"/>
                    <a:gd name="connsiteX4" fmla="*/ 9811 w 25717"/>
                    <a:gd name="connsiteY4" fmla="*/ 16288 h 26670"/>
                    <a:gd name="connsiteX5" fmla="*/ 9049 w 25717"/>
                    <a:gd name="connsiteY5" fmla="*/ 26670 h 26670"/>
                    <a:gd name="connsiteX6" fmla="*/ 15335 w 25717"/>
                    <a:gd name="connsiteY6" fmla="*/ 18383 h 26670"/>
                    <a:gd name="connsiteX7" fmla="*/ 24955 w 25717"/>
                    <a:gd name="connsiteY7" fmla="*/ 22289 h 26670"/>
                    <a:gd name="connsiteX8" fmla="*/ 19050 w 25717"/>
                    <a:gd name="connsiteY8" fmla="*/ 13716 h 26670"/>
                    <a:gd name="connsiteX9" fmla="*/ 25717 w 25717"/>
                    <a:gd name="connsiteY9" fmla="*/ 5810 h 26670"/>
                    <a:gd name="connsiteX10" fmla="*/ 15812 w 25717"/>
                    <a:gd name="connsiteY10" fmla="*/ 8763 h 26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7" h="26670">
                      <a:moveTo>
                        <a:pt x="15812" y="8763"/>
                      </a:moveTo>
                      <a:lnTo>
                        <a:pt x="10287" y="0"/>
                      </a:lnTo>
                      <a:lnTo>
                        <a:pt x="10096" y="10382"/>
                      </a:lnTo>
                      <a:lnTo>
                        <a:pt x="0" y="12859"/>
                      </a:lnTo>
                      <a:lnTo>
                        <a:pt x="9811" y="16288"/>
                      </a:lnTo>
                      <a:lnTo>
                        <a:pt x="9049" y="26670"/>
                      </a:lnTo>
                      <a:lnTo>
                        <a:pt x="15335" y="18383"/>
                      </a:lnTo>
                      <a:lnTo>
                        <a:pt x="24955" y="22289"/>
                      </a:lnTo>
                      <a:lnTo>
                        <a:pt x="19050" y="13716"/>
                      </a:lnTo>
                      <a:lnTo>
                        <a:pt x="25717" y="5810"/>
                      </a:lnTo>
                      <a:lnTo>
                        <a:pt x="15812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7" name="Freeform: Shape 376">
                  <a:extLst>
                    <a:ext uri="{FF2B5EF4-FFF2-40B4-BE49-F238E27FC236}">
                      <a16:creationId xmlns:a16="http://schemas.microsoft.com/office/drawing/2014/main" id="{854BA551-A299-26F1-4A6B-E6309EE368D5}"/>
                    </a:ext>
                  </a:extLst>
                </p:cNvPr>
                <p:cNvSpPr/>
                <p:nvPr/>
              </p:nvSpPr>
              <p:spPr>
                <a:xfrm>
                  <a:off x="9226383" y="2609713"/>
                  <a:ext cx="26955" cy="26003"/>
                </a:xfrm>
                <a:custGeom>
                  <a:avLst/>
                  <a:gdLst>
                    <a:gd name="connsiteX0" fmla="*/ 16383 w 26955"/>
                    <a:gd name="connsiteY0" fmla="*/ 10192 h 26003"/>
                    <a:gd name="connsiteX1" fmla="*/ 13906 w 26955"/>
                    <a:gd name="connsiteY1" fmla="*/ 0 h 26003"/>
                    <a:gd name="connsiteX2" fmla="*/ 10478 w 26955"/>
                    <a:gd name="connsiteY2" fmla="*/ 9906 h 26003"/>
                    <a:gd name="connsiteX3" fmla="*/ 0 w 26955"/>
                    <a:gd name="connsiteY3" fmla="*/ 9144 h 26003"/>
                    <a:gd name="connsiteX4" fmla="*/ 8287 w 26955"/>
                    <a:gd name="connsiteY4" fmla="*/ 15526 h 26003"/>
                    <a:gd name="connsiteX5" fmla="*/ 4381 w 26955"/>
                    <a:gd name="connsiteY5" fmla="*/ 25241 h 26003"/>
                    <a:gd name="connsiteX6" fmla="*/ 13049 w 26955"/>
                    <a:gd name="connsiteY6" fmla="*/ 19241 h 26003"/>
                    <a:gd name="connsiteX7" fmla="*/ 21050 w 26955"/>
                    <a:gd name="connsiteY7" fmla="*/ 26003 h 26003"/>
                    <a:gd name="connsiteX8" fmla="*/ 18002 w 26955"/>
                    <a:gd name="connsiteY8" fmla="*/ 15907 h 26003"/>
                    <a:gd name="connsiteX9" fmla="*/ 26956 w 26955"/>
                    <a:gd name="connsiteY9" fmla="*/ 10382 h 26003"/>
                    <a:gd name="connsiteX10" fmla="*/ 16383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383" y="10192"/>
                      </a:moveTo>
                      <a:lnTo>
                        <a:pt x="13906" y="0"/>
                      </a:lnTo>
                      <a:lnTo>
                        <a:pt x="10478" y="9906"/>
                      </a:lnTo>
                      <a:lnTo>
                        <a:pt x="0" y="9144"/>
                      </a:lnTo>
                      <a:lnTo>
                        <a:pt x="8287" y="15526"/>
                      </a:lnTo>
                      <a:lnTo>
                        <a:pt x="4381" y="25241"/>
                      </a:lnTo>
                      <a:lnTo>
                        <a:pt x="13049" y="19241"/>
                      </a:lnTo>
                      <a:lnTo>
                        <a:pt x="21050" y="26003"/>
                      </a:lnTo>
                      <a:lnTo>
                        <a:pt x="18002" y="15907"/>
                      </a:lnTo>
                      <a:lnTo>
                        <a:pt x="26956" y="10382"/>
                      </a:lnTo>
                      <a:lnTo>
                        <a:pt x="16383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8" name="Freeform: Shape 377">
                  <a:extLst>
                    <a:ext uri="{FF2B5EF4-FFF2-40B4-BE49-F238E27FC236}">
                      <a16:creationId xmlns:a16="http://schemas.microsoft.com/office/drawing/2014/main" id="{1D86EEF5-4738-53B6-5C38-D89BB7D991D6}"/>
                    </a:ext>
                  </a:extLst>
                </p:cNvPr>
                <p:cNvSpPr/>
                <p:nvPr/>
              </p:nvSpPr>
              <p:spPr>
                <a:xfrm>
                  <a:off x="8026423" y="2193375"/>
                  <a:ext cx="26193" cy="27241"/>
                </a:xfrm>
                <a:custGeom>
                  <a:avLst/>
                  <a:gdLst>
                    <a:gd name="connsiteX0" fmla="*/ 16193 w 26193"/>
                    <a:gd name="connsiteY0" fmla="*/ 10573 h 27241"/>
                    <a:gd name="connsiteX1" fmla="*/ 16954 w 26193"/>
                    <a:gd name="connsiteY1" fmla="*/ 0 h 27241"/>
                    <a:gd name="connsiteX2" fmla="*/ 10573 w 26193"/>
                    <a:gd name="connsiteY2" fmla="*/ 8477 h 27241"/>
                    <a:gd name="connsiteX3" fmla="*/ 762 w 26193"/>
                    <a:gd name="connsiteY3" fmla="*/ 4477 h 27241"/>
                    <a:gd name="connsiteX4" fmla="*/ 6763 w 26193"/>
                    <a:gd name="connsiteY4" fmla="*/ 13144 h 27241"/>
                    <a:gd name="connsiteX5" fmla="*/ 0 w 26193"/>
                    <a:gd name="connsiteY5" fmla="*/ 21241 h 27241"/>
                    <a:gd name="connsiteX6" fmla="*/ 10096 w 26193"/>
                    <a:gd name="connsiteY6" fmla="*/ 18193 h 27241"/>
                    <a:gd name="connsiteX7" fmla="*/ 15716 w 26193"/>
                    <a:gd name="connsiteY7" fmla="*/ 27242 h 27241"/>
                    <a:gd name="connsiteX8" fmla="*/ 15907 w 26193"/>
                    <a:gd name="connsiteY8" fmla="*/ 16573 h 27241"/>
                    <a:gd name="connsiteX9" fmla="*/ 26194 w 26193"/>
                    <a:gd name="connsiteY9" fmla="*/ 14097 h 27241"/>
                    <a:gd name="connsiteX10" fmla="*/ 16193 w 26193"/>
                    <a:gd name="connsiteY10" fmla="*/ 10573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193" h="27241">
                      <a:moveTo>
                        <a:pt x="16193" y="10573"/>
                      </a:moveTo>
                      <a:lnTo>
                        <a:pt x="16954" y="0"/>
                      </a:lnTo>
                      <a:lnTo>
                        <a:pt x="10573" y="8477"/>
                      </a:lnTo>
                      <a:lnTo>
                        <a:pt x="762" y="4477"/>
                      </a:lnTo>
                      <a:lnTo>
                        <a:pt x="6763" y="13144"/>
                      </a:lnTo>
                      <a:lnTo>
                        <a:pt x="0" y="21241"/>
                      </a:lnTo>
                      <a:lnTo>
                        <a:pt x="10096" y="18193"/>
                      </a:lnTo>
                      <a:lnTo>
                        <a:pt x="15716" y="27242"/>
                      </a:lnTo>
                      <a:lnTo>
                        <a:pt x="15907" y="16573"/>
                      </a:lnTo>
                      <a:lnTo>
                        <a:pt x="26194" y="14097"/>
                      </a:lnTo>
                      <a:lnTo>
                        <a:pt x="16193" y="10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9" name="Freeform: Shape 378">
                  <a:extLst>
                    <a:ext uri="{FF2B5EF4-FFF2-40B4-BE49-F238E27FC236}">
                      <a16:creationId xmlns:a16="http://schemas.microsoft.com/office/drawing/2014/main" id="{517A7483-CBB9-5E2B-BC19-0717D85AC363}"/>
                    </a:ext>
                  </a:extLst>
                </p:cNvPr>
                <p:cNvSpPr/>
                <p:nvPr/>
              </p:nvSpPr>
              <p:spPr>
                <a:xfrm>
                  <a:off x="8990353" y="2919561"/>
                  <a:ext cx="27527" cy="26574"/>
                </a:xfrm>
                <a:custGeom>
                  <a:avLst/>
                  <a:gdLst>
                    <a:gd name="connsiteX0" fmla="*/ 18955 w 27527"/>
                    <a:gd name="connsiteY0" fmla="*/ 10763 h 26574"/>
                    <a:gd name="connsiteX1" fmla="*/ 22955 w 27527"/>
                    <a:gd name="connsiteY1" fmla="*/ 857 h 26574"/>
                    <a:gd name="connsiteX2" fmla="*/ 14192 w 27527"/>
                    <a:gd name="connsiteY2" fmla="*/ 6953 h 26574"/>
                    <a:gd name="connsiteX3" fmla="*/ 6001 w 27527"/>
                    <a:gd name="connsiteY3" fmla="*/ 0 h 26574"/>
                    <a:gd name="connsiteX4" fmla="*/ 9049 w 27527"/>
                    <a:gd name="connsiteY4" fmla="*/ 10287 h 26574"/>
                    <a:gd name="connsiteX5" fmla="*/ 0 w 27527"/>
                    <a:gd name="connsiteY5" fmla="*/ 15907 h 26574"/>
                    <a:gd name="connsiteX6" fmla="*/ 10668 w 27527"/>
                    <a:gd name="connsiteY6" fmla="*/ 16192 h 26574"/>
                    <a:gd name="connsiteX7" fmla="*/ 13240 w 27527"/>
                    <a:gd name="connsiteY7" fmla="*/ 26575 h 26574"/>
                    <a:gd name="connsiteX8" fmla="*/ 16764 w 27527"/>
                    <a:gd name="connsiteY8" fmla="*/ 16478 h 26574"/>
                    <a:gd name="connsiteX9" fmla="*/ 27527 w 27527"/>
                    <a:gd name="connsiteY9" fmla="*/ 17240 h 26574"/>
                    <a:gd name="connsiteX10" fmla="*/ 18955 w 27527"/>
                    <a:gd name="connsiteY10" fmla="*/ 10763 h 26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6574">
                      <a:moveTo>
                        <a:pt x="18955" y="10763"/>
                      </a:moveTo>
                      <a:lnTo>
                        <a:pt x="22955" y="857"/>
                      </a:lnTo>
                      <a:lnTo>
                        <a:pt x="14192" y="6953"/>
                      </a:lnTo>
                      <a:lnTo>
                        <a:pt x="6001" y="0"/>
                      </a:lnTo>
                      <a:lnTo>
                        <a:pt x="9049" y="10287"/>
                      </a:lnTo>
                      <a:lnTo>
                        <a:pt x="0" y="15907"/>
                      </a:lnTo>
                      <a:lnTo>
                        <a:pt x="10668" y="16192"/>
                      </a:lnTo>
                      <a:lnTo>
                        <a:pt x="13240" y="26575"/>
                      </a:lnTo>
                      <a:lnTo>
                        <a:pt x="16764" y="16478"/>
                      </a:lnTo>
                      <a:lnTo>
                        <a:pt x="27527" y="17240"/>
                      </a:lnTo>
                      <a:lnTo>
                        <a:pt x="18955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0" name="Freeform: Shape 379">
                  <a:extLst>
                    <a:ext uri="{FF2B5EF4-FFF2-40B4-BE49-F238E27FC236}">
                      <a16:creationId xmlns:a16="http://schemas.microsoft.com/office/drawing/2014/main" id="{3DCDD8CB-C5BF-E789-4054-52D9DF60FAD5}"/>
                    </a:ext>
                  </a:extLst>
                </p:cNvPr>
                <p:cNvSpPr/>
                <p:nvPr/>
              </p:nvSpPr>
              <p:spPr>
                <a:xfrm>
                  <a:off x="8954730" y="2237286"/>
                  <a:ext cx="26765" cy="27717"/>
                </a:xfrm>
                <a:custGeom>
                  <a:avLst/>
                  <a:gdLst>
                    <a:gd name="connsiteX0" fmla="*/ 19812 w 26765"/>
                    <a:gd name="connsiteY0" fmla="*/ 14288 h 27717"/>
                    <a:gd name="connsiteX1" fmla="*/ 26765 w 26765"/>
                    <a:gd name="connsiteY1" fmla="*/ 6001 h 27717"/>
                    <a:gd name="connsiteX2" fmla="*/ 16383 w 26765"/>
                    <a:gd name="connsiteY2" fmla="*/ 9144 h 27717"/>
                    <a:gd name="connsiteX3" fmla="*/ 10668 w 26765"/>
                    <a:gd name="connsiteY3" fmla="*/ 0 h 27717"/>
                    <a:gd name="connsiteX4" fmla="*/ 10477 w 26765"/>
                    <a:gd name="connsiteY4" fmla="*/ 10763 h 27717"/>
                    <a:gd name="connsiteX5" fmla="*/ 0 w 26765"/>
                    <a:gd name="connsiteY5" fmla="*/ 13335 h 27717"/>
                    <a:gd name="connsiteX6" fmla="*/ 10192 w 26765"/>
                    <a:gd name="connsiteY6" fmla="*/ 16954 h 27717"/>
                    <a:gd name="connsiteX7" fmla="*/ 9430 w 26765"/>
                    <a:gd name="connsiteY7" fmla="*/ 27718 h 27717"/>
                    <a:gd name="connsiteX8" fmla="*/ 15907 w 26765"/>
                    <a:gd name="connsiteY8" fmla="*/ 19145 h 27717"/>
                    <a:gd name="connsiteX9" fmla="*/ 26003 w 26765"/>
                    <a:gd name="connsiteY9" fmla="*/ 23146 h 27717"/>
                    <a:gd name="connsiteX10" fmla="*/ 19812 w 26765"/>
                    <a:gd name="connsiteY10" fmla="*/ 14288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765" h="27717">
                      <a:moveTo>
                        <a:pt x="19812" y="14288"/>
                      </a:moveTo>
                      <a:lnTo>
                        <a:pt x="26765" y="6001"/>
                      </a:lnTo>
                      <a:lnTo>
                        <a:pt x="16383" y="9144"/>
                      </a:lnTo>
                      <a:lnTo>
                        <a:pt x="10668" y="0"/>
                      </a:lnTo>
                      <a:lnTo>
                        <a:pt x="10477" y="10763"/>
                      </a:lnTo>
                      <a:lnTo>
                        <a:pt x="0" y="13335"/>
                      </a:lnTo>
                      <a:lnTo>
                        <a:pt x="10192" y="16954"/>
                      </a:lnTo>
                      <a:lnTo>
                        <a:pt x="9430" y="27718"/>
                      </a:lnTo>
                      <a:lnTo>
                        <a:pt x="15907" y="19145"/>
                      </a:lnTo>
                      <a:lnTo>
                        <a:pt x="26003" y="23146"/>
                      </a:lnTo>
                      <a:lnTo>
                        <a:pt x="19812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1" name="Freeform: Shape 380">
                  <a:extLst>
                    <a:ext uri="{FF2B5EF4-FFF2-40B4-BE49-F238E27FC236}">
                      <a16:creationId xmlns:a16="http://schemas.microsoft.com/office/drawing/2014/main" id="{4F2E757F-FD1D-76A7-C799-182B82D1B579}"/>
                    </a:ext>
                  </a:extLst>
                </p:cNvPr>
                <p:cNvSpPr/>
                <p:nvPr/>
              </p:nvSpPr>
              <p:spPr>
                <a:xfrm>
                  <a:off x="11347410" y="1817233"/>
                  <a:ext cx="761" cy="857"/>
                </a:xfrm>
                <a:custGeom>
                  <a:avLst/>
                  <a:gdLst>
                    <a:gd name="connsiteX0" fmla="*/ 286 w 761"/>
                    <a:gd name="connsiteY0" fmla="*/ 381 h 857"/>
                    <a:gd name="connsiteX1" fmla="*/ 0 w 761"/>
                    <a:gd name="connsiteY1" fmla="*/ 476 h 857"/>
                    <a:gd name="connsiteX2" fmla="*/ 286 w 761"/>
                    <a:gd name="connsiteY2" fmla="*/ 476 h 857"/>
                    <a:gd name="connsiteX3" fmla="*/ 381 w 761"/>
                    <a:gd name="connsiteY3" fmla="*/ 857 h 857"/>
                    <a:gd name="connsiteX4" fmla="*/ 476 w 761"/>
                    <a:gd name="connsiteY4" fmla="*/ 476 h 857"/>
                    <a:gd name="connsiteX5" fmla="*/ 762 w 761"/>
                    <a:gd name="connsiteY5" fmla="*/ 572 h 857"/>
                    <a:gd name="connsiteX6" fmla="*/ 571 w 761"/>
                    <a:gd name="connsiteY6" fmla="*/ 381 h 857"/>
                    <a:gd name="connsiteX7" fmla="*/ 667 w 761"/>
                    <a:gd name="connsiteY7" fmla="*/ 95 h 857"/>
                    <a:gd name="connsiteX8" fmla="*/ 381 w 761"/>
                    <a:gd name="connsiteY8" fmla="*/ 286 h 857"/>
                    <a:gd name="connsiteX9" fmla="*/ 190 w 761"/>
                    <a:gd name="connsiteY9" fmla="*/ 0 h 857"/>
                    <a:gd name="connsiteX10" fmla="*/ 286 w 761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" h="857">
                      <a:moveTo>
                        <a:pt x="286" y="381"/>
                      </a:moveTo>
                      <a:lnTo>
                        <a:pt x="0" y="476"/>
                      </a:lnTo>
                      <a:lnTo>
                        <a:pt x="286" y="476"/>
                      </a:lnTo>
                      <a:lnTo>
                        <a:pt x="381" y="857"/>
                      </a:lnTo>
                      <a:lnTo>
                        <a:pt x="476" y="476"/>
                      </a:lnTo>
                      <a:lnTo>
                        <a:pt x="762" y="572"/>
                      </a:lnTo>
                      <a:lnTo>
                        <a:pt x="571" y="381"/>
                      </a:lnTo>
                      <a:lnTo>
                        <a:pt x="667" y="95"/>
                      </a:lnTo>
                      <a:lnTo>
                        <a:pt x="381" y="286"/>
                      </a:lnTo>
                      <a:lnTo>
                        <a:pt x="190" y="0"/>
                      </a:lnTo>
                      <a:lnTo>
                        <a:pt x="28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2" name="Freeform: Shape 381">
                  <a:extLst>
                    <a:ext uri="{FF2B5EF4-FFF2-40B4-BE49-F238E27FC236}">
                      <a16:creationId xmlns:a16="http://schemas.microsoft.com/office/drawing/2014/main" id="{2896924F-D66B-F9D6-D91D-1BDDA50855A5}"/>
                    </a:ext>
                  </a:extLst>
                </p:cNvPr>
                <p:cNvSpPr/>
                <p:nvPr/>
              </p:nvSpPr>
              <p:spPr>
                <a:xfrm>
                  <a:off x="11344838" y="1813899"/>
                  <a:ext cx="761" cy="857"/>
                </a:xfrm>
                <a:custGeom>
                  <a:avLst/>
                  <a:gdLst>
                    <a:gd name="connsiteX0" fmla="*/ 286 w 761"/>
                    <a:gd name="connsiteY0" fmla="*/ 286 h 857"/>
                    <a:gd name="connsiteX1" fmla="*/ 0 w 761"/>
                    <a:gd name="connsiteY1" fmla="*/ 381 h 857"/>
                    <a:gd name="connsiteX2" fmla="*/ 286 w 761"/>
                    <a:gd name="connsiteY2" fmla="*/ 476 h 857"/>
                    <a:gd name="connsiteX3" fmla="*/ 286 w 761"/>
                    <a:gd name="connsiteY3" fmla="*/ 857 h 857"/>
                    <a:gd name="connsiteX4" fmla="*/ 476 w 761"/>
                    <a:gd name="connsiteY4" fmla="*/ 572 h 857"/>
                    <a:gd name="connsiteX5" fmla="*/ 762 w 761"/>
                    <a:gd name="connsiteY5" fmla="*/ 667 h 857"/>
                    <a:gd name="connsiteX6" fmla="*/ 571 w 761"/>
                    <a:gd name="connsiteY6" fmla="*/ 381 h 857"/>
                    <a:gd name="connsiteX7" fmla="*/ 762 w 761"/>
                    <a:gd name="connsiteY7" fmla="*/ 191 h 857"/>
                    <a:gd name="connsiteX8" fmla="*/ 476 w 761"/>
                    <a:gd name="connsiteY8" fmla="*/ 286 h 857"/>
                    <a:gd name="connsiteX9" fmla="*/ 286 w 761"/>
                    <a:gd name="connsiteY9" fmla="*/ 0 h 857"/>
                    <a:gd name="connsiteX10" fmla="*/ 286 w 761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" h="857">
                      <a:moveTo>
                        <a:pt x="286" y="286"/>
                      </a:moveTo>
                      <a:lnTo>
                        <a:pt x="0" y="381"/>
                      </a:lnTo>
                      <a:lnTo>
                        <a:pt x="286" y="476"/>
                      </a:lnTo>
                      <a:lnTo>
                        <a:pt x="286" y="857"/>
                      </a:lnTo>
                      <a:lnTo>
                        <a:pt x="476" y="572"/>
                      </a:lnTo>
                      <a:lnTo>
                        <a:pt x="762" y="667"/>
                      </a:lnTo>
                      <a:lnTo>
                        <a:pt x="571" y="381"/>
                      </a:lnTo>
                      <a:lnTo>
                        <a:pt x="762" y="191"/>
                      </a:lnTo>
                      <a:lnTo>
                        <a:pt x="476" y="286"/>
                      </a:lnTo>
                      <a:lnTo>
                        <a:pt x="286" y="0"/>
                      </a:lnTo>
                      <a:lnTo>
                        <a:pt x="28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3" name="Freeform: Shape 382">
                  <a:extLst>
                    <a:ext uri="{FF2B5EF4-FFF2-40B4-BE49-F238E27FC236}">
                      <a16:creationId xmlns:a16="http://schemas.microsoft.com/office/drawing/2014/main" id="{F4F7DF26-36DD-CB9A-58B0-C298A980D17C}"/>
                    </a:ext>
                  </a:extLst>
                </p:cNvPr>
                <p:cNvSpPr/>
                <p:nvPr/>
              </p:nvSpPr>
              <p:spPr>
                <a:xfrm>
                  <a:off x="11341980" y="1816852"/>
                  <a:ext cx="857" cy="761"/>
                </a:xfrm>
                <a:custGeom>
                  <a:avLst/>
                  <a:gdLst>
                    <a:gd name="connsiteX0" fmla="*/ 381 w 857"/>
                    <a:gd name="connsiteY0" fmla="*/ 286 h 761"/>
                    <a:gd name="connsiteX1" fmla="*/ 0 w 857"/>
                    <a:gd name="connsiteY1" fmla="*/ 286 h 761"/>
                    <a:gd name="connsiteX2" fmla="*/ 286 w 857"/>
                    <a:gd name="connsiteY2" fmla="*/ 476 h 761"/>
                    <a:gd name="connsiteX3" fmla="*/ 191 w 857"/>
                    <a:gd name="connsiteY3" fmla="*/ 762 h 761"/>
                    <a:gd name="connsiteX4" fmla="*/ 476 w 857"/>
                    <a:gd name="connsiteY4" fmla="*/ 571 h 761"/>
                    <a:gd name="connsiteX5" fmla="*/ 667 w 857"/>
                    <a:gd name="connsiteY5" fmla="*/ 762 h 761"/>
                    <a:gd name="connsiteX6" fmla="*/ 571 w 857"/>
                    <a:gd name="connsiteY6" fmla="*/ 476 h 761"/>
                    <a:gd name="connsiteX7" fmla="*/ 857 w 857"/>
                    <a:gd name="connsiteY7" fmla="*/ 286 h 761"/>
                    <a:gd name="connsiteX8" fmla="*/ 571 w 857"/>
                    <a:gd name="connsiteY8" fmla="*/ 286 h 761"/>
                    <a:gd name="connsiteX9" fmla="*/ 476 w 857"/>
                    <a:gd name="connsiteY9" fmla="*/ 0 h 761"/>
                    <a:gd name="connsiteX10" fmla="*/ 381 w 857"/>
                    <a:gd name="connsiteY10" fmla="*/ 286 h 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761">
                      <a:moveTo>
                        <a:pt x="381" y="286"/>
                      </a:moveTo>
                      <a:lnTo>
                        <a:pt x="0" y="286"/>
                      </a:lnTo>
                      <a:lnTo>
                        <a:pt x="286" y="476"/>
                      </a:lnTo>
                      <a:lnTo>
                        <a:pt x="191" y="762"/>
                      </a:lnTo>
                      <a:lnTo>
                        <a:pt x="476" y="571"/>
                      </a:lnTo>
                      <a:lnTo>
                        <a:pt x="667" y="762"/>
                      </a:lnTo>
                      <a:lnTo>
                        <a:pt x="571" y="476"/>
                      </a:lnTo>
                      <a:lnTo>
                        <a:pt x="857" y="286"/>
                      </a:lnTo>
                      <a:lnTo>
                        <a:pt x="571" y="286"/>
                      </a:lnTo>
                      <a:lnTo>
                        <a:pt x="476" y="0"/>
                      </a:lnTo>
                      <a:lnTo>
                        <a:pt x="38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4" name="Freeform: Shape 383">
                  <a:extLst>
                    <a:ext uri="{FF2B5EF4-FFF2-40B4-BE49-F238E27FC236}">
                      <a16:creationId xmlns:a16="http://schemas.microsoft.com/office/drawing/2014/main" id="{DD4690C7-E60C-EED0-ACA1-6294EBE1D945}"/>
                    </a:ext>
                  </a:extLst>
                </p:cNvPr>
                <p:cNvSpPr/>
                <p:nvPr/>
              </p:nvSpPr>
              <p:spPr>
                <a:xfrm>
                  <a:off x="11344552" y="1820186"/>
                  <a:ext cx="761" cy="857"/>
                </a:xfrm>
                <a:custGeom>
                  <a:avLst/>
                  <a:gdLst>
                    <a:gd name="connsiteX0" fmla="*/ 286 w 761"/>
                    <a:gd name="connsiteY0" fmla="*/ 286 h 857"/>
                    <a:gd name="connsiteX1" fmla="*/ 0 w 761"/>
                    <a:gd name="connsiteY1" fmla="*/ 95 h 857"/>
                    <a:gd name="connsiteX2" fmla="*/ 190 w 761"/>
                    <a:gd name="connsiteY2" fmla="*/ 381 h 857"/>
                    <a:gd name="connsiteX3" fmla="*/ 0 w 761"/>
                    <a:gd name="connsiteY3" fmla="*/ 667 h 857"/>
                    <a:gd name="connsiteX4" fmla="*/ 286 w 761"/>
                    <a:gd name="connsiteY4" fmla="*/ 571 h 857"/>
                    <a:gd name="connsiteX5" fmla="*/ 476 w 761"/>
                    <a:gd name="connsiteY5" fmla="*/ 857 h 857"/>
                    <a:gd name="connsiteX6" fmla="*/ 476 w 761"/>
                    <a:gd name="connsiteY6" fmla="*/ 476 h 857"/>
                    <a:gd name="connsiteX7" fmla="*/ 762 w 761"/>
                    <a:gd name="connsiteY7" fmla="*/ 381 h 857"/>
                    <a:gd name="connsiteX8" fmla="*/ 476 w 761"/>
                    <a:gd name="connsiteY8" fmla="*/ 286 h 857"/>
                    <a:gd name="connsiteX9" fmla="*/ 476 w 761"/>
                    <a:gd name="connsiteY9" fmla="*/ 0 h 857"/>
                    <a:gd name="connsiteX10" fmla="*/ 286 w 761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" h="857">
                      <a:moveTo>
                        <a:pt x="286" y="286"/>
                      </a:moveTo>
                      <a:lnTo>
                        <a:pt x="0" y="95"/>
                      </a:lnTo>
                      <a:lnTo>
                        <a:pt x="190" y="381"/>
                      </a:lnTo>
                      <a:lnTo>
                        <a:pt x="0" y="667"/>
                      </a:lnTo>
                      <a:lnTo>
                        <a:pt x="286" y="571"/>
                      </a:lnTo>
                      <a:lnTo>
                        <a:pt x="476" y="857"/>
                      </a:lnTo>
                      <a:lnTo>
                        <a:pt x="476" y="476"/>
                      </a:lnTo>
                      <a:lnTo>
                        <a:pt x="762" y="381"/>
                      </a:lnTo>
                      <a:lnTo>
                        <a:pt x="476" y="286"/>
                      </a:lnTo>
                      <a:lnTo>
                        <a:pt x="476" y="0"/>
                      </a:lnTo>
                      <a:lnTo>
                        <a:pt x="28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5" name="Freeform: Shape 384">
                  <a:extLst>
                    <a:ext uri="{FF2B5EF4-FFF2-40B4-BE49-F238E27FC236}">
                      <a16:creationId xmlns:a16="http://schemas.microsoft.com/office/drawing/2014/main" id="{E0E22E1C-DDA9-CB25-ECAA-70C9938DCE9F}"/>
                    </a:ext>
                  </a:extLst>
                </p:cNvPr>
                <p:cNvSpPr/>
                <p:nvPr/>
              </p:nvSpPr>
              <p:spPr>
                <a:xfrm>
                  <a:off x="11340076" y="1815518"/>
                  <a:ext cx="857" cy="762"/>
                </a:xfrm>
                <a:custGeom>
                  <a:avLst/>
                  <a:gdLst>
                    <a:gd name="connsiteX0" fmla="*/ 476 w 857"/>
                    <a:gd name="connsiteY0" fmla="*/ 191 h 762"/>
                    <a:gd name="connsiteX1" fmla="*/ 190 w 857"/>
                    <a:gd name="connsiteY1" fmla="*/ 0 h 762"/>
                    <a:gd name="connsiteX2" fmla="*/ 286 w 857"/>
                    <a:gd name="connsiteY2" fmla="*/ 286 h 762"/>
                    <a:gd name="connsiteX3" fmla="*/ 0 w 857"/>
                    <a:gd name="connsiteY3" fmla="*/ 476 h 762"/>
                    <a:gd name="connsiteX4" fmla="*/ 381 w 857"/>
                    <a:gd name="connsiteY4" fmla="*/ 476 h 762"/>
                    <a:gd name="connsiteX5" fmla="*/ 381 w 857"/>
                    <a:gd name="connsiteY5" fmla="*/ 762 h 762"/>
                    <a:gd name="connsiteX6" fmla="*/ 571 w 857"/>
                    <a:gd name="connsiteY6" fmla="*/ 476 h 762"/>
                    <a:gd name="connsiteX7" fmla="*/ 857 w 857"/>
                    <a:gd name="connsiteY7" fmla="*/ 476 h 762"/>
                    <a:gd name="connsiteX8" fmla="*/ 571 w 857"/>
                    <a:gd name="connsiteY8" fmla="*/ 286 h 762"/>
                    <a:gd name="connsiteX9" fmla="*/ 762 w 857"/>
                    <a:gd name="connsiteY9" fmla="*/ 0 h 762"/>
                    <a:gd name="connsiteX10" fmla="*/ 476 w 857"/>
                    <a:gd name="connsiteY10" fmla="*/ 191 h 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762">
                      <a:moveTo>
                        <a:pt x="476" y="191"/>
                      </a:moveTo>
                      <a:lnTo>
                        <a:pt x="190" y="0"/>
                      </a:lnTo>
                      <a:lnTo>
                        <a:pt x="286" y="286"/>
                      </a:lnTo>
                      <a:lnTo>
                        <a:pt x="0" y="476"/>
                      </a:lnTo>
                      <a:lnTo>
                        <a:pt x="381" y="476"/>
                      </a:lnTo>
                      <a:lnTo>
                        <a:pt x="381" y="762"/>
                      </a:lnTo>
                      <a:lnTo>
                        <a:pt x="571" y="476"/>
                      </a:lnTo>
                      <a:lnTo>
                        <a:pt x="857" y="476"/>
                      </a:lnTo>
                      <a:lnTo>
                        <a:pt x="571" y="286"/>
                      </a:lnTo>
                      <a:lnTo>
                        <a:pt x="762" y="0"/>
                      </a:lnTo>
                      <a:lnTo>
                        <a:pt x="476" y="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6" name="Freeform: Shape 385">
                  <a:extLst>
                    <a:ext uri="{FF2B5EF4-FFF2-40B4-BE49-F238E27FC236}">
                      <a16:creationId xmlns:a16="http://schemas.microsoft.com/office/drawing/2014/main" id="{C6E0BE06-12AB-D979-E20E-224CC75D3B19}"/>
                    </a:ext>
                  </a:extLst>
                </p:cNvPr>
                <p:cNvSpPr/>
                <p:nvPr/>
              </p:nvSpPr>
              <p:spPr>
                <a:xfrm>
                  <a:off x="11337028" y="1813232"/>
                  <a:ext cx="857" cy="857"/>
                </a:xfrm>
                <a:custGeom>
                  <a:avLst/>
                  <a:gdLst>
                    <a:gd name="connsiteX0" fmla="*/ 476 w 857"/>
                    <a:gd name="connsiteY0" fmla="*/ 286 h 857"/>
                    <a:gd name="connsiteX1" fmla="*/ 286 w 857"/>
                    <a:gd name="connsiteY1" fmla="*/ 0 h 857"/>
                    <a:gd name="connsiteX2" fmla="*/ 286 w 857"/>
                    <a:gd name="connsiteY2" fmla="*/ 381 h 857"/>
                    <a:gd name="connsiteX3" fmla="*/ 0 w 857"/>
                    <a:gd name="connsiteY3" fmla="*/ 381 h 857"/>
                    <a:gd name="connsiteX4" fmla="*/ 286 w 857"/>
                    <a:gd name="connsiteY4" fmla="*/ 572 h 857"/>
                    <a:gd name="connsiteX5" fmla="*/ 286 w 857"/>
                    <a:gd name="connsiteY5" fmla="*/ 857 h 857"/>
                    <a:gd name="connsiteX6" fmla="*/ 476 w 857"/>
                    <a:gd name="connsiteY6" fmla="*/ 572 h 857"/>
                    <a:gd name="connsiteX7" fmla="*/ 762 w 857"/>
                    <a:gd name="connsiteY7" fmla="*/ 762 h 857"/>
                    <a:gd name="connsiteX8" fmla="*/ 667 w 857"/>
                    <a:gd name="connsiteY8" fmla="*/ 476 h 857"/>
                    <a:gd name="connsiteX9" fmla="*/ 857 w 857"/>
                    <a:gd name="connsiteY9" fmla="*/ 191 h 857"/>
                    <a:gd name="connsiteX10" fmla="*/ 476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476" y="286"/>
                      </a:moveTo>
                      <a:lnTo>
                        <a:pt x="286" y="0"/>
                      </a:lnTo>
                      <a:lnTo>
                        <a:pt x="286" y="381"/>
                      </a:lnTo>
                      <a:lnTo>
                        <a:pt x="0" y="381"/>
                      </a:lnTo>
                      <a:lnTo>
                        <a:pt x="286" y="572"/>
                      </a:lnTo>
                      <a:lnTo>
                        <a:pt x="286" y="857"/>
                      </a:lnTo>
                      <a:lnTo>
                        <a:pt x="476" y="572"/>
                      </a:lnTo>
                      <a:lnTo>
                        <a:pt x="762" y="762"/>
                      </a:lnTo>
                      <a:lnTo>
                        <a:pt x="667" y="476"/>
                      </a:lnTo>
                      <a:lnTo>
                        <a:pt x="857" y="191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7" name="Freeform: Shape 386">
                  <a:extLst>
                    <a:ext uri="{FF2B5EF4-FFF2-40B4-BE49-F238E27FC236}">
                      <a16:creationId xmlns:a16="http://schemas.microsoft.com/office/drawing/2014/main" id="{56992AA7-EAD5-1314-F62F-FA5F1863985A}"/>
                    </a:ext>
                  </a:extLst>
                </p:cNvPr>
                <p:cNvSpPr/>
                <p:nvPr/>
              </p:nvSpPr>
              <p:spPr>
                <a:xfrm>
                  <a:off x="11339218" y="1818852"/>
                  <a:ext cx="857" cy="857"/>
                </a:xfrm>
                <a:custGeom>
                  <a:avLst/>
                  <a:gdLst>
                    <a:gd name="connsiteX0" fmla="*/ 571 w 857"/>
                    <a:gd name="connsiteY0" fmla="*/ 381 h 857"/>
                    <a:gd name="connsiteX1" fmla="*/ 476 w 857"/>
                    <a:gd name="connsiteY1" fmla="*/ 0 h 857"/>
                    <a:gd name="connsiteX2" fmla="*/ 381 w 857"/>
                    <a:gd name="connsiteY2" fmla="*/ 381 h 857"/>
                    <a:gd name="connsiteX3" fmla="*/ 0 w 857"/>
                    <a:gd name="connsiteY3" fmla="*/ 381 h 857"/>
                    <a:gd name="connsiteX4" fmla="*/ 286 w 857"/>
                    <a:gd name="connsiteY4" fmla="*/ 571 h 857"/>
                    <a:gd name="connsiteX5" fmla="*/ 190 w 857"/>
                    <a:gd name="connsiteY5" fmla="*/ 857 h 857"/>
                    <a:gd name="connsiteX6" fmla="*/ 381 w 857"/>
                    <a:gd name="connsiteY6" fmla="*/ 667 h 857"/>
                    <a:gd name="connsiteX7" fmla="*/ 667 w 857"/>
                    <a:gd name="connsiteY7" fmla="*/ 857 h 857"/>
                    <a:gd name="connsiteX8" fmla="*/ 571 w 857"/>
                    <a:gd name="connsiteY8" fmla="*/ 571 h 857"/>
                    <a:gd name="connsiteX9" fmla="*/ 857 w 857"/>
                    <a:gd name="connsiteY9" fmla="*/ 381 h 857"/>
                    <a:gd name="connsiteX10" fmla="*/ 571 w 857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571" y="381"/>
                      </a:move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381"/>
                      </a:lnTo>
                      <a:lnTo>
                        <a:pt x="286" y="571"/>
                      </a:lnTo>
                      <a:lnTo>
                        <a:pt x="190" y="857"/>
                      </a:lnTo>
                      <a:lnTo>
                        <a:pt x="381" y="667"/>
                      </a:lnTo>
                      <a:lnTo>
                        <a:pt x="667" y="857"/>
                      </a:lnTo>
                      <a:lnTo>
                        <a:pt x="571" y="571"/>
                      </a:lnTo>
                      <a:lnTo>
                        <a:pt x="857" y="381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8" name="Freeform: Shape 387">
                  <a:extLst>
                    <a:ext uri="{FF2B5EF4-FFF2-40B4-BE49-F238E27FC236}">
                      <a16:creationId xmlns:a16="http://schemas.microsoft.com/office/drawing/2014/main" id="{B5FB6DFA-5F16-7E1E-A6E0-0C85D88E5BA2}"/>
                    </a:ext>
                  </a:extLst>
                </p:cNvPr>
                <p:cNvSpPr/>
                <p:nvPr/>
              </p:nvSpPr>
              <p:spPr>
                <a:xfrm>
                  <a:off x="11337789" y="1817328"/>
                  <a:ext cx="857" cy="857"/>
                </a:xfrm>
                <a:custGeom>
                  <a:avLst/>
                  <a:gdLst>
                    <a:gd name="connsiteX0" fmla="*/ 476 w 857"/>
                    <a:gd name="connsiteY0" fmla="*/ 286 h 857"/>
                    <a:gd name="connsiteX1" fmla="*/ 476 w 857"/>
                    <a:gd name="connsiteY1" fmla="*/ 0 h 857"/>
                    <a:gd name="connsiteX2" fmla="*/ 286 w 857"/>
                    <a:gd name="connsiteY2" fmla="*/ 191 h 857"/>
                    <a:gd name="connsiteX3" fmla="*/ 0 w 857"/>
                    <a:gd name="connsiteY3" fmla="*/ 95 h 857"/>
                    <a:gd name="connsiteX4" fmla="*/ 191 w 857"/>
                    <a:gd name="connsiteY4" fmla="*/ 381 h 857"/>
                    <a:gd name="connsiteX5" fmla="*/ 0 w 857"/>
                    <a:gd name="connsiteY5" fmla="*/ 667 h 857"/>
                    <a:gd name="connsiteX6" fmla="*/ 286 w 857"/>
                    <a:gd name="connsiteY6" fmla="*/ 571 h 857"/>
                    <a:gd name="connsiteX7" fmla="*/ 476 w 857"/>
                    <a:gd name="connsiteY7" fmla="*/ 857 h 857"/>
                    <a:gd name="connsiteX8" fmla="*/ 476 w 857"/>
                    <a:gd name="connsiteY8" fmla="*/ 476 h 857"/>
                    <a:gd name="connsiteX9" fmla="*/ 857 w 857"/>
                    <a:gd name="connsiteY9" fmla="*/ 381 h 857"/>
                    <a:gd name="connsiteX10" fmla="*/ 476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476" y="286"/>
                      </a:moveTo>
                      <a:lnTo>
                        <a:pt x="476" y="0"/>
                      </a:lnTo>
                      <a:lnTo>
                        <a:pt x="286" y="191"/>
                      </a:lnTo>
                      <a:lnTo>
                        <a:pt x="0" y="95"/>
                      </a:lnTo>
                      <a:lnTo>
                        <a:pt x="191" y="381"/>
                      </a:lnTo>
                      <a:lnTo>
                        <a:pt x="0" y="667"/>
                      </a:lnTo>
                      <a:lnTo>
                        <a:pt x="286" y="571"/>
                      </a:lnTo>
                      <a:lnTo>
                        <a:pt x="476" y="857"/>
                      </a:lnTo>
                      <a:lnTo>
                        <a:pt x="476" y="476"/>
                      </a:lnTo>
                      <a:lnTo>
                        <a:pt x="857" y="381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9" name="Freeform: Shape 388">
                  <a:extLst>
                    <a:ext uri="{FF2B5EF4-FFF2-40B4-BE49-F238E27FC236}">
                      <a16:creationId xmlns:a16="http://schemas.microsoft.com/office/drawing/2014/main" id="{3D8A60F5-F203-5455-58A9-4DF967A4786B}"/>
                    </a:ext>
                  </a:extLst>
                </p:cNvPr>
                <p:cNvSpPr/>
                <p:nvPr/>
              </p:nvSpPr>
              <p:spPr>
                <a:xfrm>
                  <a:off x="11336551" y="1815709"/>
                  <a:ext cx="857" cy="857"/>
                </a:xfrm>
                <a:custGeom>
                  <a:avLst/>
                  <a:gdLst>
                    <a:gd name="connsiteX0" fmla="*/ 571 w 857"/>
                    <a:gd name="connsiteY0" fmla="*/ 381 h 857"/>
                    <a:gd name="connsiteX1" fmla="*/ 762 w 857"/>
                    <a:gd name="connsiteY1" fmla="*/ 0 h 857"/>
                    <a:gd name="connsiteX2" fmla="*/ 476 w 857"/>
                    <a:gd name="connsiteY2" fmla="*/ 286 h 857"/>
                    <a:gd name="connsiteX3" fmla="*/ 190 w 857"/>
                    <a:gd name="connsiteY3" fmla="*/ 0 h 857"/>
                    <a:gd name="connsiteX4" fmla="*/ 286 w 857"/>
                    <a:gd name="connsiteY4" fmla="*/ 381 h 857"/>
                    <a:gd name="connsiteX5" fmla="*/ 0 w 857"/>
                    <a:gd name="connsiteY5" fmla="*/ 571 h 857"/>
                    <a:gd name="connsiteX6" fmla="*/ 381 w 857"/>
                    <a:gd name="connsiteY6" fmla="*/ 571 h 857"/>
                    <a:gd name="connsiteX7" fmla="*/ 381 w 857"/>
                    <a:gd name="connsiteY7" fmla="*/ 857 h 857"/>
                    <a:gd name="connsiteX8" fmla="*/ 571 w 857"/>
                    <a:gd name="connsiteY8" fmla="*/ 571 h 857"/>
                    <a:gd name="connsiteX9" fmla="*/ 857 w 857"/>
                    <a:gd name="connsiteY9" fmla="*/ 571 h 857"/>
                    <a:gd name="connsiteX10" fmla="*/ 571 w 857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571" y="381"/>
                      </a:moveTo>
                      <a:lnTo>
                        <a:pt x="762" y="0"/>
                      </a:lnTo>
                      <a:lnTo>
                        <a:pt x="476" y="286"/>
                      </a:lnTo>
                      <a:lnTo>
                        <a:pt x="190" y="0"/>
                      </a:lnTo>
                      <a:lnTo>
                        <a:pt x="286" y="381"/>
                      </a:lnTo>
                      <a:lnTo>
                        <a:pt x="0" y="571"/>
                      </a:lnTo>
                      <a:lnTo>
                        <a:pt x="381" y="571"/>
                      </a:lnTo>
                      <a:lnTo>
                        <a:pt x="381" y="857"/>
                      </a:lnTo>
                      <a:lnTo>
                        <a:pt x="571" y="571"/>
                      </a:lnTo>
                      <a:lnTo>
                        <a:pt x="857" y="571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0" name="Freeform: Shape 389">
                  <a:extLst>
                    <a:ext uri="{FF2B5EF4-FFF2-40B4-BE49-F238E27FC236}">
                      <a16:creationId xmlns:a16="http://schemas.microsoft.com/office/drawing/2014/main" id="{F5B50DC3-3E5A-6040-ECA9-41AAAA11486E}"/>
                    </a:ext>
                  </a:extLst>
                </p:cNvPr>
                <p:cNvSpPr/>
                <p:nvPr/>
              </p:nvSpPr>
              <p:spPr>
                <a:xfrm>
                  <a:off x="11335313" y="1821043"/>
                  <a:ext cx="857" cy="857"/>
                </a:xfrm>
                <a:custGeom>
                  <a:avLst/>
                  <a:gdLst>
                    <a:gd name="connsiteX0" fmla="*/ 667 w 857"/>
                    <a:gd name="connsiteY0" fmla="*/ 476 h 857"/>
                    <a:gd name="connsiteX1" fmla="*/ 857 w 857"/>
                    <a:gd name="connsiteY1" fmla="*/ 191 h 857"/>
                    <a:gd name="connsiteX2" fmla="*/ 476 w 857"/>
                    <a:gd name="connsiteY2" fmla="*/ 286 h 857"/>
                    <a:gd name="connsiteX3" fmla="*/ 286 w 857"/>
                    <a:gd name="connsiteY3" fmla="*/ 0 h 857"/>
                    <a:gd name="connsiteX4" fmla="*/ 286 w 857"/>
                    <a:gd name="connsiteY4" fmla="*/ 381 h 857"/>
                    <a:gd name="connsiteX5" fmla="*/ 0 w 857"/>
                    <a:gd name="connsiteY5" fmla="*/ 381 h 857"/>
                    <a:gd name="connsiteX6" fmla="*/ 286 w 857"/>
                    <a:gd name="connsiteY6" fmla="*/ 572 h 857"/>
                    <a:gd name="connsiteX7" fmla="*/ 286 w 857"/>
                    <a:gd name="connsiteY7" fmla="*/ 857 h 857"/>
                    <a:gd name="connsiteX8" fmla="*/ 476 w 857"/>
                    <a:gd name="connsiteY8" fmla="*/ 572 h 857"/>
                    <a:gd name="connsiteX9" fmla="*/ 857 w 857"/>
                    <a:gd name="connsiteY9" fmla="*/ 762 h 857"/>
                    <a:gd name="connsiteX10" fmla="*/ 667 w 857"/>
                    <a:gd name="connsiteY10" fmla="*/ 47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667" y="476"/>
                      </a:moveTo>
                      <a:lnTo>
                        <a:pt x="857" y="191"/>
                      </a:lnTo>
                      <a:lnTo>
                        <a:pt x="476" y="286"/>
                      </a:lnTo>
                      <a:lnTo>
                        <a:pt x="286" y="0"/>
                      </a:lnTo>
                      <a:lnTo>
                        <a:pt x="286" y="381"/>
                      </a:lnTo>
                      <a:lnTo>
                        <a:pt x="0" y="381"/>
                      </a:lnTo>
                      <a:lnTo>
                        <a:pt x="286" y="572"/>
                      </a:lnTo>
                      <a:lnTo>
                        <a:pt x="286" y="857"/>
                      </a:lnTo>
                      <a:lnTo>
                        <a:pt x="476" y="572"/>
                      </a:lnTo>
                      <a:lnTo>
                        <a:pt x="857" y="762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1" name="Freeform: Shape 390">
                  <a:extLst>
                    <a:ext uri="{FF2B5EF4-FFF2-40B4-BE49-F238E27FC236}">
                      <a16:creationId xmlns:a16="http://schemas.microsoft.com/office/drawing/2014/main" id="{C140B8CB-C7F4-10DF-BE18-53CB3310FA8C}"/>
                    </a:ext>
                  </a:extLst>
                </p:cNvPr>
                <p:cNvSpPr/>
                <p:nvPr/>
              </p:nvSpPr>
              <p:spPr>
                <a:xfrm>
                  <a:off x="11335027" y="1818376"/>
                  <a:ext cx="952" cy="857"/>
                </a:xfrm>
                <a:custGeom>
                  <a:avLst/>
                  <a:gdLst>
                    <a:gd name="connsiteX0" fmla="*/ 571 w 952"/>
                    <a:gd name="connsiteY0" fmla="*/ 476 h 857"/>
                    <a:gd name="connsiteX1" fmla="*/ 952 w 952"/>
                    <a:gd name="connsiteY1" fmla="*/ 286 h 857"/>
                    <a:gd name="connsiteX2" fmla="*/ 571 w 952"/>
                    <a:gd name="connsiteY2" fmla="*/ 286 h 857"/>
                    <a:gd name="connsiteX3" fmla="*/ 476 w 952"/>
                    <a:gd name="connsiteY3" fmla="*/ 0 h 857"/>
                    <a:gd name="connsiteX4" fmla="*/ 381 w 952"/>
                    <a:gd name="connsiteY4" fmla="*/ 286 h 857"/>
                    <a:gd name="connsiteX5" fmla="*/ 0 w 952"/>
                    <a:gd name="connsiteY5" fmla="*/ 286 h 857"/>
                    <a:gd name="connsiteX6" fmla="*/ 286 w 952"/>
                    <a:gd name="connsiteY6" fmla="*/ 476 h 857"/>
                    <a:gd name="connsiteX7" fmla="*/ 190 w 952"/>
                    <a:gd name="connsiteY7" fmla="*/ 857 h 857"/>
                    <a:gd name="connsiteX8" fmla="*/ 476 w 952"/>
                    <a:gd name="connsiteY8" fmla="*/ 667 h 857"/>
                    <a:gd name="connsiteX9" fmla="*/ 762 w 952"/>
                    <a:gd name="connsiteY9" fmla="*/ 857 h 857"/>
                    <a:gd name="connsiteX10" fmla="*/ 571 w 952"/>
                    <a:gd name="connsiteY10" fmla="*/ 47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857">
                      <a:moveTo>
                        <a:pt x="571" y="476"/>
                      </a:moveTo>
                      <a:lnTo>
                        <a:pt x="952" y="286"/>
                      </a:lnTo>
                      <a:lnTo>
                        <a:pt x="571" y="286"/>
                      </a:lnTo>
                      <a:lnTo>
                        <a:pt x="476" y="0"/>
                      </a:lnTo>
                      <a:lnTo>
                        <a:pt x="381" y="286"/>
                      </a:lnTo>
                      <a:lnTo>
                        <a:pt x="0" y="286"/>
                      </a:lnTo>
                      <a:lnTo>
                        <a:pt x="286" y="476"/>
                      </a:lnTo>
                      <a:lnTo>
                        <a:pt x="190" y="857"/>
                      </a:lnTo>
                      <a:lnTo>
                        <a:pt x="476" y="667"/>
                      </a:lnTo>
                      <a:lnTo>
                        <a:pt x="762" y="857"/>
                      </a:lnTo>
                      <a:lnTo>
                        <a:pt x="57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2" name="Freeform: Shape 391">
                  <a:extLst>
                    <a:ext uri="{FF2B5EF4-FFF2-40B4-BE49-F238E27FC236}">
                      <a16:creationId xmlns:a16="http://schemas.microsoft.com/office/drawing/2014/main" id="{2FBCAD37-1DE3-62ED-55A2-8C431B37EA04}"/>
                    </a:ext>
                  </a:extLst>
                </p:cNvPr>
                <p:cNvSpPr/>
                <p:nvPr/>
              </p:nvSpPr>
              <p:spPr>
                <a:xfrm>
                  <a:off x="11333503" y="1815518"/>
                  <a:ext cx="952" cy="857"/>
                </a:xfrm>
                <a:custGeom>
                  <a:avLst/>
                  <a:gdLst>
                    <a:gd name="connsiteX0" fmla="*/ 571 w 952"/>
                    <a:gd name="connsiteY0" fmla="*/ 572 h 857"/>
                    <a:gd name="connsiteX1" fmla="*/ 953 w 952"/>
                    <a:gd name="connsiteY1" fmla="*/ 476 h 857"/>
                    <a:gd name="connsiteX2" fmla="*/ 571 w 952"/>
                    <a:gd name="connsiteY2" fmla="*/ 286 h 857"/>
                    <a:gd name="connsiteX3" fmla="*/ 571 w 952"/>
                    <a:gd name="connsiteY3" fmla="*/ 0 h 857"/>
                    <a:gd name="connsiteX4" fmla="*/ 381 w 952"/>
                    <a:gd name="connsiteY4" fmla="*/ 286 h 857"/>
                    <a:gd name="connsiteX5" fmla="*/ 95 w 952"/>
                    <a:gd name="connsiteY5" fmla="*/ 95 h 857"/>
                    <a:gd name="connsiteX6" fmla="*/ 286 w 952"/>
                    <a:gd name="connsiteY6" fmla="*/ 381 h 857"/>
                    <a:gd name="connsiteX7" fmla="*/ 0 w 952"/>
                    <a:gd name="connsiteY7" fmla="*/ 667 h 857"/>
                    <a:gd name="connsiteX8" fmla="*/ 381 w 952"/>
                    <a:gd name="connsiteY8" fmla="*/ 572 h 857"/>
                    <a:gd name="connsiteX9" fmla="*/ 571 w 952"/>
                    <a:gd name="connsiteY9" fmla="*/ 857 h 857"/>
                    <a:gd name="connsiteX10" fmla="*/ 571 w 952"/>
                    <a:gd name="connsiteY10" fmla="*/ 572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857">
                      <a:moveTo>
                        <a:pt x="571" y="572"/>
                      </a:moveTo>
                      <a:lnTo>
                        <a:pt x="953" y="476"/>
                      </a:lnTo>
                      <a:lnTo>
                        <a:pt x="571" y="286"/>
                      </a:lnTo>
                      <a:lnTo>
                        <a:pt x="571" y="0"/>
                      </a:lnTo>
                      <a:lnTo>
                        <a:pt x="381" y="286"/>
                      </a:lnTo>
                      <a:lnTo>
                        <a:pt x="95" y="95"/>
                      </a:lnTo>
                      <a:lnTo>
                        <a:pt x="286" y="381"/>
                      </a:lnTo>
                      <a:lnTo>
                        <a:pt x="0" y="667"/>
                      </a:lnTo>
                      <a:lnTo>
                        <a:pt x="381" y="572"/>
                      </a:lnTo>
                      <a:lnTo>
                        <a:pt x="571" y="857"/>
                      </a:lnTo>
                      <a:lnTo>
                        <a:pt x="57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3" name="Freeform: Shape 392">
                  <a:extLst>
                    <a:ext uri="{FF2B5EF4-FFF2-40B4-BE49-F238E27FC236}">
                      <a16:creationId xmlns:a16="http://schemas.microsoft.com/office/drawing/2014/main" id="{3B73E2DD-EF0B-ADA9-8BA7-368A69C47D83}"/>
                    </a:ext>
                  </a:extLst>
                </p:cNvPr>
                <p:cNvSpPr/>
                <p:nvPr/>
              </p:nvSpPr>
              <p:spPr>
                <a:xfrm>
                  <a:off x="11332075" y="1812756"/>
                  <a:ext cx="952" cy="952"/>
                </a:xfrm>
                <a:custGeom>
                  <a:avLst/>
                  <a:gdLst>
                    <a:gd name="connsiteX0" fmla="*/ 571 w 952"/>
                    <a:gd name="connsiteY0" fmla="*/ 571 h 952"/>
                    <a:gd name="connsiteX1" fmla="*/ 952 w 952"/>
                    <a:gd name="connsiteY1" fmla="*/ 571 h 952"/>
                    <a:gd name="connsiteX2" fmla="*/ 667 w 952"/>
                    <a:gd name="connsiteY2" fmla="*/ 381 h 952"/>
                    <a:gd name="connsiteX3" fmla="*/ 762 w 952"/>
                    <a:gd name="connsiteY3" fmla="*/ 95 h 952"/>
                    <a:gd name="connsiteX4" fmla="*/ 476 w 952"/>
                    <a:gd name="connsiteY4" fmla="*/ 286 h 952"/>
                    <a:gd name="connsiteX5" fmla="*/ 190 w 952"/>
                    <a:gd name="connsiteY5" fmla="*/ 0 h 952"/>
                    <a:gd name="connsiteX6" fmla="*/ 286 w 952"/>
                    <a:gd name="connsiteY6" fmla="*/ 381 h 952"/>
                    <a:gd name="connsiteX7" fmla="*/ 0 w 952"/>
                    <a:gd name="connsiteY7" fmla="*/ 571 h 952"/>
                    <a:gd name="connsiteX8" fmla="*/ 381 w 952"/>
                    <a:gd name="connsiteY8" fmla="*/ 571 h 952"/>
                    <a:gd name="connsiteX9" fmla="*/ 476 w 952"/>
                    <a:gd name="connsiteY9" fmla="*/ 952 h 952"/>
                    <a:gd name="connsiteX10" fmla="*/ 571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571" y="571"/>
                      </a:moveTo>
                      <a:lnTo>
                        <a:pt x="952" y="571"/>
                      </a:lnTo>
                      <a:lnTo>
                        <a:pt x="667" y="381"/>
                      </a:lnTo>
                      <a:lnTo>
                        <a:pt x="762" y="95"/>
                      </a:lnTo>
                      <a:lnTo>
                        <a:pt x="476" y="286"/>
                      </a:lnTo>
                      <a:lnTo>
                        <a:pt x="190" y="0"/>
                      </a:lnTo>
                      <a:lnTo>
                        <a:pt x="286" y="381"/>
                      </a:lnTo>
                      <a:lnTo>
                        <a:pt x="0" y="571"/>
                      </a:lnTo>
                      <a:lnTo>
                        <a:pt x="381" y="571"/>
                      </a:lnTo>
                      <a:lnTo>
                        <a:pt x="476" y="952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4" name="Freeform: Shape 393">
                  <a:extLst>
                    <a:ext uri="{FF2B5EF4-FFF2-40B4-BE49-F238E27FC236}">
                      <a16:creationId xmlns:a16="http://schemas.microsoft.com/office/drawing/2014/main" id="{36D9A953-6E7C-8EE9-3CCC-CA3AC5F992E5}"/>
                    </a:ext>
                  </a:extLst>
                </p:cNvPr>
                <p:cNvSpPr/>
                <p:nvPr/>
              </p:nvSpPr>
              <p:spPr>
                <a:xfrm>
                  <a:off x="11332170" y="1817805"/>
                  <a:ext cx="857" cy="952"/>
                </a:xfrm>
                <a:custGeom>
                  <a:avLst/>
                  <a:gdLst>
                    <a:gd name="connsiteX0" fmla="*/ 476 w 857"/>
                    <a:gd name="connsiteY0" fmla="*/ 667 h 952"/>
                    <a:gd name="connsiteX1" fmla="*/ 857 w 857"/>
                    <a:gd name="connsiteY1" fmla="*/ 857 h 952"/>
                    <a:gd name="connsiteX2" fmla="*/ 667 w 857"/>
                    <a:gd name="connsiteY2" fmla="*/ 476 h 952"/>
                    <a:gd name="connsiteX3" fmla="*/ 857 w 857"/>
                    <a:gd name="connsiteY3" fmla="*/ 286 h 952"/>
                    <a:gd name="connsiteX4" fmla="*/ 476 w 857"/>
                    <a:gd name="connsiteY4" fmla="*/ 381 h 952"/>
                    <a:gd name="connsiteX5" fmla="*/ 286 w 857"/>
                    <a:gd name="connsiteY5" fmla="*/ 0 h 952"/>
                    <a:gd name="connsiteX6" fmla="*/ 286 w 857"/>
                    <a:gd name="connsiteY6" fmla="*/ 381 h 952"/>
                    <a:gd name="connsiteX7" fmla="*/ 0 w 857"/>
                    <a:gd name="connsiteY7" fmla="*/ 476 h 952"/>
                    <a:gd name="connsiteX8" fmla="*/ 286 w 857"/>
                    <a:gd name="connsiteY8" fmla="*/ 571 h 952"/>
                    <a:gd name="connsiteX9" fmla="*/ 286 w 857"/>
                    <a:gd name="connsiteY9" fmla="*/ 952 h 952"/>
                    <a:gd name="connsiteX10" fmla="*/ 476 w 857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476" y="667"/>
                      </a:moveTo>
                      <a:lnTo>
                        <a:pt x="857" y="857"/>
                      </a:lnTo>
                      <a:lnTo>
                        <a:pt x="667" y="476"/>
                      </a:lnTo>
                      <a:lnTo>
                        <a:pt x="857" y="286"/>
                      </a:lnTo>
                      <a:lnTo>
                        <a:pt x="476" y="381"/>
                      </a:lnTo>
                      <a:lnTo>
                        <a:pt x="286" y="0"/>
                      </a:lnTo>
                      <a:lnTo>
                        <a:pt x="286" y="381"/>
                      </a:lnTo>
                      <a:lnTo>
                        <a:pt x="0" y="476"/>
                      </a:lnTo>
                      <a:lnTo>
                        <a:pt x="286" y="571"/>
                      </a:lnTo>
                      <a:lnTo>
                        <a:pt x="286" y="952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id="{AA3E644D-E533-B611-A138-F0003287F6D0}"/>
                    </a:ext>
                  </a:extLst>
                </p:cNvPr>
                <p:cNvSpPr/>
                <p:nvPr/>
              </p:nvSpPr>
              <p:spPr>
                <a:xfrm>
                  <a:off x="11330931" y="1815899"/>
                  <a:ext cx="952" cy="952"/>
                </a:xfrm>
                <a:custGeom>
                  <a:avLst/>
                  <a:gdLst>
                    <a:gd name="connsiteX0" fmla="*/ 476 w 952"/>
                    <a:gd name="connsiteY0" fmla="*/ 667 h 952"/>
                    <a:gd name="connsiteX1" fmla="*/ 762 w 952"/>
                    <a:gd name="connsiteY1" fmla="*/ 953 h 952"/>
                    <a:gd name="connsiteX2" fmla="*/ 667 w 952"/>
                    <a:gd name="connsiteY2" fmla="*/ 572 h 952"/>
                    <a:gd name="connsiteX3" fmla="*/ 953 w 952"/>
                    <a:gd name="connsiteY3" fmla="*/ 381 h 952"/>
                    <a:gd name="connsiteX4" fmla="*/ 571 w 952"/>
                    <a:gd name="connsiteY4" fmla="*/ 381 h 952"/>
                    <a:gd name="connsiteX5" fmla="*/ 476 w 952"/>
                    <a:gd name="connsiteY5" fmla="*/ 0 h 952"/>
                    <a:gd name="connsiteX6" fmla="*/ 381 w 952"/>
                    <a:gd name="connsiteY6" fmla="*/ 381 h 952"/>
                    <a:gd name="connsiteX7" fmla="*/ 0 w 952"/>
                    <a:gd name="connsiteY7" fmla="*/ 381 h 952"/>
                    <a:gd name="connsiteX8" fmla="*/ 286 w 952"/>
                    <a:gd name="connsiteY8" fmla="*/ 572 h 952"/>
                    <a:gd name="connsiteX9" fmla="*/ 191 w 952"/>
                    <a:gd name="connsiteY9" fmla="*/ 953 h 952"/>
                    <a:gd name="connsiteX10" fmla="*/ 476 w 952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476" y="667"/>
                      </a:moveTo>
                      <a:lnTo>
                        <a:pt x="762" y="953"/>
                      </a:lnTo>
                      <a:lnTo>
                        <a:pt x="667" y="572"/>
                      </a:lnTo>
                      <a:lnTo>
                        <a:pt x="953" y="381"/>
                      </a:lnTo>
                      <a:lnTo>
                        <a:pt x="571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381"/>
                      </a:lnTo>
                      <a:lnTo>
                        <a:pt x="286" y="572"/>
                      </a:lnTo>
                      <a:lnTo>
                        <a:pt x="191" y="953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6" name="Freeform: Shape 395">
                  <a:extLst>
                    <a:ext uri="{FF2B5EF4-FFF2-40B4-BE49-F238E27FC236}">
                      <a16:creationId xmlns:a16="http://schemas.microsoft.com/office/drawing/2014/main" id="{11017D6F-3105-EC38-75CD-7CDE697DD165}"/>
                    </a:ext>
                  </a:extLst>
                </p:cNvPr>
                <p:cNvSpPr/>
                <p:nvPr/>
              </p:nvSpPr>
              <p:spPr>
                <a:xfrm>
                  <a:off x="11330455" y="1821805"/>
                  <a:ext cx="857" cy="952"/>
                </a:xfrm>
                <a:custGeom>
                  <a:avLst/>
                  <a:gdLst>
                    <a:gd name="connsiteX0" fmla="*/ 286 w 857"/>
                    <a:gd name="connsiteY0" fmla="*/ 571 h 952"/>
                    <a:gd name="connsiteX1" fmla="*/ 476 w 857"/>
                    <a:gd name="connsiteY1" fmla="*/ 952 h 952"/>
                    <a:gd name="connsiteX2" fmla="*/ 571 w 857"/>
                    <a:gd name="connsiteY2" fmla="*/ 571 h 952"/>
                    <a:gd name="connsiteX3" fmla="*/ 857 w 857"/>
                    <a:gd name="connsiteY3" fmla="*/ 476 h 952"/>
                    <a:gd name="connsiteX4" fmla="*/ 571 w 857"/>
                    <a:gd name="connsiteY4" fmla="*/ 286 h 952"/>
                    <a:gd name="connsiteX5" fmla="*/ 571 w 857"/>
                    <a:gd name="connsiteY5" fmla="*/ 0 h 952"/>
                    <a:gd name="connsiteX6" fmla="*/ 286 w 857"/>
                    <a:gd name="connsiteY6" fmla="*/ 286 h 952"/>
                    <a:gd name="connsiteX7" fmla="*/ 0 w 857"/>
                    <a:gd name="connsiteY7" fmla="*/ 95 h 952"/>
                    <a:gd name="connsiteX8" fmla="*/ 190 w 857"/>
                    <a:gd name="connsiteY8" fmla="*/ 381 h 952"/>
                    <a:gd name="connsiteX9" fmla="*/ 0 w 857"/>
                    <a:gd name="connsiteY9" fmla="*/ 762 h 952"/>
                    <a:gd name="connsiteX10" fmla="*/ 286 w 857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286" y="571"/>
                      </a:moveTo>
                      <a:lnTo>
                        <a:pt x="476" y="952"/>
                      </a:lnTo>
                      <a:lnTo>
                        <a:pt x="571" y="571"/>
                      </a:lnTo>
                      <a:lnTo>
                        <a:pt x="857" y="476"/>
                      </a:lnTo>
                      <a:lnTo>
                        <a:pt x="571" y="286"/>
                      </a:lnTo>
                      <a:lnTo>
                        <a:pt x="571" y="0"/>
                      </a:lnTo>
                      <a:lnTo>
                        <a:pt x="286" y="286"/>
                      </a:lnTo>
                      <a:lnTo>
                        <a:pt x="0" y="95"/>
                      </a:lnTo>
                      <a:lnTo>
                        <a:pt x="190" y="381"/>
                      </a:lnTo>
                      <a:lnTo>
                        <a:pt x="0" y="762"/>
                      </a:lnTo>
                      <a:lnTo>
                        <a:pt x="28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7" name="Freeform: Shape 396">
                  <a:extLst>
                    <a:ext uri="{FF2B5EF4-FFF2-40B4-BE49-F238E27FC236}">
                      <a16:creationId xmlns:a16="http://schemas.microsoft.com/office/drawing/2014/main" id="{D575068D-9B58-B253-3621-6679CE0285AF}"/>
                    </a:ext>
                  </a:extLst>
                </p:cNvPr>
                <p:cNvSpPr/>
                <p:nvPr/>
              </p:nvSpPr>
              <p:spPr>
                <a:xfrm>
                  <a:off x="11329312" y="1819043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571 h 952"/>
                    <a:gd name="connsiteX1" fmla="*/ 476 w 952"/>
                    <a:gd name="connsiteY1" fmla="*/ 952 h 952"/>
                    <a:gd name="connsiteX2" fmla="*/ 571 w 952"/>
                    <a:gd name="connsiteY2" fmla="*/ 571 h 952"/>
                    <a:gd name="connsiteX3" fmla="*/ 953 w 952"/>
                    <a:gd name="connsiteY3" fmla="*/ 667 h 952"/>
                    <a:gd name="connsiteX4" fmla="*/ 667 w 952"/>
                    <a:gd name="connsiteY4" fmla="*/ 381 h 952"/>
                    <a:gd name="connsiteX5" fmla="*/ 857 w 952"/>
                    <a:gd name="connsiteY5" fmla="*/ 95 h 952"/>
                    <a:gd name="connsiteX6" fmla="*/ 476 w 952"/>
                    <a:gd name="connsiteY6" fmla="*/ 286 h 952"/>
                    <a:gd name="connsiteX7" fmla="*/ 190 w 952"/>
                    <a:gd name="connsiteY7" fmla="*/ 0 h 952"/>
                    <a:gd name="connsiteX8" fmla="*/ 381 w 952"/>
                    <a:gd name="connsiteY8" fmla="*/ 381 h 952"/>
                    <a:gd name="connsiteX9" fmla="*/ 0 w 952"/>
                    <a:gd name="connsiteY9" fmla="*/ 571 h 952"/>
                    <a:gd name="connsiteX10" fmla="*/ 381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571"/>
                      </a:moveTo>
                      <a:lnTo>
                        <a:pt x="476" y="952"/>
                      </a:lnTo>
                      <a:lnTo>
                        <a:pt x="571" y="571"/>
                      </a:lnTo>
                      <a:lnTo>
                        <a:pt x="953" y="667"/>
                      </a:lnTo>
                      <a:lnTo>
                        <a:pt x="667" y="381"/>
                      </a:lnTo>
                      <a:lnTo>
                        <a:pt x="857" y="95"/>
                      </a:lnTo>
                      <a:lnTo>
                        <a:pt x="476" y="286"/>
                      </a:lnTo>
                      <a:lnTo>
                        <a:pt x="190" y="0"/>
                      </a:lnTo>
                      <a:lnTo>
                        <a:pt x="381" y="381"/>
                      </a:lnTo>
                      <a:lnTo>
                        <a:pt x="0" y="571"/>
                      </a:lnTo>
                      <a:lnTo>
                        <a:pt x="38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8" name="Freeform: Shape 397">
                  <a:extLst>
                    <a:ext uri="{FF2B5EF4-FFF2-40B4-BE49-F238E27FC236}">
                      <a16:creationId xmlns:a16="http://schemas.microsoft.com/office/drawing/2014/main" id="{25F60D38-7672-3268-9EA3-812D02BBEA42}"/>
                    </a:ext>
                  </a:extLst>
                </p:cNvPr>
                <p:cNvSpPr/>
                <p:nvPr/>
              </p:nvSpPr>
              <p:spPr>
                <a:xfrm>
                  <a:off x="11327979" y="1814185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572 h 952"/>
                    <a:gd name="connsiteX1" fmla="*/ 286 w 952"/>
                    <a:gd name="connsiteY1" fmla="*/ 953 h 952"/>
                    <a:gd name="connsiteX2" fmla="*/ 571 w 952"/>
                    <a:gd name="connsiteY2" fmla="*/ 667 h 952"/>
                    <a:gd name="connsiteX3" fmla="*/ 953 w 952"/>
                    <a:gd name="connsiteY3" fmla="*/ 762 h 952"/>
                    <a:gd name="connsiteX4" fmla="*/ 667 w 952"/>
                    <a:gd name="connsiteY4" fmla="*/ 476 h 952"/>
                    <a:gd name="connsiteX5" fmla="*/ 953 w 952"/>
                    <a:gd name="connsiteY5" fmla="*/ 191 h 952"/>
                    <a:gd name="connsiteX6" fmla="*/ 571 w 952"/>
                    <a:gd name="connsiteY6" fmla="*/ 286 h 952"/>
                    <a:gd name="connsiteX7" fmla="*/ 381 w 952"/>
                    <a:gd name="connsiteY7" fmla="*/ 0 h 952"/>
                    <a:gd name="connsiteX8" fmla="*/ 381 w 952"/>
                    <a:gd name="connsiteY8" fmla="*/ 381 h 952"/>
                    <a:gd name="connsiteX9" fmla="*/ 0 w 952"/>
                    <a:gd name="connsiteY9" fmla="*/ 476 h 952"/>
                    <a:gd name="connsiteX10" fmla="*/ 381 w 952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572"/>
                      </a:moveTo>
                      <a:lnTo>
                        <a:pt x="286" y="953"/>
                      </a:lnTo>
                      <a:lnTo>
                        <a:pt x="571" y="667"/>
                      </a:lnTo>
                      <a:lnTo>
                        <a:pt x="953" y="762"/>
                      </a:lnTo>
                      <a:lnTo>
                        <a:pt x="667" y="476"/>
                      </a:lnTo>
                      <a:lnTo>
                        <a:pt x="953" y="191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9" name="Freeform: Shape 398">
                  <a:extLst>
                    <a:ext uri="{FF2B5EF4-FFF2-40B4-BE49-F238E27FC236}">
                      <a16:creationId xmlns:a16="http://schemas.microsoft.com/office/drawing/2014/main" id="{72D3C759-33A1-BA96-88EF-7093A756F276}"/>
                    </a:ext>
                  </a:extLst>
                </p:cNvPr>
                <p:cNvSpPr/>
                <p:nvPr/>
              </p:nvSpPr>
              <p:spPr>
                <a:xfrm>
                  <a:off x="11327121" y="1816757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571 h 952"/>
                    <a:gd name="connsiteX1" fmla="*/ 95 w 952"/>
                    <a:gd name="connsiteY1" fmla="*/ 952 h 952"/>
                    <a:gd name="connsiteX2" fmla="*/ 476 w 952"/>
                    <a:gd name="connsiteY2" fmla="*/ 762 h 952"/>
                    <a:gd name="connsiteX3" fmla="*/ 762 w 952"/>
                    <a:gd name="connsiteY3" fmla="*/ 952 h 952"/>
                    <a:gd name="connsiteX4" fmla="*/ 667 w 952"/>
                    <a:gd name="connsiteY4" fmla="*/ 571 h 952"/>
                    <a:gd name="connsiteX5" fmla="*/ 953 w 952"/>
                    <a:gd name="connsiteY5" fmla="*/ 381 h 952"/>
                    <a:gd name="connsiteX6" fmla="*/ 571 w 952"/>
                    <a:gd name="connsiteY6" fmla="*/ 381 h 952"/>
                    <a:gd name="connsiteX7" fmla="*/ 476 w 952"/>
                    <a:gd name="connsiteY7" fmla="*/ 0 h 952"/>
                    <a:gd name="connsiteX8" fmla="*/ 381 w 952"/>
                    <a:gd name="connsiteY8" fmla="*/ 381 h 952"/>
                    <a:gd name="connsiteX9" fmla="*/ 0 w 952"/>
                    <a:gd name="connsiteY9" fmla="*/ 381 h 952"/>
                    <a:gd name="connsiteX10" fmla="*/ 286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571"/>
                      </a:moveTo>
                      <a:lnTo>
                        <a:pt x="95" y="952"/>
                      </a:lnTo>
                      <a:lnTo>
                        <a:pt x="476" y="762"/>
                      </a:lnTo>
                      <a:lnTo>
                        <a:pt x="762" y="952"/>
                      </a:lnTo>
                      <a:lnTo>
                        <a:pt x="667" y="571"/>
                      </a:lnTo>
                      <a:lnTo>
                        <a:pt x="953" y="381"/>
                      </a:lnTo>
                      <a:lnTo>
                        <a:pt x="571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381"/>
                      </a:lnTo>
                      <a:lnTo>
                        <a:pt x="28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0" name="Freeform: Shape 399">
                  <a:extLst>
                    <a:ext uri="{FF2B5EF4-FFF2-40B4-BE49-F238E27FC236}">
                      <a16:creationId xmlns:a16="http://schemas.microsoft.com/office/drawing/2014/main" id="{CBDAF28E-D60A-F48D-9FC6-3B353BBB26DC}"/>
                    </a:ext>
                  </a:extLst>
                </p:cNvPr>
                <p:cNvSpPr/>
                <p:nvPr/>
              </p:nvSpPr>
              <p:spPr>
                <a:xfrm>
                  <a:off x="11326264" y="1818186"/>
                  <a:ext cx="952" cy="1047"/>
                </a:xfrm>
                <a:custGeom>
                  <a:avLst/>
                  <a:gdLst>
                    <a:gd name="connsiteX0" fmla="*/ 286 w 952"/>
                    <a:gd name="connsiteY0" fmla="*/ 571 h 1047"/>
                    <a:gd name="connsiteX1" fmla="*/ 0 w 952"/>
                    <a:gd name="connsiteY1" fmla="*/ 857 h 1047"/>
                    <a:gd name="connsiteX2" fmla="*/ 381 w 952"/>
                    <a:gd name="connsiteY2" fmla="*/ 667 h 1047"/>
                    <a:gd name="connsiteX3" fmla="*/ 571 w 952"/>
                    <a:gd name="connsiteY3" fmla="*/ 1048 h 1047"/>
                    <a:gd name="connsiteX4" fmla="*/ 571 w 952"/>
                    <a:gd name="connsiteY4" fmla="*/ 667 h 1047"/>
                    <a:gd name="connsiteX5" fmla="*/ 953 w 952"/>
                    <a:gd name="connsiteY5" fmla="*/ 571 h 1047"/>
                    <a:gd name="connsiteX6" fmla="*/ 571 w 952"/>
                    <a:gd name="connsiteY6" fmla="*/ 476 h 1047"/>
                    <a:gd name="connsiteX7" fmla="*/ 571 w 952"/>
                    <a:gd name="connsiteY7" fmla="*/ 0 h 1047"/>
                    <a:gd name="connsiteX8" fmla="*/ 381 w 952"/>
                    <a:gd name="connsiteY8" fmla="*/ 381 h 1047"/>
                    <a:gd name="connsiteX9" fmla="*/ 0 w 952"/>
                    <a:gd name="connsiteY9" fmla="*/ 190 h 1047"/>
                    <a:gd name="connsiteX10" fmla="*/ 286 w 952"/>
                    <a:gd name="connsiteY10" fmla="*/ 57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286" y="571"/>
                      </a:moveTo>
                      <a:lnTo>
                        <a:pt x="0" y="857"/>
                      </a:lnTo>
                      <a:lnTo>
                        <a:pt x="381" y="667"/>
                      </a:lnTo>
                      <a:lnTo>
                        <a:pt x="571" y="1048"/>
                      </a:lnTo>
                      <a:lnTo>
                        <a:pt x="571" y="667"/>
                      </a:lnTo>
                      <a:lnTo>
                        <a:pt x="953" y="571"/>
                      </a:lnTo>
                      <a:lnTo>
                        <a:pt x="571" y="476"/>
                      </a:lnTo>
                      <a:lnTo>
                        <a:pt x="571" y="0"/>
                      </a:lnTo>
                      <a:lnTo>
                        <a:pt x="381" y="381"/>
                      </a:lnTo>
                      <a:lnTo>
                        <a:pt x="0" y="190"/>
                      </a:lnTo>
                      <a:lnTo>
                        <a:pt x="28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1" name="Freeform: Shape 400">
                  <a:extLst>
                    <a:ext uri="{FF2B5EF4-FFF2-40B4-BE49-F238E27FC236}">
                      <a16:creationId xmlns:a16="http://schemas.microsoft.com/office/drawing/2014/main" id="{E704FBD6-BBEC-8A95-04F3-7239E7F50F69}"/>
                    </a:ext>
                  </a:extLst>
                </p:cNvPr>
                <p:cNvSpPr/>
                <p:nvPr/>
              </p:nvSpPr>
              <p:spPr>
                <a:xfrm>
                  <a:off x="11325026" y="1816566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381 h 952"/>
                    <a:gd name="connsiteX1" fmla="*/ 0 w 952"/>
                    <a:gd name="connsiteY1" fmla="*/ 572 h 952"/>
                    <a:gd name="connsiteX2" fmla="*/ 381 w 952"/>
                    <a:gd name="connsiteY2" fmla="*/ 572 h 952"/>
                    <a:gd name="connsiteX3" fmla="*/ 476 w 952"/>
                    <a:gd name="connsiteY3" fmla="*/ 953 h 952"/>
                    <a:gd name="connsiteX4" fmla="*/ 571 w 952"/>
                    <a:gd name="connsiteY4" fmla="*/ 572 h 952"/>
                    <a:gd name="connsiteX5" fmla="*/ 953 w 952"/>
                    <a:gd name="connsiteY5" fmla="*/ 667 h 952"/>
                    <a:gd name="connsiteX6" fmla="*/ 667 w 952"/>
                    <a:gd name="connsiteY6" fmla="*/ 381 h 952"/>
                    <a:gd name="connsiteX7" fmla="*/ 857 w 952"/>
                    <a:gd name="connsiteY7" fmla="*/ 0 h 952"/>
                    <a:gd name="connsiteX8" fmla="*/ 476 w 952"/>
                    <a:gd name="connsiteY8" fmla="*/ 286 h 952"/>
                    <a:gd name="connsiteX9" fmla="*/ 191 w 952"/>
                    <a:gd name="connsiteY9" fmla="*/ 0 h 952"/>
                    <a:gd name="connsiteX10" fmla="*/ 286 w 952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381"/>
                      </a:moveTo>
                      <a:lnTo>
                        <a:pt x="0" y="572"/>
                      </a:lnTo>
                      <a:lnTo>
                        <a:pt x="381" y="572"/>
                      </a:lnTo>
                      <a:lnTo>
                        <a:pt x="476" y="953"/>
                      </a:lnTo>
                      <a:lnTo>
                        <a:pt x="571" y="572"/>
                      </a:lnTo>
                      <a:lnTo>
                        <a:pt x="953" y="667"/>
                      </a:lnTo>
                      <a:lnTo>
                        <a:pt x="667" y="381"/>
                      </a:lnTo>
                      <a:lnTo>
                        <a:pt x="857" y="0"/>
                      </a:lnTo>
                      <a:lnTo>
                        <a:pt x="476" y="286"/>
                      </a:lnTo>
                      <a:lnTo>
                        <a:pt x="191" y="0"/>
                      </a:lnTo>
                      <a:lnTo>
                        <a:pt x="28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2" name="Freeform: Shape 401">
                  <a:extLst>
                    <a:ext uri="{FF2B5EF4-FFF2-40B4-BE49-F238E27FC236}">
                      <a16:creationId xmlns:a16="http://schemas.microsoft.com/office/drawing/2014/main" id="{BD0D48C3-8712-2C31-A86F-16D47E2CAFA6}"/>
                    </a:ext>
                  </a:extLst>
                </p:cNvPr>
                <p:cNvSpPr/>
                <p:nvPr/>
              </p:nvSpPr>
              <p:spPr>
                <a:xfrm>
                  <a:off x="11323121" y="1814090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381 h 952"/>
                    <a:gd name="connsiteX1" fmla="*/ 0 w 952"/>
                    <a:gd name="connsiteY1" fmla="*/ 476 h 952"/>
                    <a:gd name="connsiteX2" fmla="*/ 381 w 952"/>
                    <a:gd name="connsiteY2" fmla="*/ 571 h 952"/>
                    <a:gd name="connsiteX3" fmla="*/ 286 w 952"/>
                    <a:gd name="connsiteY3" fmla="*/ 952 h 952"/>
                    <a:gd name="connsiteX4" fmla="*/ 571 w 952"/>
                    <a:gd name="connsiteY4" fmla="*/ 667 h 952"/>
                    <a:gd name="connsiteX5" fmla="*/ 952 w 952"/>
                    <a:gd name="connsiteY5" fmla="*/ 762 h 952"/>
                    <a:gd name="connsiteX6" fmla="*/ 667 w 952"/>
                    <a:gd name="connsiteY6" fmla="*/ 476 h 952"/>
                    <a:gd name="connsiteX7" fmla="*/ 952 w 952"/>
                    <a:gd name="connsiteY7" fmla="*/ 190 h 952"/>
                    <a:gd name="connsiteX8" fmla="*/ 571 w 952"/>
                    <a:gd name="connsiteY8" fmla="*/ 286 h 952"/>
                    <a:gd name="connsiteX9" fmla="*/ 381 w 952"/>
                    <a:gd name="connsiteY9" fmla="*/ 0 h 952"/>
                    <a:gd name="connsiteX10" fmla="*/ 381 w 952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381"/>
                      </a:moveTo>
                      <a:lnTo>
                        <a:pt x="0" y="476"/>
                      </a:lnTo>
                      <a:lnTo>
                        <a:pt x="381" y="571"/>
                      </a:lnTo>
                      <a:lnTo>
                        <a:pt x="286" y="952"/>
                      </a:lnTo>
                      <a:lnTo>
                        <a:pt x="571" y="667"/>
                      </a:lnTo>
                      <a:lnTo>
                        <a:pt x="952" y="762"/>
                      </a:lnTo>
                      <a:lnTo>
                        <a:pt x="667" y="476"/>
                      </a:lnTo>
                      <a:lnTo>
                        <a:pt x="952" y="190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3" name="Freeform: Shape 402">
                  <a:extLst>
                    <a:ext uri="{FF2B5EF4-FFF2-40B4-BE49-F238E27FC236}">
                      <a16:creationId xmlns:a16="http://schemas.microsoft.com/office/drawing/2014/main" id="{3CDF3283-0E89-9DE5-A60A-D77153AE95AA}"/>
                    </a:ext>
                  </a:extLst>
                </p:cNvPr>
                <p:cNvSpPr/>
                <p:nvPr/>
              </p:nvSpPr>
              <p:spPr>
                <a:xfrm>
                  <a:off x="11323121" y="1817805"/>
                  <a:ext cx="1047" cy="1047"/>
                </a:xfrm>
                <a:custGeom>
                  <a:avLst/>
                  <a:gdLst>
                    <a:gd name="connsiteX0" fmla="*/ 381 w 1047"/>
                    <a:gd name="connsiteY0" fmla="*/ 381 h 1047"/>
                    <a:gd name="connsiteX1" fmla="*/ 0 w 1047"/>
                    <a:gd name="connsiteY1" fmla="*/ 381 h 1047"/>
                    <a:gd name="connsiteX2" fmla="*/ 286 w 1047"/>
                    <a:gd name="connsiteY2" fmla="*/ 571 h 1047"/>
                    <a:gd name="connsiteX3" fmla="*/ 190 w 1047"/>
                    <a:gd name="connsiteY3" fmla="*/ 952 h 1047"/>
                    <a:gd name="connsiteX4" fmla="*/ 476 w 1047"/>
                    <a:gd name="connsiteY4" fmla="*/ 762 h 1047"/>
                    <a:gd name="connsiteX5" fmla="*/ 762 w 1047"/>
                    <a:gd name="connsiteY5" fmla="*/ 1048 h 1047"/>
                    <a:gd name="connsiteX6" fmla="*/ 667 w 1047"/>
                    <a:gd name="connsiteY6" fmla="*/ 667 h 1047"/>
                    <a:gd name="connsiteX7" fmla="*/ 1048 w 1047"/>
                    <a:gd name="connsiteY7" fmla="*/ 381 h 1047"/>
                    <a:gd name="connsiteX8" fmla="*/ 571 w 1047"/>
                    <a:gd name="connsiteY8" fmla="*/ 381 h 1047"/>
                    <a:gd name="connsiteX9" fmla="*/ 476 w 1047"/>
                    <a:gd name="connsiteY9" fmla="*/ 0 h 1047"/>
                    <a:gd name="connsiteX10" fmla="*/ 381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381" y="381"/>
                      </a:moveTo>
                      <a:lnTo>
                        <a:pt x="0" y="381"/>
                      </a:lnTo>
                      <a:lnTo>
                        <a:pt x="286" y="571"/>
                      </a:lnTo>
                      <a:lnTo>
                        <a:pt x="190" y="952"/>
                      </a:lnTo>
                      <a:lnTo>
                        <a:pt x="476" y="762"/>
                      </a:lnTo>
                      <a:lnTo>
                        <a:pt x="762" y="1048"/>
                      </a:lnTo>
                      <a:lnTo>
                        <a:pt x="667" y="667"/>
                      </a:lnTo>
                      <a:lnTo>
                        <a:pt x="1048" y="381"/>
                      </a:lnTo>
                      <a:lnTo>
                        <a:pt x="571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4" name="Freeform: Shape 403">
                  <a:extLst>
                    <a:ext uri="{FF2B5EF4-FFF2-40B4-BE49-F238E27FC236}">
                      <a16:creationId xmlns:a16="http://schemas.microsoft.com/office/drawing/2014/main" id="{D84D56D2-0363-4B1B-5793-7B6B3CE4EE0D}"/>
                    </a:ext>
                  </a:extLst>
                </p:cNvPr>
                <p:cNvSpPr/>
                <p:nvPr/>
              </p:nvSpPr>
              <p:spPr>
                <a:xfrm>
                  <a:off x="11325217" y="1821138"/>
                  <a:ext cx="952" cy="1047"/>
                </a:xfrm>
                <a:custGeom>
                  <a:avLst/>
                  <a:gdLst>
                    <a:gd name="connsiteX0" fmla="*/ 381 w 952"/>
                    <a:gd name="connsiteY0" fmla="*/ 381 h 1047"/>
                    <a:gd name="connsiteX1" fmla="*/ 0 w 952"/>
                    <a:gd name="connsiteY1" fmla="*/ 190 h 1047"/>
                    <a:gd name="connsiteX2" fmla="*/ 286 w 952"/>
                    <a:gd name="connsiteY2" fmla="*/ 571 h 1047"/>
                    <a:gd name="connsiteX3" fmla="*/ 0 w 952"/>
                    <a:gd name="connsiteY3" fmla="*/ 857 h 1047"/>
                    <a:gd name="connsiteX4" fmla="*/ 381 w 952"/>
                    <a:gd name="connsiteY4" fmla="*/ 762 h 1047"/>
                    <a:gd name="connsiteX5" fmla="*/ 571 w 952"/>
                    <a:gd name="connsiteY5" fmla="*/ 1048 h 1047"/>
                    <a:gd name="connsiteX6" fmla="*/ 571 w 952"/>
                    <a:gd name="connsiteY6" fmla="*/ 667 h 1047"/>
                    <a:gd name="connsiteX7" fmla="*/ 952 w 952"/>
                    <a:gd name="connsiteY7" fmla="*/ 571 h 1047"/>
                    <a:gd name="connsiteX8" fmla="*/ 571 w 952"/>
                    <a:gd name="connsiteY8" fmla="*/ 476 h 1047"/>
                    <a:gd name="connsiteX9" fmla="*/ 667 w 952"/>
                    <a:gd name="connsiteY9" fmla="*/ 0 h 1047"/>
                    <a:gd name="connsiteX10" fmla="*/ 381 w 952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381" y="381"/>
                      </a:moveTo>
                      <a:lnTo>
                        <a:pt x="0" y="190"/>
                      </a:lnTo>
                      <a:lnTo>
                        <a:pt x="286" y="571"/>
                      </a:lnTo>
                      <a:lnTo>
                        <a:pt x="0" y="857"/>
                      </a:lnTo>
                      <a:lnTo>
                        <a:pt x="381" y="762"/>
                      </a:lnTo>
                      <a:lnTo>
                        <a:pt x="571" y="1048"/>
                      </a:lnTo>
                      <a:lnTo>
                        <a:pt x="571" y="667"/>
                      </a:lnTo>
                      <a:lnTo>
                        <a:pt x="952" y="571"/>
                      </a:lnTo>
                      <a:lnTo>
                        <a:pt x="571" y="476"/>
                      </a:lnTo>
                      <a:lnTo>
                        <a:pt x="667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5" name="Freeform: Shape 404">
                  <a:extLst>
                    <a:ext uri="{FF2B5EF4-FFF2-40B4-BE49-F238E27FC236}">
                      <a16:creationId xmlns:a16="http://schemas.microsoft.com/office/drawing/2014/main" id="{CD958225-D403-9B41-49A4-F58E02A12582}"/>
                    </a:ext>
                  </a:extLst>
                </p:cNvPr>
                <p:cNvSpPr/>
                <p:nvPr/>
              </p:nvSpPr>
              <p:spPr>
                <a:xfrm>
                  <a:off x="11321121" y="1819709"/>
                  <a:ext cx="1047" cy="952"/>
                </a:xfrm>
                <a:custGeom>
                  <a:avLst/>
                  <a:gdLst>
                    <a:gd name="connsiteX0" fmla="*/ 571 w 1047"/>
                    <a:gd name="connsiteY0" fmla="*/ 191 h 952"/>
                    <a:gd name="connsiteX1" fmla="*/ 286 w 1047"/>
                    <a:gd name="connsiteY1" fmla="*/ 0 h 952"/>
                    <a:gd name="connsiteX2" fmla="*/ 381 w 1047"/>
                    <a:gd name="connsiteY2" fmla="*/ 381 h 952"/>
                    <a:gd name="connsiteX3" fmla="*/ 0 w 1047"/>
                    <a:gd name="connsiteY3" fmla="*/ 571 h 952"/>
                    <a:gd name="connsiteX4" fmla="*/ 476 w 1047"/>
                    <a:gd name="connsiteY4" fmla="*/ 571 h 952"/>
                    <a:gd name="connsiteX5" fmla="*/ 571 w 1047"/>
                    <a:gd name="connsiteY5" fmla="*/ 952 h 952"/>
                    <a:gd name="connsiteX6" fmla="*/ 667 w 1047"/>
                    <a:gd name="connsiteY6" fmla="*/ 571 h 952"/>
                    <a:gd name="connsiteX7" fmla="*/ 1048 w 1047"/>
                    <a:gd name="connsiteY7" fmla="*/ 667 h 952"/>
                    <a:gd name="connsiteX8" fmla="*/ 762 w 1047"/>
                    <a:gd name="connsiteY8" fmla="*/ 381 h 952"/>
                    <a:gd name="connsiteX9" fmla="*/ 953 w 1047"/>
                    <a:gd name="connsiteY9" fmla="*/ 0 h 952"/>
                    <a:gd name="connsiteX10" fmla="*/ 571 w 1047"/>
                    <a:gd name="connsiteY10" fmla="*/ 19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952">
                      <a:moveTo>
                        <a:pt x="571" y="191"/>
                      </a:moveTo>
                      <a:lnTo>
                        <a:pt x="286" y="0"/>
                      </a:lnTo>
                      <a:lnTo>
                        <a:pt x="381" y="381"/>
                      </a:lnTo>
                      <a:lnTo>
                        <a:pt x="0" y="571"/>
                      </a:lnTo>
                      <a:lnTo>
                        <a:pt x="476" y="571"/>
                      </a:lnTo>
                      <a:lnTo>
                        <a:pt x="571" y="952"/>
                      </a:lnTo>
                      <a:lnTo>
                        <a:pt x="667" y="571"/>
                      </a:lnTo>
                      <a:lnTo>
                        <a:pt x="1048" y="667"/>
                      </a:lnTo>
                      <a:lnTo>
                        <a:pt x="762" y="381"/>
                      </a:lnTo>
                      <a:lnTo>
                        <a:pt x="953" y="0"/>
                      </a:lnTo>
                      <a:lnTo>
                        <a:pt x="571" y="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6" name="Freeform: Shape 405">
                  <a:extLst>
                    <a:ext uri="{FF2B5EF4-FFF2-40B4-BE49-F238E27FC236}">
                      <a16:creationId xmlns:a16="http://schemas.microsoft.com/office/drawing/2014/main" id="{423FDF45-75D6-1553-678B-4C73FBB034B1}"/>
                    </a:ext>
                  </a:extLst>
                </p:cNvPr>
                <p:cNvSpPr/>
                <p:nvPr/>
              </p:nvSpPr>
              <p:spPr>
                <a:xfrm>
                  <a:off x="11322740" y="1822281"/>
                  <a:ext cx="1047" cy="1142"/>
                </a:xfrm>
                <a:custGeom>
                  <a:avLst/>
                  <a:gdLst>
                    <a:gd name="connsiteX0" fmla="*/ 667 w 1047"/>
                    <a:gd name="connsiteY0" fmla="*/ 381 h 1142"/>
                    <a:gd name="connsiteX1" fmla="*/ 476 w 1047"/>
                    <a:gd name="connsiteY1" fmla="*/ 0 h 1142"/>
                    <a:gd name="connsiteX2" fmla="*/ 381 w 1047"/>
                    <a:gd name="connsiteY2" fmla="*/ 476 h 1142"/>
                    <a:gd name="connsiteX3" fmla="*/ 0 w 1047"/>
                    <a:gd name="connsiteY3" fmla="*/ 571 h 1142"/>
                    <a:gd name="connsiteX4" fmla="*/ 381 w 1047"/>
                    <a:gd name="connsiteY4" fmla="*/ 667 h 1142"/>
                    <a:gd name="connsiteX5" fmla="*/ 381 w 1047"/>
                    <a:gd name="connsiteY5" fmla="*/ 1143 h 1142"/>
                    <a:gd name="connsiteX6" fmla="*/ 667 w 1047"/>
                    <a:gd name="connsiteY6" fmla="*/ 762 h 1142"/>
                    <a:gd name="connsiteX7" fmla="*/ 1048 w 1047"/>
                    <a:gd name="connsiteY7" fmla="*/ 952 h 1142"/>
                    <a:gd name="connsiteX8" fmla="*/ 762 w 1047"/>
                    <a:gd name="connsiteY8" fmla="*/ 571 h 1142"/>
                    <a:gd name="connsiteX9" fmla="*/ 1048 w 1047"/>
                    <a:gd name="connsiteY9" fmla="*/ 286 h 1142"/>
                    <a:gd name="connsiteX10" fmla="*/ 667 w 1047"/>
                    <a:gd name="connsiteY10" fmla="*/ 381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2">
                      <a:moveTo>
                        <a:pt x="667" y="381"/>
                      </a:moveTo>
                      <a:lnTo>
                        <a:pt x="476" y="0"/>
                      </a:lnTo>
                      <a:lnTo>
                        <a:pt x="381" y="476"/>
                      </a:lnTo>
                      <a:lnTo>
                        <a:pt x="0" y="571"/>
                      </a:lnTo>
                      <a:lnTo>
                        <a:pt x="381" y="667"/>
                      </a:lnTo>
                      <a:lnTo>
                        <a:pt x="381" y="1143"/>
                      </a:lnTo>
                      <a:lnTo>
                        <a:pt x="667" y="762"/>
                      </a:lnTo>
                      <a:lnTo>
                        <a:pt x="1048" y="952"/>
                      </a:lnTo>
                      <a:lnTo>
                        <a:pt x="762" y="571"/>
                      </a:lnTo>
                      <a:lnTo>
                        <a:pt x="1048" y="286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7" name="Freeform: Shape 406">
                  <a:extLst>
                    <a:ext uri="{FF2B5EF4-FFF2-40B4-BE49-F238E27FC236}">
                      <a16:creationId xmlns:a16="http://schemas.microsoft.com/office/drawing/2014/main" id="{FA1B3B14-BF5B-7231-3985-1F2D2EAF751C}"/>
                    </a:ext>
                  </a:extLst>
                </p:cNvPr>
                <p:cNvSpPr/>
                <p:nvPr/>
              </p:nvSpPr>
              <p:spPr>
                <a:xfrm>
                  <a:off x="11319025" y="1819709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476 h 1047"/>
                    <a:gd name="connsiteX1" fmla="*/ 571 w 1047"/>
                    <a:gd name="connsiteY1" fmla="*/ 0 h 1047"/>
                    <a:gd name="connsiteX2" fmla="*/ 476 w 1047"/>
                    <a:gd name="connsiteY2" fmla="*/ 476 h 1047"/>
                    <a:gd name="connsiteX3" fmla="*/ 0 w 1047"/>
                    <a:gd name="connsiteY3" fmla="*/ 381 h 1047"/>
                    <a:gd name="connsiteX4" fmla="*/ 381 w 1047"/>
                    <a:gd name="connsiteY4" fmla="*/ 667 h 1047"/>
                    <a:gd name="connsiteX5" fmla="*/ 191 w 1047"/>
                    <a:gd name="connsiteY5" fmla="*/ 1048 h 1047"/>
                    <a:gd name="connsiteX6" fmla="*/ 571 w 1047"/>
                    <a:gd name="connsiteY6" fmla="*/ 762 h 1047"/>
                    <a:gd name="connsiteX7" fmla="*/ 858 w 1047"/>
                    <a:gd name="connsiteY7" fmla="*/ 1048 h 1047"/>
                    <a:gd name="connsiteX8" fmla="*/ 762 w 1047"/>
                    <a:gd name="connsiteY8" fmla="*/ 667 h 1047"/>
                    <a:gd name="connsiteX9" fmla="*/ 1048 w 1047"/>
                    <a:gd name="connsiteY9" fmla="*/ 476 h 1047"/>
                    <a:gd name="connsiteX10" fmla="*/ 667 w 1047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476"/>
                      </a:moveTo>
                      <a:lnTo>
                        <a:pt x="571" y="0"/>
                      </a:lnTo>
                      <a:lnTo>
                        <a:pt x="476" y="476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1" y="1048"/>
                      </a:lnTo>
                      <a:lnTo>
                        <a:pt x="571" y="762"/>
                      </a:lnTo>
                      <a:lnTo>
                        <a:pt x="858" y="1048"/>
                      </a:lnTo>
                      <a:lnTo>
                        <a:pt x="762" y="667"/>
                      </a:lnTo>
                      <a:lnTo>
                        <a:pt x="1048" y="476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8" name="Freeform: Shape 407">
                  <a:extLst>
                    <a:ext uri="{FF2B5EF4-FFF2-40B4-BE49-F238E27FC236}">
                      <a16:creationId xmlns:a16="http://schemas.microsoft.com/office/drawing/2014/main" id="{5EC82B36-6C5A-D5D5-5A7D-63E987B4D9AB}"/>
                    </a:ext>
                  </a:extLst>
                </p:cNvPr>
                <p:cNvSpPr/>
                <p:nvPr/>
              </p:nvSpPr>
              <p:spPr>
                <a:xfrm>
                  <a:off x="11318739" y="1822091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381 h 1047"/>
                    <a:gd name="connsiteX1" fmla="*/ 667 w 1047"/>
                    <a:gd name="connsiteY1" fmla="*/ 0 h 1047"/>
                    <a:gd name="connsiteX2" fmla="*/ 476 w 1047"/>
                    <a:gd name="connsiteY2" fmla="*/ 286 h 1047"/>
                    <a:gd name="connsiteX3" fmla="*/ 0 w 1047"/>
                    <a:gd name="connsiteY3" fmla="*/ 191 h 1047"/>
                    <a:gd name="connsiteX4" fmla="*/ 286 w 1047"/>
                    <a:gd name="connsiteY4" fmla="*/ 476 h 1047"/>
                    <a:gd name="connsiteX5" fmla="*/ 0 w 1047"/>
                    <a:gd name="connsiteY5" fmla="*/ 857 h 1047"/>
                    <a:gd name="connsiteX6" fmla="*/ 381 w 1047"/>
                    <a:gd name="connsiteY6" fmla="*/ 762 h 1047"/>
                    <a:gd name="connsiteX7" fmla="*/ 667 w 1047"/>
                    <a:gd name="connsiteY7" fmla="*/ 1048 h 1047"/>
                    <a:gd name="connsiteX8" fmla="*/ 667 w 1047"/>
                    <a:gd name="connsiteY8" fmla="*/ 667 h 1047"/>
                    <a:gd name="connsiteX9" fmla="*/ 1048 w 1047"/>
                    <a:gd name="connsiteY9" fmla="*/ 571 h 1047"/>
                    <a:gd name="connsiteX10" fmla="*/ 667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381"/>
                      </a:moveTo>
                      <a:lnTo>
                        <a:pt x="667" y="0"/>
                      </a:lnTo>
                      <a:lnTo>
                        <a:pt x="476" y="286"/>
                      </a:lnTo>
                      <a:lnTo>
                        <a:pt x="0" y="191"/>
                      </a:lnTo>
                      <a:lnTo>
                        <a:pt x="286" y="476"/>
                      </a:lnTo>
                      <a:lnTo>
                        <a:pt x="0" y="857"/>
                      </a:lnTo>
                      <a:lnTo>
                        <a:pt x="381" y="762"/>
                      </a:lnTo>
                      <a:lnTo>
                        <a:pt x="667" y="1048"/>
                      </a:lnTo>
                      <a:lnTo>
                        <a:pt x="667" y="667"/>
                      </a:lnTo>
                      <a:lnTo>
                        <a:pt x="1048" y="571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9" name="Freeform: Shape 408">
                  <a:extLst>
                    <a:ext uri="{FF2B5EF4-FFF2-40B4-BE49-F238E27FC236}">
                      <a16:creationId xmlns:a16="http://schemas.microsoft.com/office/drawing/2014/main" id="{0C6A18B6-CD95-507B-2D6E-DB5798D3557C}"/>
                    </a:ext>
                  </a:extLst>
                </p:cNvPr>
                <p:cNvSpPr/>
                <p:nvPr/>
              </p:nvSpPr>
              <p:spPr>
                <a:xfrm>
                  <a:off x="11316549" y="1818090"/>
                  <a:ext cx="1142" cy="1047"/>
                </a:xfrm>
                <a:custGeom>
                  <a:avLst/>
                  <a:gdLst>
                    <a:gd name="connsiteX0" fmla="*/ 762 w 1142"/>
                    <a:gd name="connsiteY0" fmla="*/ 476 h 1047"/>
                    <a:gd name="connsiteX1" fmla="*/ 953 w 1142"/>
                    <a:gd name="connsiteY1" fmla="*/ 0 h 1047"/>
                    <a:gd name="connsiteX2" fmla="*/ 571 w 1142"/>
                    <a:gd name="connsiteY2" fmla="*/ 286 h 1047"/>
                    <a:gd name="connsiteX3" fmla="*/ 286 w 1142"/>
                    <a:gd name="connsiteY3" fmla="*/ 0 h 1047"/>
                    <a:gd name="connsiteX4" fmla="*/ 381 w 1142"/>
                    <a:gd name="connsiteY4" fmla="*/ 381 h 1047"/>
                    <a:gd name="connsiteX5" fmla="*/ 0 w 1142"/>
                    <a:gd name="connsiteY5" fmla="*/ 667 h 1047"/>
                    <a:gd name="connsiteX6" fmla="*/ 476 w 1142"/>
                    <a:gd name="connsiteY6" fmla="*/ 667 h 1047"/>
                    <a:gd name="connsiteX7" fmla="*/ 571 w 1142"/>
                    <a:gd name="connsiteY7" fmla="*/ 1048 h 1047"/>
                    <a:gd name="connsiteX8" fmla="*/ 667 w 1142"/>
                    <a:gd name="connsiteY8" fmla="*/ 667 h 1047"/>
                    <a:gd name="connsiteX9" fmla="*/ 1143 w 1142"/>
                    <a:gd name="connsiteY9" fmla="*/ 667 h 1047"/>
                    <a:gd name="connsiteX10" fmla="*/ 762 w 1142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047">
                      <a:moveTo>
                        <a:pt x="762" y="476"/>
                      </a:moveTo>
                      <a:lnTo>
                        <a:pt x="953" y="0"/>
                      </a:lnTo>
                      <a:lnTo>
                        <a:pt x="571" y="286"/>
                      </a:lnTo>
                      <a:lnTo>
                        <a:pt x="286" y="0"/>
                      </a:lnTo>
                      <a:lnTo>
                        <a:pt x="381" y="381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lnTo>
                        <a:pt x="571" y="1048"/>
                      </a:lnTo>
                      <a:lnTo>
                        <a:pt x="667" y="667"/>
                      </a:lnTo>
                      <a:lnTo>
                        <a:pt x="1143" y="667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0" name="Freeform: Shape 409">
                  <a:extLst>
                    <a:ext uri="{FF2B5EF4-FFF2-40B4-BE49-F238E27FC236}">
                      <a16:creationId xmlns:a16="http://schemas.microsoft.com/office/drawing/2014/main" id="{CCAA025E-A32B-1B2B-FD5B-9F7637356888}"/>
                    </a:ext>
                  </a:extLst>
                </p:cNvPr>
                <p:cNvSpPr/>
                <p:nvPr/>
              </p:nvSpPr>
              <p:spPr>
                <a:xfrm>
                  <a:off x="11313215" y="1819424"/>
                  <a:ext cx="1047" cy="1047"/>
                </a:xfrm>
                <a:custGeom>
                  <a:avLst/>
                  <a:gdLst>
                    <a:gd name="connsiteX0" fmla="*/ 762 w 1047"/>
                    <a:gd name="connsiteY0" fmla="*/ 571 h 1047"/>
                    <a:gd name="connsiteX1" fmla="*/ 1048 w 1047"/>
                    <a:gd name="connsiteY1" fmla="*/ 190 h 1047"/>
                    <a:gd name="connsiteX2" fmla="*/ 667 w 1047"/>
                    <a:gd name="connsiteY2" fmla="*/ 286 h 1047"/>
                    <a:gd name="connsiteX3" fmla="*/ 381 w 1047"/>
                    <a:gd name="connsiteY3" fmla="*/ 0 h 1047"/>
                    <a:gd name="connsiteX4" fmla="*/ 381 w 1047"/>
                    <a:gd name="connsiteY4" fmla="*/ 381 h 1047"/>
                    <a:gd name="connsiteX5" fmla="*/ 0 w 1047"/>
                    <a:gd name="connsiteY5" fmla="*/ 476 h 1047"/>
                    <a:gd name="connsiteX6" fmla="*/ 381 w 1047"/>
                    <a:gd name="connsiteY6" fmla="*/ 667 h 1047"/>
                    <a:gd name="connsiteX7" fmla="*/ 381 w 1047"/>
                    <a:gd name="connsiteY7" fmla="*/ 1048 h 1047"/>
                    <a:gd name="connsiteX8" fmla="*/ 571 w 1047"/>
                    <a:gd name="connsiteY8" fmla="*/ 762 h 1047"/>
                    <a:gd name="connsiteX9" fmla="*/ 953 w 1047"/>
                    <a:gd name="connsiteY9" fmla="*/ 857 h 1047"/>
                    <a:gd name="connsiteX10" fmla="*/ 762 w 1047"/>
                    <a:gd name="connsiteY10" fmla="*/ 57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762" y="571"/>
                      </a:moveTo>
                      <a:lnTo>
                        <a:pt x="1048" y="190"/>
                      </a:lnTo>
                      <a:lnTo>
                        <a:pt x="667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381" y="1048"/>
                      </a:lnTo>
                      <a:lnTo>
                        <a:pt x="571" y="762"/>
                      </a:lnTo>
                      <a:lnTo>
                        <a:pt x="953" y="857"/>
                      </a:lnTo>
                      <a:lnTo>
                        <a:pt x="762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1" name="Freeform: Shape 410">
                  <a:extLst>
                    <a:ext uri="{FF2B5EF4-FFF2-40B4-BE49-F238E27FC236}">
                      <a16:creationId xmlns:a16="http://schemas.microsoft.com/office/drawing/2014/main" id="{32A7F5BF-1FA0-D249-B151-0948CE4A06F1}"/>
                    </a:ext>
                  </a:extLst>
                </p:cNvPr>
                <p:cNvSpPr/>
                <p:nvPr/>
              </p:nvSpPr>
              <p:spPr>
                <a:xfrm>
                  <a:off x="11319692" y="1814947"/>
                  <a:ext cx="1142" cy="1047"/>
                </a:xfrm>
                <a:custGeom>
                  <a:avLst/>
                  <a:gdLst>
                    <a:gd name="connsiteX0" fmla="*/ 762 w 1142"/>
                    <a:gd name="connsiteY0" fmla="*/ 667 h 1047"/>
                    <a:gd name="connsiteX1" fmla="*/ 1143 w 1142"/>
                    <a:gd name="connsiteY1" fmla="*/ 381 h 1047"/>
                    <a:gd name="connsiteX2" fmla="*/ 667 w 1142"/>
                    <a:gd name="connsiteY2" fmla="*/ 381 h 1047"/>
                    <a:gd name="connsiteX3" fmla="*/ 571 w 1142"/>
                    <a:gd name="connsiteY3" fmla="*/ 0 h 1047"/>
                    <a:gd name="connsiteX4" fmla="*/ 476 w 1142"/>
                    <a:gd name="connsiteY4" fmla="*/ 381 h 1047"/>
                    <a:gd name="connsiteX5" fmla="*/ 0 w 1142"/>
                    <a:gd name="connsiteY5" fmla="*/ 381 h 1047"/>
                    <a:gd name="connsiteX6" fmla="*/ 381 w 1142"/>
                    <a:gd name="connsiteY6" fmla="*/ 667 h 1047"/>
                    <a:gd name="connsiteX7" fmla="*/ 191 w 1142"/>
                    <a:gd name="connsiteY7" fmla="*/ 1048 h 1047"/>
                    <a:gd name="connsiteX8" fmla="*/ 571 w 1142"/>
                    <a:gd name="connsiteY8" fmla="*/ 762 h 1047"/>
                    <a:gd name="connsiteX9" fmla="*/ 953 w 1142"/>
                    <a:gd name="connsiteY9" fmla="*/ 1048 h 1047"/>
                    <a:gd name="connsiteX10" fmla="*/ 762 w 1142"/>
                    <a:gd name="connsiteY10" fmla="*/ 667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047">
                      <a:moveTo>
                        <a:pt x="762" y="667"/>
                      </a:moveTo>
                      <a:lnTo>
                        <a:pt x="1143" y="381"/>
                      </a:lnTo>
                      <a:lnTo>
                        <a:pt x="667" y="381"/>
                      </a:lnTo>
                      <a:lnTo>
                        <a:pt x="571" y="0"/>
                      </a:lnTo>
                      <a:lnTo>
                        <a:pt x="476" y="381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1" y="1048"/>
                      </a:lnTo>
                      <a:lnTo>
                        <a:pt x="571" y="762"/>
                      </a:lnTo>
                      <a:lnTo>
                        <a:pt x="953" y="1048"/>
                      </a:lnTo>
                      <a:lnTo>
                        <a:pt x="76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2" name="Freeform: Shape 411">
                  <a:extLst>
                    <a:ext uri="{FF2B5EF4-FFF2-40B4-BE49-F238E27FC236}">
                      <a16:creationId xmlns:a16="http://schemas.microsoft.com/office/drawing/2014/main" id="{C95E4782-8EC8-558B-020B-3A2212CFCDDC}"/>
                    </a:ext>
                  </a:extLst>
                </p:cNvPr>
                <p:cNvSpPr/>
                <p:nvPr/>
              </p:nvSpPr>
              <p:spPr>
                <a:xfrm>
                  <a:off x="11313787" y="1824377"/>
                  <a:ext cx="1047" cy="1143"/>
                </a:xfrm>
                <a:custGeom>
                  <a:avLst/>
                  <a:gdLst>
                    <a:gd name="connsiteX0" fmla="*/ 667 w 1047"/>
                    <a:gd name="connsiteY0" fmla="*/ 667 h 1143"/>
                    <a:gd name="connsiteX1" fmla="*/ 1048 w 1047"/>
                    <a:gd name="connsiteY1" fmla="*/ 572 h 1143"/>
                    <a:gd name="connsiteX2" fmla="*/ 667 w 1047"/>
                    <a:gd name="connsiteY2" fmla="*/ 381 h 1143"/>
                    <a:gd name="connsiteX3" fmla="*/ 667 w 1047"/>
                    <a:gd name="connsiteY3" fmla="*/ 0 h 1143"/>
                    <a:gd name="connsiteX4" fmla="*/ 381 w 1047"/>
                    <a:gd name="connsiteY4" fmla="*/ 286 h 1143"/>
                    <a:gd name="connsiteX5" fmla="*/ 0 w 1047"/>
                    <a:gd name="connsiteY5" fmla="*/ 191 h 1143"/>
                    <a:gd name="connsiteX6" fmla="*/ 286 w 1047"/>
                    <a:gd name="connsiteY6" fmla="*/ 476 h 1143"/>
                    <a:gd name="connsiteX7" fmla="*/ 0 w 1047"/>
                    <a:gd name="connsiteY7" fmla="*/ 857 h 1143"/>
                    <a:gd name="connsiteX8" fmla="*/ 381 w 1047"/>
                    <a:gd name="connsiteY8" fmla="*/ 762 h 1143"/>
                    <a:gd name="connsiteX9" fmla="*/ 667 w 1047"/>
                    <a:gd name="connsiteY9" fmla="*/ 1143 h 1143"/>
                    <a:gd name="connsiteX10" fmla="*/ 667 w 1047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3">
                      <a:moveTo>
                        <a:pt x="667" y="667"/>
                      </a:moveTo>
                      <a:lnTo>
                        <a:pt x="1048" y="572"/>
                      </a:lnTo>
                      <a:lnTo>
                        <a:pt x="667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lnTo>
                        <a:pt x="0" y="191"/>
                      </a:lnTo>
                      <a:lnTo>
                        <a:pt x="286" y="476"/>
                      </a:lnTo>
                      <a:lnTo>
                        <a:pt x="0" y="857"/>
                      </a:lnTo>
                      <a:lnTo>
                        <a:pt x="381" y="762"/>
                      </a:lnTo>
                      <a:lnTo>
                        <a:pt x="667" y="1143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3" name="Freeform: Shape 412">
                  <a:extLst>
                    <a:ext uri="{FF2B5EF4-FFF2-40B4-BE49-F238E27FC236}">
                      <a16:creationId xmlns:a16="http://schemas.microsoft.com/office/drawing/2014/main" id="{990CDB7B-66E9-B296-6D9F-033352FE1085}"/>
                    </a:ext>
                  </a:extLst>
                </p:cNvPr>
                <p:cNvSpPr/>
                <p:nvPr/>
              </p:nvSpPr>
              <p:spPr>
                <a:xfrm>
                  <a:off x="11315120" y="1822186"/>
                  <a:ext cx="1238" cy="1143"/>
                </a:xfrm>
                <a:custGeom>
                  <a:avLst/>
                  <a:gdLst>
                    <a:gd name="connsiteX0" fmla="*/ 762 w 1238"/>
                    <a:gd name="connsiteY0" fmla="*/ 762 h 1143"/>
                    <a:gd name="connsiteX1" fmla="*/ 1238 w 1238"/>
                    <a:gd name="connsiteY1" fmla="*/ 762 h 1143"/>
                    <a:gd name="connsiteX2" fmla="*/ 857 w 1238"/>
                    <a:gd name="connsiteY2" fmla="*/ 476 h 1143"/>
                    <a:gd name="connsiteX3" fmla="*/ 1048 w 1238"/>
                    <a:gd name="connsiteY3" fmla="*/ 95 h 1143"/>
                    <a:gd name="connsiteX4" fmla="*/ 667 w 1238"/>
                    <a:gd name="connsiteY4" fmla="*/ 286 h 1143"/>
                    <a:gd name="connsiteX5" fmla="*/ 286 w 1238"/>
                    <a:gd name="connsiteY5" fmla="*/ 0 h 1143"/>
                    <a:gd name="connsiteX6" fmla="*/ 381 w 1238"/>
                    <a:gd name="connsiteY6" fmla="*/ 476 h 1143"/>
                    <a:gd name="connsiteX7" fmla="*/ 0 w 1238"/>
                    <a:gd name="connsiteY7" fmla="*/ 667 h 1143"/>
                    <a:gd name="connsiteX8" fmla="*/ 476 w 1238"/>
                    <a:gd name="connsiteY8" fmla="*/ 667 h 1143"/>
                    <a:gd name="connsiteX9" fmla="*/ 571 w 1238"/>
                    <a:gd name="connsiteY9" fmla="*/ 1143 h 1143"/>
                    <a:gd name="connsiteX10" fmla="*/ 762 w 1238"/>
                    <a:gd name="connsiteY10" fmla="*/ 762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3">
                      <a:moveTo>
                        <a:pt x="762" y="762"/>
                      </a:moveTo>
                      <a:lnTo>
                        <a:pt x="1238" y="762"/>
                      </a:lnTo>
                      <a:lnTo>
                        <a:pt x="857" y="476"/>
                      </a:lnTo>
                      <a:lnTo>
                        <a:pt x="1048" y="95"/>
                      </a:lnTo>
                      <a:lnTo>
                        <a:pt x="667" y="286"/>
                      </a:lnTo>
                      <a:lnTo>
                        <a:pt x="286" y="0"/>
                      </a:lnTo>
                      <a:lnTo>
                        <a:pt x="381" y="476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lnTo>
                        <a:pt x="571" y="1143"/>
                      </a:lnTo>
                      <a:lnTo>
                        <a:pt x="762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4" name="Freeform: Shape 413">
                  <a:extLst>
                    <a:ext uri="{FF2B5EF4-FFF2-40B4-BE49-F238E27FC236}">
                      <a16:creationId xmlns:a16="http://schemas.microsoft.com/office/drawing/2014/main" id="{36201AA3-34D3-6391-6BF0-02098CA5DE61}"/>
                    </a:ext>
                  </a:extLst>
                </p:cNvPr>
                <p:cNvSpPr/>
                <p:nvPr/>
              </p:nvSpPr>
              <p:spPr>
                <a:xfrm>
                  <a:off x="11311405" y="1821900"/>
                  <a:ext cx="1047" cy="1238"/>
                </a:xfrm>
                <a:custGeom>
                  <a:avLst/>
                  <a:gdLst>
                    <a:gd name="connsiteX0" fmla="*/ 571 w 1047"/>
                    <a:gd name="connsiteY0" fmla="*/ 857 h 1238"/>
                    <a:gd name="connsiteX1" fmla="*/ 1048 w 1047"/>
                    <a:gd name="connsiteY1" fmla="*/ 1048 h 1238"/>
                    <a:gd name="connsiteX2" fmla="*/ 762 w 1047"/>
                    <a:gd name="connsiteY2" fmla="*/ 667 h 1238"/>
                    <a:gd name="connsiteX3" fmla="*/ 1048 w 1047"/>
                    <a:gd name="connsiteY3" fmla="*/ 286 h 1238"/>
                    <a:gd name="connsiteX4" fmla="*/ 667 w 1047"/>
                    <a:gd name="connsiteY4" fmla="*/ 381 h 1238"/>
                    <a:gd name="connsiteX5" fmla="*/ 381 w 1047"/>
                    <a:gd name="connsiteY5" fmla="*/ 0 h 1238"/>
                    <a:gd name="connsiteX6" fmla="*/ 381 w 1047"/>
                    <a:gd name="connsiteY6" fmla="*/ 476 h 1238"/>
                    <a:gd name="connsiteX7" fmla="*/ 0 w 1047"/>
                    <a:gd name="connsiteY7" fmla="*/ 571 h 1238"/>
                    <a:gd name="connsiteX8" fmla="*/ 381 w 1047"/>
                    <a:gd name="connsiteY8" fmla="*/ 762 h 1238"/>
                    <a:gd name="connsiteX9" fmla="*/ 381 w 1047"/>
                    <a:gd name="connsiteY9" fmla="*/ 1238 h 1238"/>
                    <a:gd name="connsiteX10" fmla="*/ 571 w 1047"/>
                    <a:gd name="connsiteY10" fmla="*/ 857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238">
                      <a:moveTo>
                        <a:pt x="571" y="857"/>
                      </a:moveTo>
                      <a:lnTo>
                        <a:pt x="1048" y="1048"/>
                      </a:lnTo>
                      <a:lnTo>
                        <a:pt x="762" y="667"/>
                      </a:lnTo>
                      <a:lnTo>
                        <a:pt x="1048" y="286"/>
                      </a:lnTo>
                      <a:lnTo>
                        <a:pt x="667" y="381"/>
                      </a:lnTo>
                      <a:lnTo>
                        <a:pt x="381" y="0"/>
                      </a:lnTo>
                      <a:lnTo>
                        <a:pt x="381" y="476"/>
                      </a:lnTo>
                      <a:lnTo>
                        <a:pt x="0" y="571"/>
                      </a:lnTo>
                      <a:lnTo>
                        <a:pt x="381" y="762"/>
                      </a:lnTo>
                      <a:lnTo>
                        <a:pt x="381" y="1238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5" name="Freeform: Shape 414">
                  <a:extLst>
                    <a:ext uri="{FF2B5EF4-FFF2-40B4-BE49-F238E27FC236}">
                      <a16:creationId xmlns:a16="http://schemas.microsoft.com/office/drawing/2014/main" id="{42CE5CCB-1D46-6A47-48A5-2204A9D8FB30}"/>
                    </a:ext>
                  </a:extLst>
                </p:cNvPr>
                <p:cNvSpPr/>
                <p:nvPr/>
              </p:nvSpPr>
              <p:spPr>
                <a:xfrm>
                  <a:off x="11309214" y="1815042"/>
                  <a:ext cx="1143" cy="1143"/>
                </a:xfrm>
                <a:custGeom>
                  <a:avLst/>
                  <a:gdLst>
                    <a:gd name="connsiteX0" fmla="*/ 476 w 1143"/>
                    <a:gd name="connsiteY0" fmla="*/ 857 h 1143"/>
                    <a:gd name="connsiteX1" fmla="*/ 857 w 1143"/>
                    <a:gd name="connsiteY1" fmla="*/ 1143 h 1143"/>
                    <a:gd name="connsiteX2" fmla="*/ 762 w 1143"/>
                    <a:gd name="connsiteY2" fmla="*/ 762 h 1143"/>
                    <a:gd name="connsiteX3" fmla="*/ 1143 w 1143"/>
                    <a:gd name="connsiteY3" fmla="*/ 476 h 1143"/>
                    <a:gd name="connsiteX4" fmla="*/ 667 w 1143"/>
                    <a:gd name="connsiteY4" fmla="*/ 476 h 1143"/>
                    <a:gd name="connsiteX5" fmla="*/ 571 w 1143"/>
                    <a:gd name="connsiteY5" fmla="*/ 0 h 1143"/>
                    <a:gd name="connsiteX6" fmla="*/ 381 w 1143"/>
                    <a:gd name="connsiteY6" fmla="*/ 476 h 1143"/>
                    <a:gd name="connsiteX7" fmla="*/ 0 w 1143"/>
                    <a:gd name="connsiteY7" fmla="*/ 476 h 1143"/>
                    <a:gd name="connsiteX8" fmla="*/ 286 w 1143"/>
                    <a:gd name="connsiteY8" fmla="*/ 667 h 1143"/>
                    <a:gd name="connsiteX9" fmla="*/ 191 w 1143"/>
                    <a:gd name="connsiteY9" fmla="*/ 1143 h 1143"/>
                    <a:gd name="connsiteX10" fmla="*/ 476 w 1143"/>
                    <a:gd name="connsiteY10" fmla="*/ 85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" h="1143">
                      <a:moveTo>
                        <a:pt x="476" y="857"/>
                      </a:moveTo>
                      <a:lnTo>
                        <a:pt x="857" y="1143"/>
                      </a:lnTo>
                      <a:lnTo>
                        <a:pt x="762" y="762"/>
                      </a:lnTo>
                      <a:lnTo>
                        <a:pt x="1143" y="476"/>
                      </a:lnTo>
                      <a:lnTo>
                        <a:pt x="667" y="476"/>
                      </a:lnTo>
                      <a:lnTo>
                        <a:pt x="571" y="0"/>
                      </a:lnTo>
                      <a:lnTo>
                        <a:pt x="381" y="476"/>
                      </a:lnTo>
                      <a:lnTo>
                        <a:pt x="0" y="476"/>
                      </a:lnTo>
                      <a:lnTo>
                        <a:pt x="286" y="667"/>
                      </a:lnTo>
                      <a:lnTo>
                        <a:pt x="191" y="1143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6" name="Freeform: Shape 415">
                  <a:extLst>
                    <a:ext uri="{FF2B5EF4-FFF2-40B4-BE49-F238E27FC236}">
                      <a16:creationId xmlns:a16="http://schemas.microsoft.com/office/drawing/2014/main" id="{61907EA5-2AAD-7134-5E81-DD6D8BB0BC43}"/>
                    </a:ext>
                  </a:extLst>
                </p:cNvPr>
                <p:cNvSpPr/>
                <p:nvPr/>
              </p:nvSpPr>
              <p:spPr>
                <a:xfrm>
                  <a:off x="11305500" y="1824853"/>
                  <a:ext cx="1142" cy="1143"/>
                </a:xfrm>
                <a:custGeom>
                  <a:avLst/>
                  <a:gdLst>
                    <a:gd name="connsiteX0" fmla="*/ 476 w 1142"/>
                    <a:gd name="connsiteY0" fmla="*/ 762 h 1143"/>
                    <a:gd name="connsiteX1" fmla="*/ 667 w 1142"/>
                    <a:gd name="connsiteY1" fmla="*/ 1143 h 1143"/>
                    <a:gd name="connsiteX2" fmla="*/ 762 w 1142"/>
                    <a:gd name="connsiteY2" fmla="*/ 667 h 1143"/>
                    <a:gd name="connsiteX3" fmla="*/ 1143 w 1142"/>
                    <a:gd name="connsiteY3" fmla="*/ 571 h 1143"/>
                    <a:gd name="connsiteX4" fmla="*/ 762 w 1142"/>
                    <a:gd name="connsiteY4" fmla="*/ 476 h 1143"/>
                    <a:gd name="connsiteX5" fmla="*/ 762 w 1142"/>
                    <a:gd name="connsiteY5" fmla="*/ 0 h 1143"/>
                    <a:gd name="connsiteX6" fmla="*/ 476 w 1142"/>
                    <a:gd name="connsiteY6" fmla="*/ 381 h 1143"/>
                    <a:gd name="connsiteX7" fmla="*/ 95 w 1142"/>
                    <a:gd name="connsiteY7" fmla="*/ 190 h 1143"/>
                    <a:gd name="connsiteX8" fmla="*/ 381 w 1142"/>
                    <a:gd name="connsiteY8" fmla="*/ 571 h 1143"/>
                    <a:gd name="connsiteX9" fmla="*/ 0 w 1142"/>
                    <a:gd name="connsiteY9" fmla="*/ 952 h 1143"/>
                    <a:gd name="connsiteX10" fmla="*/ 476 w 1142"/>
                    <a:gd name="connsiteY10" fmla="*/ 762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3">
                      <a:moveTo>
                        <a:pt x="476" y="762"/>
                      </a:moveTo>
                      <a:lnTo>
                        <a:pt x="667" y="1143"/>
                      </a:lnTo>
                      <a:lnTo>
                        <a:pt x="762" y="667"/>
                      </a:lnTo>
                      <a:lnTo>
                        <a:pt x="1143" y="571"/>
                      </a:lnTo>
                      <a:lnTo>
                        <a:pt x="762" y="476"/>
                      </a:lnTo>
                      <a:lnTo>
                        <a:pt x="762" y="0"/>
                      </a:lnTo>
                      <a:lnTo>
                        <a:pt x="476" y="381"/>
                      </a:lnTo>
                      <a:lnTo>
                        <a:pt x="95" y="190"/>
                      </a:lnTo>
                      <a:lnTo>
                        <a:pt x="381" y="571"/>
                      </a:lnTo>
                      <a:lnTo>
                        <a:pt x="0" y="952"/>
                      </a:lnTo>
                      <a:lnTo>
                        <a:pt x="476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7" name="Freeform: Shape 416">
                  <a:extLst>
                    <a:ext uri="{FF2B5EF4-FFF2-40B4-BE49-F238E27FC236}">
                      <a16:creationId xmlns:a16="http://schemas.microsoft.com/office/drawing/2014/main" id="{423E4EB5-9990-1AFC-1E72-2D91B3EF4519}"/>
                    </a:ext>
                  </a:extLst>
                </p:cNvPr>
                <p:cNvSpPr/>
                <p:nvPr/>
              </p:nvSpPr>
              <p:spPr>
                <a:xfrm>
                  <a:off x="11308548" y="1818090"/>
                  <a:ext cx="1238" cy="1143"/>
                </a:xfrm>
                <a:custGeom>
                  <a:avLst/>
                  <a:gdLst>
                    <a:gd name="connsiteX0" fmla="*/ 476 w 1238"/>
                    <a:gd name="connsiteY0" fmla="*/ 667 h 1143"/>
                    <a:gd name="connsiteX1" fmla="*/ 571 w 1238"/>
                    <a:gd name="connsiteY1" fmla="*/ 1143 h 1143"/>
                    <a:gd name="connsiteX2" fmla="*/ 762 w 1238"/>
                    <a:gd name="connsiteY2" fmla="*/ 667 h 1143"/>
                    <a:gd name="connsiteX3" fmla="*/ 1238 w 1238"/>
                    <a:gd name="connsiteY3" fmla="*/ 762 h 1143"/>
                    <a:gd name="connsiteX4" fmla="*/ 857 w 1238"/>
                    <a:gd name="connsiteY4" fmla="*/ 476 h 1143"/>
                    <a:gd name="connsiteX5" fmla="*/ 1048 w 1238"/>
                    <a:gd name="connsiteY5" fmla="*/ 0 h 1143"/>
                    <a:gd name="connsiteX6" fmla="*/ 667 w 1238"/>
                    <a:gd name="connsiteY6" fmla="*/ 286 h 1143"/>
                    <a:gd name="connsiteX7" fmla="*/ 286 w 1238"/>
                    <a:gd name="connsiteY7" fmla="*/ 0 h 1143"/>
                    <a:gd name="connsiteX8" fmla="*/ 381 w 1238"/>
                    <a:gd name="connsiteY8" fmla="*/ 381 h 1143"/>
                    <a:gd name="connsiteX9" fmla="*/ 0 w 1238"/>
                    <a:gd name="connsiteY9" fmla="*/ 667 h 1143"/>
                    <a:gd name="connsiteX10" fmla="*/ 476 w 1238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3">
                      <a:moveTo>
                        <a:pt x="476" y="667"/>
                      </a:moveTo>
                      <a:lnTo>
                        <a:pt x="571" y="1143"/>
                      </a:lnTo>
                      <a:lnTo>
                        <a:pt x="762" y="667"/>
                      </a:lnTo>
                      <a:lnTo>
                        <a:pt x="1238" y="762"/>
                      </a:lnTo>
                      <a:lnTo>
                        <a:pt x="857" y="476"/>
                      </a:lnTo>
                      <a:lnTo>
                        <a:pt x="1048" y="0"/>
                      </a:lnTo>
                      <a:lnTo>
                        <a:pt x="667" y="286"/>
                      </a:lnTo>
                      <a:lnTo>
                        <a:pt x="286" y="0"/>
                      </a:lnTo>
                      <a:lnTo>
                        <a:pt x="381" y="381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8" name="Freeform: Shape 417">
                  <a:extLst>
                    <a:ext uri="{FF2B5EF4-FFF2-40B4-BE49-F238E27FC236}">
                      <a16:creationId xmlns:a16="http://schemas.microsoft.com/office/drawing/2014/main" id="{E748E871-467A-2F59-10FC-A86C7CEDA9C6}"/>
                    </a:ext>
                  </a:extLst>
                </p:cNvPr>
                <p:cNvSpPr/>
                <p:nvPr/>
              </p:nvSpPr>
              <p:spPr>
                <a:xfrm>
                  <a:off x="11304928" y="1814757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762 h 1238"/>
                    <a:gd name="connsiteX1" fmla="*/ 476 w 1238"/>
                    <a:gd name="connsiteY1" fmla="*/ 1238 h 1238"/>
                    <a:gd name="connsiteX2" fmla="*/ 762 w 1238"/>
                    <a:gd name="connsiteY2" fmla="*/ 857 h 1238"/>
                    <a:gd name="connsiteX3" fmla="*/ 1143 w 1238"/>
                    <a:gd name="connsiteY3" fmla="*/ 1048 h 1238"/>
                    <a:gd name="connsiteX4" fmla="*/ 953 w 1238"/>
                    <a:gd name="connsiteY4" fmla="*/ 667 h 1238"/>
                    <a:gd name="connsiteX5" fmla="*/ 1238 w 1238"/>
                    <a:gd name="connsiteY5" fmla="*/ 286 h 1238"/>
                    <a:gd name="connsiteX6" fmla="*/ 762 w 1238"/>
                    <a:gd name="connsiteY6" fmla="*/ 381 h 1238"/>
                    <a:gd name="connsiteX7" fmla="*/ 476 w 1238"/>
                    <a:gd name="connsiteY7" fmla="*/ 0 h 1238"/>
                    <a:gd name="connsiteX8" fmla="*/ 476 w 1238"/>
                    <a:gd name="connsiteY8" fmla="*/ 476 h 1238"/>
                    <a:gd name="connsiteX9" fmla="*/ 0 w 1238"/>
                    <a:gd name="connsiteY9" fmla="*/ 571 h 1238"/>
                    <a:gd name="connsiteX10" fmla="*/ 476 w 1238"/>
                    <a:gd name="connsiteY10" fmla="*/ 762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762"/>
                      </a:moveTo>
                      <a:lnTo>
                        <a:pt x="476" y="1238"/>
                      </a:lnTo>
                      <a:lnTo>
                        <a:pt x="762" y="857"/>
                      </a:lnTo>
                      <a:lnTo>
                        <a:pt x="1143" y="1048"/>
                      </a:lnTo>
                      <a:lnTo>
                        <a:pt x="953" y="667"/>
                      </a:lnTo>
                      <a:lnTo>
                        <a:pt x="1238" y="286"/>
                      </a:lnTo>
                      <a:lnTo>
                        <a:pt x="762" y="381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571"/>
                      </a:lnTo>
                      <a:lnTo>
                        <a:pt x="476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9" name="Freeform: Shape 418">
                  <a:extLst>
                    <a:ext uri="{FF2B5EF4-FFF2-40B4-BE49-F238E27FC236}">
                      <a16:creationId xmlns:a16="http://schemas.microsoft.com/office/drawing/2014/main" id="{36251BD1-AFE9-4B10-0ED6-187097BAC1C4}"/>
                    </a:ext>
                  </a:extLst>
                </p:cNvPr>
                <p:cNvSpPr/>
                <p:nvPr/>
              </p:nvSpPr>
              <p:spPr>
                <a:xfrm>
                  <a:off x="11307310" y="1820948"/>
                  <a:ext cx="1238" cy="1142"/>
                </a:xfrm>
                <a:custGeom>
                  <a:avLst/>
                  <a:gdLst>
                    <a:gd name="connsiteX0" fmla="*/ 381 w 1238"/>
                    <a:gd name="connsiteY0" fmla="*/ 667 h 1142"/>
                    <a:gd name="connsiteX1" fmla="*/ 286 w 1238"/>
                    <a:gd name="connsiteY1" fmla="*/ 1143 h 1142"/>
                    <a:gd name="connsiteX2" fmla="*/ 667 w 1238"/>
                    <a:gd name="connsiteY2" fmla="*/ 857 h 1142"/>
                    <a:gd name="connsiteX3" fmla="*/ 1048 w 1238"/>
                    <a:gd name="connsiteY3" fmla="*/ 1143 h 1142"/>
                    <a:gd name="connsiteX4" fmla="*/ 857 w 1238"/>
                    <a:gd name="connsiteY4" fmla="*/ 667 h 1142"/>
                    <a:gd name="connsiteX5" fmla="*/ 1238 w 1238"/>
                    <a:gd name="connsiteY5" fmla="*/ 476 h 1142"/>
                    <a:gd name="connsiteX6" fmla="*/ 762 w 1238"/>
                    <a:gd name="connsiteY6" fmla="*/ 381 h 1142"/>
                    <a:gd name="connsiteX7" fmla="*/ 667 w 1238"/>
                    <a:gd name="connsiteY7" fmla="*/ 0 h 1142"/>
                    <a:gd name="connsiteX8" fmla="*/ 476 w 1238"/>
                    <a:gd name="connsiteY8" fmla="*/ 381 h 1142"/>
                    <a:gd name="connsiteX9" fmla="*/ 0 w 1238"/>
                    <a:gd name="connsiteY9" fmla="*/ 381 h 1142"/>
                    <a:gd name="connsiteX10" fmla="*/ 381 w 1238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2">
                      <a:moveTo>
                        <a:pt x="381" y="667"/>
                      </a:moveTo>
                      <a:lnTo>
                        <a:pt x="286" y="1143"/>
                      </a:lnTo>
                      <a:lnTo>
                        <a:pt x="667" y="857"/>
                      </a:lnTo>
                      <a:lnTo>
                        <a:pt x="1048" y="1143"/>
                      </a:lnTo>
                      <a:lnTo>
                        <a:pt x="857" y="667"/>
                      </a:lnTo>
                      <a:lnTo>
                        <a:pt x="1238" y="476"/>
                      </a:lnTo>
                      <a:lnTo>
                        <a:pt x="762" y="381"/>
                      </a:lnTo>
                      <a:lnTo>
                        <a:pt x="667" y="0"/>
                      </a:lnTo>
                      <a:lnTo>
                        <a:pt x="476" y="381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0" name="Freeform: Shape 419">
                  <a:extLst>
                    <a:ext uri="{FF2B5EF4-FFF2-40B4-BE49-F238E27FC236}">
                      <a16:creationId xmlns:a16="http://schemas.microsoft.com/office/drawing/2014/main" id="{BF7C6CAA-E8B5-7F65-D191-CC975D0F2723}"/>
                    </a:ext>
                  </a:extLst>
                </p:cNvPr>
                <p:cNvSpPr/>
                <p:nvPr/>
              </p:nvSpPr>
              <p:spPr>
                <a:xfrm>
                  <a:off x="11303690" y="1818471"/>
                  <a:ext cx="1238" cy="1238"/>
                </a:xfrm>
                <a:custGeom>
                  <a:avLst/>
                  <a:gdLst>
                    <a:gd name="connsiteX0" fmla="*/ 286 w 1238"/>
                    <a:gd name="connsiteY0" fmla="*/ 667 h 1238"/>
                    <a:gd name="connsiteX1" fmla="*/ 0 w 1238"/>
                    <a:gd name="connsiteY1" fmla="*/ 952 h 1238"/>
                    <a:gd name="connsiteX2" fmla="*/ 476 w 1238"/>
                    <a:gd name="connsiteY2" fmla="*/ 857 h 1238"/>
                    <a:gd name="connsiteX3" fmla="*/ 762 w 1238"/>
                    <a:gd name="connsiteY3" fmla="*/ 1238 h 1238"/>
                    <a:gd name="connsiteX4" fmla="*/ 762 w 1238"/>
                    <a:gd name="connsiteY4" fmla="*/ 762 h 1238"/>
                    <a:gd name="connsiteX5" fmla="*/ 1238 w 1238"/>
                    <a:gd name="connsiteY5" fmla="*/ 667 h 1238"/>
                    <a:gd name="connsiteX6" fmla="*/ 762 w 1238"/>
                    <a:gd name="connsiteY6" fmla="*/ 476 h 1238"/>
                    <a:gd name="connsiteX7" fmla="*/ 762 w 1238"/>
                    <a:gd name="connsiteY7" fmla="*/ 0 h 1238"/>
                    <a:gd name="connsiteX8" fmla="*/ 476 w 1238"/>
                    <a:gd name="connsiteY8" fmla="*/ 381 h 1238"/>
                    <a:gd name="connsiteX9" fmla="*/ 0 w 1238"/>
                    <a:gd name="connsiteY9" fmla="*/ 190 h 1238"/>
                    <a:gd name="connsiteX10" fmla="*/ 286 w 1238"/>
                    <a:gd name="connsiteY10" fmla="*/ 667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286" y="667"/>
                      </a:moveTo>
                      <a:lnTo>
                        <a:pt x="0" y="952"/>
                      </a:lnTo>
                      <a:lnTo>
                        <a:pt x="476" y="857"/>
                      </a:lnTo>
                      <a:lnTo>
                        <a:pt x="762" y="1238"/>
                      </a:lnTo>
                      <a:lnTo>
                        <a:pt x="762" y="762"/>
                      </a:lnTo>
                      <a:lnTo>
                        <a:pt x="1238" y="667"/>
                      </a:lnTo>
                      <a:lnTo>
                        <a:pt x="762" y="476"/>
                      </a:lnTo>
                      <a:lnTo>
                        <a:pt x="762" y="0"/>
                      </a:lnTo>
                      <a:lnTo>
                        <a:pt x="476" y="381"/>
                      </a:lnTo>
                      <a:lnTo>
                        <a:pt x="0" y="190"/>
                      </a:lnTo>
                      <a:lnTo>
                        <a:pt x="28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1" name="Freeform: Shape 420">
                  <a:extLst>
                    <a:ext uri="{FF2B5EF4-FFF2-40B4-BE49-F238E27FC236}">
                      <a16:creationId xmlns:a16="http://schemas.microsoft.com/office/drawing/2014/main" id="{10104572-AFCB-9D67-0708-D6F66D470314}"/>
                    </a:ext>
                  </a:extLst>
                </p:cNvPr>
                <p:cNvSpPr/>
                <p:nvPr/>
              </p:nvSpPr>
              <p:spPr>
                <a:xfrm>
                  <a:off x="11299785" y="1815042"/>
                  <a:ext cx="1238" cy="1238"/>
                </a:xfrm>
                <a:custGeom>
                  <a:avLst/>
                  <a:gdLst>
                    <a:gd name="connsiteX0" fmla="*/ 381 w 1238"/>
                    <a:gd name="connsiteY0" fmla="*/ 476 h 1238"/>
                    <a:gd name="connsiteX1" fmla="*/ 0 w 1238"/>
                    <a:gd name="connsiteY1" fmla="*/ 762 h 1238"/>
                    <a:gd name="connsiteX2" fmla="*/ 476 w 1238"/>
                    <a:gd name="connsiteY2" fmla="*/ 762 h 1238"/>
                    <a:gd name="connsiteX3" fmla="*/ 571 w 1238"/>
                    <a:gd name="connsiteY3" fmla="*/ 1238 h 1238"/>
                    <a:gd name="connsiteX4" fmla="*/ 762 w 1238"/>
                    <a:gd name="connsiteY4" fmla="*/ 762 h 1238"/>
                    <a:gd name="connsiteX5" fmla="*/ 1238 w 1238"/>
                    <a:gd name="connsiteY5" fmla="*/ 857 h 1238"/>
                    <a:gd name="connsiteX6" fmla="*/ 857 w 1238"/>
                    <a:gd name="connsiteY6" fmla="*/ 571 h 1238"/>
                    <a:gd name="connsiteX7" fmla="*/ 1048 w 1238"/>
                    <a:gd name="connsiteY7" fmla="*/ 95 h 1238"/>
                    <a:gd name="connsiteX8" fmla="*/ 667 w 1238"/>
                    <a:gd name="connsiteY8" fmla="*/ 381 h 1238"/>
                    <a:gd name="connsiteX9" fmla="*/ 286 w 1238"/>
                    <a:gd name="connsiteY9" fmla="*/ 0 h 1238"/>
                    <a:gd name="connsiteX10" fmla="*/ 381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381" y="476"/>
                      </a:moveTo>
                      <a:lnTo>
                        <a:pt x="0" y="762"/>
                      </a:lnTo>
                      <a:lnTo>
                        <a:pt x="476" y="762"/>
                      </a:lnTo>
                      <a:lnTo>
                        <a:pt x="571" y="1238"/>
                      </a:lnTo>
                      <a:lnTo>
                        <a:pt x="762" y="762"/>
                      </a:lnTo>
                      <a:lnTo>
                        <a:pt x="1238" y="857"/>
                      </a:lnTo>
                      <a:lnTo>
                        <a:pt x="857" y="571"/>
                      </a:lnTo>
                      <a:lnTo>
                        <a:pt x="1048" y="95"/>
                      </a:lnTo>
                      <a:lnTo>
                        <a:pt x="667" y="381"/>
                      </a:lnTo>
                      <a:lnTo>
                        <a:pt x="286" y="0"/>
                      </a:lnTo>
                      <a:lnTo>
                        <a:pt x="38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2" name="Freeform: Shape 421">
                  <a:extLst>
                    <a:ext uri="{FF2B5EF4-FFF2-40B4-BE49-F238E27FC236}">
                      <a16:creationId xmlns:a16="http://schemas.microsoft.com/office/drawing/2014/main" id="{E464C138-F5D5-68CA-805B-A0621A6C3E38}"/>
                    </a:ext>
                  </a:extLst>
                </p:cNvPr>
                <p:cNvSpPr/>
                <p:nvPr/>
              </p:nvSpPr>
              <p:spPr>
                <a:xfrm>
                  <a:off x="11301690" y="1822757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476 h 1238"/>
                    <a:gd name="connsiteX1" fmla="*/ 0 w 1238"/>
                    <a:gd name="connsiteY1" fmla="*/ 572 h 1238"/>
                    <a:gd name="connsiteX2" fmla="*/ 476 w 1238"/>
                    <a:gd name="connsiteY2" fmla="*/ 762 h 1238"/>
                    <a:gd name="connsiteX3" fmla="*/ 381 w 1238"/>
                    <a:gd name="connsiteY3" fmla="*/ 1238 h 1238"/>
                    <a:gd name="connsiteX4" fmla="*/ 762 w 1238"/>
                    <a:gd name="connsiteY4" fmla="*/ 857 h 1238"/>
                    <a:gd name="connsiteX5" fmla="*/ 1143 w 1238"/>
                    <a:gd name="connsiteY5" fmla="*/ 1048 h 1238"/>
                    <a:gd name="connsiteX6" fmla="*/ 857 w 1238"/>
                    <a:gd name="connsiteY6" fmla="*/ 667 h 1238"/>
                    <a:gd name="connsiteX7" fmla="*/ 1238 w 1238"/>
                    <a:gd name="connsiteY7" fmla="*/ 286 h 1238"/>
                    <a:gd name="connsiteX8" fmla="*/ 762 w 1238"/>
                    <a:gd name="connsiteY8" fmla="*/ 476 h 1238"/>
                    <a:gd name="connsiteX9" fmla="*/ 476 w 1238"/>
                    <a:gd name="connsiteY9" fmla="*/ 0 h 1238"/>
                    <a:gd name="connsiteX10" fmla="*/ 476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476"/>
                      </a:moveTo>
                      <a:lnTo>
                        <a:pt x="0" y="572"/>
                      </a:lnTo>
                      <a:lnTo>
                        <a:pt x="476" y="762"/>
                      </a:lnTo>
                      <a:lnTo>
                        <a:pt x="381" y="1238"/>
                      </a:lnTo>
                      <a:lnTo>
                        <a:pt x="762" y="857"/>
                      </a:lnTo>
                      <a:lnTo>
                        <a:pt x="1143" y="1048"/>
                      </a:lnTo>
                      <a:lnTo>
                        <a:pt x="857" y="667"/>
                      </a:lnTo>
                      <a:lnTo>
                        <a:pt x="1238" y="286"/>
                      </a:lnTo>
                      <a:lnTo>
                        <a:pt x="762" y="476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3" name="Freeform: Shape 422">
                  <a:extLst>
                    <a:ext uri="{FF2B5EF4-FFF2-40B4-BE49-F238E27FC236}">
                      <a16:creationId xmlns:a16="http://schemas.microsoft.com/office/drawing/2014/main" id="{CB5921A0-A798-45C6-010F-977BB6B5F3EA}"/>
                    </a:ext>
                  </a:extLst>
                </p:cNvPr>
                <p:cNvSpPr/>
                <p:nvPr/>
              </p:nvSpPr>
              <p:spPr>
                <a:xfrm>
                  <a:off x="11304071" y="1821900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476 h 1238"/>
                    <a:gd name="connsiteX1" fmla="*/ 0 w 1238"/>
                    <a:gd name="connsiteY1" fmla="*/ 476 h 1238"/>
                    <a:gd name="connsiteX2" fmla="*/ 381 w 1238"/>
                    <a:gd name="connsiteY2" fmla="*/ 762 h 1238"/>
                    <a:gd name="connsiteX3" fmla="*/ 190 w 1238"/>
                    <a:gd name="connsiteY3" fmla="*/ 1238 h 1238"/>
                    <a:gd name="connsiteX4" fmla="*/ 667 w 1238"/>
                    <a:gd name="connsiteY4" fmla="*/ 952 h 1238"/>
                    <a:gd name="connsiteX5" fmla="*/ 1048 w 1238"/>
                    <a:gd name="connsiteY5" fmla="*/ 1238 h 1238"/>
                    <a:gd name="connsiteX6" fmla="*/ 857 w 1238"/>
                    <a:gd name="connsiteY6" fmla="*/ 762 h 1238"/>
                    <a:gd name="connsiteX7" fmla="*/ 1238 w 1238"/>
                    <a:gd name="connsiteY7" fmla="*/ 476 h 1238"/>
                    <a:gd name="connsiteX8" fmla="*/ 762 w 1238"/>
                    <a:gd name="connsiteY8" fmla="*/ 476 h 1238"/>
                    <a:gd name="connsiteX9" fmla="*/ 667 w 1238"/>
                    <a:gd name="connsiteY9" fmla="*/ 0 h 1238"/>
                    <a:gd name="connsiteX10" fmla="*/ 476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476"/>
                      </a:moveTo>
                      <a:lnTo>
                        <a:pt x="0" y="476"/>
                      </a:lnTo>
                      <a:lnTo>
                        <a:pt x="381" y="762"/>
                      </a:lnTo>
                      <a:lnTo>
                        <a:pt x="190" y="1238"/>
                      </a:lnTo>
                      <a:lnTo>
                        <a:pt x="667" y="952"/>
                      </a:lnTo>
                      <a:lnTo>
                        <a:pt x="1048" y="1238"/>
                      </a:lnTo>
                      <a:lnTo>
                        <a:pt x="857" y="762"/>
                      </a:lnTo>
                      <a:lnTo>
                        <a:pt x="1238" y="476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4" name="Freeform: Shape 423">
                  <a:extLst>
                    <a:ext uri="{FF2B5EF4-FFF2-40B4-BE49-F238E27FC236}">
                      <a16:creationId xmlns:a16="http://schemas.microsoft.com/office/drawing/2014/main" id="{2527F2AF-BA47-CA92-825B-FC7E38205CC8}"/>
                    </a:ext>
                  </a:extLst>
                </p:cNvPr>
                <p:cNvSpPr/>
                <p:nvPr/>
              </p:nvSpPr>
              <p:spPr>
                <a:xfrm>
                  <a:off x="11298737" y="1819519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381 h 1238"/>
                    <a:gd name="connsiteX1" fmla="*/ 0 w 1238"/>
                    <a:gd name="connsiteY1" fmla="*/ 190 h 1238"/>
                    <a:gd name="connsiteX2" fmla="*/ 286 w 1238"/>
                    <a:gd name="connsiteY2" fmla="*/ 667 h 1238"/>
                    <a:gd name="connsiteX3" fmla="*/ 0 w 1238"/>
                    <a:gd name="connsiteY3" fmla="*/ 952 h 1238"/>
                    <a:gd name="connsiteX4" fmla="*/ 476 w 1238"/>
                    <a:gd name="connsiteY4" fmla="*/ 857 h 1238"/>
                    <a:gd name="connsiteX5" fmla="*/ 762 w 1238"/>
                    <a:gd name="connsiteY5" fmla="*/ 1238 h 1238"/>
                    <a:gd name="connsiteX6" fmla="*/ 762 w 1238"/>
                    <a:gd name="connsiteY6" fmla="*/ 762 h 1238"/>
                    <a:gd name="connsiteX7" fmla="*/ 1238 w 1238"/>
                    <a:gd name="connsiteY7" fmla="*/ 667 h 1238"/>
                    <a:gd name="connsiteX8" fmla="*/ 762 w 1238"/>
                    <a:gd name="connsiteY8" fmla="*/ 476 h 1238"/>
                    <a:gd name="connsiteX9" fmla="*/ 762 w 1238"/>
                    <a:gd name="connsiteY9" fmla="*/ 0 h 1238"/>
                    <a:gd name="connsiteX10" fmla="*/ 476 w 1238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381"/>
                      </a:moveTo>
                      <a:lnTo>
                        <a:pt x="0" y="190"/>
                      </a:lnTo>
                      <a:lnTo>
                        <a:pt x="286" y="667"/>
                      </a:lnTo>
                      <a:lnTo>
                        <a:pt x="0" y="952"/>
                      </a:lnTo>
                      <a:lnTo>
                        <a:pt x="476" y="857"/>
                      </a:lnTo>
                      <a:lnTo>
                        <a:pt x="762" y="1238"/>
                      </a:lnTo>
                      <a:lnTo>
                        <a:pt x="762" y="762"/>
                      </a:lnTo>
                      <a:lnTo>
                        <a:pt x="1238" y="667"/>
                      </a:lnTo>
                      <a:lnTo>
                        <a:pt x="762" y="476"/>
                      </a:lnTo>
                      <a:lnTo>
                        <a:pt x="762" y="0"/>
                      </a:lnTo>
                      <a:lnTo>
                        <a:pt x="47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5" name="Freeform: Shape 424">
                  <a:extLst>
                    <a:ext uri="{FF2B5EF4-FFF2-40B4-BE49-F238E27FC236}">
                      <a16:creationId xmlns:a16="http://schemas.microsoft.com/office/drawing/2014/main" id="{BDBF82A3-8B59-5B83-038B-58D0AA6FB8BE}"/>
                    </a:ext>
                  </a:extLst>
                </p:cNvPr>
                <p:cNvSpPr/>
                <p:nvPr/>
              </p:nvSpPr>
              <p:spPr>
                <a:xfrm>
                  <a:off x="11297785" y="1823043"/>
                  <a:ext cx="1333" cy="1238"/>
                </a:xfrm>
                <a:custGeom>
                  <a:avLst/>
                  <a:gdLst>
                    <a:gd name="connsiteX0" fmla="*/ 667 w 1333"/>
                    <a:gd name="connsiteY0" fmla="*/ 286 h 1238"/>
                    <a:gd name="connsiteX1" fmla="*/ 286 w 1333"/>
                    <a:gd name="connsiteY1" fmla="*/ 0 h 1238"/>
                    <a:gd name="connsiteX2" fmla="*/ 476 w 1333"/>
                    <a:gd name="connsiteY2" fmla="*/ 476 h 1238"/>
                    <a:gd name="connsiteX3" fmla="*/ 0 w 1333"/>
                    <a:gd name="connsiteY3" fmla="*/ 762 h 1238"/>
                    <a:gd name="connsiteX4" fmla="*/ 476 w 1333"/>
                    <a:gd name="connsiteY4" fmla="*/ 762 h 1238"/>
                    <a:gd name="connsiteX5" fmla="*/ 667 w 1333"/>
                    <a:gd name="connsiteY5" fmla="*/ 1238 h 1238"/>
                    <a:gd name="connsiteX6" fmla="*/ 762 w 1333"/>
                    <a:gd name="connsiteY6" fmla="*/ 762 h 1238"/>
                    <a:gd name="connsiteX7" fmla="*/ 1333 w 1333"/>
                    <a:gd name="connsiteY7" fmla="*/ 762 h 1238"/>
                    <a:gd name="connsiteX8" fmla="*/ 953 w 1333"/>
                    <a:gd name="connsiteY8" fmla="*/ 476 h 1238"/>
                    <a:gd name="connsiteX9" fmla="*/ 1143 w 1333"/>
                    <a:gd name="connsiteY9" fmla="*/ 0 h 1238"/>
                    <a:gd name="connsiteX10" fmla="*/ 667 w 1333"/>
                    <a:gd name="connsiteY10" fmla="*/ 28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238">
                      <a:moveTo>
                        <a:pt x="667" y="286"/>
                      </a:moveTo>
                      <a:lnTo>
                        <a:pt x="286" y="0"/>
                      </a:lnTo>
                      <a:lnTo>
                        <a:pt x="476" y="476"/>
                      </a:lnTo>
                      <a:lnTo>
                        <a:pt x="0" y="762"/>
                      </a:lnTo>
                      <a:lnTo>
                        <a:pt x="476" y="762"/>
                      </a:lnTo>
                      <a:lnTo>
                        <a:pt x="667" y="1238"/>
                      </a:lnTo>
                      <a:lnTo>
                        <a:pt x="762" y="762"/>
                      </a:lnTo>
                      <a:lnTo>
                        <a:pt x="1333" y="762"/>
                      </a:lnTo>
                      <a:lnTo>
                        <a:pt x="953" y="476"/>
                      </a:lnTo>
                      <a:lnTo>
                        <a:pt x="1143" y="0"/>
                      </a:lnTo>
                      <a:lnTo>
                        <a:pt x="667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6" name="Freeform: Shape 425">
                  <a:extLst>
                    <a:ext uri="{FF2B5EF4-FFF2-40B4-BE49-F238E27FC236}">
                      <a16:creationId xmlns:a16="http://schemas.microsoft.com/office/drawing/2014/main" id="{4100941F-4724-F5C3-A4A7-94E5A53BA11F}"/>
                    </a:ext>
                  </a:extLst>
                </p:cNvPr>
                <p:cNvSpPr/>
                <p:nvPr/>
              </p:nvSpPr>
              <p:spPr>
                <a:xfrm>
                  <a:off x="11296356" y="1821329"/>
                  <a:ext cx="1238" cy="1333"/>
                </a:xfrm>
                <a:custGeom>
                  <a:avLst/>
                  <a:gdLst>
                    <a:gd name="connsiteX0" fmla="*/ 762 w 1238"/>
                    <a:gd name="connsiteY0" fmla="*/ 381 h 1333"/>
                    <a:gd name="connsiteX1" fmla="*/ 476 w 1238"/>
                    <a:gd name="connsiteY1" fmla="*/ 0 h 1333"/>
                    <a:gd name="connsiteX2" fmla="*/ 476 w 1238"/>
                    <a:gd name="connsiteY2" fmla="*/ 476 h 1333"/>
                    <a:gd name="connsiteX3" fmla="*/ 0 w 1238"/>
                    <a:gd name="connsiteY3" fmla="*/ 667 h 1333"/>
                    <a:gd name="connsiteX4" fmla="*/ 476 w 1238"/>
                    <a:gd name="connsiteY4" fmla="*/ 762 h 1333"/>
                    <a:gd name="connsiteX5" fmla="*/ 381 w 1238"/>
                    <a:gd name="connsiteY5" fmla="*/ 1333 h 1333"/>
                    <a:gd name="connsiteX6" fmla="*/ 762 w 1238"/>
                    <a:gd name="connsiteY6" fmla="*/ 857 h 1333"/>
                    <a:gd name="connsiteX7" fmla="*/ 1238 w 1238"/>
                    <a:gd name="connsiteY7" fmla="*/ 1048 h 1333"/>
                    <a:gd name="connsiteX8" fmla="*/ 952 w 1238"/>
                    <a:gd name="connsiteY8" fmla="*/ 667 h 1333"/>
                    <a:gd name="connsiteX9" fmla="*/ 1238 w 1238"/>
                    <a:gd name="connsiteY9" fmla="*/ 286 h 1333"/>
                    <a:gd name="connsiteX10" fmla="*/ 762 w 1238"/>
                    <a:gd name="connsiteY10" fmla="*/ 381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333">
                      <a:moveTo>
                        <a:pt x="762" y="381"/>
                      </a:move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667"/>
                      </a:lnTo>
                      <a:lnTo>
                        <a:pt x="476" y="762"/>
                      </a:lnTo>
                      <a:lnTo>
                        <a:pt x="381" y="1333"/>
                      </a:lnTo>
                      <a:lnTo>
                        <a:pt x="762" y="857"/>
                      </a:lnTo>
                      <a:lnTo>
                        <a:pt x="1238" y="1048"/>
                      </a:lnTo>
                      <a:lnTo>
                        <a:pt x="952" y="667"/>
                      </a:lnTo>
                      <a:lnTo>
                        <a:pt x="1238" y="286"/>
                      </a:lnTo>
                      <a:lnTo>
                        <a:pt x="762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7" name="Freeform: Shape 426">
                  <a:extLst>
                    <a:ext uri="{FF2B5EF4-FFF2-40B4-BE49-F238E27FC236}">
                      <a16:creationId xmlns:a16="http://schemas.microsoft.com/office/drawing/2014/main" id="{B5DEFB45-1DDE-0BEF-B5BC-B850F67572C5}"/>
                    </a:ext>
                  </a:extLst>
                </p:cNvPr>
                <p:cNvSpPr/>
                <p:nvPr/>
              </p:nvSpPr>
              <p:spPr>
                <a:xfrm>
                  <a:off x="11294927" y="1820472"/>
                  <a:ext cx="1238" cy="1238"/>
                </a:xfrm>
                <a:custGeom>
                  <a:avLst/>
                  <a:gdLst>
                    <a:gd name="connsiteX0" fmla="*/ 762 w 1238"/>
                    <a:gd name="connsiteY0" fmla="*/ 476 h 1238"/>
                    <a:gd name="connsiteX1" fmla="*/ 667 w 1238"/>
                    <a:gd name="connsiteY1" fmla="*/ 0 h 1238"/>
                    <a:gd name="connsiteX2" fmla="*/ 476 w 1238"/>
                    <a:gd name="connsiteY2" fmla="*/ 476 h 1238"/>
                    <a:gd name="connsiteX3" fmla="*/ 0 w 1238"/>
                    <a:gd name="connsiteY3" fmla="*/ 381 h 1238"/>
                    <a:gd name="connsiteX4" fmla="*/ 381 w 1238"/>
                    <a:gd name="connsiteY4" fmla="*/ 762 h 1238"/>
                    <a:gd name="connsiteX5" fmla="*/ 191 w 1238"/>
                    <a:gd name="connsiteY5" fmla="*/ 1238 h 1238"/>
                    <a:gd name="connsiteX6" fmla="*/ 571 w 1238"/>
                    <a:gd name="connsiteY6" fmla="*/ 857 h 1238"/>
                    <a:gd name="connsiteX7" fmla="*/ 953 w 1238"/>
                    <a:gd name="connsiteY7" fmla="*/ 1238 h 1238"/>
                    <a:gd name="connsiteX8" fmla="*/ 857 w 1238"/>
                    <a:gd name="connsiteY8" fmla="*/ 762 h 1238"/>
                    <a:gd name="connsiteX9" fmla="*/ 1238 w 1238"/>
                    <a:gd name="connsiteY9" fmla="*/ 476 h 1238"/>
                    <a:gd name="connsiteX10" fmla="*/ 762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762" y="476"/>
                      </a:moveTo>
                      <a:lnTo>
                        <a:pt x="667" y="0"/>
                      </a:lnTo>
                      <a:lnTo>
                        <a:pt x="476" y="476"/>
                      </a:lnTo>
                      <a:lnTo>
                        <a:pt x="0" y="381"/>
                      </a:lnTo>
                      <a:lnTo>
                        <a:pt x="381" y="762"/>
                      </a:lnTo>
                      <a:lnTo>
                        <a:pt x="191" y="1238"/>
                      </a:lnTo>
                      <a:lnTo>
                        <a:pt x="571" y="857"/>
                      </a:lnTo>
                      <a:lnTo>
                        <a:pt x="953" y="1238"/>
                      </a:lnTo>
                      <a:lnTo>
                        <a:pt x="857" y="762"/>
                      </a:lnTo>
                      <a:lnTo>
                        <a:pt x="1238" y="476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8" name="Freeform: Shape 427">
                  <a:extLst>
                    <a:ext uri="{FF2B5EF4-FFF2-40B4-BE49-F238E27FC236}">
                      <a16:creationId xmlns:a16="http://schemas.microsoft.com/office/drawing/2014/main" id="{4CFE9F5B-B146-A71E-583E-F32DFDEB847E}"/>
                    </a:ext>
                  </a:extLst>
                </p:cNvPr>
                <p:cNvSpPr/>
                <p:nvPr/>
              </p:nvSpPr>
              <p:spPr>
                <a:xfrm>
                  <a:off x="11295498" y="1825234"/>
                  <a:ext cx="1333" cy="1333"/>
                </a:xfrm>
                <a:custGeom>
                  <a:avLst/>
                  <a:gdLst>
                    <a:gd name="connsiteX0" fmla="*/ 762 w 1333"/>
                    <a:gd name="connsiteY0" fmla="*/ 476 h 1333"/>
                    <a:gd name="connsiteX1" fmla="*/ 858 w 1333"/>
                    <a:gd name="connsiteY1" fmla="*/ 0 h 1333"/>
                    <a:gd name="connsiteX2" fmla="*/ 476 w 1333"/>
                    <a:gd name="connsiteY2" fmla="*/ 381 h 1333"/>
                    <a:gd name="connsiteX3" fmla="*/ 0 w 1333"/>
                    <a:gd name="connsiteY3" fmla="*/ 190 h 1333"/>
                    <a:gd name="connsiteX4" fmla="*/ 381 w 1333"/>
                    <a:gd name="connsiteY4" fmla="*/ 667 h 1333"/>
                    <a:gd name="connsiteX5" fmla="*/ 0 w 1333"/>
                    <a:gd name="connsiteY5" fmla="*/ 1048 h 1333"/>
                    <a:gd name="connsiteX6" fmla="*/ 476 w 1333"/>
                    <a:gd name="connsiteY6" fmla="*/ 857 h 1333"/>
                    <a:gd name="connsiteX7" fmla="*/ 762 w 1333"/>
                    <a:gd name="connsiteY7" fmla="*/ 1333 h 1333"/>
                    <a:gd name="connsiteX8" fmla="*/ 762 w 1333"/>
                    <a:gd name="connsiteY8" fmla="*/ 857 h 1333"/>
                    <a:gd name="connsiteX9" fmla="*/ 1334 w 1333"/>
                    <a:gd name="connsiteY9" fmla="*/ 667 h 1333"/>
                    <a:gd name="connsiteX10" fmla="*/ 762 w 1333"/>
                    <a:gd name="connsiteY10" fmla="*/ 476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762" y="476"/>
                      </a:moveTo>
                      <a:lnTo>
                        <a:pt x="858" y="0"/>
                      </a:lnTo>
                      <a:lnTo>
                        <a:pt x="476" y="381"/>
                      </a:lnTo>
                      <a:lnTo>
                        <a:pt x="0" y="190"/>
                      </a:lnTo>
                      <a:lnTo>
                        <a:pt x="381" y="667"/>
                      </a:lnTo>
                      <a:lnTo>
                        <a:pt x="0" y="1048"/>
                      </a:lnTo>
                      <a:lnTo>
                        <a:pt x="476" y="857"/>
                      </a:lnTo>
                      <a:lnTo>
                        <a:pt x="762" y="1333"/>
                      </a:lnTo>
                      <a:lnTo>
                        <a:pt x="762" y="857"/>
                      </a:lnTo>
                      <a:lnTo>
                        <a:pt x="1334" y="667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9" name="Freeform: Shape 428">
                  <a:extLst>
                    <a:ext uri="{FF2B5EF4-FFF2-40B4-BE49-F238E27FC236}">
                      <a16:creationId xmlns:a16="http://schemas.microsoft.com/office/drawing/2014/main" id="{3827D218-81D4-254C-6389-DB81A6CA3F7D}"/>
                    </a:ext>
                  </a:extLst>
                </p:cNvPr>
                <p:cNvSpPr/>
                <p:nvPr/>
              </p:nvSpPr>
              <p:spPr>
                <a:xfrm>
                  <a:off x="11289688" y="1818662"/>
                  <a:ext cx="1333" cy="1238"/>
                </a:xfrm>
                <a:custGeom>
                  <a:avLst/>
                  <a:gdLst>
                    <a:gd name="connsiteX0" fmla="*/ 857 w 1333"/>
                    <a:gd name="connsiteY0" fmla="*/ 476 h 1238"/>
                    <a:gd name="connsiteX1" fmla="*/ 1048 w 1333"/>
                    <a:gd name="connsiteY1" fmla="*/ 0 h 1238"/>
                    <a:gd name="connsiteX2" fmla="*/ 667 w 1333"/>
                    <a:gd name="connsiteY2" fmla="*/ 286 h 1238"/>
                    <a:gd name="connsiteX3" fmla="*/ 286 w 1333"/>
                    <a:gd name="connsiteY3" fmla="*/ 0 h 1238"/>
                    <a:gd name="connsiteX4" fmla="*/ 381 w 1333"/>
                    <a:gd name="connsiteY4" fmla="*/ 476 h 1238"/>
                    <a:gd name="connsiteX5" fmla="*/ 0 w 1333"/>
                    <a:gd name="connsiteY5" fmla="*/ 762 h 1238"/>
                    <a:gd name="connsiteX6" fmla="*/ 476 w 1333"/>
                    <a:gd name="connsiteY6" fmla="*/ 762 h 1238"/>
                    <a:gd name="connsiteX7" fmla="*/ 571 w 1333"/>
                    <a:gd name="connsiteY7" fmla="*/ 1238 h 1238"/>
                    <a:gd name="connsiteX8" fmla="*/ 762 w 1333"/>
                    <a:gd name="connsiteY8" fmla="*/ 762 h 1238"/>
                    <a:gd name="connsiteX9" fmla="*/ 1333 w 1333"/>
                    <a:gd name="connsiteY9" fmla="*/ 857 h 1238"/>
                    <a:gd name="connsiteX10" fmla="*/ 857 w 1333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238">
                      <a:moveTo>
                        <a:pt x="857" y="476"/>
                      </a:moveTo>
                      <a:lnTo>
                        <a:pt x="1048" y="0"/>
                      </a:lnTo>
                      <a:lnTo>
                        <a:pt x="667" y="286"/>
                      </a:lnTo>
                      <a:lnTo>
                        <a:pt x="286" y="0"/>
                      </a:lnTo>
                      <a:lnTo>
                        <a:pt x="381" y="476"/>
                      </a:lnTo>
                      <a:lnTo>
                        <a:pt x="0" y="762"/>
                      </a:lnTo>
                      <a:lnTo>
                        <a:pt x="476" y="762"/>
                      </a:lnTo>
                      <a:lnTo>
                        <a:pt x="571" y="1238"/>
                      </a:lnTo>
                      <a:lnTo>
                        <a:pt x="762" y="762"/>
                      </a:lnTo>
                      <a:lnTo>
                        <a:pt x="1333" y="857"/>
                      </a:lnTo>
                      <a:lnTo>
                        <a:pt x="85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0" name="Freeform: Shape 429">
                  <a:extLst>
                    <a:ext uri="{FF2B5EF4-FFF2-40B4-BE49-F238E27FC236}">
                      <a16:creationId xmlns:a16="http://schemas.microsoft.com/office/drawing/2014/main" id="{6D02B6F3-F4E0-8746-2881-E9BD489CFAE3}"/>
                    </a:ext>
                  </a:extLst>
                </p:cNvPr>
                <p:cNvSpPr/>
                <p:nvPr/>
              </p:nvSpPr>
              <p:spPr>
                <a:xfrm>
                  <a:off x="11293879" y="1823138"/>
                  <a:ext cx="1333" cy="1333"/>
                </a:xfrm>
                <a:custGeom>
                  <a:avLst/>
                  <a:gdLst>
                    <a:gd name="connsiteX0" fmla="*/ 953 w 1333"/>
                    <a:gd name="connsiteY0" fmla="*/ 667 h 1333"/>
                    <a:gd name="connsiteX1" fmla="*/ 1333 w 1333"/>
                    <a:gd name="connsiteY1" fmla="*/ 286 h 1333"/>
                    <a:gd name="connsiteX2" fmla="*/ 762 w 1333"/>
                    <a:gd name="connsiteY2" fmla="*/ 476 h 1333"/>
                    <a:gd name="connsiteX3" fmla="*/ 571 w 1333"/>
                    <a:gd name="connsiteY3" fmla="*/ 0 h 1333"/>
                    <a:gd name="connsiteX4" fmla="*/ 476 w 1333"/>
                    <a:gd name="connsiteY4" fmla="*/ 571 h 1333"/>
                    <a:gd name="connsiteX5" fmla="*/ 0 w 1333"/>
                    <a:gd name="connsiteY5" fmla="*/ 667 h 1333"/>
                    <a:gd name="connsiteX6" fmla="*/ 476 w 1333"/>
                    <a:gd name="connsiteY6" fmla="*/ 857 h 1333"/>
                    <a:gd name="connsiteX7" fmla="*/ 476 w 1333"/>
                    <a:gd name="connsiteY7" fmla="*/ 1333 h 1333"/>
                    <a:gd name="connsiteX8" fmla="*/ 762 w 1333"/>
                    <a:gd name="connsiteY8" fmla="*/ 952 h 1333"/>
                    <a:gd name="connsiteX9" fmla="*/ 1238 w 1333"/>
                    <a:gd name="connsiteY9" fmla="*/ 1143 h 1333"/>
                    <a:gd name="connsiteX10" fmla="*/ 953 w 1333"/>
                    <a:gd name="connsiteY10" fmla="*/ 66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953" y="667"/>
                      </a:moveTo>
                      <a:lnTo>
                        <a:pt x="1333" y="286"/>
                      </a:lnTo>
                      <a:lnTo>
                        <a:pt x="762" y="476"/>
                      </a:lnTo>
                      <a:lnTo>
                        <a:pt x="571" y="0"/>
                      </a:lnTo>
                      <a:lnTo>
                        <a:pt x="476" y="571"/>
                      </a:lnTo>
                      <a:lnTo>
                        <a:pt x="0" y="667"/>
                      </a:lnTo>
                      <a:lnTo>
                        <a:pt x="476" y="857"/>
                      </a:lnTo>
                      <a:lnTo>
                        <a:pt x="476" y="1333"/>
                      </a:lnTo>
                      <a:lnTo>
                        <a:pt x="762" y="952"/>
                      </a:lnTo>
                      <a:lnTo>
                        <a:pt x="1238" y="1143"/>
                      </a:lnTo>
                      <a:lnTo>
                        <a:pt x="95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1" name="Freeform: Shape 430">
                  <a:extLst>
                    <a:ext uri="{FF2B5EF4-FFF2-40B4-BE49-F238E27FC236}">
                      <a16:creationId xmlns:a16="http://schemas.microsoft.com/office/drawing/2014/main" id="{2F6B153A-DF4C-0542-0D01-978F6A49C028}"/>
                    </a:ext>
                  </a:extLst>
                </p:cNvPr>
                <p:cNvSpPr/>
                <p:nvPr/>
              </p:nvSpPr>
              <p:spPr>
                <a:xfrm>
                  <a:off x="11289879" y="1823996"/>
                  <a:ext cx="1333" cy="1333"/>
                </a:xfrm>
                <a:custGeom>
                  <a:avLst/>
                  <a:gdLst>
                    <a:gd name="connsiteX0" fmla="*/ 857 w 1333"/>
                    <a:gd name="connsiteY0" fmla="*/ 857 h 1333"/>
                    <a:gd name="connsiteX1" fmla="*/ 1334 w 1333"/>
                    <a:gd name="connsiteY1" fmla="*/ 571 h 1333"/>
                    <a:gd name="connsiteX2" fmla="*/ 857 w 1333"/>
                    <a:gd name="connsiteY2" fmla="*/ 571 h 1333"/>
                    <a:gd name="connsiteX3" fmla="*/ 667 w 1333"/>
                    <a:gd name="connsiteY3" fmla="*/ 0 h 1333"/>
                    <a:gd name="connsiteX4" fmla="*/ 476 w 1333"/>
                    <a:gd name="connsiteY4" fmla="*/ 571 h 1333"/>
                    <a:gd name="connsiteX5" fmla="*/ 0 w 1333"/>
                    <a:gd name="connsiteY5" fmla="*/ 476 h 1333"/>
                    <a:gd name="connsiteX6" fmla="*/ 381 w 1333"/>
                    <a:gd name="connsiteY6" fmla="*/ 857 h 1333"/>
                    <a:gd name="connsiteX7" fmla="*/ 191 w 1333"/>
                    <a:gd name="connsiteY7" fmla="*/ 1333 h 1333"/>
                    <a:gd name="connsiteX8" fmla="*/ 667 w 1333"/>
                    <a:gd name="connsiteY8" fmla="*/ 1048 h 1333"/>
                    <a:gd name="connsiteX9" fmla="*/ 1048 w 1333"/>
                    <a:gd name="connsiteY9" fmla="*/ 1333 h 1333"/>
                    <a:gd name="connsiteX10" fmla="*/ 857 w 1333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7" y="857"/>
                      </a:moveTo>
                      <a:lnTo>
                        <a:pt x="1334" y="571"/>
                      </a:lnTo>
                      <a:lnTo>
                        <a:pt x="857" y="571"/>
                      </a:lnTo>
                      <a:lnTo>
                        <a:pt x="667" y="0"/>
                      </a:lnTo>
                      <a:lnTo>
                        <a:pt x="476" y="571"/>
                      </a:lnTo>
                      <a:lnTo>
                        <a:pt x="0" y="476"/>
                      </a:lnTo>
                      <a:lnTo>
                        <a:pt x="381" y="857"/>
                      </a:lnTo>
                      <a:lnTo>
                        <a:pt x="191" y="1333"/>
                      </a:lnTo>
                      <a:lnTo>
                        <a:pt x="667" y="1048"/>
                      </a:lnTo>
                      <a:lnTo>
                        <a:pt x="1048" y="1333"/>
                      </a:lnTo>
                      <a:lnTo>
                        <a:pt x="85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2" name="Freeform: Shape 431">
                  <a:extLst>
                    <a:ext uri="{FF2B5EF4-FFF2-40B4-BE49-F238E27FC236}">
                      <a16:creationId xmlns:a16="http://schemas.microsoft.com/office/drawing/2014/main" id="{FF869108-559A-DB16-4611-4502B60AA233}"/>
                    </a:ext>
                  </a:extLst>
                </p:cNvPr>
                <p:cNvSpPr/>
                <p:nvPr/>
              </p:nvSpPr>
              <p:spPr>
                <a:xfrm>
                  <a:off x="11287974" y="1820090"/>
                  <a:ext cx="1333" cy="1333"/>
                </a:xfrm>
                <a:custGeom>
                  <a:avLst/>
                  <a:gdLst>
                    <a:gd name="connsiteX0" fmla="*/ 857 w 1333"/>
                    <a:gd name="connsiteY0" fmla="*/ 857 h 1333"/>
                    <a:gd name="connsiteX1" fmla="*/ 1333 w 1333"/>
                    <a:gd name="connsiteY1" fmla="*/ 667 h 1333"/>
                    <a:gd name="connsiteX2" fmla="*/ 857 w 1333"/>
                    <a:gd name="connsiteY2" fmla="*/ 476 h 1333"/>
                    <a:gd name="connsiteX3" fmla="*/ 857 w 1333"/>
                    <a:gd name="connsiteY3" fmla="*/ 0 h 1333"/>
                    <a:gd name="connsiteX4" fmla="*/ 571 w 1333"/>
                    <a:gd name="connsiteY4" fmla="*/ 381 h 1333"/>
                    <a:gd name="connsiteX5" fmla="*/ 95 w 1333"/>
                    <a:gd name="connsiteY5" fmla="*/ 190 h 1333"/>
                    <a:gd name="connsiteX6" fmla="*/ 381 w 1333"/>
                    <a:gd name="connsiteY6" fmla="*/ 667 h 1333"/>
                    <a:gd name="connsiteX7" fmla="*/ 0 w 1333"/>
                    <a:gd name="connsiteY7" fmla="*/ 1048 h 1333"/>
                    <a:gd name="connsiteX8" fmla="*/ 571 w 1333"/>
                    <a:gd name="connsiteY8" fmla="*/ 857 h 1333"/>
                    <a:gd name="connsiteX9" fmla="*/ 857 w 1333"/>
                    <a:gd name="connsiteY9" fmla="*/ 1333 h 1333"/>
                    <a:gd name="connsiteX10" fmla="*/ 857 w 1333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7" y="857"/>
                      </a:moveTo>
                      <a:lnTo>
                        <a:pt x="1333" y="667"/>
                      </a:lnTo>
                      <a:lnTo>
                        <a:pt x="857" y="476"/>
                      </a:lnTo>
                      <a:lnTo>
                        <a:pt x="857" y="0"/>
                      </a:lnTo>
                      <a:lnTo>
                        <a:pt x="571" y="381"/>
                      </a:lnTo>
                      <a:lnTo>
                        <a:pt x="95" y="190"/>
                      </a:lnTo>
                      <a:lnTo>
                        <a:pt x="381" y="667"/>
                      </a:lnTo>
                      <a:lnTo>
                        <a:pt x="0" y="1048"/>
                      </a:lnTo>
                      <a:lnTo>
                        <a:pt x="571" y="857"/>
                      </a:lnTo>
                      <a:lnTo>
                        <a:pt x="857" y="1333"/>
                      </a:lnTo>
                      <a:lnTo>
                        <a:pt x="85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id="{EEB4E8F7-BD21-D9D1-B2B1-45AA8E60D2E0}"/>
                    </a:ext>
                  </a:extLst>
                </p:cNvPr>
                <p:cNvSpPr/>
                <p:nvPr/>
              </p:nvSpPr>
              <p:spPr>
                <a:xfrm>
                  <a:off x="11287212" y="1825520"/>
                  <a:ext cx="1333" cy="1333"/>
                </a:xfrm>
                <a:custGeom>
                  <a:avLst/>
                  <a:gdLst>
                    <a:gd name="connsiteX0" fmla="*/ 857 w 1333"/>
                    <a:gd name="connsiteY0" fmla="*/ 762 h 1333"/>
                    <a:gd name="connsiteX1" fmla="*/ 1334 w 1333"/>
                    <a:gd name="connsiteY1" fmla="*/ 857 h 1333"/>
                    <a:gd name="connsiteX2" fmla="*/ 953 w 1333"/>
                    <a:gd name="connsiteY2" fmla="*/ 476 h 1333"/>
                    <a:gd name="connsiteX3" fmla="*/ 1143 w 1333"/>
                    <a:gd name="connsiteY3" fmla="*/ 0 h 1333"/>
                    <a:gd name="connsiteX4" fmla="*/ 667 w 1333"/>
                    <a:gd name="connsiteY4" fmla="*/ 286 h 1333"/>
                    <a:gd name="connsiteX5" fmla="*/ 286 w 1333"/>
                    <a:gd name="connsiteY5" fmla="*/ 0 h 1333"/>
                    <a:gd name="connsiteX6" fmla="*/ 381 w 1333"/>
                    <a:gd name="connsiteY6" fmla="*/ 476 h 1333"/>
                    <a:gd name="connsiteX7" fmla="*/ 0 w 1333"/>
                    <a:gd name="connsiteY7" fmla="*/ 762 h 1333"/>
                    <a:gd name="connsiteX8" fmla="*/ 476 w 1333"/>
                    <a:gd name="connsiteY8" fmla="*/ 762 h 1333"/>
                    <a:gd name="connsiteX9" fmla="*/ 667 w 1333"/>
                    <a:gd name="connsiteY9" fmla="*/ 1333 h 1333"/>
                    <a:gd name="connsiteX10" fmla="*/ 857 w 1333"/>
                    <a:gd name="connsiteY10" fmla="*/ 762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7" y="762"/>
                      </a:moveTo>
                      <a:lnTo>
                        <a:pt x="1334" y="857"/>
                      </a:lnTo>
                      <a:lnTo>
                        <a:pt x="953" y="476"/>
                      </a:lnTo>
                      <a:lnTo>
                        <a:pt x="1143" y="0"/>
                      </a:lnTo>
                      <a:lnTo>
                        <a:pt x="667" y="286"/>
                      </a:lnTo>
                      <a:lnTo>
                        <a:pt x="286" y="0"/>
                      </a:lnTo>
                      <a:lnTo>
                        <a:pt x="381" y="476"/>
                      </a:lnTo>
                      <a:lnTo>
                        <a:pt x="0" y="762"/>
                      </a:lnTo>
                      <a:lnTo>
                        <a:pt x="476" y="762"/>
                      </a:lnTo>
                      <a:lnTo>
                        <a:pt x="667" y="1333"/>
                      </a:lnTo>
                      <a:lnTo>
                        <a:pt x="857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id="{D5B64006-F641-BBE5-D4E6-8453C476E7F9}"/>
                    </a:ext>
                  </a:extLst>
                </p:cNvPr>
                <p:cNvSpPr/>
                <p:nvPr/>
              </p:nvSpPr>
              <p:spPr>
                <a:xfrm>
                  <a:off x="11285116" y="1820186"/>
                  <a:ext cx="1428" cy="1428"/>
                </a:xfrm>
                <a:custGeom>
                  <a:avLst/>
                  <a:gdLst>
                    <a:gd name="connsiteX0" fmla="*/ 857 w 1428"/>
                    <a:gd name="connsiteY0" fmla="*/ 952 h 1428"/>
                    <a:gd name="connsiteX1" fmla="*/ 1334 w 1428"/>
                    <a:gd name="connsiteY1" fmla="*/ 1143 h 1428"/>
                    <a:gd name="connsiteX2" fmla="*/ 1048 w 1428"/>
                    <a:gd name="connsiteY2" fmla="*/ 762 h 1428"/>
                    <a:gd name="connsiteX3" fmla="*/ 1429 w 1428"/>
                    <a:gd name="connsiteY3" fmla="*/ 286 h 1428"/>
                    <a:gd name="connsiteX4" fmla="*/ 857 w 1428"/>
                    <a:gd name="connsiteY4" fmla="*/ 476 h 1428"/>
                    <a:gd name="connsiteX5" fmla="*/ 571 w 1428"/>
                    <a:gd name="connsiteY5" fmla="*/ 0 h 1428"/>
                    <a:gd name="connsiteX6" fmla="*/ 571 w 1428"/>
                    <a:gd name="connsiteY6" fmla="*/ 571 h 1428"/>
                    <a:gd name="connsiteX7" fmla="*/ 0 w 1428"/>
                    <a:gd name="connsiteY7" fmla="*/ 667 h 1428"/>
                    <a:gd name="connsiteX8" fmla="*/ 571 w 1428"/>
                    <a:gd name="connsiteY8" fmla="*/ 857 h 1428"/>
                    <a:gd name="connsiteX9" fmla="*/ 476 w 1428"/>
                    <a:gd name="connsiteY9" fmla="*/ 1429 h 1428"/>
                    <a:gd name="connsiteX10" fmla="*/ 857 w 1428"/>
                    <a:gd name="connsiteY10" fmla="*/ 952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857" y="952"/>
                      </a:moveTo>
                      <a:lnTo>
                        <a:pt x="1334" y="1143"/>
                      </a:lnTo>
                      <a:lnTo>
                        <a:pt x="1048" y="762"/>
                      </a:lnTo>
                      <a:lnTo>
                        <a:pt x="1429" y="286"/>
                      </a:lnTo>
                      <a:lnTo>
                        <a:pt x="857" y="476"/>
                      </a:lnTo>
                      <a:lnTo>
                        <a:pt x="571" y="0"/>
                      </a:lnTo>
                      <a:lnTo>
                        <a:pt x="571" y="571"/>
                      </a:lnTo>
                      <a:lnTo>
                        <a:pt x="0" y="667"/>
                      </a:lnTo>
                      <a:lnTo>
                        <a:pt x="571" y="857"/>
                      </a:lnTo>
                      <a:lnTo>
                        <a:pt x="476" y="1429"/>
                      </a:lnTo>
                      <a:lnTo>
                        <a:pt x="857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9B2EF9CC-E7D9-2E39-3933-DAAEBBCA9F2D}"/>
                    </a:ext>
                  </a:extLst>
                </p:cNvPr>
                <p:cNvSpPr/>
                <p:nvPr/>
              </p:nvSpPr>
              <p:spPr>
                <a:xfrm>
                  <a:off x="11284259" y="1824663"/>
                  <a:ext cx="1428" cy="1428"/>
                </a:xfrm>
                <a:custGeom>
                  <a:avLst/>
                  <a:gdLst>
                    <a:gd name="connsiteX0" fmla="*/ 667 w 1428"/>
                    <a:gd name="connsiteY0" fmla="*/ 1048 h 1428"/>
                    <a:gd name="connsiteX1" fmla="*/ 1143 w 1428"/>
                    <a:gd name="connsiteY1" fmla="*/ 1429 h 1428"/>
                    <a:gd name="connsiteX2" fmla="*/ 953 w 1428"/>
                    <a:gd name="connsiteY2" fmla="*/ 857 h 1428"/>
                    <a:gd name="connsiteX3" fmla="*/ 1429 w 1428"/>
                    <a:gd name="connsiteY3" fmla="*/ 571 h 1428"/>
                    <a:gd name="connsiteX4" fmla="*/ 857 w 1428"/>
                    <a:gd name="connsiteY4" fmla="*/ 571 h 1428"/>
                    <a:gd name="connsiteX5" fmla="*/ 762 w 1428"/>
                    <a:gd name="connsiteY5" fmla="*/ 0 h 1428"/>
                    <a:gd name="connsiteX6" fmla="*/ 571 w 1428"/>
                    <a:gd name="connsiteY6" fmla="*/ 571 h 1428"/>
                    <a:gd name="connsiteX7" fmla="*/ 0 w 1428"/>
                    <a:gd name="connsiteY7" fmla="*/ 476 h 1428"/>
                    <a:gd name="connsiteX8" fmla="*/ 476 w 1428"/>
                    <a:gd name="connsiteY8" fmla="*/ 857 h 1428"/>
                    <a:gd name="connsiteX9" fmla="*/ 286 w 1428"/>
                    <a:gd name="connsiteY9" fmla="*/ 1333 h 1428"/>
                    <a:gd name="connsiteX10" fmla="*/ 667 w 1428"/>
                    <a:gd name="connsiteY10" fmla="*/ 1048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667" y="1048"/>
                      </a:moveTo>
                      <a:lnTo>
                        <a:pt x="1143" y="1429"/>
                      </a:lnTo>
                      <a:lnTo>
                        <a:pt x="953" y="857"/>
                      </a:lnTo>
                      <a:lnTo>
                        <a:pt x="1429" y="571"/>
                      </a:lnTo>
                      <a:lnTo>
                        <a:pt x="857" y="571"/>
                      </a:lnTo>
                      <a:lnTo>
                        <a:pt x="762" y="0"/>
                      </a:lnTo>
                      <a:lnTo>
                        <a:pt x="571" y="571"/>
                      </a:lnTo>
                      <a:lnTo>
                        <a:pt x="0" y="476"/>
                      </a:lnTo>
                      <a:lnTo>
                        <a:pt x="476" y="857"/>
                      </a:lnTo>
                      <a:lnTo>
                        <a:pt x="286" y="1333"/>
                      </a:lnTo>
                      <a:lnTo>
                        <a:pt x="66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F466297D-7854-A737-6475-B75173BB292D}"/>
                    </a:ext>
                  </a:extLst>
                </p:cNvPr>
                <p:cNvSpPr/>
                <p:nvPr/>
              </p:nvSpPr>
              <p:spPr>
                <a:xfrm>
                  <a:off x="11280925" y="1819995"/>
                  <a:ext cx="1333" cy="1428"/>
                </a:xfrm>
                <a:custGeom>
                  <a:avLst/>
                  <a:gdLst>
                    <a:gd name="connsiteX0" fmla="*/ 476 w 1333"/>
                    <a:gd name="connsiteY0" fmla="*/ 953 h 1428"/>
                    <a:gd name="connsiteX1" fmla="*/ 762 w 1333"/>
                    <a:gd name="connsiteY1" fmla="*/ 1429 h 1428"/>
                    <a:gd name="connsiteX2" fmla="*/ 858 w 1333"/>
                    <a:gd name="connsiteY2" fmla="*/ 857 h 1428"/>
                    <a:gd name="connsiteX3" fmla="*/ 1334 w 1333"/>
                    <a:gd name="connsiteY3" fmla="*/ 762 h 1428"/>
                    <a:gd name="connsiteX4" fmla="*/ 858 w 1333"/>
                    <a:gd name="connsiteY4" fmla="*/ 572 h 1428"/>
                    <a:gd name="connsiteX5" fmla="*/ 858 w 1333"/>
                    <a:gd name="connsiteY5" fmla="*/ 0 h 1428"/>
                    <a:gd name="connsiteX6" fmla="*/ 571 w 1333"/>
                    <a:gd name="connsiteY6" fmla="*/ 476 h 1428"/>
                    <a:gd name="connsiteX7" fmla="*/ 0 w 1333"/>
                    <a:gd name="connsiteY7" fmla="*/ 191 h 1428"/>
                    <a:gd name="connsiteX8" fmla="*/ 381 w 1333"/>
                    <a:gd name="connsiteY8" fmla="*/ 667 h 1428"/>
                    <a:gd name="connsiteX9" fmla="*/ 0 w 1333"/>
                    <a:gd name="connsiteY9" fmla="*/ 1143 h 1428"/>
                    <a:gd name="connsiteX10" fmla="*/ 476 w 1333"/>
                    <a:gd name="connsiteY10" fmla="*/ 953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428">
                      <a:moveTo>
                        <a:pt x="476" y="953"/>
                      </a:moveTo>
                      <a:lnTo>
                        <a:pt x="762" y="1429"/>
                      </a:lnTo>
                      <a:lnTo>
                        <a:pt x="858" y="857"/>
                      </a:lnTo>
                      <a:lnTo>
                        <a:pt x="1334" y="762"/>
                      </a:lnTo>
                      <a:lnTo>
                        <a:pt x="858" y="572"/>
                      </a:lnTo>
                      <a:lnTo>
                        <a:pt x="858" y="0"/>
                      </a:lnTo>
                      <a:lnTo>
                        <a:pt x="571" y="476"/>
                      </a:lnTo>
                      <a:lnTo>
                        <a:pt x="0" y="191"/>
                      </a:lnTo>
                      <a:lnTo>
                        <a:pt x="381" y="667"/>
                      </a:lnTo>
                      <a:lnTo>
                        <a:pt x="0" y="1143"/>
                      </a:lnTo>
                      <a:lnTo>
                        <a:pt x="476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D7A78BD6-5654-4908-C714-44712FB0C9BB}"/>
                    </a:ext>
                  </a:extLst>
                </p:cNvPr>
                <p:cNvSpPr/>
                <p:nvPr/>
              </p:nvSpPr>
              <p:spPr>
                <a:xfrm>
                  <a:off x="11281116" y="1823424"/>
                  <a:ext cx="1428" cy="1428"/>
                </a:xfrm>
                <a:custGeom>
                  <a:avLst/>
                  <a:gdLst>
                    <a:gd name="connsiteX0" fmla="*/ 571 w 1428"/>
                    <a:gd name="connsiteY0" fmla="*/ 857 h 1428"/>
                    <a:gd name="connsiteX1" fmla="*/ 762 w 1428"/>
                    <a:gd name="connsiteY1" fmla="*/ 1429 h 1428"/>
                    <a:gd name="connsiteX2" fmla="*/ 953 w 1428"/>
                    <a:gd name="connsiteY2" fmla="*/ 857 h 1428"/>
                    <a:gd name="connsiteX3" fmla="*/ 1429 w 1428"/>
                    <a:gd name="connsiteY3" fmla="*/ 952 h 1428"/>
                    <a:gd name="connsiteX4" fmla="*/ 1048 w 1428"/>
                    <a:gd name="connsiteY4" fmla="*/ 572 h 1428"/>
                    <a:gd name="connsiteX5" fmla="*/ 1238 w 1428"/>
                    <a:gd name="connsiteY5" fmla="*/ 95 h 1428"/>
                    <a:gd name="connsiteX6" fmla="*/ 762 w 1428"/>
                    <a:gd name="connsiteY6" fmla="*/ 381 h 1428"/>
                    <a:gd name="connsiteX7" fmla="*/ 286 w 1428"/>
                    <a:gd name="connsiteY7" fmla="*/ 0 h 1428"/>
                    <a:gd name="connsiteX8" fmla="*/ 476 w 1428"/>
                    <a:gd name="connsiteY8" fmla="*/ 572 h 1428"/>
                    <a:gd name="connsiteX9" fmla="*/ 0 w 1428"/>
                    <a:gd name="connsiteY9" fmla="*/ 857 h 1428"/>
                    <a:gd name="connsiteX10" fmla="*/ 571 w 1428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571" y="857"/>
                      </a:moveTo>
                      <a:lnTo>
                        <a:pt x="762" y="1429"/>
                      </a:lnTo>
                      <a:lnTo>
                        <a:pt x="953" y="857"/>
                      </a:lnTo>
                      <a:lnTo>
                        <a:pt x="1429" y="952"/>
                      </a:lnTo>
                      <a:lnTo>
                        <a:pt x="1048" y="572"/>
                      </a:lnTo>
                      <a:lnTo>
                        <a:pt x="1238" y="95"/>
                      </a:lnTo>
                      <a:lnTo>
                        <a:pt x="762" y="381"/>
                      </a:lnTo>
                      <a:lnTo>
                        <a:pt x="286" y="0"/>
                      </a:lnTo>
                      <a:lnTo>
                        <a:pt x="476" y="572"/>
                      </a:lnTo>
                      <a:lnTo>
                        <a:pt x="0" y="857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8" name="Freeform: Shape 437">
                  <a:extLst>
                    <a:ext uri="{FF2B5EF4-FFF2-40B4-BE49-F238E27FC236}">
                      <a16:creationId xmlns:a16="http://schemas.microsoft.com/office/drawing/2014/main" id="{4F5C5A56-16A7-4A61-3D86-BAD8010F10DC}"/>
                    </a:ext>
                  </a:extLst>
                </p:cNvPr>
                <p:cNvSpPr/>
                <p:nvPr/>
              </p:nvSpPr>
              <p:spPr>
                <a:xfrm>
                  <a:off x="11280830" y="1828663"/>
                  <a:ext cx="1428" cy="1428"/>
                </a:xfrm>
                <a:custGeom>
                  <a:avLst/>
                  <a:gdLst>
                    <a:gd name="connsiteX0" fmla="*/ 571 w 1428"/>
                    <a:gd name="connsiteY0" fmla="*/ 857 h 1428"/>
                    <a:gd name="connsiteX1" fmla="*/ 571 w 1428"/>
                    <a:gd name="connsiteY1" fmla="*/ 1429 h 1428"/>
                    <a:gd name="connsiteX2" fmla="*/ 857 w 1428"/>
                    <a:gd name="connsiteY2" fmla="*/ 952 h 1428"/>
                    <a:gd name="connsiteX3" fmla="*/ 1429 w 1428"/>
                    <a:gd name="connsiteY3" fmla="*/ 1238 h 1428"/>
                    <a:gd name="connsiteX4" fmla="*/ 1143 w 1428"/>
                    <a:gd name="connsiteY4" fmla="*/ 762 h 1428"/>
                    <a:gd name="connsiteX5" fmla="*/ 1429 w 1428"/>
                    <a:gd name="connsiteY5" fmla="*/ 286 h 1428"/>
                    <a:gd name="connsiteX6" fmla="*/ 953 w 1428"/>
                    <a:gd name="connsiteY6" fmla="*/ 476 h 1428"/>
                    <a:gd name="connsiteX7" fmla="*/ 571 w 1428"/>
                    <a:gd name="connsiteY7" fmla="*/ 0 h 1428"/>
                    <a:gd name="connsiteX8" fmla="*/ 571 w 1428"/>
                    <a:gd name="connsiteY8" fmla="*/ 571 h 1428"/>
                    <a:gd name="connsiteX9" fmla="*/ 0 w 1428"/>
                    <a:gd name="connsiteY9" fmla="*/ 667 h 1428"/>
                    <a:gd name="connsiteX10" fmla="*/ 571 w 1428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571" y="857"/>
                      </a:moveTo>
                      <a:lnTo>
                        <a:pt x="571" y="1429"/>
                      </a:lnTo>
                      <a:lnTo>
                        <a:pt x="857" y="952"/>
                      </a:lnTo>
                      <a:lnTo>
                        <a:pt x="1429" y="1238"/>
                      </a:lnTo>
                      <a:lnTo>
                        <a:pt x="1143" y="762"/>
                      </a:lnTo>
                      <a:lnTo>
                        <a:pt x="1429" y="286"/>
                      </a:lnTo>
                      <a:lnTo>
                        <a:pt x="953" y="476"/>
                      </a:lnTo>
                      <a:lnTo>
                        <a:pt x="571" y="0"/>
                      </a:lnTo>
                      <a:lnTo>
                        <a:pt x="571" y="571"/>
                      </a:lnTo>
                      <a:lnTo>
                        <a:pt x="0" y="667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9" name="Freeform: Shape 438">
                  <a:extLst>
                    <a:ext uri="{FF2B5EF4-FFF2-40B4-BE49-F238E27FC236}">
                      <a16:creationId xmlns:a16="http://schemas.microsoft.com/office/drawing/2014/main" id="{660A9D31-B10E-6965-BAFB-AE3538802F03}"/>
                    </a:ext>
                  </a:extLst>
                </p:cNvPr>
                <p:cNvSpPr/>
                <p:nvPr/>
              </p:nvSpPr>
              <p:spPr>
                <a:xfrm>
                  <a:off x="11275496" y="1820567"/>
                  <a:ext cx="1428" cy="1428"/>
                </a:xfrm>
                <a:custGeom>
                  <a:avLst/>
                  <a:gdLst>
                    <a:gd name="connsiteX0" fmla="*/ 476 w 1428"/>
                    <a:gd name="connsiteY0" fmla="*/ 857 h 1428"/>
                    <a:gd name="connsiteX1" fmla="*/ 190 w 1428"/>
                    <a:gd name="connsiteY1" fmla="*/ 1429 h 1428"/>
                    <a:gd name="connsiteX2" fmla="*/ 667 w 1428"/>
                    <a:gd name="connsiteY2" fmla="*/ 1048 h 1428"/>
                    <a:gd name="connsiteX3" fmla="*/ 1143 w 1428"/>
                    <a:gd name="connsiteY3" fmla="*/ 1429 h 1428"/>
                    <a:gd name="connsiteX4" fmla="*/ 952 w 1428"/>
                    <a:gd name="connsiteY4" fmla="*/ 857 h 1428"/>
                    <a:gd name="connsiteX5" fmla="*/ 1429 w 1428"/>
                    <a:gd name="connsiteY5" fmla="*/ 571 h 1428"/>
                    <a:gd name="connsiteX6" fmla="*/ 857 w 1428"/>
                    <a:gd name="connsiteY6" fmla="*/ 571 h 1428"/>
                    <a:gd name="connsiteX7" fmla="*/ 762 w 1428"/>
                    <a:gd name="connsiteY7" fmla="*/ 0 h 1428"/>
                    <a:gd name="connsiteX8" fmla="*/ 571 w 1428"/>
                    <a:gd name="connsiteY8" fmla="*/ 571 h 1428"/>
                    <a:gd name="connsiteX9" fmla="*/ 0 w 1428"/>
                    <a:gd name="connsiteY9" fmla="*/ 476 h 1428"/>
                    <a:gd name="connsiteX10" fmla="*/ 476 w 1428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476" y="857"/>
                      </a:moveTo>
                      <a:lnTo>
                        <a:pt x="190" y="1429"/>
                      </a:lnTo>
                      <a:lnTo>
                        <a:pt x="667" y="1048"/>
                      </a:lnTo>
                      <a:lnTo>
                        <a:pt x="1143" y="1429"/>
                      </a:lnTo>
                      <a:lnTo>
                        <a:pt x="952" y="857"/>
                      </a:lnTo>
                      <a:lnTo>
                        <a:pt x="1429" y="571"/>
                      </a:lnTo>
                      <a:lnTo>
                        <a:pt x="857" y="571"/>
                      </a:lnTo>
                      <a:lnTo>
                        <a:pt x="762" y="0"/>
                      </a:lnTo>
                      <a:lnTo>
                        <a:pt x="571" y="571"/>
                      </a:lnTo>
                      <a:lnTo>
                        <a:pt x="0" y="476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0" name="Freeform: Shape 439">
                  <a:extLst>
                    <a:ext uri="{FF2B5EF4-FFF2-40B4-BE49-F238E27FC236}">
                      <a16:creationId xmlns:a16="http://schemas.microsoft.com/office/drawing/2014/main" id="{6F99F884-E6FA-CC77-BC5B-6C0BE6E60809}"/>
                    </a:ext>
                  </a:extLst>
                </p:cNvPr>
                <p:cNvSpPr/>
                <p:nvPr/>
              </p:nvSpPr>
              <p:spPr>
                <a:xfrm>
                  <a:off x="11276829" y="1828568"/>
                  <a:ext cx="1428" cy="1524"/>
                </a:xfrm>
                <a:custGeom>
                  <a:avLst/>
                  <a:gdLst>
                    <a:gd name="connsiteX0" fmla="*/ 381 w 1428"/>
                    <a:gd name="connsiteY0" fmla="*/ 762 h 1524"/>
                    <a:gd name="connsiteX1" fmla="*/ 0 w 1428"/>
                    <a:gd name="connsiteY1" fmla="*/ 1238 h 1524"/>
                    <a:gd name="connsiteX2" fmla="*/ 571 w 1428"/>
                    <a:gd name="connsiteY2" fmla="*/ 1048 h 1524"/>
                    <a:gd name="connsiteX3" fmla="*/ 857 w 1428"/>
                    <a:gd name="connsiteY3" fmla="*/ 1524 h 1524"/>
                    <a:gd name="connsiteX4" fmla="*/ 953 w 1428"/>
                    <a:gd name="connsiteY4" fmla="*/ 952 h 1524"/>
                    <a:gd name="connsiteX5" fmla="*/ 1429 w 1428"/>
                    <a:gd name="connsiteY5" fmla="*/ 762 h 1524"/>
                    <a:gd name="connsiteX6" fmla="*/ 953 w 1428"/>
                    <a:gd name="connsiteY6" fmla="*/ 571 h 1524"/>
                    <a:gd name="connsiteX7" fmla="*/ 953 w 1428"/>
                    <a:gd name="connsiteY7" fmla="*/ 0 h 1524"/>
                    <a:gd name="connsiteX8" fmla="*/ 667 w 1428"/>
                    <a:gd name="connsiteY8" fmla="*/ 476 h 1524"/>
                    <a:gd name="connsiteX9" fmla="*/ 95 w 1428"/>
                    <a:gd name="connsiteY9" fmla="*/ 286 h 1524"/>
                    <a:gd name="connsiteX10" fmla="*/ 381 w 1428"/>
                    <a:gd name="connsiteY10" fmla="*/ 762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524">
                      <a:moveTo>
                        <a:pt x="381" y="762"/>
                      </a:moveTo>
                      <a:lnTo>
                        <a:pt x="0" y="1238"/>
                      </a:lnTo>
                      <a:lnTo>
                        <a:pt x="571" y="1048"/>
                      </a:lnTo>
                      <a:lnTo>
                        <a:pt x="857" y="1524"/>
                      </a:lnTo>
                      <a:lnTo>
                        <a:pt x="953" y="952"/>
                      </a:lnTo>
                      <a:lnTo>
                        <a:pt x="1429" y="762"/>
                      </a:lnTo>
                      <a:lnTo>
                        <a:pt x="953" y="571"/>
                      </a:lnTo>
                      <a:lnTo>
                        <a:pt x="953" y="0"/>
                      </a:lnTo>
                      <a:lnTo>
                        <a:pt x="667" y="476"/>
                      </a:lnTo>
                      <a:lnTo>
                        <a:pt x="95" y="286"/>
                      </a:lnTo>
                      <a:lnTo>
                        <a:pt x="381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id="{3C4DA525-5C9A-015E-C4E3-D8489E5E8AF9}"/>
                    </a:ext>
                  </a:extLst>
                </p:cNvPr>
                <p:cNvSpPr/>
                <p:nvPr/>
              </p:nvSpPr>
              <p:spPr>
                <a:xfrm>
                  <a:off x="11275210" y="1824663"/>
                  <a:ext cx="1523" cy="1523"/>
                </a:xfrm>
                <a:custGeom>
                  <a:avLst/>
                  <a:gdLst>
                    <a:gd name="connsiteX0" fmla="*/ 571 w 1523"/>
                    <a:gd name="connsiteY0" fmla="*/ 571 h 1523"/>
                    <a:gd name="connsiteX1" fmla="*/ 0 w 1523"/>
                    <a:gd name="connsiteY1" fmla="*/ 857 h 1523"/>
                    <a:gd name="connsiteX2" fmla="*/ 571 w 1523"/>
                    <a:gd name="connsiteY2" fmla="*/ 952 h 1523"/>
                    <a:gd name="connsiteX3" fmla="*/ 762 w 1523"/>
                    <a:gd name="connsiteY3" fmla="*/ 1524 h 1523"/>
                    <a:gd name="connsiteX4" fmla="*/ 952 w 1523"/>
                    <a:gd name="connsiteY4" fmla="*/ 952 h 1523"/>
                    <a:gd name="connsiteX5" fmla="*/ 1524 w 1523"/>
                    <a:gd name="connsiteY5" fmla="*/ 952 h 1523"/>
                    <a:gd name="connsiteX6" fmla="*/ 1048 w 1523"/>
                    <a:gd name="connsiteY6" fmla="*/ 571 h 1523"/>
                    <a:gd name="connsiteX7" fmla="*/ 1333 w 1523"/>
                    <a:gd name="connsiteY7" fmla="*/ 95 h 1523"/>
                    <a:gd name="connsiteX8" fmla="*/ 762 w 1523"/>
                    <a:gd name="connsiteY8" fmla="*/ 381 h 1523"/>
                    <a:gd name="connsiteX9" fmla="*/ 381 w 1523"/>
                    <a:gd name="connsiteY9" fmla="*/ 0 h 1523"/>
                    <a:gd name="connsiteX10" fmla="*/ 571 w 1523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571" y="571"/>
                      </a:moveTo>
                      <a:lnTo>
                        <a:pt x="0" y="857"/>
                      </a:lnTo>
                      <a:lnTo>
                        <a:pt x="571" y="952"/>
                      </a:lnTo>
                      <a:lnTo>
                        <a:pt x="762" y="1524"/>
                      </a:lnTo>
                      <a:lnTo>
                        <a:pt x="952" y="952"/>
                      </a:lnTo>
                      <a:lnTo>
                        <a:pt x="1524" y="952"/>
                      </a:lnTo>
                      <a:lnTo>
                        <a:pt x="1048" y="571"/>
                      </a:lnTo>
                      <a:lnTo>
                        <a:pt x="1333" y="95"/>
                      </a:lnTo>
                      <a:lnTo>
                        <a:pt x="762" y="381"/>
                      </a:lnTo>
                      <a:lnTo>
                        <a:pt x="381" y="0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2" name="Freeform: Shape 441">
                  <a:extLst>
                    <a:ext uri="{FF2B5EF4-FFF2-40B4-BE49-F238E27FC236}">
                      <a16:creationId xmlns:a16="http://schemas.microsoft.com/office/drawing/2014/main" id="{6BCA25E5-92B0-408E-515C-D93DD89375F3}"/>
                    </a:ext>
                  </a:extLst>
                </p:cNvPr>
                <p:cNvSpPr/>
                <p:nvPr/>
              </p:nvSpPr>
              <p:spPr>
                <a:xfrm>
                  <a:off x="11272829" y="1816376"/>
                  <a:ext cx="1523" cy="1523"/>
                </a:xfrm>
                <a:custGeom>
                  <a:avLst/>
                  <a:gdLst>
                    <a:gd name="connsiteX0" fmla="*/ 571 w 1523"/>
                    <a:gd name="connsiteY0" fmla="*/ 571 h 1523"/>
                    <a:gd name="connsiteX1" fmla="*/ 0 w 1523"/>
                    <a:gd name="connsiteY1" fmla="*/ 762 h 1523"/>
                    <a:gd name="connsiteX2" fmla="*/ 571 w 1523"/>
                    <a:gd name="connsiteY2" fmla="*/ 952 h 1523"/>
                    <a:gd name="connsiteX3" fmla="*/ 476 w 1523"/>
                    <a:gd name="connsiteY3" fmla="*/ 1524 h 1523"/>
                    <a:gd name="connsiteX4" fmla="*/ 857 w 1523"/>
                    <a:gd name="connsiteY4" fmla="*/ 1048 h 1523"/>
                    <a:gd name="connsiteX5" fmla="*/ 1429 w 1523"/>
                    <a:gd name="connsiteY5" fmla="*/ 1238 h 1523"/>
                    <a:gd name="connsiteX6" fmla="*/ 1048 w 1523"/>
                    <a:gd name="connsiteY6" fmla="*/ 762 h 1523"/>
                    <a:gd name="connsiteX7" fmla="*/ 1524 w 1523"/>
                    <a:gd name="connsiteY7" fmla="*/ 286 h 1523"/>
                    <a:gd name="connsiteX8" fmla="*/ 857 w 1523"/>
                    <a:gd name="connsiteY8" fmla="*/ 476 h 1523"/>
                    <a:gd name="connsiteX9" fmla="*/ 571 w 1523"/>
                    <a:gd name="connsiteY9" fmla="*/ 0 h 1523"/>
                    <a:gd name="connsiteX10" fmla="*/ 571 w 1523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571" y="571"/>
                      </a:moveTo>
                      <a:lnTo>
                        <a:pt x="0" y="762"/>
                      </a:lnTo>
                      <a:lnTo>
                        <a:pt x="571" y="952"/>
                      </a:lnTo>
                      <a:lnTo>
                        <a:pt x="476" y="1524"/>
                      </a:lnTo>
                      <a:lnTo>
                        <a:pt x="857" y="1048"/>
                      </a:lnTo>
                      <a:lnTo>
                        <a:pt x="1429" y="1238"/>
                      </a:lnTo>
                      <a:lnTo>
                        <a:pt x="1048" y="762"/>
                      </a:lnTo>
                      <a:lnTo>
                        <a:pt x="1524" y="286"/>
                      </a:lnTo>
                      <a:lnTo>
                        <a:pt x="857" y="476"/>
                      </a:lnTo>
                      <a:lnTo>
                        <a:pt x="571" y="0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3" name="Freeform: Shape 442">
                  <a:extLst>
                    <a:ext uri="{FF2B5EF4-FFF2-40B4-BE49-F238E27FC236}">
                      <a16:creationId xmlns:a16="http://schemas.microsoft.com/office/drawing/2014/main" id="{CE6EB881-B6AA-D2BC-0F36-080497D6390D}"/>
                    </a:ext>
                  </a:extLst>
                </p:cNvPr>
                <p:cNvSpPr/>
                <p:nvPr/>
              </p:nvSpPr>
              <p:spPr>
                <a:xfrm>
                  <a:off x="11272067" y="1823520"/>
                  <a:ext cx="1524" cy="1523"/>
                </a:xfrm>
                <a:custGeom>
                  <a:avLst/>
                  <a:gdLst>
                    <a:gd name="connsiteX0" fmla="*/ 571 w 1524"/>
                    <a:gd name="connsiteY0" fmla="*/ 571 h 1523"/>
                    <a:gd name="connsiteX1" fmla="*/ 0 w 1524"/>
                    <a:gd name="connsiteY1" fmla="*/ 476 h 1523"/>
                    <a:gd name="connsiteX2" fmla="*/ 476 w 1524"/>
                    <a:gd name="connsiteY2" fmla="*/ 857 h 1523"/>
                    <a:gd name="connsiteX3" fmla="*/ 191 w 1524"/>
                    <a:gd name="connsiteY3" fmla="*/ 1429 h 1523"/>
                    <a:gd name="connsiteX4" fmla="*/ 762 w 1524"/>
                    <a:gd name="connsiteY4" fmla="*/ 1143 h 1523"/>
                    <a:gd name="connsiteX5" fmla="*/ 1238 w 1524"/>
                    <a:gd name="connsiteY5" fmla="*/ 1524 h 1523"/>
                    <a:gd name="connsiteX6" fmla="*/ 1048 w 1524"/>
                    <a:gd name="connsiteY6" fmla="*/ 952 h 1523"/>
                    <a:gd name="connsiteX7" fmla="*/ 1524 w 1524"/>
                    <a:gd name="connsiteY7" fmla="*/ 571 h 1523"/>
                    <a:gd name="connsiteX8" fmla="*/ 953 w 1524"/>
                    <a:gd name="connsiteY8" fmla="*/ 571 h 1523"/>
                    <a:gd name="connsiteX9" fmla="*/ 762 w 1524"/>
                    <a:gd name="connsiteY9" fmla="*/ 0 h 1523"/>
                    <a:gd name="connsiteX10" fmla="*/ 571 w 1524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523">
                      <a:moveTo>
                        <a:pt x="571" y="571"/>
                      </a:moveTo>
                      <a:lnTo>
                        <a:pt x="0" y="476"/>
                      </a:lnTo>
                      <a:lnTo>
                        <a:pt x="476" y="857"/>
                      </a:lnTo>
                      <a:lnTo>
                        <a:pt x="191" y="1429"/>
                      </a:lnTo>
                      <a:lnTo>
                        <a:pt x="762" y="1143"/>
                      </a:lnTo>
                      <a:lnTo>
                        <a:pt x="1238" y="1524"/>
                      </a:lnTo>
                      <a:lnTo>
                        <a:pt x="1048" y="952"/>
                      </a:lnTo>
                      <a:lnTo>
                        <a:pt x="1524" y="571"/>
                      </a:lnTo>
                      <a:lnTo>
                        <a:pt x="953" y="571"/>
                      </a:lnTo>
                      <a:lnTo>
                        <a:pt x="762" y="0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4" name="Freeform: Shape 443">
                  <a:extLst>
                    <a:ext uri="{FF2B5EF4-FFF2-40B4-BE49-F238E27FC236}">
                      <a16:creationId xmlns:a16="http://schemas.microsoft.com/office/drawing/2014/main" id="{C6006677-DDAE-F6AF-50A0-6F5DE9D81011}"/>
                    </a:ext>
                  </a:extLst>
                </p:cNvPr>
                <p:cNvSpPr/>
                <p:nvPr/>
              </p:nvSpPr>
              <p:spPr>
                <a:xfrm>
                  <a:off x="11271495" y="1826186"/>
                  <a:ext cx="1524" cy="1524"/>
                </a:xfrm>
                <a:custGeom>
                  <a:avLst/>
                  <a:gdLst>
                    <a:gd name="connsiteX0" fmla="*/ 571 w 1524"/>
                    <a:gd name="connsiteY0" fmla="*/ 476 h 1524"/>
                    <a:gd name="connsiteX1" fmla="*/ 0 w 1524"/>
                    <a:gd name="connsiteY1" fmla="*/ 191 h 1524"/>
                    <a:gd name="connsiteX2" fmla="*/ 381 w 1524"/>
                    <a:gd name="connsiteY2" fmla="*/ 762 h 1524"/>
                    <a:gd name="connsiteX3" fmla="*/ 0 w 1524"/>
                    <a:gd name="connsiteY3" fmla="*/ 1143 h 1524"/>
                    <a:gd name="connsiteX4" fmla="*/ 571 w 1524"/>
                    <a:gd name="connsiteY4" fmla="*/ 1048 h 1524"/>
                    <a:gd name="connsiteX5" fmla="*/ 857 w 1524"/>
                    <a:gd name="connsiteY5" fmla="*/ 1524 h 1524"/>
                    <a:gd name="connsiteX6" fmla="*/ 857 w 1524"/>
                    <a:gd name="connsiteY6" fmla="*/ 952 h 1524"/>
                    <a:gd name="connsiteX7" fmla="*/ 1524 w 1524"/>
                    <a:gd name="connsiteY7" fmla="*/ 762 h 1524"/>
                    <a:gd name="connsiteX8" fmla="*/ 953 w 1524"/>
                    <a:gd name="connsiteY8" fmla="*/ 571 h 1524"/>
                    <a:gd name="connsiteX9" fmla="*/ 953 w 1524"/>
                    <a:gd name="connsiteY9" fmla="*/ 0 h 1524"/>
                    <a:gd name="connsiteX10" fmla="*/ 571 w 1524"/>
                    <a:gd name="connsiteY10" fmla="*/ 476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524">
                      <a:moveTo>
                        <a:pt x="571" y="476"/>
                      </a:moveTo>
                      <a:lnTo>
                        <a:pt x="0" y="191"/>
                      </a:lnTo>
                      <a:lnTo>
                        <a:pt x="381" y="762"/>
                      </a:lnTo>
                      <a:lnTo>
                        <a:pt x="0" y="1143"/>
                      </a:lnTo>
                      <a:lnTo>
                        <a:pt x="571" y="1048"/>
                      </a:lnTo>
                      <a:lnTo>
                        <a:pt x="857" y="1524"/>
                      </a:lnTo>
                      <a:lnTo>
                        <a:pt x="857" y="952"/>
                      </a:lnTo>
                      <a:lnTo>
                        <a:pt x="1524" y="762"/>
                      </a:lnTo>
                      <a:lnTo>
                        <a:pt x="953" y="571"/>
                      </a:lnTo>
                      <a:lnTo>
                        <a:pt x="953" y="0"/>
                      </a:lnTo>
                      <a:lnTo>
                        <a:pt x="57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5" name="Freeform: Shape 444">
                  <a:extLst>
                    <a:ext uri="{FF2B5EF4-FFF2-40B4-BE49-F238E27FC236}">
                      <a16:creationId xmlns:a16="http://schemas.microsoft.com/office/drawing/2014/main" id="{62C0A3C5-5C69-8D4E-230A-A8882B3978A4}"/>
                    </a:ext>
                  </a:extLst>
                </p:cNvPr>
                <p:cNvSpPr/>
                <p:nvPr/>
              </p:nvSpPr>
              <p:spPr>
                <a:xfrm>
                  <a:off x="11268638" y="1821710"/>
                  <a:ext cx="1524" cy="1619"/>
                </a:xfrm>
                <a:custGeom>
                  <a:avLst/>
                  <a:gdLst>
                    <a:gd name="connsiteX0" fmla="*/ 762 w 1524"/>
                    <a:gd name="connsiteY0" fmla="*/ 476 h 1619"/>
                    <a:gd name="connsiteX1" fmla="*/ 286 w 1524"/>
                    <a:gd name="connsiteY1" fmla="*/ 0 h 1619"/>
                    <a:gd name="connsiteX2" fmla="*/ 476 w 1524"/>
                    <a:gd name="connsiteY2" fmla="*/ 667 h 1619"/>
                    <a:gd name="connsiteX3" fmla="*/ 0 w 1524"/>
                    <a:gd name="connsiteY3" fmla="*/ 952 h 1619"/>
                    <a:gd name="connsiteX4" fmla="*/ 571 w 1524"/>
                    <a:gd name="connsiteY4" fmla="*/ 952 h 1619"/>
                    <a:gd name="connsiteX5" fmla="*/ 762 w 1524"/>
                    <a:gd name="connsiteY5" fmla="*/ 1619 h 1619"/>
                    <a:gd name="connsiteX6" fmla="*/ 952 w 1524"/>
                    <a:gd name="connsiteY6" fmla="*/ 952 h 1619"/>
                    <a:gd name="connsiteX7" fmla="*/ 1524 w 1524"/>
                    <a:gd name="connsiteY7" fmla="*/ 1048 h 1619"/>
                    <a:gd name="connsiteX8" fmla="*/ 1048 w 1524"/>
                    <a:gd name="connsiteY8" fmla="*/ 667 h 1619"/>
                    <a:gd name="connsiteX9" fmla="*/ 1333 w 1524"/>
                    <a:gd name="connsiteY9" fmla="*/ 95 h 1619"/>
                    <a:gd name="connsiteX10" fmla="*/ 762 w 1524"/>
                    <a:gd name="connsiteY10" fmla="*/ 476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619">
                      <a:moveTo>
                        <a:pt x="762" y="476"/>
                      </a:moveTo>
                      <a:lnTo>
                        <a:pt x="286" y="0"/>
                      </a:lnTo>
                      <a:lnTo>
                        <a:pt x="476" y="667"/>
                      </a:lnTo>
                      <a:lnTo>
                        <a:pt x="0" y="952"/>
                      </a:lnTo>
                      <a:lnTo>
                        <a:pt x="571" y="952"/>
                      </a:lnTo>
                      <a:lnTo>
                        <a:pt x="762" y="1619"/>
                      </a:lnTo>
                      <a:lnTo>
                        <a:pt x="952" y="952"/>
                      </a:lnTo>
                      <a:lnTo>
                        <a:pt x="1524" y="1048"/>
                      </a:lnTo>
                      <a:lnTo>
                        <a:pt x="1048" y="667"/>
                      </a:lnTo>
                      <a:lnTo>
                        <a:pt x="1333" y="95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6" name="Freeform: Shape 445">
                  <a:extLst>
                    <a:ext uri="{FF2B5EF4-FFF2-40B4-BE49-F238E27FC236}">
                      <a16:creationId xmlns:a16="http://schemas.microsoft.com/office/drawing/2014/main" id="{A00824F9-B96B-D4EA-BD00-0E0CE0EC43F3}"/>
                    </a:ext>
                  </a:extLst>
                </p:cNvPr>
                <p:cNvSpPr/>
                <p:nvPr/>
              </p:nvSpPr>
              <p:spPr>
                <a:xfrm>
                  <a:off x="11267495" y="1825234"/>
                  <a:ext cx="1523" cy="1523"/>
                </a:xfrm>
                <a:custGeom>
                  <a:avLst/>
                  <a:gdLst>
                    <a:gd name="connsiteX0" fmla="*/ 952 w 1523"/>
                    <a:gd name="connsiteY0" fmla="*/ 476 h 1523"/>
                    <a:gd name="connsiteX1" fmla="*/ 571 w 1523"/>
                    <a:gd name="connsiteY1" fmla="*/ 0 h 1523"/>
                    <a:gd name="connsiteX2" fmla="*/ 571 w 1523"/>
                    <a:gd name="connsiteY2" fmla="*/ 571 h 1523"/>
                    <a:gd name="connsiteX3" fmla="*/ 0 w 1523"/>
                    <a:gd name="connsiteY3" fmla="*/ 762 h 1523"/>
                    <a:gd name="connsiteX4" fmla="*/ 571 w 1523"/>
                    <a:gd name="connsiteY4" fmla="*/ 952 h 1523"/>
                    <a:gd name="connsiteX5" fmla="*/ 476 w 1523"/>
                    <a:gd name="connsiteY5" fmla="*/ 1524 h 1523"/>
                    <a:gd name="connsiteX6" fmla="*/ 857 w 1523"/>
                    <a:gd name="connsiteY6" fmla="*/ 1048 h 1523"/>
                    <a:gd name="connsiteX7" fmla="*/ 1429 w 1523"/>
                    <a:gd name="connsiteY7" fmla="*/ 1333 h 1523"/>
                    <a:gd name="connsiteX8" fmla="*/ 1143 w 1523"/>
                    <a:gd name="connsiteY8" fmla="*/ 762 h 1523"/>
                    <a:gd name="connsiteX9" fmla="*/ 1524 w 1523"/>
                    <a:gd name="connsiteY9" fmla="*/ 286 h 1523"/>
                    <a:gd name="connsiteX10" fmla="*/ 952 w 1523"/>
                    <a:gd name="connsiteY10" fmla="*/ 476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952" y="476"/>
                      </a:moveTo>
                      <a:lnTo>
                        <a:pt x="571" y="0"/>
                      </a:lnTo>
                      <a:lnTo>
                        <a:pt x="571" y="571"/>
                      </a:lnTo>
                      <a:lnTo>
                        <a:pt x="0" y="762"/>
                      </a:lnTo>
                      <a:lnTo>
                        <a:pt x="571" y="952"/>
                      </a:lnTo>
                      <a:lnTo>
                        <a:pt x="476" y="1524"/>
                      </a:lnTo>
                      <a:lnTo>
                        <a:pt x="857" y="1048"/>
                      </a:lnTo>
                      <a:lnTo>
                        <a:pt x="1429" y="1333"/>
                      </a:lnTo>
                      <a:lnTo>
                        <a:pt x="1143" y="762"/>
                      </a:lnTo>
                      <a:lnTo>
                        <a:pt x="1524" y="286"/>
                      </a:lnTo>
                      <a:lnTo>
                        <a:pt x="95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7" name="Freeform: Shape 446">
                  <a:extLst>
                    <a:ext uri="{FF2B5EF4-FFF2-40B4-BE49-F238E27FC236}">
                      <a16:creationId xmlns:a16="http://schemas.microsoft.com/office/drawing/2014/main" id="{41F14603-F278-2D7E-D163-DE0768E31153}"/>
                    </a:ext>
                  </a:extLst>
                </p:cNvPr>
                <p:cNvSpPr/>
                <p:nvPr/>
              </p:nvSpPr>
              <p:spPr>
                <a:xfrm>
                  <a:off x="11265495" y="1833426"/>
                  <a:ext cx="1619" cy="1523"/>
                </a:xfrm>
                <a:custGeom>
                  <a:avLst/>
                  <a:gdLst>
                    <a:gd name="connsiteX0" fmla="*/ 1048 w 1619"/>
                    <a:gd name="connsiteY0" fmla="*/ 571 h 1523"/>
                    <a:gd name="connsiteX1" fmla="*/ 857 w 1619"/>
                    <a:gd name="connsiteY1" fmla="*/ 0 h 1523"/>
                    <a:gd name="connsiteX2" fmla="*/ 667 w 1619"/>
                    <a:gd name="connsiteY2" fmla="*/ 571 h 1523"/>
                    <a:gd name="connsiteX3" fmla="*/ 0 w 1619"/>
                    <a:gd name="connsiteY3" fmla="*/ 571 h 1523"/>
                    <a:gd name="connsiteX4" fmla="*/ 571 w 1619"/>
                    <a:gd name="connsiteY4" fmla="*/ 952 h 1523"/>
                    <a:gd name="connsiteX5" fmla="*/ 286 w 1619"/>
                    <a:gd name="connsiteY5" fmla="*/ 1524 h 1523"/>
                    <a:gd name="connsiteX6" fmla="*/ 857 w 1619"/>
                    <a:gd name="connsiteY6" fmla="*/ 1143 h 1523"/>
                    <a:gd name="connsiteX7" fmla="*/ 1334 w 1619"/>
                    <a:gd name="connsiteY7" fmla="*/ 1524 h 1523"/>
                    <a:gd name="connsiteX8" fmla="*/ 1143 w 1619"/>
                    <a:gd name="connsiteY8" fmla="*/ 952 h 1523"/>
                    <a:gd name="connsiteX9" fmla="*/ 1619 w 1619"/>
                    <a:gd name="connsiteY9" fmla="*/ 571 h 1523"/>
                    <a:gd name="connsiteX10" fmla="*/ 1048 w 1619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1048" y="571"/>
                      </a:moveTo>
                      <a:lnTo>
                        <a:pt x="857" y="0"/>
                      </a:lnTo>
                      <a:lnTo>
                        <a:pt x="667" y="571"/>
                      </a:lnTo>
                      <a:lnTo>
                        <a:pt x="0" y="571"/>
                      </a:lnTo>
                      <a:lnTo>
                        <a:pt x="571" y="952"/>
                      </a:lnTo>
                      <a:lnTo>
                        <a:pt x="286" y="1524"/>
                      </a:lnTo>
                      <a:lnTo>
                        <a:pt x="857" y="1143"/>
                      </a:lnTo>
                      <a:lnTo>
                        <a:pt x="1334" y="1524"/>
                      </a:lnTo>
                      <a:lnTo>
                        <a:pt x="1143" y="952"/>
                      </a:lnTo>
                      <a:lnTo>
                        <a:pt x="1619" y="571"/>
                      </a:lnTo>
                      <a:lnTo>
                        <a:pt x="1048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8" name="Freeform: Shape 447">
                  <a:extLst>
                    <a:ext uri="{FF2B5EF4-FFF2-40B4-BE49-F238E27FC236}">
                      <a16:creationId xmlns:a16="http://schemas.microsoft.com/office/drawing/2014/main" id="{7597CA0A-7C2B-E465-AD7A-F5E779F6A9B8}"/>
                    </a:ext>
                  </a:extLst>
                </p:cNvPr>
                <p:cNvSpPr/>
                <p:nvPr/>
              </p:nvSpPr>
              <p:spPr>
                <a:xfrm>
                  <a:off x="11266066" y="1828472"/>
                  <a:ext cx="1524" cy="1714"/>
                </a:xfrm>
                <a:custGeom>
                  <a:avLst/>
                  <a:gdLst>
                    <a:gd name="connsiteX0" fmla="*/ 953 w 1524"/>
                    <a:gd name="connsiteY0" fmla="*/ 667 h 1714"/>
                    <a:gd name="connsiteX1" fmla="*/ 1048 w 1524"/>
                    <a:gd name="connsiteY1" fmla="*/ 0 h 1714"/>
                    <a:gd name="connsiteX2" fmla="*/ 667 w 1524"/>
                    <a:gd name="connsiteY2" fmla="*/ 572 h 1714"/>
                    <a:gd name="connsiteX3" fmla="*/ 0 w 1524"/>
                    <a:gd name="connsiteY3" fmla="*/ 286 h 1714"/>
                    <a:gd name="connsiteX4" fmla="*/ 381 w 1524"/>
                    <a:gd name="connsiteY4" fmla="*/ 857 h 1714"/>
                    <a:gd name="connsiteX5" fmla="*/ 0 w 1524"/>
                    <a:gd name="connsiteY5" fmla="*/ 1333 h 1714"/>
                    <a:gd name="connsiteX6" fmla="*/ 571 w 1524"/>
                    <a:gd name="connsiteY6" fmla="*/ 1143 h 1714"/>
                    <a:gd name="connsiteX7" fmla="*/ 953 w 1524"/>
                    <a:gd name="connsiteY7" fmla="*/ 1715 h 1714"/>
                    <a:gd name="connsiteX8" fmla="*/ 953 w 1524"/>
                    <a:gd name="connsiteY8" fmla="*/ 1048 h 1714"/>
                    <a:gd name="connsiteX9" fmla="*/ 1524 w 1524"/>
                    <a:gd name="connsiteY9" fmla="*/ 857 h 1714"/>
                    <a:gd name="connsiteX10" fmla="*/ 953 w 1524"/>
                    <a:gd name="connsiteY10" fmla="*/ 667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714">
                      <a:moveTo>
                        <a:pt x="953" y="667"/>
                      </a:moveTo>
                      <a:lnTo>
                        <a:pt x="1048" y="0"/>
                      </a:lnTo>
                      <a:lnTo>
                        <a:pt x="667" y="572"/>
                      </a:lnTo>
                      <a:lnTo>
                        <a:pt x="0" y="286"/>
                      </a:lnTo>
                      <a:lnTo>
                        <a:pt x="381" y="857"/>
                      </a:lnTo>
                      <a:lnTo>
                        <a:pt x="0" y="1333"/>
                      </a:lnTo>
                      <a:lnTo>
                        <a:pt x="571" y="1143"/>
                      </a:lnTo>
                      <a:lnTo>
                        <a:pt x="953" y="1715"/>
                      </a:lnTo>
                      <a:lnTo>
                        <a:pt x="953" y="1048"/>
                      </a:lnTo>
                      <a:lnTo>
                        <a:pt x="1524" y="857"/>
                      </a:lnTo>
                      <a:lnTo>
                        <a:pt x="95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9" name="Freeform: Shape 448">
                  <a:extLst>
                    <a:ext uri="{FF2B5EF4-FFF2-40B4-BE49-F238E27FC236}">
                      <a16:creationId xmlns:a16="http://schemas.microsoft.com/office/drawing/2014/main" id="{DD229C3F-F3FE-4AA4-8B0C-7612E8410A80}"/>
                    </a:ext>
                  </a:extLst>
                </p:cNvPr>
                <p:cNvSpPr/>
                <p:nvPr/>
              </p:nvSpPr>
              <p:spPr>
                <a:xfrm>
                  <a:off x="11262733" y="1827234"/>
                  <a:ext cx="1619" cy="1524"/>
                </a:xfrm>
                <a:custGeom>
                  <a:avLst/>
                  <a:gdLst>
                    <a:gd name="connsiteX0" fmla="*/ 1143 w 1619"/>
                    <a:gd name="connsiteY0" fmla="*/ 571 h 1524"/>
                    <a:gd name="connsiteX1" fmla="*/ 1333 w 1619"/>
                    <a:gd name="connsiteY1" fmla="*/ 0 h 1524"/>
                    <a:gd name="connsiteX2" fmla="*/ 857 w 1619"/>
                    <a:gd name="connsiteY2" fmla="*/ 381 h 1524"/>
                    <a:gd name="connsiteX3" fmla="*/ 381 w 1619"/>
                    <a:gd name="connsiteY3" fmla="*/ 0 h 1524"/>
                    <a:gd name="connsiteX4" fmla="*/ 476 w 1619"/>
                    <a:gd name="connsiteY4" fmla="*/ 571 h 1524"/>
                    <a:gd name="connsiteX5" fmla="*/ 0 w 1619"/>
                    <a:gd name="connsiteY5" fmla="*/ 952 h 1524"/>
                    <a:gd name="connsiteX6" fmla="*/ 571 w 1619"/>
                    <a:gd name="connsiteY6" fmla="*/ 952 h 1524"/>
                    <a:gd name="connsiteX7" fmla="*/ 762 w 1619"/>
                    <a:gd name="connsiteY7" fmla="*/ 1524 h 1524"/>
                    <a:gd name="connsiteX8" fmla="*/ 952 w 1619"/>
                    <a:gd name="connsiteY8" fmla="*/ 952 h 1524"/>
                    <a:gd name="connsiteX9" fmla="*/ 1619 w 1619"/>
                    <a:gd name="connsiteY9" fmla="*/ 1048 h 1524"/>
                    <a:gd name="connsiteX10" fmla="*/ 1143 w 1619"/>
                    <a:gd name="connsiteY10" fmla="*/ 571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4">
                      <a:moveTo>
                        <a:pt x="1143" y="571"/>
                      </a:moveTo>
                      <a:lnTo>
                        <a:pt x="1333" y="0"/>
                      </a:lnTo>
                      <a:lnTo>
                        <a:pt x="857" y="381"/>
                      </a:lnTo>
                      <a:lnTo>
                        <a:pt x="381" y="0"/>
                      </a:lnTo>
                      <a:lnTo>
                        <a:pt x="476" y="571"/>
                      </a:lnTo>
                      <a:lnTo>
                        <a:pt x="0" y="952"/>
                      </a:lnTo>
                      <a:lnTo>
                        <a:pt x="571" y="952"/>
                      </a:lnTo>
                      <a:lnTo>
                        <a:pt x="762" y="1524"/>
                      </a:lnTo>
                      <a:lnTo>
                        <a:pt x="952" y="952"/>
                      </a:lnTo>
                      <a:lnTo>
                        <a:pt x="1619" y="1048"/>
                      </a:lnTo>
                      <a:lnTo>
                        <a:pt x="1143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0" name="Freeform: Shape 449">
                  <a:extLst>
                    <a:ext uri="{FF2B5EF4-FFF2-40B4-BE49-F238E27FC236}">
                      <a16:creationId xmlns:a16="http://schemas.microsoft.com/office/drawing/2014/main" id="{50B31F66-DF21-3C6A-F785-A567E79AE9E7}"/>
                    </a:ext>
                  </a:extLst>
                </p:cNvPr>
                <p:cNvSpPr/>
                <p:nvPr/>
              </p:nvSpPr>
              <p:spPr>
                <a:xfrm>
                  <a:off x="11262352" y="1821043"/>
                  <a:ext cx="1524" cy="1714"/>
                </a:xfrm>
                <a:custGeom>
                  <a:avLst/>
                  <a:gdLst>
                    <a:gd name="connsiteX0" fmla="*/ 1143 w 1524"/>
                    <a:gd name="connsiteY0" fmla="*/ 857 h 1714"/>
                    <a:gd name="connsiteX1" fmla="*/ 1524 w 1524"/>
                    <a:gd name="connsiteY1" fmla="*/ 381 h 1714"/>
                    <a:gd name="connsiteX2" fmla="*/ 953 w 1524"/>
                    <a:gd name="connsiteY2" fmla="*/ 572 h 1714"/>
                    <a:gd name="connsiteX3" fmla="*/ 571 w 1524"/>
                    <a:gd name="connsiteY3" fmla="*/ 0 h 1714"/>
                    <a:gd name="connsiteX4" fmla="*/ 571 w 1524"/>
                    <a:gd name="connsiteY4" fmla="*/ 667 h 1714"/>
                    <a:gd name="connsiteX5" fmla="*/ 0 w 1524"/>
                    <a:gd name="connsiteY5" fmla="*/ 857 h 1714"/>
                    <a:gd name="connsiteX6" fmla="*/ 571 w 1524"/>
                    <a:gd name="connsiteY6" fmla="*/ 1048 h 1714"/>
                    <a:gd name="connsiteX7" fmla="*/ 476 w 1524"/>
                    <a:gd name="connsiteY7" fmla="*/ 1715 h 1714"/>
                    <a:gd name="connsiteX8" fmla="*/ 953 w 1524"/>
                    <a:gd name="connsiteY8" fmla="*/ 1143 h 1714"/>
                    <a:gd name="connsiteX9" fmla="*/ 1524 w 1524"/>
                    <a:gd name="connsiteY9" fmla="*/ 1429 h 1714"/>
                    <a:gd name="connsiteX10" fmla="*/ 1143 w 1524"/>
                    <a:gd name="connsiteY10" fmla="*/ 857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714">
                      <a:moveTo>
                        <a:pt x="1143" y="857"/>
                      </a:moveTo>
                      <a:lnTo>
                        <a:pt x="1524" y="381"/>
                      </a:lnTo>
                      <a:lnTo>
                        <a:pt x="953" y="572"/>
                      </a:lnTo>
                      <a:lnTo>
                        <a:pt x="571" y="0"/>
                      </a:lnTo>
                      <a:lnTo>
                        <a:pt x="571" y="667"/>
                      </a:lnTo>
                      <a:lnTo>
                        <a:pt x="0" y="857"/>
                      </a:lnTo>
                      <a:lnTo>
                        <a:pt x="571" y="1048"/>
                      </a:lnTo>
                      <a:lnTo>
                        <a:pt x="476" y="1715"/>
                      </a:lnTo>
                      <a:lnTo>
                        <a:pt x="953" y="1143"/>
                      </a:lnTo>
                      <a:lnTo>
                        <a:pt x="1524" y="1429"/>
                      </a:lnTo>
                      <a:lnTo>
                        <a:pt x="1143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1" name="Freeform: Shape 450">
                  <a:extLst>
                    <a:ext uri="{FF2B5EF4-FFF2-40B4-BE49-F238E27FC236}">
                      <a16:creationId xmlns:a16="http://schemas.microsoft.com/office/drawing/2014/main" id="{64A672AE-F51C-F7E6-BAC8-B49B426418C0}"/>
                    </a:ext>
                  </a:extLst>
                </p:cNvPr>
                <p:cNvSpPr/>
                <p:nvPr/>
              </p:nvSpPr>
              <p:spPr>
                <a:xfrm>
                  <a:off x="11259018" y="1830949"/>
                  <a:ext cx="1714" cy="1524"/>
                </a:xfrm>
                <a:custGeom>
                  <a:avLst/>
                  <a:gdLst>
                    <a:gd name="connsiteX0" fmla="*/ 1143 w 1714"/>
                    <a:gd name="connsiteY0" fmla="*/ 952 h 1524"/>
                    <a:gd name="connsiteX1" fmla="*/ 1714 w 1714"/>
                    <a:gd name="connsiteY1" fmla="*/ 571 h 1524"/>
                    <a:gd name="connsiteX2" fmla="*/ 1048 w 1714"/>
                    <a:gd name="connsiteY2" fmla="*/ 571 h 1524"/>
                    <a:gd name="connsiteX3" fmla="*/ 857 w 1714"/>
                    <a:gd name="connsiteY3" fmla="*/ 0 h 1524"/>
                    <a:gd name="connsiteX4" fmla="*/ 667 w 1714"/>
                    <a:gd name="connsiteY4" fmla="*/ 571 h 1524"/>
                    <a:gd name="connsiteX5" fmla="*/ 0 w 1714"/>
                    <a:gd name="connsiteY5" fmla="*/ 571 h 1524"/>
                    <a:gd name="connsiteX6" fmla="*/ 476 w 1714"/>
                    <a:gd name="connsiteY6" fmla="*/ 952 h 1524"/>
                    <a:gd name="connsiteX7" fmla="*/ 286 w 1714"/>
                    <a:gd name="connsiteY7" fmla="*/ 1524 h 1524"/>
                    <a:gd name="connsiteX8" fmla="*/ 762 w 1714"/>
                    <a:gd name="connsiteY8" fmla="*/ 1143 h 1524"/>
                    <a:gd name="connsiteX9" fmla="*/ 1334 w 1714"/>
                    <a:gd name="connsiteY9" fmla="*/ 1524 h 1524"/>
                    <a:gd name="connsiteX10" fmla="*/ 1143 w 1714"/>
                    <a:gd name="connsiteY10" fmla="*/ 952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524">
                      <a:moveTo>
                        <a:pt x="1143" y="952"/>
                      </a:moveTo>
                      <a:lnTo>
                        <a:pt x="1714" y="571"/>
                      </a:lnTo>
                      <a:lnTo>
                        <a:pt x="1048" y="571"/>
                      </a:lnTo>
                      <a:lnTo>
                        <a:pt x="857" y="0"/>
                      </a:lnTo>
                      <a:lnTo>
                        <a:pt x="667" y="571"/>
                      </a:lnTo>
                      <a:lnTo>
                        <a:pt x="0" y="571"/>
                      </a:lnTo>
                      <a:lnTo>
                        <a:pt x="476" y="952"/>
                      </a:lnTo>
                      <a:lnTo>
                        <a:pt x="286" y="1524"/>
                      </a:lnTo>
                      <a:lnTo>
                        <a:pt x="762" y="1143"/>
                      </a:lnTo>
                      <a:lnTo>
                        <a:pt x="1334" y="1524"/>
                      </a:lnTo>
                      <a:lnTo>
                        <a:pt x="1143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2" name="Freeform: Shape 451">
                  <a:extLst>
                    <a:ext uri="{FF2B5EF4-FFF2-40B4-BE49-F238E27FC236}">
                      <a16:creationId xmlns:a16="http://schemas.microsoft.com/office/drawing/2014/main" id="{F5D4101B-E9FB-843D-1EDE-F8712E602D2C}"/>
                    </a:ext>
                  </a:extLst>
                </p:cNvPr>
                <p:cNvSpPr/>
                <p:nvPr/>
              </p:nvSpPr>
              <p:spPr>
                <a:xfrm>
                  <a:off x="11257684" y="1827520"/>
                  <a:ext cx="1714" cy="1714"/>
                </a:xfrm>
                <a:custGeom>
                  <a:avLst/>
                  <a:gdLst>
                    <a:gd name="connsiteX0" fmla="*/ 1048 w 1714"/>
                    <a:gd name="connsiteY0" fmla="*/ 1048 h 1714"/>
                    <a:gd name="connsiteX1" fmla="*/ 1715 w 1714"/>
                    <a:gd name="connsiteY1" fmla="*/ 857 h 1714"/>
                    <a:gd name="connsiteX2" fmla="*/ 1048 w 1714"/>
                    <a:gd name="connsiteY2" fmla="*/ 667 h 1714"/>
                    <a:gd name="connsiteX3" fmla="*/ 1143 w 1714"/>
                    <a:gd name="connsiteY3" fmla="*/ 0 h 1714"/>
                    <a:gd name="connsiteX4" fmla="*/ 762 w 1714"/>
                    <a:gd name="connsiteY4" fmla="*/ 476 h 1714"/>
                    <a:gd name="connsiteX5" fmla="*/ 95 w 1714"/>
                    <a:gd name="connsiteY5" fmla="*/ 286 h 1714"/>
                    <a:gd name="connsiteX6" fmla="*/ 476 w 1714"/>
                    <a:gd name="connsiteY6" fmla="*/ 762 h 1714"/>
                    <a:gd name="connsiteX7" fmla="*/ 0 w 1714"/>
                    <a:gd name="connsiteY7" fmla="*/ 1333 h 1714"/>
                    <a:gd name="connsiteX8" fmla="*/ 667 w 1714"/>
                    <a:gd name="connsiteY8" fmla="*/ 1143 h 1714"/>
                    <a:gd name="connsiteX9" fmla="*/ 1048 w 1714"/>
                    <a:gd name="connsiteY9" fmla="*/ 1715 h 1714"/>
                    <a:gd name="connsiteX10" fmla="*/ 1048 w 1714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1048" y="1048"/>
                      </a:moveTo>
                      <a:lnTo>
                        <a:pt x="1715" y="857"/>
                      </a:lnTo>
                      <a:lnTo>
                        <a:pt x="1048" y="667"/>
                      </a:lnTo>
                      <a:lnTo>
                        <a:pt x="1143" y="0"/>
                      </a:lnTo>
                      <a:lnTo>
                        <a:pt x="762" y="476"/>
                      </a:lnTo>
                      <a:lnTo>
                        <a:pt x="95" y="286"/>
                      </a:lnTo>
                      <a:lnTo>
                        <a:pt x="476" y="762"/>
                      </a:lnTo>
                      <a:lnTo>
                        <a:pt x="0" y="1333"/>
                      </a:lnTo>
                      <a:lnTo>
                        <a:pt x="667" y="1143"/>
                      </a:lnTo>
                      <a:lnTo>
                        <a:pt x="1048" y="1715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3" name="Freeform: Shape 452">
                  <a:extLst>
                    <a:ext uri="{FF2B5EF4-FFF2-40B4-BE49-F238E27FC236}">
                      <a16:creationId xmlns:a16="http://schemas.microsoft.com/office/drawing/2014/main" id="{84E10EB8-1DBF-E4DC-B78D-F5F5598DD7B3}"/>
                    </a:ext>
                  </a:extLst>
                </p:cNvPr>
                <p:cNvSpPr/>
                <p:nvPr/>
              </p:nvSpPr>
              <p:spPr>
                <a:xfrm>
                  <a:off x="11257113" y="1820567"/>
                  <a:ext cx="1714" cy="1619"/>
                </a:xfrm>
                <a:custGeom>
                  <a:avLst/>
                  <a:gdLst>
                    <a:gd name="connsiteX0" fmla="*/ 1048 w 1714"/>
                    <a:gd name="connsiteY0" fmla="*/ 952 h 1619"/>
                    <a:gd name="connsiteX1" fmla="*/ 1715 w 1714"/>
                    <a:gd name="connsiteY1" fmla="*/ 1048 h 1619"/>
                    <a:gd name="connsiteX2" fmla="*/ 1143 w 1714"/>
                    <a:gd name="connsiteY2" fmla="*/ 667 h 1619"/>
                    <a:gd name="connsiteX3" fmla="*/ 1429 w 1714"/>
                    <a:gd name="connsiteY3" fmla="*/ 0 h 1619"/>
                    <a:gd name="connsiteX4" fmla="*/ 858 w 1714"/>
                    <a:gd name="connsiteY4" fmla="*/ 381 h 1619"/>
                    <a:gd name="connsiteX5" fmla="*/ 381 w 1714"/>
                    <a:gd name="connsiteY5" fmla="*/ 0 h 1619"/>
                    <a:gd name="connsiteX6" fmla="*/ 571 w 1714"/>
                    <a:gd name="connsiteY6" fmla="*/ 571 h 1619"/>
                    <a:gd name="connsiteX7" fmla="*/ 0 w 1714"/>
                    <a:gd name="connsiteY7" fmla="*/ 952 h 1619"/>
                    <a:gd name="connsiteX8" fmla="*/ 667 w 1714"/>
                    <a:gd name="connsiteY8" fmla="*/ 952 h 1619"/>
                    <a:gd name="connsiteX9" fmla="*/ 762 w 1714"/>
                    <a:gd name="connsiteY9" fmla="*/ 1619 h 1619"/>
                    <a:gd name="connsiteX10" fmla="*/ 1048 w 1714"/>
                    <a:gd name="connsiteY10" fmla="*/ 95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619">
                      <a:moveTo>
                        <a:pt x="1048" y="952"/>
                      </a:moveTo>
                      <a:lnTo>
                        <a:pt x="1715" y="1048"/>
                      </a:lnTo>
                      <a:lnTo>
                        <a:pt x="1143" y="667"/>
                      </a:lnTo>
                      <a:lnTo>
                        <a:pt x="1429" y="0"/>
                      </a:lnTo>
                      <a:lnTo>
                        <a:pt x="858" y="381"/>
                      </a:lnTo>
                      <a:lnTo>
                        <a:pt x="381" y="0"/>
                      </a:lnTo>
                      <a:lnTo>
                        <a:pt x="571" y="571"/>
                      </a:lnTo>
                      <a:lnTo>
                        <a:pt x="0" y="952"/>
                      </a:lnTo>
                      <a:lnTo>
                        <a:pt x="667" y="952"/>
                      </a:lnTo>
                      <a:lnTo>
                        <a:pt x="762" y="1619"/>
                      </a:lnTo>
                      <a:lnTo>
                        <a:pt x="1048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4" name="Freeform: Shape 453">
                  <a:extLst>
                    <a:ext uri="{FF2B5EF4-FFF2-40B4-BE49-F238E27FC236}">
                      <a16:creationId xmlns:a16="http://schemas.microsoft.com/office/drawing/2014/main" id="{D7D16D0C-23ED-2C41-6AD2-1654C68AA143}"/>
                    </a:ext>
                  </a:extLst>
                </p:cNvPr>
                <p:cNvSpPr/>
                <p:nvPr/>
              </p:nvSpPr>
              <p:spPr>
                <a:xfrm>
                  <a:off x="11255112" y="1825043"/>
                  <a:ext cx="1714" cy="1714"/>
                </a:xfrm>
                <a:custGeom>
                  <a:avLst/>
                  <a:gdLst>
                    <a:gd name="connsiteX0" fmla="*/ 1048 w 1714"/>
                    <a:gd name="connsiteY0" fmla="*/ 1238 h 1714"/>
                    <a:gd name="connsiteX1" fmla="*/ 1619 w 1714"/>
                    <a:gd name="connsiteY1" fmla="*/ 1429 h 1714"/>
                    <a:gd name="connsiteX2" fmla="*/ 1238 w 1714"/>
                    <a:gd name="connsiteY2" fmla="*/ 953 h 1714"/>
                    <a:gd name="connsiteX3" fmla="*/ 1714 w 1714"/>
                    <a:gd name="connsiteY3" fmla="*/ 381 h 1714"/>
                    <a:gd name="connsiteX4" fmla="*/ 1048 w 1714"/>
                    <a:gd name="connsiteY4" fmla="*/ 572 h 1714"/>
                    <a:gd name="connsiteX5" fmla="*/ 667 w 1714"/>
                    <a:gd name="connsiteY5" fmla="*/ 0 h 1714"/>
                    <a:gd name="connsiteX6" fmla="*/ 667 w 1714"/>
                    <a:gd name="connsiteY6" fmla="*/ 667 h 1714"/>
                    <a:gd name="connsiteX7" fmla="*/ 0 w 1714"/>
                    <a:gd name="connsiteY7" fmla="*/ 857 h 1714"/>
                    <a:gd name="connsiteX8" fmla="*/ 667 w 1714"/>
                    <a:gd name="connsiteY8" fmla="*/ 1048 h 1714"/>
                    <a:gd name="connsiteX9" fmla="*/ 571 w 1714"/>
                    <a:gd name="connsiteY9" fmla="*/ 1715 h 1714"/>
                    <a:gd name="connsiteX10" fmla="*/ 1048 w 1714"/>
                    <a:gd name="connsiteY10" fmla="*/ 123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1048" y="1238"/>
                      </a:moveTo>
                      <a:lnTo>
                        <a:pt x="1619" y="1429"/>
                      </a:lnTo>
                      <a:lnTo>
                        <a:pt x="1238" y="953"/>
                      </a:lnTo>
                      <a:lnTo>
                        <a:pt x="1714" y="381"/>
                      </a:lnTo>
                      <a:lnTo>
                        <a:pt x="1048" y="572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lnTo>
                        <a:pt x="0" y="857"/>
                      </a:lnTo>
                      <a:lnTo>
                        <a:pt x="667" y="1048"/>
                      </a:lnTo>
                      <a:lnTo>
                        <a:pt x="571" y="1715"/>
                      </a:lnTo>
                      <a:lnTo>
                        <a:pt x="1048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5" name="Freeform: Shape 454">
                  <a:extLst>
                    <a:ext uri="{FF2B5EF4-FFF2-40B4-BE49-F238E27FC236}">
                      <a16:creationId xmlns:a16="http://schemas.microsoft.com/office/drawing/2014/main" id="{6E28F130-2D66-55B9-83C5-E7E174AD515D}"/>
                    </a:ext>
                  </a:extLst>
                </p:cNvPr>
                <p:cNvSpPr/>
                <p:nvPr/>
              </p:nvSpPr>
              <p:spPr>
                <a:xfrm>
                  <a:off x="11252731" y="1829234"/>
                  <a:ext cx="1714" cy="1714"/>
                </a:xfrm>
                <a:custGeom>
                  <a:avLst/>
                  <a:gdLst>
                    <a:gd name="connsiteX0" fmla="*/ 857 w 1714"/>
                    <a:gd name="connsiteY0" fmla="*/ 1238 h 1714"/>
                    <a:gd name="connsiteX1" fmla="*/ 1334 w 1714"/>
                    <a:gd name="connsiteY1" fmla="*/ 1715 h 1714"/>
                    <a:gd name="connsiteX2" fmla="*/ 1143 w 1714"/>
                    <a:gd name="connsiteY2" fmla="*/ 1048 h 1714"/>
                    <a:gd name="connsiteX3" fmla="*/ 1714 w 1714"/>
                    <a:gd name="connsiteY3" fmla="*/ 667 h 1714"/>
                    <a:gd name="connsiteX4" fmla="*/ 1048 w 1714"/>
                    <a:gd name="connsiteY4" fmla="*/ 667 h 1714"/>
                    <a:gd name="connsiteX5" fmla="*/ 857 w 1714"/>
                    <a:gd name="connsiteY5" fmla="*/ 0 h 1714"/>
                    <a:gd name="connsiteX6" fmla="*/ 667 w 1714"/>
                    <a:gd name="connsiteY6" fmla="*/ 667 h 1714"/>
                    <a:gd name="connsiteX7" fmla="*/ 0 w 1714"/>
                    <a:gd name="connsiteY7" fmla="*/ 571 h 1714"/>
                    <a:gd name="connsiteX8" fmla="*/ 476 w 1714"/>
                    <a:gd name="connsiteY8" fmla="*/ 1048 h 1714"/>
                    <a:gd name="connsiteX9" fmla="*/ 286 w 1714"/>
                    <a:gd name="connsiteY9" fmla="*/ 1619 h 1714"/>
                    <a:gd name="connsiteX10" fmla="*/ 857 w 1714"/>
                    <a:gd name="connsiteY10" fmla="*/ 123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857" y="1238"/>
                      </a:moveTo>
                      <a:lnTo>
                        <a:pt x="1334" y="1715"/>
                      </a:lnTo>
                      <a:lnTo>
                        <a:pt x="1143" y="1048"/>
                      </a:lnTo>
                      <a:lnTo>
                        <a:pt x="1714" y="667"/>
                      </a:lnTo>
                      <a:lnTo>
                        <a:pt x="1048" y="667"/>
                      </a:lnTo>
                      <a:lnTo>
                        <a:pt x="857" y="0"/>
                      </a:lnTo>
                      <a:lnTo>
                        <a:pt x="667" y="667"/>
                      </a:lnTo>
                      <a:lnTo>
                        <a:pt x="0" y="571"/>
                      </a:lnTo>
                      <a:lnTo>
                        <a:pt x="476" y="1048"/>
                      </a:lnTo>
                      <a:lnTo>
                        <a:pt x="286" y="1619"/>
                      </a:lnTo>
                      <a:lnTo>
                        <a:pt x="857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6" name="Freeform: Shape 455">
                  <a:extLst>
                    <a:ext uri="{FF2B5EF4-FFF2-40B4-BE49-F238E27FC236}">
                      <a16:creationId xmlns:a16="http://schemas.microsoft.com/office/drawing/2014/main" id="{942D4665-EDCB-A961-DD68-7E3B34516E2E}"/>
                    </a:ext>
                  </a:extLst>
                </p:cNvPr>
                <p:cNvSpPr/>
                <p:nvPr/>
              </p:nvSpPr>
              <p:spPr>
                <a:xfrm>
                  <a:off x="11250255" y="1823520"/>
                  <a:ext cx="1714" cy="1714"/>
                </a:xfrm>
                <a:custGeom>
                  <a:avLst/>
                  <a:gdLst>
                    <a:gd name="connsiteX0" fmla="*/ 667 w 1714"/>
                    <a:gd name="connsiteY0" fmla="*/ 1143 h 1714"/>
                    <a:gd name="connsiteX1" fmla="*/ 1048 w 1714"/>
                    <a:gd name="connsiteY1" fmla="*/ 1715 h 1714"/>
                    <a:gd name="connsiteX2" fmla="*/ 1048 w 1714"/>
                    <a:gd name="connsiteY2" fmla="*/ 1048 h 1714"/>
                    <a:gd name="connsiteX3" fmla="*/ 1715 w 1714"/>
                    <a:gd name="connsiteY3" fmla="*/ 857 h 1714"/>
                    <a:gd name="connsiteX4" fmla="*/ 1048 w 1714"/>
                    <a:gd name="connsiteY4" fmla="*/ 667 h 1714"/>
                    <a:gd name="connsiteX5" fmla="*/ 1048 w 1714"/>
                    <a:gd name="connsiteY5" fmla="*/ 0 h 1714"/>
                    <a:gd name="connsiteX6" fmla="*/ 667 w 1714"/>
                    <a:gd name="connsiteY6" fmla="*/ 476 h 1714"/>
                    <a:gd name="connsiteX7" fmla="*/ 0 w 1714"/>
                    <a:gd name="connsiteY7" fmla="*/ 286 h 1714"/>
                    <a:gd name="connsiteX8" fmla="*/ 476 w 1714"/>
                    <a:gd name="connsiteY8" fmla="*/ 857 h 1714"/>
                    <a:gd name="connsiteX9" fmla="*/ 0 w 1714"/>
                    <a:gd name="connsiteY9" fmla="*/ 1333 h 1714"/>
                    <a:gd name="connsiteX10" fmla="*/ 667 w 1714"/>
                    <a:gd name="connsiteY10" fmla="*/ 1143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667" y="1143"/>
                      </a:moveTo>
                      <a:lnTo>
                        <a:pt x="1048" y="1715"/>
                      </a:lnTo>
                      <a:lnTo>
                        <a:pt x="1048" y="1048"/>
                      </a:lnTo>
                      <a:lnTo>
                        <a:pt x="1715" y="857"/>
                      </a:lnTo>
                      <a:lnTo>
                        <a:pt x="1048" y="667"/>
                      </a:lnTo>
                      <a:lnTo>
                        <a:pt x="1048" y="0"/>
                      </a:lnTo>
                      <a:lnTo>
                        <a:pt x="667" y="476"/>
                      </a:lnTo>
                      <a:lnTo>
                        <a:pt x="0" y="286"/>
                      </a:lnTo>
                      <a:lnTo>
                        <a:pt x="476" y="857"/>
                      </a:lnTo>
                      <a:lnTo>
                        <a:pt x="0" y="1333"/>
                      </a:lnTo>
                      <a:lnTo>
                        <a:pt x="667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7" name="Freeform: Shape 456">
                  <a:extLst>
                    <a:ext uri="{FF2B5EF4-FFF2-40B4-BE49-F238E27FC236}">
                      <a16:creationId xmlns:a16="http://schemas.microsoft.com/office/drawing/2014/main" id="{3FC05094-AC47-E227-A333-E67FD11414C9}"/>
                    </a:ext>
                  </a:extLst>
                </p:cNvPr>
                <p:cNvSpPr/>
                <p:nvPr/>
              </p:nvSpPr>
              <p:spPr>
                <a:xfrm>
                  <a:off x="11245206" y="1823996"/>
                  <a:ext cx="1809" cy="1714"/>
                </a:xfrm>
                <a:custGeom>
                  <a:avLst/>
                  <a:gdLst>
                    <a:gd name="connsiteX0" fmla="*/ 667 w 1809"/>
                    <a:gd name="connsiteY0" fmla="*/ 1048 h 1714"/>
                    <a:gd name="connsiteX1" fmla="*/ 858 w 1809"/>
                    <a:gd name="connsiteY1" fmla="*/ 1715 h 1714"/>
                    <a:gd name="connsiteX2" fmla="*/ 1048 w 1809"/>
                    <a:gd name="connsiteY2" fmla="*/ 1048 h 1714"/>
                    <a:gd name="connsiteX3" fmla="*/ 1810 w 1809"/>
                    <a:gd name="connsiteY3" fmla="*/ 1143 h 1714"/>
                    <a:gd name="connsiteX4" fmla="*/ 1238 w 1809"/>
                    <a:gd name="connsiteY4" fmla="*/ 667 h 1714"/>
                    <a:gd name="connsiteX5" fmla="*/ 1524 w 1809"/>
                    <a:gd name="connsiteY5" fmla="*/ 0 h 1714"/>
                    <a:gd name="connsiteX6" fmla="*/ 953 w 1809"/>
                    <a:gd name="connsiteY6" fmla="*/ 476 h 1714"/>
                    <a:gd name="connsiteX7" fmla="*/ 381 w 1809"/>
                    <a:gd name="connsiteY7" fmla="*/ 0 h 1714"/>
                    <a:gd name="connsiteX8" fmla="*/ 571 w 1809"/>
                    <a:gd name="connsiteY8" fmla="*/ 667 h 1714"/>
                    <a:gd name="connsiteX9" fmla="*/ 0 w 1809"/>
                    <a:gd name="connsiteY9" fmla="*/ 1048 h 1714"/>
                    <a:gd name="connsiteX10" fmla="*/ 667 w 180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714">
                      <a:moveTo>
                        <a:pt x="667" y="1048"/>
                      </a:moveTo>
                      <a:lnTo>
                        <a:pt x="858" y="1715"/>
                      </a:lnTo>
                      <a:lnTo>
                        <a:pt x="1048" y="1048"/>
                      </a:lnTo>
                      <a:lnTo>
                        <a:pt x="1810" y="1143"/>
                      </a:lnTo>
                      <a:lnTo>
                        <a:pt x="1238" y="667"/>
                      </a:lnTo>
                      <a:lnTo>
                        <a:pt x="1524" y="0"/>
                      </a:lnTo>
                      <a:lnTo>
                        <a:pt x="953" y="476"/>
                      </a:lnTo>
                      <a:lnTo>
                        <a:pt x="381" y="0"/>
                      </a:lnTo>
                      <a:lnTo>
                        <a:pt x="571" y="667"/>
                      </a:lnTo>
                      <a:lnTo>
                        <a:pt x="0" y="1048"/>
                      </a:lnTo>
                      <a:lnTo>
                        <a:pt x="66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8" name="Freeform: Shape 457">
                  <a:extLst>
                    <a:ext uri="{FF2B5EF4-FFF2-40B4-BE49-F238E27FC236}">
                      <a16:creationId xmlns:a16="http://schemas.microsoft.com/office/drawing/2014/main" id="{04480FD0-AA45-B980-1622-278666AB723A}"/>
                    </a:ext>
                  </a:extLst>
                </p:cNvPr>
                <p:cNvSpPr/>
                <p:nvPr/>
              </p:nvSpPr>
              <p:spPr>
                <a:xfrm>
                  <a:off x="11247778" y="1832854"/>
                  <a:ext cx="1714" cy="1809"/>
                </a:xfrm>
                <a:custGeom>
                  <a:avLst/>
                  <a:gdLst>
                    <a:gd name="connsiteX0" fmla="*/ 667 w 1714"/>
                    <a:gd name="connsiteY0" fmla="*/ 1143 h 1809"/>
                    <a:gd name="connsiteX1" fmla="*/ 571 w 1714"/>
                    <a:gd name="connsiteY1" fmla="*/ 1810 h 1809"/>
                    <a:gd name="connsiteX2" fmla="*/ 1048 w 1714"/>
                    <a:gd name="connsiteY2" fmla="*/ 1238 h 1809"/>
                    <a:gd name="connsiteX3" fmla="*/ 1714 w 1714"/>
                    <a:gd name="connsiteY3" fmla="*/ 1524 h 1809"/>
                    <a:gd name="connsiteX4" fmla="*/ 1238 w 1714"/>
                    <a:gd name="connsiteY4" fmla="*/ 952 h 1809"/>
                    <a:gd name="connsiteX5" fmla="*/ 1714 w 1714"/>
                    <a:gd name="connsiteY5" fmla="*/ 381 h 1809"/>
                    <a:gd name="connsiteX6" fmla="*/ 1048 w 1714"/>
                    <a:gd name="connsiteY6" fmla="*/ 571 h 1809"/>
                    <a:gd name="connsiteX7" fmla="*/ 667 w 1714"/>
                    <a:gd name="connsiteY7" fmla="*/ 0 h 1809"/>
                    <a:gd name="connsiteX8" fmla="*/ 667 w 1714"/>
                    <a:gd name="connsiteY8" fmla="*/ 667 h 1809"/>
                    <a:gd name="connsiteX9" fmla="*/ 0 w 1714"/>
                    <a:gd name="connsiteY9" fmla="*/ 857 h 1809"/>
                    <a:gd name="connsiteX10" fmla="*/ 667 w 1714"/>
                    <a:gd name="connsiteY10" fmla="*/ 1143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809">
                      <a:moveTo>
                        <a:pt x="667" y="1143"/>
                      </a:moveTo>
                      <a:lnTo>
                        <a:pt x="571" y="1810"/>
                      </a:lnTo>
                      <a:lnTo>
                        <a:pt x="1048" y="1238"/>
                      </a:lnTo>
                      <a:lnTo>
                        <a:pt x="1714" y="1524"/>
                      </a:lnTo>
                      <a:lnTo>
                        <a:pt x="1238" y="952"/>
                      </a:lnTo>
                      <a:lnTo>
                        <a:pt x="1714" y="381"/>
                      </a:lnTo>
                      <a:lnTo>
                        <a:pt x="1048" y="571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lnTo>
                        <a:pt x="0" y="857"/>
                      </a:lnTo>
                      <a:lnTo>
                        <a:pt x="667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9" name="Freeform: Shape 458">
                  <a:extLst>
                    <a:ext uri="{FF2B5EF4-FFF2-40B4-BE49-F238E27FC236}">
                      <a16:creationId xmlns:a16="http://schemas.microsoft.com/office/drawing/2014/main" id="{0A542C8B-1892-097C-D69C-1FD1FF2F71D0}"/>
                    </a:ext>
                  </a:extLst>
                </p:cNvPr>
                <p:cNvSpPr/>
                <p:nvPr/>
              </p:nvSpPr>
              <p:spPr>
                <a:xfrm>
                  <a:off x="11245206" y="1827330"/>
                  <a:ext cx="1809" cy="1714"/>
                </a:xfrm>
                <a:custGeom>
                  <a:avLst/>
                  <a:gdLst>
                    <a:gd name="connsiteX0" fmla="*/ 571 w 1809"/>
                    <a:gd name="connsiteY0" fmla="*/ 1048 h 1714"/>
                    <a:gd name="connsiteX1" fmla="*/ 286 w 1809"/>
                    <a:gd name="connsiteY1" fmla="*/ 1715 h 1714"/>
                    <a:gd name="connsiteX2" fmla="*/ 953 w 1809"/>
                    <a:gd name="connsiteY2" fmla="*/ 1333 h 1714"/>
                    <a:gd name="connsiteX3" fmla="*/ 1429 w 1809"/>
                    <a:gd name="connsiteY3" fmla="*/ 1715 h 1714"/>
                    <a:gd name="connsiteX4" fmla="*/ 1238 w 1809"/>
                    <a:gd name="connsiteY4" fmla="*/ 1048 h 1714"/>
                    <a:gd name="connsiteX5" fmla="*/ 1810 w 1809"/>
                    <a:gd name="connsiteY5" fmla="*/ 667 h 1714"/>
                    <a:gd name="connsiteX6" fmla="*/ 1143 w 1809"/>
                    <a:gd name="connsiteY6" fmla="*/ 667 h 1714"/>
                    <a:gd name="connsiteX7" fmla="*/ 953 w 1809"/>
                    <a:gd name="connsiteY7" fmla="*/ 0 h 1714"/>
                    <a:gd name="connsiteX8" fmla="*/ 762 w 1809"/>
                    <a:gd name="connsiteY8" fmla="*/ 667 h 1714"/>
                    <a:gd name="connsiteX9" fmla="*/ 0 w 1809"/>
                    <a:gd name="connsiteY9" fmla="*/ 571 h 1714"/>
                    <a:gd name="connsiteX10" fmla="*/ 571 w 180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714">
                      <a:moveTo>
                        <a:pt x="571" y="1048"/>
                      </a:moveTo>
                      <a:lnTo>
                        <a:pt x="286" y="1715"/>
                      </a:lnTo>
                      <a:lnTo>
                        <a:pt x="953" y="1333"/>
                      </a:lnTo>
                      <a:lnTo>
                        <a:pt x="1429" y="1715"/>
                      </a:lnTo>
                      <a:lnTo>
                        <a:pt x="1238" y="1048"/>
                      </a:lnTo>
                      <a:lnTo>
                        <a:pt x="1810" y="667"/>
                      </a:lnTo>
                      <a:lnTo>
                        <a:pt x="1143" y="667"/>
                      </a:lnTo>
                      <a:lnTo>
                        <a:pt x="953" y="0"/>
                      </a:lnTo>
                      <a:lnTo>
                        <a:pt x="762" y="667"/>
                      </a:lnTo>
                      <a:lnTo>
                        <a:pt x="0" y="571"/>
                      </a:lnTo>
                      <a:lnTo>
                        <a:pt x="57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0" name="Freeform: Shape 459">
                  <a:extLst>
                    <a:ext uri="{FF2B5EF4-FFF2-40B4-BE49-F238E27FC236}">
                      <a16:creationId xmlns:a16="http://schemas.microsoft.com/office/drawing/2014/main" id="{AF585166-B0C8-BE75-D7F3-E545CFD5C0A7}"/>
                    </a:ext>
                  </a:extLst>
                </p:cNvPr>
                <p:cNvSpPr/>
                <p:nvPr/>
              </p:nvSpPr>
              <p:spPr>
                <a:xfrm>
                  <a:off x="11243587" y="1828949"/>
                  <a:ext cx="1809" cy="1809"/>
                </a:xfrm>
                <a:custGeom>
                  <a:avLst/>
                  <a:gdLst>
                    <a:gd name="connsiteX0" fmla="*/ 476 w 1809"/>
                    <a:gd name="connsiteY0" fmla="*/ 857 h 1809"/>
                    <a:gd name="connsiteX1" fmla="*/ 0 w 1809"/>
                    <a:gd name="connsiteY1" fmla="*/ 1429 h 1809"/>
                    <a:gd name="connsiteX2" fmla="*/ 667 w 1809"/>
                    <a:gd name="connsiteY2" fmla="*/ 1238 h 1809"/>
                    <a:gd name="connsiteX3" fmla="*/ 1048 w 1809"/>
                    <a:gd name="connsiteY3" fmla="*/ 1810 h 1809"/>
                    <a:gd name="connsiteX4" fmla="*/ 1048 w 1809"/>
                    <a:gd name="connsiteY4" fmla="*/ 1143 h 1809"/>
                    <a:gd name="connsiteX5" fmla="*/ 1810 w 1809"/>
                    <a:gd name="connsiteY5" fmla="*/ 952 h 1809"/>
                    <a:gd name="connsiteX6" fmla="*/ 1143 w 1809"/>
                    <a:gd name="connsiteY6" fmla="*/ 762 h 1809"/>
                    <a:gd name="connsiteX7" fmla="*/ 1143 w 1809"/>
                    <a:gd name="connsiteY7" fmla="*/ 0 h 1809"/>
                    <a:gd name="connsiteX8" fmla="*/ 762 w 1809"/>
                    <a:gd name="connsiteY8" fmla="*/ 571 h 1809"/>
                    <a:gd name="connsiteX9" fmla="*/ 95 w 1809"/>
                    <a:gd name="connsiteY9" fmla="*/ 286 h 1809"/>
                    <a:gd name="connsiteX10" fmla="*/ 476 w 1809"/>
                    <a:gd name="connsiteY10" fmla="*/ 857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476" y="857"/>
                      </a:moveTo>
                      <a:lnTo>
                        <a:pt x="0" y="1429"/>
                      </a:lnTo>
                      <a:lnTo>
                        <a:pt x="667" y="1238"/>
                      </a:lnTo>
                      <a:lnTo>
                        <a:pt x="1048" y="1810"/>
                      </a:lnTo>
                      <a:lnTo>
                        <a:pt x="1048" y="1143"/>
                      </a:lnTo>
                      <a:lnTo>
                        <a:pt x="1810" y="952"/>
                      </a:lnTo>
                      <a:lnTo>
                        <a:pt x="1143" y="762"/>
                      </a:lnTo>
                      <a:lnTo>
                        <a:pt x="1143" y="0"/>
                      </a:lnTo>
                      <a:lnTo>
                        <a:pt x="762" y="571"/>
                      </a:lnTo>
                      <a:lnTo>
                        <a:pt x="95" y="286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1" name="Freeform: Shape 460">
                  <a:extLst>
                    <a:ext uri="{FF2B5EF4-FFF2-40B4-BE49-F238E27FC236}">
                      <a16:creationId xmlns:a16="http://schemas.microsoft.com/office/drawing/2014/main" id="{A4B745B6-3506-5E4E-39B0-E20321665862}"/>
                    </a:ext>
                  </a:extLst>
                </p:cNvPr>
                <p:cNvSpPr/>
                <p:nvPr/>
              </p:nvSpPr>
              <p:spPr>
                <a:xfrm>
                  <a:off x="11243873" y="1819519"/>
                  <a:ext cx="1809" cy="1809"/>
                </a:xfrm>
                <a:custGeom>
                  <a:avLst/>
                  <a:gdLst>
                    <a:gd name="connsiteX0" fmla="*/ 571 w 1809"/>
                    <a:gd name="connsiteY0" fmla="*/ 762 h 1809"/>
                    <a:gd name="connsiteX1" fmla="*/ 0 w 1809"/>
                    <a:gd name="connsiteY1" fmla="*/ 1143 h 1809"/>
                    <a:gd name="connsiteX2" fmla="*/ 667 w 1809"/>
                    <a:gd name="connsiteY2" fmla="*/ 1143 h 1809"/>
                    <a:gd name="connsiteX3" fmla="*/ 857 w 1809"/>
                    <a:gd name="connsiteY3" fmla="*/ 1810 h 1809"/>
                    <a:gd name="connsiteX4" fmla="*/ 1143 w 1809"/>
                    <a:gd name="connsiteY4" fmla="*/ 1143 h 1809"/>
                    <a:gd name="connsiteX5" fmla="*/ 1810 w 1809"/>
                    <a:gd name="connsiteY5" fmla="*/ 1238 h 1809"/>
                    <a:gd name="connsiteX6" fmla="*/ 1238 w 1809"/>
                    <a:gd name="connsiteY6" fmla="*/ 762 h 1809"/>
                    <a:gd name="connsiteX7" fmla="*/ 1524 w 1809"/>
                    <a:gd name="connsiteY7" fmla="*/ 95 h 1809"/>
                    <a:gd name="connsiteX8" fmla="*/ 953 w 1809"/>
                    <a:gd name="connsiteY8" fmla="*/ 476 h 1809"/>
                    <a:gd name="connsiteX9" fmla="*/ 381 w 1809"/>
                    <a:gd name="connsiteY9" fmla="*/ 0 h 1809"/>
                    <a:gd name="connsiteX10" fmla="*/ 571 w 1809"/>
                    <a:gd name="connsiteY10" fmla="*/ 762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571" y="762"/>
                      </a:moveTo>
                      <a:lnTo>
                        <a:pt x="0" y="1143"/>
                      </a:lnTo>
                      <a:lnTo>
                        <a:pt x="667" y="1143"/>
                      </a:lnTo>
                      <a:lnTo>
                        <a:pt x="857" y="1810"/>
                      </a:lnTo>
                      <a:lnTo>
                        <a:pt x="1143" y="1143"/>
                      </a:lnTo>
                      <a:lnTo>
                        <a:pt x="1810" y="1238"/>
                      </a:lnTo>
                      <a:lnTo>
                        <a:pt x="1238" y="762"/>
                      </a:lnTo>
                      <a:lnTo>
                        <a:pt x="1524" y="95"/>
                      </a:lnTo>
                      <a:lnTo>
                        <a:pt x="953" y="476"/>
                      </a:lnTo>
                      <a:lnTo>
                        <a:pt x="381" y="0"/>
                      </a:lnTo>
                      <a:lnTo>
                        <a:pt x="571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2" name="Freeform: Shape 461">
                  <a:extLst>
                    <a:ext uri="{FF2B5EF4-FFF2-40B4-BE49-F238E27FC236}">
                      <a16:creationId xmlns:a16="http://schemas.microsoft.com/office/drawing/2014/main" id="{0812732C-03F5-E55F-F0FA-E65F10DBE50E}"/>
                    </a:ext>
                  </a:extLst>
                </p:cNvPr>
                <p:cNvSpPr/>
                <p:nvPr/>
              </p:nvSpPr>
              <p:spPr>
                <a:xfrm>
                  <a:off x="11237968" y="1821900"/>
                  <a:ext cx="1809" cy="1904"/>
                </a:xfrm>
                <a:custGeom>
                  <a:avLst/>
                  <a:gdLst>
                    <a:gd name="connsiteX0" fmla="*/ 667 w 1809"/>
                    <a:gd name="connsiteY0" fmla="*/ 667 h 1904"/>
                    <a:gd name="connsiteX1" fmla="*/ 0 w 1809"/>
                    <a:gd name="connsiteY1" fmla="*/ 857 h 1904"/>
                    <a:gd name="connsiteX2" fmla="*/ 667 w 1809"/>
                    <a:gd name="connsiteY2" fmla="*/ 1143 h 1904"/>
                    <a:gd name="connsiteX3" fmla="*/ 571 w 1809"/>
                    <a:gd name="connsiteY3" fmla="*/ 1905 h 1904"/>
                    <a:gd name="connsiteX4" fmla="*/ 1048 w 1809"/>
                    <a:gd name="connsiteY4" fmla="*/ 1238 h 1904"/>
                    <a:gd name="connsiteX5" fmla="*/ 1714 w 1809"/>
                    <a:gd name="connsiteY5" fmla="*/ 1524 h 1904"/>
                    <a:gd name="connsiteX6" fmla="*/ 1333 w 1809"/>
                    <a:gd name="connsiteY6" fmla="*/ 952 h 1904"/>
                    <a:gd name="connsiteX7" fmla="*/ 1810 w 1809"/>
                    <a:gd name="connsiteY7" fmla="*/ 381 h 1904"/>
                    <a:gd name="connsiteX8" fmla="*/ 1048 w 1809"/>
                    <a:gd name="connsiteY8" fmla="*/ 571 h 1904"/>
                    <a:gd name="connsiteX9" fmla="*/ 667 w 1809"/>
                    <a:gd name="connsiteY9" fmla="*/ 0 h 1904"/>
                    <a:gd name="connsiteX10" fmla="*/ 667 w 1809"/>
                    <a:gd name="connsiteY10" fmla="*/ 667 h 1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904">
                      <a:moveTo>
                        <a:pt x="667" y="667"/>
                      </a:moveTo>
                      <a:lnTo>
                        <a:pt x="0" y="857"/>
                      </a:lnTo>
                      <a:lnTo>
                        <a:pt x="667" y="1143"/>
                      </a:lnTo>
                      <a:lnTo>
                        <a:pt x="571" y="1905"/>
                      </a:lnTo>
                      <a:lnTo>
                        <a:pt x="1048" y="1238"/>
                      </a:lnTo>
                      <a:lnTo>
                        <a:pt x="1714" y="1524"/>
                      </a:lnTo>
                      <a:lnTo>
                        <a:pt x="1333" y="952"/>
                      </a:lnTo>
                      <a:lnTo>
                        <a:pt x="1810" y="381"/>
                      </a:lnTo>
                      <a:lnTo>
                        <a:pt x="1048" y="571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3" name="Freeform: Shape 462">
                  <a:extLst>
                    <a:ext uri="{FF2B5EF4-FFF2-40B4-BE49-F238E27FC236}">
                      <a16:creationId xmlns:a16="http://schemas.microsoft.com/office/drawing/2014/main" id="{C4C9A965-584D-17CD-3580-CA51967CA6CE}"/>
                    </a:ext>
                  </a:extLst>
                </p:cNvPr>
                <p:cNvSpPr/>
                <p:nvPr/>
              </p:nvSpPr>
              <p:spPr>
                <a:xfrm>
                  <a:off x="11239396" y="1831520"/>
                  <a:ext cx="1809" cy="1809"/>
                </a:xfrm>
                <a:custGeom>
                  <a:avLst/>
                  <a:gdLst>
                    <a:gd name="connsiteX0" fmla="*/ 667 w 1809"/>
                    <a:gd name="connsiteY0" fmla="*/ 667 h 1809"/>
                    <a:gd name="connsiteX1" fmla="*/ 0 w 1809"/>
                    <a:gd name="connsiteY1" fmla="*/ 572 h 1809"/>
                    <a:gd name="connsiteX2" fmla="*/ 571 w 1809"/>
                    <a:gd name="connsiteY2" fmla="*/ 1048 h 1809"/>
                    <a:gd name="connsiteX3" fmla="*/ 286 w 1809"/>
                    <a:gd name="connsiteY3" fmla="*/ 1715 h 1809"/>
                    <a:gd name="connsiteX4" fmla="*/ 857 w 1809"/>
                    <a:gd name="connsiteY4" fmla="*/ 1334 h 1809"/>
                    <a:gd name="connsiteX5" fmla="*/ 1429 w 1809"/>
                    <a:gd name="connsiteY5" fmla="*/ 1810 h 1809"/>
                    <a:gd name="connsiteX6" fmla="*/ 1238 w 1809"/>
                    <a:gd name="connsiteY6" fmla="*/ 1048 h 1809"/>
                    <a:gd name="connsiteX7" fmla="*/ 1810 w 1809"/>
                    <a:gd name="connsiteY7" fmla="*/ 667 h 1809"/>
                    <a:gd name="connsiteX8" fmla="*/ 1143 w 1809"/>
                    <a:gd name="connsiteY8" fmla="*/ 667 h 1809"/>
                    <a:gd name="connsiteX9" fmla="*/ 953 w 1809"/>
                    <a:gd name="connsiteY9" fmla="*/ 0 h 1809"/>
                    <a:gd name="connsiteX10" fmla="*/ 667 w 1809"/>
                    <a:gd name="connsiteY10" fmla="*/ 667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667" y="667"/>
                      </a:moveTo>
                      <a:lnTo>
                        <a:pt x="0" y="572"/>
                      </a:lnTo>
                      <a:lnTo>
                        <a:pt x="571" y="1048"/>
                      </a:lnTo>
                      <a:lnTo>
                        <a:pt x="286" y="1715"/>
                      </a:lnTo>
                      <a:lnTo>
                        <a:pt x="857" y="1334"/>
                      </a:lnTo>
                      <a:lnTo>
                        <a:pt x="1429" y="1810"/>
                      </a:lnTo>
                      <a:lnTo>
                        <a:pt x="1238" y="1048"/>
                      </a:lnTo>
                      <a:lnTo>
                        <a:pt x="1810" y="667"/>
                      </a:lnTo>
                      <a:lnTo>
                        <a:pt x="1143" y="667"/>
                      </a:lnTo>
                      <a:lnTo>
                        <a:pt x="953" y="0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4" name="Freeform: Shape 463">
                  <a:extLst>
                    <a:ext uri="{FF2B5EF4-FFF2-40B4-BE49-F238E27FC236}">
                      <a16:creationId xmlns:a16="http://schemas.microsoft.com/office/drawing/2014/main" id="{6FFEB84B-4014-2B68-3629-E1B3814D43E8}"/>
                    </a:ext>
                  </a:extLst>
                </p:cNvPr>
                <p:cNvSpPr/>
                <p:nvPr/>
              </p:nvSpPr>
              <p:spPr>
                <a:xfrm>
                  <a:off x="11235681" y="1826472"/>
                  <a:ext cx="1905" cy="1905"/>
                </a:xfrm>
                <a:custGeom>
                  <a:avLst/>
                  <a:gdLst>
                    <a:gd name="connsiteX0" fmla="*/ 762 w 1905"/>
                    <a:gd name="connsiteY0" fmla="*/ 667 h 1905"/>
                    <a:gd name="connsiteX1" fmla="*/ 95 w 1905"/>
                    <a:gd name="connsiteY1" fmla="*/ 381 h 1905"/>
                    <a:gd name="connsiteX2" fmla="*/ 476 w 1905"/>
                    <a:gd name="connsiteY2" fmla="*/ 952 h 1905"/>
                    <a:gd name="connsiteX3" fmla="*/ 0 w 1905"/>
                    <a:gd name="connsiteY3" fmla="*/ 1524 h 1905"/>
                    <a:gd name="connsiteX4" fmla="*/ 762 w 1905"/>
                    <a:gd name="connsiteY4" fmla="*/ 1333 h 1905"/>
                    <a:gd name="connsiteX5" fmla="*/ 1143 w 1905"/>
                    <a:gd name="connsiteY5" fmla="*/ 1905 h 1905"/>
                    <a:gd name="connsiteX6" fmla="*/ 1143 w 1905"/>
                    <a:gd name="connsiteY6" fmla="*/ 1238 h 1905"/>
                    <a:gd name="connsiteX7" fmla="*/ 1905 w 1905"/>
                    <a:gd name="connsiteY7" fmla="*/ 1048 h 1905"/>
                    <a:gd name="connsiteX8" fmla="*/ 1143 w 1905"/>
                    <a:gd name="connsiteY8" fmla="*/ 762 h 1905"/>
                    <a:gd name="connsiteX9" fmla="*/ 1238 w 1905"/>
                    <a:gd name="connsiteY9" fmla="*/ 0 h 1905"/>
                    <a:gd name="connsiteX10" fmla="*/ 762 w 1905"/>
                    <a:gd name="connsiteY10" fmla="*/ 667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5">
                      <a:moveTo>
                        <a:pt x="762" y="667"/>
                      </a:moveTo>
                      <a:lnTo>
                        <a:pt x="95" y="381"/>
                      </a:lnTo>
                      <a:lnTo>
                        <a:pt x="476" y="952"/>
                      </a:lnTo>
                      <a:lnTo>
                        <a:pt x="0" y="1524"/>
                      </a:lnTo>
                      <a:lnTo>
                        <a:pt x="762" y="1333"/>
                      </a:lnTo>
                      <a:lnTo>
                        <a:pt x="1143" y="1905"/>
                      </a:lnTo>
                      <a:lnTo>
                        <a:pt x="1143" y="1238"/>
                      </a:lnTo>
                      <a:lnTo>
                        <a:pt x="1905" y="1048"/>
                      </a:lnTo>
                      <a:lnTo>
                        <a:pt x="1143" y="762"/>
                      </a:lnTo>
                      <a:lnTo>
                        <a:pt x="1238" y="0"/>
                      </a:lnTo>
                      <a:lnTo>
                        <a:pt x="76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5" name="Freeform: Shape 464">
                  <a:extLst>
                    <a:ext uri="{FF2B5EF4-FFF2-40B4-BE49-F238E27FC236}">
                      <a16:creationId xmlns:a16="http://schemas.microsoft.com/office/drawing/2014/main" id="{0A5702B6-F3EB-957A-1B62-926C49879ECB}"/>
                    </a:ext>
                  </a:extLst>
                </p:cNvPr>
                <p:cNvSpPr/>
                <p:nvPr/>
              </p:nvSpPr>
              <p:spPr>
                <a:xfrm>
                  <a:off x="11233586" y="1821710"/>
                  <a:ext cx="1905" cy="1905"/>
                </a:xfrm>
                <a:custGeom>
                  <a:avLst/>
                  <a:gdLst>
                    <a:gd name="connsiteX0" fmla="*/ 953 w 1905"/>
                    <a:gd name="connsiteY0" fmla="*/ 476 h 1905"/>
                    <a:gd name="connsiteX1" fmla="*/ 381 w 1905"/>
                    <a:gd name="connsiteY1" fmla="*/ 0 h 1905"/>
                    <a:gd name="connsiteX2" fmla="*/ 667 w 1905"/>
                    <a:gd name="connsiteY2" fmla="*/ 762 h 1905"/>
                    <a:gd name="connsiteX3" fmla="*/ 0 w 1905"/>
                    <a:gd name="connsiteY3" fmla="*/ 1143 h 1905"/>
                    <a:gd name="connsiteX4" fmla="*/ 762 w 1905"/>
                    <a:gd name="connsiteY4" fmla="*/ 1143 h 1905"/>
                    <a:gd name="connsiteX5" fmla="*/ 953 w 1905"/>
                    <a:gd name="connsiteY5" fmla="*/ 1905 h 1905"/>
                    <a:gd name="connsiteX6" fmla="*/ 1143 w 1905"/>
                    <a:gd name="connsiteY6" fmla="*/ 1143 h 1905"/>
                    <a:gd name="connsiteX7" fmla="*/ 1905 w 1905"/>
                    <a:gd name="connsiteY7" fmla="*/ 1238 h 1905"/>
                    <a:gd name="connsiteX8" fmla="*/ 1334 w 1905"/>
                    <a:gd name="connsiteY8" fmla="*/ 762 h 1905"/>
                    <a:gd name="connsiteX9" fmla="*/ 1619 w 1905"/>
                    <a:gd name="connsiteY9" fmla="*/ 95 h 1905"/>
                    <a:gd name="connsiteX10" fmla="*/ 953 w 1905"/>
                    <a:gd name="connsiteY10" fmla="*/ 476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5">
                      <a:moveTo>
                        <a:pt x="953" y="476"/>
                      </a:moveTo>
                      <a:lnTo>
                        <a:pt x="381" y="0"/>
                      </a:lnTo>
                      <a:lnTo>
                        <a:pt x="667" y="762"/>
                      </a:lnTo>
                      <a:lnTo>
                        <a:pt x="0" y="1143"/>
                      </a:lnTo>
                      <a:lnTo>
                        <a:pt x="762" y="1143"/>
                      </a:lnTo>
                      <a:lnTo>
                        <a:pt x="953" y="1905"/>
                      </a:lnTo>
                      <a:lnTo>
                        <a:pt x="1143" y="1143"/>
                      </a:lnTo>
                      <a:lnTo>
                        <a:pt x="1905" y="1238"/>
                      </a:lnTo>
                      <a:lnTo>
                        <a:pt x="1334" y="762"/>
                      </a:lnTo>
                      <a:lnTo>
                        <a:pt x="1619" y="95"/>
                      </a:lnTo>
                      <a:lnTo>
                        <a:pt x="953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6" name="Freeform: Shape 465">
                  <a:extLst>
                    <a:ext uri="{FF2B5EF4-FFF2-40B4-BE49-F238E27FC236}">
                      <a16:creationId xmlns:a16="http://schemas.microsoft.com/office/drawing/2014/main" id="{8AFCC60E-C227-5A29-F93E-07357AC0F809}"/>
                    </a:ext>
                  </a:extLst>
                </p:cNvPr>
                <p:cNvSpPr/>
                <p:nvPr/>
              </p:nvSpPr>
              <p:spPr>
                <a:xfrm>
                  <a:off x="11234158" y="1834188"/>
                  <a:ext cx="1904" cy="2000"/>
                </a:xfrm>
                <a:custGeom>
                  <a:avLst/>
                  <a:gdLst>
                    <a:gd name="connsiteX0" fmla="*/ 1143 w 1904"/>
                    <a:gd name="connsiteY0" fmla="*/ 667 h 2000"/>
                    <a:gd name="connsiteX1" fmla="*/ 762 w 1904"/>
                    <a:gd name="connsiteY1" fmla="*/ 0 h 2000"/>
                    <a:gd name="connsiteX2" fmla="*/ 762 w 1904"/>
                    <a:gd name="connsiteY2" fmla="*/ 762 h 2000"/>
                    <a:gd name="connsiteX3" fmla="*/ 0 w 1904"/>
                    <a:gd name="connsiteY3" fmla="*/ 952 h 2000"/>
                    <a:gd name="connsiteX4" fmla="*/ 762 w 1904"/>
                    <a:gd name="connsiteY4" fmla="*/ 1238 h 2000"/>
                    <a:gd name="connsiteX5" fmla="*/ 667 w 1904"/>
                    <a:gd name="connsiteY5" fmla="*/ 2000 h 2000"/>
                    <a:gd name="connsiteX6" fmla="*/ 1143 w 1904"/>
                    <a:gd name="connsiteY6" fmla="*/ 1429 h 2000"/>
                    <a:gd name="connsiteX7" fmla="*/ 1809 w 1904"/>
                    <a:gd name="connsiteY7" fmla="*/ 1715 h 2000"/>
                    <a:gd name="connsiteX8" fmla="*/ 1429 w 1904"/>
                    <a:gd name="connsiteY8" fmla="*/ 1048 h 2000"/>
                    <a:gd name="connsiteX9" fmla="*/ 1905 w 1904"/>
                    <a:gd name="connsiteY9" fmla="*/ 476 h 2000"/>
                    <a:gd name="connsiteX10" fmla="*/ 1143 w 1904"/>
                    <a:gd name="connsiteY10" fmla="*/ 667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4" h="2000">
                      <a:moveTo>
                        <a:pt x="1143" y="667"/>
                      </a:moveTo>
                      <a:lnTo>
                        <a:pt x="762" y="0"/>
                      </a:lnTo>
                      <a:lnTo>
                        <a:pt x="762" y="762"/>
                      </a:lnTo>
                      <a:lnTo>
                        <a:pt x="0" y="952"/>
                      </a:lnTo>
                      <a:lnTo>
                        <a:pt x="762" y="1238"/>
                      </a:lnTo>
                      <a:lnTo>
                        <a:pt x="667" y="2000"/>
                      </a:lnTo>
                      <a:lnTo>
                        <a:pt x="1143" y="1429"/>
                      </a:lnTo>
                      <a:lnTo>
                        <a:pt x="1809" y="1715"/>
                      </a:lnTo>
                      <a:lnTo>
                        <a:pt x="1429" y="1048"/>
                      </a:lnTo>
                      <a:lnTo>
                        <a:pt x="1905" y="476"/>
                      </a:lnTo>
                      <a:lnTo>
                        <a:pt x="114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7" name="Freeform: Shape 466">
                  <a:extLst>
                    <a:ext uri="{FF2B5EF4-FFF2-40B4-BE49-F238E27FC236}">
                      <a16:creationId xmlns:a16="http://schemas.microsoft.com/office/drawing/2014/main" id="{48579259-D01D-BBD1-7BFA-F450BDB973A2}"/>
                    </a:ext>
                  </a:extLst>
                </p:cNvPr>
                <p:cNvSpPr/>
                <p:nvPr/>
              </p:nvSpPr>
              <p:spPr>
                <a:xfrm>
                  <a:off x="11229871" y="1826949"/>
                  <a:ext cx="1905" cy="1904"/>
                </a:xfrm>
                <a:custGeom>
                  <a:avLst/>
                  <a:gdLst>
                    <a:gd name="connsiteX0" fmla="*/ 1143 w 1905"/>
                    <a:gd name="connsiteY0" fmla="*/ 762 h 1904"/>
                    <a:gd name="connsiteX1" fmla="*/ 953 w 1905"/>
                    <a:gd name="connsiteY1" fmla="*/ 0 h 1904"/>
                    <a:gd name="connsiteX2" fmla="*/ 762 w 1905"/>
                    <a:gd name="connsiteY2" fmla="*/ 762 h 1904"/>
                    <a:gd name="connsiteX3" fmla="*/ 0 w 1905"/>
                    <a:gd name="connsiteY3" fmla="*/ 667 h 1904"/>
                    <a:gd name="connsiteX4" fmla="*/ 571 w 1905"/>
                    <a:gd name="connsiteY4" fmla="*/ 1143 h 1904"/>
                    <a:gd name="connsiteX5" fmla="*/ 286 w 1905"/>
                    <a:gd name="connsiteY5" fmla="*/ 1905 h 1904"/>
                    <a:gd name="connsiteX6" fmla="*/ 953 w 1905"/>
                    <a:gd name="connsiteY6" fmla="*/ 1429 h 1904"/>
                    <a:gd name="connsiteX7" fmla="*/ 1524 w 1905"/>
                    <a:gd name="connsiteY7" fmla="*/ 1905 h 1904"/>
                    <a:gd name="connsiteX8" fmla="*/ 1238 w 1905"/>
                    <a:gd name="connsiteY8" fmla="*/ 1143 h 1904"/>
                    <a:gd name="connsiteX9" fmla="*/ 1905 w 1905"/>
                    <a:gd name="connsiteY9" fmla="*/ 762 h 1904"/>
                    <a:gd name="connsiteX10" fmla="*/ 1143 w 1905"/>
                    <a:gd name="connsiteY10" fmla="*/ 762 h 1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4">
                      <a:moveTo>
                        <a:pt x="1143" y="762"/>
                      </a:moveTo>
                      <a:lnTo>
                        <a:pt x="953" y="0"/>
                      </a:lnTo>
                      <a:lnTo>
                        <a:pt x="762" y="762"/>
                      </a:lnTo>
                      <a:lnTo>
                        <a:pt x="0" y="667"/>
                      </a:lnTo>
                      <a:lnTo>
                        <a:pt x="571" y="1143"/>
                      </a:lnTo>
                      <a:lnTo>
                        <a:pt x="286" y="1905"/>
                      </a:lnTo>
                      <a:lnTo>
                        <a:pt x="953" y="1429"/>
                      </a:lnTo>
                      <a:lnTo>
                        <a:pt x="1524" y="1905"/>
                      </a:lnTo>
                      <a:lnTo>
                        <a:pt x="1238" y="1143"/>
                      </a:lnTo>
                      <a:lnTo>
                        <a:pt x="1905" y="762"/>
                      </a:lnTo>
                      <a:lnTo>
                        <a:pt x="1143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8" name="Freeform: Shape 467">
                  <a:extLst>
                    <a:ext uri="{FF2B5EF4-FFF2-40B4-BE49-F238E27FC236}">
                      <a16:creationId xmlns:a16="http://schemas.microsoft.com/office/drawing/2014/main" id="{FDD24F69-84DC-1025-09CB-EEDE60AABA05}"/>
                    </a:ext>
                  </a:extLst>
                </p:cNvPr>
                <p:cNvSpPr/>
                <p:nvPr/>
              </p:nvSpPr>
              <p:spPr>
                <a:xfrm>
                  <a:off x="11228443" y="1832568"/>
                  <a:ext cx="2000" cy="2000"/>
                </a:xfrm>
                <a:custGeom>
                  <a:avLst/>
                  <a:gdLst>
                    <a:gd name="connsiteX0" fmla="*/ 1238 w 2000"/>
                    <a:gd name="connsiteY0" fmla="*/ 762 h 2000"/>
                    <a:gd name="connsiteX1" fmla="*/ 1333 w 2000"/>
                    <a:gd name="connsiteY1" fmla="*/ 0 h 2000"/>
                    <a:gd name="connsiteX2" fmla="*/ 857 w 2000"/>
                    <a:gd name="connsiteY2" fmla="*/ 572 h 2000"/>
                    <a:gd name="connsiteX3" fmla="*/ 95 w 2000"/>
                    <a:gd name="connsiteY3" fmla="*/ 286 h 2000"/>
                    <a:gd name="connsiteX4" fmla="*/ 571 w 2000"/>
                    <a:gd name="connsiteY4" fmla="*/ 953 h 2000"/>
                    <a:gd name="connsiteX5" fmla="*/ 0 w 2000"/>
                    <a:gd name="connsiteY5" fmla="*/ 1524 h 2000"/>
                    <a:gd name="connsiteX6" fmla="*/ 762 w 2000"/>
                    <a:gd name="connsiteY6" fmla="*/ 1333 h 2000"/>
                    <a:gd name="connsiteX7" fmla="*/ 1238 w 2000"/>
                    <a:gd name="connsiteY7" fmla="*/ 2000 h 2000"/>
                    <a:gd name="connsiteX8" fmla="*/ 1238 w 2000"/>
                    <a:gd name="connsiteY8" fmla="*/ 1143 h 2000"/>
                    <a:gd name="connsiteX9" fmla="*/ 2000 w 2000"/>
                    <a:gd name="connsiteY9" fmla="*/ 953 h 2000"/>
                    <a:gd name="connsiteX10" fmla="*/ 1238 w 2000"/>
                    <a:gd name="connsiteY10" fmla="*/ 762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00">
                      <a:moveTo>
                        <a:pt x="1238" y="762"/>
                      </a:moveTo>
                      <a:lnTo>
                        <a:pt x="1333" y="0"/>
                      </a:lnTo>
                      <a:lnTo>
                        <a:pt x="857" y="572"/>
                      </a:lnTo>
                      <a:lnTo>
                        <a:pt x="95" y="286"/>
                      </a:lnTo>
                      <a:lnTo>
                        <a:pt x="571" y="953"/>
                      </a:lnTo>
                      <a:lnTo>
                        <a:pt x="0" y="1524"/>
                      </a:lnTo>
                      <a:lnTo>
                        <a:pt x="762" y="1333"/>
                      </a:lnTo>
                      <a:lnTo>
                        <a:pt x="1238" y="2000"/>
                      </a:lnTo>
                      <a:lnTo>
                        <a:pt x="1238" y="1143"/>
                      </a:lnTo>
                      <a:lnTo>
                        <a:pt x="2000" y="953"/>
                      </a:lnTo>
                      <a:lnTo>
                        <a:pt x="1238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9" name="Freeform: Shape 468">
                  <a:extLst>
                    <a:ext uri="{FF2B5EF4-FFF2-40B4-BE49-F238E27FC236}">
                      <a16:creationId xmlns:a16="http://schemas.microsoft.com/office/drawing/2014/main" id="{55226D7C-101D-6C8E-3219-965E839788BF}"/>
                    </a:ext>
                  </a:extLst>
                </p:cNvPr>
                <p:cNvSpPr/>
                <p:nvPr/>
              </p:nvSpPr>
              <p:spPr>
                <a:xfrm>
                  <a:off x="11225871" y="1827996"/>
                  <a:ext cx="2000" cy="2000"/>
                </a:xfrm>
                <a:custGeom>
                  <a:avLst/>
                  <a:gdLst>
                    <a:gd name="connsiteX0" fmla="*/ 1334 w 2000"/>
                    <a:gd name="connsiteY0" fmla="*/ 762 h 2000"/>
                    <a:gd name="connsiteX1" fmla="*/ 1619 w 2000"/>
                    <a:gd name="connsiteY1" fmla="*/ 95 h 2000"/>
                    <a:gd name="connsiteX2" fmla="*/ 1048 w 2000"/>
                    <a:gd name="connsiteY2" fmla="*/ 571 h 2000"/>
                    <a:gd name="connsiteX3" fmla="*/ 381 w 2000"/>
                    <a:gd name="connsiteY3" fmla="*/ 0 h 2000"/>
                    <a:gd name="connsiteX4" fmla="*/ 667 w 2000"/>
                    <a:gd name="connsiteY4" fmla="*/ 762 h 2000"/>
                    <a:gd name="connsiteX5" fmla="*/ 0 w 2000"/>
                    <a:gd name="connsiteY5" fmla="*/ 1143 h 2000"/>
                    <a:gd name="connsiteX6" fmla="*/ 762 w 2000"/>
                    <a:gd name="connsiteY6" fmla="*/ 1238 h 2000"/>
                    <a:gd name="connsiteX7" fmla="*/ 953 w 2000"/>
                    <a:gd name="connsiteY7" fmla="*/ 2000 h 2000"/>
                    <a:gd name="connsiteX8" fmla="*/ 1238 w 2000"/>
                    <a:gd name="connsiteY8" fmla="*/ 1238 h 2000"/>
                    <a:gd name="connsiteX9" fmla="*/ 2000 w 2000"/>
                    <a:gd name="connsiteY9" fmla="*/ 1238 h 2000"/>
                    <a:gd name="connsiteX10" fmla="*/ 1334 w 2000"/>
                    <a:gd name="connsiteY10" fmla="*/ 762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00">
                      <a:moveTo>
                        <a:pt x="1334" y="762"/>
                      </a:moveTo>
                      <a:lnTo>
                        <a:pt x="1619" y="95"/>
                      </a:lnTo>
                      <a:lnTo>
                        <a:pt x="1048" y="571"/>
                      </a:lnTo>
                      <a:lnTo>
                        <a:pt x="381" y="0"/>
                      </a:lnTo>
                      <a:lnTo>
                        <a:pt x="667" y="762"/>
                      </a:lnTo>
                      <a:lnTo>
                        <a:pt x="0" y="1143"/>
                      </a:lnTo>
                      <a:lnTo>
                        <a:pt x="762" y="1238"/>
                      </a:lnTo>
                      <a:lnTo>
                        <a:pt x="953" y="2000"/>
                      </a:lnTo>
                      <a:lnTo>
                        <a:pt x="1238" y="1238"/>
                      </a:lnTo>
                      <a:lnTo>
                        <a:pt x="2000" y="1238"/>
                      </a:lnTo>
                      <a:lnTo>
                        <a:pt x="1334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0" name="Freeform: Shape 469">
                  <a:extLst>
                    <a:ext uri="{FF2B5EF4-FFF2-40B4-BE49-F238E27FC236}">
                      <a16:creationId xmlns:a16="http://schemas.microsoft.com/office/drawing/2014/main" id="{D680CD19-6F51-B389-8993-E1CD3AC288B6}"/>
                    </a:ext>
                  </a:extLst>
                </p:cNvPr>
                <p:cNvSpPr/>
                <p:nvPr/>
              </p:nvSpPr>
              <p:spPr>
                <a:xfrm>
                  <a:off x="11223489" y="1825615"/>
                  <a:ext cx="2000" cy="2000"/>
                </a:xfrm>
                <a:custGeom>
                  <a:avLst/>
                  <a:gdLst>
                    <a:gd name="connsiteX0" fmla="*/ 1524 w 2000"/>
                    <a:gd name="connsiteY0" fmla="*/ 1048 h 2000"/>
                    <a:gd name="connsiteX1" fmla="*/ 2000 w 2000"/>
                    <a:gd name="connsiteY1" fmla="*/ 381 h 2000"/>
                    <a:gd name="connsiteX2" fmla="*/ 1238 w 2000"/>
                    <a:gd name="connsiteY2" fmla="*/ 667 h 2000"/>
                    <a:gd name="connsiteX3" fmla="*/ 857 w 2000"/>
                    <a:gd name="connsiteY3" fmla="*/ 0 h 2000"/>
                    <a:gd name="connsiteX4" fmla="*/ 857 w 2000"/>
                    <a:gd name="connsiteY4" fmla="*/ 762 h 2000"/>
                    <a:gd name="connsiteX5" fmla="*/ 0 w 2000"/>
                    <a:gd name="connsiteY5" fmla="*/ 952 h 2000"/>
                    <a:gd name="connsiteX6" fmla="*/ 762 w 2000"/>
                    <a:gd name="connsiteY6" fmla="*/ 1238 h 2000"/>
                    <a:gd name="connsiteX7" fmla="*/ 762 w 2000"/>
                    <a:gd name="connsiteY7" fmla="*/ 2000 h 2000"/>
                    <a:gd name="connsiteX8" fmla="*/ 1238 w 2000"/>
                    <a:gd name="connsiteY8" fmla="*/ 1333 h 2000"/>
                    <a:gd name="connsiteX9" fmla="*/ 2000 w 2000"/>
                    <a:gd name="connsiteY9" fmla="*/ 1715 h 2000"/>
                    <a:gd name="connsiteX10" fmla="*/ 1524 w 2000"/>
                    <a:gd name="connsiteY10" fmla="*/ 104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00">
                      <a:moveTo>
                        <a:pt x="1524" y="1048"/>
                      </a:moveTo>
                      <a:lnTo>
                        <a:pt x="2000" y="381"/>
                      </a:lnTo>
                      <a:lnTo>
                        <a:pt x="1238" y="667"/>
                      </a:lnTo>
                      <a:lnTo>
                        <a:pt x="857" y="0"/>
                      </a:lnTo>
                      <a:lnTo>
                        <a:pt x="857" y="762"/>
                      </a:lnTo>
                      <a:lnTo>
                        <a:pt x="0" y="952"/>
                      </a:lnTo>
                      <a:lnTo>
                        <a:pt x="762" y="1238"/>
                      </a:lnTo>
                      <a:lnTo>
                        <a:pt x="762" y="2000"/>
                      </a:lnTo>
                      <a:lnTo>
                        <a:pt x="1238" y="1333"/>
                      </a:lnTo>
                      <a:lnTo>
                        <a:pt x="2000" y="1715"/>
                      </a:lnTo>
                      <a:lnTo>
                        <a:pt x="1524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1" name="Freeform: Shape 470">
                  <a:extLst>
                    <a:ext uri="{FF2B5EF4-FFF2-40B4-BE49-F238E27FC236}">
                      <a16:creationId xmlns:a16="http://schemas.microsoft.com/office/drawing/2014/main" id="{04C0AEAB-F455-5EC9-3D8D-F0C6830A5DB4}"/>
                    </a:ext>
                  </a:extLst>
                </p:cNvPr>
                <p:cNvSpPr/>
                <p:nvPr/>
              </p:nvSpPr>
              <p:spPr>
                <a:xfrm>
                  <a:off x="11222156" y="1830759"/>
                  <a:ext cx="2000" cy="2000"/>
                </a:xfrm>
                <a:custGeom>
                  <a:avLst/>
                  <a:gdLst>
                    <a:gd name="connsiteX0" fmla="*/ 1333 w 2000"/>
                    <a:gd name="connsiteY0" fmla="*/ 1238 h 2000"/>
                    <a:gd name="connsiteX1" fmla="*/ 2000 w 2000"/>
                    <a:gd name="connsiteY1" fmla="*/ 762 h 2000"/>
                    <a:gd name="connsiteX2" fmla="*/ 1238 w 2000"/>
                    <a:gd name="connsiteY2" fmla="*/ 762 h 2000"/>
                    <a:gd name="connsiteX3" fmla="*/ 1048 w 2000"/>
                    <a:gd name="connsiteY3" fmla="*/ 0 h 2000"/>
                    <a:gd name="connsiteX4" fmla="*/ 762 w 2000"/>
                    <a:gd name="connsiteY4" fmla="*/ 762 h 2000"/>
                    <a:gd name="connsiteX5" fmla="*/ 0 w 2000"/>
                    <a:gd name="connsiteY5" fmla="*/ 667 h 2000"/>
                    <a:gd name="connsiteX6" fmla="*/ 571 w 2000"/>
                    <a:gd name="connsiteY6" fmla="*/ 1143 h 2000"/>
                    <a:gd name="connsiteX7" fmla="*/ 286 w 2000"/>
                    <a:gd name="connsiteY7" fmla="*/ 1905 h 2000"/>
                    <a:gd name="connsiteX8" fmla="*/ 953 w 2000"/>
                    <a:gd name="connsiteY8" fmla="*/ 1429 h 2000"/>
                    <a:gd name="connsiteX9" fmla="*/ 1524 w 2000"/>
                    <a:gd name="connsiteY9" fmla="*/ 2000 h 2000"/>
                    <a:gd name="connsiteX10" fmla="*/ 1333 w 2000"/>
                    <a:gd name="connsiteY10" fmla="*/ 123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00">
                      <a:moveTo>
                        <a:pt x="1333" y="1238"/>
                      </a:moveTo>
                      <a:lnTo>
                        <a:pt x="2000" y="762"/>
                      </a:lnTo>
                      <a:lnTo>
                        <a:pt x="1238" y="762"/>
                      </a:lnTo>
                      <a:lnTo>
                        <a:pt x="1048" y="0"/>
                      </a:lnTo>
                      <a:lnTo>
                        <a:pt x="762" y="762"/>
                      </a:lnTo>
                      <a:lnTo>
                        <a:pt x="0" y="667"/>
                      </a:lnTo>
                      <a:lnTo>
                        <a:pt x="571" y="1143"/>
                      </a:lnTo>
                      <a:lnTo>
                        <a:pt x="286" y="1905"/>
                      </a:lnTo>
                      <a:lnTo>
                        <a:pt x="953" y="1429"/>
                      </a:lnTo>
                      <a:lnTo>
                        <a:pt x="1524" y="2000"/>
                      </a:lnTo>
                      <a:lnTo>
                        <a:pt x="1333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2" name="Freeform: Shape 471">
                  <a:extLst>
                    <a:ext uri="{FF2B5EF4-FFF2-40B4-BE49-F238E27FC236}">
                      <a16:creationId xmlns:a16="http://schemas.microsoft.com/office/drawing/2014/main" id="{2FDBDEFA-FDB1-F10B-E23C-D65869D41C50}"/>
                    </a:ext>
                  </a:extLst>
                </p:cNvPr>
                <p:cNvSpPr/>
                <p:nvPr/>
              </p:nvSpPr>
              <p:spPr>
                <a:xfrm>
                  <a:off x="11219965" y="1824853"/>
                  <a:ext cx="2000" cy="2095"/>
                </a:xfrm>
                <a:custGeom>
                  <a:avLst/>
                  <a:gdLst>
                    <a:gd name="connsiteX0" fmla="*/ 1143 w 2000"/>
                    <a:gd name="connsiteY0" fmla="*/ 1238 h 2095"/>
                    <a:gd name="connsiteX1" fmla="*/ 2000 w 2000"/>
                    <a:gd name="connsiteY1" fmla="*/ 1048 h 2095"/>
                    <a:gd name="connsiteX2" fmla="*/ 1238 w 2000"/>
                    <a:gd name="connsiteY2" fmla="*/ 762 h 2095"/>
                    <a:gd name="connsiteX3" fmla="*/ 1238 w 2000"/>
                    <a:gd name="connsiteY3" fmla="*/ 0 h 2095"/>
                    <a:gd name="connsiteX4" fmla="*/ 762 w 2000"/>
                    <a:gd name="connsiteY4" fmla="*/ 667 h 2095"/>
                    <a:gd name="connsiteX5" fmla="*/ 0 w 2000"/>
                    <a:gd name="connsiteY5" fmla="*/ 381 h 2095"/>
                    <a:gd name="connsiteX6" fmla="*/ 476 w 2000"/>
                    <a:gd name="connsiteY6" fmla="*/ 952 h 2095"/>
                    <a:gd name="connsiteX7" fmla="*/ 0 w 2000"/>
                    <a:gd name="connsiteY7" fmla="*/ 1619 h 2095"/>
                    <a:gd name="connsiteX8" fmla="*/ 762 w 2000"/>
                    <a:gd name="connsiteY8" fmla="*/ 1429 h 2095"/>
                    <a:gd name="connsiteX9" fmla="*/ 1143 w 2000"/>
                    <a:gd name="connsiteY9" fmla="*/ 2096 h 2095"/>
                    <a:gd name="connsiteX10" fmla="*/ 1143 w 2000"/>
                    <a:gd name="connsiteY10" fmla="*/ 1238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95">
                      <a:moveTo>
                        <a:pt x="1143" y="1238"/>
                      </a:moveTo>
                      <a:lnTo>
                        <a:pt x="2000" y="1048"/>
                      </a:lnTo>
                      <a:lnTo>
                        <a:pt x="1238" y="762"/>
                      </a:lnTo>
                      <a:lnTo>
                        <a:pt x="1238" y="0"/>
                      </a:lnTo>
                      <a:lnTo>
                        <a:pt x="762" y="667"/>
                      </a:lnTo>
                      <a:lnTo>
                        <a:pt x="0" y="381"/>
                      </a:lnTo>
                      <a:lnTo>
                        <a:pt x="476" y="952"/>
                      </a:lnTo>
                      <a:lnTo>
                        <a:pt x="0" y="1619"/>
                      </a:lnTo>
                      <a:lnTo>
                        <a:pt x="762" y="1429"/>
                      </a:lnTo>
                      <a:lnTo>
                        <a:pt x="1143" y="2096"/>
                      </a:lnTo>
                      <a:lnTo>
                        <a:pt x="1143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3" name="Freeform: Shape 472">
                  <a:extLst>
                    <a:ext uri="{FF2B5EF4-FFF2-40B4-BE49-F238E27FC236}">
                      <a16:creationId xmlns:a16="http://schemas.microsoft.com/office/drawing/2014/main" id="{BB719D84-C80B-ED0F-B429-DC2374723DEA}"/>
                    </a:ext>
                  </a:extLst>
                </p:cNvPr>
                <p:cNvSpPr/>
                <p:nvPr/>
              </p:nvSpPr>
              <p:spPr>
                <a:xfrm>
                  <a:off x="11218918" y="1831901"/>
                  <a:ext cx="2095" cy="2000"/>
                </a:xfrm>
                <a:custGeom>
                  <a:avLst/>
                  <a:gdLst>
                    <a:gd name="connsiteX0" fmla="*/ 1333 w 2095"/>
                    <a:gd name="connsiteY0" fmla="*/ 1238 h 2000"/>
                    <a:gd name="connsiteX1" fmla="*/ 2096 w 2095"/>
                    <a:gd name="connsiteY1" fmla="*/ 1238 h 2000"/>
                    <a:gd name="connsiteX2" fmla="*/ 1429 w 2095"/>
                    <a:gd name="connsiteY2" fmla="*/ 762 h 2000"/>
                    <a:gd name="connsiteX3" fmla="*/ 1810 w 2095"/>
                    <a:gd name="connsiteY3" fmla="*/ 0 h 2000"/>
                    <a:gd name="connsiteX4" fmla="*/ 1143 w 2095"/>
                    <a:gd name="connsiteY4" fmla="*/ 476 h 2000"/>
                    <a:gd name="connsiteX5" fmla="*/ 476 w 2095"/>
                    <a:gd name="connsiteY5" fmla="*/ 0 h 2000"/>
                    <a:gd name="connsiteX6" fmla="*/ 762 w 2095"/>
                    <a:gd name="connsiteY6" fmla="*/ 762 h 2000"/>
                    <a:gd name="connsiteX7" fmla="*/ 0 w 2095"/>
                    <a:gd name="connsiteY7" fmla="*/ 1143 h 2000"/>
                    <a:gd name="connsiteX8" fmla="*/ 857 w 2095"/>
                    <a:gd name="connsiteY8" fmla="*/ 1238 h 2000"/>
                    <a:gd name="connsiteX9" fmla="*/ 1048 w 2095"/>
                    <a:gd name="connsiteY9" fmla="*/ 2000 h 2000"/>
                    <a:gd name="connsiteX10" fmla="*/ 1333 w 2095"/>
                    <a:gd name="connsiteY10" fmla="*/ 123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00">
                      <a:moveTo>
                        <a:pt x="1333" y="1238"/>
                      </a:moveTo>
                      <a:lnTo>
                        <a:pt x="2096" y="1238"/>
                      </a:lnTo>
                      <a:lnTo>
                        <a:pt x="1429" y="762"/>
                      </a:lnTo>
                      <a:lnTo>
                        <a:pt x="1810" y="0"/>
                      </a:lnTo>
                      <a:lnTo>
                        <a:pt x="1143" y="476"/>
                      </a:lnTo>
                      <a:lnTo>
                        <a:pt x="476" y="0"/>
                      </a:lnTo>
                      <a:lnTo>
                        <a:pt x="762" y="762"/>
                      </a:lnTo>
                      <a:lnTo>
                        <a:pt x="0" y="1143"/>
                      </a:lnTo>
                      <a:lnTo>
                        <a:pt x="857" y="1238"/>
                      </a:lnTo>
                      <a:lnTo>
                        <a:pt x="1048" y="2000"/>
                      </a:lnTo>
                      <a:lnTo>
                        <a:pt x="1333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4" name="Freeform: Shape 473">
                  <a:extLst>
                    <a:ext uri="{FF2B5EF4-FFF2-40B4-BE49-F238E27FC236}">
                      <a16:creationId xmlns:a16="http://schemas.microsoft.com/office/drawing/2014/main" id="{94C905C9-BF9F-30DA-9E9B-6772AF28793B}"/>
                    </a:ext>
                  </a:extLst>
                </p:cNvPr>
                <p:cNvSpPr/>
                <p:nvPr/>
              </p:nvSpPr>
              <p:spPr>
                <a:xfrm>
                  <a:off x="11218822" y="1838950"/>
                  <a:ext cx="2095" cy="2190"/>
                </a:xfrm>
                <a:custGeom>
                  <a:avLst/>
                  <a:gdLst>
                    <a:gd name="connsiteX0" fmla="*/ 1238 w 2095"/>
                    <a:gd name="connsiteY0" fmla="*/ 1524 h 2190"/>
                    <a:gd name="connsiteX1" fmla="*/ 2000 w 2095"/>
                    <a:gd name="connsiteY1" fmla="*/ 1810 h 2190"/>
                    <a:gd name="connsiteX2" fmla="*/ 1524 w 2095"/>
                    <a:gd name="connsiteY2" fmla="*/ 1143 h 2190"/>
                    <a:gd name="connsiteX3" fmla="*/ 2096 w 2095"/>
                    <a:gd name="connsiteY3" fmla="*/ 476 h 2190"/>
                    <a:gd name="connsiteX4" fmla="*/ 1238 w 2095"/>
                    <a:gd name="connsiteY4" fmla="*/ 762 h 2190"/>
                    <a:gd name="connsiteX5" fmla="*/ 857 w 2095"/>
                    <a:gd name="connsiteY5" fmla="*/ 0 h 2190"/>
                    <a:gd name="connsiteX6" fmla="*/ 762 w 2095"/>
                    <a:gd name="connsiteY6" fmla="*/ 857 h 2190"/>
                    <a:gd name="connsiteX7" fmla="*/ 0 w 2095"/>
                    <a:gd name="connsiteY7" fmla="*/ 1048 h 2190"/>
                    <a:gd name="connsiteX8" fmla="*/ 762 w 2095"/>
                    <a:gd name="connsiteY8" fmla="*/ 1333 h 2190"/>
                    <a:gd name="connsiteX9" fmla="*/ 762 w 2095"/>
                    <a:gd name="connsiteY9" fmla="*/ 2191 h 2190"/>
                    <a:gd name="connsiteX10" fmla="*/ 1238 w 2095"/>
                    <a:gd name="connsiteY10" fmla="*/ 1524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190">
                      <a:moveTo>
                        <a:pt x="1238" y="1524"/>
                      </a:moveTo>
                      <a:lnTo>
                        <a:pt x="2000" y="1810"/>
                      </a:lnTo>
                      <a:lnTo>
                        <a:pt x="1524" y="1143"/>
                      </a:lnTo>
                      <a:lnTo>
                        <a:pt x="2096" y="476"/>
                      </a:lnTo>
                      <a:lnTo>
                        <a:pt x="1238" y="762"/>
                      </a:lnTo>
                      <a:lnTo>
                        <a:pt x="857" y="0"/>
                      </a:lnTo>
                      <a:lnTo>
                        <a:pt x="762" y="857"/>
                      </a:lnTo>
                      <a:lnTo>
                        <a:pt x="0" y="1048"/>
                      </a:lnTo>
                      <a:lnTo>
                        <a:pt x="762" y="1333"/>
                      </a:lnTo>
                      <a:lnTo>
                        <a:pt x="762" y="2191"/>
                      </a:lnTo>
                      <a:lnTo>
                        <a:pt x="1238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5" name="Freeform: Shape 474">
                  <a:extLst>
                    <a:ext uri="{FF2B5EF4-FFF2-40B4-BE49-F238E27FC236}">
                      <a16:creationId xmlns:a16="http://schemas.microsoft.com/office/drawing/2014/main" id="{44C3691F-D0A1-1D26-CCA4-BE2595F4E850}"/>
                    </a:ext>
                  </a:extLst>
                </p:cNvPr>
                <p:cNvSpPr/>
                <p:nvPr/>
              </p:nvSpPr>
              <p:spPr>
                <a:xfrm>
                  <a:off x="11213964" y="1833997"/>
                  <a:ext cx="2190" cy="2000"/>
                </a:xfrm>
                <a:custGeom>
                  <a:avLst/>
                  <a:gdLst>
                    <a:gd name="connsiteX0" fmla="*/ 1048 w 2190"/>
                    <a:gd name="connsiteY0" fmla="*/ 1524 h 2000"/>
                    <a:gd name="connsiteX1" fmla="*/ 1715 w 2190"/>
                    <a:gd name="connsiteY1" fmla="*/ 2000 h 2000"/>
                    <a:gd name="connsiteX2" fmla="*/ 1524 w 2190"/>
                    <a:gd name="connsiteY2" fmla="*/ 1238 h 2000"/>
                    <a:gd name="connsiteX3" fmla="*/ 2191 w 2190"/>
                    <a:gd name="connsiteY3" fmla="*/ 762 h 2000"/>
                    <a:gd name="connsiteX4" fmla="*/ 1334 w 2190"/>
                    <a:gd name="connsiteY4" fmla="*/ 762 h 2000"/>
                    <a:gd name="connsiteX5" fmla="*/ 1143 w 2190"/>
                    <a:gd name="connsiteY5" fmla="*/ 0 h 2000"/>
                    <a:gd name="connsiteX6" fmla="*/ 857 w 2190"/>
                    <a:gd name="connsiteY6" fmla="*/ 762 h 2000"/>
                    <a:gd name="connsiteX7" fmla="*/ 0 w 2190"/>
                    <a:gd name="connsiteY7" fmla="*/ 667 h 2000"/>
                    <a:gd name="connsiteX8" fmla="*/ 667 w 2190"/>
                    <a:gd name="connsiteY8" fmla="*/ 1238 h 2000"/>
                    <a:gd name="connsiteX9" fmla="*/ 381 w 2190"/>
                    <a:gd name="connsiteY9" fmla="*/ 2000 h 2000"/>
                    <a:gd name="connsiteX10" fmla="*/ 1048 w 2190"/>
                    <a:gd name="connsiteY10" fmla="*/ 1524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000">
                      <a:moveTo>
                        <a:pt x="1048" y="1524"/>
                      </a:moveTo>
                      <a:lnTo>
                        <a:pt x="1715" y="2000"/>
                      </a:lnTo>
                      <a:lnTo>
                        <a:pt x="1524" y="1238"/>
                      </a:lnTo>
                      <a:lnTo>
                        <a:pt x="2191" y="762"/>
                      </a:lnTo>
                      <a:lnTo>
                        <a:pt x="1334" y="762"/>
                      </a:lnTo>
                      <a:lnTo>
                        <a:pt x="1143" y="0"/>
                      </a:lnTo>
                      <a:lnTo>
                        <a:pt x="857" y="762"/>
                      </a:lnTo>
                      <a:lnTo>
                        <a:pt x="0" y="667"/>
                      </a:lnTo>
                      <a:lnTo>
                        <a:pt x="667" y="1238"/>
                      </a:lnTo>
                      <a:lnTo>
                        <a:pt x="381" y="2000"/>
                      </a:lnTo>
                      <a:lnTo>
                        <a:pt x="1048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6" name="Freeform: Shape 475">
                  <a:extLst>
                    <a:ext uri="{FF2B5EF4-FFF2-40B4-BE49-F238E27FC236}">
                      <a16:creationId xmlns:a16="http://schemas.microsoft.com/office/drawing/2014/main" id="{E9000B13-49F2-DBB6-46CB-6A7632BE7884}"/>
                    </a:ext>
                  </a:extLst>
                </p:cNvPr>
                <p:cNvSpPr/>
                <p:nvPr/>
              </p:nvSpPr>
              <p:spPr>
                <a:xfrm>
                  <a:off x="11211488" y="1831140"/>
                  <a:ext cx="2095" cy="2190"/>
                </a:xfrm>
                <a:custGeom>
                  <a:avLst/>
                  <a:gdLst>
                    <a:gd name="connsiteX0" fmla="*/ 857 w 2095"/>
                    <a:gd name="connsiteY0" fmla="*/ 1429 h 2190"/>
                    <a:gd name="connsiteX1" fmla="*/ 1238 w 2095"/>
                    <a:gd name="connsiteY1" fmla="*/ 2191 h 2190"/>
                    <a:gd name="connsiteX2" fmla="*/ 1333 w 2095"/>
                    <a:gd name="connsiteY2" fmla="*/ 1333 h 2190"/>
                    <a:gd name="connsiteX3" fmla="*/ 2096 w 2095"/>
                    <a:gd name="connsiteY3" fmla="*/ 1143 h 2190"/>
                    <a:gd name="connsiteX4" fmla="*/ 1333 w 2095"/>
                    <a:gd name="connsiteY4" fmla="*/ 857 h 2190"/>
                    <a:gd name="connsiteX5" fmla="*/ 1333 w 2095"/>
                    <a:gd name="connsiteY5" fmla="*/ 0 h 2190"/>
                    <a:gd name="connsiteX6" fmla="*/ 857 w 2095"/>
                    <a:gd name="connsiteY6" fmla="*/ 667 h 2190"/>
                    <a:gd name="connsiteX7" fmla="*/ 95 w 2095"/>
                    <a:gd name="connsiteY7" fmla="*/ 381 h 2190"/>
                    <a:gd name="connsiteX8" fmla="*/ 571 w 2095"/>
                    <a:gd name="connsiteY8" fmla="*/ 1048 h 2190"/>
                    <a:gd name="connsiteX9" fmla="*/ 0 w 2095"/>
                    <a:gd name="connsiteY9" fmla="*/ 1715 h 2190"/>
                    <a:gd name="connsiteX10" fmla="*/ 857 w 2095"/>
                    <a:gd name="connsiteY10" fmla="*/ 1429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190">
                      <a:moveTo>
                        <a:pt x="857" y="1429"/>
                      </a:moveTo>
                      <a:lnTo>
                        <a:pt x="1238" y="2191"/>
                      </a:lnTo>
                      <a:lnTo>
                        <a:pt x="1333" y="1333"/>
                      </a:lnTo>
                      <a:lnTo>
                        <a:pt x="2096" y="1143"/>
                      </a:lnTo>
                      <a:lnTo>
                        <a:pt x="1333" y="857"/>
                      </a:lnTo>
                      <a:lnTo>
                        <a:pt x="1333" y="0"/>
                      </a:lnTo>
                      <a:lnTo>
                        <a:pt x="857" y="667"/>
                      </a:lnTo>
                      <a:lnTo>
                        <a:pt x="95" y="381"/>
                      </a:lnTo>
                      <a:lnTo>
                        <a:pt x="571" y="1048"/>
                      </a:lnTo>
                      <a:lnTo>
                        <a:pt x="0" y="1715"/>
                      </a:lnTo>
                      <a:lnTo>
                        <a:pt x="857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7" name="Freeform: Shape 476">
                  <a:extLst>
                    <a:ext uri="{FF2B5EF4-FFF2-40B4-BE49-F238E27FC236}">
                      <a16:creationId xmlns:a16="http://schemas.microsoft.com/office/drawing/2014/main" id="{5BF802D7-11A8-43E7-8D8E-5A68C0ECAB70}"/>
                    </a:ext>
                  </a:extLst>
                </p:cNvPr>
                <p:cNvSpPr/>
                <p:nvPr/>
              </p:nvSpPr>
              <p:spPr>
                <a:xfrm>
                  <a:off x="11209773" y="1835807"/>
                  <a:ext cx="2190" cy="2095"/>
                </a:xfrm>
                <a:custGeom>
                  <a:avLst/>
                  <a:gdLst>
                    <a:gd name="connsiteX0" fmla="*/ 858 w 2190"/>
                    <a:gd name="connsiteY0" fmla="*/ 1333 h 2095"/>
                    <a:gd name="connsiteX1" fmla="*/ 1048 w 2190"/>
                    <a:gd name="connsiteY1" fmla="*/ 2096 h 2095"/>
                    <a:gd name="connsiteX2" fmla="*/ 1334 w 2190"/>
                    <a:gd name="connsiteY2" fmla="*/ 1333 h 2095"/>
                    <a:gd name="connsiteX3" fmla="*/ 2191 w 2190"/>
                    <a:gd name="connsiteY3" fmla="*/ 1429 h 2095"/>
                    <a:gd name="connsiteX4" fmla="*/ 1524 w 2190"/>
                    <a:gd name="connsiteY4" fmla="*/ 857 h 2095"/>
                    <a:gd name="connsiteX5" fmla="*/ 1810 w 2190"/>
                    <a:gd name="connsiteY5" fmla="*/ 95 h 2095"/>
                    <a:gd name="connsiteX6" fmla="*/ 1143 w 2190"/>
                    <a:gd name="connsiteY6" fmla="*/ 571 h 2095"/>
                    <a:gd name="connsiteX7" fmla="*/ 476 w 2190"/>
                    <a:gd name="connsiteY7" fmla="*/ 0 h 2095"/>
                    <a:gd name="connsiteX8" fmla="*/ 762 w 2190"/>
                    <a:gd name="connsiteY8" fmla="*/ 857 h 2095"/>
                    <a:gd name="connsiteX9" fmla="*/ 0 w 2190"/>
                    <a:gd name="connsiteY9" fmla="*/ 1333 h 2095"/>
                    <a:gd name="connsiteX10" fmla="*/ 858 w 2190"/>
                    <a:gd name="connsiteY10" fmla="*/ 1333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095">
                      <a:moveTo>
                        <a:pt x="858" y="1333"/>
                      </a:moveTo>
                      <a:lnTo>
                        <a:pt x="1048" y="2096"/>
                      </a:lnTo>
                      <a:lnTo>
                        <a:pt x="1334" y="1333"/>
                      </a:lnTo>
                      <a:lnTo>
                        <a:pt x="2191" y="1429"/>
                      </a:lnTo>
                      <a:lnTo>
                        <a:pt x="1524" y="857"/>
                      </a:lnTo>
                      <a:lnTo>
                        <a:pt x="1810" y="95"/>
                      </a:lnTo>
                      <a:lnTo>
                        <a:pt x="1143" y="571"/>
                      </a:lnTo>
                      <a:lnTo>
                        <a:pt x="476" y="0"/>
                      </a:lnTo>
                      <a:lnTo>
                        <a:pt x="762" y="857"/>
                      </a:lnTo>
                      <a:lnTo>
                        <a:pt x="0" y="1333"/>
                      </a:lnTo>
                      <a:lnTo>
                        <a:pt x="858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8" name="Freeform: Shape 477">
                  <a:extLst>
                    <a:ext uri="{FF2B5EF4-FFF2-40B4-BE49-F238E27FC236}">
                      <a16:creationId xmlns:a16="http://schemas.microsoft.com/office/drawing/2014/main" id="{2FA35292-FDF4-C7A0-9174-D690B62CFD2F}"/>
                    </a:ext>
                  </a:extLst>
                </p:cNvPr>
                <p:cNvSpPr/>
                <p:nvPr/>
              </p:nvSpPr>
              <p:spPr>
                <a:xfrm>
                  <a:off x="11203296" y="1831997"/>
                  <a:ext cx="2095" cy="2190"/>
                </a:xfrm>
                <a:custGeom>
                  <a:avLst/>
                  <a:gdLst>
                    <a:gd name="connsiteX0" fmla="*/ 762 w 2095"/>
                    <a:gd name="connsiteY0" fmla="*/ 1333 h 2190"/>
                    <a:gd name="connsiteX1" fmla="*/ 667 w 2095"/>
                    <a:gd name="connsiteY1" fmla="*/ 2191 h 2190"/>
                    <a:gd name="connsiteX2" fmla="*/ 1238 w 2095"/>
                    <a:gd name="connsiteY2" fmla="*/ 1524 h 2190"/>
                    <a:gd name="connsiteX3" fmla="*/ 2000 w 2095"/>
                    <a:gd name="connsiteY3" fmla="*/ 1905 h 2190"/>
                    <a:gd name="connsiteX4" fmla="*/ 1524 w 2095"/>
                    <a:gd name="connsiteY4" fmla="*/ 1143 h 2190"/>
                    <a:gd name="connsiteX5" fmla="*/ 2096 w 2095"/>
                    <a:gd name="connsiteY5" fmla="*/ 476 h 2190"/>
                    <a:gd name="connsiteX6" fmla="*/ 1238 w 2095"/>
                    <a:gd name="connsiteY6" fmla="*/ 762 h 2190"/>
                    <a:gd name="connsiteX7" fmla="*/ 762 w 2095"/>
                    <a:gd name="connsiteY7" fmla="*/ 0 h 2190"/>
                    <a:gd name="connsiteX8" fmla="*/ 762 w 2095"/>
                    <a:gd name="connsiteY8" fmla="*/ 857 h 2190"/>
                    <a:gd name="connsiteX9" fmla="*/ 0 w 2095"/>
                    <a:gd name="connsiteY9" fmla="*/ 1048 h 2190"/>
                    <a:gd name="connsiteX10" fmla="*/ 762 w 2095"/>
                    <a:gd name="connsiteY10" fmla="*/ 1333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190">
                      <a:moveTo>
                        <a:pt x="762" y="1333"/>
                      </a:moveTo>
                      <a:lnTo>
                        <a:pt x="667" y="2191"/>
                      </a:lnTo>
                      <a:lnTo>
                        <a:pt x="1238" y="1524"/>
                      </a:lnTo>
                      <a:lnTo>
                        <a:pt x="2000" y="1905"/>
                      </a:lnTo>
                      <a:lnTo>
                        <a:pt x="1524" y="1143"/>
                      </a:lnTo>
                      <a:lnTo>
                        <a:pt x="2096" y="476"/>
                      </a:lnTo>
                      <a:lnTo>
                        <a:pt x="1238" y="762"/>
                      </a:lnTo>
                      <a:lnTo>
                        <a:pt x="762" y="0"/>
                      </a:lnTo>
                      <a:lnTo>
                        <a:pt x="762" y="857"/>
                      </a:lnTo>
                      <a:lnTo>
                        <a:pt x="0" y="1048"/>
                      </a:lnTo>
                      <a:lnTo>
                        <a:pt x="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9" name="Freeform: Shape 478">
                  <a:extLst>
                    <a:ext uri="{FF2B5EF4-FFF2-40B4-BE49-F238E27FC236}">
                      <a16:creationId xmlns:a16="http://schemas.microsoft.com/office/drawing/2014/main" id="{A382D6BF-496C-6314-2132-6585BF48F973}"/>
                    </a:ext>
                  </a:extLst>
                </p:cNvPr>
                <p:cNvSpPr/>
                <p:nvPr/>
              </p:nvSpPr>
              <p:spPr>
                <a:xfrm>
                  <a:off x="11201392" y="1825996"/>
                  <a:ext cx="2285" cy="2190"/>
                </a:xfrm>
                <a:custGeom>
                  <a:avLst/>
                  <a:gdLst>
                    <a:gd name="connsiteX0" fmla="*/ 667 w 2285"/>
                    <a:gd name="connsiteY0" fmla="*/ 1333 h 2190"/>
                    <a:gd name="connsiteX1" fmla="*/ 381 w 2285"/>
                    <a:gd name="connsiteY1" fmla="*/ 2096 h 2190"/>
                    <a:gd name="connsiteX2" fmla="*/ 1143 w 2285"/>
                    <a:gd name="connsiteY2" fmla="*/ 1619 h 2190"/>
                    <a:gd name="connsiteX3" fmla="*/ 1810 w 2285"/>
                    <a:gd name="connsiteY3" fmla="*/ 2191 h 2190"/>
                    <a:gd name="connsiteX4" fmla="*/ 1524 w 2285"/>
                    <a:gd name="connsiteY4" fmla="*/ 1333 h 2190"/>
                    <a:gd name="connsiteX5" fmla="*/ 2286 w 2285"/>
                    <a:gd name="connsiteY5" fmla="*/ 857 h 2190"/>
                    <a:gd name="connsiteX6" fmla="*/ 1429 w 2285"/>
                    <a:gd name="connsiteY6" fmla="*/ 857 h 2190"/>
                    <a:gd name="connsiteX7" fmla="*/ 1143 w 2285"/>
                    <a:gd name="connsiteY7" fmla="*/ 0 h 2190"/>
                    <a:gd name="connsiteX8" fmla="*/ 857 w 2285"/>
                    <a:gd name="connsiteY8" fmla="*/ 857 h 2190"/>
                    <a:gd name="connsiteX9" fmla="*/ 0 w 2285"/>
                    <a:gd name="connsiteY9" fmla="*/ 762 h 2190"/>
                    <a:gd name="connsiteX10" fmla="*/ 667 w 2285"/>
                    <a:gd name="connsiteY10" fmla="*/ 1333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190">
                      <a:moveTo>
                        <a:pt x="667" y="1333"/>
                      </a:moveTo>
                      <a:lnTo>
                        <a:pt x="381" y="2096"/>
                      </a:lnTo>
                      <a:lnTo>
                        <a:pt x="1143" y="1619"/>
                      </a:lnTo>
                      <a:lnTo>
                        <a:pt x="1810" y="2191"/>
                      </a:lnTo>
                      <a:lnTo>
                        <a:pt x="1524" y="1333"/>
                      </a:lnTo>
                      <a:lnTo>
                        <a:pt x="2286" y="857"/>
                      </a:lnTo>
                      <a:lnTo>
                        <a:pt x="1429" y="857"/>
                      </a:lnTo>
                      <a:lnTo>
                        <a:pt x="1143" y="0"/>
                      </a:lnTo>
                      <a:lnTo>
                        <a:pt x="857" y="857"/>
                      </a:lnTo>
                      <a:lnTo>
                        <a:pt x="0" y="762"/>
                      </a:lnTo>
                      <a:lnTo>
                        <a:pt x="667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0" name="Freeform: Shape 479">
                  <a:extLst>
                    <a:ext uri="{FF2B5EF4-FFF2-40B4-BE49-F238E27FC236}">
                      <a16:creationId xmlns:a16="http://schemas.microsoft.com/office/drawing/2014/main" id="{C648187E-E9EE-2D51-E1DA-643B61FB037F}"/>
                    </a:ext>
                  </a:extLst>
                </p:cNvPr>
                <p:cNvSpPr/>
                <p:nvPr/>
              </p:nvSpPr>
              <p:spPr>
                <a:xfrm>
                  <a:off x="11205678" y="1820757"/>
                  <a:ext cx="2190" cy="2285"/>
                </a:xfrm>
                <a:custGeom>
                  <a:avLst/>
                  <a:gdLst>
                    <a:gd name="connsiteX0" fmla="*/ 571 w 2190"/>
                    <a:gd name="connsiteY0" fmla="*/ 1048 h 2285"/>
                    <a:gd name="connsiteX1" fmla="*/ 0 w 2190"/>
                    <a:gd name="connsiteY1" fmla="*/ 1810 h 2285"/>
                    <a:gd name="connsiteX2" fmla="*/ 857 w 2190"/>
                    <a:gd name="connsiteY2" fmla="*/ 1524 h 2285"/>
                    <a:gd name="connsiteX3" fmla="*/ 1334 w 2190"/>
                    <a:gd name="connsiteY3" fmla="*/ 2286 h 2285"/>
                    <a:gd name="connsiteX4" fmla="*/ 1334 w 2190"/>
                    <a:gd name="connsiteY4" fmla="*/ 1429 h 2285"/>
                    <a:gd name="connsiteX5" fmla="*/ 2191 w 2190"/>
                    <a:gd name="connsiteY5" fmla="*/ 1143 h 2285"/>
                    <a:gd name="connsiteX6" fmla="*/ 1429 w 2190"/>
                    <a:gd name="connsiteY6" fmla="*/ 857 h 2285"/>
                    <a:gd name="connsiteX7" fmla="*/ 1429 w 2190"/>
                    <a:gd name="connsiteY7" fmla="*/ 0 h 2285"/>
                    <a:gd name="connsiteX8" fmla="*/ 953 w 2190"/>
                    <a:gd name="connsiteY8" fmla="*/ 667 h 2285"/>
                    <a:gd name="connsiteX9" fmla="*/ 95 w 2190"/>
                    <a:gd name="connsiteY9" fmla="*/ 381 h 2285"/>
                    <a:gd name="connsiteX10" fmla="*/ 571 w 2190"/>
                    <a:gd name="connsiteY10" fmla="*/ 1048 h 2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285">
                      <a:moveTo>
                        <a:pt x="571" y="1048"/>
                      </a:moveTo>
                      <a:lnTo>
                        <a:pt x="0" y="1810"/>
                      </a:lnTo>
                      <a:lnTo>
                        <a:pt x="857" y="1524"/>
                      </a:lnTo>
                      <a:lnTo>
                        <a:pt x="1334" y="2286"/>
                      </a:lnTo>
                      <a:lnTo>
                        <a:pt x="1334" y="1429"/>
                      </a:lnTo>
                      <a:lnTo>
                        <a:pt x="2191" y="1143"/>
                      </a:lnTo>
                      <a:lnTo>
                        <a:pt x="1429" y="857"/>
                      </a:lnTo>
                      <a:lnTo>
                        <a:pt x="1429" y="0"/>
                      </a:lnTo>
                      <a:lnTo>
                        <a:pt x="953" y="667"/>
                      </a:lnTo>
                      <a:lnTo>
                        <a:pt x="95" y="381"/>
                      </a:lnTo>
                      <a:lnTo>
                        <a:pt x="57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1" name="Freeform: Shape 480">
                  <a:extLst>
                    <a:ext uri="{FF2B5EF4-FFF2-40B4-BE49-F238E27FC236}">
                      <a16:creationId xmlns:a16="http://schemas.microsoft.com/office/drawing/2014/main" id="{E0CD672A-003E-04F6-1B42-6DE0D6707FB4}"/>
                    </a:ext>
                  </a:extLst>
                </p:cNvPr>
                <p:cNvSpPr/>
                <p:nvPr/>
              </p:nvSpPr>
              <p:spPr>
                <a:xfrm>
                  <a:off x="11200915" y="1836950"/>
                  <a:ext cx="2190" cy="2190"/>
                </a:xfrm>
                <a:custGeom>
                  <a:avLst/>
                  <a:gdLst>
                    <a:gd name="connsiteX0" fmla="*/ 762 w 2190"/>
                    <a:gd name="connsiteY0" fmla="*/ 857 h 2190"/>
                    <a:gd name="connsiteX1" fmla="*/ 0 w 2190"/>
                    <a:gd name="connsiteY1" fmla="*/ 1334 h 2190"/>
                    <a:gd name="connsiteX2" fmla="*/ 857 w 2190"/>
                    <a:gd name="connsiteY2" fmla="*/ 1334 h 2190"/>
                    <a:gd name="connsiteX3" fmla="*/ 1048 w 2190"/>
                    <a:gd name="connsiteY3" fmla="*/ 2191 h 2190"/>
                    <a:gd name="connsiteX4" fmla="*/ 1334 w 2190"/>
                    <a:gd name="connsiteY4" fmla="*/ 1429 h 2190"/>
                    <a:gd name="connsiteX5" fmla="*/ 2191 w 2190"/>
                    <a:gd name="connsiteY5" fmla="*/ 1429 h 2190"/>
                    <a:gd name="connsiteX6" fmla="*/ 1524 w 2190"/>
                    <a:gd name="connsiteY6" fmla="*/ 953 h 2190"/>
                    <a:gd name="connsiteX7" fmla="*/ 1905 w 2190"/>
                    <a:gd name="connsiteY7" fmla="*/ 95 h 2190"/>
                    <a:gd name="connsiteX8" fmla="*/ 1143 w 2190"/>
                    <a:gd name="connsiteY8" fmla="*/ 572 h 2190"/>
                    <a:gd name="connsiteX9" fmla="*/ 476 w 2190"/>
                    <a:gd name="connsiteY9" fmla="*/ 0 h 2190"/>
                    <a:gd name="connsiteX10" fmla="*/ 762 w 2190"/>
                    <a:gd name="connsiteY10" fmla="*/ 857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190">
                      <a:moveTo>
                        <a:pt x="762" y="857"/>
                      </a:moveTo>
                      <a:lnTo>
                        <a:pt x="0" y="1334"/>
                      </a:lnTo>
                      <a:lnTo>
                        <a:pt x="857" y="1334"/>
                      </a:lnTo>
                      <a:lnTo>
                        <a:pt x="1048" y="2191"/>
                      </a:lnTo>
                      <a:lnTo>
                        <a:pt x="1334" y="1429"/>
                      </a:lnTo>
                      <a:lnTo>
                        <a:pt x="2191" y="1429"/>
                      </a:lnTo>
                      <a:lnTo>
                        <a:pt x="1524" y="953"/>
                      </a:lnTo>
                      <a:lnTo>
                        <a:pt x="1905" y="95"/>
                      </a:lnTo>
                      <a:lnTo>
                        <a:pt x="1143" y="572"/>
                      </a:lnTo>
                      <a:lnTo>
                        <a:pt x="476" y="0"/>
                      </a:lnTo>
                      <a:lnTo>
                        <a:pt x="762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2" name="Freeform: Shape 481">
                  <a:extLst>
                    <a:ext uri="{FF2B5EF4-FFF2-40B4-BE49-F238E27FC236}">
                      <a16:creationId xmlns:a16="http://schemas.microsoft.com/office/drawing/2014/main" id="{54C396FA-3D9B-8A79-9BF9-2DFAE0CB79B0}"/>
                    </a:ext>
                  </a:extLst>
                </p:cNvPr>
                <p:cNvSpPr/>
                <p:nvPr/>
              </p:nvSpPr>
              <p:spPr>
                <a:xfrm>
                  <a:off x="11198248" y="1833521"/>
                  <a:ext cx="2190" cy="2285"/>
                </a:xfrm>
                <a:custGeom>
                  <a:avLst/>
                  <a:gdLst>
                    <a:gd name="connsiteX0" fmla="*/ 857 w 2190"/>
                    <a:gd name="connsiteY0" fmla="*/ 857 h 2285"/>
                    <a:gd name="connsiteX1" fmla="*/ 0 w 2190"/>
                    <a:gd name="connsiteY1" fmla="*/ 1143 h 2285"/>
                    <a:gd name="connsiteX2" fmla="*/ 857 w 2190"/>
                    <a:gd name="connsiteY2" fmla="*/ 1429 h 2285"/>
                    <a:gd name="connsiteX3" fmla="*/ 762 w 2190"/>
                    <a:gd name="connsiteY3" fmla="*/ 2286 h 2285"/>
                    <a:gd name="connsiteX4" fmla="*/ 1334 w 2190"/>
                    <a:gd name="connsiteY4" fmla="*/ 1619 h 2285"/>
                    <a:gd name="connsiteX5" fmla="*/ 2096 w 2190"/>
                    <a:gd name="connsiteY5" fmla="*/ 1905 h 2285"/>
                    <a:gd name="connsiteX6" fmla="*/ 1619 w 2190"/>
                    <a:gd name="connsiteY6" fmla="*/ 1143 h 2285"/>
                    <a:gd name="connsiteX7" fmla="*/ 2191 w 2190"/>
                    <a:gd name="connsiteY7" fmla="*/ 476 h 2285"/>
                    <a:gd name="connsiteX8" fmla="*/ 1334 w 2190"/>
                    <a:gd name="connsiteY8" fmla="*/ 762 h 2285"/>
                    <a:gd name="connsiteX9" fmla="*/ 857 w 2190"/>
                    <a:gd name="connsiteY9" fmla="*/ 0 h 2285"/>
                    <a:gd name="connsiteX10" fmla="*/ 857 w 2190"/>
                    <a:gd name="connsiteY10" fmla="*/ 857 h 2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285">
                      <a:moveTo>
                        <a:pt x="857" y="857"/>
                      </a:moveTo>
                      <a:lnTo>
                        <a:pt x="0" y="1143"/>
                      </a:lnTo>
                      <a:lnTo>
                        <a:pt x="857" y="1429"/>
                      </a:lnTo>
                      <a:lnTo>
                        <a:pt x="762" y="2286"/>
                      </a:lnTo>
                      <a:lnTo>
                        <a:pt x="1334" y="1619"/>
                      </a:lnTo>
                      <a:lnTo>
                        <a:pt x="2096" y="1905"/>
                      </a:lnTo>
                      <a:lnTo>
                        <a:pt x="1619" y="1143"/>
                      </a:lnTo>
                      <a:lnTo>
                        <a:pt x="2191" y="476"/>
                      </a:lnTo>
                      <a:lnTo>
                        <a:pt x="1334" y="762"/>
                      </a:lnTo>
                      <a:lnTo>
                        <a:pt x="857" y="0"/>
                      </a:lnTo>
                      <a:lnTo>
                        <a:pt x="85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3" name="Freeform: Shape 482">
                  <a:extLst>
                    <a:ext uri="{FF2B5EF4-FFF2-40B4-BE49-F238E27FC236}">
                      <a16:creationId xmlns:a16="http://schemas.microsoft.com/office/drawing/2014/main" id="{A5403BD1-6F37-7CFF-1842-B5A438610CD5}"/>
                    </a:ext>
                  </a:extLst>
                </p:cNvPr>
                <p:cNvSpPr/>
                <p:nvPr/>
              </p:nvSpPr>
              <p:spPr>
                <a:xfrm>
                  <a:off x="11194248" y="1839045"/>
                  <a:ext cx="2381" cy="2190"/>
                </a:xfrm>
                <a:custGeom>
                  <a:avLst/>
                  <a:gdLst>
                    <a:gd name="connsiteX0" fmla="*/ 952 w 2381"/>
                    <a:gd name="connsiteY0" fmla="*/ 857 h 2190"/>
                    <a:gd name="connsiteX1" fmla="*/ 0 w 2381"/>
                    <a:gd name="connsiteY1" fmla="*/ 762 h 2190"/>
                    <a:gd name="connsiteX2" fmla="*/ 762 w 2381"/>
                    <a:gd name="connsiteY2" fmla="*/ 1333 h 2190"/>
                    <a:gd name="connsiteX3" fmla="*/ 381 w 2381"/>
                    <a:gd name="connsiteY3" fmla="*/ 2191 h 2190"/>
                    <a:gd name="connsiteX4" fmla="*/ 1143 w 2381"/>
                    <a:gd name="connsiteY4" fmla="*/ 1619 h 2190"/>
                    <a:gd name="connsiteX5" fmla="*/ 1810 w 2381"/>
                    <a:gd name="connsiteY5" fmla="*/ 2191 h 2190"/>
                    <a:gd name="connsiteX6" fmla="*/ 1524 w 2381"/>
                    <a:gd name="connsiteY6" fmla="*/ 1333 h 2190"/>
                    <a:gd name="connsiteX7" fmla="*/ 2381 w 2381"/>
                    <a:gd name="connsiteY7" fmla="*/ 857 h 2190"/>
                    <a:gd name="connsiteX8" fmla="*/ 1429 w 2381"/>
                    <a:gd name="connsiteY8" fmla="*/ 857 h 2190"/>
                    <a:gd name="connsiteX9" fmla="*/ 1238 w 2381"/>
                    <a:gd name="connsiteY9" fmla="*/ 0 h 2190"/>
                    <a:gd name="connsiteX10" fmla="*/ 952 w 2381"/>
                    <a:gd name="connsiteY10" fmla="*/ 857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190">
                      <a:moveTo>
                        <a:pt x="952" y="857"/>
                      </a:moveTo>
                      <a:lnTo>
                        <a:pt x="0" y="762"/>
                      </a:lnTo>
                      <a:lnTo>
                        <a:pt x="762" y="1333"/>
                      </a:lnTo>
                      <a:lnTo>
                        <a:pt x="381" y="2191"/>
                      </a:lnTo>
                      <a:lnTo>
                        <a:pt x="1143" y="1619"/>
                      </a:lnTo>
                      <a:lnTo>
                        <a:pt x="1810" y="2191"/>
                      </a:lnTo>
                      <a:lnTo>
                        <a:pt x="1524" y="1333"/>
                      </a:lnTo>
                      <a:lnTo>
                        <a:pt x="2381" y="857"/>
                      </a:lnTo>
                      <a:lnTo>
                        <a:pt x="1429" y="857"/>
                      </a:lnTo>
                      <a:lnTo>
                        <a:pt x="1238" y="0"/>
                      </a:lnTo>
                      <a:lnTo>
                        <a:pt x="952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4" name="Freeform: Shape 483">
                  <a:extLst>
                    <a:ext uri="{FF2B5EF4-FFF2-40B4-BE49-F238E27FC236}">
                      <a16:creationId xmlns:a16="http://schemas.microsoft.com/office/drawing/2014/main" id="{00F6ACAD-0F8F-D565-67C9-A7B8960B5A72}"/>
                    </a:ext>
                  </a:extLst>
                </p:cNvPr>
                <p:cNvSpPr/>
                <p:nvPr/>
              </p:nvSpPr>
              <p:spPr>
                <a:xfrm>
                  <a:off x="11195105" y="1828472"/>
                  <a:ext cx="2285" cy="2381"/>
                </a:xfrm>
                <a:custGeom>
                  <a:avLst/>
                  <a:gdLst>
                    <a:gd name="connsiteX0" fmla="*/ 953 w 2285"/>
                    <a:gd name="connsiteY0" fmla="*/ 762 h 2381"/>
                    <a:gd name="connsiteX1" fmla="*/ 95 w 2285"/>
                    <a:gd name="connsiteY1" fmla="*/ 381 h 2381"/>
                    <a:gd name="connsiteX2" fmla="*/ 571 w 2285"/>
                    <a:gd name="connsiteY2" fmla="*/ 1143 h 2381"/>
                    <a:gd name="connsiteX3" fmla="*/ 0 w 2285"/>
                    <a:gd name="connsiteY3" fmla="*/ 1810 h 2381"/>
                    <a:gd name="connsiteX4" fmla="*/ 857 w 2285"/>
                    <a:gd name="connsiteY4" fmla="*/ 1524 h 2381"/>
                    <a:gd name="connsiteX5" fmla="*/ 1333 w 2285"/>
                    <a:gd name="connsiteY5" fmla="*/ 2381 h 2381"/>
                    <a:gd name="connsiteX6" fmla="*/ 1429 w 2285"/>
                    <a:gd name="connsiteY6" fmla="*/ 1429 h 2381"/>
                    <a:gd name="connsiteX7" fmla="*/ 2286 w 2285"/>
                    <a:gd name="connsiteY7" fmla="*/ 1238 h 2381"/>
                    <a:gd name="connsiteX8" fmla="*/ 1429 w 2285"/>
                    <a:gd name="connsiteY8" fmla="*/ 953 h 2381"/>
                    <a:gd name="connsiteX9" fmla="*/ 1429 w 2285"/>
                    <a:gd name="connsiteY9" fmla="*/ 0 h 2381"/>
                    <a:gd name="connsiteX10" fmla="*/ 953 w 2285"/>
                    <a:gd name="connsiteY10" fmla="*/ 762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381">
                      <a:moveTo>
                        <a:pt x="953" y="762"/>
                      </a:moveTo>
                      <a:lnTo>
                        <a:pt x="95" y="381"/>
                      </a:lnTo>
                      <a:lnTo>
                        <a:pt x="571" y="1143"/>
                      </a:lnTo>
                      <a:lnTo>
                        <a:pt x="0" y="1810"/>
                      </a:lnTo>
                      <a:lnTo>
                        <a:pt x="857" y="1524"/>
                      </a:lnTo>
                      <a:lnTo>
                        <a:pt x="1333" y="2381"/>
                      </a:lnTo>
                      <a:lnTo>
                        <a:pt x="1429" y="1429"/>
                      </a:lnTo>
                      <a:lnTo>
                        <a:pt x="2286" y="1238"/>
                      </a:lnTo>
                      <a:lnTo>
                        <a:pt x="1429" y="953"/>
                      </a:lnTo>
                      <a:lnTo>
                        <a:pt x="1429" y="0"/>
                      </a:lnTo>
                      <a:lnTo>
                        <a:pt x="953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5" name="Freeform: Shape 484">
                  <a:extLst>
                    <a:ext uri="{FF2B5EF4-FFF2-40B4-BE49-F238E27FC236}">
                      <a16:creationId xmlns:a16="http://schemas.microsoft.com/office/drawing/2014/main" id="{28F38ADC-81B4-C64D-C366-0C7065CF21DC}"/>
                    </a:ext>
                  </a:extLst>
                </p:cNvPr>
                <p:cNvSpPr/>
                <p:nvPr/>
              </p:nvSpPr>
              <p:spPr>
                <a:xfrm>
                  <a:off x="11190533" y="1829234"/>
                  <a:ext cx="2381" cy="2285"/>
                </a:xfrm>
                <a:custGeom>
                  <a:avLst/>
                  <a:gdLst>
                    <a:gd name="connsiteX0" fmla="*/ 1238 w 2381"/>
                    <a:gd name="connsiteY0" fmla="*/ 571 h 2285"/>
                    <a:gd name="connsiteX1" fmla="*/ 571 w 2381"/>
                    <a:gd name="connsiteY1" fmla="*/ 0 h 2285"/>
                    <a:gd name="connsiteX2" fmla="*/ 857 w 2381"/>
                    <a:gd name="connsiteY2" fmla="*/ 857 h 2285"/>
                    <a:gd name="connsiteX3" fmla="*/ 0 w 2381"/>
                    <a:gd name="connsiteY3" fmla="*/ 1333 h 2285"/>
                    <a:gd name="connsiteX4" fmla="*/ 953 w 2381"/>
                    <a:gd name="connsiteY4" fmla="*/ 1429 h 2285"/>
                    <a:gd name="connsiteX5" fmla="*/ 1143 w 2381"/>
                    <a:gd name="connsiteY5" fmla="*/ 2286 h 2285"/>
                    <a:gd name="connsiteX6" fmla="*/ 1524 w 2381"/>
                    <a:gd name="connsiteY6" fmla="*/ 1429 h 2285"/>
                    <a:gd name="connsiteX7" fmla="*/ 2381 w 2381"/>
                    <a:gd name="connsiteY7" fmla="*/ 1429 h 2285"/>
                    <a:gd name="connsiteX8" fmla="*/ 1714 w 2381"/>
                    <a:gd name="connsiteY8" fmla="*/ 952 h 2285"/>
                    <a:gd name="connsiteX9" fmla="*/ 2000 w 2381"/>
                    <a:gd name="connsiteY9" fmla="*/ 95 h 2285"/>
                    <a:gd name="connsiteX10" fmla="*/ 1238 w 2381"/>
                    <a:gd name="connsiteY10" fmla="*/ 571 h 2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285">
                      <a:moveTo>
                        <a:pt x="1238" y="571"/>
                      </a:moveTo>
                      <a:lnTo>
                        <a:pt x="571" y="0"/>
                      </a:lnTo>
                      <a:lnTo>
                        <a:pt x="857" y="857"/>
                      </a:lnTo>
                      <a:lnTo>
                        <a:pt x="0" y="1333"/>
                      </a:lnTo>
                      <a:lnTo>
                        <a:pt x="953" y="1429"/>
                      </a:lnTo>
                      <a:lnTo>
                        <a:pt x="1143" y="2286"/>
                      </a:lnTo>
                      <a:lnTo>
                        <a:pt x="1524" y="1429"/>
                      </a:lnTo>
                      <a:lnTo>
                        <a:pt x="2381" y="1429"/>
                      </a:lnTo>
                      <a:lnTo>
                        <a:pt x="1714" y="952"/>
                      </a:lnTo>
                      <a:lnTo>
                        <a:pt x="2000" y="95"/>
                      </a:lnTo>
                      <a:lnTo>
                        <a:pt x="1238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6" name="Freeform: Shape 485">
                  <a:extLst>
                    <a:ext uri="{FF2B5EF4-FFF2-40B4-BE49-F238E27FC236}">
                      <a16:creationId xmlns:a16="http://schemas.microsoft.com/office/drawing/2014/main" id="{8CF5E33C-5EF6-AB08-E1E7-06DF82937A41}"/>
                    </a:ext>
                  </a:extLst>
                </p:cNvPr>
                <p:cNvSpPr/>
                <p:nvPr/>
              </p:nvSpPr>
              <p:spPr>
                <a:xfrm>
                  <a:off x="11189104" y="1836474"/>
                  <a:ext cx="2285" cy="2381"/>
                </a:xfrm>
                <a:custGeom>
                  <a:avLst/>
                  <a:gdLst>
                    <a:gd name="connsiteX0" fmla="*/ 1429 w 2285"/>
                    <a:gd name="connsiteY0" fmla="*/ 857 h 2381"/>
                    <a:gd name="connsiteX1" fmla="*/ 953 w 2285"/>
                    <a:gd name="connsiteY1" fmla="*/ 0 h 2381"/>
                    <a:gd name="connsiteX2" fmla="*/ 857 w 2285"/>
                    <a:gd name="connsiteY2" fmla="*/ 952 h 2381"/>
                    <a:gd name="connsiteX3" fmla="*/ 0 w 2285"/>
                    <a:gd name="connsiteY3" fmla="*/ 1143 h 2381"/>
                    <a:gd name="connsiteX4" fmla="*/ 857 w 2285"/>
                    <a:gd name="connsiteY4" fmla="*/ 1524 h 2381"/>
                    <a:gd name="connsiteX5" fmla="*/ 857 w 2285"/>
                    <a:gd name="connsiteY5" fmla="*/ 2381 h 2381"/>
                    <a:gd name="connsiteX6" fmla="*/ 1333 w 2285"/>
                    <a:gd name="connsiteY6" fmla="*/ 1715 h 2381"/>
                    <a:gd name="connsiteX7" fmla="*/ 2286 w 2285"/>
                    <a:gd name="connsiteY7" fmla="*/ 2000 h 2381"/>
                    <a:gd name="connsiteX8" fmla="*/ 1714 w 2285"/>
                    <a:gd name="connsiteY8" fmla="*/ 1238 h 2381"/>
                    <a:gd name="connsiteX9" fmla="*/ 2286 w 2285"/>
                    <a:gd name="connsiteY9" fmla="*/ 571 h 2381"/>
                    <a:gd name="connsiteX10" fmla="*/ 1429 w 2285"/>
                    <a:gd name="connsiteY10" fmla="*/ 857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381">
                      <a:moveTo>
                        <a:pt x="1429" y="857"/>
                      </a:moveTo>
                      <a:lnTo>
                        <a:pt x="953" y="0"/>
                      </a:lnTo>
                      <a:lnTo>
                        <a:pt x="857" y="952"/>
                      </a:lnTo>
                      <a:lnTo>
                        <a:pt x="0" y="1143"/>
                      </a:lnTo>
                      <a:lnTo>
                        <a:pt x="857" y="1524"/>
                      </a:lnTo>
                      <a:lnTo>
                        <a:pt x="857" y="2381"/>
                      </a:lnTo>
                      <a:lnTo>
                        <a:pt x="1333" y="1715"/>
                      </a:lnTo>
                      <a:lnTo>
                        <a:pt x="2286" y="2000"/>
                      </a:lnTo>
                      <a:lnTo>
                        <a:pt x="1714" y="1238"/>
                      </a:lnTo>
                      <a:lnTo>
                        <a:pt x="2286" y="571"/>
                      </a:lnTo>
                      <a:lnTo>
                        <a:pt x="1429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7" name="Freeform: Shape 486">
                  <a:extLst>
                    <a:ext uri="{FF2B5EF4-FFF2-40B4-BE49-F238E27FC236}">
                      <a16:creationId xmlns:a16="http://schemas.microsoft.com/office/drawing/2014/main" id="{C4999DBB-4EC9-8A7D-FA1A-4E7124EBEEE8}"/>
                    </a:ext>
                  </a:extLst>
                </p:cNvPr>
                <p:cNvSpPr/>
                <p:nvPr/>
              </p:nvSpPr>
              <p:spPr>
                <a:xfrm>
                  <a:off x="11186342" y="1833616"/>
                  <a:ext cx="2381" cy="2381"/>
                </a:xfrm>
                <a:custGeom>
                  <a:avLst/>
                  <a:gdLst>
                    <a:gd name="connsiteX0" fmla="*/ 1429 w 2381"/>
                    <a:gd name="connsiteY0" fmla="*/ 952 h 2381"/>
                    <a:gd name="connsiteX1" fmla="*/ 1238 w 2381"/>
                    <a:gd name="connsiteY1" fmla="*/ 0 h 2381"/>
                    <a:gd name="connsiteX2" fmla="*/ 953 w 2381"/>
                    <a:gd name="connsiteY2" fmla="*/ 952 h 2381"/>
                    <a:gd name="connsiteX3" fmla="*/ 0 w 2381"/>
                    <a:gd name="connsiteY3" fmla="*/ 857 h 2381"/>
                    <a:gd name="connsiteX4" fmla="*/ 762 w 2381"/>
                    <a:gd name="connsiteY4" fmla="*/ 1429 h 2381"/>
                    <a:gd name="connsiteX5" fmla="*/ 381 w 2381"/>
                    <a:gd name="connsiteY5" fmla="*/ 2286 h 2381"/>
                    <a:gd name="connsiteX6" fmla="*/ 1143 w 2381"/>
                    <a:gd name="connsiteY6" fmla="*/ 1810 h 2381"/>
                    <a:gd name="connsiteX7" fmla="*/ 1905 w 2381"/>
                    <a:gd name="connsiteY7" fmla="*/ 2381 h 2381"/>
                    <a:gd name="connsiteX8" fmla="*/ 1619 w 2381"/>
                    <a:gd name="connsiteY8" fmla="*/ 1429 h 2381"/>
                    <a:gd name="connsiteX9" fmla="*/ 2381 w 2381"/>
                    <a:gd name="connsiteY9" fmla="*/ 952 h 2381"/>
                    <a:gd name="connsiteX10" fmla="*/ 1429 w 2381"/>
                    <a:gd name="connsiteY10" fmla="*/ 952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381">
                      <a:moveTo>
                        <a:pt x="1429" y="952"/>
                      </a:moveTo>
                      <a:lnTo>
                        <a:pt x="1238" y="0"/>
                      </a:lnTo>
                      <a:lnTo>
                        <a:pt x="953" y="952"/>
                      </a:lnTo>
                      <a:lnTo>
                        <a:pt x="0" y="857"/>
                      </a:lnTo>
                      <a:lnTo>
                        <a:pt x="762" y="1429"/>
                      </a:lnTo>
                      <a:lnTo>
                        <a:pt x="381" y="2286"/>
                      </a:lnTo>
                      <a:lnTo>
                        <a:pt x="1143" y="1810"/>
                      </a:lnTo>
                      <a:lnTo>
                        <a:pt x="1905" y="2381"/>
                      </a:lnTo>
                      <a:lnTo>
                        <a:pt x="1619" y="1429"/>
                      </a:lnTo>
                      <a:lnTo>
                        <a:pt x="2381" y="952"/>
                      </a:lnTo>
                      <a:lnTo>
                        <a:pt x="1429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8" name="Freeform: Shape 487">
                  <a:extLst>
                    <a:ext uri="{FF2B5EF4-FFF2-40B4-BE49-F238E27FC236}">
                      <a16:creationId xmlns:a16="http://schemas.microsoft.com/office/drawing/2014/main" id="{340E9FF6-0D6E-2D0A-5E7E-47E63D5D552B}"/>
                    </a:ext>
                  </a:extLst>
                </p:cNvPr>
                <p:cNvSpPr/>
                <p:nvPr/>
              </p:nvSpPr>
              <p:spPr>
                <a:xfrm>
                  <a:off x="11185009" y="1838759"/>
                  <a:ext cx="2381" cy="2381"/>
                </a:xfrm>
                <a:custGeom>
                  <a:avLst/>
                  <a:gdLst>
                    <a:gd name="connsiteX0" fmla="*/ 1429 w 2381"/>
                    <a:gd name="connsiteY0" fmla="*/ 952 h 2381"/>
                    <a:gd name="connsiteX1" fmla="*/ 1524 w 2381"/>
                    <a:gd name="connsiteY1" fmla="*/ 0 h 2381"/>
                    <a:gd name="connsiteX2" fmla="*/ 952 w 2381"/>
                    <a:gd name="connsiteY2" fmla="*/ 762 h 2381"/>
                    <a:gd name="connsiteX3" fmla="*/ 95 w 2381"/>
                    <a:gd name="connsiteY3" fmla="*/ 381 h 2381"/>
                    <a:gd name="connsiteX4" fmla="*/ 571 w 2381"/>
                    <a:gd name="connsiteY4" fmla="*/ 1143 h 2381"/>
                    <a:gd name="connsiteX5" fmla="*/ 0 w 2381"/>
                    <a:gd name="connsiteY5" fmla="*/ 1905 h 2381"/>
                    <a:gd name="connsiteX6" fmla="*/ 857 w 2381"/>
                    <a:gd name="connsiteY6" fmla="*/ 1619 h 2381"/>
                    <a:gd name="connsiteX7" fmla="*/ 1429 w 2381"/>
                    <a:gd name="connsiteY7" fmla="*/ 2381 h 2381"/>
                    <a:gd name="connsiteX8" fmla="*/ 1429 w 2381"/>
                    <a:gd name="connsiteY8" fmla="*/ 1429 h 2381"/>
                    <a:gd name="connsiteX9" fmla="*/ 2381 w 2381"/>
                    <a:gd name="connsiteY9" fmla="*/ 1238 h 2381"/>
                    <a:gd name="connsiteX10" fmla="*/ 1429 w 2381"/>
                    <a:gd name="connsiteY10" fmla="*/ 952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381">
                      <a:moveTo>
                        <a:pt x="1429" y="952"/>
                      </a:moveTo>
                      <a:lnTo>
                        <a:pt x="1524" y="0"/>
                      </a:lnTo>
                      <a:lnTo>
                        <a:pt x="952" y="762"/>
                      </a:lnTo>
                      <a:lnTo>
                        <a:pt x="95" y="381"/>
                      </a:lnTo>
                      <a:lnTo>
                        <a:pt x="571" y="1143"/>
                      </a:lnTo>
                      <a:lnTo>
                        <a:pt x="0" y="1905"/>
                      </a:lnTo>
                      <a:lnTo>
                        <a:pt x="857" y="1619"/>
                      </a:lnTo>
                      <a:lnTo>
                        <a:pt x="1429" y="2381"/>
                      </a:lnTo>
                      <a:lnTo>
                        <a:pt x="1429" y="1429"/>
                      </a:lnTo>
                      <a:lnTo>
                        <a:pt x="2381" y="1238"/>
                      </a:lnTo>
                      <a:lnTo>
                        <a:pt x="1429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9" name="Freeform: Shape 488">
                  <a:extLst>
                    <a:ext uri="{FF2B5EF4-FFF2-40B4-BE49-F238E27FC236}">
                      <a16:creationId xmlns:a16="http://schemas.microsoft.com/office/drawing/2014/main" id="{EDC7FAA2-AB53-5E00-161A-38B32D9E6E31}"/>
                    </a:ext>
                  </a:extLst>
                </p:cNvPr>
                <p:cNvSpPr/>
                <p:nvPr/>
              </p:nvSpPr>
              <p:spPr>
                <a:xfrm>
                  <a:off x="11178817" y="1835711"/>
                  <a:ext cx="2476" cy="2381"/>
                </a:xfrm>
                <a:custGeom>
                  <a:avLst/>
                  <a:gdLst>
                    <a:gd name="connsiteX0" fmla="*/ 1715 w 2476"/>
                    <a:gd name="connsiteY0" fmla="*/ 952 h 2381"/>
                    <a:gd name="connsiteX1" fmla="*/ 2096 w 2476"/>
                    <a:gd name="connsiteY1" fmla="*/ 95 h 2381"/>
                    <a:gd name="connsiteX2" fmla="*/ 1334 w 2476"/>
                    <a:gd name="connsiteY2" fmla="*/ 667 h 2381"/>
                    <a:gd name="connsiteX3" fmla="*/ 572 w 2476"/>
                    <a:gd name="connsiteY3" fmla="*/ 0 h 2381"/>
                    <a:gd name="connsiteX4" fmla="*/ 858 w 2476"/>
                    <a:gd name="connsiteY4" fmla="*/ 952 h 2381"/>
                    <a:gd name="connsiteX5" fmla="*/ 0 w 2476"/>
                    <a:gd name="connsiteY5" fmla="*/ 1429 h 2381"/>
                    <a:gd name="connsiteX6" fmla="*/ 953 w 2476"/>
                    <a:gd name="connsiteY6" fmla="*/ 1429 h 2381"/>
                    <a:gd name="connsiteX7" fmla="*/ 1238 w 2476"/>
                    <a:gd name="connsiteY7" fmla="*/ 2381 h 2381"/>
                    <a:gd name="connsiteX8" fmla="*/ 1524 w 2476"/>
                    <a:gd name="connsiteY8" fmla="*/ 1524 h 2381"/>
                    <a:gd name="connsiteX9" fmla="*/ 2477 w 2476"/>
                    <a:gd name="connsiteY9" fmla="*/ 1524 h 2381"/>
                    <a:gd name="connsiteX10" fmla="*/ 1715 w 2476"/>
                    <a:gd name="connsiteY10" fmla="*/ 952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381">
                      <a:moveTo>
                        <a:pt x="1715" y="952"/>
                      </a:moveTo>
                      <a:lnTo>
                        <a:pt x="2096" y="95"/>
                      </a:lnTo>
                      <a:lnTo>
                        <a:pt x="1334" y="667"/>
                      </a:lnTo>
                      <a:lnTo>
                        <a:pt x="572" y="0"/>
                      </a:lnTo>
                      <a:lnTo>
                        <a:pt x="858" y="952"/>
                      </a:lnTo>
                      <a:lnTo>
                        <a:pt x="0" y="1429"/>
                      </a:lnTo>
                      <a:lnTo>
                        <a:pt x="953" y="1429"/>
                      </a:lnTo>
                      <a:lnTo>
                        <a:pt x="1238" y="2381"/>
                      </a:lnTo>
                      <a:lnTo>
                        <a:pt x="1524" y="1524"/>
                      </a:lnTo>
                      <a:lnTo>
                        <a:pt x="2477" y="1524"/>
                      </a:lnTo>
                      <a:lnTo>
                        <a:pt x="1715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0" name="Freeform: Shape 489">
                  <a:extLst>
                    <a:ext uri="{FF2B5EF4-FFF2-40B4-BE49-F238E27FC236}">
                      <a16:creationId xmlns:a16="http://schemas.microsoft.com/office/drawing/2014/main" id="{C040B7CE-1AF2-F6D1-FDA4-B90BA6436DD4}"/>
                    </a:ext>
                  </a:extLst>
                </p:cNvPr>
                <p:cNvSpPr/>
                <p:nvPr/>
              </p:nvSpPr>
              <p:spPr>
                <a:xfrm>
                  <a:off x="11178341" y="1830187"/>
                  <a:ext cx="2381" cy="2476"/>
                </a:xfrm>
                <a:custGeom>
                  <a:avLst/>
                  <a:gdLst>
                    <a:gd name="connsiteX0" fmla="*/ 1714 w 2381"/>
                    <a:gd name="connsiteY0" fmla="*/ 1238 h 2476"/>
                    <a:gd name="connsiteX1" fmla="*/ 2381 w 2381"/>
                    <a:gd name="connsiteY1" fmla="*/ 476 h 2476"/>
                    <a:gd name="connsiteX2" fmla="*/ 1429 w 2381"/>
                    <a:gd name="connsiteY2" fmla="*/ 762 h 2476"/>
                    <a:gd name="connsiteX3" fmla="*/ 953 w 2381"/>
                    <a:gd name="connsiteY3" fmla="*/ 0 h 2476"/>
                    <a:gd name="connsiteX4" fmla="*/ 857 w 2381"/>
                    <a:gd name="connsiteY4" fmla="*/ 953 h 2476"/>
                    <a:gd name="connsiteX5" fmla="*/ 0 w 2381"/>
                    <a:gd name="connsiteY5" fmla="*/ 1143 h 2476"/>
                    <a:gd name="connsiteX6" fmla="*/ 857 w 2381"/>
                    <a:gd name="connsiteY6" fmla="*/ 1524 h 2476"/>
                    <a:gd name="connsiteX7" fmla="*/ 762 w 2381"/>
                    <a:gd name="connsiteY7" fmla="*/ 2477 h 2476"/>
                    <a:gd name="connsiteX8" fmla="*/ 1429 w 2381"/>
                    <a:gd name="connsiteY8" fmla="*/ 1715 h 2476"/>
                    <a:gd name="connsiteX9" fmla="*/ 2286 w 2381"/>
                    <a:gd name="connsiteY9" fmla="*/ 2000 h 2476"/>
                    <a:gd name="connsiteX10" fmla="*/ 1714 w 2381"/>
                    <a:gd name="connsiteY10" fmla="*/ 1238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476">
                      <a:moveTo>
                        <a:pt x="1714" y="1238"/>
                      </a:moveTo>
                      <a:lnTo>
                        <a:pt x="2381" y="476"/>
                      </a:lnTo>
                      <a:lnTo>
                        <a:pt x="1429" y="762"/>
                      </a:lnTo>
                      <a:lnTo>
                        <a:pt x="953" y="0"/>
                      </a:lnTo>
                      <a:lnTo>
                        <a:pt x="857" y="953"/>
                      </a:lnTo>
                      <a:lnTo>
                        <a:pt x="0" y="1143"/>
                      </a:lnTo>
                      <a:lnTo>
                        <a:pt x="857" y="1524"/>
                      </a:lnTo>
                      <a:lnTo>
                        <a:pt x="762" y="2477"/>
                      </a:lnTo>
                      <a:lnTo>
                        <a:pt x="1429" y="1715"/>
                      </a:lnTo>
                      <a:lnTo>
                        <a:pt x="2286" y="2000"/>
                      </a:lnTo>
                      <a:lnTo>
                        <a:pt x="1714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1" name="Freeform: Shape 490">
                  <a:extLst>
                    <a:ext uri="{FF2B5EF4-FFF2-40B4-BE49-F238E27FC236}">
                      <a16:creationId xmlns:a16="http://schemas.microsoft.com/office/drawing/2014/main" id="{ED27BE13-CDA6-5156-B699-3F0548673974}"/>
                    </a:ext>
                  </a:extLst>
                </p:cNvPr>
                <p:cNvSpPr/>
                <p:nvPr/>
              </p:nvSpPr>
              <p:spPr>
                <a:xfrm>
                  <a:off x="11176150" y="1839522"/>
                  <a:ext cx="2571" cy="2381"/>
                </a:xfrm>
                <a:custGeom>
                  <a:avLst/>
                  <a:gdLst>
                    <a:gd name="connsiteX0" fmla="*/ 1715 w 2571"/>
                    <a:gd name="connsiteY0" fmla="*/ 1429 h 2381"/>
                    <a:gd name="connsiteX1" fmla="*/ 2572 w 2571"/>
                    <a:gd name="connsiteY1" fmla="*/ 952 h 2381"/>
                    <a:gd name="connsiteX2" fmla="*/ 1619 w 2571"/>
                    <a:gd name="connsiteY2" fmla="*/ 857 h 2381"/>
                    <a:gd name="connsiteX3" fmla="*/ 1334 w 2571"/>
                    <a:gd name="connsiteY3" fmla="*/ 0 h 2381"/>
                    <a:gd name="connsiteX4" fmla="*/ 1048 w 2571"/>
                    <a:gd name="connsiteY4" fmla="*/ 857 h 2381"/>
                    <a:gd name="connsiteX5" fmla="*/ 0 w 2571"/>
                    <a:gd name="connsiteY5" fmla="*/ 762 h 2381"/>
                    <a:gd name="connsiteX6" fmla="*/ 858 w 2571"/>
                    <a:gd name="connsiteY6" fmla="*/ 1429 h 2381"/>
                    <a:gd name="connsiteX7" fmla="*/ 476 w 2571"/>
                    <a:gd name="connsiteY7" fmla="*/ 2286 h 2381"/>
                    <a:gd name="connsiteX8" fmla="*/ 1238 w 2571"/>
                    <a:gd name="connsiteY8" fmla="*/ 1715 h 2381"/>
                    <a:gd name="connsiteX9" fmla="*/ 2000 w 2571"/>
                    <a:gd name="connsiteY9" fmla="*/ 2381 h 2381"/>
                    <a:gd name="connsiteX10" fmla="*/ 1715 w 2571"/>
                    <a:gd name="connsiteY10" fmla="*/ 1429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381">
                      <a:moveTo>
                        <a:pt x="1715" y="1429"/>
                      </a:moveTo>
                      <a:lnTo>
                        <a:pt x="2572" y="952"/>
                      </a:lnTo>
                      <a:lnTo>
                        <a:pt x="1619" y="857"/>
                      </a:lnTo>
                      <a:lnTo>
                        <a:pt x="1334" y="0"/>
                      </a:lnTo>
                      <a:lnTo>
                        <a:pt x="1048" y="857"/>
                      </a:lnTo>
                      <a:lnTo>
                        <a:pt x="0" y="762"/>
                      </a:lnTo>
                      <a:lnTo>
                        <a:pt x="858" y="1429"/>
                      </a:lnTo>
                      <a:lnTo>
                        <a:pt x="476" y="2286"/>
                      </a:lnTo>
                      <a:lnTo>
                        <a:pt x="1238" y="1715"/>
                      </a:lnTo>
                      <a:lnTo>
                        <a:pt x="2000" y="2381"/>
                      </a:lnTo>
                      <a:lnTo>
                        <a:pt x="1715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2" name="Freeform: Shape 491">
                  <a:extLst>
                    <a:ext uri="{FF2B5EF4-FFF2-40B4-BE49-F238E27FC236}">
                      <a16:creationId xmlns:a16="http://schemas.microsoft.com/office/drawing/2014/main" id="{FCEF5F0D-3809-466F-B9E8-1F8DE85B684B}"/>
                    </a:ext>
                  </a:extLst>
                </p:cNvPr>
                <p:cNvSpPr/>
                <p:nvPr/>
              </p:nvSpPr>
              <p:spPr>
                <a:xfrm>
                  <a:off x="11173674" y="1834759"/>
                  <a:ext cx="2476" cy="2571"/>
                </a:xfrm>
                <a:custGeom>
                  <a:avLst/>
                  <a:gdLst>
                    <a:gd name="connsiteX0" fmla="*/ 1524 w 2476"/>
                    <a:gd name="connsiteY0" fmla="*/ 1619 h 2571"/>
                    <a:gd name="connsiteX1" fmla="*/ 2476 w 2476"/>
                    <a:gd name="connsiteY1" fmla="*/ 1333 h 2571"/>
                    <a:gd name="connsiteX2" fmla="*/ 1524 w 2476"/>
                    <a:gd name="connsiteY2" fmla="*/ 1048 h 2571"/>
                    <a:gd name="connsiteX3" fmla="*/ 1619 w 2476"/>
                    <a:gd name="connsiteY3" fmla="*/ 0 h 2571"/>
                    <a:gd name="connsiteX4" fmla="*/ 1048 w 2476"/>
                    <a:gd name="connsiteY4" fmla="*/ 857 h 2571"/>
                    <a:gd name="connsiteX5" fmla="*/ 95 w 2476"/>
                    <a:gd name="connsiteY5" fmla="*/ 476 h 2571"/>
                    <a:gd name="connsiteX6" fmla="*/ 667 w 2476"/>
                    <a:gd name="connsiteY6" fmla="*/ 1238 h 2571"/>
                    <a:gd name="connsiteX7" fmla="*/ 0 w 2476"/>
                    <a:gd name="connsiteY7" fmla="*/ 2000 h 2571"/>
                    <a:gd name="connsiteX8" fmla="*/ 953 w 2476"/>
                    <a:gd name="connsiteY8" fmla="*/ 1715 h 2571"/>
                    <a:gd name="connsiteX9" fmla="*/ 1524 w 2476"/>
                    <a:gd name="connsiteY9" fmla="*/ 2572 h 2571"/>
                    <a:gd name="connsiteX10" fmla="*/ 1524 w 2476"/>
                    <a:gd name="connsiteY10" fmla="*/ 1619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571">
                      <a:moveTo>
                        <a:pt x="1524" y="1619"/>
                      </a:moveTo>
                      <a:lnTo>
                        <a:pt x="2476" y="1333"/>
                      </a:lnTo>
                      <a:lnTo>
                        <a:pt x="1524" y="1048"/>
                      </a:lnTo>
                      <a:lnTo>
                        <a:pt x="1619" y="0"/>
                      </a:lnTo>
                      <a:lnTo>
                        <a:pt x="1048" y="857"/>
                      </a:lnTo>
                      <a:lnTo>
                        <a:pt x="95" y="476"/>
                      </a:lnTo>
                      <a:lnTo>
                        <a:pt x="667" y="1238"/>
                      </a:lnTo>
                      <a:lnTo>
                        <a:pt x="0" y="2000"/>
                      </a:lnTo>
                      <a:lnTo>
                        <a:pt x="953" y="1715"/>
                      </a:lnTo>
                      <a:lnTo>
                        <a:pt x="1524" y="2572"/>
                      </a:lnTo>
                      <a:lnTo>
                        <a:pt x="152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3" name="Freeform: Shape 492">
                  <a:extLst>
                    <a:ext uri="{FF2B5EF4-FFF2-40B4-BE49-F238E27FC236}">
                      <a16:creationId xmlns:a16="http://schemas.microsoft.com/office/drawing/2014/main" id="{1768FD4A-CFDF-D238-8BFE-CB39BB9D1530}"/>
                    </a:ext>
                  </a:extLst>
                </p:cNvPr>
                <p:cNvSpPr/>
                <p:nvPr/>
              </p:nvSpPr>
              <p:spPr>
                <a:xfrm>
                  <a:off x="11171007" y="1832282"/>
                  <a:ext cx="2571" cy="2476"/>
                </a:xfrm>
                <a:custGeom>
                  <a:avLst/>
                  <a:gdLst>
                    <a:gd name="connsiteX0" fmla="*/ 1524 w 2571"/>
                    <a:gd name="connsiteY0" fmla="*/ 1524 h 2476"/>
                    <a:gd name="connsiteX1" fmla="*/ 2572 w 2571"/>
                    <a:gd name="connsiteY1" fmla="*/ 1619 h 2476"/>
                    <a:gd name="connsiteX2" fmla="*/ 1714 w 2571"/>
                    <a:gd name="connsiteY2" fmla="*/ 1048 h 2476"/>
                    <a:gd name="connsiteX3" fmla="*/ 2096 w 2571"/>
                    <a:gd name="connsiteY3" fmla="*/ 95 h 2476"/>
                    <a:gd name="connsiteX4" fmla="*/ 1333 w 2571"/>
                    <a:gd name="connsiteY4" fmla="*/ 667 h 2476"/>
                    <a:gd name="connsiteX5" fmla="*/ 571 w 2571"/>
                    <a:gd name="connsiteY5" fmla="*/ 0 h 2476"/>
                    <a:gd name="connsiteX6" fmla="*/ 857 w 2571"/>
                    <a:gd name="connsiteY6" fmla="*/ 952 h 2476"/>
                    <a:gd name="connsiteX7" fmla="*/ 0 w 2571"/>
                    <a:gd name="connsiteY7" fmla="*/ 1524 h 2476"/>
                    <a:gd name="connsiteX8" fmla="*/ 952 w 2571"/>
                    <a:gd name="connsiteY8" fmla="*/ 1524 h 2476"/>
                    <a:gd name="connsiteX9" fmla="*/ 1238 w 2571"/>
                    <a:gd name="connsiteY9" fmla="*/ 2477 h 2476"/>
                    <a:gd name="connsiteX10" fmla="*/ 1524 w 2571"/>
                    <a:gd name="connsiteY10" fmla="*/ 1524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476">
                      <a:moveTo>
                        <a:pt x="1524" y="1524"/>
                      </a:moveTo>
                      <a:lnTo>
                        <a:pt x="2572" y="1619"/>
                      </a:lnTo>
                      <a:lnTo>
                        <a:pt x="1714" y="1048"/>
                      </a:lnTo>
                      <a:lnTo>
                        <a:pt x="2096" y="95"/>
                      </a:lnTo>
                      <a:lnTo>
                        <a:pt x="1333" y="667"/>
                      </a:lnTo>
                      <a:lnTo>
                        <a:pt x="571" y="0"/>
                      </a:lnTo>
                      <a:lnTo>
                        <a:pt x="857" y="952"/>
                      </a:lnTo>
                      <a:lnTo>
                        <a:pt x="0" y="1524"/>
                      </a:lnTo>
                      <a:lnTo>
                        <a:pt x="952" y="1524"/>
                      </a:lnTo>
                      <a:lnTo>
                        <a:pt x="1238" y="2477"/>
                      </a:lnTo>
                      <a:lnTo>
                        <a:pt x="1524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4" name="Freeform: Shape 493">
                  <a:extLst>
                    <a:ext uri="{FF2B5EF4-FFF2-40B4-BE49-F238E27FC236}">
                      <a16:creationId xmlns:a16="http://schemas.microsoft.com/office/drawing/2014/main" id="{3A17AE9C-0B1A-07C9-8415-E7880AC38F4A}"/>
                    </a:ext>
                  </a:extLst>
                </p:cNvPr>
                <p:cNvSpPr/>
                <p:nvPr/>
              </p:nvSpPr>
              <p:spPr>
                <a:xfrm>
                  <a:off x="11169006" y="1836759"/>
                  <a:ext cx="2476" cy="2666"/>
                </a:xfrm>
                <a:custGeom>
                  <a:avLst/>
                  <a:gdLst>
                    <a:gd name="connsiteX0" fmla="*/ 1429 w 2476"/>
                    <a:gd name="connsiteY0" fmla="*/ 1810 h 2666"/>
                    <a:gd name="connsiteX1" fmla="*/ 2381 w 2476"/>
                    <a:gd name="connsiteY1" fmla="*/ 2191 h 2666"/>
                    <a:gd name="connsiteX2" fmla="*/ 1810 w 2476"/>
                    <a:gd name="connsiteY2" fmla="*/ 1333 h 2666"/>
                    <a:gd name="connsiteX3" fmla="*/ 2477 w 2476"/>
                    <a:gd name="connsiteY3" fmla="*/ 571 h 2666"/>
                    <a:gd name="connsiteX4" fmla="*/ 1524 w 2476"/>
                    <a:gd name="connsiteY4" fmla="*/ 857 h 2666"/>
                    <a:gd name="connsiteX5" fmla="*/ 953 w 2476"/>
                    <a:gd name="connsiteY5" fmla="*/ 0 h 2666"/>
                    <a:gd name="connsiteX6" fmla="*/ 953 w 2476"/>
                    <a:gd name="connsiteY6" fmla="*/ 1048 h 2666"/>
                    <a:gd name="connsiteX7" fmla="*/ 0 w 2476"/>
                    <a:gd name="connsiteY7" fmla="*/ 1333 h 2666"/>
                    <a:gd name="connsiteX8" fmla="*/ 953 w 2476"/>
                    <a:gd name="connsiteY8" fmla="*/ 1619 h 2666"/>
                    <a:gd name="connsiteX9" fmla="*/ 858 w 2476"/>
                    <a:gd name="connsiteY9" fmla="*/ 2667 h 2666"/>
                    <a:gd name="connsiteX10" fmla="*/ 1429 w 2476"/>
                    <a:gd name="connsiteY10" fmla="*/ 1810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666">
                      <a:moveTo>
                        <a:pt x="1429" y="1810"/>
                      </a:moveTo>
                      <a:lnTo>
                        <a:pt x="2381" y="2191"/>
                      </a:lnTo>
                      <a:lnTo>
                        <a:pt x="1810" y="1333"/>
                      </a:lnTo>
                      <a:lnTo>
                        <a:pt x="2477" y="571"/>
                      </a:lnTo>
                      <a:lnTo>
                        <a:pt x="1524" y="857"/>
                      </a:lnTo>
                      <a:lnTo>
                        <a:pt x="953" y="0"/>
                      </a:lnTo>
                      <a:lnTo>
                        <a:pt x="953" y="1048"/>
                      </a:lnTo>
                      <a:lnTo>
                        <a:pt x="0" y="1333"/>
                      </a:lnTo>
                      <a:lnTo>
                        <a:pt x="953" y="1619"/>
                      </a:lnTo>
                      <a:lnTo>
                        <a:pt x="858" y="2667"/>
                      </a:lnTo>
                      <a:lnTo>
                        <a:pt x="1429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5" name="Freeform: Shape 494">
                  <a:extLst>
                    <a:ext uri="{FF2B5EF4-FFF2-40B4-BE49-F238E27FC236}">
                      <a16:creationId xmlns:a16="http://schemas.microsoft.com/office/drawing/2014/main" id="{E5BED97B-1554-F549-D5B8-9222E6BBD577}"/>
                    </a:ext>
                  </a:extLst>
                </p:cNvPr>
                <p:cNvSpPr/>
                <p:nvPr/>
              </p:nvSpPr>
              <p:spPr>
                <a:xfrm>
                  <a:off x="11166054" y="1834283"/>
                  <a:ext cx="2666" cy="2571"/>
                </a:xfrm>
                <a:custGeom>
                  <a:avLst/>
                  <a:gdLst>
                    <a:gd name="connsiteX0" fmla="*/ 1238 w 2666"/>
                    <a:gd name="connsiteY0" fmla="*/ 1905 h 2571"/>
                    <a:gd name="connsiteX1" fmla="*/ 2096 w 2666"/>
                    <a:gd name="connsiteY1" fmla="*/ 2572 h 2571"/>
                    <a:gd name="connsiteX2" fmla="*/ 1810 w 2666"/>
                    <a:gd name="connsiteY2" fmla="*/ 1524 h 2571"/>
                    <a:gd name="connsiteX3" fmla="*/ 2667 w 2666"/>
                    <a:gd name="connsiteY3" fmla="*/ 1048 h 2571"/>
                    <a:gd name="connsiteX4" fmla="*/ 1619 w 2666"/>
                    <a:gd name="connsiteY4" fmla="*/ 953 h 2571"/>
                    <a:gd name="connsiteX5" fmla="*/ 1334 w 2666"/>
                    <a:gd name="connsiteY5" fmla="*/ 0 h 2571"/>
                    <a:gd name="connsiteX6" fmla="*/ 1048 w 2666"/>
                    <a:gd name="connsiteY6" fmla="*/ 953 h 2571"/>
                    <a:gd name="connsiteX7" fmla="*/ 0 w 2666"/>
                    <a:gd name="connsiteY7" fmla="*/ 857 h 2571"/>
                    <a:gd name="connsiteX8" fmla="*/ 857 w 2666"/>
                    <a:gd name="connsiteY8" fmla="*/ 1524 h 2571"/>
                    <a:gd name="connsiteX9" fmla="*/ 476 w 2666"/>
                    <a:gd name="connsiteY9" fmla="*/ 2477 h 2571"/>
                    <a:gd name="connsiteX10" fmla="*/ 1238 w 2666"/>
                    <a:gd name="connsiteY10" fmla="*/ 1905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" h="2571">
                      <a:moveTo>
                        <a:pt x="1238" y="1905"/>
                      </a:moveTo>
                      <a:lnTo>
                        <a:pt x="2096" y="2572"/>
                      </a:lnTo>
                      <a:lnTo>
                        <a:pt x="1810" y="1524"/>
                      </a:lnTo>
                      <a:lnTo>
                        <a:pt x="2667" y="1048"/>
                      </a:lnTo>
                      <a:lnTo>
                        <a:pt x="1619" y="953"/>
                      </a:lnTo>
                      <a:lnTo>
                        <a:pt x="1334" y="0"/>
                      </a:lnTo>
                      <a:lnTo>
                        <a:pt x="1048" y="953"/>
                      </a:lnTo>
                      <a:lnTo>
                        <a:pt x="0" y="857"/>
                      </a:lnTo>
                      <a:lnTo>
                        <a:pt x="857" y="1524"/>
                      </a:lnTo>
                      <a:lnTo>
                        <a:pt x="476" y="2477"/>
                      </a:lnTo>
                      <a:lnTo>
                        <a:pt x="123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6" name="Freeform: Shape 495">
                  <a:extLst>
                    <a:ext uri="{FF2B5EF4-FFF2-40B4-BE49-F238E27FC236}">
                      <a16:creationId xmlns:a16="http://schemas.microsoft.com/office/drawing/2014/main" id="{F7DF2270-64FB-0329-E477-7A8F3F9A1831}"/>
                    </a:ext>
                  </a:extLst>
                </p:cNvPr>
                <p:cNvSpPr/>
                <p:nvPr/>
              </p:nvSpPr>
              <p:spPr>
                <a:xfrm>
                  <a:off x="11164149" y="1840474"/>
                  <a:ext cx="2571" cy="2666"/>
                </a:xfrm>
                <a:custGeom>
                  <a:avLst/>
                  <a:gdLst>
                    <a:gd name="connsiteX0" fmla="*/ 953 w 2571"/>
                    <a:gd name="connsiteY0" fmla="*/ 1810 h 2666"/>
                    <a:gd name="connsiteX1" fmla="*/ 1524 w 2571"/>
                    <a:gd name="connsiteY1" fmla="*/ 2667 h 2666"/>
                    <a:gd name="connsiteX2" fmla="*/ 1524 w 2571"/>
                    <a:gd name="connsiteY2" fmla="*/ 1619 h 2666"/>
                    <a:gd name="connsiteX3" fmla="*/ 2572 w 2571"/>
                    <a:gd name="connsiteY3" fmla="*/ 1429 h 2666"/>
                    <a:gd name="connsiteX4" fmla="*/ 1619 w 2571"/>
                    <a:gd name="connsiteY4" fmla="*/ 1048 h 2666"/>
                    <a:gd name="connsiteX5" fmla="*/ 1619 w 2571"/>
                    <a:gd name="connsiteY5" fmla="*/ 0 h 2666"/>
                    <a:gd name="connsiteX6" fmla="*/ 1048 w 2571"/>
                    <a:gd name="connsiteY6" fmla="*/ 857 h 2666"/>
                    <a:gd name="connsiteX7" fmla="*/ 95 w 2571"/>
                    <a:gd name="connsiteY7" fmla="*/ 476 h 2666"/>
                    <a:gd name="connsiteX8" fmla="*/ 667 w 2571"/>
                    <a:gd name="connsiteY8" fmla="*/ 1333 h 2666"/>
                    <a:gd name="connsiteX9" fmla="*/ 0 w 2571"/>
                    <a:gd name="connsiteY9" fmla="*/ 2096 h 2666"/>
                    <a:gd name="connsiteX10" fmla="*/ 953 w 2571"/>
                    <a:gd name="connsiteY10" fmla="*/ 1810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666">
                      <a:moveTo>
                        <a:pt x="953" y="1810"/>
                      </a:moveTo>
                      <a:lnTo>
                        <a:pt x="1524" y="2667"/>
                      </a:lnTo>
                      <a:lnTo>
                        <a:pt x="1524" y="1619"/>
                      </a:lnTo>
                      <a:lnTo>
                        <a:pt x="2572" y="1429"/>
                      </a:lnTo>
                      <a:lnTo>
                        <a:pt x="1619" y="1048"/>
                      </a:lnTo>
                      <a:lnTo>
                        <a:pt x="1619" y="0"/>
                      </a:lnTo>
                      <a:lnTo>
                        <a:pt x="1048" y="857"/>
                      </a:lnTo>
                      <a:lnTo>
                        <a:pt x="95" y="476"/>
                      </a:lnTo>
                      <a:lnTo>
                        <a:pt x="667" y="1333"/>
                      </a:lnTo>
                      <a:lnTo>
                        <a:pt x="0" y="2096"/>
                      </a:lnTo>
                      <a:lnTo>
                        <a:pt x="95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7" name="Freeform: Shape 496">
                  <a:extLst>
                    <a:ext uri="{FF2B5EF4-FFF2-40B4-BE49-F238E27FC236}">
                      <a16:creationId xmlns:a16="http://schemas.microsoft.com/office/drawing/2014/main" id="{6BF922A4-600F-992F-362E-46B03F6E0DF7}"/>
                    </a:ext>
                  </a:extLst>
                </p:cNvPr>
                <p:cNvSpPr/>
                <p:nvPr/>
              </p:nvSpPr>
              <p:spPr>
                <a:xfrm>
                  <a:off x="11160434" y="1835997"/>
                  <a:ext cx="2666" cy="2571"/>
                </a:xfrm>
                <a:custGeom>
                  <a:avLst/>
                  <a:gdLst>
                    <a:gd name="connsiteX0" fmla="*/ 1048 w 2666"/>
                    <a:gd name="connsiteY0" fmla="*/ 1524 h 2571"/>
                    <a:gd name="connsiteX1" fmla="*/ 1334 w 2666"/>
                    <a:gd name="connsiteY1" fmla="*/ 2572 h 2571"/>
                    <a:gd name="connsiteX2" fmla="*/ 1619 w 2666"/>
                    <a:gd name="connsiteY2" fmla="*/ 1619 h 2571"/>
                    <a:gd name="connsiteX3" fmla="*/ 2667 w 2666"/>
                    <a:gd name="connsiteY3" fmla="*/ 1619 h 2571"/>
                    <a:gd name="connsiteX4" fmla="*/ 1905 w 2666"/>
                    <a:gd name="connsiteY4" fmla="*/ 1048 h 2571"/>
                    <a:gd name="connsiteX5" fmla="*/ 2286 w 2666"/>
                    <a:gd name="connsiteY5" fmla="*/ 95 h 2571"/>
                    <a:gd name="connsiteX6" fmla="*/ 1429 w 2666"/>
                    <a:gd name="connsiteY6" fmla="*/ 667 h 2571"/>
                    <a:gd name="connsiteX7" fmla="*/ 571 w 2666"/>
                    <a:gd name="connsiteY7" fmla="*/ 0 h 2571"/>
                    <a:gd name="connsiteX8" fmla="*/ 953 w 2666"/>
                    <a:gd name="connsiteY8" fmla="*/ 952 h 2571"/>
                    <a:gd name="connsiteX9" fmla="*/ 0 w 2666"/>
                    <a:gd name="connsiteY9" fmla="*/ 1524 h 2571"/>
                    <a:gd name="connsiteX10" fmla="*/ 1048 w 2666"/>
                    <a:gd name="connsiteY10" fmla="*/ 1524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" h="2571">
                      <a:moveTo>
                        <a:pt x="1048" y="1524"/>
                      </a:moveTo>
                      <a:lnTo>
                        <a:pt x="1334" y="2572"/>
                      </a:lnTo>
                      <a:lnTo>
                        <a:pt x="1619" y="1619"/>
                      </a:lnTo>
                      <a:lnTo>
                        <a:pt x="2667" y="1619"/>
                      </a:lnTo>
                      <a:lnTo>
                        <a:pt x="1905" y="1048"/>
                      </a:lnTo>
                      <a:lnTo>
                        <a:pt x="2286" y="95"/>
                      </a:lnTo>
                      <a:lnTo>
                        <a:pt x="1429" y="667"/>
                      </a:lnTo>
                      <a:lnTo>
                        <a:pt x="571" y="0"/>
                      </a:lnTo>
                      <a:lnTo>
                        <a:pt x="953" y="952"/>
                      </a:lnTo>
                      <a:lnTo>
                        <a:pt x="0" y="1524"/>
                      </a:lnTo>
                      <a:lnTo>
                        <a:pt x="1048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8" name="Freeform: Shape 497">
                  <a:extLst>
                    <a:ext uri="{FF2B5EF4-FFF2-40B4-BE49-F238E27FC236}">
                      <a16:creationId xmlns:a16="http://schemas.microsoft.com/office/drawing/2014/main" id="{E77C0C58-A1DA-CA77-7E66-5C8DDC7B78B8}"/>
                    </a:ext>
                  </a:extLst>
                </p:cNvPr>
                <p:cNvSpPr/>
                <p:nvPr/>
              </p:nvSpPr>
              <p:spPr>
                <a:xfrm>
                  <a:off x="11156053" y="1833330"/>
                  <a:ext cx="2571" cy="2762"/>
                </a:xfrm>
                <a:custGeom>
                  <a:avLst/>
                  <a:gdLst>
                    <a:gd name="connsiteX0" fmla="*/ 953 w 2571"/>
                    <a:gd name="connsiteY0" fmla="*/ 1619 h 2762"/>
                    <a:gd name="connsiteX1" fmla="*/ 857 w 2571"/>
                    <a:gd name="connsiteY1" fmla="*/ 2762 h 2762"/>
                    <a:gd name="connsiteX2" fmla="*/ 1524 w 2571"/>
                    <a:gd name="connsiteY2" fmla="*/ 1905 h 2762"/>
                    <a:gd name="connsiteX3" fmla="*/ 2477 w 2571"/>
                    <a:gd name="connsiteY3" fmla="*/ 2286 h 2762"/>
                    <a:gd name="connsiteX4" fmla="*/ 1905 w 2571"/>
                    <a:gd name="connsiteY4" fmla="*/ 1429 h 2762"/>
                    <a:gd name="connsiteX5" fmla="*/ 2572 w 2571"/>
                    <a:gd name="connsiteY5" fmla="*/ 571 h 2762"/>
                    <a:gd name="connsiteX6" fmla="*/ 1524 w 2571"/>
                    <a:gd name="connsiteY6" fmla="*/ 952 h 2762"/>
                    <a:gd name="connsiteX7" fmla="*/ 1048 w 2571"/>
                    <a:gd name="connsiteY7" fmla="*/ 0 h 2762"/>
                    <a:gd name="connsiteX8" fmla="*/ 953 w 2571"/>
                    <a:gd name="connsiteY8" fmla="*/ 1048 h 2762"/>
                    <a:gd name="connsiteX9" fmla="*/ 0 w 2571"/>
                    <a:gd name="connsiteY9" fmla="*/ 1333 h 2762"/>
                    <a:gd name="connsiteX10" fmla="*/ 953 w 2571"/>
                    <a:gd name="connsiteY10" fmla="*/ 1619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762">
                      <a:moveTo>
                        <a:pt x="953" y="1619"/>
                      </a:moveTo>
                      <a:lnTo>
                        <a:pt x="857" y="2762"/>
                      </a:lnTo>
                      <a:lnTo>
                        <a:pt x="1524" y="1905"/>
                      </a:lnTo>
                      <a:lnTo>
                        <a:pt x="2477" y="2286"/>
                      </a:lnTo>
                      <a:lnTo>
                        <a:pt x="1905" y="1429"/>
                      </a:lnTo>
                      <a:lnTo>
                        <a:pt x="2572" y="571"/>
                      </a:lnTo>
                      <a:lnTo>
                        <a:pt x="1524" y="952"/>
                      </a:lnTo>
                      <a:lnTo>
                        <a:pt x="1048" y="0"/>
                      </a:lnTo>
                      <a:lnTo>
                        <a:pt x="953" y="1048"/>
                      </a:lnTo>
                      <a:lnTo>
                        <a:pt x="0" y="1333"/>
                      </a:lnTo>
                      <a:lnTo>
                        <a:pt x="953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9" name="Freeform: Shape 498">
                  <a:extLst>
                    <a:ext uri="{FF2B5EF4-FFF2-40B4-BE49-F238E27FC236}">
                      <a16:creationId xmlns:a16="http://schemas.microsoft.com/office/drawing/2014/main" id="{1F205E46-46F8-1448-25E9-9244C35B4657}"/>
                    </a:ext>
                  </a:extLst>
                </p:cNvPr>
                <p:cNvSpPr/>
                <p:nvPr/>
              </p:nvSpPr>
              <p:spPr>
                <a:xfrm>
                  <a:off x="11157577" y="1841522"/>
                  <a:ext cx="2762" cy="2571"/>
                </a:xfrm>
                <a:custGeom>
                  <a:avLst/>
                  <a:gdLst>
                    <a:gd name="connsiteX0" fmla="*/ 857 w 2762"/>
                    <a:gd name="connsiteY0" fmla="*/ 1524 h 2571"/>
                    <a:gd name="connsiteX1" fmla="*/ 476 w 2762"/>
                    <a:gd name="connsiteY1" fmla="*/ 2572 h 2571"/>
                    <a:gd name="connsiteX2" fmla="*/ 1333 w 2762"/>
                    <a:gd name="connsiteY2" fmla="*/ 1905 h 2571"/>
                    <a:gd name="connsiteX3" fmla="*/ 2191 w 2762"/>
                    <a:gd name="connsiteY3" fmla="*/ 2572 h 2571"/>
                    <a:gd name="connsiteX4" fmla="*/ 1905 w 2762"/>
                    <a:gd name="connsiteY4" fmla="*/ 1619 h 2571"/>
                    <a:gd name="connsiteX5" fmla="*/ 2762 w 2762"/>
                    <a:gd name="connsiteY5" fmla="*/ 1048 h 2571"/>
                    <a:gd name="connsiteX6" fmla="*/ 1714 w 2762"/>
                    <a:gd name="connsiteY6" fmla="*/ 952 h 2571"/>
                    <a:gd name="connsiteX7" fmla="*/ 1429 w 2762"/>
                    <a:gd name="connsiteY7" fmla="*/ 0 h 2571"/>
                    <a:gd name="connsiteX8" fmla="*/ 1143 w 2762"/>
                    <a:gd name="connsiteY8" fmla="*/ 952 h 2571"/>
                    <a:gd name="connsiteX9" fmla="*/ 0 w 2762"/>
                    <a:gd name="connsiteY9" fmla="*/ 857 h 2571"/>
                    <a:gd name="connsiteX10" fmla="*/ 857 w 2762"/>
                    <a:gd name="connsiteY10" fmla="*/ 1524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571">
                      <a:moveTo>
                        <a:pt x="857" y="1524"/>
                      </a:moveTo>
                      <a:lnTo>
                        <a:pt x="476" y="2572"/>
                      </a:lnTo>
                      <a:lnTo>
                        <a:pt x="1333" y="1905"/>
                      </a:lnTo>
                      <a:lnTo>
                        <a:pt x="2191" y="2572"/>
                      </a:lnTo>
                      <a:lnTo>
                        <a:pt x="1905" y="1619"/>
                      </a:lnTo>
                      <a:lnTo>
                        <a:pt x="2762" y="1048"/>
                      </a:lnTo>
                      <a:lnTo>
                        <a:pt x="1714" y="952"/>
                      </a:lnTo>
                      <a:lnTo>
                        <a:pt x="1429" y="0"/>
                      </a:lnTo>
                      <a:lnTo>
                        <a:pt x="1143" y="952"/>
                      </a:lnTo>
                      <a:lnTo>
                        <a:pt x="0" y="857"/>
                      </a:lnTo>
                      <a:lnTo>
                        <a:pt x="857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0" name="Freeform: Shape 499">
                  <a:extLst>
                    <a:ext uri="{FF2B5EF4-FFF2-40B4-BE49-F238E27FC236}">
                      <a16:creationId xmlns:a16="http://schemas.microsoft.com/office/drawing/2014/main" id="{D886711E-04EE-A86C-19AD-3CB2A8ED451E}"/>
                    </a:ext>
                  </a:extLst>
                </p:cNvPr>
                <p:cNvSpPr/>
                <p:nvPr/>
              </p:nvSpPr>
              <p:spPr>
                <a:xfrm>
                  <a:off x="11152338" y="1845236"/>
                  <a:ext cx="2666" cy="2762"/>
                </a:xfrm>
                <a:custGeom>
                  <a:avLst/>
                  <a:gdLst>
                    <a:gd name="connsiteX0" fmla="*/ 762 w 2666"/>
                    <a:gd name="connsiteY0" fmla="*/ 1333 h 2762"/>
                    <a:gd name="connsiteX1" fmla="*/ 0 w 2666"/>
                    <a:gd name="connsiteY1" fmla="*/ 2191 h 2762"/>
                    <a:gd name="connsiteX2" fmla="*/ 1048 w 2666"/>
                    <a:gd name="connsiteY2" fmla="*/ 1810 h 2762"/>
                    <a:gd name="connsiteX3" fmla="*/ 1619 w 2666"/>
                    <a:gd name="connsiteY3" fmla="*/ 2762 h 2762"/>
                    <a:gd name="connsiteX4" fmla="*/ 1619 w 2666"/>
                    <a:gd name="connsiteY4" fmla="*/ 1715 h 2762"/>
                    <a:gd name="connsiteX5" fmla="*/ 2667 w 2666"/>
                    <a:gd name="connsiteY5" fmla="*/ 1429 h 2762"/>
                    <a:gd name="connsiteX6" fmla="*/ 1715 w 2666"/>
                    <a:gd name="connsiteY6" fmla="*/ 1048 h 2762"/>
                    <a:gd name="connsiteX7" fmla="*/ 1715 w 2666"/>
                    <a:gd name="connsiteY7" fmla="*/ 0 h 2762"/>
                    <a:gd name="connsiteX8" fmla="*/ 1143 w 2666"/>
                    <a:gd name="connsiteY8" fmla="*/ 857 h 2762"/>
                    <a:gd name="connsiteX9" fmla="*/ 95 w 2666"/>
                    <a:gd name="connsiteY9" fmla="*/ 476 h 2762"/>
                    <a:gd name="connsiteX10" fmla="*/ 762 w 2666"/>
                    <a:gd name="connsiteY10" fmla="*/ 1333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" h="2762">
                      <a:moveTo>
                        <a:pt x="762" y="1333"/>
                      </a:moveTo>
                      <a:lnTo>
                        <a:pt x="0" y="2191"/>
                      </a:lnTo>
                      <a:lnTo>
                        <a:pt x="1048" y="1810"/>
                      </a:lnTo>
                      <a:lnTo>
                        <a:pt x="1619" y="2762"/>
                      </a:lnTo>
                      <a:lnTo>
                        <a:pt x="1619" y="1715"/>
                      </a:lnTo>
                      <a:lnTo>
                        <a:pt x="2667" y="1429"/>
                      </a:lnTo>
                      <a:lnTo>
                        <a:pt x="1715" y="1048"/>
                      </a:lnTo>
                      <a:lnTo>
                        <a:pt x="1715" y="0"/>
                      </a:lnTo>
                      <a:lnTo>
                        <a:pt x="1143" y="857"/>
                      </a:lnTo>
                      <a:lnTo>
                        <a:pt x="95" y="476"/>
                      </a:lnTo>
                      <a:lnTo>
                        <a:pt x="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1" name="Freeform: Shape 500">
                  <a:extLst>
                    <a:ext uri="{FF2B5EF4-FFF2-40B4-BE49-F238E27FC236}">
                      <a16:creationId xmlns:a16="http://schemas.microsoft.com/office/drawing/2014/main" id="{42035A71-202F-F0C2-6D6F-30EB18E78435}"/>
                    </a:ext>
                  </a:extLst>
                </p:cNvPr>
                <p:cNvSpPr/>
                <p:nvPr/>
              </p:nvSpPr>
              <p:spPr>
                <a:xfrm>
                  <a:off x="11153386" y="1838855"/>
                  <a:ext cx="2762" cy="2666"/>
                </a:xfrm>
                <a:custGeom>
                  <a:avLst/>
                  <a:gdLst>
                    <a:gd name="connsiteX0" fmla="*/ 953 w 2762"/>
                    <a:gd name="connsiteY0" fmla="*/ 1048 h 2666"/>
                    <a:gd name="connsiteX1" fmla="*/ 0 w 2762"/>
                    <a:gd name="connsiteY1" fmla="*/ 1619 h 2666"/>
                    <a:gd name="connsiteX2" fmla="*/ 1048 w 2762"/>
                    <a:gd name="connsiteY2" fmla="*/ 1619 h 2666"/>
                    <a:gd name="connsiteX3" fmla="*/ 1333 w 2762"/>
                    <a:gd name="connsiteY3" fmla="*/ 2667 h 2666"/>
                    <a:gd name="connsiteX4" fmla="*/ 1714 w 2762"/>
                    <a:gd name="connsiteY4" fmla="*/ 1715 h 2666"/>
                    <a:gd name="connsiteX5" fmla="*/ 2762 w 2762"/>
                    <a:gd name="connsiteY5" fmla="*/ 1810 h 2666"/>
                    <a:gd name="connsiteX6" fmla="*/ 1905 w 2762"/>
                    <a:gd name="connsiteY6" fmla="*/ 1143 h 2666"/>
                    <a:gd name="connsiteX7" fmla="*/ 2286 w 2762"/>
                    <a:gd name="connsiteY7" fmla="*/ 95 h 2666"/>
                    <a:gd name="connsiteX8" fmla="*/ 1429 w 2762"/>
                    <a:gd name="connsiteY8" fmla="*/ 762 h 2666"/>
                    <a:gd name="connsiteX9" fmla="*/ 571 w 2762"/>
                    <a:gd name="connsiteY9" fmla="*/ 0 h 2666"/>
                    <a:gd name="connsiteX10" fmla="*/ 953 w 2762"/>
                    <a:gd name="connsiteY10" fmla="*/ 1048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666">
                      <a:moveTo>
                        <a:pt x="953" y="1048"/>
                      </a:moveTo>
                      <a:lnTo>
                        <a:pt x="0" y="1619"/>
                      </a:lnTo>
                      <a:lnTo>
                        <a:pt x="1048" y="1619"/>
                      </a:lnTo>
                      <a:lnTo>
                        <a:pt x="1333" y="2667"/>
                      </a:lnTo>
                      <a:lnTo>
                        <a:pt x="1714" y="1715"/>
                      </a:lnTo>
                      <a:lnTo>
                        <a:pt x="2762" y="1810"/>
                      </a:lnTo>
                      <a:lnTo>
                        <a:pt x="1905" y="1143"/>
                      </a:lnTo>
                      <a:lnTo>
                        <a:pt x="2286" y="95"/>
                      </a:lnTo>
                      <a:lnTo>
                        <a:pt x="1429" y="762"/>
                      </a:lnTo>
                      <a:lnTo>
                        <a:pt x="571" y="0"/>
                      </a:lnTo>
                      <a:lnTo>
                        <a:pt x="953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2" name="Freeform: Shape 501">
                  <a:extLst>
                    <a:ext uri="{FF2B5EF4-FFF2-40B4-BE49-F238E27FC236}">
                      <a16:creationId xmlns:a16="http://schemas.microsoft.com/office/drawing/2014/main" id="{33479435-3706-90FC-5D08-AE2A76917ABA}"/>
                    </a:ext>
                  </a:extLst>
                </p:cNvPr>
                <p:cNvSpPr/>
                <p:nvPr/>
              </p:nvSpPr>
              <p:spPr>
                <a:xfrm>
                  <a:off x="11149861" y="1833330"/>
                  <a:ext cx="2762" cy="2857"/>
                </a:xfrm>
                <a:custGeom>
                  <a:avLst/>
                  <a:gdLst>
                    <a:gd name="connsiteX0" fmla="*/ 1048 w 2762"/>
                    <a:gd name="connsiteY0" fmla="*/ 1143 h 2857"/>
                    <a:gd name="connsiteX1" fmla="*/ 0 w 2762"/>
                    <a:gd name="connsiteY1" fmla="*/ 1333 h 2857"/>
                    <a:gd name="connsiteX2" fmla="*/ 1048 w 2762"/>
                    <a:gd name="connsiteY2" fmla="*/ 1715 h 2857"/>
                    <a:gd name="connsiteX3" fmla="*/ 953 w 2762"/>
                    <a:gd name="connsiteY3" fmla="*/ 2858 h 2857"/>
                    <a:gd name="connsiteX4" fmla="*/ 1619 w 2762"/>
                    <a:gd name="connsiteY4" fmla="*/ 1905 h 2857"/>
                    <a:gd name="connsiteX5" fmla="*/ 2667 w 2762"/>
                    <a:gd name="connsiteY5" fmla="*/ 2381 h 2857"/>
                    <a:gd name="connsiteX6" fmla="*/ 2000 w 2762"/>
                    <a:gd name="connsiteY6" fmla="*/ 1429 h 2857"/>
                    <a:gd name="connsiteX7" fmla="*/ 2762 w 2762"/>
                    <a:gd name="connsiteY7" fmla="*/ 667 h 2857"/>
                    <a:gd name="connsiteX8" fmla="*/ 1714 w 2762"/>
                    <a:gd name="connsiteY8" fmla="*/ 952 h 2857"/>
                    <a:gd name="connsiteX9" fmla="*/ 1048 w 2762"/>
                    <a:gd name="connsiteY9" fmla="*/ 0 h 2857"/>
                    <a:gd name="connsiteX10" fmla="*/ 1048 w 2762"/>
                    <a:gd name="connsiteY10" fmla="*/ 1143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857">
                      <a:moveTo>
                        <a:pt x="1048" y="1143"/>
                      </a:moveTo>
                      <a:lnTo>
                        <a:pt x="0" y="1333"/>
                      </a:lnTo>
                      <a:lnTo>
                        <a:pt x="1048" y="1715"/>
                      </a:lnTo>
                      <a:lnTo>
                        <a:pt x="953" y="2858"/>
                      </a:lnTo>
                      <a:lnTo>
                        <a:pt x="1619" y="1905"/>
                      </a:lnTo>
                      <a:lnTo>
                        <a:pt x="2667" y="2381"/>
                      </a:lnTo>
                      <a:lnTo>
                        <a:pt x="2000" y="1429"/>
                      </a:lnTo>
                      <a:lnTo>
                        <a:pt x="2762" y="667"/>
                      </a:lnTo>
                      <a:lnTo>
                        <a:pt x="1714" y="952"/>
                      </a:lnTo>
                      <a:lnTo>
                        <a:pt x="1048" y="0"/>
                      </a:lnTo>
                      <a:lnTo>
                        <a:pt x="1048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3" name="Freeform: Shape 502">
                  <a:extLst>
                    <a:ext uri="{FF2B5EF4-FFF2-40B4-BE49-F238E27FC236}">
                      <a16:creationId xmlns:a16="http://schemas.microsoft.com/office/drawing/2014/main" id="{B3ADECA5-D7D5-945C-4A32-10F49126881B}"/>
                    </a:ext>
                  </a:extLst>
                </p:cNvPr>
                <p:cNvSpPr/>
                <p:nvPr/>
              </p:nvSpPr>
              <p:spPr>
                <a:xfrm>
                  <a:off x="11144718" y="1839998"/>
                  <a:ext cx="2762" cy="2666"/>
                </a:xfrm>
                <a:custGeom>
                  <a:avLst/>
                  <a:gdLst>
                    <a:gd name="connsiteX0" fmla="*/ 1048 w 2762"/>
                    <a:gd name="connsiteY0" fmla="*/ 1048 h 2666"/>
                    <a:gd name="connsiteX1" fmla="*/ 0 w 2762"/>
                    <a:gd name="connsiteY1" fmla="*/ 952 h 2666"/>
                    <a:gd name="connsiteX2" fmla="*/ 857 w 2762"/>
                    <a:gd name="connsiteY2" fmla="*/ 1619 h 2666"/>
                    <a:gd name="connsiteX3" fmla="*/ 381 w 2762"/>
                    <a:gd name="connsiteY3" fmla="*/ 2572 h 2666"/>
                    <a:gd name="connsiteX4" fmla="*/ 1334 w 2762"/>
                    <a:gd name="connsiteY4" fmla="*/ 2000 h 2666"/>
                    <a:gd name="connsiteX5" fmla="*/ 2191 w 2762"/>
                    <a:gd name="connsiteY5" fmla="*/ 2667 h 2666"/>
                    <a:gd name="connsiteX6" fmla="*/ 1810 w 2762"/>
                    <a:gd name="connsiteY6" fmla="*/ 1619 h 2666"/>
                    <a:gd name="connsiteX7" fmla="*/ 2762 w 2762"/>
                    <a:gd name="connsiteY7" fmla="*/ 1048 h 2666"/>
                    <a:gd name="connsiteX8" fmla="*/ 1714 w 2762"/>
                    <a:gd name="connsiteY8" fmla="*/ 1048 h 2666"/>
                    <a:gd name="connsiteX9" fmla="*/ 1429 w 2762"/>
                    <a:gd name="connsiteY9" fmla="*/ 0 h 2666"/>
                    <a:gd name="connsiteX10" fmla="*/ 1048 w 2762"/>
                    <a:gd name="connsiteY10" fmla="*/ 1048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666">
                      <a:moveTo>
                        <a:pt x="1048" y="1048"/>
                      </a:moveTo>
                      <a:lnTo>
                        <a:pt x="0" y="952"/>
                      </a:lnTo>
                      <a:lnTo>
                        <a:pt x="857" y="1619"/>
                      </a:lnTo>
                      <a:lnTo>
                        <a:pt x="381" y="2572"/>
                      </a:lnTo>
                      <a:lnTo>
                        <a:pt x="1334" y="2000"/>
                      </a:lnTo>
                      <a:lnTo>
                        <a:pt x="2191" y="2667"/>
                      </a:lnTo>
                      <a:lnTo>
                        <a:pt x="1810" y="1619"/>
                      </a:lnTo>
                      <a:lnTo>
                        <a:pt x="2762" y="1048"/>
                      </a:lnTo>
                      <a:lnTo>
                        <a:pt x="1714" y="1048"/>
                      </a:lnTo>
                      <a:lnTo>
                        <a:pt x="1429" y="0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4" name="Freeform: Shape 503">
                  <a:extLst>
                    <a:ext uri="{FF2B5EF4-FFF2-40B4-BE49-F238E27FC236}">
                      <a16:creationId xmlns:a16="http://schemas.microsoft.com/office/drawing/2014/main" id="{E98CBCAF-E60E-3F49-D6DC-2987889E09D3}"/>
                    </a:ext>
                  </a:extLst>
                </p:cNvPr>
                <p:cNvSpPr/>
                <p:nvPr/>
              </p:nvSpPr>
              <p:spPr>
                <a:xfrm>
                  <a:off x="11141098" y="1834378"/>
                  <a:ext cx="2857" cy="2857"/>
                </a:xfrm>
                <a:custGeom>
                  <a:avLst/>
                  <a:gdLst>
                    <a:gd name="connsiteX0" fmla="*/ 1143 w 2857"/>
                    <a:gd name="connsiteY0" fmla="*/ 857 h 2857"/>
                    <a:gd name="connsiteX1" fmla="*/ 95 w 2857"/>
                    <a:gd name="connsiteY1" fmla="*/ 476 h 2857"/>
                    <a:gd name="connsiteX2" fmla="*/ 762 w 2857"/>
                    <a:gd name="connsiteY2" fmla="*/ 1429 h 2857"/>
                    <a:gd name="connsiteX3" fmla="*/ 0 w 2857"/>
                    <a:gd name="connsiteY3" fmla="*/ 2191 h 2857"/>
                    <a:gd name="connsiteX4" fmla="*/ 1143 w 2857"/>
                    <a:gd name="connsiteY4" fmla="*/ 1905 h 2857"/>
                    <a:gd name="connsiteX5" fmla="*/ 1714 w 2857"/>
                    <a:gd name="connsiteY5" fmla="*/ 2858 h 2857"/>
                    <a:gd name="connsiteX6" fmla="*/ 1714 w 2857"/>
                    <a:gd name="connsiteY6" fmla="*/ 1715 h 2857"/>
                    <a:gd name="connsiteX7" fmla="*/ 2858 w 2857"/>
                    <a:gd name="connsiteY7" fmla="*/ 1429 h 2857"/>
                    <a:gd name="connsiteX8" fmla="*/ 1810 w 2857"/>
                    <a:gd name="connsiteY8" fmla="*/ 1143 h 2857"/>
                    <a:gd name="connsiteX9" fmla="*/ 1810 w 2857"/>
                    <a:gd name="connsiteY9" fmla="*/ 0 h 2857"/>
                    <a:gd name="connsiteX10" fmla="*/ 1143 w 2857"/>
                    <a:gd name="connsiteY10" fmla="*/ 857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857">
                      <a:moveTo>
                        <a:pt x="1143" y="857"/>
                      </a:moveTo>
                      <a:lnTo>
                        <a:pt x="95" y="476"/>
                      </a:lnTo>
                      <a:lnTo>
                        <a:pt x="762" y="1429"/>
                      </a:lnTo>
                      <a:lnTo>
                        <a:pt x="0" y="2191"/>
                      </a:lnTo>
                      <a:lnTo>
                        <a:pt x="1143" y="1905"/>
                      </a:lnTo>
                      <a:lnTo>
                        <a:pt x="1714" y="2858"/>
                      </a:lnTo>
                      <a:lnTo>
                        <a:pt x="1714" y="1715"/>
                      </a:lnTo>
                      <a:lnTo>
                        <a:pt x="2858" y="1429"/>
                      </a:lnTo>
                      <a:lnTo>
                        <a:pt x="1810" y="1143"/>
                      </a:lnTo>
                      <a:lnTo>
                        <a:pt x="1810" y="0"/>
                      </a:lnTo>
                      <a:lnTo>
                        <a:pt x="1143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5" name="Freeform: Shape 504">
                  <a:extLst>
                    <a:ext uri="{FF2B5EF4-FFF2-40B4-BE49-F238E27FC236}">
                      <a16:creationId xmlns:a16="http://schemas.microsoft.com/office/drawing/2014/main" id="{F48BFC3C-6501-51DA-20AE-E4B92CDF4583}"/>
                    </a:ext>
                  </a:extLst>
                </p:cNvPr>
                <p:cNvSpPr/>
                <p:nvPr/>
              </p:nvSpPr>
              <p:spPr>
                <a:xfrm>
                  <a:off x="11139098" y="1842665"/>
                  <a:ext cx="2857" cy="2762"/>
                </a:xfrm>
                <a:custGeom>
                  <a:avLst/>
                  <a:gdLst>
                    <a:gd name="connsiteX0" fmla="*/ 1524 w 2857"/>
                    <a:gd name="connsiteY0" fmla="*/ 762 h 2762"/>
                    <a:gd name="connsiteX1" fmla="*/ 667 w 2857"/>
                    <a:gd name="connsiteY1" fmla="*/ 0 h 2762"/>
                    <a:gd name="connsiteX2" fmla="*/ 953 w 2857"/>
                    <a:gd name="connsiteY2" fmla="*/ 1048 h 2762"/>
                    <a:gd name="connsiteX3" fmla="*/ 0 w 2857"/>
                    <a:gd name="connsiteY3" fmla="*/ 1715 h 2762"/>
                    <a:gd name="connsiteX4" fmla="*/ 1143 w 2857"/>
                    <a:gd name="connsiteY4" fmla="*/ 1715 h 2762"/>
                    <a:gd name="connsiteX5" fmla="*/ 1429 w 2857"/>
                    <a:gd name="connsiteY5" fmla="*/ 2762 h 2762"/>
                    <a:gd name="connsiteX6" fmla="*/ 1714 w 2857"/>
                    <a:gd name="connsiteY6" fmla="*/ 1715 h 2762"/>
                    <a:gd name="connsiteX7" fmla="*/ 2857 w 2857"/>
                    <a:gd name="connsiteY7" fmla="*/ 1810 h 2762"/>
                    <a:gd name="connsiteX8" fmla="*/ 2000 w 2857"/>
                    <a:gd name="connsiteY8" fmla="*/ 1143 h 2762"/>
                    <a:gd name="connsiteX9" fmla="*/ 2381 w 2857"/>
                    <a:gd name="connsiteY9" fmla="*/ 95 h 2762"/>
                    <a:gd name="connsiteX10" fmla="*/ 1524 w 2857"/>
                    <a:gd name="connsiteY10" fmla="*/ 762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762">
                      <a:moveTo>
                        <a:pt x="1524" y="762"/>
                      </a:moveTo>
                      <a:lnTo>
                        <a:pt x="667" y="0"/>
                      </a:lnTo>
                      <a:lnTo>
                        <a:pt x="953" y="1048"/>
                      </a:lnTo>
                      <a:lnTo>
                        <a:pt x="0" y="1715"/>
                      </a:lnTo>
                      <a:lnTo>
                        <a:pt x="1143" y="1715"/>
                      </a:lnTo>
                      <a:lnTo>
                        <a:pt x="1429" y="2762"/>
                      </a:lnTo>
                      <a:lnTo>
                        <a:pt x="1714" y="1715"/>
                      </a:lnTo>
                      <a:lnTo>
                        <a:pt x="2857" y="1810"/>
                      </a:lnTo>
                      <a:lnTo>
                        <a:pt x="2000" y="1143"/>
                      </a:lnTo>
                      <a:lnTo>
                        <a:pt x="2381" y="95"/>
                      </a:lnTo>
                      <a:lnTo>
                        <a:pt x="1524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6" name="Freeform: Shape 505">
                  <a:extLst>
                    <a:ext uri="{FF2B5EF4-FFF2-40B4-BE49-F238E27FC236}">
                      <a16:creationId xmlns:a16="http://schemas.microsoft.com/office/drawing/2014/main" id="{C8E0E283-C200-B160-E141-3DFCD5130488}"/>
                    </a:ext>
                  </a:extLst>
                </p:cNvPr>
                <p:cNvSpPr/>
                <p:nvPr/>
              </p:nvSpPr>
              <p:spPr>
                <a:xfrm>
                  <a:off x="11132335" y="1844379"/>
                  <a:ext cx="2762" cy="2857"/>
                </a:xfrm>
                <a:custGeom>
                  <a:avLst/>
                  <a:gdLst>
                    <a:gd name="connsiteX0" fmla="*/ 1714 w 2762"/>
                    <a:gd name="connsiteY0" fmla="*/ 952 h 2857"/>
                    <a:gd name="connsiteX1" fmla="*/ 1143 w 2762"/>
                    <a:gd name="connsiteY1" fmla="*/ 0 h 2857"/>
                    <a:gd name="connsiteX2" fmla="*/ 1048 w 2762"/>
                    <a:gd name="connsiteY2" fmla="*/ 1143 h 2857"/>
                    <a:gd name="connsiteX3" fmla="*/ 0 w 2762"/>
                    <a:gd name="connsiteY3" fmla="*/ 1429 h 2857"/>
                    <a:gd name="connsiteX4" fmla="*/ 1048 w 2762"/>
                    <a:gd name="connsiteY4" fmla="*/ 1810 h 2857"/>
                    <a:gd name="connsiteX5" fmla="*/ 952 w 2762"/>
                    <a:gd name="connsiteY5" fmla="*/ 2857 h 2857"/>
                    <a:gd name="connsiteX6" fmla="*/ 1619 w 2762"/>
                    <a:gd name="connsiteY6" fmla="*/ 2000 h 2857"/>
                    <a:gd name="connsiteX7" fmla="*/ 2667 w 2762"/>
                    <a:gd name="connsiteY7" fmla="*/ 2381 h 2857"/>
                    <a:gd name="connsiteX8" fmla="*/ 2096 w 2762"/>
                    <a:gd name="connsiteY8" fmla="*/ 1524 h 2857"/>
                    <a:gd name="connsiteX9" fmla="*/ 2762 w 2762"/>
                    <a:gd name="connsiteY9" fmla="*/ 667 h 2857"/>
                    <a:gd name="connsiteX10" fmla="*/ 1714 w 2762"/>
                    <a:gd name="connsiteY10" fmla="*/ 952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857">
                      <a:moveTo>
                        <a:pt x="1714" y="952"/>
                      </a:moveTo>
                      <a:lnTo>
                        <a:pt x="1143" y="0"/>
                      </a:lnTo>
                      <a:lnTo>
                        <a:pt x="1048" y="1143"/>
                      </a:lnTo>
                      <a:lnTo>
                        <a:pt x="0" y="1429"/>
                      </a:lnTo>
                      <a:lnTo>
                        <a:pt x="1048" y="1810"/>
                      </a:lnTo>
                      <a:lnTo>
                        <a:pt x="952" y="2857"/>
                      </a:lnTo>
                      <a:lnTo>
                        <a:pt x="1619" y="2000"/>
                      </a:lnTo>
                      <a:lnTo>
                        <a:pt x="2667" y="2381"/>
                      </a:lnTo>
                      <a:lnTo>
                        <a:pt x="2096" y="1524"/>
                      </a:lnTo>
                      <a:lnTo>
                        <a:pt x="2762" y="667"/>
                      </a:lnTo>
                      <a:lnTo>
                        <a:pt x="1714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7" name="Freeform: Shape 506">
                  <a:extLst>
                    <a:ext uri="{FF2B5EF4-FFF2-40B4-BE49-F238E27FC236}">
                      <a16:creationId xmlns:a16="http://schemas.microsoft.com/office/drawing/2014/main" id="{041E7D3F-A118-A83B-4F0E-BFBB84B0939C}"/>
                    </a:ext>
                  </a:extLst>
                </p:cNvPr>
                <p:cNvSpPr/>
                <p:nvPr/>
              </p:nvSpPr>
              <p:spPr>
                <a:xfrm>
                  <a:off x="11135097" y="1836759"/>
                  <a:ext cx="2952" cy="2857"/>
                </a:xfrm>
                <a:custGeom>
                  <a:avLst/>
                  <a:gdLst>
                    <a:gd name="connsiteX0" fmla="*/ 1810 w 2952"/>
                    <a:gd name="connsiteY0" fmla="*/ 1143 h 2857"/>
                    <a:gd name="connsiteX1" fmla="*/ 1524 w 2952"/>
                    <a:gd name="connsiteY1" fmla="*/ 0 h 2857"/>
                    <a:gd name="connsiteX2" fmla="*/ 1143 w 2952"/>
                    <a:gd name="connsiteY2" fmla="*/ 1143 h 2857"/>
                    <a:gd name="connsiteX3" fmla="*/ 0 w 2952"/>
                    <a:gd name="connsiteY3" fmla="*/ 1048 h 2857"/>
                    <a:gd name="connsiteX4" fmla="*/ 953 w 2952"/>
                    <a:gd name="connsiteY4" fmla="*/ 1715 h 2857"/>
                    <a:gd name="connsiteX5" fmla="*/ 476 w 2952"/>
                    <a:gd name="connsiteY5" fmla="*/ 2762 h 2857"/>
                    <a:gd name="connsiteX6" fmla="*/ 1429 w 2952"/>
                    <a:gd name="connsiteY6" fmla="*/ 2096 h 2857"/>
                    <a:gd name="connsiteX7" fmla="*/ 2286 w 2952"/>
                    <a:gd name="connsiteY7" fmla="*/ 2858 h 2857"/>
                    <a:gd name="connsiteX8" fmla="*/ 2000 w 2952"/>
                    <a:gd name="connsiteY8" fmla="*/ 1810 h 2857"/>
                    <a:gd name="connsiteX9" fmla="*/ 2953 w 2952"/>
                    <a:gd name="connsiteY9" fmla="*/ 1143 h 2857"/>
                    <a:gd name="connsiteX10" fmla="*/ 1810 w 2952"/>
                    <a:gd name="connsiteY10" fmla="*/ 1143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857">
                      <a:moveTo>
                        <a:pt x="1810" y="1143"/>
                      </a:moveTo>
                      <a:lnTo>
                        <a:pt x="1524" y="0"/>
                      </a:lnTo>
                      <a:lnTo>
                        <a:pt x="1143" y="1143"/>
                      </a:lnTo>
                      <a:lnTo>
                        <a:pt x="0" y="1048"/>
                      </a:lnTo>
                      <a:lnTo>
                        <a:pt x="953" y="1715"/>
                      </a:lnTo>
                      <a:lnTo>
                        <a:pt x="476" y="2762"/>
                      </a:lnTo>
                      <a:lnTo>
                        <a:pt x="1429" y="2096"/>
                      </a:lnTo>
                      <a:lnTo>
                        <a:pt x="2286" y="2858"/>
                      </a:lnTo>
                      <a:lnTo>
                        <a:pt x="2000" y="1810"/>
                      </a:lnTo>
                      <a:lnTo>
                        <a:pt x="2953" y="1143"/>
                      </a:lnTo>
                      <a:lnTo>
                        <a:pt x="1810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id="{C8B8BC77-D755-DF2B-CB51-BEF54CA3EB2A}"/>
                    </a:ext>
                  </a:extLst>
                </p:cNvPr>
                <p:cNvSpPr/>
                <p:nvPr/>
              </p:nvSpPr>
              <p:spPr>
                <a:xfrm>
                  <a:off x="11130716" y="1836569"/>
                  <a:ext cx="2857" cy="2952"/>
                </a:xfrm>
                <a:custGeom>
                  <a:avLst/>
                  <a:gdLst>
                    <a:gd name="connsiteX0" fmla="*/ 1714 w 2857"/>
                    <a:gd name="connsiteY0" fmla="*/ 1143 h 2952"/>
                    <a:gd name="connsiteX1" fmla="*/ 1810 w 2857"/>
                    <a:gd name="connsiteY1" fmla="*/ 0 h 2952"/>
                    <a:gd name="connsiteX2" fmla="*/ 1143 w 2857"/>
                    <a:gd name="connsiteY2" fmla="*/ 952 h 2952"/>
                    <a:gd name="connsiteX3" fmla="*/ 95 w 2857"/>
                    <a:gd name="connsiteY3" fmla="*/ 476 h 2952"/>
                    <a:gd name="connsiteX4" fmla="*/ 762 w 2857"/>
                    <a:gd name="connsiteY4" fmla="*/ 1429 h 2952"/>
                    <a:gd name="connsiteX5" fmla="*/ 0 w 2857"/>
                    <a:gd name="connsiteY5" fmla="*/ 2286 h 2952"/>
                    <a:gd name="connsiteX6" fmla="*/ 1048 w 2857"/>
                    <a:gd name="connsiteY6" fmla="*/ 2000 h 2952"/>
                    <a:gd name="connsiteX7" fmla="*/ 1714 w 2857"/>
                    <a:gd name="connsiteY7" fmla="*/ 2953 h 2952"/>
                    <a:gd name="connsiteX8" fmla="*/ 1714 w 2857"/>
                    <a:gd name="connsiteY8" fmla="*/ 1810 h 2952"/>
                    <a:gd name="connsiteX9" fmla="*/ 2857 w 2857"/>
                    <a:gd name="connsiteY9" fmla="*/ 1524 h 2952"/>
                    <a:gd name="connsiteX10" fmla="*/ 1714 w 2857"/>
                    <a:gd name="connsiteY10" fmla="*/ 1143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952">
                      <a:moveTo>
                        <a:pt x="1714" y="1143"/>
                      </a:moveTo>
                      <a:lnTo>
                        <a:pt x="1810" y="0"/>
                      </a:lnTo>
                      <a:lnTo>
                        <a:pt x="1143" y="952"/>
                      </a:lnTo>
                      <a:lnTo>
                        <a:pt x="95" y="476"/>
                      </a:lnTo>
                      <a:lnTo>
                        <a:pt x="762" y="1429"/>
                      </a:lnTo>
                      <a:lnTo>
                        <a:pt x="0" y="2286"/>
                      </a:lnTo>
                      <a:lnTo>
                        <a:pt x="1048" y="2000"/>
                      </a:lnTo>
                      <a:lnTo>
                        <a:pt x="1714" y="2953"/>
                      </a:lnTo>
                      <a:lnTo>
                        <a:pt x="1714" y="1810"/>
                      </a:lnTo>
                      <a:lnTo>
                        <a:pt x="2857" y="1524"/>
                      </a:lnTo>
                      <a:lnTo>
                        <a:pt x="1714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9" name="Freeform: Shape 508">
                  <a:extLst>
                    <a:ext uri="{FF2B5EF4-FFF2-40B4-BE49-F238E27FC236}">
                      <a16:creationId xmlns:a16="http://schemas.microsoft.com/office/drawing/2014/main" id="{AB1AA8D4-01C5-7E5F-6C26-CF3BB9DCAFBA}"/>
                    </a:ext>
                  </a:extLst>
                </p:cNvPr>
                <p:cNvSpPr/>
                <p:nvPr/>
              </p:nvSpPr>
              <p:spPr>
                <a:xfrm>
                  <a:off x="11127478" y="1841617"/>
                  <a:ext cx="2952" cy="2952"/>
                </a:xfrm>
                <a:custGeom>
                  <a:avLst/>
                  <a:gdLst>
                    <a:gd name="connsiteX0" fmla="*/ 2000 w 2952"/>
                    <a:gd name="connsiteY0" fmla="*/ 1238 h 2952"/>
                    <a:gd name="connsiteX1" fmla="*/ 2477 w 2952"/>
                    <a:gd name="connsiteY1" fmla="*/ 95 h 2952"/>
                    <a:gd name="connsiteX2" fmla="*/ 1524 w 2952"/>
                    <a:gd name="connsiteY2" fmla="*/ 762 h 2952"/>
                    <a:gd name="connsiteX3" fmla="*/ 667 w 2952"/>
                    <a:gd name="connsiteY3" fmla="*/ 0 h 2952"/>
                    <a:gd name="connsiteX4" fmla="*/ 953 w 2952"/>
                    <a:gd name="connsiteY4" fmla="*/ 1143 h 2952"/>
                    <a:gd name="connsiteX5" fmla="*/ 0 w 2952"/>
                    <a:gd name="connsiteY5" fmla="*/ 1810 h 2952"/>
                    <a:gd name="connsiteX6" fmla="*/ 1143 w 2952"/>
                    <a:gd name="connsiteY6" fmla="*/ 1810 h 2952"/>
                    <a:gd name="connsiteX7" fmla="*/ 1429 w 2952"/>
                    <a:gd name="connsiteY7" fmla="*/ 2953 h 2952"/>
                    <a:gd name="connsiteX8" fmla="*/ 1810 w 2952"/>
                    <a:gd name="connsiteY8" fmla="*/ 1810 h 2952"/>
                    <a:gd name="connsiteX9" fmla="*/ 2953 w 2952"/>
                    <a:gd name="connsiteY9" fmla="*/ 1905 h 2952"/>
                    <a:gd name="connsiteX10" fmla="*/ 2000 w 2952"/>
                    <a:gd name="connsiteY10" fmla="*/ 1238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952">
                      <a:moveTo>
                        <a:pt x="2000" y="1238"/>
                      </a:moveTo>
                      <a:lnTo>
                        <a:pt x="2477" y="95"/>
                      </a:lnTo>
                      <a:lnTo>
                        <a:pt x="1524" y="762"/>
                      </a:lnTo>
                      <a:lnTo>
                        <a:pt x="667" y="0"/>
                      </a:lnTo>
                      <a:lnTo>
                        <a:pt x="953" y="1143"/>
                      </a:lnTo>
                      <a:lnTo>
                        <a:pt x="0" y="1810"/>
                      </a:lnTo>
                      <a:lnTo>
                        <a:pt x="1143" y="1810"/>
                      </a:lnTo>
                      <a:lnTo>
                        <a:pt x="1429" y="2953"/>
                      </a:lnTo>
                      <a:lnTo>
                        <a:pt x="1810" y="1810"/>
                      </a:lnTo>
                      <a:lnTo>
                        <a:pt x="2953" y="1905"/>
                      </a:lnTo>
                      <a:lnTo>
                        <a:pt x="2000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0" name="Freeform: Shape 509">
                  <a:extLst>
                    <a:ext uri="{FF2B5EF4-FFF2-40B4-BE49-F238E27FC236}">
                      <a16:creationId xmlns:a16="http://schemas.microsoft.com/office/drawing/2014/main" id="{E2187205-96D3-9DCE-67A1-9F65550CBF6E}"/>
                    </a:ext>
                  </a:extLst>
                </p:cNvPr>
                <p:cNvSpPr/>
                <p:nvPr/>
              </p:nvSpPr>
              <p:spPr>
                <a:xfrm>
                  <a:off x="11123858" y="1839617"/>
                  <a:ext cx="2857" cy="3047"/>
                </a:xfrm>
                <a:custGeom>
                  <a:avLst/>
                  <a:gdLst>
                    <a:gd name="connsiteX0" fmla="*/ 2096 w 2857"/>
                    <a:gd name="connsiteY0" fmla="*/ 1524 h 3047"/>
                    <a:gd name="connsiteX1" fmla="*/ 2857 w 2857"/>
                    <a:gd name="connsiteY1" fmla="*/ 667 h 3047"/>
                    <a:gd name="connsiteX2" fmla="*/ 1714 w 2857"/>
                    <a:gd name="connsiteY2" fmla="*/ 952 h 3047"/>
                    <a:gd name="connsiteX3" fmla="*/ 1143 w 2857"/>
                    <a:gd name="connsiteY3" fmla="*/ 0 h 3047"/>
                    <a:gd name="connsiteX4" fmla="*/ 1143 w 2857"/>
                    <a:gd name="connsiteY4" fmla="*/ 1143 h 3047"/>
                    <a:gd name="connsiteX5" fmla="*/ 0 w 2857"/>
                    <a:gd name="connsiteY5" fmla="*/ 1429 h 3047"/>
                    <a:gd name="connsiteX6" fmla="*/ 1048 w 2857"/>
                    <a:gd name="connsiteY6" fmla="*/ 1810 h 3047"/>
                    <a:gd name="connsiteX7" fmla="*/ 953 w 2857"/>
                    <a:gd name="connsiteY7" fmla="*/ 3048 h 3047"/>
                    <a:gd name="connsiteX8" fmla="*/ 1714 w 2857"/>
                    <a:gd name="connsiteY8" fmla="*/ 2095 h 3047"/>
                    <a:gd name="connsiteX9" fmla="*/ 2762 w 2857"/>
                    <a:gd name="connsiteY9" fmla="*/ 2572 h 3047"/>
                    <a:gd name="connsiteX10" fmla="*/ 2096 w 2857"/>
                    <a:gd name="connsiteY10" fmla="*/ 1524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3047">
                      <a:moveTo>
                        <a:pt x="2096" y="1524"/>
                      </a:moveTo>
                      <a:lnTo>
                        <a:pt x="2857" y="667"/>
                      </a:lnTo>
                      <a:lnTo>
                        <a:pt x="1714" y="952"/>
                      </a:ln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048" y="1810"/>
                      </a:lnTo>
                      <a:lnTo>
                        <a:pt x="953" y="3048"/>
                      </a:lnTo>
                      <a:lnTo>
                        <a:pt x="1714" y="2095"/>
                      </a:lnTo>
                      <a:lnTo>
                        <a:pt x="2762" y="2572"/>
                      </a:lnTo>
                      <a:lnTo>
                        <a:pt x="2096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1" name="Freeform: Shape 510">
                  <a:extLst>
                    <a:ext uri="{FF2B5EF4-FFF2-40B4-BE49-F238E27FC236}">
                      <a16:creationId xmlns:a16="http://schemas.microsoft.com/office/drawing/2014/main" id="{46E3F35F-9167-D77D-23F5-461A6D12AF40}"/>
                    </a:ext>
                  </a:extLst>
                </p:cNvPr>
                <p:cNvSpPr/>
                <p:nvPr/>
              </p:nvSpPr>
              <p:spPr>
                <a:xfrm>
                  <a:off x="11120143" y="1851237"/>
                  <a:ext cx="3047" cy="2952"/>
                </a:xfrm>
                <a:custGeom>
                  <a:avLst/>
                  <a:gdLst>
                    <a:gd name="connsiteX0" fmla="*/ 2000 w 3047"/>
                    <a:gd name="connsiteY0" fmla="*/ 1810 h 2952"/>
                    <a:gd name="connsiteX1" fmla="*/ 3048 w 3047"/>
                    <a:gd name="connsiteY1" fmla="*/ 1238 h 2952"/>
                    <a:gd name="connsiteX2" fmla="*/ 1905 w 3047"/>
                    <a:gd name="connsiteY2" fmla="*/ 1143 h 2952"/>
                    <a:gd name="connsiteX3" fmla="*/ 1619 w 3047"/>
                    <a:gd name="connsiteY3" fmla="*/ 0 h 2952"/>
                    <a:gd name="connsiteX4" fmla="*/ 1143 w 3047"/>
                    <a:gd name="connsiteY4" fmla="*/ 1143 h 2952"/>
                    <a:gd name="connsiteX5" fmla="*/ 0 w 3047"/>
                    <a:gd name="connsiteY5" fmla="*/ 1048 h 2952"/>
                    <a:gd name="connsiteX6" fmla="*/ 952 w 3047"/>
                    <a:gd name="connsiteY6" fmla="*/ 1810 h 2952"/>
                    <a:gd name="connsiteX7" fmla="*/ 476 w 3047"/>
                    <a:gd name="connsiteY7" fmla="*/ 2858 h 2952"/>
                    <a:gd name="connsiteX8" fmla="*/ 1429 w 3047"/>
                    <a:gd name="connsiteY8" fmla="*/ 2191 h 2952"/>
                    <a:gd name="connsiteX9" fmla="*/ 2381 w 3047"/>
                    <a:gd name="connsiteY9" fmla="*/ 2953 h 2952"/>
                    <a:gd name="connsiteX10" fmla="*/ 2000 w 3047"/>
                    <a:gd name="connsiteY10" fmla="*/ 181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7" h="2952">
                      <a:moveTo>
                        <a:pt x="2000" y="1810"/>
                      </a:moveTo>
                      <a:lnTo>
                        <a:pt x="3048" y="1238"/>
                      </a:lnTo>
                      <a:lnTo>
                        <a:pt x="1905" y="1143"/>
                      </a:lnTo>
                      <a:lnTo>
                        <a:pt x="1619" y="0"/>
                      </a:lnTo>
                      <a:lnTo>
                        <a:pt x="1143" y="1143"/>
                      </a:lnTo>
                      <a:lnTo>
                        <a:pt x="0" y="1048"/>
                      </a:lnTo>
                      <a:lnTo>
                        <a:pt x="952" y="1810"/>
                      </a:lnTo>
                      <a:lnTo>
                        <a:pt x="476" y="2858"/>
                      </a:lnTo>
                      <a:lnTo>
                        <a:pt x="1429" y="2191"/>
                      </a:lnTo>
                      <a:lnTo>
                        <a:pt x="2381" y="2953"/>
                      </a:lnTo>
                      <a:lnTo>
                        <a:pt x="2000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2" name="Freeform: Shape 511">
                  <a:extLst>
                    <a:ext uri="{FF2B5EF4-FFF2-40B4-BE49-F238E27FC236}">
                      <a16:creationId xmlns:a16="http://schemas.microsoft.com/office/drawing/2014/main" id="{61D084BF-88B0-37FC-B5FF-4B7AE05D9710}"/>
                    </a:ext>
                  </a:extLst>
                </p:cNvPr>
                <p:cNvSpPr/>
                <p:nvPr/>
              </p:nvSpPr>
              <p:spPr>
                <a:xfrm>
                  <a:off x="11118334" y="1845427"/>
                  <a:ext cx="2952" cy="3143"/>
                </a:xfrm>
                <a:custGeom>
                  <a:avLst/>
                  <a:gdLst>
                    <a:gd name="connsiteX0" fmla="*/ 1810 w 2952"/>
                    <a:gd name="connsiteY0" fmla="*/ 1905 h 3143"/>
                    <a:gd name="connsiteX1" fmla="*/ 2953 w 2952"/>
                    <a:gd name="connsiteY1" fmla="*/ 1619 h 3143"/>
                    <a:gd name="connsiteX2" fmla="*/ 1810 w 2952"/>
                    <a:gd name="connsiteY2" fmla="*/ 1238 h 3143"/>
                    <a:gd name="connsiteX3" fmla="*/ 1905 w 2952"/>
                    <a:gd name="connsiteY3" fmla="*/ 0 h 3143"/>
                    <a:gd name="connsiteX4" fmla="*/ 1143 w 2952"/>
                    <a:gd name="connsiteY4" fmla="*/ 952 h 3143"/>
                    <a:gd name="connsiteX5" fmla="*/ 95 w 2952"/>
                    <a:gd name="connsiteY5" fmla="*/ 571 h 3143"/>
                    <a:gd name="connsiteX6" fmla="*/ 762 w 2952"/>
                    <a:gd name="connsiteY6" fmla="*/ 1524 h 3143"/>
                    <a:gd name="connsiteX7" fmla="*/ 0 w 2952"/>
                    <a:gd name="connsiteY7" fmla="*/ 2476 h 3143"/>
                    <a:gd name="connsiteX8" fmla="*/ 1143 w 2952"/>
                    <a:gd name="connsiteY8" fmla="*/ 2095 h 3143"/>
                    <a:gd name="connsiteX9" fmla="*/ 1714 w 2952"/>
                    <a:gd name="connsiteY9" fmla="*/ 3143 h 3143"/>
                    <a:gd name="connsiteX10" fmla="*/ 1810 w 2952"/>
                    <a:gd name="connsiteY10" fmla="*/ 1905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143">
                      <a:moveTo>
                        <a:pt x="1810" y="1905"/>
                      </a:moveTo>
                      <a:lnTo>
                        <a:pt x="2953" y="1619"/>
                      </a:lnTo>
                      <a:lnTo>
                        <a:pt x="1810" y="1238"/>
                      </a:lnTo>
                      <a:lnTo>
                        <a:pt x="1905" y="0"/>
                      </a:lnTo>
                      <a:lnTo>
                        <a:pt x="1143" y="952"/>
                      </a:lnTo>
                      <a:lnTo>
                        <a:pt x="95" y="571"/>
                      </a:lnTo>
                      <a:lnTo>
                        <a:pt x="762" y="1524"/>
                      </a:lnTo>
                      <a:lnTo>
                        <a:pt x="0" y="2476"/>
                      </a:lnTo>
                      <a:lnTo>
                        <a:pt x="1143" y="2095"/>
                      </a:lnTo>
                      <a:lnTo>
                        <a:pt x="1714" y="3143"/>
                      </a:lnTo>
                      <a:lnTo>
                        <a:pt x="181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3" name="Freeform: Shape 512">
                  <a:extLst>
                    <a:ext uri="{FF2B5EF4-FFF2-40B4-BE49-F238E27FC236}">
                      <a16:creationId xmlns:a16="http://schemas.microsoft.com/office/drawing/2014/main" id="{60EC54C1-8205-D0F9-777E-1C4C6F5B4722}"/>
                    </a:ext>
                  </a:extLst>
                </p:cNvPr>
                <p:cNvSpPr/>
                <p:nvPr/>
              </p:nvSpPr>
              <p:spPr>
                <a:xfrm>
                  <a:off x="11115571" y="1836474"/>
                  <a:ext cx="3143" cy="3047"/>
                </a:xfrm>
                <a:custGeom>
                  <a:avLst/>
                  <a:gdLst>
                    <a:gd name="connsiteX0" fmla="*/ 1905 w 3143"/>
                    <a:gd name="connsiteY0" fmla="*/ 1810 h 3047"/>
                    <a:gd name="connsiteX1" fmla="*/ 3143 w 3143"/>
                    <a:gd name="connsiteY1" fmla="*/ 1905 h 3047"/>
                    <a:gd name="connsiteX2" fmla="*/ 2096 w 3143"/>
                    <a:gd name="connsiteY2" fmla="*/ 1238 h 3047"/>
                    <a:gd name="connsiteX3" fmla="*/ 2572 w 3143"/>
                    <a:gd name="connsiteY3" fmla="*/ 95 h 3047"/>
                    <a:gd name="connsiteX4" fmla="*/ 1619 w 3143"/>
                    <a:gd name="connsiteY4" fmla="*/ 762 h 3047"/>
                    <a:gd name="connsiteX5" fmla="*/ 667 w 3143"/>
                    <a:gd name="connsiteY5" fmla="*/ 0 h 3047"/>
                    <a:gd name="connsiteX6" fmla="*/ 1048 w 3143"/>
                    <a:gd name="connsiteY6" fmla="*/ 1143 h 3047"/>
                    <a:gd name="connsiteX7" fmla="*/ 0 w 3143"/>
                    <a:gd name="connsiteY7" fmla="*/ 1810 h 3047"/>
                    <a:gd name="connsiteX8" fmla="*/ 1143 w 3143"/>
                    <a:gd name="connsiteY8" fmla="*/ 1810 h 3047"/>
                    <a:gd name="connsiteX9" fmla="*/ 1524 w 3143"/>
                    <a:gd name="connsiteY9" fmla="*/ 3048 h 3047"/>
                    <a:gd name="connsiteX10" fmla="*/ 1905 w 3143"/>
                    <a:gd name="connsiteY10" fmla="*/ 1810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047">
                      <a:moveTo>
                        <a:pt x="1905" y="1810"/>
                      </a:moveTo>
                      <a:lnTo>
                        <a:pt x="3143" y="1905"/>
                      </a:lnTo>
                      <a:lnTo>
                        <a:pt x="2096" y="1238"/>
                      </a:lnTo>
                      <a:lnTo>
                        <a:pt x="2572" y="95"/>
                      </a:lnTo>
                      <a:lnTo>
                        <a:pt x="1619" y="762"/>
                      </a:lnTo>
                      <a:lnTo>
                        <a:pt x="667" y="0"/>
                      </a:lnTo>
                      <a:lnTo>
                        <a:pt x="1048" y="1143"/>
                      </a:lnTo>
                      <a:lnTo>
                        <a:pt x="0" y="1810"/>
                      </a:lnTo>
                      <a:lnTo>
                        <a:pt x="1143" y="1810"/>
                      </a:lnTo>
                      <a:lnTo>
                        <a:pt x="1524" y="3048"/>
                      </a:lnTo>
                      <a:lnTo>
                        <a:pt x="1905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4" name="Freeform: Shape 513">
                  <a:extLst>
                    <a:ext uri="{FF2B5EF4-FFF2-40B4-BE49-F238E27FC236}">
                      <a16:creationId xmlns:a16="http://schemas.microsoft.com/office/drawing/2014/main" id="{1DAA045E-74C3-1EBC-034B-4E1E7C662D7F}"/>
                    </a:ext>
                  </a:extLst>
                </p:cNvPr>
                <p:cNvSpPr/>
                <p:nvPr/>
              </p:nvSpPr>
              <p:spPr>
                <a:xfrm>
                  <a:off x="11111952" y="1841426"/>
                  <a:ext cx="3048" cy="3143"/>
                </a:xfrm>
                <a:custGeom>
                  <a:avLst/>
                  <a:gdLst>
                    <a:gd name="connsiteX0" fmla="*/ 1810 w 3048"/>
                    <a:gd name="connsiteY0" fmla="*/ 2191 h 3143"/>
                    <a:gd name="connsiteX1" fmla="*/ 2953 w 3048"/>
                    <a:gd name="connsiteY1" fmla="*/ 2667 h 3143"/>
                    <a:gd name="connsiteX2" fmla="*/ 2191 w 3048"/>
                    <a:gd name="connsiteY2" fmla="*/ 1619 h 3143"/>
                    <a:gd name="connsiteX3" fmla="*/ 3048 w 3048"/>
                    <a:gd name="connsiteY3" fmla="*/ 667 h 3143"/>
                    <a:gd name="connsiteX4" fmla="*/ 1810 w 3048"/>
                    <a:gd name="connsiteY4" fmla="*/ 1048 h 3143"/>
                    <a:gd name="connsiteX5" fmla="*/ 1238 w 3048"/>
                    <a:gd name="connsiteY5" fmla="*/ 0 h 3143"/>
                    <a:gd name="connsiteX6" fmla="*/ 1143 w 3048"/>
                    <a:gd name="connsiteY6" fmla="*/ 1238 h 3143"/>
                    <a:gd name="connsiteX7" fmla="*/ 0 w 3048"/>
                    <a:gd name="connsiteY7" fmla="*/ 1524 h 3143"/>
                    <a:gd name="connsiteX8" fmla="*/ 1143 w 3048"/>
                    <a:gd name="connsiteY8" fmla="*/ 1905 h 3143"/>
                    <a:gd name="connsiteX9" fmla="*/ 1048 w 3048"/>
                    <a:gd name="connsiteY9" fmla="*/ 3143 h 3143"/>
                    <a:gd name="connsiteX10" fmla="*/ 1810 w 3048"/>
                    <a:gd name="connsiteY10" fmla="*/ 2191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3143">
                      <a:moveTo>
                        <a:pt x="1810" y="2191"/>
                      </a:moveTo>
                      <a:lnTo>
                        <a:pt x="2953" y="2667"/>
                      </a:lnTo>
                      <a:lnTo>
                        <a:pt x="2191" y="1619"/>
                      </a:lnTo>
                      <a:lnTo>
                        <a:pt x="3048" y="667"/>
                      </a:lnTo>
                      <a:lnTo>
                        <a:pt x="1810" y="1048"/>
                      </a:lnTo>
                      <a:lnTo>
                        <a:pt x="1238" y="0"/>
                      </a:lnTo>
                      <a:lnTo>
                        <a:pt x="1143" y="1238"/>
                      </a:lnTo>
                      <a:lnTo>
                        <a:pt x="0" y="1524"/>
                      </a:lnTo>
                      <a:lnTo>
                        <a:pt x="1143" y="1905"/>
                      </a:lnTo>
                      <a:lnTo>
                        <a:pt x="1048" y="3143"/>
                      </a:lnTo>
                      <a:lnTo>
                        <a:pt x="1810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5" name="Freeform: Shape 514">
                  <a:extLst>
                    <a:ext uri="{FF2B5EF4-FFF2-40B4-BE49-F238E27FC236}">
                      <a16:creationId xmlns:a16="http://schemas.microsoft.com/office/drawing/2014/main" id="{22C934DD-4370-EDA8-5373-E7893CBC9AEE}"/>
                    </a:ext>
                  </a:extLst>
                </p:cNvPr>
                <p:cNvSpPr/>
                <p:nvPr/>
              </p:nvSpPr>
              <p:spPr>
                <a:xfrm>
                  <a:off x="11108999" y="1847808"/>
                  <a:ext cx="3238" cy="3143"/>
                </a:xfrm>
                <a:custGeom>
                  <a:avLst/>
                  <a:gdLst>
                    <a:gd name="connsiteX0" fmla="*/ 1524 w 3238"/>
                    <a:gd name="connsiteY0" fmla="*/ 2286 h 3143"/>
                    <a:gd name="connsiteX1" fmla="*/ 2477 w 3238"/>
                    <a:gd name="connsiteY1" fmla="*/ 3143 h 3143"/>
                    <a:gd name="connsiteX2" fmla="*/ 2191 w 3238"/>
                    <a:gd name="connsiteY2" fmla="*/ 1905 h 3143"/>
                    <a:gd name="connsiteX3" fmla="*/ 3238 w 3238"/>
                    <a:gd name="connsiteY3" fmla="*/ 1238 h 3143"/>
                    <a:gd name="connsiteX4" fmla="*/ 1905 w 3238"/>
                    <a:gd name="connsiteY4" fmla="*/ 1238 h 3143"/>
                    <a:gd name="connsiteX5" fmla="*/ 1619 w 3238"/>
                    <a:gd name="connsiteY5" fmla="*/ 0 h 3143"/>
                    <a:gd name="connsiteX6" fmla="*/ 1238 w 3238"/>
                    <a:gd name="connsiteY6" fmla="*/ 1238 h 3143"/>
                    <a:gd name="connsiteX7" fmla="*/ 0 w 3238"/>
                    <a:gd name="connsiteY7" fmla="*/ 1143 h 3143"/>
                    <a:gd name="connsiteX8" fmla="*/ 953 w 3238"/>
                    <a:gd name="connsiteY8" fmla="*/ 1905 h 3143"/>
                    <a:gd name="connsiteX9" fmla="*/ 476 w 3238"/>
                    <a:gd name="connsiteY9" fmla="*/ 3048 h 3143"/>
                    <a:gd name="connsiteX10" fmla="*/ 1524 w 3238"/>
                    <a:gd name="connsiteY10" fmla="*/ 2286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143">
                      <a:moveTo>
                        <a:pt x="1524" y="2286"/>
                      </a:moveTo>
                      <a:lnTo>
                        <a:pt x="2477" y="3143"/>
                      </a:lnTo>
                      <a:lnTo>
                        <a:pt x="2191" y="1905"/>
                      </a:lnTo>
                      <a:lnTo>
                        <a:pt x="3238" y="1238"/>
                      </a:lnTo>
                      <a:lnTo>
                        <a:pt x="1905" y="1238"/>
                      </a:lnTo>
                      <a:lnTo>
                        <a:pt x="1619" y="0"/>
                      </a:lnTo>
                      <a:lnTo>
                        <a:pt x="1238" y="1238"/>
                      </a:lnTo>
                      <a:lnTo>
                        <a:pt x="0" y="1143"/>
                      </a:lnTo>
                      <a:lnTo>
                        <a:pt x="953" y="1905"/>
                      </a:lnTo>
                      <a:lnTo>
                        <a:pt x="476" y="3048"/>
                      </a:lnTo>
                      <a:lnTo>
                        <a:pt x="1524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6" name="Freeform: Shape 515">
                  <a:extLst>
                    <a:ext uri="{FF2B5EF4-FFF2-40B4-BE49-F238E27FC236}">
                      <a16:creationId xmlns:a16="http://schemas.microsoft.com/office/drawing/2014/main" id="{2046BDC5-501E-CD9A-C11A-2DBE69D20D8E}"/>
                    </a:ext>
                  </a:extLst>
                </p:cNvPr>
                <p:cNvSpPr/>
                <p:nvPr/>
              </p:nvSpPr>
              <p:spPr>
                <a:xfrm>
                  <a:off x="11104713" y="1836093"/>
                  <a:ext cx="3143" cy="3143"/>
                </a:xfrm>
                <a:custGeom>
                  <a:avLst/>
                  <a:gdLst>
                    <a:gd name="connsiteX0" fmla="*/ 1238 w 3143"/>
                    <a:gd name="connsiteY0" fmla="*/ 2096 h 3143"/>
                    <a:gd name="connsiteX1" fmla="*/ 1905 w 3143"/>
                    <a:gd name="connsiteY1" fmla="*/ 3143 h 3143"/>
                    <a:gd name="connsiteX2" fmla="*/ 1905 w 3143"/>
                    <a:gd name="connsiteY2" fmla="*/ 1905 h 3143"/>
                    <a:gd name="connsiteX3" fmla="*/ 3143 w 3143"/>
                    <a:gd name="connsiteY3" fmla="*/ 1619 h 3143"/>
                    <a:gd name="connsiteX4" fmla="*/ 1905 w 3143"/>
                    <a:gd name="connsiteY4" fmla="*/ 1238 h 3143"/>
                    <a:gd name="connsiteX5" fmla="*/ 2000 w 3143"/>
                    <a:gd name="connsiteY5" fmla="*/ 0 h 3143"/>
                    <a:gd name="connsiteX6" fmla="*/ 1238 w 3143"/>
                    <a:gd name="connsiteY6" fmla="*/ 952 h 3143"/>
                    <a:gd name="connsiteX7" fmla="*/ 95 w 3143"/>
                    <a:gd name="connsiteY7" fmla="*/ 476 h 3143"/>
                    <a:gd name="connsiteX8" fmla="*/ 858 w 3143"/>
                    <a:gd name="connsiteY8" fmla="*/ 1524 h 3143"/>
                    <a:gd name="connsiteX9" fmla="*/ 0 w 3143"/>
                    <a:gd name="connsiteY9" fmla="*/ 2477 h 3143"/>
                    <a:gd name="connsiteX10" fmla="*/ 1238 w 3143"/>
                    <a:gd name="connsiteY10" fmla="*/ 2096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143">
                      <a:moveTo>
                        <a:pt x="1238" y="2096"/>
                      </a:moveTo>
                      <a:lnTo>
                        <a:pt x="1905" y="3143"/>
                      </a:lnTo>
                      <a:lnTo>
                        <a:pt x="1905" y="1905"/>
                      </a:lnTo>
                      <a:lnTo>
                        <a:pt x="3143" y="1619"/>
                      </a:lnTo>
                      <a:lnTo>
                        <a:pt x="1905" y="1238"/>
                      </a:lnTo>
                      <a:lnTo>
                        <a:pt x="2000" y="0"/>
                      </a:lnTo>
                      <a:lnTo>
                        <a:pt x="1238" y="952"/>
                      </a:lnTo>
                      <a:lnTo>
                        <a:pt x="95" y="476"/>
                      </a:lnTo>
                      <a:lnTo>
                        <a:pt x="858" y="1524"/>
                      </a:lnTo>
                      <a:lnTo>
                        <a:pt x="0" y="2477"/>
                      </a:lnTo>
                      <a:lnTo>
                        <a:pt x="1238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7" name="Freeform: Shape 516">
                  <a:extLst>
                    <a:ext uri="{FF2B5EF4-FFF2-40B4-BE49-F238E27FC236}">
                      <a16:creationId xmlns:a16="http://schemas.microsoft.com/office/drawing/2014/main" id="{29CDBF74-409D-C747-2A96-FDF3FD8C43F8}"/>
                    </a:ext>
                  </a:extLst>
                </p:cNvPr>
                <p:cNvSpPr/>
                <p:nvPr/>
              </p:nvSpPr>
              <p:spPr>
                <a:xfrm>
                  <a:off x="11102808" y="1843903"/>
                  <a:ext cx="3238" cy="3143"/>
                </a:xfrm>
                <a:custGeom>
                  <a:avLst/>
                  <a:gdLst>
                    <a:gd name="connsiteX0" fmla="*/ 1238 w 3238"/>
                    <a:gd name="connsiteY0" fmla="*/ 1905 h 3143"/>
                    <a:gd name="connsiteX1" fmla="*/ 1524 w 3238"/>
                    <a:gd name="connsiteY1" fmla="*/ 3143 h 3143"/>
                    <a:gd name="connsiteX2" fmla="*/ 2000 w 3238"/>
                    <a:gd name="connsiteY2" fmla="*/ 1905 h 3143"/>
                    <a:gd name="connsiteX3" fmla="*/ 3238 w 3238"/>
                    <a:gd name="connsiteY3" fmla="*/ 2000 h 3143"/>
                    <a:gd name="connsiteX4" fmla="*/ 2191 w 3238"/>
                    <a:gd name="connsiteY4" fmla="*/ 1238 h 3143"/>
                    <a:gd name="connsiteX5" fmla="*/ 2667 w 3238"/>
                    <a:gd name="connsiteY5" fmla="*/ 95 h 3143"/>
                    <a:gd name="connsiteX6" fmla="*/ 1619 w 3238"/>
                    <a:gd name="connsiteY6" fmla="*/ 857 h 3143"/>
                    <a:gd name="connsiteX7" fmla="*/ 667 w 3238"/>
                    <a:gd name="connsiteY7" fmla="*/ 0 h 3143"/>
                    <a:gd name="connsiteX8" fmla="*/ 1048 w 3238"/>
                    <a:gd name="connsiteY8" fmla="*/ 1238 h 3143"/>
                    <a:gd name="connsiteX9" fmla="*/ 0 w 3238"/>
                    <a:gd name="connsiteY9" fmla="*/ 1905 h 3143"/>
                    <a:gd name="connsiteX10" fmla="*/ 1238 w 3238"/>
                    <a:gd name="connsiteY10" fmla="*/ 1905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143">
                      <a:moveTo>
                        <a:pt x="1238" y="1905"/>
                      </a:moveTo>
                      <a:lnTo>
                        <a:pt x="1524" y="3143"/>
                      </a:lnTo>
                      <a:lnTo>
                        <a:pt x="2000" y="1905"/>
                      </a:lnTo>
                      <a:lnTo>
                        <a:pt x="3238" y="2000"/>
                      </a:lnTo>
                      <a:lnTo>
                        <a:pt x="2191" y="1238"/>
                      </a:lnTo>
                      <a:lnTo>
                        <a:pt x="2667" y="95"/>
                      </a:lnTo>
                      <a:lnTo>
                        <a:pt x="1619" y="857"/>
                      </a:lnTo>
                      <a:lnTo>
                        <a:pt x="667" y="0"/>
                      </a:lnTo>
                      <a:lnTo>
                        <a:pt x="1048" y="1238"/>
                      </a:lnTo>
                      <a:lnTo>
                        <a:pt x="0" y="1905"/>
                      </a:lnTo>
                      <a:lnTo>
                        <a:pt x="123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8" name="Freeform: Shape 517">
                  <a:extLst>
                    <a:ext uri="{FF2B5EF4-FFF2-40B4-BE49-F238E27FC236}">
                      <a16:creationId xmlns:a16="http://schemas.microsoft.com/office/drawing/2014/main" id="{D65DB810-7EB6-EE20-6867-DEE8274DD65B}"/>
                    </a:ext>
                  </a:extLst>
                </p:cNvPr>
                <p:cNvSpPr/>
                <p:nvPr/>
              </p:nvSpPr>
              <p:spPr>
                <a:xfrm>
                  <a:off x="11095854" y="1842665"/>
                  <a:ext cx="3143" cy="3333"/>
                </a:xfrm>
                <a:custGeom>
                  <a:avLst/>
                  <a:gdLst>
                    <a:gd name="connsiteX0" fmla="*/ 1143 w 3143"/>
                    <a:gd name="connsiteY0" fmla="*/ 2000 h 3333"/>
                    <a:gd name="connsiteX1" fmla="*/ 1048 w 3143"/>
                    <a:gd name="connsiteY1" fmla="*/ 3334 h 3333"/>
                    <a:gd name="connsiteX2" fmla="*/ 1905 w 3143"/>
                    <a:gd name="connsiteY2" fmla="*/ 2286 h 3333"/>
                    <a:gd name="connsiteX3" fmla="*/ 3048 w 3143"/>
                    <a:gd name="connsiteY3" fmla="*/ 2762 h 3333"/>
                    <a:gd name="connsiteX4" fmla="*/ 2286 w 3143"/>
                    <a:gd name="connsiteY4" fmla="*/ 1715 h 3333"/>
                    <a:gd name="connsiteX5" fmla="*/ 3143 w 3143"/>
                    <a:gd name="connsiteY5" fmla="*/ 762 h 3333"/>
                    <a:gd name="connsiteX6" fmla="*/ 1905 w 3143"/>
                    <a:gd name="connsiteY6" fmla="*/ 1143 h 3333"/>
                    <a:gd name="connsiteX7" fmla="*/ 1238 w 3143"/>
                    <a:gd name="connsiteY7" fmla="*/ 0 h 3333"/>
                    <a:gd name="connsiteX8" fmla="*/ 1238 w 3143"/>
                    <a:gd name="connsiteY8" fmla="*/ 1333 h 3333"/>
                    <a:gd name="connsiteX9" fmla="*/ 0 w 3143"/>
                    <a:gd name="connsiteY9" fmla="*/ 1619 h 3333"/>
                    <a:gd name="connsiteX10" fmla="*/ 1143 w 3143"/>
                    <a:gd name="connsiteY10" fmla="*/ 2000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333">
                      <a:moveTo>
                        <a:pt x="1143" y="2000"/>
                      </a:moveTo>
                      <a:lnTo>
                        <a:pt x="1048" y="3334"/>
                      </a:lnTo>
                      <a:lnTo>
                        <a:pt x="1905" y="2286"/>
                      </a:lnTo>
                      <a:lnTo>
                        <a:pt x="3048" y="2762"/>
                      </a:lnTo>
                      <a:lnTo>
                        <a:pt x="2286" y="1715"/>
                      </a:lnTo>
                      <a:lnTo>
                        <a:pt x="3143" y="762"/>
                      </a:lnTo>
                      <a:lnTo>
                        <a:pt x="1905" y="1143"/>
                      </a:lnTo>
                      <a:lnTo>
                        <a:pt x="1238" y="0"/>
                      </a:lnTo>
                      <a:lnTo>
                        <a:pt x="1238" y="1333"/>
                      </a:lnTo>
                      <a:lnTo>
                        <a:pt x="0" y="1619"/>
                      </a:lnTo>
                      <a:lnTo>
                        <a:pt x="1143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9" name="Freeform: Shape 518">
                  <a:extLst>
                    <a:ext uri="{FF2B5EF4-FFF2-40B4-BE49-F238E27FC236}">
                      <a16:creationId xmlns:a16="http://schemas.microsoft.com/office/drawing/2014/main" id="{63827618-E614-1300-9F27-1A03C88E8A30}"/>
                    </a:ext>
                  </a:extLst>
                </p:cNvPr>
                <p:cNvSpPr/>
                <p:nvPr/>
              </p:nvSpPr>
              <p:spPr>
                <a:xfrm>
                  <a:off x="11095950" y="1849332"/>
                  <a:ext cx="3333" cy="3238"/>
                </a:xfrm>
                <a:custGeom>
                  <a:avLst/>
                  <a:gdLst>
                    <a:gd name="connsiteX0" fmla="*/ 1048 w 3333"/>
                    <a:gd name="connsiteY0" fmla="*/ 1905 h 3238"/>
                    <a:gd name="connsiteX1" fmla="*/ 571 w 3333"/>
                    <a:gd name="connsiteY1" fmla="*/ 3143 h 3238"/>
                    <a:gd name="connsiteX2" fmla="*/ 1619 w 3333"/>
                    <a:gd name="connsiteY2" fmla="*/ 2381 h 3238"/>
                    <a:gd name="connsiteX3" fmla="*/ 2572 w 3333"/>
                    <a:gd name="connsiteY3" fmla="*/ 3239 h 3238"/>
                    <a:gd name="connsiteX4" fmla="*/ 2191 w 3333"/>
                    <a:gd name="connsiteY4" fmla="*/ 2000 h 3238"/>
                    <a:gd name="connsiteX5" fmla="*/ 3334 w 3333"/>
                    <a:gd name="connsiteY5" fmla="*/ 1238 h 3238"/>
                    <a:gd name="connsiteX6" fmla="*/ 2000 w 3333"/>
                    <a:gd name="connsiteY6" fmla="*/ 1238 h 3238"/>
                    <a:gd name="connsiteX7" fmla="*/ 1714 w 3333"/>
                    <a:gd name="connsiteY7" fmla="*/ 0 h 3238"/>
                    <a:gd name="connsiteX8" fmla="*/ 1333 w 3333"/>
                    <a:gd name="connsiteY8" fmla="*/ 1238 h 3238"/>
                    <a:gd name="connsiteX9" fmla="*/ 0 w 3333"/>
                    <a:gd name="connsiteY9" fmla="*/ 1143 h 3238"/>
                    <a:gd name="connsiteX10" fmla="*/ 1048 w 3333"/>
                    <a:gd name="connsiteY10" fmla="*/ 1905 h 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238">
                      <a:moveTo>
                        <a:pt x="1048" y="1905"/>
                      </a:moveTo>
                      <a:lnTo>
                        <a:pt x="571" y="3143"/>
                      </a:lnTo>
                      <a:lnTo>
                        <a:pt x="1619" y="2381"/>
                      </a:lnTo>
                      <a:lnTo>
                        <a:pt x="2572" y="3239"/>
                      </a:lnTo>
                      <a:lnTo>
                        <a:pt x="2191" y="2000"/>
                      </a:lnTo>
                      <a:lnTo>
                        <a:pt x="3334" y="1238"/>
                      </a:lnTo>
                      <a:lnTo>
                        <a:pt x="2000" y="1238"/>
                      </a:lnTo>
                      <a:lnTo>
                        <a:pt x="1714" y="0"/>
                      </a:lnTo>
                      <a:lnTo>
                        <a:pt x="1333" y="1238"/>
                      </a:lnTo>
                      <a:lnTo>
                        <a:pt x="0" y="1143"/>
                      </a:lnTo>
                      <a:lnTo>
                        <a:pt x="104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0" name="Freeform: Shape 519">
                  <a:extLst>
                    <a:ext uri="{FF2B5EF4-FFF2-40B4-BE49-F238E27FC236}">
                      <a16:creationId xmlns:a16="http://schemas.microsoft.com/office/drawing/2014/main" id="{0B732E59-7E7B-5006-3C1C-790EDC8C6BD0}"/>
                    </a:ext>
                  </a:extLst>
                </p:cNvPr>
                <p:cNvSpPr/>
                <p:nvPr/>
              </p:nvSpPr>
              <p:spPr>
                <a:xfrm>
                  <a:off x="11092521" y="1838188"/>
                  <a:ext cx="3238" cy="3333"/>
                </a:xfrm>
                <a:custGeom>
                  <a:avLst/>
                  <a:gdLst>
                    <a:gd name="connsiteX0" fmla="*/ 857 w 3238"/>
                    <a:gd name="connsiteY0" fmla="*/ 1619 h 3333"/>
                    <a:gd name="connsiteX1" fmla="*/ 0 w 3238"/>
                    <a:gd name="connsiteY1" fmla="*/ 2572 h 3333"/>
                    <a:gd name="connsiteX2" fmla="*/ 1334 w 3238"/>
                    <a:gd name="connsiteY2" fmla="*/ 2191 h 3333"/>
                    <a:gd name="connsiteX3" fmla="*/ 2000 w 3238"/>
                    <a:gd name="connsiteY3" fmla="*/ 3334 h 3333"/>
                    <a:gd name="connsiteX4" fmla="*/ 2000 w 3238"/>
                    <a:gd name="connsiteY4" fmla="*/ 2000 h 3333"/>
                    <a:gd name="connsiteX5" fmla="*/ 3238 w 3238"/>
                    <a:gd name="connsiteY5" fmla="*/ 1715 h 3333"/>
                    <a:gd name="connsiteX6" fmla="*/ 2000 w 3238"/>
                    <a:gd name="connsiteY6" fmla="*/ 1333 h 3333"/>
                    <a:gd name="connsiteX7" fmla="*/ 2096 w 3238"/>
                    <a:gd name="connsiteY7" fmla="*/ 0 h 3333"/>
                    <a:gd name="connsiteX8" fmla="*/ 1334 w 3238"/>
                    <a:gd name="connsiteY8" fmla="*/ 1048 h 3333"/>
                    <a:gd name="connsiteX9" fmla="*/ 95 w 3238"/>
                    <a:gd name="connsiteY9" fmla="*/ 571 h 3333"/>
                    <a:gd name="connsiteX10" fmla="*/ 857 w 3238"/>
                    <a:gd name="connsiteY10" fmla="*/ 1619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333">
                      <a:moveTo>
                        <a:pt x="857" y="1619"/>
                      </a:moveTo>
                      <a:lnTo>
                        <a:pt x="0" y="2572"/>
                      </a:lnTo>
                      <a:lnTo>
                        <a:pt x="1334" y="2191"/>
                      </a:lnTo>
                      <a:lnTo>
                        <a:pt x="2000" y="3334"/>
                      </a:lnTo>
                      <a:lnTo>
                        <a:pt x="2000" y="2000"/>
                      </a:lnTo>
                      <a:lnTo>
                        <a:pt x="3238" y="1715"/>
                      </a:lnTo>
                      <a:lnTo>
                        <a:pt x="2000" y="1333"/>
                      </a:lnTo>
                      <a:lnTo>
                        <a:pt x="2096" y="0"/>
                      </a:lnTo>
                      <a:lnTo>
                        <a:pt x="1334" y="1048"/>
                      </a:lnTo>
                      <a:lnTo>
                        <a:pt x="95" y="571"/>
                      </a:lnTo>
                      <a:lnTo>
                        <a:pt x="857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1" name="Freeform: Shape 520">
                  <a:extLst>
                    <a:ext uri="{FF2B5EF4-FFF2-40B4-BE49-F238E27FC236}">
                      <a16:creationId xmlns:a16="http://schemas.microsoft.com/office/drawing/2014/main" id="{E9BEEF55-564F-3BD0-6EF4-E1D96B950F2E}"/>
                    </a:ext>
                  </a:extLst>
                </p:cNvPr>
                <p:cNvSpPr/>
                <p:nvPr/>
              </p:nvSpPr>
              <p:spPr>
                <a:xfrm>
                  <a:off x="11088139" y="1841426"/>
                  <a:ext cx="3333" cy="3333"/>
                </a:xfrm>
                <a:custGeom>
                  <a:avLst/>
                  <a:gdLst>
                    <a:gd name="connsiteX0" fmla="*/ 1048 w 3333"/>
                    <a:gd name="connsiteY0" fmla="*/ 1333 h 3333"/>
                    <a:gd name="connsiteX1" fmla="*/ 0 w 3333"/>
                    <a:gd name="connsiteY1" fmla="*/ 2000 h 3333"/>
                    <a:gd name="connsiteX2" fmla="*/ 1238 w 3333"/>
                    <a:gd name="connsiteY2" fmla="*/ 2000 h 3333"/>
                    <a:gd name="connsiteX3" fmla="*/ 1619 w 3333"/>
                    <a:gd name="connsiteY3" fmla="*/ 3334 h 3333"/>
                    <a:gd name="connsiteX4" fmla="*/ 2000 w 3333"/>
                    <a:gd name="connsiteY4" fmla="*/ 2096 h 3333"/>
                    <a:gd name="connsiteX5" fmla="*/ 3334 w 3333"/>
                    <a:gd name="connsiteY5" fmla="*/ 2191 h 3333"/>
                    <a:gd name="connsiteX6" fmla="*/ 2286 w 3333"/>
                    <a:gd name="connsiteY6" fmla="*/ 1333 h 3333"/>
                    <a:gd name="connsiteX7" fmla="*/ 2762 w 3333"/>
                    <a:gd name="connsiteY7" fmla="*/ 95 h 3333"/>
                    <a:gd name="connsiteX8" fmla="*/ 1714 w 3333"/>
                    <a:gd name="connsiteY8" fmla="*/ 857 h 3333"/>
                    <a:gd name="connsiteX9" fmla="*/ 667 w 3333"/>
                    <a:gd name="connsiteY9" fmla="*/ 0 h 3333"/>
                    <a:gd name="connsiteX10" fmla="*/ 1048 w 3333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333">
                      <a:moveTo>
                        <a:pt x="1048" y="1333"/>
                      </a:moveTo>
                      <a:lnTo>
                        <a:pt x="0" y="2000"/>
                      </a:lnTo>
                      <a:lnTo>
                        <a:pt x="1238" y="2000"/>
                      </a:lnTo>
                      <a:lnTo>
                        <a:pt x="1619" y="3334"/>
                      </a:lnTo>
                      <a:lnTo>
                        <a:pt x="2000" y="2096"/>
                      </a:lnTo>
                      <a:lnTo>
                        <a:pt x="3334" y="2191"/>
                      </a:lnTo>
                      <a:lnTo>
                        <a:pt x="2286" y="1333"/>
                      </a:lnTo>
                      <a:lnTo>
                        <a:pt x="2762" y="95"/>
                      </a:lnTo>
                      <a:lnTo>
                        <a:pt x="1714" y="857"/>
                      </a:lnTo>
                      <a:lnTo>
                        <a:pt x="667" y="0"/>
                      </a:lnTo>
                      <a:lnTo>
                        <a:pt x="1048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2" name="Freeform: Shape 521">
                  <a:extLst>
                    <a:ext uri="{FF2B5EF4-FFF2-40B4-BE49-F238E27FC236}">
                      <a16:creationId xmlns:a16="http://schemas.microsoft.com/office/drawing/2014/main" id="{A50F9F36-AE5D-5889-51BB-5C450C50DA07}"/>
                    </a:ext>
                  </a:extLst>
                </p:cNvPr>
                <p:cNvSpPr/>
                <p:nvPr/>
              </p:nvSpPr>
              <p:spPr>
                <a:xfrm>
                  <a:off x="11085472" y="1847522"/>
                  <a:ext cx="3333" cy="3429"/>
                </a:xfrm>
                <a:custGeom>
                  <a:avLst/>
                  <a:gdLst>
                    <a:gd name="connsiteX0" fmla="*/ 1334 w 3333"/>
                    <a:gd name="connsiteY0" fmla="*/ 1333 h 3429"/>
                    <a:gd name="connsiteX1" fmla="*/ 0 w 3333"/>
                    <a:gd name="connsiteY1" fmla="*/ 1619 h 3429"/>
                    <a:gd name="connsiteX2" fmla="*/ 1238 w 3333"/>
                    <a:gd name="connsiteY2" fmla="*/ 2096 h 3429"/>
                    <a:gd name="connsiteX3" fmla="*/ 1143 w 3333"/>
                    <a:gd name="connsiteY3" fmla="*/ 3429 h 3429"/>
                    <a:gd name="connsiteX4" fmla="*/ 2000 w 3333"/>
                    <a:gd name="connsiteY4" fmla="*/ 2381 h 3429"/>
                    <a:gd name="connsiteX5" fmla="*/ 3238 w 3333"/>
                    <a:gd name="connsiteY5" fmla="*/ 2858 h 3429"/>
                    <a:gd name="connsiteX6" fmla="*/ 2477 w 3333"/>
                    <a:gd name="connsiteY6" fmla="*/ 1715 h 3429"/>
                    <a:gd name="connsiteX7" fmla="*/ 3334 w 3333"/>
                    <a:gd name="connsiteY7" fmla="*/ 762 h 3429"/>
                    <a:gd name="connsiteX8" fmla="*/ 2000 w 3333"/>
                    <a:gd name="connsiteY8" fmla="*/ 1143 h 3429"/>
                    <a:gd name="connsiteX9" fmla="*/ 1334 w 3333"/>
                    <a:gd name="connsiteY9" fmla="*/ 0 h 3429"/>
                    <a:gd name="connsiteX10" fmla="*/ 1334 w 3333"/>
                    <a:gd name="connsiteY10" fmla="*/ 1333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429">
                      <a:moveTo>
                        <a:pt x="1334" y="1333"/>
                      </a:moveTo>
                      <a:lnTo>
                        <a:pt x="0" y="1619"/>
                      </a:lnTo>
                      <a:lnTo>
                        <a:pt x="1238" y="2096"/>
                      </a:lnTo>
                      <a:lnTo>
                        <a:pt x="1143" y="3429"/>
                      </a:lnTo>
                      <a:lnTo>
                        <a:pt x="2000" y="2381"/>
                      </a:lnTo>
                      <a:lnTo>
                        <a:pt x="3238" y="2858"/>
                      </a:lnTo>
                      <a:lnTo>
                        <a:pt x="2477" y="1715"/>
                      </a:lnTo>
                      <a:lnTo>
                        <a:pt x="3334" y="762"/>
                      </a:lnTo>
                      <a:lnTo>
                        <a:pt x="2000" y="1143"/>
                      </a:lnTo>
                      <a:lnTo>
                        <a:pt x="1334" y="0"/>
                      </a:lnTo>
                      <a:lnTo>
                        <a:pt x="133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3" name="Freeform: Shape 522">
                  <a:extLst>
                    <a:ext uri="{FF2B5EF4-FFF2-40B4-BE49-F238E27FC236}">
                      <a16:creationId xmlns:a16="http://schemas.microsoft.com/office/drawing/2014/main" id="{7874D25F-8853-BC04-5DA7-DFB46CC4F498}"/>
                    </a:ext>
                  </a:extLst>
                </p:cNvPr>
                <p:cNvSpPr/>
                <p:nvPr/>
              </p:nvSpPr>
              <p:spPr>
                <a:xfrm>
                  <a:off x="11081472" y="1843141"/>
                  <a:ext cx="3429" cy="3333"/>
                </a:xfrm>
                <a:custGeom>
                  <a:avLst/>
                  <a:gdLst>
                    <a:gd name="connsiteX0" fmla="*/ 1334 w 3429"/>
                    <a:gd name="connsiteY0" fmla="*/ 1333 h 3333"/>
                    <a:gd name="connsiteX1" fmla="*/ 0 w 3429"/>
                    <a:gd name="connsiteY1" fmla="*/ 1238 h 3333"/>
                    <a:gd name="connsiteX2" fmla="*/ 1048 w 3429"/>
                    <a:gd name="connsiteY2" fmla="*/ 2000 h 3333"/>
                    <a:gd name="connsiteX3" fmla="*/ 572 w 3429"/>
                    <a:gd name="connsiteY3" fmla="*/ 3239 h 3333"/>
                    <a:gd name="connsiteX4" fmla="*/ 1715 w 3429"/>
                    <a:gd name="connsiteY4" fmla="*/ 2477 h 3333"/>
                    <a:gd name="connsiteX5" fmla="*/ 2762 w 3429"/>
                    <a:gd name="connsiteY5" fmla="*/ 3334 h 3333"/>
                    <a:gd name="connsiteX6" fmla="*/ 2286 w 3429"/>
                    <a:gd name="connsiteY6" fmla="*/ 2096 h 3333"/>
                    <a:gd name="connsiteX7" fmla="*/ 3429 w 3429"/>
                    <a:gd name="connsiteY7" fmla="*/ 1333 h 3333"/>
                    <a:gd name="connsiteX8" fmla="*/ 2096 w 3429"/>
                    <a:gd name="connsiteY8" fmla="*/ 1333 h 3333"/>
                    <a:gd name="connsiteX9" fmla="*/ 1810 w 3429"/>
                    <a:gd name="connsiteY9" fmla="*/ 0 h 3333"/>
                    <a:gd name="connsiteX10" fmla="*/ 1334 w 3429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" h="3333">
                      <a:moveTo>
                        <a:pt x="1334" y="1333"/>
                      </a:moveTo>
                      <a:lnTo>
                        <a:pt x="0" y="1238"/>
                      </a:lnTo>
                      <a:lnTo>
                        <a:pt x="1048" y="2000"/>
                      </a:lnTo>
                      <a:lnTo>
                        <a:pt x="572" y="3239"/>
                      </a:lnTo>
                      <a:lnTo>
                        <a:pt x="1715" y="2477"/>
                      </a:lnTo>
                      <a:lnTo>
                        <a:pt x="2762" y="3334"/>
                      </a:lnTo>
                      <a:lnTo>
                        <a:pt x="2286" y="2096"/>
                      </a:lnTo>
                      <a:lnTo>
                        <a:pt x="3429" y="1333"/>
                      </a:lnTo>
                      <a:lnTo>
                        <a:pt x="2096" y="1333"/>
                      </a:lnTo>
                      <a:lnTo>
                        <a:pt x="1810" y="0"/>
                      </a:lnTo>
                      <a:lnTo>
                        <a:pt x="133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4" name="Freeform: Shape 523">
                  <a:extLst>
                    <a:ext uri="{FF2B5EF4-FFF2-40B4-BE49-F238E27FC236}">
                      <a16:creationId xmlns:a16="http://schemas.microsoft.com/office/drawing/2014/main" id="{369919B0-851B-5931-FE58-4B0C19A0E317}"/>
                    </a:ext>
                  </a:extLst>
                </p:cNvPr>
                <p:cNvSpPr/>
                <p:nvPr/>
              </p:nvSpPr>
              <p:spPr>
                <a:xfrm>
                  <a:off x="11079948" y="1851142"/>
                  <a:ext cx="3333" cy="3524"/>
                </a:xfrm>
                <a:custGeom>
                  <a:avLst/>
                  <a:gdLst>
                    <a:gd name="connsiteX0" fmla="*/ 1333 w 3333"/>
                    <a:gd name="connsiteY0" fmla="*/ 1048 h 3524"/>
                    <a:gd name="connsiteX1" fmla="*/ 95 w 3333"/>
                    <a:gd name="connsiteY1" fmla="*/ 571 h 3524"/>
                    <a:gd name="connsiteX2" fmla="*/ 857 w 3333"/>
                    <a:gd name="connsiteY2" fmla="*/ 1715 h 3524"/>
                    <a:gd name="connsiteX3" fmla="*/ 0 w 3333"/>
                    <a:gd name="connsiteY3" fmla="*/ 2762 h 3524"/>
                    <a:gd name="connsiteX4" fmla="*/ 1333 w 3333"/>
                    <a:gd name="connsiteY4" fmla="*/ 2381 h 3524"/>
                    <a:gd name="connsiteX5" fmla="*/ 2000 w 3333"/>
                    <a:gd name="connsiteY5" fmla="*/ 3524 h 3524"/>
                    <a:gd name="connsiteX6" fmla="*/ 2096 w 3333"/>
                    <a:gd name="connsiteY6" fmla="*/ 2096 h 3524"/>
                    <a:gd name="connsiteX7" fmla="*/ 3334 w 3333"/>
                    <a:gd name="connsiteY7" fmla="*/ 1810 h 3524"/>
                    <a:gd name="connsiteX8" fmla="*/ 2096 w 3333"/>
                    <a:gd name="connsiteY8" fmla="*/ 1333 h 3524"/>
                    <a:gd name="connsiteX9" fmla="*/ 2191 w 3333"/>
                    <a:gd name="connsiteY9" fmla="*/ 0 h 3524"/>
                    <a:gd name="connsiteX10" fmla="*/ 1333 w 3333"/>
                    <a:gd name="connsiteY10" fmla="*/ 1048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524">
                      <a:moveTo>
                        <a:pt x="1333" y="1048"/>
                      </a:moveTo>
                      <a:lnTo>
                        <a:pt x="95" y="571"/>
                      </a:lnTo>
                      <a:lnTo>
                        <a:pt x="857" y="1715"/>
                      </a:lnTo>
                      <a:lnTo>
                        <a:pt x="0" y="2762"/>
                      </a:lnTo>
                      <a:lnTo>
                        <a:pt x="1333" y="2381"/>
                      </a:lnTo>
                      <a:lnTo>
                        <a:pt x="2000" y="3524"/>
                      </a:lnTo>
                      <a:lnTo>
                        <a:pt x="2096" y="2096"/>
                      </a:lnTo>
                      <a:lnTo>
                        <a:pt x="3334" y="1810"/>
                      </a:lnTo>
                      <a:lnTo>
                        <a:pt x="2096" y="1333"/>
                      </a:lnTo>
                      <a:lnTo>
                        <a:pt x="2191" y="0"/>
                      </a:lnTo>
                      <a:lnTo>
                        <a:pt x="1333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5" name="Freeform: Shape 524">
                  <a:extLst>
                    <a:ext uri="{FF2B5EF4-FFF2-40B4-BE49-F238E27FC236}">
                      <a16:creationId xmlns:a16="http://schemas.microsoft.com/office/drawing/2014/main" id="{2C2349B1-07F2-94FC-BC09-ED9154AC0EE0}"/>
                    </a:ext>
                  </a:extLst>
                </p:cNvPr>
                <p:cNvSpPr/>
                <p:nvPr/>
              </p:nvSpPr>
              <p:spPr>
                <a:xfrm>
                  <a:off x="11074804" y="1847903"/>
                  <a:ext cx="3524" cy="3333"/>
                </a:xfrm>
                <a:custGeom>
                  <a:avLst/>
                  <a:gdLst>
                    <a:gd name="connsiteX0" fmla="*/ 1810 w 3524"/>
                    <a:gd name="connsiteY0" fmla="*/ 857 h 3333"/>
                    <a:gd name="connsiteX1" fmla="*/ 762 w 3524"/>
                    <a:gd name="connsiteY1" fmla="*/ 0 h 3333"/>
                    <a:gd name="connsiteX2" fmla="*/ 1143 w 3524"/>
                    <a:gd name="connsiteY2" fmla="*/ 1333 h 3333"/>
                    <a:gd name="connsiteX3" fmla="*/ 0 w 3524"/>
                    <a:gd name="connsiteY3" fmla="*/ 2000 h 3333"/>
                    <a:gd name="connsiteX4" fmla="*/ 1429 w 3524"/>
                    <a:gd name="connsiteY4" fmla="*/ 2000 h 3333"/>
                    <a:gd name="connsiteX5" fmla="*/ 1714 w 3524"/>
                    <a:gd name="connsiteY5" fmla="*/ 3334 h 3333"/>
                    <a:gd name="connsiteX6" fmla="*/ 2191 w 3524"/>
                    <a:gd name="connsiteY6" fmla="*/ 2096 h 3333"/>
                    <a:gd name="connsiteX7" fmla="*/ 3524 w 3524"/>
                    <a:gd name="connsiteY7" fmla="*/ 2191 h 3333"/>
                    <a:gd name="connsiteX8" fmla="*/ 2477 w 3524"/>
                    <a:gd name="connsiteY8" fmla="*/ 1333 h 3333"/>
                    <a:gd name="connsiteX9" fmla="*/ 2953 w 3524"/>
                    <a:gd name="connsiteY9" fmla="*/ 95 h 3333"/>
                    <a:gd name="connsiteX10" fmla="*/ 1810 w 3524"/>
                    <a:gd name="connsiteY10" fmla="*/ 857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333">
                      <a:moveTo>
                        <a:pt x="1810" y="857"/>
                      </a:moveTo>
                      <a:lnTo>
                        <a:pt x="762" y="0"/>
                      </a:lnTo>
                      <a:lnTo>
                        <a:pt x="1143" y="1333"/>
                      </a:lnTo>
                      <a:lnTo>
                        <a:pt x="0" y="2000"/>
                      </a:lnTo>
                      <a:lnTo>
                        <a:pt x="1429" y="2000"/>
                      </a:lnTo>
                      <a:lnTo>
                        <a:pt x="1714" y="3334"/>
                      </a:lnTo>
                      <a:lnTo>
                        <a:pt x="2191" y="2096"/>
                      </a:lnTo>
                      <a:lnTo>
                        <a:pt x="3524" y="2191"/>
                      </a:lnTo>
                      <a:lnTo>
                        <a:pt x="2477" y="1333"/>
                      </a:lnTo>
                      <a:lnTo>
                        <a:pt x="2953" y="95"/>
                      </a:lnTo>
                      <a:lnTo>
                        <a:pt x="1810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6" name="Freeform: Shape 525">
                  <a:extLst>
                    <a:ext uri="{FF2B5EF4-FFF2-40B4-BE49-F238E27FC236}">
                      <a16:creationId xmlns:a16="http://schemas.microsoft.com/office/drawing/2014/main" id="{2B9C1113-3755-C9F9-9F5C-3AEDB4C54AD7}"/>
                    </a:ext>
                  </a:extLst>
                </p:cNvPr>
                <p:cNvSpPr/>
                <p:nvPr/>
              </p:nvSpPr>
              <p:spPr>
                <a:xfrm>
                  <a:off x="11070423" y="1839903"/>
                  <a:ext cx="3428" cy="3619"/>
                </a:xfrm>
                <a:custGeom>
                  <a:avLst/>
                  <a:gdLst>
                    <a:gd name="connsiteX0" fmla="*/ 2096 w 3428"/>
                    <a:gd name="connsiteY0" fmla="*/ 1238 h 3619"/>
                    <a:gd name="connsiteX1" fmla="*/ 1333 w 3428"/>
                    <a:gd name="connsiteY1" fmla="*/ 0 h 3619"/>
                    <a:gd name="connsiteX2" fmla="*/ 1333 w 3428"/>
                    <a:gd name="connsiteY2" fmla="*/ 1429 h 3619"/>
                    <a:gd name="connsiteX3" fmla="*/ 0 w 3428"/>
                    <a:gd name="connsiteY3" fmla="*/ 1715 h 3619"/>
                    <a:gd name="connsiteX4" fmla="*/ 1333 w 3428"/>
                    <a:gd name="connsiteY4" fmla="*/ 2191 h 3619"/>
                    <a:gd name="connsiteX5" fmla="*/ 1238 w 3428"/>
                    <a:gd name="connsiteY5" fmla="*/ 3619 h 3619"/>
                    <a:gd name="connsiteX6" fmla="*/ 2000 w 3428"/>
                    <a:gd name="connsiteY6" fmla="*/ 2477 h 3619"/>
                    <a:gd name="connsiteX7" fmla="*/ 3334 w 3428"/>
                    <a:gd name="connsiteY7" fmla="*/ 3048 h 3619"/>
                    <a:gd name="connsiteX8" fmla="*/ 2572 w 3428"/>
                    <a:gd name="connsiteY8" fmla="*/ 1905 h 3619"/>
                    <a:gd name="connsiteX9" fmla="*/ 3429 w 3428"/>
                    <a:gd name="connsiteY9" fmla="*/ 762 h 3619"/>
                    <a:gd name="connsiteX10" fmla="*/ 2096 w 3428"/>
                    <a:gd name="connsiteY10" fmla="*/ 1238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619">
                      <a:moveTo>
                        <a:pt x="2096" y="1238"/>
                      </a:moveTo>
                      <a:lnTo>
                        <a:pt x="1333" y="0"/>
                      </a:lnTo>
                      <a:lnTo>
                        <a:pt x="1333" y="1429"/>
                      </a:lnTo>
                      <a:lnTo>
                        <a:pt x="0" y="1715"/>
                      </a:lnTo>
                      <a:lnTo>
                        <a:pt x="1333" y="2191"/>
                      </a:lnTo>
                      <a:lnTo>
                        <a:pt x="1238" y="3619"/>
                      </a:lnTo>
                      <a:lnTo>
                        <a:pt x="2000" y="2477"/>
                      </a:lnTo>
                      <a:lnTo>
                        <a:pt x="3334" y="3048"/>
                      </a:lnTo>
                      <a:lnTo>
                        <a:pt x="2572" y="1905"/>
                      </a:lnTo>
                      <a:lnTo>
                        <a:pt x="3429" y="762"/>
                      </a:lnTo>
                      <a:lnTo>
                        <a:pt x="2096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7" name="Freeform: Shape 526">
                  <a:extLst>
                    <a:ext uri="{FF2B5EF4-FFF2-40B4-BE49-F238E27FC236}">
                      <a16:creationId xmlns:a16="http://schemas.microsoft.com/office/drawing/2014/main" id="{4EFCE24B-6857-5006-5C51-852DAB02C372}"/>
                    </a:ext>
                  </a:extLst>
                </p:cNvPr>
                <p:cNvSpPr/>
                <p:nvPr/>
              </p:nvSpPr>
              <p:spPr>
                <a:xfrm>
                  <a:off x="11070518" y="1845618"/>
                  <a:ext cx="3619" cy="3429"/>
                </a:xfrm>
                <a:custGeom>
                  <a:avLst/>
                  <a:gdLst>
                    <a:gd name="connsiteX0" fmla="*/ 2191 w 3619"/>
                    <a:gd name="connsiteY0" fmla="*/ 1333 h 3429"/>
                    <a:gd name="connsiteX1" fmla="*/ 1810 w 3619"/>
                    <a:gd name="connsiteY1" fmla="*/ 0 h 3429"/>
                    <a:gd name="connsiteX2" fmla="*/ 1334 w 3619"/>
                    <a:gd name="connsiteY2" fmla="*/ 1333 h 3429"/>
                    <a:gd name="connsiteX3" fmla="*/ 0 w 3619"/>
                    <a:gd name="connsiteY3" fmla="*/ 1238 h 3429"/>
                    <a:gd name="connsiteX4" fmla="*/ 1048 w 3619"/>
                    <a:gd name="connsiteY4" fmla="*/ 2000 h 3429"/>
                    <a:gd name="connsiteX5" fmla="*/ 571 w 3619"/>
                    <a:gd name="connsiteY5" fmla="*/ 3334 h 3429"/>
                    <a:gd name="connsiteX6" fmla="*/ 1715 w 3619"/>
                    <a:gd name="connsiteY6" fmla="*/ 2572 h 3429"/>
                    <a:gd name="connsiteX7" fmla="*/ 2762 w 3619"/>
                    <a:gd name="connsiteY7" fmla="*/ 3429 h 3429"/>
                    <a:gd name="connsiteX8" fmla="*/ 2381 w 3619"/>
                    <a:gd name="connsiteY8" fmla="*/ 2096 h 3429"/>
                    <a:gd name="connsiteX9" fmla="*/ 3620 w 3619"/>
                    <a:gd name="connsiteY9" fmla="*/ 1333 h 3429"/>
                    <a:gd name="connsiteX10" fmla="*/ 2191 w 3619"/>
                    <a:gd name="connsiteY10" fmla="*/ 1333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429">
                      <a:moveTo>
                        <a:pt x="2191" y="1333"/>
                      </a:moveTo>
                      <a:lnTo>
                        <a:pt x="1810" y="0"/>
                      </a:lnTo>
                      <a:lnTo>
                        <a:pt x="1334" y="1333"/>
                      </a:lnTo>
                      <a:lnTo>
                        <a:pt x="0" y="1238"/>
                      </a:lnTo>
                      <a:lnTo>
                        <a:pt x="1048" y="2000"/>
                      </a:lnTo>
                      <a:lnTo>
                        <a:pt x="571" y="3334"/>
                      </a:lnTo>
                      <a:lnTo>
                        <a:pt x="1715" y="2572"/>
                      </a:lnTo>
                      <a:lnTo>
                        <a:pt x="2762" y="3429"/>
                      </a:lnTo>
                      <a:lnTo>
                        <a:pt x="2381" y="2096"/>
                      </a:lnTo>
                      <a:lnTo>
                        <a:pt x="3620" y="1333"/>
                      </a:lnTo>
                      <a:lnTo>
                        <a:pt x="2191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8" name="Freeform: Shape 527">
                  <a:extLst>
                    <a:ext uri="{FF2B5EF4-FFF2-40B4-BE49-F238E27FC236}">
                      <a16:creationId xmlns:a16="http://schemas.microsoft.com/office/drawing/2014/main" id="{71E9D509-6EFA-995E-4FF3-7759D523E1D8}"/>
                    </a:ext>
                  </a:extLst>
                </p:cNvPr>
                <p:cNvSpPr/>
                <p:nvPr/>
              </p:nvSpPr>
              <p:spPr>
                <a:xfrm>
                  <a:off x="11064327" y="1850475"/>
                  <a:ext cx="3524" cy="3619"/>
                </a:xfrm>
                <a:custGeom>
                  <a:avLst/>
                  <a:gdLst>
                    <a:gd name="connsiteX0" fmla="*/ 2191 w 3524"/>
                    <a:gd name="connsiteY0" fmla="*/ 1429 h 3619"/>
                    <a:gd name="connsiteX1" fmla="*/ 2286 w 3524"/>
                    <a:gd name="connsiteY1" fmla="*/ 0 h 3619"/>
                    <a:gd name="connsiteX2" fmla="*/ 1429 w 3524"/>
                    <a:gd name="connsiteY2" fmla="*/ 1143 h 3619"/>
                    <a:gd name="connsiteX3" fmla="*/ 95 w 3524"/>
                    <a:gd name="connsiteY3" fmla="*/ 571 h 3619"/>
                    <a:gd name="connsiteX4" fmla="*/ 953 w 3524"/>
                    <a:gd name="connsiteY4" fmla="*/ 1715 h 3619"/>
                    <a:gd name="connsiteX5" fmla="*/ 0 w 3524"/>
                    <a:gd name="connsiteY5" fmla="*/ 2857 h 3619"/>
                    <a:gd name="connsiteX6" fmla="*/ 1429 w 3524"/>
                    <a:gd name="connsiteY6" fmla="*/ 2476 h 3619"/>
                    <a:gd name="connsiteX7" fmla="*/ 2191 w 3524"/>
                    <a:gd name="connsiteY7" fmla="*/ 3619 h 3619"/>
                    <a:gd name="connsiteX8" fmla="*/ 2191 w 3524"/>
                    <a:gd name="connsiteY8" fmla="*/ 2191 h 3619"/>
                    <a:gd name="connsiteX9" fmla="*/ 3524 w 3524"/>
                    <a:gd name="connsiteY9" fmla="*/ 1905 h 3619"/>
                    <a:gd name="connsiteX10" fmla="*/ 2191 w 3524"/>
                    <a:gd name="connsiteY10" fmla="*/ 1429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619">
                      <a:moveTo>
                        <a:pt x="2191" y="1429"/>
                      </a:moveTo>
                      <a:lnTo>
                        <a:pt x="2286" y="0"/>
                      </a:lnTo>
                      <a:lnTo>
                        <a:pt x="1429" y="1143"/>
                      </a:lnTo>
                      <a:lnTo>
                        <a:pt x="95" y="571"/>
                      </a:lnTo>
                      <a:lnTo>
                        <a:pt x="953" y="1715"/>
                      </a:lnTo>
                      <a:lnTo>
                        <a:pt x="0" y="2857"/>
                      </a:lnTo>
                      <a:lnTo>
                        <a:pt x="1429" y="2476"/>
                      </a:lnTo>
                      <a:lnTo>
                        <a:pt x="2191" y="3619"/>
                      </a:lnTo>
                      <a:lnTo>
                        <a:pt x="2191" y="2191"/>
                      </a:lnTo>
                      <a:lnTo>
                        <a:pt x="3524" y="1905"/>
                      </a:lnTo>
                      <a:lnTo>
                        <a:pt x="2191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9" name="Freeform: Shape 528">
                  <a:extLst>
                    <a:ext uri="{FF2B5EF4-FFF2-40B4-BE49-F238E27FC236}">
                      <a16:creationId xmlns:a16="http://schemas.microsoft.com/office/drawing/2014/main" id="{8BE3DD26-367A-6D9B-54E8-BC789A0FFE4B}"/>
                    </a:ext>
                  </a:extLst>
                </p:cNvPr>
                <p:cNvSpPr/>
                <p:nvPr/>
              </p:nvSpPr>
              <p:spPr>
                <a:xfrm>
                  <a:off x="11053659" y="1855714"/>
                  <a:ext cx="3619" cy="3524"/>
                </a:xfrm>
                <a:custGeom>
                  <a:avLst/>
                  <a:gdLst>
                    <a:gd name="connsiteX0" fmla="*/ 2477 w 3619"/>
                    <a:gd name="connsiteY0" fmla="*/ 1429 h 3524"/>
                    <a:gd name="connsiteX1" fmla="*/ 3048 w 3619"/>
                    <a:gd name="connsiteY1" fmla="*/ 95 h 3524"/>
                    <a:gd name="connsiteX2" fmla="*/ 1810 w 3619"/>
                    <a:gd name="connsiteY2" fmla="*/ 953 h 3524"/>
                    <a:gd name="connsiteX3" fmla="*/ 762 w 3619"/>
                    <a:gd name="connsiteY3" fmla="*/ 0 h 3524"/>
                    <a:gd name="connsiteX4" fmla="*/ 1143 w 3619"/>
                    <a:gd name="connsiteY4" fmla="*/ 1333 h 3524"/>
                    <a:gd name="connsiteX5" fmla="*/ 0 w 3619"/>
                    <a:gd name="connsiteY5" fmla="*/ 2096 h 3524"/>
                    <a:gd name="connsiteX6" fmla="*/ 1429 w 3619"/>
                    <a:gd name="connsiteY6" fmla="*/ 2191 h 3524"/>
                    <a:gd name="connsiteX7" fmla="*/ 1714 w 3619"/>
                    <a:gd name="connsiteY7" fmla="*/ 3524 h 3524"/>
                    <a:gd name="connsiteX8" fmla="*/ 2191 w 3619"/>
                    <a:gd name="connsiteY8" fmla="*/ 2191 h 3524"/>
                    <a:gd name="connsiteX9" fmla="*/ 3620 w 3619"/>
                    <a:gd name="connsiteY9" fmla="*/ 2286 h 3524"/>
                    <a:gd name="connsiteX10" fmla="*/ 2477 w 3619"/>
                    <a:gd name="connsiteY10" fmla="*/ 1429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524">
                      <a:moveTo>
                        <a:pt x="2477" y="1429"/>
                      </a:moveTo>
                      <a:lnTo>
                        <a:pt x="3048" y="95"/>
                      </a:lnTo>
                      <a:lnTo>
                        <a:pt x="1810" y="953"/>
                      </a:lnTo>
                      <a:lnTo>
                        <a:pt x="762" y="0"/>
                      </a:lnTo>
                      <a:lnTo>
                        <a:pt x="1143" y="1333"/>
                      </a:lnTo>
                      <a:lnTo>
                        <a:pt x="0" y="2096"/>
                      </a:lnTo>
                      <a:lnTo>
                        <a:pt x="1429" y="2191"/>
                      </a:lnTo>
                      <a:lnTo>
                        <a:pt x="1714" y="3524"/>
                      </a:lnTo>
                      <a:lnTo>
                        <a:pt x="2191" y="2191"/>
                      </a:lnTo>
                      <a:lnTo>
                        <a:pt x="3620" y="2286"/>
                      </a:lnTo>
                      <a:lnTo>
                        <a:pt x="2477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0" name="Freeform: Shape 529">
                  <a:extLst>
                    <a:ext uri="{FF2B5EF4-FFF2-40B4-BE49-F238E27FC236}">
                      <a16:creationId xmlns:a16="http://schemas.microsoft.com/office/drawing/2014/main" id="{8059D794-3C01-EBF2-40BC-B26A8151573A}"/>
                    </a:ext>
                  </a:extLst>
                </p:cNvPr>
                <p:cNvSpPr/>
                <p:nvPr/>
              </p:nvSpPr>
              <p:spPr>
                <a:xfrm>
                  <a:off x="11058421" y="1853047"/>
                  <a:ext cx="3524" cy="3714"/>
                </a:xfrm>
                <a:custGeom>
                  <a:avLst/>
                  <a:gdLst>
                    <a:gd name="connsiteX0" fmla="*/ 2667 w 3524"/>
                    <a:gd name="connsiteY0" fmla="*/ 1905 h 3714"/>
                    <a:gd name="connsiteX1" fmla="*/ 3524 w 3524"/>
                    <a:gd name="connsiteY1" fmla="*/ 762 h 3714"/>
                    <a:gd name="connsiteX2" fmla="*/ 2191 w 3524"/>
                    <a:gd name="connsiteY2" fmla="*/ 1238 h 3714"/>
                    <a:gd name="connsiteX3" fmla="*/ 1429 w 3524"/>
                    <a:gd name="connsiteY3" fmla="*/ 0 h 3714"/>
                    <a:gd name="connsiteX4" fmla="*/ 1333 w 3524"/>
                    <a:gd name="connsiteY4" fmla="*/ 1429 h 3714"/>
                    <a:gd name="connsiteX5" fmla="*/ 0 w 3524"/>
                    <a:gd name="connsiteY5" fmla="*/ 1810 h 3714"/>
                    <a:gd name="connsiteX6" fmla="*/ 1333 w 3524"/>
                    <a:gd name="connsiteY6" fmla="*/ 2286 h 3714"/>
                    <a:gd name="connsiteX7" fmla="*/ 1238 w 3524"/>
                    <a:gd name="connsiteY7" fmla="*/ 3715 h 3714"/>
                    <a:gd name="connsiteX8" fmla="*/ 2096 w 3524"/>
                    <a:gd name="connsiteY8" fmla="*/ 2572 h 3714"/>
                    <a:gd name="connsiteX9" fmla="*/ 3429 w 3524"/>
                    <a:gd name="connsiteY9" fmla="*/ 3048 h 3714"/>
                    <a:gd name="connsiteX10" fmla="*/ 2667 w 3524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714">
                      <a:moveTo>
                        <a:pt x="2667" y="1905"/>
                      </a:moveTo>
                      <a:lnTo>
                        <a:pt x="3524" y="762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333" y="1429"/>
                      </a:lnTo>
                      <a:lnTo>
                        <a:pt x="0" y="1810"/>
                      </a:lnTo>
                      <a:lnTo>
                        <a:pt x="1333" y="2286"/>
                      </a:lnTo>
                      <a:lnTo>
                        <a:pt x="1238" y="3715"/>
                      </a:lnTo>
                      <a:lnTo>
                        <a:pt x="2096" y="2572"/>
                      </a:lnTo>
                      <a:lnTo>
                        <a:pt x="3429" y="3048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1" name="Freeform: Shape 530">
                  <a:extLst>
                    <a:ext uri="{FF2B5EF4-FFF2-40B4-BE49-F238E27FC236}">
                      <a16:creationId xmlns:a16="http://schemas.microsoft.com/office/drawing/2014/main" id="{A6E94E53-3C26-92FD-A7EB-7C8BC01291E0}"/>
                    </a:ext>
                  </a:extLst>
                </p:cNvPr>
                <p:cNvSpPr/>
                <p:nvPr/>
              </p:nvSpPr>
              <p:spPr>
                <a:xfrm>
                  <a:off x="11054611" y="1846856"/>
                  <a:ext cx="3714" cy="3619"/>
                </a:xfrm>
                <a:custGeom>
                  <a:avLst/>
                  <a:gdLst>
                    <a:gd name="connsiteX0" fmla="*/ 2476 w 3714"/>
                    <a:gd name="connsiteY0" fmla="*/ 2191 h 3619"/>
                    <a:gd name="connsiteX1" fmla="*/ 3715 w 3714"/>
                    <a:gd name="connsiteY1" fmla="*/ 1429 h 3619"/>
                    <a:gd name="connsiteX2" fmla="*/ 2286 w 3714"/>
                    <a:gd name="connsiteY2" fmla="*/ 1429 h 3619"/>
                    <a:gd name="connsiteX3" fmla="*/ 1905 w 3714"/>
                    <a:gd name="connsiteY3" fmla="*/ 0 h 3619"/>
                    <a:gd name="connsiteX4" fmla="*/ 1429 w 3714"/>
                    <a:gd name="connsiteY4" fmla="*/ 1333 h 3619"/>
                    <a:gd name="connsiteX5" fmla="*/ 0 w 3714"/>
                    <a:gd name="connsiteY5" fmla="*/ 1238 h 3619"/>
                    <a:gd name="connsiteX6" fmla="*/ 1143 w 3714"/>
                    <a:gd name="connsiteY6" fmla="*/ 2096 h 3619"/>
                    <a:gd name="connsiteX7" fmla="*/ 571 w 3714"/>
                    <a:gd name="connsiteY7" fmla="*/ 3524 h 3619"/>
                    <a:gd name="connsiteX8" fmla="*/ 1810 w 3714"/>
                    <a:gd name="connsiteY8" fmla="*/ 2667 h 3619"/>
                    <a:gd name="connsiteX9" fmla="*/ 2953 w 3714"/>
                    <a:gd name="connsiteY9" fmla="*/ 3620 h 3619"/>
                    <a:gd name="connsiteX10" fmla="*/ 2476 w 3714"/>
                    <a:gd name="connsiteY10" fmla="*/ 2191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619">
                      <a:moveTo>
                        <a:pt x="2476" y="2191"/>
                      </a:moveTo>
                      <a:lnTo>
                        <a:pt x="3715" y="1429"/>
                      </a:lnTo>
                      <a:lnTo>
                        <a:pt x="2286" y="1429"/>
                      </a:lnTo>
                      <a:lnTo>
                        <a:pt x="1905" y="0"/>
                      </a:lnTo>
                      <a:lnTo>
                        <a:pt x="1429" y="1333"/>
                      </a:lnTo>
                      <a:lnTo>
                        <a:pt x="0" y="1238"/>
                      </a:lnTo>
                      <a:lnTo>
                        <a:pt x="1143" y="2096"/>
                      </a:lnTo>
                      <a:lnTo>
                        <a:pt x="571" y="3524"/>
                      </a:lnTo>
                      <a:lnTo>
                        <a:pt x="1810" y="2667"/>
                      </a:lnTo>
                      <a:lnTo>
                        <a:pt x="2953" y="3620"/>
                      </a:lnTo>
                      <a:lnTo>
                        <a:pt x="2476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2" name="Freeform: Shape 531">
                  <a:extLst>
                    <a:ext uri="{FF2B5EF4-FFF2-40B4-BE49-F238E27FC236}">
                      <a16:creationId xmlns:a16="http://schemas.microsoft.com/office/drawing/2014/main" id="{8A78AAED-713C-247B-60F1-C20CB9154E10}"/>
                    </a:ext>
                  </a:extLst>
                </p:cNvPr>
                <p:cNvSpPr/>
                <p:nvPr/>
              </p:nvSpPr>
              <p:spPr>
                <a:xfrm>
                  <a:off x="11048515" y="1843427"/>
                  <a:ext cx="3619" cy="3810"/>
                </a:xfrm>
                <a:custGeom>
                  <a:avLst/>
                  <a:gdLst>
                    <a:gd name="connsiteX0" fmla="*/ 2191 w 3619"/>
                    <a:gd name="connsiteY0" fmla="*/ 2286 h 3810"/>
                    <a:gd name="connsiteX1" fmla="*/ 3620 w 3619"/>
                    <a:gd name="connsiteY1" fmla="*/ 2000 h 3810"/>
                    <a:gd name="connsiteX2" fmla="*/ 2286 w 3619"/>
                    <a:gd name="connsiteY2" fmla="*/ 1524 h 3810"/>
                    <a:gd name="connsiteX3" fmla="*/ 2381 w 3619"/>
                    <a:gd name="connsiteY3" fmla="*/ 0 h 3810"/>
                    <a:gd name="connsiteX4" fmla="*/ 1429 w 3619"/>
                    <a:gd name="connsiteY4" fmla="*/ 1143 h 3810"/>
                    <a:gd name="connsiteX5" fmla="*/ 95 w 3619"/>
                    <a:gd name="connsiteY5" fmla="*/ 667 h 3810"/>
                    <a:gd name="connsiteX6" fmla="*/ 953 w 3619"/>
                    <a:gd name="connsiteY6" fmla="*/ 1810 h 3810"/>
                    <a:gd name="connsiteX7" fmla="*/ 0 w 3619"/>
                    <a:gd name="connsiteY7" fmla="*/ 2953 h 3810"/>
                    <a:gd name="connsiteX8" fmla="*/ 1429 w 3619"/>
                    <a:gd name="connsiteY8" fmla="*/ 2572 h 3810"/>
                    <a:gd name="connsiteX9" fmla="*/ 2191 w 3619"/>
                    <a:gd name="connsiteY9" fmla="*/ 3810 h 3810"/>
                    <a:gd name="connsiteX10" fmla="*/ 2191 w 3619"/>
                    <a:gd name="connsiteY10" fmla="*/ 2286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810">
                      <a:moveTo>
                        <a:pt x="2191" y="2286"/>
                      </a:moveTo>
                      <a:lnTo>
                        <a:pt x="3620" y="2000"/>
                      </a:lnTo>
                      <a:lnTo>
                        <a:pt x="2286" y="1524"/>
                      </a:lnTo>
                      <a:lnTo>
                        <a:pt x="2381" y="0"/>
                      </a:lnTo>
                      <a:lnTo>
                        <a:pt x="1429" y="1143"/>
                      </a:lnTo>
                      <a:lnTo>
                        <a:pt x="95" y="667"/>
                      </a:lnTo>
                      <a:lnTo>
                        <a:pt x="953" y="1810"/>
                      </a:lnTo>
                      <a:lnTo>
                        <a:pt x="0" y="2953"/>
                      </a:lnTo>
                      <a:lnTo>
                        <a:pt x="1429" y="2572"/>
                      </a:lnTo>
                      <a:lnTo>
                        <a:pt x="2191" y="3810"/>
                      </a:lnTo>
                      <a:lnTo>
                        <a:pt x="219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3" name="Freeform: Shape 532">
                  <a:extLst>
                    <a:ext uri="{FF2B5EF4-FFF2-40B4-BE49-F238E27FC236}">
                      <a16:creationId xmlns:a16="http://schemas.microsoft.com/office/drawing/2014/main" id="{DBE9F903-0C88-130D-FEAF-4982B87D973F}"/>
                    </a:ext>
                  </a:extLst>
                </p:cNvPr>
                <p:cNvSpPr/>
                <p:nvPr/>
              </p:nvSpPr>
              <p:spPr>
                <a:xfrm>
                  <a:off x="11047944" y="1859715"/>
                  <a:ext cx="3809" cy="3714"/>
                </a:xfrm>
                <a:custGeom>
                  <a:avLst/>
                  <a:gdLst>
                    <a:gd name="connsiteX0" fmla="*/ 2381 w 3809"/>
                    <a:gd name="connsiteY0" fmla="*/ 2286 h 3714"/>
                    <a:gd name="connsiteX1" fmla="*/ 3810 w 3809"/>
                    <a:gd name="connsiteY1" fmla="*/ 2381 h 3714"/>
                    <a:gd name="connsiteX2" fmla="*/ 2667 w 3809"/>
                    <a:gd name="connsiteY2" fmla="*/ 1429 h 3714"/>
                    <a:gd name="connsiteX3" fmla="*/ 3238 w 3809"/>
                    <a:gd name="connsiteY3" fmla="*/ 95 h 3714"/>
                    <a:gd name="connsiteX4" fmla="*/ 2000 w 3809"/>
                    <a:gd name="connsiteY4" fmla="*/ 952 h 3714"/>
                    <a:gd name="connsiteX5" fmla="*/ 857 w 3809"/>
                    <a:gd name="connsiteY5" fmla="*/ 0 h 3714"/>
                    <a:gd name="connsiteX6" fmla="*/ 1238 w 3809"/>
                    <a:gd name="connsiteY6" fmla="*/ 1429 h 3714"/>
                    <a:gd name="connsiteX7" fmla="*/ 0 w 3809"/>
                    <a:gd name="connsiteY7" fmla="*/ 2191 h 3714"/>
                    <a:gd name="connsiteX8" fmla="*/ 1524 w 3809"/>
                    <a:gd name="connsiteY8" fmla="*/ 2191 h 3714"/>
                    <a:gd name="connsiteX9" fmla="*/ 1810 w 3809"/>
                    <a:gd name="connsiteY9" fmla="*/ 3715 h 3714"/>
                    <a:gd name="connsiteX10" fmla="*/ 2381 w 3809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3714">
                      <a:moveTo>
                        <a:pt x="2381" y="2286"/>
                      </a:moveTo>
                      <a:lnTo>
                        <a:pt x="3810" y="2381"/>
                      </a:lnTo>
                      <a:lnTo>
                        <a:pt x="2667" y="1429"/>
                      </a:lnTo>
                      <a:lnTo>
                        <a:pt x="3238" y="95"/>
                      </a:lnTo>
                      <a:lnTo>
                        <a:pt x="2000" y="952"/>
                      </a:lnTo>
                      <a:lnTo>
                        <a:pt x="857" y="0"/>
                      </a:lnTo>
                      <a:lnTo>
                        <a:pt x="1238" y="1429"/>
                      </a:lnTo>
                      <a:lnTo>
                        <a:pt x="0" y="2191"/>
                      </a:lnTo>
                      <a:lnTo>
                        <a:pt x="1524" y="2191"/>
                      </a:lnTo>
                      <a:lnTo>
                        <a:pt x="1810" y="3715"/>
                      </a:lnTo>
                      <a:lnTo>
                        <a:pt x="238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4" name="Freeform: Shape 533">
                  <a:extLst>
                    <a:ext uri="{FF2B5EF4-FFF2-40B4-BE49-F238E27FC236}">
                      <a16:creationId xmlns:a16="http://schemas.microsoft.com/office/drawing/2014/main" id="{A4ED101E-4773-D85E-DF8A-FA25E9082A6F}"/>
                    </a:ext>
                  </a:extLst>
                </p:cNvPr>
                <p:cNvSpPr/>
                <p:nvPr/>
              </p:nvSpPr>
              <p:spPr>
                <a:xfrm>
                  <a:off x="11046801" y="1850761"/>
                  <a:ext cx="3714" cy="3810"/>
                </a:xfrm>
                <a:custGeom>
                  <a:avLst/>
                  <a:gdLst>
                    <a:gd name="connsiteX0" fmla="*/ 2286 w 3714"/>
                    <a:gd name="connsiteY0" fmla="*/ 2667 h 3810"/>
                    <a:gd name="connsiteX1" fmla="*/ 3620 w 3714"/>
                    <a:gd name="connsiteY1" fmla="*/ 3238 h 3810"/>
                    <a:gd name="connsiteX2" fmla="*/ 2762 w 3714"/>
                    <a:gd name="connsiteY2" fmla="*/ 2000 h 3810"/>
                    <a:gd name="connsiteX3" fmla="*/ 3715 w 3714"/>
                    <a:gd name="connsiteY3" fmla="*/ 762 h 3810"/>
                    <a:gd name="connsiteX4" fmla="*/ 2286 w 3714"/>
                    <a:gd name="connsiteY4" fmla="*/ 1238 h 3810"/>
                    <a:gd name="connsiteX5" fmla="*/ 1524 w 3714"/>
                    <a:gd name="connsiteY5" fmla="*/ 0 h 3810"/>
                    <a:gd name="connsiteX6" fmla="*/ 1429 w 3714"/>
                    <a:gd name="connsiteY6" fmla="*/ 1429 h 3810"/>
                    <a:gd name="connsiteX7" fmla="*/ 0 w 3714"/>
                    <a:gd name="connsiteY7" fmla="*/ 1810 h 3810"/>
                    <a:gd name="connsiteX8" fmla="*/ 1429 w 3714"/>
                    <a:gd name="connsiteY8" fmla="*/ 2286 h 3810"/>
                    <a:gd name="connsiteX9" fmla="*/ 1333 w 3714"/>
                    <a:gd name="connsiteY9" fmla="*/ 3810 h 3810"/>
                    <a:gd name="connsiteX10" fmla="*/ 2286 w 3714"/>
                    <a:gd name="connsiteY10" fmla="*/ 2667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810">
                      <a:moveTo>
                        <a:pt x="2286" y="2667"/>
                      </a:moveTo>
                      <a:lnTo>
                        <a:pt x="3620" y="3238"/>
                      </a:lnTo>
                      <a:lnTo>
                        <a:pt x="2762" y="2000"/>
                      </a:lnTo>
                      <a:lnTo>
                        <a:pt x="3715" y="762"/>
                      </a:lnTo>
                      <a:lnTo>
                        <a:pt x="2286" y="1238"/>
                      </a:lnTo>
                      <a:lnTo>
                        <a:pt x="1524" y="0"/>
                      </a:lnTo>
                      <a:lnTo>
                        <a:pt x="1429" y="1429"/>
                      </a:lnTo>
                      <a:lnTo>
                        <a:pt x="0" y="1810"/>
                      </a:lnTo>
                      <a:lnTo>
                        <a:pt x="1429" y="2286"/>
                      </a:lnTo>
                      <a:lnTo>
                        <a:pt x="1333" y="3810"/>
                      </a:lnTo>
                      <a:lnTo>
                        <a:pt x="2286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5" name="Freeform: Shape 534">
                  <a:extLst>
                    <a:ext uri="{FF2B5EF4-FFF2-40B4-BE49-F238E27FC236}">
                      <a16:creationId xmlns:a16="http://schemas.microsoft.com/office/drawing/2014/main" id="{441E7EA0-C092-F384-22AD-09D41504A9C9}"/>
                    </a:ext>
                  </a:extLst>
                </p:cNvPr>
                <p:cNvSpPr/>
                <p:nvPr/>
              </p:nvSpPr>
              <p:spPr>
                <a:xfrm>
                  <a:off x="11038228" y="1856095"/>
                  <a:ext cx="3905" cy="3714"/>
                </a:xfrm>
                <a:custGeom>
                  <a:avLst/>
                  <a:gdLst>
                    <a:gd name="connsiteX0" fmla="*/ 1905 w 3905"/>
                    <a:gd name="connsiteY0" fmla="*/ 2762 h 3714"/>
                    <a:gd name="connsiteX1" fmla="*/ 3048 w 3905"/>
                    <a:gd name="connsiteY1" fmla="*/ 3715 h 3714"/>
                    <a:gd name="connsiteX2" fmla="*/ 2667 w 3905"/>
                    <a:gd name="connsiteY2" fmla="*/ 2286 h 3714"/>
                    <a:gd name="connsiteX3" fmla="*/ 3905 w 3905"/>
                    <a:gd name="connsiteY3" fmla="*/ 1524 h 3714"/>
                    <a:gd name="connsiteX4" fmla="*/ 2381 w 3905"/>
                    <a:gd name="connsiteY4" fmla="*/ 1429 h 3714"/>
                    <a:gd name="connsiteX5" fmla="*/ 2000 w 3905"/>
                    <a:gd name="connsiteY5" fmla="*/ 0 h 3714"/>
                    <a:gd name="connsiteX6" fmla="*/ 1524 w 3905"/>
                    <a:gd name="connsiteY6" fmla="*/ 1429 h 3714"/>
                    <a:gd name="connsiteX7" fmla="*/ 0 w 3905"/>
                    <a:gd name="connsiteY7" fmla="*/ 1333 h 3714"/>
                    <a:gd name="connsiteX8" fmla="*/ 1238 w 3905"/>
                    <a:gd name="connsiteY8" fmla="*/ 2191 h 3714"/>
                    <a:gd name="connsiteX9" fmla="*/ 667 w 3905"/>
                    <a:gd name="connsiteY9" fmla="*/ 3620 h 3714"/>
                    <a:gd name="connsiteX10" fmla="*/ 1905 w 3905"/>
                    <a:gd name="connsiteY10" fmla="*/ 2762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3714">
                      <a:moveTo>
                        <a:pt x="1905" y="2762"/>
                      </a:moveTo>
                      <a:lnTo>
                        <a:pt x="3048" y="3715"/>
                      </a:lnTo>
                      <a:lnTo>
                        <a:pt x="2667" y="2286"/>
                      </a:lnTo>
                      <a:lnTo>
                        <a:pt x="3905" y="1524"/>
                      </a:lnTo>
                      <a:lnTo>
                        <a:pt x="2381" y="1429"/>
                      </a:lnTo>
                      <a:lnTo>
                        <a:pt x="2000" y="0"/>
                      </a:lnTo>
                      <a:lnTo>
                        <a:pt x="1524" y="1429"/>
                      </a:lnTo>
                      <a:lnTo>
                        <a:pt x="0" y="1333"/>
                      </a:lnTo>
                      <a:lnTo>
                        <a:pt x="1238" y="2191"/>
                      </a:lnTo>
                      <a:lnTo>
                        <a:pt x="667" y="3620"/>
                      </a:lnTo>
                      <a:lnTo>
                        <a:pt x="1905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6" name="Freeform: Shape 535">
                  <a:extLst>
                    <a:ext uri="{FF2B5EF4-FFF2-40B4-BE49-F238E27FC236}">
                      <a16:creationId xmlns:a16="http://schemas.microsoft.com/office/drawing/2014/main" id="{0A686779-0666-2825-43DA-F6E9E389F08C}"/>
                    </a:ext>
                  </a:extLst>
                </p:cNvPr>
                <p:cNvSpPr/>
                <p:nvPr/>
              </p:nvSpPr>
              <p:spPr>
                <a:xfrm>
                  <a:off x="11035656" y="1847046"/>
                  <a:ext cx="3810" cy="3905"/>
                </a:xfrm>
                <a:custGeom>
                  <a:avLst/>
                  <a:gdLst>
                    <a:gd name="connsiteX0" fmla="*/ 1429 w 3810"/>
                    <a:gd name="connsiteY0" fmla="*/ 2572 h 3905"/>
                    <a:gd name="connsiteX1" fmla="*/ 2286 w 3810"/>
                    <a:gd name="connsiteY1" fmla="*/ 3905 h 3905"/>
                    <a:gd name="connsiteX2" fmla="*/ 2286 w 3810"/>
                    <a:gd name="connsiteY2" fmla="*/ 2381 h 3905"/>
                    <a:gd name="connsiteX3" fmla="*/ 3810 w 3810"/>
                    <a:gd name="connsiteY3" fmla="*/ 2000 h 3905"/>
                    <a:gd name="connsiteX4" fmla="*/ 2286 w 3810"/>
                    <a:gd name="connsiteY4" fmla="*/ 1524 h 3905"/>
                    <a:gd name="connsiteX5" fmla="*/ 2477 w 3810"/>
                    <a:gd name="connsiteY5" fmla="*/ 0 h 3905"/>
                    <a:gd name="connsiteX6" fmla="*/ 1524 w 3810"/>
                    <a:gd name="connsiteY6" fmla="*/ 1238 h 3905"/>
                    <a:gd name="connsiteX7" fmla="*/ 95 w 3810"/>
                    <a:gd name="connsiteY7" fmla="*/ 571 h 3905"/>
                    <a:gd name="connsiteX8" fmla="*/ 953 w 3810"/>
                    <a:gd name="connsiteY8" fmla="*/ 1905 h 3905"/>
                    <a:gd name="connsiteX9" fmla="*/ 0 w 3810"/>
                    <a:gd name="connsiteY9" fmla="*/ 3048 h 3905"/>
                    <a:gd name="connsiteX10" fmla="*/ 1429 w 3810"/>
                    <a:gd name="connsiteY10" fmla="*/ 2572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905">
                      <a:moveTo>
                        <a:pt x="1429" y="2572"/>
                      </a:moveTo>
                      <a:lnTo>
                        <a:pt x="2286" y="3905"/>
                      </a:lnTo>
                      <a:lnTo>
                        <a:pt x="2286" y="2381"/>
                      </a:lnTo>
                      <a:lnTo>
                        <a:pt x="3810" y="2000"/>
                      </a:lnTo>
                      <a:lnTo>
                        <a:pt x="2286" y="1524"/>
                      </a:lnTo>
                      <a:lnTo>
                        <a:pt x="2477" y="0"/>
                      </a:lnTo>
                      <a:lnTo>
                        <a:pt x="1524" y="1238"/>
                      </a:lnTo>
                      <a:lnTo>
                        <a:pt x="95" y="571"/>
                      </a:lnTo>
                      <a:lnTo>
                        <a:pt x="953" y="1905"/>
                      </a:lnTo>
                      <a:lnTo>
                        <a:pt x="0" y="3048"/>
                      </a:lnTo>
                      <a:lnTo>
                        <a:pt x="1429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7" name="Freeform: Shape 536">
                  <a:extLst>
                    <a:ext uri="{FF2B5EF4-FFF2-40B4-BE49-F238E27FC236}">
                      <a16:creationId xmlns:a16="http://schemas.microsoft.com/office/drawing/2014/main" id="{485880EE-7D93-6B84-BA1F-E05B3124A84E}"/>
                    </a:ext>
                  </a:extLst>
                </p:cNvPr>
                <p:cNvSpPr/>
                <p:nvPr/>
              </p:nvSpPr>
              <p:spPr>
                <a:xfrm>
                  <a:off x="11030037" y="1855809"/>
                  <a:ext cx="4000" cy="3905"/>
                </a:xfrm>
                <a:custGeom>
                  <a:avLst/>
                  <a:gdLst>
                    <a:gd name="connsiteX0" fmla="*/ 1619 w 4000"/>
                    <a:gd name="connsiteY0" fmla="*/ 2381 h 3905"/>
                    <a:gd name="connsiteX1" fmla="*/ 2000 w 4000"/>
                    <a:gd name="connsiteY1" fmla="*/ 3905 h 3905"/>
                    <a:gd name="connsiteX2" fmla="*/ 2477 w 4000"/>
                    <a:gd name="connsiteY2" fmla="*/ 2381 h 3905"/>
                    <a:gd name="connsiteX3" fmla="*/ 4001 w 4000"/>
                    <a:gd name="connsiteY3" fmla="*/ 2572 h 3905"/>
                    <a:gd name="connsiteX4" fmla="*/ 2762 w 4000"/>
                    <a:gd name="connsiteY4" fmla="*/ 1619 h 3905"/>
                    <a:gd name="connsiteX5" fmla="*/ 3334 w 4000"/>
                    <a:gd name="connsiteY5" fmla="*/ 190 h 3905"/>
                    <a:gd name="connsiteX6" fmla="*/ 2096 w 4000"/>
                    <a:gd name="connsiteY6" fmla="*/ 1048 h 3905"/>
                    <a:gd name="connsiteX7" fmla="*/ 953 w 4000"/>
                    <a:gd name="connsiteY7" fmla="*/ 0 h 3905"/>
                    <a:gd name="connsiteX8" fmla="*/ 1334 w 4000"/>
                    <a:gd name="connsiteY8" fmla="*/ 1524 h 3905"/>
                    <a:gd name="connsiteX9" fmla="*/ 0 w 4000"/>
                    <a:gd name="connsiteY9" fmla="*/ 2381 h 3905"/>
                    <a:gd name="connsiteX10" fmla="*/ 1619 w 4000"/>
                    <a:gd name="connsiteY10" fmla="*/ 2381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3905">
                      <a:moveTo>
                        <a:pt x="1619" y="2381"/>
                      </a:moveTo>
                      <a:lnTo>
                        <a:pt x="2000" y="3905"/>
                      </a:lnTo>
                      <a:lnTo>
                        <a:pt x="2477" y="2381"/>
                      </a:lnTo>
                      <a:lnTo>
                        <a:pt x="4001" y="2572"/>
                      </a:lnTo>
                      <a:lnTo>
                        <a:pt x="2762" y="1619"/>
                      </a:lnTo>
                      <a:lnTo>
                        <a:pt x="3334" y="190"/>
                      </a:lnTo>
                      <a:lnTo>
                        <a:pt x="2096" y="1048"/>
                      </a:lnTo>
                      <a:lnTo>
                        <a:pt x="953" y="0"/>
                      </a:lnTo>
                      <a:lnTo>
                        <a:pt x="1334" y="1524"/>
                      </a:lnTo>
                      <a:lnTo>
                        <a:pt x="0" y="2381"/>
                      </a:lnTo>
                      <a:lnTo>
                        <a:pt x="1619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8" name="Freeform: Shape 537">
                  <a:extLst>
                    <a:ext uri="{FF2B5EF4-FFF2-40B4-BE49-F238E27FC236}">
                      <a16:creationId xmlns:a16="http://schemas.microsoft.com/office/drawing/2014/main" id="{49EE98A2-0920-95A6-D8CD-666BC5787F4F}"/>
                    </a:ext>
                  </a:extLst>
                </p:cNvPr>
                <p:cNvSpPr/>
                <p:nvPr/>
              </p:nvSpPr>
              <p:spPr>
                <a:xfrm>
                  <a:off x="11028418" y="1844570"/>
                  <a:ext cx="3905" cy="4000"/>
                </a:xfrm>
                <a:custGeom>
                  <a:avLst/>
                  <a:gdLst>
                    <a:gd name="connsiteX0" fmla="*/ 1524 w 3905"/>
                    <a:gd name="connsiteY0" fmla="*/ 2477 h 4000"/>
                    <a:gd name="connsiteX1" fmla="*/ 1429 w 3905"/>
                    <a:gd name="connsiteY1" fmla="*/ 4000 h 4000"/>
                    <a:gd name="connsiteX2" fmla="*/ 2381 w 3905"/>
                    <a:gd name="connsiteY2" fmla="*/ 2762 h 4000"/>
                    <a:gd name="connsiteX3" fmla="*/ 3810 w 3905"/>
                    <a:gd name="connsiteY3" fmla="*/ 3334 h 4000"/>
                    <a:gd name="connsiteX4" fmla="*/ 2953 w 3905"/>
                    <a:gd name="connsiteY4" fmla="*/ 2096 h 4000"/>
                    <a:gd name="connsiteX5" fmla="*/ 3905 w 3905"/>
                    <a:gd name="connsiteY5" fmla="*/ 857 h 4000"/>
                    <a:gd name="connsiteX6" fmla="*/ 2381 w 3905"/>
                    <a:gd name="connsiteY6" fmla="*/ 1333 h 4000"/>
                    <a:gd name="connsiteX7" fmla="*/ 1619 w 3905"/>
                    <a:gd name="connsiteY7" fmla="*/ 0 h 4000"/>
                    <a:gd name="connsiteX8" fmla="*/ 1524 w 3905"/>
                    <a:gd name="connsiteY8" fmla="*/ 1524 h 4000"/>
                    <a:gd name="connsiteX9" fmla="*/ 0 w 3905"/>
                    <a:gd name="connsiteY9" fmla="*/ 1905 h 4000"/>
                    <a:gd name="connsiteX10" fmla="*/ 1524 w 3905"/>
                    <a:gd name="connsiteY10" fmla="*/ 2477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4000">
                      <a:moveTo>
                        <a:pt x="1524" y="2477"/>
                      </a:moveTo>
                      <a:lnTo>
                        <a:pt x="1429" y="4000"/>
                      </a:lnTo>
                      <a:lnTo>
                        <a:pt x="2381" y="2762"/>
                      </a:lnTo>
                      <a:lnTo>
                        <a:pt x="3810" y="3334"/>
                      </a:lnTo>
                      <a:lnTo>
                        <a:pt x="2953" y="2096"/>
                      </a:lnTo>
                      <a:lnTo>
                        <a:pt x="3905" y="857"/>
                      </a:lnTo>
                      <a:lnTo>
                        <a:pt x="2381" y="1333"/>
                      </a:lnTo>
                      <a:lnTo>
                        <a:pt x="1619" y="0"/>
                      </a:lnTo>
                      <a:lnTo>
                        <a:pt x="1524" y="1524"/>
                      </a:lnTo>
                      <a:lnTo>
                        <a:pt x="0" y="1905"/>
                      </a:lnTo>
                      <a:lnTo>
                        <a:pt x="1524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9" name="Freeform: Shape 538">
                  <a:extLst>
                    <a:ext uri="{FF2B5EF4-FFF2-40B4-BE49-F238E27FC236}">
                      <a16:creationId xmlns:a16="http://schemas.microsoft.com/office/drawing/2014/main" id="{66C0529D-F4EA-5CB9-A0C4-4D08ECC035C8}"/>
                    </a:ext>
                  </a:extLst>
                </p:cNvPr>
                <p:cNvSpPr/>
                <p:nvPr/>
              </p:nvSpPr>
              <p:spPr>
                <a:xfrm>
                  <a:off x="11021274" y="1849237"/>
                  <a:ext cx="4095" cy="3905"/>
                </a:xfrm>
                <a:custGeom>
                  <a:avLst/>
                  <a:gdLst>
                    <a:gd name="connsiteX0" fmla="*/ 1238 w 4095"/>
                    <a:gd name="connsiteY0" fmla="*/ 2286 h 3905"/>
                    <a:gd name="connsiteX1" fmla="*/ 667 w 4095"/>
                    <a:gd name="connsiteY1" fmla="*/ 3810 h 3905"/>
                    <a:gd name="connsiteX2" fmla="*/ 2000 w 4095"/>
                    <a:gd name="connsiteY2" fmla="*/ 2858 h 3905"/>
                    <a:gd name="connsiteX3" fmla="*/ 3238 w 4095"/>
                    <a:gd name="connsiteY3" fmla="*/ 3905 h 3905"/>
                    <a:gd name="connsiteX4" fmla="*/ 2762 w 4095"/>
                    <a:gd name="connsiteY4" fmla="*/ 2381 h 3905"/>
                    <a:gd name="connsiteX5" fmla="*/ 4096 w 4095"/>
                    <a:gd name="connsiteY5" fmla="*/ 1524 h 3905"/>
                    <a:gd name="connsiteX6" fmla="*/ 2476 w 4095"/>
                    <a:gd name="connsiteY6" fmla="*/ 1524 h 3905"/>
                    <a:gd name="connsiteX7" fmla="*/ 2096 w 4095"/>
                    <a:gd name="connsiteY7" fmla="*/ 0 h 3905"/>
                    <a:gd name="connsiteX8" fmla="*/ 1619 w 4095"/>
                    <a:gd name="connsiteY8" fmla="*/ 1429 h 3905"/>
                    <a:gd name="connsiteX9" fmla="*/ 0 w 4095"/>
                    <a:gd name="connsiteY9" fmla="*/ 1333 h 3905"/>
                    <a:gd name="connsiteX10" fmla="*/ 1238 w 4095"/>
                    <a:gd name="connsiteY10" fmla="*/ 2286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3905">
                      <a:moveTo>
                        <a:pt x="1238" y="2286"/>
                      </a:moveTo>
                      <a:lnTo>
                        <a:pt x="667" y="3810"/>
                      </a:lnTo>
                      <a:lnTo>
                        <a:pt x="2000" y="2858"/>
                      </a:lnTo>
                      <a:lnTo>
                        <a:pt x="3238" y="3905"/>
                      </a:lnTo>
                      <a:lnTo>
                        <a:pt x="2762" y="2381"/>
                      </a:lnTo>
                      <a:lnTo>
                        <a:pt x="4096" y="1524"/>
                      </a:lnTo>
                      <a:lnTo>
                        <a:pt x="2476" y="1524"/>
                      </a:lnTo>
                      <a:lnTo>
                        <a:pt x="2096" y="0"/>
                      </a:lnTo>
                      <a:lnTo>
                        <a:pt x="1619" y="1429"/>
                      </a:lnTo>
                      <a:lnTo>
                        <a:pt x="0" y="1333"/>
                      </a:lnTo>
                      <a:lnTo>
                        <a:pt x="1238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0" name="Freeform: Shape 539">
                  <a:extLst>
                    <a:ext uri="{FF2B5EF4-FFF2-40B4-BE49-F238E27FC236}">
                      <a16:creationId xmlns:a16="http://schemas.microsoft.com/office/drawing/2014/main" id="{B6F2CFED-C759-90E9-2A35-6BFC38AE5972}"/>
                    </a:ext>
                  </a:extLst>
                </p:cNvPr>
                <p:cNvSpPr/>
                <p:nvPr/>
              </p:nvSpPr>
              <p:spPr>
                <a:xfrm>
                  <a:off x="11017845" y="1854761"/>
                  <a:ext cx="3905" cy="4095"/>
                </a:xfrm>
                <a:custGeom>
                  <a:avLst/>
                  <a:gdLst>
                    <a:gd name="connsiteX0" fmla="*/ 953 w 3905"/>
                    <a:gd name="connsiteY0" fmla="*/ 2000 h 4095"/>
                    <a:gd name="connsiteX1" fmla="*/ 0 w 3905"/>
                    <a:gd name="connsiteY1" fmla="*/ 3239 h 4095"/>
                    <a:gd name="connsiteX2" fmla="*/ 1524 w 3905"/>
                    <a:gd name="connsiteY2" fmla="*/ 2762 h 4095"/>
                    <a:gd name="connsiteX3" fmla="*/ 2381 w 3905"/>
                    <a:gd name="connsiteY3" fmla="*/ 4096 h 4095"/>
                    <a:gd name="connsiteX4" fmla="*/ 2381 w 3905"/>
                    <a:gd name="connsiteY4" fmla="*/ 2477 h 4095"/>
                    <a:gd name="connsiteX5" fmla="*/ 3905 w 3905"/>
                    <a:gd name="connsiteY5" fmla="*/ 2096 h 4095"/>
                    <a:gd name="connsiteX6" fmla="*/ 2477 w 3905"/>
                    <a:gd name="connsiteY6" fmla="*/ 1619 h 4095"/>
                    <a:gd name="connsiteX7" fmla="*/ 2572 w 3905"/>
                    <a:gd name="connsiteY7" fmla="*/ 0 h 4095"/>
                    <a:gd name="connsiteX8" fmla="*/ 1619 w 3905"/>
                    <a:gd name="connsiteY8" fmla="*/ 1238 h 4095"/>
                    <a:gd name="connsiteX9" fmla="*/ 95 w 3905"/>
                    <a:gd name="connsiteY9" fmla="*/ 667 h 4095"/>
                    <a:gd name="connsiteX10" fmla="*/ 953 w 3905"/>
                    <a:gd name="connsiteY10" fmla="*/ 2000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4095">
                      <a:moveTo>
                        <a:pt x="953" y="2000"/>
                      </a:moveTo>
                      <a:lnTo>
                        <a:pt x="0" y="3239"/>
                      </a:lnTo>
                      <a:lnTo>
                        <a:pt x="1524" y="2762"/>
                      </a:lnTo>
                      <a:lnTo>
                        <a:pt x="2381" y="4096"/>
                      </a:lnTo>
                      <a:lnTo>
                        <a:pt x="2381" y="2477"/>
                      </a:lnTo>
                      <a:lnTo>
                        <a:pt x="3905" y="2096"/>
                      </a:lnTo>
                      <a:lnTo>
                        <a:pt x="2477" y="1619"/>
                      </a:lnTo>
                      <a:lnTo>
                        <a:pt x="2572" y="0"/>
                      </a:lnTo>
                      <a:lnTo>
                        <a:pt x="1619" y="1238"/>
                      </a:lnTo>
                      <a:lnTo>
                        <a:pt x="95" y="667"/>
                      </a:lnTo>
                      <a:lnTo>
                        <a:pt x="953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1" name="Freeform: Shape 540">
                  <a:extLst>
                    <a:ext uri="{FF2B5EF4-FFF2-40B4-BE49-F238E27FC236}">
                      <a16:creationId xmlns:a16="http://schemas.microsoft.com/office/drawing/2014/main" id="{E883F1CE-3F7C-9BDE-4CD2-548C84FC31CB}"/>
                    </a:ext>
                  </a:extLst>
                </p:cNvPr>
                <p:cNvSpPr/>
                <p:nvPr/>
              </p:nvSpPr>
              <p:spPr>
                <a:xfrm>
                  <a:off x="11014225" y="1860953"/>
                  <a:ext cx="4095" cy="4095"/>
                </a:xfrm>
                <a:custGeom>
                  <a:avLst/>
                  <a:gdLst>
                    <a:gd name="connsiteX0" fmla="*/ 1334 w 4095"/>
                    <a:gd name="connsiteY0" fmla="*/ 1619 h 4095"/>
                    <a:gd name="connsiteX1" fmla="*/ 0 w 4095"/>
                    <a:gd name="connsiteY1" fmla="*/ 2477 h 4095"/>
                    <a:gd name="connsiteX2" fmla="*/ 1619 w 4095"/>
                    <a:gd name="connsiteY2" fmla="*/ 2477 h 4095"/>
                    <a:gd name="connsiteX3" fmla="*/ 2000 w 4095"/>
                    <a:gd name="connsiteY3" fmla="*/ 4096 h 4095"/>
                    <a:gd name="connsiteX4" fmla="*/ 2477 w 4095"/>
                    <a:gd name="connsiteY4" fmla="*/ 2572 h 4095"/>
                    <a:gd name="connsiteX5" fmla="*/ 4096 w 4095"/>
                    <a:gd name="connsiteY5" fmla="*/ 2667 h 4095"/>
                    <a:gd name="connsiteX6" fmla="*/ 2858 w 4095"/>
                    <a:gd name="connsiteY6" fmla="*/ 1619 h 4095"/>
                    <a:gd name="connsiteX7" fmla="*/ 3429 w 4095"/>
                    <a:gd name="connsiteY7" fmla="*/ 190 h 4095"/>
                    <a:gd name="connsiteX8" fmla="*/ 2096 w 4095"/>
                    <a:gd name="connsiteY8" fmla="*/ 1048 h 4095"/>
                    <a:gd name="connsiteX9" fmla="*/ 858 w 4095"/>
                    <a:gd name="connsiteY9" fmla="*/ 0 h 4095"/>
                    <a:gd name="connsiteX10" fmla="*/ 1334 w 4095"/>
                    <a:gd name="connsiteY10" fmla="*/ 1619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095">
                      <a:moveTo>
                        <a:pt x="1334" y="1619"/>
                      </a:moveTo>
                      <a:lnTo>
                        <a:pt x="0" y="2477"/>
                      </a:lnTo>
                      <a:lnTo>
                        <a:pt x="1619" y="2477"/>
                      </a:lnTo>
                      <a:lnTo>
                        <a:pt x="2000" y="4096"/>
                      </a:lnTo>
                      <a:lnTo>
                        <a:pt x="2477" y="2572"/>
                      </a:lnTo>
                      <a:lnTo>
                        <a:pt x="4096" y="2667"/>
                      </a:lnTo>
                      <a:lnTo>
                        <a:pt x="2858" y="1619"/>
                      </a:lnTo>
                      <a:lnTo>
                        <a:pt x="3429" y="190"/>
                      </a:lnTo>
                      <a:lnTo>
                        <a:pt x="2096" y="1048"/>
                      </a:lnTo>
                      <a:lnTo>
                        <a:pt x="858" y="0"/>
                      </a:lnTo>
                      <a:lnTo>
                        <a:pt x="133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2" name="Freeform: Shape 541">
                  <a:extLst>
                    <a:ext uri="{FF2B5EF4-FFF2-40B4-BE49-F238E27FC236}">
                      <a16:creationId xmlns:a16="http://schemas.microsoft.com/office/drawing/2014/main" id="{97C07BC8-7B98-4039-7B4F-BE6E1055DDE3}"/>
                    </a:ext>
                  </a:extLst>
                </p:cNvPr>
                <p:cNvSpPr/>
                <p:nvPr/>
              </p:nvSpPr>
              <p:spPr>
                <a:xfrm>
                  <a:off x="11009177" y="1853047"/>
                  <a:ext cx="4000" cy="4286"/>
                </a:xfrm>
                <a:custGeom>
                  <a:avLst/>
                  <a:gdLst>
                    <a:gd name="connsiteX0" fmla="*/ 1619 w 4000"/>
                    <a:gd name="connsiteY0" fmla="*/ 1715 h 4286"/>
                    <a:gd name="connsiteX1" fmla="*/ 0 w 4000"/>
                    <a:gd name="connsiteY1" fmla="*/ 2096 h 4286"/>
                    <a:gd name="connsiteX2" fmla="*/ 1524 w 4000"/>
                    <a:gd name="connsiteY2" fmla="*/ 2572 h 4286"/>
                    <a:gd name="connsiteX3" fmla="*/ 1429 w 4000"/>
                    <a:gd name="connsiteY3" fmla="*/ 4286 h 4286"/>
                    <a:gd name="connsiteX4" fmla="*/ 2381 w 4000"/>
                    <a:gd name="connsiteY4" fmla="*/ 2953 h 4286"/>
                    <a:gd name="connsiteX5" fmla="*/ 3905 w 4000"/>
                    <a:gd name="connsiteY5" fmla="*/ 3524 h 4286"/>
                    <a:gd name="connsiteX6" fmla="*/ 2953 w 4000"/>
                    <a:gd name="connsiteY6" fmla="*/ 2191 h 4286"/>
                    <a:gd name="connsiteX7" fmla="*/ 4001 w 4000"/>
                    <a:gd name="connsiteY7" fmla="*/ 952 h 4286"/>
                    <a:gd name="connsiteX8" fmla="*/ 2477 w 4000"/>
                    <a:gd name="connsiteY8" fmla="*/ 1429 h 4286"/>
                    <a:gd name="connsiteX9" fmla="*/ 1619 w 4000"/>
                    <a:gd name="connsiteY9" fmla="*/ 0 h 4286"/>
                    <a:gd name="connsiteX10" fmla="*/ 1619 w 4000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286">
                      <a:moveTo>
                        <a:pt x="1619" y="1715"/>
                      </a:moveTo>
                      <a:lnTo>
                        <a:pt x="0" y="2096"/>
                      </a:lnTo>
                      <a:lnTo>
                        <a:pt x="1524" y="2572"/>
                      </a:lnTo>
                      <a:lnTo>
                        <a:pt x="1429" y="4286"/>
                      </a:lnTo>
                      <a:lnTo>
                        <a:pt x="2381" y="2953"/>
                      </a:lnTo>
                      <a:lnTo>
                        <a:pt x="3905" y="3524"/>
                      </a:lnTo>
                      <a:lnTo>
                        <a:pt x="2953" y="2191"/>
                      </a:lnTo>
                      <a:lnTo>
                        <a:pt x="4001" y="952"/>
                      </a:lnTo>
                      <a:lnTo>
                        <a:pt x="2477" y="1429"/>
                      </a:lnTo>
                      <a:lnTo>
                        <a:pt x="1619" y="0"/>
                      </a:lnTo>
                      <a:lnTo>
                        <a:pt x="1619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3" name="Freeform: Shape 542">
                  <a:extLst>
                    <a:ext uri="{FF2B5EF4-FFF2-40B4-BE49-F238E27FC236}">
                      <a16:creationId xmlns:a16="http://schemas.microsoft.com/office/drawing/2014/main" id="{526DBEB7-76A2-80D5-D32D-71F91457350E}"/>
                    </a:ext>
                  </a:extLst>
                </p:cNvPr>
                <p:cNvSpPr/>
                <p:nvPr/>
              </p:nvSpPr>
              <p:spPr>
                <a:xfrm>
                  <a:off x="11004224" y="1846856"/>
                  <a:ext cx="4191" cy="4095"/>
                </a:xfrm>
                <a:custGeom>
                  <a:avLst/>
                  <a:gdLst>
                    <a:gd name="connsiteX0" fmla="*/ 1619 w 4191"/>
                    <a:gd name="connsiteY0" fmla="*/ 1619 h 4095"/>
                    <a:gd name="connsiteX1" fmla="*/ 0 w 4191"/>
                    <a:gd name="connsiteY1" fmla="*/ 1429 h 4095"/>
                    <a:gd name="connsiteX2" fmla="*/ 1334 w 4191"/>
                    <a:gd name="connsiteY2" fmla="*/ 2477 h 4095"/>
                    <a:gd name="connsiteX3" fmla="*/ 667 w 4191"/>
                    <a:gd name="connsiteY3" fmla="*/ 4001 h 4095"/>
                    <a:gd name="connsiteX4" fmla="*/ 2000 w 4191"/>
                    <a:gd name="connsiteY4" fmla="*/ 3048 h 4095"/>
                    <a:gd name="connsiteX5" fmla="*/ 3334 w 4191"/>
                    <a:gd name="connsiteY5" fmla="*/ 4096 h 4095"/>
                    <a:gd name="connsiteX6" fmla="*/ 2857 w 4191"/>
                    <a:gd name="connsiteY6" fmla="*/ 2572 h 4095"/>
                    <a:gd name="connsiteX7" fmla="*/ 4191 w 4191"/>
                    <a:gd name="connsiteY7" fmla="*/ 1619 h 4095"/>
                    <a:gd name="connsiteX8" fmla="*/ 2572 w 4191"/>
                    <a:gd name="connsiteY8" fmla="*/ 1619 h 4095"/>
                    <a:gd name="connsiteX9" fmla="*/ 2191 w 4191"/>
                    <a:gd name="connsiteY9" fmla="*/ 0 h 4095"/>
                    <a:gd name="connsiteX10" fmla="*/ 1619 w 4191"/>
                    <a:gd name="connsiteY10" fmla="*/ 1619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95">
                      <a:moveTo>
                        <a:pt x="1619" y="1619"/>
                      </a:moveTo>
                      <a:lnTo>
                        <a:pt x="0" y="1429"/>
                      </a:lnTo>
                      <a:lnTo>
                        <a:pt x="1334" y="2477"/>
                      </a:lnTo>
                      <a:lnTo>
                        <a:pt x="667" y="4001"/>
                      </a:lnTo>
                      <a:lnTo>
                        <a:pt x="2000" y="3048"/>
                      </a:lnTo>
                      <a:lnTo>
                        <a:pt x="3334" y="4096"/>
                      </a:lnTo>
                      <a:lnTo>
                        <a:pt x="2857" y="2572"/>
                      </a:lnTo>
                      <a:lnTo>
                        <a:pt x="4191" y="1619"/>
                      </a:lnTo>
                      <a:lnTo>
                        <a:pt x="2572" y="1619"/>
                      </a:lnTo>
                      <a:lnTo>
                        <a:pt x="2191" y="0"/>
                      </a:lnTo>
                      <a:lnTo>
                        <a:pt x="1619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4" name="Freeform: Shape 543">
                  <a:extLst>
                    <a:ext uri="{FF2B5EF4-FFF2-40B4-BE49-F238E27FC236}">
                      <a16:creationId xmlns:a16="http://schemas.microsoft.com/office/drawing/2014/main" id="{0954CD85-3CEB-E51E-1B83-DA290DE94114}"/>
                    </a:ext>
                  </a:extLst>
                </p:cNvPr>
                <p:cNvSpPr/>
                <p:nvPr/>
              </p:nvSpPr>
              <p:spPr>
                <a:xfrm>
                  <a:off x="11000700" y="1853618"/>
                  <a:ext cx="4095" cy="4191"/>
                </a:xfrm>
                <a:custGeom>
                  <a:avLst/>
                  <a:gdLst>
                    <a:gd name="connsiteX0" fmla="*/ 1619 w 4095"/>
                    <a:gd name="connsiteY0" fmla="*/ 1334 h 4191"/>
                    <a:gd name="connsiteX1" fmla="*/ 95 w 4095"/>
                    <a:gd name="connsiteY1" fmla="*/ 667 h 4191"/>
                    <a:gd name="connsiteX2" fmla="*/ 1048 w 4095"/>
                    <a:gd name="connsiteY2" fmla="*/ 2000 h 4191"/>
                    <a:gd name="connsiteX3" fmla="*/ 0 w 4095"/>
                    <a:gd name="connsiteY3" fmla="*/ 3334 h 4191"/>
                    <a:gd name="connsiteX4" fmla="*/ 1619 w 4095"/>
                    <a:gd name="connsiteY4" fmla="*/ 2858 h 4191"/>
                    <a:gd name="connsiteX5" fmla="*/ 2477 w 4095"/>
                    <a:gd name="connsiteY5" fmla="*/ 4191 h 4191"/>
                    <a:gd name="connsiteX6" fmla="*/ 2477 w 4095"/>
                    <a:gd name="connsiteY6" fmla="*/ 2572 h 4191"/>
                    <a:gd name="connsiteX7" fmla="*/ 4096 w 4095"/>
                    <a:gd name="connsiteY7" fmla="*/ 2191 h 4191"/>
                    <a:gd name="connsiteX8" fmla="*/ 2572 w 4095"/>
                    <a:gd name="connsiteY8" fmla="*/ 1619 h 4191"/>
                    <a:gd name="connsiteX9" fmla="*/ 2667 w 4095"/>
                    <a:gd name="connsiteY9" fmla="*/ 0 h 4191"/>
                    <a:gd name="connsiteX10" fmla="*/ 1619 w 4095"/>
                    <a:gd name="connsiteY10" fmla="*/ 1334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191">
                      <a:moveTo>
                        <a:pt x="1619" y="1334"/>
                      </a:moveTo>
                      <a:lnTo>
                        <a:pt x="95" y="667"/>
                      </a:lnTo>
                      <a:lnTo>
                        <a:pt x="1048" y="2000"/>
                      </a:lnTo>
                      <a:lnTo>
                        <a:pt x="0" y="3334"/>
                      </a:lnTo>
                      <a:lnTo>
                        <a:pt x="1619" y="2858"/>
                      </a:lnTo>
                      <a:lnTo>
                        <a:pt x="2477" y="4191"/>
                      </a:lnTo>
                      <a:lnTo>
                        <a:pt x="2477" y="2572"/>
                      </a:lnTo>
                      <a:lnTo>
                        <a:pt x="4096" y="2191"/>
                      </a:lnTo>
                      <a:lnTo>
                        <a:pt x="2572" y="1619"/>
                      </a:lnTo>
                      <a:lnTo>
                        <a:pt x="2667" y="0"/>
                      </a:lnTo>
                      <a:lnTo>
                        <a:pt x="1619" y="1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5" name="Freeform: Shape 544">
                  <a:extLst>
                    <a:ext uri="{FF2B5EF4-FFF2-40B4-BE49-F238E27FC236}">
                      <a16:creationId xmlns:a16="http://schemas.microsoft.com/office/drawing/2014/main" id="{3C0DA811-AD7D-160B-E240-6D230B5772E7}"/>
                    </a:ext>
                  </a:extLst>
                </p:cNvPr>
                <p:cNvSpPr/>
                <p:nvPr/>
              </p:nvSpPr>
              <p:spPr>
                <a:xfrm>
                  <a:off x="10995842" y="1851237"/>
                  <a:ext cx="4381" cy="4191"/>
                </a:xfrm>
                <a:custGeom>
                  <a:avLst/>
                  <a:gdLst>
                    <a:gd name="connsiteX0" fmla="*/ 2286 w 4381"/>
                    <a:gd name="connsiteY0" fmla="*/ 1048 h 4191"/>
                    <a:gd name="connsiteX1" fmla="*/ 953 w 4381"/>
                    <a:gd name="connsiteY1" fmla="*/ 0 h 4191"/>
                    <a:gd name="connsiteX2" fmla="*/ 1429 w 4381"/>
                    <a:gd name="connsiteY2" fmla="*/ 1619 h 4191"/>
                    <a:gd name="connsiteX3" fmla="*/ 0 w 4381"/>
                    <a:gd name="connsiteY3" fmla="*/ 2477 h 4191"/>
                    <a:gd name="connsiteX4" fmla="*/ 1714 w 4381"/>
                    <a:gd name="connsiteY4" fmla="*/ 2572 h 4191"/>
                    <a:gd name="connsiteX5" fmla="*/ 2096 w 4381"/>
                    <a:gd name="connsiteY5" fmla="*/ 4191 h 4191"/>
                    <a:gd name="connsiteX6" fmla="*/ 2667 w 4381"/>
                    <a:gd name="connsiteY6" fmla="*/ 2572 h 4191"/>
                    <a:gd name="connsiteX7" fmla="*/ 4381 w 4381"/>
                    <a:gd name="connsiteY7" fmla="*/ 2667 h 4191"/>
                    <a:gd name="connsiteX8" fmla="*/ 3048 w 4381"/>
                    <a:gd name="connsiteY8" fmla="*/ 1715 h 4191"/>
                    <a:gd name="connsiteX9" fmla="*/ 3620 w 4381"/>
                    <a:gd name="connsiteY9" fmla="*/ 95 h 4191"/>
                    <a:gd name="connsiteX10" fmla="*/ 2286 w 4381"/>
                    <a:gd name="connsiteY10" fmla="*/ 1048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191">
                      <a:moveTo>
                        <a:pt x="2286" y="1048"/>
                      </a:moveTo>
                      <a:lnTo>
                        <a:pt x="953" y="0"/>
                      </a:lnTo>
                      <a:lnTo>
                        <a:pt x="1429" y="1619"/>
                      </a:lnTo>
                      <a:lnTo>
                        <a:pt x="0" y="2477"/>
                      </a:lnTo>
                      <a:lnTo>
                        <a:pt x="1714" y="2572"/>
                      </a:lnTo>
                      <a:lnTo>
                        <a:pt x="2096" y="4191"/>
                      </a:lnTo>
                      <a:lnTo>
                        <a:pt x="2667" y="2572"/>
                      </a:lnTo>
                      <a:lnTo>
                        <a:pt x="4381" y="2667"/>
                      </a:lnTo>
                      <a:lnTo>
                        <a:pt x="3048" y="1715"/>
                      </a:lnTo>
                      <a:lnTo>
                        <a:pt x="3620" y="95"/>
                      </a:lnTo>
                      <a:lnTo>
                        <a:pt x="2286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6" name="Freeform: Shape 545">
                  <a:extLst>
                    <a:ext uri="{FF2B5EF4-FFF2-40B4-BE49-F238E27FC236}">
                      <a16:creationId xmlns:a16="http://schemas.microsoft.com/office/drawing/2014/main" id="{4DCD37E3-765C-6428-B724-E0EEAFC63928}"/>
                    </a:ext>
                  </a:extLst>
                </p:cNvPr>
                <p:cNvSpPr/>
                <p:nvPr/>
              </p:nvSpPr>
              <p:spPr>
                <a:xfrm>
                  <a:off x="10989746" y="1847427"/>
                  <a:ext cx="4286" cy="4286"/>
                </a:xfrm>
                <a:custGeom>
                  <a:avLst/>
                  <a:gdLst>
                    <a:gd name="connsiteX0" fmla="*/ 2667 w 4286"/>
                    <a:gd name="connsiteY0" fmla="*/ 1429 h 4286"/>
                    <a:gd name="connsiteX1" fmla="*/ 1714 w 4286"/>
                    <a:gd name="connsiteY1" fmla="*/ 0 h 4286"/>
                    <a:gd name="connsiteX2" fmla="*/ 1714 w 4286"/>
                    <a:gd name="connsiteY2" fmla="*/ 1619 h 4286"/>
                    <a:gd name="connsiteX3" fmla="*/ 0 w 4286"/>
                    <a:gd name="connsiteY3" fmla="*/ 2096 h 4286"/>
                    <a:gd name="connsiteX4" fmla="*/ 1619 w 4286"/>
                    <a:gd name="connsiteY4" fmla="*/ 2667 h 4286"/>
                    <a:gd name="connsiteX5" fmla="*/ 1524 w 4286"/>
                    <a:gd name="connsiteY5" fmla="*/ 4286 h 4286"/>
                    <a:gd name="connsiteX6" fmla="*/ 2572 w 4286"/>
                    <a:gd name="connsiteY6" fmla="*/ 2953 h 4286"/>
                    <a:gd name="connsiteX7" fmla="*/ 4096 w 4286"/>
                    <a:gd name="connsiteY7" fmla="*/ 3619 h 4286"/>
                    <a:gd name="connsiteX8" fmla="*/ 3143 w 4286"/>
                    <a:gd name="connsiteY8" fmla="*/ 2191 h 4286"/>
                    <a:gd name="connsiteX9" fmla="*/ 4286 w 4286"/>
                    <a:gd name="connsiteY9" fmla="*/ 952 h 4286"/>
                    <a:gd name="connsiteX10" fmla="*/ 2667 w 4286"/>
                    <a:gd name="connsiteY10" fmla="*/ 1429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286">
                      <a:moveTo>
                        <a:pt x="2667" y="1429"/>
                      </a:moveTo>
                      <a:lnTo>
                        <a:pt x="1714" y="0"/>
                      </a:lnTo>
                      <a:lnTo>
                        <a:pt x="1714" y="1619"/>
                      </a:lnTo>
                      <a:lnTo>
                        <a:pt x="0" y="2096"/>
                      </a:lnTo>
                      <a:lnTo>
                        <a:pt x="1619" y="2667"/>
                      </a:lnTo>
                      <a:lnTo>
                        <a:pt x="1524" y="4286"/>
                      </a:lnTo>
                      <a:lnTo>
                        <a:pt x="2572" y="2953"/>
                      </a:lnTo>
                      <a:lnTo>
                        <a:pt x="4096" y="3619"/>
                      </a:lnTo>
                      <a:lnTo>
                        <a:pt x="3143" y="2191"/>
                      </a:lnTo>
                      <a:lnTo>
                        <a:pt x="4286" y="952"/>
                      </a:lnTo>
                      <a:lnTo>
                        <a:pt x="2667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7" name="Freeform: Shape 546">
                  <a:extLst>
                    <a:ext uri="{FF2B5EF4-FFF2-40B4-BE49-F238E27FC236}">
                      <a16:creationId xmlns:a16="http://schemas.microsoft.com/office/drawing/2014/main" id="{B428A680-A98A-A441-03AE-58A4CE3712BA}"/>
                    </a:ext>
                  </a:extLst>
                </p:cNvPr>
                <p:cNvSpPr/>
                <p:nvPr/>
              </p:nvSpPr>
              <p:spPr>
                <a:xfrm>
                  <a:off x="10987936" y="1857333"/>
                  <a:ext cx="4381" cy="4190"/>
                </a:xfrm>
                <a:custGeom>
                  <a:avLst/>
                  <a:gdLst>
                    <a:gd name="connsiteX0" fmla="*/ 2667 w 4381"/>
                    <a:gd name="connsiteY0" fmla="*/ 1619 h 4190"/>
                    <a:gd name="connsiteX1" fmla="*/ 2286 w 4381"/>
                    <a:gd name="connsiteY1" fmla="*/ 0 h 4190"/>
                    <a:gd name="connsiteX2" fmla="*/ 1714 w 4381"/>
                    <a:gd name="connsiteY2" fmla="*/ 1619 h 4190"/>
                    <a:gd name="connsiteX3" fmla="*/ 0 w 4381"/>
                    <a:gd name="connsiteY3" fmla="*/ 1429 h 4190"/>
                    <a:gd name="connsiteX4" fmla="*/ 1333 w 4381"/>
                    <a:gd name="connsiteY4" fmla="*/ 2476 h 4190"/>
                    <a:gd name="connsiteX5" fmla="*/ 667 w 4381"/>
                    <a:gd name="connsiteY5" fmla="*/ 4096 h 4190"/>
                    <a:gd name="connsiteX6" fmla="*/ 2096 w 4381"/>
                    <a:gd name="connsiteY6" fmla="*/ 3143 h 4190"/>
                    <a:gd name="connsiteX7" fmla="*/ 3429 w 4381"/>
                    <a:gd name="connsiteY7" fmla="*/ 4191 h 4190"/>
                    <a:gd name="connsiteX8" fmla="*/ 2953 w 4381"/>
                    <a:gd name="connsiteY8" fmla="*/ 2572 h 4190"/>
                    <a:gd name="connsiteX9" fmla="*/ 4381 w 4381"/>
                    <a:gd name="connsiteY9" fmla="*/ 1715 h 4190"/>
                    <a:gd name="connsiteX10" fmla="*/ 2667 w 4381"/>
                    <a:gd name="connsiteY10" fmla="*/ 1619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190">
                      <a:moveTo>
                        <a:pt x="2667" y="1619"/>
                      </a:moveTo>
                      <a:lnTo>
                        <a:pt x="2286" y="0"/>
                      </a:lnTo>
                      <a:lnTo>
                        <a:pt x="1714" y="1619"/>
                      </a:lnTo>
                      <a:lnTo>
                        <a:pt x="0" y="1429"/>
                      </a:lnTo>
                      <a:lnTo>
                        <a:pt x="1333" y="2476"/>
                      </a:lnTo>
                      <a:lnTo>
                        <a:pt x="667" y="4096"/>
                      </a:lnTo>
                      <a:lnTo>
                        <a:pt x="2096" y="3143"/>
                      </a:lnTo>
                      <a:lnTo>
                        <a:pt x="3429" y="4191"/>
                      </a:lnTo>
                      <a:lnTo>
                        <a:pt x="2953" y="2572"/>
                      </a:lnTo>
                      <a:lnTo>
                        <a:pt x="4381" y="1715"/>
                      </a:lnTo>
                      <a:lnTo>
                        <a:pt x="2667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8" name="Freeform: Shape 547">
                  <a:extLst>
                    <a:ext uri="{FF2B5EF4-FFF2-40B4-BE49-F238E27FC236}">
                      <a16:creationId xmlns:a16="http://schemas.microsoft.com/office/drawing/2014/main" id="{B0F6BE91-46FA-852D-4E21-C70093751F1A}"/>
                    </a:ext>
                  </a:extLst>
                </p:cNvPr>
                <p:cNvSpPr/>
                <p:nvPr/>
              </p:nvSpPr>
              <p:spPr>
                <a:xfrm>
                  <a:off x="10982793" y="1851523"/>
                  <a:ext cx="4286" cy="4476"/>
                </a:xfrm>
                <a:custGeom>
                  <a:avLst/>
                  <a:gdLst>
                    <a:gd name="connsiteX0" fmla="*/ 2667 w 4286"/>
                    <a:gd name="connsiteY0" fmla="*/ 1810 h 4476"/>
                    <a:gd name="connsiteX1" fmla="*/ 2762 w 4286"/>
                    <a:gd name="connsiteY1" fmla="*/ 0 h 4476"/>
                    <a:gd name="connsiteX2" fmla="*/ 1714 w 4286"/>
                    <a:gd name="connsiteY2" fmla="*/ 1429 h 4476"/>
                    <a:gd name="connsiteX3" fmla="*/ 95 w 4286"/>
                    <a:gd name="connsiteY3" fmla="*/ 762 h 4476"/>
                    <a:gd name="connsiteX4" fmla="*/ 1048 w 4286"/>
                    <a:gd name="connsiteY4" fmla="*/ 2191 h 4476"/>
                    <a:gd name="connsiteX5" fmla="*/ 0 w 4286"/>
                    <a:gd name="connsiteY5" fmla="*/ 3524 h 4476"/>
                    <a:gd name="connsiteX6" fmla="*/ 1619 w 4286"/>
                    <a:gd name="connsiteY6" fmla="*/ 3048 h 4476"/>
                    <a:gd name="connsiteX7" fmla="*/ 2572 w 4286"/>
                    <a:gd name="connsiteY7" fmla="*/ 4477 h 4476"/>
                    <a:gd name="connsiteX8" fmla="*/ 2572 w 4286"/>
                    <a:gd name="connsiteY8" fmla="*/ 2762 h 4476"/>
                    <a:gd name="connsiteX9" fmla="*/ 4286 w 4286"/>
                    <a:gd name="connsiteY9" fmla="*/ 2381 h 4476"/>
                    <a:gd name="connsiteX10" fmla="*/ 2667 w 4286"/>
                    <a:gd name="connsiteY10" fmla="*/ 1810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476">
                      <a:moveTo>
                        <a:pt x="2667" y="1810"/>
                      </a:moveTo>
                      <a:lnTo>
                        <a:pt x="2762" y="0"/>
                      </a:lnTo>
                      <a:lnTo>
                        <a:pt x="1714" y="1429"/>
                      </a:lnTo>
                      <a:lnTo>
                        <a:pt x="95" y="762"/>
                      </a:lnTo>
                      <a:lnTo>
                        <a:pt x="1048" y="2191"/>
                      </a:lnTo>
                      <a:lnTo>
                        <a:pt x="0" y="3524"/>
                      </a:lnTo>
                      <a:lnTo>
                        <a:pt x="1619" y="3048"/>
                      </a:lnTo>
                      <a:lnTo>
                        <a:pt x="2572" y="4477"/>
                      </a:lnTo>
                      <a:lnTo>
                        <a:pt x="2572" y="2762"/>
                      </a:lnTo>
                      <a:lnTo>
                        <a:pt x="4286" y="2381"/>
                      </a:lnTo>
                      <a:lnTo>
                        <a:pt x="2667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9" name="Freeform: Shape 548">
                  <a:extLst>
                    <a:ext uri="{FF2B5EF4-FFF2-40B4-BE49-F238E27FC236}">
                      <a16:creationId xmlns:a16="http://schemas.microsoft.com/office/drawing/2014/main" id="{CF7B8ED4-D514-D670-E844-D9441627DD92}"/>
                    </a:ext>
                  </a:extLst>
                </p:cNvPr>
                <p:cNvSpPr/>
                <p:nvPr/>
              </p:nvSpPr>
              <p:spPr>
                <a:xfrm>
                  <a:off x="10978411" y="1854952"/>
                  <a:ext cx="4571" cy="4286"/>
                </a:xfrm>
                <a:custGeom>
                  <a:avLst/>
                  <a:gdLst>
                    <a:gd name="connsiteX0" fmla="*/ 3143 w 4571"/>
                    <a:gd name="connsiteY0" fmla="*/ 1715 h 4286"/>
                    <a:gd name="connsiteX1" fmla="*/ 3810 w 4571"/>
                    <a:gd name="connsiteY1" fmla="*/ 95 h 4286"/>
                    <a:gd name="connsiteX2" fmla="*/ 2381 w 4571"/>
                    <a:gd name="connsiteY2" fmla="*/ 1048 h 4286"/>
                    <a:gd name="connsiteX3" fmla="*/ 1048 w 4571"/>
                    <a:gd name="connsiteY3" fmla="*/ 0 h 4286"/>
                    <a:gd name="connsiteX4" fmla="*/ 1524 w 4571"/>
                    <a:gd name="connsiteY4" fmla="*/ 1619 h 4286"/>
                    <a:gd name="connsiteX5" fmla="*/ 0 w 4571"/>
                    <a:gd name="connsiteY5" fmla="*/ 2572 h 4286"/>
                    <a:gd name="connsiteX6" fmla="*/ 1810 w 4571"/>
                    <a:gd name="connsiteY6" fmla="*/ 2572 h 4286"/>
                    <a:gd name="connsiteX7" fmla="*/ 2191 w 4571"/>
                    <a:gd name="connsiteY7" fmla="*/ 4286 h 4286"/>
                    <a:gd name="connsiteX8" fmla="*/ 2762 w 4571"/>
                    <a:gd name="connsiteY8" fmla="*/ 2667 h 4286"/>
                    <a:gd name="connsiteX9" fmla="*/ 4572 w 4571"/>
                    <a:gd name="connsiteY9" fmla="*/ 2762 h 4286"/>
                    <a:gd name="connsiteX10" fmla="*/ 3143 w 4571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1" h="4286">
                      <a:moveTo>
                        <a:pt x="3143" y="1715"/>
                      </a:moveTo>
                      <a:lnTo>
                        <a:pt x="3810" y="95"/>
                      </a:lnTo>
                      <a:lnTo>
                        <a:pt x="2381" y="1048"/>
                      </a:lnTo>
                      <a:lnTo>
                        <a:pt x="1048" y="0"/>
                      </a:lnTo>
                      <a:lnTo>
                        <a:pt x="1524" y="1619"/>
                      </a:lnTo>
                      <a:lnTo>
                        <a:pt x="0" y="2572"/>
                      </a:lnTo>
                      <a:lnTo>
                        <a:pt x="1810" y="2572"/>
                      </a:lnTo>
                      <a:lnTo>
                        <a:pt x="2191" y="4286"/>
                      </a:lnTo>
                      <a:lnTo>
                        <a:pt x="2762" y="2667"/>
                      </a:lnTo>
                      <a:lnTo>
                        <a:pt x="4572" y="2762"/>
                      </a:lnTo>
                      <a:lnTo>
                        <a:pt x="3143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0" name="Freeform: Shape 549">
                  <a:extLst>
                    <a:ext uri="{FF2B5EF4-FFF2-40B4-BE49-F238E27FC236}">
                      <a16:creationId xmlns:a16="http://schemas.microsoft.com/office/drawing/2014/main" id="{F22DB7DF-CE04-E9C8-2242-662695EE6115}"/>
                    </a:ext>
                  </a:extLst>
                </p:cNvPr>
                <p:cNvSpPr/>
                <p:nvPr/>
              </p:nvSpPr>
              <p:spPr>
                <a:xfrm>
                  <a:off x="10974982" y="1862953"/>
                  <a:ext cx="4381" cy="4572"/>
                </a:xfrm>
                <a:custGeom>
                  <a:avLst/>
                  <a:gdLst>
                    <a:gd name="connsiteX0" fmla="*/ 3238 w 4381"/>
                    <a:gd name="connsiteY0" fmla="*/ 2381 h 4572"/>
                    <a:gd name="connsiteX1" fmla="*/ 4382 w 4381"/>
                    <a:gd name="connsiteY1" fmla="*/ 1048 h 4572"/>
                    <a:gd name="connsiteX2" fmla="*/ 2667 w 4381"/>
                    <a:gd name="connsiteY2" fmla="*/ 1524 h 4572"/>
                    <a:gd name="connsiteX3" fmla="*/ 1714 w 4381"/>
                    <a:gd name="connsiteY3" fmla="*/ 0 h 4572"/>
                    <a:gd name="connsiteX4" fmla="*/ 1714 w 4381"/>
                    <a:gd name="connsiteY4" fmla="*/ 1810 h 4572"/>
                    <a:gd name="connsiteX5" fmla="*/ 0 w 4381"/>
                    <a:gd name="connsiteY5" fmla="*/ 2191 h 4572"/>
                    <a:gd name="connsiteX6" fmla="*/ 1619 w 4381"/>
                    <a:gd name="connsiteY6" fmla="*/ 2762 h 4572"/>
                    <a:gd name="connsiteX7" fmla="*/ 1524 w 4381"/>
                    <a:gd name="connsiteY7" fmla="*/ 4572 h 4572"/>
                    <a:gd name="connsiteX8" fmla="*/ 2572 w 4381"/>
                    <a:gd name="connsiteY8" fmla="*/ 3143 h 4572"/>
                    <a:gd name="connsiteX9" fmla="*/ 4191 w 4381"/>
                    <a:gd name="connsiteY9" fmla="*/ 3810 h 4572"/>
                    <a:gd name="connsiteX10" fmla="*/ 3238 w 4381"/>
                    <a:gd name="connsiteY10" fmla="*/ 2381 h 4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572">
                      <a:moveTo>
                        <a:pt x="3238" y="2381"/>
                      </a:moveTo>
                      <a:lnTo>
                        <a:pt x="4382" y="1048"/>
                      </a:lnTo>
                      <a:lnTo>
                        <a:pt x="2667" y="1524"/>
                      </a:lnTo>
                      <a:lnTo>
                        <a:pt x="1714" y="0"/>
                      </a:lnTo>
                      <a:lnTo>
                        <a:pt x="1714" y="1810"/>
                      </a:lnTo>
                      <a:lnTo>
                        <a:pt x="0" y="2191"/>
                      </a:lnTo>
                      <a:lnTo>
                        <a:pt x="1619" y="2762"/>
                      </a:lnTo>
                      <a:lnTo>
                        <a:pt x="1524" y="4572"/>
                      </a:lnTo>
                      <a:lnTo>
                        <a:pt x="2572" y="3143"/>
                      </a:lnTo>
                      <a:lnTo>
                        <a:pt x="4191" y="3810"/>
                      </a:lnTo>
                      <a:lnTo>
                        <a:pt x="3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1" name="Freeform: Shape 550">
                  <a:extLst>
                    <a:ext uri="{FF2B5EF4-FFF2-40B4-BE49-F238E27FC236}">
                      <a16:creationId xmlns:a16="http://schemas.microsoft.com/office/drawing/2014/main" id="{AFEF8470-3A1A-1EE6-D5CD-FA7C8E8FD0F6}"/>
                    </a:ext>
                  </a:extLst>
                </p:cNvPr>
                <p:cNvSpPr/>
                <p:nvPr/>
              </p:nvSpPr>
              <p:spPr>
                <a:xfrm>
                  <a:off x="10969648" y="1861620"/>
                  <a:ext cx="4572" cy="4381"/>
                </a:xfrm>
                <a:custGeom>
                  <a:avLst/>
                  <a:gdLst>
                    <a:gd name="connsiteX0" fmla="*/ 3048 w 4572"/>
                    <a:gd name="connsiteY0" fmla="*/ 2667 h 4381"/>
                    <a:gd name="connsiteX1" fmla="*/ 4572 w 4572"/>
                    <a:gd name="connsiteY1" fmla="*/ 1715 h 4381"/>
                    <a:gd name="connsiteX2" fmla="*/ 2762 w 4572"/>
                    <a:gd name="connsiteY2" fmla="*/ 1715 h 4381"/>
                    <a:gd name="connsiteX3" fmla="*/ 2381 w 4572"/>
                    <a:gd name="connsiteY3" fmla="*/ 0 h 4381"/>
                    <a:gd name="connsiteX4" fmla="*/ 1810 w 4572"/>
                    <a:gd name="connsiteY4" fmla="*/ 1619 h 4381"/>
                    <a:gd name="connsiteX5" fmla="*/ 0 w 4572"/>
                    <a:gd name="connsiteY5" fmla="*/ 1524 h 4381"/>
                    <a:gd name="connsiteX6" fmla="*/ 1429 w 4572"/>
                    <a:gd name="connsiteY6" fmla="*/ 2572 h 4381"/>
                    <a:gd name="connsiteX7" fmla="*/ 762 w 4572"/>
                    <a:gd name="connsiteY7" fmla="*/ 4286 h 4381"/>
                    <a:gd name="connsiteX8" fmla="*/ 2191 w 4572"/>
                    <a:gd name="connsiteY8" fmla="*/ 3238 h 4381"/>
                    <a:gd name="connsiteX9" fmla="*/ 3620 w 4572"/>
                    <a:gd name="connsiteY9" fmla="*/ 4381 h 4381"/>
                    <a:gd name="connsiteX10" fmla="*/ 3048 w 4572"/>
                    <a:gd name="connsiteY10" fmla="*/ 2667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381">
                      <a:moveTo>
                        <a:pt x="3048" y="2667"/>
                      </a:moveTo>
                      <a:lnTo>
                        <a:pt x="4572" y="1715"/>
                      </a:lnTo>
                      <a:lnTo>
                        <a:pt x="2762" y="1715"/>
                      </a:lnTo>
                      <a:lnTo>
                        <a:pt x="2381" y="0"/>
                      </a:lnTo>
                      <a:lnTo>
                        <a:pt x="1810" y="1619"/>
                      </a:lnTo>
                      <a:lnTo>
                        <a:pt x="0" y="1524"/>
                      </a:lnTo>
                      <a:lnTo>
                        <a:pt x="1429" y="2572"/>
                      </a:lnTo>
                      <a:lnTo>
                        <a:pt x="762" y="4286"/>
                      </a:lnTo>
                      <a:lnTo>
                        <a:pt x="2191" y="3238"/>
                      </a:lnTo>
                      <a:lnTo>
                        <a:pt x="3620" y="4381"/>
                      </a:lnTo>
                      <a:lnTo>
                        <a:pt x="3048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2" name="Freeform: Shape 551">
                  <a:extLst>
                    <a:ext uri="{FF2B5EF4-FFF2-40B4-BE49-F238E27FC236}">
                      <a16:creationId xmlns:a16="http://schemas.microsoft.com/office/drawing/2014/main" id="{25757E4D-520F-3CD1-E142-39444D8F780C}"/>
                    </a:ext>
                  </a:extLst>
                </p:cNvPr>
                <p:cNvSpPr/>
                <p:nvPr/>
              </p:nvSpPr>
              <p:spPr>
                <a:xfrm>
                  <a:off x="10967077" y="1870954"/>
                  <a:ext cx="4476" cy="4667"/>
                </a:xfrm>
                <a:custGeom>
                  <a:avLst/>
                  <a:gdLst>
                    <a:gd name="connsiteX0" fmla="*/ 2762 w 4476"/>
                    <a:gd name="connsiteY0" fmla="*/ 2857 h 4667"/>
                    <a:gd name="connsiteX1" fmla="*/ 4477 w 4476"/>
                    <a:gd name="connsiteY1" fmla="*/ 2476 h 4667"/>
                    <a:gd name="connsiteX2" fmla="*/ 2762 w 4476"/>
                    <a:gd name="connsiteY2" fmla="*/ 1810 h 4667"/>
                    <a:gd name="connsiteX3" fmla="*/ 2857 w 4476"/>
                    <a:gd name="connsiteY3" fmla="*/ 0 h 4667"/>
                    <a:gd name="connsiteX4" fmla="*/ 1810 w 4476"/>
                    <a:gd name="connsiteY4" fmla="*/ 1429 h 4667"/>
                    <a:gd name="connsiteX5" fmla="*/ 95 w 4476"/>
                    <a:gd name="connsiteY5" fmla="*/ 762 h 4667"/>
                    <a:gd name="connsiteX6" fmla="*/ 1143 w 4476"/>
                    <a:gd name="connsiteY6" fmla="*/ 2286 h 4667"/>
                    <a:gd name="connsiteX7" fmla="*/ 0 w 4476"/>
                    <a:gd name="connsiteY7" fmla="*/ 3619 h 4667"/>
                    <a:gd name="connsiteX8" fmla="*/ 1714 w 4476"/>
                    <a:gd name="connsiteY8" fmla="*/ 3143 h 4667"/>
                    <a:gd name="connsiteX9" fmla="*/ 2667 w 4476"/>
                    <a:gd name="connsiteY9" fmla="*/ 4667 h 4667"/>
                    <a:gd name="connsiteX10" fmla="*/ 2762 w 4476"/>
                    <a:gd name="connsiteY10" fmla="*/ 285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667">
                      <a:moveTo>
                        <a:pt x="2762" y="2857"/>
                      </a:moveTo>
                      <a:lnTo>
                        <a:pt x="4477" y="2476"/>
                      </a:lnTo>
                      <a:lnTo>
                        <a:pt x="2762" y="1810"/>
                      </a:lnTo>
                      <a:lnTo>
                        <a:pt x="2857" y="0"/>
                      </a:lnTo>
                      <a:lnTo>
                        <a:pt x="1810" y="1429"/>
                      </a:lnTo>
                      <a:lnTo>
                        <a:pt x="95" y="762"/>
                      </a:lnTo>
                      <a:lnTo>
                        <a:pt x="1143" y="2286"/>
                      </a:lnTo>
                      <a:lnTo>
                        <a:pt x="0" y="3619"/>
                      </a:lnTo>
                      <a:lnTo>
                        <a:pt x="1714" y="3143"/>
                      </a:lnTo>
                      <a:lnTo>
                        <a:pt x="2667" y="4667"/>
                      </a:lnTo>
                      <a:lnTo>
                        <a:pt x="2762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3" name="Freeform: Shape 552">
                  <a:extLst>
                    <a:ext uri="{FF2B5EF4-FFF2-40B4-BE49-F238E27FC236}">
                      <a16:creationId xmlns:a16="http://schemas.microsoft.com/office/drawing/2014/main" id="{E11D7D04-6CE1-1420-B95E-0B7CCB516901}"/>
                    </a:ext>
                  </a:extLst>
                </p:cNvPr>
                <p:cNvSpPr/>
                <p:nvPr/>
              </p:nvSpPr>
              <p:spPr>
                <a:xfrm>
                  <a:off x="10961362" y="1867620"/>
                  <a:ext cx="4667" cy="4572"/>
                </a:xfrm>
                <a:custGeom>
                  <a:avLst/>
                  <a:gdLst>
                    <a:gd name="connsiteX0" fmla="*/ 2857 w 4667"/>
                    <a:gd name="connsiteY0" fmla="*/ 2858 h 4572"/>
                    <a:gd name="connsiteX1" fmla="*/ 4667 w 4667"/>
                    <a:gd name="connsiteY1" fmla="*/ 2953 h 4572"/>
                    <a:gd name="connsiteX2" fmla="*/ 3238 w 4667"/>
                    <a:gd name="connsiteY2" fmla="*/ 1905 h 4572"/>
                    <a:gd name="connsiteX3" fmla="*/ 3905 w 4667"/>
                    <a:gd name="connsiteY3" fmla="*/ 191 h 4572"/>
                    <a:gd name="connsiteX4" fmla="*/ 2381 w 4667"/>
                    <a:gd name="connsiteY4" fmla="*/ 1238 h 4572"/>
                    <a:gd name="connsiteX5" fmla="*/ 953 w 4667"/>
                    <a:gd name="connsiteY5" fmla="*/ 0 h 4572"/>
                    <a:gd name="connsiteX6" fmla="*/ 1524 w 4667"/>
                    <a:gd name="connsiteY6" fmla="*/ 1810 h 4572"/>
                    <a:gd name="connsiteX7" fmla="*/ 0 w 4667"/>
                    <a:gd name="connsiteY7" fmla="*/ 2762 h 4572"/>
                    <a:gd name="connsiteX8" fmla="*/ 1810 w 4667"/>
                    <a:gd name="connsiteY8" fmla="*/ 2762 h 4572"/>
                    <a:gd name="connsiteX9" fmla="*/ 2191 w 4667"/>
                    <a:gd name="connsiteY9" fmla="*/ 4572 h 4572"/>
                    <a:gd name="connsiteX10" fmla="*/ 2857 w 4667"/>
                    <a:gd name="connsiteY10" fmla="*/ 2858 h 4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572">
                      <a:moveTo>
                        <a:pt x="2857" y="2858"/>
                      </a:moveTo>
                      <a:lnTo>
                        <a:pt x="4667" y="2953"/>
                      </a:lnTo>
                      <a:lnTo>
                        <a:pt x="3238" y="1905"/>
                      </a:lnTo>
                      <a:lnTo>
                        <a:pt x="3905" y="191"/>
                      </a:lnTo>
                      <a:lnTo>
                        <a:pt x="2381" y="1238"/>
                      </a:lnTo>
                      <a:lnTo>
                        <a:pt x="953" y="0"/>
                      </a:lnTo>
                      <a:lnTo>
                        <a:pt x="1524" y="1810"/>
                      </a:lnTo>
                      <a:lnTo>
                        <a:pt x="0" y="2762"/>
                      </a:lnTo>
                      <a:lnTo>
                        <a:pt x="1810" y="2762"/>
                      </a:lnTo>
                      <a:lnTo>
                        <a:pt x="2191" y="4572"/>
                      </a:lnTo>
                      <a:lnTo>
                        <a:pt x="2857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4" name="Freeform: Shape 553">
                  <a:extLst>
                    <a:ext uri="{FF2B5EF4-FFF2-40B4-BE49-F238E27FC236}">
                      <a16:creationId xmlns:a16="http://schemas.microsoft.com/office/drawing/2014/main" id="{CE25EFA1-632F-A054-6F06-03CD7A6ACDF2}"/>
                    </a:ext>
                  </a:extLst>
                </p:cNvPr>
                <p:cNvSpPr/>
                <p:nvPr/>
              </p:nvSpPr>
              <p:spPr>
                <a:xfrm>
                  <a:off x="10953932" y="1863524"/>
                  <a:ext cx="4572" cy="4667"/>
                </a:xfrm>
                <a:custGeom>
                  <a:avLst/>
                  <a:gdLst>
                    <a:gd name="connsiteX0" fmla="*/ 2762 w 4572"/>
                    <a:gd name="connsiteY0" fmla="*/ 3239 h 4667"/>
                    <a:gd name="connsiteX1" fmla="*/ 4477 w 4572"/>
                    <a:gd name="connsiteY1" fmla="*/ 3905 h 4667"/>
                    <a:gd name="connsiteX2" fmla="*/ 3429 w 4572"/>
                    <a:gd name="connsiteY2" fmla="*/ 2381 h 4667"/>
                    <a:gd name="connsiteX3" fmla="*/ 4572 w 4572"/>
                    <a:gd name="connsiteY3" fmla="*/ 953 h 4667"/>
                    <a:gd name="connsiteX4" fmla="*/ 2857 w 4572"/>
                    <a:gd name="connsiteY4" fmla="*/ 1524 h 4667"/>
                    <a:gd name="connsiteX5" fmla="*/ 1810 w 4572"/>
                    <a:gd name="connsiteY5" fmla="*/ 0 h 4667"/>
                    <a:gd name="connsiteX6" fmla="*/ 1810 w 4572"/>
                    <a:gd name="connsiteY6" fmla="*/ 1810 h 4667"/>
                    <a:gd name="connsiteX7" fmla="*/ 0 w 4572"/>
                    <a:gd name="connsiteY7" fmla="*/ 2286 h 4667"/>
                    <a:gd name="connsiteX8" fmla="*/ 1714 w 4572"/>
                    <a:gd name="connsiteY8" fmla="*/ 2858 h 4667"/>
                    <a:gd name="connsiteX9" fmla="*/ 1619 w 4572"/>
                    <a:gd name="connsiteY9" fmla="*/ 4667 h 4667"/>
                    <a:gd name="connsiteX10" fmla="*/ 2762 w 4572"/>
                    <a:gd name="connsiteY10" fmla="*/ 3239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667">
                      <a:moveTo>
                        <a:pt x="2762" y="3239"/>
                      </a:moveTo>
                      <a:lnTo>
                        <a:pt x="4477" y="3905"/>
                      </a:lnTo>
                      <a:lnTo>
                        <a:pt x="3429" y="2381"/>
                      </a:lnTo>
                      <a:lnTo>
                        <a:pt x="4572" y="953"/>
                      </a:lnTo>
                      <a:lnTo>
                        <a:pt x="2857" y="1524"/>
                      </a:lnTo>
                      <a:lnTo>
                        <a:pt x="1810" y="0"/>
                      </a:lnTo>
                      <a:lnTo>
                        <a:pt x="1810" y="1810"/>
                      </a:lnTo>
                      <a:lnTo>
                        <a:pt x="0" y="2286"/>
                      </a:lnTo>
                      <a:lnTo>
                        <a:pt x="1714" y="2858"/>
                      </a:lnTo>
                      <a:lnTo>
                        <a:pt x="1619" y="4667"/>
                      </a:lnTo>
                      <a:lnTo>
                        <a:pt x="2762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5" name="Freeform: Shape 554">
                  <a:extLst>
                    <a:ext uri="{FF2B5EF4-FFF2-40B4-BE49-F238E27FC236}">
                      <a16:creationId xmlns:a16="http://schemas.microsoft.com/office/drawing/2014/main" id="{E8E37669-3CBD-BDA8-E612-BCBA85804112}"/>
                    </a:ext>
                  </a:extLst>
                </p:cNvPr>
                <p:cNvSpPr/>
                <p:nvPr/>
              </p:nvSpPr>
              <p:spPr>
                <a:xfrm>
                  <a:off x="10944883" y="1861620"/>
                  <a:ext cx="4762" cy="4572"/>
                </a:xfrm>
                <a:custGeom>
                  <a:avLst/>
                  <a:gdLst>
                    <a:gd name="connsiteX0" fmla="*/ 2286 w 4762"/>
                    <a:gd name="connsiteY0" fmla="*/ 3429 h 4572"/>
                    <a:gd name="connsiteX1" fmla="*/ 3715 w 4762"/>
                    <a:gd name="connsiteY1" fmla="*/ 4572 h 4572"/>
                    <a:gd name="connsiteX2" fmla="*/ 3143 w 4762"/>
                    <a:gd name="connsiteY2" fmla="*/ 2858 h 4572"/>
                    <a:gd name="connsiteX3" fmla="*/ 4763 w 4762"/>
                    <a:gd name="connsiteY3" fmla="*/ 1905 h 4572"/>
                    <a:gd name="connsiteX4" fmla="*/ 2953 w 4762"/>
                    <a:gd name="connsiteY4" fmla="*/ 1810 h 4572"/>
                    <a:gd name="connsiteX5" fmla="*/ 2477 w 4762"/>
                    <a:gd name="connsiteY5" fmla="*/ 0 h 4572"/>
                    <a:gd name="connsiteX6" fmla="*/ 1810 w 4762"/>
                    <a:gd name="connsiteY6" fmla="*/ 1810 h 4572"/>
                    <a:gd name="connsiteX7" fmla="*/ 0 w 4762"/>
                    <a:gd name="connsiteY7" fmla="*/ 1619 h 4572"/>
                    <a:gd name="connsiteX8" fmla="*/ 1524 w 4762"/>
                    <a:gd name="connsiteY8" fmla="*/ 2762 h 4572"/>
                    <a:gd name="connsiteX9" fmla="*/ 762 w 4762"/>
                    <a:gd name="connsiteY9" fmla="*/ 4477 h 4572"/>
                    <a:gd name="connsiteX10" fmla="*/ 2286 w 4762"/>
                    <a:gd name="connsiteY10" fmla="*/ 3429 h 4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572">
                      <a:moveTo>
                        <a:pt x="2286" y="3429"/>
                      </a:moveTo>
                      <a:lnTo>
                        <a:pt x="3715" y="4572"/>
                      </a:lnTo>
                      <a:lnTo>
                        <a:pt x="3143" y="2858"/>
                      </a:lnTo>
                      <a:lnTo>
                        <a:pt x="4763" y="1905"/>
                      </a:lnTo>
                      <a:lnTo>
                        <a:pt x="2953" y="1810"/>
                      </a:lnTo>
                      <a:lnTo>
                        <a:pt x="2477" y="0"/>
                      </a:lnTo>
                      <a:lnTo>
                        <a:pt x="1810" y="1810"/>
                      </a:lnTo>
                      <a:lnTo>
                        <a:pt x="0" y="1619"/>
                      </a:lnTo>
                      <a:lnTo>
                        <a:pt x="1524" y="2762"/>
                      </a:lnTo>
                      <a:lnTo>
                        <a:pt x="762" y="4477"/>
                      </a:lnTo>
                      <a:lnTo>
                        <a:pt x="2286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6" name="Freeform: Shape 555">
                  <a:extLst>
                    <a:ext uri="{FF2B5EF4-FFF2-40B4-BE49-F238E27FC236}">
                      <a16:creationId xmlns:a16="http://schemas.microsoft.com/office/drawing/2014/main" id="{B765A28B-7EF6-8218-7D8E-EE6CCDDFB6FF}"/>
                    </a:ext>
                  </a:extLst>
                </p:cNvPr>
                <p:cNvSpPr/>
                <p:nvPr/>
              </p:nvSpPr>
              <p:spPr>
                <a:xfrm>
                  <a:off x="10938502" y="1865430"/>
                  <a:ext cx="4571" cy="4857"/>
                </a:xfrm>
                <a:custGeom>
                  <a:avLst/>
                  <a:gdLst>
                    <a:gd name="connsiteX0" fmla="*/ 1714 w 4571"/>
                    <a:gd name="connsiteY0" fmla="*/ 3238 h 4857"/>
                    <a:gd name="connsiteX1" fmla="*/ 2762 w 4571"/>
                    <a:gd name="connsiteY1" fmla="*/ 4858 h 4857"/>
                    <a:gd name="connsiteX2" fmla="*/ 2762 w 4571"/>
                    <a:gd name="connsiteY2" fmla="*/ 2953 h 4857"/>
                    <a:gd name="connsiteX3" fmla="*/ 4572 w 4571"/>
                    <a:gd name="connsiteY3" fmla="*/ 2476 h 4857"/>
                    <a:gd name="connsiteX4" fmla="*/ 2857 w 4571"/>
                    <a:gd name="connsiteY4" fmla="*/ 1905 h 4857"/>
                    <a:gd name="connsiteX5" fmla="*/ 2953 w 4571"/>
                    <a:gd name="connsiteY5" fmla="*/ 0 h 4857"/>
                    <a:gd name="connsiteX6" fmla="*/ 1810 w 4571"/>
                    <a:gd name="connsiteY6" fmla="*/ 1524 h 4857"/>
                    <a:gd name="connsiteX7" fmla="*/ 95 w 4571"/>
                    <a:gd name="connsiteY7" fmla="*/ 762 h 4857"/>
                    <a:gd name="connsiteX8" fmla="*/ 1143 w 4571"/>
                    <a:gd name="connsiteY8" fmla="*/ 2286 h 4857"/>
                    <a:gd name="connsiteX9" fmla="*/ 0 w 4571"/>
                    <a:gd name="connsiteY9" fmla="*/ 3810 h 4857"/>
                    <a:gd name="connsiteX10" fmla="*/ 1714 w 4571"/>
                    <a:gd name="connsiteY10" fmla="*/ 3238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1" h="4857">
                      <a:moveTo>
                        <a:pt x="1714" y="3238"/>
                      </a:moveTo>
                      <a:lnTo>
                        <a:pt x="2762" y="4858"/>
                      </a:lnTo>
                      <a:lnTo>
                        <a:pt x="2762" y="2953"/>
                      </a:lnTo>
                      <a:lnTo>
                        <a:pt x="4572" y="2476"/>
                      </a:lnTo>
                      <a:lnTo>
                        <a:pt x="2857" y="1905"/>
                      </a:lnTo>
                      <a:lnTo>
                        <a:pt x="2953" y="0"/>
                      </a:lnTo>
                      <a:lnTo>
                        <a:pt x="1810" y="1524"/>
                      </a:lnTo>
                      <a:lnTo>
                        <a:pt x="95" y="762"/>
                      </a:lnTo>
                      <a:lnTo>
                        <a:pt x="1143" y="2286"/>
                      </a:lnTo>
                      <a:lnTo>
                        <a:pt x="0" y="3810"/>
                      </a:lnTo>
                      <a:lnTo>
                        <a:pt x="1714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7" name="Freeform: Shape 556">
                  <a:extLst>
                    <a:ext uri="{FF2B5EF4-FFF2-40B4-BE49-F238E27FC236}">
                      <a16:creationId xmlns:a16="http://schemas.microsoft.com/office/drawing/2014/main" id="{4309EE45-DA38-997A-5979-339A7A4D06F9}"/>
                    </a:ext>
                  </a:extLst>
                </p:cNvPr>
                <p:cNvSpPr/>
                <p:nvPr/>
              </p:nvSpPr>
              <p:spPr>
                <a:xfrm>
                  <a:off x="10938120" y="1853618"/>
                  <a:ext cx="4857" cy="4762"/>
                </a:xfrm>
                <a:custGeom>
                  <a:avLst/>
                  <a:gdLst>
                    <a:gd name="connsiteX0" fmla="*/ 1905 w 4857"/>
                    <a:gd name="connsiteY0" fmla="*/ 2858 h 4762"/>
                    <a:gd name="connsiteX1" fmla="*/ 2381 w 4857"/>
                    <a:gd name="connsiteY1" fmla="*/ 4763 h 4762"/>
                    <a:gd name="connsiteX2" fmla="*/ 2953 w 4857"/>
                    <a:gd name="connsiteY2" fmla="*/ 2953 h 4762"/>
                    <a:gd name="connsiteX3" fmla="*/ 4858 w 4857"/>
                    <a:gd name="connsiteY3" fmla="*/ 3048 h 4762"/>
                    <a:gd name="connsiteX4" fmla="*/ 3429 w 4857"/>
                    <a:gd name="connsiteY4" fmla="*/ 1905 h 4762"/>
                    <a:gd name="connsiteX5" fmla="*/ 4096 w 4857"/>
                    <a:gd name="connsiteY5" fmla="*/ 191 h 4762"/>
                    <a:gd name="connsiteX6" fmla="*/ 2572 w 4857"/>
                    <a:gd name="connsiteY6" fmla="*/ 1238 h 4762"/>
                    <a:gd name="connsiteX7" fmla="*/ 1048 w 4857"/>
                    <a:gd name="connsiteY7" fmla="*/ 0 h 4762"/>
                    <a:gd name="connsiteX8" fmla="*/ 1619 w 4857"/>
                    <a:gd name="connsiteY8" fmla="*/ 1810 h 4762"/>
                    <a:gd name="connsiteX9" fmla="*/ 0 w 4857"/>
                    <a:gd name="connsiteY9" fmla="*/ 2858 h 4762"/>
                    <a:gd name="connsiteX10" fmla="*/ 1905 w 4857"/>
                    <a:gd name="connsiteY10" fmla="*/ 2858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762">
                      <a:moveTo>
                        <a:pt x="1905" y="2858"/>
                      </a:moveTo>
                      <a:lnTo>
                        <a:pt x="2381" y="4763"/>
                      </a:lnTo>
                      <a:lnTo>
                        <a:pt x="2953" y="2953"/>
                      </a:lnTo>
                      <a:lnTo>
                        <a:pt x="4858" y="3048"/>
                      </a:lnTo>
                      <a:lnTo>
                        <a:pt x="3429" y="1905"/>
                      </a:lnTo>
                      <a:lnTo>
                        <a:pt x="4096" y="191"/>
                      </a:lnTo>
                      <a:lnTo>
                        <a:pt x="2572" y="1238"/>
                      </a:lnTo>
                      <a:lnTo>
                        <a:pt x="1048" y="0"/>
                      </a:lnTo>
                      <a:lnTo>
                        <a:pt x="1619" y="1810"/>
                      </a:lnTo>
                      <a:lnTo>
                        <a:pt x="0" y="2858"/>
                      </a:lnTo>
                      <a:lnTo>
                        <a:pt x="1905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8" name="Freeform: Shape 557">
                  <a:extLst>
                    <a:ext uri="{FF2B5EF4-FFF2-40B4-BE49-F238E27FC236}">
                      <a16:creationId xmlns:a16="http://schemas.microsoft.com/office/drawing/2014/main" id="{68E8B40F-1DB9-474F-9F36-6BFCD7056E2F}"/>
                    </a:ext>
                  </a:extLst>
                </p:cNvPr>
                <p:cNvSpPr/>
                <p:nvPr/>
              </p:nvSpPr>
              <p:spPr>
                <a:xfrm>
                  <a:off x="10936882" y="1845046"/>
                  <a:ext cx="4762" cy="4857"/>
                </a:xfrm>
                <a:custGeom>
                  <a:avLst/>
                  <a:gdLst>
                    <a:gd name="connsiteX0" fmla="*/ 1810 w 4762"/>
                    <a:gd name="connsiteY0" fmla="*/ 2953 h 4857"/>
                    <a:gd name="connsiteX1" fmla="*/ 1714 w 4762"/>
                    <a:gd name="connsiteY1" fmla="*/ 4858 h 4857"/>
                    <a:gd name="connsiteX2" fmla="*/ 2858 w 4762"/>
                    <a:gd name="connsiteY2" fmla="*/ 3334 h 4857"/>
                    <a:gd name="connsiteX3" fmla="*/ 4667 w 4762"/>
                    <a:gd name="connsiteY3" fmla="*/ 4096 h 4857"/>
                    <a:gd name="connsiteX4" fmla="*/ 3524 w 4762"/>
                    <a:gd name="connsiteY4" fmla="*/ 2476 h 4857"/>
                    <a:gd name="connsiteX5" fmla="*/ 4763 w 4762"/>
                    <a:gd name="connsiteY5" fmla="*/ 1048 h 4857"/>
                    <a:gd name="connsiteX6" fmla="*/ 2953 w 4762"/>
                    <a:gd name="connsiteY6" fmla="*/ 1619 h 4857"/>
                    <a:gd name="connsiteX7" fmla="*/ 1905 w 4762"/>
                    <a:gd name="connsiteY7" fmla="*/ 0 h 4857"/>
                    <a:gd name="connsiteX8" fmla="*/ 1905 w 4762"/>
                    <a:gd name="connsiteY8" fmla="*/ 1905 h 4857"/>
                    <a:gd name="connsiteX9" fmla="*/ 0 w 4762"/>
                    <a:gd name="connsiteY9" fmla="*/ 2381 h 4857"/>
                    <a:gd name="connsiteX10" fmla="*/ 1810 w 4762"/>
                    <a:gd name="connsiteY10" fmla="*/ 2953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857">
                      <a:moveTo>
                        <a:pt x="1810" y="2953"/>
                      </a:moveTo>
                      <a:lnTo>
                        <a:pt x="1714" y="4858"/>
                      </a:lnTo>
                      <a:lnTo>
                        <a:pt x="2858" y="3334"/>
                      </a:lnTo>
                      <a:lnTo>
                        <a:pt x="4667" y="4096"/>
                      </a:lnTo>
                      <a:lnTo>
                        <a:pt x="3524" y="2476"/>
                      </a:lnTo>
                      <a:lnTo>
                        <a:pt x="4763" y="1048"/>
                      </a:lnTo>
                      <a:lnTo>
                        <a:pt x="2953" y="1619"/>
                      </a:lnTo>
                      <a:lnTo>
                        <a:pt x="1905" y="0"/>
                      </a:lnTo>
                      <a:lnTo>
                        <a:pt x="1905" y="1905"/>
                      </a:lnTo>
                      <a:lnTo>
                        <a:pt x="0" y="2381"/>
                      </a:lnTo>
                      <a:lnTo>
                        <a:pt x="181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9" name="Freeform: Shape 558">
                  <a:extLst>
                    <a:ext uri="{FF2B5EF4-FFF2-40B4-BE49-F238E27FC236}">
                      <a16:creationId xmlns:a16="http://schemas.microsoft.com/office/drawing/2014/main" id="{F8C0F808-3278-86AB-0933-078A0C70181D}"/>
                    </a:ext>
                  </a:extLst>
                </p:cNvPr>
                <p:cNvSpPr/>
                <p:nvPr/>
              </p:nvSpPr>
              <p:spPr>
                <a:xfrm>
                  <a:off x="10930786" y="1856000"/>
                  <a:ext cx="4952" cy="4762"/>
                </a:xfrm>
                <a:custGeom>
                  <a:avLst/>
                  <a:gdLst>
                    <a:gd name="connsiteX0" fmla="*/ 1524 w 4952"/>
                    <a:gd name="connsiteY0" fmla="*/ 2858 h 4762"/>
                    <a:gd name="connsiteX1" fmla="*/ 857 w 4952"/>
                    <a:gd name="connsiteY1" fmla="*/ 4572 h 4762"/>
                    <a:gd name="connsiteX2" fmla="*/ 2381 w 4952"/>
                    <a:gd name="connsiteY2" fmla="*/ 3524 h 4762"/>
                    <a:gd name="connsiteX3" fmla="*/ 3905 w 4952"/>
                    <a:gd name="connsiteY3" fmla="*/ 4763 h 4762"/>
                    <a:gd name="connsiteX4" fmla="*/ 3334 w 4952"/>
                    <a:gd name="connsiteY4" fmla="*/ 2858 h 4762"/>
                    <a:gd name="connsiteX5" fmla="*/ 4953 w 4952"/>
                    <a:gd name="connsiteY5" fmla="*/ 1905 h 4762"/>
                    <a:gd name="connsiteX6" fmla="*/ 3048 w 4952"/>
                    <a:gd name="connsiteY6" fmla="*/ 1810 h 4762"/>
                    <a:gd name="connsiteX7" fmla="*/ 2572 w 4952"/>
                    <a:gd name="connsiteY7" fmla="*/ 0 h 4762"/>
                    <a:gd name="connsiteX8" fmla="*/ 1905 w 4952"/>
                    <a:gd name="connsiteY8" fmla="*/ 1810 h 4762"/>
                    <a:gd name="connsiteX9" fmla="*/ 0 w 4952"/>
                    <a:gd name="connsiteY9" fmla="*/ 1619 h 4762"/>
                    <a:gd name="connsiteX10" fmla="*/ 1524 w 4952"/>
                    <a:gd name="connsiteY10" fmla="*/ 2858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2" h="4762">
                      <a:moveTo>
                        <a:pt x="1524" y="2858"/>
                      </a:moveTo>
                      <a:lnTo>
                        <a:pt x="857" y="4572"/>
                      </a:lnTo>
                      <a:lnTo>
                        <a:pt x="2381" y="3524"/>
                      </a:lnTo>
                      <a:lnTo>
                        <a:pt x="3905" y="4763"/>
                      </a:lnTo>
                      <a:lnTo>
                        <a:pt x="3334" y="2858"/>
                      </a:lnTo>
                      <a:lnTo>
                        <a:pt x="4953" y="1905"/>
                      </a:lnTo>
                      <a:lnTo>
                        <a:pt x="3048" y="1810"/>
                      </a:lnTo>
                      <a:lnTo>
                        <a:pt x="2572" y="0"/>
                      </a:lnTo>
                      <a:lnTo>
                        <a:pt x="1905" y="1810"/>
                      </a:lnTo>
                      <a:lnTo>
                        <a:pt x="0" y="1619"/>
                      </a:lnTo>
                      <a:lnTo>
                        <a:pt x="1524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0" name="Freeform: Shape 559">
                  <a:extLst>
                    <a:ext uri="{FF2B5EF4-FFF2-40B4-BE49-F238E27FC236}">
                      <a16:creationId xmlns:a16="http://schemas.microsoft.com/office/drawing/2014/main" id="{F8E398B1-6453-76E5-E2C2-32C074CE56A0}"/>
                    </a:ext>
                  </a:extLst>
                </p:cNvPr>
                <p:cNvSpPr/>
                <p:nvPr/>
              </p:nvSpPr>
              <p:spPr>
                <a:xfrm>
                  <a:off x="10926976" y="1866192"/>
                  <a:ext cx="4857" cy="5048"/>
                </a:xfrm>
                <a:custGeom>
                  <a:avLst/>
                  <a:gdLst>
                    <a:gd name="connsiteX0" fmla="*/ 1238 w 4857"/>
                    <a:gd name="connsiteY0" fmla="*/ 2476 h 5048"/>
                    <a:gd name="connsiteX1" fmla="*/ 0 w 4857"/>
                    <a:gd name="connsiteY1" fmla="*/ 4000 h 5048"/>
                    <a:gd name="connsiteX2" fmla="*/ 1809 w 4857"/>
                    <a:gd name="connsiteY2" fmla="*/ 3429 h 5048"/>
                    <a:gd name="connsiteX3" fmla="*/ 2857 w 4857"/>
                    <a:gd name="connsiteY3" fmla="*/ 5048 h 5048"/>
                    <a:gd name="connsiteX4" fmla="*/ 2953 w 4857"/>
                    <a:gd name="connsiteY4" fmla="*/ 3048 h 5048"/>
                    <a:gd name="connsiteX5" fmla="*/ 4858 w 4857"/>
                    <a:gd name="connsiteY5" fmla="*/ 2667 h 5048"/>
                    <a:gd name="connsiteX6" fmla="*/ 2953 w 4857"/>
                    <a:gd name="connsiteY6" fmla="*/ 2000 h 5048"/>
                    <a:gd name="connsiteX7" fmla="*/ 3143 w 4857"/>
                    <a:gd name="connsiteY7" fmla="*/ 0 h 5048"/>
                    <a:gd name="connsiteX8" fmla="*/ 1905 w 4857"/>
                    <a:gd name="connsiteY8" fmla="*/ 1619 h 5048"/>
                    <a:gd name="connsiteX9" fmla="*/ 95 w 4857"/>
                    <a:gd name="connsiteY9" fmla="*/ 857 h 5048"/>
                    <a:gd name="connsiteX10" fmla="*/ 1238 w 4857"/>
                    <a:gd name="connsiteY10" fmla="*/ 2476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5048">
                      <a:moveTo>
                        <a:pt x="1238" y="2476"/>
                      </a:moveTo>
                      <a:lnTo>
                        <a:pt x="0" y="4000"/>
                      </a:lnTo>
                      <a:lnTo>
                        <a:pt x="1809" y="3429"/>
                      </a:lnTo>
                      <a:lnTo>
                        <a:pt x="2857" y="5048"/>
                      </a:lnTo>
                      <a:lnTo>
                        <a:pt x="2953" y="3048"/>
                      </a:lnTo>
                      <a:lnTo>
                        <a:pt x="4858" y="2667"/>
                      </a:lnTo>
                      <a:lnTo>
                        <a:pt x="2953" y="2000"/>
                      </a:lnTo>
                      <a:lnTo>
                        <a:pt x="3143" y="0"/>
                      </a:lnTo>
                      <a:lnTo>
                        <a:pt x="1905" y="1619"/>
                      </a:lnTo>
                      <a:lnTo>
                        <a:pt x="95" y="857"/>
                      </a:lnTo>
                      <a:lnTo>
                        <a:pt x="1238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1" name="Freeform: Shape 560">
                  <a:extLst>
                    <a:ext uri="{FF2B5EF4-FFF2-40B4-BE49-F238E27FC236}">
                      <a16:creationId xmlns:a16="http://schemas.microsoft.com/office/drawing/2014/main" id="{C218A147-4381-E4CB-CA66-A36A4432286F}"/>
                    </a:ext>
                  </a:extLst>
                </p:cNvPr>
                <p:cNvSpPr/>
                <p:nvPr/>
              </p:nvSpPr>
              <p:spPr>
                <a:xfrm>
                  <a:off x="10922404" y="1872668"/>
                  <a:ext cx="5048" cy="4953"/>
                </a:xfrm>
                <a:custGeom>
                  <a:avLst/>
                  <a:gdLst>
                    <a:gd name="connsiteX0" fmla="*/ 1619 w 5048"/>
                    <a:gd name="connsiteY0" fmla="*/ 1905 h 4953"/>
                    <a:gd name="connsiteX1" fmla="*/ 0 w 5048"/>
                    <a:gd name="connsiteY1" fmla="*/ 2953 h 4953"/>
                    <a:gd name="connsiteX2" fmla="*/ 2000 w 5048"/>
                    <a:gd name="connsiteY2" fmla="*/ 2953 h 4953"/>
                    <a:gd name="connsiteX3" fmla="*/ 2477 w 5048"/>
                    <a:gd name="connsiteY3" fmla="*/ 4953 h 4953"/>
                    <a:gd name="connsiteX4" fmla="*/ 3048 w 5048"/>
                    <a:gd name="connsiteY4" fmla="*/ 3048 h 4953"/>
                    <a:gd name="connsiteX5" fmla="*/ 5048 w 5048"/>
                    <a:gd name="connsiteY5" fmla="*/ 3143 h 4953"/>
                    <a:gd name="connsiteX6" fmla="*/ 3524 w 5048"/>
                    <a:gd name="connsiteY6" fmla="*/ 2000 h 4953"/>
                    <a:gd name="connsiteX7" fmla="*/ 4191 w 5048"/>
                    <a:gd name="connsiteY7" fmla="*/ 191 h 4953"/>
                    <a:gd name="connsiteX8" fmla="*/ 2572 w 5048"/>
                    <a:gd name="connsiteY8" fmla="*/ 1238 h 4953"/>
                    <a:gd name="connsiteX9" fmla="*/ 1048 w 5048"/>
                    <a:gd name="connsiteY9" fmla="*/ 0 h 4953"/>
                    <a:gd name="connsiteX10" fmla="*/ 1619 w 5048"/>
                    <a:gd name="connsiteY10" fmla="*/ 1905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4953">
                      <a:moveTo>
                        <a:pt x="1619" y="1905"/>
                      </a:moveTo>
                      <a:lnTo>
                        <a:pt x="0" y="2953"/>
                      </a:lnTo>
                      <a:lnTo>
                        <a:pt x="2000" y="2953"/>
                      </a:lnTo>
                      <a:lnTo>
                        <a:pt x="2477" y="4953"/>
                      </a:lnTo>
                      <a:lnTo>
                        <a:pt x="3048" y="3048"/>
                      </a:lnTo>
                      <a:lnTo>
                        <a:pt x="5048" y="3143"/>
                      </a:lnTo>
                      <a:lnTo>
                        <a:pt x="3524" y="2000"/>
                      </a:lnTo>
                      <a:lnTo>
                        <a:pt x="4191" y="191"/>
                      </a:lnTo>
                      <a:lnTo>
                        <a:pt x="2572" y="1238"/>
                      </a:lnTo>
                      <a:lnTo>
                        <a:pt x="1048" y="0"/>
                      </a:lnTo>
                      <a:lnTo>
                        <a:pt x="1619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2" name="Freeform: Shape 561">
                  <a:extLst>
                    <a:ext uri="{FF2B5EF4-FFF2-40B4-BE49-F238E27FC236}">
                      <a16:creationId xmlns:a16="http://schemas.microsoft.com/office/drawing/2014/main" id="{A2D22953-B58A-DFCF-250E-6BEB14D75166}"/>
                    </a:ext>
                  </a:extLst>
                </p:cNvPr>
                <p:cNvSpPr/>
                <p:nvPr/>
              </p:nvSpPr>
              <p:spPr>
                <a:xfrm>
                  <a:off x="10916689" y="1866858"/>
                  <a:ext cx="4952" cy="5143"/>
                </a:xfrm>
                <a:custGeom>
                  <a:avLst/>
                  <a:gdLst>
                    <a:gd name="connsiteX0" fmla="*/ 2000 w 4952"/>
                    <a:gd name="connsiteY0" fmla="*/ 2000 h 5143"/>
                    <a:gd name="connsiteX1" fmla="*/ 0 w 4952"/>
                    <a:gd name="connsiteY1" fmla="*/ 2476 h 5143"/>
                    <a:gd name="connsiteX2" fmla="*/ 1905 w 4952"/>
                    <a:gd name="connsiteY2" fmla="*/ 3143 h 5143"/>
                    <a:gd name="connsiteX3" fmla="*/ 1810 w 4952"/>
                    <a:gd name="connsiteY3" fmla="*/ 5143 h 5143"/>
                    <a:gd name="connsiteX4" fmla="*/ 2953 w 4952"/>
                    <a:gd name="connsiteY4" fmla="*/ 3619 h 5143"/>
                    <a:gd name="connsiteX5" fmla="*/ 4858 w 4952"/>
                    <a:gd name="connsiteY5" fmla="*/ 4381 h 5143"/>
                    <a:gd name="connsiteX6" fmla="*/ 3715 w 4952"/>
                    <a:gd name="connsiteY6" fmla="*/ 2667 h 5143"/>
                    <a:gd name="connsiteX7" fmla="*/ 4953 w 4952"/>
                    <a:gd name="connsiteY7" fmla="*/ 1143 h 5143"/>
                    <a:gd name="connsiteX8" fmla="*/ 3048 w 4952"/>
                    <a:gd name="connsiteY8" fmla="*/ 1715 h 5143"/>
                    <a:gd name="connsiteX9" fmla="*/ 2000 w 4952"/>
                    <a:gd name="connsiteY9" fmla="*/ 0 h 5143"/>
                    <a:gd name="connsiteX10" fmla="*/ 2000 w 4952"/>
                    <a:gd name="connsiteY10" fmla="*/ 2000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2" h="5143">
                      <a:moveTo>
                        <a:pt x="2000" y="2000"/>
                      </a:moveTo>
                      <a:lnTo>
                        <a:pt x="0" y="2476"/>
                      </a:lnTo>
                      <a:lnTo>
                        <a:pt x="1905" y="3143"/>
                      </a:lnTo>
                      <a:lnTo>
                        <a:pt x="1810" y="5143"/>
                      </a:lnTo>
                      <a:lnTo>
                        <a:pt x="2953" y="3619"/>
                      </a:lnTo>
                      <a:lnTo>
                        <a:pt x="4858" y="4381"/>
                      </a:lnTo>
                      <a:lnTo>
                        <a:pt x="3715" y="2667"/>
                      </a:lnTo>
                      <a:lnTo>
                        <a:pt x="4953" y="1143"/>
                      </a:lnTo>
                      <a:lnTo>
                        <a:pt x="3048" y="1715"/>
                      </a:lnTo>
                      <a:lnTo>
                        <a:pt x="2000" y="0"/>
                      </a:lnTo>
                      <a:lnTo>
                        <a:pt x="2000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3" name="Freeform: Shape 562">
                  <a:extLst>
                    <a:ext uri="{FF2B5EF4-FFF2-40B4-BE49-F238E27FC236}">
                      <a16:creationId xmlns:a16="http://schemas.microsoft.com/office/drawing/2014/main" id="{0B8022F7-8415-2AE4-335F-8336B271BB62}"/>
                    </a:ext>
                  </a:extLst>
                </p:cNvPr>
                <p:cNvSpPr/>
                <p:nvPr/>
              </p:nvSpPr>
              <p:spPr>
                <a:xfrm>
                  <a:off x="10910593" y="1871145"/>
                  <a:ext cx="5143" cy="5048"/>
                </a:xfrm>
                <a:custGeom>
                  <a:avLst/>
                  <a:gdLst>
                    <a:gd name="connsiteX0" fmla="*/ 2000 w 5143"/>
                    <a:gd name="connsiteY0" fmla="*/ 1905 h 5048"/>
                    <a:gd name="connsiteX1" fmla="*/ 0 w 5143"/>
                    <a:gd name="connsiteY1" fmla="*/ 1810 h 5048"/>
                    <a:gd name="connsiteX2" fmla="*/ 1524 w 5143"/>
                    <a:gd name="connsiteY2" fmla="*/ 2953 h 5048"/>
                    <a:gd name="connsiteX3" fmla="*/ 762 w 5143"/>
                    <a:gd name="connsiteY3" fmla="*/ 4858 h 5048"/>
                    <a:gd name="connsiteX4" fmla="*/ 2476 w 5143"/>
                    <a:gd name="connsiteY4" fmla="*/ 3715 h 5048"/>
                    <a:gd name="connsiteX5" fmla="*/ 4000 w 5143"/>
                    <a:gd name="connsiteY5" fmla="*/ 5048 h 5048"/>
                    <a:gd name="connsiteX6" fmla="*/ 3429 w 5143"/>
                    <a:gd name="connsiteY6" fmla="*/ 3048 h 5048"/>
                    <a:gd name="connsiteX7" fmla="*/ 5143 w 5143"/>
                    <a:gd name="connsiteY7" fmla="*/ 2000 h 5048"/>
                    <a:gd name="connsiteX8" fmla="*/ 3143 w 5143"/>
                    <a:gd name="connsiteY8" fmla="*/ 2000 h 5048"/>
                    <a:gd name="connsiteX9" fmla="*/ 2667 w 5143"/>
                    <a:gd name="connsiteY9" fmla="*/ 0 h 5048"/>
                    <a:gd name="connsiteX10" fmla="*/ 2000 w 5143"/>
                    <a:gd name="connsiteY10" fmla="*/ 1905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048">
                      <a:moveTo>
                        <a:pt x="2000" y="1905"/>
                      </a:moveTo>
                      <a:lnTo>
                        <a:pt x="0" y="1810"/>
                      </a:lnTo>
                      <a:lnTo>
                        <a:pt x="1524" y="2953"/>
                      </a:lnTo>
                      <a:lnTo>
                        <a:pt x="762" y="4858"/>
                      </a:lnTo>
                      <a:lnTo>
                        <a:pt x="2476" y="3715"/>
                      </a:lnTo>
                      <a:lnTo>
                        <a:pt x="4000" y="5048"/>
                      </a:lnTo>
                      <a:lnTo>
                        <a:pt x="3429" y="3048"/>
                      </a:lnTo>
                      <a:lnTo>
                        <a:pt x="5143" y="2000"/>
                      </a:lnTo>
                      <a:lnTo>
                        <a:pt x="3143" y="2000"/>
                      </a:lnTo>
                      <a:lnTo>
                        <a:pt x="2667" y="0"/>
                      </a:lnTo>
                      <a:lnTo>
                        <a:pt x="200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4" name="Freeform: Shape 563">
                  <a:extLst>
                    <a:ext uri="{FF2B5EF4-FFF2-40B4-BE49-F238E27FC236}">
                      <a16:creationId xmlns:a16="http://schemas.microsoft.com/office/drawing/2014/main" id="{A96D6335-7D19-FF99-7960-A6A781233676}"/>
                    </a:ext>
                  </a:extLst>
                </p:cNvPr>
                <p:cNvSpPr/>
                <p:nvPr/>
              </p:nvSpPr>
              <p:spPr>
                <a:xfrm>
                  <a:off x="10899354" y="1877050"/>
                  <a:ext cx="5048" cy="5238"/>
                </a:xfrm>
                <a:custGeom>
                  <a:avLst/>
                  <a:gdLst>
                    <a:gd name="connsiteX0" fmla="*/ 2096 w 5048"/>
                    <a:gd name="connsiteY0" fmla="*/ 1619 h 5238"/>
                    <a:gd name="connsiteX1" fmla="*/ 191 w 5048"/>
                    <a:gd name="connsiteY1" fmla="*/ 857 h 5238"/>
                    <a:gd name="connsiteX2" fmla="*/ 1334 w 5048"/>
                    <a:gd name="connsiteY2" fmla="*/ 2572 h 5238"/>
                    <a:gd name="connsiteX3" fmla="*/ 0 w 5048"/>
                    <a:gd name="connsiteY3" fmla="*/ 4096 h 5238"/>
                    <a:gd name="connsiteX4" fmla="*/ 2000 w 5048"/>
                    <a:gd name="connsiteY4" fmla="*/ 3524 h 5238"/>
                    <a:gd name="connsiteX5" fmla="*/ 3048 w 5048"/>
                    <a:gd name="connsiteY5" fmla="*/ 5239 h 5238"/>
                    <a:gd name="connsiteX6" fmla="*/ 3048 w 5048"/>
                    <a:gd name="connsiteY6" fmla="*/ 3238 h 5238"/>
                    <a:gd name="connsiteX7" fmla="*/ 5048 w 5048"/>
                    <a:gd name="connsiteY7" fmla="*/ 2762 h 5238"/>
                    <a:gd name="connsiteX8" fmla="*/ 3143 w 5048"/>
                    <a:gd name="connsiteY8" fmla="*/ 2095 h 5238"/>
                    <a:gd name="connsiteX9" fmla="*/ 3334 w 5048"/>
                    <a:gd name="connsiteY9" fmla="*/ 0 h 5238"/>
                    <a:gd name="connsiteX10" fmla="*/ 2096 w 5048"/>
                    <a:gd name="connsiteY10" fmla="*/ 1619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238">
                      <a:moveTo>
                        <a:pt x="2096" y="1619"/>
                      </a:move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lnTo>
                        <a:pt x="3048" y="5239"/>
                      </a:lnTo>
                      <a:lnTo>
                        <a:pt x="3048" y="3238"/>
                      </a:lnTo>
                      <a:lnTo>
                        <a:pt x="5048" y="2762"/>
                      </a:lnTo>
                      <a:lnTo>
                        <a:pt x="3143" y="2095"/>
                      </a:lnTo>
                      <a:lnTo>
                        <a:pt x="3334" y="0"/>
                      </a:lnTo>
                      <a:lnTo>
                        <a:pt x="2096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5" name="Freeform: Shape 564">
                  <a:extLst>
                    <a:ext uri="{FF2B5EF4-FFF2-40B4-BE49-F238E27FC236}">
                      <a16:creationId xmlns:a16="http://schemas.microsoft.com/office/drawing/2014/main" id="{18E822EB-F284-9C94-A9BE-8DB764AF37D7}"/>
                    </a:ext>
                  </a:extLst>
                </p:cNvPr>
                <p:cNvSpPr/>
                <p:nvPr/>
              </p:nvSpPr>
              <p:spPr>
                <a:xfrm>
                  <a:off x="10899449" y="1850951"/>
                  <a:ext cx="5238" cy="5143"/>
                </a:xfrm>
                <a:custGeom>
                  <a:avLst/>
                  <a:gdLst>
                    <a:gd name="connsiteX0" fmla="*/ 2667 w 5238"/>
                    <a:gd name="connsiteY0" fmla="*/ 1333 h 5143"/>
                    <a:gd name="connsiteX1" fmla="*/ 1143 w 5238"/>
                    <a:gd name="connsiteY1" fmla="*/ 0 h 5143"/>
                    <a:gd name="connsiteX2" fmla="*/ 1714 w 5238"/>
                    <a:gd name="connsiteY2" fmla="*/ 2000 h 5143"/>
                    <a:gd name="connsiteX3" fmla="*/ 0 w 5238"/>
                    <a:gd name="connsiteY3" fmla="*/ 3048 h 5143"/>
                    <a:gd name="connsiteX4" fmla="*/ 2000 w 5238"/>
                    <a:gd name="connsiteY4" fmla="*/ 3143 h 5143"/>
                    <a:gd name="connsiteX5" fmla="*/ 2477 w 5238"/>
                    <a:gd name="connsiteY5" fmla="*/ 5144 h 5143"/>
                    <a:gd name="connsiteX6" fmla="*/ 3238 w 5238"/>
                    <a:gd name="connsiteY6" fmla="*/ 3239 h 5143"/>
                    <a:gd name="connsiteX7" fmla="*/ 5239 w 5238"/>
                    <a:gd name="connsiteY7" fmla="*/ 3334 h 5143"/>
                    <a:gd name="connsiteX8" fmla="*/ 3620 w 5238"/>
                    <a:gd name="connsiteY8" fmla="*/ 2096 h 5143"/>
                    <a:gd name="connsiteX9" fmla="*/ 4381 w 5238"/>
                    <a:gd name="connsiteY9" fmla="*/ 191 h 5143"/>
                    <a:gd name="connsiteX10" fmla="*/ 2667 w 5238"/>
                    <a:gd name="connsiteY10" fmla="*/ 1333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143">
                      <a:moveTo>
                        <a:pt x="2667" y="1333"/>
                      </a:moveTo>
                      <a:lnTo>
                        <a:pt x="1143" y="0"/>
                      </a:lnTo>
                      <a:lnTo>
                        <a:pt x="1714" y="2000"/>
                      </a:lnTo>
                      <a:lnTo>
                        <a:pt x="0" y="3048"/>
                      </a:lnTo>
                      <a:lnTo>
                        <a:pt x="2000" y="3143"/>
                      </a:lnTo>
                      <a:lnTo>
                        <a:pt x="2477" y="5144"/>
                      </a:lnTo>
                      <a:lnTo>
                        <a:pt x="3238" y="3239"/>
                      </a:lnTo>
                      <a:lnTo>
                        <a:pt x="5239" y="3334"/>
                      </a:lnTo>
                      <a:lnTo>
                        <a:pt x="3620" y="2096"/>
                      </a:lnTo>
                      <a:lnTo>
                        <a:pt x="4381" y="191"/>
                      </a:lnTo>
                      <a:lnTo>
                        <a:pt x="2667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6" name="Freeform: Shape 565">
                  <a:extLst>
                    <a:ext uri="{FF2B5EF4-FFF2-40B4-BE49-F238E27FC236}">
                      <a16:creationId xmlns:a16="http://schemas.microsoft.com/office/drawing/2014/main" id="{BF5AC204-AAFD-1ACE-9C00-082675BFA790}"/>
                    </a:ext>
                  </a:extLst>
                </p:cNvPr>
                <p:cNvSpPr/>
                <p:nvPr/>
              </p:nvSpPr>
              <p:spPr>
                <a:xfrm>
                  <a:off x="10891353" y="1869906"/>
                  <a:ext cx="5143" cy="5333"/>
                </a:xfrm>
                <a:custGeom>
                  <a:avLst/>
                  <a:gdLst>
                    <a:gd name="connsiteX0" fmla="*/ 3143 w 5143"/>
                    <a:gd name="connsiteY0" fmla="*/ 1810 h 5333"/>
                    <a:gd name="connsiteX1" fmla="*/ 2096 w 5143"/>
                    <a:gd name="connsiteY1" fmla="*/ 0 h 5333"/>
                    <a:gd name="connsiteX2" fmla="*/ 2000 w 5143"/>
                    <a:gd name="connsiteY2" fmla="*/ 2095 h 5333"/>
                    <a:gd name="connsiteX3" fmla="*/ 0 w 5143"/>
                    <a:gd name="connsiteY3" fmla="*/ 2572 h 5333"/>
                    <a:gd name="connsiteX4" fmla="*/ 2000 w 5143"/>
                    <a:gd name="connsiteY4" fmla="*/ 3238 h 5333"/>
                    <a:gd name="connsiteX5" fmla="*/ 1810 w 5143"/>
                    <a:gd name="connsiteY5" fmla="*/ 5334 h 5333"/>
                    <a:gd name="connsiteX6" fmla="*/ 3048 w 5143"/>
                    <a:gd name="connsiteY6" fmla="*/ 3715 h 5333"/>
                    <a:gd name="connsiteX7" fmla="*/ 5048 w 5143"/>
                    <a:gd name="connsiteY7" fmla="*/ 4477 h 5333"/>
                    <a:gd name="connsiteX8" fmla="*/ 3810 w 5143"/>
                    <a:gd name="connsiteY8" fmla="*/ 2762 h 5333"/>
                    <a:gd name="connsiteX9" fmla="*/ 5144 w 5143"/>
                    <a:gd name="connsiteY9" fmla="*/ 1143 h 5333"/>
                    <a:gd name="connsiteX10" fmla="*/ 3143 w 5143"/>
                    <a:gd name="connsiteY10" fmla="*/ 1810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333">
                      <a:moveTo>
                        <a:pt x="3143" y="1810"/>
                      </a:moveTo>
                      <a:lnTo>
                        <a:pt x="2096" y="0"/>
                      </a:lnTo>
                      <a:lnTo>
                        <a:pt x="2000" y="2095"/>
                      </a:lnTo>
                      <a:lnTo>
                        <a:pt x="0" y="2572"/>
                      </a:lnTo>
                      <a:lnTo>
                        <a:pt x="2000" y="3238"/>
                      </a:lnTo>
                      <a:lnTo>
                        <a:pt x="1810" y="5334"/>
                      </a:lnTo>
                      <a:lnTo>
                        <a:pt x="3048" y="3715"/>
                      </a:lnTo>
                      <a:lnTo>
                        <a:pt x="5048" y="4477"/>
                      </a:lnTo>
                      <a:lnTo>
                        <a:pt x="3810" y="2762"/>
                      </a:lnTo>
                      <a:lnTo>
                        <a:pt x="5144" y="1143"/>
                      </a:lnTo>
                      <a:lnTo>
                        <a:pt x="314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7" name="Freeform: Shape 566">
                  <a:extLst>
                    <a:ext uri="{FF2B5EF4-FFF2-40B4-BE49-F238E27FC236}">
                      <a16:creationId xmlns:a16="http://schemas.microsoft.com/office/drawing/2014/main" id="{C936752C-B36E-EF66-F9C9-55AB1C140BDC}"/>
                    </a:ext>
                  </a:extLst>
                </p:cNvPr>
                <p:cNvSpPr/>
                <p:nvPr/>
              </p:nvSpPr>
              <p:spPr>
                <a:xfrm>
                  <a:off x="10889162" y="1858572"/>
                  <a:ext cx="5333" cy="5238"/>
                </a:xfrm>
                <a:custGeom>
                  <a:avLst/>
                  <a:gdLst>
                    <a:gd name="connsiteX0" fmla="*/ 3238 w 5333"/>
                    <a:gd name="connsiteY0" fmla="*/ 2000 h 5238"/>
                    <a:gd name="connsiteX1" fmla="*/ 2762 w 5333"/>
                    <a:gd name="connsiteY1" fmla="*/ 0 h 5238"/>
                    <a:gd name="connsiteX2" fmla="*/ 2096 w 5333"/>
                    <a:gd name="connsiteY2" fmla="*/ 2000 h 5238"/>
                    <a:gd name="connsiteX3" fmla="*/ 0 w 5333"/>
                    <a:gd name="connsiteY3" fmla="*/ 1810 h 5238"/>
                    <a:gd name="connsiteX4" fmla="*/ 1619 w 5333"/>
                    <a:gd name="connsiteY4" fmla="*/ 3143 h 5238"/>
                    <a:gd name="connsiteX5" fmla="*/ 857 w 5333"/>
                    <a:gd name="connsiteY5" fmla="*/ 5048 h 5238"/>
                    <a:gd name="connsiteX6" fmla="*/ 2572 w 5333"/>
                    <a:gd name="connsiteY6" fmla="*/ 3905 h 5238"/>
                    <a:gd name="connsiteX7" fmla="*/ 4191 w 5333"/>
                    <a:gd name="connsiteY7" fmla="*/ 5239 h 5238"/>
                    <a:gd name="connsiteX8" fmla="*/ 3619 w 5333"/>
                    <a:gd name="connsiteY8" fmla="*/ 3238 h 5238"/>
                    <a:gd name="connsiteX9" fmla="*/ 5334 w 5333"/>
                    <a:gd name="connsiteY9" fmla="*/ 2096 h 5238"/>
                    <a:gd name="connsiteX10" fmla="*/ 3238 w 5333"/>
                    <a:gd name="connsiteY10" fmla="*/ 2000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238">
                      <a:moveTo>
                        <a:pt x="3238" y="2000"/>
                      </a:moveTo>
                      <a:lnTo>
                        <a:pt x="2762" y="0"/>
                      </a:lnTo>
                      <a:lnTo>
                        <a:pt x="2096" y="2000"/>
                      </a:lnTo>
                      <a:lnTo>
                        <a:pt x="0" y="1810"/>
                      </a:lnTo>
                      <a:lnTo>
                        <a:pt x="1619" y="3143"/>
                      </a:lnTo>
                      <a:lnTo>
                        <a:pt x="857" y="5048"/>
                      </a:lnTo>
                      <a:lnTo>
                        <a:pt x="2572" y="3905"/>
                      </a:lnTo>
                      <a:lnTo>
                        <a:pt x="4191" y="5239"/>
                      </a:lnTo>
                      <a:lnTo>
                        <a:pt x="3619" y="3238"/>
                      </a:lnTo>
                      <a:lnTo>
                        <a:pt x="5334" y="2096"/>
                      </a:lnTo>
                      <a:lnTo>
                        <a:pt x="3238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8" name="Freeform: Shape 567">
                  <a:extLst>
                    <a:ext uri="{FF2B5EF4-FFF2-40B4-BE49-F238E27FC236}">
                      <a16:creationId xmlns:a16="http://schemas.microsoft.com/office/drawing/2014/main" id="{06050058-AF6E-10F8-0E1D-31B1F7E88BE9}"/>
                    </a:ext>
                  </a:extLst>
                </p:cNvPr>
                <p:cNvSpPr/>
                <p:nvPr/>
              </p:nvSpPr>
              <p:spPr>
                <a:xfrm>
                  <a:off x="10878970" y="1862763"/>
                  <a:ext cx="5333" cy="5429"/>
                </a:xfrm>
                <a:custGeom>
                  <a:avLst/>
                  <a:gdLst>
                    <a:gd name="connsiteX0" fmla="*/ 3334 w 5333"/>
                    <a:gd name="connsiteY0" fmla="*/ 2095 h 5429"/>
                    <a:gd name="connsiteX1" fmla="*/ 3429 w 5333"/>
                    <a:gd name="connsiteY1" fmla="*/ 0 h 5429"/>
                    <a:gd name="connsiteX2" fmla="*/ 2191 w 5333"/>
                    <a:gd name="connsiteY2" fmla="*/ 1715 h 5429"/>
                    <a:gd name="connsiteX3" fmla="*/ 190 w 5333"/>
                    <a:gd name="connsiteY3" fmla="*/ 857 h 5429"/>
                    <a:gd name="connsiteX4" fmla="*/ 1429 w 5333"/>
                    <a:gd name="connsiteY4" fmla="*/ 2572 h 5429"/>
                    <a:gd name="connsiteX5" fmla="*/ 0 w 5333"/>
                    <a:gd name="connsiteY5" fmla="*/ 4286 h 5429"/>
                    <a:gd name="connsiteX6" fmla="*/ 2096 w 5333"/>
                    <a:gd name="connsiteY6" fmla="*/ 3619 h 5429"/>
                    <a:gd name="connsiteX7" fmla="*/ 3238 w 5333"/>
                    <a:gd name="connsiteY7" fmla="*/ 5429 h 5429"/>
                    <a:gd name="connsiteX8" fmla="*/ 3238 w 5333"/>
                    <a:gd name="connsiteY8" fmla="*/ 3334 h 5429"/>
                    <a:gd name="connsiteX9" fmla="*/ 5334 w 5333"/>
                    <a:gd name="connsiteY9" fmla="*/ 2762 h 5429"/>
                    <a:gd name="connsiteX10" fmla="*/ 3334 w 5333"/>
                    <a:gd name="connsiteY10" fmla="*/ 2095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429">
                      <a:moveTo>
                        <a:pt x="3334" y="2095"/>
                      </a:moveTo>
                      <a:lnTo>
                        <a:pt x="3429" y="0"/>
                      </a:lnTo>
                      <a:lnTo>
                        <a:pt x="2191" y="1715"/>
                      </a:lnTo>
                      <a:lnTo>
                        <a:pt x="190" y="857"/>
                      </a:lnTo>
                      <a:lnTo>
                        <a:pt x="1429" y="2572"/>
                      </a:lnTo>
                      <a:lnTo>
                        <a:pt x="0" y="4286"/>
                      </a:lnTo>
                      <a:lnTo>
                        <a:pt x="2096" y="3619"/>
                      </a:lnTo>
                      <a:lnTo>
                        <a:pt x="3238" y="5429"/>
                      </a:lnTo>
                      <a:lnTo>
                        <a:pt x="3238" y="3334"/>
                      </a:lnTo>
                      <a:lnTo>
                        <a:pt x="5334" y="2762"/>
                      </a:lnTo>
                      <a:lnTo>
                        <a:pt x="3334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9" name="Freeform: Shape 568">
                  <a:extLst>
                    <a:ext uri="{FF2B5EF4-FFF2-40B4-BE49-F238E27FC236}">
                      <a16:creationId xmlns:a16="http://schemas.microsoft.com/office/drawing/2014/main" id="{461D4772-54EF-6D8F-BB08-67E68B1C6FB1}"/>
                    </a:ext>
                  </a:extLst>
                </p:cNvPr>
                <p:cNvSpPr/>
                <p:nvPr/>
              </p:nvSpPr>
              <p:spPr>
                <a:xfrm>
                  <a:off x="10879542" y="1872764"/>
                  <a:ext cx="5524" cy="5334"/>
                </a:xfrm>
                <a:custGeom>
                  <a:avLst/>
                  <a:gdLst>
                    <a:gd name="connsiteX0" fmla="*/ 3810 w 5524"/>
                    <a:gd name="connsiteY0" fmla="*/ 2191 h 5334"/>
                    <a:gd name="connsiteX1" fmla="*/ 4667 w 5524"/>
                    <a:gd name="connsiteY1" fmla="*/ 191 h 5334"/>
                    <a:gd name="connsiteX2" fmla="*/ 2857 w 5524"/>
                    <a:gd name="connsiteY2" fmla="*/ 1429 h 5334"/>
                    <a:gd name="connsiteX3" fmla="*/ 1238 w 5524"/>
                    <a:gd name="connsiteY3" fmla="*/ 0 h 5334"/>
                    <a:gd name="connsiteX4" fmla="*/ 1810 w 5524"/>
                    <a:gd name="connsiteY4" fmla="*/ 2096 h 5334"/>
                    <a:gd name="connsiteX5" fmla="*/ 0 w 5524"/>
                    <a:gd name="connsiteY5" fmla="*/ 3239 h 5334"/>
                    <a:gd name="connsiteX6" fmla="*/ 2191 w 5524"/>
                    <a:gd name="connsiteY6" fmla="*/ 3239 h 5334"/>
                    <a:gd name="connsiteX7" fmla="*/ 2667 w 5524"/>
                    <a:gd name="connsiteY7" fmla="*/ 5334 h 5334"/>
                    <a:gd name="connsiteX8" fmla="*/ 3429 w 5524"/>
                    <a:gd name="connsiteY8" fmla="*/ 3334 h 5334"/>
                    <a:gd name="connsiteX9" fmla="*/ 5524 w 5524"/>
                    <a:gd name="connsiteY9" fmla="*/ 3429 h 5334"/>
                    <a:gd name="connsiteX10" fmla="*/ 3810 w 5524"/>
                    <a:gd name="connsiteY10" fmla="*/ 2191 h 5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334">
                      <a:moveTo>
                        <a:pt x="3810" y="2191"/>
                      </a:moveTo>
                      <a:lnTo>
                        <a:pt x="4667" y="191"/>
                      </a:lnTo>
                      <a:lnTo>
                        <a:pt x="2857" y="1429"/>
                      </a:lnTo>
                      <a:lnTo>
                        <a:pt x="1238" y="0"/>
                      </a:lnTo>
                      <a:lnTo>
                        <a:pt x="1810" y="2096"/>
                      </a:lnTo>
                      <a:lnTo>
                        <a:pt x="0" y="3239"/>
                      </a:lnTo>
                      <a:lnTo>
                        <a:pt x="2191" y="3239"/>
                      </a:lnTo>
                      <a:lnTo>
                        <a:pt x="2667" y="5334"/>
                      </a:lnTo>
                      <a:lnTo>
                        <a:pt x="3429" y="3334"/>
                      </a:lnTo>
                      <a:lnTo>
                        <a:pt x="5524" y="3429"/>
                      </a:lnTo>
                      <a:lnTo>
                        <a:pt x="3810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0" name="Freeform: Shape 569">
                  <a:extLst>
                    <a:ext uri="{FF2B5EF4-FFF2-40B4-BE49-F238E27FC236}">
                      <a16:creationId xmlns:a16="http://schemas.microsoft.com/office/drawing/2014/main" id="{7D6444EA-01C4-5F03-46E5-1CA08EA96F21}"/>
                    </a:ext>
                  </a:extLst>
                </p:cNvPr>
                <p:cNvSpPr/>
                <p:nvPr/>
              </p:nvSpPr>
              <p:spPr>
                <a:xfrm>
                  <a:off x="10861444" y="1873430"/>
                  <a:ext cx="5429" cy="5524"/>
                </a:xfrm>
                <a:custGeom>
                  <a:avLst/>
                  <a:gdLst>
                    <a:gd name="connsiteX0" fmla="*/ 4000 w 5429"/>
                    <a:gd name="connsiteY0" fmla="*/ 2858 h 5524"/>
                    <a:gd name="connsiteX1" fmla="*/ 5429 w 5429"/>
                    <a:gd name="connsiteY1" fmla="*/ 1143 h 5524"/>
                    <a:gd name="connsiteX2" fmla="*/ 3334 w 5429"/>
                    <a:gd name="connsiteY2" fmla="*/ 1810 h 5524"/>
                    <a:gd name="connsiteX3" fmla="*/ 2191 w 5429"/>
                    <a:gd name="connsiteY3" fmla="*/ 0 h 5524"/>
                    <a:gd name="connsiteX4" fmla="*/ 2096 w 5429"/>
                    <a:gd name="connsiteY4" fmla="*/ 2096 h 5524"/>
                    <a:gd name="connsiteX5" fmla="*/ 0 w 5429"/>
                    <a:gd name="connsiteY5" fmla="*/ 2667 h 5524"/>
                    <a:gd name="connsiteX6" fmla="*/ 2096 w 5429"/>
                    <a:gd name="connsiteY6" fmla="*/ 3334 h 5524"/>
                    <a:gd name="connsiteX7" fmla="*/ 1905 w 5429"/>
                    <a:gd name="connsiteY7" fmla="*/ 5525 h 5524"/>
                    <a:gd name="connsiteX8" fmla="*/ 3238 w 5429"/>
                    <a:gd name="connsiteY8" fmla="*/ 3810 h 5524"/>
                    <a:gd name="connsiteX9" fmla="*/ 5239 w 5429"/>
                    <a:gd name="connsiteY9" fmla="*/ 4572 h 5524"/>
                    <a:gd name="connsiteX10" fmla="*/ 4000 w 5429"/>
                    <a:gd name="connsiteY10" fmla="*/ 2858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524">
                      <a:moveTo>
                        <a:pt x="4000" y="2858"/>
                      </a:moveTo>
                      <a:lnTo>
                        <a:pt x="5429" y="1143"/>
                      </a:lnTo>
                      <a:lnTo>
                        <a:pt x="3334" y="1810"/>
                      </a:lnTo>
                      <a:lnTo>
                        <a:pt x="2191" y="0"/>
                      </a:lnTo>
                      <a:lnTo>
                        <a:pt x="2096" y="2096"/>
                      </a:lnTo>
                      <a:lnTo>
                        <a:pt x="0" y="2667"/>
                      </a:lnTo>
                      <a:lnTo>
                        <a:pt x="2096" y="3334"/>
                      </a:lnTo>
                      <a:lnTo>
                        <a:pt x="1905" y="5525"/>
                      </a:lnTo>
                      <a:lnTo>
                        <a:pt x="3238" y="3810"/>
                      </a:lnTo>
                      <a:lnTo>
                        <a:pt x="5239" y="4572"/>
                      </a:lnTo>
                      <a:lnTo>
                        <a:pt x="4000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1" name="Freeform: Shape 570">
                  <a:extLst>
                    <a:ext uri="{FF2B5EF4-FFF2-40B4-BE49-F238E27FC236}">
                      <a16:creationId xmlns:a16="http://schemas.microsoft.com/office/drawing/2014/main" id="{89727DDB-A112-3B6A-3C0B-230FC4253225}"/>
                    </a:ext>
                  </a:extLst>
                </p:cNvPr>
                <p:cNvSpPr/>
                <p:nvPr/>
              </p:nvSpPr>
              <p:spPr>
                <a:xfrm>
                  <a:off x="10864683" y="1884956"/>
                  <a:ext cx="5619" cy="5429"/>
                </a:xfrm>
                <a:custGeom>
                  <a:avLst/>
                  <a:gdLst>
                    <a:gd name="connsiteX0" fmla="*/ 3715 w 5619"/>
                    <a:gd name="connsiteY0" fmla="*/ 3334 h 5429"/>
                    <a:gd name="connsiteX1" fmla="*/ 5620 w 5619"/>
                    <a:gd name="connsiteY1" fmla="*/ 2191 h 5429"/>
                    <a:gd name="connsiteX2" fmla="*/ 3429 w 5619"/>
                    <a:gd name="connsiteY2" fmla="*/ 2096 h 5429"/>
                    <a:gd name="connsiteX3" fmla="*/ 2857 w 5619"/>
                    <a:gd name="connsiteY3" fmla="*/ 0 h 5429"/>
                    <a:gd name="connsiteX4" fmla="*/ 2191 w 5619"/>
                    <a:gd name="connsiteY4" fmla="*/ 2096 h 5429"/>
                    <a:gd name="connsiteX5" fmla="*/ 0 w 5619"/>
                    <a:gd name="connsiteY5" fmla="*/ 1905 h 5429"/>
                    <a:gd name="connsiteX6" fmla="*/ 1714 w 5619"/>
                    <a:gd name="connsiteY6" fmla="*/ 3239 h 5429"/>
                    <a:gd name="connsiteX7" fmla="*/ 953 w 5619"/>
                    <a:gd name="connsiteY7" fmla="*/ 5239 h 5429"/>
                    <a:gd name="connsiteX8" fmla="*/ 2667 w 5619"/>
                    <a:gd name="connsiteY8" fmla="*/ 4001 h 5429"/>
                    <a:gd name="connsiteX9" fmla="*/ 4381 w 5619"/>
                    <a:gd name="connsiteY9" fmla="*/ 5429 h 5429"/>
                    <a:gd name="connsiteX10" fmla="*/ 3715 w 5619"/>
                    <a:gd name="connsiteY10" fmla="*/ 3334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429">
                      <a:moveTo>
                        <a:pt x="3715" y="3334"/>
                      </a:moveTo>
                      <a:lnTo>
                        <a:pt x="5620" y="2191"/>
                      </a:lnTo>
                      <a:lnTo>
                        <a:pt x="3429" y="2096"/>
                      </a:lnTo>
                      <a:lnTo>
                        <a:pt x="2857" y="0"/>
                      </a:lnTo>
                      <a:lnTo>
                        <a:pt x="2191" y="2096"/>
                      </a:lnTo>
                      <a:lnTo>
                        <a:pt x="0" y="1905"/>
                      </a:lnTo>
                      <a:lnTo>
                        <a:pt x="1714" y="3239"/>
                      </a:lnTo>
                      <a:lnTo>
                        <a:pt x="953" y="5239"/>
                      </a:lnTo>
                      <a:lnTo>
                        <a:pt x="2667" y="4001"/>
                      </a:lnTo>
                      <a:lnTo>
                        <a:pt x="4381" y="5429"/>
                      </a:lnTo>
                      <a:lnTo>
                        <a:pt x="3715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2" name="Freeform: Shape 571">
                  <a:extLst>
                    <a:ext uri="{FF2B5EF4-FFF2-40B4-BE49-F238E27FC236}">
                      <a16:creationId xmlns:a16="http://schemas.microsoft.com/office/drawing/2014/main" id="{E7F1F033-BF61-72DB-3950-F0799C822E68}"/>
                    </a:ext>
                  </a:extLst>
                </p:cNvPr>
                <p:cNvSpPr/>
                <p:nvPr/>
              </p:nvSpPr>
              <p:spPr>
                <a:xfrm>
                  <a:off x="10869350" y="1863905"/>
                  <a:ext cx="5524" cy="5714"/>
                </a:xfrm>
                <a:custGeom>
                  <a:avLst/>
                  <a:gdLst>
                    <a:gd name="connsiteX0" fmla="*/ 3334 w 5524"/>
                    <a:gd name="connsiteY0" fmla="*/ 3524 h 5714"/>
                    <a:gd name="connsiteX1" fmla="*/ 5525 w 5524"/>
                    <a:gd name="connsiteY1" fmla="*/ 2953 h 5714"/>
                    <a:gd name="connsiteX2" fmla="*/ 3429 w 5524"/>
                    <a:gd name="connsiteY2" fmla="*/ 2191 h 5714"/>
                    <a:gd name="connsiteX3" fmla="*/ 3524 w 5524"/>
                    <a:gd name="connsiteY3" fmla="*/ 0 h 5714"/>
                    <a:gd name="connsiteX4" fmla="*/ 2191 w 5524"/>
                    <a:gd name="connsiteY4" fmla="*/ 1810 h 5714"/>
                    <a:gd name="connsiteX5" fmla="*/ 190 w 5524"/>
                    <a:gd name="connsiteY5" fmla="*/ 952 h 5714"/>
                    <a:gd name="connsiteX6" fmla="*/ 1429 w 5524"/>
                    <a:gd name="connsiteY6" fmla="*/ 2762 h 5714"/>
                    <a:gd name="connsiteX7" fmla="*/ 0 w 5524"/>
                    <a:gd name="connsiteY7" fmla="*/ 4477 h 5714"/>
                    <a:gd name="connsiteX8" fmla="*/ 2096 w 5524"/>
                    <a:gd name="connsiteY8" fmla="*/ 3810 h 5714"/>
                    <a:gd name="connsiteX9" fmla="*/ 3334 w 5524"/>
                    <a:gd name="connsiteY9" fmla="*/ 5715 h 5714"/>
                    <a:gd name="connsiteX10" fmla="*/ 3334 w 5524"/>
                    <a:gd name="connsiteY10" fmla="*/ 3524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714">
                      <a:moveTo>
                        <a:pt x="3334" y="3524"/>
                      </a:moveTo>
                      <a:lnTo>
                        <a:pt x="5525" y="2953"/>
                      </a:lnTo>
                      <a:lnTo>
                        <a:pt x="3429" y="2191"/>
                      </a:lnTo>
                      <a:lnTo>
                        <a:pt x="3524" y="0"/>
                      </a:lnTo>
                      <a:lnTo>
                        <a:pt x="2191" y="1810"/>
                      </a:lnTo>
                      <a:lnTo>
                        <a:pt x="190" y="952"/>
                      </a:lnTo>
                      <a:lnTo>
                        <a:pt x="1429" y="2762"/>
                      </a:lnTo>
                      <a:lnTo>
                        <a:pt x="0" y="4477"/>
                      </a:lnTo>
                      <a:lnTo>
                        <a:pt x="2096" y="3810"/>
                      </a:lnTo>
                      <a:lnTo>
                        <a:pt x="3334" y="5715"/>
                      </a:lnTo>
                      <a:lnTo>
                        <a:pt x="3334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3" name="Freeform: Shape 572">
                  <a:extLst>
                    <a:ext uri="{FF2B5EF4-FFF2-40B4-BE49-F238E27FC236}">
                      <a16:creationId xmlns:a16="http://schemas.microsoft.com/office/drawing/2014/main" id="{1796A154-F3EB-BB1F-34C7-4A6436053E6B}"/>
                    </a:ext>
                  </a:extLst>
                </p:cNvPr>
                <p:cNvSpPr/>
                <p:nvPr/>
              </p:nvSpPr>
              <p:spPr>
                <a:xfrm>
                  <a:off x="10856205" y="1867715"/>
                  <a:ext cx="5715" cy="5619"/>
                </a:xfrm>
                <a:custGeom>
                  <a:avLst/>
                  <a:gdLst>
                    <a:gd name="connsiteX0" fmla="*/ 3524 w 5715"/>
                    <a:gd name="connsiteY0" fmla="*/ 3429 h 5619"/>
                    <a:gd name="connsiteX1" fmla="*/ 5715 w 5715"/>
                    <a:gd name="connsiteY1" fmla="*/ 3619 h 5619"/>
                    <a:gd name="connsiteX2" fmla="*/ 4001 w 5715"/>
                    <a:gd name="connsiteY2" fmla="*/ 2286 h 5619"/>
                    <a:gd name="connsiteX3" fmla="*/ 4858 w 5715"/>
                    <a:gd name="connsiteY3" fmla="*/ 190 h 5619"/>
                    <a:gd name="connsiteX4" fmla="*/ 2953 w 5715"/>
                    <a:gd name="connsiteY4" fmla="*/ 1524 h 5619"/>
                    <a:gd name="connsiteX5" fmla="*/ 1238 w 5715"/>
                    <a:gd name="connsiteY5" fmla="*/ 0 h 5619"/>
                    <a:gd name="connsiteX6" fmla="*/ 1905 w 5715"/>
                    <a:gd name="connsiteY6" fmla="*/ 2191 h 5619"/>
                    <a:gd name="connsiteX7" fmla="*/ 0 w 5715"/>
                    <a:gd name="connsiteY7" fmla="*/ 3334 h 5619"/>
                    <a:gd name="connsiteX8" fmla="*/ 2286 w 5715"/>
                    <a:gd name="connsiteY8" fmla="*/ 3429 h 5619"/>
                    <a:gd name="connsiteX9" fmla="*/ 2762 w 5715"/>
                    <a:gd name="connsiteY9" fmla="*/ 5620 h 5619"/>
                    <a:gd name="connsiteX10" fmla="*/ 3524 w 5715"/>
                    <a:gd name="connsiteY10" fmla="*/ 3429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5" h="5619">
                      <a:moveTo>
                        <a:pt x="3524" y="3429"/>
                      </a:moveTo>
                      <a:lnTo>
                        <a:pt x="5715" y="3619"/>
                      </a:lnTo>
                      <a:lnTo>
                        <a:pt x="4001" y="2286"/>
                      </a:lnTo>
                      <a:lnTo>
                        <a:pt x="4858" y="190"/>
                      </a:lnTo>
                      <a:lnTo>
                        <a:pt x="2953" y="1524"/>
                      </a:lnTo>
                      <a:lnTo>
                        <a:pt x="1238" y="0"/>
                      </a:lnTo>
                      <a:lnTo>
                        <a:pt x="1905" y="2191"/>
                      </a:lnTo>
                      <a:lnTo>
                        <a:pt x="0" y="3334"/>
                      </a:lnTo>
                      <a:lnTo>
                        <a:pt x="2286" y="3429"/>
                      </a:lnTo>
                      <a:lnTo>
                        <a:pt x="2762" y="5620"/>
                      </a:lnTo>
                      <a:lnTo>
                        <a:pt x="352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4" name="Freeform: Shape 573">
                  <a:extLst>
                    <a:ext uri="{FF2B5EF4-FFF2-40B4-BE49-F238E27FC236}">
                      <a16:creationId xmlns:a16="http://schemas.microsoft.com/office/drawing/2014/main" id="{2F40DEB7-1DCD-C4B5-A00E-60C823F81F66}"/>
                    </a:ext>
                  </a:extLst>
                </p:cNvPr>
                <p:cNvSpPr/>
                <p:nvPr/>
              </p:nvSpPr>
              <p:spPr>
                <a:xfrm>
                  <a:off x="10849824" y="1860857"/>
                  <a:ext cx="5524" cy="5714"/>
                </a:xfrm>
                <a:custGeom>
                  <a:avLst/>
                  <a:gdLst>
                    <a:gd name="connsiteX0" fmla="*/ 3334 w 5524"/>
                    <a:gd name="connsiteY0" fmla="*/ 4000 h 5714"/>
                    <a:gd name="connsiteX1" fmla="*/ 5334 w 5524"/>
                    <a:gd name="connsiteY1" fmla="*/ 4763 h 5714"/>
                    <a:gd name="connsiteX2" fmla="*/ 4096 w 5524"/>
                    <a:gd name="connsiteY2" fmla="*/ 2953 h 5714"/>
                    <a:gd name="connsiteX3" fmla="*/ 5524 w 5524"/>
                    <a:gd name="connsiteY3" fmla="*/ 1238 h 5714"/>
                    <a:gd name="connsiteX4" fmla="*/ 3429 w 5524"/>
                    <a:gd name="connsiteY4" fmla="*/ 1905 h 5714"/>
                    <a:gd name="connsiteX5" fmla="*/ 2191 w 5524"/>
                    <a:gd name="connsiteY5" fmla="*/ 0 h 5714"/>
                    <a:gd name="connsiteX6" fmla="*/ 2191 w 5524"/>
                    <a:gd name="connsiteY6" fmla="*/ 2191 h 5714"/>
                    <a:gd name="connsiteX7" fmla="*/ 0 w 5524"/>
                    <a:gd name="connsiteY7" fmla="*/ 2762 h 5714"/>
                    <a:gd name="connsiteX8" fmla="*/ 2096 w 5524"/>
                    <a:gd name="connsiteY8" fmla="*/ 3524 h 5714"/>
                    <a:gd name="connsiteX9" fmla="*/ 1905 w 5524"/>
                    <a:gd name="connsiteY9" fmla="*/ 5715 h 5714"/>
                    <a:gd name="connsiteX10" fmla="*/ 3334 w 5524"/>
                    <a:gd name="connsiteY10" fmla="*/ 4000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714">
                      <a:moveTo>
                        <a:pt x="3334" y="4000"/>
                      </a:moveTo>
                      <a:lnTo>
                        <a:pt x="5334" y="4763"/>
                      </a:lnTo>
                      <a:lnTo>
                        <a:pt x="4096" y="2953"/>
                      </a:lnTo>
                      <a:lnTo>
                        <a:pt x="5524" y="1238"/>
                      </a:lnTo>
                      <a:lnTo>
                        <a:pt x="3429" y="1905"/>
                      </a:lnTo>
                      <a:lnTo>
                        <a:pt x="2191" y="0"/>
                      </a:lnTo>
                      <a:lnTo>
                        <a:pt x="2191" y="2191"/>
                      </a:lnTo>
                      <a:lnTo>
                        <a:pt x="0" y="2762"/>
                      </a:lnTo>
                      <a:lnTo>
                        <a:pt x="2096" y="3524"/>
                      </a:lnTo>
                      <a:lnTo>
                        <a:pt x="1905" y="5715"/>
                      </a:lnTo>
                      <a:lnTo>
                        <a:pt x="3334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5" name="Freeform: Shape 574">
                  <a:extLst>
                    <a:ext uri="{FF2B5EF4-FFF2-40B4-BE49-F238E27FC236}">
                      <a16:creationId xmlns:a16="http://schemas.microsoft.com/office/drawing/2014/main" id="{9E4F1888-2B25-CC2C-7FD6-C044CF483230}"/>
                    </a:ext>
                  </a:extLst>
                </p:cNvPr>
                <p:cNvSpPr/>
                <p:nvPr/>
              </p:nvSpPr>
              <p:spPr>
                <a:xfrm>
                  <a:off x="10845156" y="1871145"/>
                  <a:ext cx="5810" cy="5619"/>
                </a:xfrm>
                <a:custGeom>
                  <a:avLst/>
                  <a:gdLst>
                    <a:gd name="connsiteX0" fmla="*/ 2762 w 5810"/>
                    <a:gd name="connsiteY0" fmla="*/ 4191 h 5619"/>
                    <a:gd name="connsiteX1" fmla="*/ 4572 w 5810"/>
                    <a:gd name="connsiteY1" fmla="*/ 5620 h 5619"/>
                    <a:gd name="connsiteX2" fmla="*/ 3905 w 5810"/>
                    <a:gd name="connsiteY2" fmla="*/ 3429 h 5619"/>
                    <a:gd name="connsiteX3" fmla="*/ 5810 w 5810"/>
                    <a:gd name="connsiteY3" fmla="*/ 2191 h 5619"/>
                    <a:gd name="connsiteX4" fmla="*/ 3524 w 5810"/>
                    <a:gd name="connsiteY4" fmla="*/ 2191 h 5619"/>
                    <a:gd name="connsiteX5" fmla="*/ 2953 w 5810"/>
                    <a:gd name="connsiteY5" fmla="*/ 0 h 5619"/>
                    <a:gd name="connsiteX6" fmla="*/ 2191 w 5810"/>
                    <a:gd name="connsiteY6" fmla="*/ 2096 h 5619"/>
                    <a:gd name="connsiteX7" fmla="*/ 0 w 5810"/>
                    <a:gd name="connsiteY7" fmla="*/ 2000 h 5619"/>
                    <a:gd name="connsiteX8" fmla="*/ 1810 w 5810"/>
                    <a:gd name="connsiteY8" fmla="*/ 3334 h 5619"/>
                    <a:gd name="connsiteX9" fmla="*/ 953 w 5810"/>
                    <a:gd name="connsiteY9" fmla="*/ 5429 h 5619"/>
                    <a:gd name="connsiteX10" fmla="*/ 2762 w 5810"/>
                    <a:gd name="connsiteY10" fmla="*/ 4191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5619">
                      <a:moveTo>
                        <a:pt x="2762" y="4191"/>
                      </a:moveTo>
                      <a:lnTo>
                        <a:pt x="4572" y="5620"/>
                      </a:lnTo>
                      <a:lnTo>
                        <a:pt x="3905" y="3429"/>
                      </a:lnTo>
                      <a:lnTo>
                        <a:pt x="5810" y="2191"/>
                      </a:lnTo>
                      <a:lnTo>
                        <a:pt x="3524" y="2191"/>
                      </a:lnTo>
                      <a:lnTo>
                        <a:pt x="2953" y="0"/>
                      </a:lnTo>
                      <a:lnTo>
                        <a:pt x="2191" y="2096"/>
                      </a:lnTo>
                      <a:lnTo>
                        <a:pt x="0" y="2000"/>
                      </a:lnTo>
                      <a:lnTo>
                        <a:pt x="1810" y="3334"/>
                      </a:lnTo>
                      <a:lnTo>
                        <a:pt x="953" y="5429"/>
                      </a:lnTo>
                      <a:lnTo>
                        <a:pt x="2762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6" name="Freeform: Shape 575">
                  <a:extLst>
                    <a:ext uri="{FF2B5EF4-FFF2-40B4-BE49-F238E27FC236}">
                      <a16:creationId xmlns:a16="http://schemas.microsoft.com/office/drawing/2014/main" id="{36688278-0A4C-E76E-5456-ED5B0B29FCE4}"/>
                    </a:ext>
                  </a:extLst>
                </p:cNvPr>
                <p:cNvSpPr/>
                <p:nvPr/>
              </p:nvSpPr>
              <p:spPr>
                <a:xfrm>
                  <a:off x="10844109" y="1886480"/>
                  <a:ext cx="5715" cy="5905"/>
                </a:xfrm>
                <a:custGeom>
                  <a:avLst/>
                  <a:gdLst>
                    <a:gd name="connsiteX0" fmla="*/ 2191 w 5715"/>
                    <a:gd name="connsiteY0" fmla="*/ 4000 h 5905"/>
                    <a:gd name="connsiteX1" fmla="*/ 3429 w 5715"/>
                    <a:gd name="connsiteY1" fmla="*/ 5906 h 5905"/>
                    <a:gd name="connsiteX2" fmla="*/ 3524 w 5715"/>
                    <a:gd name="connsiteY2" fmla="*/ 3619 h 5905"/>
                    <a:gd name="connsiteX3" fmla="*/ 5715 w 5715"/>
                    <a:gd name="connsiteY3" fmla="*/ 3048 h 5905"/>
                    <a:gd name="connsiteX4" fmla="*/ 3524 w 5715"/>
                    <a:gd name="connsiteY4" fmla="*/ 2286 h 5905"/>
                    <a:gd name="connsiteX5" fmla="*/ 3715 w 5715"/>
                    <a:gd name="connsiteY5" fmla="*/ 0 h 5905"/>
                    <a:gd name="connsiteX6" fmla="*/ 2286 w 5715"/>
                    <a:gd name="connsiteY6" fmla="*/ 1810 h 5905"/>
                    <a:gd name="connsiteX7" fmla="*/ 190 w 5715"/>
                    <a:gd name="connsiteY7" fmla="*/ 952 h 5905"/>
                    <a:gd name="connsiteX8" fmla="*/ 1524 w 5715"/>
                    <a:gd name="connsiteY8" fmla="*/ 2857 h 5905"/>
                    <a:gd name="connsiteX9" fmla="*/ 0 w 5715"/>
                    <a:gd name="connsiteY9" fmla="*/ 4667 h 5905"/>
                    <a:gd name="connsiteX10" fmla="*/ 2191 w 5715"/>
                    <a:gd name="connsiteY10" fmla="*/ 4000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5" h="5905">
                      <a:moveTo>
                        <a:pt x="2191" y="4000"/>
                      </a:moveTo>
                      <a:lnTo>
                        <a:pt x="3429" y="5906"/>
                      </a:lnTo>
                      <a:lnTo>
                        <a:pt x="3524" y="3619"/>
                      </a:lnTo>
                      <a:lnTo>
                        <a:pt x="5715" y="3048"/>
                      </a:lnTo>
                      <a:lnTo>
                        <a:pt x="3524" y="2286"/>
                      </a:lnTo>
                      <a:lnTo>
                        <a:pt x="3715" y="0"/>
                      </a:lnTo>
                      <a:lnTo>
                        <a:pt x="2286" y="1810"/>
                      </a:lnTo>
                      <a:lnTo>
                        <a:pt x="190" y="952"/>
                      </a:lnTo>
                      <a:lnTo>
                        <a:pt x="1524" y="2857"/>
                      </a:lnTo>
                      <a:lnTo>
                        <a:pt x="0" y="4667"/>
                      </a:lnTo>
                      <a:lnTo>
                        <a:pt x="2191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7" name="Freeform: Shape 576">
                  <a:extLst>
                    <a:ext uri="{FF2B5EF4-FFF2-40B4-BE49-F238E27FC236}">
                      <a16:creationId xmlns:a16="http://schemas.microsoft.com/office/drawing/2014/main" id="{863BB3E6-02C8-A74C-3082-4799A27BFB0D}"/>
                    </a:ext>
                  </a:extLst>
                </p:cNvPr>
                <p:cNvSpPr/>
                <p:nvPr/>
              </p:nvSpPr>
              <p:spPr>
                <a:xfrm>
                  <a:off x="10833727" y="1878098"/>
                  <a:ext cx="6000" cy="5810"/>
                </a:xfrm>
                <a:custGeom>
                  <a:avLst/>
                  <a:gdLst>
                    <a:gd name="connsiteX0" fmla="*/ 2381 w 6000"/>
                    <a:gd name="connsiteY0" fmla="*/ 3524 h 5810"/>
                    <a:gd name="connsiteX1" fmla="*/ 2953 w 6000"/>
                    <a:gd name="connsiteY1" fmla="*/ 5810 h 5810"/>
                    <a:gd name="connsiteX2" fmla="*/ 3715 w 6000"/>
                    <a:gd name="connsiteY2" fmla="*/ 3619 h 5810"/>
                    <a:gd name="connsiteX3" fmla="*/ 6001 w 6000"/>
                    <a:gd name="connsiteY3" fmla="*/ 3715 h 5810"/>
                    <a:gd name="connsiteX4" fmla="*/ 4191 w 6000"/>
                    <a:gd name="connsiteY4" fmla="*/ 2381 h 5810"/>
                    <a:gd name="connsiteX5" fmla="*/ 5048 w 6000"/>
                    <a:gd name="connsiteY5" fmla="*/ 190 h 5810"/>
                    <a:gd name="connsiteX6" fmla="*/ 3143 w 6000"/>
                    <a:gd name="connsiteY6" fmla="*/ 1524 h 5810"/>
                    <a:gd name="connsiteX7" fmla="*/ 1333 w 6000"/>
                    <a:gd name="connsiteY7" fmla="*/ 0 h 5810"/>
                    <a:gd name="connsiteX8" fmla="*/ 2000 w 6000"/>
                    <a:gd name="connsiteY8" fmla="*/ 2286 h 5810"/>
                    <a:gd name="connsiteX9" fmla="*/ 0 w 6000"/>
                    <a:gd name="connsiteY9" fmla="*/ 3429 h 5810"/>
                    <a:gd name="connsiteX10" fmla="*/ 2381 w 6000"/>
                    <a:gd name="connsiteY10" fmla="*/ 3524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5810">
                      <a:moveTo>
                        <a:pt x="2381" y="3524"/>
                      </a:moveTo>
                      <a:lnTo>
                        <a:pt x="2953" y="5810"/>
                      </a:lnTo>
                      <a:lnTo>
                        <a:pt x="3715" y="3619"/>
                      </a:lnTo>
                      <a:lnTo>
                        <a:pt x="6001" y="3715"/>
                      </a:lnTo>
                      <a:lnTo>
                        <a:pt x="4191" y="2381"/>
                      </a:lnTo>
                      <a:lnTo>
                        <a:pt x="5048" y="190"/>
                      </a:lnTo>
                      <a:lnTo>
                        <a:pt x="3143" y="1524"/>
                      </a:lnTo>
                      <a:lnTo>
                        <a:pt x="1333" y="0"/>
                      </a:lnTo>
                      <a:lnTo>
                        <a:pt x="2000" y="2286"/>
                      </a:lnTo>
                      <a:lnTo>
                        <a:pt x="0" y="3429"/>
                      </a:lnTo>
                      <a:lnTo>
                        <a:pt x="2381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8" name="Freeform: Shape 577">
                  <a:extLst>
                    <a:ext uri="{FF2B5EF4-FFF2-40B4-BE49-F238E27FC236}">
                      <a16:creationId xmlns:a16="http://schemas.microsoft.com/office/drawing/2014/main" id="{F3094B3E-0761-BE3B-501A-C8D9C51E15E7}"/>
                    </a:ext>
                  </a:extLst>
                </p:cNvPr>
                <p:cNvSpPr/>
                <p:nvPr/>
              </p:nvSpPr>
              <p:spPr>
                <a:xfrm>
                  <a:off x="10828012" y="1884003"/>
                  <a:ext cx="5810" cy="6000"/>
                </a:xfrm>
                <a:custGeom>
                  <a:avLst/>
                  <a:gdLst>
                    <a:gd name="connsiteX0" fmla="*/ 2286 w 5810"/>
                    <a:gd name="connsiteY0" fmla="*/ 3715 h 6000"/>
                    <a:gd name="connsiteX1" fmla="*/ 2096 w 5810"/>
                    <a:gd name="connsiteY1" fmla="*/ 6001 h 6000"/>
                    <a:gd name="connsiteX2" fmla="*/ 3524 w 5810"/>
                    <a:gd name="connsiteY2" fmla="*/ 4191 h 6000"/>
                    <a:gd name="connsiteX3" fmla="*/ 5715 w 5810"/>
                    <a:gd name="connsiteY3" fmla="*/ 5048 h 6000"/>
                    <a:gd name="connsiteX4" fmla="*/ 4286 w 5810"/>
                    <a:gd name="connsiteY4" fmla="*/ 3143 h 6000"/>
                    <a:gd name="connsiteX5" fmla="*/ 5810 w 5810"/>
                    <a:gd name="connsiteY5" fmla="*/ 1333 h 6000"/>
                    <a:gd name="connsiteX6" fmla="*/ 3620 w 5810"/>
                    <a:gd name="connsiteY6" fmla="*/ 2000 h 6000"/>
                    <a:gd name="connsiteX7" fmla="*/ 2381 w 5810"/>
                    <a:gd name="connsiteY7" fmla="*/ 0 h 6000"/>
                    <a:gd name="connsiteX8" fmla="*/ 2286 w 5810"/>
                    <a:gd name="connsiteY8" fmla="*/ 2381 h 6000"/>
                    <a:gd name="connsiteX9" fmla="*/ 0 w 5810"/>
                    <a:gd name="connsiteY9" fmla="*/ 2953 h 6000"/>
                    <a:gd name="connsiteX10" fmla="*/ 2286 w 5810"/>
                    <a:gd name="connsiteY10" fmla="*/ 3715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2286" y="3715"/>
                      </a:moveTo>
                      <a:lnTo>
                        <a:pt x="2096" y="6001"/>
                      </a:lnTo>
                      <a:lnTo>
                        <a:pt x="3524" y="4191"/>
                      </a:lnTo>
                      <a:lnTo>
                        <a:pt x="5715" y="5048"/>
                      </a:lnTo>
                      <a:lnTo>
                        <a:pt x="4286" y="3143"/>
                      </a:lnTo>
                      <a:lnTo>
                        <a:pt x="5810" y="1333"/>
                      </a:lnTo>
                      <a:lnTo>
                        <a:pt x="3620" y="2000"/>
                      </a:lnTo>
                      <a:lnTo>
                        <a:pt x="2381" y="0"/>
                      </a:lnTo>
                      <a:lnTo>
                        <a:pt x="2286" y="2381"/>
                      </a:lnTo>
                      <a:lnTo>
                        <a:pt x="0" y="2953"/>
                      </a:lnTo>
                      <a:lnTo>
                        <a:pt x="2286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9" name="Freeform: Shape 578">
                  <a:extLst>
                    <a:ext uri="{FF2B5EF4-FFF2-40B4-BE49-F238E27FC236}">
                      <a16:creationId xmlns:a16="http://schemas.microsoft.com/office/drawing/2014/main" id="{E0F265A4-BA7D-F90D-93EA-97E21E7D771F}"/>
                    </a:ext>
                  </a:extLst>
                </p:cNvPr>
                <p:cNvSpPr/>
                <p:nvPr/>
              </p:nvSpPr>
              <p:spPr>
                <a:xfrm>
                  <a:off x="10821725" y="1892004"/>
                  <a:ext cx="6096" cy="5905"/>
                </a:xfrm>
                <a:custGeom>
                  <a:avLst/>
                  <a:gdLst>
                    <a:gd name="connsiteX0" fmla="*/ 1905 w 6096"/>
                    <a:gd name="connsiteY0" fmla="*/ 3524 h 5905"/>
                    <a:gd name="connsiteX1" fmla="*/ 1048 w 6096"/>
                    <a:gd name="connsiteY1" fmla="*/ 5715 h 5905"/>
                    <a:gd name="connsiteX2" fmla="*/ 2953 w 6096"/>
                    <a:gd name="connsiteY2" fmla="*/ 4381 h 5905"/>
                    <a:gd name="connsiteX3" fmla="*/ 4763 w 6096"/>
                    <a:gd name="connsiteY3" fmla="*/ 5905 h 5905"/>
                    <a:gd name="connsiteX4" fmla="*/ 4096 w 6096"/>
                    <a:gd name="connsiteY4" fmla="*/ 3619 h 5905"/>
                    <a:gd name="connsiteX5" fmla="*/ 6096 w 6096"/>
                    <a:gd name="connsiteY5" fmla="*/ 2381 h 5905"/>
                    <a:gd name="connsiteX6" fmla="*/ 3715 w 6096"/>
                    <a:gd name="connsiteY6" fmla="*/ 2286 h 5905"/>
                    <a:gd name="connsiteX7" fmla="*/ 3143 w 6096"/>
                    <a:gd name="connsiteY7" fmla="*/ 0 h 5905"/>
                    <a:gd name="connsiteX8" fmla="*/ 2381 w 6096"/>
                    <a:gd name="connsiteY8" fmla="*/ 2286 h 5905"/>
                    <a:gd name="connsiteX9" fmla="*/ 0 w 6096"/>
                    <a:gd name="connsiteY9" fmla="*/ 2095 h 5905"/>
                    <a:gd name="connsiteX10" fmla="*/ 1905 w 6096"/>
                    <a:gd name="connsiteY10" fmla="*/ 3524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5905">
                      <a:moveTo>
                        <a:pt x="1905" y="3524"/>
                      </a:moveTo>
                      <a:lnTo>
                        <a:pt x="1048" y="5715"/>
                      </a:lnTo>
                      <a:lnTo>
                        <a:pt x="2953" y="4381"/>
                      </a:lnTo>
                      <a:lnTo>
                        <a:pt x="4763" y="5905"/>
                      </a:lnTo>
                      <a:lnTo>
                        <a:pt x="4096" y="3619"/>
                      </a:lnTo>
                      <a:lnTo>
                        <a:pt x="6096" y="2381"/>
                      </a:lnTo>
                      <a:lnTo>
                        <a:pt x="3715" y="2286"/>
                      </a:lnTo>
                      <a:lnTo>
                        <a:pt x="3143" y="0"/>
                      </a:lnTo>
                      <a:lnTo>
                        <a:pt x="2381" y="2286"/>
                      </a:lnTo>
                      <a:lnTo>
                        <a:pt x="0" y="2095"/>
                      </a:lnTo>
                      <a:lnTo>
                        <a:pt x="190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0" name="Freeform: Shape 579">
                  <a:extLst>
                    <a:ext uri="{FF2B5EF4-FFF2-40B4-BE49-F238E27FC236}">
                      <a16:creationId xmlns:a16="http://schemas.microsoft.com/office/drawing/2014/main" id="{DB5AE06C-27CE-1143-5284-73F0F2183E31}"/>
                    </a:ext>
                  </a:extLst>
                </p:cNvPr>
                <p:cNvSpPr/>
                <p:nvPr/>
              </p:nvSpPr>
              <p:spPr>
                <a:xfrm>
                  <a:off x="10799055" y="1878384"/>
                  <a:ext cx="5905" cy="6191"/>
                </a:xfrm>
                <a:custGeom>
                  <a:avLst/>
                  <a:gdLst>
                    <a:gd name="connsiteX0" fmla="*/ 1524 w 5905"/>
                    <a:gd name="connsiteY0" fmla="*/ 2953 h 6191"/>
                    <a:gd name="connsiteX1" fmla="*/ 0 w 5905"/>
                    <a:gd name="connsiteY1" fmla="*/ 4763 h 6191"/>
                    <a:gd name="connsiteX2" fmla="*/ 2286 w 5905"/>
                    <a:gd name="connsiteY2" fmla="*/ 4096 h 6191"/>
                    <a:gd name="connsiteX3" fmla="*/ 3524 w 5905"/>
                    <a:gd name="connsiteY3" fmla="*/ 6191 h 6191"/>
                    <a:gd name="connsiteX4" fmla="*/ 3620 w 5905"/>
                    <a:gd name="connsiteY4" fmla="*/ 3810 h 6191"/>
                    <a:gd name="connsiteX5" fmla="*/ 5905 w 5905"/>
                    <a:gd name="connsiteY5" fmla="*/ 3143 h 6191"/>
                    <a:gd name="connsiteX6" fmla="*/ 3620 w 5905"/>
                    <a:gd name="connsiteY6" fmla="*/ 2381 h 6191"/>
                    <a:gd name="connsiteX7" fmla="*/ 3810 w 5905"/>
                    <a:gd name="connsiteY7" fmla="*/ 0 h 6191"/>
                    <a:gd name="connsiteX8" fmla="*/ 2381 w 5905"/>
                    <a:gd name="connsiteY8" fmla="*/ 1905 h 6191"/>
                    <a:gd name="connsiteX9" fmla="*/ 191 w 5905"/>
                    <a:gd name="connsiteY9" fmla="*/ 1048 h 6191"/>
                    <a:gd name="connsiteX10" fmla="*/ 1524 w 5905"/>
                    <a:gd name="connsiteY10" fmla="*/ 2953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6191">
                      <a:moveTo>
                        <a:pt x="1524" y="2953"/>
                      </a:moveTo>
                      <a:lnTo>
                        <a:pt x="0" y="4763"/>
                      </a:lnTo>
                      <a:lnTo>
                        <a:pt x="2286" y="4096"/>
                      </a:lnTo>
                      <a:lnTo>
                        <a:pt x="3524" y="6191"/>
                      </a:lnTo>
                      <a:lnTo>
                        <a:pt x="3620" y="3810"/>
                      </a:lnTo>
                      <a:lnTo>
                        <a:pt x="5905" y="3143"/>
                      </a:lnTo>
                      <a:lnTo>
                        <a:pt x="3620" y="2381"/>
                      </a:lnTo>
                      <a:lnTo>
                        <a:pt x="3810" y="0"/>
                      </a:lnTo>
                      <a:lnTo>
                        <a:pt x="2381" y="1905"/>
                      </a:lnTo>
                      <a:lnTo>
                        <a:pt x="191" y="1048"/>
                      </a:lnTo>
                      <a:lnTo>
                        <a:pt x="1524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1" name="Freeform: Shape 580">
                  <a:extLst>
                    <a:ext uri="{FF2B5EF4-FFF2-40B4-BE49-F238E27FC236}">
                      <a16:creationId xmlns:a16="http://schemas.microsoft.com/office/drawing/2014/main" id="{D4D8BF91-E14D-A46D-F500-2BA11CD9161D}"/>
                    </a:ext>
                  </a:extLst>
                </p:cNvPr>
                <p:cNvSpPr/>
                <p:nvPr/>
              </p:nvSpPr>
              <p:spPr>
                <a:xfrm>
                  <a:off x="10809057" y="1869144"/>
                  <a:ext cx="6286" cy="5905"/>
                </a:xfrm>
                <a:custGeom>
                  <a:avLst/>
                  <a:gdLst>
                    <a:gd name="connsiteX0" fmla="*/ 2096 w 6286"/>
                    <a:gd name="connsiteY0" fmla="*/ 2286 h 5905"/>
                    <a:gd name="connsiteX1" fmla="*/ 0 w 6286"/>
                    <a:gd name="connsiteY1" fmla="*/ 3524 h 5905"/>
                    <a:gd name="connsiteX2" fmla="*/ 2476 w 6286"/>
                    <a:gd name="connsiteY2" fmla="*/ 3619 h 5905"/>
                    <a:gd name="connsiteX3" fmla="*/ 3048 w 6286"/>
                    <a:gd name="connsiteY3" fmla="*/ 5905 h 5905"/>
                    <a:gd name="connsiteX4" fmla="*/ 3810 w 6286"/>
                    <a:gd name="connsiteY4" fmla="*/ 3715 h 5905"/>
                    <a:gd name="connsiteX5" fmla="*/ 6287 w 6286"/>
                    <a:gd name="connsiteY5" fmla="*/ 3810 h 5905"/>
                    <a:gd name="connsiteX6" fmla="*/ 4286 w 6286"/>
                    <a:gd name="connsiteY6" fmla="*/ 2381 h 5905"/>
                    <a:gd name="connsiteX7" fmla="*/ 5239 w 6286"/>
                    <a:gd name="connsiteY7" fmla="*/ 95 h 5905"/>
                    <a:gd name="connsiteX8" fmla="*/ 3238 w 6286"/>
                    <a:gd name="connsiteY8" fmla="*/ 1524 h 5905"/>
                    <a:gd name="connsiteX9" fmla="*/ 1429 w 6286"/>
                    <a:gd name="connsiteY9" fmla="*/ 0 h 5905"/>
                    <a:gd name="connsiteX10" fmla="*/ 2096 w 6286"/>
                    <a:gd name="connsiteY10" fmla="*/ 2286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5905">
                      <a:moveTo>
                        <a:pt x="2096" y="2286"/>
                      </a:moveTo>
                      <a:lnTo>
                        <a:pt x="0" y="3524"/>
                      </a:lnTo>
                      <a:lnTo>
                        <a:pt x="2476" y="3619"/>
                      </a:lnTo>
                      <a:lnTo>
                        <a:pt x="3048" y="5905"/>
                      </a:lnTo>
                      <a:lnTo>
                        <a:pt x="3810" y="3715"/>
                      </a:lnTo>
                      <a:lnTo>
                        <a:pt x="6287" y="3810"/>
                      </a:lnTo>
                      <a:lnTo>
                        <a:pt x="4286" y="2381"/>
                      </a:lnTo>
                      <a:lnTo>
                        <a:pt x="5239" y="95"/>
                      </a:lnTo>
                      <a:lnTo>
                        <a:pt x="3238" y="1524"/>
                      </a:lnTo>
                      <a:lnTo>
                        <a:pt x="1429" y="0"/>
                      </a:lnTo>
                      <a:lnTo>
                        <a:pt x="2096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2" name="Freeform: Shape 581">
                  <a:extLst>
                    <a:ext uri="{FF2B5EF4-FFF2-40B4-BE49-F238E27FC236}">
                      <a16:creationId xmlns:a16="http://schemas.microsoft.com/office/drawing/2014/main" id="{1662BC85-A7B8-8565-7A95-88A2AA4603D1}"/>
                    </a:ext>
                  </a:extLst>
                </p:cNvPr>
                <p:cNvSpPr/>
                <p:nvPr/>
              </p:nvSpPr>
              <p:spPr>
                <a:xfrm>
                  <a:off x="10799341" y="1889242"/>
                  <a:ext cx="6000" cy="6286"/>
                </a:xfrm>
                <a:custGeom>
                  <a:avLst/>
                  <a:gdLst>
                    <a:gd name="connsiteX0" fmla="*/ 2381 w 6000"/>
                    <a:gd name="connsiteY0" fmla="*/ 2381 h 6286"/>
                    <a:gd name="connsiteX1" fmla="*/ 0 w 6000"/>
                    <a:gd name="connsiteY1" fmla="*/ 3048 h 6286"/>
                    <a:gd name="connsiteX2" fmla="*/ 2286 w 6000"/>
                    <a:gd name="connsiteY2" fmla="*/ 3810 h 6286"/>
                    <a:gd name="connsiteX3" fmla="*/ 2096 w 6000"/>
                    <a:gd name="connsiteY3" fmla="*/ 6286 h 6286"/>
                    <a:gd name="connsiteX4" fmla="*/ 3620 w 6000"/>
                    <a:gd name="connsiteY4" fmla="*/ 4286 h 6286"/>
                    <a:gd name="connsiteX5" fmla="*/ 5810 w 6000"/>
                    <a:gd name="connsiteY5" fmla="*/ 5239 h 6286"/>
                    <a:gd name="connsiteX6" fmla="*/ 4477 w 6000"/>
                    <a:gd name="connsiteY6" fmla="*/ 3238 h 6286"/>
                    <a:gd name="connsiteX7" fmla="*/ 6001 w 6000"/>
                    <a:gd name="connsiteY7" fmla="*/ 1333 h 6286"/>
                    <a:gd name="connsiteX8" fmla="*/ 3715 w 6000"/>
                    <a:gd name="connsiteY8" fmla="*/ 2096 h 6286"/>
                    <a:gd name="connsiteX9" fmla="*/ 2381 w 6000"/>
                    <a:gd name="connsiteY9" fmla="*/ 0 h 6286"/>
                    <a:gd name="connsiteX10" fmla="*/ 2381 w 6000"/>
                    <a:gd name="connsiteY10" fmla="*/ 2381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6286">
                      <a:moveTo>
                        <a:pt x="2381" y="2381"/>
                      </a:moveTo>
                      <a:lnTo>
                        <a:pt x="0" y="3048"/>
                      </a:lnTo>
                      <a:lnTo>
                        <a:pt x="2286" y="3810"/>
                      </a:lnTo>
                      <a:lnTo>
                        <a:pt x="2096" y="6286"/>
                      </a:lnTo>
                      <a:lnTo>
                        <a:pt x="3620" y="4286"/>
                      </a:lnTo>
                      <a:lnTo>
                        <a:pt x="5810" y="5239"/>
                      </a:lnTo>
                      <a:lnTo>
                        <a:pt x="4477" y="3238"/>
                      </a:lnTo>
                      <a:lnTo>
                        <a:pt x="6001" y="1333"/>
                      </a:lnTo>
                      <a:lnTo>
                        <a:pt x="3715" y="2096"/>
                      </a:lnTo>
                      <a:lnTo>
                        <a:pt x="2381" y="0"/>
                      </a:lnTo>
                      <a:lnTo>
                        <a:pt x="238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3" name="Freeform: Shape 582">
                  <a:extLst>
                    <a:ext uri="{FF2B5EF4-FFF2-40B4-BE49-F238E27FC236}">
                      <a16:creationId xmlns:a16="http://schemas.microsoft.com/office/drawing/2014/main" id="{8DC67FD2-7E37-5BC6-CE48-57D9FD30E818}"/>
                    </a:ext>
                  </a:extLst>
                </p:cNvPr>
                <p:cNvSpPr/>
                <p:nvPr/>
              </p:nvSpPr>
              <p:spPr>
                <a:xfrm>
                  <a:off x="10795722" y="1870192"/>
                  <a:ext cx="6286" cy="6095"/>
                </a:xfrm>
                <a:custGeom>
                  <a:avLst/>
                  <a:gdLst>
                    <a:gd name="connsiteX0" fmla="*/ 2477 w 6286"/>
                    <a:gd name="connsiteY0" fmla="*/ 2286 h 6095"/>
                    <a:gd name="connsiteX1" fmla="*/ 0 w 6286"/>
                    <a:gd name="connsiteY1" fmla="*/ 2096 h 6095"/>
                    <a:gd name="connsiteX2" fmla="*/ 2000 w 6286"/>
                    <a:gd name="connsiteY2" fmla="*/ 3619 h 6095"/>
                    <a:gd name="connsiteX3" fmla="*/ 1048 w 6286"/>
                    <a:gd name="connsiteY3" fmla="*/ 5905 h 6095"/>
                    <a:gd name="connsiteX4" fmla="*/ 3048 w 6286"/>
                    <a:gd name="connsiteY4" fmla="*/ 4477 h 6095"/>
                    <a:gd name="connsiteX5" fmla="*/ 4953 w 6286"/>
                    <a:gd name="connsiteY5" fmla="*/ 6096 h 6095"/>
                    <a:gd name="connsiteX6" fmla="*/ 4286 w 6286"/>
                    <a:gd name="connsiteY6" fmla="*/ 3715 h 6095"/>
                    <a:gd name="connsiteX7" fmla="*/ 6287 w 6286"/>
                    <a:gd name="connsiteY7" fmla="*/ 2476 h 6095"/>
                    <a:gd name="connsiteX8" fmla="*/ 3905 w 6286"/>
                    <a:gd name="connsiteY8" fmla="*/ 2381 h 6095"/>
                    <a:gd name="connsiteX9" fmla="*/ 3239 w 6286"/>
                    <a:gd name="connsiteY9" fmla="*/ 0 h 6095"/>
                    <a:gd name="connsiteX10" fmla="*/ 2477 w 6286"/>
                    <a:gd name="connsiteY10" fmla="*/ 2286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095">
                      <a:moveTo>
                        <a:pt x="2477" y="2286"/>
                      </a:moveTo>
                      <a:lnTo>
                        <a:pt x="0" y="2096"/>
                      </a:lnTo>
                      <a:lnTo>
                        <a:pt x="2000" y="3619"/>
                      </a:lnTo>
                      <a:lnTo>
                        <a:pt x="1048" y="5905"/>
                      </a:lnTo>
                      <a:lnTo>
                        <a:pt x="3048" y="4477"/>
                      </a:lnTo>
                      <a:lnTo>
                        <a:pt x="4953" y="6096"/>
                      </a:lnTo>
                      <a:lnTo>
                        <a:pt x="4286" y="3715"/>
                      </a:lnTo>
                      <a:lnTo>
                        <a:pt x="6287" y="2476"/>
                      </a:lnTo>
                      <a:lnTo>
                        <a:pt x="3905" y="2381"/>
                      </a:lnTo>
                      <a:lnTo>
                        <a:pt x="3239" y="0"/>
                      </a:lnTo>
                      <a:lnTo>
                        <a:pt x="2477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4" name="Freeform: Shape 583">
                  <a:extLst>
                    <a:ext uri="{FF2B5EF4-FFF2-40B4-BE49-F238E27FC236}">
                      <a16:creationId xmlns:a16="http://schemas.microsoft.com/office/drawing/2014/main" id="{E4268D07-72FD-948D-2596-39F298849769}"/>
                    </a:ext>
                  </a:extLst>
                </p:cNvPr>
                <p:cNvSpPr/>
                <p:nvPr/>
              </p:nvSpPr>
              <p:spPr>
                <a:xfrm>
                  <a:off x="10787721" y="1884956"/>
                  <a:ext cx="6191" cy="6381"/>
                </a:xfrm>
                <a:custGeom>
                  <a:avLst/>
                  <a:gdLst>
                    <a:gd name="connsiteX0" fmla="*/ 2477 w 6191"/>
                    <a:gd name="connsiteY0" fmla="*/ 1905 h 6381"/>
                    <a:gd name="connsiteX1" fmla="*/ 191 w 6191"/>
                    <a:gd name="connsiteY1" fmla="*/ 1048 h 6381"/>
                    <a:gd name="connsiteX2" fmla="*/ 1619 w 6191"/>
                    <a:gd name="connsiteY2" fmla="*/ 3048 h 6381"/>
                    <a:gd name="connsiteX3" fmla="*/ 0 w 6191"/>
                    <a:gd name="connsiteY3" fmla="*/ 4953 h 6381"/>
                    <a:gd name="connsiteX4" fmla="*/ 2381 w 6191"/>
                    <a:gd name="connsiteY4" fmla="*/ 4286 h 6381"/>
                    <a:gd name="connsiteX5" fmla="*/ 3715 w 6191"/>
                    <a:gd name="connsiteY5" fmla="*/ 6382 h 6381"/>
                    <a:gd name="connsiteX6" fmla="*/ 3715 w 6191"/>
                    <a:gd name="connsiteY6" fmla="*/ 3905 h 6381"/>
                    <a:gd name="connsiteX7" fmla="*/ 6191 w 6191"/>
                    <a:gd name="connsiteY7" fmla="*/ 3239 h 6381"/>
                    <a:gd name="connsiteX8" fmla="*/ 3810 w 6191"/>
                    <a:gd name="connsiteY8" fmla="*/ 2477 h 6381"/>
                    <a:gd name="connsiteX9" fmla="*/ 4001 w 6191"/>
                    <a:gd name="connsiteY9" fmla="*/ 0 h 6381"/>
                    <a:gd name="connsiteX10" fmla="*/ 2477 w 6191"/>
                    <a:gd name="connsiteY10" fmla="*/ 1905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381">
                      <a:moveTo>
                        <a:pt x="2477" y="1905"/>
                      </a:moveTo>
                      <a:lnTo>
                        <a:pt x="191" y="1048"/>
                      </a:lnTo>
                      <a:lnTo>
                        <a:pt x="1619" y="3048"/>
                      </a:lnTo>
                      <a:lnTo>
                        <a:pt x="0" y="4953"/>
                      </a:lnTo>
                      <a:lnTo>
                        <a:pt x="2381" y="4286"/>
                      </a:lnTo>
                      <a:lnTo>
                        <a:pt x="3715" y="6382"/>
                      </a:lnTo>
                      <a:lnTo>
                        <a:pt x="3715" y="3905"/>
                      </a:lnTo>
                      <a:lnTo>
                        <a:pt x="6191" y="3239"/>
                      </a:lnTo>
                      <a:lnTo>
                        <a:pt x="3810" y="2477"/>
                      </a:lnTo>
                      <a:lnTo>
                        <a:pt x="4001" y="0"/>
                      </a:lnTo>
                      <a:lnTo>
                        <a:pt x="247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5" name="Freeform: Shape 584">
                  <a:extLst>
                    <a:ext uri="{FF2B5EF4-FFF2-40B4-BE49-F238E27FC236}">
                      <a16:creationId xmlns:a16="http://schemas.microsoft.com/office/drawing/2014/main" id="{1D9EE290-DF1A-29F4-898E-719D2E1935E6}"/>
                    </a:ext>
                  </a:extLst>
                </p:cNvPr>
                <p:cNvSpPr/>
                <p:nvPr/>
              </p:nvSpPr>
              <p:spPr>
                <a:xfrm>
                  <a:off x="10782958" y="1873811"/>
                  <a:ext cx="6477" cy="6286"/>
                </a:xfrm>
                <a:custGeom>
                  <a:avLst/>
                  <a:gdLst>
                    <a:gd name="connsiteX0" fmla="*/ 3334 w 6477"/>
                    <a:gd name="connsiteY0" fmla="*/ 1619 h 6286"/>
                    <a:gd name="connsiteX1" fmla="*/ 1429 w 6477"/>
                    <a:gd name="connsiteY1" fmla="*/ 0 h 6286"/>
                    <a:gd name="connsiteX2" fmla="*/ 2096 w 6477"/>
                    <a:gd name="connsiteY2" fmla="*/ 2381 h 6286"/>
                    <a:gd name="connsiteX3" fmla="*/ 0 w 6477"/>
                    <a:gd name="connsiteY3" fmla="*/ 3715 h 6286"/>
                    <a:gd name="connsiteX4" fmla="*/ 2477 w 6477"/>
                    <a:gd name="connsiteY4" fmla="*/ 3810 h 6286"/>
                    <a:gd name="connsiteX5" fmla="*/ 3143 w 6477"/>
                    <a:gd name="connsiteY5" fmla="*/ 6287 h 6286"/>
                    <a:gd name="connsiteX6" fmla="*/ 3905 w 6477"/>
                    <a:gd name="connsiteY6" fmla="*/ 3905 h 6286"/>
                    <a:gd name="connsiteX7" fmla="*/ 6477 w 6477"/>
                    <a:gd name="connsiteY7" fmla="*/ 4000 h 6286"/>
                    <a:gd name="connsiteX8" fmla="*/ 4477 w 6477"/>
                    <a:gd name="connsiteY8" fmla="*/ 2572 h 6286"/>
                    <a:gd name="connsiteX9" fmla="*/ 5429 w 6477"/>
                    <a:gd name="connsiteY9" fmla="*/ 191 h 6286"/>
                    <a:gd name="connsiteX10" fmla="*/ 3334 w 6477"/>
                    <a:gd name="connsiteY10" fmla="*/ 1619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7" h="6286">
                      <a:moveTo>
                        <a:pt x="3334" y="1619"/>
                      </a:moveTo>
                      <a:lnTo>
                        <a:pt x="1429" y="0"/>
                      </a:lnTo>
                      <a:lnTo>
                        <a:pt x="2096" y="2381"/>
                      </a:lnTo>
                      <a:lnTo>
                        <a:pt x="0" y="3715"/>
                      </a:lnTo>
                      <a:lnTo>
                        <a:pt x="2477" y="3810"/>
                      </a:lnTo>
                      <a:lnTo>
                        <a:pt x="3143" y="6287"/>
                      </a:lnTo>
                      <a:lnTo>
                        <a:pt x="3905" y="3905"/>
                      </a:lnTo>
                      <a:lnTo>
                        <a:pt x="6477" y="4000"/>
                      </a:lnTo>
                      <a:lnTo>
                        <a:pt x="4477" y="2572"/>
                      </a:lnTo>
                      <a:lnTo>
                        <a:pt x="5429" y="191"/>
                      </a:lnTo>
                      <a:lnTo>
                        <a:pt x="333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6" name="Freeform: Shape 585">
                  <a:extLst>
                    <a:ext uri="{FF2B5EF4-FFF2-40B4-BE49-F238E27FC236}">
                      <a16:creationId xmlns:a16="http://schemas.microsoft.com/office/drawing/2014/main" id="{EDA3B9EB-EE15-85C2-1B5B-778979D77AEB}"/>
                    </a:ext>
                  </a:extLst>
                </p:cNvPr>
                <p:cNvSpPr/>
                <p:nvPr/>
              </p:nvSpPr>
              <p:spPr>
                <a:xfrm>
                  <a:off x="10777815" y="1892290"/>
                  <a:ext cx="6286" cy="6477"/>
                </a:xfrm>
                <a:custGeom>
                  <a:avLst/>
                  <a:gdLst>
                    <a:gd name="connsiteX0" fmla="*/ 3905 w 6286"/>
                    <a:gd name="connsiteY0" fmla="*/ 2096 h 6477"/>
                    <a:gd name="connsiteX1" fmla="*/ 2572 w 6286"/>
                    <a:gd name="connsiteY1" fmla="*/ 0 h 6477"/>
                    <a:gd name="connsiteX2" fmla="*/ 2476 w 6286"/>
                    <a:gd name="connsiteY2" fmla="*/ 2477 h 6477"/>
                    <a:gd name="connsiteX3" fmla="*/ 0 w 6286"/>
                    <a:gd name="connsiteY3" fmla="*/ 3143 h 6477"/>
                    <a:gd name="connsiteX4" fmla="*/ 2381 w 6286"/>
                    <a:gd name="connsiteY4" fmla="*/ 4000 h 6477"/>
                    <a:gd name="connsiteX5" fmla="*/ 2286 w 6286"/>
                    <a:gd name="connsiteY5" fmla="*/ 6477 h 6477"/>
                    <a:gd name="connsiteX6" fmla="*/ 3810 w 6286"/>
                    <a:gd name="connsiteY6" fmla="*/ 4477 h 6477"/>
                    <a:gd name="connsiteX7" fmla="*/ 6096 w 6286"/>
                    <a:gd name="connsiteY7" fmla="*/ 5429 h 6477"/>
                    <a:gd name="connsiteX8" fmla="*/ 4667 w 6286"/>
                    <a:gd name="connsiteY8" fmla="*/ 3334 h 6477"/>
                    <a:gd name="connsiteX9" fmla="*/ 6287 w 6286"/>
                    <a:gd name="connsiteY9" fmla="*/ 1429 h 6477"/>
                    <a:gd name="connsiteX10" fmla="*/ 3905 w 6286"/>
                    <a:gd name="connsiteY10" fmla="*/ 2096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477">
                      <a:moveTo>
                        <a:pt x="3905" y="2096"/>
                      </a:moveTo>
                      <a:lnTo>
                        <a:pt x="2572" y="0"/>
                      </a:lnTo>
                      <a:lnTo>
                        <a:pt x="2476" y="2477"/>
                      </a:lnTo>
                      <a:lnTo>
                        <a:pt x="0" y="3143"/>
                      </a:lnTo>
                      <a:lnTo>
                        <a:pt x="2381" y="4000"/>
                      </a:lnTo>
                      <a:lnTo>
                        <a:pt x="2286" y="6477"/>
                      </a:lnTo>
                      <a:lnTo>
                        <a:pt x="3810" y="4477"/>
                      </a:lnTo>
                      <a:lnTo>
                        <a:pt x="6096" y="5429"/>
                      </a:lnTo>
                      <a:lnTo>
                        <a:pt x="4667" y="3334"/>
                      </a:lnTo>
                      <a:lnTo>
                        <a:pt x="6287" y="1429"/>
                      </a:lnTo>
                      <a:lnTo>
                        <a:pt x="3905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7" name="Freeform: Shape 586">
                  <a:extLst>
                    <a:ext uri="{FF2B5EF4-FFF2-40B4-BE49-F238E27FC236}">
                      <a16:creationId xmlns:a16="http://schemas.microsoft.com/office/drawing/2014/main" id="{EB9B8175-7155-2B7A-8732-F21949C1A15E}"/>
                    </a:ext>
                  </a:extLst>
                </p:cNvPr>
                <p:cNvSpPr/>
                <p:nvPr/>
              </p:nvSpPr>
              <p:spPr>
                <a:xfrm>
                  <a:off x="10772671" y="1882860"/>
                  <a:ext cx="6572" cy="6381"/>
                </a:xfrm>
                <a:custGeom>
                  <a:avLst/>
                  <a:gdLst>
                    <a:gd name="connsiteX0" fmla="*/ 4000 w 6572"/>
                    <a:gd name="connsiteY0" fmla="*/ 2572 h 6381"/>
                    <a:gd name="connsiteX1" fmla="*/ 3429 w 6572"/>
                    <a:gd name="connsiteY1" fmla="*/ 0 h 6381"/>
                    <a:gd name="connsiteX2" fmla="*/ 2572 w 6572"/>
                    <a:gd name="connsiteY2" fmla="*/ 2476 h 6381"/>
                    <a:gd name="connsiteX3" fmla="*/ 0 w 6572"/>
                    <a:gd name="connsiteY3" fmla="*/ 2286 h 6381"/>
                    <a:gd name="connsiteX4" fmla="*/ 2000 w 6572"/>
                    <a:gd name="connsiteY4" fmla="*/ 3810 h 6381"/>
                    <a:gd name="connsiteX5" fmla="*/ 1048 w 6572"/>
                    <a:gd name="connsiteY5" fmla="*/ 6191 h 6381"/>
                    <a:gd name="connsiteX6" fmla="*/ 3143 w 6572"/>
                    <a:gd name="connsiteY6" fmla="*/ 4763 h 6381"/>
                    <a:gd name="connsiteX7" fmla="*/ 5144 w 6572"/>
                    <a:gd name="connsiteY7" fmla="*/ 6382 h 6381"/>
                    <a:gd name="connsiteX8" fmla="*/ 4381 w 6572"/>
                    <a:gd name="connsiteY8" fmla="*/ 3905 h 6381"/>
                    <a:gd name="connsiteX9" fmla="*/ 6572 w 6572"/>
                    <a:gd name="connsiteY9" fmla="*/ 2572 h 6381"/>
                    <a:gd name="connsiteX10" fmla="*/ 4000 w 6572"/>
                    <a:gd name="connsiteY10" fmla="*/ 2572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381">
                      <a:moveTo>
                        <a:pt x="4000" y="2572"/>
                      </a:moveTo>
                      <a:lnTo>
                        <a:pt x="3429" y="0"/>
                      </a:lnTo>
                      <a:lnTo>
                        <a:pt x="2572" y="2476"/>
                      </a:lnTo>
                      <a:lnTo>
                        <a:pt x="0" y="2286"/>
                      </a:lnTo>
                      <a:lnTo>
                        <a:pt x="2000" y="3810"/>
                      </a:lnTo>
                      <a:lnTo>
                        <a:pt x="1048" y="6191"/>
                      </a:lnTo>
                      <a:lnTo>
                        <a:pt x="3143" y="4763"/>
                      </a:lnTo>
                      <a:lnTo>
                        <a:pt x="5144" y="6382"/>
                      </a:lnTo>
                      <a:lnTo>
                        <a:pt x="4381" y="3905"/>
                      </a:lnTo>
                      <a:lnTo>
                        <a:pt x="6572" y="2572"/>
                      </a:lnTo>
                      <a:lnTo>
                        <a:pt x="4000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8" name="Freeform: Shape 587">
                  <a:extLst>
                    <a:ext uri="{FF2B5EF4-FFF2-40B4-BE49-F238E27FC236}">
                      <a16:creationId xmlns:a16="http://schemas.microsoft.com/office/drawing/2014/main" id="{6118BBEA-B9F9-6106-13F9-C2C076514A25}"/>
                    </a:ext>
                  </a:extLst>
                </p:cNvPr>
                <p:cNvSpPr/>
                <p:nvPr/>
              </p:nvSpPr>
              <p:spPr>
                <a:xfrm>
                  <a:off x="10764194" y="1888575"/>
                  <a:ext cx="6381" cy="6667"/>
                </a:xfrm>
                <a:custGeom>
                  <a:avLst/>
                  <a:gdLst>
                    <a:gd name="connsiteX0" fmla="*/ 4001 w 6381"/>
                    <a:gd name="connsiteY0" fmla="*/ 2572 h 6667"/>
                    <a:gd name="connsiteX1" fmla="*/ 4096 w 6381"/>
                    <a:gd name="connsiteY1" fmla="*/ 0 h 6667"/>
                    <a:gd name="connsiteX2" fmla="*/ 2572 w 6381"/>
                    <a:gd name="connsiteY2" fmla="*/ 2096 h 6667"/>
                    <a:gd name="connsiteX3" fmla="*/ 191 w 6381"/>
                    <a:gd name="connsiteY3" fmla="*/ 1143 h 6667"/>
                    <a:gd name="connsiteX4" fmla="*/ 1619 w 6381"/>
                    <a:gd name="connsiteY4" fmla="*/ 3238 h 6667"/>
                    <a:gd name="connsiteX5" fmla="*/ 0 w 6381"/>
                    <a:gd name="connsiteY5" fmla="*/ 5239 h 6667"/>
                    <a:gd name="connsiteX6" fmla="*/ 2477 w 6381"/>
                    <a:gd name="connsiteY6" fmla="*/ 4477 h 6667"/>
                    <a:gd name="connsiteX7" fmla="*/ 3810 w 6381"/>
                    <a:gd name="connsiteY7" fmla="*/ 6667 h 6667"/>
                    <a:gd name="connsiteX8" fmla="*/ 3905 w 6381"/>
                    <a:gd name="connsiteY8" fmla="*/ 4096 h 6667"/>
                    <a:gd name="connsiteX9" fmla="*/ 6382 w 6381"/>
                    <a:gd name="connsiteY9" fmla="*/ 3524 h 6667"/>
                    <a:gd name="connsiteX10" fmla="*/ 4001 w 6381"/>
                    <a:gd name="connsiteY10" fmla="*/ 2572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1" h="6667">
                      <a:moveTo>
                        <a:pt x="4001" y="2572"/>
                      </a:moveTo>
                      <a:lnTo>
                        <a:pt x="4096" y="0"/>
                      </a:lnTo>
                      <a:lnTo>
                        <a:pt x="2572" y="2096"/>
                      </a:lnTo>
                      <a:lnTo>
                        <a:pt x="191" y="1143"/>
                      </a:lnTo>
                      <a:lnTo>
                        <a:pt x="1619" y="3238"/>
                      </a:lnTo>
                      <a:lnTo>
                        <a:pt x="0" y="5239"/>
                      </a:lnTo>
                      <a:lnTo>
                        <a:pt x="2477" y="4477"/>
                      </a:lnTo>
                      <a:lnTo>
                        <a:pt x="3810" y="6667"/>
                      </a:lnTo>
                      <a:lnTo>
                        <a:pt x="3905" y="4096"/>
                      </a:lnTo>
                      <a:lnTo>
                        <a:pt x="6382" y="3524"/>
                      </a:lnTo>
                      <a:lnTo>
                        <a:pt x="4001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" name="Freeform: Shape 588">
                  <a:extLst>
                    <a:ext uri="{FF2B5EF4-FFF2-40B4-BE49-F238E27FC236}">
                      <a16:creationId xmlns:a16="http://schemas.microsoft.com/office/drawing/2014/main" id="{571BB8FD-4C35-CD37-3C96-EE87D305A1DA}"/>
                    </a:ext>
                  </a:extLst>
                </p:cNvPr>
                <p:cNvSpPr/>
                <p:nvPr/>
              </p:nvSpPr>
              <p:spPr>
                <a:xfrm>
                  <a:off x="10764861" y="1873335"/>
                  <a:ext cx="6762" cy="6476"/>
                </a:xfrm>
                <a:custGeom>
                  <a:avLst/>
                  <a:gdLst>
                    <a:gd name="connsiteX0" fmla="*/ 4667 w 6762"/>
                    <a:gd name="connsiteY0" fmla="*/ 2667 h 6476"/>
                    <a:gd name="connsiteX1" fmla="*/ 5620 w 6762"/>
                    <a:gd name="connsiteY1" fmla="*/ 190 h 6476"/>
                    <a:gd name="connsiteX2" fmla="*/ 3429 w 6762"/>
                    <a:gd name="connsiteY2" fmla="*/ 1714 h 6476"/>
                    <a:gd name="connsiteX3" fmla="*/ 1429 w 6762"/>
                    <a:gd name="connsiteY3" fmla="*/ 0 h 6476"/>
                    <a:gd name="connsiteX4" fmla="*/ 2191 w 6762"/>
                    <a:gd name="connsiteY4" fmla="*/ 2476 h 6476"/>
                    <a:gd name="connsiteX5" fmla="*/ 0 w 6762"/>
                    <a:gd name="connsiteY5" fmla="*/ 3905 h 6476"/>
                    <a:gd name="connsiteX6" fmla="*/ 2572 w 6762"/>
                    <a:gd name="connsiteY6" fmla="*/ 4000 h 6476"/>
                    <a:gd name="connsiteX7" fmla="*/ 3238 w 6762"/>
                    <a:gd name="connsiteY7" fmla="*/ 6477 h 6476"/>
                    <a:gd name="connsiteX8" fmla="*/ 4096 w 6762"/>
                    <a:gd name="connsiteY8" fmla="*/ 4000 h 6476"/>
                    <a:gd name="connsiteX9" fmla="*/ 6763 w 6762"/>
                    <a:gd name="connsiteY9" fmla="*/ 4191 h 6476"/>
                    <a:gd name="connsiteX10" fmla="*/ 4667 w 6762"/>
                    <a:gd name="connsiteY10" fmla="*/ 2667 h 6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6476">
                      <a:moveTo>
                        <a:pt x="4667" y="2667"/>
                      </a:moveTo>
                      <a:lnTo>
                        <a:pt x="5620" y="190"/>
                      </a:lnTo>
                      <a:lnTo>
                        <a:pt x="3429" y="1714"/>
                      </a:lnTo>
                      <a:lnTo>
                        <a:pt x="1429" y="0"/>
                      </a:lnTo>
                      <a:lnTo>
                        <a:pt x="2191" y="2476"/>
                      </a:lnTo>
                      <a:lnTo>
                        <a:pt x="0" y="3905"/>
                      </a:lnTo>
                      <a:lnTo>
                        <a:pt x="2572" y="4000"/>
                      </a:lnTo>
                      <a:lnTo>
                        <a:pt x="3238" y="6477"/>
                      </a:lnTo>
                      <a:lnTo>
                        <a:pt x="4096" y="4000"/>
                      </a:lnTo>
                      <a:lnTo>
                        <a:pt x="6763" y="4191"/>
                      </a:lnTo>
                      <a:lnTo>
                        <a:pt x="4667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" name="Freeform: Shape 589">
                  <a:extLst>
                    <a:ext uri="{FF2B5EF4-FFF2-40B4-BE49-F238E27FC236}">
                      <a16:creationId xmlns:a16="http://schemas.microsoft.com/office/drawing/2014/main" id="{A93A25A7-73C5-0846-AAD7-609D906DE39A}"/>
                    </a:ext>
                  </a:extLst>
                </p:cNvPr>
                <p:cNvSpPr/>
                <p:nvPr/>
              </p:nvSpPr>
              <p:spPr>
                <a:xfrm>
                  <a:off x="10752859" y="1881051"/>
                  <a:ext cx="6572" cy="6762"/>
                </a:xfrm>
                <a:custGeom>
                  <a:avLst/>
                  <a:gdLst>
                    <a:gd name="connsiteX0" fmla="*/ 4858 w 6572"/>
                    <a:gd name="connsiteY0" fmla="*/ 3524 h 6762"/>
                    <a:gd name="connsiteX1" fmla="*/ 6572 w 6572"/>
                    <a:gd name="connsiteY1" fmla="*/ 1429 h 6762"/>
                    <a:gd name="connsiteX2" fmla="*/ 4096 w 6572"/>
                    <a:gd name="connsiteY2" fmla="*/ 2191 h 6762"/>
                    <a:gd name="connsiteX3" fmla="*/ 2667 w 6572"/>
                    <a:gd name="connsiteY3" fmla="*/ 0 h 6762"/>
                    <a:gd name="connsiteX4" fmla="*/ 2572 w 6572"/>
                    <a:gd name="connsiteY4" fmla="*/ 2667 h 6762"/>
                    <a:gd name="connsiteX5" fmla="*/ 0 w 6572"/>
                    <a:gd name="connsiteY5" fmla="*/ 3238 h 6762"/>
                    <a:gd name="connsiteX6" fmla="*/ 2572 w 6572"/>
                    <a:gd name="connsiteY6" fmla="*/ 4096 h 6762"/>
                    <a:gd name="connsiteX7" fmla="*/ 2381 w 6572"/>
                    <a:gd name="connsiteY7" fmla="*/ 6763 h 6762"/>
                    <a:gd name="connsiteX8" fmla="*/ 3905 w 6572"/>
                    <a:gd name="connsiteY8" fmla="*/ 4667 h 6762"/>
                    <a:gd name="connsiteX9" fmla="*/ 6382 w 6572"/>
                    <a:gd name="connsiteY9" fmla="*/ 5620 h 6762"/>
                    <a:gd name="connsiteX10" fmla="*/ 4858 w 6572"/>
                    <a:gd name="connsiteY10" fmla="*/ 3524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762">
                      <a:moveTo>
                        <a:pt x="4858" y="3524"/>
                      </a:moveTo>
                      <a:lnTo>
                        <a:pt x="6572" y="1429"/>
                      </a:lnTo>
                      <a:lnTo>
                        <a:pt x="4096" y="2191"/>
                      </a:lnTo>
                      <a:lnTo>
                        <a:pt x="2667" y="0"/>
                      </a:lnTo>
                      <a:lnTo>
                        <a:pt x="2572" y="2667"/>
                      </a:lnTo>
                      <a:lnTo>
                        <a:pt x="0" y="3238"/>
                      </a:lnTo>
                      <a:lnTo>
                        <a:pt x="2572" y="4096"/>
                      </a:lnTo>
                      <a:lnTo>
                        <a:pt x="2381" y="6763"/>
                      </a:lnTo>
                      <a:lnTo>
                        <a:pt x="3905" y="4667"/>
                      </a:lnTo>
                      <a:lnTo>
                        <a:pt x="6382" y="5620"/>
                      </a:lnTo>
                      <a:lnTo>
                        <a:pt x="4858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1" name="Freeform: Shape 590">
                  <a:extLst>
                    <a:ext uri="{FF2B5EF4-FFF2-40B4-BE49-F238E27FC236}">
                      <a16:creationId xmlns:a16="http://schemas.microsoft.com/office/drawing/2014/main" id="{A706531A-F867-9C80-A0F5-1A9B9E273C34}"/>
                    </a:ext>
                  </a:extLst>
                </p:cNvPr>
                <p:cNvSpPr/>
                <p:nvPr/>
              </p:nvSpPr>
              <p:spPr>
                <a:xfrm>
                  <a:off x="10751050" y="1890957"/>
                  <a:ext cx="6858" cy="6572"/>
                </a:xfrm>
                <a:custGeom>
                  <a:avLst/>
                  <a:gdLst>
                    <a:gd name="connsiteX0" fmla="*/ 4572 w 6858"/>
                    <a:gd name="connsiteY0" fmla="*/ 4000 h 6572"/>
                    <a:gd name="connsiteX1" fmla="*/ 6858 w 6858"/>
                    <a:gd name="connsiteY1" fmla="*/ 2667 h 6572"/>
                    <a:gd name="connsiteX2" fmla="*/ 4191 w 6858"/>
                    <a:gd name="connsiteY2" fmla="*/ 2572 h 6572"/>
                    <a:gd name="connsiteX3" fmla="*/ 3524 w 6858"/>
                    <a:gd name="connsiteY3" fmla="*/ 0 h 6572"/>
                    <a:gd name="connsiteX4" fmla="*/ 2667 w 6858"/>
                    <a:gd name="connsiteY4" fmla="*/ 2476 h 6572"/>
                    <a:gd name="connsiteX5" fmla="*/ 0 w 6858"/>
                    <a:gd name="connsiteY5" fmla="*/ 2286 h 6572"/>
                    <a:gd name="connsiteX6" fmla="*/ 2096 w 6858"/>
                    <a:gd name="connsiteY6" fmla="*/ 3905 h 6572"/>
                    <a:gd name="connsiteX7" fmla="*/ 1143 w 6858"/>
                    <a:gd name="connsiteY7" fmla="*/ 6382 h 6572"/>
                    <a:gd name="connsiteX8" fmla="*/ 3334 w 6858"/>
                    <a:gd name="connsiteY8" fmla="*/ 4858 h 6572"/>
                    <a:gd name="connsiteX9" fmla="*/ 5334 w 6858"/>
                    <a:gd name="connsiteY9" fmla="*/ 6572 h 6572"/>
                    <a:gd name="connsiteX10" fmla="*/ 4572 w 6858"/>
                    <a:gd name="connsiteY10" fmla="*/ 4000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6572">
                      <a:moveTo>
                        <a:pt x="4572" y="4000"/>
                      </a:moveTo>
                      <a:lnTo>
                        <a:pt x="6858" y="2667"/>
                      </a:lnTo>
                      <a:lnTo>
                        <a:pt x="4191" y="2572"/>
                      </a:lnTo>
                      <a:lnTo>
                        <a:pt x="3524" y="0"/>
                      </a:lnTo>
                      <a:lnTo>
                        <a:pt x="2667" y="2476"/>
                      </a:lnTo>
                      <a:lnTo>
                        <a:pt x="0" y="2286"/>
                      </a:lnTo>
                      <a:lnTo>
                        <a:pt x="2096" y="3905"/>
                      </a:lnTo>
                      <a:lnTo>
                        <a:pt x="1143" y="6382"/>
                      </a:lnTo>
                      <a:lnTo>
                        <a:pt x="3334" y="4858"/>
                      </a:lnTo>
                      <a:lnTo>
                        <a:pt x="5334" y="6572"/>
                      </a:lnTo>
                      <a:lnTo>
                        <a:pt x="4572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2" name="Freeform: Shape 591">
                  <a:extLst>
                    <a:ext uri="{FF2B5EF4-FFF2-40B4-BE49-F238E27FC236}">
                      <a16:creationId xmlns:a16="http://schemas.microsoft.com/office/drawing/2014/main" id="{50F43BC0-6F46-36B5-E110-224AC825FFDA}"/>
                    </a:ext>
                  </a:extLst>
                </p:cNvPr>
                <p:cNvSpPr/>
                <p:nvPr/>
              </p:nvSpPr>
              <p:spPr>
                <a:xfrm>
                  <a:off x="10741429" y="1881051"/>
                  <a:ext cx="6667" cy="6858"/>
                </a:xfrm>
                <a:custGeom>
                  <a:avLst/>
                  <a:gdLst>
                    <a:gd name="connsiteX0" fmla="*/ 4096 w 6667"/>
                    <a:gd name="connsiteY0" fmla="*/ 4191 h 6858"/>
                    <a:gd name="connsiteX1" fmla="*/ 6667 w 6667"/>
                    <a:gd name="connsiteY1" fmla="*/ 3524 h 6858"/>
                    <a:gd name="connsiteX2" fmla="*/ 4096 w 6667"/>
                    <a:gd name="connsiteY2" fmla="*/ 2667 h 6858"/>
                    <a:gd name="connsiteX3" fmla="*/ 4286 w 6667"/>
                    <a:gd name="connsiteY3" fmla="*/ 0 h 6858"/>
                    <a:gd name="connsiteX4" fmla="*/ 2667 w 6667"/>
                    <a:gd name="connsiteY4" fmla="*/ 2096 h 6858"/>
                    <a:gd name="connsiteX5" fmla="*/ 190 w 6667"/>
                    <a:gd name="connsiteY5" fmla="*/ 1143 h 6858"/>
                    <a:gd name="connsiteX6" fmla="*/ 1714 w 6667"/>
                    <a:gd name="connsiteY6" fmla="*/ 3334 h 6858"/>
                    <a:gd name="connsiteX7" fmla="*/ 0 w 6667"/>
                    <a:gd name="connsiteY7" fmla="*/ 5429 h 6858"/>
                    <a:gd name="connsiteX8" fmla="*/ 2572 w 6667"/>
                    <a:gd name="connsiteY8" fmla="*/ 4572 h 6858"/>
                    <a:gd name="connsiteX9" fmla="*/ 4000 w 6667"/>
                    <a:gd name="connsiteY9" fmla="*/ 6858 h 6858"/>
                    <a:gd name="connsiteX10" fmla="*/ 4096 w 6667"/>
                    <a:gd name="connsiteY10" fmla="*/ 4191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858">
                      <a:moveTo>
                        <a:pt x="4096" y="4191"/>
                      </a:moveTo>
                      <a:lnTo>
                        <a:pt x="6667" y="3524"/>
                      </a:lnTo>
                      <a:lnTo>
                        <a:pt x="4096" y="2667"/>
                      </a:lnTo>
                      <a:lnTo>
                        <a:pt x="4286" y="0"/>
                      </a:lnTo>
                      <a:lnTo>
                        <a:pt x="2667" y="2096"/>
                      </a:lnTo>
                      <a:lnTo>
                        <a:pt x="190" y="1143"/>
                      </a:lnTo>
                      <a:lnTo>
                        <a:pt x="1714" y="3334"/>
                      </a:lnTo>
                      <a:lnTo>
                        <a:pt x="0" y="5429"/>
                      </a:lnTo>
                      <a:lnTo>
                        <a:pt x="2572" y="4572"/>
                      </a:lnTo>
                      <a:lnTo>
                        <a:pt x="4000" y="6858"/>
                      </a:lnTo>
                      <a:lnTo>
                        <a:pt x="409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3" name="Freeform: Shape 592">
                  <a:extLst>
                    <a:ext uri="{FF2B5EF4-FFF2-40B4-BE49-F238E27FC236}">
                      <a16:creationId xmlns:a16="http://schemas.microsoft.com/office/drawing/2014/main" id="{539893DA-8EC2-DEC4-A391-EE6720C4BA81}"/>
                    </a:ext>
                  </a:extLst>
                </p:cNvPr>
                <p:cNvSpPr/>
                <p:nvPr/>
              </p:nvSpPr>
              <p:spPr>
                <a:xfrm>
                  <a:off x="10730285" y="1883146"/>
                  <a:ext cx="6953" cy="6762"/>
                </a:xfrm>
                <a:custGeom>
                  <a:avLst/>
                  <a:gdLst>
                    <a:gd name="connsiteX0" fmla="*/ 4286 w 6953"/>
                    <a:gd name="connsiteY0" fmla="*/ 4191 h 6762"/>
                    <a:gd name="connsiteX1" fmla="*/ 6953 w 6953"/>
                    <a:gd name="connsiteY1" fmla="*/ 4381 h 6762"/>
                    <a:gd name="connsiteX2" fmla="*/ 4858 w 6953"/>
                    <a:gd name="connsiteY2" fmla="*/ 2667 h 6762"/>
                    <a:gd name="connsiteX3" fmla="*/ 5810 w 6953"/>
                    <a:gd name="connsiteY3" fmla="*/ 190 h 6762"/>
                    <a:gd name="connsiteX4" fmla="*/ 3620 w 6953"/>
                    <a:gd name="connsiteY4" fmla="*/ 1715 h 6762"/>
                    <a:gd name="connsiteX5" fmla="*/ 1524 w 6953"/>
                    <a:gd name="connsiteY5" fmla="*/ 0 h 6762"/>
                    <a:gd name="connsiteX6" fmla="*/ 2286 w 6953"/>
                    <a:gd name="connsiteY6" fmla="*/ 2572 h 6762"/>
                    <a:gd name="connsiteX7" fmla="*/ 0 w 6953"/>
                    <a:gd name="connsiteY7" fmla="*/ 4000 h 6762"/>
                    <a:gd name="connsiteX8" fmla="*/ 2667 w 6953"/>
                    <a:gd name="connsiteY8" fmla="*/ 4096 h 6762"/>
                    <a:gd name="connsiteX9" fmla="*/ 3334 w 6953"/>
                    <a:gd name="connsiteY9" fmla="*/ 6763 h 6762"/>
                    <a:gd name="connsiteX10" fmla="*/ 4286 w 6953"/>
                    <a:gd name="connsiteY10" fmla="*/ 4191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6762">
                      <a:moveTo>
                        <a:pt x="4286" y="4191"/>
                      </a:moveTo>
                      <a:lnTo>
                        <a:pt x="6953" y="4381"/>
                      </a:lnTo>
                      <a:lnTo>
                        <a:pt x="4858" y="2667"/>
                      </a:lnTo>
                      <a:lnTo>
                        <a:pt x="5810" y="190"/>
                      </a:lnTo>
                      <a:lnTo>
                        <a:pt x="3620" y="1715"/>
                      </a:lnTo>
                      <a:lnTo>
                        <a:pt x="1524" y="0"/>
                      </a:lnTo>
                      <a:lnTo>
                        <a:pt x="2286" y="2572"/>
                      </a:lnTo>
                      <a:lnTo>
                        <a:pt x="0" y="4000"/>
                      </a:lnTo>
                      <a:lnTo>
                        <a:pt x="2667" y="4096"/>
                      </a:lnTo>
                      <a:lnTo>
                        <a:pt x="3334" y="6763"/>
                      </a:lnTo>
                      <a:lnTo>
                        <a:pt x="428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4" name="Freeform: Shape 593">
                  <a:extLst>
                    <a:ext uri="{FF2B5EF4-FFF2-40B4-BE49-F238E27FC236}">
                      <a16:creationId xmlns:a16="http://schemas.microsoft.com/office/drawing/2014/main" id="{F7101CCD-67F7-92E1-6206-44044F9771EE}"/>
                    </a:ext>
                  </a:extLst>
                </p:cNvPr>
                <p:cNvSpPr/>
                <p:nvPr/>
              </p:nvSpPr>
              <p:spPr>
                <a:xfrm>
                  <a:off x="10710378" y="1880955"/>
                  <a:ext cx="6858" cy="7143"/>
                </a:xfrm>
                <a:custGeom>
                  <a:avLst/>
                  <a:gdLst>
                    <a:gd name="connsiteX0" fmla="*/ 4096 w 6858"/>
                    <a:gd name="connsiteY0" fmla="*/ 4953 h 7143"/>
                    <a:gd name="connsiteX1" fmla="*/ 6668 w 6858"/>
                    <a:gd name="connsiteY1" fmla="*/ 5906 h 7143"/>
                    <a:gd name="connsiteX2" fmla="*/ 5048 w 6858"/>
                    <a:gd name="connsiteY2" fmla="*/ 3715 h 7143"/>
                    <a:gd name="connsiteX3" fmla="*/ 6858 w 6858"/>
                    <a:gd name="connsiteY3" fmla="*/ 1619 h 7143"/>
                    <a:gd name="connsiteX4" fmla="*/ 4191 w 6858"/>
                    <a:gd name="connsiteY4" fmla="*/ 2381 h 7143"/>
                    <a:gd name="connsiteX5" fmla="*/ 2762 w 6858"/>
                    <a:gd name="connsiteY5" fmla="*/ 0 h 7143"/>
                    <a:gd name="connsiteX6" fmla="*/ 2762 w 6858"/>
                    <a:gd name="connsiteY6" fmla="*/ 2762 h 7143"/>
                    <a:gd name="connsiteX7" fmla="*/ 0 w 6858"/>
                    <a:gd name="connsiteY7" fmla="*/ 3429 h 7143"/>
                    <a:gd name="connsiteX8" fmla="*/ 2667 w 6858"/>
                    <a:gd name="connsiteY8" fmla="*/ 4381 h 7143"/>
                    <a:gd name="connsiteX9" fmla="*/ 2477 w 6858"/>
                    <a:gd name="connsiteY9" fmla="*/ 7144 h 7143"/>
                    <a:gd name="connsiteX10" fmla="*/ 4096 w 6858"/>
                    <a:gd name="connsiteY10" fmla="*/ 4953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7143">
                      <a:moveTo>
                        <a:pt x="4096" y="4953"/>
                      </a:moveTo>
                      <a:lnTo>
                        <a:pt x="6668" y="5906"/>
                      </a:lnTo>
                      <a:lnTo>
                        <a:pt x="5048" y="3715"/>
                      </a:lnTo>
                      <a:lnTo>
                        <a:pt x="6858" y="1619"/>
                      </a:lnTo>
                      <a:lnTo>
                        <a:pt x="4191" y="2381"/>
                      </a:lnTo>
                      <a:lnTo>
                        <a:pt x="2762" y="0"/>
                      </a:lnTo>
                      <a:lnTo>
                        <a:pt x="2762" y="2762"/>
                      </a:lnTo>
                      <a:lnTo>
                        <a:pt x="0" y="3429"/>
                      </a:lnTo>
                      <a:lnTo>
                        <a:pt x="2667" y="4381"/>
                      </a:lnTo>
                      <a:lnTo>
                        <a:pt x="2477" y="7144"/>
                      </a:lnTo>
                      <a:lnTo>
                        <a:pt x="4096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5" name="Freeform: Shape 594">
                  <a:extLst>
                    <a:ext uri="{FF2B5EF4-FFF2-40B4-BE49-F238E27FC236}">
                      <a16:creationId xmlns:a16="http://schemas.microsoft.com/office/drawing/2014/main" id="{06A9EEE3-69B2-3346-E005-D2FA3CE3BD6D}"/>
                    </a:ext>
                  </a:extLst>
                </p:cNvPr>
                <p:cNvSpPr/>
                <p:nvPr/>
              </p:nvSpPr>
              <p:spPr>
                <a:xfrm>
                  <a:off x="10718664" y="1887528"/>
                  <a:ext cx="7143" cy="6858"/>
                </a:xfrm>
                <a:custGeom>
                  <a:avLst/>
                  <a:gdLst>
                    <a:gd name="connsiteX0" fmla="*/ 3429 w 7143"/>
                    <a:gd name="connsiteY0" fmla="*/ 5048 h 6858"/>
                    <a:gd name="connsiteX1" fmla="*/ 5525 w 7143"/>
                    <a:gd name="connsiteY1" fmla="*/ 6858 h 6858"/>
                    <a:gd name="connsiteX2" fmla="*/ 4763 w 7143"/>
                    <a:gd name="connsiteY2" fmla="*/ 4191 h 6858"/>
                    <a:gd name="connsiteX3" fmla="*/ 7144 w 7143"/>
                    <a:gd name="connsiteY3" fmla="*/ 2762 h 6858"/>
                    <a:gd name="connsiteX4" fmla="*/ 4382 w 7143"/>
                    <a:gd name="connsiteY4" fmla="*/ 2667 h 6858"/>
                    <a:gd name="connsiteX5" fmla="*/ 3715 w 7143"/>
                    <a:gd name="connsiteY5" fmla="*/ 0 h 6858"/>
                    <a:gd name="connsiteX6" fmla="*/ 2762 w 7143"/>
                    <a:gd name="connsiteY6" fmla="*/ 2572 h 6858"/>
                    <a:gd name="connsiteX7" fmla="*/ 0 w 7143"/>
                    <a:gd name="connsiteY7" fmla="*/ 2381 h 6858"/>
                    <a:gd name="connsiteX8" fmla="*/ 2191 w 7143"/>
                    <a:gd name="connsiteY8" fmla="*/ 4096 h 6858"/>
                    <a:gd name="connsiteX9" fmla="*/ 1143 w 7143"/>
                    <a:gd name="connsiteY9" fmla="*/ 6667 h 6858"/>
                    <a:gd name="connsiteX10" fmla="*/ 3429 w 7143"/>
                    <a:gd name="connsiteY10" fmla="*/ 5048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6858">
                      <a:moveTo>
                        <a:pt x="3429" y="5048"/>
                      </a:moveTo>
                      <a:lnTo>
                        <a:pt x="5525" y="6858"/>
                      </a:lnTo>
                      <a:lnTo>
                        <a:pt x="4763" y="4191"/>
                      </a:lnTo>
                      <a:lnTo>
                        <a:pt x="7144" y="2762"/>
                      </a:lnTo>
                      <a:lnTo>
                        <a:pt x="4382" y="2667"/>
                      </a:lnTo>
                      <a:lnTo>
                        <a:pt x="3715" y="0"/>
                      </a:lnTo>
                      <a:lnTo>
                        <a:pt x="2762" y="2572"/>
                      </a:lnTo>
                      <a:lnTo>
                        <a:pt x="0" y="2381"/>
                      </a:lnTo>
                      <a:lnTo>
                        <a:pt x="2191" y="4096"/>
                      </a:lnTo>
                      <a:lnTo>
                        <a:pt x="1143" y="6667"/>
                      </a:lnTo>
                      <a:lnTo>
                        <a:pt x="3429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6" name="Freeform: Shape 595">
                  <a:extLst>
                    <a:ext uri="{FF2B5EF4-FFF2-40B4-BE49-F238E27FC236}">
                      <a16:creationId xmlns:a16="http://schemas.microsoft.com/office/drawing/2014/main" id="{959C3918-61AE-D750-AD10-85378911B45B}"/>
                    </a:ext>
                  </a:extLst>
                </p:cNvPr>
                <p:cNvSpPr/>
                <p:nvPr/>
              </p:nvSpPr>
              <p:spPr>
                <a:xfrm>
                  <a:off x="10709425" y="1893052"/>
                  <a:ext cx="6953" cy="7238"/>
                </a:xfrm>
                <a:custGeom>
                  <a:avLst/>
                  <a:gdLst>
                    <a:gd name="connsiteX0" fmla="*/ 2667 w 6953"/>
                    <a:gd name="connsiteY0" fmla="*/ 4858 h 7238"/>
                    <a:gd name="connsiteX1" fmla="*/ 4191 w 6953"/>
                    <a:gd name="connsiteY1" fmla="*/ 7239 h 7238"/>
                    <a:gd name="connsiteX2" fmla="*/ 4191 w 6953"/>
                    <a:gd name="connsiteY2" fmla="*/ 4477 h 7238"/>
                    <a:gd name="connsiteX3" fmla="*/ 6953 w 6953"/>
                    <a:gd name="connsiteY3" fmla="*/ 3810 h 7238"/>
                    <a:gd name="connsiteX4" fmla="*/ 4286 w 6953"/>
                    <a:gd name="connsiteY4" fmla="*/ 2857 h 7238"/>
                    <a:gd name="connsiteX5" fmla="*/ 4477 w 6953"/>
                    <a:gd name="connsiteY5" fmla="*/ 0 h 7238"/>
                    <a:gd name="connsiteX6" fmla="*/ 2762 w 6953"/>
                    <a:gd name="connsiteY6" fmla="*/ 2286 h 7238"/>
                    <a:gd name="connsiteX7" fmla="*/ 191 w 6953"/>
                    <a:gd name="connsiteY7" fmla="*/ 1238 h 7238"/>
                    <a:gd name="connsiteX8" fmla="*/ 1810 w 6953"/>
                    <a:gd name="connsiteY8" fmla="*/ 3524 h 7238"/>
                    <a:gd name="connsiteX9" fmla="*/ 0 w 6953"/>
                    <a:gd name="connsiteY9" fmla="*/ 5715 h 7238"/>
                    <a:gd name="connsiteX10" fmla="*/ 2667 w 6953"/>
                    <a:gd name="connsiteY10" fmla="*/ 4858 h 7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7238">
                      <a:moveTo>
                        <a:pt x="2667" y="4858"/>
                      </a:moveTo>
                      <a:lnTo>
                        <a:pt x="4191" y="7239"/>
                      </a:lnTo>
                      <a:lnTo>
                        <a:pt x="4191" y="4477"/>
                      </a:lnTo>
                      <a:lnTo>
                        <a:pt x="6953" y="3810"/>
                      </a:lnTo>
                      <a:lnTo>
                        <a:pt x="4286" y="2857"/>
                      </a:lnTo>
                      <a:lnTo>
                        <a:pt x="4477" y="0"/>
                      </a:lnTo>
                      <a:lnTo>
                        <a:pt x="2762" y="2286"/>
                      </a:lnTo>
                      <a:lnTo>
                        <a:pt x="191" y="1238"/>
                      </a:lnTo>
                      <a:lnTo>
                        <a:pt x="1810" y="3524"/>
                      </a:lnTo>
                      <a:lnTo>
                        <a:pt x="0" y="5715"/>
                      </a:lnTo>
                      <a:lnTo>
                        <a:pt x="266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7" name="Freeform: Shape 596">
                  <a:extLst>
                    <a:ext uri="{FF2B5EF4-FFF2-40B4-BE49-F238E27FC236}">
                      <a16:creationId xmlns:a16="http://schemas.microsoft.com/office/drawing/2014/main" id="{FCAA462C-5559-0983-13B2-B70102D79648}"/>
                    </a:ext>
                  </a:extLst>
                </p:cNvPr>
                <p:cNvSpPr/>
                <p:nvPr/>
              </p:nvSpPr>
              <p:spPr>
                <a:xfrm>
                  <a:off x="10699614" y="1875431"/>
                  <a:ext cx="7334" cy="7048"/>
                </a:xfrm>
                <a:custGeom>
                  <a:avLst/>
                  <a:gdLst>
                    <a:gd name="connsiteX0" fmla="*/ 2858 w 7334"/>
                    <a:gd name="connsiteY0" fmla="*/ 4286 h 7048"/>
                    <a:gd name="connsiteX1" fmla="*/ 3524 w 7334"/>
                    <a:gd name="connsiteY1" fmla="*/ 7049 h 7048"/>
                    <a:gd name="connsiteX2" fmla="*/ 4477 w 7334"/>
                    <a:gd name="connsiteY2" fmla="*/ 4381 h 7048"/>
                    <a:gd name="connsiteX3" fmla="*/ 7334 w 7334"/>
                    <a:gd name="connsiteY3" fmla="*/ 4572 h 7048"/>
                    <a:gd name="connsiteX4" fmla="*/ 5048 w 7334"/>
                    <a:gd name="connsiteY4" fmla="*/ 2858 h 7048"/>
                    <a:gd name="connsiteX5" fmla="*/ 6191 w 7334"/>
                    <a:gd name="connsiteY5" fmla="*/ 191 h 7048"/>
                    <a:gd name="connsiteX6" fmla="*/ 3810 w 7334"/>
                    <a:gd name="connsiteY6" fmla="*/ 1810 h 7048"/>
                    <a:gd name="connsiteX7" fmla="*/ 1619 w 7334"/>
                    <a:gd name="connsiteY7" fmla="*/ 0 h 7048"/>
                    <a:gd name="connsiteX8" fmla="*/ 2477 w 7334"/>
                    <a:gd name="connsiteY8" fmla="*/ 2762 h 7048"/>
                    <a:gd name="connsiteX9" fmla="*/ 0 w 7334"/>
                    <a:gd name="connsiteY9" fmla="*/ 4191 h 7048"/>
                    <a:gd name="connsiteX10" fmla="*/ 2858 w 7334"/>
                    <a:gd name="connsiteY10" fmla="*/ 4286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048">
                      <a:moveTo>
                        <a:pt x="2858" y="4286"/>
                      </a:moveTo>
                      <a:lnTo>
                        <a:pt x="3524" y="7049"/>
                      </a:lnTo>
                      <a:lnTo>
                        <a:pt x="4477" y="4381"/>
                      </a:lnTo>
                      <a:lnTo>
                        <a:pt x="7334" y="4572"/>
                      </a:lnTo>
                      <a:lnTo>
                        <a:pt x="5048" y="2858"/>
                      </a:lnTo>
                      <a:lnTo>
                        <a:pt x="6191" y="191"/>
                      </a:lnTo>
                      <a:lnTo>
                        <a:pt x="3810" y="1810"/>
                      </a:lnTo>
                      <a:lnTo>
                        <a:pt x="1619" y="0"/>
                      </a:lnTo>
                      <a:lnTo>
                        <a:pt x="2477" y="2762"/>
                      </a:lnTo>
                      <a:lnTo>
                        <a:pt x="0" y="4191"/>
                      </a:lnTo>
                      <a:lnTo>
                        <a:pt x="2858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8" name="Freeform: Shape 597">
                  <a:extLst>
                    <a:ext uri="{FF2B5EF4-FFF2-40B4-BE49-F238E27FC236}">
                      <a16:creationId xmlns:a16="http://schemas.microsoft.com/office/drawing/2014/main" id="{F2C1EB51-637A-7FA1-1A79-FBEA2A944110}"/>
                    </a:ext>
                  </a:extLst>
                </p:cNvPr>
                <p:cNvSpPr/>
                <p:nvPr/>
              </p:nvSpPr>
              <p:spPr>
                <a:xfrm>
                  <a:off x="10695614" y="1889909"/>
                  <a:ext cx="7143" cy="7334"/>
                </a:xfrm>
                <a:custGeom>
                  <a:avLst/>
                  <a:gdLst>
                    <a:gd name="connsiteX0" fmla="*/ 2762 w 7143"/>
                    <a:gd name="connsiteY0" fmla="*/ 4477 h 7334"/>
                    <a:gd name="connsiteX1" fmla="*/ 2572 w 7143"/>
                    <a:gd name="connsiteY1" fmla="*/ 7334 h 7334"/>
                    <a:gd name="connsiteX2" fmla="*/ 4286 w 7143"/>
                    <a:gd name="connsiteY2" fmla="*/ 5048 h 7334"/>
                    <a:gd name="connsiteX3" fmla="*/ 6953 w 7143"/>
                    <a:gd name="connsiteY3" fmla="*/ 6096 h 7334"/>
                    <a:gd name="connsiteX4" fmla="*/ 5334 w 7143"/>
                    <a:gd name="connsiteY4" fmla="*/ 3715 h 7334"/>
                    <a:gd name="connsiteX5" fmla="*/ 7144 w 7143"/>
                    <a:gd name="connsiteY5" fmla="*/ 1524 h 7334"/>
                    <a:gd name="connsiteX6" fmla="*/ 4381 w 7143"/>
                    <a:gd name="connsiteY6" fmla="*/ 2381 h 7334"/>
                    <a:gd name="connsiteX7" fmla="*/ 2857 w 7143"/>
                    <a:gd name="connsiteY7" fmla="*/ 0 h 7334"/>
                    <a:gd name="connsiteX8" fmla="*/ 2857 w 7143"/>
                    <a:gd name="connsiteY8" fmla="*/ 2857 h 7334"/>
                    <a:gd name="connsiteX9" fmla="*/ 0 w 7143"/>
                    <a:gd name="connsiteY9" fmla="*/ 3524 h 7334"/>
                    <a:gd name="connsiteX10" fmla="*/ 2762 w 7143"/>
                    <a:gd name="connsiteY10" fmla="*/ 4477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7334">
                      <a:moveTo>
                        <a:pt x="2762" y="4477"/>
                      </a:moveTo>
                      <a:lnTo>
                        <a:pt x="2572" y="7334"/>
                      </a:lnTo>
                      <a:lnTo>
                        <a:pt x="4286" y="5048"/>
                      </a:lnTo>
                      <a:lnTo>
                        <a:pt x="6953" y="6096"/>
                      </a:lnTo>
                      <a:lnTo>
                        <a:pt x="5334" y="3715"/>
                      </a:lnTo>
                      <a:lnTo>
                        <a:pt x="7144" y="1524"/>
                      </a:lnTo>
                      <a:lnTo>
                        <a:pt x="4381" y="2381"/>
                      </a:lnTo>
                      <a:lnTo>
                        <a:pt x="2857" y="0"/>
                      </a:lnTo>
                      <a:lnTo>
                        <a:pt x="2857" y="2857"/>
                      </a:lnTo>
                      <a:lnTo>
                        <a:pt x="0" y="3524"/>
                      </a:lnTo>
                      <a:lnTo>
                        <a:pt x="2762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9" name="Freeform: Shape 598">
                  <a:extLst>
                    <a:ext uri="{FF2B5EF4-FFF2-40B4-BE49-F238E27FC236}">
                      <a16:creationId xmlns:a16="http://schemas.microsoft.com/office/drawing/2014/main" id="{48815B0F-2E8E-F96F-380A-E063FEDFDC0A}"/>
                    </a:ext>
                  </a:extLst>
                </p:cNvPr>
                <p:cNvSpPr/>
                <p:nvPr/>
              </p:nvSpPr>
              <p:spPr>
                <a:xfrm>
                  <a:off x="10686089" y="1884289"/>
                  <a:ext cx="7429" cy="7143"/>
                </a:xfrm>
                <a:custGeom>
                  <a:avLst/>
                  <a:gdLst>
                    <a:gd name="connsiteX0" fmla="*/ 2286 w 7429"/>
                    <a:gd name="connsiteY0" fmla="*/ 4286 h 7143"/>
                    <a:gd name="connsiteX1" fmla="*/ 1238 w 7429"/>
                    <a:gd name="connsiteY1" fmla="*/ 6953 h 7143"/>
                    <a:gd name="connsiteX2" fmla="*/ 3620 w 7429"/>
                    <a:gd name="connsiteY2" fmla="*/ 5334 h 7143"/>
                    <a:gd name="connsiteX3" fmla="*/ 5810 w 7429"/>
                    <a:gd name="connsiteY3" fmla="*/ 7144 h 7143"/>
                    <a:gd name="connsiteX4" fmla="*/ 4953 w 7429"/>
                    <a:gd name="connsiteY4" fmla="*/ 4381 h 7143"/>
                    <a:gd name="connsiteX5" fmla="*/ 7429 w 7429"/>
                    <a:gd name="connsiteY5" fmla="*/ 2858 h 7143"/>
                    <a:gd name="connsiteX6" fmla="*/ 4477 w 7429"/>
                    <a:gd name="connsiteY6" fmla="*/ 2858 h 7143"/>
                    <a:gd name="connsiteX7" fmla="*/ 3810 w 7429"/>
                    <a:gd name="connsiteY7" fmla="*/ 0 h 7143"/>
                    <a:gd name="connsiteX8" fmla="*/ 2857 w 7429"/>
                    <a:gd name="connsiteY8" fmla="*/ 2762 h 7143"/>
                    <a:gd name="connsiteX9" fmla="*/ 0 w 7429"/>
                    <a:gd name="connsiteY9" fmla="*/ 2572 h 7143"/>
                    <a:gd name="connsiteX10" fmla="*/ 2286 w 7429"/>
                    <a:gd name="connsiteY10" fmla="*/ 4286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143">
                      <a:moveTo>
                        <a:pt x="2286" y="4286"/>
                      </a:moveTo>
                      <a:lnTo>
                        <a:pt x="1238" y="6953"/>
                      </a:lnTo>
                      <a:lnTo>
                        <a:pt x="3620" y="5334"/>
                      </a:lnTo>
                      <a:lnTo>
                        <a:pt x="5810" y="7144"/>
                      </a:lnTo>
                      <a:lnTo>
                        <a:pt x="4953" y="4381"/>
                      </a:lnTo>
                      <a:lnTo>
                        <a:pt x="7429" y="2858"/>
                      </a:lnTo>
                      <a:lnTo>
                        <a:pt x="4477" y="2858"/>
                      </a:lnTo>
                      <a:lnTo>
                        <a:pt x="3810" y="0"/>
                      </a:lnTo>
                      <a:lnTo>
                        <a:pt x="2857" y="2762"/>
                      </a:lnTo>
                      <a:lnTo>
                        <a:pt x="0" y="2572"/>
                      </a:lnTo>
                      <a:lnTo>
                        <a:pt x="228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0" name="Freeform: Shape 599">
                  <a:extLst>
                    <a:ext uri="{FF2B5EF4-FFF2-40B4-BE49-F238E27FC236}">
                      <a16:creationId xmlns:a16="http://schemas.microsoft.com/office/drawing/2014/main" id="{02A1DF03-D304-55AC-295F-799E892D9283}"/>
                    </a:ext>
                  </a:extLst>
                </p:cNvPr>
                <p:cNvSpPr/>
                <p:nvPr/>
              </p:nvSpPr>
              <p:spPr>
                <a:xfrm>
                  <a:off x="10673897" y="1881051"/>
                  <a:ext cx="7238" cy="7524"/>
                </a:xfrm>
                <a:custGeom>
                  <a:avLst/>
                  <a:gdLst>
                    <a:gd name="connsiteX0" fmla="*/ 1905 w 7238"/>
                    <a:gd name="connsiteY0" fmla="*/ 3619 h 7524"/>
                    <a:gd name="connsiteX1" fmla="*/ 0 w 7238"/>
                    <a:gd name="connsiteY1" fmla="*/ 5810 h 7524"/>
                    <a:gd name="connsiteX2" fmla="*/ 2762 w 7238"/>
                    <a:gd name="connsiteY2" fmla="*/ 4953 h 7524"/>
                    <a:gd name="connsiteX3" fmla="*/ 4381 w 7238"/>
                    <a:gd name="connsiteY3" fmla="*/ 7525 h 7524"/>
                    <a:gd name="connsiteX4" fmla="*/ 4381 w 7238"/>
                    <a:gd name="connsiteY4" fmla="*/ 4572 h 7524"/>
                    <a:gd name="connsiteX5" fmla="*/ 7239 w 7238"/>
                    <a:gd name="connsiteY5" fmla="*/ 3810 h 7524"/>
                    <a:gd name="connsiteX6" fmla="*/ 4477 w 7238"/>
                    <a:gd name="connsiteY6" fmla="*/ 2857 h 7524"/>
                    <a:gd name="connsiteX7" fmla="*/ 4667 w 7238"/>
                    <a:gd name="connsiteY7" fmla="*/ 0 h 7524"/>
                    <a:gd name="connsiteX8" fmla="*/ 2953 w 7238"/>
                    <a:gd name="connsiteY8" fmla="*/ 2286 h 7524"/>
                    <a:gd name="connsiteX9" fmla="*/ 190 w 7238"/>
                    <a:gd name="connsiteY9" fmla="*/ 1143 h 7524"/>
                    <a:gd name="connsiteX10" fmla="*/ 1905 w 7238"/>
                    <a:gd name="connsiteY10" fmla="*/ 3619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8" h="7524">
                      <a:moveTo>
                        <a:pt x="1905" y="3619"/>
                      </a:moveTo>
                      <a:lnTo>
                        <a:pt x="0" y="5810"/>
                      </a:lnTo>
                      <a:lnTo>
                        <a:pt x="2762" y="4953"/>
                      </a:lnTo>
                      <a:lnTo>
                        <a:pt x="4381" y="7525"/>
                      </a:lnTo>
                      <a:lnTo>
                        <a:pt x="4381" y="4572"/>
                      </a:lnTo>
                      <a:lnTo>
                        <a:pt x="7239" y="3810"/>
                      </a:lnTo>
                      <a:lnTo>
                        <a:pt x="4477" y="2857"/>
                      </a:lnTo>
                      <a:lnTo>
                        <a:pt x="4667" y="0"/>
                      </a:lnTo>
                      <a:lnTo>
                        <a:pt x="2953" y="2286"/>
                      </a:lnTo>
                      <a:lnTo>
                        <a:pt x="190" y="1143"/>
                      </a:lnTo>
                      <a:lnTo>
                        <a:pt x="1905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1" name="Freeform: Shape 600">
                  <a:extLst>
                    <a:ext uri="{FF2B5EF4-FFF2-40B4-BE49-F238E27FC236}">
                      <a16:creationId xmlns:a16="http://schemas.microsoft.com/office/drawing/2014/main" id="{C3A308F1-7AF4-75BD-F63B-B889476019DB}"/>
                    </a:ext>
                  </a:extLst>
                </p:cNvPr>
                <p:cNvSpPr/>
                <p:nvPr/>
              </p:nvSpPr>
              <p:spPr>
                <a:xfrm>
                  <a:off x="10679421" y="1894957"/>
                  <a:ext cx="7524" cy="7334"/>
                </a:xfrm>
                <a:custGeom>
                  <a:avLst/>
                  <a:gdLst>
                    <a:gd name="connsiteX0" fmla="*/ 2477 w 7524"/>
                    <a:gd name="connsiteY0" fmla="*/ 2762 h 7334"/>
                    <a:gd name="connsiteX1" fmla="*/ 0 w 7524"/>
                    <a:gd name="connsiteY1" fmla="*/ 4381 h 7334"/>
                    <a:gd name="connsiteX2" fmla="*/ 2953 w 7524"/>
                    <a:gd name="connsiteY2" fmla="*/ 4381 h 7334"/>
                    <a:gd name="connsiteX3" fmla="*/ 3620 w 7524"/>
                    <a:gd name="connsiteY3" fmla="*/ 7334 h 7334"/>
                    <a:gd name="connsiteX4" fmla="*/ 4667 w 7524"/>
                    <a:gd name="connsiteY4" fmla="*/ 4477 h 7334"/>
                    <a:gd name="connsiteX5" fmla="*/ 7525 w 7524"/>
                    <a:gd name="connsiteY5" fmla="*/ 4763 h 7334"/>
                    <a:gd name="connsiteX6" fmla="*/ 5239 w 7524"/>
                    <a:gd name="connsiteY6" fmla="*/ 2953 h 7334"/>
                    <a:gd name="connsiteX7" fmla="*/ 6287 w 7524"/>
                    <a:gd name="connsiteY7" fmla="*/ 190 h 7334"/>
                    <a:gd name="connsiteX8" fmla="*/ 3905 w 7524"/>
                    <a:gd name="connsiteY8" fmla="*/ 1905 h 7334"/>
                    <a:gd name="connsiteX9" fmla="*/ 1619 w 7524"/>
                    <a:gd name="connsiteY9" fmla="*/ 0 h 7334"/>
                    <a:gd name="connsiteX10" fmla="*/ 2477 w 7524"/>
                    <a:gd name="connsiteY10" fmla="*/ 2762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524" h="7334">
                      <a:moveTo>
                        <a:pt x="2477" y="2762"/>
                      </a:moveTo>
                      <a:lnTo>
                        <a:pt x="0" y="4381"/>
                      </a:lnTo>
                      <a:lnTo>
                        <a:pt x="2953" y="4381"/>
                      </a:lnTo>
                      <a:lnTo>
                        <a:pt x="3620" y="7334"/>
                      </a:lnTo>
                      <a:lnTo>
                        <a:pt x="4667" y="4477"/>
                      </a:lnTo>
                      <a:lnTo>
                        <a:pt x="7525" y="4763"/>
                      </a:lnTo>
                      <a:lnTo>
                        <a:pt x="5239" y="2953"/>
                      </a:lnTo>
                      <a:lnTo>
                        <a:pt x="6287" y="190"/>
                      </a:lnTo>
                      <a:lnTo>
                        <a:pt x="3905" y="1905"/>
                      </a:lnTo>
                      <a:lnTo>
                        <a:pt x="1619" y="0"/>
                      </a:lnTo>
                      <a:lnTo>
                        <a:pt x="2477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2" name="Freeform: Shape 601">
                  <a:extLst>
                    <a:ext uri="{FF2B5EF4-FFF2-40B4-BE49-F238E27FC236}">
                      <a16:creationId xmlns:a16="http://schemas.microsoft.com/office/drawing/2014/main" id="{A120DB78-7F40-23A2-7E61-5F0FA1C86772}"/>
                    </a:ext>
                  </a:extLst>
                </p:cNvPr>
                <p:cNvSpPr/>
                <p:nvPr/>
              </p:nvSpPr>
              <p:spPr>
                <a:xfrm>
                  <a:off x="10664753" y="1898195"/>
                  <a:ext cx="7429" cy="7715"/>
                </a:xfrm>
                <a:custGeom>
                  <a:avLst/>
                  <a:gdLst>
                    <a:gd name="connsiteX0" fmla="*/ 2858 w 7429"/>
                    <a:gd name="connsiteY0" fmla="*/ 3048 h 7715"/>
                    <a:gd name="connsiteX1" fmla="*/ 0 w 7429"/>
                    <a:gd name="connsiteY1" fmla="*/ 3715 h 7715"/>
                    <a:gd name="connsiteX2" fmla="*/ 2858 w 7429"/>
                    <a:gd name="connsiteY2" fmla="*/ 4667 h 7715"/>
                    <a:gd name="connsiteX3" fmla="*/ 2572 w 7429"/>
                    <a:gd name="connsiteY3" fmla="*/ 7715 h 7715"/>
                    <a:gd name="connsiteX4" fmla="*/ 4382 w 7429"/>
                    <a:gd name="connsiteY4" fmla="*/ 5334 h 7715"/>
                    <a:gd name="connsiteX5" fmla="*/ 7144 w 7429"/>
                    <a:gd name="connsiteY5" fmla="*/ 6477 h 7715"/>
                    <a:gd name="connsiteX6" fmla="*/ 5525 w 7429"/>
                    <a:gd name="connsiteY6" fmla="*/ 4001 h 7715"/>
                    <a:gd name="connsiteX7" fmla="*/ 7430 w 7429"/>
                    <a:gd name="connsiteY7" fmla="*/ 1715 h 7715"/>
                    <a:gd name="connsiteX8" fmla="*/ 4572 w 7429"/>
                    <a:gd name="connsiteY8" fmla="*/ 2572 h 7715"/>
                    <a:gd name="connsiteX9" fmla="*/ 2953 w 7429"/>
                    <a:gd name="connsiteY9" fmla="*/ 0 h 7715"/>
                    <a:gd name="connsiteX10" fmla="*/ 2858 w 7429"/>
                    <a:gd name="connsiteY10" fmla="*/ 3048 h 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715">
                      <a:moveTo>
                        <a:pt x="2858" y="3048"/>
                      </a:moveTo>
                      <a:lnTo>
                        <a:pt x="0" y="3715"/>
                      </a:lnTo>
                      <a:lnTo>
                        <a:pt x="2858" y="4667"/>
                      </a:lnTo>
                      <a:lnTo>
                        <a:pt x="2572" y="7715"/>
                      </a:lnTo>
                      <a:lnTo>
                        <a:pt x="4382" y="5334"/>
                      </a:lnTo>
                      <a:lnTo>
                        <a:pt x="7144" y="6477"/>
                      </a:lnTo>
                      <a:lnTo>
                        <a:pt x="5525" y="4001"/>
                      </a:lnTo>
                      <a:lnTo>
                        <a:pt x="7430" y="1715"/>
                      </a:lnTo>
                      <a:lnTo>
                        <a:pt x="4572" y="2572"/>
                      </a:lnTo>
                      <a:lnTo>
                        <a:pt x="2953" y="0"/>
                      </a:lnTo>
                      <a:lnTo>
                        <a:pt x="2858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3" name="Freeform: Shape 602">
                  <a:extLst>
                    <a:ext uri="{FF2B5EF4-FFF2-40B4-BE49-F238E27FC236}">
                      <a16:creationId xmlns:a16="http://schemas.microsoft.com/office/drawing/2014/main" id="{44F0E8E9-DE3F-9598-6B3D-62D8E07D198A}"/>
                    </a:ext>
                  </a:extLst>
                </p:cNvPr>
                <p:cNvSpPr/>
                <p:nvPr/>
              </p:nvSpPr>
              <p:spPr>
                <a:xfrm>
                  <a:off x="10656371" y="1884956"/>
                  <a:ext cx="7715" cy="7524"/>
                </a:xfrm>
                <a:custGeom>
                  <a:avLst/>
                  <a:gdLst>
                    <a:gd name="connsiteX0" fmla="*/ 2953 w 7715"/>
                    <a:gd name="connsiteY0" fmla="*/ 2858 h 7524"/>
                    <a:gd name="connsiteX1" fmla="*/ 0 w 7715"/>
                    <a:gd name="connsiteY1" fmla="*/ 2667 h 7524"/>
                    <a:gd name="connsiteX2" fmla="*/ 2381 w 7715"/>
                    <a:gd name="connsiteY2" fmla="*/ 4477 h 7524"/>
                    <a:gd name="connsiteX3" fmla="*/ 1238 w 7715"/>
                    <a:gd name="connsiteY3" fmla="*/ 7334 h 7524"/>
                    <a:gd name="connsiteX4" fmla="*/ 3715 w 7715"/>
                    <a:gd name="connsiteY4" fmla="*/ 5620 h 7524"/>
                    <a:gd name="connsiteX5" fmla="*/ 6001 w 7715"/>
                    <a:gd name="connsiteY5" fmla="*/ 7525 h 7524"/>
                    <a:gd name="connsiteX6" fmla="*/ 5143 w 7715"/>
                    <a:gd name="connsiteY6" fmla="*/ 4667 h 7524"/>
                    <a:gd name="connsiteX7" fmla="*/ 7715 w 7715"/>
                    <a:gd name="connsiteY7" fmla="*/ 3048 h 7524"/>
                    <a:gd name="connsiteX8" fmla="*/ 4667 w 7715"/>
                    <a:gd name="connsiteY8" fmla="*/ 2953 h 7524"/>
                    <a:gd name="connsiteX9" fmla="*/ 4000 w 7715"/>
                    <a:gd name="connsiteY9" fmla="*/ 0 h 7524"/>
                    <a:gd name="connsiteX10" fmla="*/ 2953 w 7715"/>
                    <a:gd name="connsiteY10" fmla="*/ 2858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7524">
                      <a:moveTo>
                        <a:pt x="2953" y="2858"/>
                      </a:moveTo>
                      <a:lnTo>
                        <a:pt x="0" y="2667"/>
                      </a:lnTo>
                      <a:lnTo>
                        <a:pt x="2381" y="4477"/>
                      </a:lnTo>
                      <a:lnTo>
                        <a:pt x="1238" y="7334"/>
                      </a:lnTo>
                      <a:lnTo>
                        <a:pt x="3715" y="5620"/>
                      </a:lnTo>
                      <a:lnTo>
                        <a:pt x="6001" y="7525"/>
                      </a:lnTo>
                      <a:lnTo>
                        <a:pt x="5143" y="4667"/>
                      </a:lnTo>
                      <a:lnTo>
                        <a:pt x="7715" y="3048"/>
                      </a:lnTo>
                      <a:lnTo>
                        <a:pt x="4667" y="2953"/>
                      </a:lnTo>
                      <a:lnTo>
                        <a:pt x="4000" y="0"/>
                      </a:lnTo>
                      <a:lnTo>
                        <a:pt x="2953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4" name="Freeform: Shape 603">
                  <a:extLst>
                    <a:ext uri="{FF2B5EF4-FFF2-40B4-BE49-F238E27FC236}">
                      <a16:creationId xmlns:a16="http://schemas.microsoft.com/office/drawing/2014/main" id="{D8FA3515-B979-D55F-C2DB-20719BA3289F}"/>
                    </a:ext>
                  </a:extLst>
                </p:cNvPr>
                <p:cNvSpPr/>
                <p:nvPr/>
              </p:nvSpPr>
              <p:spPr>
                <a:xfrm>
                  <a:off x="10649227" y="1896862"/>
                  <a:ext cx="7619" cy="7810"/>
                </a:xfrm>
                <a:custGeom>
                  <a:avLst/>
                  <a:gdLst>
                    <a:gd name="connsiteX0" fmla="*/ 3143 w 7619"/>
                    <a:gd name="connsiteY0" fmla="*/ 2477 h 7810"/>
                    <a:gd name="connsiteX1" fmla="*/ 286 w 7619"/>
                    <a:gd name="connsiteY1" fmla="*/ 1333 h 7810"/>
                    <a:gd name="connsiteX2" fmla="*/ 2000 w 7619"/>
                    <a:gd name="connsiteY2" fmla="*/ 3810 h 7810"/>
                    <a:gd name="connsiteX3" fmla="*/ 0 w 7619"/>
                    <a:gd name="connsiteY3" fmla="*/ 6096 h 7810"/>
                    <a:gd name="connsiteX4" fmla="*/ 2953 w 7619"/>
                    <a:gd name="connsiteY4" fmla="*/ 5239 h 7810"/>
                    <a:gd name="connsiteX5" fmla="*/ 4572 w 7619"/>
                    <a:gd name="connsiteY5" fmla="*/ 7810 h 7810"/>
                    <a:gd name="connsiteX6" fmla="*/ 4667 w 7619"/>
                    <a:gd name="connsiteY6" fmla="*/ 4763 h 7810"/>
                    <a:gd name="connsiteX7" fmla="*/ 7620 w 7619"/>
                    <a:gd name="connsiteY7" fmla="*/ 4096 h 7810"/>
                    <a:gd name="connsiteX8" fmla="*/ 4763 w 7619"/>
                    <a:gd name="connsiteY8" fmla="*/ 3048 h 7810"/>
                    <a:gd name="connsiteX9" fmla="*/ 4953 w 7619"/>
                    <a:gd name="connsiteY9" fmla="*/ 0 h 7810"/>
                    <a:gd name="connsiteX10" fmla="*/ 3143 w 7619"/>
                    <a:gd name="connsiteY10" fmla="*/ 2477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810">
                      <a:moveTo>
                        <a:pt x="3143" y="2477"/>
                      </a:moveTo>
                      <a:lnTo>
                        <a:pt x="286" y="1333"/>
                      </a:lnTo>
                      <a:lnTo>
                        <a:pt x="2000" y="3810"/>
                      </a:lnTo>
                      <a:lnTo>
                        <a:pt x="0" y="6096"/>
                      </a:lnTo>
                      <a:lnTo>
                        <a:pt x="2953" y="5239"/>
                      </a:lnTo>
                      <a:lnTo>
                        <a:pt x="4572" y="7810"/>
                      </a:lnTo>
                      <a:lnTo>
                        <a:pt x="4667" y="4763"/>
                      </a:lnTo>
                      <a:lnTo>
                        <a:pt x="7620" y="4096"/>
                      </a:lnTo>
                      <a:lnTo>
                        <a:pt x="4763" y="3048"/>
                      </a:lnTo>
                      <a:lnTo>
                        <a:pt x="4953" y="0"/>
                      </a:lnTo>
                      <a:lnTo>
                        <a:pt x="3143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5" name="Freeform: Shape 604">
                  <a:extLst>
                    <a:ext uri="{FF2B5EF4-FFF2-40B4-BE49-F238E27FC236}">
                      <a16:creationId xmlns:a16="http://schemas.microsoft.com/office/drawing/2014/main" id="{4D9A4350-8C07-1582-1F38-CD289D0F6E79}"/>
                    </a:ext>
                  </a:extLst>
                </p:cNvPr>
                <p:cNvSpPr/>
                <p:nvPr/>
              </p:nvSpPr>
              <p:spPr>
                <a:xfrm>
                  <a:off x="10642274" y="1910197"/>
                  <a:ext cx="7905" cy="7620"/>
                </a:xfrm>
                <a:custGeom>
                  <a:avLst/>
                  <a:gdLst>
                    <a:gd name="connsiteX0" fmla="*/ 4096 w 7905"/>
                    <a:gd name="connsiteY0" fmla="*/ 2000 h 7620"/>
                    <a:gd name="connsiteX1" fmla="*/ 1714 w 7905"/>
                    <a:gd name="connsiteY1" fmla="*/ 0 h 7620"/>
                    <a:gd name="connsiteX2" fmla="*/ 2572 w 7905"/>
                    <a:gd name="connsiteY2" fmla="*/ 2953 h 7620"/>
                    <a:gd name="connsiteX3" fmla="*/ 0 w 7905"/>
                    <a:gd name="connsiteY3" fmla="*/ 4572 h 7620"/>
                    <a:gd name="connsiteX4" fmla="*/ 3048 w 7905"/>
                    <a:gd name="connsiteY4" fmla="*/ 4667 h 7620"/>
                    <a:gd name="connsiteX5" fmla="*/ 3810 w 7905"/>
                    <a:gd name="connsiteY5" fmla="*/ 7620 h 7620"/>
                    <a:gd name="connsiteX6" fmla="*/ 4858 w 7905"/>
                    <a:gd name="connsiteY6" fmla="*/ 4763 h 7620"/>
                    <a:gd name="connsiteX7" fmla="*/ 7906 w 7905"/>
                    <a:gd name="connsiteY7" fmla="*/ 4953 h 7620"/>
                    <a:gd name="connsiteX8" fmla="*/ 5429 w 7905"/>
                    <a:gd name="connsiteY8" fmla="*/ 3143 h 7620"/>
                    <a:gd name="connsiteX9" fmla="*/ 6572 w 7905"/>
                    <a:gd name="connsiteY9" fmla="*/ 286 h 7620"/>
                    <a:gd name="connsiteX10" fmla="*/ 4096 w 7905"/>
                    <a:gd name="connsiteY10" fmla="*/ 2000 h 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20">
                      <a:moveTo>
                        <a:pt x="4096" y="2000"/>
                      </a:moveTo>
                      <a:lnTo>
                        <a:pt x="1714" y="0"/>
                      </a:lnTo>
                      <a:lnTo>
                        <a:pt x="2572" y="2953"/>
                      </a:lnTo>
                      <a:lnTo>
                        <a:pt x="0" y="4572"/>
                      </a:lnTo>
                      <a:lnTo>
                        <a:pt x="3048" y="4667"/>
                      </a:lnTo>
                      <a:lnTo>
                        <a:pt x="3810" y="7620"/>
                      </a:lnTo>
                      <a:lnTo>
                        <a:pt x="4858" y="4763"/>
                      </a:lnTo>
                      <a:lnTo>
                        <a:pt x="7906" y="4953"/>
                      </a:lnTo>
                      <a:lnTo>
                        <a:pt x="5429" y="3143"/>
                      </a:lnTo>
                      <a:lnTo>
                        <a:pt x="6572" y="286"/>
                      </a:lnTo>
                      <a:lnTo>
                        <a:pt x="4096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6" name="Freeform: Shape 605">
                  <a:extLst>
                    <a:ext uri="{FF2B5EF4-FFF2-40B4-BE49-F238E27FC236}">
                      <a16:creationId xmlns:a16="http://schemas.microsoft.com/office/drawing/2014/main" id="{3B7BB5CB-231B-F45E-3713-190547204B9B}"/>
                    </a:ext>
                  </a:extLst>
                </p:cNvPr>
                <p:cNvSpPr/>
                <p:nvPr/>
              </p:nvSpPr>
              <p:spPr>
                <a:xfrm>
                  <a:off x="10632082" y="1889813"/>
                  <a:ext cx="7715" cy="8001"/>
                </a:xfrm>
                <a:custGeom>
                  <a:avLst/>
                  <a:gdLst>
                    <a:gd name="connsiteX0" fmla="*/ 4763 w 7715"/>
                    <a:gd name="connsiteY0" fmla="*/ 2667 h 8001"/>
                    <a:gd name="connsiteX1" fmla="*/ 3048 w 7715"/>
                    <a:gd name="connsiteY1" fmla="*/ 0 h 8001"/>
                    <a:gd name="connsiteX2" fmla="*/ 2953 w 7715"/>
                    <a:gd name="connsiteY2" fmla="*/ 3143 h 8001"/>
                    <a:gd name="connsiteX3" fmla="*/ 0 w 7715"/>
                    <a:gd name="connsiteY3" fmla="*/ 3810 h 8001"/>
                    <a:gd name="connsiteX4" fmla="*/ 2953 w 7715"/>
                    <a:gd name="connsiteY4" fmla="*/ 4858 h 8001"/>
                    <a:gd name="connsiteX5" fmla="*/ 2667 w 7715"/>
                    <a:gd name="connsiteY5" fmla="*/ 8001 h 8001"/>
                    <a:gd name="connsiteX6" fmla="*/ 4572 w 7715"/>
                    <a:gd name="connsiteY6" fmla="*/ 5525 h 8001"/>
                    <a:gd name="connsiteX7" fmla="*/ 7429 w 7715"/>
                    <a:gd name="connsiteY7" fmla="*/ 6667 h 8001"/>
                    <a:gd name="connsiteX8" fmla="*/ 5715 w 7715"/>
                    <a:gd name="connsiteY8" fmla="*/ 4096 h 8001"/>
                    <a:gd name="connsiteX9" fmla="*/ 7715 w 7715"/>
                    <a:gd name="connsiteY9" fmla="*/ 1715 h 8001"/>
                    <a:gd name="connsiteX10" fmla="*/ 4763 w 7715"/>
                    <a:gd name="connsiteY10" fmla="*/ 2667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8001">
                      <a:moveTo>
                        <a:pt x="4763" y="2667"/>
                      </a:moveTo>
                      <a:lnTo>
                        <a:pt x="3048" y="0"/>
                      </a:lnTo>
                      <a:lnTo>
                        <a:pt x="2953" y="3143"/>
                      </a:lnTo>
                      <a:lnTo>
                        <a:pt x="0" y="3810"/>
                      </a:lnTo>
                      <a:lnTo>
                        <a:pt x="2953" y="4858"/>
                      </a:lnTo>
                      <a:lnTo>
                        <a:pt x="2667" y="8001"/>
                      </a:lnTo>
                      <a:lnTo>
                        <a:pt x="4572" y="5525"/>
                      </a:lnTo>
                      <a:lnTo>
                        <a:pt x="7429" y="6667"/>
                      </a:lnTo>
                      <a:lnTo>
                        <a:pt x="5715" y="4096"/>
                      </a:lnTo>
                      <a:lnTo>
                        <a:pt x="7715" y="1715"/>
                      </a:lnTo>
                      <a:lnTo>
                        <a:pt x="4763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7" name="Freeform: Shape 606">
                  <a:extLst>
                    <a:ext uri="{FF2B5EF4-FFF2-40B4-BE49-F238E27FC236}">
                      <a16:creationId xmlns:a16="http://schemas.microsoft.com/office/drawing/2014/main" id="{FE84AA19-7489-BB3D-6BB7-6E75BE524C11}"/>
                    </a:ext>
                  </a:extLst>
                </p:cNvPr>
                <p:cNvSpPr/>
                <p:nvPr/>
              </p:nvSpPr>
              <p:spPr>
                <a:xfrm>
                  <a:off x="10624843" y="1897434"/>
                  <a:ext cx="8096" cy="7715"/>
                </a:xfrm>
                <a:custGeom>
                  <a:avLst/>
                  <a:gdLst>
                    <a:gd name="connsiteX0" fmla="*/ 4953 w 8096"/>
                    <a:gd name="connsiteY0" fmla="*/ 3048 h 7715"/>
                    <a:gd name="connsiteX1" fmla="*/ 4191 w 8096"/>
                    <a:gd name="connsiteY1" fmla="*/ 0 h 7715"/>
                    <a:gd name="connsiteX2" fmla="*/ 3143 w 8096"/>
                    <a:gd name="connsiteY2" fmla="*/ 2953 h 7715"/>
                    <a:gd name="connsiteX3" fmla="*/ 0 w 8096"/>
                    <a:gd name="connsiteY3" fmla="*/ 2762 h 7715"/>
                    <a:gd name="connsiteX4" fmla="*/ 2572 w 8096"/>
                    <a:gd name="connsiteY4" fmla="*/ 4572 h 7715"/>
                    <a:gd name="connsiteX5" fmla="*/ 1333 w 8096"/>
                    <a:gd name="connsiteY5" fmla="*/ 7525 h 7715"/>
                    <a:gd name="connsiteX6" fmla="*/ 3905 w 8096"/>
                    <a:gd name="connsiteY6" fmla="*/ 5715 h 7715"/>
                    <a:gd name="connsiteX7" fmla="*/ 6382 w 8096"/>
                    <a:gd name="connsiteY7" fmla="*/ 7715 h 7715"/>
                    <a:gd name="connsiteX8" fmla="*/ 5429 w 8096"/>
                    <a:gd name="connsiteY8" fmla="*/ 4763 h 7715"/>
                    <a:gd name="connsiteX9" fmla="*/ 8096 w 8096"/>
                    <a:gd name="connsiteY9" fmla="*/ 3143 h 7715"/>
                    <a:gd name="connsiteX10" fmla="*/ 4953 w 8096"/>
                    <a:gd name="connsiteY10" fmla="*/ 3048 h 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715">
                      <a:moveTo>
                        <a:pt x="4953" y="3048"/>
                      </a:moveTo>
                      <a:lnTo>
                        <a:pt x="4191" y="0"/>
                      </a:lnTo>
                      <a:lnTo>
                        <a:pt x="3143" y="2953"/>
                      </a:lnTo>
                      <a:lnTo>
                        <a:pt x="0" y="2762"/>
                      </a:lnTo>
                      <a:lnTo>
                        <a:pt x="2572" y="4572"/>
                      </a:lnTo>
                      <a:lnTo>
                        <a:pt x="1333" y="7525"/>
                      </a:lnTo>
                      <a:lnTo>
                        <a:pt x="3905" y="5715"/>
                      </a:lnTo>
                      <a:lnTo>
                        <a:pt x="6382" y="7715"/>
                      </a:lnTo>
                      <a:lnTo>
                        <a:pt x="5429" y="4763"/>
                      </a:lnTo>
                      <a:lnTo>
                        <a:pt x="8096" y="3143"/>
                      </a:lnTo>
                      <a:lnTo>
                        <a:pt x="495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8" name="Freeform: Shape 607">
                  <a:extLst>
                    <a:ext uri="{FF2B5EF4-FFF2-40B4-BE49-F238E27FC236}">
                      <a16:creationId xmlns:a16="http://schemas.microsoft.com/office/drawing/2014/main" id="{73E8B23B-171D-11B3-2A4D-84BC8E51B0CB}"/>
                    </a:ext>
                  </a:extLst>
                </p:cNvPr>
                <p:cNvSpPr/>
                <p:nvPr/>
              </p:nvSpPr>
              <p:spPr>
                <a:xfrm>
                  <a:off x="10617509" y="1904101"/>
                  <a:ext cx="7905" cy="8191"/>
                </a:xfrm>
                <a:custGeom>
                  <a:avLst/>
                  <a:gdLst>
                    <a:gd name="connsiteX0" fmla="*/ 4858 w 7905"/>
                    <a:gd name="connsiteY0" fmla="*/ 3239 h 8191"/>
                    <a:gd name="connsiteX1" fmla="*/ 5144 w 7905"/>
                    <a:gd name="connsiteY1" fmla="*/ 0 h 8191"/>
                    <a:gd name="connsiteX2" fmla="*/ 3143 w 7905"/>
                    <a:gd name="connsiteY2" fmla="*/ 2572 h 8191"/>
                    <a:gd name="connsiteX3" fmla="*/ 286 w 7905"/>
                    <a:gd name="connsiteY3" fmla="*/ 1333 h 8191"/>
                    <a:gd name="connsiteX4" fmla="*/ 2000 w 7905"/>
                    <a:gd name="connsiteY4" fmla="*/ 4000 h 8191"/>
                    <a:gd name="connsiteX5" fmla="*/ 0 w 7905"/>
                    <a:gd name="connsiteY5" fmla="*/ 6382 h 8191"/>
                    <a:gd name="connsiteX6" fmla="*/ 3048 w 7905"/>
                    <a:gd name="connsiteY6" fmla="*/ 5525 h 8191"/>
                    <a:gd name="connsiteX7" fmla="*/ 4763 w 7905"/>
                    <a:gd name="connsiteY7" fmla="*/ 8192 h 8191"/>
                    <a:gd name="connsiteX8" fmla="*/ 4763 w 7905"/>
                    <a:gd name="connsiteY8" fmla="*/ 5048 h 8191"/>
                    <a:gd name="connsiteX9" fmla="*/ 7906 w 7905"/>
                    <a:gd name="connsiteY9" fmla="*/ 4286 h 8191"/>
                    <a:gd name="connsiteX10" fmla="*/ 4858 w 7905"/>
                    <a:gd name="connsiteY10" fmla="*/ 3239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8191">
                      <a:moveTo>
                        <a:pt x="4858" y="3239"/>
                      </a:moveTo>
                      <a:lnTo>
                        <a:pt x="5144" y="0"/>
                      </a:lnTo>
                      <a:lnTo>
                        <a:pt x="3143" y="2572"/>
                      </a:lnTo>
                      <a:lnTo>
                        <a:pt x="286" y="1333"/>
                      </a:lnTo>
                      <a:lnTo>
                        <a:pt x="2000" y="4000"/>
                      </a:lnTo>
                      <a:lnTo>
                        <a:pt x="0" y="6382"/>
                      </a:lnTo>
                      <a:lnTo>
                        <a:pt x="3048" y="5525"/>
                      </a:lnTo>
                      <a:lnTo>
                        <a:pt x="4763" y="8192"/>
                      </a:lnTo>
                      <a:lnTo>
                        <a:pt x="4763" y="5048"/>
                      </a:lnTo>
                      <a:lnTo>
                        <a:pt x="7906" y="4286"/>
                      </a:lnTo>
                      <a:lnTo>
                        <a:pt x="4858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9" name="Freeform: Shape 608">
                  <a:extLst>
                    <a:ext uri="{FF2B5EF4-FFF2-40B4-BE49-F238E27FC236}">
                      <a16:creationId xmlns:a16="http://schemas.microsoft.com/office/drawing/2014/main" id="{6C15A61A-3C7B-6AE3-F06C-F54FBD183D93}"/>
                    </a:ext>
                  </a:extLst>
                </p:cNvPr>
                <p:cNvSpPr/>
                <p:nvPr/>
              </p:nvSpPr>
              <p:spPr>
                <a:xfrm>
                  <a:off x="10606174" y="1901243"/>
                  <a:ext cx="8286" cy="7905"/>
                </a:xfrm>
                <a:custGeom>
                  <a:avLst/>
                  <a:gdLst>
                    <a:gd name="connsiteX0" fmla="*/ 5715 w 8286"/>
                    <a:gd name="connsiteY0" fmla="*/ 3143 h 7905"/>
                    <a:gd name="connsiteX1" fmla="*/ 6953 w 8286"/>
                    <a:gd name="connsiteY1" fmla="*/ 191 h 7905"/>
                    <a:gd name="connsiteX2" fmla="*/ 4286 w 8286"/>
                    <a:gd name="connsiteY2" fmla="*/ 2000 h 7905"/>
                    <a:gd name="connsiteX3" fmla="*/ 1810 w 8286"/>
                    <a:gd name="connsiteY3" fmla="*/ 0 h 7905"/>
                    <a:gd name="connsiteX4" fmla="*/ 2762 w 8286"/>
                    <a:gd name="connsiteY4" fmla="*/ 3048 h 7905"/>
                    <a:gd name="connsiteX5" fmla="*/ 0 w 8286"/>
                    <a:gd name="connsiteY5" fmla="*/ 4763 h 7905"/>
                    <a:gd name="connsiteX6" fmla="*/ 3238 w 8286"/>
                    <a:gd name="connsiteY6" fmla="*/ 4763 h 7905"/>
                    <a:gd name="connsiteX7" fmla="*/ 4001 w 8286"/>
                    <a:gd name="connsiteY7" fmla="*/ 7906 h 7905"/>
                    <a:gd name="connsiteX8" fmla="*/ 5048 w 8286"/>
                    <a:gd name="connsiteY8" fmla="*/ 4858 h 7905"/>
                    <a:gd name="connsiteX9" fmla="*/ 8287 w 8286"/>
                    <a:gd name="connsiteY9" fmla="*/ 5144 h 7905"/>
                    <a:gd name="connsiteX10" fmla="*/ 5715 w 8286"/>
                    <a:gd name="connsiteY10" fmla="*/ 3143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7905">
                      <a:moveTo>
                        <a:pt x="5715" y="3143"/>
                      </a:moveTo>
                      <a:lnTo>
                        <a:pt x="6953" y="191"/>
                      </a:lnTo>
                      <a:lnTo>
                        <a:pt x="4286" y="2000"/>
                      </a:lnTo>
                      <a:lnTo>
                        <a:pt x="1810" y="0"/>
                      </a:lnTo>
                      <a:lnTo>
                        <a:pt x="2762" y="3048"/>
                      </a:lnTo>
                      <a:lnTo>
                        <a:pt x="0" y="4763"/>
                      </a:lnTo>
                      <a:lnTo>
                        <a:pt x="3238" y="4763"/>
                      </a:lnTo>
                      <a:lnTo>
                        <a:pt x="4001" y="7906"/>
                      </a:lnTo>
                      <a:lnTo>
                        <a:pt x="5048" y="4858"/>
                      </a:lnTo>
                      <a:lnTo>
                        <a:pt x="8287" y="5144"/>
                      </a:lnTo>
                      <a:lnTo>
                        <a:pt x="5715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0" name="Freeform: Shape 609">
                  <a:extLst>
                    <a:ext uri="{FF2B5EF4-FFF2-40B4-BE49-F238E27FC236}">
                      <a16:creationId xmlns:a16="http://schemas.microsoft.com/office/drawing/2014/main" id="{3B59854C-0D3D-7CF4-AB72-6948842E003A}"/>
                    </a:ext>
                  </a:extLst>
                </p:cNvPr>
                <p:cNvSpPr/>
                <p:nvPr/>
              </p:nvSpPr>
              <p:spPr>
                <a:xfrm>
                  <a:off x="10599126" y="1890480"/>
                  <a:ext cx="8096" cy="8381"/>
                </a:xfrm>
                <a:custGeom>
                  <a:avLst/>
                  <a:gdLst>
                    <a:gd name="connsiteX0" fmla="*/ 6001 w 8096"/>
                    <a:gd name="connsiteY0" fmla="*/ 4286 h 8381"/>
                    <a:gd name="connsiteX1" fmla="*/ 8096 w 8096"/>
                    <a:gd name="connsiteY1" fmla="*/ 1810 h 8381"/>
                    <a:gd name="connsiteX2" fmla="*/ 4953 w 8096"/>
                    <a:gd name="connsiteY2" fmla="*/ 2762 h 8381"/>
                    <a:gd name="connsiteX3" fmla="*/ 3238 w 8096"/>
                    <a:gd name="connsiteY3" fmla="*/ 0 h 8381"/>
                    <a:gd name="connsiteX4" fmla="*/ 3143 w 8096"/>
                    <a:gd name="connsiteY4" fmla="*/ 3239 h 8381"/>
                    <a:gd name="connsiteX5" fmla="*/ 0 w 8096"/>
                    <a:gd name="connsiteY5" fmla="*/ 4000 h 8381"/>
                    <a:gd name="connsiteX6" fmla="*/ 3048 w 8096"/>
                    <a:gd name="connsiteY6" fmla="*/ 5144 h 8381"/>
                    <a:gd name="connsiteX7" fmla="*/ 2857 w 8096"/>
                    <a:gd name="connsiteY7" fmla="*/ 8382 h 8381"/>
                    <a:gd name="connsiteX8" fmla="*/ 4858 w 8096"/>
                    <a:gd name="connsiteY8" fmla="*/ 5810 h 8381"/>
                    <a:gd name="connsiteX9" fmla="*/ 7811 w 8096"/>
                    <a:gd name="connsiteY9" fmla="*/ 6953 h 8381"/>
                    <a:gd name="connsiteX10" fmla="*/ 6001 w 8096"/>
                    <a:gd name="connsiteY10" fmla="*/ 4286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8381">
                      <a:moveTo>
                        <a:pt x="6001" y="4286"/>
                      </a:moveTo>
                      <a:lnTo>
                        <a:pt x="8096" y="1810"/>
                      </a:lnTo>
                      <a:lnTo>
                        <a:pt x="4953" y="2762"/>
                      </a:lnTo>
                      <a:lnTo>
                        <a:pt x="3238" y="0"/>
                      </a:lnTo>
                      <a:lnTo>
                        <a:pt x="3143" y="3239"/>
                      </a:lnTo>
                      <a:lnTo>
                        <a:pt x="0" y="4000"/>
                      </a:lnTo>
                      <a:lnTo>
                        <a:pt x="3048" y="5144"/>
                      </a:lnTo>
                      <a:lnTo>
                        <a:pt x="2857" y="8382"/>
                      </a:lnTo>
                      <a:lnTo>
                        <a:pt x="4858" y="5810"/>
                      </a:lnTo>
                      <a:lnTo>
                        <a:pt x="7811" y="6953"/>
                      </a:lnTo>
                      <a:lnTo>
                        <a:pt x="6001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1" name="Freeform: Shape 610">
                  <a:extLst>
                    <a:ext uri="{FF2B5EF4-FFF2-40B4-BE49-F238E27FC236}">
                      <a16:creationId xmlns:a16="http://schemas.microsoft.com/office/drawing/2014/main" id="{181CBE84-746A-28DB-7E09-EFBBF4419D22}"/>
                    </a:ext>
                  </a:extLst>
                </p:cNvPr>
                <p:cNvSpPr/>
                <p:nvPr/>
              </p:nvSpPr>
              <p:spPr>
                <a:xfrm>
                  <a:off x="10592553" y="1905625"/>
                  <a:ext cx="8382" cy="8096"/>
                </a:xfrm>
                <a:custGeom>
                  <a:avLst/>
                  <a:gdLst>
                    <a:gd name="connsiteX0" fmla="*/ 5620 w 8382"/>
                    <a:gd name="connsiteY0" fmla="*/ 4953 h 8096"/>
                    <a:gd name="connsiteX1" fmla="*/ 8382 w 8382"/>
                    <a:gd name="connsiteY1" fmla="*/ 3238 h 8096"/>
                    <a:gd name="connsiteX2" fmla="*/ 5144 w 8382"/>
                    <a:gd name="connsiteY2" fmla="*/ 3143 h 8096"/>
                    <a:gd name="connsiteX3" fmla="*/ 4286 w 8382"/>
                    <a:gd name="connsiteY3" fmla="*/ 0 h 8096"/>
                    <a:gd name="connsiteX4" fmla="*/ 3238 w 8382"/>
                    <a:gd name="connsiteY4" fmla="*/ 3048 h 8096"/>
                    <a:gd name="connsiteX5" fmla="*/ 0 w 8382"/>
                    <a:gd name="connsiteY5" fmla="*/ 2857 h 8096"/>
                    <a:gd name="connsiteX6" fmla="*/ 2572 w 8382"/>
                    <a:gd name="connsiteY6" fmla="*/ 4858 h 8096"/>
                    <a:gd name="connsiteX7" fmla="*/ 1334 w 8382"/>
                    <a:gd name="connsiteY7" fmla="*/ 7906 h 8096"/>
                    <a:gd name="connsiteX8" fmla="*/ 4001 w 8382"/>
                    <a:gd name="connsiteY8" fmla="*/ 6001 h 8096"/>
                    <a:gd name="connsiteX9" fmla="*/ 6572 w 8382"/>
                    <a:gd name="connsiteY9" fmla="*/ 8096 h 8096"/>
                    <a:gd name="connsiteX10" fmla="*/ 5620 w 8382"/>
                    <a:gd name="connsiteY10" fmla="*/ 495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096">
                      <a:moveTo>
                        <a:pt x="5620" y="4953"/>
                      </a:moveTo>
                      <a:lnTo>
                        <a:pt x="8382" y="3238"/>
                      </a:lnTo>
                      <a:lnTo>
                        <a:pt x="5144" y="3143"/>
                      </a:lnTo>
                      <a:lnTo>
                        <a:pt x="4286" y="0"/>
                      </a:lnTo>
                      <a:lnTo>
                        <a:pt x="3238" y="3048"/>
                      </a:lnTo>
                      <a:lnTo>
                        <a:pt x="0" y="2857"/>
                      </a:lnTo>
                      <a:lnTo>
                        <a:pt x="2572" y="4858"/>
                      </a:lnTo>
                      <a:lnTo>
                        <a:pt x="1334" y="7906"/>
                      </a:lnTo>
                      <a:lnTo>
                        <a:pt x="4001" y="6001"/>
                      </a:lnTo>
                      <a:lnTo>
                        <a:pt x="6572" y="8096"/>
                      </a:lnTo>
                      <a:lnTo>
                        <a:pt x="5620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2" name="Freeform: Shape 611">
                  <a:extLst>
                    <a:ext uri="{FF2B5EF4-FFF2-40B4-BE49-F238E27FC236}">
                      <a16:creationId xmlns:a16="http://schemas.microsoft.com/office/drawing/2014/main" id="{A608A64F-153E-D392-4648-04A6C91FB2B3}"/>
                    </a:ext>
                  </a:extLst>
                </p:cNvPr>
                <p:cNvSpPr/>
                <p:nvPr/>
              </p:nvSpPr>
              <p:spPr>
                <a:xfrm>
                  <a:off x="10582457" y="1892671"/>
                  <a:ext cx="8191" cy="8477"/>
                </a:xfrm>
                <a:custGeom>
                  <a:avLst/>
                  <a:gdLst>
                    <a:gd name="connsiteX0" fmla="*/ 5048 w 8191"/>
                    <a:gd name="connsiteY0" fmla="*/ 5144 h 8477"/>
                    <a:gd name="connsiteX1" fmla="*/ 8191 w 8191"/>
                    <a:gd name="connsiteY1" fmla="*/ 4381 h 8477"/>
                    <a:gd name="connsiteX2" fmla="*/ 5144 w 8191"/>
                    <a:gd name="connsiteY2" fmla="*/ 3238 h 8477"/>
                    <a:gd name="connsiteX3" fmla="*/ 5334 w 8191"/>
                    <a:gd name="connsiteY3" fmla="*/ 0 h 8477"/>
                    <a:gd name="connsiteX4" fmla="*/ 3334 w 8191"/>
                    <a:gd name="connsiteY4" fmla="*/ 2572 h 8477"/>
                    <a:gd name="connsiteX5" fmla="*/ 286 w 8191"/>
                    <a:gd name="connsiteY5" fmla="*/ 1333 h 8477"/>
                    <a:gd name="connsiteX6" fmla="*/ 2191 w 8191"/>
                    <a:gd name="connsiteY6" fmla="*/ 4096 h 8477"/>
                    <a:gd name="connsiteX7" fmla="*/ 0 w 8191"/>
                    <a:gd name="connsiteY7" fmla="*/ 6572 h 8477"/>
                    <a:gd name="connsiteX8" fmla="*/ 3143 w 8191"/>
                    <a:gd name="connsiteY8" fmla="*/ 5620 h 8477"/>
                    <a:gd name="connsiteX9" fmla="*/ 4953 w 8191"/>
                    <a:gd name="connsiteY9" fmla="*/ 8477 h 8477"/>
                    <a:gd name="connsiteX10" fmla="*/ 5048 w 8191"/>
                    <a:gd name="connsiteY10" fmla="*/ 5144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477">
                      <a:moveTo>
                        <a:pt x="5048" y="5144"/>
                      </a:moveTo>
                      <a:lnTo>
                        <a:pt x="8191" y="4381"/>
                      </a:lnTo>
                      <a:lnTo>
                        <a:pt x="5144" y="3238"/>
                      </a:lnTo>
                      <a:lnTo>
                        <a:pt x="5334" y="0"/>
                      </a:lnTo>
                      <a:lnTo>
                        <a:pt x="3334" y="2572"/>
                      </a:lnTo>
                      <a:lnTo>
                        <a:pt x="286" y="1333"/>
                      </a:lnTo>
                      <a:lnTo>
                        <a:pt x="2191" y="4096"/>
                      </a:lnTo>
                      <a:lnTo>
                        <a:pt x="0" y="6572"/>
                      </a:lnTo>
                      <a:lnTo>
                        <a:pt x="3143" y="5620"/>
                      </a:lnTo>
                      <a:lnTo>
                        <a:pt x="4953" y="8477"/>
                      </a:lnTo>
                      <a:lnTo>
                        <a:pt x="5048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3" name="Freeform: Shape 612">
                  <a:extLst>
                    <a:ext uri="{FF2B5EF4-FFF2-40B4-BE49-F238E27FC236}">
                      <a16:creationId xmlns:a16="http://schemas.microsoft.com/office/drawing/2014/main" id="{C4C87947-ED44-2C72-FC90-15D007288787}"/>
                    </a:ext>
                  </a:extLst>
                </p:cNvPr>
                <p:cNvSpPr/>
                <p:nvPr/>
              </p:nvSpPr>
              <p:spPr>
                <a:xfrm>
                  <a:off x="10573789" y="1895338"/>
                  <a:ext cx="8572" cy="8286"/>
                </a:xfrm>
                <a:custGeom>
                  <a:avLst/>
                  <a:gdLst>
                    <a:gd name="connsiteX0" fmla="*/ 5239 w 8572"/>
                    <a:gd name="connsiteY0" fmla="*/ 5144 h 8286"/>
                    <a:gd name="connsiteX1" fmla="*/ 8572 w 8572"/>
                    <a:gd name="connsiteY1" fmla="*/ 5429 h 8286"/>
                    <a:gd name="connsiteX2" fmla="*/ 5905 w 8572"/>
                    <a:gd name="connsiteY2" fmla="*/ 3334 h 8286"/>
                    <a:gd name="connsiteX3" fmla="*/ 7144 w 8572"/>
                    <a:gd name="connsiteY3" fmla="*/ 286 h 8286"/>
                    <a:gd name="connsiteX4" fmla="*/ 4477 w 8572"/>
                    <a:gd name="connsiteY4" fmla="*/ 2191 h 8286"/>
                    <a:gd name="connsiteX5" fmla="*/ 1905 w 8572"/>
                    <a:gd name="connsiteY5" fmla="*/ 0 h 8286"/>
                    <a:gd name="connsiteX6" fmla="*/ 2857 w 8572"/>
                    <a:gd name="connsiteY6" fmla="*/ 3238 h 8286"/>
                    <a:gd name="connsiteX7" fmla="*/ 0 w 8572"/>
                    <a:gd name="connsiteY7" fmla="*/ 4953 h 8286"/>
                    <a:gd name="connsiteX8" fmla="*/ 3334 w 8572"/>
                    <a:gd name="connsiteY8" fmla="*/ 5048 h 8286"/>
                    <a:gd name="connsiteX9" fmla="*/ 4191 w 8572"/>
                    <a:gd name="connsiteY9" fmla="*/ 8287 h 8286"/>
                    <a:gd name="connsiteX10" fmla="*/ 5239 w 8572"/>
                    <a:gd name="connsiteY10" fmla="*/ 5144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286">
                      <a:moveTo>
                        <a:pt x="5239" y="5144"/>
                      </a:moveTo>
                      <a:lnTo>
                        <a:pt x="8572" y="5429"/>
                      </a:lnTo>
                      <a:lnTo>
                        <a:pt x="5905" y="3334"/>
                      </a:lnTo>
                      <a:lnTo>
                        <a:pt x="7144" y="286"/>
                      </a:lnTo>
                      <a:lnTo>
                        <a:pt x="4477" y="2191"/>
                      </a:lnTo>
                      <a:lnTo>
                        <a:pt x="1905" y="0"/>
                      </a:lnTo>
                      <a:lnTo>
                        <a:pt x="2857" y="3238"/>
                      </a:lnTo>
                      <a:lnTo>
                        <a:pt x="0" y="4953"/>
                      </a:lnTo>
                      <a:lnTo>
                        <a:pt x="3334" y="5048"/>
                      </a:lnTo>
                      <a:lnTo>
                        <a:pt x="4191" y="8287"/>
                      </a:lnTo>
                      <a:lnTo>
                        <a:pt x="523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4" name="Freeform: Shape 613">
                  <a:extLst>
                    <a:ext uri="{FF2B5EF4-FFF2-40B4-BE49-F238E27FC236}">
                      <a16:creationId xmlns:a16="http://schemas.microsoft.com/office/drawing/2014/main" id="{4BF6931E-3EDC-C018-B207-80B284F82C2B}"/>
                    </a:ext>
                  </a:extLst>
                </p:cNvPr>
                <p:cNvSpPr/>
                <p:nvPr/>
              </p:nvSpPr>
              <p:spPr>
                <a:xfrm>
                  <a:off x="10564550" y="1888004"/>
                  <a:ext cx="8286" cy="8667"/>
                </a:xfrm>
                <a:custGeom>
                  <a:avLst/>
                  <a:gdLst>
                    <a:gd name="connsiteX0" fmla="*/ 4953 w 8286"/>
                    <a:gd name="connsiteY0" fmla="*/ 5906 h 8667"/>
                    <a:gd name="connsiteX1" fmla="*/ 8096 w 8286"/>
                    <a:gd name="connsiteY1" fmla="*/ 7239 h 8667"/>
                    <a:gd name="connsiteX2" fmla="*/ 6096 w 8286"/>
                    <a:gd name="connsiteY2" fmla="*/ 4477 h 8667"/>
                    <a:gd name="connsiteX3" fmla="*/ 8287 w 8286"/>
                    <a:gd name="connsiteY3" fmla="*/ 1905 h 8667"/>
                    <a:gd name="connsiteX4" fmla="*/ 5048 w 8286"/>
                    <a:gd name="connsiteY4" fmla="*/ 2858 h 8667"/>
                    <a:gd name="connsiteX5" fmla="*/ 3334 w 8286"/>
                    <a:gd name="connsiteY5" fmla="*/ 0 h 8667"/>
                    <a:gd name="connsiteX6" fmla="*/ 3238 w 8286"/>
                    <a:gd name="connsiteY6" fmla="*/ 3334 h 8667"/>
                    <a:gd name="connsiteX7" fmla="*/ 0 w 8286"/>
                    <a:gd name="connsiteY7" fmla="*/ 4191 h 8667"/>
                    <a:gd name="connsiteX8" fmla="*/ 3143 w 8286"/>
                    <a:gd name="connsiteY8" fmla="*/ 5239 h 8667"/>
                    <a:gd name="connsiteX9" fmla="*/ 2858 w 8286"/>
                    <a:gd name="connsiteY9" fmla="*/ 8668 h 8667"/>
                    <a:gd name="connsiteX10" fmla="*/ 4953 w 8286"/>
                    <a:gd name="connsiteY10" fmla="*/ 5906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8667">
                      <a:moveTo>
                        <a:pt x="4953" y="5906"/>
                      </a:moveTo>
                      <a:lnTo>
                        <a:pt x="8096" y="7239"/>
                      </a:lnTo>
                      <a:lnTo>
                        <a:pt x="6096" y="4477"/>
                      </a:lnTo>
                      <a:lnTo>
                        <a:pt x="8287" y="1905"/>
                      </a:lnTo>
                      <a:lnTo>
                        <a:pt x="5048" y="2858"/>
                      </a:lnTo>
                      <a:lnTo>
                        <a:pt x="3334" y="0"/>
                      </a:lnTo>
                      <a:lnTo>
                        <a:pt x="3238" y="3334"/>
                      </a:lnTo>
                      <a:lnTo>
                        <a:pt x="0" y="4191"/>
                      </a:lnTo>
                      <a:lnTo>
                        <a:pt x="3143" y="5239"/>
                      </a:lnTo>
                      <a:lnTo>
                        <a:pt x="2858" y="8668"/>
                      </a:lnTo>
                      <a:lnTo>
                        <a:pt x="4953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5" name="Freeform: Shape 614">
                  <a:extLst>
                    <a:ext uri="{FF2B5EF4-FFF2-40B4-BE49-F238E27FC236}">
                      <a16:creationId xmlns:a16="http://schemas.microsoft.com/office/drawing/2014/main" id="{8F7125CB-E6FC-C8EE-0514-5F32FC729ABE}"/>
                    </a:ext>
                  </a:extLst>
                </p:cNvPr>
                <p:cNvSpPr/>
                <p:nvPr/>
              </p:nvSpPr>
              <p:spPr>
                <a:xfrm>
                  <a:off x="10558645" y="1912483"/>
                  <a:ext cx="8763" cy="8382"/>
                </a:xfrm>
                <a:custGeom>
                  <a:avLst/>
                  <a:gdLst>
                    <a:gd name="connsiteX0" fmla="*/ 4286 w 8763"/>
                    <a:gd name="connsiteY0" fmla="*/ 6191 h 8382"/>
                    <a:gd name="connsiteX1" fmla="*/ 6858 w 8763"/>
                    <a:gd name="connsiteY1" fmla="*/ 8382 h 8382"/>
                    <a:gd name="connsiteX2" fmla="*/ 5905 w 8763"/>
                    <a:gd name="connsiteY2" fmla="*/ 5144 h 8382"/>
                    <a:gd name="connsiteX3" fmla="*/ 8763 w 8763"/>
                    <a:gd name="connsiteY3" fmla="*/ 3334 h 8382"/>
                    <a:gd name="connsiteX4" fmla="*/ 5334 w 8763"/>
                    <a:gd name="connsiteY4" fmla="*/ 3239 h 8382"/>
                    <a:gd name="connsiteX5" fmla="*/ 4572 w 8763"/>
                    <a:gd name="connsiteY5" fmla="*/ 0 h 8382"/>
                    <a:gd name="connsiteX6" fmla="*/ 3429 w 8763"/>
                    <a:gd name="connsiteY6" fmla="*/ 3143 h 8382"/>
                    <a:gd name="connsiteX7" fmla="*/ 0 w 8763"/>
                    <a:gd name="connsiteY7" fmla="*/ 2953 h 8382"/>
                    <a:gd name="connsiteX8" fmla="*/ 2762 w 8763"/>
                    <a:gd name="connsiteY8" fmla="*/ 5048 h 8382"/>
                    <a:gd name="connsiteX9" fmla="*/ 1429 w 8763"/>
                    <a:gd name="connsiteY9" fmla="*/ 8192 h 8382"/>
                    <a:gd name="connsiteX10" fmla="*/ 4286 w 8763"/>
                    <a:gd name="connsiteY10" fmla="*/ 6191 h 8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3" h="8382">
                      <a:moveTo>
                        <a:pt x="4286" y="6191"/>
                      </a:moveTo>
                      <a:lnTo>
                        <a:pt x="6858" y="8382"/>
                      </a:lnTo>
                      <a:lnTo>
                        <a:pt x="5905" y="5144"/>
                      </a:lnTo>
                      <a:lnTo>
                        <a:pt x="8763" y="3334"/>
                      </a:lnTo>
                      <a:lnTo>
                        <a:pt x="5334" y="3239"/>
                      </a:lnTo>
                      <a:lnTo>
                        <a:pt x="4572" y="0"/>
                      </a:lnTo>
                      <a:lnTo>
                        <a:pt x="3429" y="3143"/>
                      </a:lnTo>
                      <a:lnTo>
                        <a:pt x="0" y="2953"/>
                      </a:lnTo>
                      <a:lnTo>
                        <a:pt x="2762" y="5048"/>
                      </a:lnTo>
                      <a:lnTo>
                        <a:pt x="1429" y="8192"/>
                      </a:lnTo>
                      <a:lnTo>
                        <a:pt x="4286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6" name="Freeform: Shape 615">
                  <a:extLst>
                    <a:ext uri="{FF2B5EF4-FFF2-40B4-BE49-F238E27FC236}">
                      <a16:creationId xmlns:a16="http://schemas.microsoft.com/office/drawing/2014/main" id="{9E0BB88B-F24C-CCF9-6861-C4D621F00218}"/>
                    </a:ext>
                  </a:extLst>
                </p:cNvPr>
                <p:cNvSpPr/>
                <p:nvPr/>
              </p:nvSpPr>
              <p:spPr>
                <a:xfrm>
                  <a:off x="10547500" y="1893433"/>
                  <a:ext cx="8572" cy="8858"/>
                </a:xfrm>
                <a:custGeom>
                  <a:avLst/>
                  <a:gdLst>
                    <a:gd name="connsiteX0" fmla="*/ 3334 w 8572"/>
                    <a:gd name="connsiteY0" fmla="*/ 5906 h 8858"/>
                    <a:gd name="connsiteX1" fmla="*/ 5144 w 8572"/>
                    <a:gd name="connsiteY1" fmla="*/ 8858 h 8858"/>
                    <a:gd name="connsiteX2" fmla="*/ 5239 w 8572"/>
                    <a:gd name="connsiteY2" fmla="*/ 5429 h 8858"/>
                    <a:gd name="connsiteX3" fmla="*/ 8573 w 8572"/>
                    <a:gd name="connsiteY3" fmla="*/ 4572 h 8858"/>
                    <a:gd name="connsiteX4" fmla="*/ 5334 w 8572"/>
                    <a:gd name="connsiteY4" fmla="*/ 3429 h 8858"/>
                    <a:gd name="connsiteX5" fmla="*/ 5525 w 8572"/>
                    <a:gd name="connsiteY5" fmla="*/ 0 h 8858"/>
                    <a:gd name="connsiteX6" fmla="*/ 3524 w 8572"/>
                    <a:gd name="connsiteY6" fmla="*/ 2762 h 8858"/>
                    <a:gd name="connsiteX7" fmla="*/ 286 w 8572"/>
                    <a:gd name="connsiteY7" fmla="*/ 1429 h 8858"/>
                    <a:gd name="connsiteX8" fmla="*/ 2286 w 8572"/>
                    <a:gd name="connsiteY8" fmla="*/ 4286 h 8858"/>
                    <a:gd name="connsiteX9" fmla="*/ 0 w 8572"/>
                    <a:gd name="connsiteY9" fmla="*/ 6953 h 8858"/>
                    <a:gd name="connsiteX10" fmla="*/ 3334 w 8572"/>
                    <a:gd name="connsiteY10" fmla="*/ 5906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858">
                      <a:moveTo>
                        <a:pt x="3334" y="5906"/>
                      </a:moveTo>
                      <a:lnTo>
                        <a:pt x="5144" y="8858"/>
                      </a:lnTo>
                      <a:lnTo>
                        <a:pt x="5239" y="5429"/>
                      </a:lnTo>
                      <a:lnTo>
                        <a:pt x="8573" y="4572"/>
                      </a:lnTo>
                      <a:lnTo>
                        <a:pt x="5334" y="3429"/>
                      </a:lnTo>
                      <a:lnTo>
                        <a:pt x="5525" y="0"/>
                      </a:lnTo>
                      <a:lnTo>
                        <a:pt x="3524" y="2762"/>
                      </a:lnTo>
                      <a:lnTo>
                        <a:pt x="286" y="1429"/>
                      </a:lnTo>
                      <a:lnTo>
                        <a:pt x="2286" y="4286"/>
                      </a:lnTo>
                      <a:lnTo>
                        <a:pt x="0" y="6953"/>
                      </a:lnTo>
                      <a:lnTo>
                        <a:pt x="3334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7" name="Freeform: Shape 616">
                  <a:extLst>
                    <a:ext uri="{FF2B5EF4-FFF2-40B4-BE49-F238E27FC236}">
                      <a16:creationId xmlns:a16="http://schemas.microsoft.com/office/drawing/2014/main" id="{02ADA1AD-9C07-37A3-7ECF-08AA5A8F7560}"/>
                    </a:ext>
                  </a:extLst>
                </p:cNvPr>
                <p:cNvSpPr/>
                <p:nvPr/>
              </p:nvSpPr>
              <p:spPr>
                <a:xfrm>
                  <a:off x="10542643" y="1908006"/>
                  <a:ext cx="8858" cy="8572"/>
                </a:xfrm>
                <a:custGeom>
                  <a:avLst/>
                  <a:gdLst>
                    <a:gd name="connsiteX0" fmla="*/ 3429 w 8858"/>
                    <a:gd name="connsiteY0" fmla="*/ 5239 h 8572"/>
                    <a:gd name="connsiteX1" fmla="*/ 4286 w 8858"/>
                    <a:gd name="connsiteY1" fmla="*/ 8572 h 8572"/>
                    <a:gd name="connsiteX2" fmla="*/ 5429 w 8858"/>
                    <a:gd name="connsiteY2" fmla="*/ 5334 h 8572"/>
                    <a:gd name="connsiteX3" fmla="*/ 8858 w 8858"/>
                    <a:gd name="connsiteY3" fmla="*/ 5524 h 8572"/>
                    <a:gd name="connsiteX4" fmla="*/ 6191 w 8858"/>
                    <a:gd name="connsiteY4" fmla="*/ 3429 h 8572"/>
                    <a:gd name="connsiteX5" fmla="*/ 7429 w 8858"/>
                    <a:gd name="connsiteY5" fmla="*/ 190 h 8572"/>
                    <a:gd name="connsiteX6" fmla="*/ 4572 w 8858"/>
                    <a:gd name="connsiteY6" fmla="*/ 2191 h 8572"/>
                    <a:gd name="connsiteX7" fmla="*/ 1905 w 8858"/>
                    <a:gd name="connsiteY7" fmla="*/ 0 h 8572"/>
                    <a:gd name="connsiteX8" fmla="*/ 2953 w 8858"/>
                    <a:gd name="connsiteY8" fmla="*/ 3334 h 8572"/>
                    <a:gd name="connsiteX9" fmla="*/ 0 w 8858"/>
                    <a:gd name="connsiteY9" fmla="*/ 5143 h 8572"/>
                    <a:gd name="connsiteX10" fmla="*/ 3429 w 8858"/>
                    <a:gd name="connsiteY10" fmla="*/ 5239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8572">
                      <a:moveTo>
                        <a:pt x="3429" y="5239"/>
                      </a:moveTo>
                      <a:lnTo>
                        <a:pt x="4286" y="8572"/>
                      </a:lnTo>
                      <a:lnTo>
                        <a:pt x="5429" y="5334"/>
                      </a:lnTo>
                      <a:lnTo>
                        <a:pt x="8858" y="5524"/>
                      </a:lnTo>
                      <a:lnTo>
                        <a:pt x="6191" y="3429"/>
                      </a:lnTo>
                      <a:lnTo>
                        <a:pt x="7429" y="190"/>
                      </a:lnTo>
                      <a:lnTo>
                        <a:pt x="4572" y="2191"/>
                      </a:lnTo>
                      <a:lnTo>
                        <a:pt x="1905" y="0"/>
                      </a:lnTo>
                      <a:lnTo>
                        <a:pt x="2953" y="3334"/>
                      </a:lnTo>
                      <a:lnTo>
                        <a:pt x="0" y="5143"/>
                      </a:lnTo>
                      <a:lnTo>
                        <a:pt x="342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8" name="Freeform: Shape 617">
                  <a:extLst>
                    <a:ext uri="{FF2B5EF4-FFF2-40B4-BE49-F238E27FC236}">
                      <a16:creationId xmlns:a16="http://schemas.microsoft.com/office/drawing/2014/main" id="{EEB3D53C-C844-D122-DFBE-8C38D85C15E9}"/>
                    </a:ext>
                  </a:extLst>
                </p:cNvPr>
                <p:cNvSpPr/>
                <p:nvPr/>
              </p:nvSpPr>
              <p:spPr>
                <a:xfrm>
                  <a:off x="10536737" y="1922294"/>
                  <a:ext cx="8667" cy="9048"/>
                </a:xfrm>
                <a:custGeom>
                  <a:avLst/>
                  <a:gdLst>
                    <a:gd name="connsiteX0" fmla="*/ 3334 w 8667"/>
                    <a:gd name="connsiteY0" fmla="*/ 5524 h 9048"/>
                    <a:gd name="connsiteX1" fmla="*/ 3048 w 8667"/>
                    <a:gd name="connsiteY1" fmla="*/ 9049 h 9048"/>
                    <a:gd name="connsiteX2" fmla="*/ 5239 w 8667"/>
                    <a:gd name="connsiteY2" fmla="*/ 6191 h 9048"/>
                    <a:gd name="connsiteX3" fmla="*/ 8477 w 8667"/>
                    <a:gd name="connsiteY3" fmla="*/ 7525 h 9048"/>
                    <a:gd name="connsiteX4" fmla="*/ 6477 w 8667"/>
                    <a:gd name="connsiteY4" fmla="*/ 4667 h 9048"/>
                    <a:gd name="connsiteX5" fmla="*/ 8667 w 8667"/>
                    <a:gd name="connsiteY5" fmla="*/ 2000 h 9048"/>
                    <a:gd name="connsiteX6" fmla="*/ 5334 w 8667"/>
                    <a:gd name="connsiteY6" fmla="*/ 2953 h 9048"/>
                    <a:gd name="connsiteX7" fmla="*/ 3524 w 8667"/>
                    <a:gd name="connsiteY7" fmla="*/ 0 h 9048"/>
                    <a:gd name="connsiteX8" fmla="*/ 3429 w 8667"/>
                    <a:gd name="connsiteY8" fmla="*/ 3524 h 9048"/>
                    <a:gd name="connsiteX9" fmla="*/ 0 w 8667"/>
                    <a:gd name="connsiteY9" fmla="*/ 4381 h 9048"/>
                    <a:gd name="connsiteX10" fmla="*/ 3334 w 8667"/>
                    <a:gd name="connsiteY10" fmla="*/ 5524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9048">
                      <a:moveTo>
                        <a:pt x="3334" y="5524"/>
                      </a:moveTo>
                      <a:lnTo>
                        <a:pt x="3048" y="9049"/>
                      </a:lnTo>
                      <a:lnTo>
                        <a:pt x="5239" y="6191"/>
                      </a:lnTo>
                      <a:lnTo>
                        <a:pt x="8477" y="7525"/>
                      </a:lnTo>
                      <a:lnTo>
                        <a:pt x="6477" y="4667"/>
                      </a:lnTo>
                      <a:lnTo>
                        <a:pt x="8667" y="2000"/>
                      </a:lnTo>
                      <a:lnTo>
                        <a:pt x="5334" y="2953"/>
                      </a:lnTo>
                      <a:lnTo>
                        <a:pt x="3524" y="0"/>
                      </a:lnTo>
                      <a:lnTo>
                        <a:pt x="3429" y="3524"/>
                      </a:lnTo>
                      <a:lnTo>
                        <a:pt x="0" y="4381"/>
                      </a:lnTo>
                      <a:lnTo>
                        <a:pt x="3334" y="5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9" name="Freeform: Shape 618">
                  <a:extLst>
                    <a:ext uri="{FF2B5EF4-FFF2-40B4-BE49-F238E27FC236}">
                      <a16:creationId xmlns:a16="http://schemas.microsoft.com/office/drawing/2014/main" id="{C81F21FD-5759-A148-864A-62151111A50C}"/>
                    </a:ext>
                  </a:extLst>
                </p:cNvPr>
                <p:cNvSpPr/>
                <p:nvPr/>
              </p:nvSpPr>
              <p:spPr>
                <a:xfrm>
                  <a:off x="10520926" y="1917912"/>
                  <a:ext cx="9048" cy="8763"/>
                </a:xfrm>
                <a:custGeom>
                  <a:avLst/>
                  <a:gdLst>
                    <a:gd name="connsiteX0" fmla="*/ 2857 w 9048"/>
                    <a:gd name="connsiteY0" fmla="*/ 5144 h 8763"/>
                    <a:gd name="connsiteX1" fmla="*/ 1524 w 9048"/>
                    <a:gd name="connsiteY1" fmla="*/ 8477 h 8763"/>
                    <a:gd name="connsiteX2" fmla="*/ 4381 w 9048"/>
                    <a:gd name="connsiteY2" fmla="*/ 6477 h 8763"/>
                    <a:gd name="connsiteX3" fmla="*/ 7144 w 9048"/>
                    <a:gd name="connsiteY3" fmla="*/ 8763 h 8763"/>
                    <a:gd name="connsiteX4" fmla="*/ 6096 w 9048"/>
                    <a:gd name="connsiteY4" fmla="*/ 5334 h 8763"/>
                    <a:gd name="connsiteX5" fmla="*/ 9049 w 9048"/>
                    <a:gd name="connsiteY5" fmla="*/ 3429 h 8763"/>
                    <a:gd name="connsiteX6" fmla="*/ 5524 w 9048"/>
                    <a:gd name="connsiteY6" fmla="*/ 3429 h 8763"/>
                    <a:gd name="connsiteX7" fmla="*/ 4667 w 9048"/>
                    <a:gd name="connsiteY7" fmla="*/ 0 h 8763"/>
                    <a:gd name="connsiteX8" fmla="*/ 3524 w 9048"/>
                    <a:gd name="connsiteY8" fmla="*/ 3334 h 8763"/>
                    <a:gd name="connsiteX9" fmla="*/ 0 w 9048"/>
                    <a:gd name="connsiteY9" fmla="*/ 3048 h 8763"/>
                    <a:gd name="connsiteX10" fmla="*/ 2857 w 9048"/>
                    <a:gd name="connsiteY10" fmla="*/ 5144 h 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8763">
                      <a:moveTo>
                        <a:pt x="2857" y="5144"/>
                      </a:moveTo>
                      <a:lnTo>
                        <a:pt x="1524" y="8477"/>
                      </a:lnTo>
                      <a:lnTo>
                        <a:pt x="4381" y="6477"/>
                      </a:lnTo>
                      <a:lnTo>
                        <a:pt x="7144" y="8763"/>
                      </a:lnTo>
                      <a:lnTo>
                        <a:pt x="6096" y="5334"/>
                      </a:lnTo>
                      <a:lnTo>
                        <a:pt x="9049" y="3429"/>
                      </a:lnTo>
                      <a:lnTo>
                        <a:pt x="5524" y="3429"/>
                      </a:lnTo>
                      <a:lnTo>
                        <a:pt x="4667" y="0"/>
                      </a:lnTo>
                      <a:lnTo>
                        <a:pt x="3524" y="3334"/>
                      </a:lnTo>
                      <a:lnTo>
                        <a:pt x="0" y="3048"/>
                      </a:lnTo>
                      <a:lnTo>
                        <a:pt x="2857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0" name="Freeform: Shape 619">
                  <a:extLst>
                    <a:ext uri="{FF2B5EF4-FFF2-40B4-BE49-F238E27FC236}">
                      <a16:creationId xmlns:a16="http://schemas.microsoft.com/office/drawing/2014/main" id="{C5F4B0E3-18A7-75B2-A1CE-D790619F94F8}"/>
                    </a:ext>
                  </a:extLst>
                </p:cNvPr>
                <p:cNvSpPr/>
                <p:nvPr/>
              </p:nvSpPr>
              <p:spPr>
                <a:xfrm>
                  <a:off x="10513115" y="1910959"/>
                  <a:ext cx="8953" cy="9143"/>
                </a:xfrm>
                <a:custGeom>
                  <a:avLst/>
                  <a:gdLst>
                    <a:gd name="connsiteX0" fmla="*/ 2381 w 8953"/>
                    <a:gd name="connsiteY0" fmla="*/ 4381 h 9143"/>
                    <a:gd name="connsiteX1" fmla="*/ 0 w 8953"/>
                    <a:gd name="connsiteY1" fmla="*/ 7144 h 9143"/>
                    <a:gd name="connsiteX2" fmla="*/ 3524 w 8953"/>
                    <a:gd name="connsiteY2" fmla="*/ 6096 h 9143"/>
                    <a:gd name="connsiteX3" fmla="*/ 5334 w 8953"/>
                    <a:gd name="connsiteY3" fmla="*/ 9144 h 9143"/>
                    <a:gd name="connsiteX4" fmla="*/ 5429 w 8953"/>
                    <a:gd name="connsiteY4" fmla="*/ 5525 h 9143"/>
                    <a:gd name="connsiteX5" fmla="*/ 8954 w 8953"/>
                    <a:gd name="connsiteY5" fmla="*/ 4763 h 9143"/>
                    <a:gd name="connsiteX6" fmla="*/ 5524 w 8953"/>
                    <a:gd name="connsiteY6" fmla="*/ 3524 h 9143"/>
                    <a:gd name="connsiteX7" fmla="*/ 5810 w 8953"/>
                    <a:gd name="connsiteY7" fmla="*/ 0 h 9143"/>
                    <a:gd name="connsiteX8" fmla="*/ 3620 w 8953"/>
                    <a:gd name="connsiteY8" fmla="*/ 2858 h 9143"/>
                    <a:gd name="connsiteX9" fmla="*/ 286 w 8953"/>
                    <a:gd name="connsiteY9" fmla="*/ 1524 h 9143"/>
                    <a:gd name="connsiteX10" fmla="*/ 2381 w 8953"/>
                    <a:gd name="connsiteY10" fmla="*/ 4381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9143">
                      <a:moveTo>
                        <a:pt x="2381" y="4381"/>
                      </a:moveTo>
                      <a:lnTo>
                        <a:pt x="0" y="7144"/>
                      </a:lnTo>
                      <a:lnTo>
                        <a:pt x="3524" y="6096"/>
                      </a:lnTo>
                      <a:lnTo>
                        <a:pt x="5334" y="9144"/>
                      </a:lnTo>
                      <a:lnTo>
                        <a:pt x="5429" y="5525"/>
                      </a:lnTo>
                      <a:lnTo>
                        <a:pt x="8954" y="4763"/>
                      </a:lnTo>
                      <a:lnTo>
                        <a:pt x="5524" y="3524"/>
                      </a:lnTo>
                      <a:lnTo>
                        <a:pt x="5810" y="0"/>
                      </a:lnTo>
                      <a:lnTo>
                        <a:pt x="3620" y="2858"/>
                      </a:lnTo>
                      <a:lnTo>
                        <a:pt x="286" y="1524"/>
                      </a:lnTo>
                      <a:lnTo>
                        <a:pt x="2381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1" name="Freeform: Shape 620">
                  <a:extLst>
                    <a:ext uri="{FF2B5EF4-FFF2-40B4-BE49-F238E27FC236}">
                      <a16:creationId xmlns:a16="http://schemas.microsoft.com/office/drawing/2014/main" id="{5A7E92C9-13FD-2F1A-0E2B-6830CE8A329F}"/>
                    </a:ext>
                  </a:extLst>
                </p:cNvPr>
                <p:cNvSpPr/>
                <p:nvPr/>
              </p:nvSpPr>
              <p:spPr>
                <a:xfrm>
                  <a:off x="10497018" y="1920674"/>
                  <a:ext cx="9239" cy="8953"/>
                </a:xfrm>
                <a:custGeom>
                  <a:avLst/>
                  <a:gdLst>
                    <a:gd name="connsiteX0" fmla="*/ 3048 w 9239"/>
                    <a:gd name="connsiteY0" fmla="*/ 3524 h 8953"/>
                    <a:gd name="connsiteX1" fmla="*/ 0 w 9239"/>
                    <a:gd name="connsiteY1" fmla="*/ 5429 h 8953"/>
                    <a:gd name="connsiteX2" fmla="*/ 3524 w 9239"/>
                    <a:gd name="connsiteY2" fmla="*/ 5525 h 8953"/>
                    <a:gd name="connsiteX3" fmla="*/ 4477 w 9239"/>
                    <a:gd name="connsiteY3" fmla="*/ 8954 h 8953"/>
                    <a:gd name="connsiteX4" fmla="*/ 5620 w 9239"/>
                    <a:gd name="connsiteY4" fmla="*/ 5525 h 8953"/>
                    <a:gd name="connsiteX5" fmla="*/ 9239 w 9239"/>
                    <a:gd name="connsiteY5" fmla="*/ 5810 h 8953"/>
                    <a:gd name="connsiteX6" fmla="*/ 6382 w 9239"/>
                    <a:gd name="connsiteY6" fmla="*/ 3620 h 8953"/>
                    <a:gd name="connsiteX7" fmla="*/ 7715 w 9239"/>
                    <a:gd name="connsiteY7" fmla="*/ 286 h 8953"/>
                    <a:gd name="connsiteX8" fmla="*/ 4763 w 9239"/>
                    <a:gd name="connsiteY8" fmla="*/ 2381 h 8953"/>
                    <a:gd name="connsiteX9" fmla="*/ 2000 w 9239"/>
                    <a:gd name="connsiteY9" fmla="*/ 0 h 8953"/>
                    <a:gd name="connsiteX10" fmla="*/ 3048 w 9239"/>
                    <a:gd name="connsiteY10" fmla="*/ 3524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8953">
                      <a:moveTo>
                        <a:pt x="3048" y="3524"/>
                      </a:moveTo>
                      <a:lnTo>
                        <a:pt x="0" y="5429"/>
                      </a:lnTo>
                      <a:lnTo>
                        <a:pt x="3524" y="5525"/>
                      </a:lnTo>
                      <a:lnTo>
                        <a:pt x="4477" y="8954"/>
                      </a:lnTo>
                      <a:lnTo>
                        <a:pt x="5620" y="5525"/>
                      </a:lnTo>
                      <a:lnTo>
                        <a:pt x="9239" y="5810"/>
                      </a:lnTo>
                      <a:lnTo>
                        <a:pt x="6382" y="3620"/>
                      </a:lnTo>
                      <a:lnTo>
                        <a:pt x="7715" y="286"/>
                      </a:lnTo>
                      <a:lnTo>
                        <a:pt x="4763" y="2381"/>
                      </a:lnTo>
                      <a:lnTo>
                        <a:pt x="2000" y="0"/>
                      </a:lnTo>
                      <a:lnTo>
                        <a:pt x="3048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2" name="Freeform: Shape 621">
                  <a:extLst>
                    <a:ext uri="{FF2B5EF4-FFF2-40B4-BE49-F238E27FC236}">
                      <a16:creationId xmlns:a16="http://schemas.microsoft.com/office/drawing/2014/main" id="{6BA7F273-2740-C359-0078-075731B08257}"/>
                    </a:ext>
                  </a:extLst>
                </p:cNvPr>
                <p:cNvSpPr/>
                <p:nvPr/>
              </p:nvSpPr>
              <p:spPr>
                <a:xfrm>
                  <a:off x="10498542" y="1905530"/>
                  <a:ext cx="9048" cy="9429"/>
                </a:xfrm>
                <a:custGeom>
                  <a:avLst/>
                  <a:gdLst>
                    <a:gd name="connsiteX0" fmla="*/ 3524 w 9048"/>
                    <a:gd name="connsiteY0" fmla="*/ 3715 h 9429"/>
                    <a:gd name="connsiteX1" fmla="*/ 0 w 9048"/>
                    <a:gd name="connsiteY1" fmla="*/ 4572 h 9429"/>
                    <a:gd name="connsiteX2" fmla="*/ 3429 w 9048"/>
                    <a:gd name="connsiteY2" fmla="*/ 5810 h 9429"/>
                    <a:gd name="connsiteX3" fmla="*/ 3143 w 9048"/>
                    <a:gd name="connsiteY3" fmla="*/ 9430 h 9429"/>
                    <a:gd name="connsiteX4" fmla="*/ 5429 w 9048"/>
                    <a:gd name="connsiteY4" fmla="*/ 6477 h 9429"/>
                    <a:gd name="connsiteX5" fmla="*/ 8763 w 9048"/>
                    <a:gd name="connsiteY5" fmla="*/ 7906 h 9429"/>
                    <a:gd name="connsiteX6" fmla="*/ 6667 w 9048"/>
                    <a:gd name="connsiteY6" fmla="*/ 4858 h 9429"/>
                    <a:gd name="connsiteX7" fmla="*/ 9049 w 9048"/>
                    <a:gd name="connsiteY7" fmla="*/ 2096 h 9429"/>
                    <a:gd name="connsiteX8" fmla="*/ 5524 w 9048"/>
                    <a:gd name="connsiteY8" fmla="*/ 3143 h 9429"/>
                    <a:gd name="connsiteX9" fmla="*/ 3620 w 9048"/>
                    <a:gd name="connsiteY9" fmla="*/ 0 h 9429"/>
                    <a:gd name="connsiteX10" fmla="*/ 3524 w 9048"/>
                    <a:gd name="connsiteY10" fmla="*/ 3715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429">
                      <a:moveTo>
                        <a:pt x="3524" y="3715"/>
                      </a:moveTo>
                      <a:lnTo>
                        <a:pt x="0" y="4572"/>
                      </a:lnTo>
                      <a:lnTo>
                        <a:pt x="3429" y="5810"/>
                      </a:lnTo>
                      <a:lnTo>
                        <a:pt x="3143" y="9430"/>
                      </a:lnTo>
                      <a:lnTo>
                        <a:pt x="5429" y="6477"/>
                      </a:lnTo>
                      <a:lnTo>
                        <a:pt x="8763" y="7906"/>
                      </a:lnTo>
                      <a:lnTo>
                        <a:pt x="6667" y="4858"/>
                      </a:lnTo>
                      <a:lnTo>
                        <a:pt x="9049" y="2096"/>
                      </a:lnTo>
                      <a:lnTo>
                        <a:pt x="5524" y="3143"/>
                      </a:lnTo>
                      <a:lnTo>
                        <a:pt x="3620" y="0"/>
                      </a:lnTo>
                      <a:lnTo>
                        <a:pt x="3524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3" name="Freeform: Shape 622">
                  <a:extLst>
                    <a:ext uri="{FF2B5EF4-FFF2-40B4-BE49-F238E27FC236}">
                      <a16:creationId xmlns:a16="http://schemas.microsoft.com/office/drawing/2014/main" id="{21B6B75A-ED7F-9858-6A21-5CEB38CF6892}"/>
                    </a:ext>
                  </a:extLst>
                </p:cNvPr>
                <p:cNvSpPr/>
                <p:nvPr/>
              </p:nvSpPr>
              <p:spPr>
                <a:xfrm>
                  <a:off x="10483778" y="1902672"/>
                  <a:ext cx="9429" cy="9143"/>
                </a:xfrm>
                <a:custGeom>
                  <a:avLst/>
                  <a:gdLst>
                    <a:gd name="connsiteX0" fmla="*/ 3715 w 9429"/>
                    <a:gd name="connsiteY0" fmla="*/ 3524 h 9143"/>
                    <a:gd name="connsiteX1" fmla="*/ 0 w 9429"/>
                    <a:gd name="connsiteY1" fmla="*/ 3239 h 9143"/>
                    <a:gd name="connsiteX2" fmla="*/ 2953 w 9429"/>
                    <a:gd name="connsiteY2" fmla="*/ 5429 h 9143"/>
                    <a:gd name="connsiteX3" fmla="*/ 1524 w 9429"/>
                    <a:gd name="connsiteY3" fmla="*/ 8858 h 9143"/>
                    <a:gd name="connsiteX4" fmla="*/ 4572 w 9429"/>
                    <a:gd name="connsiteY4" fmla="*/ 6763 h 9143"/>
                    <a:gd name="connsiteX5" fmla="*/ 7430 w 9429"/>
                    <a:gd name="connsiteY5" fmla="*/ 9144 h 9143"/>
                    <a:gd name="connsiteX6" fmla="*/ 6382 w 9429"/>
                    <a:gd name="connsiteY6" fmla="*/ 5620 h 9143"/>
                    <a:gd name="connsiteX7" fmla="*/ 9430 w 9429"/>
                    <a:gd name="connsiteY7" fmla="*/ 3620 h 9143"/>
                    <a:gd name="connsiteX8" fmla="*/ 5810 w 9429"/>
                    <a:gd name="connsiteY8" fmla="*/ 3620 h 9143"/>
                    <a:gd name="connsiteX9" fmla="*/ 4858 w 9429"/>
                    <a:gd name="connsiteY9" fmla="*/ 0 h 9143"/>
                    <a:gd name="connsiteX10" fmla="*/ 3715 w 9429"/>
                    <a:gd name="connsiteY10" fmla="*/ 3524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143">
                      <a:moveTo>
                        <a:pt x="3715" y="3524"/>
                      </a:moveTo>
                      <a:lnTo>
                        <a:pt x="0" y="3239"/>
                      </a:lnTo>
                      <a:lnTo>
                        <a:pt x="2953" y="5429"/>
                      </a:lnTo>
                      <a:lnTo>
                        <a:pt x="1524" y="8858"/>
                      </a:lnTo>
                      <a:lnTo>
                        <a:pt x="4572" y="6763"/>
                      </a:lnTo>
                      <a:lnTo>
                        <a:pt x="7430" y="9144"/>
                      </a:lnTo>
                      <a:lnTo>
                        <a:pt x="6382" y="5620"/>
                      </a:lnTo>
                      <a:lnTo>
                        <a:pt x="9430" y="3620"/>
                      </a:lnTo>
                      <a:lnTo>
                        <a:pt x="5810" y="3620"/>
                      </a:lnTo>
                      <a:lnTo>
                        <a:pt x="4858" y="0"/>
                      </a:lnTo>
                      <a:lnTo>
                        <a:pt x="371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4" name="Freeform: Shape 623">
                  <a:extLst>
                    <a:ext uri="{FF2B5EF4-FFF2-40B4-BE49-F238E27FC236}">
                      <a16:creationId xmlns:a16="http://schemas.microsoft.com/office/drawing/2014/main" id="{2A8EBAA3-D749-E2C9-A540-FC00981E2CFD}"/>
                    </a:ext>
                  </a:extLst>
                </p:cNvPr>
                <p:cNvSpPr/>
                <p:nvPr/>
              </p:nvSpPr>
              <p:spPr>
                <a:xfrm>
                  <a:off x="10481016" y="1919913"/>
                  <a:ext cx="9239" cy="9525"/>
                </a:xfrm>
                <a:custGeom>
                  <a:avLst/>
                  <a:gdLst>
                    <a:gd name="connsiteX0" fmla="*/ 3715 w 9239"/>
                    <a:gd name="connsiteY0" fmla="*/ 2953 h 9525"/>
                    <a:gd name="connsiteX1" fmla="*/ 286 w 9239"/>
                    <a:gd name="connsiteY1" fmla="*/ 1524 h 9525"/>
                    <a:gd name="connsiteX2" fmla="*/ 2381 w 9239"/>
                    <a:gd name="connsiteY2" fmla="*/ 4572 h 9525"/>
                    <a:gd name="connsiteX3" fmla="*/ 0 w 9239"/>
                    <a:gd name="connsiteY3" fmla="*/ 7429 h 9525"/>
                    <a:gd name="connsiteX4" fmla="*/ 3524 w 9239"/>
                    <a:gd name="connsiteY4" fmla="*/ 6382 h 9525"/>
                    <a:gd name="connsiteX5" fmla="*/ 5524 w 9239"/>
                    <a:gd name="connsiteY5" fmla="*/ 9525 h 9525"/>
                    <a:gd name="connsiteX6" fmla="*/ 5620 w 9239"/>
                    <a:gd name="connsiteY6" fmla="*/ 5810 h 9525"/>
                    <a:gd name="connsiteX7" fmla="*/ 9239 w 9239"/>
                    <a:gd name="connsiteY7" fmla="*/ 4858 h 9525"/>
                    <a:gd name="connsiteX8" fmla="*/ 5715 w 9239"/>
                    <a:gd name="connsiteY8" fmla="*/ 3715 h 9525"/>
                    <a:gd name="connsiteX9" fmla="*/ 5905 w 9239"/>
                    <a:gd name="connsiteY9" fmla="*/ 0 h 9525"/>
                    <a:gd name="connsiteX10" fmla="*/ 3715 w 9239"/>
                    <a:gd name="connsiteY10" fmla="*/ 2953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9525">
                      <a:moveTo>
                        <a:pt x="3715" y="2953"/>
                      </a:moveTo>
                      <a:lnTo>
                        <a:pt x="286" y="1524"/>
                      </a:lnTo>
                      <a:lnTo>
                        <a:pt x="2381" y="4572"/>
                      </a:lnTo>
                      <a:lnTo>
                        <a:pt x="0" y="7429"/>
                      </a:lnTo>
                      <a:lnTo>
                        <a:pt x="3524" y="6382"/>
                      </a:lnTo>
                      <a:lnTo>
                        <a:pt x="5524" y="9525"/>
                      </a:lnTo>
                      <a:lnTo>
                        <a:pt x="5620" y="5810"/>
                      </a:lnTo>
                      <a:lnTo>
                        <a:pt x="9239" y="4858"/>
                      </a:lnTo>
                      <a:lnTo>
                        <a:pt x="5715" y="3715"/>
                      </a:lnTo>
                      <a:lnTo>
                        <a:pt x="5905" y="0"/>
                      </a:lnTo>
                      <a:lnTo>
                        <a:pt x="3715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5" name="Freeform: Shape 624">
                  <a:extLst>
                    <a:ext uri="{FF2B5EF4-FFF2-40B4-BE49-F238E27FC236}">
                      <a16:creationId xmlns:a16="http://schemas.microsoft.com/office/drawing/2014/main" id="{E9747FA7-51F0-F869-B82A-E870D5B905AA}"/>
                    </a:ext>
                  </a:extLst>
                </p:cNvPr>
                <p:cNvSpPr/>
                <p:nvPr/>
              </p:nvSpPr>
              <p:spPr>
                <a:xfrm>
                  <a:off x="10467204" y="1928580"/>
                  <a:ext cx="9620" cy="9239"/>
                </a:xfrm>
                <a:custGeom>
                  <a:avLst/>
                  <a:gdLst>
                    <a:gd name="connsiteX0" fmla="*/ 4953 w 9620"/>
                    <a:gd name="connsiteY0" fmla="*/ 2381 h 9239"/>
                    <a:gd name="connsiteX1" fmla="*/ 2096 w 9620"/>
                    <a:gd name="connsiteY1" fmla="*/ 0 h 9239"/>
                    <a:gd name="connsiteX2" fmla="*/ 3143 w 9620"/>
                    <a:gd name="connsiteY2" fmla="*/ 3524 h 9239"/>
                    <a:gd name="connsiteX3" fmla="*/ 0 w 9620"/>
                    <a:gd name="connsiteY3" fmla="*/ 5525 h 9239"/>
                    <a:gd name="connsiteX4" fmla="*/ 3715 w 9620"/>
                    <a:gd name="connsiteY4" fmla="*/ 5620 h 9239"/>
                    <a:gd name="connsiteX5" fmla="*/ 4667 w 9620"/>
                    <a:gd name="connsiteY5" fmla="*/ 9239 h 9239"/>
                    <a:gd name="connsiteX6" fmla="*/ 5905 w 9620"/>
                    <a:gd name="connsiteY6" fmla="*/ 5715 h 9239"/>
                    <a:gd name="connsiteX7" fmla="*/ 9620 w 9620"/>
                    <a:gd name="connsiteY7" fmla="*/ 6001 h 9239"/>
                    <a:gd name="connsiteX8" fmla="*/ 6668 w 9620"/>
                    <a:gd name="connsiteY8" fmla="*/ 3715 h 9239"/>
                    <a:gd name="connsiteX9" fmla="*/ 8096 w 9620"/>
                    <a:gd name="connsiteY9" fmla="*/ 191 h 9239"/>
                    <a:gd name="connsiteX10" fmla="*/ 4953 w 9620"/>
                    <a:gd name="connsiteY10" fmla="*/ 2381 h 9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239">
                      <a:moveTo>
                        <a:pt x="4953" y="2381"/>
                      </a:moveTo>
                      <a:lnTo>
                        <a:pt x="2096" y="0"/>
                      </a:lnTo>
                      <a:lnTo>
                        <a:pt x="3143" y="3524"/>
                      </a:lnTo>
                      <a:lnTo>
                        <a:pt x="0" y="5525"/>
                      </a:lnTo>
                      <a:lnTo>
                        <a:pt x="3715" y="5620"/>
                      </a:lnTo>
                      <a:lnTo>
                        <a:pt x="4667" y="9239"/>
                      </a:lnTo>
                      <a:lnTo>
                        <a:pt x="5905" y="5715"/>
                      </a:lnTo>
                      <a:lnTo>
                        <a:pt x="9620" y="6001"/>
                      </a:lnTo>
                      <a:lnTo>
                        <a:pt x="6668" y="3715"/>
                      </a:lnTo>
                      <a:lnTo>
                        <a:pt x="8096" y="191"/>
                      </a:lnTo>
                      <a:lnTo>
                        <a:pt x="4953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6" name="Freeform: Shape 625">
                  <a:extLst>
                    <a:ext uri="{FF2B5EF4-FFF2-40B4-BE49-F238E27FC236}">
                      <a16:creationId xmlns:a16="http://schemas.microsoft.com/office/drawing/2014/main" id="{9FCCD34E-CE65-8E27-2102-FC1FE0FB6E79}"/>
                    </a:ext>
                  </a:extLst>
                </p:cNvPr>
                <p:cNvSpPr/>
                <p:nvPr/>
              </p:nvSpPr>
              <p:spPr>
                <a:xfrm>
                  <a:off x="10451298" y="1890957"/>
                  <a:ext cx="9429" cy="9715"/>
                </a:xfrm>
                <a:custGeom>
                  <a:avLst/>
                  <a:gdLst>
                    <a:gd name="connsiteX0" fmla="*/ 5715 w 9429"/>
                    <a:gd name="connsiteY0" fmla="*/ 3238 h 9715"/>
                    <a:gd name="connsiteX1" fmla="*/ 3715 w 9429"/>
                    <a:gd name="connsiteY1" fmla="*/ 0 h 9715"/>
                    <a:gd name="connsiteX2" fmla="*/ 3619 w 9429"/>
                    <a:gd name="connsiteY2" fmla="*/ 3810 h 9715"/>
                    <a:gd name="connsiteX3" fmla="*/ 0 w 9429"/>
                    <a:gd name="connsiteY3" fmla="*/ 4763 h 9715"/>
                    <a:gd name="connsiteX4" fmla="*/ 3524 w 9429"/>
                    <a:gd name="connsiteY4" fmla="*/ 6001 h 9715"/>
                    <a:gd name="connsiteX5" fmla="*/ 3334 w 9429"/>
                    <a:gd name="connsiteY5" fmla="*/ 9715 h 9715"/>
                    <a:gd name="connsiteX6" fmla="*/ 5620 w 9429"/>
                    <a:gd name="connsiteY6" fmla="*/ 6763 h 9715"/>
                    <a:gd name="connsiteX7" fmla="*/ 9144 w 9429"/>
                    <a:gd name="connsiteY7" fmla="*/ 8192 h 9715"/>
                    <a:gd name="connsiteX8" fmla="*/ 6953 w 9429"/>
                    <a:gd name="connsiteY8" fmla="*/ 5048 h 9715"/>
                    <a:gd name="connsiteX9" fmla="*/ 9430 w 9429"/>
                    <a:gd name="connsiteY9" fmla="*/ 2096 h 9715"/>
                    <a:gd name="connsiteX10" fmla="*/ 5715 w 9429"/>
                    <a:gd name="connsiteY10" fmla="*/ 3238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715">
                      <a:moveTo>
                        <a:pt x="5715" y="3238"/>
                      </a:moveTo>
                      <a:lnTo>
                        <a:pt x="3715" y="0"/>
                      </a:lnTo>
                      <a:lnTo>
                        <a:pt x="3619" y="3810"/>
                      </a:lnTo>
                      <a:lnTo>
                        <a:pt x="0" y="4763"/>
                      </a:lnTo>
                      <a:lnTo>
                        <a:pt x="3524" y="6001"/>
                      </a:lnTo>
                      <a:lnTo>
                        <a:pt x="3334" y="9715"/>
                      </a:lnTo>
                      <a:lnTo>
                        <a:pt x="5620" y="6763"/>
                      </a:lnTo>
                      <a:lnTo>
                        <a:pt x="9144" y="8192"/>
                      </a:lnTo>
                      <a:lnTo>
                        <a:pt x="6953" y="5048"/>
                      </a:lnTo>
                      <a:lnTo>
                        <a:pt x="9430" y="2096"/>
                      </a:lnTo>
                      <a:lnTo>
                        <a:pt x="5715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7" name="Freeform: Shape 626">
                  <a:extLst>
                    <a:ext uri="{FF2B5EF4-FFF2-40B4-BE49-F238E27FC236}">
                      <a16:creationId xmlns:a16="http://schemas.microsoft.com/office/drawing/2014/main" id="{2E91E6C9-9B25-B0D0-FE09-8238BC14FB3B}"/>
                    </a:ext>
                  </a:extLst>
                </p:cNvPr>
                <p:cNvSpPr/>
                <p:nvPr/>
              </p:nvSpPr>
              <p:spPr>
                <a:xfrm>
                  <a:off x="10445202" y="1907244"/>
                  <a:ext cx="9906" cy="9525"/>
                </a:xfrm>
                <a:custGeom>
                  <a:avLst/>
                  <a:gdLst>
                    <a:gd name="connsiteX0" fmla="*/ 6001 w 9906"/>
                    <a:gd name="connsiteY0" fmla="*/ 3715 h 9525"/>
                    <a:gd name="connsiteX1" fmla="*/ 5144 w 9906"/>
                    <a:gd name="connsiteY1" fmla="*/ 0 h 9525"/>
                    <a:gd name="connsiteX2" fmla="*/ 3810 w 9906"/>
                    <a:gd name="connsiteY2" fmla="*/ 3619 h 9525"/>
                    <a:gd name="connsiteX3" fmla="*/ 0 w 9906"/>
                    <a:gd name="connsiteY3" fmla="*/ 3334 h 9525"/>
                    <a:gd name="connsiteX4" fmla="*/ 3048 w 9906"/>
                    <a:gd name="connsiteY4" fmla="*/ 5715 h 9525"/>
                    <a:gd name="connsiteX5" fmla="*/ 1619 w 9906"/>
                    <a:gd name="connsiteY5" fmla="*/ 9239 h 9525"/>
                    <a:gd name="connsiteX6" fmla="*/ 4763 w 9906"/>
                    <a:gd name="connsiteY6" fmla="*/ 7048 h 9525"/>
                    <a:gd name="connsiteX7" fmla="*/ 7715 w 9906"/>
                    <a:gd name="connsiteY7" fmla="*/ 9525 h 9525"/>
                    <a:gd name="connsiteX8" fmla="*/ 6572 w 9906"/>
                    <a:gd name="connsiteY8" fmla="*/ 5905 h 9525"/>
                    <a:gd name="connsiteX9" fmla="*/ 9906 w 9906"/>
                    <a:gd name="connsiteY9" fmla="*/ 3810 h 9525"/>
                    <a:gd name="connsiteX10" fmla="*/ 6001 w 9906"/>
                    <a:gd name="connsiteY10" fmla="*/ 371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906" h="9525">
                      <a:moveTo>
                        <a:pt x="6001" y="3715"/>
                      </a:moveTo>
                      <a:lnTo>
                        <a:pt x="5144" y="0"/>
                      </a:lnTo>
                      <a:lnTo>
                        <a:pt x="3810" y="3619"/>
                      </a:lnTo>
                      <a:lnTo>
                        <a:pt x="0" y="3334"/>
                      </a:lnTo>
                      <a:lnTo>
                        <a:pt x="3048" y="5715"/>
                      </a:lnTo>
                      <a:lnTo>
                        <a:pt x="1619" y="9239"/>
                      </a:lnTo>
                      <a:lnTo>
                        <a:pt x="4763" y="7048"/>
                      </a:lnTo>
                      <a:lnTo>
                        <a:pt x="7715" y="9525"/>
                      </a:lnTo>
                      <a:lnTo>
                        <a:pt x="6572" y="5905"/>
                      </a:lnTo>
                      <a:lnTo>
                        <a:pt x="9906" y="3810"/>
                      </a:lnTo>
                      <a:lnTo>
                        <a:pt x="600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8" name="Freeform: Shape 627">
                  <a:extLst>
                    <a:ext uri="{FF2B5EF4-FFF2-40B4-BE49-F238E27FC236}">
                      <a16:creationId xmlns:a16="http://schemas.microsoft.com/office/drawing/2014/main" id="{E58F501F-253D-2D5D-F661-7D96D24FD895}"/>
                    </a:ext>
                  </a:extLst>
                </p:cNvPr>
                <p:cNvSpPr/>
                <p:nvPr/>
              </p:nvSpPr>
              <p:spPr>
                <a:xfrm>
                  <a:off x="10434629" y="1902291"/>
                  <a:ext cx="9620" cy="10001"/>
                </a:xfrm>
                <a:custGeom>
                  <a:avLst/>
                  <a:gdLst>
                    <a:gd name="connsiteX0" fmla="*/ 5905 w 9620"/>
                    <a:gd name="connsiteY0" fmla="*/ 3905 h 10001"/>
                    <a:gd name="connsiteX1" fmla="*/ 6191 w 9620"/>
                    <a:gd name="connsiteY1" fmla="*/ 0 h 10001"/>
                    <a:gd name="connsiteX2" fmla="*/ 3810 w 9620"/>
                    <a:gd name="connsiteY2" fmla="*/ 3143 h 10001"/>
                    <a:gd name="connsiteX3" fmla="*/ 286 w 9620"/>
                    <a:gd name="connsiteY3" fmla="*/ 1619 h 10001"/>
                    <a:gd name="connsiteX4" fmla="*/ 2476 w 9620"/>
                    <a:gd name="connsiteY4" fmla="*/ 4858 h 10001"/>
                    <a:gd name="connsiteX5" fmla="*/ 0 w 9620"/>
                    <a:gd name="connsiteY5" fmla="*/ 7810 h 10001"/>
                    <a:gd name="connsiteX6" fmla="*/ 3715 w 9620"/>
                    <a:gd name="connsiteY6" fmla="*/ 6668 h 10001"/>
                    <a:gd name="connsiteX7" fmla="*/ 5715 w 9620"/>
                    <a:gd name="connsiteY7" fmla="*/ 10001 h 10001"/>
                    <a:gd name="connsiteX8" fmla="*/ 5810 w 9620"/>
                    <a:gd name="connsiteY8" fmla="*/ 6096 h 10001"/>
                    <a:gd name="connsiteX9" fmla="*/ 9620 w 9620"/>
                    <a:gd name="connsiteY9" fmla="*/ 5144 h 10001"/>
                    <a:gd name="connsiteX10" fmla="*/ 5905 w 9620"/>
                    <a:gd name="connsiteY10" fmla="*/ 3905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10001">
                      <a:moveTo>
                        <a:pt x="5905" y="3905"/>
                      </a:moveTo>
                      <a:lnTo>
                        <a:pt x="6191" y="0"/>
                      </a:lnTo>
                      <a:lnTo>
                        <a:pt x="3810" y="3143"/>
                      </a:lnTo>
                      <a:lnTo>
                        <a:pt x="286" y="1619"/>
                      </a:lnTo>
                      <a:lnTo>
                        <a:pt x="2476" y="4858"/>
                      </a:lnTo>
                      <a:lnTo>
                        <a:pt x="0" y="7810"/>
                      </a:lnTo>
                      <a:lnTo>
                        <a:pt x="3715" y="6668"/>
                      </a:lnTo>
                      <a:lnTo>
                        <a:pt x="5715" y="10001"/>
                      </a:lnTo>
                      <a:lnTo>
                        <a:pt x="5810" y="6096"/>
                      </a:lnTo>
                      <a:lnTo>
                        <a:pt x="9620" y="5144"/>
                      </a:lnTo>
                      <a:lnTo>
                        <a:pt x="5905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9" name="Freeform: Shape 628">
                  <a:extLst>
                    <a:ext uri="{FF2B5EF4-FFF2-40B4-BE49-F238E27FC236}">
                      <a16:creationId xmlns:a16="http://schemas.microsoft.com/office/drawing/2014/main" id="{A74D661E-EBE8-339A-BB3F-3AC48546EDC4}"/>
                    </a:ext>
                  </a:extLst>
                </p:cNvPr>
                <p:cNvSpPr/>
                <p:nvPr/>
              </p:nvSpPr>
              <p:spPr>
                <a:xfrm>
                  <a:off x="10419389" y="1911816"/>
                  <a:ext cx="10001" cy="9715"/>
                </a:xfrm>
                <a:custGeom>
                  <a:avLst/>
                  <a:gdLst>
                    <a:gd name="connsiteX0" fmla="*/ 6953 w 10001"/>
                    <a:gd name="connsiteY0" fmla="*/ 3905 h 9715"/>
                    <a:gd name="connsiteX1" fmla="*/ 8382 w 10001"/>
                    <a:gd name="connsiteY1" fmla="*/ 286 h 9715"/>
                    <a:gd name="connsiteX2" fmla="*/ 5144 w 10001"/>
                    <a:gd name="connsiteY2" fmla="*/ 2572 h 9715"/>
                    <a:gd name="connsiteX3" fmla="*/ 2191 w 10001"/>
                    <a:gd name="connsiteY3" fmla="*/ 0 h 9715"/>
                    <a:gd name="connsiteX4" fmla="*/ 3334 w 10001"/>
                    <a:gd name="connsiteY4" fmla="*/ 3810 h 9715"/>
                    <a:gd name="connsiteX5" fmla="*/ 0 w 10001"/>
                    <a:gd name="connsiteY5" fmla="*/ 5810 h 9715"/>
                    <a:gd name="connsiteX6" fmla="*/ 3905 w 10001"/>
                    <a:gd name="connsiteY6" fmla="*/ 5906 h 9715"/>
                    <a:gd name="connsiteX7" fmla="*/ 4858 w 10001"/>
                    <a:gd name="connsiteY7" fmla="*/ 9716 h 9715"/>
                    <a:gd name="connsiteX8" fmla="*/ 6096 w 10001"/>
                    <a:gd name="connsiteY8" fmla="*/ 6001 h 9715"/>
                    <a:gd name="connsiteX9" fmla="*/ 10001 w 10001"/>
                    <a:gd name="connsiteY9" fmla="*/ 6287 h 9715"/>
                    <a:gd name="connsiteX10" fmla="*/ 6953 w 10001"/>
                    <a:gd name="connsiteY10" fmla="*/ 3905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9715">
                      <a:moveTo>
                        <a:pt x="6953" y="3905"/>
                      </a:moveTo>
                      <a:lnTo>
                        <a:pt x="8382" y="286"/>
                      </a:lnTo>
                      <a:lnTo>
                        <a:pt x="5144" y="2572"/>
                      </a:lnTo>
                      <a:lnTo>
                        <a:pt x="2191" y="0"/>
                      </a:lnTo>
                      <a:lnTo>
                        <a:pt x="3334" y="3810"/>
                      </a:lnTo>
                      <a:lnTo>
                        <a:pt x="0" y="5810"/>
                      </a:lnTo>
                      <a:lnTo>
                        <a:pt x="3905" y="5906"/>
                      </a:lnTo>
                      <a:lnTo>
                        <a:pt x="4858" y="9716"/>
                      </a:lnTo>
                      <a:lnTo>
                        <a:pt x="6096" y="6001"/>
                      </a:lnTo>
                      <a:lnTo>
                        <a:pt x="10001" y="6287"/>
                      </a:lnTo>
                      <a:lnTo>
                        <a:pt x="6953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0" name="Freeform: Shape 629">
                  <a:extLst>
                    <a:ext uri="{FF2B5EF4-FFF2-40B4-BE49-F238E27FC236}">
                      <a16:creationId xmlns:a16="http://schemas.microsoft.com/office/drawing/2014/main" id="{EBF72D2E-1503-461E-B860-7C742AC4F292}"/>
                    </a:ext>
                  </a:extLst>
                </p:cNvPr>
                <p:cNvSpPr/>
                <p:nvPr/>
              </p:nvSpPr>
              <p:spPr>
                <a:xfrm>
                  <a:off x="10418627" y="1937534"/>
                  <a:ext cx="9810" cy="10096"/>
                </a:xfrm>
                <a:custGeom>
                  <a:avLst/>
                  <a:gdLst>
                    <a:gd name="connsiteX0" fmla="*/ 7239 w 9810"/>
                    <a:gd name="connsiteY0" fmla="*/ 5239 h 10096"/>
                    <a:gd name="connsiteX1" fmla="*/ 9811 w 9810"/>
                    <a:gd name="connsiteY1" fmla="*/ 2191 h 10096"/>
                    <a:gd name="connsiteX2" fmla="*/ 6001 w 9810"/>
                    <a:gd name="connsiteY2" fmla="*/ 3334 h 10096"/>
                    <a:gd name="connsiteX3" fmla="*/ 3905 w 9810"/>
                    <a:gd name="connsiteY3" fmla="*/ 0 h 10096"/>
                    <a:gd name="connsiteX4" fmla="*/ 3810 w 9810"/>
                    <a:gd name="connsiteY4" fmla="*/ 3905 h 10096"/>
                    <a:gd name="connsiteX5" fmla="*/ 0 w 9810"/>
                    <a:gd name="connsiteY5" fmla="*/ 4858 h 10096"/>
                    <a:gd name="connsiteX6" fmla="*/ 3715 w 9810"/>
                    <a:gd name="connsiteY6" fmla="*/ 6191 h 10096"/>
                    <a:gd name="connsiteX7" fmla="*/ 3429 w 9810"/>
                    <a:gd name="connsiteY7" fmla="*/ 10096 h 10096"/>
                    <a:gd name="connsiteX8" fmla="*/ 5810 w 9810"/>
                    <a:gd name="connsiteY8" fmla="*/ 6953 h 10096"/>
                    <a:gd name="connsiteX9" fmla="*/ 9525 w 9810"/>
                    <a:gd name="connsiteY9" fmla="*/ 8477 h 10096"/>
                    <a:gd name="connsiteX10" fmla="*/ 7239 w 9810"/>
                    <a:gd name="connsiteY10" fmla="*/ 5239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096">
                      <a:moveTo>
                        <a:pt x="7239" y="5239"/>
                      </a:moveTo>
                      <a:lnTo>
                        <a:pt x="9811" y="2191"/>
                      </a:lnTo>
                      <a:lnTo>
                        <a:pt x="6001" y="3334"/>
                      </a:lnTo>
                      <a:lnTo>
                        <a:pt x="3905" y="0"/>
                      </a:lnTo>
                      <a:lnTo>
                        <a:pt x="3810" y="3905"/>
                      </a:lnTo>
                      <a:lnTo>
                        <a:pt x="0" y="4858"/>
                      </a:lnTo>
                      <a:lnTo>
                        <a:pt x="3715" y="6191"/>
                      </a:lnTo>
                      <a:lnTo>
                        <a:pt x="3429" y="10096"/>
                      </a:lnTo>
                      <a:lnTo>
                        <a:pt x="5810" y="6953"/>
                      </a:lnTo>
                      <a:lnTo>
                        <a:pt x="9525" y="8477"/>
                      </a:lnTo>
                      <a:lnTo>
                        <a:pt x="7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1" name="Freeform: Shape 630">
                  <a:extLst>
                    <a:ext uri="{FF2B5EF4-FFF2-40B4-BE49-F238E27FC236}">
                      <a16:creationId xmlns:a16="http://schemas.microsoft.com/office/drawing/2014/main" id="{87CB2218-EAAE-F1BD-08D2-C045843BF200}"/>
                    </a:ext>
                  </a:extLst>
                </p:cNvPr>
                <p:cNvSpPr/>
                <p:nvPr/>
              </p:nvSpPr>
              <p:spPr>
                <a:xfrm>
                  <a:off x="10406435" y="1923722"/>
                  <a:ext cx="10287" cy="9906"/>
                </a:xfrm>
                <a:custGeom>
                  <a:avLst/>
                  <a:gdLst>
                    <a:gd name="connsiteX0" fmla="*/ 6858 w 10287"/>
                    <a:gd name="connsiteY0" fmla="*/ 6096 h 9906"/>
                    <a:gd name="connsiteX1" fmla="*/ 10287 w 10287"/>
                    <a:gd name="connsiteY1" fmla="*/ 3905 h 9906"/>
                    <a:gd name="connsiteX2" fmla="*/ 6287 w 10287"/>
                    <a:gd name="connsiteY2" fmla="*/ 3905 h 9906"/>
                    <a:gd name="connsiteX3" fmla="*/ 5334 w 10287"/>
                    <a:gd name="connsiteY3" fmla="*/ 0 h 9906"/>
                    <a:gd name="connsiteX4" fmla="*/ 4001 w 10287"/>
                    <a:gd name="connsiteY4" fmla="*/ 3715 h 9906"/>
                    <a:gd name="connsiteX5" fmla="*/ 0 w 10287"/>
                    <a:gd name="connsiteY5" fmla="*/ 3429 h 9906"/>
                    <a:gd name="connsiteX6" fmla="*/ 3238 w 10287"/>
                    <a:gd name="connsiteY6" fmla="*/ 5906 h 9906"/>
                    <a:gd name="connsiteX7" fmla="*/ 1715 w 10287"/>
                    <a:gd name="connsiteY7" fmla="*/ 9620 h 9906"/>
                    <a:gd name="connsiteX8" fmla="*/ 4953 w 10287"/>
                    <a:gd name="connsiteY8" fmla="*/ 7334 h 9906"/>
                    <a:gd name="connsiteX9" fmla="*/ 8096 w 10287"/>
                    <a:gd name="connsiteY9" fmla="*/ 9906 h 9906"/>
                    <a:gd name="connsiteX10" fmla="*/ 6858 w 10287"/>
                    <a:gd name="connsiteY10" fmla="*/ 6096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7" h="9906">
                      <a:moveTo>
                        <a:pt x="6858" y="6096"/>
                      </a:moveTo>
                      <a:lnTo>
                        <a:pt x="10287" y="3905"/>
                      </a:lnTo>
                      <a:lnTo>
                        <a:pt x="6287" y="3905"/>
                      </a:lnTo>
                      <a:lnTo>
                        <a:pt x="5334" y="0"/>
                      </a:lnTo>
                      <a:lnTo>
                        <a:pt x="4001" y="3715"/>
                      </a:lnTo>
                      <a:lnTo>
                        <a:pt x="0" y="3429"/>
                      </a:lnTo>
                      <a:lnTo>
                        <a:pt x="3238" y="5906"/>
                      </a:lnTo>
                      <a:lnTo>
                        <a:pt x="1715" y="9620"/>
                      </a:lnTo>
                      <a:lnTo>
                        <a:pt x="4953" y="7334"/>
                      </a:lnTo>
                      <a:lnTo>
                        <a:pt x="8096" y="9906"/>
                      </a:lnTo>
                      <a:lnTo>
                        <a:pt x="6858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2" name="Freeform: Shape 631">
                  <a:extLst>
                    <a:ext uri="{FF2B5EF4-FFF2-40B4-BE49-F238E27FC236}">
                      <a16:creationId xmlns:a16="http://schemas.microsoft.com/office/drawing/2014/main" id="{89B1D18B-DAE7-A5E3-99A5-E3AAF8B92776}"/>
                    </a:ext>
                  </a:extLst>
                </p:cNvPr>
                <p:cNvSpPr/>
                <p:nvPr/>
              </p:nvSpPr>
              <p:spPr>
                <a:xfrm>
                  <a:off x="10395767" y="1905053"/>
                  <a:ext cx="10096" cy="10382"/>
                </a:xfrm>
                <a:custGeom>
                  <a:avLst/>
                  <a:gdLst>
                    <a:gd name="connsiteX0" fmla="*/ 6096 w 10096"/>
                    <a:gd name="connsiteY0" fmla="*/ 6382 h 10382"/>
                    <a:gd name="connsiteX1" fmla="*/ 10096 w 10096"/>
                    <a:gd name="connsiteY1" fmla="*/ 5334 h 10382"/>
                    <a:gd name="connsiteX2" fmla="*/ 6287 w 10096"/>
                    <a:gd name="connsiteY2" fmla="*/ 4001 h 10382"/>
                    <a:gd name="connsiteX3" fmla="*/ 6572 w 10096"/>
                    <a:gd name="connsiteY3" fmla="*/ 0 h 10382"/>
                    <a:gd name="connsiteX4" fmla="*/ 4096 w 10096"/>
                    <a:gd name="connsiteY4" fmla="*/ 3239 h 10382"/>
                    <a:gd name="connsiteX5" fmla="*/ 381 w 10096"/>
                    <a:gd name="connsiteY5" fmla="*/ 1715 h 10382"/>
                    <a:gd name="connsiteX6" fmla="*/ 2667 w 10096"/>
                    <a:gd name="connsiteY6" fmla="*/ 5048 h 10382"/>
                    <a:gd name="connsiteX7" fmla="*/ 0 w 10096"/>
                    <a:gd name="connsiteY7" fmla="*/ 8096 h 10382"/>
                    <a:gd name="connsiteX8" fmla="*/ 3905 w 10096"/>
                    <a:gd name="connsiteY8" fmla="*/ 6953 h 10382"/>
                    <a:gd name="connsiteX9" fmla="*/ 6001 w 10096"/>
                    <a:gd name="connsiteY9" fmla="*/ 10382 h 10382"/>
                    <a:gd name="connsiteX10" fmla="*/ 6096 w 10096"/>
                    <a:gd name="connsiteY10" fmla="*/ 6382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10382">
                      <a:moveTo>
                        <a:pt x="6096" y="6382"/>
                      </a:moveTo>
                      <a:lnTo>
                        <a:pt x="10096" y="5334"/>
                      </a:lnTo>
                      <a:lnTo>
                        <a:pt x="6287" y="4001"/>
                      </a:lnTo>
                      <a:lnTo>
                        <a:pt x="6572" y="0"/>
                      </a:lnTo>
                      <a:lnTo>
                        <a:pt x="4096" y="3239"/>
                      </a:lnTo>
                      <a:lnTo>
                        <a:pt x="381" y="1715"/>
                      </a:lnTo>
                      <a:lnTo>
                        <a:pt x="2667" y="5048"/>
                      </a:lnTo>
                      <a:lnTo>
                        <a:pt x="0" y="8096"/>
                      </a:lnTo>
                      <a:lnTo>
                        <a:pt x="3905" y="6953"/>
                      </a:lnTo>
                      <a:lnTo>
                        <a:pt x="6001" y="10382"/>
                      </a:lnTo>
                      <a:lnTo>
                        <a:pt x="6096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3" name="Freeform: Shape 632">
                  <a:extLst>
                    <a:ext uri="{FF2B5EF4-FFF2-40B4-BE49-F238E27FC236}">
                      <a16:creationId xmlns:a16="http://schemas.microsoft.com/office/drawing/2014/main" id="{0756BF47-9EE9-C740-3BE4-8E196066A29A}"/>
                    </a:ext>
                  </a:extLst>
                </p:cNvPr>
                <p:cNvSpPr/>
                <p:nvPr/>
              </p:nvSpPr>
              <p:spPr>
                <a:xfrm>
                  <a:off x="10381384" y="1895147"/>
                  <a:ext cx="10477" cy="10096"/>
                </a:xfrm>
                <a:custGeom>
                  <a:avLst/>
                  <a:gdLst>
                    <a:gd name="connsiteX0" fmla="*/ 6382 w 10477"/>
                    <a:gd name="connsiteY0" fmla="*/ 6287 h 10096"/>
                    <a:gd name="connsiteX1" fmla="*/ 10478 w 10477"/>
                    <a:gd name="connsiteY1" fmla="*/ 6572 h 10096"/>
                    <a:gd name="connsiteX2" fmla="*/ 7239 w 10477"/>
                    <a:gd name="connsiteY2" fmla="*/ 4096 h 10096"/>
                    <a:gd name="connsiteX3" fmla="*/ 8763 w 10477"/>
                    <a:gd name="connsiteY3" fmla="*/ 286 h 10096"/>
                    <a:gd name="connsiteX4" fmla="*/ 5429 w 10477"/>
                    <a:gd name="connsiteY4" fmla="*/ 2667 h 10096"/>
                    <a:gd name="connsiteX5" fmla="*/ 2286 w 10477"/>
                    <a:gd name="connsiteY5" fmla="*/ 0 h 10096"/>
                    <a:gd name="connsiteX6" fmla="*/ 3429 w 10477"/>
                    <a:gd name="connsiteY6" fmla="*/ 3905 h 10096"/>
                    <a:gd name="connsiteX7" fmla="*/ 0 w 10477"/>
                    <a:gd name="connsiteY7" fmla="*/ 6096 h 10096"/>
                    <a:gd name="connsiteX8" fmla="*/ 4096 w 10477"/>
                    <a:gd name="connsiteY8" fmla="*/ 6191 h 10096"/>
                    <a:gd name="connsiteX9" fmla="*/ 5049 w 10477"/>
                    <a:gd name="connsiteY9" fmla="*/ 10097 h 10096"/>
                    <a:gd name="connsiteX10" fmla="*/ 6382 w 10477"/>
                    <a:gd name="connsiteY10" fmla="*/ 6287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096">
                      <a:moveTo>
                        <a:pt x="6382" y="6287"/>
                      </a:moveTo>
                      <a:lnTo>
                        <a:pt x="10478" y="6572"/>
                      </a:lnTo>
                      <a:lnTo>
                        <a:pt x="7239" y="4096"/>
                      </a:lnTo>
                      <a:lnTo>
                        <a:pt x="8763" y="286"/>
                      </a:lnTo>
                      <a:lnTo>
                        <a:pt x="5429" y="2667"/>
                      </a:lnTo>
                      <a:lnTo>
                        <a:pt x="2286" y="0"/>
                      </a:lnTo>
                      <a:lnTo>
                        <a:pt x="3429" y="3905"/>
                      </a:lnTo>
                      <a:lnTo>
                        <a:pt x="0" y="6096"/>
                      </a:lnTo>
                      <a:lnTo>
                        <a:pt x="4096" y="6191"/>
                      </a:lnTo>
                      <a:lnTo>
                        <a:pt x="5049" y="10097"/>
                      </a:lnTo>
                      <a:lnTo>
                        <a:pt x="6382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4" name="Freeform: Shape 633">
                  <a:extLst>
                    <a:ext uri="{FF2B5EF4-FFF2-40B4-BE49-F238E27FC236}">
                      <a16:creationId xmlns:a16="http://schemas.microsoft.com/office/drawing/2014/main" id="{E8DAF8A8-3F95-FA8A-1E63-63FFADDFCF16}"/>
                    </a:ext>
                  </a:extLst>
                </p:cNvPr>
                <p:cNvSpPr/>
                <p:nvPr/>
              </p:nvSpPr>
              <p:spPr>
                <a:xfrm>
                  <a:off x="10372812" y="1907720"/>
                  <a:ext cx="10191" cy="10572"/>
                </a:xfrm>
                <a:custGeom>
                  <a:avLst/>
                  <a:gdLst>
                    <a:gd name="connsiteX0" fmla="*/ 6096 w 10191"/>
                    <a:gd name="connsiteY0" fmla="*/ 7334 h 10572"/>
                    <a:gd name="connsiteX1" fmla="*/ 9906 w 10191"/>
                    <a:gd name="connsiteY1" fmla="*/ 8858 h 10572"/>
                    <a:gd name="connsiteX2" fmla="*/ 7525 w 10191"/>
                    <a:gd name="connsiteY2" fmla="*/ 5429 h 10572"/>
                    <a:gd name="connsiteX3" fmla="*/ 10192 w 10191"/>
                    <a:gd name="connsiteY3" fmla="*/ 2286 h 10572"/>
                    <a:gd name="connsiteX4" fmla="*/ 6287 w 10191"/>
                    <a:gd name="connsiteY4" fmla="*/ 3524 h 10572"/>
                    <a:gd name="connsiteX5" fmla="*/ 4096 w 10191"/>
                    <a:gd name="connsiteY5" fmla="*/ 0 h 10572"/>
                    <a:gd name="connsiteX6" fmla="*/ 4001 w 10191"/>
                    <a:gd name="connsiteY6" fmla="*/ 4096 h 10572"/>
                    <a:gd name="connsiteX7" fmla="*/ 0 w 10191"/>
                    <a:gd name="connsiteY7" fmla="*/ 5144 h 10572"/>
                    <a:gd name="connsiteX8" fmla="*/ 3905 w 10191"/>
                    <a:gd name="connsiteY8" fmla="*/ 6477 h 10572"/>
                    <a:gd name="connsiteX9" fmla="*/ 3620 w 10191"/>
                    <a:gd name="connsiteY9" fmla="*/ 10573 h 10572"/>
                    <a:gd name="connsiteX10" fmla="*/ 6096 w 10191"/>
                    <a:gd name="connsiteY10" fmla="*/ 733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572">
                      <a:moveTo>
                        <a:pt x="6096" y="7334"/>
                      </a:moveTo>
                      <a:lnTo>
                        <a:pt x="9906" y="8858"/>
                      </a:lnTo>
                      <a:lnTo>
                        <a:pt x="7525" y="5429"/>
                      </a:lnTo>
                      <a:lnTo>
                        <a:pt x="10192" y="2286"/>
                      </a:lnTo>
                      <a:lnTo>
                        <a:pt x="6287" y="3524"/>
                      </a:lnTo>
                      <a:lnTo>
                        <a:pt x="4096" y="0"/>
                      </a:lnTo>
                      <a:lnTo>
                        <a:pt x="4001" y="4096"/>
                      </a:lnTo>
                      <a:lnTo>
                        <a:pt x="0" y="5144"/>
                      </a:lnTo>
                      <a:lnTo>
                        <a:pt x="3905" y="6477"/>
                      </a:lnTo>
                      <a:lnTo>
                        <a:pt x="3620" y="10573"/>
                      </a:lnTo>
                      <a:lnTo>
                        <a:pt x="6096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5" name="Freeform: Shape 634">
                  <a:extLst>
                    <a:ext uri="{FF2B5EF4-FFF2-40B4-BE49-F238E27FC236}">
                      <a16:creationId xmlns:a16="http://schemas.microsoft.com/office/drawing/2014/main" id="{D9CFE43B-884B-DD4D-AE2F-5965A9648236}"/>
                    </a:ext>
                  </a:extLst>
                </p:cNvPr>
                <p:cNvSpPr/>
                <p:nvPr/>
              </p:nvSpPr>
              <p:spPr>
                <a:xfrm>
                  <a:off x="10365096" y="1932009"/>
                  <a:ext cx="10667" cy="10287"/>
                </a:xfrm>
                <a:custGeom>
                  <a:avLst/>
                  <a:gdLst>
                    <a:gd name="connsiteX0" fmla="*/ 5144 w 10667"/>
                    <a:gd name="connsiteY0" fmla="*/ 7620 h 10287"/>
                    <a:gd name="connsiteX1" fmla="*/ 8287 w 10667"/>
                    <a:gd name="connsiteY1" fmla="*/ 10287 h 10287"/>
                    <a:gd name="connsiteX2" fmla="*/ 7144 w 10667"/>
                    <a:gd name="connsiteY2" fmla="*/ 6287 h 10287"/>
                    <a:gd name="connsiteX3" fmla="*/ 10668 w 10667"/>
                    <a:gd name="connsiteY3" fmla="*/ 4096 h 10287"/>
                    <a:gd name="connsiteX4" fmla="*/ 6477 w 10667"/>
                    <a:gd name="connsiteY4" fmla="*/ 4000 h 10287"/>
                    <a:gd name="connsiteX5" fmla="*/ 5525 w 10667"/>
                    <a:gd name="connsiteY5" fmla="*/ 0 h 10287"/>
                    <a:gd name="connsiteX6" fmla="*/ 4096 w 10667"/>
                    <a:gd name="connsiteY6" fmla="*/ 3905 h 10287"/>
                    <a:gd name="connsiteX7" fmla="*/ 0 w 10667"/>
                    <a:gd name="connsiteY7" fmla="*/ 3619 h 10287"/>
                    <a:gd name="connsiteX8" fmla="*/ 3238 w 10667"/>
                    <a:gd name="connsiteY8" fmla="*/ 6096 h 10287"/>
                    <a:gd name="connsiteX9" fmla="*/ 1714 w 10667"/>
                    <a:gd name="connsiteY9" fmla="*/ 10001 h 10287"/>
                    <a:gd name="connsiteX10" fmla="*/ 5144 w 10667"/>
                    <a:gd name="connsiteY10" fmla="*/ 7620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287">
                      <a:moveTo>
                        <a:pt x="5144" y="7620"/>
                      </a:moveTo>
                      <a:lnTo>
                        <a:pt x="8287" y="10287"/>
                      </a:lnTo>
                      <a:lnTo>
                        <a:pt x="7144" y="6287"/>
                      </a:lnTo>
                      <a:lnTo>
                        <a:pt x="10668" y="4096"/>
                      </a:lnTo>
                      <a:lnTo>
                        <a:pt x="6477" y="4000"/>
                      </a:lnTo>
                      <a:lnTo>
                        <a:pt x="5525" y="0"/>
                      </a:lnTo>
                      <a:lnTo>
                        <a:pt x="4096" y="3905"/>
                      </a:lnTo>
                      <a:lnTo>
                        <a:pt x="0" y="3619"/>
                      </a:lnTo>
                      <a:lnTo>
                        <a:pt x="3238" y="6096"/>
                      </a:lnTo>
                      <a:lnTo>
                        <a:pt x="1714" y="10001"/>
                      </a:lnTo>
                      <a:lnTo>
                        <a:pt x="5144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6" name="Freeform: Shape 635">
                  <a:extLst>
                    <a:ext uri="{FF2B5EF4-FFF2-40B4-BE49-F238E27FC236}">
                      <a16:creationId xmlns:a16="http://schemas.microsoft.com/office/drawing/2014/main" id="{91E0B676-CB4F-B816-A0BE-864AA1CD629E}"/>
                    </a:ext>
                  </a:extLst>
                </p:cNvPr>
                <p:cNvSpPr/>
                <p:nvPr/>
              </p:nvSpPr>
              <p:spPr>
                <a:xfrm>
                  <a:off x="10353857" y="1920674"/>
                  <a:ext cx="10477" cy="10763"/>
                </a:xfrm>
                <a:custGeom>
                  <a:avLst/>
                  <a:gdLst>
                    <a:gd name="connsiteX0" fmla="*/ 4096 w 10477"/>
                    <a:gd name="connsiteY0" fmla="*/ 7239 h 10763"/>
                    <a:gd name="connsiteX1" fmla="*/ 6287 w 10477"/>
                    <a:gd name="connsiteY1" fmla="*/ 10763 h 10763"/>
                    <a:gd name="connsiteX2" fmla="*/ 6382 w 10477"/>
                    <a:gd name="connsiteY2" fmla="*/ 6572 h 10763"/>
                    <a:gd name="connsiteX3" fmla="*/ 10478 w 10477"/>
                    <a:gd name="connsiteY3" fmla="*/ 5525 h 10763"/>
                    <a:gd name="connsiteX4" fmla="*/ 6477 w 10477"/>
                    <a:gd name="connsiteY4" fmla="*/ 4191 h 10763"/>
                    <a:gd name="connsiteX5" fmla="*/ 6763 w 10477"/>
                    <a:gd name="connsiteY5" fmla="*/ 0 h 10763"/>
                    <a:gd name="connsiteX6" fmla="*/ 4191 w 10477"/>
                    <a:gd name="connsiteY6" fmla="*/ 3334 h 10763"/>
                    <a:gd name="connsiteX7" fmla="*/ 381 w 10477"/>
                    <a:gd name="connsiteY7" fmla="*/ 1715 h 10763"/>
                    <a:gd name="connsiteX8" fmla="*/ 2762 w 10477"/>
                    <a:gd name="connsiteY8" fmla="*/ 5144 h 10763"/>
                    <a:gd name="connsiteX9" fmla="*/ 0 w 10477"/>
                    <a:gd name="connsiteY9" fmla="*/ 8382 h 10763"/>
                    <a:gd name="connsiteX10" fmla="*/ 4096 w 10477"/>
                    <a:gd name="connsiteY10" fmla="*/ 7239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763">
                      <a:moveTo>
                        <a:pt x="4096" y="7239"/>
                      </a:moveTo>
                      <a:lnTo>
                        <a:pt x="6287" y="10763"/>
                      </a:lnTo>
                      <a:lnTo>
                        <a:pt x="6382" y="6572"/>
                      </a:lnTo>
                      <a:lnTo>
                        <a:pt x="10478" y="5525"/>
                      </a:lnTo>
                      <a:lnTo>
                        <a:pt x="6477" y="4191"/>
                      </a:lnTo>
                      <a:lnTo>
                        <a:pt x="6763" y="0"/>
                      </a:lnTo>
                      <a:lnTo>
                        <a:pt x="4191" y="3334"/>
                      </a:lnTo>
                      <a:lnTo>
                        <a:pt x="381" y="1715"/>
                      </a:lnTo>
                      <a:lnTo>
                        <a:pt x="2762" y="5144"/>
                      </a:lnTo>
                      <a:lnTo>
                        <a:pt x="0" y="8382"/>
                      </a:lnTo>
                      <a:lnTo>
                        <a:pt x="4096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7" name="Freeform: Shape 636">
                  <a:extLst>
                    <a:ext uri="{FF2B5EF4-FFF2-40B4-BE49-F238E27FC236}">
                      <a16:creationId xmlns:a16="http://schemas.microsoft.com/office/drawing/2014/main" id="{59483E49-6D97-CAF8-BBBC-A70D24126EED}"/>
                    </a:ext>
                  </a:extLst>
                </p:cNvPr>
                <p:cNvSpPr/>
                <p:nvPr/>
              </p:nvSpPr>
              <p:spPr>
                <a:xfrm>
                  <a:off x="10340617" y="1901243"/>
                  <a:ext cx="10953" cy="10572"/>
                </a:xfrm>
                <a:custGeom>
                  <a:avLst/>
                  <a:gdLst>
                    <a:gd name="connsiteX0" fmla="*/ 4286 w 10953"/>
                    <a:gd name="connsiteY0" fmla="*/ 6382 h 10572"/>
                    <a:gd name="connsiteX1" fmla="*/ 5334 w 10953"/>
                    <a:gd name="connsiteY1" fmla="*/ 10573 h 10572"/>
                    <a:gd name="connsiteX2" fmla="*/ 6668 w 10953"/>
                    <a:gd name="connsiteY2" fmla="*/ 6477 h 10572"/>
                    <a:gd name="connsiteX3" fmla="*/ 10954 w 10953"/>
                    <a:gd name="connsiteY3" fmla="*/ 6858 h 10572"/>
                    <a:gd name="connsiteX4" fmla="*/ 7525 w 10953"/>
                    <a:gd name="connsiteY4" fmla="*/ 4286 h 10572"/>
                    <a:gd name="connsiteX5" fmla="*/ 9144 w 10953"/>
                    <a:gd name="connsiteY5" fmla="*/ 286 h 10572"/>
                    <a:gd name="connsiteX6" fmla="*/ 5715 w 10953"/>
                    <a:gd name="connsiteY6" fmla="*/ 2762 h 10572"/>
                    <a:gd name="connsiteX7" fmla="*/ 2381 w 10953"/>
                    <a:gd name="connsiteY7" fmla="*/ 0 h 10572"/>
                    <a:gd name="connsiteX8" fmla="*/ 3620 w 10953"/>
                    <a:gd name="connsiteY8" fmla="*/ 4096 h 10572"/>
                    <a:gd name="connsiteX9" fmla="*/ 0 w 10953"/>
                    <a:gd name="connsiteY9" fmla="*/ 6287 h 10572"/>
                    <a:gd name="connsiteX10" fmla="*/ 4286 w 10953"/>
                    <a:gd name="connsiteY10" fmla="*/ 6382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953" h="10572">
                      <a:moveTo>
                        <a:pt x="4286" y="6382"/>
                      </a:moveTo>
                      <a:lnTo>
                        <a:pt x="5334" y="10573"/>
                      </a:lnTo>
                      <a:lnTo>
                        <a:pt x="6668" y="6477"/>
                      </a:lnTo>
                      <a:lnTo>
                        <a:pt x="10954" y="6858"/>
                      </a:lnTo>
                      <a:lnTo>
                        <a:pt x="7525" y="4286"/>
                      </a:lnTo>
                      <a:lnTo>
                        <a:pt x="9144" y="286"/>
                      </a:lnTo>
                      <a:lnTo>
                        <a:pt x="5715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287"/>
                      </a:lnTo>
                      <a:lnTo>
                        <a:pt x="4286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8" name="Freeform: Shape 637">
                  <a:extLst>
                    <a:ext uri="{FF2B5EF4-FFF2-40B4-BE49-F238E27FC236}">
                      <a16:creationId xmlns:a16="http://schemas.microsoft.com/office/drawing/2014/main" id="{FB2CF844-0BDF-0536-3892-AD62D28054B2}"/>
                    </a:ext>
                  </a:extLst>
                </p:cNvPr>
                <p:cNvSpPr/>
                <p:nvPr/>
              </p:nvSpPr>
              <p:spPr>
                <a:xfrm>
                  <a:off x="10334045" y="1920484"/>
                  <a:ext cx="10667" cy="11048"/>
                </a:xfrm>
                <a:custGeom>
                  <a:avLst/>
                  <a:gdLst>
                    <a:gd name="connsiteX0" fmla="*/ 4000 w 10667"/>
                    <a:gd name="connsiteY0" fmla="*/ 6763 h 11048"/>
                    <a:gd name="connsiteX1" fmla="*/ 3715 w 10667"/>
                    <a:gd name="connsiteY1" fmla="*/ 11049 h 11048"/>
                    <a:gd name="connsiteX2" fmla="*/ 6286 w 10667"/>
                    <a:gd name="connsiteY2" fmla="*/ 7620 h 11048"/>
                    <a:gd name="connsiteX3" fmla="*/ 10287 w 10667"/>
                    <a:gd name="connsiteY3" fmla="*/ 9239 h 11048"/>
                    <a:gd name="connsiteX4" fmla="*/ 7906 w 10667"/>
                    <a:gd name="connsiteY4" fmla="*/ 5715 h 11048"/>
                    <a:gd name="connsiteX5" fmla="*/ 10668 w 10667"/>
                    <a:gd name="connsiteY5" fmla="*/ 2477 h 11048"/>
                    <a:gd name="connsiteX6" fmla="*/ 6477 w 10667"/>
                    <a:gd name="connsiteY6" fmla="*/ 3715 h 11048"/>
                    <a:gd name="connsiteX7" fmla="*/ 4286 w 10667"/>
                    <a:gd name="connsiteY7" fmla="*/ 0 h 11048"/>
                    <a:gd name="connsiteX8" fmla="*/ 4191 w 10667"/>
                    <a:gd name="connsiteY8" fmla="*/ 4286 h 11048"/>
                    <a:gd name="connsiteX9" fmla="*/ 0 w 10667"/>
                    <a:gd name="connsiteY9" fmla="*/ 5334 h 11048"/>
                    <a:gd name="connsiteX10" fmla="*/ 4000 w 10667"/>
                    <a:gd name="connsiteY10" fmla="*/ 6763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1048">
                      <a:moveTo>
                        <a:pt x="4000" y="6763"/>
                      </a:moveTo>
                      <a:lnTo>
                        <a:pt x="3715" y="11049"/>
                      </a:lnTo>
                      <a:lnTo>
                        <a:pt x="6286" y="7620"/>
                      </a:lnTo>
                      <a:lnTo>
                        <a:pt x="10287" y="9239"/>
                      </a:lnTo>
                      <a:lnTo>
                        <a:pt x="7906" y="5715"/>
                      </a:lnTo>
                      <a:lnTo>
                        <a:pt x="10668" y="2477"/>
                      </a:lnTo>
                      <a:lnTo>
                        <a:pt x="6477" y="3715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00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9" name="Freeform: Shape 638">
                  <a:extLst>
                    <a:ext uri="{FF2B5EF4-FFF2-40B4-BE49-F238E27FC236}">
                      <a16:creationId xmlns:a16="http://schemas.microsoft.com/office/drawing/2014/main" id="{0B2D1C42-B8FB-AD6E-97BF-44A8593839E8}"/>
                    </a:ext>
                  </a:extLst>
                </p:cNvPr>
                <p:cNvSpPr/>
                <p:nvPr/>
              </p:nvSpPr>
              <p:spPr>
                <a:xfrm>
                  <a:off x="10318329" y="1911435"/>
                  <a:ext cx="11144" cy="10763"/>
                </a:xfrm>
                <a:custGeom>
                  <a:avLst/>
                  <a:gdLst>
                    <a:gd name="connsiteX0" fmla="*/ 3429 w 11144"/>
                    <a:gd name="connsiteY0" fmla="*/ 6477 h 10763"/>
                    <a:gd name="connsiteX1" fmla="*/ 1810 w 11144"/>
                    <a:gd name="connsiteY1" fmla="*/ 10477 h 10763"/>
                    <a:gd name="connsiteX2" fmla="*/ 5429 w 11144"/>
                    <a:gd name="connsiteY2" fmla="*/ 8001 h 10763"/>
                    <a:gd name="connsiteX3" fmla="*/ 8668 w 11144"/>
                    <a:gd name="connsiteY3" fmla="*/ 10763 h 10763"/>
                    <a:gd name="connsiteX4" fmla="*/ 7429 w 11144"/>
                    <a:gd name="connsiteY4" fmla="*/ 6667 h 10763"/>
                    <a:gd name="connsiteX5" fmla="*/ 11144 w 11144"/>
                    <a:gd name="connsiteY5" fmla="*/ 4381 h 10763"/>
                    <a:gd name="connsiteX6" fmla="*/ 6763 w 11144"/>
                    <a:gd name="connsiteY6" fmla="*/ 4286 h 10763"/>
                    <a:gd name="connsiteX7" fmla="*/ 5715 w 11144"/>
                    <a:gd name="connsiteY7" fmla="*/ 0 h 10763"/>
                    <a:gd name="connsiteX8" fmla="*/ 4286 w 11144"/>
                    <a:gd name="connsiteY8" fmla="*/ 4191 h 10763"/>
                    <a:gd name="connsiteX9" fmla="*/ 0 w 11144"/>
                    <a:gd name="connsiteY9" fmla="*/ 3810 h 10763"/>
                    <a:gd name="connsiteX10" fmla="*/ 3429 w 11144"/>
                    <a:gd name="connsiteY10" fmla="*/ 6477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429" y="6477"/>
                      </a:moveTo>
                      <a:lnTo>
                        <a:pt x="1810" y="10477"/>
                      </a:lnTo>
                      <a:lnTo>
                        <a:pt x="5429" y="8001"/>
                      </a:lnTo>
                      <a:lnTo>
                        <a:pt x="8668" y="10763"/>
                      </a:lnTo>
                      <a:lnTo>
                        <a:pt x="7429" y="6667"/>
                      </a:lnTo>
                      <a:lnTo>
                        <a:pt x="11144" y="4381"/>
                      </a:lnTo>
                      <a:lnTo>
                        <a:pt x="6763" y="4286"/>
                      </a:lnTo>
                      <a:lnTo>
                        <a:pt x="5715" y="0"/>
                      </a:lnTo>
                      <a:lnTo>
                        <a:pt x="4286" y="4191"/>
                      </a:lnTo>
                      <a:lnTo>
                        <a:pt x="0" y="3810"/>
                      </a:lnTo>
                      <a:lnTo>
                        <a:pt x="3429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0" name="Freeform: Shape 639">
                  <a:extLst>
                    <a:ext uri="{FF2B5EF4-FFF2-40B4-BE49-F238E27FC236}">
                      <a16:creationId xmlns:a16="http://schemas.microsoft.com/office/drawing/2014/main" id="{31FBAE10-D664-1966-9452-BD8CEA5FDFBD}"/>
                    </a:ext>
                  </a:extLst>
                </p:cNvPr>
                <p:cNvSpPr/>
                <p:nvPr/>
              </p:nvSpPr>
              <p:spPr>
                <a:xfrm>
                  <a:off x="10312519" y="1955060"/>
                  <a:ext cx="10858" cy="11239"/>
                </a:xfrm>
                <a:custGeom>
                  <a:avLst/>
                  <a:gdLst>
                    <a:gd name="connsiteX0" fmla="*/ 2762 w 10858"/>
                    <a:gd name="connsiteY0" fmla="*/ 5429 h 11239"/>
                    <a:gd name="connsiteX1" fmla="*/ 0 w 10858"/>
                    <a:gd name="connsiteY1" fmla="*/ 8763 h 11239"/>
                    <a:gd name="connsiteX2" fmla="*/ 4191 w 10858"/>
                    <a:gd name="connsiteY2" fmla="*/ 7525 h 11239"/>
                    <a:gd name="connsiteX3" fmla="*/ 6477 w 10858"/>
                    <a:gd name="connsiteY3" fmla="*/ 11240 h 11239"/>
                    <a:gd name="connsiteX4" fmla="*/ 6572 w 10858"/>
                    <a:gd name="connsiteY4" fmla="*/ 6858 h 11239"/>
                    <a:gd name="connsiteX5" fmla="*/ 10858 w 10858"/>
                    <a:gd name="connsiteY5" fmla="*/ 5810 h 11239"/>
                    <a:gd name="connsiteX6" fmla="*/ 6667 w 10858"/>
                    <a:gd name="connsiteY6" fmla="*/ 4381 h 11239"/>
                    <a:gd name="connsiteX7" fmla="*/ 7048 w 10858"/>
                    <a:gd name="connsiteY7" fmla="*/ 0 h 11239"/>
                    <a:gd name="connsiteX8" fmla="*/ 4381 w 10858"/>
                    <a:gd name="connsiteY8" fmla="*/ 3524 h 11239"/>
                    <a:gd name="connsiteX9" fmla="*/ 286 w 10858"/>
                    <a:gd name="connsiteY9" fmla="*/ 1810 h 11239"/>
                    <a:gd name="connsiteX10" fmla="*/ 2762 w 10858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2762" y="5429"/>
                      </a:moveTo>
                      <a:lnTo>
                        <a:pt x="0" y="8763"/>
                      </a:lnTo>
                      <a:lnTo>
                        <a:pt x="4191" y="7525"/>
                      </a:lnTo>
                      <a:lnTo>
                        <a:pt x="6477" y="11240"/>
                      </a:lnTo>
                      <a:lnTo>
                        <a:pt x="6572" y="6858"/>
                      </a:lnTo>
                      <a:lnTo>
                        <a:pt x="10858" y="5810"/>
                      </a:lnTo>
                      <a:lnTo>
                        <a:pt x="6667" y="4381"/>
                      </a:lnTo>
                      <a:lnTo>
                        <a:pt x="7048" y="0"/>
                      </a:lnTo>
                      <a:lnTo>
                        <a:pt x="4381" y="3524"/>
                      </a:lnTo>
                      <a:lnTo>
                        <a:pt x="286" y="1810"/>
                      </a:lnTo>
                      <a:lnTo>
                        <a:pt x="2762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1" name="Freeform: Shape 640">
                  <a:extLst>
                    <a:ext uri="{FF2B5EF4-FFF2-40B4-BE49-F238E27FC236}">
                      <a16:creationId xmlns:a16="http://schemas.microsoft.com/office/drawing/2014/main" id="{9758ECB2-4AD1-EB09-8E45-0EF38BCF87DE}"/>
                    </a:ext>
                  </a:extLst>
                </p:cNvPr>
                <p:cNvSpPr/>
                <p:nvPr/>
              </p:nvSpPr>
              <p:spPr>
                <a:xfrm>
                  <a:off x="10292326" y="1950297"/>
                  <a:ext cx="11429" cy="10953"/>
                </a:xfrm>
                <a:custGeom>
                  <a:avLst/>
                  <a:gdLst>
                    <a:gd name="connsiteX0" fmla="*/ 3810 w 11429"/>
                    <a:gd name="connsiteY0" fmla="*/ 4286 h 10953"/>
                    <a:gd name="connsiteX1" fmla="*/ 0 w 11429"/>
                    <a:gd name="connsiteY1" fmla="*/ 6572 h 10953"/>
                    <a:gd name="connsiteX2" fmla="*/ 4477 w 11429"/>
                    <a:gd name="connsiteY2" fmla="*/ 6668 h 10953"/>
                    <a:gd name="connsiteX3" fmla="*/ 5524 w 11429"/>
                    <a:gd name="connsiteY3" fmla="*/ 10954 h 10953"/>
                    <a:gd name="connsiteX4" fmla="*/ 6953 w 11429"/>
                    <a:gd name="connsiteY4" fmla="*/ 6763 h 10953"/>
                    <a:gd name="connsiteX5" fmla="*/ 11430 w 11429"/>
                    <a:gd name="connsiteY5" fmla="*/ 7144 h 10953"/>
                    <a:gd name="connsiteX6" fmla="*/ 7906 w 11429"/>
                    <a:gd name="connsiteY6" fmla="*/ 4477 h 10953"/>
                    <a:gd name="connsiteX7" fmla="*/ 9525 w 11429"/>
                    <a:gd name="connsiteY7" fmla="*/ 381 h 10953"/>
                    <a:gd name="connsiteX8" fmla="*/ 5905 w 11429"/>
                    <a:gd name="connsiteY8" fmla="*/ 2858 h 10953"/>
                    <a:gd name="connsiteX9" fmla="*/ 2476 w 11429"/>
                    <a:gd name="connsiteY9" fmla="*/ 0 h 10953"/>
                    <a:gd name="connsiteX10" fmla="*/ 3810 w 11429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9" h="10953">
                      <a:moveTo>
                        <a:pt x="3810" y="4286"/>
                      </a:moveTo>
                      <a:lnTo>
                        <a:pt x="0" y="6572"/>
                      </a:lnTo>
                      <a:lnTo>
                        <a:pt x="4477" y="6668"/>
                      </a:lnTo>
                      <a:lnTo>
                        <a:pt x="5524" y="10954"/>
                      </a:lnTo>
                      <a:lnTo>
                        <a:pt x="6953" y="6763"/>
                      </a:lnTo>
                      <a:lnTo>
                        <a:pt x="11430" y="7144"/>
                      </a:lnTo>
                      <a:lnTo>
                        <a:pt x="7906" y="4477"/>
                      </a:lnTo>
                      <a:lnTo>
                        <a:pt x="9525" y="381"/>
                      </a:lnTo>
                      <a:lnTo>
                        <a:pt x="5905" y="2858"/>
                      </a:lnTo>
                      <a:lnTo>
                        <a:pt x="2476" y="0"/>
                      </a:lnTo>
                      <a:lnTo>
                        <a:pt x="3810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2" name="Freeform: Shape 641">
                  <a:extLst>
                    <a:ext uri="{FF2B5EF4-FFF2-40B4-BE49-F238E27FC236}">
                      <a16:creationId xmlns:a16="http://schemas.microsoft.com/office/drawing/2014/main" id="{F975D799-3FFC-EBEA-90F5-65C6E92BD8C5}"/>
                    </a:ext>
                  </a:extLst>
                </p:cNvPr>
                <p:cNvSpPr/>
                <p:nvPr/>
              </p:nvSpPr>
              <p:spPr>
                <a:xfrm>
                  <a:off x="10284801" y="1918103"/>
                  <a:ext cx="11049" cy="11429"/>
                </a:xfrm>
                <a:custGeom>
                  <a:avLst/>
                  <a:gdLst>
                    <a:gd name="connsiteX0" fmla="*/ 4286 w 11049"/>
                    <a:gd name="connsiteY0" fmla="*/ 4477 h 11429"/>
                    <a:gd name="connsiteX1" fmla="*/ 0 w 11049"/>
                    <a:gd name="connsiteY1" fmla="*/ 5525 h 11429"/>
                    <a:gd name="connsiteX2" fmla="*/ 4191 w 11049"/>
                    <a:gd name="connsiteY2" fmla="*/ 7048 h 11429"/>
                    <a:gd name="connsiteX3" fmla="*/ 3905 w 11049"/>
                    <a:gd name="connsiteY3" fmla="*/ 11430 h 11429"/>
                    <a:gd name="connsiteX4" fmla="*/ 6572 w 11049"/>
                    <a:gd name="connsiteY4" fmla="*/ 7906 h 11429"/>
                    <a:gd name="connsiteX5" fmla="*/ 10763 w 11049"/>
                    <a:gd name="connsiteY5" fmla="*/ 9620 h 11429"/>
                    <a:gd name="connsiteX6" fmla="*/ 8191 w 11049"/>
                    <a:gd name="connsiteY6" fmla="*/ 5906 h 11429"/>
                    <a:gd name="connsiteX7" fmla="*/ 11049 w 11049"/>
                    <a:gd name="connsiteY7" fmla="*/ 2477 h 11429"/>
                    <a:gd name="connsiteX8" fmla="*/ 6763 w 11049"/>
                    <a:gd name="connsiteY8" fmla="*/ 3810 h 11429"/>
                    <a:gd name="connsiteX9" fmla="*/ 4477 w 11049"/>
                    <a:gd name="connsiteY9" fmla="*/ 0 h 11429"/>
                    <a:gd name="connsiteX10" fmla="*/ 4286 w 11049"/>
                    <a:gd name="connsiteY10" fmla="*/ 4477 h 1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429">
                      <a:moveTo>
                        <a:pt x="4286" y="4477"/>
                      </a:moveTo>
                      <a:lnTo>
                        <a:pt x="0" y="5525"/>
                      </a:lnTo>
                      <a:lnTo>
                        <a:pt x="4191" y="7048"/>
                      </a:lnTo>
                      <a:lnTo>
                        <a:pt x="3905" y="11430"/>
                      </a:lnTo>
                      <a:lnTo>
                        <a:pt x="6572" y="7906"/>
                      </a:lnTo>
                      <a:lnTo>
                        <a:pt x="10763" y="9620"/>
                      </a:lnTo>
                      <a:lnTo>
                        <a:pt x="8191" y="5906"/>
                      </a:lnTo>
                      <a:lnTo>
                        <a:pt x="11049" y="2477"/>
                      </a:lnTo>
                      <a:lnTo>
                        <a:pt x="6763" y="3810"/>
                      </a:lnTo>
                      <a:lnTo>
                        <a:pt x="4477" y="0"/>
                      </a:lnTo>
                      <a:lnTo>
                        <a:pt x="4286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3" name="Freeform: Shape 642">
                  <a:extLst>
                    <a:ext uri="{FF2B5EF4-FFF2-40B4-BE49-F238E27FC236}">
                      <a16:creationId xmlns:a16="http://schemas.microsoft.com/office/drawing/2014/main" id="{59236A4D-4F1D-738E-30D8-13AC33B5BBAC}"/>
                    </a:ext>
                  </a:extLst>
                </p:cNvPr>
                <p:cNvSpPr/>
                <p:nvPr/>
              </p:nvSpPr>
              <p:spPr>
                <a:xfrm>
                  <a:off x="10254987" y="1947535"/>
                  <a:ext cx="11239" cy="11715"/>
                </a:xfrm>
                <a:custGeom>
                  <a:avLst/>
                  <a:gdLst>
                    <a:gd name="connsiteX0" fmla="*/ 4572 w 11239"/>
                    <a:gd name="connsiteY0" fmla="*/ 3620 h 11715"/>
                    <a:gd name="connsiteX1" fmla="*/ 286 w 11239"/>
                    <a:gd name="connsiteY1" fmla="*/ 1905 h 11715"/>
                    <a:gd name="connsiteX2" fmla="*/ 2953 w 11239"/>
                    <a:gd name="connsiteY2" fmla="*/ 5715 h 11715"/>
                    <a:gd name="connsiteX3" fmla="*/ 0 w 11239"/>
                    <a:gd name="connsiteY3" fmla="*/ 9144 h 11715"/>
                    <a:gd name="connsiteX4" fmla="*/ 4381 w 11239"/>
                    <a:gd name="connsiteY4" fmla="*/ 7810 h 11715"/>
                    <a:gd name="connsiteX5" fmla="*/ 6763 w 11239"/>
                    <a:gd name="connsiteY5" fmla="*/ 11716 h 11715"/>
                    <a:gd name="connsiteX6" fmla="*/ 6858 w 11239"/>
                    <a:gd name="connsiteY6" fmla="*/ 7144 h 11715"/>
                    <a:gd name="connsiteX7" fmla="*/ 11239 w 11239"/>
                    <a:gd name="connsiteY7" fmla="*/ 6096 h 11715"/>
                    <a:gd name="connsiteX8" fmla="*/ 6953 w 11239"/>
                    <a:gd name="connsiteY8" fmla="*/ 4572 h 11715"/>
                    <a:gd name="connsiteX9" fmla="*/ 7334 w 11239"/>
                    <a:gd name="connsiteY9" fmla="*/ 0 h 11715"/>
                    <a:gd name="connsiteX10" fmla="*/ 4572 w 11239"/>
                    <a:gd name="connsiteY10" fmla="*/ 3620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239" h="11715">
                      <a:moveTo>
                        <a:pt x="4572" y="3620"/>
                      </a:moveTo>
                      <a:lnTo>
                        <a:pt x="286" y="1905"/>
                      </a:lnTo>
                      <a:lnTo>
                        <a:pt x="2953" y="5715"/>
                      </a:lnTo>
                      <a:lnTo>
                        <a:pt x="0" y="9144"/>
                      </a:lnTo>
                      <a:lnTo>
                        <a:pt x="4381" y="7810"/>
                      </a:lnTo>
                      <a:lnTo>
                        <a:pt x="6763" y="11716"/>
                      </a:lnTo>
                      <a:lnTo>
                        <a:pt x="6858" y="7144"/>
                      </a:lnTo>
                      <a:lnTo>
                        <a:pt x="11239" y="6096"/>
                      </a:lnTo>
                      <a:lnTo>
                        <a:pt x="6953" y="4572"/>
                      </a:lnTo>
                      <a:lnTo>
                        <a:pt x="7334" y="0"/>
                      </a:lnTo>
                      <a:lnTo>
                        <a:pt x="4572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4" name="Freeform: Shape 643">
                  <a:extLst>
                    <a:ext uri="{FF2B5EF4-FFF2-40B4-BE49-F238E27FC236}">
                      <a16:creationId xmlns:a16="http://schemas.microsoft.com/office/drawing/2014/main" id="{96DFCA2F-FB38-1F7E-E81C-85A4A0230578}"/>
                    </a:ext>
                  </a:extLst>
                </p:cNvPr>
                <p:cNvSpPr/>
                <p:nvPr/>
              </p:nvSpPr>
              <p:spPr>
                <a:xfrm>
                  <a:off x="10250796" y="1908101"/>
                  <a:ext cx="11811" cy="11334"/>
                </a:xfrm>
                <a:custGeom>
                  <a:avLst/>
                  <a:gdLst>
                    <a:gd name="connsiteX0" fmla="*/ 6096 w 11811"/>
                    <a:gd name="connsiteY0" fmla="*/ 2953 h 11334"/>
                    <a:gd name="connsiteX1" fmla="*/ 2572 w 11811"/>
                    <a:gd name="connsiteY1" fmla="*/ 0 h 11334"/>
                    <a:gd name="connsiteX2" fmla="*/ 3905 w 11811"/>
                    <a:gd name="connsiteY2" fmla="*/ 4381 h 11334"/>
                    <a:gd name="connsiteX3" fmla="*/ 0 w 11811"/>
                    <a:gd name="connsiteY3" fmla="*/ 6858 h 11334"/>
                    <a:gd name="connsiteX4" fmla="*/ 4572 w 11811"/>
                    <a:gd name="connsiteY4" fmla="*/ 6953 h 11334"/>
                    <a:gd name="connsiteX5" fmla="*/ 5715 w 11811"/>
                    <a:gd name="connsiteY5" fmla="*/ 11335 h 11334"/>
                    <a:gd name="connsiteX6" fmla="*/ 7239 w 11811"/>
                    <a:gd name="connsiteY6" fmla="*/ 7049 h 11334"/>
                    <a:gd name="connsiteX7" fmla="*/ 11811 w 11811"/>
                    <a:gd name="connsiteY7" fmla="*/ 7334 h 11334"/>
                    <a:gd name="connsiteX8" fmla="*/ 8096 w 11811"/>
                    <a:gd name="connsiteY8" fmla="*/ 4572 h 11334"/>
                    <a:gd name="connsiteX9" fmla="*/ 9906 w 11811"/>
                    <a:gd name="connsiteY9" fmla="*/ 286 h 11334"/>
                    <a:gd name="connsiteX10" fmla="*/ 6096 w 11811"/>
                    <a:gd name="connsiteY10" fmla="*/ 2953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1" h="11334">
                      <a:moveTo>
                        <a:pt x="6096" y="2953"/>
                      </a:moveTo>
                      <a:lnTo>
                        <a:pt x="2572" y="0"/>
                      </a:lnTo>
                      <a:lnTo>
                        <a:pt x="3905" y="4381"/>
                      </a:lnTo>
                      <a:lnTo>
                        <a:pt x="0" y="6858"/>
                      </a:lnTo>
                      <a:lnTo>
                        <a:pt x="4572" y="6953"/>
                      </a:lnTo>
                      <a:lnTo>
                        <a:pt x="5715" y="11335"/>
                      </a:lnTo>
                      <a:lnTo>
                        <a:pt x="7239" y="7049"/>
                      </a:lnTo>
                      <a:lnTo>
                        <a:pt x="11811" y="7334"/>
                      </a:lnTo>
                      <a:lnTo>
                        <a:pt x="8096" y="4572"/>
                      </a:lnTo>
                      <a:lnTo>
                        <a:pt x="9906" y="286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5" name="Freeform: Shape 644">
                  <a:extLst>
                    <a:ext uri="{FF2B5EF4-FFF2-40B4-BE49-F238E27FC236}">
                      <a16:creationId xmlns:a16="http://schemas.microsoft.com/office/drawing/2014/main" id="{87FEC5A6-6CC7-E050-4AC9-CB0DC5340B77}"/>
                    </a:ext>
                  </a:extLst>
                </p:cNvPr>
                <p:cNvSpPr/>
                <p:nvPr/>
              </p:nvSpPr>
              <p:spPr>
                <a:xfrm>
                  <a:off x="10239081" y="1931438"/>
                  <a:ext cx="11525" cy="11906"/>
                </a:xfrm>
                <a:custGeom>
                  <a:avLst/>
                  <a:gdLst>
                    <a:gd name="connsiteX0" fmla="*/ 7048 w 11525"/>
                    <a:gd name="connsiteY0" fmla="*/ 3905 h 11906"/>
                    <a:gd name="connsiteX1" fmla="*/ 4572 w 11525"/>
                    <a:gd name="connsiteY1" fmla="*/ 0 h 11906"/>
                    <a:gd name="connsiteX2" fmla="*/ 4477 w 11525"/>
                    <a:gd name="connsiteY2" fmla="*/ 4572 h 11906"/>
                    <a:gd name="connsiteX3" fmla="*/ 0 w 11525"/>
                    <a:gd name="connsiteY3" fmla="*/ 5715 h 11906"/>
                    <a:gd name="connsiteX4" fmla="*/ 4381 w 11525"/>
                    <a:gd name="connsiteY4" fmla="*/ 7239 h 11906"/>
                    <a:gd name="connsiteX5" fmla="*/ 4000 w 11525"/>
                    <a:gd name="connsiteY5" fmla="*/ 11906 h 11906"/>
                    <a:gd name="connsiteX6" fmla="*/ 6858 w 11525"/>
                    <a:gd name="connsiteY6" fmla="*/ 8192 h 11906"/>
                    <a:gd name="connsiteX7" fmla="*/ 11144 w 11525"/>
                    <a:gd name="connsiteY7" fmla="*/ 9906 h 11906"/>
                    <a:gd name="connsiteX8" fmla="*/ 8477 w 11525"/>
                    <a:gd name="connsiteY8" fmla="*/ 6096 h 11906"/>
                    <a:gd name="connsiteX9" fmla="*/ 11525 w 11525"/>
                    <a:gd name="connsiteY9" fmla="*/ 2572 h 11906"/>
                    <a:gd name="connsiteX10" fmla="*/ 7048 w 11525"/>
                    <a:gd name="connsiteY10" fmla="*/ 3905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906">
                      <a:moveTo>
                        <a:pt x="7048" y="3905"/>
                      </a:moveTo>
                      <a:lnTo>
                        <a:pt x="4572" y="0"/>
                      </a:lnTo>
                      <a:lnTo>
                        <a:pt x="4477" y="4572"/>
                      </a:lnTo>
                      <a:lnTo>
                        <a:pt x="0" y="5715"/>
                      </a:lnTo>
                      <a:lnTo>
                        <a:pt x="4381" y="7239"/>
                      </a:lnTo>
                      <a:lnTo>
                        <a:pt x="4000" y="11906"/>
                      </a:lnTo>
                      <a:lnTo>
                        <a:pt x="6858" y="8192"/>
                      </a:lnTo>
                      <a:lnTo>
                        <a:pt x="11144" y="9906"/>
                      </a:lnTo>
                      <a:lnTo>
                        <a:pt x="8477" y="6096"/>
                      </a:lnTo>
                      <a:lnTo>
                        <a:pt x="11525" y="2572"/>
                      </a:lnTo>
                      <a:lnTo>
                        <a:pt x="7048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6" name="Freeform: Shape 645">
                  <a:extLst>
                    <a:ext uri="{FF2B5EF4-FFF2-40B4-BE49-F238E27FC236}">
                      <a16:creationId xmlns:a16="http://schemas.microsoft.com/office/drawing/2014/main" id="{D302CD31-AF17-A69E-0747-F1F86EF55374}"/>
                    </a:ext>
                  </a:extLst>
                </p:cNvPr>
                <p:cNvSpPr/>
                <p:nvPr/>
              </p:nvSpPr>
              <p:spPr>
                <a:xfrm>
                  <a:off x="10227365" y="1903053"/>
                  <a:ext cx="12096" cy="11620"/>
                </a:xfrm>
                <a:custGeom>
                  <a:avLst/>
                  <a:gdLst>
                    <a:gd name="connsiteX0" fmla="*/ 7334 w 12096"/>
                    <a:gd name="connsiteY0" fmla="*/ 4572 h 11620"/>
                    <a:gd name="connsiteX1" fmla="*/ 6287 w 12096"/>
                    <a:gd name="connsiteY1" fmla="*/ 0 h 11620"/>
                    <a:gd name="connsiteX2" fmla="*/ 4667 w 12096"/>
                    <a:gd name="connsiteY2" fmla="*/ 4381 h 11620"/>
                    <a:gd name="connsiteX3" fmla="*/ 0 w 12096"/>
                    <a:gd name="connsiteY3" fmla="*/ 4096 h 11620"/>
                    <a:gd name="connsiteX4" fmla="*/ 3715 w 12096"/>
                    <a:gd name="connsiteY4" fmla="*/ 6953 h 11620"/>
                    <a:gd name="connsiteX5" fmla="*/ 2000 w 12096"/>
                    <a:gd name="connsiteY5" fmla="*/ 11240 h 11620"/>
                    <a:gd name="connsiteX6" fmla="*/ 5810 w 12096"/>
                    <a:gd name="connsiteY6" fmla="*/ 8573 h 11620"/>
                    <a:gd name="connsiteX7" fmla="*/ 9430 w 12096"/>
                    <a:gd name="connsiteY7" fmla="*/ 11621 h 11620"/>
                    <a:gd name="connsiteX8" fmla="*/ 8096 w 12096"/>
                    <a:gd name="connsiteY8" fmla="*/ 7144 h 11620"/>
                    <a:gd name="connsiteX9" fmla="*/ 12097 w 12096"/>
                    <a:gd name="connsiteY9" fmla="*/ 4667 h 11620"/>
                    <a:gd name="connsiteX10" fmla="*/ 7334 w 12096"/>
                    <a:gd name="connsiteY10" fmla="*/ 4572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620">
                      <a:moveTo>
                        <a:pt x="7334" y="4572"/>
                      </a:moveTo>
                      <a:lnTo>
                        <a:pt x="6287" y="0"/>
                      </a:lnTo>
                      <a:lnTo>
                        <a:pt x="4667" y="4381"/>
                      </a:lnTo>
                      <a:lnTo>
                        <a:pt x="0" y="4096"/>
                      </a:lnTo>
                      <a:lnTo>
                        <a:pt x="3715" y="6953"/>
                      </a:lnTo>
                      <a:lnTo>
                        <a:pt x="2000" y="11240"/>
                      </a:lnTo>
                      <a:lnTo>
                        <a:pt x="5810" y="8573"/>
                      </a:lnTo>
                      <a:lnTo>
                        <a:pt x="9430" y="11621"/>
                      </a:lnTo>
                      <a:lnTo>
                        <a:pt x="8096" y="7144"/>
                      </a:lnTo>
                      <a:lnTo>
                        <a:pt x="12097" y="4667"/>
                      </a:lnTo>
                      <a:lnTo>
                        <a:pt x="7334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7" name="Freeform: Shape 646">
                  <a:extLst>
                    <a:ext uri="{FF2B5EF4-FFF2-40B4-BE49-F238E27FC236}">
                      <a16:creationId xmlns:a16="http://schemas.microsoft.com/office/drawing/2014/main" id="{53E0CDEB-4C31-B180-4346-EBBC877CD0A9}"/>
                    </a:ext>
                  </a:extLst>
                </p:cNvPr>
                <p:cNvSpPr/>
                <p:nvPr/>
              </p:nvSpPr>
              <p:spPr>
                <a:xfrm>
                  <a:off x="10223841" y="1970395"/>
                  <a:ext cx="11715" cy="12191"/>
                </a:xfrm>
                <a:custGeom>
                  <a:avLst/>
                  <a:gdLst>
                    <a:gd name="connsiteX0" fmla="*/ 7239 w 11715"/>
                    <a:gd name="connsiteY0" fmla="*/ 4763 h 12191"/>
                    <a:gd name="connsiteX1" fmla="*/ 7620 w 11715"/>
                    <a:gd name="connsiteY1" fmla="*/ 0 h 12191"/>
                    <a:gd name="connsiteX2" fmla="*/ 4763 w 11715"/>
                    <a:gd name="connsiteY2" fmla="*/ 3810 h 12191"/>
                    <a:gd name="connsiteX3" fmla="*/ 381 w 11715"/>
                    <a:gd name="connsiteY3" fmla="*/ 2000 h 12191"/>
                    <a:gd name="connsiteX4" fmla="*/ 3048 w 11715"/>
                    <a:gd name="connsiteY4" fmla="*/ 5906 h 12191"/>
                    <a:gd name="connsiteX5" fmla="*/ 0 w 11715"/>
                    <a:gd name="connsiteY5" fmla="*/ 9525 h 12191"/>
                    <a:gd name="connsiteX6" fmla="*/ 4572 w 11715"/>
                    <a:gd name="connsiteY6" fmla="*/ 8192 h 12191"/>
                    <a:gd name="connsiteX7" fmla="*/ 7048 w 11715"/>
                    <a:gd name="connsiteY7" fmla="*/ 12192 h 12191"/>
                    <a:gd name="connsiteX8" fmla="*/ 7144 w 11715"/>
                    <a:gd name="connsiteY8" fmla="*/ 7429 h 12191"/>
                    <a:gd name="connsiteX9" fmla="*/ 11716 w 11715"/>
                    <a:gd name="connsiteY9" fmla="*/ 6287 h 12191"/>
                    <a:gd name="connsiteX10" fmla="*/ 7239 w 11715"/>
                    <a:gd name="connsiteY10" fmla="*/ 4763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715" h="12191">
                      <a:moveTo>
                        <a:pt x="7239" y="4763"/>
                      </a:moveTo>
                      <a:lnTo>
                        <a:pt x="7620" y="0"/>
                      </a:lnTo>
                      <a:lnTo>
                        <a:pt x="4763" y="3810"/>
                      </a:lnTo>
                      <a:lnTo>
                        <a:pt x="381" y="2000"/>
                      </a:lnTo>
                      <a:lnTo>
                        <a:pt x="3048" y="5906"/>
                      </a:lnTo>
                      <a:lnTo>
                        <a:pt x="0" y="9525"/>
                      </a:lnTo>
                      <a:lnTo>
                        <a:pt x="4572" y="8192"/>
                      </a:lnTo>
                      <a:lnTo>
                        <a:pt x="7048" y="12192"/>
                      </a:lnTo>
                      <a:lnTo>
                        <a:pt x="7144" y="7429"/>
                      </a:lnTo>
                      <a:lnTo>
                        <a:pt x="11716" y="6287"/>
                      </a:lnTo>
                      <a:lnTo>
                        <a:pt x="7239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8" name="Freeform: Shape 647">
                  <a:extLst>
                    <a:ext uri="{FF2B5EF4-FFF2-40B4-BE49-F238E27FC236}">
                      <a16:creationId xmlns:a16="http://schemas.microsoft.com/office/drawing/2014/main" id="{272F910E-9778-0CD9-2DEB-60F7BAEAE1E6}"/>
                    </a:ext>
                  </a:extLst>
                </p:cNvPr>
                <p:cNvSpPr/>
                <p:nvPr/>
              </p:nvSpPr>
              <p:spPr>
                <a:xfrm>
                  <a:off x="10205267" y="1958774"/>
                  <a:ext cx="12287" cy="11906"/>
                </a:xfrm>
                <a:custGeom>
                  <a:avLst/>
                  <a:gdLst>
                    <a:gd name="connsiteX0" fmla="*/ 8477 w 12287"/>
                    <a:gd name="connsiteY0" fmla="*/ 4858 h 11906"/>
                    <a:gd name="connsiteX1" fmla="*/ 10287 w 12287"/>
                    <a:gd name="connsiteY1" fmla="*/ 381 h 11906"/>
                    <a:gd name="connsiteX2" fmla="*/ 6382 w 12287"/>
                    <a:gd name="connsiteY2" fmla="*/ 3143 h 11906"/>
                    <a:gd name="connsiteX3" fmla="*/ 2667 w 12287"/>
                    <a:gd name="connsiteY3" fmla="*/ 0 h 11906"/>
                    <a:gd name="connsiteX4" fmla="*/ 4096 w 12287"/>
                    <a:gd name="connsiteY4" fmla="*/ 4572 h 11906"/>
                    <a:gd name="connsiteX5" fmla="*/ 0 w 12287"/>
                    <a:gd name="connsiteY5" fmla="*/ 7144 h 11906"/>
                    <a:gd name="connsiteX6" fmla="*/ 4763 w 12287"/>
                    <a:gd name="connsiteY6" fmla="*/ 7239 h 11906"/>
                    <a:gd name="connsiteX7" fmla="*/ 6001 w 12287"/>
                    <a:gd name="connsiteY7" fmla="*/ 11906 h 11906"/>
                    <a:gd name="connsiteX8" fmla="*/ 7525 w 12287"/>
                    <a:gd name="connsiteY8" fmla="*/ 7334 h 11906"/>
                    <a:gd name="connsiteX9" fmla="*/ 12287 w 12287"/>
                    <a:gd name="connsiteY9" fmla="*/ 7715 h 11906"/>
                    <a:gd name="connsiteX10" fmla="*/ 8477 w 12287"/>
                    <a:gd name="connsiteY10" fmla="*/ 4858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1906">
                      <a:moveTo>
                        <a:pt x="8477" y="4858"/>
                      </a:moveTo>
                      <a:lnTo>
                        <a:pt x="10287" y="381"/>
                      </a:lnTo>
                      <a:lnTo>
                        <a:pt x="6382" y="3143"/>
                      </a:lnTo>
                      <a:lnTo>
                        <a:pt x="2667" y="0"/>
                      </a:lnTo>
                      <a:lnTo>
                        <a:pt x="4096" y="4572"/>
                      </a:lnTo>
                      <a:lnTo>
                        <a:pt x="0" y="7144"/>
                      </a:lnTo>
                      <a:lnTo>
                        <a:pt x="4763" y="7239"/>
                      </a:lnTo>
                      <a:lnTo>
                        <a:pt x="6001" y="11906"/>
                      </a:lnTo>
                      <a:lnTo>
                        <a:pt x="7525" y="7334"/>
                      </a:lnTo>
                      <a:lnTo>
                        <a:pt x="12287" y="7715"/>
                      </a:lnTo>
                      <a:lnTo>
                        <a:pt x="847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9" name="Freeform: Shape 648">
                  <a:extLst>
                    <a:ext uri="{FF2B5EF4-FFF2-40B4-BE49-F238E27FC236}">
                      <a16:creationId xmlns:a16="http://schemas.microsoft.com/office/drawing/2014/main" id="{A59D6FC4-71CC-BE2E-181F-67EF4F59BBE8}"/>
                    </a:ext>
                  </a:extLst>
                </p:cNvPr>
                <p:cNvSpPr/>
                <p:nvPr/>
              </p:nvSpPr>
              <p:spPr>
                <a:xfrm>
                  <a:off x="10190218" y="1935724"/>
                  <a:ext cx="12001" cy="12477"/>
                </a:xfrm>
                <a:custGeom>
                  <a:avLst/>
                  <a:gdLst>
                    <a:gd name="connsiteX0" fmla="*/ 8954 w 12001"/>
                    <a:gd name="connsiteY0" fmla="*/ 6477 h 12477"/>
                    <a:gd name="connsiteX1" fmla="*/ 12001 w 12001"/>
                    <a:gd name="connsiteY1" fmla="*/ 2762 h 12477"/>
                    <a:gd name="connsiteX2" fmla="*/ 7429 w 12001"/>
                    <a:gd name="connsiteY2" fmla="*/ 4191 h 12477"/>
                    <a:gd name="connsiteX3" fmla="*/ 4858 w 12001"/>
                    <a:gd name="connsiteY3" fmla="*/ 0 h 12477"/>
                    <a:gd name="connsiteX4" fmla="*/ 4763 w 12001"/>
                    <a:gd name="connsiteY4" fmla="*/ 4858 h 12477"/>
                    <a:gd name="connsiteX5" fmla="*/ 0 w 12001"/>
                    <a:gd name="connsiteY5" fmla="*/ 6001 h 12477"/>
                    <a:gd name="connsiteX6" fmla="*/ 4572 w 12001"/>
                    <a:gd name="connsiteY6" fmla="*/ 7620 h 12477"/>
                    <a:gd name="connsiteX7" fmla="*/ 4286 w 12001"/>
                    <a:gd name="connsiteY7" fmla="*/ 12478 h 12477"/>
                    <a:gd name="connsiteX8" fmla="*/ 7144 w 12001"/>
                    <a:gd name="connsiteY8" fmla="*/ 8573 h 12477"/>
                    <a:gd name="connsiteX9" fmla="*/ 11716 w 12001"/>
                    <a:gd name="connsiteY9" fmla="*/ 10477 h 12477"/>
                    <a:gd name="connsiteX10" fmla="*/ 8954 w 12001"/>
                    <a:gd name="connsiteY10" fmla="*/ 6477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477">
                      <a:moveTo>
                        <a:pt x="8954" y="6477"/>
                      </a:moveTo>
                      <a:lnTo>
                        <a:pt x="12001" y="2762"/>
                      </a:lnTo>
                      <a:lnTo>
                        <a:pt x="7429" y="4191"/>
                      </a:lnTo>
                      <a:lnTo>
                        <a:pt x="4858" y="0"/>
                      </a:lnTo>
                      <a:lnTo>
                        <a:pt x="4763" y="4858"/>
                      </a:ln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286" y="12478"/>
                      </a:lnTo>
                      <a:lnTo>
                        <a:pt x="7144" y="8573"/>
                      </a:lnTo>
                      <a:lnTo>
                        <a:pt x="11716" y="10477"/>
                      </a:lnTo>
                      <a:lnTo>
                        <a:pt x="8954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0" name="Freeform: Shape 649">
                  <a:extLst>
                    <a:ext uri="{FF2B5EF4-FFF2-40B4-BE49-F238E27FC236}">
                      <a16:creationId xmlns:a16="http://schemas.microsoft.com/office/drawing/2014/main" id="{3455BA81-D5E4-0A37-AE8D-8D442AFA5878}"/>
                    </a:ext>
                  </a:extLst>
                </p:cNvPr>
                <p:cNvSpPr/>
                <p:nvPr/>
              </p:nvSpPr>
              <p:spPr>
                <a:xfrm>
                  <a:off x="10169358" y="1934581"/>
                  <a:ext cx="12287" cy="12668"/>
                </a:xfrm>
                <a:custGeom>
                  <a:avLst/>
                  <a:gdLst>
                    <a:gd name="connsiteX0" fmla="*/ 7429 w 12287"/>
                    <a:gd name="connsiteY0" fmla="*/ 7715 h 12668"/>
                    <a:gd name="connsiteX1" fmla="*/ 12287 w 12287"/>
                    <a:gd name="connsiteY1" fmla="*/ 6572 h 12668"/>
                    <a:gd name="connsiteX2" fmla="*/ 7620 w 12287"/>
                    <a:gd name="connsiteY2" fmla="*/ 4953 h 12668"/>
                    <a:gd name="connsiteX3" fmla="*/ 8001 w 12287"/>
                    <a:gd name="connsiteY3" fmla="*/ 0 h 12668"/>
                    <a:gd name="connsiteX4" fmla="*/ 4953 w 12287"/>
                    <a:gd name="connsiteY4" fmla="*/ 3905 h 12668"/>
                    <a:gd name="connsiteX5" fmla="*/ 381 w 12287"/>
                    <a:gd name="connsiteY5" fmla="*/ 2096 h 12668"/>
                    <a:gd name="connsiteX6" fmla="*/ 3238 w 12287"/>
                    <a:gd name="connsiteY6" fmla="*/ 6096 h 12668"/>
                    <a:gd name="connsiteX7" fmla="*/ 0 w 12287"/>
                    <a:gd name="connsiteY7" fmla="*/ 9906 h 12668"/>
                    <a:gd name="connsiteX8" fmla="*/ 4763 w 12287"/>
                    <a:gd name="connsiteY8" fmla="*/ 8477 h 12668"/>
                    <a:gd name="connsiteX9" fmla="*/ 7334 w 12287"/>
                    <a:gd name="connsiteY9" fmla="*/ 12668 h 12668"/>
                    <a:gd name="connsiteX10" fmla="*/ 7429 w 12287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2668">
                      <a:moveTo>
                        <a:pt x="7429" y="7715"/>
                      </a:moveTo>
                      <a:lnTo>
                        <a:pt x="12287" y="6572"/>
                      </a:lnTo>
                      <a:lnTo>
                        <a:pt x="7620" y="4953"/>
                      </a:lnTo>
                      <a:lnTo>
                        <a:pt x="8001" y="0"/>
                      </a:lnTo>
                      <a:lnTo>
                        <a:pt x="4953" y="3905"/>
                      </a:lnTo>
                      <a:lnTo>
                        <a:pt x="381" y="2096"/>
                      </a:lnTo>
                      <a:lnTo>
                        <a:pt x="3238" y="6096"/>
                      </a:lnTo>
                      <a:lnTo>
                        <a:pt x="0" y="9906"/>
                      </a:lnTo>
                      <a:lnTo>
                        <a:pt x="4763" y="8477"/>
                      </a:lnTo>
                      <a:lnTo>
                        <a:pt x="7334" y="12668"/>
                      </a:lnTo>
                      <a:lnTo>
                        <a:pt x="7429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1" name="Freeform: Shape 650">
                  <a:extLst>
                    <a:ext uri="{FF2B5EF4-FFF2-40B4-BE49-F238E27FC236}">
                      <a16:creationId xmlns:a16="http://schemas.microsoft.com/office/drawing/2014/main" id="{18F95EF4-4438-7C05-ED6A-3721EA681A58}"/>
                    </a:ext>
                  </a:extLst>
                </p:cNvPr>
                <p:cNvSpPr/>
                <p:nvPr/>
              </p:nvSpPr>
              <p:spPr>
                <a:xfrm>
                  <a:off x="10164214" y="1977443"/>
                  <a:ext cx="12763" cy="12382"/>
                </a:xfrm>
                <a:custGeom>
                  <a:avLst/>
                  <a:gdLst>
                    <a:gd name="connsiteX0" fmla="*/ 7811 w 12763"/>
                    <a:gd name="connsiteY0" fmla="*/ 7715 h 12382"/>
                    <a:gd name="connsiteX1" fmla="*/ 12763 w 12763"/>
                    <a:gd name="connsiteY1" fmla="*/ 8001 h 12382"/>
                    <a:gd name="connsiteX2" fmla="*/ 8858 w 12763"/>
                    <a:gd name="connsiteY2" fmla="*/ 5048 h 12382"/>
                    <a:gd name="connsiteX3" fmla="*/ 10668 w 12763"/>
                    <a:gd name="connsiteY3" fmla="*/ 381 h 12382"/>
                    <a:gd name="connsiteX4" fmla="*/ 6572 w 12763"/>
                    <a:gd name="connsiteY4" fmla="*/ 3239 h 12382"/>
                    <a:gd name="connsiteX5" fmla="*/ 2762 w 12763"/>
                    <a:gd name="connsiteY5" fmla="*/ 0 h 12382"/>
                    <a:gd name="connsiteX6" fmla="*/ 4191 w 12763"/>
                    <a:gd name="connsiteY6" fmla="*/ 4763 h 12382"/>
                    <a:gd name="connsiteX7" fmla="*/ 0 w 12763"/>
                    <a:gd name="connsiteY7" fmla="*/ 7430 h 12382"/>
                    <a:gd name="connsiteX8" fmla="*/ 4953 w 12763"/>
                    <a:gd name="connsiteY8" fmla="*/ 7525 h 12382"/>
                    <a:gd name="connsiteX9" fmla="*/ 6191 w 12763"/>
                    <a:gd name="connsiteY9" fmla="*/ 12383 h 12382"/>
                    <a:gd name="connsiteX10" fmla="*/ 7811 w 12763"/>
                    <a:gd name="connsiteY10" fmla="*/ 7715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2382">
                      <a:moveTo>
                        <a:pt x="7811" y="7715"/>
                      </a:moveTo>
                      <a:lnTo>
                        <a:pt x="12763" y="8001"/>
                      </a:lnTo>
                      <a:lnTo>
                        <a:pt x="8858" y="5048"/>
                      </a:lnTo>
                      <a:lnTo>
                        <a:pt x="10668" y="381"/>
                      </a:lnTo>
                      <a:lnTo>
                        <a:pt x="6572" y="3239"/>
                      </a:lnTo>
                      <a:lnTo>
                        <a:pt x="2762" y="0"/>
                      </a:lnTo>
                      <a:lnTo>
                        <a:pt x="4191" y="4763"/>
                      </a:lnTo>
                      <a:lnTo>
                        <a:pt x="0" y="7430"/>
                      </a:lnTo>
                      <a:lnTo>
                        <a:pt x="4953" y="7525"/>
                      </a:lnTo>
                      <a:lnTo>
                        <a:pt x="6191" y="12383"/>
                      </a:lnTo>
                      <a:lnTo>
                        <a:pt x="7811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2" name="Freeform: Shape 651">
                  <a:extLst>
                    <a:ext uri="{FF2B5EF4-FFF2-40B4-BE49-F238E27FC236}">
                      <a16:creationId xmlns:a16="http://schemas.microsoft.com/office/drawing/2014/main" id="{EE25BD0E-8657-18F8-F855-76DEF9563BF9}"/>
                    </a:ext>
                  </a:extLst>
                </p:cNvPr>
                <p:cNvSpPr/>
                <p:nvPr/>
              </p:nvSpPr>
              <p:spPr>
                <a:xfrm>
                  <a:off x="10130020" y="1956203"/>
                  <a:ext cx="12477" cy="12858"/>
                </a:xfrm>
                <a:custGeom>
                  <a:avLst/>
                  <a:gdLst>
                    <a:gd name="connsiteX0" fmla="*/ 7429 w 12477"/>
                    <a:gd name="connsiteY0" fmla="*/ 8858 h 12858"/>
                    <a:gd name="connsiteX1" fmla="*/ 12097 w 12477"/>
                    <a:gd name="connsiteY1" fmla="*/ 10763 h 12858"/>
                    <a:gd name="connsiteX2" fmla="*/ 9239 w 12477"/>
                    <a:gd name="connsiteY2" fmla="*/ 6667 h 12858"/>
                    <a:gd name="connsiteX3" fmla="*/ 12478 w 12477"/>
                    <a:gd name="connsiteY3" fmla="*/ 2762 h 12858"/>
                    <a:gd name="connsiteX4" fmla="*/ 7620 w 12477"/>
                    <a:gd name="connsiteY4" fmla="*/ 4286 h 12858"/>
                    <a:gd name="connsiteX5" fmla="*/ 5048 w 12477"/>
                    <a:gd name="connsiteY5" fmla="*/ 0 h 12858"/>
                    <a:gd name="connsiteX6" fmla="*/ 4858 w 12477"/>
                    <a:gd name="connsiteY6" fmla="*/ 4953 h 12858"/>
                    <a:gd name="connsiteX7" fmla="*/ 0 w 12477"/>
                    <a:gd name="connsiteY7" fmla="*/ 6191 h 12858"/>
                    <a:gd name="connsiteX8" fmla="*/ 4763 w 12477"/>
                    <a:gd name="connsiteY8" fmla="*/ 7906 h 12858"/>
                    <a:gd name="connsiteX9" fmla="*/ 4381 w 12477"/>
                    <a:gd name="connsiteY9" fmla="*/ 12859 h 12858"/>
                    <a:gd name="connsiteX10" fmla="*/ 7429 w 12477"/>
                    <a:gd name="connsiteY10" fmla="*/ 8858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858">
                      <a:moveTo>
                        <a:pt x="7429" y="8858"/>
                      </a:moveTo>
                      <a:lnTo>
                        <a:pt x="12097" y="10763"/>
                      </a:lnTo>
                      <a:lnTo>
                        <a:pt x="9239" y="6667"/>
                      </a:lnTo>
                      <a:lnTo>
                        <a:pt x="12478" y="2762"/>
                      </a:lnTo>
                      <a:lnTo>
                        <a:pt x="7620" y="4286"/>
                      </a:lnTo>
                      <a:lnTo>
                        <a:pt x="5048" y="0"/>
                      </a:lnTo>
                      <a:lnTo>
                        <a:pt x="4858" y="4953"/>
                      </a:lnTo>
                      <a:lnTo>
                        <a:pt x="0" y="6191"/>
                      </a:lnTo>
                      <a:lnTo>
                        <a:pt x="4763" y="7906"/>
                      </a:lnTo>
                      <a:lnTo>
                        <a:pt x="4381" y="12859"/>
                      </a:lnTo>
                      <a:lnTo>
                        <a:pt x="7429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3" name="Freeform: Shape 652">
                  <a:extLst>
                    <a:ext uri="{FF2B5EF4-FFF2-40B4-BE49-F238E27FC236}">
                      <a16:creationId xmlns:a16="http://schemas.microsoft.com/office/drawing/2014/main" id="{BF150E8B-28D1-0F9B-D2F5-2E90F357677F}"/>
                    </a:ext>
                  </a:extLst>
                </p:cNvPr>
                <p:cNvSpPr/>
                <p:nvPr/>
              </p:nvSpPr>
              <p:spPr>
                <a:xfrm>
                  <a:off x="10129162" y="1934200"/>
                  <a:ext cx="13144" cy="12572"/>
                </a:xfrm>
                <a:custGeom>
                  <a:avLst/>
                  <a:gdLst>
                    <a:gd name="connsiteX0" fmla="*/ 6382 w 13144"/>
                    <a:gd name="connsiteY0" fmla="*/ 9334 h 12572"/>
                    <a:gd name="connsiteX1" fmla="*/ 10287 w 13144"/>
                    <a:gd name="connsiteY1" fmla="*/ 12573 h 12572"/>
                    <a:gd name="connsiteX2" fmla="*/ 8763 w 13144"/>
                    <a:gd name="connsiteY2" fmla="*/ 7715 h 12572"/>
                    <a:gd name="connsiteX3" fmla="*/ 13145 w 13144"/>
                    <a:gd name="connsiteY3" fmla="*/ 5048 h 12572"/>
                    <a:gd name="connsiteX4" fmla="*/ 8001 w 13144"/>
                    <a:gd name="connsiteY4" fmla="*/ 4953 h 12572"/>
                    <a:gd name="connsiteX5" fmla="*/ 6763 w 13144"/>
                    <a:gd name="connsiteY5" fmla="*/ 0 h 12572"/>
                    <a:gd name="connsiteX6" fmla="*/ 5144 w 13144"/>
                    <a:gd name="connsiteY6" fmla="*/ 4763 h 12572"/>
                    <a:gd name="connsiteX7" fmla="*/ 0 w 13144"/>
                    <a:gd name="connsiteY7" fmla="*/ 4477 h 12572"/>
                    <a:gd name="connsiteX8" fmla="*/ 4096 w 13144"/>
                    <a:gd name="connsiteY8" fmla="*/ 7525 h 12572"/>
                    <a:gd name="connsiteX9" fmla="*/ 2191 w 13144"/>
                    <a:gd name="connsiteY9" fmla="*/ 12192 h 12572"/>
                    <a:gd name="connsiteX10" fmla="*/ 6382 w 13144"/>
                    <a:gd name="connsiteY10" fmla="*/ 9334 h 12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2572">
                      <a:moveTo>
                        <a:pt x="6382" y="9334"/>
                      </a:moveTo>
                      <a:lnTo>
                        <a:pt x="10287" y="12573"/>
                      </a:lnTo>
                      <a:lnTo>
                        <a:pt x="8763" y="7715"/>
                      </a:lnTo>
                      <a:lnTo>
                        <a:pt x="13145" y="5048"/>
                      </a:lnTo>
                      <a:lnTo>
                        <a:pt x="8001" y="4953"/>
                      </a:lnTo>
                      <a:lnTo>
                        <a:pt x="6763" y="0"/>
                      </a:lnTo>
                      <a:lnTo>
                        <a:pt x="5144" y="4763"/>
                      </a:lnTo>
                      <a:lnTo>
                        <a:pt x="0" y="4477"/>
                      </a:lnTo>
                      <a:lnTo>
                        <a:pt x="4096" y="7525"/>
                      </a:lnTo>
                      <a:lnTo>
                        <a:pt x="2191" y="12192"/>
                      </a:lnTo>
                      <a:lnTo>
                        <a:pt x="6382" y="9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4" name="Freeform: Shape 653">
                  <a:extLst>
                    <a:ext uri="{FF2B5EF4-FFF2-40B4-BE49-F238E27FC236}">
                      <a16:creationId xmlns:a16="http://schemas.microsoft.com/office/drawing/2014/main" id="{962089D7-7303-116B-2F8E-9E7DAF30EE5A}"/>
                    </a:ext>
                  </a:extLst>
                </p:cNvPr>
                <p:cNvSpPr/>
                <p:nvPr/>
              </p:nvSpPr>
              <p:spPr>
                <a:xfrm>
                  <a:off x="10111160" y="1980968"/>
                  <a:ext cx="12763" cy="13239"/>
                </a:xfrm>
                <a:custGeom>
                  <a:avLst/>
                  <a:gdLst>
                    <a:gd name="connsiteX0" fmla="*/ 4953 w 12763"/>
                    <a:gd name="connsiteY0" fmla="*/ 8858 h 13239"/>
                    <a:gd name="connsiteX1" fmla="*/ 7715 w 12763"/>
                    <a:gd name="connsiteY1" fmla="*/ 13240 h 13239"/>
                    <a:gd name="connsiteX2" fmla="*/ 7811 w 12763"/>
                    <a:gd name="connsiteY2" fmla="*/ 8096 h 13239"/>
                    <a:gd name="connsiteX3" fmla="*/ 12763 w 12763"/>
                    <a:gd name="connsiteY3" fmla="*/ 6858 h 13239"/>
                    <a:gd name="connsiteX4" fmla="*/ 7906 w 12763"/>
                    <a:gd name="connsiteY4" fmla="*/ 5144 h 13239"/>
                    <a:gd name="connsiteX5" fmla="*/ 8287 w 12763"/>
                    <a:gd name="connsiteY5" fmla="*/ 0 h 13239"/>
                    <a:gd name="connsiteX6" fmla="*/ 5144 w 12763"/>
                    <a:gd name="connsiteY6" fmla="*/ 4096 h 13239"/>
                    <a:gd name="connsiteX7" fmla="*/ 381 w 12763"/>
                    <a:gd name="connsiteY7" fmla="*/ 2191 h 13239"/>
                    <a:gd name="connsiteX8" fmla="*/ 3334 w 12763"/>
                    <a:gd name="connsiteY8" fmla="*/ 6382 h 13239"/>
                    <a:gd name="connsiteX9" fmla="*/ 0 w 12763"/>
                    <a:gd name="connsiteY9" fmla="*/ 10287 h 13239"/>
                    <a:gd name="connsiteX10" fmla="*/ 4953 w 12763"/>
                    <a:gd name="connsiteY10" fmla="*/ 8858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239">
                      <a:moveTo>
                        <a:pt x="4953" y="8858"/>
                      </a:moveTo>
                      <a:lnTo>
                        <a:pt x="7715" y="13240"/>
                      </a:lnTo>
                      <a:lnTo>
                        <a:pt x="7811" y="8096"/>
                      </a:lnTo>
                      <a:lnTo>
                        <a:pt x="12763" y="6858"/>
                      </a:lnTo>
                      <a:lnTo>
                        <a:pt x="7906" y="5144"/>
                      </a:lnTo>
                      <a:lnTo>
                        <a:pt x="8287" y="0"/>
                      </a:lnTo>
                      <a:lnTo>
                        <a:pt x="5144" y="4096"/>
                      </a:lnTo>
                      <a:lnTo>
                        <a:pt x="381" y="2191"/>
                      </a:lnTo>
                      <a:lnTo>
                        <a:pt x="3334" y="6382"/>
                      </a:lnTo>
                      <a:lnTo>
                        <a:pt x="0" y="10287"/>
                      </a:lnTo>
                      <a:lnTo>
                        <a:pt x="4953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5" name="Freeform: Shape 654">
                  <a:extLst>
                    <a:ext uri="{FF2B5EF4-FFF2-40B4-BE49-F238E27FC236}">
                      <a16:creationId xmlns:a16="http://schemas.microsoft.com/office/drawing/2014/main" id="{645876D3-CF4A-0EF4-862B-F57F2BB634D9}"/>
                    </a:ext>
                  </a:extLst>
                </p:cNvPr>
                <p:cNvSpPr/>
                <p:nvPr/>
              </p:nvSpPr>
              <p:spPr>
                <a:xfrm>
                  <a:off x="10086014" y="1973157"/>
                  <a:ext cx="13334" cy="12858"/>
                </a:xfrm>
                <a:custGeom>
                  <a:avLst/>
                  <a:gdLst>
                    <a:gd name="connsiteX0" fmla="*/ 5239 w 13334"/>
                    <a:gd name="connsiteY0" fmla="*/ 7810 h 12858"/>
                    <a:gd name="connsiteX1" fmla="*/ 6477 w 13334"/>
                    <a:gd name="connsiteY1" fmla="*/ 12859 h 12858"/>
                    <a:gd name="connsiteX2" fmla="*/ 8191 w 13334"/>
                    <a:gd name="connsiteY2" fmla="*/ 8001 h 12858"/>
                    <a:gd name="connsiteX3" fmla="*/ 13335 w 13334"/>
                    <a:gd name="connsiteY3" fmla="*/ 8287 h 12858"/>
                    <a:gd name="connsiteX4" fmla="*/ 9239 w 13334"/>
                    <a:gd name="connsiteY4" fmla="*/ 5144 h 12858"/>
                    <a:gd name="connsiteX5" fmla="*/ 11144 w 13334"/>
                    <a:gd name="connsiteY5" fmla="*/ 381 h 12858"/>
                    <a:gd name="connsiteX6" fmla="*/ 6858 w 13334"/>
                    <a:gd name="connsiteY6" fmla="*/ 3334 h 12858"/>
                    <a:gd name="connsiteX7" fmla="*/ 2953 w 13334"/>
                    <a:gd name="connsiteY7" fmla="*/ 0 h 12858"/>
                    <a:gd name="connsiteX8" fmla="*/ 4381 w 13334"/>
                    <a:gd name="connsiteY8" fmla="*/ 4953 h 12858"/>
                    <a:gd name="connsiteX9" fmla="*/ 0 w 13334"/>
                    <a:gd name="connsiteY9" fmla="*/ 7715 h 12858"/>
                    <a:gd name="connsiteX10" fmla="*/ 5239 w 13334"/>
                    <a:gd name="connsiteY10" fmla="*/ 7810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2858">
                      <a:moveTo>
                        <a:pt x="5239" y="7810"/>
                      </a:moveTo>
                      <a:lnTo>
                        <a:pt x="6477" y="12859"/>
                      </a:lnTo>
                      <a:lnTo>
                        <a:pt x="8191" y="8001"/>
                      </a:lnTo>
                      <a:lnTo>
                        <a:pt x="13335" y="8287"/>
                      </a:lnTo>
                      <a:lnTo>
                        <a:pt x="9239" y="5144"/>
                      </a:lnTo>
                      <a:lnTo>
                        <a:pt x="11144" y="381"/>
                      </a:lnTo>
                      <a:lnTo>
                        <a:pt x="6858" y="3334"/>
                      </a:lnTo>
                      <a:lnTo>
                        <a:pt x="2953" y="0"/>
                      </a:lnTo>
                      <a:lnTo>
                        <a:pt x="4381" y="4953"/>
                      </a:lnTo>
                      <a:lnTo>
                        <a:pt x="0" y="7715"/>
                      </a:lnTo>
                      <a:lnTo>
                        <a:pt x="5239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6" name="Freeform: Shape 655">
                  <a:extLst>
                    <a:ext uri="{FF2B5EF4-FFF2-40B4-BE49-F238E27FC236}">
                      <a16:creationId xmlns:a16="http://schemas.microsoft.com/office/drawing/2014/main" id="{1F09174C-A5DE-3EF5-4519-180348BFB6CF}"/>
                    </a:ext>
                  </a:extLst>
                </p:cNvPr>
                <p:cNvSpPr/>
                <p:nvPr/>
              </p:nvSpPr>
              <p:spPr>
                <a:xfrm>
                  <a:off x="10065535" y="2012495"/>
                  <a:ext cx="12953" cy="13525"/>
                </a:xfrm>
                <a:custGeom>
                  <a:avLst/>
                  <a:gdLst>
                    <a:gd name="connsiteX0" fmla="*/ 4953 w 12953"/>
                    <a:gd name="connsiteY0" fmla="*/ 8287 h 13525"/>
                    <a:gd name="connsiteX1" fmla="*/ 4572 w 12953"/>
                    <a:gd name="connsiteY1" fmla="*/ 13526 h 13525"/>
                    <a:gd name="connsiteX2" fmla="*/ 7715 w 12953"/>
                    <a:gd name="connsiteY2" fmla="*/ 9335 h 13525"/>
                    <a:gd name="connsiteX3" fmla="*/ 12573 w 12953"/>
                    <a:gd name="connsiteY3" fmla="*/ 11335 h 13525"/>
                    <a:gd name="connsiteX4" fmla="*/ 9620 w 12953"/>
                    <a:gd name="connsiteY4" fmla="*/ 6953 h 13525"/>
                    <a:gd name="connsiteX5" fmla="*/ 12954 w 12953"/>
                    <a:gd name="connsiteY5" fmla="*/ 2953 h 13525"/>
                    <a:gd name="connsiteX6" fmla="*/ 8001 w 12953"/>
                    <a:gd name="connsiteY6" fmla="*/ 4477 h 13525"/>
                    <a:gd name="connsiteX7" fmla="*/ 5239 w 12953"/>
                    <a:gd name="connsiteY7" fmla="*/ 0 h 13525"/>
                    <a:gd name="connsiteX8" fmla="*/ 5048 w 12953"/>
                    <a:gd name="connsiteY8" fmla="*/ 5239 h 13525"/>
                    <a:gd name="connsiteX9" fmla="*/ 0 w 12953"/>
                    <a:gd name="connsiteY9" fmla="*/ 6572 h 13525"/>
                    <a:gd name="connsiteX10" fmla="*/ 4953 w 12953"/>
                    <a:gd name="connsiteY10" fmla="*/ 8287 h 1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3" h="13525">
                      <a:moveTo>
                        <a:pt x="4953" y="8287"/>
                      </a:moveTo>
                      <a:lnTo>
                        <a:pt x="4572" y="13526"/>
                      </a:lnTo>
                      <a:lnTo>
                        <a:pt x="7715" y="9335"/>
                      </a:lnTo>
                      <a:lnTo>
                        <a:pt x="12573" y="11335"/>
                      </a:lnTo>
                      <a:lnTo>
                        <a:pt x="9620" y="6953"/>
                      </a:lnTo>
                      <a:lnTo>
                        <a:pt x="12954" y="2953"/>
                      </a:lnTo>
                      <a:lnTo>
                        <a:pt x="8001" y="4477"/>
                      </a:lnTo>
                      <a:lnTo>
                        <a:pt x="5239" y="0"/>
                      </a:lnTo>
                      <a:lnTo>
                        <a:pt x="5048" y="5239"/>
                      </a:lnTo>
                      <a:lnTo>
                        <a:pt x="0" y="6572"/>
                      </a:lnTo>
                      <a:lnTo>
                        <a:pt x="4953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7" name="Freeform: Shape 656">
                  <a:extLst>
                    <a:ext uri="{FF2B5EF4-FFF2-40B4-BE49-F238E27FC236}">
                      <a16:creationId xmlns:a16="http://schemas.microsoft.com/office/drawing/2014/main" id="{50A6F2C0-69BC-212C-B4AD-DBE356AC95E9}"/>
                    </a:ext>
                  </a:extLst>
                </p:cNvPr>
                <p:cNvSpPr/>
                <p:nvPr/>
              </p:nvSpPr>
              <p:spPr>
                <a:xfrm>
                  <a:off x="10079346" y="1992874"/>
                  <a:ext cx="13620" cy="13144"/>
                </a:xfrm>
                <a:custGeom>
                  <a:avLst/>
                  <a:gdLst>
                    <a:gd name="connsiteX0" fmla="*/ 4286 w 13620"/>
                    <a:gd name="connsiteY0" fmla="*/ 7810 h 13144"/>
                    <a:gd name="connsiteX1" fmla="*/ 2286 w 13620"/>
                    <a:gd name="connsiteY1" fmla="*/ 12668 h 13144"/>
                    <a:gd name="connsiteX2" fmla="*/ 6572 w 13620"/>
                    <a:gd name="connsiteY2" fmla="*/ 9716 h 13144"/>
                    <a:gd name="connsiteX3" fmla="*/ 10668 w 13620"/>
                    <a:gd name="connsiteY3" fmla="*/ 13144 h 13144"/>
                    <a:gd name="connsiteX4" fmla="*/ 9144 w 13620"/>
                    <a:gd name="connsiteY4" fmla="*/ 8001 h 13144"/>
                    <a:gd name="connsiteX5" fmla="*/ 13621 w 13620"/>
                    <a:gd name="connsiteY5" fmla="*/ 5239 h 13144"/>
                    <a:gd name="connsiteX6" fmla="*/ 8382 w 13620"/>
                    <a:gd name="connsiteY6" fmla="*/ 5144 h 13144"/>
                    <a:gd name="connsiteX7" fmla="*/ 7049 w 13620"/>
                    <a:gd name="connsiteY7" fmla="*/ 0 h 13144"/>
                    <a:gd name="connsiteX8" fmla="*/ 5334 w 13620"/>
                    <a:gd name="connsiteY8" fmla="*/ 4953 h 13144"/>
                    <a:gd name="connsiteX9" fmla="*/ 0 w 13620"/>
                    <a:gd name="connsiteY9" fmla="*/ 4572 h 13144"/>
                    <a:gd name="connsiteX10" fmla="*/ 4286 w 13620"/>
                    <a:gd name="connsiteY10" fmla="*/ 7810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3144">
                      <a:moveTo>
                        <a:pt x="4286" y="7810"/>
                      </a:moveTo>
                      <a:lnTo>
                        <a:pt x="2286" y="12668"/>
                      </a:lnTo>
                      <a:lnTo>
                        <a:pt x="6572" y="9716"/>
                      </a:lnTo>
                      <a:lnTo>
                        <a:pt x="10668" y="13144"/>
                      </a:lnTo>
                      <a:lnTo>
                        <a:pt x="9144" y="8001"/>
                      </a:lnTo>
                      <a:lnTo>
                        <a:pt x="13621" y="5239"/>
                      </a:lnTo>
                      <a:lnTo>
                        <a:pt x="8382" y="5144"/>
                      </a:lnTo>
                      <a:lnTo>
                        <a:pt x="7049" y="0"/>
                      </a:lnTo>
                      <a:lnTo>
                        <a:pt x="5334" y="4953"/>
                      </a:lnTo>
                      <a:lnTo>
                        <a:pt x="0" y="4572"/>
                      </a:lnTo>
                      <a:lnTo>
                        <a:pt x="4286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8" name="Freeform: Shape 657">
                  <a:extLst>
                    <a:ext uri="{FF2B5EF4-FFF2-40B4-BE49-F238E27FC236}">
                      <a16:creationId xmlns:a16="http://schemas.microsoft.com/office/drawing/2014/main" id="{07D71FBB-5287-846C-1014-E34F2D191CA1}"/>
                    </a:ext>
                  </a:extLst>
                </p:cNvPr>
                <p:cNvSpPr/>
                <p:nvPr/>
              </p:nvSpPr>
              <p:spPr>
                <a:xfrm>
                  <a:off x="10035722" y="1992017"/>
                  <a:ext cx="13239" cy="13715"/>
                </a:xfrm>
                <a:custGeom>
                  <a:avLst/>
                  <a:gdLst>
                    <a:gd name="connsiteX0" fmla="*/ 3429 w 13239"/>
                    <a:gd name="connsiteY0" fmla="*/ 6572 h 13715"/>
                    <a:gd name="connsiteX1" fmla="*/ 0 w 13239"/>
                    <a:gd name="connsiteY1" fmla="*/ 10668 h 13715"/>
                    <a:gd name="connsiteX2" fmla="*/ 5143 w 13239"/>
                    <a:gd name="connsiteY2" fmla="*/ 9144 h 13715"/>
                    <a:gd name="connsiteX3" fmla="*/ 7906 w 13239"/>
                    <a:gd name="connsiteY3" fmla="*/ 13716 h 13715"/>
                    <a:gd name="connsiteX4" fmla="*/ 8096 w 13239"/>
                    <a:gd name="connsiteY4" fmla="*/ 8382 h 13715"/>
                    <a:gd name="connsiteX5" fmla="*/ 13240 w 13239"/>
                    <a:gd name="connsiteY5" fmla="*/ 7048 h 13715"/>
                    <a:gd name="connsiteX6" fmla="*/ 8191 w 13239"/>
                    <a:gd name="connsiteY6" fmla="*/ 5334 h 13715"/>
                    <a:gd name="connsiteX7" fmla="*/ 8572 w 13239"/>
                    <a:gd name="connsiteY7" fmla="*/ 0 h 13715"/>
                    <a:gd name="connsiteX8" fmla="*/ 5334 w 13239"/>
                    <a:gd name="connsiteY8" fmla="*/ 4191 h 13715"/>
                    <a:gd name="connsiteX9" fmla="*/ 381 w 13239"/>
                    <a:gd name="connsiteY9" fmla="*/ 2191 h 13715"/>
                    <a:gd name="connsiteX10" fmla="*/ 3429 w 13239"/>
                    <a:gd name="connsiteY10" fmla="*/ 6572 h 13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715">
                      <a:moveTo>
                        <a:pt x="3429" y="6572"/>
                      </a:moveTo>
                      <a:lnTo>
                        <a:pt x="0" y="10668"/>
                      </a:lnTo>
                      <a:lnTo>
                        <a:pt x="5143" y="9144"/>
                      </a:lnTo>
                      <a:lnTo>
                        <a:pt x="7906" y="13716"/>
                      </a:lnTo>
                      <a:lnTo>
                        <a:pt x="8096" y="8382"/>
                      </a:lnTo>
                      <a:lnTo>
                        <a:pt x="13240" y="7048"/>
                      </a:lnTo>
                      <a:lnTo>
                        <a:pt x="8191" y="5334"/>
                      </a:lnTo>
                      <a:lnTo>
                        <a:pt x="8572" y="0"/>
                      </a:lnTo>
                      <a:lnTo>
                        <a:pt x="5334" y="4191"/>
                      </a:lnTo>
                      <a:lnTo>
                        <a:pt x="381" y="2191"/>
                      </a:lnTo>
                      <a:lnTo>
                        <a:pt x="3429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9" name="Freeform: Shape 658">
                  <a:extLst>
                    <a:ext uri="{FF2B5EF4-FFF2-40B4-BE49-F238E27FC236}">
                      <a16:creationId xmlns:a16="http://schemas.microsoft.com/office/drawing/2014/main" id="{D08CA046-EBFE-38A2-D7E4-FA0BB959D3D1}"/>
                    </a:ext>
                  </a:extLst>
                </p:cNvPr>
                <p:cNvSpPr/>
                <p:nvPr/>
              </p:nvSpPr>
              <p:spPr>
                <a:xfrm>
                  <a:off x="10071917" y="2053358"/>
                  <a:ext cx="13906" cy="13430"/>
                </a:xfrm>
                <a:custGeom>
                  <a:avLst/>
                  <a:gdLst>
                    <a:gd name="connsiteX0" fmla="*/ 4572 w 13906"/>
                    <a:gd name="connsiteY0" fmla="*/ 5144 h 13430"/>
                    <a:gd name="connsiteX1" fmla="*/ 0 w 13906"/>
                    <a:gd name="connsiteY1" fmla="*/ 8001 h 13430"/>
                    <a:gd name="connsiteX2" fmla="*/ 5429 w 13906"/>
                    <a:gd name="connsiteY2" fmla="*/ 8192 h 13430"/>
                    <a:gd name="connsiteX3" fmla="*/ 6763 w 13906"/>
                    <a:gd name="connsiteY3" fmla="*/ 13430 h 13430"/>
                    <a:gd name="connsiteX4" fmla="*/ 8477 w 13906"/>
                    <a:gd name="connsiteY4" fmla="*/ 8287 h 13430"/>
                    <a:gd name="connsiteX5" fmla="*/ 13906 w 13906"/>
                    <a:gd name="connsiteY5" fmla="*/ 8668 h 13430"/>
                    <a:gd name="connsiteX6" fmla="*/ 9620 w 13906"/>
                    <a:gd name="connsiteY6" fmla="*/ 5429 h 13430"/>
                    <a:gd name="connsiteX7" fmla="*/ 11621 w 13906"/>
                    <a:gd name="connsiteY7" fmla="*/ 381 h 13430"/>
                    <a:gd name="connsiteX8" fmla="*/ 7144 w 13906"/>
                    <a:gd name="connsiteY8" fmla="*/ 3524 h 13430"/>
                    <a:gd name="connsiteX9" fmla="*/ 3048 w 13906"/>
                    <a:gd name="connsiteY9" fmla="*/ 0 h 13430"/>
                    <a:gd name="connsiteX10" fmla="*/ 4572 w 13906"/>
                    <a:gd name="connsiteY10" fmla="*/ 5144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430">
                      <a:moveTo>
                        <a:pt x="4572" y="5144"/>
                      </a:moveTo>
                      <a:lnTo>
                        <a:pt x="0" y="8001"/>
                      </a:lnTo>
                      <a:lnTo>
                        <a:pt x="5429" y="8192"/>
                      </a:lnTo>
                      <a:lnTo>
                        <a:pt x="6763" y="13430"/>
                      </a:lnTo>
                      <a:lnTo>
                        <a:pt x="8477" y="8287"/>
                      </a:lnTo>
                      <a:lnTo>
                        <a:pt x="13906" y="8668"/>
                      </a:lnTo>
                      <a:lnTo>
                        <a:pt x="9620" y="5429"/>
                      </a:lnTo>
                      <a:lnTo>
                        <a:pt x="11621" y="381"/>
                      </a:lnTo>
                      <a:lnTo>
                        <a:pt x="7144" y="3524"/>
                      </a:lnTo>
                      <a:lnTo>
                        <a:pt x="3048" y="0"/>
                      </a:lnTo>
                      <a:lnTo>
                        <a:pt x="4572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0" name="Freeform: Shape 659">
                  <a:extLst>
                    <a:ext uri="{FF2B5EF4-FFF2-40B4-BE49-F238E27FC236}">
                      <a16:creationId xmlns:a16="http://schemas.microsoft.com/office/drawing/2014/main" id="{465E7D44-B276-EAEE-0C0D-ADDB768EA16D}"/>
                    </a:ext>
                  </a:extLst>
                </p:cNvPr>
                <p:cNvSpPr/>
                <p:nvPr/>
              </p:nvSpPr>
              <p:spPr>
                <a:xfrm>
                  <a:off x="10036960" y="2021354"/>
                  <a:ext cx="13525" cy="14001"/>
                </a:xfrm>
                <a:custGeom>
                  <a:avLst/>
                  <a:gdLst>
                    <a:gd name="connsiteX0" fmla="*/ 5334 w 13525"/>
                    <a:gd name="connsiteY0" fmla="*/ 5429 h 14001"/>
                    <a:gd name="connsiteX1" fmla="*/ 0 w 13525"/>
                    <a:gd name="connsiteY1" fmla="*/ 6763 h 14001"/>
                    <a:gd name="connsiteX2" fmla="*/ 5143 w 13525"/>
                    <a:gd name="connsiteY2" fmla="*/ 8573 h 14001"/>
                    <a:gd name="connsiteX3" fmla="*/ 4763 w 13525"/>
                    <a:gd name="connsiteY3" fmla="*/ 14002 h 14001"/>
                    <a:gd name="connsiteX4" fmla="*/ 8096 w 13525"/>
                    <a:gd name="connsiteY4" fmla="*/ 9620 h 14001"/>
                    <a:gd name="connsiteX5" fmla="*/ 13144 w 13525"/>
                    <a:gd name="connsiteY5" fmla="*/ 11716 h 14001"/>
                    <a:gd name="connsiteX6" fmla="*/ 10001 w 13525"/>
                    <a:gd name="connsiteY6" fmla="*/ 7239 h 14001"/>
                    <a:gd name="connsiteX7" fmla="*/ 13525 w 13525"/>
                    <a:gd name="connsiteY7" fmla="*/ 3048 h 14001"/>
                    <a:gd name="connsiteX8" fmla="*/ 8382 w 13525"/>
                    <a:gd name="connsiteY8" fmla="*/ 4572 h 14001"/>
                    <a:gd name="connsiteX9" fmla="*/ 5429 w 13525"/>
                    <a:gd name="connsiteY9" fmla="*/ 0 h 14001"/>
                    <a:gd name="connsiteX10" fmla="*/ 5334 w 13525"/>
                    <a:gd name="connsiteY10" fmla="*/ 542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334" y="5429"/>
                      </a:moveTo>
                      <a:lnTo>
                        <a:pt x="0" y="6763"/>
                      </a:lnTo>
                      <a:lnTo>
                        <a:pt x="5143" y="8573"/>
                      </a:lnTo>
                      <a:lnTo>
                        <a:pt x="4763" y="14002"/>
                      </a:lnTo>
                      <a:lnTo>
                        <a:pt x="8096" y="9620"/>
                      </a:lnTo>
                      <a:lnTo>
                        <a:pt x="13144" y="11716"/>
                      </a:lnTo>
                      <a:lnTo>
                        <a:pt x="10001" y="7239"/>
                      </a:lnTo>
                      <a:lnTo>
                        <a:pt x="13525" y="3048"/>
                      </a:lnTo>
                      <a:lnTo>
                        <a:pt x="8382" y="4572"/>
                      </a:lnTo>
                      <a:lnTo>
                        <a:pt x="5429" y="0"/>
                      </a:lnTo>
                      <a:lnTo>
                        <a:pt x="533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1" name="Freeform: Shape 660">
                  <a:extLst>
                    <a:ext uri="{FF2B5EF4-FFF2-40B4-BE49-F238E27FC236}">
                      <a16:creationId xmlns:a16="http://schemas.microsoft.com/office/drawing/2014/main" id="{30705C47-B32C-BF0B-7C60-D12A0A3A8A72}"/>
                    </a:ext>
                  </a:extLst>
                </p:cNvPr>
                <p:cNvSpPr/>
                <p:nvPr/>
              </p:nvSpPr>
              <p:spPr>
                <a:xfrm>
                  <a:off x="10017434" y="1951726"/>
                  <a:ext cx="14192" cy="13620"/>
                </a:xfrm>
                <a:custGeom>
                  <a:avLst/>
                  <a:gdLst>
                    <a:gd name="connsiteX0" fmla="*/ 5525 w 14192"/>
                    <a:gd name="connsiteY0" fmla="*/ 5144 h 13620"/>
                    <a:gd name="connsiteX1" fmla="*/ 0 w 14192"/>
                    <a:gd name="connsiteY1" fmla="*/ 4763 h 13620"/>
                    <a:gd name="connsiteX2" fmla="*/ 4381 w 14192"/>
                    <a:gd name="connsiteY2" fmla="*/ 8096 h 13620"/>
                    <a:gd name="connsiteX3" fmla="*/ 2381 w 14192"/>
                    <a:gd name="connsiteY3" fmla="*/ 13240 h 13620"/>
                    <a:gd name="connsiteX4" fmla="*/ 6858 w 14192"/>
                    <a:gd name="connsiteY4" fmla="*/ 10096 h 13620"/>
                    <a:gd name="connsiteX5" fmla="*/ 11144 w 14192"/>
                    <a:gd name="connsiteY5" fmla="*/ 13621 h 13620"/>
                    <a:gd name="connsiteX6" fmla="*/ 9525 w 14192"/>
                    <a:gd name="connsiteY6" fmla="*/ 8382 h 13620"/>
                    <a:gd name="connsiteX7" fmla="*/ 14192 w 14192"/>
                    <a:gd name="connsiteY7" fmla="*/ 5429 h 13620"/>
                    <a:gd name="connsiteX8" fmla="*/ 8668 w 14192"/>
                    <a:gd name="connsiteY8" fmla="*/ 5334 h 13620"/>
                    <a:gd name="connsiteX9" fmla="*/ 7334 w 14192"/>
                    <a:gd name="connsiteY9" fmla="*/ 0 h 13620"/>
                    <a:gd name="connsiteX10" fmla="*/ 5525 w 14192"/>
                    <a:gd name="connsiteY10" fmla="*/ 5144 h 1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92" h="13620">
                      <a:moveTo>
                        <a:pt x="5525" y="5144"/>
                      </a:moveTo>
                      <a:lnTo>
                        <a:pt x="0" y="4763"/>
                      </a:lnTo>
                      <a:lnTo>
                        <a:pt x="4381" y="8096"/>
                      </a:lnTo>
                      <a:lnTo>
                        <a:pt x="2381" y="13240"/>
                      </a:lnTo>
                      <a:lnTo>
                        <a:pt x="6858" y="10096"/>
                      </a:lnTo>
                      <a:lnTo>
                        <a:pt x="11144" y="13621"/>
                      </a:lnTo>
                      <a:lnTo>
                        <a:pt x="9525" y="8382"/>
                      </a:lnTo>
                      <a:lnTo>
                        <a:pt x="14192" y="5429"/>
                      </a:lnTo>
                      <a:lnTo>
                        <a:pt x="8668" y="5334"/>
                      </a:lnTo>
                      <a:lnTo>
                        <a:pt x="7334" y="0"/>
                      </a:lnTo>
                      <a:lnTo>
                        <a:pt x="5525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2" name="Freeform: Shape 661">
                  <a:extLst>
                    <a:ext uri="{FF2B5EF4-FFF2-40B4-BE49-F238E27FC236}">
                      <a16:creationId xmlns:a16="http://schemas.microsoft.com/office/drawing/2014/main" id="{AFC831F3-F37D-0AFE-D573-0C07ACCAC174}"/>
                    </a:ext>
                  </a:extLst>
                </p:cNvPr>
                <p:cNvSpPr/>
                <p:nvPr/>
              </p:nvSpPr>
              <p:spPr>
                <a:xfrm>
                  <a:off x="10011624" y="2030022"/>
                  <a:ext cx="13811" cy="14287"/>
                </a:xfrm>
                <a:custGeom>
                  <a:avLst/>
                  <a:gdLst>
                    <a:gd name="connsiteX0" fmla="*/ 5620 w 13811"/>
                    <a:gd name="connsiteY0" fmla="*/ 4381 h 14287"/>
                    <a:gd name="connsiteX1" fmla="*/ 381 w 13811"/>
                    <a:gd name="connsiteY1" fmla="*/ 2286 h 14287"/>
                    <a:gd name="connsiteX2" fmla="*/ 3620 w 13811"/>
                    <a:gd name="connsiteY2" fmla="*/ 6858 h 14287"/>
                    <a:gd name="connsiteX3" fmla="*/ 0 w 13811"/>
                    <a:gd name="connsiteY3" fmla="*/ 11144 h 14287"/>
                    <a:gd name="connsiteX4" fmla="*/ 5334 w 13811"/>
                    <a:gd name="connsiteY4" fmla="*/ 9525 h 14287"/>
                    <a:gd name="connsiteX5" fmla="*/ 8287 w 13811"/>
                    <a:gd name="connsiteY5" fmla="*/ 14288 h 14287"/>
                    <a:gd name="connsiteX6" fmla="*/ 8382 w 13811"/>
                    <a:gd name="connsiteY6" fmla="*/ 8668 h 14287"/>
                    <a:gd name="connsiteX7" fmla="*/ 13811 w 13811"/>
                    <a:gd name="connsiteY7" fmla="*/ 7334 h 14287"/>
                    <a:gd name="connsiteX8" fmla="*/ 8572 w 13811"/>
                    <a:gd name="connsiteY8" fmla="*/ 5525 h 14287"/>
                    <a:gd name="connsiteX9" fmla="*/ 8954 w 13811"/>
                    <a:gd name="connsiteY9" fmla="*/ 0 h 14287"/>
                    <a:gd name="connsiteX10" fmla="*/ 5620 w 13811"/>
                    <a:gd name="connsiteY10" fmla="*/ 4381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4287">
                      <a:moveTo>
                        <a:pt x="5620" y="4381"/>
                      </a:moveTo>
                      <a:lnTo>
                        <a:pt x="381" y="2286"/>
                      </a:lnTo>
                      <a:lnTo>
                        <a:pt x="3620" y="6858"/>
                      </a:lnTo>
                      <a:lnTo>
                        <a:pt x="0" y="11144"/>
                      </a:lnTo>
                      <a:lnTo>
                        <a:pt x="5334" y="9525"/>
                      </a:lnTo>
                      <a:lnTo>
                        <a:pt x="8287" y="14288"/>
                      </a:lnTo>
                      <a:lnTo>
                        <a:pt x="8382" y="8668"/>
                      </a:lnTo>
                      <a:lnTo>
                        <a:pt x="13811" y="7334"/>
                      </a:lnTo>
                      <a:lnTo>
                        <a:pt x="8572" y="5525"/>
                      </a:lnTo>
                      <a:lnTo>
                        <a:pt x="8954" y="0"/>
                      </a:lnTo>
                      <a:lnTo>
                        <a:pt x="5620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3" name="Freeform: Shape 662">
                  <a:extLst>
                    <a:ext uri="{FF2B5EF4-FFF2-40B4-BE49-F238E27FC236}">
                      <a16:creationId xmlns:a16="http://schemas.microsoft.com/office/drawing/2014/main" id="{72FB9461-DF5F-6444-B9B1-45A4A2A93384}"/>
                    </a:ext>
                  </a:extLst>
                </p:cNvPr>
                <p:cNvSpPr/>
                <p:nvPr/>
              </p:nvSpPr>
              <p:spPr>
                <a:xfrm>
                  <a:off x="9985811" y="1935248"/>
                  <a:ext cx="14478" cy="13906"/>
                </a:xfrm>
                <a:custGeom>
                  <a:avLst/>
                  <a:gdLst>
                    <a:gd name="connsiteX0" fmla="*/ 7429 w 14478"/>
                    <a:gd name="connsiteY0" fmla="*/ 3619 h 13906"/>
                    <a:gd name="connsiteX1" fmla="*/ 3143 w 14478"/>
                    <a:gd name="connsiteY1" fmla="*/ 0 h 13906"/>
                    <a:gd name="connsiteX2" fmla="*/ 4763 w 14478"/>
                    <a:gd name="connsiteY2" fmla="*/ 5334 h 13906"/>
                    <a:gd name="connsiteX3" fmla="*/ 0 w 14478"/>
                    <a:gd name="connsiteY3" fmla="*/ 8287 h 13906"/>
                    <a:gd name="connsiteX4" fmla="*/ 5620 w 14478"/>
                    <a:gd name="connsiteY4" fmla="*/ 8477 h 13906"/>
                    <a:gd name="connsiteX5" fmla="*/ 6953 w 14478"/>
                    <a:gd name="connsiteY5" fmla="*/ 13906 h 13906"/>
                    <a:gd name="connsiteX6" fmla="*/ 8858 w 14478"/>
                    <a:gd name="connsiteY6" fmla="*/ 8572 h 13906"/>
                    <a:gd name="connsiteX7" fmla="*/ 14478 w 14478"/>
                    <a:gd name="connsiteY7" fmla="*/ 8953 h 13906"/>
                    <a:gd name="connsiteX8" fmla="*/ 10001 w 14478"/>
                    <a:gd name="connsiteY8" fmla="*/ 5620 h 13906"/>
                    <a:gd name="connsiteX9" fmla="*/ 12097 w 14478"/>
                    <a:gd name="connsiteY9" fmla="*/ 381 h 13906"/>
                    <a:gd name="connsiteX10" fmla="*/ 7429 w 14478"/>
                    <a:gd name="connsiteY10" fmla="*/ 3619 h 1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8" h="13906">
                      <a:moveTo>
                        <a:pt x="7429" y="3619"/>
                      </a:moveTo>
                      <a:lnTo>
                        <a:pt x="3143" y="0"/>
                      </a:lnTo>
                      <a:lnTo>
                        <a:pt x="4763" y="5334"/>
                      </a:lnTo>
                      <a:lnTo>
                        <a:pt x="0" y="8287"/>
                      </a:lnTo>
                      <a:lnTo>
                        <a:pt x="5620" y="8477"/>
                      </a:lnTo>
                      <a:lnTo>
                        <a:pt x="6953" y="13906"/>
                      </a:lnTo>
                      <a:lnTo>
                        <a:pt x="8858" y="8572"/>
                      </a:lnTo>
                      <a:lnTo>
                        <a:pt x="14478" y="8953"/>
                      </a:lnTo>
                      <a:lnTo>
                        <a:pt x="10001" y="5620"/>
                      </a:lnTo>
                      <a:lnTo>
                        <a:pt x="12097" y="381"/>
                      </a:lnTo>
                      <a:lnTo>
                        <a:pt x="7429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4" name="Freeform: Shape 663">
                  <a:extLst>
                    <a:ext uri="{FF2B5EF4-FFF2-40B4-BE49-F238E27FC236}">
                      <a16:creationId xmlns:a16="http://schemas.microsoft.com/office/drawing/2014/main" id="{CF91733D-BAAF-6768-D6B9-40A7844C6438}"/>
                    </a:ext>
                  </a:extLst>
                </p:cNvPr>
                <p:cNvSpPr/>
                <p:nvPr/>
              </p:nvSpPr>
              <p:spPr>
                <a:xfrm>
                  <a:off x="9976381" y="1972109"/>
                  <a:ext cx="14097" cy="14573"/>
                </a:xfrm>
                <a:custGeom>
                  <a:avLst/>
                  <a:gdLst>
                    <a:gd name="connsiteX0" fmla="*/ 8668 w 14097"/>
                    <a:gd name="connsiteY0" fmla="*/ 4858 h 14573"/>
                    <a:gd name="connsiteX1" fmla="*/ 5620 w 14097"/>
                    <a:gd name="connsiteY1" fmla="*/ 0 h 14573"/>
                    <a:gd name="connsiteX2" fmla="*/ 5525 w 14097"/>
                    <a:gd name="connsiteY2" fmla="*/ 5715 h 14573"/>
                    <a:gd name="connsiteX3" fmla="*/ 0 w 14097"/>
                    <a:gd name="connsiteY3" fmla="*/ 7048 h 14573"/>
                    <a:gd name="connsiteX4" fmla="*/ 5334 w 14097"/>
                    <a:gd name="connsiteY4" fmla="*/ 8954 h 14573"/>
                    <a:gd name="connsiteX5" fmla="*/ 4953 w 14097"/>
                    <a:gd name="connsiteY5" fmla="*/ 14573 h 14573"/>
                    <a:gd name="connsiteX6" fmla="*/ 8382 w 14097"/>
                    <a:gd name="connsiteY6" fmla="*/ 10096 h 14573"/>
                    <a:gd name="connsiteX7" fmla="*/ 13716 w 14097"/>
                    <a:gd name="connsiteY7" fmla="*/ 12192 h 14573"/>
                    <a:gd name="connsiteX8" fmla="*/ 10478 w 14097"/>
                    <a:gd name="connsiteY8" fmla="*/ 7525 h 14573"/>
                    <a:gd name="connsiteX9" fmla="*/ 14097 w 14097"/>
                    <a:gd name="connsiteY9" fmla="*/ 3143 h 14573"/>
                    <a:gd name="connsiteX10" fmla="*/ 8668 w 14097"/>
                    <a:gd name="connsiteY10" fmla="*/ 4858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7" h="14573">
                      <a:moveTo>
                        <a:pt x="8668" y="4858"/>
                      </a:moveTo>
                      <a:lnTo>
                        <a:pt x="5620" y="0"/>
                      </a:lnTo>
                      <a:lnTo>
                        <a:pt x="5525" y="5715"/>
                      </a:lnTo>
                      <a:lnTo>
                        <a:pt x="0" y="7048"/>
                      </a:lnTo>
                      <a:lnTo>
                        <a:pt x="5334" y="8954"/>
                      </a:lnTo>
                      <a:lnTo>
                        <a:pt x="4953" y="14573"/>
                      </a:lnTo>
                      <a:lnTo>
                        <a:pt x="8382" y="10096"/>
                      </a:lnTo>
                      <a:lnTo>
                        <a:pt x="13716" y="12192"/>
                      </a:lnTo>
                      <a:lnTo>
                        <a:pt x="10478" y="7525"/>
                      </a:lnTo>
                      <a:lnTo>
                        <a:pt x="14097" y="3143"/>
                      </a:lnTo>
                      <a:lnTo>
                        <a:pt x="8668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5" name="Freeform: Shape 664">
                  <a:extLst>
                    <a:ext uri="{FF2B5EF4-FFF2-40B4-BE49-F238E27FC236}">
                      <a16:creationId xmlns:a16="http://schemas.microsoft.com/office/drawing/2014/main" id="{62B43A1D-6E6B-CDA9-39FB-E0898BE57205}"/>
                    </a:ext>
                  </a:extLst>
                </p:cNvPr>
                <p:cNvSpPr/>
                <p:nvPr/>
              </p:nvSpPr>
              <p:spPr>
                <a:xfrm>
                  <a:off x="9963713" y="1953631"/>
                  <a:ext cx="14763" cy="14287"/>
                </a:xfrm>
                <a:custGeom>
                  <a:avLst/>
                  <a:gdLst>
                    <a:gd name="connsiteX0" fmla="*/ 8954 w 14763"/>
                    <a:gd name="connsiteY0" fmla="*/ 5620 h 14287"/>
                    <a:gd name="connsiteX1" fmla="*/ 7620 w 14763"/>
                    <a:gd name="connsiteY1" fmla="*/ 0 h 14287"/>
                    <a:gd name="connsiteX2" fmla="*/ 5715 w 14763"/>
                    <a:gd name="connsiteY2" fmla="*/ 5429 h 14287"/>
                    <a:gd name="connsiteX3" fmla="*/ 0 w 14763"/>
                    <a:gd name="connsiteY3" fmla="*/ 5048 h 14287"/>
                    <a:gd name="connsiteX4" fmla="*/ 4572 w 14763"/>
                    <a:gd name="connsiteY4" fmla="*/ 8477 h 14287"/>
                    <a:gd name="connsiteX5" fmla="*/ 2381 w 14763"/>
                    <a:gd name="connsiteY5" fmla="*/ 13811 h 14287"/>
                    <a:gd name="connsiteX6" fmla="*/ 7144 w 14763"/>
                    <a:gd name="connsiteY6" fmla="*/ 10573 h 14287"/>
                    <a:gd name="connsiteX7" fmla="*/ 11525 w 14763"/>
                    <a:gd name="connsiteY7" fmla="*/ 14288 h 14287"/>
                    <a:gd name="connsiteX8" fmla="*/ 9811 w 14763"/>
                    <a:gd name="connsiteY8" fmla="*/ 8763 h 14287"/>
                    <a:gd name="connsiteX9" fmla="*/ 14764 w 14763"/>
                    <a:gd name="connsiteY9" fmla="*/ 5715 h 14287"/>
                    <a:gd name="connsiteX10" fmla="*/ 8954 w 14763"/>
                    <a:gd name="connsiteY10" fmla="*/ 5620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4287">
                      <a:moveTo>
                        <a:pt x="8954" y="5620"/>
                      </a:move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5048"/>
                      </a:lnTo>
                      <a:lnTo>
                        <a:pt x="4572" y="8477"/>
                      </a:lnTo>
                      <a:lnTo>
                        <a:pt x="2381" y="13811"/>
                      </a:lnTo>
                      <a:lnTo>
                        <a:pt x="7144" y="10573"/>
                      </a:lnTo>
                      <a:lnTo>
                        <a:pt x="11525" y="14288"/>
                      </a:lnTo>
                      <a:lnTo>
                        <a:pt x="9811" y="8763"/>
                      </a:lnTo>
                      <a:lnTo>
                        <a:pt x="14764" y="5715"/>
                      </a:lnTo>
                      <a:lnTo>
                        <a:pt x="8954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6" name="Freeform: Shape 665">
                  <a:extLst>
                    <a:ext uri="{FF2B5EF4-FFF2-40B4-BE49-F238E27FC236}">
                      <a16:creationId xmlns:a16="http://schemas.microsoft.com/office/drawing/2014/main" id="{D0CD1F03-DE59-5DB7-E62B-0FF7BA1DBF96}"/>
                    </a:ext>
                  </a:extLst>
                </p:cNvPr>
                <p:cNvSpPr/>
                <p:nvPr/>
              </p:nvSpPr>
              <p:spPr>
                <a:xfrm>
                  <a:off x="9957045" y="2012591"/>
                  <a:ext cx="14382" cy="14858"/>
                </a:xfrm>
                <a:custGeom>
                  <a:avLst/>
                  <a:gdLst>
                    <a:gd name="connsiteX0" fmla="*/ 8954 w 14382"/>
                    <a:gd name="connsiteY0" fmla="*/ 5715 h 14858"/>
                    <a:gd name="connsiteX1" fmla="*/ 9335 w 14382"/>
                    <a:gd name="connsiteY1" fmla="*/ 0 h 14858"/>
                    <a:gd name="connsiteX2" fmla="*/ 5810 w 14382"/>
                    <a:gd name="connsiteY2" fmla="*/ 4572 h 14858"/>
                    <a:gd name="connsiteX3" fmla="*/ 476 w 14382"/>
                    <a:gd name="connsiteY3" fmla="*/ 2381 h 14858"/>
                    <a:gd name="connsiteX4" fmla="*/ 3810 w 14382"/>
                    <a:gd name="connsiteY4" fmla="*/ 7144 h 14858"/>
                    <a:gd name="connsiteX5" fmla="*/ 0 w 14382"/>
                    <a:gd name="connsiteY5" fmla="*/ 11621 h 14858"/>
                    <a:gd name="connsiteX6" fmla="*/ 5620 w 14382"/>
                    <a:gd name="connsiteY6" fmla="*/ 9906 h 14858"/>
                    <a:gd name="connsiteX7" fmla="*/ 8668 w 14382"/>
                    <a:gd name="connsiteY7" fmla="*/ 14859 h 14858"/>
                    <a:gd name="connsiteX8" fmla="*/ 8763 w 14382"/>
                    <a:gd name="connsiteY8" fmla="*/ 9049 h 14858"/>
                    <a:gd name="connsiteX9" fmla="*/ 14383 w 14382"/>
                    <a:gd name="connsiteY9" fmla="*/ 7715 h 14858"/>
                    <a:gd name="connsiteX10" fmla="*/ 8954 w 14382"/>
                    <a:gd name="connsiteY10" fmla="*/ 5715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858">
                      <a:moveTo>
                        <a:pt x="8954" y="5715"/>
                      </a:moveTo>
                      <a:lnTo>
                        <a:pt x="9335" y="0"/>
                      </a:lnTo>
                      <a:lnTo>
                        <a:pt x="5810" y="4572"/>
                      </a:lnTo>
                      <a:lnTo>
                        <a:pt x="476" y="2381"/>
                      </a:lnTo>
                      <a:lnTo>
                        <a:pt x="3810" y="7144"/>
                      </a:lnTo>
                      <a:lnTo>
                        <a:pt x="0" y="11621"/>
                      </a:lnTo>
                      <a:lnTo>
                        <a:pt x="5620" y="9906"/>
                      </a:lnTo>
                      <a:lnTo>
                        <a:pt x="8668" y="14859"/>
                      </a:lnTo>
                      <a:lnTo>
                        <a:pt x="8763" y="9049"/>
                      </a:lnTo>
                      <a:lnTo>
                        <a:pt x="14383" y="7715"/>
                      </a:lnTo>
                      <a:lnTo>
                        <a:pt x="8954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7" name="Freeform: Shape 666">
                  <a:extLst>
                    <a:ext uri="{FF2B5EF4-FFF2-40B4-BE49-F238E27FC236}">
                      <a16:creationId xmlns:a16="http://schemas.microsoft.com/office/drawing/2014/main" id="{70EBCC88-9B47-4312-EA71-883299C7F507}"/>
                    </a:ext>
                  </a:extLst>
                </p:cNvPr>
                <p:cNvSpPr/>
                <p:nvPr/>
              </p:nvSpPr>
              <p:spPr>
                <a:xfrm>
                  <a:off x="9952283" y="1987349"/>
                  <a:ext cx="14954" cy="14478"/>
                </a:xfrm>
                <a:custGeom>
                  <a:avLst/>
                  <a:gdLst>
                    <a:gd name="connsiteX0" fmla="*/ 10382 w 14954"/>
                    <a:gd name="connsiteY0" fmla="*/ 5810 h 14478"/>
                    <a:gd name="connsiteX1" fmla="*/ 12573 w 14954"/>
                    <a:gd name="connsiteY1" fmla="*/ 381 h 14478"/>
                    <a:gd name="connsiteX2" fmla="*/ 7715 w 14954"/>
                    <a:gd name="connsiteY2" fmla="*/ 3715 h 14478"/>
                    <a:gd name="connsiteX3" fmla="*/ 3238 w 14954"/>
                    <a:gd name="connsiteY3" fmla="*/ 0 h 14478"/>
                    <a:gd name="connsiteX4" fmla="*/ 4953 w 14954"/>
                    <a:gd name="connsiteY4" fmla="*/ 5525 h 14478"/>
                    <a:gd name="connsiteX5" fmla="*/ 0 w 14954"/>
                    <a:gd name="connsiteY5" fmla="*/ 8668 h 14478"/>
                    <a:gd name="connsiteX6" fmla="*/ 5810 w 14954"/>
                    <a:gd name="connsiteY6" fmla="*/ 8763 h 14478"/>
                    <a:gd name="connsiteX7" fmla="*/ 7239 w 14954"/>
                    <a:gd name="connsiteY7" fmla="*/ 14478 h 14478"/>
                    <a:gd name="connsiteX8" fmla="*/ 9144 w 14954"/>
                    <a:gd name="connsiteY8" fmla="*/ 8954 h 14478"/>
                    <a:gd name="connsiteX9" fmla="*/ 14954 w 14954"/>
                    <a:gd name="connsiteY9" fmla="*/ 9335 h 14478"/>
                    <a:gd name="connsiteX10" fmla="*/ 10382 w 14954"/>
                    <a:gd name="connsiteY10" fmla="*/ 5810 h 14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4478">
                      <a:moveTo>
                        <a:pt x="10382" y="5810"/>
                      </a:moveTo>
                      <a:lnTo>
                        <a:pt x="12573" y="381"/>
                      </a:lnTo>
                      <a:lnTo>
                        <a:pt x="7715" y="3715"/>
                      </a:lnTo>
                      <a:lnTo>
                        <a:pt x="3238" y="0"/>
                      </a:lnTo>
                      <a:lnTo>
                        <a:pt x="4953" y="5525"/>
                      </a:lnTo>
                      <a:lnTo>
                        <a:pt x="0" y="8668"/>
                      </a:lnTo>
                      <a:lnTo>
                        <a:pt x="5810" y="8763"/>
                      </a:lnTo>
                      <a:lnTo>
                        <a:pt x="7239" y="14478"/>
                      </a:lnTo>
                      <a:lnTo>
                        <a:pt x="9144" y="8954"/>
                      </a:lnTo>
                      <a:lnTo>
                        <a:pt x="14954" y="9335"/>
                      </a:lnTo>
                      <a:lnTo>
                        <a:pt x="10382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8" name="Freeform: Shape 667">
                  <a:extLst>
                    <a:ext uri="{FF2B5EF4-FFF2-40B4-BE49-F238E27FC236}">
                      <a16:creationId xmlns:a16="http://schemas.microsoft.com/office/drawing/2014/main" id="{13E690F8-603D-53DF-2583-5E60B5A53CC9}"/>
                    </a:ext>
                  </a:extLst>
                </p:cNvPr>
                <p:cNvSpPr/>
                <p:nvPr/>
              </p:nvSpPr>
              <p:spPr>
                <a:xfrm>
                  <a:off x="9936090" y="2003066"/>
                  <a:ext cx="14668" cy="15239"/>
                </a:xfrm>
                <a:custGeom>
                  <a:avLst/>
                  <a:gdLst>
                    <a:gd name="connsiteX0" fmla="*/ 10859 w 14668"/>
                    <a:gd name="connsiteY0" fmla="*/ 7906 h 15239"/>
                    <a:gd name="connsiteX1" fmla="*/ 14669 w 14668"/>
                    <a:gd name="connsiteY1" fmla="*/ 3334 h 15239"/>
                    <a:gd name="connsiteX2" fmla="*/ 8954 w 14668"/>
                    <a:gd name="connsiteY2" fmla="*/ 5048 h 15239"/>
                    <a:gd name="connsiteX3" fmla="*/ 5810 w 14668"/>
                    <a:gd name="connsiteY3" fmla="*/ 0 h 15239"/>
                    <a:gd name="connsiteX4" fmla="*/ 5715 w 14668"/>
                    <a:gd name="connsiteY4" fmla="*/ 5906 h 15239"/>
                    <a:gd name="connsiteX5" fmla="*/ 0 w 14668"/>
                    <a:gd name="connsiteY5" fmla="*/ 7334 h 15239"/>
                    <a:gd name="connsiteX6" fmla="*/ 5525 w 14668"/>
                    <a:gd name="connsiteY6" fmla="*/ 9335 h 15239"/>
                    <a:gd name="connsiteX7" fmla="*/ 5144 w 14668"/>
                    <a:gd name="connsiteY7" fmla="*/ 15240 h 15239"/>
                    <a:gd name="connsiteX8" fmla="*/ 8668 w 14668"/>
                    <a:gd name="connsiteY8" fmla="*/ 10477 h 15239"/>
                    <a:gd name="connsiteX9" fmla="*/ 14192 w 14668"/>
                    <a:gd name="connsiteY9" fmla="*/ 12668 h 15239"/>
                    <a:gd name="connsiteX10" fmla="*/ 10859 w 14668"/>
                    <a:gd name="connsiteY10" fmla="*/ 7906 h 1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239">
                      <a:moveTo>
                        <a:pt x="10859" y="7906"/>
                      </a:moveTo>
                      <a:lnTo>
                        <a:pt x="14669" y="3334"/>
                      </a:lnTo>
                      <a:lnTo>
                        <a:pt x="8954" y="5048"/>
                      </a:lnTo>
                      <a:lnTo>
                        <a:pt x="5810" y="0"/>
                      </a:lnTo>
                      <a:lnTo>
                        <a:pt x="5715" y="5906"/>
                      </a:lnTo>
                      <a:lnTo>
                        <a:pt x="0" y="7334"/>
                      </a:lnTo>
                      <a:lnTo>
                        <a:pt x="5525" y="9335"/>
                      </a:lnTo>
                      <a:lnTo>
                        <a:pt x="5144" y="15240"/>
                      </a:lnTo>
                      <a:lnTo>
                        <a:pt x="8668" y="10477"/>
                      </a:lnTo>
                      <a:lnTo>
                        <a:pt x="14192" y="12668"/>
                      </a:lnTo>
                      <a:lnTo>
                        <a:pt x="10859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9" name="Freeform: Shape 668">
                  <a:extLst>
                    <a:ext uri="{FF2B5EF4-FFF2-40B4-BE49-F238E27FC236}">
                      <a16:creationId xmlns:a16="http://schemas.microsoft.com/office/drawing/2014/main" id="{1B489720-EE40-327E-05B4-A395299D43DD}"/>
                    </a:ext>
                  </a:extLst>
                </p:cNvPr>
                <p:cNvSpPr/>
                <p:nvPr/>
              </p:nvSpPr>
              <p:spPr>
                <a:xfrm>
                  <a:off x="9965332" y="2033260"/>
                  <a:ext cx="15335" cy="14763"/>
                </a:xfrm>
                <a:custGeom>
                  <a:avLst/>
                  <a:gdLst>
                    <a:gd name="connsiteX0" fmla="*/ 10287 w 15335"/>
                    <a:gd name="connsiteY0" fmla="*/ 9144 h 14763"/>
                    <a:gd name="connsiteX1" fmla="*/ 15335 w 15335"/>
                    <a:gd name="connsiteY1" fmla="*/ 5906 h 14763"/>
                    <a:gd name="connsiteX2" fmla="*/ 9335 w 15335"/>
                    <a:gd name="connsiteY2" fmla="*/ 5810 h 14763"/>
                    <a:gd name="connsiteX3" fmla="*/ 7906 w 15335"/>
                    <a:gd name="connsiteY3" fmla="*/ 0 h 14763"/>
                    <a:gd name="connsiteX4" fmla="*/ 6001 w 15335"/>
                    <a:gd name="connsiteY4" fmla="*/ 5620 h 14763"/>
                    <a:gd name="connsiteX5" fmla="*/ 0 w 15335"/>
                    <a:gd name="connsiteY5" fmla="*/ 5239 h 14763"/>
                    <a:gd name="connsiteX6" fmla="*/ 4763 w 15335"/>
                    <a:gd name="connsiteY6" fmla="*/ 8858 h 14763"/>
                    <a:gd name="connsiteX7" fmla="*/ 2477 w 15335"/>
                    <a:gd name="connsiteY7" fmla="*/ 14383 h 14763"/>
                    <a:gd name="connsiteX8" fmla="*/ 7429 w 15335"/>
                    <a:gd name="connsiteY8" fmla="*/ 10954 h 14763"/>
                    <a:gd name="connsiteX9" fmla="*/ 12002 w 15335"/>
                    <a:gd name="connsiteY9" fmla="*/ 14764 h 14763"/>
                    <a:gd name="connsiteX10" fmla="*/ 10287 w 15335"/>
                    <a:gd name="connsiteY10" fmla="*/ 9144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763">
                      <a:moveTo>
                        <a:pt x="10287" y="9144"/>
                      </a:moveTo>
                      <a:lnTo>
                        <a:pt x="15335" y="5906"/>
                      </a:lnTo>
                      <a:lnTo>
                        <a:pt x="9335" y="5810"/>
                      </a:lnTo>
                      <a:lnTo>
                        <a:pt x="7906" y="0"/>
                      </a:lnTo>
                      <a:lnTo>
                        <a:pt x="6001" y="5620"/>
                      </a:lnTo>
                      <a:lnTo>
                        <a:pt x="0" y="5239"/>
                      </a:lnTo>
                      <a:lnTo>
                        <a:pt x="4763" y="8858"/>
                      </a:lnTo>
                      <a:lnTo>
                        <a:pt x="2477" y="14383"/>
                      </a:lnTo>
                      <a:lnTo>
                        <a:pt x="7429" y="10954"/>
                      </a:lnTo>
                      <a:lnTo>
                        <a:pt x="12002" y="14764"/>
                      </a:lnTo>
                      <a:lnTo>
                        <a:pt x="10287" y="9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0" name="Freeform: Shape 669">
                  <a:extLst>
                    <a:ext uri="{FF2B5EF4-FFF2-40B4-BE49-F238E27FC236}">
                      <a16:creationId xmlns:a16="http://schemas.microsoft.com/office/drawing/2014/main" id="{77F8536F-9662-224A-D2A3-1F136C0BB63F}"/>
                    </a:ext>
                  </a:extLst>
                </p:cNvPr>
                <p:cNvSpPr/>
                <p:nvPr/>
              </p:nvSpPr>
              <p:spPr>
                <a:xfrm>
                  <a:off x="9888942" y="1991826"/>
                  <a:ext cx="15716" cy="15144"/>
                </a:xfrm>
                <a:custGeom>
                  <a:avLst/>
                  <a:gdLst>
                    <a:gd name="connsiteX0" fmla="*/ 9620 w 15716"/>
                    <a:gd name="connsiteY0" fmla="*/ 9430 h 15144"/>
                    <a:gd name="connsiteX1" fmla="*/ 15716 w 15716"/>
                    <a:gd name="connsiteY1" fmla="*/ 9811 h 15144"/>
                    <a:gd name="connsiteX2" fmla="*/ 10858 w 15716"/>
                    <a:gd name="connsiteY2" fmla="*/ 6096 h 15144"/>
                    <a:gd name="connsiteX3" fmla="*/ 13145 w 15716"/>
                    <a:gd name="connsiteY3" fmla="*/ 476 h 15144"/>
                    <a:gd name="connsiteX4" fmla="*/ 8096 w 15716"/>
                    <a:gd name="connsiteY4" fmla="*/ 3905 h 15144"/>
                    <a:gd name="connsiteX5" fmla="*/ 3429 w 15716"/>
                    <a:gd name="connsiteY5" fmla="*/ 0 h 15144"/>
                    <a:gd name="connsiteX6" fmla="*/ 5239 w 15716"/>
                    <a:gd name="connsiteY6" fmla="*/ 5810 h 15144"/>
                    <a:gd name="connsiteX7" fmla="*/ 0 w 15716"/>
                    <a:gd name="connsiteY7" fmla="*/ 9049 h 15144"/>
                    <a:gd name="connsiteX8" fmla="*/ 6096 w 15716"/>
                    <a:gd name="connsiteY8" fmla="*/ 9239 h 15144"/>
                    <a:gd name="connsiteX9" fmla="*/ 7620 w 15716"/>
                    <a:gd name="connsiteY9" fmla="*/ 15145 h 15144"/>
                    <a:gd name="connsiteX10" fmla="*/ 9620 w 15716"/>
                    <a:gd name="connsiteY10" fmla="*/ 943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16" h="15144">
                      <a:moveTo>
                        <a:pt x="9620" y="9430"/>
                      </a:moveTo>
                      <a:lnTo>
                        <a:pt x="15716" y="9811"/>
                      </a:lnTo>
                      <a:lnTo>
                        <a:pt x="10858" y="6096"/>
                      </a:lnTo>
                      <a:lnTo>
                        <a:pt x="13145" y="476"/>
                      </a:lnTo>
                      <a:lnTo>
                        <a:pt x="8096" y="3905"/>
                      </a:lnTo>
                      <a:lnTo>
                        <a:pt x="3429" y="0"/>
                      </a:lnTo>
                      <a:lnTo>
                        <a:pt x="5239" y="5810"/>
                      </a:lnTo>
                      <a:lnTo>
                        <a:pt x="0" y="9049"/>
                      </a:lnTo>
                      <a:lnTo>
                        <a:pt x="6096" y="9239"/>
                      </a:lnTo>
                      <a:lnTo>
                        <a:pt x="7620" y="15145"/>
                      </a:lnTo>
                      <a:lnTo>
                        <a:pt x="9620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1" name="Freeform: Shape 670">
                  <a:extLst>
                    <a:ext uri="{FF2B5EF4-FFF2-40B4-BE49-F238E27FC236}">
                      <a16:creationId xmlns:a16="http://schemas.microsoft.com/office/drawing/2014/main" id="{202F8858-AADF-BD49-2876-695CFFC05BFB}"/>
                    </a:ext>
                  </a:extLst>
                </p:cNvPr>
                <p:cNvSpPr/>
                <p:nvPr/>
              </p:nvSpPr>
              <p:spPr>
                <a:xfrm>
                  <a:off x="9863701" y="1980872"/>
                  <a:ext cx="15239" cy="15811"/>
                </a:xfrm>
                <a:custGeom>
                  <a:avLst/>
                  <a:gdLst>
                    <a:gd name="connsiteX0" fmla="*/ 9144 w 15239"/>
                    <a:gd name="connsiteY0" fmla="*/ 10858 h 15811"/>
                    <a:gd name="connsiteX1" fmla="*/ 14859 w 15239"/>
                    <a:gd name="connsiteY1" fmla="*/ 13240 h 15811"/>
                    <a:gd name="connsiteX2" fmla="*/ 11335 w 15239"/>
                    <a:gd name="connsiteY2" fmla="*/ 8192 h 15811"/>
                    <a:gd name="connsiteX3" fmla="*/ 15240 w 15239"/>
                    <a:gd name="connsiteY3" fmla="*/ 3429 h 15811"/>
                    <a:gd name="connsiteX4" fmla="*/ 9334 w 15239"/>
                    <a:gd name="connsiteY4" fmla="*/ 5239 h 15811"/>
                    <a:gd name="connsiteX5" fmla="*/ 6096 w 15239"/>
                    <a:gd name="connsiteY5" fmla="*/ 0 h 15811"/>
                    <a:gd name="connsiteX6" fmla="*/ 6001 w 15239"/>
                    <a:gd name="connsiteY6" fmla="*/ 6096 h 15811"/>
                    <a:gd name="connsiteX7" fmla="*/ 0 w 15239"/>
                    <a:gd name="connsiteY7" fmla="*/ 7620 h 15811"/>
                    <a:gd name="connsiteX8" fmla="*/ 5810 w 15239"/>
                    <a:gd name="connsiteY8" fmla="*/ 9620 h 15811"/>
                    <a:gd name="connsiteX9" fmla="*/ 5429 w 15239"/>
                    <a:gd name="connsiteY9" fmla="*/ 15812 h 15811"/>
                    <a:gd name="connsiteX10" fmla="*/ 9144 w 15239"/>
                    <a:gd name="connsiteY10" fmla="*/ 10858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9" h="15811">
                      <a:moveTo>
                        <a:pt x="9144" y="10858"/>
                      </a:moveTo>
                      <a:lnTo>
                        <a:pt x="14859" y="13240"/>
                      </a:lnTo>
                      <a:lnTo>
                        <a:pt x="11335" y="8192"/>
                      </a:lnTo>
                      <a:lnTo>
                        <a:pt x="15240" y="3429"/>
                      </a:lnTo>
                      <a:lnTo>
                        <a:pt x="9334" y="5239"/>
                      </a:lnTo>
                      <a:lnTo>
                        <a:pt x="6096" y="0"/>
                      </a:lnTo>
                      <a:lnTo>
                        <a:pt x="6001" y="6096"/>
                      </a:lnTo>
                      <a:lnTo>
                        <a:pt x="0" y="7620"/>
                      </a:lnTo>
                      <a:lnTo>
                        <a:pt x="5810" y="9620"/>
                      </a:lnTo>
                      <a:lnTo>
                        <a:pt x="5429" y="15812"/>
                      </a:lnTo>
                      <a:lnTo>
                        <a:pt x="9144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2" name="Freeform: Shape 671">
                  <a:extLst>
                    <a:ext uri="{FF2B5EF4-FFF2-40B4-BE49-F238E27FC236}">
                      <a16:creationId xmlns:a16="http://schemas.microsoft.com/office/drawing/2014/main" id="{4498C589-4567-A56A-09AB-5E2DF99B92E7}"/>
                    </a:ext>
                  </a:extLst>
                </p:cNvPr>
                <p:cNvSpPr/>
                <p:nvPr/>
              </p:nvSpPr>
              <p:spPr>
                <a:xfrm>
                  <a:off x="9843317" y="2018496"/>
                  <a:ext cx="16001" cy="15430"/>
                </a:xfrm>
                <a:custGeom>
                  <a:avLst/>
                  <a:gdLst>
                    <a:gd name="connsiteX0" fmla="*/ 7715 w 16001"/>
                    <a:gd name="connsiteY0" fmla="*/ 11430 h 15430"/>
                    <a:gd name="connsiteX1" fmla="*/ 12478 w 16001"/>
                    <a:gd name="connsiteY1" fmla="*/ 15430 h 15430"/>
                    <a:gd name="connsiteX2" fmla="*/ 10763 w 16001"/>
                    <a:gd name="connsiteY2" fmla="*/ 9430 h 15430"/>
                    <a:gd name="connsiteX3" fmla="*/ 16002 w 16001"/>
                    <a:gd name="connsiteY3" fmla="*/ 6191 h 15430"/>
                    <a:gd name="connsiteX4" fmla="*/ 9811 w 16001"/>
                    <a:gd name="connsiteY4" fmla="*/ 6096 h 15430"/>
                    <a:gd name="connsiteX5" fmla="*/ 8287 w 16001"/>
                    <a:gd name="connsiteY5" fmla="*/ 0 h 15430"/>
                    <a:gd name="connsiteX6" fmla="*/ 6191 w 16001"/>
                    <a:gd name="connsiteY6" fmla="*/ 5905 h 15430"/>
                    <a:gd name="connsiteX7" fmla="*/ 0 w 16001"/>
                    <a:gd name="connsiteY7" fmla="*/ 5429 h 15430"/>
                    <a:gd name="connsiteX8" fmla="*/ 4953 w 16001"/>
                    <a:gd name="connsiteY8" fmla="*/ 9239 h 15430"/>
                    <a:gd name="connsiteX9" fmla="*/ 2667 w 16001"/>
                    <a:gd name="connsiteY9" fmla="*/ 14954 h 15430"/>
                    <a:gd name="connsiteX10" fmla="*/ 7715 w 16001"/>
                    <a:gd name="connsiteY10" fmla="*/ 11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01" h="15430">
                      <a:moveTo>
                        <a:pt x="7715" y="11430"/>
                      </a:moveTo>
                      <a:lnTo>
                        <a:pt x="12478" y="15430"/>
                      </a:lnTo>
                      <a:lnTo>
                        <a:pt x="10763" y="9430"/>
                      </a:lnTo>
                      <a:lnTo>
                        <a:pt x="16002" y="6191"/>
                      </a:lnTo>
                      <a:lnTo>
                        <a:pt x="9811" y="6096"/>
                      </a:lnTo>
                      <a:lnTo>
                        <a:pt x="8287" y="0"/>
                      </a:lnTo>
                      <a:lnTo>
                        <a:pt x="6191" y="5905"/>
                      </a:lnTo>
                      <a:lnTo>
                        <a:pt x="0" y="5429"/>
                      </a:lnTo>
                      <a:lnTo>
                        <a:pt x="4953" y="9239"/>
                      </a:lnTo>
                      <a:lnTo>
                        <a:pt x="2667" y="14954"/>
                      </a:lnTo>
                      <a:lnTo>
                        <a:pt x="7715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3" name="Freeform: Shape 672">
                  <a:extLst>
                    <a:ext uri="{FF2B5EF4-FFF2-40B4-BE49-F238E27FC236}">
                      <a16:creationId xmlns:a16="http://schemas.microsoft.com/office/drawing/2014/main" id="{2B0156FE-2DD6-5DAF-D766-41DB6FDD050F}"/>
                    </a:ext>
                  </a:extLst>
                </p:cNvPr>
                <p:cNvSpPr/>
                <p:nvPr/>
              </p:nvSpPr>
              <p:spPr>
                <a:xfrm>
                  <a:off x="9804931" y="1981444"/>
                  <a:ext cx="16287" cy="15716"/>
                </a:xfrm>
                <a:custGeom>
                  <a:avLst/>
                  <a:gdLst>
                    <a:gd name="connsiteX0" fmla="*/ 6382 w 16287"/>
                    <a:gd name="connsiteY0" fmla="*/ 9525 h 15716"/>
                    <a:gd name="connsiteX1" fmla="*/ 7906 w 16287"/>
                    <a:gd name="connsiteY1" fmla="*/ 15716 h 15716"/>
                    <a:gd name="connsiteX2" fmla="*/ 10001 w 16287"/>
                    <a:gd name="connsiteY2" fmla="*/ 9715 h 15716"/>
                    <a:gd name="connsiteX3" fmla="*/ 16288 w 16287"/>
                    <a:gd name="connsiteY3" fmla="*/ 10192 h 15716"/>
                    <a:gd name="connsiteX4" fmla="*/ 11239 w 16287"/>
                    <a:gd name="connsiteY4" fmla="*/ 6382 h 15716"/>
                    <a:gd name="connsiteX5" fmla="*/ 13621 w 16287"/>
                    <a:gd name="connsiteY5" fmla="*/ 476 h 15716"/>
                    <a:gd name="connsiteX6" fmla="*/ 8477 w 16287"/>
                    <a:gd name="connsiteY6" fmla="*/ 4096 h 15716"/>
                    <a:gd name="connsiteX7" fmla="*/ 3620 w 16287"/>
                    <a:gd name="connsiteY7" fmla="*/ 0 h 15716"/>
                    <a:gd name="connsiteX8" fmla="*/ 5429 w 16287"/>
                    <a:gd name="connsiteY8" fmla="*/ 6096 h 15716"/>
                    <a:gd name="connsiteX9" fmla="*/ 0 w 16287"/>
                    <a:gd name="connsiteY9" fmla="*/ 9430 h 15716"/>
                    <a:gd name="connsiteX10" fmla="*/ 6382 w 16287"/>
                    <a:gd name="connsiteY10" fmla="*/ 9525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382" y="9525"/>
                      </a:moveTo>
                      <a:lnTo>
                        <a:pt x="7906" y="15716"/>
                      </a:lnTo>
                      <a:lnTo>
                        <a:pt x="10001" y="9715"/>
                      </a:lnTo>
                      <a:lnTo>
                        <a:pt x="16288" y="10192"/>
                      </a:lnTo>
                      <a:lnTo>
                        <a:pt x="11239" y="6382"/>
                      </a:lnTo>
                      <a:lnTo>
                        <a:pt x="13621" y="476"/>
                      </a:lnTo>
                      <a:lnTo>
                        <a:pt x="8477" y="4096"/>
                      </a:lnTo>
                      <a:lnTo>
                        <a:pt x="3620" y="0"/>
                      </a:lnTo>
                      <a:lnTo>
                        <a:pt x="5429" y="6096"/>
                      </a:lnTo>
                      <a:lnTo>
                        <a:pt x="0" y="9430"/>
                      </a:lnTo>
                      <a:lnTo>
                        <a:pt x="6382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4" name="Freeform: Shape 673">
                  <a:extLst>
                    <a:ext uri="{FF2B5EF4-FFF2-40B4-BE49-F238E27FC236}">
                      <a16:creationId xmlns:a16="http://schemas.microsoft.com/office/drawing/2014/main" id="{2BCCFC26-5D2E-CF2B-8C09-B87B76183AE8}"/>
                    </a:ext>
                  </a:extLst>
                </p:cNvPr>
                <p:cNvSpPr/>
                <p:nvPr/>
              </p:nvSpPr>
              <p:spPr>
                <a:xfrm>
                  <a:off x="9808265" y="2045643"/>
                  <a:ext cx="16668" cy="16097"/>
                </a:xfrm>
                <a:custGeom>
                  <a:avLst/>
                  <a:gdLst>
                    <a:gd name="connsiteX0" fmla="*/ 5144 w 16668"/>
                    <a:gd name="connsiteY0" fmla="*/ 9620 h 16097"/>
                    <a:gd name="connsiteX1" fmla="*/ 2762 w 16668"/>
                    <a:gd name="connsiteY1" fmla="*/ 15621 h 16097"/>
                    <a:gd name="connsiteX2" fmla="*/ 8096 w 16668"/>
                    <a:gd name="connsiteY2" fmla="*/ 11906 h 16097"/>
                    <a:gd name="connsiteX3" fmla="*/ 13049 w 16668"/>
                    <a:gd name="connsiteY3" fmla="*/ 16097 h 16097"/>
                    <a:gd name="connsiteX4" fmla="*/ 11144 w 16668"/>
                    <a:gd name="connsiteY4" fmla="*/ 9811 h 16097"/>
                    <a:gd name="connsiteX5" fmla="*/ 16669 w 16668"/>
                    <a:gd name="connsiteY5" fmla="*/ 6382 h 16097"/>
                    <a:gd name="connsiteX6" fmla="*/ 10192 w 16668"/>
                    <a:gd name="connsiteY6" fmla="*/ 6287 h 16097"/>
                    <a:gd name="connsiteX7" fmla="*/ 8668 w 16668"/>
                    <a:gd name="connsiteY7" fmla="*/ 0 h 16097"/>
                    <a:gd name="connsiteX8" fmla="*/ 6477 w 16668"/>
                    <a:gd name="connsiteY8" fmla="*/ 6096 h 16097"/>
                    <a:gd name="connsiteX9" fmla="*/ 0 w 16668"/>
                    <a:gd name="connsiteY9" fmla="*/ 5620 h 16097"/>
                    <a:gd name="connsiteX10" fmla="*/ 5144 w 16668"/>
                    <a:gd name="connsiteY10" fmla="*/ 9620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6097">
                      <a:moveTo>
                        <a:pt x="5144" y="9620"/>
                      </a:moveTo>
                      <a:lnTo>
                        <a:pt x="2762" y="15621"/>
                      </a:lnTo>
                      <a:lnTo>
                        <a:pt x="8096" y="11906"/>
                      </a:lnTo>
                      <a:lnTo>
                        <a:pt x="13049" y="16097"/>
                      </a:lnTo>
                      <a:lnTo>
                        <a:pt x="11144" y="9811"/>
                      </a:lnTo>
                      <a:lnTo>
                        <a:pt x="16669" y="6382"/>
                      </a:lnTo>
                      <a:lnTo>
                        <a:pt x="10192" y="6287"/>
                      </a:lnTo>
                      <a:lnTo>
                        <a:pt x="8668" y="0"/>
                      </a:lnTo>
                      <a:lnTo>
                        <a:pt x="6477" y="6096"/>
                      </a:lnTo>
                      <a:lnTo>
                        <a:pt x="0" y="5620"/>
                      </a:lnTo>
                      <a:lnTo>
                        <a:pt x="5144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5" name="Freeform: Shape 674">
                  <a:extLst>
                    <a:ext uri="{FF2B5EF4-FFF2-40B4-BE49-F238E27FC236}">
                      <a16:creationId xmlns:a16="http://schemas.microsoft.com/office/drawing/2014/main" id="{908D0681-7782-71EC-4439-8F52A5CEBA6A}"/>
                    </a:ext>
                  </a:extLst>
                </p:cNvPr>
                <p:cNvSpPr/>
                <p:nvPr/>
              </p:nvSpPr>
              <p:spPr>
                <a:xfrm>
                  <a:off x="9822267" y="2005352"/>
                  <a:ext cx="16192" cy="16859"/>
                </a:xfrm>
                <a:custGeom>
                  <a:avLst/>
                  <a:gdLst>
                    <a:gd name="connsiteX0" fmla="*/ 4191 w 16192"/>
                    <a:gd name="connsiteY0" fmla="*/ 8192 h 16859"/>
                    <a:gd name="connsiteX1" fmla="*/ 0 w 16192"/>
                    <a:gd name="connsiteY1" fmla="*/ 13145 h 16859"/>
                    <a:gd name="connsiteX2" fmla="*/ 6191 w 16192"/>
                    <a:gd name="connsiteY2" fmla="*/ 11335 h 16859"/>
                    <a:gd name="connsiteX3" fmla="*/ 9715 w 16192"/>
                    <a:gd name="connsiteY3" fmla="*/ 16859 h 16859"/>
                    <a:gd name="connsiteX4" fmla="*/ 9811 w 16192"/>
                    <a:gd name="connsiteY4" fmla="*/ 10287 h 16859"/>
                    <a:gd name="connsiteX5" fmla="*/ 16192 w 16192"/>
                    <a:gd name="connsiteY5" fmla="*/ 8763 h 16859"/>
                    <a:gd name="connsiteX6" fmla="*/ 10001 w 16192"/>
                    <a:gd name="connsiteY6" fmla="*/ 6572 h 16859"/>
                    <a:gd name="connsiteX7" fmla="*/ 10478 w 16192"/>
                    <a:gd name="connsiteY7" fmla="*/ 0 h 16859"/>
                    <a:gd name="connsiteX8" fmla="*/ 6477 w 16192"/>
                    <a:gd name="connsiteY8" fmla="*/ 5239 h 16859"/>
                    <a:gd name="connsiteX9" fmla="*/ 476 w 16192"/>
                    <a:gd name="connsiteY9" fmla="*/ 2762 h 16859"/>
                    <a:gd name="connsiteX10" fmla="*/ 4191 w 16192"/>
                    <a:gd name="connsiteY10" fmla="*/ 8192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2" h="16859">
                      <a:moveTo>
                        <a:pt x="4191" y="8192"/>
                      </a:moveTo>
                      <a:lnTo>
                        <a:pt x="0" y="13145"/>
                      </a:lnTo>
                      <a:lnTo>
                        <a:pt x="6191" y="11335"/>
                      </a:lnTo>
                      <a:lnTo>
                        <a:pt x="9715" y="16859"/>
                      </a:lnTo>
                      <a:lnTo>
                        <a:pt x="9811" y="10287"/>
                      </a:lnTo>
                      <a:lnTo>
                        <a:pt x="16192" y="8763"/>
                      </a:lnTo>
                      <a:lnTo>
                        <a:pt x="10001" y="6572"/>
                      </a:lnTo>
                      <a:lnTo>
                        <a:pt x="10478" y="0"/>
                      </a:lnTo>
                      <a:lnTo>
                        <a:pt x="6477" y="5239"/>
                      </a:lnTo>
                      <a:lnTo>
                        <a:pt x="476" y="2762"/>
                      </a:lnTo>
                      <a:lnTo>
                        <a:pt x="4191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6" name="Freeform: Shape 675">
                  <a:extLst>
                    <a:ext uri="{FF2B5EF4-FFF2-40B4-BE49-F238E27FC236}">
                      <a16:creationId xmlns:a16="http://schemas.microsoft.com/office/drawing/2014/main" id="{CAF79101-DFE0-DB67-8E1C-EC3CFDF1C563}"/>
                    </a:ext>
                  </a:extLst>
                </p:cNvPr>
                <p:cNvSpPr/>
                <p:nvPr/>
              </p:nvSpPr>
              <p:spPr>
                <a:xfrm>
                  <a:off x="9746162" y="1958870"/>
                  <a:ext cx="16954" cy="16287"/>
                </a:xfrm>
                <a:custGeom>
                  <a:avLst/>
                  <a:gdLst>
                    <a:gd name="connsiteX0" fmla="*/ 5620 w 16954"/>
                    <a:gd name="connsiteY0" fmla="*/ 6287 h 16287"/>
                    <a:gd name="connsiteX1" fmla="*/ 0 w 16954"/>
                    <a:gd name="connsiteY1" fmla="*/ 9811 h 16287"/>
                    <a:gd name="connsiteX2" fmla="*/ 6572 w 16954"/>
                    <a:gd name="connsiteY2" fmla="*/ 9906 h 16287"/>
                    <a:gd name="connsiteX3" fmla="*/ 8191 w 16954"/>
                    <a:gd name="connsiteY3" fmla="*/ 16288 h 16287"/>
                    <a:gd name="connsiteX4" fmla="*/ 10382 w 16954"/>
                    <a:gd name="connsiteY4" fmla="*/ 10096 h 16287"/>
                    <a:gd name="connsiteX5" fmla="*/ 16954 w 16954"/>
                    <a:gd name="connsiteY5" fmla="*/ 10573 h 16287"/>
                    <a:gd name="connsiteX6" fmla="*/ 11716 w 16954"/>
                    <a:gd name="connsiteY6" fmla="*/ 6572 h 16287"/>
                    <a:gd name="connsiteX7" fmla="*/ 14192 w 16954"/>
                    <a:gd name="connsiteY7" fmla="*/ 476 h 16287"/>
                    <a:gd name="connsiteX8" fmla="*/ 8763 w 16954"/>
                    <a:gd name="connsiteY8" fmla="*/ 4191 h 16287"/>
                    <a:gd name="connsiteX9" fmla="*/ 3715 w 16954"/>
                    <a:gd name="connsiteY9" fmla="*/ 0 h 16287"/>
                    <a:gd name="connsiteX10" fmla="*/ 5620 w 16954"/>
                    <a:gd name="connsiteY10" fmla="*/ 6287 h 1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287">
                      <a:moveTo>
                        <a:pt x="5620" y="6287"/>
                      </a:moveTo>
                      <a:lnTo>
                        <a:pt x="0" y="9811"/>
                      </a:lnTo>
                      <a:lnTo>
                        <a:pt x="6572" y="9906"/>
                      </a:lnTo>
                      <a:lnTo>
                        <a:pt x="8191" y="16288"/>
                      </a:lnTo>
                      <a:lnTo>
                        <a:pt x="10382" y="10096"/>
                      </a:lnTo>
                      <a:lnTo>
                        <a:pt x="16954" y="10573"/>
                      </a:lnTo>
                      <a:lnTo>
                        <a:pt x="11716" y="6572"/>
                      </a:lnTo>
                      <a:lnTo>
                        <a:pt x="14192" y="476"/>
                      </a:lnTo>
                      <a:lnTo>
                        <a:pt x="8763" y="4191"/>
                      </a:lnTo>
                      <a:lnTo>
                        <a:pt x="3715" y="0"/>
                      </a:lnTo>
                      <a:lnTo>
                        <a:pt x="5620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7" name="Freeform: Shape 676">
                  <a:extLst>
                    <a:ext uri="{FF2B5EF4-FFF2-40B4-BE49-F238E27FC236}">
                      <a16:creationId xmlns:a16="http://schemas.microsoft.com/office/drawing/2014/main" id="{0090ABD7-6BE0-50CF-AB81-DFA976D66FA7}"/>
                    </a:ext>
                  </a:extLst>
                </p:cNvPr>
                <p:cNvSpPr/>
                <p:nvPr/>
              </p:nvSpPr>
              <p:spPr>
                <a:xfrm>
                  <a:off x="9789787" y="2029450"/>
                  <a:ext cx="16573" cy="17049"/>
                </a:xfrm>
                <a:custGeom>
                  <a:avLst/>
                  <a:gdLst>
                    <a:gd name="connsiteX0" fmla="*/ 6477 w 16573"/>
                    <a:gd name="connsiteY0" fmla="*/ 6667 h 17049"/>
                    <a:gd name="connsiteX1" fmla="*/ 0 w 16573"/>
                    <a:gd name="connsiteY1" fmla="*/ 8192 h 17049"/>
                    <a:gd name="connsiteX2" fmla="*/ 6287 w 16573"/>
                    <a:gd name="connsiteY2" fmla="*/ 10477 h 17049"/>
                    <a:gd name="connsiteX3" fmla="*/ 5810 w 16573"/>
                    <a:gd name="connsiteY3" fmla="*/ 17050 h 17049"/>
                    <a:gd name="connsiteX4" fmla="*/ 9906 w 16573"/>
                    <a:gd name="connsiteY4" fmla="*/ 11811 h 17049"/>
                    <a:gd name="connsiteX5" fmla="*/ 16097 w 16573"/>
                    <a:gd name="connsiteY5" fmla="*/ 14288 h 17049"/>
                    <a:gd name="connsiteX6" fmla="*/ 12287 w 16573"/>
                    <a:gd name="connsiteY6" fmla="*/ 8763 h 17049"/>
                    <a:gd name="connsiteX7" fmla="*/ 16573 w 16573"/>
                    <a:gd name="connsiteY7" fmla="*/ 3715 h 17049"/>
                    <a:gd name="connsiteX8" fmla="*/ 10192 w 16573"/>
                    <a:gd name="connsiteY8" fmla="*/ 5620 h 17049"/>
                    <a:gd name="connsiteX9" fmla="*/ 6668 w 16573"/>
                    <a:gd name="connsiteY9" fmla="*/ 0 h 17049"/>
                    <a:gd name="connsiteX10" fmla="*/ 6477 w 16573"/>
                    <a:gd name="connsiteY10" fmla="*/ 666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049">
                      <a:moveTo>
                        <a:pt x="6477" y="6667"/>
                      </a:moveTo>
                      <a:lnTo>
                        <a:pt x="0" y="8192"/>
                      </a:lnTo>
                      <a:lnTo>
                        <a:pt x="6287" y="10477"/>
                      </a:lnTo>
                      <a:lnTo>
                        <a:pt x="5810" y="17050"/>
                      </a:lnTo>
                      <a:lnTo>
                        <a:pt x="9906" y="11811"/>
                      </a:lnTo>
                      <a:lnTo>
                        <a:pt x="16097" y="14288"/>
                      </a:lnTo>
                      <a:lnTo>
                        <a:pt x="12287" y="8763"/>
                      </a:lnTo>
                      <a:lnTo>
                        <a:pt x="16573" y="3715"/>
                      </a:lnTo>
                      <a:lnTo>
                        <a:pt x="10192" y="5620"/>
                      </a:lnTo>
                      <a:lnTo>
                        <a:pt x="6668" y="0"/>
                      </a:lnTo>
                      <a:lnTo>
                        <a:pt x="647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8" name="Freeform: Shape 677">
                  <a:extLst>
                    <a:ext uri="{FF2B5EF4-FFF2-40B4-BE49-F238E27FC236}">
                      <a16:creationId xmlns:a16="http://schemas.microsoft.com/office/drawing/2014/main" id="{25AD508A-CA71-4095-CEA0-E9CC47D3E62D}"/>
                    </a:ext>
                  </a:extLst>
                </p:cNvPr>
                <p:cNvSpPr/>
                <p:nvPr/>
              </p:nvSpPr>
              <p:spPr>
                <a:xfrm>
                  <a:off x="9763593" y="2050500"/>
                  <a:ext cx="17240" cy="16763"/>
                </a:xfrm>
                <a:custGeom>
                  <a:avLst/>
                  <a:gdLst>
                    <a:gd name="connsiteX0" fmla="*/ 6668 w 17240"/>
                    <a:gd name="connsiteY0" fmla="*/ 6382 h 16763"/>
                    <a:gd name="connsiteX1" fmla="*/ 0 w 17240"/>
                    <a:gd name="connsiteY1" fmla="*/ 5905 h 16763"/>
                    <a:gd name="connsiteX2" fmla="*/ 5334 w 17240"/>
                    <a:gd name="connsiteY2" fmla="*/ 10001 h 16763"/>
                    <a:gd name="connsiteX3" fmla="*/ 2762 w 17240"/>
                    <a:gd name="connsiteY3" fmla="*/ 16192 h 16763"/>
                    <a:gd name="connsiteX4" fmla="*/ 8382 w 17240"/>
                    <a:gd name="connsiteY4" fmla="*/ 12382 h 16763"/>
                    <a:gd name="connsiteX5" fmla="*/ 13526 w 17240"/>
                    <a:gd name="connsiteY5" fmla="*/ 16764 h 16763"/>
                    <a:gd name="connsiteX6" fmla="*/ 11525 w 17240"/>
                    <a:gd name="connsiteY6" fmla="*/ 10287 h 16763"/>
                    <a:gd name="connsiteX7" fmla="*/ 17240 w 17240"/>
                    <a:gd name="connsiteY7" fmla="*/ 6667 h 16763"/>
                    <a:gd name="connsiteX8" fmla="*/ 10573 w 17240"/>
                    <a:gd name="connsiteY8" fmla="*/ 6572 h 16763"/>
                    <a:gd name="connsiteX9" fmla="*/ 8954 w 17240"/>
                    <a:gd name="connsiteY9" fmla="*/ 0 h 16763"/>
                    <a:gd name="connsiteX10" fmla="*/ 6668 w 17240"/>
                    <a:gd name="connsiteY10" fmla="*/ 6382 h 16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6763">
                      <a:moveTo>
                        <a:pt x="6668" y="6382"/>
                      </a:moveTo>
                      <a:lnTo>
                        <a:pt x="0" y="5905"/>
                      </a:lnTo>
                      <a:lnTo>
                        <a:pt x="5334" y="10001"/>
                      </a:lnTo>
                      <a:lnTo>
                        <a:pt x="2762" y="16192"/>
                      </a:lnTo>
                      <a:lnTo>
                        <a:pt x="8382" y="12382"/>
                      </a:lnTo>
                      <a:lnTo>
                        <a:pt x="13526" y="16764"/>
                      </a:lnTo>
                      <a:lnTo>
                        <a:pt x="11525" y="10287"/>
                      </a:lnTo>
                      <a:lnTo>
                        <a:pt x="17240" y="6667"/>
                      </a:lnTo>
                      <a:lnTo>
                        <a:pt x="10573" y="6572"/>
                      </a:lnTo>
                      <a:lnTo>
                        <a:pt x="8954" y="0"/>
                      </a:lnTo>
                      <a:lnTo>
                        <a:pt x="6668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9" name="Freeform: Shape 678">
                  <a:extLst>
                    <a:ext uri="{FF2B5EF4-FFF2-40B4-BE49-F238E27FC236}">
                      <a16:creationId xmlns:a16="http://schemas.microsoft.com/office/drawing/2014/main" id="{39CFE80E-BC79-A6C1-C5BF-D59C4A8FF93F}"/>
                    </a:ext>
                  </a:extLst>
                </p:cNvPr>
                <p:cNvSpPr/>
                <p:nvPr/>
              </p:nvSpPr>
              <p:spPr>
                <a:xfrm>
                  <a:off x="9666914" y="2045261"/>
                  <a:ext cx="17621" cy="17049"/>
                </a:xfrm>
                <a:custGeom>
                  <a:avLst/>
                  <a:gdLst>
                    <a:gd name="connsiteX0" fmla="*/ 9144 w 17621"/>
                    <a:gd name="connsiteY0" fmla="*/ 4477 h 17049"/>
                    <a:gd name="connsiteX1" fmla="*/ 3905 w 17621"/>
                    <a:gd name="connsiteY1" fmla="*/ 0 h 17049"/>
                    <a:gd name="connsiteX2" fmla="*/ 5810 w 17621"/>
                    <a:gd name="connsiteY2" fmla="*/ 6668 h 17049"/>
                    <a:gd name="connsiteX3" fmla="*/ 0 w 17621"/>
                    <a:gd name="connsiteY3" fmla="*/ 10287 h 17049"/>
                    <a:gd name="connsiteX4" fmla="*/ 6858 w 17621"/>
                    <a:gd name="connsiteY4" fmla="*/ 10382 h 17049"/>
                    <a:gd name="connsiteX5" fmla="*/ 8572 w 17621"/>
                    <a:gd name="connsiteY5" fmla="*/ 17050 h 17049"/>
                    <a:gd name="connsiteX6" fmla="*/ 10763 w 17621"/>
                    <a:gd name="connsiteY6" fmla="*/ 10573 h 17049"/>
                    <a:gd name="connsiteX7" fmla="*/ 17621 w 17621"/>
                    <a:gd name="connsiteY7" fmla="*/ 11049 h 17049"/>
                    <a:gd name="connsiteX8" fmla="*/ 12192 w 17621"/>
                    <a:gd name="connsiteY8" fmla="*/ 6953 h 17049"/>
                    <a:gd name="connsiteX9" fmla="*/ 14764 w 17621"/>
                    <a:gd name="connsiteY9" fmla="*/ 571 h 17049"/>
                    <a:gd name="connsiteX10" fmla="*/ 9144 w 17621"/>
                    <a:gd name="connsiteY10" fmla="*/ 447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7049">
                      <a:moveTo>
                        <a:pt x="9144" y="4477"/>
                      </a:moveTo>
                      <a:lnTo>
                        <a:pt x="3905" y="0"/>
                      </a:lnTo>
                      <a:lnTo>
                        <a:pt x="5810" y="6668"/>
                      </a:lnTo>
                      <a:lnTo>
                        <a:pt x="0" y="10287"/>
                      </a:lnTo>
                      <a:lnTo>
                        <a:pt x="6858" y="10382"/>
                      </a:lnTo>
                      <a:lnTo>
                        <a:pt x="8572" y="17050"/>
                      </a:lnTo>
                      <a:lnTo>
                        <a:pt x="10763" y="10573"/>
                      </a:lnTo>
                      <a:lnTo>
                        <a:pt x="17621" y="11049"/>
                      </a:lnTo>
                      <a:lnTo>
                        <a:pt x="12192" y="6953"/>
                      </a:lnTo>
                      <a:lnTo>
                        <a:pt x="14764" y="571"/>
                      </a:lnTo>
                      <a:lnTo>
                        <a:pt x="9144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0" name="Freeform: Shape 679">
                  <a:extLst>
                    <a:ext uri="{FF2B5EF4-FFF2-40B4-BE49-F238E27FC236}">
                      <a16:creationId xmlns:a16="http://schemas.microsoft.com/office/drawing/2014/main" id="{4EBA08D4-534A-C016-D180-61C4BB9046B5}"/>
                    </a:ext>
                  </a:extLst>
                </p:cNvPr>
                <p:cNvSpPr/>
                <p:nvPr/>
              </p:nvSpPr>
              <p:spPr>
                <a:xfrm>
                  <a:off x="9655579" y="2023449"/>
                  <a:ext cx="17240" cy="17811"/>
                </a:xfrm>
                <a:custGeom>
                  <a:avLst/>
                  <a:gdLst>
                    <a:gd name="connsiteX0" fmla="*/ 10573 w 17240"/>
                    <a:gd name="connsiteY0" fmla="*/ 5906 h 17811"/>
                    <a:gd name="connsiteX1" fmla="*/ 6953 w 17240"/>
                    <a:gd name="connsiteY1" fmla="*/ 0 h 17811"/>
                    <a:gd name="connsiteX2" fmla="*/ 6763 w 17240"/>
                    <a:gd name="connsiteY2" fmla="*/ 6953 h 17811"/>
                    <a:gd name="connsiteX3" fmla="*/ 0 w 17240"/>
                    <a:gd name="connsiteY3" fmla="*/ 8668 h 17811"/>
                    <a:gd name="connsiteX4" fmla="*/ 6572 w 17240"/>
                    <a:gd name="connsiteY4" fmla="*/ 10954 h 17811"/>
                    <a:gd name="connsiteX5" fmla="*/ 6096 w 17240"/>
                    <a:gd name="connsiteY5" fmla="*/ 17812 h 17811"/>
                    <a:gd name="connsiteX6" fmla="*/ 10287 w 17240"/>
                    <a:gd name="connsiteY6" fmla="*/ 12287 h 17811"/>
                    <a:gd name="connsiteX7" fmla="*/ 16764 w 17240"/>
                    <a:gd name="connsiteY7" fmla="*/ 14954 h 17811"/>
                    <a:gd name="connsiteX8" fmla="*/ 12763 w 17240"/>
                    <a:gd name="connsiteY8" fmla="*/ 9239 h 17811"/>
                    <a:gd name="connsiteX9" fmla="*/ 17240 w 17240"/>
                    <a:gd name="connsiteY9" fmla="*/ 3905 h 17811"/>
                    <a:gd name="connsiteX10" fmla="*/ 10573 w 17240"/>
                    <a:gd name="connsiteY10" fmla="*/ 5906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7811">
                      <a:moveTo>
                        <a:pt x="10573" y="5906"/>
                      </a:moveTo>
                      <a:lnTo>
                        <a:pt x="6953" y="0"/>
                      </a:lnTo>
                      <a:lnTo>
                        <a:pt x="6763" y="6953"/>
                      </a:lnTo>
                      <a:lnTo>
                        <a:pt x="0" y="8668"/>
                      </a:lnTo>
                      <a:lnTo>
                        <a:pt x="6572" y="10954"/>
                      </a:lnTo>
                      <a:lnTo>
                        <a:pt x="6096" y="17812"/>
                      </a:lnTo>
                      <a:lnTo>
                        <a:pt x="10287" y="12287"/>
                      </a:lnTo>
                      <a:lnTo>
                        <a:pt x="16764" y="14954"/>
                      </a:lnTo>
                      <a:lnTo>
                        <a:pt x="12763" y="9239"/>
                      </a:lnTo>
                      <a:lnTo>
                        <a:pt x="17240" y="3905"/>
                      </a:lnTo>
                      <a:lnTo>
                        <a:pt x="10573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1" name="Freeform: Shape 680">
                  <a:extLst>
                    <a:ext uri="{FF2B5EF4-FFF2-40B4-BE49-F238E27FC236}">
                      <a16:creationId xmlns:a16="http://schemas.microsoft.com/office/drawing/2014/main" id="{75179796-DC7C-BECB-52B4-7C99255AAC54}"/>
                    </a:ext>
                  </a:extLst>
                </p:cNvPr>
                <p:cNvSpPr/>
                <p:nvPr/>
              </p:nvSpPr>
              <p:spPr>
                <a:xfrm>
                  <a:off x="9612526" y="2026593"/>
                  <a:ext cx="18002" cy="17335"/>
                </a:xfrm>
                <a:custGeom>
                  <a:avLst/>
                  <a:gdLst>
                    <a:gd name="connsiteX0" fmla="*/ 10954 w 18002"/>
                    <a:gd name="connsiteY0" fmla="*/ 6763 h 17335"/>
                    <a:gd name="connsiteX1" fmla="*/ 9334 w 18002"/>
                    <a:gd name="connsiteY1" fmla="*/ 0 h 17335"/>
                    <a:gd name="connsiteX2" fmla="*/ 7048 w 18002"/>
                    <a:gd name="connsiteY2" fmla="*/ 6572 h 17335"/>
                    <a:gd name="connsiteX3" fmla="*/ 0 w 18002"/>
                    <a:gd name="connsiteY3" fmla="*/ 6096 h 17335"/>
                    <a:gd name="connsiteX4" fmla="*/ 5620 w 18002"/>
                    <a:gd name="connsiteY4" fmla="*/ 10382 h 17335"/>
                    <a:gd name="connsiteX5" fmla="*/ 2953 w 18002"/>
                    <a:gd name="connsiteY5" fmla="*/ 16859 h 17335"/>
                    <a:gd name="connsiteX6" fmla="*/ 8667 w 18002"/>
                    <a:gd name="connsiteY6" fmla="*/ 12859 h 17335"/>
                    <a:gd name="connsiteX7" fmla="*/ 14097 w 18002"/>
                    <a:gd name="connsiteY7" fmla="*/ 17335 h 17335"/>
                    <a:gd name="connsiteX8" fmla="*/ 12097 w 18002"/>
                    <a:gd name="connsiteY8" fmla="*/ 10668 h 17335"/>
                    <a:gd name="connsiteX9" fmla="*/ 18002 w 18002"/>
                    <a:gd name="connsiteY9" fmla="*/ 6953 h 17335"/>
                    <a:gd name="connsiteX10" fmla="*/ 10954 w 18002"/>
                    <a:gd name="connsiteY10" fmla="*/ 6763 h 17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335">
                      <a:moveTo>
                        <a:pt x="10954" y="6763"/>
                      </a:moveTo>
                      <a:lnTo>
                        <a:pt x="9334" y="0"/>
                      </a:lnTo>
                      <a:lnTo>
                        <a:pt x="7048" y="6572"/>
                      </a:lnTo>
                      <a:lnTo>
                        <a:pt x="0" y="6096"/>
                      </a:lnTo>
                      <a:lnTo>
                        <a:pt x="5620" y="10382"/>
                      </a:lnTo>
                      <a:lnTo>
                        <a:pt x="2953" y="16859"/>
                      </a:lnTo>
                      <a:lnTo>
                        <a:pt x="8667" y="12859"/>
                      </a:lnTo>
                      <a:lnTo>
                        <a:pt x="14097" y="17335"/>
                      </a:lnTo>
                      <a:lnTo>
                        <a:pt x="12097" y="10668"/>
                      </a:lnTo>
                      <a:lnTo>
                        <a:pt x="18002" y="6953"/>
                      </a:lnTo>
                      <a:lnTo>
                        <a:pt x="10954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2" name="Freeform: Shape 681">
                  <a:extLst>
                    <a:ext uri="{FF2B5EF4-FFF2-40B4-BE49-F238E27FC236}">
                      <a16:creationId xmlns:a16="http://schemas.microsoft.com/office/drawing/2014/main" id="{E0064D24-24EA-F1D1-A0CC-1C0295EB3052}"/>
                    </a:ext>
                  </a:extLst>
                </p:cNvPr>
                <p:cNvSpPr/>
                <p:nvPr/>
              </p:nvSpPr>
              <p:spPr>
                <a:xfrm>
                  <a:off x="9631195" y="2006399"/>
                  <a:ext cx="17525" cy="18192"/>
                </a:xfrm>
                <a:custGeom>
                  <a:avLst/>
                  <a:gdLst>
                    <a:gd name="connsiteX0" fmla="*/ 10858 w 17525"/>
                    <a:gd name="connsiteY0" fmla="*/ 7049 h 18192"/>
                    <a:gd name="connsiteX1" fmla="*/ 11335 w 17525"/>
                    <a:gd name="connsiteY1" fmla="*/ 0 h 18192"/>
                    <a:gd name="connsiteX2" fmla="*/ 7048 w 17525"/>
                    <a:gd name="connsiteY2" fmla="*/ 5620 h 18192"/>
                    <a:gd name="connsiteX3" fmla="*/ 476 w 17525"/>
                    <a:gd name="connsiteY3" fmla="*/ 2953 h 18192"/>
                    <a:gd name="connsiteX4" fmla="*/ 4572 w 17525"/>
                    <a:gd name="connsiteY4" fmla="*/ 8763 h 18192"/>
                    <a:gd name="connsiteX5" fmla="*/ 0 w 17525"/>
                    <a:gd name="connsiteY5" fmla="*/ 14192 h 18192"/>
                    <a:gd name="connsiteX6" fmla="*/ 6763 w 17525"/>
                    <a:gd name="connsiteY6" fmla="*/ 12192 h 18192"/>
                    <a:gd name="connsiteX7" fmla="*/ 10478 w 17525"/>
                    <a:gd name="connsiteY7" fmla="*/ 18193 h 18192"/>
                    <a:gd name="connsiteX8" fmla="*/ 10668 w 17525"/>
                    <a:gd name="connsiteY8" fmla="*/ 11144 h 18192"/>
                    <a:gd name="connsiteX9" fmla="*/ 17526 w 17525"/>
                    <a:gd name="connsiteY9" fmla="*/ 9430 h 18192"/>
                    <a:gd name="connsiteX10" fmla="*/ 10858 w 17525"/>
                    <a:gd name="connsiteY10" fmla="*/ 7049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525" h="18192">
                      <a:moveTo>
                        <a:pt x="10858" y="7049"/>
                      </a:moveTo>
                      <a:lnTo>
                        <a:pt x="11335" y="0"/>
                      </a:lnTo>
                      <a:lnTo>
                        <a:pt x="7048" y="5620"/>
                      </a:lnTo>
                      <a:lnTo>
                        <a:pt x="476" y="2953"/>
                      </a:lnTo>
                      <a:lnTo>
                        <a:pt x="4572" y="8763"/>
                      </a:lnTo>
                      <a:lnTo>
                        <a:pt x="0" y="14192"/>
                      </a:lnTo>
                      <a:lnTo>
                        <a:pt x="6763" y="12192"/>
                      </a:lnTo>
                      <a:lnTo>
                        <a:pt x="10478" y="18193"/>
                      </a:lnTo>
                      <a:lnTo>
                        <a:pt x="10668" y="11144"/>
                      </a:lnTo>
                      <a:lnTo>
                        <a:pt x="17526" y="9430"/>
                      </a:lnTo>
                      <a:lnTo>
                        <a:pt x="10858" y="7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3" name="Freeform: Shape 682">
                  <a:extLst>
                    <a:ext uri="{FF2B5EF4-FFF2-40B4-BE49-F238E27FC236}">
                      <a16:creationId xmlns:a16="http://schemas.microsoft.com/office/drawing/2014/main" id="{C228E4C6-957C-C959-E320-6F6CB76CB1A4}"/>
                    </a:ext>
                  </a:extLst>
                </p:cNvPr>
                <p:cNvSpPr/>
                <p:nvPr/>
              </p:nvSpPr>
              <p:spPr>
                <a:xfrm>
                  <a:off x="9596810" y="2061168"/>
                  <a:ext cx="18383" cy="17716"/>
                </a:xfrm>
                <a:custGeom>
                  <a:avLst/>
                  <a:gdLst>
                    <a:gd name="connsiteX0" fmla="*/ 12763 w 18383"/>
                    <a:gd name="connsiteY0" fmla="*/ 7144 h 17716"/>
                    <a:gd name="connsiteX1" fmla="*/ 15430 w 18383"/>
                    <a:gd name="connsiteY1" fmla="*/ 476 h 17716"/>
                    <a:gd name="connsiteX2" fmla="*/ 9525 w 18383"/>
                    <a:gd name="connsiteY2" fmla="*/ 4572 h 17716"/>
                    <a:gd name="connsiteX3" fmla="*/ 4096 w 18383"/>
                    <a:gd name="connsiteY3" fmla="*/ 0 h 17716"/>
                    <a:gd name="connsiteX4" fmla="*/ 6096 w 18383"/>
                    <a:gd name="connsiteY4" fmla="*/ 6858 h 17716"/>
                    <a:gd name="connsiteX5" fmla="*/ 0 w 18383"/>
                    <a:gd name="connsiteY5" fmla="*/ 10573 h 17716"/>
                    <a:gd name="connsiteX6" fmla="*/ 7239 w 18383"/>
                    <a:gd name="connsiteY6" fmla="*/ 10763 h 17716"/>
                    <a:gd name="connsiteX7" fmla="*/ 8954 w 18383"/>
                    <a:gd name="connsiteY7" fmla="*/ 17717 h 17716"/>
                    <a:gd name="connsiteX8" fmla="*/ 11240 w 18383"/>
                    <a:gd name="connsiteY8" fmla="*/ 10954 h 17716"/>
                    <a:gd name="connsiteX9" fmla="*/ 18383 w 18383"/>
                    <a:gd name="connsiteY9" fmla="*/ 11430 h 17716"/>
                    <a:gd name="connsiteX10" fmla="*/ 12763 w 18383"/>
                    <a:gd name="connsiteY10" fmla="*/ 7144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716">
                      <a:moveTo>
                        <a:pt x="12763" y="7144"/>
                      </a:moveTo>
                      <a:lnTo>
                        <a:pt x="15430" y="476"/>
                      </a:lnTo>
                      <a:lnTo>
                        <a:pt x="9525" y="4572"/>
                      </a:lnTo>
                      <a:lnTo>
                        <a:pt x="4096" y="0"/>
                      </a:lnTo>
                      <a:lnTo>
                        <a:pt x="6096" y="6858"/>
                      </a:lnTo>
                      <a:lnTo>
                        <a:pt x="0" y="10573"/>
                      </a:lnTo>
                      <a:lnTo>
                        <a:pt x="7239" y="10763"/>
                      </a:lnTo>
                      <a:lnTo>
                        <a:pt x="8954" y="17717"/>
                      </a:lnTo>
                      <a:lnTo>
                        <a:pt x="11240" y="10954"/>
                      </a:lnTo>
                      <a:lnTo>
                        <a:pt x="18383" y="11430"/>
                      </a:lnTo>
                      <a:lnTo>
                        <a:pt x="12763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4" name="Freeform: Shape 683">
                  <a:extLst>
                    <a:ext uri="{FF2B5EF4-FFF2-40B4-BE49-F238E27FC236}">
                      <a16:creationId xmlns:a16="http://schemas.microsoft.com/office/drawing/2014/main" id="{E877A9CA-32DD-0E05-A017-EF9EBC2E01D2}"/>
                    </a:ext>
                  </a:extLst>
                </p:cNvPr>
                <p:cNvSpPr/>
                <p:nvPr/>
              </p:nvSpPr>
              <p:spPr>
                <a:xfrm>
                  <a:off x="9590809" y="2086505"/>
                  <a:ext cx="17907" cy="18573"/>
                </a:xfrm>
                <a:custGeom>
                  <a:avLst/>
                  <a:gdLst>
                    <a:gd name="connsiteX0" fmla="*/ 13335 w 17907"/>
                    <a:gd name="connsiteY0" fmla="*/ 9620 h 18573"/>
                    <a:gd name="connsiteX1" fmla="*/ 17907 w 17907"/>
                    <a:gd name="connsiteY1" fmla="*/ 4096 h 18573"/>
                    <a:gd name="connsiteX2" fmla="*/ 11049 w 17907"/>
                    <a:gd name="connsiteY2" fmla="*/ 6191 h 18573"/>
                    <a:gd name="connsiteX3" fmla="*/ 7239 w 17907"/>
                    <a:gd name="connsiteY3" fmla="*/ 0 h 18573"/>
                    <a:gd name="connsiteX4" fmla="*/ 7049 w 17907"/>
                    <a:gd name="connsiteY4" fmla="*/ 7239 h 18573"/>
                    <a:gd name="connsiteX5" fmla="*/ 0 w 17907"/>
                    <a:gd name="connsiteY5" fmla="*/ 8954 h 18573"/>
                    <a:gd name="connsiteX6" fmla="*/ 6858 w 17907"/>
                    <a:gd name="connsiteY6" fmla="*/ 11335 h 18573"/>
                    <a:gd name="connsiteX7" fmla="*/ 6382 w 17907"/>
                    <a:gd name="connsiteY7" fmla="*/ 18574 h 18573"/>
                    <a:gd name="connsiteX8" fmla="*/ 10668 w 17907"/>
                    <a:gd name="connsiteY8" fmla="*/ 12859 h 18573"/>
                    <a:gd name="connsiteX9" fmla="*/ 17431 w 17907"/>
                    <a:gd name="connsiteY9" fmla="*/ 15526 h 18573"/>
                    <a:gd name="connsiteX10" fmla="*/ 13335 w 17907"/>
                    <a:gd name="connsiteY10" fmla="*/ 9620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7" h="18573">
                      <a:moveTo>
                        <a:pt x="13335" y="9620"/>
                      </a:moveTo>
                      <a:lnTo>
                        <a:pt x="17907" y="4096"/>
                      </a:lnTo>
                      <a:lnTo>
                        <a:pt x="11049" y="6191"/>
                      </a:lnTo>
                      <a:lnTo>
                        <a:pt x="7239" y="0"/>
                      </a:lnTo>
                      <a:lnTo>
                        <a:pt x="7049" y="7239"/>
                      </a:lnTo>
                      <a:lnTo>
                        <a:pt x="0" y="8954"/>
                      </a:lnTo>
                      <a:lnTo>
                        <a:pt x="6858" y="11335"/>
                      </a:lnTo>
                      <a:lnTo>
                        <a:pt x="6382" y="18574"/>
                      </a:lnTo>
                      <a:lnTo>
                        <a:pt x="10668" y="12859"/>
                      </a:lnTo>
                      <a:lnTo>
                        <a:pt x="17431" y="15526"/>
                      </a:lnTo>
                      <a:lnTo>
                        <a:pt x="13335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5" name="Freeform: Shape 684">
                  <a:extLst>
                    <a:ext uri="{FF2B5EF4-FFF2-40B4-BE49-F238E27FC236}">
                      <a16:creationId xmlns:a16="http://schemas.microsoft.com/office/drawing/2014/main" id="{B5342E5A-D3F3-4109-98FD-5C97E5626955}"/>
                    </a:ext>
                  </a:extLst>
                </p:cNvPr>
                <p:cNvSpPr/>
                <p:nvPr/>
              </p:nvSpPr>
              <p:spPr>
                <a:xfrm>
                  <a:off x="9551852" y="2032022"/>
                  <a:ext cx="18764" cy="18097"/>
                </a:xfrm>
                <a:custGeom>
                  <a:avLst/>
                  <a:gdLst>
                    <a:gd name="connsiteX0" fmla="*/ 12573 w 18764"/>
                    <a:gd name="connsiteY0" fmla="*/ 11144 h 18097"/>
                    <a:gd name="connsiteX1" fmla="*/ 18764 w 18764"/>
                    <a:gd name="connsiteY1" fmla="*/ 7239 h 18097"/>
                    <a:gd name="connsiteX2" fmla="*/ 11430 w 18764"/>
                    <a:gd name="connsiteY2" fmla="*/ 7144 h 18097"/>
                    <a:gd name="connsiteX3" fmla="*/ 9716 w 18764"/>
                    <a:gd name="connsiteY3" fmla="*/ 0 h 18097"/>
                    <a:gd name="connsiteX4" fmla="*/ 7239 w 18764"/>
                    <a:gd name="connsiteY4" fmla="*/ 6953 h 18097"/>
                    <a:gd name="connsiteX5" fmla="*/ 0 w 18764"/>
                    <a:gd name="connsiteY5" fmla="*/ 6382 h 18097"/>
                    <a:gd name="connsiteX6" fmla="*/ 5810 w 18764"/>
                    <a:gd name="connsiteY6" fmla="*/ 10858 h 18097"/>
                    <a:gd name="connsiteX7" fmla="*/ 3048 w 18764"/>
                    <a:gd name="connsiteY7" fmla="*/ 17621 h 18097"/>
                    <a:gd name="connsiteX8" fmla="*/ 9049 w 18764"/>
                    <a:gd name="connsiteY8" fmla="*/ 13430 h 18097"/>
                    <a:gd name="connsiteX9" fmla="*/ 14669 w 18764"/>
                    <a:gd name="connsiteY9" fmla="*/ 18098 h 18097"/>
                    <a:gd name="connsiteX10" fmla="*/ 12573 w 18764"/>
                    <a:gd name="connsiteY10" fmla="*/ 11144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8097">
                      <a:moveTo>
                        <a:pt x="12573" y="11144"/>
                      </a:moveTo>
                      <a:lnTo>
                        <a:pt x="18764" y="7239"/>
                      </a:lnTo>
                      <a:lnTo>
                        <a:pt x="11430" y="7144"/>
                      </a:lnTo>
                      <a:lnTo>
                        <a:pt x="9716" y="0"/>
                      </a:lnTo>
                      <a:lnTo>
                        <a:pt x="7239" y="6953"/>
                      </a:lnTo>
                      <a:lnTo>
                        <a:pt x="0" y="6382"/>
                      </a:lnTo>
                      <a:lnTo>
                        <a:pt x="5810" y="10858"/>
                      </a:lnTo>
                      <a:lnTo>
                        <a:pt x="3048" y="17621"/>
                      </a:lnTo>
                      <a:lnTo>
                        <a:pt x="9049" y="13430"/>
                      </a:lnTo>
                      <a:lnTo>
                        <a:pt x="14669" y="18098"/>
                      </a:lnTo>
                      <a:lnTo>
                        <a:pt x="12573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6" name="Freeform: Shape 685">
                  <a:extLst>
                    <a:ext uri="{FF2B5EF4-FFF2-40B4-BE49-F238E27FC236}">
                      <a16:creationId xmlns:a16="http://schemas.microsoft.com/office/drawing/2014/main" id="{79C59F9D-857E-F8FF-83AB-2845F52866C1}"/>
                    </a:ext>
                  </a:extLst>
                </p:cNvPr>
                <p:cNvSpPr/>
                <p:nvPr/>
              </p:nvSpPr>
              <p:spPr>
                <a:xfrm>
                  <a:off x="9537564" y="2079170"/>
                  <a:ext cx="18288" cy="18954"/>
                </a:xfrm>
                <a:custGeom>
                  <a:avLst/>
                  <a:gdLst>
                    <a:gd name="connsiteX0" fmla="*/ 11144 w 18288"/>
                    <a:gd name="connsiteY0" fmla="*/ 11621 h 18954"/>
                    <a:gd name="connsiteX1" fmla="*/ 18288 w 18288"/>
                    <a:gd name="connsiteY1" fmla="*/ 9811 h 18954"/>
                    <a:gd name="connsiteX2" fmla="*/ 11335 w 18288"/>
                    <a:gd name="connsiteY2" fmla="*/ 7430 h 18954"/>
                    <a:gd name="connsiteX3" fmla="*/ 11906 w 18288"/>
                    <a:gd name="connsiteY3" fmla="*/ 0 h 18954"/>
                    <a:gd name="connsiteX4" fmla="*/ 7429 w 18288"/>
                    <a:gd name="connsiteY4" fmla="*/ 5906 h 18954"/>
                    <a:gd name="connsiteX5" fmla="*/ 571 w 18288"/>
                    <a:gd name="connsiteY5" fmla="*/ 3143 h 18954"/>
                    <a:gd name="connsiteX6" fmla="*/ 4763 w 18288"/>
                    <a:gd name="connsiteY6" fmla="*/ 9144 h 18954"/>
                    <a:gd name="connsiteX7" fmla="*/ 0 w 18288"/>
                    <a:gd name="connsiteY7" fmla="*/ 14859 h 18954"/>
                    <a:gd name="connsiteX8" fmla="*/ 7144 w 18288"/>
                    <a:gd name="connsiteY8" fmla="*/ 12668 h 18954"/>
                    <a:gd name="connsiteX9" fmla="*/ 11049 w 18288"/>
                    <a:gd name="connsiteY9" fmla="*/ 18955 h 18954"/>
                    <a:gd name="connsiteX10" fmla="*/ 11144 w 18288"/>
                    <a:gd name="connsiteY10" fmla="*/ 11621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8" h="18954">
                      <a:moveTo>
                        <a:pt x="11144" y="11621"/>
                      </a:moveTo>
                      <a:lnTo>
                        <a:pt x="18288" y="9811"/>
                      </a:lnTo>
                      <a:lnTo>
                        <a:pt x="11335" y="7430"/>
                      </a:lnTo>
                      <a:lnTo>
                        <a:pt x="11906" y="0"/>
                      </a:lnTo>
                      <a:lnTo>
                        <a:pt x="7429" y="5906"/>
                      </a:lnTo>
                      <a:lnTo>
                        <a:pt x="571" y="3143"/>
                      </a:lnTo>
                      <a:lnTo>
                        <a:pt x="4763" y="9144"/>
                      </a:lnTo>
                      <a:lnTo>
                        <a:pt x="0" y="14859"/>
                      </a:lnTo>
                      <a:lnTo>
                        <a:pt x="7144" y="12668"/>
                      </a:lnTo>
                      <a:lnTo>
                        <a:pt x="11049" y="18955"/>
                      </a:lnTo>
                      <a:lnTo>
                        <a:pt x="11144" y="11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7" name="Freeform: Shape 686">
                  <a:extLst>
                    <a:ext uri="{FF2B5EF4-FFF2-40B4-BE49-F238E27FC236}">
                      <a16:creationId xmlns:a16="http://schemas.microsoft.com/office/drawing/2014/main" id="{27BFA5D3-0D08-F0AF-E9EB-FDCA63CCE1DD}"/>
                    </a:ext>
                  </a:extLst>
                </p:cNvPr>
                <p:cNvSpPr/>
                <p:nvPr/>
              </p:nvSpPr>
              <p:spPr>
                <a:xfrm>
                  <a:off x="9504703" y="2099935"/>
                  <a:ext cx="19145" cy="18478"/>
                </a:xfrm>
                <a:custGeom>
                  <a:avLst/>
                  <a:gdLst>
                    <a:gd name="connsiteX0" fmla="*/ 11716 w 19145"/>
                    <a:gd name="connsiteY0" fmla="*/ 11430 h 18478"/>
                    <a:gd name="connsiteX1" fmla="*/ 19145 w 19145"/>
                    <a:gd name="connsiteY1" fmla="*/ 11906 h 18478"/>
                    <a:gd name="connsiteX2" fmla="*/ 13240 w 19145"/>
                    <a:gd name="connsiteY2" fmla="*/ 7430 h 18478"/>
                    <a:gd name="connsiteX3" fmla="*/ 16002 w 19145"/>
                    <a:gd name="connsiteY3" fmla="*/ 572 h 18478"/>
                    <a:gd name="connsiteX4" fmla="*/ 9906 w 19145"/>
                    <a:gd name="connsiteY4" fmla="*/ 4763 h 18478"/>
                    <a:gd name="connsiteX5" fmla="*/ 4191 w 19145"/>
                    <a:gd name="connsiteY5" fmla="*/ 0 h 18478"/>
                    <a:gd name="connsiteX6" fmla="*/ 6382 w 19145"/>
                    <a:gd name="connsiteY6" fmla="*/ 7144 h 18478"/>
                    <a:gd name="connsiteX7" fmla="*/ 0 w 19145"/>
                    <a:gd name="connsiteY7" fmla="*/ 11049 h 18478"/>
                    <a:gd name="connsiteX8" fmla="*/ 7525 w 19145"/>
                    <a:gd name="connsiteY8" fmla="*/ 11240 h 18478"/>
                    <a:gd name="connsiteX9" fmla="*/ 9239 w 19145"/>
                    <a:gd name="connsiteY9" fmla="*/ 18479 h 18478"/>
                    <a:gd name="connsiteX10" fmla="*/ 11716 w 19145"/>
                    <a:gd name="connsiteY10" fmla="*/ 11430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8478">
                      <a:moveTo>
                        <a:pt x="11716" y="11430"/>
                      </a:moveTo>
                      <a:lnTo>
                        <a:pt x="19145" y="11906"/>
                      </a:lnTo>
                      <a:lnTo>
                        <a:pt x="13240" y="7430"/>
                      </a:lnTo>
                      <a:lnTo>
                        <a:pt x="16002" y="572"/>
                      </a:lnTo>
                      <a:lnTo>
                        <a:pt x="9906" y="4763"/>
                      </a:lnTo>
                      <a:lnTo>
                        <a:pt x="4191" y="0"/>
                      </a:lnTo>
                      <a:lnTo>
                        <a:pt x="6382" y="7144"/>
                      </a:lnTo>
                      <a:lnTo>
                        <a:pt x="0" y="11049"/>
                      </a:lnTo>
                      <a:lnTo>
                        <a:pt x="7525" y="11240"/>
                      </a:lnTo>
                      <a:lnTo>
                        <a:pt x="9239" y="18479"/>
                      </a:lnTo>
                      <a:lnTo>
                        <a:pt x="11716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8" name="Freeform: Shape 687">
                  <a:extLst>
                    <a:ext uri="{FF2B5EF4-FFF2-40B4-BE49-F238E27FC236}">
                      <a16:creationId xmlns:a16="http://schemas.microsoft.com/office/drawing/2014/main" id="{49BE4308-FC4B-7EDD-460D-125DD95389EB}"/>
                    </a:ext>
                  </a:extLst>
                </p:cNvPr>
                <p:cNvSpPr/>
                <p:nvPr/>
              </p:nvSpPr>
              <p:spPr>
                <a:xfrm>
                  <a:off x="9502227" y="2006971"/>
                  <a:ext cx="18668" cy="19335"/>
                </a:xfrm>
                <a:custGeom>
                  <a:avLst/>
                  <a:gdLst>
                    <a:gd name="connsiteX0" fmla="*/ 11144 w 18668"/>
                    <a:gd name="connsiteY0" fmla="*/ 13335 h 19335"/>
                    <a:gd name="connsiteX1" fmla="*/ 18097 w 18668"/>
                    <a:gd name="connsiteY1" fmla="*/ 16192 h 19335"/>
                    <a:gd name="connsiteX2" fmla="*/ 13811 w 18668"/>
                    <a:gd name="connsiteY2" fmla="*/ 10001 h 19335"/>
                    <a:gd name="connsiteX3" fmla="*/ 18669 w 18668"/>
                    <a:gd name="connsiteY3" fmla="*/ 4191 h 19335"/>
                    <a:gd name="connsiteX4" fmla="*/ 11430 w 18668"/>
                    <a:gd name="connsiteY4" fmla="*/ 6382 h 19335"/>
                    <a:gd name="connsiteX5" fmla="*/ 7525 w 18668"/>
                    <a:gd name="connsiteY5" fmla="*/ 0 h 19335"/>
                    <a:gd name="connsiteX6" fmla="*/ 7334 w 18668"/>
                    <a:gd name="connsiteY6" fmla="*/ 7525 h 19335"/>
                    <a:gd name="connsiteX7" fmla="*/ 0 w 18668"/>
                    <a:gd name="connsiteY7" fmla="*/ 9334 h 19335"/>
                    <a:gd name="connsiteX8" fmla="*/ 7144 w 18668"/>
                    <a:gd name="connsiteY8" fmla="*/ 11811 h 19335"/>
                    <a:gd name="connsiteX9" fmla="*/ 6572 w 18668"/>
                    <a:gd name="connsiteY9" fmla="*/ 19336 h 19335"/>
                    <a:gd name="connsiteX10" fmla="*/ 11144 w 18668"/>
                    <a:gd name="connsiteY10" fmla="*/ 1333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8" h="19335">
                      <a:moveTo>
                        <a:pt x="11144" y="13335"/>
                      </a:moveTo>
                      <a:lnTo>
                        <a:pt x="18097" y="16192"/>
                      </a:lnTo>
                      <a:lnTo>
                        <a:pt x="13811" y="10001"/>
                      </a:lnTo>
                      <a:lnTo>
                        <a:pt x="18669" y="4191"/>
                      </a:lnTo>
                      <a:lnTo>
                        <a:pt x="11430" y="6382"/>
                      </a:lnTo>
                      <a:lnTo>
                        <a:pt x="7525" y="0"/>
                      </a:lnTo>
                      <a:lnTo>
                        <a:pt x="7334" y="7525"/>
                      </a:lnTo>
                      <a:lnTo>
                        <a:pt x="0" y="9334"/>
                      </a:lnTo>
                      <a:lnTo>
                        <a:pt x="7144" y="11811"/>
                      </a:lnTo>
                      <a:lnTo>
                        <a:pt x="6572" y="19336"/>
                      </a:lnTo>
                      <a:lnTo>
                        <a:pt x="1114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9" name="Freeform: Shape 688">
                  <a:extLst>
                    <a:ext uri="{FF2B5EF4-FFF2-40B4-BE49-F238E27FC236}">
                      <a16:creationId xmlns:a16="http://schemas.microsoft.com/office/drawing/2014/main" id="{CBA027F2-71DF-08F8-1E18-C3269C6EA598}"/>
                    </a:ext>
                  </a:extLst>
                </p:cNvPr>
                <p:cNvSpPr/>
                <p:nvPr/>
              </p:nvSpPr>
              <p:spPr>
                <a:xfrm>
                  <a:off x="9486892" y="2037356"/>
                  <a:ext cx="19526" cy="18859"/>
                </a:xfrm>
                <a:custGeom>
                  <a:avLst/>
                  <a:gdLst>
                    <a:gd name="connsiteX0" fmla="*/ 9430 w 19526"/>
                    <a:gd name="connsiteY0" fmla="*/ 13906 h 18859"/>
                    <a:gd name="connsiteX1" fmla="*/ 15335 w 19526"/>
                    <a:gd name="connsiteY1" fmla="*/ 18860 h 18859"/>
                    <a:gd name="connsiteX2" fmla="*/ 13049 w 19526"/>
                    <a:gd name="connsiteY2" fmla="*/ 11525 h 18859"/>
                    <a:gd name="connsiteX3" fmla="*/ 19526 w 19526"/>
                    <a:gd name="connsiteY3" fmla="*/ 7525 h 18859"/>
                    <a:gd name="connsiteX4" fmla="*/ 11906 w 19526"/>
                    <a:gd name="connsiteY4" fmla="*/ 7334 h 18859"/>
                    <a:gd name="connsiteX5" fmla="*/ 10096 w 19526"/>
                    <a:gd name="connsiteY5" fmla="*/ 0 h 18859"/>
                    <a:gd name="connsiteX6" fmla="*/ 7620 w 19526"/>
                    <a:gd name="connsiteY6" fmla="*/ 7144 h 18859"/>
                    <a:gd name="connsiteX7" fmla="*/ 0 w 19526"/>
                    <a:gd name="connsiteY7" fmla="*/ 6668 h 18859"/>
                    <a:gd name="connsiteX8" fmla="*/ 6096 w 19526"/>
                    <a:gd name="connsiteY8" fmla="*/ 11240 h 18859"/>
                    <a:gd name="connsiteX9" fmla="*/ 3238 w 19526"/>
                    <a:gd name="connsiteY9" fmla="*/ 18288 h 18859"/>
                    <a:gd name="connsiteX10" fmla="*/ 9430 w 19526"/>
                    <a:gd name="connsiteY10" fmla="*/ 13906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18859">
                      <a:moveTo>
                        <a:pt x="9430" y="13906"/>
                      </a:moveTo>
                      <a:lnTo>
                        <a:pt x="15335" y="18860"/>
                      </a:lnTo>
                      <a:lnTo>
                        <a:pt x="13049" y="11525"/>
                      </a:lnTo>
                      <a:lnTo>
                        <a:pt x="19526" y="7525"/>
                      </a:lnTo>
                      <a:lnTo>
                        <a:pt x="11906" y="7334"/>
                      </a:lnTo>
                      <a:lnTo>
                        <a:pt x="10096" y="0"/>
                      </a:lnTo>
                      <a:lnTo>
                        <a:pt x="7620" y="7144"/>
                      </a:lnTo>
                      <a:lnTo>
                        <a:pt x="0" y="6668"/>
                      </a:lnTo>
                      <a:lnTo>
                        <a:pt x="6096" y="11240"/>
                      </a:lnTo>
                      <a:lnTo>
                        <a:pt x="3238" y="18288"/>
                      </a:lnTo>
                      <a:lnTo>
                        <a:pt x="9430" y="13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0" name="Freeform: Shape 689">
                  <a:extLst>
                    <a:ext uri="{FF2B5EF4-FFF2-40B4-BE49-F238E27FC236}">
                      <a16:creationId xmlns:a16="http://schemas.microsoft.com/office/drawing/2014/main" id="{2E6077DD-A374-7BC5-539B-3EE6415F1174}"/>
                    </a:ext>
                  </a:extLst>
                </p:cNvPr>
                <p:cNvSpPr/>
                <p:nvPr/>
              </p:nvSpPr>
              <p:spPr>
                <a:xfrm>
                  <a:off x="9471461" y="2068217"/>
                  <a:ext cx="19050" cy="19716"/>
                </a:xfrm>
                <a:custGeom>
                  <a:avLst/>
                  <a:gdLst>
                    <a:gd name="connsiteX0" fmla="*/ 7429 w 19050"/>
                    <a:gd name="connsiteY0" fmla="*/ 13240 h 19716"/>
                    <a:gd name="connsiteX1" fmla="*/ 11430 w 19050"/>
                    <a:gd name="connsiteY1" fmla="*/ 19717 h 19716"/>
                    <a:gd name="connsiteX2" fmla="*/ 11621 w 19050"/>
                    <a:gd name="connsiteY2" fmla="*/ 12097 h 19716"/>
                    <a:gd name="connsiteX3" fmla="*/ 19050 w 19050"/>
                    <a:gd name="connsiteY3" fmla="*/ 10192 h 19716"/>
                    <a:gd name="connsiteX4" fmla="*/ 11811 w 19050"/>
                    <a:gd name="connsiteY4" fmla="*/ 7715 h 19716"/>
                    <a:gd name="connsiteX5" fmla="*/ 12383 w 19050"/>
                    <a:gd name="connsiteY5" fmla="*/ 0 h 19716"/>
                    <a:gd name="connsiteX6" fmla="*/ 7716 w 19050"/>
                    <a:gd name="connsiteY6" fmla="*/ 6096 h 19716"/>
                    <a:gd name="connsiteX7" fmla="*/ 572 w 19050"/>
                    <a:gd name="connsiteY7" fmla="*/ 3238 h 19716"/>
                    <a:gd name="connsiteX8" fmla="*/ 4953 w 19050"/>
                    <a:gd name="connsiteY8" fmla="*/ 9525 h 19716"/>
                    <a:gd name="connsiteX9" fmla="*/ 0 w 19050"/>
                    <a:gd name="connsiteY9" fmla="*/ 15430 h 19716"/>
                    <a:gd name="connsiteX10" fmla="*/ 7429 w 19050"/>
                    <a:gd name="connsiteY10" fmla="*/ 13240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9716">
                      <a:moveTo>
                        <a:pt x="7429" y="13240"/>
                      </a:moveTo>
                      <a:lnTo>
                        <a:pt x="11430" y="19717"/>
                      </a:lnTo>
                      <a:lnTo>
                        <a:pt x="11621" y="12097"/>
                      </a:lnTo>
                      <a:lnTo>
                        <a:pt x="19050" y="10192"/>
                      </a:lnTo>
                      <a:lnTo>
                        <a:pt x="11811" y="7715"/>
                      </a:lnTo>
                      <a:lnTo>
                        <a:pt x="12383" y="0"/>
                      </a:lnTo>
                      <a:lnTo>
                        <a:pt x="7716" y="6096"/>
                      </a:lnTo>
                      <a:lnTo>
                        <a:pt x="572" y="3238"/>
                      </a:lnTo>
                      <a:lnTo>
                        <a:pt x="4953" y="9525"/>
                      </a:lnTo>
                      <a:lnTo>
                        <a:pt x="0" y="15430"/>
                      </a:lnTo>
                      <a:lnTo>
                        <a:pt x="7429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1" name="Freeform: Shape 690">
                  <a:extLst>
                    <a:ext uri="{FF2B5EF4-FFF2-40B4-BE49-F238E27FC236}">
                      <a16:creationId xmlns:a16="http://schemas.microsoft.com/office/drawing/2014/main" id="{0ED85473-2372-6ED5-2BB1-CFAFF82285D7}"/>
                    </a:ext>
                  </a:extLst>
                </p:cNvPr>
                <p:cNvSpPr/>
                <p:nvPr/>
              </p:nvSpPr>
              <p:spPr>
                <a:xfrm>
                  <a:off x="9426503" y="2037832"/>
                  <a:ext cx="19431" cy="20097"/>
                </a:xfrm>
                <a:custGeom>
                  <a:avLst/>
                  <a:gdLst>
                    <a:gd name="connsiteX0" fmla="*/ 7430 w 19431"/>
                    <a:gd name="connsiteY0" fmla="*/ 12287 h 20097"/>
                    <a:gd name="connsiteX1" fmla="*/ 6858 w 19431"/>
                    <a:gd name="connsiteY1" fmla="*/ 20098 h 20097"/>
                    <a:gd name="connsiteX2" fmla="*/ 11621 w 19431"/>
                    <a:gd name="connsiteY2" fmla="*/ 13906 h 20097"/>
                    <a:gd name="connsiteX3" fmla="*/ 18860 w 19431"/>
                    <a:gd name="connsiteY3" fmla="*/ 16859 h 20097"/>
                    <a:gd name="connsiteX4" fmla="*/ 14383 w 19431"/>
                    <a:gd name="connsiteY4" fmla="*/ 10382 h 20097"/>
                    <a:gd name="connsiteX5" fmla="*/ 19431 w 19431"/>
                    <a:gd name="connsiteY5" fmla="*/ 4381 h 20097"/>
                    <a:gd name="connsiteX6" fmla="*/ 11906 w 19431"/>
                    <a:gd name="connsiteY6" fmla="*/ 6667 h 20097"/>
                    <a:gd name="connsiteX7" fmla="*/ 7811 w 19431"/>
                    <a:gd name="connsiteY7" fmla="*/ 0 h 20097"/>
                    <a:gd name="connsiteX8" fmla="*/ 7620 w 19431"/>
                    <a:gd name="connsiteY8" fmla="*/ 7906 h 20097"/>
                    <a:gd name="connsiteX9" fmla="*/ 0 w 19431"/>
                    <a:gd name="connsiteY9" fmla="*/ 9715 h 20097"/>
                    <a:gd name="connsiteX10" fmla="*/ 7430 w 19431"/>
                    <a:gd name="connsiteY10" fmla="*/ 12287 h 20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1" h="20097">
                      <a:moveTo>
                        <a:pt x="7430" y="12287"/>
                      </a:moveTo>
                      <a:lnTo>
                        <a:pt x="6858" y="20098"/>
                      </a:lnTo>
                      <a:lnTo>
                        <a:pt x="11621" y="13906"/>
                      </a:lnTo>
                      <a:lnTo>
                        <a:pt x="18860" y="16859"/>
                      </a:lnTo>
                      <a:lnTo>
                        <a:pt x="14383" y="10382"/>
                      </a:lnTo>
                      <a:lnTo>
                        <a:pt x="19431" y="4381"/>
                      </a:lnTo>
                      <a:lnTo>
                        <a:pt x="11906" y="6667"/>
                      </a:lnTo>
                      <a:lnTo>
                        <a:pt x="7811" y="0"/>
                      </a:lnTo>
                      <a:lnTo>
                        <a:pt x="7620" y="7906"/>
                      </a:lnTo>
                      <a:lnTo>
                        <a:pt x="0" y="9715"/>
                      </a:lnTo>
                      <a:lnTo>
                        <a:pt x="7430" y="12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2" name="Freeform: Shape 691">
                  <a:extLst>
                    <a:ext uri="{FF2B5EF4-FFF2-40B4-BE49-F238E27FC236}">
                      <a16:creationId xmlns:a16="http://schemas.microsoft.com/office/drawing/2014/main" id="{7ADB8213-0661-5755-DCD6-781C2E876E29}"/>
                    </a:ext>
                  </a:extLst>
                </p:cNvPr>
                <p:cNvSpPr/>
                <p:nvPr/>
              </p:nvSpPr>
              <p:spPr>
                <a:xfrm>
                  <a:off x="9391451" y="2079456"/>
                  <a:ext cx="19812" cy="20478"/>
                </a:xfrm>
                <a:custGeom>
                  <a:avLst/>
                  <a:gdLst>
                    <a:gd name="connsiteX0" fmla="*/ 5144 w 19812"/>
                    <a:gd name="connsiteY0" fmla="*/ 9906 h 20478"/>
                    <a:gd name="connsiteX1" fmla="*/ 0 w 19812"/>
                    <a:gd name="connsiteY1" fmla="*/ 16002 h 20478"/>
                    <a:gd name="connsiteX2" fmla="*/ 7620 w 19812"/>
                    <a:gd name="connsiteY2" fmla="*/ 13716 h 20478"/>
                    <a:gd name="connsiteX3" fmla="*/ 11811 w 19812"/>
                    <a:gd name="connsiteY3" fmla="*/ 20479 h 20478"/>
                    <a:gd name="connsiteX4" fmla="*/ 12002 w 19812"/>
                    <a:gd name="connsiteY4" fmla="*/ 12478 h 20478"/>
                    <a:gd name="connsiteX5" fmla="*/ 19812 w 19812"/>
                    <a:gd name="connsiteY5" fmla="*/ 10573 h 20478"/>
                    <a:gd name="connsiteX6" fmla="*/ 12192 w 19812"/>
                    <a:gd name="connsiteY6" fmla="*/ 7906 h 20478"/>
                    <a:gd name="connsiteX7" fmla="*/ 12763 w 19812"/>
                    <a:gd name="connsiteY7" fmla="*/ 0 h 20478"/>
                    <a:gd name="connsiteX8" fmla="*/ 8001 w 19812"/>
                    <a:gd name="connsiteY8" fmla="*/ 6382 h 20478"/>
                    <a:gd name="connsiteX9" fmla="*/ 571 w 19812"/>
                    <a:gd name="connsiteY9" fmla="*/ 3334 h 20478"/>
                    <a:gd name="connsiteX10" fmla="*/ 5144 w 19812"/>
                    <a:gd name="connsiteY10" fmla="*/ 9906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2" h="20478">
                      <a:moveTo>
                        <a:pt x="5144" y="9906"/>
                      </a:moveTo>
                      <a:lnTo>
                        <a:pt x="0" y="16002"/>
                      </a:lnTo>
                      <a:lnTo>
                        <a:pt x="7620" y="13716"/>
                      </a:lnTo>
                      <a:lnTo>
                        <a:pt x="11811" y="20479"/>
                      </a:lnTo>
                      <a:lnTo>
                        <a:pt x="12002" y="12478"/>
                      </a:lnTo>
                      <a:lnTo>
                        <a:pt x="19812" y="10573"/>
                      </a:lnTo>
                      <a:lnTo>
                        <a:pt x="12192" y="7906"/>
                      </a:lnTo>
                      <a:lnTo>
                        <a:pt x="12763" y="0"/>
                      </a:lnTo>
                      <a:lnTo>
                        <a:pt x="8001" y="6382"/>
                      </a:lnTo>
                      <a:lnTo>
                        <a:pt x="571" y="3334"/>
                      </a:lnTo>
                      <a:lnTo>
                        <a:pt x="5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3" name="Freeform: Shape 692">
                  <a:extLst>
                    <a:ext uri="{FF2B5EF4-FFF2-40B4-BE49-F238E27FC236}">
                      <a16:creationId xmlns:a16="http://schemas.microsoft.com/office/drawing/2014/main" id="{6491F20F-59D3-8AC7-4952-5FF4976560DB}"/>
                    </a:ext>
                  </a:extLst>
                </p:cNvPr>
                <p:cNvSpPr/>
                <p:nvPr/>
              </p:nvSpPr>
              <p:spPr>
                <a:xfrm>
                  <a:off x="9322680" y="2010686"/>
                  <a:ext cx="20669" cy="20002"/>
                </a:xfrm>
                <a:custGeom>
                  <a:avLst/>
                  <a:gdLst>
                    <a:gd name="connsiteX0" fmla="*/ 6858 w 20669"/>
                    <a:gd name="connsiteY0" fmla="*/ 7715 h 20002"/>
                    <a:gd name="connsiteX1" fmla="*/ 0 w 20669"/>
                    <a:gd name="connsiteY1" fmla="*/ 12001 h 20002"/>
                    <a:gd name="connsiteX2" fmla="*/ 8001 w 20669"/>
                    <a:gd name="connsiteY2" fmla="*/ 12192 h 20002"/>
                    <a:gd name="connsiteX3" fmla="*/ 10001 w 20669"/>
                    <a:gd name="connsiteY3" fmla="*/ 20002 h 20002"/>
                    <a:gd name="connsiteX4" fmla="*/ 12668 w 20669"/>
                    <a:gd name="connsiteY4" fmla="*/ 12382 h 20002"/>
                    <a:gd name="connsiteX5" fmla="*/ 20669 w 20669"/>
                    <a:gd name="connsiteY5" fmla="*/ 12954 h 20002"/>
                    <a:gd name="connsiteX6" fmla="*/ 14288 w 20669"/>
                    <a:gd name="connsiteY6" fmla="*/ 8001 h 20002"/>
                    <a:gd name="connsiteX7" fmla="*/ 17336 w 20669"/>
                    <a:gd name="connsiteY7" fmla="*/ 571 h 20002"/>
                    <a:gd name="connsiteX8" fmla="*/ 10668 w 20669"/>
                    <a:gd name="connsiteY8" fmla="*/ 5144 h 20002"/>
                    <a:gd name="connsiteX9" fmla="*/ 4477 w 20669"/>
                    <a:gd name="connsiteY9" fmla="*/ 0 h 20002"/>
                    <a:gd name="connsiteX10" fmla="*/ 6858 w 20669"/>
                    <a:gd name="connsiteY10" fmla="*/ 7715 h 20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669" h="20002">
                      <a:moveTo>
                        <a:pt x="6858" y="7715"/>
                      </a:moveTo>
                      <a:lnTo>
                        <a:pt x="0" y="12001"/>
                      </a:lnTo>
                      <a:lnTo>
                        <a:pt x="8001" y="12192"/>
                      </a:lnTo>
                      <a:lnTo>
                        <a:pt x="10001" y="20002"/>
                      </a:lnTo>
                      <a:lnTo>
                        <a:pt x="12668" y="12382"/>
                      </a:lnTo>
                      <a:lnTo>
                        <a:pt x="20669" y="12954"/>
                      </a:lnTo>
                      <a:lnTo>
                        <a:pt x="14288" y="8001"/>
                      </a:lnTo>
                      <a:lnTo>
                        <a:pt x="17336" y="571"/>
                      </a:lnTo>
                      <a:lnTo>
                        <a:pt x="10668" y="5144"/>
                      </a:lnTo>
                      <a:lnTo>
                        <a:pt x="4477" y="0"/>
                      </a:lnTo>
                      <a:lnTo>
                        <a:pt x="6858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4" name="Freeform: Shape 693">
                  <a:extLst>
                    <a:ext uri="{FF2B5EF4-FFF2-40B4-BE49-F238E27FC236}">
                      <a16:creationId xmlns:a16="http://schemas.microsoft.com/office/drawing/2014/main" id="{A9DB759B-8730-DCE5-BB32-F87BF46A3C2E}"/>
                    </a:ext>
                  </a:extLst>
                </p:cNvPr>
                <p:cNvSpPr/>
                <p:nvPr/>
              </p:nvSpPr>
              <p:spPr>
                <a:xfrm>
                  <a:off x="9326300" y="2069265"/>
                  <a:ext cx="21145" cy="20383"/>
                </a:xfrm>
                <a:custGeom>
                  <a:avLst/>
                  <a:gdLst>
                    <a:gd name="connsiteX0" fmla="*/ 8287 w 21145"/>
                    <a:gd name="connsiteY0" fmla="*/ 7715 h 20383"/>
                    <a:gd name="connsiteX1" fmla="*/ 0 w 21145"/>
                    <a:gd name="connsiteY1" fmla="*/ 7144 h 20383"/>
                    <a:gd name="connsiteX2" fmla="*/ 6572 w 21145"/>
                    <a:gd name="connsiteY2" fmla="*/ 12097 h 20383"/>
                    <a:gd name="connsiteX3" fmla="*/ 3524 w 21145"/>
                    <a:gd name="connsiteY3" fmla="*/ 19812 h 20383"/>
                    <a:gd name="connsiteX4" fmla="*/ 10287 w 21145"/>
                    <a:gd name="connsiteY4" fmla="*/ 15049 h 20383"/>
                    <a:gd name="connsiteX5" fmla="*/ 16573 w 21145"/>
                    <a:gd name="connsiteY5" fmla="*/ 20383 h 20383"/>
                    <a:gd name="connsiteX6" fmla="*/ 14192 w 21145"/>
                    <a:gd name="connsiteY6" fmla="*/ 12478 h 20383"/>
                    <a:gd name="connsiteX7" fmla="*/ 21146 w 21145"/>
                    <a:gd name="connsiteY7" fmla="*/ 8096 h 20383"/>
                    <a:gd name="connsiteX8" fmla="*/ 12954 w 21145"/>
                    <a:gd name="connsiteY8" fmla="*/ 8001 h 20383"/>
                    <a:gd name="connsiteX9" fmla="*/ 10954 w 21145"/>
                    <a:gd name="connsiteY9" fmla="*/ 0 h 20383"/>
                    <a:gd name="connsiteX10" fmla="*/ 8287 w 21145"/>
                    <a:gd name="connsiteY10" fmla="*/ 7715 h 20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0383">
                      <a:moveTo>
                        <a:pt x="8287" y="7715"/>
                      </a:moveTo>
                      <a:lnTo>
                        <a:pt x="0" y="7144"/>
                      </a:lnTo>
                      <a:lnTo>
                        <a:pt x="6572" y="12097"/>
                      </a:lnTo>
                      <a:lnTo>
                        <a:pt x="3524" y="19812"/>
                      </a:lnTo>
                      <a:lnTo>
                        <a:pt x="10287" y="15049"/>
                      </a:lnTo>
                      <a:lnTo>
                        <a:pt x="16573" y="20383"/>
                      </a:lnTo>
                      <a:lnTo>
                        <a:pt x="14192" y="12478"/>
                      </a:lnTo>
                      <a:lnTo>
                        <a:pt x="21146" y="8096"/>
                      </a:lnTo>
                      <a:lnTo>
                        <a:pt x="12954" y="8001"/>
                      </a:lnTo>
                      <a:lnTo>
                        <a:pt x="10954" y="0"/>
                      </a:lnTo>
                      <a:lnTo>
                        <a:pt x="8287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5" name="Freeform: Shape 694">
                  <a:extLst>
                    <a:ext uri="{FF2B5EF4-FFF2-40B4-BE49-F238E27FC236}">
                      <a16:creationId xmlns:a16="http://schemas.microsoft.com/office/drawing/2014/main" id="{04C46716-81C3-D01A-9E62-4E7A16AA9506}"/>
                    </a:ext>
                  </a:extLst>
                </p:cNvPr>
                <p:cNvSpPr/>
                <p:nvPr/>
              </p:nvSpPr>
              <p:spPr>
                <a:xfrm>
                  <a:off x="9192378" y="2068598"/>
                  <a:ext cx="21526" cy="22193"/>
                </a:xfrm>
                <a:custGeom>
                  <a:avLst/>
                  <a:gdLst>
                    <a:gd name="connsiteX0" fmla="*/ 13335 w 21526"/>
                    <a:gd name="connsiteY0" fmla="*/ 8668 h 22193"/>
                    <a:gd name="connsiteX1" fmla="*/ 13906 w 21526"/>
                    <a:gd name="connsiteY1" fmla="*/ 0 h 22193"/>
                    <a:gd name="connsiteX2" fmla="*/ 8668 w 21526"/>
                    <a:gd name="connsiteY2" fmla="*/ 6858 h 22193"/>
                    <a:gd name="connsiteX3" fmla="*/ 667 w 21526"/>
                    <a:gd name="connsiteY3" fmla="*/ 3619 h 22193"/>
                    <a:gd name="connsiteX4" fmla="*/ 5620 w 21526"/>
                    <a:gd name="connsiteY4" fmla="*/ 10763 h 22193"/>
                    <a:gd name="connsiteX5" fmla="*/ 0 w 21526"/>
                    <a:gd name="connsiteY5" fmla="*/ 17335 h 22193"/>
                    <a:gd name="connsiteX6" fmla="*/ 8287 w 21526"/>
                    <a:gd name="connsiteY6" fmla="*/ 14859 h 22193"/>
                    <a:gd name="connsiteX7" fmla="*/ 12859 w 21526"/>
                    <a:gd name="connsiteY7" fmla="*/ 22193 h 22193"/>
                    <a:gd name="connsiteX8" fmla="*/ 13049 w 21526"/>
                    <a:gd name="connsiteY8" fmla="*/ 13525 h 22193"/>
                    <a:gd name="connsiteX9" fmla="*/ 21527 w 21526"/>
                    <a:gd name="connsiteY9" fmla="*/ 11525 h 22193"/>
                    <a:gd name="connsiteX10" fmla="*/ 13335 w 21526"/>
                    <a:gd name="connsiteY10" fmla="*/ 8668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26" h="22193">
                      <a:moveTo>
                        <a:pt x="13335" y="8668"/>
                      </a:moveTo>
                      <a:lnTo>
                        <a:pt x="13906" y="0"/>
                      </a:lnTo>
                      <a:lnTo>
                        <a:pt x="8668" y="6858"/>
                      </a:lnTo>
                      <a:lnTo>
                        <a:pt x="667" y="3619"/>
                      </a:lnTo>
                      <a:lnTo>
                        <a:pt x="5620" y="10763"/>
                      </a:lnTo>
                      <a:lnTo>
                        <a:pt x="0" y="17335"/>
                      </a:lnTo>
                      <a:lnTo>
                        <a:pt x="8287" y="14859"/>
                      </a:lnTo>
                      <a:lnTo>
                        <a:pt x="12859" y="22193"/>
                      </a:lnTo>
                      <a:lnTo>
                        <a:pt x="13049" y="13525"/>
                      </a:lnTo>
                      <a:lnTo>
                        <a:pt x="21527" y="11525"/>
                      </a:lnTo>
                      <a:lnTo>
                        <a:pt x="13335" y="8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6" name="Freeform: Shape 695">
                  <a:extLst>
                    <a:ext uri="{FF2B5EF4-FFF2-40B4-BE49-F238E27FC236}">
                      <a16:creationId xmlns:a16="http://schemas.microsoft.com/office/drawing/2014/main" id="{822D4F37-A44B-4F5D-63F5-F6F7F1C8EB4C}"/>
                    </a:ext>
                  </a:extLst>
                </p:cNvPr>
                <p:cNvSpPr/>
                <p:nvPr/>
              </p:nvSpPr>
              <p:spPr>
                <a:xfrm>
                  <a:off x="9197712" y="2104221"/>
                  <a:ext cx="22479" cy="21716"/>
                </a:xfrm>
                <a:custGeom>
                  <a:avLst/>
                  <a:gdLst>
                    <a:gd name="connsiteX0" fmla="*/ 15526 w 22479"/>
                    <a:gd name="connsiteY0" fmla="*/ 8763 h 21716"/>
                    <a:gd name="connsiteX1" fmla="*/ 18764 w 22479"/>
                    <a:gd name="connsiteY1" fmla="*/ 667 h 21716"/>
                    <a:gd name="connsiteX2" fmla="*/ 11621 w 22479"/>
                    <a:gd name="connsiteY2" fmla="*/ 5620 h 21716"/>
                    <a:gd name="connsiteX3" fmla="*/ 4858 w 22479"/>
                    <a:gd name="connsiteY3" fmla="*/ 0 h 21716"/>
                    <a:gd name="connsiteX4" fmla="*/ 7429 w 22479"/>
                    <a:gd name="connsiteY4" fmla="*/ 8382 h 21716"/>
                    <a:gd name="connsiteX5" fmla="*/ 0 w 22479"/>
                    <a:gd name="connsiteY5" fmla="*/ 13049 h 21716"/>
                    <a:gd name="connsiteX6" fmla="*/ 8763 w 22479"/>
                    <a:gd name="connsiteY6" fmla="*/ 13240 h 21716"/>
                    <a:gd name="connsiteX7" fmla="*/ 10859 w 22479"/>
                    <a:gd name="connsiteY7" fmla="*/ 21717 h 21716"/>
                    <a:gd name="connsiteX8" fmla="*/ 13716 w 22479"/>
                    <a:gd name="connsiteY8" fmla="*/ 13430 h 21716"/>
                    <a:gd name="connsiteX9" fmla="*/ 22479 w 22479"/>
                    <a:gd name="connsiteY9" fmla="*/ 14097 h 21716"/>
                    <a:gd name="connsiteX10" fmla="*/ 15526 w 22479"/>
                    <a:gd name="connsiteY10" fmla="*/ 8763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9" h="21716">
                      <a:moveTo>
                        <a:pt x="15526" y="8763"/>
                      </a:moveTo>
                      <a:lnTo>
                        <a:pt x="18764" y="667"/>
                      </a:lnTo>
                      <a:lnTo>
                        <a:pt x="11621" y="5620"/>
                      </a:lnTo>
                      <a:lnTo>
                        <a:pt x="4858" y="0"/>
                      </a:lnTo>
                      <a:lnTo>
                        <a:pt x="7429" y="8382"/>
                      </a:lnTo>
                      <a:lnTo>
                        <a:pt x="0" y="13049"/>
                      </a:lnTo>
                      <a:lnTo>
                        <a:pt x="8763" y="13240"/>
                      </a:lnTo>
                      <a:lnTo>
                        <a:pt x="10859" y="21717"/>
                      </a:lnTo>
                      <a:lnTo>
                        <a:pt x="13716" y="13430"/>
                      </a:lnTo>
                      <a:lnTo>
                        <a:pt x="22479" y="14097"/>
                      </a:lnTo>
                      <a:lnTo>
                        <a:pt x="15526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7" name="Freeform: Shape 696">
                  <a:extLst>
                    <a:ext uri="{FF2B5EF4-FFF2-40B4-BE49-F238E27FC236}">
                      <a16:creationId xmlns:a16="http://schemas.microsoft.com/office/drawing/2014/main" id="{B71874F8-3D85-BBE9-2A1F-E2E901E2CB6C}"/>
                    </a:ext>
                  </a:extLst>
                </p:cNvPr>
                <p:cNvSpPr/>
                <p:nvPr/>
              </p:nvSpPr>
              <p:spPr>
                <a:xfrm>
                  <a:off x="9134181" y="2133272"/>
                  <a:ext cx="22383" cy="23145"/>
                </a:xfrm>
                <a:custGeom>
                  <a:avLst/>
                  <a:gdLst>
                    <a:gd name="connsiteX0" fmla="*/ 13621 w 22383"/>
                    <a:gd name="connsiteY0" fmla="*/ 14097 h 23145"/>
                    <a:gd name="connsiteX1" fmla="*/ 22384 w 22383"/>
                    <a:gd name="connsiteY1" fmla="*/ 11906 h 23145"/>
                    <a:gd name="connsiteX2" fmla="*/ 13811 w 22383"/>
                    <a:gd name="connsiteY2" fmla="*/ 8954 h 23145"/>
                    <a:gd name="connsiteX3" fmla="*/ 14478 w 22383"/>
                    <a:gd name="connsiteY3" fmla="*/ 0 h 23145"/>
                    <a:gd name="connsiteX4" fmla="*/ 9049 w 22383"/>
                    <a:gd name="connsiteY4" fmla="*/ 7144 h 23145"/>
                    <a:gd name="connsiteX5" fmla="*/ 667 w 22383"/>
                    <a:gd name="connsiteY5" fmla="*/ 3715 h 23145"/>
                    <a:gd name="connsiteX6" fmla="*/ 5810 w 22383"/>
                    <a:gd name="connsiteY6" fmla="*/ 11144 h 23145"/>
                    <a:gd name="connsiteX7" fmla="*/ 0 w 22383"/>
                    <a:gd name="connsiteY7" fmla="*/ 18098 h 23145"/>
                    <a:gd name="connsiteX8" fmla="*/ 8668 w 22383"/>
                    <a:gd name="connsiteY8" fmla="*/ 15431 h 23145"/>
                    <a:gd name="connsiteX9" fmla="*/ 13430 w 22383"/>
                    <a:gd name="connsiteY9" fmla="*/ 23146 h 23145"/>
                    <a:gd name="connsiteX10" fmla="*/ 13621 w 22383"/>
                    <a:gd name="connsiteY10" fmla="*/ 14097 h 23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83" h="23145">
                      <a:moveTo>
                        <a:pt x="13621" y="14097"/>
                      </a:moveTo>
                      <a:lnTo>
                        <a:pt x="22384" y="11906"/>
                      </a:lnTo>
                      <a:lnTo>
                        <a:pt x="13811" y="8954"/>
                      </a:lnTo>
                      <a:lnTo>
                        <a:pt x="14478" y="0"/>
                      </a:lnTo>
                      <a:lnTo>
                        <a:pt x="9049" y="7144"/>
                      </a:lnTo>
                      <a:lnTo>
                        <a:pt x="667" y="3715"/>
                      </a:lnTo>
                      <a:lnTo>
                        <a:pt x="5810" y="11144"/>
                      </a:lnTo>
                      <a:lnTo>
                        <a:pt x="0" y="18098"/>
                      </a:lnTo>
                      <a:lnTo>
                        <a:pt x="8668" y="15431"/>
                      </a:lnTo>
                      <a:lnTo>
                        <a:pt x="13430" y="23146"/>
                      </a:lnTo>
                      <a:lnTo>
                        <a:pt x="13621" y="14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8" name="Freeform: Shape 697">
                  <a:extLst>
                    <a:ext uri="{FF2B5EF4-FFF2-40B4-BE49-F238E27FC236}">
                      <a16:creationId xmlns:a16="http://schemas.microsoft.com/office/drawing/2014/main" id="{757DA054-B4EE-572E-A718-D024719E47B1}"/>
                    </a:ext>
                  </a:extLst>
                </p:cNvPr>
                <p:cNvSpPr/>
                <p:nvPr/>
              </p:nvSpPr>
              <p:spPr>
                <a:xfrm>
                  <a:off x="9106844" y="2120318"/>
                  <a:ext cx="23431" cy="22669"/>
                </a:xfrm>
                <a:custGeom>
                  <a:avLst/>
                  <a:gdLst>
                    <a:gd name="connsiteX0" fmla="*/ 14383 w 23431"/>
                    <a:gd name="connsiteY0" fmla="*/ 14002 h 22669"/>
                    <a:gd name="connsiteX1" fmla="*/ 23431 w 23431"/>
                    <a:gd name="connsiteY1" fmla="*/ 14669 h 22669"/>
                    <a:gd name="connsiteX2" fmla="*/ 16192 w 23431"/>
                    <a:gd name="connsiteY2" fmla="*/ 9144 h 22669"/>
                    <a:gd name="connsiteX3" fmla="*/ 19621 w 23431"/>
                    <a:gd name="connsiteY3" fmla="*/ 667 h 22669"/>
                    <a:gd name="connsiteX4" fmla="*/ 12097 w 23431"/>
                    <a:gd name="connsiteY4" fmla="*/ 5906 h 22669"/>
                    <a:gd name="connsiteX5" fmla="*/ 5143 w 23431"/>
                    <a:gd name="connsiteY5" fmla="*/ 0 h 22669"/>
                    <a:gd name="connsiteX6" fmla="*/ 7810 w 23431"/>
                    <a:gd name="connsiteY6" fmla="*/ 8763 h 22669"/>
                    <a:gd name="connsiteX7" fmla="*/ 0 w 23431"/>
                    <a:gd name="connsiteY7" fmla="*/ 13621 h 22669"/>
                    <a:gd name="connsiteX8" fmla="*/ 9144 w 23431"/>
                    <a:gd name="connsiteY8" fmla="*/ 13811 h 22669"/>
                    <a:gd name="connsiteX9" fmla="*/ 11335 w 23431"/>
                    <a:gd name="connsiteY9" fmla="*/ 22670 h 22669"/>
                    <a:gd name="connsiteX10" fmla="*/ 14383 w 23431"/>
                    <a:gd name="connsiteY10" fmla="*/ 14002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431" h="22669">
                      <a:moveTo>
                        <a:pt x="14383" y="14002"/>
                      </a:moveTo>
                      <a:lnTo>
                        <a:pt x="23431" y="14669"/>
                      </a:lnTo>
                      <a:lnTo>
                        <a:pt x="16192" y="9144"/>
                      </a:lnTo>
                      <a:lnTo>
                        <a:pt x="19621" y="667"/>
                      </a:lnTo>
                      <a:lnTo>
                        <a:pt x="12097" y="5906"/>
                      </a:lnTo>
                      <a:lnTo>
                        <a:pt x="5143" y="0"/>
                      </a:lnTo>
                      <a:lnTo>
                        <a:pt x="7810" y="8763"/>
                      </a:lnTo>
                      <a:lnTo>
                        <a:pt x="0" y="13621"/>
                      </a:lnTo>
                      <a:lnTo>
                        <a:pt x="9144" y="13811"/>
                      </a:lnTo>
                      <a:lnTo>
                        <a:pt x="11335" y="22670"/>
                      </a:lnTo>
                      <a:lnTo>
                        <a:pt x="14383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9" name="Freeform: Shape 698">
                  <a:extLst>
                    <a:ext uri="{FF2B5EF4-FFF2-40B4-BE49-F238E27FC236}">
                      <a16:creationId xmlns:a16="http://schemas.microsoft.com/office/drawing/2014/main" id="{EFEB8EFD-B42D-DC70-7ADE-40CB94052A29}"/>
                    </a:ext>
                  </a:extLst>
                </p:cNvPr>
                <p:cNvSpPr/>
                <p:nvPr/>
              </p:nvSpPr>
              <p:spPr>
                <a:xfrm>
                  <a:off x="9062362" y="2148989"/>
                  <a:ext cx="22859" cy="23622"/>
                </a:xfrm>
                <a:custGeom>
                  <a:avLst/>
                  <a:gdLst>
                    <a:gd name="connsiteX0" fmla="*/ 13621 w 22859"/>
                    <a:gd name="connsiteY0" fmla="*/ 16288 h 23622"/>
                    <a:gd name="connsiteX1" fmla="*/ 22193 w 22859"/>
                    <a:gd name="connsiteY1" fmla="*/ 19717 h 23622"/>
                    <a:gd name="connsiteX2" fmla="*/ 16859 w 22859"/>
                    <a:gd name="connsiteY2" fmla="*/ 12192 h 23622"/>
                    <a:gd name="connsiteX3" fmla="*/ 22860 w 22859"/>
                    <a:gd name="connsiteY3" fmla="*/ 5144 h 23622"/>
                    <a:gd name="connsiteX4" fmla="*/ 14002 w 22859"/>
                    <a:gd name="connsiteY4" fmla="*/ 7810 h 23622"/>
                    <a:gd name="connsiteX5" fmla="*/ 9144 w 22859"/>
                    <a:gd name="connsiteY5" fmla="*/ 0 h 23622"/>
                    <a:gd name="connsiteX6" fmla="*/ 8954 w 22859"/>
                    <a:gd name="connsiteY6" fmla="*/ 9144 h 23622"/>
                    <a:gd name="connsiteX7" fmla="*/ 0 w 22859"/>
                    <a:gd name="connsiteY7" fmla="*/ 11335 h 23622"/>
                    <a:gd name="connsiteX8" fmla="*/ 8668 w 22859"/>
                    <a:gd name="connsiteY8" fmla="*/ 14383 h 23622"/>
                    <a:gd name="connsiteX9" fmla="*/ 8001 w 22859"/>
                    <a:gd name="connsiteY9" fmla="*/ 23622 h 23622"/>
                    <a:gd name="connsiteX10" fmla="*/ 13621 w 22859"/>
                    <a:gd name="connsiteY10" fmla="*/ 16288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9" h="23622">
                      <a:moveTo>
                        <a:pt x="13621" y="16288"/>
                      </a:moveTo>
                      <a:lnTo>
                        <a:pt x="22193" y="19717"/>
                      </a:lnTo>
                      <a:lnTo>
                        <a:pt x="16859" y="12192"/>
                      </a:lnTo>
                      <a:lnTo>
                        <a:pt x="22860" y="5144"/>
                      </a:lnTo>
                      <a:lnTo>
                        <a:pt x="14002" y="7810"/>
                      </a:lnTo>
                      <a:lnTo>
                        <a:pt x="9144" y="0"/>
                      </a:lnTo>
                      <a:lnTo>
                        <a:pt x="8954" y="9144"/>
                      </a:lnTo>
                      <a:lnTo>
                        <a:pt x="0" y="11335"/>
                      </a:lnTo>
                      <a:lnTo>
                        <a:pt x="8668" y="14383"/>
                      </a:lnTo>
                      <a:lnTo>
                        <a:pt x="8001" y="23622"/>
                      </a:lnTo>
                      <a:lnTo>
                        <a:pt x="13621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0" name="Freeform: Shape 699">
                  <a:extLst>
                    <a:ext uri="{FF2B5EF4-FFF2-40B4-BE49-F238E27FC236}">
                      <a16:creationId xmlns:a16="http://schemas.microsoft.com/office/drawing/2014/main" id="{0C918150-F31D-20A9-4DAB-B847E1C9F039}"/>
                    </a:ext>
                  </a:extLst>
                </p:cNvPr>
                <p:cNvSpPr/>
                <p:nvPr/>
              </p:nvSpPr>
              <p:spPr>
                <a:xfrm>
                  <a:off x="9057600" y="2075837"/>
                  <a:ext cx="23907" cy="23050"/>
                </a:xfrm>
                <a:custGeom>
                  <a:avLst/>
                  <a:gdLst>
                    <a:gd name="connsiteX0" fmla="*/ 11525 w 23907"/>
                    <a:gd name="connsiteY0" fmla="*/ 17050 h 23050"/>
                    <a:gd name="connsiteX1" fmla="*/ 18669 w 23907"/>
                    <a:gd name="connsiteY1" fmla="*/ 23050 h 23050"/>
                    <a:gd name="connsiteX2" fmla="*/ 16002 w 23907"/>
                    <a:gd name="connsiteY2" fmla="*/ 14192 h 23050"/>
                    <a:gd name="connsiteX3" fmla="*/ 23908 w 23907"/>
                    <a:gd name="connsiteY3" fmla="*/ 9239 h 23050"/>
                    <a:gd name="connsiteX4" fmla="*/ 14573 w 23907"/>
                    <a:gd name="connsiteY4" fmla="*/ 9049 h 23050"/>
                    <a:gd name="connsiteX5" fmla="*/ 12287 w 23907"/>
                    <a:gd name="connsiteY5" fmla="*/ 0 h 23050"/>
                    <a:gd name="connsiteX6" fmla="*/ 9239 w 23907"/>
                    <a:gd name="connsiteY6" fmla="*/ 8763 h 23050"/>
                    <a:gd name="connsiteX7" fmla="*/ 0 w 23907"/>
                    <a:gd name="connsiteY7" fmla="*/ 8096 h 23050"/>
                    <a:gd name="connsiteX8" fmla="*/ 7429 w 23907"/>
                    <a:gd name="connsiteY8" fmla="*/ 13716 h 23050"/>
                    <a:gd name="connsiteX9" fmla="*/ 3905 w 23907"/>
                    <a:gd name="connsiteY9" fmla="*/ 22384 h 23050"/>
                    <a:gd name="connsiteX10" fmla="*/ 11525 w 23907"/>
                    <a:gd name="connsiteY10" fmla="*/ 17050 h 23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3050">
                      <a:moveTo>
                        <a:pt x="11525" y="17050"/>
                      </a:moveTo>
                      <a:lnTo>
                        <a:pt x="18669" y="23050"/>
                      </a:lnTo>
                      <a:lnTo>
                        <a:pt x="16002" y="14192"/>
                      </a:lnTo>
                      <a:lnTo>
                        <a:pt x="23908" y="9239"/>
                      </a:lnTo>
                      <a:lnTo>
                        <a:pt x="14573" y="9049"/>
                      </a:lnTo>
                      <a:lnTo>
                        <a:pt x="12287" y="0"/>
                      </a:lnTo>
                      <a:lnTo>
                        <a:pt x="9239" y="8763"/>
                      </a:lnTo>
                      <a:lnTo>
                        <a:pt x="0" y="8096"/>
                      </a:lnTo>
                      <a:lnTo>
                        <a:pt x="7429" y="13716"/>
                      </a:lnTo>
                      <a:lnTo>
                        <a:pt x="3905" y="22384"/>
                      </a:lnTo>
                      <a:lnTo>
                        <a:pt x="11525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1" name="Freeform: Shape 700">
                  <a:extLst>
                    <a:ext uri="{FF2B5EF4-FFF2-40B4-BE49-F238E27FC236}">
                      <a16:creationId xmlns:a16="http://schemas.microsoft.com/office/drawing/2014/main" id="{9AB13139-39B9-3F1F-A033-E0167AB2887C}"/>
                    </a:ext>
                  </a:extLst>
                </p:cNvPr>
                <p:cNvSpPr/>
                <p:nvPr/>
              </p:nvSpPr>
              <p:spPr>
                <a:xfrm>
                  <a:off x="9043217" y="2194328"/>
                  <a:ext cx="23241" cy="24193"/>
                </a:xfrm>
                <a:custGeom>
                  <a:avLst/>
                  <a:gdLst>
                    <a:gd name="connsiteX0" fmla="*/ 8954 w 23241"/>
                    <a:gd name="connsiteY0" fmla="*/ 16192 h 24193"/>
                    <a:gd name="connsiteX1" fmla="*/ 13907 w 23241"/>
                    <a:gd name="connsiteY1" fmla="*/ 24194 h 24193"/>
                    <a:gd name="connsiteX2" fmla="*/ 14097 w 23241"/>
                    <a:gd name="connsiteY2" fmla="*/ 14764 h 24193"/>
                    <a:gd name="connsiteX3" fmla="*/ 23241 w 23241"/>
                    <a:gd name="connsiteY3" fmla="*/ 12478 h 24193"/>
                    <a:gd name="connsiteX4" fmla="*/ 14383 w 23241"/>
                    <a:gd name="connsiteY4" fmla="*/ 9430 h 24193"/>
                    <a:gd name="connsiteX5" fmla="*/ 15050 w 23241"/>
                    <a:gd name="connsiteY5" fmla="*/ 0 h 24193"/>
                    <a:gd name="connsiteX6" fmla="*/ 9335 w 23241"/>
                    <a:gd name="connsiteY6" fmla="*/ 7525 h 24193"/>
                    <a:gd name="connsiteX7" fmla="*/ 667 w 23241"/>
                    <a:gd name="connsiteY7" fmla="*/ 4000 h 24193"/>
                    <a:gd name="connsiteX8" fmla="*/ 6001 w 23241"/>
                    <a:gd name="connsiteY8" fmla="*/ 11716 h 24193"/>
                    <a:gd name="connsiteX9" fmla="*/ 0 w 23241"/>
                    <a:gd name="connsiteY9" fmla="*/ 18859 h 24193"/>
                    <a:gd name="connsiteX10" fmla="*/ 8954 w 23241"/>
                    <a:gd name="connsiteY10" fmla="*/ 16192 h 2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41" h="24193">
                      <a:moveTo>
                        <a:pt x="8954" y="16192"/>
                      </a:moveTo>
                      <a:lnTo>
                        <a:pt x="13907" y="24194"/>
                      </a:lnTo>
                      <a:lnTo>
                        <a:pt x="14097" y="14764"/>
                      </a:lnTo>
                      <a:lnTo>
                        <a:pt x="23241" y="12478"/>
                      </a:lnTo>
                      <a:lnTo>
                        <a:pt x="14383" y="9430"/>
                      </a:lnTo>
                      <a:lnTo>
                        <a:pt x="15050" y="0"/>
                      </a:lnTo>
                      <a:lnTo>
                        <a:pt x="9335" y="7525"/>
                      </a:lnTo>
                      <a:lnTo>
                        <a:pt x="667" y="4000"/>
                      </a:lnTo>
                      <a:lnTo>
                        <a:pt x="6001" y="11716"/>
                      </a:lnTo>
                      <a:lnTo>
                        <a:pt x="0" y="18859"/>
                      </a:lnTo>
                      <a:lnTo>
                        <a:pt x="8954" y="16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2" name="Freeform: Shape 701">
                  <a:extLst>
                    <a:ext uri="{FF2B5EF4-FFF2-40B4-BE49-F238E27FC236}">
                      <a16:creationId xmlns:a16="http://schemas.microsoft.com/office/drawing/2014/main" id="{14EF56D6-FA2F-0B3C-246E-F4792C01773B}"/>
                    </a:ext>
                  </a:extLst>
                </p:cNvPr>
                <p:cNvSpPr/>
                <p:nvPr/>
              </p:nvSpPr>
              <p:spPr>
                <a:xfrm>
                  <a:off x="9004355" y="2084219"/>
                  <a:ext cx="24288" cy="23526"/>
                </a:xfrm>
                <a:custGeom>
                  <a:avLst/>
                  <a:gdLst>
                    <a:gd name="connsiteX0" fmla="*/ 9430 w 24288"/>
                    <a:gd name="connsiteY0" fmla="*/ 14288 h 23526"/>
                    <a:gd name="connsiteX1" fmla="*/ 11716 w 24288"/>
                    <a:gd name="connsiteY1" fmla="*/ 23527 h 23526"/>
                    <a:gd name="connsiteX2" fmla="*/ 14859 w 24288"/>
                    <a:gd name="connsiteY2" fmla="*/ 14573 h 23526"/>
                    <a:gd name="connsiteX3" fmla="*/ 24289 w 24288"/>
                    <a:gd name="connsiteY3" fmla="*/ 15240 h 23526"/>
                    <a:gd name="connsiteX4" fmla="*/ 16764 w 24288"/>
                    <a:gd name="connsiteY4" fmla="*/ 9525 h 23526"/>
                    <a:gd name="connsiteX5" fmla="*/ 20383 w 24288"/>
                    <a:gd name="connsiteY5" fmla="*/ 667 h 23526"/>
                    <a:gd name="connsiteX6" fmla="*/ 12573 w 24288"/>
                    <a:gd name="connsiteY6" fmla="*/ 6096 h 23526"/>
                    <a:gd name="connsiteX7" fmla="*/ 5334 w 24288"/>
                    <a:gd name="connsiteY7" fmla="*/ 0 h 23526"/>
                    <a:gd name="connsiteX8" fmla="*/ 8001 w 24288"/>
                    <a:gd name="connsiteY8" fmla="*/ 9049 h 23526"/>
                    <a:gd name="connsiteX9" fmla="*/ 0 w 24288"/>
                    <a:gd name="connsiteY9" fmla="*/ 14097 h 23526"/>
                    <a:gd name="connsiteX10" fmla="*/ 9430 w 24288"/>
                    <a:gd name="connsiteY10" fmla="*/ 14288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88" h="23526">
                      <a:moveTo>
                        <a:pt x="9430" y="14288"/>
                      </a:moveTo>
                      <a:lnTo>
                        <a:pt x="11716" y="23527"/>
                      </a:lnTo>
                      <a:lnTo>
                        <a:pt x="14859" y="14573"/>
                      </a:lnTo>
                      <a:lnTo>
                        <a:pt x="24289" y="15240"/>
                      </a:lnTo>
                      <a:lnTo>
                        <a:pt x="16764" y="9525"/>
                      </a:lnTo>
                      <a:lnTo>
                        <a:pt x="20383" y="667"/>
                      </a:lnTo>
                      <a:lnTo>
                        <a:pt x="12573" y="6096"/>
                      </a:lnTo>
                      <a:lnTo>
                        <a:pt x="5334" y="0"/>
                      </a:lnTo>
                      <a:lnTo>
                        <a:pt x="8001" y="9049"/>
                      </a:lnTo>
                      <a:lnTo>
                        <a:pt x="0" y="14097"/>
                      </a:lnTo>
                      <a:lnTo>
                        <a:pt x="9430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3" name="Freeform: Shape 702">
                  <a:extLst>
                    <a:ext uri="{FF2B5EF4-FFF2-40B4-BE49-F238E27FC236}">
                      <a16:creationId xmlns:a16="http://schemas.microsoft.com/office/drawing/2014/main" id="{AEA8D0EC-7965-DD22-8FAB-B65685755D24}"/>
                    </a:ext>
                  </a:extLst>
                </p:cNvPr>
                <p:cNvSpPr/>
                <p:nvPr/>
              </p:nvSpPr>
              <p:spPr>
                <a:xfrm>
                  <a:off x="8963302" y="2100507"/>
                  <a:ext cx="23717" cy="24574"/>
                </a:xfrm>
                <a:custGeom>
                  <a:avLst/>
                  <a:gdLst>
                    <a:gd name="connsiteX0" fmla="*/ 9049 w 23717"/>
                    <a:gd name="connsiteY0" fmla="*/ 15049 h 24574"/>
                    <a:gd name="connsiteX1" fmla="*/ 8382 w 23717"/>
                    <a:gd name="connsiteY1" fmla="*/ 24574 h 24574"/>
                    <a:gd name="connsiteX2" fmla="*/ 14192 w 23717"/>
                    <a:gd name="connsiteY2" fmla="*/ 16954 h 24574"/>
                    <a:gd name="connsiteX3" fmla="*/ 23050 w 23717"/>
                    <a:gd name="connsiteY3" fmla="*/ 20574 h 24574"/>
                    <a:gd name="connsiteX4" fmla="*/ 17621 w 23717"/>
                    <a:gd name="connsiteY4" fmla="*/ 12668 h 24574"/>
                    <a:gd name="connsiteX5" fmla="*/ 23717 w 23717"/>
                    <a:gd name="connsiteY5" fmla="*/ 5334 h 24574"/>
                    <a:gd name="connsiteX6" fmla="*/ 14573 w 23717"/>
                    <a:gd name="connsiteY6" fmla="*/ 8096 h 24574"/>
                    <a:gd name="connsiteX7" fmla="*/ 9525 w 23717"/>
                    <a:gd name="connsiteY7" fmla="*/ 0 h 24574"/>
                    <a:gd name="connsiteX8" fmla="*/ 9335 w 23717"/>
                    <a:gd name="connsiteY8" fmla="*/ 9525 h 24574"/>
                    <a:gd name="connsiteX9" fmla="*/ 0 w 23717"/>
                    <a:gd name="connsiteY9" fmla="*/ 11811 h 24574"/>
                    <a:gd name="connsiteX10" fmla="*/ 9049 w 23717"/>
                    <a:gd name="connsiteY10" fmla="*/ 15049 h 24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717" h="24574">
                      <a:moveTo>
                        <a:pt x="9049" y="15049"/>
                      </a:moveTo>
                      <a:lnTo>
                        <a:pt x="8382" y="24574"/>
                      </a:lnTo>
                      <a:lnTo>
                        <a:pt x="14192" y="16954"/>
                      </a:lnTo>
                      <a:lnTo>
                        <a:pt x="23050" y="20574"/>
                      </a:lnTo>
                      <a:lnTo>
                        <a:pt x="17621" y="12668"/>
                      </a:lnTo>
                      <a:lnTo>
                        <a:pt x="23717" y="5334"/>
                      </a:lnTo>
                      <a:lnTo>
                        <a:pt x="14573" y="8096"/>
                      </a:lnTo>
                      <a:lnTo>
                        <a:pt x="9525" y="0"/>
                      </a:lnTo>
                      <a:lnTo>
                        <a:pt x="9335" y="9525"/>
                      </a:lnTo>
                      <a:lnTo>
                        <a:pt x="0" y="11811"/>
                      </a:lnTo>
                      <a:lnTo>
                        <a:pt x="9049" y="15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4" name="Freeform: Shape 703">
                  <a:extLst>
                    <a:ext uri="{FF2B5EF4-FFF2-40B4-BE49-F238E27FC236}">
                      <a16:creationId xmlns:a16="http://schemas.microsoft.com/office/drawing/2014/main" id="{12F19548-FF65-8DF8-9504-74B3C1DC5910}"/>
                    </a:ext>
                  </a:extLst>
                </p:cNvPr>
                <p:cNvSpPr/>
                <p:nvPr/>
              </p:nvSpPr>
              <p:spPr>
                <a:xfrm>
                  <a:off x="8939585" y="2049453"/>
                  <a:ext cx="24860" cy="24002"/>
                </a:xfrm>
                <a:custGeom>
                  <a:avLst/>
                  <a:gdLst>
                    <a:gd name="connsiteX0" fmla="*/ 7715 w 24860"/>
                    <a:gd name="connsiteY0" fmla="*/ 14288 h 24002"/>
                    <a:gd name="connsiteX1" fmla="*/ 4096 w 24860"/>
                    <a:gd name="connsiteY1" fmla="*/ 23241 h 24002"/>
                    <a:gd name="connsiteX2" fmla="*/ 12001 w 24860"/>
                    <a:gd name="connsiteY2" fmla="*/ 17812 h 24002"/>
                    <a:gd name="connsiteX3" fmla="*/ 19431 w 24860"/>
                    <a:gd name="connsiteY3" fmla="*/ 24003 h 24002"/>
                    <a:gd name="connsiteX4" fmla="*/ 16669 w 24860"/>
                    <a:gd name="connsiteY4" fmla="*/ 14764 h 24002"/>
                    <a:gd name="connsiteX5" fmla="*/ 24860 w 24860"/>
                    <a:gd name="connsiteY5" fmla="*/ 9620 h 24002"/>
                    <a:gd name="connsiteX6" fmla="*/ 15145 w 24860"/>
                    <a:gd name="connsiteY6" fmla="*/ 9430 h 24002"/>
                    <a:gd name="connsiteX7" fmla="*/ 12859 w 24860"/>
                    <a:gd name="connsiteY7" fmla="*/ 0 h 24002"/>
                    <a:gd name="connsiteX8" fmla="*/ 9620 w 24860"/>
                    <a:gd name="connsiteY8" fmla="*/ 9144 h 24002"/>
                    <a:gd name="connsiteX9" fmla="*/ 0 w 24860"/>
                    <a:gd name="connsiteY9" fmla="*/ 8477 h 24002"/>
                    <a:gd name="connsiteX10" fmla="*/ 7715 w 24860"/>
                    <a:gd name="connsiteY10" fmla="*/ 14288 h 24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860" h="24002">
                      <a:moveTo>
                        <a:pt x="7715" y="14288"/>
                      </a:moveTo>
                      <a:lnTo>
                        <a:pt x="4096" y="23241"/>
                      </a:lnTo>
                      <a:lnTo>
                        <a:pt x="12001" y="17812"/>
                      </a:lnTo>
                      <a:lnTo>
                        <a:pt x="19431" y="24003"/>
                      </a:lnTo>
                      <a:lnTo>
                        <a:pt x="16669" y="14764"/>
                      </a:lnTo>
                      <a:lnTo>
                        <a:pt x="24860" y="9620"/>
                      </a:lnTo>
                      <a:lnTo>
                        <a:pt x="15145" y="9430"/>
                      </a:lnTo>
                      <a:lnTo>
                        <a:pt x="12859" y="0"/>
                      </a:lnTo>
                      <a:lnTo>
                        <a:pt x="9620" y="9144"/>
                      </a:lnTo>
                      <a:lnTo>
                        <a:pt x="0" y="8477"/>
                      </a:lnTo>
                      <a:lnTo>
                        <a:pt x="771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5" name="Freeform: Shape 704">
                  <a:extLst>
                    <a:ext uri="{FF2B5EF4-FFF2-40B4-BE49-F238E27FC236}">
                      <a16:creationId xmlns:a16="http://schemas.microsoft.com/office/drawing/2014/main" id="{024BE420-533D-4FD5-8B93-11C0C7A4264E}"/>
                    </a:ext>
                  </a:extLst>
                </p:cNvPr>
                <p:cNvSpPr/>
                <p:nvPr/>
              </p:nvSpPr>
              <p:spPr>
                <a:xfrm>
                  <a:off x="8936442" y="2127081"/>
                  <a:ext cx="24288" cy="25050"/>
                </a:xfrm>
                <a:custGeom>
                  <a:avLst/>
                  <a:gdLst>
                    <a:gd name="connsiteX0" fmla="*/ 6287 w 24288"/>
                    <a:gd name="connsiteY0" fmla="*/ 12097 h 25050"/>
                    <a:gd name="connsiteX1" fmla="*/ 0 w 24288"/>
                    <a:gd name="connsiteY1" fmla="*/ 19526 h 25050"/>
                    <a:gd name="connsiteX2" fmla="*/ 9334 w 24288"/>
                    <a:gd name="connsiteY2" fmla="*/ 16764 h 25050"/>
                    <a:gd name="connsiteX3" fmla="*/ 14573 w 24288"/>
                    <a:gd name="connsiteY3" fmla="*/ 25051 h 25050"/>
                    <a:gd name="connsiteX4" fmla="*/ 14764 w 24288"/>
                    <a:gd name="connsiteY4" fmla="*/ 15240 h 25050"/>
                    <a:gd name="connsiteX5" fmla="*/ 24289 w 24288"/>
                    <a:gd name="connsiteY5" fmla="*/ 12954 h 25050"/>
                    <a:gd name="connsiteX6" fmla="*/ 15050 w 24288"/>
                    <a:gd name="connsiteY6" fmla="*/ 9715 h 25050"/>
                    <a:gd name="connsiteX7" fmla="*/ 15716 w 24288"/>
                    <a:gd name="connsiteY7" fmla="*/ 0 h 25050"/>
                    <a:gd name="connsiteX8" fmla="*/ 9811 w 24288"/>
                    <a:gd name="connsiteY8" fmla="*/ 7715 h 25050"/>
                    <a:gd name="connsiteX9" fmla="*/ 762 w 24288"/>
                    <a:gd name="connsiteY9" fmla="*/ 4096 h 25050"/>
                    <a:gd name="connsiteX10" fmla="*/ 6287 w 24288"/>
                    <a:gd name="connsiteY10" fmla="*/ 12097 h 25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88" h="25050">
                      <a:moveTo>
                        <a:pt x="6287" y="12097"/>
                      </a:moveTo>
                      <a:lnTo>
                        <a:pt x="0" y="19526"/>
                      </a:lnTo>
                      <a:lnTo>
                        <a:pt x="9334" y="16764"/>
                      </a:lnTo>
                      <a:lnTo>
                        <a:pt x="14573" y="25051"/>
                      </a:lnTo>
                      <a:lnTo>
                        <a:pt x="14764" y="15240"/>
                      </a:lnTo>
                      <a:lnTo>
                        <a:pt x="24289" y="12954"/>
                      </a:lnTo>
                      <a:lnTo>
                        <a:pt x="15050" y="9715"/>
                      </a:lnTo>
                      <a:lnTo>
                        <a:pt x="15716" y="0"/>
                      </a:lnTo>
                      <a:lnTo>
                        <a:pt x="9811" y="7715"/>
                      </a:lnTo>
                      <a:lnTo>
                        <a:pt x="762" y="4096"/>
                      </a:lnTo>
                      <a:lnTo>
                        <a:pt x="6287" y="12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6" name="Freeform: Shape 705">
                  <a:extLst>
                    <a:ext uri="{FF2B5EF4-FFF2-40B4-BE49-F238E27FC236}">
                      <a16:creationId xmlns:a16="http://schemas.microsoft.com/office/drawing/2014/main" id="{71B9391B-BF0C-E93A-B808-38BBF86DE6D9}"/>
                    </a:ext>
                  </a:extLst>
                </p:cNvPr>
                <p:cNvSpPr/>
                <p:nvPr/>
              </p:nvSpPr>
              <p:spPr>
                <a:xfrm>
                  <a:off x="8889579" y="2091267"/>
                  <a:ext cx="25431" cy="24479"/>
                </a:xfrm>
                <a:custGeom>
                  <a:avLst/>
                  <a:gdLst>
                    <a:gd name="connsiteX0" fmla="*/ 8382 w 25431"/>
                    <a:gd name="connsiteY0" fmla="*/ 9430 h 24479"/>
                    <a:gd name="connsiteX1" fmla="*/ 0 w 25431"/>
                    <a:gd name="connsiteY1" fmla="*/ 14669 h 24479"/>
                    <a:gd name="connsiteX2" fmla="*/ 9906 w 25431"/>
                    <a:gd name="connsiteY2" fmla="*/ 14859 h 24479"/>
                    <a:gd name="connsiteX3" fmla="*/ 12287 w 25431"/>
                    <a:gd name="connsiteY3" fmla="*/ 24479 h 24479"/>
                    <a:gd name="connsiteX4" fmla="*/ 15526 w 25431"/>
                    <a:gd name="connsiteY4" fmla="*/ 15145 h 24479"/>
                    <a:gd name="connsiteX5" fmla="*/ 25432 w 25431"/>
                    <a:gd name="connsiteY5" fmla="*/ 15811 h 24479"/>
                    <a:gd name="connsiteX6" fmla="*/ 17526 w 25431"/>
                    <a:gd name="connsiteY6" fmla="*/ 9811 h 24479"/>
                    <a:gd name="connsiteX7" fmla="*/ 21241 w 25431"/>
                    <a:gd name="connsiteY7" fmla="*/ 667 h 24479"/>
                    <a:gd name="connsiteX8" fmla="*/ 13144 w 25431"/>
                    <a:gd name="connsiteY8" fmla="*/ 6286 h 24479"/>
                    <a:gd name="connsiteX9" fmla="*/ 5525 w 25431"/>
                    <a:gd name="connsiteY9" fmla="*/ 0 h 24479"/>
                    <a:gd name="connsiteX10" fmla="*/ 8382 w 25431"/>
                    <a:gd name="connsiteY10" fmla="*/ 9430 h 2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431" h="24479">
                      <a:moveTo>
                        <a:pt x="8382" y="9430"/>
                      </a:moveTo>
                      <a:lnTo>
                        <a:pt x="0" y="14669"/>
                      </a:lnTo>
                      <a:lnTo>
                        <a:pt x="9906" y="14859"/>
                      </a:lnTo>
                      <a:lnTo>
                        <a:pt x="12287" y="24479"/>
                      </a:lnTo>
                      <a:lnTo>
                        <a:pt x="15526" y="15145"/>
                      </a:lnTo>
                      <a:lnTo>
                        <a:pt x="25432" y="15811"/>
                      </a:lnTo>
                      <a:lnTo>
                        <a:pt x="17526" y="9811"/>
                      </a:lnTo>
                      <a:lnTo>
                        <a:pt x="21241" y="667"/>
                      </a:lnTo>
                      <a:lnTo>
                        <a:pt x="13144" y="6286"/>
                      </a:lnTo>
                      <a:lnTo>
                        <a:pt x="5525" y="0"/>
                      </a:lnTo>
                      <a:lnTo>
                        <a:pt x="8382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7" name="Freeform: Shape 706">
                  <a:extLst>
                    <a:ext uri="{FF2B5EF4-FFF2-40B4-BE49-F238E27FC236}">
                      <a16:creationId xmlns:a16="http://schemas.microsoft.com/office/drawing/2014/main" id="{4A5C4BF0-006A-6215-E306-987474388C7F}"/>
                    </a:ext>
                  </a:extLst>
                </p:cNvPr>
                <p:cNvSpPr/>
                <p:nvPr/>
              </p:nvSpPr>
              <p:spPr>
                <a:xfrm>
                  <a:off x="8811760" y="2210901"/>
                  <a:ext cx="25907" cy="24955"/>
                </a:xfrm>
                <a:custGeom>
                  <a:avLst/>
                  <a:gdLst>
                    <a:gd name="connsiteX0" fmla="*/ 10096 w 25907"/>
                    <a:gd name="connsiteY0" fmla="*/ 9525 h 24955"/>
                    <a:gd name="connsiteX1" fmla="*/ 0 w 25907"/>
                    <a:gd name="connsiteY1" fmla="*/ 8763 h 24955"/>
                    <a:gd name="connsiteX2" fmla="*/ 8001 w 25907"/>
                    <a:gd name="connsiteY2" fmla="*/ 14859 h 24955"/>
                    <a:gd name="connsiteX3" fmla="*/ 4286 w 25907"/>
                    <a:gd name="connsiteY3" fmla="*/ 24194 h 24955"/>
                    <a:gd name="connsiteX4" fmla="*/ 12573 w 25907"/>
                    <a:gd name="connsiteY4" fmla="*/ 18479 h 24955"/>
                    <a:gd name="connsiteX5" fmla="*/ 20193 w 25907"/>
                    <a:gd name="connsiteY5" fmla="*/ 24956 h 24955"/>
                    <a:gd name="connsiteX6" fmla="*/ 17335 w 25907"/>
                    <a:gd name="connsiteY6" fmla="*/ 15335 h 24955"/>
                    <a:gd name="connsiteX7" fmla="*/ 25908 w 25907"/>
                    <a:gd name="connsiteY7" fmla="*/ 10001 h 24955"/>
                    <a:gd name="connsiteX8" fmla="*/ 15811 w 25907"/>
                    <a:gd name="connsiteY8" fmla="*/ 9716 h 24955"/>
                    <a:gd name="connsiteX9" fmla="*/ 13430 w 25907"/>
                    <a:gd name="connsiteY9" fmla="*/ 0 h 24955"/>
                    <a:gd name="connsiteX10" fmla="*/ 10096 w 25907"/>
                    <a:gd name="connsiteY10" fmla="*/ 9525 h 24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907" h="24955">
                      <a:moveTo>
                        <a:pt x="10096" y="9525"/>
                      </a:moveTo>
                      <a:lnTo>
                        <a:pt x="0" y="8763"/>
                      </a:lnTo>
                      <a:lnTo>
                        <a:pt x="8001" y="14859"/>
                      </a:lnTo>
                      <a:lnTo>
                        <a:pt x="4286" y="24194"/>
                      </a:lnTo>
                      <a:lnTo>
                        <a:pt x="12573" y="18479"/>
                      </a:lnTo>
                      <a:lnTo>
                        <a:pt x="20193" y="24956"/>
                      </a:lnTo>
                      <a:lnTo>
                        <a:pt x="17335" y="15335"/>
                      </a:lnTo>
                      <a:lnTo>
                        <a:pt x="25908" y="10001"/>
                      </a:lnTo>
                      <a:lnTo>
                        <a:pt x="15811" y="9716"/>
                      </a:lnTo>
                      <a:lnTo>
                        <a:pt x="13430" y="0"/>
                      </a:lnTo>
                      <a:lnTo>
                        <a:pt x="10096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8" name="Freeform: Shape 707">
                  <a:extLst>
                    <a:ext uri="{FF2B5EF4-FFF2-40B4-BE49-F238E27FC236}">
                      <a16:creationId xmlns:a16="http://schemas.microsoft.com/office/drawing/2014/main" id="{032B0B65-910B-8F73-0487-09538BCE855F}"/>
                    </a:ext>
                  </a:extLst>
                </p:cNvPr>
                <p:cNvSpPr/>
                <p:nvPr/>
              </p:nvSpPr>
              <p:spPr>
                <a:xfrm>
                  <a:off x="8835953" y="2150894"/>
                  <a:ext cx="25241" cy="26193"/>
                </a:xfrm>
                <a:custGeom>
                  <a:avLst/>
                  <a:gdLst>
                    <a:gd name="connsiteX0" fmla="*/ 10192 w 25241"/>
                    <a:gd name="connsiteY0" fmla="*/ 8096 h 26193"/>
                    <a:gd name="connsiteX1" fmla="*/ 762 w 25241"/>
                    <a:gd name="connsiteY1" fmla="*/ 4286 h 26193"/>
                    <a:gd name="connsiteX2" fmla="*/ 6572 w 25241"/>
                    <a:gd name="connsiteY2" fmla="*/ 12668 h 26193"/>
                    <a:gd name="connsiteX3" fmla="*/ 0 w 25241"/>
                    <a:gd name="connsiteY3" fmla="*/ 20479 h 26193"/>
                    <a:gd name="connsiteX4" fmla="*/ 9716 w 25241"/>
                    <a:gd name="connsiteY4" fmla="*/ 17526 h 26193"/>
                    <a:gd name="connsiteX5" fmla="*/ 15145 w 25241"/>
                    <a:gd name="connsiteY5" fmla="*/ 26194 h 26193"/>
                    <a:gd name="connsiteX6" fmla="*/ 15335 w 25241"/>
                    <a:gd name="connsiteY6" fmla="*/ 16002 h 26193"/>
                    <a:gd name="connsiteX7" fmla="*/ 25241 w 25241"/>
                    <a:gd name="connsiteY7" fmla="*/ 13525 h 26193"/>
                    <a:gd name="connsiteX8" fmla="*/ 15621 w 25241"/>
                    <a:gd name="connsiteY8" fmla="*/ 10192 h 26193"/>
                    <a:gd name="connsiteX9" fmla="*/ 16383 w 25241"/>
                    <a:gd name="connsiteY9" fmla="*/ 0 h 26193"/>
                    <a:gd name="connsiteX10" fmla="*/ 10192 w 25241"/>
                    <a:gd name="connsiteY10" fmla="*/ 8096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241" h="26193">
                      <a:moveTo>
                        <a:pt x="10192" y="8096"/>
                      </a:move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479"/>
                      </a:lnTo>
                      <a:lnTo>
                        <a:pt x="9716" y="17526"/>
                      </a:lnTo>
                      <a:lnTo>
                        <a:pt x="15145" y="26194"/>
                      </a:lnTo>
                      <a:lnTo>
                        <a:pt x="15335" y="16002"/>
                      </a:lnTo>
                      <a:lnTo>
                        <a:pt x="25241" y="13525"/>
                      </a:lnTo>
                      <a:lnTo>
                        <a:pt x="15621" y="10192"/>
                      </a:lnTo>
                      <a:lnTo>
                        <a:pt x="16383" y="0"/>
                      </a:lnTo>
                      <a:lnTo>
                        <a:pt x="10192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9" name="Freeform: Shape 708">
                  <a:extLst>
                    <a:ext uri="{FF2B5EF4-FFF2-40B4-BE49-F238E27FC236}">
                      <a16:creationId xmlns:a16="http://schemas.microsoft.com/office/drawing/2014/main" id="{E502A5AC-7AFE-FEF6-B587-14EE9A6DCFE0}"/>
                    </a:ext>
                  </a:extLst>
                </p:cNvPr>
                <p:cNvSpPr/>
                <p:nvPr/>
              </p:nvSpPr>
              <p:spPr>
                <a:xfrm>
                  <a:off x="8600495" y="2127462"/>
                  <a:ext cx="26384" cy="25527"/>
                </a:xfrm>
                <a:custGeom>
                  <a:avLst/>
                  <a:gdLst>
                    <a:gd name="connsiteX0" fmla="*/ 13621 w 26384"/>
                    <a:gd name="connsiteY0" fmla="*/ 6668 h 25527"/>
                    <a:gd name="connsiteX1" fmla="*/ 5810 w 26384"/>
                    <a:gd name="connsiteY1" fmla="*/ 0 h 25527"/>
                    <a:gd name="connsiteX2" fmla="*/ 8763 w 26384"/>
                    <a:gd name="connsiteY2" fmla="*/ 9811 h 25527"/>
                    <a:gd name="connsiteX3" fmla="*/ 0 w 26384"/>
                    <a:gd name="connsiteY3" fmla="*/ 15335 h 25527"/>
                    <a:gd name="connsiteX4" fmla="*/ 10287 w 26384"/>
                    <a:gd name="connsiteY4" fmla="*/ 15526 h 25527"/>
                    <a:gd name="connsiteX5" fmla="*/ 12763 w 26384"/>
                    <a:gd name="connsiteY5" fmla="*/ 25527 h 25527"/>
                    <a:gd name="connsiteX6" fmla="*/ 16192 w 26384"/>
                    <a:gd name="connsiteY6" fmla="*/ 15812 h 25527"/>
                    <a:gd name="connsiteX7" fmla="*/ 26384 w 26384"/>
                    <a:gd name="connsiteY7" fmla="*/ 16478 h 25527"/>
                    <a:gd name="connsiteX8" fmla="*/ 18288 w 26384"/>
                    <a:gd name="connsiteY8" fmla="*/ 10287 h 25527"/>
                    <a:gd name="connsiteX9" fmla="*/ 22098 w 26384"/>
                    <a:gd name="connsiteY9" fmla="*/ 762 h 25527"/>
                    <a:gd name="connsiteX10" fmla="*/ 13621 w 26384"/>
                    <a:gd name="connsiteY10" fmla="*/ 6668 h 25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527">
                      <a:moveTo>
                        <a:pt x="13621" y="6668"/>
                      </a:moveTo>
                      <a:lnTo>
                        <a:pt x="5810" y="0"/>
                      </a:lnTo>
                      <a:lnTo>
                        <a:pt x="8763" y="9811"/>
                      </a:lnTo>
                      <a:lnTo>
                        <a:pt x="0" y="15335"/>
                      </a:lnTo>
                      <a:lnTo>
                        <a:pt x="10287" y="15526"/>
                      </a:lnTo>
                      <a:lnTo>
                        <a:pt x="12763" y="25527"/>
                      </a:lnTo>
                      <a:lnTo>
                        <a:pt x="16192" y="15812"/>
                      </a:lnTo>
                      <a:lnTo>
                        <a:pt x="26384" y="16478"/>
                      </a:lnTo>
                      <a:lnTo>
                        <a:pt x="18288" y="10287"/>
                      </a:lnTo>
                      <a:lnTo>
                        <a:pt x="22098" y="762"/>
                      </a:lnTo>
                      <a:lnTo>
                        <a:pt x="13621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0" name="Freeform: Shape 709">
                  <a:extLst>
                    <a:ext uri="{FF2B5EF4-FFF2-40B4-BE49-F238E27FC236}">
                      <a16:creationId xmlns:a16="http://schemas.microsoft.com/office/drawing/2014/main" id="{ACF32863-3DDB-A4F0-35F2-5380038F821D}"/>
                    </a:ext>
                  </a:extLst>
                </p:cNvPr>
                <p:cNvSpPr/>
                <p:nvPr/>
              </p:nvSpPr>
              <p:spPr>
                <a:xfrm>
                  <a:off x="8756895" y="2222807"/>
                  <a:ext cx="25717" cy="26670"/>
                </a:xfrm>
                <a:custGeom>
                  <a:avLst/>
                  <a:gdLst>
                    <a:gd name="connsiteX0" fmla="*/ 15812 w 25717"/>
                    <a:gd name="connsiteY0" fmla="*/ 8858 h 26670"/>
                    <a:gd name="connsiteX1" fmla="*/ 10287 w 25717"/>
                    <a:gd name="connsiteY1" fmla="*/ 0 h 26670"/>
                    <a:gd name="connsiteX2" fmla="*/ 10096 w 25717"/>
                    <a:gd name="connsiteY2" fmla="*/ 10382 h 26670"/>
                    <a:gd name="connsiteX3" fmla="*/ 0 w 25717"/>
                    <a:gd name="connsiteY3" fmla="*/ 12859 h 26670"/>
                    <a:gd name="connsiteX4" fmla="*/ 9811 w 25717"/>
                    <a:gd name="connsiteY4" fmla="*/ 16288 h 26670"/>
                    <a:gd name="connsiteX5" fmla="*/ 9049 w 25717"/>
                    <a:gd name="connsiteY5" fmla="*/ 26670 h 26670"/>
                    <a:gd name="connsiteX6" fmla="*/ 15335 w 25717"/>
                    <a:gd name="connsiteY6" fmla="*/ 18383 h 26670"/>
                    <a:gd name="connsiteX7" fmla="*/ 24955 w 25717"/>
                    <a:gd name="connsiteY7" fmla="*/ 22289 h 26670"/>
                    <a:gd name="connsiteX8" fmla="*/ 19050 w 25717"/>
                    <a:gd name="connsiteY8" fmla="*/ 13811 h 26670"/>
                    <a:gd name="connsiteX9" fmla="*/ 25717 w 25717"/>
                    <a:gd name="connsiteY9" fmla="*/ 5810 h 26670"/>
                    <a:gd name="connsiteX10" fmla="*/ 15812 w 25717"/>
                    <a:gd name="connsiteY10" fmla="*/ 8858 h 26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7" h="26670">
                      <a:moveTo>
                        <a:pt x="15812" y="8858"/>
                      </a:moveTo>
                      <a:lnTo>
                        <a:pt x="10287" y="0"/>
                      </a:lnTo>
                      <a:lnTo>
                        <a:pt x="10096" y="10382"/>
                      </a:lnTo>
                      <a:lnTo>
                        <a:pt x="0" y="12859"/>
                      </a:lnTo>
                      <a:lnTo>
                        <a:pt x="9811" y="16288"/>
                      </a:lnTo>
                      <a:lnTo>
                        <a:pt x="9049" y="26670"/>
                      </a:lnTo>
                      <a:lnTo>
                        <a:pt x="15335" y="18383"/>
                      </a:lnTo>
                      <a:lnTo>
                        <a:pt x="24955" y="22289"/>
                      </a:lnTo>
                      <a:lnTo>
                        <a:pt x="19050" y="13811"/>
                      </a:lnTo>
                      <a:lnTo>
                        <a:pt x="25717" y="5810"/>
                      </a:lnTo>
                      <a:lnTo>
                        <a:pt x="15812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1" name="Freeform: Shape 710">
                  <a:extLst>
                    <a:ext uri="{FF2B5EF4-FFF2-40B4-BE49-F238E27FC236}">
                      <a16:creationId xmlns:a16="http://schemas.microsoft.com/office/drawing/2014/main" id="{980881E9-DFFA-46CC-9396-E906F7E0923A}"/>
                    </a:ext>
                  </a:extLst>
                </p:cNvPr>
                <p:cNvSpPr/>
                <p:nvPr/>
              </p:nvSpPr>
              <p:spPr>
                <a:xfrm>
                  <a:off x="8740227" y="2095649"/>
                  <a:ext cx="26955" cy="26003"/>
                </a:xfrm>
                <a:custGeom>
                  <a:avLst/>
                  <a:gdLst>
                    <a:gd name="connsiteX0" fmla="*/ 16478 w 26955"/>
                    <a:gd name="connsiteY0" fmla="*/ 10192 h 26003"/>
                    <a:gd name="connsiteX1" fmla="*/ 13907 w 26955"/>
                    <a:gd name="connsiteY1" fmla="*/ 0 h 26003"/>
                    <a:gd name="connsiteX2" fmla="*/ 10478 w 26955"/>
                    <a:gd name="connsiteY2" fmla="*/ 9906 h 26003"/>
                    <a:gd name="connsiteX3" fmla="*/ 0 w 26955"/>
                    <a:gd name="connsiteY3" fmla="*/ 9144 h 26003"/>
                    <a:gd name="connsiteX4" fmla="*/ 8382 w 26955"/>
                    <a:gd name="connsiteY4" fmla="*/ 15431 h 26003"/>
                    <a:gd name="connsiteX5" fmla="*/ 4382 w 26955"/>
                    <a:gd name="connsiteY5" fmla="*/ 25241 h 26003"/>
                    <a:gd name="connsiteX6" fmla="*/ 13049 w 26955"/>
                    <a:gd name="connsiteY6" fmla="*/ 19240 h 26003"/>
                    <a:gd name="connsiteX7" fmla="*/ 21050 w 26955"/>
                    <a:gd name="connsiteY7" fmla="*/ 26003 h 26003"/>
                    <a:gd name="connsiteX8" fmla="*/ 18002 w 26955"/>
                    <a:gd name="connsiteY8" fmla="*/ 15907 h 26003"/>
                    <a:gd name="connsiteX9" fmla="*/ 26956 w 26955"/>
                    <a:gd name="connsiteY9" fmla="*/ 10382 h 26003"/>
                    <a:gd name="connsiteX10" fmla="*/ 16478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478" y="10192"/>
                      </a:moveTo>
                      <a:lnTo>
                        <a:pt x="13907" y="0"/>
                      </a:lnTo>
                      <a:lnTo>
                        <a:pt x="10478" y="9906"/>
                      </a:lnTo>
                      <a:lnTo>
                        <a:pt x="0" y="9144"/>
                      </a:lnTo>
                      <a:lnTo>
                        <a:pt x="8382" y="15431"/>
                      </a:lnTo>
                      <a:lnTo>
                        <a:pt x="4382" y="25241"/>
                      </a:lnTo>
                      <a:lnTo>
                        <a:pt x="13049" y="19240"/>
                      </a:lnTo>
                      <a:lnTo>
                        <a:pt x="21050" y="26003"/>
                      </a:lnTo>
                      <a:lnTo>
                        <a:pt x="18002" y="15907"/>
                      </a:lnTo>
                      <a:lnTo>
                        <a:pt x="26956" y="10382"/>
                      </a:lnTo>
                      <a:lnTo>
                        <a:pt x="16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2" name="Freeform: Shape 711">
                  <a:extLst>
                    <a:ext uri="{FF2B5EF4-FFF2-40B4-BE49-F238E27FC236}">
                      <a16:creationId xmlns:a16="http://schemas.microsoft.com/office/drawing/2014/main" id="{0F7D7EF4-FA09-D609-ED74-3D5A6E674913}"/>
                    </a:ext>
                  </a:extLst>
                </p:cNvPr>
                <p:cNvSpPr/>
                <p:nvPr/>
              </p:nvSpPr>
              <p:spPr>
                <a:xfrm>
                  <a:off x="8684029" y="2114413"/>
                  <a:ext cx="26288" cy="27241"/>
                </a:xfrm>
                <a:custGeom>
                  <a:avLst/>
                  <a:gdLst>
                    <a:gd name="connsiteX0" fmla="*/ 16288 w 26288"/>
                    <a:gd name="connsiteY0" fmla="*/ 10573 h 27241"/>
                    <a:gd name="connsiteX1" fmla="*/ 16954 w 26288"/>
                    <a:gd name="connsiteY1" fmla="*/ 0 h 27241"/>
                    <a:gd name="connsiteX2" fmla="*/ 10573 w 26288"/>
                    <a:gd name="connsiteY2" fmla="*/ 8477 h 27241"/>
                    <a:gd name="connsiteX3" fmla="*/ 762 w 26288"/>
                    <a:gd name="connsiteY3" fmla="*/ 4477 h 27241"/>
                    <a:gd name="connsiteX4" fmla="*/ 6763 w 26288"/>
                    <a:gd name="connsiteY4" fmla="*/ 13144 h 27241"/>
                    <a:gd name="connsiteX5" fmla="*/ 0 w 26288"/>
                    <a:gd name="connsiteY5" fmla="*/ 21241 h 27241"/>
                    <a:gd name="connsiteX6" fmla="*/ 10096 w 26288"/>
                    <a:gd name="connsiteY6" fmla="*/ 18193 h 27241"/>
                    <a:gd name="connsiteX7" fmla="*/ 15716 w 26288"/>
                    <a:gd name="connsiteY7" fmla="*/ 27242 h 27241"/>
                    <a:gd name="connsiteX8" fmla="*/ 16002 w 26288"/>
                    <a:gd name="connsiteY8" fmla="*/ 16669 h 27241"/>
                    <a:gd name="connsiteX9" fmla="*/ 26289 w 26288"/>
                    <a:gd name="connsiteY9" fmla="*/ 14097 h 27241"/>
                    <a:gd name="connsiteX10" fmla="*/ 16288 w 26288"/>
                    <a:gd name="connsiteY10" fmla="*/ 10573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288" h="27241">
                      <a:moveTo>
                        <a:pt x="16288" y="10573"/>
                      </a:moveTo>
                      <a:lnTo>
                        <a:pt x="16954" y="0"/>
                      </a:lnTo>
                      <a:lnTo>
                        <a:pt x="10573" y="8477"/>
                      </a:lnTo>
                      <a:lnTo>
                        <a:pt x="762" y="4477"/>
                      </a:lnTo>
                      <a:lnTo>
                        <a:pt x="6763" y="13144"/>
                      </a:lnTo>
                      <a:lnTo>
                        <a:pt x="0" y="21241"/>
                      </a:lnTo>
                      <a:lnTo>
                        <a:pt x="10096" y="18193"/>
                      </a:lnTo>
                      <a:lnTo>
                        <a:pt x="15716" y="27242"/>
                      </a:lnTo>
                      <a:lnTo>
                        <a:pt x="16002" y="16669"/>
                      </a:lnTo>
                      <a:lnTo>
                        <a:pt x="26289" y="14097"/>
                      </a:lnTo>
                      <a:lnTo>
                        <a:pt x="16288" y="10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3" name="Freeform: Shape 712">
                  <a:extLst>
                    <a:ext uri="{FF2B5EF4-FFF2-40B4-BE49-F238E27FC236}">
                      <a16:creationId xmlns:a16="http://schemas.microsoft.com/office/drawing/2014/main" id="{6706070C-87AA-A982-E442-468396F233B3}"/>
                    </a:ext>
                  </a:extLst>
                </p:cNvPr>
                <p:cNvSpPr/>
                <p:nvPr/>
              </p:nvSpPr>
              <p:spPr>
                <a:xfrm>
                  <a:off x="8727273" y="2186232"/>
                  <a:ext cx="27527" cy="26479"/>
                </a:xfrm>
                <a:custGeom>
                  <a:avLst/>
                  <a:gdLst>
                    <a:gd name="connsiteX0" fmla="*/ 18955 w 27527"/>
                    <a:gd name="connsiteY0" fmla="*/ 10668 h 26479"/>
                    <a:gd name="connsiteX1" fmla="*/ 22955 w 27527"/>
                    <a:gd name="connsiteY1" fmla="*/ 762 h 26479"/>
                    <a:gd name="connsiteX2" fmla="*/ 14192 w 27527"/>
                    <a:gd name="connsiteY2" fmla="*/ 6858 h 26479"/>
                    <a:gd name="connsiteX3" fmla="*/ 6001 w 27527"/>
                    <a:gd name="connsiteY3" fmla="*/ 0 h 26479"/>
                    <a:gd name="connsiteX4" fmla="*/ 9049 w 27527"/>
                    <a:gd name="connsiteY4" fmla="*/ 10192 h 26479"/>
                    <a:gd name="connsiteX5" fmla="*/ 0 w 27527"/>
                    <a:gd name="connsiteY5" fmla="*/ 15907 h 26479"/>
                    <a:gd name="connsiteX6" fmla="*/ 10668 w 27527"/>
                    <a:gd name="connsiteY6" fmla="*/ 16097 h 26479"/>
                    <a:gd name="connsiteX7" fmla="*/ 13240 w 27527"/>
                    <a:gd name="connsiteY7" fmla="*/ 26479 h 26479"/>
                    <a:gd name="connsiteX8" fmla="*/ 16859 w 27527"/>
                    <a:gd name="connsiteY8" fmla="*/ 16383 h 26479"/>
                    <a:gd name="connsiteX9" fmla="*/ 27527 w 27527"/>
                    <a:gd name="connsiteY9" fmla="*/ 17145 h 26479"/>
                    <a:gd name="connsiteX10" fmla="*/ 18955 w 27527"/>
                    <a:gd name="connsiteY10" fmla="*/ 10668 h 26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6479">
                      <a:moveTo>
                        <a:pt x="18955" y="10668"/>
                      </a:moveTo>
                      <a:lnTo>
                        <a:pt x="22955" y="762"/>
                      </a:lnTo>
                      <a:lnTo>
                        <a:pt x="14192" y="6858"/>
                      </a:lnTo>
                      <a:lnTo>
                        <a:pt x="6001" y="0"/>
                      </a:lnTo>
                      <a:lnTo>
                        <a:pt x="9049" y="10192"/>
                      </a:lnTo>
                      <a:lnTo>
                        <a:pt x="0" y="15907"/>
                      </a:lnTo>
                      <a:lnTo>
                        <a:pt x="10668" y="16097"/>
                      </a:lnTo>
                      <a:lnTo>
                        <a:pt x="13240" y="26479"/>
                      </a:lnTo>
                      <a:lnTo>
                        <a:pt x="16859" y="16383"/>
                      </a:lnTo>
                      <a:lnTo>
                        <a:pt x="27527" y="17145"/>
                      </a:lnTo>
                      <a:lnTo>
                        <a:pt x="18955" y="10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4" name="Freeform: Shape 713">
                  <a:extLst>
                    <a:ext uri="{FF2B5EF4-FFF2-40B4-BE49-F238E27FC236}">
                      <a16:creationId xmlns:a16="http://schemas.microsoft.com/office/drawing/2014/main" id="{9D4E3A0A-8BCB-0799-6637-48B1A446C5F9}"/>
                    </a:ext>
                  </a:extLst>
                </p:cNvPr>
                <p:cNvSpPr/>
                <p:nvPr/>
              </p:nvSpPr>
              <p:spPr>
                <a:xfrm>
                  <a:off x="8642215" y="2165467"/>
                  <a:ext cx="26765" cy="27717"/>
                </a:xfrm>
                <a:custGeom>
                  <a:avLst/>
                  <a:gdLst>
                    <a:gd name="connsiteX0" fmla="*/ 19812 w 26765"/>
                    <a:gd name="connsiteY0" fmla="*/ 14288 h 27717"/>
                    <a:gd name="connsiteX1" fmla="*/ 26765 w 26765"/>
                    <a:gd name="connsiteY1" fmla="*/ 6001 h 27717"/>
                    <a:gd name="connsiteX2" fmla="*/ 16478 w 26765"/>
                    <a:gd name="connsiteY2" fmla="*/ 9144 h 27717"/>
                    <a:gd name="connsiteX3" fmla="*/ 10763 w 26765"/>
                    <a:gd name="connsiteY3" fmla="*/ 0 h 27717"/>
                    <a:gd name="connsiteX4" fmla="*/ 10477 w 26765"/>
                    <a:gd name="connsiteY4" fmla="*/ 10763 h 27717"/>
                    <a:gd name="connsiteX5" fmla="*/ 0 w 26765"/>
                    <a:gd name="connsiteY5" fmla="*/ 13335 h 27717"/>
                    <a:gd name="connsiteX6" fmla="*/ 10192 w 26765"/>
                    <a:gd name="connsiteY6" fmla="*/ 16954 h 27717"/>
                    <a:gd name="connsiteX7" fmla="*/ 9430 w 26765"/>
                    <a:gd name="connsiteY7" fmla="*/ 27718 h 27717"/>
                    <a:gd name="connsiteX8" fmla="*/ 16002 w 26765"/>
                    <a:gd name="connsiteY8" fmla="*/ 19145 h 27717"/>
                    <a:gd name="connsiteX9" fmla="*/ 26003 w 26765"/>
                    <a:gd name="connsiteY9" fmla="*/ 23146 h 27717"/>
                    <a:gd name="connsiteX10" fmla="*/ 19812 w 26765"/>
                    <a:gd name="connsiteY10" fmla="*/ 14288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765" h="27717">
                      <a:moveTo>
                        <a:pt x="19812" y="14288"/>
                      </a:moveTo>
                      <a:lnTo>
                        <a:pt x="26765" y="6001"/>
                      </a:lnTo>
                      <a:lnTo>
                        <a:pt x="16478" y="9144"/>
                      </a:lnTo>
                      <a:lnTo>
                        <a:pt x="10763" y="0"/>
                      </a:lnTo>
                      <a:lnTo>
                        <a:pt x="10477" y="10763"/>
                      </a:lnTo>
                      <a:lnTo>
                        <a:pt x="0" y="13335"/>
                      </a:lnTo>
                      <a:lnTo>
                        <a:pt x="10192" y="16954"/>
                      </a:lnTo>
                      <a:lnTo>
                        <a:pt x="9430" y="27718"/>
                      </a:lnTo>
                      <a:lnTo>
                        <a:pt x="16002" y="19145"/>
                      </a:lnTo>
                      <a:lnTo>
                        <a:pt x="26003" y="23146"/>
                      </a:lnTo>
                      <a:lnTo>
                        <a:pt x="19812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5" name="Freeform: Shape 714">
                  <a:extLst>
                    <a:ext uri="{FF2B5EF4-FFF2-40B4-BE49-F238E27FC236}">
                      <a16:creationId xmlns:a16="http://schemas.microsoft.com/office/drawing/2014/main" id="{75386688-1984-29B6-E83B-5FA9D7CAA456}"/>
                    </a:ext>
                  </a:extLst>
                </p:cNvPr>
                <p:cNvSpPr/>
                <p:nvPr/>
              </p:nvSpPr>
              <p:spPr>
                <a:xfrm>
                  <a:off x="12402208" y="1353080"/>
                  <a:ext cx="10001" cy="10382"/>
                </a:xfrm>
                <a:custGeom>
                  <a:avLst/>
                  <a:gdLst>
                    <a:gd name="connsiteX0" fmla="*/ 6096 w 10001"/>
                    <a:gd name="connsiteY0" fmla="*/ 6286 h 10382"/>
                    <a:gd name="connsiteX1" fmla="*/ 10001 w 10001"/>
                    <a:gd name="connsiteY1" fmla="*/ 5334 h 10382"/>
                    <a:gd name="connsiteX2" fmla="*/ 6191 w 10001"/>
                    <a:gd name="connsiteY2" fmla="*/ 4000 h 10382"/>
                    <a:gd name="connsiteX3" fmla="*/ 6477 w 10001"/>
                    <a:gd name="connsiteY3" fmla="*/ 0 h 10382"/>
                    <a:gd name="connsiteX4" fmla="*/ 4000 w 10001"/>
                    <a:gd name="connsiteY4" fmla="*/ 3238 h 10382"/>
                    <a:gd name="connsiteX5" fmla="*/ 285 w 10001"/>
                    <a:gd name="connsiteY5" fmla="*/ 1714 h 10382"/>
                    <a:gd name="connsiteX6" fmla="*/ 2571 w 10001"/>
                    <a:gd name="connsiteY6" fmla="*/ 5048 h 10382"/>
                    <a:gd name="connsiteX7" fmla="*/ 0 w 10001"/>
                    <a:gd name="connsiteY7" fmla="*/ 8096 h 10382"/>
                    <a:gd name="connsiteX8" fmla="*/ 3905 w 10001"/>
                    <a:gd name="connsiteY8" fmla="*/ 6953 h 10382"/>
                    <a:gd name="connsiteX9" fmla="*/ 6001 w 10001"/>
                    <a:gd name="connsiteY9" fmla="*/ 10382 h 10382"/>
                    <a:gd name="connsiteX10" fmla="*/ 6096 w 10001"/>
                    <a:gd name="connsiteY10" fmla="*/ 6286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382">
                      <a:moveTo>
                        <a:pt x="6096" y="6286"/>
                      </a:moveTo>
                      <a:lnTo>
                        <a:pt x="10001" y="5334"/>
                      </a:lnTo>
                      <a:lnTo>
                        <a:pt x="6191" y="4000"/>
                      </a:lnTo>
                      <a:lnTo>
                        <a:pt x="6477" y="0"/>
                      </a:lnTo>
                      <a:lnTo>
                        <a:pt x="4000" y="3238"/>
                      </a:lnTo>
                      <a:lnTo>
                        <a:pt x="285" y="1714"/>
                      </a:lnTo>
                      <a:lnTo>
                        <a:pt x="2571" y="5048"/>
                      </a:lnTo>
                      <a:lnTo>
                        <a:pt x="0" y="8096"/>
                      </a:lnTo>
                      <a:lnTo>
                        <a:pt x="3905" y="6953"/>
                      </a:lnTo>
                      <a:lnTo>
                        <a:pt x="6001" y="10382"/>
                      </a:lnTo>
                      <a:lnTo>
                        <a:pt x="6096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6" name="Freeform: Shape 715">
                  <a:extLst>
                    <a:ext uri="{FF2B5EF4-FFF2-40B4-BE49-F238E27FC236}">
                      <a16:creationId xmlns:a16="http://schemas.microsoft.com/office/drawing/2014/main" id="{958BA79E-0F6A-4F11-8F7C-08B261FB6C0E}"/>
                    </a:ext>
                  </a:extLst>
                </p:cNvPr>
                <p:cNvSpPr/>
                <p:nvPr/>
              </p:nvSpPr>
              <p:spPr>
                <a:xfrm>
                  <a:off x="12773302" y="1347270"/>
                  <a:ext cx="10382" cy="10763"/>
                </a:xfrm>
                <a:custGeom>
                  <a:avLst/>
                  <a:gdLst>
                    <a:gd name="connsiteX0" fmla="*/ 4001 w 10382"/>
                    <a:gd name="connsiteY0" fmla="*/ 7239 h 10763"/>
                    <a:gd name="connsiteX1" fmla="*/ 6287 w 10382"/>
                    <a:gd name="connsiteY1" fmla="*/ 10763 h 10763"/>
                    <a:gd name="connsiteX2" fmla="*/ 6382 w 10382"/>
                    <a:gd name="connsiteY2" fmla="*/ 6572 h 10763"/>
                    <a:gd name="connsiteX3" fmla="*/ 10383 w 10382"/>
                    <a:gd name="connsiteY3" fmla="*/ 5620 h 10763"/>
                    <a:gd name="connsiteX4" fmla="*/ 6477 w 10382"/>
                    <a:gd name="connsiteY4" fmla="*/ 4191 h 10763"/>
                    <a:gd name="connsiteX5" fmla="*/ 6763 w 10382"/>
                    <a:gd name="connsiteY5" fmla="*/ 0 h 10763"/>
                    <a:gd name="connsiteX6" fmla="*/ 4191 w 10382"/>
                    <a:gd name="connsiteY6" fmla="*/ 3334 h 10763"/>
                    <a:gd name="connsiteX7" fmla="*/ 381 w 10382"/>
                    <a:gd name="connsiteY7" fmla="*/ 1715 h 10763"/>
                    <a:gd name="connsiteX8" fmla="*/ 2763 w 10382"/>
                    <a:gd name="connsiteY8" fmla="*/ 5239 h 10763"/>
                    <a:gd name="connsiteX9" fmla="*/ 0 w 10382"/>
                    <a:gd name="connsiteY9" fmla="*/ 8382 h 10763"/>
                    <a:gd name="connsiteX10" fmla="*/ 4001 w 10382"/>
                    <a:gd name="connsiteY10" fmla="*/ 7239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763">
                      <a:moveTo>
                        <a:pt x="4001" y="7239"/>
                      </a:moveTo>
                      <a:lnTo>
                        <a:pt x="6287" y="10763"/>
                      </a:lnTo>
                      <a:lnTo>
                        <a:pt x="6382" y="6572"/>
                      </a:lnTo>
                      <a:lnTo>
                        <a:pt x="10383" y="5620"/>
                      </a:lnTo>
                      <a:lnTo>
                        <a:pt x="6477" y="4191"/>
                      </a:lnTo>
                      <a:lnTo>
                        <a:pt x="6763" y="0"/>
                      </a:lnTo>
                      <a:lnTo>
                        <a:pt x="4191" y="3334"/>
                      </a:lnTo>
                      <a:lnTo>
                        <a:pt x="381" y="1715"/>
                      </a:lnTo>
                      <a:lnTo>
                        <a:pt x="2763" y="5239"/>
                      </a:lnTo>
                      <a:lnTo>
                        <a:pt x="0" y="8382"/>
                      </a:lnTo>
                      <a:lnTo>
                        <a:pt x="4001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7" name="Freeform: Shape 716">
                  <a:extLst>
                    <a:ext uri="{FF2B5EF4-FFF2-40B4-BE49-F238E27FC236}">
                      <a16:creationId xmlns:a16="http://schemas.microsoft.com/office/drawing/2014/main" id="{2F0DD42B-6EAC-8D35-1D6B-6B63C6A49048}"/>
                    </a:ext>
                  </a:extLst>
                </p:cNvPr>
                <p:cNvSpPr/>
                <p:nvPr/>
              </p:nvSpPr>
              <p:spPr>
                <a:xfrm>
                  <a:off x="13383188" y="1705314"/>
                  <a:ext cx="11144" cy="10763"/>
                </a:xfrm>
                <a:custGeom>
                  <a:avLst/>
                  <a:gdLst>
                    <a:gd name="connsiteX0" fmla="*/ 3429 w 11144"/>
                    <a:gd name="connsiteY0" fmla="*/ 6382 h 10763"/>
                    <a:gd name="connsiteX1" fmla="*/ 1810 w 11144"/>
                    <a:gd name="connsiteY1" fmla="*/ 10382 h 10763"/>
                    <a:gd name="connsiteX2" fmla="*/ 5429 w 11144"/>
                    <a:gd name="connsiteY2" fmla="*/ 7906 h 10763"/>
                    <a:gd name="connsiteX3" fmla="*/ 8667 w 11144"/>
                    <a:gd name="connsiteY3" fmla="*/ 10763 h 10763"/>
                    <a:gd name="connsiteX4" fmla="*/ 7429 w 11144"/>
                    <a:gd name="connsiteY4" fmla="*/ 6572 h 10763"/>
                    <a:gd name="connsiteX5" fmla="*/ 11144 w 11144"/>
                    <a:gd name="connsiteY5" fmla="*/ 4286 h 10763"/>
                    <a:gd name="connsiteX6" fmla="*/ 6762 w 11144"/>
                    <a:gd name="connsiteY6" fmla="*/ 4191 h 10763"/>
                    <a:gd name="connsiteX7" fmla="*/ 5715 w 11144"/>
                    <a:gd name="connsiteY7" fmla="*/ 0 h 10763"/>
                    <a:gd name="connsiteX8" fmla="*/ 4286 w 11144"/>
                    <a:gd name="connsiteY8" fmla="*/ 4096 h 10763"/>
                    <a:gd name="connsiteX9" fmla="*/ 0 w 11144"/>
                    <a:gd name="connsiteY9" fmla="*/ 3810 h 10763"/>
                    <a:gd name="connsiteX10" fmla="*/ 3429 w 11144"/>
                    <a:gd name="connsiteY10" fmla="*/ 638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429" y="6382"/>
                      </a:moveTo>
                      <a:lnTo>
                        <a:pt x="1810" y="10382"/>
                      </a:lnTo>
                      <a:lnTo>
                        <a:pt x="5429" y="7906"/>
                      </a:lnTo>
                      <a:lnTo>
                        <a:pt x="8667" y="10763"/>
                      </a:lnTo>
                      <a:lnTo>
                        <a:pt x="7429" y="6572"/>
                      </a:lnTo>
                      <a:lnTo>
                        <a:pt x="11144" y="4286"/>
                      </a:lnTo>
                      <a:lnTo>
                        <a:pt x="6762" y="4191"/>
                      </a:lnTo>
                      <a:lnTo>
                        <a:pt x="5715" y="0"/>
                      </a:lnTo>
                      <a:lnTo>
                        <a:pt x="4286" y="4096"/>
                      </a:lnTo>
                      <a:lnTo>
                        <a:pt x="0" y="3810"/>
                      </a:lnTo>
                      <a:lnTo>
                        <a:pt x="3429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8" name="Freeform: Shape 717">
                  <a:extLst>
                    <a:ext uri="{FF2B5EF4-FFF2-40B4-BE49-F238E27FC236}">
                      <a16:creationId xmlns:a16="http://schemas.microsoft.com/office/drawing/2014/main" id="{98551341-86B0-4D77-9EF9-CF48DBBABCB4}"/>
                    </a:ext>
                  </a:extLst>
                </p:cNvPr>
                <p:cNvSpPr/>
                <p:nvPr/>
              </p:nvSpPr>
              <p:spPr>
                <a:xfrm>
                  <a:off x="13349851" y="1558629"/>
                  <a:ext cx="10858" cy="11239"/>
                </a:xfrm>
                <a:custGeom>
                  <a:avLst/>
                  <a:gdLst>
                    <a:gd name="connsiteX0" fmla="*/ 2857 w 10858"/>
                    <a:gd name="connsiteY0" fmla="*/ 5429 h 11239"/>
                    <a:gd name="connsiteX1" fmla="*/ 0 w 10858"/>
                    <a:gd name="connsiteY1" fmla="*/ 8763 h 11239"/>
                    <a:gd name="connsiteX2" fmla="*/ 4191 w 10858"/>
                    <a:gd name="connsiteY2" fmla="*/ 7525 h 11239"/>
                    <a:gd name="connsiteX3" fmla="*/ 6572 w 10858"/>
                    <a:gd name="connsiteY3" fmla="*/ 11240 h 11239"/>
                    <a:gd name="connsiteX4" fmla="*/ 6668 w 10858"/>
                    <a:gd name="connsiteY4" fmla="*/ 6858 h 11239"/>
                    <a:gd name="connsiteX5" fmla="*/ 10859 w 10858"/>
                    <a:gd name="connsiteY5" fmla="*/ 5810 h 11239"/>
                    <a:gd name="connsiteX6" fmla="*/ 6762 w 10858"/>
                    <a:gd name="connsiteY6" fmla="*/ 4382 h 11239"/>
                    <a:gd name="connsiteX7" fmla="*/ 7048 w 10858"/>
                    <a:gd name="connsiteY7" fmla="*/ 0 h 11239"/>
                    <a:gd name="connsiteX8" fmla="*/ 4381 w 10858"/>
                    <a:gd name="connsiteY8" fmla="*/ 3429 h 11239"/>
                    <a:gd name="connsiteX9" fmla="*/ 381 w 10858"/>
                    <a:gd name="connsiteY9" fmla="*/ 1810 h 11239"/>
                    <a:gd name="connsiteX10" fmla="*/ 2857 w 10858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2857" y="5429"/>
                      </a:moveTo>
                      <a:lnTo>
                        <a:pt x="0" y="8763"/>
                      </a:lnTo>
                      <a:lnTo>
                        <a:pt x="4191" y="7525"/>
                      </a:lnTo>
                      <a:lnTo>
                        <a:pt x="6572" y="11240"/>
                      </a:lnTo>
                      <a:lnTo>
                        <a:pt x="6668" y="6858"/>
                      </a:lnTo>
                      <a:lnTo>
                        <a:pt x="10859" y="5810"/>
                      </a:lnTo>
                      <a:lnTo>
                        <a:pt x="6762" y="4382"/>
                      </a:lnTo>
                      <a:lnTo>
                        <a:pt x="7048" y="0"/>
                      </a:lnTo>
                      <a:lnTo>
                        <a:pt x="4381" y="3429"/>
                      </a:lnTo>
                      <a:lnTo>
                        <a:pt x="381" y="1810"/>
                      </a:lnTo>
                      <a:lnTo>
                        <a:pt x="2857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19" name="Freeform: Shape 718">
                  <a:extLst>
                    <a:ext uri="{FF2B5EF4-FFF2-40B4-BE49-F238E27FC236}">
                      <a16:creationId xmlns:a16="http://schemas.microsoft.com/office/drawing/2014/main" id="{0389699C-0F69-4287-8B7C-B9DB3CC7FF9D}"/>
                    </a:ext>
                  </a:extLst>
                </p:cNvPr>
                <p:cNvSpPr/>
                <p:nvPr/>
              </p:nvSpPr>
              <p:spPr>
                <a:xfrm>
                  <a:off x="13264602" y="1792087"/>
                  <a:ext cx="11144" cy="11430"/>
                </a:xfrm>
                <a:custGeom>
                  <a:avLst/>
                  <a:gdLst>
                    <a:gd name="connsiteX0" fmla="*/ 4382 w 11144"/>
                    <a:gd name="connsiteY0" fmla="*/ 4381 h 11430"/>
                    <a:gd name="connsiteX1" fmla="*/ 0 w 11144"/>
                    <a:gd name="connsiteY1" fmla="*/ 5525 h 11430"/>
                    <a:gd name="connsiteX2" fmla="*/ 4286 w 11144"/>
                    <a:gd name="connsiteY2" fmla="*/ 6953 h 11430"/>
                    <a:gd name="connsiteX3" fmla="*/ 3905 w 11144"/>
                    <a:gd name="connsiteY3" fmla="*/ 11430 h 11430"/>
                    <a:gd name="connsiteX4" fmla="*/ 6668 w 11144"/>
                    <a:gd name="connsiteY4" fmla="*/ 7906 h 11430"/>
                    <a:gd name="connsiteX5" fmla="*/ 10763 w 11144"/>
                    <a:gd name="connsiteY5" fmla="*/ 9525 h 11430"/>
                    <a:gd name="connsiteX6" fmla="*/ 8191 w 11144"/>
                    <a:gd name="connsiteY6" fmla="*/ 5906 h 11430"/>
                    <a:gd name="connsiteX7" fmla="*/ 11144 w 11144"/>
                    <a:gd name="connsiteY7" fmla="*/ 2477 h 11430"/>
                    <a:gd name="connsiteX8" fmla="*/ 6858 w 11144"/>
                    <a:gd name="connsiteY8" fmla="*/ 3715 h 11430"/>
                    <a:gd name="connsiteX9" fmla="*/ 4477 w 11144"/>
                    <a:gd name="connsiteY9" fmla="*/ 0 h 11430"/>
                    <a:gd name="connsiteX10" fmla="*/ 4382 w 11144"/>
                    <a:gd name="connsiteY10" fmla="*/ 4381 h 11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1430">
                      <a:moveTo>
                        <a:pt x="4382" y="4381"/>
                      </a:moveTo>
                      <a:lnTo>
                        <a:pt x="0" y="5525"/>
                      </a:lnTo>
                      <a:lnTo>
                        <a:pt x="4286" y="6953"/>
                      </a:lnTo>
                      <a:lnTo>
                        <a:pt x="3905" y="11430"/>
                      </a:lnTo>
                      <a:lnTo>
                        <a:pt x="6668" y="7906"/>
                      </a:lnTo>
                      <a:lnTo>
                        <a:pt x="10763" y="9525"/>
                      </a:lnTo>
                      <a:lnTo>
                        <a:pt x="8191" y="5906"/>
                      </a:lnTo>
                      <a:lnTo>
                        <a:pt x="11144" y="2477"/>
                      </a:lnTo>
                      <a:lnTo>
                        <a:pt x="6858" y="3715"/>
                      </a:lnTo>
                      <a:lnTo>
                        <a:pt x="4477" y="0"/>
                      </a:lnTo>
                      <a:lnTo>
                        <a:pt x="4382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0" name="Freeform: Shape 719">
                  <a:extLst>
                    <a:ext uri="{FF2B5EF4-FFF2-40B4-BE49-F238E27FC236}">
                      <a16:creationId xmlns:a16="http://schemas.microsoft.com/office/drawing/2014/main" id="{DC259ABC-4C9E-C2D2-5B78-C5EDEA212EAB}"/>
                    </a:ext>
                  </a:extLst>
                </p:cNvPr>
                <p:cNvSpPr/>
                <p:nvPr/>
              </p:nvSpPr>
              <p:spPr>
                <a:xfrm>
                  <a:off x="13114298" y="1700171"/>
                  <a:ext cx="11810" cy="11430"/>
                </a:xfrm>
                <a:custGeom>
                  <a:avLst/>
                  <a:gdLst>
                    <a:gd name="connsiteX0" fmla="*/ 6096 w 11810"/>
                    <a:gd name="connsiteY0" fmla="*/ 2953 h 11430"/>
                    <a:gd name="connsiteX1" fmla="*/ 2571 w 11810"/>
                    <a:gd name="connsiteY1" fmla="*/ 0 h 11430"/>
                    <a:gd name="connsiteX2" fmla="*/ 3905 w 11810"/>
                    <a:gd name="connsiteY2" fmla="*/ 4477 h 11430"/>
                    <a:gd name="connsiteX3" fmla="*/ 0 w 11810"/>
                    <a:gd name="connsiteY3" fmla="*/ 6858 h 11430"/>
                    <a:gd name="connsiteX4" fmla="*/ 4572 w 11810"/>
                    <a:gd name="connsiteY4" fmla="*/ 6953 h 11430"/>
                    <a:gd name="connsiteX5" fmla="*/ 5715 w 11810"/>
                    <a:gd name="connsiteY5" fmla="*/ 11430 h 11430"/>
                    <a:gd name="connsiteX6" fmla="*/ 7239 w 11810"/>
                    <a:gd name="connsiteY6" fmla="*/ 7049 h 11430"/>
                    <a:gd name="connsiteX7" fmla="*/ 11811 w 11810"/>
                    <a:gd name="connsiteY7" fmla="*/ 7429 h 11430"/>
                    <a:gd name="connsiteX8" fmla="*/ 8191 w 11810"/>
                    <a:gd name="connsiteY8" fmla="*/ 4667 h 11430"/>
                    <a:gd name="connsiteX9" fmla="*/ 9906 w 11810"/>
                    <a:gd name="connsiteY9" fmla="*/ 381 h 11430"/>
                    <a:gd name="connsiteX10" fmla="*/ 6096 w 11810"/>
                    <a:gd name="connsiteY10" fmla="*/ 2953 h 11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430">
                      <a:moveTo>
                        <a:pt x="6096" y="2953"/>
                      </a:moveTo>
                      <a:lnTo>
                        <a:pt x="2571" y="0"/>
                      </a:lnTo>
                      <a:lnTo>
                        <a:pt x="3905" y="4477"/>
                      </a:lnTo>
                      <a:lnTo>
                        <a:pt x="0" y="6858"/>
                      </a:lnTo>
                      <a:lnTo>
                        <a:pt x="4572" y="6953"/>
                      </a:lnTo>
                      <a:lnTo>
                        <a:pt x="5715" y="11430"/>
                      </a:lnTo>
                      <a:lnTo>
                        <a:pt x="7239" y="7049"/>
                      </a:lnTo>
                      <a:lnTo>
                        <a:pt x="11811" y="7429"/>
                      </a:lnTo>
                      <a:lnTo>
                        <a:pt x="8191" y="4667"/>
                      </a:lnTo>
                      <a:lnTo>
                        <a:pt x="9906" y="381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1" name="Freeform: Shape 720">
                  <a:extLst>
                    <a:ext uri="{FF2B5EF4-FFF2-40B4-BE49-F238E27FC236}">
                      <a16:creationId xmlns:a16="http://schemas.microsoft.com/office/drawing/2014/main" id="{B1DA0746-A886-DD89-9772-8D24AC9BD3DB}"/>
                    </a:ext>
                  </a:extLst>
                </p:cNvPr>
                <p:cNvSpPr/>
                <p:nvPr/>
              </p:nvSpPr>
              <p:spPr>
                <a:xfrm>
                  <a:off x="13054576" y="1629400"/>
                  <a:ext cx="11524" cy="11906"/>
                </a:xfrm>
                <a:custGeom>
                  <a:avLst/>
                  <a:gdLst>
                    <a:gd name="connsiteX0" fmla="*/ 7048 w 11524"/>
                    <a:gd name="connsiteY0" fmla="*/ 4001 h 11906"/>
                    <a:gd name="connsiteX1" fmla="*/ 4572 w 11524"/>
                    <a:gd name="connsiteY1" fmla="*/ 0 h 11906"/>
                    <a:gd name="connsiteX2" fmla="*/ 4476 w 11524"/>
                    <a:gd name="connsiteY2" fmla="*/ 4667 h 11906"/>
                    <a:gd name="connsiteX3" fmla="*/ 0 w 11524"/>
                    <a:gd name="connsiteY3" fmla="*/ 5810 h 11906"/>
                    <a:gd name="connsiteX4" fmla="*/ 4381 w 11524"/>
                    <a:gd name="connsiteY4" fmla="*/ 7334 h 11906"/>
                    <a:gd name="connsiteX5" fmla="*/ 4096 w 11524"/>
                    <a:gd name="connsiteY5" fmla="*/ 11906 h 11906"/>
                    <a:gd name="connsiteX6" fmla="*/ 6858 w 11524"/>
                    <a:gd name="connsiteY6" fmla="*/ 8287 h 11906"/>
                    <a:gd name="connsiteX7" fmla="*/ 11144 w 11524"/>
                    <a:gd name="connsiteY7" fmla="*/ 10001 h 11906"/>
                    <a:gd name="connsiteX8" fmla="*/ 8477 w 11524"/>
                    <a:gd name="connsiteY8" fmla="*/ 6191 h 11906"/>
                    <a:gd name="connsiteX9" fmla="*/ 11525 w 11524"/>
                    <a:gd name="connsiteY9" fmla="*/ 2572 h 11906"/>
                    <a:gd name="connsiteX10" fmla="*/ 7048 w 11524"/>
                    <a:gd name="connsiteY10" fmla="*/ 4001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4" h="11906">
                      <a:moveTo>
                        <a:pt x="7048" y="4001"/>
                      </a:moveTo>
                      <a:lnTo>
                        <a:pt x="4572" y="0"/>
                      </a:lnTo>
                      <a:lnTo>
                        <a:pt x="4476" y="4667"/>
                      </a:lnTo>
                      <a:lnTo>
                        <a:pt x="0" y="5810"/>
                      </a:lnTo>
                      <a:lnTo>
                        <a:pt x="4381" y="7334"/>
                      </a:lnTo>
                      <a:lnTo>
                        <a:pt x="4096" y="11906"/>
                      </a:lnTo>
                      <a:lnTo>
                        <a:pt x="6858" y="8287"/>
                      </a:lnTo>
                      <a:lnTo>
                        <a:pt x="11144" y="10001"/>
                      </a:lnTo>
                      <a:lnTo>
                        <a:pt x="8477" y="6191"/>
                      </a:lnTo>
                      <a:lnTo>
                        <a:pt x="11525" y="2572"/>
                      </a:lnTo>
                      <a:lnTo>
                        <a:pt x="7048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2" name="Freeform: Shape 721">
                  <a:extLst>
                    <a:ext uri="{FF2B5EF4-FFF2-40B4-BE49-F238E27FC236}">
                      <a16:creationId xmlns:a16="http://schemas.microsoft.com/office/drawing/2014/main" id="{5CC36112-9B97-D0B9-1254-CF8B5ECAA103}"/>
                    </a:ext>
                  </a:extLst>
                </p:cNvPr>
                <p:cNvSpPr/>
                <p:nvPr/>
              </p:nvSpPr>
              <p:spPr>
                <a:xfrm>
                  <a:off x="12694625" y="1906387"/>
                  <a:ext cx="12478" cy="12954"/>
                </a:xfrm>
                <a:custGeom>
                  <a:avLst/>
                  <a:gdLst>
                    <a:gd name="connsiteX0" fmla="*/ 7430 w 12478"/>
                    <a:gd name="connsiteY0" fmla="*/ 8858 h 12954"/>
                    <a:gd name="connsiteX1" fmla="*/ 12097 w 12478"/>
                    <a:gd name="connsiteY1" fmla="*/ 10763 h 12954"/>
                    <a:gd name="connsiteX2" fmla="*/ 9240 w 12478"/>
                    <a:gd name="connsiteY2" fmla="*/ 6668 h 12954"/>
                    <a:gd name="connsiteX3" fmla="*/ 12478 w 12478"/>
                    <a:gd name="connsiteY3" fmla="*/ 2858 h 12954"/>
                    <a:gd name="connsiteX4" fmla="*/ 7620 w 12478"/>
                    <a:gd name="connsiteY4" fmla="*/ 4286 h 12954"/>
                    <a:gd name="connsiteX5" fmla="*/ 4953 w 12478"/>
                    <a:gd name="connsiteY5" fmla="*/ 0 h 12954"/>
                    <a:gd name="connsiteX6" fmla="*/ 4858 w 12478"/>
                    <a:gd name="connsiteY6" fmla="*/ 5048 h 12954"/>
                    <a:gd name="connsiteX7" fmla="*/ 0 w 12478"/>
                    <a:gd name="connsiteY7" fmla="*/ 6191 h 12954"/>
                    <a:gd name="connsiteX8" fmla="*/ 4668 w 12478"/>
                    <a:gd name="connsiteY8" fmla="*/ 7906 h 12954"/>
                    <a:gd name="connsiteX9" fmla="*/ 4382 w 12478"/>
                    <a:gd name="connsiteY9" fmla="*/ 12954 h 12954"/>
                    <a:gd name="connsiteX10" fmla="*/ 7430 w 12478"/>
                    <a:gd name="connsiteY10" fmla="*/ 8858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8" h="12954">
                      <a:moveTo>
                        <a:pt x="7430" y="8858"/>
                      </a:moveTo>
                      <a:lnTo>
                        <a:pt x="12097" y="10763"/>
                      </a:lnTo>
                      <a:lnTo>
                        <a:pt x="9240" y="6668"/>
                      </a:lnTo>
                      <a:lnTo>
                        <a:pt x="12478" y="2858"/>
                      </a:lnTo>
                      <a:lnTo>
                        <a:pt x="7620" y="4286"/>
                      </a:lnTo>
                      <a:lnTo>
                        <a:pt x="4953" y="0"/>
                      </a:lnTo>
                      <a:lnTo>
                        <a:pt x="4858" y="5048"/>
                      </a:lnTo>
                      <a:lnTo>
                        <a:pt x="0" y="6191"/>
                      </a:lnTo>
                      <a:lnTo>
                        <a:pt x="4668" y="7906"/>
                      </a:lnTo>
                      <a:lnTo>
                        <a:pt x="4382" y="12954"/>
                      </a:lnTo>
                      <a:lnTo>
                        <a:pt x="7430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3" name="Freeform: Shape 722">
                  <a:extLst>
                    <a:ext uri="{FF2B5EF4-FFF2-40B4-BE49-F238E27FC236}">
                      <a16:creationId xmlns:a16="http://schemas.microsoft.com/office/drawing/2014/main" id="{D360DE7B-C062-C147-DD25-5D38CC8716B4}"/>
                    </a:ext>
                  </a:extLst>
                </p:cNvPr>
                <p:cNvSpPr/>
                <p:nvPr/>
              </p:nvSpPr>
              <p:spPr>
                <a:xfrm>
                  <a:off x="12549274" y="1711410"/>
                  <a:ext cx="13334" cy="12858"/>
                </a:xfrm>
                <a:custGeom>
                  <a:avLst/>
                  <a:gdLst>
                    <a:gd name="connsiteX0" fmla="*/ 5143 w 13334"/>
                    <a:gd name="connsiteY0" fmla="*/ 7810 h 12858"/>
                    <a:gd name="connsiteX1" fmla="*/ 6382 w 13334"/>
                    <a:gd name="connsiteY1" fmla="*/ 12859 h 12858"/>
                    <a:gd name="connsiteX2" fmla="*/ 8096 w 13334"/>
                    <a:gd name="connsiteY2" fmla="*/ 8001 h 12858"/>
                    <a:gd name="connsiteX3" fmla="*/ 13335 w 13334"/>
                    <a:gd name="connsiteY3" fmla="*/ 8287 h 12858"/>
                    <a:gd name="connsiteX4" fmla="*/ 9144 w 13334"/>
                    <a:gd name="connsiteY4" fmla="*/ 5144 h 12858"/>
                    <a:gd name="connsiteX5" fmla="*/ 11144 w 13334"/>
                    <a:gd name="connsiteY5" fmla="*/ 381 h 12858"/>
                    <a:gd name="connsiteX6" fmla="*/ 6858 w 13334"/>
                    <a:gd name="connsiteY6" fmla="*/ 3334 h 12858"/>
                    <a:gd name="connsiteX7" fmla="*/ 2857 w 13334"/>
                    <a:gd name="connsiteY7" fmla="*/ 0 h 12858"/>
                    <a:gd name="connsiteX8" fmla="*/ 4381 w 13334"/>
                    <a:gd name="connsiteY8" fmla="*/ 4953 h 12858"/>
                    <a:gd name="connsiteX9" fmla="*/ 0 w 13334"/>
                    <a:gd name="connsiteY9" fmla="*/ 7715 h 12858"/>
                    <a:gd name="connsiteX10" fmla="*/ 5143 w 13334"/>
                    <a:gd name="connsiteY10" fmla="*/ 7810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2858">
                      <a:moveTo>
                        <a:pt x="5143" y="7810"/>
                      </a:moveTo>
                      <a:lnTo>
                        <a:pt x="6382" y="12859"/>
                      </a:lnTo>
                      <a:lnTo>
                        <a:pt x="8096" y="8001"/>
                      </a:lnTo>
                      <a:lnTo>
                        <a:pt x="13335" y="8287"/>
                      </a:lnTo>
                      <a:lnTo>
                        <a:pt x="9144" y="5144"/>
                      </a:lnTo>
                      <a:lnTo>
                        <a:pt x="11144" y="381"/>
                      </a:lnTo>
                      <a:lnTo>
                        <a:pt x="6858" y="3334"/>
                      </a:lnTo>
                      <a:lnTo>
                        <a:pt x="2857" y="0"/>
                      </a:lnTo>
                      <a:lnTo>
                        <a:pt x="4381" y="4953"/>
                      </a:lnTo>
                      <a:lnTo>
                        <a:pt x="0" y="7715"/>
                      </a:lnTo>
                      <a:lnTo>
                        <a:pt x="5143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4" name="Freeform: Shape 723">
                  <a:extLst>
                    <a:ext uri="{FF2B5EF4-FFF2-40B4-BE49-F238E27FC236}">
                      <a16:creationId xmlns:a16="http://schemas.microsoft.com/office/drawing/2014/main" id="{7A6DD346-C018-8D12-9DAC-9F0671F2969E}"/>
                    </a:ext>
                  </a:extLst>
                </p:cNvPr>
                <p:cNvSpPr/>
                <p:nvPr/>
              </p:nvSpPr>
              <p:spPr>
                <a:xfrm>
                  <a:off x="12434498" y="1693980"/>
                  <a:ext cx="13621" cy="13144"/>
                </a:xfrm>
                <a:custGeom>
                  <a:avLst/>
                  <a:gdLst>
                    <a:gd name="connsiteX0" fmla="*/ 4191 w 13621"/>
                    <a:gd name="connsiteY0" fmla="*/ 7810 h 13144"/>
                    <a:gd name="connsiteX1" fmla="*/ 2191 w 13621"/>
                    <a:gd name="connsiteY1" fmla="*/ 12668 h 13144"/>
                    <a:gd name="connsiteX2" fmla="*/ 6572 w 13621"/>
                    <a:gd name="connsiteY2" fmla="*/ 9715 h 13144"/>
                    <a:gd name="connsiteX3" fmla="*/ 10669 w 13621"/>
                    <a:gd name="connsiteY3" fmla="*/ 13144 h 13144"/>
                    <a:gd name="connsiteX4" fmla="*/ 9144 w 13621"/>
                    <a:gd name="connsiteY4" fmla="*/ 8001 h 13144"/>
                    <a:gd name="connsiteX5" fmla="*/ 13621 w 13621"/>
                    <a:gd name="connsiteY5" fmla="*/ 5239 h 13144"/>
                    <a:gd name="connsiteX6" fmla="*/ 8287 w 13621"/>
                    <a:gd name="connsiteY6" fmla="*/ 5143 h 13144"/>
                    <a:gd name="connsiteX7" fmla="*/ 7049 w 13621"/>
                    <a:gd name="connsiteY7" fmla="*/ 0 h 13144"/>
                    <a:gd name="connsiteX8" fmla="*/ 5334 w 13621"/>
                    <a:gd name="connsiteY8" fmla="*/ 4953 h 13144"/>
                    <a:gd name="connsiteX9" fmla="*/ 0 w 13621"/>
                    <a:gd name="connsiteY9" fmla="*/ 4572 h 13144"/>
                    <a:gd name="connsiteX10" fmla="*/ 4191 w 13621"/>
                    <a:gd name="connsiteY10" fmla="*/ 7810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1" h="13144">
                      <a:moveTo>
                        <a:pt x="4191" y="7810"/>
                      </a:moveTo>
                      <a:lnTo>
                        <a:pt x="2191" y="12668"/>
                      </a:lnTo>
                      <a:lnTo>
                        <a:pt x="6572" y="9715"/>
                      </a:lnTo>
                      <a:lnTo>
                        <a:pt x="10669" y="13144"/>
                      </a:lnTo>
                      <a:lnTo>
                        <a:pt x="9144" y="8001"/>
                      </a:lnTo>
                      <a:lnTo>
                        <a:pt x="13621" y="5239"/>
                      </a:lnTo>
                      <a:lnTo>
                        <a:pt x="8287" y="5143"/>
                      </a:lnTo>
                      <a:lnTo>
                        <a:pt x="7049" y="0"/>
                      </a:lnTo>
                      <a:lnTo>
                        <a:pt x="5334" y="4953"/>
                      </a:lnTo>
                      <a:lnTo>
                        <a:pt x="0" y="4572"/>
                      </a:lnTo>
                      <a:lnTo>
                        <a:pt x="4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5" name="Freeform: Shape 724">
                  <a:extLst>
                    <a:ext uri="{FF2B5EF4-FFF2-40B4-BE49-F238E27FC236}">
                      <a16:creationId xmlns:a16="http://schemas.microsoft.com/office/drawing/2014/main" id="{E2FA8B8D-FF40-CB6E-254B-3E1048085D6F}"/>
                    </a:ext>
                  </a:extLst>
                </p:cNvPr>
                <p:cNvSpPr/>
                <p:nvPr/>
              </p:nvSpPr>
              <p:spPr>
                <a:xfrm>
                  <a:off x="12409066" y="1938486"/>
                  <a:ext cx="13239" cy="13716"/>
                </a:xfrm>
                <a:custGeom>
                  <a:avLst/>
                  <a:gdLst>
                    <a:gd name="connsiteX0" fmla="*/ 3429 w 13239"/>
                    <a:gd name="connsiteY0" fmla="*/ 6667 h 13716"/>
                    <a:gd name="connsiteX1" fmla="*/ 0 w 13239"/>
                    <a:gd name="connsiteY1" fmla="*/ 10668 h 13716"/>
                    <a:gd name="connsiteX2" fmla="*/ 5144 w 13239"/>
                    <a:gd name="connsiteY2" fmla="*/ 9144 h 13716"/>
                    <a:gd name="connsiteX3" fmla="*/ 8001 w 13239"/>
                    <a:gd name="connsiteY3" fmla="*/ 13716 h 13716"/>
                    <a:gd name="connsiteX4" fmla="*/ 8097 w 13239"/>
                    <a:gd name="connsiteY4" fmla="*/ 8382 h 13716"/>
                    <a:gd name="connsiteX5" fmla="*/ 13240 w 13239"/>
                    <a:gd name="connsiteY5" fmla="*/ 7048 h 13716"/>
                    <a:gd name="connsiteX6" fmla="*/ 8191 w 13239"/>
                    <a:gd name="connsiteY6" fmla="*/ 5334 h 13716"/>
                    <a:gd name="connsiteX7" fmla="*/ 8573 w 13239"/>
                    <a:gd name="connsiteY7" fmla="*/ 0 h 13716"/>
                    <a:gd name="connsiteX8" fmla="*/ 5334 w 13239"/>
                    <a:gd name="connsiteY8" fmla="*/ 4191 h 13716"/>
                    <a:gd name="connsiteX9" fmla="*/ 381 w 13239"/>
                    <a:gd name="connsiteY9" fmla="*/ 2191 h 13716"/>
                    <a:gd name="connsiteX10" fmla="*/ 3429 w 13239"/>
                    <a:gd name="connsiteY10" fmla="*/ 6667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716">
                      <a:moveTo>
                        <a:pt x="3429" y="6667"/>
                      </a:moveTo>
                      <a:lnTo>
                        <a:pt x="0" y="10668"/>
                      </a:lnTo>
                      <a:lnTo>
                        <a:pt x="5144" y="9144"/>
                      </a:lnTo>
                      <a:lnTo>
                        <a:pt x="8001" y="13716"/>
                      </a:lnTo>
                      <a:lnTo>
                        <a:pt x="8097" y="8382"/>
                      </a:lnTo>
                      <a:lnTo>
                        <a:pt x="13240" y="7048"/>
                      </a:lnTo>
                      <a:lnTo>
                        <a:pt x="8191" y="5334"/>
                      </a:lnTo>
                      <a:lnTo>
                        <a:pt x="8573" y="0"/>
                      </a:lnTo>
                      <a:lnTo>
                        <a:pt x="5334" y="4191"/>
                      </a:lnTo>
                      <a:lnTo>
                        <a:pt x="381" y="2191"/>
                      </a:lnTo>
                      <a:lnTo>
                        <a:pt x="3429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6" name="Freeform: Shape 725">
                  <a:extLst>
                    <a:ext uri="{FF2B5EF4-FFF2-40B4-BE49-F238E27FC236}">
                      <a16:creationId xmlns:a16="http://schemas.microsoft.com/office/drawing/2014/main" id="{BA9AABAC-D703-8E22-3DE2-DCCB7063136C}"/>
                    </a:ext>
                  </a:extLst>
                </p:cNvPr>
                <p:cNvSpPr/>
                <p:nvPr/>
              </p:nvSpPr>
              <p:spPr>
                <a:xfrm>
                  <a:off x="12360013" y="1934009"/>
                  <a:ext cx="13810" cy="13430"/>
                </a:xfrm>
                <a:custGeom>
                  <a:avLst/>
                  <a:gdLst>
                    <a:gd name="connsiteX0" fmla="*/ 4572 w 13810"/>
                    <a:gd name="connsiteY0" fmla="*/ 5239 h 13430"/>
                    <a:gd name="connsiteX1" fmla="*/ 0 w 13810"/>
                    <a:gd name="connsiteY1" fmla="*/ 8096 h 13430"/>
                    <a:gd name="connsiteX2" fmla="*/ 5334 w 13810"/>
                    <a:gd name="connsiteY2" fmla="*/ 8192 h 13430"/>
                    <a:gd name="connsiteX3" fmla="*/ 6667 w 13810"/>
                    <a:gd name="connsiteY3" fmla="*/ 13430 h 13430"/>
                    <a:gd name="connsiteX4" fmla="*/ 8477 w 13810"/>
                    <a:gd name="connsiteY4" fmla="*/ 8287 h 13430"/>
                    <a:gd name="connsiteX5" fmla="*/ 13811 w 13810"/>
                    <a:gd name="connsiteY5" fmla="*/ 8668 h 13430"/>
                    <a:gd name="connsiteX6" fmla="*/ 9525 w 13810"/>
                    <a:gd name="connsiteY6" fmla="*/ 5429 h 13430"/>
                    <a:gd name="connsiteX7" fmla="*/ 11525 w 13810"/>
                    <a:gd name="connsiteY7" fmla="*/ 476 h 13430"/>
                    <a:gd name="connsiteX8" fmla="*/ 7144 w 13810"/>
                    <a:gd name="connsiteY8" fmla="*/ 3524 h 13430"/>
                    <a:gd name="connsiteX9" fmla="*/ 2953 w 13810"/>
                    <a:gd name="connsiteY9" fmla="*/ 0 h 13430"/>
                    <a:gd name="connsiteX10" fmla="*/ 4572 w 13810"/>
                    <a:gd name="connsiteY10" fmla="*/ 5239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0" h="13430">
                      <a:moveTo>
                        <a:pt x="4572" y="5239"/>
                      </a:moveTo>
                      <a:lnTo>
                        <a:pt x="0" y="8096"/>
                      </a:lnTo>
                      <a:lnTo>
                        <a:pt x="5334" y="8192"/>
                      </a:lnTo>
                      <a:lnTo>
                        <a:pt x="6667" y="13430"/>
                      </a:lnTo>
                      <a:lnTo>
                        <a:pt x="8477" y="8287"/>
                      </a:lnTo>
                      <a:lnTo>
                        <a:pt x="13811" y="8668"/>
                      </a:lnTo>
                      <a:lnTo>
                        <a:pt x="9525" y="5429"/>
                      </a:lnTo>
                      <a:lnTo>
                        <a:pt x="11525" y="476"/>
                      </a:lnTo>
                      <a:lnTo>
                        <a:pt x="7144" y="3524"/>
                      </a:lnTo>
                      <a:lnTo>
                        <a:pt x="2953" y="0"/>
                      </a:lnTo>
                      <a:lnTo>
                        <a:pt x="4572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7" name="Freeform: Shape 726">
                  <a:extLst>
                    <a:ext uri="{FF2B5EF4-FFF2-40B4-BE49-F238E27FC236}">
                      <a16:creationId xmlns:a16="http://schemas.microsoft.com/office/drawing/2014/main" id="{5E18C4A3-91CA-2B2E-7E01-8433C6AF9E78}"/>
                    </a:ext>
                  </a:extLst>
                </p:cNvPr>
                <p:cNvSpPr/>
                <p:nvPr/>
              </p:nvSpPr>
              <p:spPr>
                <a:xfrm>
                  <a:off x="12252761" y="1822853"/>
                  <a:ext cx="14192" cy="13620"/>
                </a:xfrm>
                <a:custGeom>
                  <a:avLst/>
                  <a:gdLst>
                    <a:gd name="connsiteX0" fmla="*/ 5524 w 14192"/>
                    <a:gd name="connsiteY0" fmla="*/ 5239 h 13620"/>
                    <a:gd name="connsiteX1" fmla="*/ 0 w 14192"/>
                    <a:gd name="connsiteY1" fmla="*/ 4763 h 13620"/>
                    <a:gd name="connsiteX2" fmla="*/ 4381 w 14192"/>
                    <a:gd name="connsiteY2" fmla="*/ 8096 h 13620"/>
                    <a:gd name="connsiteX3" fmla="*/ 2286 w 14192"/>
                    <a:gd name="connsiteY3" fmla="*/ 13240 h 13620"/>
                    <a:gd name="connsiteX4" fmla="*/ 6858 w 14192"/>
                    <a:gd name="connsiteY4" fmla="*/ 10096 h 13620"/>
                    <a:gd name="connsiteX5" fmla="*/ 11049 w 14192"/>
                    <a:gd name="connsiteY5" fmla="*/ 13621 h 13620"/>
                    <a:gd name="connsiteX6" fmla="*/ 9430 w 14192"/>
                    <a:gd name="connsiteY6" fmla="*/ 8382 h 13620"/>
                    <a:gd name="connsiteX7" fmla="*/ 14192 w 14192"/>
                    <a:gd name="connsiteY7" fmla="*/ 5429 h 13620"/>
                    <a:gd name="connsiteX8" fmla="*/ 8667 w 14192"/>
                    <a:gd name="connsiteY8" fmla="*/ 5334 h 13620"/>
                    <a:gd name="connsiteX9" fmla="*/ 7334 w 14192"/>
                    <a:gd name="connsiteY9" fmla="*/ 0 h 13620"/>
                    <a:gd name="connsiteX10" fmla="*/ 5524 w 14192"/>
                    <a:gd name="connsiteY10" fmla="*/ 5239 h 1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92" h="13620">
                      <a:moveTo>
                        <a:pt x="5524" y="5239"/>
                      </a:moveTo>
                      <a:lnTo>
                        <a:pt x="0" y="4763"/>
                      </a:lnTo>
                      <a:lnTo>
                        <a:pt x="4381" y="8096"/>
                      </a:lnTo>
                      <a:lnTo>
                        <a:pt x="2286" y="13240"/>
                      </a:lnTo>
                      <a:lnTo>
                        <a:pt x="6858" y="10096"/>
                      </a:lnTo>
                      <a:lnTo>
                        <a:pt x="11049" y="13621"/>
                      </a:lnTo>
                      <a:lnTo>
                        <a:pt x="9430" y="8382"/>
                      </a:lnTo>
                      <a:lnTo>
                        <a:pt x="14192" y="5429"/>
                      </a:lnTo>
                      <a:lnTo>
                        <a:pt x="8667" y="5334"/>
                      </a:lnTo>
                      <a:lnTo>
                        <a:pt x="7334" y="0"/>
                      </a:lnTo>
                      <a:lnTo>
                        <a:pt x="5524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8" name="Freeform: Shape 727">
                  <a:extLst>
                    <a:ext uri="{FF2B5EF4-FFF2-40B4-BE49-F238E27FC236}">
                      <a16:creationId xmlns:a16="http://schemas.microsoft.com/office/drawing/2014/main" id="{5AFA1311-E8FA-5A8A-23BC-D0E0130C16E6}"/>
                    </a:ext>
                  </a:extLst>
                </p:cNvPr>
                <p:cNvSpPr/>
                <p:nvPr/>
              </p:nvSpPr>
              <p:spPr>
                <a:xfrm>
                  <a:off x="11862332" y="1808089"/>
                  <a:ext cx="15335" cy="14763"/>
                </a:xfrm>
                <a:custGeom>
                  <a:avLst/>
                  <a:gdLst>
                    <a:gd name="connsiteX0" fmla="*/ 10287 w 15335"/>
                    <a:gd name="connsiteY0" fmla="*/ 9049 h 14763"/>
                    <a:gd name="connsiteX1" fmla="*/ 15335 w 15335"/>
                    <a:gd name="connsiteY1" fmla="*/ 5906 h 14763"/>
                    <a:gd name="connsiteX2" fmla="*/ 9334 w 15335"/>
                    <a:gd name="connsiteY2" fmla="*/ 5810 h 14763"/>
                    <a:gd name="connsiteX3" fmla="*/ 7905 w 15335"/>
                    <a:gd name="connsiteY3" fmla="*/ 0 h 14763"/>
                    <a:gd name="connsiteX4" fmla="*/ 6000 w 15335"/>
                    <a:gd name="connsiteY4" fmla="*/ 5620 h 14763"/>
                    <a:gd name="connsiteX5" fmla="*/ 0 w 15335"/>
                    <a:gd name="connsiteY5" fmla="*/ 5144 h 14763"/>
                    <a:gd name="connsiteX6" fmla="*/ 4763 w 15335"/>
                    <a:gd name="connsiteY6" fmla="*/ 8763 h 14763"/>
                    <a:gd name="connsiteX7" fmla="*/ 2476 w 15335"/>
                    <a:gd name="connsiteY7" fmla="*/ 14288 h 14763"/>
                    <a:gd name="connsiteX8" fmla="*/ 7429 w 15335"/>
                    <a:gd name="connsiteY8" fmla="*/ 10954 h 14763"/>
                    <a:gd name="connsiteX9" fmla="*/ 12001 w 15335"/>
                    <a:gd name="connsiteY9" fmla="*/ 14764 h 14763"/>
                    <a:gd name="connsiteX10" fmla="*/ 10287 w 15335"/>
                    <a:gd name="connsiteY10" fmla="*/ 9049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763">
                      <a:moveTo>
                        <a:pt x="10287" y="9049"/>
                      </a:moveTo>
                      <a:lnTo>
                        <a:pt x="15335" y="5906"/>
                      </a:lnTo>
                      <a:lnTo>
                        <a:pt x="9334" y="5810"/>
                      </a:lnTo>
                      <a:lnTo>
                        <a:pt x="7905" y="0"/>
                      </a:lnTo>
                      <a:lnTo>
                        <a:pt x="6000" y="5620"/>
                      </a:lnTo>
                      <a:lnTo>
                        <a:pt x="0" y="5144"/>
                      </a:lnTo>
                      <a:lnTo>
                        <a:pt x="4763" y="8763"/>
                      </a:lnTo>
                      <a:lnTo>
                        <a:pt x="2476" y="14288"/>
                      </a:lnTo>
                      <a:lnTo>
                        <a:pt x="7429" y="10954"/>
                      </a:lnTo>
                      <a:lnTo>
                        <a:pt x="12001" y="14764"/>
                      </a:lnTo>
                      <a:lnTo>
                        <a:pt x="10287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29" name="Freeform: Shape 728">
                  <a:extLst>
                    <a:ext uri="{FF2B5EF4-FFF2-40B4-BE49-F238E27FC236}">
                      <a16:creationId xmlns:a16="http://schemas.microsoft.com/office/drawing/2014/main" id="{3C6D6733-0DDD-8C0D-FF42-AD4552066A0C}"/>
                    </a:ext>
                  </a:extLst>
                </p:cNvPr>
                <p:cNvSpPr/>
                <p:nvPr/>
              </p:nvSpPr>
              <p:spPr>
                <a:xfrm>
                  <a:off x="11835756" y="1981634"/>
                  <a:ext cx="14954" cy="15430"/>
                </a:xfrm>
                <a:custGeom>
                  <a:avLst/>
                  <a:gdLst>
                    <a:gd name="connsiteX0" fmla="*/ 9144 w 14954"/>
                    <a:gd name="connsiteY0" fmla="*/ 9430 h 15430"/>
                    <a:gd name="connsiteX1" fmla="*/ 14954 w 14954"/>
                    <a:gd name="connsiteY1" fmla="*/ 8001 h 15430"/>
                    <a:gd name="connsiteX2" fmla="*/ 9240 w 14954"/>
                    <a:gd name="connsiteY2" fmla="*/ 6001 h 15430"/>
                    <a:gd name="connsiteX3" fmla="*/ 9716 w 14954"/>
                    <a:gd name="connsiteY3" fmla="*/ 0 h 15430"/>
                    <a:gd name="connsiteX4" fmla="*/ 6001 w 14954"/>
                    <a:gd name="connsiteY4" fmla="*/ 4763 h 15430"/>
                    <a:gd name="connsiteX5" fmla="*/ 476 w 14954"/>
                    <a:gd name="connsiteY5" fmla="*/ 2477 h 15430"/>
                    <a:gd name="connsiteX6" fmla="*/ 3906 w 14954"/>
                    <a:gd name="connsiteY6" fmla="*/ 7429 h 15430"/>
                    <a:gd name="connsiteX7" fmla="*/ 0 w 14954"/>
                    <a:gd name="connsiteY7" fmla="*/ 12097 h 15430"/>
                    <a:gd name="connsiteX8" fmla="*/ 5810 w 14954"/>
                    <a:gd name="connsiteY8" fmla="*/ 10382 h 15430"/>
                    <a:gd name="connsiteX9" fmla="*/ 8954 w 14954"/>
                    <a:gd name="connsiteY9" fmla="*/ 15431 h 15430"/>
                    <a:gd name="connsiteX10" fmla="*/ 9144 w 14954"/>
                    <a:gd name="connsiteY10" fmla="*/ 9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430">
                      <a:moveTo>
                        <a:pt x="9144" y="9430"/>
                      </a:moveTo>
                      <a:lnTo>
                        <a:pt x="14954" y="8001"/>
                      </a:lnTo>
                      <a:lnTo>
                        <a:pt x="9240" y="6001"/>
                      </a:lnTo>
                      <a:lnTo>
                        <a:pt x="9716" y="0"/>
                      </a:lnTo>
                      <a:lnTo>
                        <a:pt x="6001" y="4763"/>
                      </a:lnTo>
                      <a:lnTo>
                        <a:pt x="476" y="2477"/>
                      </a:lnTo>
                      <a:lnTo>
                        <a:pt x="3906" y="7429"/>
                      </a:lnTo>
                      <a:lnTo>
                        <a:pt x="0" y="12097"/>
                      </a:lnTo>
                      <a:lnTo>
                        <a:pt x="5810" y="10382"/>
                      </a:lnTo>
                      <a:lnTo>
                        <a:pt x="8954" y="15431"/>
                      </a:lnTo>
                      <a:lnTo>
                        <a:pt x="9144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0" name="Freeform: Shape 729">
                  <a:extLst>
                    <a:ext uri="{FF2B5EF4-FFF2-40B4-BE49-F238E27FC236}">
                      <a16:creationId xmlns:a16="http://schemas.microsoft.com/office/drawing/2014/main" id="{50EE387F-2351-A157-9A90-3489CEDA1730}"/>
                    </a:ext>
                  </a:extLst>
                </p:cNvPr>
                <p:cNvSpPr/>
                <p:nvPr/>
              </p:nvSpPr>
              <p:spPr>
                <a:xfrm>
                  <a:off x="11729458" y="1909245"/>
                  <a:ext cx="15239" cy="15811"/>
                </a:xfrm>
                <a:custGeom>
                  <a:avLst/>
                  <a:gdLst>
                    <a:gd name="connsiteX0" fmla="*/ 9144 w 15239"/>
                    <a:gd name="connsiteY0" fmla="*/ 10954 h 15811"/>
                    <a:gd name="connsiteX1" fmla="*/ 14859 w 15239"/>
                    <a:gd name="connsiteY1" fmla="*/ 13240 h 15811"/>
                    <a:gd name="connsiteX2" fmla="*/ 11335 w 15239"/>
                    <a:gd name="connsiteY2" fmla="*/ 8192 h 15811"/>
                    <a:gd name="connsiteX3" fmla="*/ 15240 w 15239"/>
                    <a:gd name="connsiteY3" fmla="*/ 3429 h 15811"/>
                    <a:gd name="connsiteX4" fmla="*/ 9334 w 15239"/>
                    <a:gd name="connsiteY4" fmla="*/ 5239 h 15811"/>
                    <a:gd name="connsiteX5" fmla="*/ 6096 w 15239"/>
                    <a:gd name="connsiteY5" fmla="*/ 0 h 15811"/>
                    <a:gd name="connsiteX6" fmla="*/ 6001 w 15239"/>
                    <a:gd name="connsiteY6" fmla="*/ 6191 h 15811"/>
                    <a:gd name="connsiteX7" fmla="*/ 0 w 15239"/>
                    <a:gd name="connsiteY7" fmla="*/ 7620 h 15811"/>
                    <a:gd name="connsiteX8" fmla="*/ 5810 w 15239"/>
                    <a:gd name="connsiteY8" fmla="*/ 9715 h 15811"/>
                    <a:gd name="connsiteX9" fmla="*/ 5429 w 15239"/>
                    <a:gd name="connsiteY9" fmla="*/ 15811 h 15811"/>
                    <a:gd name="connsiteX10" fmla="*/ 9144 w 15239"/>
                    <a:gd name="connsiteY10" fmla="*/ 10954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9" h="15811">
                      <a:moveTo>
                        <a:pt x="9144" y="10954"/>
                      </a:moveTo>
                      <a:lnTo>
                        <a:pt x="14859" y="13240"/>
                      </a:lnTo>
                      <a:lnTo>
                        <a:pt x="11335" y="8192"/>
                      </a:lnTo>
                      <a:lnTo>
                        <a:pt x="15240" y="3429"/>
                      </a:lnTo>
                      <a:lnTo>
                        <a:pt x="9334" y="5239"/>
                      </a:lnTo>
                      <a:lnTo>
                        <a:pt x="6096" y="0"/>
                      </a:lnTo>
                      <a:lnTo>
                        <a:pt x="6001" y="6191"/>
                      </a:lnTo>
                      <a:lnTo>
                        <a:pt x="0" y="7620"/>
                      </a:lnTo>
                      <a:lnTo>
                        <a:pt x="5810" y="9715"/>
                      </a:lnTo>
                      <a:lnTo>
                        <a:pt x="5429" y="15811"/>
                      </a:lnTo>
                      <a:lnTo>
                        <a:pt x="9144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1" name="Freeform: Shape 730">
                  <a:extLst>
                    <a:ext uri="{FF2B5EF4-FFF2-40B4-BE49-F238E27FC236}">
                      <a16:creationId xmlns:a16="http://schemas.microsoft.com/office/drawing/2014/main" id="{9B0D3D54-799F-E6D4-485D-9B125D1F3703}"/>
                    </a:ext>
                  </a:extLst>
                </p:cNvPr>
                <p:cNvSpPr/>
                <p:nvPr/>
              </p:nvSpPr>
              <p:spPr>
                <a:xfrm>
                  <a:off x="11617348" y="1445949"/>
                  <a:ext cx="16001" cy="15430"/>
                </a:xfrm>
                <a:custGeom>
                  <a:avLst/>
                  <a:gdLst>
                    <a:gd name="connsiteX0" fmla="*/ 7811 w 16001"/>
                    <a:gd name="connsiteY0" fmla="*/ 11430 h 15430"/>
                    <a:gd name="connsiteX1" fmla="*/ 12573 w 16001"/>
                    <a:gd name="connsiteY1" fmla="*/ 15430 h 15430"/>
                    <a:gd name="connsiteX2" fmla="*/ 10763 w 16001"/>
                    <a:gd name="connsiteY2" fmla="*/ 9430 h 15430"/>
                    <a:gd name="connsiteX3" fmla="*/ 16002 w 16001"/>
                    <a:gd name="connsiteY3" fmla="*/ 6191 h 15430"/>
                    <a:gd name="connsiteX4" fmla="*/ 9811 w 16001"/>
                    <a:gd name="connsiteY4" fmla="*/ 6001 h 15430"/>
                    <a:gd name="connsiteX5" fmla="*/ 8287 w 16001"/>
                    <a:gd name="connsiteY5" fmla="*/ 0 h 15430"/>
                    <a:gd name="connsiteX6" fmla="*/ 6287 w 16001"/>
                    <a:gd name="connsiteY6" fmla="*/ 5810 h 15430"/>
                    <a:gd name="connsiteX7" fmla="*/ 0 w 16001"/>
                    <a:gd name="connsiteY7" fmla="*/ 5429 h 15430"/>
                    <a:gd name="connsiteX8" fmla="*/ 5049 w 16001"/>
                    <a:gd name="connsiteY8" fmla="*/ 9144 h 15430"/>
                    <a:gd name="connsiteX9" fmla="*/ 2667 w 16001"/>
                    <a:gd name="connsiteY9" fmla="*/ 14954 h 15430"/>
                    <a:gd name="connsiteX10" fmla="*/ 7811 w 16001"/>
                    <a:gd name="connsiteY10" fmla="*/ 11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01" h="15430">
                      <a:moveTo>
                        <a:pt x="7811" y="11430"/>
                      </a:moveTo>
                      <a:lnTo>
                        <a:pt x="12573" y="15430"/>
                      </a:lnTo>
                      <a:lnTo>
                        <a:pt x="10763" y="9430"/>
                      </a:lnTo>
                      <a:lnTo>
                        <a:pt x="16002" y="6191"/>
                      </a:lnTo>
                      <a:lnTo>
                        <a:pt x="9811" y="6001"/>
                      </a:lnTo>
                      <a:lnTo>
                        <a:pt x="8287" y="0"/>
                      </a:lnTo>
                      <a:lnTo>
                        <a:pt x="6287" y="5810"/>
                      </a:lnTo>
                      <a:lnTo>
                        <a:pt x="0" y="5429"/>
                      </a:lnTo>
                      <a:lnTo>
                        <a:pt x="5049" y="9144"/>
                      </a:lnTo>
                      <a:lnTo>
                        <a:pt x="2667" y="14954"/>
                      </a:lnTo>
                      <a:lnTo>
                        <a:pt x="7811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2" name="Freeform: Shape 731">
                  <a:extLst>
                    <a:ext uri="{FF2B5EF4-FFF2-40B4-BE49-F238E27FC236}">
                      <a16:creationId xmlns:a16="http://schemas.microsoft.com/office/drawing/2014/main" id="{DCAE682E-9A87-9A0F-2541-9406742FFAAE}"/>
                    </a:ext>
                  </a:extLst>
                </p:cNvPr>
                <p:cNvSpPr/>
                <p:nvPr/>
              </p:nvSpPr>
              <p:spPr>
                <a:xfrm>
                  <a:off x="11639256" y="1956870"/>
                  <a:ext cx="15525" cy="16097"/>
                </a:xfrm>
                <a:custGeom>
                  <a:avLst/>
                  <a:gdLst>
                    <a:gd name="connsiteX0" fmla="*/ 6001 w 15525"/>
                    <a:gd name="connsiteY0" fmla="*/ 10763 h 16097"/>
                    <a:gd name="connsiteX1" fmla="*/ 9335 w 15525"/>
                    <a:gd name="connsiteY1" fmla="*/ 16097 h 16097"/>
                    <a:gd name="connsiteX2" fmla="*/ 9430 w 15525"/>
                    <a:gd name="connsiteY2" fmla="*/ 9811 h 16097"/>
                    <a:gd name="connsiteX3" fmla="*/ 15526 w 15525"/>
                    <a:gd name="connsiteY3" fmla="*/ 8382 h 16097"/>
                    <a:gd name="connsiteX4" fmla="*/ 9620 w 15525"/>
                    <a:gd name="connsiteY4" fmla="*/ 6286 h 16097"/>
                    <a:gd name="connsiteX5" fmla="*/ 10096 w 15525"/>
                    <a:gd name="connsiteY5" fmla="*/ 0 h 16097"/>
                    <a:gd name="connsiteX6" fmla="*/ 6287 w 15525"/>
                    <a:gd name="connsiteY6" fmla="*/ 4953 h 16097"/>
                    <a:gd name="connsiteX7" fmla="*/ 476 w 15525"/>
                    <a:gd name="connsiteY7" fmla="*/ 2667 h 16097"/>
                    <a:gd name="connsiteX8" fmla="*/ 4001 w 15525"/>
                    <a:gd name="connsiteY8" fmla="*/ 7810 h 16097"/>
                    <a:gd name="connsiteX9" fmla="*/ 0 w 15525"/>
                    <a:gd name="connsiteY9" fmla="*/ 12573 h 16097"/>
                    <a:gd name="connsiteX10" fmla="*/ 6001 w 15525"/>
                    <a:gd name="connsiteY10" fmla="*/ 10763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25" h="16097">
                      <a:moveTo>
                        <a:pt x="6001" y="10763"/>
                      </a:moveTo>
                      <a:lnTo>
                        <a:pt x="9335" y="16097"/>
                      </a:lnTo>
                      <a:lnTo>
                        <a:pt x="9430" y="9811"/>
                      </a:lnTo>
                      <a:lnTo>
                        <a:pt x="15526" y="8382"/>
                      </a:lnTo>
                      <a:lnTo>
                        <a:pt x="9620" y="6286"/>
                      </a:lnTo>
                      <a:lnTo>
                        <a:pt x="10096" y="0"/>
                      </a:lnTo>
                      <a:lnTo>
                        <a:pt x="6287" y="4953"/>
                      </a:lnTo>
                      <a:lnTo>
                        <a:pt x="476" y="2667"/>
                      </a:lnTo>
                      <a:lnTo>
                        <a:pt x="4001" y="7810"/>
                      </a:lnTo>
                      <a:lnTo>
                        <a:pt x="0" y="12573"/>
                      </a:lnTo>
                      <a:lnTo>
                        <a:pt x="6001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3" name="Freeform: Shape 732">
                  <a:extLst>
                    <a:ext uri="{FF2B5EF4-FFF2-40B4-BE49-F238E27FC236}">
                      <a16:creationId xmlns:a16="http://schemas.microsoft.com/office/drawing/2014/main" id="{79DC53F4-E64A-7D17-21C3-248F30FD5BEB}"/>
                    </a:ext>
                  </a:extLst>
                </p:cNvPr>
                <p:cNvSpPr/>
                <p:nvPr/>
              </p:nvSpPr>
              <p:spPr>
                <a:xfrm>
                  <a:off x="11586678" y="2065740"/>
                  <a:ext cx="16287" cy="15716"/>
                </a:xfrm>
                <a:custGeom>
                  <a:avLst/>
                  <a:gdLst>
                    <a:gd name="connsiteX0" fmla="*/ 6287 w 16287"/>
                    <a:gd name="connsiteY0" fmla="*/ 9525 h 15716"/>
                    <a:gd name="connsiteX1" fmla="*/ 7810 w 16287"/>
                    <a:gd name="connsiteY1" fmla="*/ 15716 h 15716"/>
                    <a:gd name="connsiteX2" fmla="*/ 9906 w 16287"/>
                    <a:gd name="connsiteY2" fmla="*/ 9715 h 15716"/>
                    <a:gd name="connsiteX3" fmla="*/ 16288 w 16287"/>
                    <a:gd name="connsiteY3" fmla="*/ 10192 h 15716"/>
                    <a:gd name="connsiteX4" fmla="*/ 11240 w 16287"/>
                    <a:gd name="connsiteY4" fmla="*/ 6286 h 15716"/>
                    <a:gd name="connsiteX5" fmla="*/ 13621 w 16287"/>
                    <a:gd name="connsiteY5" fmla="*/ 381 h 15716"/>
                    <a:gd name="connsiteX6" fmla="*/ 8382 w 16287"/>
                    <a:gd name="connsiteY6" fmla="*/ 4096 h 15716"/>
                    <a:gd name="connsiteX7" fmla="*/ 3524 w 16287"/>
                    <a:gd name="connsiteY7" fmla="*/ 0 h 15716"/>
                    <a:gd name="connsiteX8" fmla="*/ 5334 w 16287"/>
                    <a:gd name="connsiteY8" fmla="*/ 6001 h 15716"/>
                    <a:gd name="connsiteX9" fmla="*/ 0 w 16287"/>
                    <a:gd name="connsiteY9" fmla="*/ 9430 h 15716"/>
                    <a:gd name="connsiteX10" fmla="*/ 6287 w 16287"/>
                    <a:gd name="connsiteY10" fmla="*/ 9525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287" y="9525"/>
                      </a:moveTo>
                      <a:lnTo>
                        <a:pt x="7810" y="15716"/>
                      </a:lnTo>
                      <a:lnTo>
                        <a:pt x="9906" y="9715"/>
                      </a:lnTo>
                      <a:lnTo>
                        <a:pt x="16288" y="10192"/>
                      </a:lnTo>
                      <a:lnTo>
                        <a:pt x="11240" y="6286"/>
                      </a:lnTo>
                      <a:lnTo>
                        <a:pt x="13621" y="381"/>
                      </a:lnTo>
                      <a:lnTo>
                        <a:pt x="8382" y="4096"/>
                      </a:lnTo>
                      <a:lnTo>
                        <a:pt x="3524" y="0"/>
                      </a:lnTo>
                      <a:lnTo>
                        <a:pt x="5334" y="6001"/>
                      </a:lnTo>
                      <a:lnTo>
                        <a:pt x="0" y="9430"/>
                      </a:lnTo>
                      <a:lnTo>
                        <a:pt x="6287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4" name="Freeform: Shape 733">
                  <a:extLst>
                    <a:ext uri="{FF2B5EF4-FFF2-40B4-BE49-F238E27FC236}">
                      <a16:creationId xmlns:a16="http://schemas.microsoft.com/office/drawing/2014/main" id="{996F5FE3-2906-0628-E54F-9692313B685F}"/>
                    </a:ext>
                  </a:extLst>
                </p:cNvPr>
                <p:cNvSpPr/>
                <p:nvPr/>
              </p:nvSpPr>
              <p:spPr>
                <a:xfrm>
                  <a:off x="11404941" y="1577965"/>
                  <a:ext cx="16668" cy="16097"/>
                </a:xfrm>
                <a:custGeom>
                  <a:avLst/>
                  <a:gdLst>
                    <a:gd name="connsiteX0" fmla="*/ 5143 w 16668"/>
                    <a:gd name="connsiteY0" fmla="*/ 9620 h 16097"/>
                    <a:gd name="connsiteX1" fmla="*/ 2762 w 16668"/>
                    <a:gd name="connsiteY1" fmla="*/ 15621 h 16097"/>
                    <a:gd name="connsiteX2" fmla="*/ 8096 w 16668"/>
                    <a:gd name="connsiteY2" fmla="*/ 11906 h 16097"/>
                    <a:gd name="connsiteX3" fmla="*/ 13049 w 16668"/>
                    <a:gd name="connsiteY3" fmla="*/ 16097 h 16097"/>
                    <a:gd name="connsiteX4" fmla="*/ 11144 w 16668"/>
                    <a:gd name="connsiteY4" fmla="*/ 9906 h 16097"/>
                    <a:gd name="connsiteX5" fmla="*/ 16669 w 16668"/>
                    <a:gd name="connsiteY5" fmla="*/ 6477 h 16097"/>
                    <a:gd name="connsiteX6" fmla="*/ 10192 w 16668"/>
                    <a:gd name="connsiteY6" fmla="*/ 6286 h 16097"/>
                    <a:gd name="connsiteX7" fmla="*/ 8572 w 16668"/>
                    <a:gd name="connsiteY7" fmla="*/ 0 h 16097"/>
                    <a:gd name="connsiteX8" fmla="*/ 6477 w 16668"/>
                    <a:gd name="connsiteY8" fmla="*/ 6096 h 16097"/>
                    <a:gd name="connsiteX9" fmla="*/ 0 w 16668"/>
                    <a:gd name="connsiteY9" fmla="*/ 5620 h 16097"/>
                    <a:gd name="connsiteX10" fmla="*/ 5143 w 16668"/>
                    <a:gd name="connsiteY10" fmla="*/ 9620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6097">
                      <a:moveTo>
                        <a:pt x="5143" y="9620"/>
                      </a:moveTo>
                      <a:lnTo>
                        <a:pt x="2762" y="15621"/>
                      </a:lnTo>
                      <a:lnTo>
                        <a:pt x="8096" y="11906"/>
                      </a:lnTo>
                      <a:lnTo>
                        <a:pt x="13049" y="16097"/>
                      </a:lnTo>
                      <a:lnTo>
                        <a:pt x="11144" y="9906"/>
                      </a:lnTo>
                      <a:lnTo>
                        <a:pt x="16669" y="6477"/>
                      </a:lnTo>
                      <a:lnTo>
                        <a:pt x="10192" y="6286"/>
                      </a:lnTo>
                      <a:lnTo>
                        <a:pt x="8572" y="0"/>
                      </a:lnTo>
                      <a:lnTo>
                        <a:pt x="6477" y="6096"/>
                      </a:lnTo>
                      <a:lnTo>
                        <a:pt x="0" y="5620"/>
                      </a:lnTo>
                      <a:lnTo>
                        <a:pt x="5143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5" name="Freeform: Shape 734">
                  <a:extLst>
                    <a:ext uri="{FF2B5EF4-FFF2-40B4-BE49-F238E27FC236}">
                      <a16:creationId xmlns:a16="http://schemas.microsoft.com/office/drawing/2014/main" id="{02C1D70B-A975-132C-4F44-14426A81FA6E}"/>
                    </a:ext>
                  </a:extLst>
                </p:cNvPr>
                <p:cNvSpPr/>
                <p:nvPr/>
              </p:nvSpPr>
              <p:spPr>
                <a:xfrm>
                  <a:off x="11336265" y="1585204"/>
                  <a:ext cx="16954" cy="16383"/>
                </a:xfrm>
                <a:custGeom>
                  <a:avLst/>
                  <a:gdLst>
                    <a:gd name="connsiteX0" fmla="*/ 5620 w 16954"/>
                    <a:gd name="connsiteY0" fmla="*/ 6286 h 16383"/>
                    <a:gd name="connsiteX1" fmla="*/ 0 w 16954"/>
                    <a:gd name="connsiteY1" fmla="*/ 9811 h 16383"/>
                    <a:gd name="connsiteX2" fmla="*/ 6572 w 16954"/>
                    <a:gd name="connsiteY2" fmla="*/ 9906 h 16383"/>
                    <a:gd name="connsiteX3" fmla="*/ 8192 w 16954"/>
                    <a:gd name="connsiteY3" fmla="*/ 16383 h 16383"/>
                    <a:gd name="connsiteX4" fmla="*/ 10383 w 16954"/>
                    <a:gd name="connsiteY4" fmla="*/ 10097 h 16383"/>
                    <a:gd name="connsiteX5" fmla="*/ 16955 w 16954"/>
                    <a:gd name="connsiteY5" fmla="*/ 10573 h 16383"/>
                    <a:gd name="connsiteX6" fmla="*/ 11716 w 16954"/>
                    <a:gd name="connsiteY6" fmla="*/ 6572 h 16383"/>
                    <a:gd name="connsiteX7" fmla="*/ 14192 w 16954"/>
                    <a:gd name="connsiteY7" fmla="*/ 476 h 16383"/>
                    <a:gd name="connsiteX8" fmla="*/ 8763 w 16954"/>
                    <a:gd name="connsiteY8" fmla="*/ 4191 h 16383"/>
                    <a:gd name="connsiteX9" fmla="*/ 3715 w 16954"/>
                    <a:gd name="connsiteY9" fmla="*/ 0 h 16383"/>
                    <a:gd name="connsiteX10" fmla="*/ 5620 w 16954"/>
                    <a:gd name="connsiteY10" fmla="*/ 6286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383">
                      <a:moveTo>
                        <a:pt x="5620" y="6286"/>
                      </a:moveTo>
                      <a:lnTo>
                        <a:pt x="0" y="9811"/>
                      </a:lnTo>
                      <a:lnTo>
                        <a:pt x="6572" y="9906"/>
                      </a:lnTo>
                      <a:lnTo>
                        <a:pt x="8192" y="16383"/>
                      </a:lnTo>
                      <a:lnTo>
                        <a:pt x="10383" y="10097"/>
                      </a:lnTo>
                      <a:lnTo>
                        <a:pt x="16955" y="10573"/>
                      </a:lnTo>
                      <a:lnTo>
                        <a:pt x="11716" y="6572"/>
                      </a:lnTo>
                      <a:lnTo>
                        <a:pt x="14192" y="476"/>
                      </a:lnTo>
                      <a:lnTo>
                        <a:pt x="8763" y="4191"/>
                      </a:lnTo>
                      <a:lnTo>
                        <a:pt x="3715" y="0"/>
                      </a:lnTo>
                      <a:lnTo>
                        <a:pt x="5620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6" name="Freeform: Shape 735">
                  <a:extLst>
                    <a:ext uri="{FF2B5EF4-FFF2-40B4-BE49-F238E27FC236}">
                      <a16:creationId xmlns:a16="http://schemas.microsoft.com/office/drawing/2014/main" id="{F8250ADA-7D00-DB48-6688-49D93475CE63}"/>
                    </a:ext>
                  </a:extLst>
                </p:cNvPr>
                <p:cNvSpPr/>
                <p:nvPr/>
              </p:nvSpPr>
              <p:spPr>
                <a:xfrm>
                  <a:off x="11327121" y="1830282"/>
                  <a:ext cx="16573" cy="17145"/>
                </a:xfrm>
                <a:custGeom>
                  <a:avLst/>
                  <a:gdLst>
                    <a:gd name="connsiteX0" fmla="*/ 6477 w 16573"/>
                    <a:gd name="connsiteY0" fmla="*/ 6667 h 17145"/>
                    <a:gd name="connsiteX1" fmla="*/ 0 w 16573"/>
                    <a:gd name="connsiteY1" fmla="*/ 8287 h 17145"/>
                    <a:gd name="connsiteX2" fmla="*/ 6287 w 16573"/>
                    <a:gd name="connsiteY2" fmla="*/ 10477 h 17145"/>
                    <a:gd name="connsiteX3" fmla="*/ 5905 w 16573"/>
                    <a:gd name="connsiteY3" fmla="*/ 17145 h 17145"/>
                    <a:gd name="connsiteX4" fmla="*/ 9906 w 16573"/>
                    <a:gd name="connsiteY4" fmla="*/ 11811 h 17145"/>
                    <a:gd name="connsiteX5" fmla="*/ 16097 w 16573"/>
                    <a:gd name="connsiteY5" fmla="*/ 14383 h 17145"/>
                    <a:gd name="connsiteX6" fmla="*/ 12287 w 16573"/>
                    <a:gd name="connsiteY6" fmla="*/ 8858 h 17145"/>
                    <a:gd name="connsiteX7" fmla="*/ 16574 w 16573"/>
                    <a:gd name="connsiteY7" fmla="*/ 3810 h 17145"/>
                    <a:gd name="connsiteX8" fmla="*/ 10192 w 16573"/>
                    <a:gd name="connsiteY8" fmla="*/ 5715 h 17145"/>
                    <a:gd name="connsiteX9" fmla="*/ 6668 w 16573"/>
                    <a:gd name="connsiteY9" fmla="*/ 0 h 17145"/>
                    <a:gd name="connsiteX10" fmla="*/ 6477 w 16573"/>
                    <a:gd name="connsiteY10" fmla="*/ 6667 h 17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145">
                      <a:moveTo>
                        <a:pt x="6477" y="6667"/>
                      </a:moveTo>
                      <a:lnTo>
                        <a:pt x="0" y="8287"/>
                      </a:lnTo>
                      <a:lnTo>
                        <a:pt x="6287" y="10477"/>
                      </a:lnTo>
                      <a:lnTo>
                        <a:pt x="5905" y="17145"/>
                      </a:lnTo>
                      <a:lnTo>
                        <a:pt x="9906" y="11811"/>
                      </a:lnTo>
                      <a:lnTo>
                        <a:pt x="16097" y="14383"/>
                      </a:lnTo>
                      <a:lnTo>
                        <a:pt x="12287" y="8858"/>
                      </a:lnTo>
                      <a:lnTo>
                        <a:pt x="16574" y="3810"/>
                      </a:lnTo>
                      <a:lnTo>
                        <a:pt x="10192" y="5715"/>
                      </a:lnTo>
                      <a:lnTo>
                        <a:pt x="6668" y="0"/>
                      </a:lnTo>
                      <a:lnTo>
                        <a:pt x="647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7" name="Freeform: Shape 736">
                  <a:extLst>
                    <a:ext uri="{FF2B5EF4-FFF2-40B4-BE49-F238E27FC236}">
                      <a16:creationId xmlns:a16="http://schemas.microsoft.com/office/drawing/2014/main" id="{4468E6B4-993A-2D40-FB33-2C6104DD4A32}"/>
                    </a:ext>
                  </a:extLst>
                </p:cNvPr>
                <p:cNvSpPr/>
                <p:nvPr/>
              </p:nvSpPr>
              <p:spPr>
                <a:xfrm>
                  <a:off x="11255017" y="1981063"/>
                  <a:ext cx="16859" cy="17430"/>
                </a:xfrm>
                <a:custGeom>
                  <a:avLst/>
                  <a:gdLst>
                    <a:gd name="connsiteX0" fmla="*/ 6763 w 16859"/>
                    <a:gd name="connsiteY0" fmla="*/ 5429 h 17430"/>
                    <a:gd name="connsiteX1" fmla="*/ 476 w 16859"/>
                    <a:gd name="connsiteY1" fmla="*/ 2857 h 17430"/>
                    <a:gd name="connsiteX2" fmla="*/ 4382 w 16859"/>
                    <a:gd name="connsiteY2" fmla="*/ 8477 h 17430"/>
                    <a:gd name="connsiteX3" fmla="*/ 0 w 16859"/>
                    <a:gd name="connsiteY3" fmla="*/ 13621 h 17430"/>
                    <a:gd name="connsiteX4" fmla="*/ 6477 w 16859"/>
                    <a:gd name="connsiteY4" fmla="*/ 11716 h 17430"/>
                    <a:gd name="connsiteX5" fmla="*/ 10097 w 16859"/>
                    <a:gd name="connsiteY5" fmla="*/ 17431 h 17430"/>
                    <a:gd name="connsiteX6" fmla="*/ 10287 w 16859"/>
                    <a:gd name="connsiteY6" fmla="*/ 10668 h 17430"/>
                    <a:gd name="connsiteX7" fmla="*/ 16859 w 16859"/>
                    <a:gd name="connsiteY7" fmla="*/ 9049 h 17430"/>
                    <a:gd name="connsiteX8" fmla="*/ 10478 w 16859"/>
                    <a:gd name="connsiteY8" fmla="*/ 6763 h 17430"/>
                    <a:gd name="connsiteX9" fmla="*/ 10954 w 16859"/>
                    <a:gd name="connsiteY9" fmla="*/ 0 h 17430"/>
                    <a:gd name="connsiteX10" fmla="*/ 6763 w 16859"/>
                    <a:gd name="connsiteY10" fmla="*/ 5429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859" h="17430">
                      <a:moveTo>
                        <a:pt x="6763" y="5429"/>
                      </a:moveTo>
                      <a:lnTo>
                        <a:pt x="476" y="2857"/>
                      </a:lnTo>
                      <a:lnTo>
                        <a:pt x="4382" y="8477"/>
                      </a:lnTo>
                      <a:lnTo>
                        <a:pt x="0" y="13621"/>
                      </a:lnTo>
                      <a:lnTo>
                        <a:pt x="6477" y="11716"/>
                      </a:lnTo>
                      <a:lnTo>
                        <a:pt x="10097" y="17431"/>
                      </a:lnTo>
                      <a:lnTo>
                        <a:pt x="10287" y="10668"/>
                      </a:lnTo>
                      <a:lnTo>
                        <a:pt x="16859" y="9049"/>
                      </a:lnTo>
                      <a:lnTo>
                        <a:pt x="10478" y="6763"/>
                      </a:lnTo>
                      <a:lnTo>
                        <a:pt x="10954" y="0"/>
                      </a:lnTo>
                      <a:lnTo>
                        <a:pt x="6763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8" name="Freeform: Shape 737">
                  <a:extLst>
                    <a:ext uri="{FF2B5EF4-FFF2-40B4-BE49-F238E27FC236}">
                      <a16:creationId xmlns:a16="http://schemas.microsoft.com/office/drawing/2014/main" id="{FA191FF5-044F-29BC-4417-5C1E46738DAE}"/>
                    </a:ext>
                  </a:extLst>
                </p:cNvPr>
                <p:cNvSpPr/>
                <p:nvPr/>
              </p:nvSpPr>
              <p:spPr>
                <a:xfrm>
                  <a:off x="11182246" y="1737509"/>
                  <a:ext cx="17621" cy="17049"/>
                </a:xfrm>
                <a:custGeom>
                  <a:avLst/>
                  <a:gdLst>
                    <a:gd name="connsiteX0" fmla="*/ 9049 w 17621"/>
                    <a:gd name="connsiteY0" fmla="*/ 4477 h 17049"/>
                    <a:gd name="connsiteX1" fmla="*/ 3810 w 17621"/>
                    <a:gd name="connsiteY1" fmla="*/ 0 h 17049"/>
                    <a:gd name="connsiteX2" fmla="*/ 5810 w 17621"/>
                    <a:gd name="connsiteY2" fmla="*/ 6667 h 17049"/>
                    <a:gd name="connsiteX3" fmla="*/ 0 w 17621"/>
                    <a:gd name="connsiteY3" fmla="*/ 10287 h 17049"/>
                    <a:gd name="connsiteX4" fmla="*/ 6858 w 17621"/>
                    <a:gd name="connsiteY4" fmla="*/ 10382 h 17049"/>
                    <a:gd name="connsiteX5" fmla="*/ 8477 w 17621"/>
                    <a:gd name="connsiteY5" fmla="*/ 17050 h 17049"/>
                    <a:gd name="connsiteX6" fmla="*/ 10763 w 17621"/>
                    <a:gd name="connsiteY6" fmla="*/ 10573 h 17049"/>
                    <a:gd name="connsiteX7" fmla="*/ 17621 w 17621"/>
                    <a:gd name="connsiteY7" fmla="*/ 11049 h 17049"/>
                    <a:gd name="connsiteX8" fmla="*/ 12192 w 17621"/>
                    <a:gd name="connsiteY8" fmla="*/ 6953 h 17049"/>
                    <a:gd name="connsiteX9" fmla="*/ 14764 w 17621"/>
                    <a:gd name="connsiteY9" fmla="*/ 571 h 17049"/>
                    <a:gd name="connsiteX10" fmla="*/ 9049 w 17621"/>
                    <a:gd name="connsiteY10" fmla="*/ 447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7049">
                      <a:moveTo>
                        <a:pt x="9049" y="4477"/>
                      </a:moveTo>
                      <a:lnTo>
                        <a:pt x="3810" y="0"/>
                      </a:lnTo>
                      <a:lnTo>
                        <a:pt x="5810" y="6667"/>
                      </a:lnTo>
                      <a:lnTo>
                        <a:pt x="0" y="10287"/>
                      </a:lnTo>
                      <a:lnTo>
                        <a:pt x="6858" y="10382"/>
                      </a:lnTo>
                      <a:lnTo>
                        <a:pt x="8477" y="17050"/>
                      </a:lnTo>
                      <a:lnTo>
                        <a:pt x="10763" y="10573"/>
                      </a:lnTo>
                      <a:lnTo>
                        <a:pt x="17621" y="11049"/>
                      </a:lnTo>
                      <a:lnTo>
                        <a:pt x="12192" y="6953"/>
                      </a:lnTo>
                      <a:lnTo>
                        <a:pt x="14764" y="571"/>
                      </a:lnTo>
                      <a:lnTo>
                        <a:pt x="9049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39" name="Freeform: Shape 738">
                  <a:extLst>
                    <a:ext uri="{FF2B5EF4-FFF2-40B4-BE49-F238E27FC236}">
                      <a16:creationId xmlns:a16="http://schemas.microsoft.com/office/drawing/2014/main" id="{F63869A7-BA1D-578F-2FC7-2CDBD94F474F}"/>
                    </a:ext>
                  </a:extLst>
                </p:cNvPr>
                <p:cNvSpPr/>
                <p:nvPr/>
              </p:nvSpPr>
              <p:spPr>
                <a:xfrm>
                  <a:off x="11094712" y="1780848"/>
                  <a:ext cx="17240" cy="17907"/>
                </a:xfrm>
                <a:custGeom>
                  <a:avLst/>
                  <a:gdLst>
                    <a:gd name="connsiteX0" fmla="*/ 10573 w 17240"/>
                    <a:gd name="connsiteY0" fmla="*/ 5905 h 17907"/>
                    <a:gd name="connsiteX1" fmla="*/ 6953 w 17240"/>
                    <a:gd name="connsiteY1" fmla="*/ 0 h 17907"/>
                    <a:gd name="connsiteX2" fmla="*/ 6763 w 17240"/>
                    <a:gd name="connsiteY2" fmla="*/ 6953 h 17907"/>
                    <a:gd name="connsiteX3" fmla="*/ 0 w 17240"/>
                    <a:gd name="connsiteY3" fmla="*/ 8668 h 17907"/>
                    <a:gd name="connsiteX4" fmla="*/ 6572 w 17240"/>
                    <a:gd name="connsiteY4" fmla="*/ 10954 h 17907"/>
                    <a:gd name="connsiteX5" fmla="*/ 6096 w 17240"/>
                    <a:gd name="connsiteY5" fmla="*/ 17907 h 17907"/>
                    <a:gd name="connsiteX6" fmla="*/ 10287 w 17240"/>
                    <a:gd name="connsiteY6" fmla="*/ 12382 h 17907"/>
                    <a:gd name="connsiteX7" fmla="*/ 16669 w 17240"/>
                    <a:gd name="connsiteY7" fmla="*/ 14954 h 17907"/>
                    <a:gd name="connsiteX8" fmla="*/ 12763 w 17240"/>
                    <a:gd name="connsiteY8" fmla="*/ 9239 h 17907"/>
                    <a:gd name="connsiteX9" fmla="*/ 17240 w 17240"/>
                    <a:gd name="connsiteY9" fmla="*/ 3905 h 17907"/>
                    <a:gd name="connsiteX10" fmla="*/ 10573 w 17240"/>
                    <a:gd name="connsiteY10" fmla="*/ 5905 h 17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7907">
                      <a:moveTo>
                        <a:pt x="10573" y="5905"/>
                      </a:moveTo>
                      <a:lnTo>
                        <a:pt x="6953" y="0"/>
                      </a:lnTo>
                      <a:lnTo>
                        <a:pt x="6763" y="6953"/>
                      </a:lnTo>
                      <a:lnTo>
                        <a:pt x="0" y="8668"/>
                      </a:lnTo>
                      <a:lnTo>
                        <a:pt x="6572" y="10954"/>
                      </a:lnTo>
                      <a:lnTo>
                        <a:pt x="6096" y="17907"/>
                      </a:lnTo>
                      <a:lnTo>
                        <a:pt x="10287" y="12382"/>
                      </a:lnTo>
                      <a:lnTo>
                        <a:pt x="16669" y="14954"/>
                      </a:lnTo>
                      <a:lnTo>
                        <a:pt x="12763" y="9239"/>
                      </a:lnTo>
                      <a:lnTo>
                        <a:pt x="17240" y="3905"/>
                      </a:lnTo>
                      <a:lnTo>
                        <a:pt x="10573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0" name="Freeform: Shape 739">
                  <a:extLst>
                    <a:ext uri="{FF2B5EF4-FFF2-40B4-BE49-F238E27FC236}">
                      <a16:creationId xmlns:a16="http://schemas.microsoft.com/office/drawing/2014/main" id="{77C0C2B6-4A4B-A941-AF02-EAE3ACF8CE5A}"/>
                    </a:ext>
                  </a:extLst>
                </p:cNvPr>
                <p:cNvSpPr/>
                <p:nvPr/>
              </p:nvSpPr>
              <p:spPr>
                <a:xfrm>
                  <a:off x="11075566" y="1806755"/>
                  <a:ext cx="18002" cy="17430"/>
                </a:xfrm>
                <a:custGeom>
                  <a:avLst/>
                  <a:gdLst>
                    <a:gd name="connsiteX0" fmla="*/ 11049 w 18002"/>
                    <a:gd name="connsiteY0" fmla="*/ 6858 h 17430"/>
                    <a:gd name="connsiteX1" fmla="*/ 9335 w 18002"/>
                    <a:gd name="connsiteY1" fmla="*/ 0 h 17430"/>
                    <a:gd name="connsiteX2" fmla="*/ 7049 w 18002"/>
                    <a:gd name="connsiteY2" fmla="*/ 6668 h 17430"/>
                    <a:gd name="connsiteX3" fmla="*/ 0 w 18002"/>
                    <a:gd name="connsiteY3" fmla="*/ 6191 h 17430"/>
                    <a:gd name="connsiteX4" fmla="*/ 5620 w 18002"/>
                    <a:gd name="connsiteY4" fmla="*/ 10382 h 17430"/>
                    <a:gd name="connsiteX5" fmla="*/ 2953 w 18002"/>
                    <a:gd name="connsiteY5" fmla="*/ 16954 h 17430"/>
                    <a:gd name="connsiteX6" fmla="*/ 8763 w 18002"/>
                    <a:gd name="connsiteY6" fmla="*/ 12954 h 17430"/>
                    <a:gd name="connsiteX7" fmla="*/ 14097 w 18002"/>
                    <a:gd name="connsiteY7" fmla="*/ 17431 h 17430"/>
                    <a:gd name="connsiteX8" fmla="*/ 12097 w 18002"/>
                    <a:gd name="connsiteY8" fmla="*/ 10668 h 17430"/>
                    <a:gd name="connsiteX9" fmla="*/ 18002 w 18002"/>
                    <a:gd name="connsiteY9" fmla="*/ 7049 h 17430"/>
                    <a:gd name="connsiteX10" fmla="*/ 11049 w 18002"/>
                    <a:gd name="connsiteY10" fmla="*/ 6858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430">
                      <a:moveTo>
                        <a:pt x="11049" y="6858"/>
                      </a:moveTo>
                      <a:lnTo>
                        <a:pt x="9335" y="0"/>
                      </a:lnTo>
                      <a:lnTo>
                        <a:pt x="7049" y="6668"/>
                      </a:lnTo>
                      <a:lnTo>
                        <a:pt x="0" y="6191"/>
                      </a:lnTo>
                      <a:lnTo>
                        <a:pt x="5620" y="10382"/>
                      </a:lnTo>
                      <a:lnTo>
                        <a:pt x="2953" y="16954"/>
                      </a:lnTo>
                      <a:lnTo>
                        <a:pt x="8763" y="12954"/>
                      </a:lnTo>
                      <a:lnTo>
                        <a:pt x="14097" y="17431"/>
                      </a:lnTo>
                      <a:lnTo>
                        <a:pt x="12097" y="10668"/>
                      </a:lnTo>
                      <a:lnTo>
                        <a:pt x="18002" y="7049"/>
                      </a:lnTo>
                      <a:lnTo>
                        <a:pt x="11049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1" name="Freeform: Shape 740">
                  <a:extLst>
                    <a:ext uri="{FF2B5EF4-FFF2-40B4-BE49-F238E27FC236}">
                      <a16:creationId xmlns:a16="http://schemas.microsoft.com/office/drawing/2014/main" id="{3CEAC161-122E-90D0-3B67-1A8293A72754}"/>
                    </a:ext>
                  </a:extLst>
                </p:cNvPr>
                <p:cNvSpPr/>
                <p:nvPr/>
              </p:nvSpPr>
              <p:spPr>
                <a:xfrm>
                  <a:off x="11114428" y="2261479"/>
                  <a:ext cx="17621" cy="18192"/>
                </a:xfrm>
                <a:custGeom>
                  <a:avLst/>
                  <a:gdLst>
                    <a:gd name="connsiteX0" fmla="*/ 10954 w 17621"/>
                    <a:gd name="connsiteY0" fmla="*/ 7048 h 18192"/>
                    <a:gd name="connsiteX1" fmla="*/ 11430 w 17621"/>
                    <a:gd name="connsiteY1" fmla="*/ 0 h 18192"/>
                    <a:gd name="connsiteX2" fmla="*/ 7144 w 17621"/>
                    <a:gd name="connsiteY2" fmla="*/ 5620 h 18192"/>
                    <a:gd name="connsiteX3" fmla="*/ 571 w 17621"/>
                    <a:gd name="connsiteY3" fmla="*/ 2953 h 18192"/>
                    <a:gd name="connsiteX4" fmla="*/ 4572 w 17621"/>
                    <a:gd name="connsiteY4" fmla="*/ 8858 h 18192"/>
                    <a:gd name="connsiteX5" fmla="*/ 0 w 17621"/>
                    <a:gd name="connsiteY5" fmla="*/ 14192 h 18192"/>
                    <a:gd name="connsiteX6" fmla="*/ 6858 w 17621"/>
                    <a:gd name="connsiteY6" fmla="*/ 12192 h 18192"/>
                    <a:gd name="connsiteX7" fmla="*/ 10573 w 17621"/>
                    <a:gd name="connsiteY7" fmla="*/ 18193 h 18192"/>
                    <a:gd name="connsiteX8" fmla="*/ 10668 w 17621"/>
                    <a:gd name="connsiteY8" fmla="*/ 11144 h 18192"/>
                    <a:gd name="connsiteX9" fmla="*/ 17621 w 17621"/>
                    <a:gd name="connsiteY9" fmla="*/ 9430 h 18192"/>
                    <a:gd name="connsiteX10" fmla="*/ 10954 w 17621"/>
                    <a:gd name="connsiteY10" fmla="*/ 7048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8192">
                      <a:moveTo>
                        <a:pt x="10954" y="7048"/>
                      </a:moveTo>
                      <a:lnTo>
                        <a:pt x="11430" y="0"/>
                      </a:lnTo>
                      <a:lnTo>
                        <a:pt x="7144" y="5620"/>
                      </a:lnTo>
                      <a:lnTo>
                        <a:pt x="571" y="2953"/>
                      </a:lnTo>
                      <a:lnTo>
                        <a:pt x="4572" y="8858"/>
                      </a:lnTo>
                      <a:lnTo>
                        <a:pt x="0" y="14192"/>
                      </a:lnTo>
                      <a:lnTo>
                        <a:pt x="6858" y="12192"/>
                      </a:lnTo>
                      <a:lnTo>
                        <a:pt x="10573" y="18193"/>
                      </a:lnTo>
                      <a:lnTo>
                        <a:pt x="10668" y="11144"/>
                      </a:lnTo>
                      <a:lnTo>
                        <a:pt x="17621" y="9430"/>
                      </a:lnTo>
                      <a:lnTo>
                        <a:pt x="10954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2" name="Freeform: Shape 741">
                  <a:extLst>
                    <a:ext uri="{FF2B5EF4-FFF2-40B4-BE49-F238E27FC236}">
                      <a16:creationId xmlns:a16="http://schemas.microsoft.com/office/drawing/2014/main" id="{19F077A2-BF27-0B7B-0D34-8E98BE211038}"/>
                    </a:ext>
                  </a:extLst>
                </p:cNvPr>
                <p:cNvSpPr/>
                <p:nvPr/>
              </p:nvSpPr>
              <p:spPr>
                <a:xfrm>
                  <a:off x="10962790" y="1745796"/>
                  <a:ext cx="18383" cy="17716"/>
                </a:xfrm>
                <a:custGeom>
                  <a:avLst/>
                  <a:gdLst>
                    <a:gd name="connsiteX0" fmla="*/ 12763 w 18383"/>
                    <a:gd name="connsiteY0" fmla="*/ 7144 h 17716"/>
                    <a:gd name="connsiteX1" fmla="*/ 15430 w 18383"/>
                    <a:gd name="connsiteY1" fmla="*/ 476 h 17716"/>
                    <a:gd name="connsiteX2" fmla="*/ 9525 w 18383"/>
                    <a:gd name="connsiteY2" fmla="*/ 4572 h 17716"/>
                    <a:gd name="connsiteX3" fmla="*/ 4096 w 18383"/>
                    <a:gd name="connsiteY3" fmla="*/ 0 h 17716"/>
                    <a:gd name="connsiteX4" fmla="*/ 6096 w 18383"/>
                    <a:gd name="connsiteY4" fmla="*/ 6763 h 17716"/>
                    <a:gd name="connsiteX5" fmla="*/ 0 w 18383"/>
                    <a:gd name="connsiteY5" fmla="*/ 10573 h 17716"/>
                    <a:gd name="connsiteX6" fmla="*/ 7239 w 18383"/>
                    <a:gd name="connsiteY6" fmla="*/ 10763 h 17716"/>
                    <a:gd name="connsiteX7" fmla="*/ 8954 w 18383"/>
                    <a:gd name="connsiteY7" fmla="*/ 17717 h 17716"/>
                    <a:gd name="connsiteX8" fmla="*/ 11239 w 18383"/>
                    <a:gd name="connsiteY8" fmla="*/ 10954 h 17716"/>
                    <a:gd name="connsiteX9" fmla="*/ 18383 w 18383"/>
                    <a:gd name="connsiteY9" fmla="*/ 11430 h 17716"/>
                    <a:gd name="connsiteX10" fmla="*/ 12763 w 18383"/>
                    <a:gd name="connsiteY10" fmla="*/ 7144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716">
                      <a:moveTo>
                        <a:pt x="12763" y="7144"/>
                      </a:moveTo>
                      <a:lnTo>
                        <a:pt x="15430" y="476"/>
                      </a:lnTo>
                      <a:lnTo>
                        <a:pt x="9525" y="4572"/>
                      </a:lnTo>
                      <a:lnTo>
                        <a:pt x="4096" y="0"/>
                      </a:lnTo>
                      <a:lnTo>
                        <a:pt x="6096" y="6763"/>
                      </a:lnTo>
                      <a:lnTo>
                        <a:pt x="0" y="10573"/>
                      </a:lnTo>
                      <a:lnTo>
                        <a:pt x="7239" y="10763"/>
                      </a:lnTo>
                      <a:lnTo>
                        <a:pt x="8954" y="17717"/>
                      </a:lnTo>
                      <a:lnTo>
                        <a:pt x="11239" y="10954"/>
                      </a:lnTo>
                      <a:lnTo>
                        <a:pt x="18383" y="11430"/>
                      </a:lnTo>
                      <a:lnTo>
                        <a:pt x="12763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3" name="Freeform: Shape 742">
                  <a:extLst>
                    <a:ext uri="{FF2B5EF4-FFF2-40B4-BE49-F238E27FC236}">
                      <a16:creationId xmlns:a16="http://schemas.microsoft.com/office/drawing/2014/main" id="{B21A6E83-862C-9C07-8E47-B9A12ED52EAB}"/>
                    </a:ext>
                  </a:extLst>
                </p:cNvPr>
                <p:cNvSpPr/>
                <p:nvPr/>
              </p:nvSpPr>
              <p:spPr>
                <a:xfrm>
                  <a:off x="11015178" y="2184898"/>
                  <a:ext cx="17907" cy="18573"/>
                </a:xfrm>
                <a:custGeom>
                  <a:avLst/>
                  <a:gdLst>
                    <a:gd name="connsiteX0" fmla="*/ 13240 w 17907"/>
                    <a:gd name="connsiteY0" fmla="*/ 9525 h 18573"/>
                    <a:gd name="connsiteX1" fmla="*/ 17907 w 17907"/>
                    <a:gd name="connsiteY1" fmla="*/ 4096 h 18573"/>
                    <a:gd name="connsiteX2" fmla="*/ 11049 w 17907"/>
                    <a:gd name="connsiteY2" fmla="*/ 6096 h 18573"/>
                    <a:gd name="connsiteX3" fmla="*/ 7239 w 17907"/>
                    <a:gd name="connsiteY3" fmla="*/ 0 h 18573"/>
                    <a:gd name="connsiteX4" fmla="*/ 7049 w 17907"/>
                    <a:gd name="connsiteY4" fmla="*/ 7239 h 18573"/>
                    <a:gd name="connsiteX5" fmla="*/ 0 w 17907"/>
                    <a:gd name="connsiteY5" fmla="*/ 8953 h 18573"/>
                    <a:gd name="connsiteX6" fmla="*/ 6858 w 17907"/>
                    <a:gd name="connsiteY6" fmla="*/ 11335 h 18573"/>
                    <a:gd name="connsiteX7" fmla="*/ 6287 w 17907"/>
                    <a:gd name="connsiteY7" fmla="*/ 18574 h 18573"/>
                    <a:gd name="connsiteX8" fmla="*/ 10668 w 17907"/>
                    <a:gd name="connsiteY8" fmla="*/ 12763 h 18573"/>
                    <a:gd name="connsiteX9" fmla="*/ 17431 w 17907"/>
                    <a:gd name="connsiteY9" fmla="*/ 15526 h 18573"/>
                    <a:gd name="connsiteX10" fmla="*/ 13240 w 17907"/>
                    <a:gd name="connsiteY10" fmla="*/ 9525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7" h="18573">
                      <a:moveTo>
                        <a:pt x="13240" y="9525"/>
                      </a:moveTo>
                      <a:lnTo>
                        <a:pt x="17907" y="4096"/>
                      </a:lnTo>
                      <a:lnTo>
                        <a:pt x="11049" y="6096"/>
                      </a:lnTo>
                      <a:lnTo>
                        <a:pt x="7239" y="0"/>
                      </a:lnTo>
                      <a:lnTo>
                        <a:pt x="7049" y="7239"/>
                      </a:lnTo>
                      <a:lnTo>
                        <a:pt x="0" y="8953"/>
                      </a:lnTo>
                      <a:lnTo>
                        <a:pt x="6858" y="11335"/>
                      </a:lnTo>
                      <a:lnTo>
                        <a:pt x="6287" y="18574"/>
                      </a:lnTo>
                      <a:lnTo>
                        <a:pt x="10668" y="12763"/>
                      </a:lnTo>
                      <a:lnTo>
                        <a:pt x="17431" y="15526"/>
                      </a:lnTo>
                      <a:lnTo>
                        <a:pt x="13240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4" name="Freeform: Shape 743">
                  <a:extLst>
                    <a:ext uri="{FF2B5EF4-FFF2-40B4-BE49-F238E27FC236}">
                      <a16:creationId xmlns:a16="http://schemas.microsoft.com/office/drawing/2014/main" id="{F325A75F-C6EA-A1FE-784B-F35624A5C218}"/>
                    </a:ext>
                  </a:extLst>
                </p:cNvPr>
                <p:cNvSpPr/>
                <p:nvPr/>
              </p:nvSpPr>
              <p:spPr>
                <a:xfrm>
                  <a:off x="10925738" y="2044214"/>
                  <a:ext cx="18764" cy="18097"/>
                </a:xfrm>
                <a:custGeom>
                  <a:avLst/>
                  <a:gdLst>
                    <a:gd name="connsiteX0" fmla="*/ 12573 w 18764"/>
                    <a:gd name="connsiteY0" fmla="*/ 11049 h 18097"/>
                    <a:gd name="connsiteX1" fmla="*/ 18764 w 18764"/>
                    <a:gd name="connsiteY1" fmla="*/ 7239 h 18097"/>
                    <a:gd name="connsiteX2" fmla="*/ 11525 w 18764"/>
                    <a:gd name="connsiteY2" fmla="*/ 7048 h 18097"/>
                    <a:gd name="connsiteX3" fmla="*/ 9715 w 18764"/>
                    <a:gd name="connsiteY3" fmla="*/ 0 h 18097"/>
                    <a:gd name="connsiteX4" fmla="*/ 7334 w 18764"/>
                    <a:gd name="connsiteY4" fmla="*/ 6858 h 18097"/>
                    <a:gd name="connsiteX5" fmla="*/ 0 w 18764"/>
                    <a:gd name="connsiteY5" fmla="*/ 6382 h 18097"/>
                    <a:gd name="connsiteX6" fmla="*/ 5810 w 18764"/>
                    <a:gd name="connsiteY6" fmla="*/ 10763 h 18097"/>
                    <a:gd name="connsiteX7" fmla="*/ 3048 w 18764"/>
                    <a:gd name="connsiteY7" fmla="*/ 17526 h 18097"/>
                    <a:gd name="connsiteX8" fmla="*/ 9049 w 18764"/>
                    <a:gd name="connsiteY8" fmla="*/ 13335 h 18097"/>
                    <a:gd name="connsiteX9" fmla="*/ 14668 w 18764"/>
                    <a:gd name="connsiteY9" fmla="*/ 18098 h 18097"/>
                    <a:gd name="connsiteX10" fmla="*/ 12573 w 18764"/>
                    <a:gd name="connsiteY10" fmla="*/ 11049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8097">
                      <a:moveTo>
                        <a:pt x="12573" y="11049"/>
                      </a:moveTo>
                      <a:lnTo>
                        <a:pt x="18764" y="7239"/>
                      </a:lnTo>
                      <a:lnTo>
                        <a:pt x="11525" y="7048"/>
                      </a:lnTo>
                      <a:lnTo>
                        <a:pt x="9715" y="0"/>
                      </a:lnTo>
                      <a:lnTo>
                        <a:pt x="7334" y="6858"/>
                      </a:lnTo>
                      <a:lnTo>
                        <a:pt x="0" y="6382"/>
                      </a:lnTo>
                      <a:lnTo>
                        <a:pt x="5810" y="10763"/>
                      </a:lnTo>
                      <a:lnTo>
                        <a:pt x="3048" y="17526"/>
                      </a:lnTo>
                      <a:lnTo>
                        <a:pt x="9049" y="13335"/>
                      </a:lnTo>
                      <a:lnTo>
                        <a:pt x="14668" y="18098"/>
                      </a:lnTo>
                      <a:lnTo>
                        <a:pt x="12573" y="11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5" name="Freeform: Shape 744">
                  <a:extLst>
                    <a:ext uri="{FF2B5EF4-FFF2-40B4-BE49-F238E27FC236}">
                      <a16:creationId xmlns:a16="http://schemas.microsoft.com/office/drawing/2014/main" id="{AB902585-0EDA-8F7E-28A4-26C7EF483667}"/>
                    </a:ext>
                  </a:extLst>
                </p:cNvPr>
                <p:cNvSpPr/>
                <p:nvPr/>
              </p:nvSpPr>
              <p:spPr>
                <a:xfrm>
                  <a:off x="10817629" y="1755511"/>
                  <a:ext cx="18287" cy="18954"/>
                </a:xfrm>
                <a:custGeom>
                  <a:avLst/>
                  <a:gdLst>
                    <a:gd name="connsiteX0" fmla="*/ 11144 w 18287"/>
                    <a:gd name="connsiteY0" fmla="*/ 11620 h 18954"/>
                    <a:gd name="connsiteX1" fmla="*/ 18288 w 18287"/>
                    <a:gd name="connsiteY1" fmla="*/ 9811 h 18954"/>
                    <a:gd name="connsiteX2" fmla="*/ 11335 w 18287"/>
                    <a:gd name="connsiteY2" fmla="*/ 7334 h 18954"/>
                    <a:gd name="connsiteX3" fmla="*/ 11811 w 18287"/>
                    <a:gd name="connsiteY3" fmla="*/ 0 h 18954"/>
                    <a:gd name="connsiteX4" fmla="*/ 7334 w 18287"/>
                    <a:gd name="connsiteY4" fmla="*/ 5905 h 18954"/>
                    <a:gd name="connsiteX5" fmla="*/ 476 w 18287"/>
                    <a:gd name="connsiteY5" fmla="*/ 3143 h 18954"/>
                    <a:gd name="connsiteX6" fmla="*/ 4763 w 18287"/>
                    <a:gd name="connsiteY6" fmla="*/ 9144 h 18954"/>
                    <a:gd name="connsiteX7" fmla="*/ 0 w 18287"/>
                    <a:gd name="connsiteY7" fmla="*/ 14859 h 18954"/>
                    <a:gd name="connsiteX8" fmla="*/ 7048 w 18287"/>
                    <a:gd name="connsiteY8" fmla="*/ 12668 h 18954"/>
                    <a:gd name="connsiteX9" fmla="*/ 10954 w 18287"/>
                    <a:gd name="connsiteY9" fmla="*/ 18955 h 18954"/>
                    <a:gd name="connsiteX10" fmla="*/ 11144 w 18287"/>
                    <a:gd name="connsiteY10" fmla="*/ 11620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7" h="18954">
                      <a:moveTo>
                        <a:pt x="11144" y="11620"/>
                      </a:moveTo>
                      <a:lnTo>
                        <a:pt x="18288" y="9811"/>
                      </a:lnTo>
                      <a:lnTo>
                        <a:pt x="11335" y="7334"/>
                      </a:lnTo>
                      <a:lnTo>
                        <a:pt x="11811" y="0"/>
                      </a:lnTo>
                      <a:lnTo>
                        <a:pt x="7334" y="5905"/>
                      </a:lnTo>
                      <a:lnTo>
                        <a:pt x="476" y="3143"/>
                      </a:lnTo>
                      <a:lnTo>
                        <a:pt x="4763" y="9144"/>
                      </a:lnTo>
                      <a:lnTo>
                        <a:pt x="0" y="14859"/>
                      </a:lnTo>
                      <a:lnTo>
                        <a:pt x="7048" y="12668"/>
                      </a:lnTo>
                      <a:lnTo>
                        <a:pt x="10954" y="18955"/>
                      </a:lnTo>
                      <a:lnTo>
                        <a:pt x="11144" y="11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6" name="Freeform: Shape 745">
                  <a:extLst>
                    <a:ext uri="{FF2B5EF4-FFF2-40B4-BE49-F238E27FC236}">
                      <a16:creationId xmlns:a16="http://schemas.microsoft.com/office/drawing/2014/main" id="{89263B2E-243D-1E9F-8988-FC2B79B24AF0}"/>
                    </a:ext>
                  </a:extLst>
                </p:cNvPr>
                <p:cNvSpPr/>
                <p:nvPr/>
              </p:nvSpPr>
              <p:spPr>
                <a:xfrm>
                  <a:off x="10758765" y="1847618"/>
                  <a:ext cx="19145" cy="18478"/>
                </a:xfrm>
                <a:custGeom>
                  <a:avLst/>
                  <a:gdLst>
                    <a:gd name="connsiteX0" fmla="*/ 11716 w 19145"/>
                    <a:gd name="connsiteY0" fmla="*/ 11430 h 18478"/>
                    <a:gd name="connsiteX1" fmla="*/ 19145 w 19145"/>
                    <a:gd name="connsiteY1" fmla="*/ 12002 h 18478"/>
                    <a:gd name="connsiteX2" fmla="*/ 13240 w 19145"/>
                    <a:gd name="connsiteY2" fmla="*/ 7429 h 18478"/>
                    <a:gd name="connsiteX3" fmla="*/ 16002 w 19145"/>
                    <a:gd name="connsiteY3" fmla="*/ 571 h 18478"/>
                    <a:gd name="connsiteX4" fmla="*/ 9906 w 19145"/>
                    <a:gd name="connsiteY4" fmla="*/ 4858 h 18478"/>
                    <a:gd name="connsiteX5" fmla="*/ 4191 w 19145"/>
                    <a:gd name="connsiteY5" fmla="*/ 0 h 18478"/>
                    <a:gd name="connsiteX6" fmla="*/ 6382 w 19145"/>
                    <a:gd name="connsiteY6" fmla="*/ 7144 h 18478"/>
                    <a:gd name="connsiteX7" fmla="*/ 0 w 19145"/>
                    <a:gd name="connsiteY7" fmla="*/ 11049 h 18478"/>
                    <a:gd name="connsiteX8" fmla="*/ 7525 w 19145"/>
                    <a:gd name="connsiteY8" fmla="*/ 11240 h 18478"/>
                    <a:gd name="connsiteX9" fmla="*/ 9239 w 19145"/>
                    <a:gd name="connsiteY9" fmla="*/ 18479 h 18478"/>
                    <a:gd name="connsiteX10" fmla="*/ 11716 w 19145"/>
                    <a:gd name="connsiteY10" fmla="*/ 11430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8478">
                      <a:moveTo>
                        <a:pt x="11716" y="11430"/>
                      </a:moveTo>
                      <a:lnTo>
                        <a:pt x="19145" y="12002"/>
                      </a:lnTo>
                      <a:lnTo>
                        <a:pt x="13240" y="7429"/>
                      </a:lnTo>
                      <a:lnTo>
                        <a:pt x="16002" y="571"/>
                      </a:lnTo>
                      <a:lnTo>
                        <a:pt x="9906" y="4858"/>
                      </a:lnTo>
                      <a:lnTo>
                        <a:pt x="4191" y="0"/>
                      </a:lnTo>
                      <a:lnTo>
                        <a:pt x="6382" y="7144"/>
                      </a:lnTo>
                      <a:lnTo>
                        <a:pt x="0" y="11049"/>
                      </a:lnTo>
                      <a:lnTo>
                        <a:pt x="7525" y="11240"/>
                      </a:lnTo>
                      <a:lnTo>
                        <a:pt x="9239" y="18479"/>
                      </a:lnTo>
                      <a:lnTo>
                        <a:pt x="11716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7" name="Freeform: Shape 746">
                  <a:extLst>
                    <a:ext uri="{FF2B5EF4-FFF2-40B4-BE49-F238E27FC236}">
                      <a16:creationId xmlns:a16="http://schemas.microsoft.com/office/drawing/2014/main" id="{C36FE2A6-D62A-DB3C-D7A4-AA99C8A1999F}"/>
                    </a:ext>
                  </a:extLst>
                </p:cNvPr>
                <p:cNvSpPr/>
                <p:nvPr/>
              </p:nvSpPr>
              <p:spPr>
                <a:xfrm>
                  <a:off x="10667420" y="1782372"/>
                  <a:ext cx="19526" cy="18859"/>
                </a:xfrm>
                <a:custGeom>
                  <a:avLst/>
                  <a:gdLst>
                    <a:gd name="connsiteX0" fmla="*/ 9430 w 19526"/>
                    <a:gd name="connsiteY0" fmla="*/ 13906 h 18859"/>
                    <a:gd name="connsiteX1" fmla="*/ 15240 w 19526"/>
                    <a:gd name="connsiteY1" fmla="*/ 18859 h 18859"/>
                    <a:gd name="connsiteX2" fmla="*/ 13049 w 19526"/>
                    <a:gd name="connsiteY2" fmla="*/ 11525 h 18859"/>
                    <a:gd name="connsiteX3" fmla="*/ 19526 w 19526"/>
                    <a:gd name="connsiteY3" fmla="*/ 7525 h 18859"/>
                    <a:gd name="connsiteX4" fmla="*/ 11906 w 19526"/>
                    <a:gd name="connsiteY4" fmla="*/ 7334 h 18859"/>
                    <a:gd name="connsiteX5" fmla="*/ 10096 w 19526"/>
                    <a:gd name="connsiteY5" fmla="*/ 0 h 18859"/>
                    <a:gd name="connsiteX6" fmla="*/ 7525 w 19526"/>
                    <a:gd name="connsiteY6" fmla="*/ 7144 h 18859"/>
                    <a:gd name="connsiteX7" fmla="*/ 0 w 19526"/>
                    <a:gd name="connsiteY7" fmla="*/ 6572 h 18859"/>
                    <a:gd name="connsiteX8" fmla="*/ 6001 w 19526"/>
                    <a:gd name="connsiteY8" fmla="*/ 11240 h 18859"/>
                    <a:gd name="connsiteX9" fmla="*/ 3143 w 19526"/>
                    <a:gd name="connsiteY9" fmla="*/ 18288 h 18859"/>
                    <a:gd name="connsiteX10" fmla="*/ 9430 w 19526"/>
                    <a:gd name="connsiteY10" fmla="*/ 13906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18859">
                      <a:moveTo>
                        <a:pt x="9430" y="13906"/>
                      </a:moveTo>
                      <a:lnTo>
                        <a:pt x="15240" y="18859"/>
                      </a:lnTo>
                      <a:lnTo>
                        <a:pt x="13049" y="11525"/>
                      </a:lnTo>
                      <a:lnTo>
                        <a:pt x="19526" y="7525"/>
                      </a:lnTo>
                      <a:lnTo>
                        <a:pt x="11906" y="7334"/>
                      </a:lnTo>
                      <a:lnTo>
                        <a:pt x="10096" y="0"/>
                      </a:lnTo>
                      <a:lnTo>
                        <a:pt x="7525" y="7144"/>
                      </a:lnTo>
                      <a:lnTo>
                        <a:pt x="0" y="6572"/>
                      </a:lnTo>
                      <a:lnTo>
                        <a:pt x="6001" y="11240"/>
                      </a:lnTo>
                      <a:lnTo>
                        <a:pt x="3143" y="18288"/>
                      </a:lnTo>
                      <a:lnTo>
                        <a:pt x="9430" y="13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8" name="Freeform: Shape 747">
                  <a:extLst>
                    <a:ext uri="{FF2B5EF4-FFF2-40B4-BE49-F238E27FC236}">
                      <a16:creationId xmlns:a16="http://schemas.microsoft.com/office/drawing/2014/main" id="{FCE87EAE-80AD-DFA5-493B-E75D1DED40E0}"/>
                    </a:ext>
                  </a:extLst>
                </p:cNvPr>
                <p:cNvSpPr/>
                <p:nvPr/>
              </p:nvSpPr>
              <p:spPr>
                <a:xfrm>
                  <a:off x="10789530" y="2241667"/>
                  <a:ext cx="19050" cy="19716"/>
                </a:xfrm>
                <a:custGeom>
                  <a:avLst/>
                  <a:gdLst>
                    <a:gd name="connsiteX0" fmla="*/ 7334 w 19050"/>
                    <a:gd name="connsiteY0" fmla="*/ 13144 h 19716"/>
                    <a:gd name="connsiteX1" fmla="*/ 11430 w 19050"/>
                    <a:gd name="connsiteY1" fmla="*/ 19717 h 19716"/>
                    <a:gd name="connsiteX2" fmla="*/ 11525 w 19050"/>
                    <a:gd name="connsiteY2" fmla="*/ 12001 h 19716"/>
                    <a:gd name="connsiteX3" fmla="*/ 19050 w 19050"/>
                    <a:gd name="connsiteY3" fmla="*/ 10192 h 19716"/>
                    <a:gd name="connsiteX4" fmla="*/ 11811 w 19050"/>
                    <a:gd name="connsiteY4" fmla="*/ 7620 h 19716"/>
                    <a:gd name="connsiteX5" fmla="*/ 12287 w 19050"/>
                    <a:gd name="connsiteY5" fmla="*/ 0 h 19716"/>
                    <a:gd name="connsiteX6" fmla="*/ 7715 w 19050"/>
                    <a:gd name="connsiteY6" fmla="*/ 6096 h 19716"/>
                    <a:gd name="connsiteX7" fmla="*/ 571 w 19050"/>
                    <a:gd name="connsiteY7" fmla="*/ 3238 h 19716"/>
                    <a:gd name="connsiteX8" fmla="*/ 4953 w 19050"/>
                    <a:gd name="connsiteY8" fmla="*/ 9525 h 19716"/>
                    <a:gd name="connsiteX9" fmla="*/ 0 w 19050"/>
                    <a:gd name="connsiteY9" fmla="*/ 15430 h 19716"/>
                    <a:gd name="connsiteX10" fmla="*/ 7334 w 19050"/>
                    <a:gd name="connsiteY10" fmla="*/ 13144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9716">
                      <a:moveTo>
                        <a:pt x="7334" y="13144"/>
                      </a:moveTo>
                      <a:lnTo>
                        <a:pt x="11430" y="19717"/>
                      </a:lnTo>
                      <a:lnTo>
                        <a:pt x="11525" y="12001"/>
                      </a:lnTo>
                      <a:lnTo>
                        <a:pt x="19050" y="10192"/>
                      </a:lnTo>
                      <a:lnTo>
                        <a:pt x="11811" y="7620"/>
                      </a:lnTo>
                      <a:lnTo>
                        <a:pt x="12287" y="0"/>
                      </a:lnTo>
                      <a:lnTo>
                        <a:pt x="7715" y="6096"/>
                      </a:lnTo>
                      <a:lnTo>
                        <a:pt x="571" y="3238"/>
                      </a:lnTo>
                      <a:lnTo>
                        <a:pt x="4953" y="9525"/>
                      </a:lnTo>
                      <a:lnTo>
                        <a:pt x="0" y="15430"/>
                      </a:lnTo>
                      <a:lnTo>
                        <a:pt x="7334" y="13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49" name="Freeform: Shape 748">
                  <a:extLst>
                    <a:ext uri="{FF2B5EF4-FFF2-40B4-BE49-F238E27FC236}">
                      <a16:creationId xmlns:a16="http://schemas.microsoft.com/office/drawing/2014/main" id="{E586C79B-1D35-C6EC-1494-0004EA04C2FE}"/>
                    </a:ext>
                  </a:extLst>
                </p:cNvPr>
                <p:cNvSpPr/>
                <p:nvPr/>
              </p:nvSpPr>
              <p:spPr>
                <a:xfrm>
                  <a:off x="10585029" y="1866096"/>
                  <a:ext cx="19907" cy="19240"/>
                </a:xfrm>
                <a:custGeom>
                  <a:avLst/>
                  <a:gdLst>
                    <a:gd name="connsiteX0" fmla="*/ 7715 w 19907"/>
                    <a:gd name="connsiteY0" fmla="*/ 11716 h 19240"/>
                    <a:gd name="connsiteX1" fmla="*/ 9620 w 19907"/>
                    <a:gd name="connsiteY1" fmla="*/ 19240 h 19240"/>
                    <a:gd name="connsiteX2" fmla="*/ 12192 w 19907"/>
                    <a:gd name="connsiteY2" fmla="*/ 11906 h 19240"/>
                    <a:gd name="connsiteX3" fmla="*/ 19907 w 19907"/>
                    <a:gd name="connsiteY3" fmla="*/ 12478 h 19240"/>
                    <a:gd name="connsiteX4" fmla="*/ 13716 w 19907"/>
                    <a:gd name="connsiteY4" fmla="*/ 7715 h 19240"/>
                    <a:gd name="connsiteX5" fmla="*/ 16669 w 19907"/>
                    <a:gd name="connsiteY5" fmla="*/ 571 h 19240"/>
                    <a:gd name="connsiteX6" fmla="*/ 10287 w 19907"/>
                    <a:gd name="connsiteY6" fmla="*/ 4953 h 19240"/>
                    <a:gd name="connsiteX7" fmla="*/ 4286 w 19907"/>
                    <a:gd name="connsiteY7" fmla="*/ 0 h 19240"/>
                    <a:gd name="connsiteX8" fmla="*/ 6572 w 19907"/>
                    <a:gd name="connsiteY8" fmla="*/ 7429 h 19240"/>
                    <a:gd name="connsiteX9" fmla="*/ 0 w 19907"/>
                    <a:gd name="connsiteY9" fmla="*/ 11525 h 19240"/>
                    <a:gd name="connsiteX10" fmla="*/ 7715 w 19907"/>
                    <a:gd name="connsiteY10" fmla="*/ 11716 h 1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19240">
                      <a:moveTo>
                        <a:pt x="7715" y="11716"/>
                      </a:moveTo>
                      <a:lnTo>
                        <a:pt x="9620" y="19240"/>
                      </a:lnTo>
                      <a:lnTo>
                        <a:pt x="12192" y="11906"/>
                      </a:lnTo>
                      <a:lnTo>
                        <a:pt x="19907" y="12478"/>
                      </a:lnTo>
                      <a:lnTo>
                        <a:pt x="13716" y="7715"/>
                      </a:lnTo>
                      <a:lnTo>
                        <a:pt x="16669" y="571"/>
                      </a:lnTo>
                      <a:lnTo>
                        <a:pt x="10287" y="4953"/>
                      </a:lnTo>
                      <a:lnTo>
                        <a:pt x="4286" y="0"/>
                      </a:lnTo>
                      <a:lnTo>
                        <a:pt x="6572" y="7429"/>
                      </a:lnTo>
                      <a:lnTo>
                        <a:pt x="0" y="11525"/>
                      </a:lnTo>
                      <a:lnTo>
                        <a:pt x="7715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0" name="Freeform: Shape 749">
                  <a:extLst>
                    <a:ext uri="{FF2B5EF4-FFF2-40B4-BE49-F238E27FC236}">
                      <a16:creationId xmlns:a16="http://schemas.microsoft.com/office/drawing/2014/main" id="{8943936A-FD07-17B0-3D8D-38D33790C57D}"/>
                    </a:ext>
                  </a:extLst>
                </p:cNvPr>
                <p:cNvSpPr/>
                <p:nvPr/>
              </p:nvSpPr>
              <p:spPr>
                <a:xfrm>
                  <a:off x="10626177" y="2221284"/>
                  <a:ext cx="19431" cy="20192"/>
                </a:xfrm>
                <a:custGeom>
                  <a:avLst/>
                  <a:gdLst>
                    <a:gd name="connsiteX0" fmla="*/ 7334 w 19431"/>
                    <a:gd name="connsiteY0" fmla="*/ 12382 h 20192"/>
                    <a:gd name="connsiteX1" fmla="*/ 6763 w 19431"/>
                    <a:gd name="connsiteY1" fmla="*/ 20193 h 20192"/>
                    <a:gd name="connsiteX2" fmla="*/ 11525 w 19431"/>
                    <a:gd name="connsiteY2" fmla="*/ 13906 h 20192"/>
                    <a:gd name="connsiteX3" fmla="*/ 18860 w 19431"/>
                    <a:gd name="connsiteY3" fmla="*/ 16859 h 20192"/>
                    <a:gd name="connsiteX4" fmla="*/ 14383 w 19431"/>
                    <a:gd name="connsiteY4" fmla="*/ 10382 h 20192"/>
                    <a:gd name="connsiteX5" fmla="*/ 19431 w 19431"/>
                    <a:gd name="connsiteY5" fmla="*/ 4381 h 20192"/>
                    <a:gd name="connsiteX6" fmla="*/ 11906 w 19431"/>
                    <a:gd name="connsiteY6" fmla="*/ 6667 h 20192"/>
                    <a:gd name="connsiteX7" fmla="*/ 7715 w 19431"/>
                    <a:gd name="connsiteY7" fmla="*/ 0 h 20192"/>
                    <a:gd name="connsiteX8" fmla="*/ 7525 w 19431"/>
                    <a:gd name="connsiteY8" fmla="*/ 7906 h 20192"/>
                    <a:gd name="connsiteX9" fmla="*/ 0 w 19431"/>
                    <a:gd name="connsiteY9" fmla="*/ 9715 h 20192"/>
                    <a:gd name="connsiteX10" fmla="*/ 7334 w 19431"/>
                    <a:gd name="connsiteY10" fmla="*/ 12382 h 20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1" h="20192">
                      <a:moveTo>
                        <a:pt x="7334" y="12382"/>
                      </a:moveTo>
                      <a:lnTo>
                        <a:pt x="6763" y="20193"/>
                      </a:lnTo>
                      <a:lnTo>
                        <a:pt x="11525" y="13906"/>
                      </a:lnTo>
                      <a:lnTo>
                        <a:pt x="18860" y="16859"/>
                      </a:lnTo>
                      <a:lnTo>
                        <a:pt x="14383" y="10382"/>
                      </a:lnTo>
                      <a:lnTo>
                        <a:pt x="19431" y="4381"/>
                      </a:lnTo>
                      <a:lnTo>
                        <a:pt x="11906" y="6667"/>
                      </a:lnTo>
                      <a:lnTo>
                        <a:pt x="7715" y="0"/>
                      </a:lnTo>
                      <a:lnTo>
                        <a:pt x="7525" y="7906"/>
                      </a:lnTo>
                      <a:lnTo>
                        <a:pt x="0" y="9715"/>
                      </a:lnTo>
                      <a:lnTo>
                        <a:pt x="7334" y="12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1" name="Freeform: Shape 750">
                  <a:extLst>
                    <a:ext uri="{FF2B5EF4-FFF2-40B4-BE49-F238E27FC236}">
                      <a16:creationId xmlns:a16="http://schemas.microsoft.com/office/drawing/2014/main" id="{6F520B70-FC05-6CD0-1B29-B859298E2DBA}"/>
                    </a:ext>
                  </a:extLst>
                </p:cNvPr>
                <p:cNvSpPr/>
                <p:nvPr/>
              </p:nvSpPr>
              <p:spPr>
                <a:xfrm>
                  <a:off x="10403863" y="1564058"/>
                  <a:ext cx="20288" cy="19621"/>
                </a:xfrm>
                <a:custGeom>
                  <a:avLst/>
                  <a:gdLst>
                    <a:gd name="connsiteX0" fmla="*/ 6287 w 20288"/>
                    <a:gd name="connsiteY0" fmla="*/ 11716 h 19621"/>
                    <a:gd name="connsiteX1" fmla="*/ 3334 w 20288"/>
                    <a:gd name="connsiteY1" fmla="*/ 19050 h 19621"/>
                    <a:gd name="connsiteX2" fmla="*/ 9811 w 20288"/>
                    <a:gd name="connsiteY2" fmla="*/ 14478 h 19621"/>
                    <a:gd name="connsiteX3" fmla="*/ 15907 w 20288"/>
                    <a:gd name="connsiteY3" fmla="*/ 19622 h 19621"/>
                    <a:gd name="connsiteX4" fmla="*/ 13621 w 20288"/>
                    <a:gd name="connsiteY4" fmla="*/ 12002 h 19621"/>
                    <a:gd name="connsiteX5" fmla="*/ 20288 w 20288"/>
                    <a:gd name="connsiteY5" fmla="*/ 7810 h 19621"/>
                    <a:gd name="connsiteX6" fmla="*/ 12382 w 20288"/>
                    <a:gd name="connsiteY6" fmla="*/ 7715 h 19621"/>
                    <a:gd name="connsiteX7" fmla="*/ 10478 w 20288"/>
                    <a:gd name="connsiteY7" fmla="*/ 0 h 19621"/>
                    <a:gd name="connsiteX8" fmla="*/ 7906 w 20288"/>
                    <a:gd name="connsiteY8" fmla="*/ 7430 h 19621"/>
                    <a:gd name="connsiteX9" fmla="*/ 0 w 20288"/>
                    <a:gd name="connsiteY9" fmla="*/ 6858 h 19621"/>
                    <a:gd name="connsiteX10" fmla="*/ 6287 w 20288"/>
                    <a:gd name="connsiteY10" fmla="*/ 11716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19621">
                      <a:moveTo>
                        <a:pt x="6287" y="11716"/>
                      </a:moveTo>
                      <a:lnTo>
                        <a:pt x="3334" y="19050"/>
                      </a:lnTo>
                      <a:lnTo>
                        <a:pt x="9811" y="14478"/>
                      </a:lnTo>
                      <a:lnTo>
                        <a:pt x="15907" y="19622"/>
                      </a:lnTo>
                      <a:lnTo>
                        <a:pt x="13621" y="12002"/>
                      </a:lnTo>
                      <a:lnTo>
                        <a:pt x="20288" y="7810"/>
                      </a:lnTo>
                      <a:lnTo>
                        <a:pt x="12382" y="7715"/>
                      </a:lnTo>
                      <a:lnTo>
                        <a:pt x="10478" y="0"/>
                      </a:lnTo>
                      <a:lnTo>
                        <a:pt x="7906" y="7430"/>
                      </a:lnTo>
                      <a:lnTo>
                        <a:pt x="0" y="6858"/>
                      </a:lnTo>
                      <a:lnTo>
                        <a:pt x="6287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2" name="Freeform: Shape 751">
                  <a:extLst>
                    <a:ext uri="{FF2B5EF4-FFF2-40B4-BE49-F238E27FC236}">
                      <a16:creationId xmlns:a16="http://schemas.microsoft.com/office/drawing/2014/main" id="{D51202F8-8DA3-B0A3-F183-7BFC00D67CB4}"/>
                    </a:ext>
                  </a:extLst>
                </p:cNvPr>
                <p:cNvSpPr/>
                <p:nvPr/>
              </p:nvSpPr>
              <p:spPr>
                <a:xfrm>
                  <a:off x="10515211" y="2171182"/>
                  <a:ext cx="19811" cy="20478"/>
                </a:xfrm>
                <a:custGeom>
                  <a:avLst/>
                  <a:gdLst>
                    <a:gd name="connsiteX0" fmla="*/ 5144 w 19811"/>
                    <a:gd name="connsiteY0" fmla="*/ 9906 h 20478"/>
                    <a:gd name="connsiteX1" fmla="*/ 0 w 19811"/>
                    <a:gd name="connsiteY1" fmla="*/ 16002 h 20478"/>
                    <a:gd name="connsiteX2" fmla="*/ 7715 w 19811"/>
                    <a:gd name="connsiteY2" fmla="*/ 13716 h 20478"/>
                    <a:gd name="connsiteX3" fmla="*/ 11906 w 19811"/>
                    <a:gd name="connsiteY3" fmla="*/ 20479 h 20478"/>
                    <a:gd name="connsiteX4" fmla="*/ 12097 w 19811"/>
                    <a:gd name="connsiteY4" fmla="*/ 12573 h 20478"/>
                    <a:gd name="connsiteX5" fmla="*/ 19812 w 19811"/>
                    <a:gd name="connsiteY5" fmla="*/ 10573 h 20478"/>
                    <a:gd name="connsiteX6" fmla="*/ 12287 w 19811"/>
                    <a:gd name="connsiteY6" fmla="*/ 8001 h 20478"/>
                    <a:gd name="connsiteX7" fmla="*/ 12859 w 19811"/>
                    <a:gd name="connsiteY7" fmla="*/ 0 h 20478"/>
                    <a:gd name="connsiteX8" fmla="*/ 8001 w 19811"/>
                    <a:gd name="connsiteY8" fmla="*/ 6382 h 20478"/>
                    <a:gd name="connsiteX9" fmla="*/ 571 w 19811"/>
                    <a:gd name="connsiteY9" fmla="*/ 3334 h 20478"/>
                    <a:gd name="connsiteX10" fmla="*/ 5144 w 19811"/>
                    <a:gd name="connsiteY10" fmla="*/ 9906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1" h="20478">
                      <a:moveTo>
                        <a:pt x="5144" y="9906"/>
                      </a:moveTo>
                      <a:lnTo>
                        <a:pt x="0" y="16002"/>
                      </a:lnTo>
                      <a:lnTo>
                        <a:pt x="7715" y="13716"/>
                      </a:lnTo>
                      <a:lnTo>
                        <a:pt x="11906" y="20479"/>
                      </a:lnTo>
                      <a:lnTo>
                        <a:pt x="12097" y="12573"/>
                      </a:lnTo>
                      <a:lnTo>
                        <a:pt x="19812" y="10573"/>
                      </a:lnTo>
                      <a:lnTo>
                        <a:pt x="12287" y="8001"/>
                      </a:lnTo>
                      <a:lnTo>
                        <a:pt x="12859" y="0"/>
                      </a:lnTo>
                      <a:lnTo>
                        <a:pt x="8001" y="6382"/>
                      </a:lnTo>
                      <a:lnTo>
                        <a:pt x="571" y="3334"/>
                      </a:lnTo>
                      <a:lnTo>
                        <a:pt x="5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3" name="Freeform: Shape 752">
                  <a:extLst>
                    <a:ext uri="{FF2B5EF4-FFF2-40B4-BE49-F238E27FC236}">
                      <a16:creationId xmlns:a16="http://schemas.microsoft.com/office/drawing/2014/main" id="{22C7F8C0-CF90-A2FD-0B98-B95E951359BF}"/>
                    </a:ext>
                  </a:extLst>
                </p:cNvPr>
                <p:cNvSpPr/>
                <p:nvPr/>
              </p:nvSpPr>
              <p:spPr>
                <a:xfrm>
                  <a:off x="10405959" y="1959727"/>
                  <a:ext cx="20764" cy="20002"/>
                </a:xfrm>
                <a:custGeom>
                  <a:avLst/>
                  <a:gdLst>
                    <a:gd name="connsiteX0" fmla="*/ 6858 w 20764"/>
                    <a:gd name="connsiteY0" fmla="*/ 7715 h 20002"/>
                    <a:gd name="connsiteX1" fmla="*/ 0 w 20764"/>
                    <a:gd name="connsiteY1" fmla="*/ 12001 h 20002"/>
                    <a:gd name="connsiteX2" fmla="*/ 8096 w 20764"/>
                    <a:gd name="connsiteY2" fmla="*/ 12192 h 20002"/>
                    <a:gd name="connsiteX3" fmla="*/ 10001 w 20764"/>
                    <a:gd name="connsiteY3" fmla="*/ 20002 h 20002"/>
                    <a:gd name="connsiteX4" fmla="*/ 12668 w 20764"/>
                    <a:gd name="connsiteY4" fmla="*/ 12382 h 20002"/>
                    <a:gd name="connsiteX5" fmla="*/ 20764 w 20764"/>
                    <a:gd name="connsiteY5" fmla="*/ 12954 h 20002"/>
                    <a:gd name="connsiteX6" fmla="*/ 14288 w 20764"/>
                    <a:gd name="connsiteY6" fmla="*/ 8096 h 20002"/>
                    <a:gd name="connsiteX7" fmla="*/ 17336 w 20764"/>
                    <a:gd name="connsiteY7" fmla="*/ 571 h 20002"/>
                    <a:gd name="connsiteX8" fmla="*/ 10763 w 20764"/>
                    <a:gd name="connsiteY8" fmla="*/ 5143 h 20002"/>
                    <a:gd name="connsiteX9" fmla="*/ 4572 w 20764"/>
                    <a:gd name="connsiteY9" fmla="*/ 0 h 20002"/>
                    <a:gd name="connsiteX10" fmla="*/ 6858 w 20764"/>
                    <a:gd name="connsiteY10" fmla="*/ 7715 h 20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764" h="20002">
                      <a:moveTo>
                        <a:pt x="6858" y="7715"/>
                      </a:moveTo>
                      <a:lnTo>
                        <a:pt x="0" y="12001"/>
                      </a:lnTo>
                      <a:lnTo>
                        <a:pt x="8096" y="12192"/>
                      </a:lnTo>
                      <a:lnTo>
                        <a:pt x="10001" y="20002"/>
                      </a:lnTo>
                      <a:lnTo>
                        <a:pt x="12668" y="12382"/>
                      </a:lnTo>
                      <a:lnTo>
                        <a:pt x="20764" y="12954"/>
                      </a:lnTo>
                      <a:lnTo>
                        <a:pt x="14288" y="8096"/>
                      </a:lnTo>
                      <a:lnTo>
                        <a:pt x="17336" y="571"/>
                      </a:lnTo>
                      <a:lnTo>
                        <a:pt x="10763" y="5143"/>
                      </a:lnTo>
                      <a:lnTo>
                        <a:pt x="4572" y="0"/>
                      </a:lnTo>
                      <a:lnTo>
                        <a:pt x="6858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4" name="Freeform: Shape 753">
                  <a:extLst>
                    <a:ext uri="{FF2B5EF4-FFF2-40B4-BE49-F238E27FC236}">
                      <a16:creationId xmlns:a16="http://schemas.microsoft.com/office/drawing/2014/main" id="{4E6D48C5-4FD0-C230-F7DC-F3DABE3BCBFD}"/>
                    </a:ext>
                  </a:extLst>
                </p:cNvPr>
                <p:cNvSpPr/>
                <p:nvPr/>
              </p:nvSpPr>
              <p:spPr>
                <a:xfrm>
                  <a:off x="10451584" y="2489698"/>
                  <a:ext cx="20192" cy="20955"/>
                </a:xfrm>
                <a:custGeom>
                  <a:avLst/>
                  <a:gdLst>
                    <a:gd name="connsiteX0" fmla="*/ 7906 w 20192"/>
                    <a:gd name="connsiteY0" fmla="*/ 8192 h 20955"/>
                    <a:gd name="connsiteX1" fmla="*/ 0 w 20192"/>
                    <a:gd name="connsiteY1" fmla="*/ 10096 h 20955"/>
                    <a:gd name="connsiteX2" fmla="*/ 7715 w 20192"/>
                    <a:gd name="connsiteY2" fmla="*/ 12764 h 20955"/>
                    <a:gd name="connsiteX3" fmla="*/ 7144 w 20192"/>
                    <a:gd name="connsiteY3" fmla="*/ 20955 h 20955"/>
                    <a:gd name="connsiteX4" fmla="*/ 12097 w 20192"/>
                    <a:gd name="connsiteY4" fmla="*/ 14478 h 20955"/>
                    <a:gd name="connsiteX5" fmla="*/ 19621 w 20192"/>
                    <a:gd name="connsiteY5" fmla="*/ 17526 h 20955"/>
                    <a:gd name="connsiteX6" fmla="*/ 14954 w 20192"/>
                    <a:gd name="connsiteY6" fmla="*/ 10858 h 20955"/>
                    <a:gd name="connsiteX7" fmla="*/ 20193 w 20192"/>
                    <a:gd name="connsiteY7" fmla="*/ 4572 h 20955"/>
                    <a:gd name="connsiteX8" fmla="*/ 12382 w 20192"/>
                    <a:gd name="connsiteY8" fmla="*/ 6953 h 20955"/>
                    <a:gd name="connsiteX9" fmla="*/ 8096 w 20192"/>
                    <a:gd name="connsiteY9" fmla="*/ 0 h 20955"/>
                    <a:gd name="connsiteX10" fmla="*/ 7906 w 20192"/>
                    <a:gd name="connsiteY10" fmla="*/ 8192 h 2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192" h="20955">
                      <a:moveTo>
                        <a:pt x="7906" y="8192"/>
                      </a:moveTo>
                      <a:lnTo>
                        <a:pt x="0" y="10096"/>
                      </a:lnTo>
                      <a:lnTo>
                        <a:pt x="7715" y="12764"/>
                      </a:lnTo>
                      <a:lnTo>
                        <a:pt x="7144" y="20955"/>
                      </a:lnTo>
                      <a:lnTo>
                        <a:pt x="12097" y="14478"/>
                      </a:lnTo>
                      <a:lnTo>
                        <a:pt x="19621" y="17526"/>
                      </a:lnTo>
                      <a:lnTo>
                        <a:pt x="14954" y="10858"/>
                      </a:lnTo>
                      <a:lnTo>
                        <a:pt x="20193" y="4572"/>
                      </a:lnTo>
                      <a:lnTo>
                        <a:pt x="12382" y="6953"/>
                      </a:lnTo>
                      <a:lnTo>
                        <a:pt x="8096" y="0"/>
                      </a:lnTo>
                      <a:lnTo>
                        <a:pt x="7906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5" name="Freeform: Shape 754">
                  <a:extLst>
                    <a:ext uri="{FF2B5EF4-FFF2-40B4-BE49-F238E27FC236}">
                      <a16:creationId xmlns:a16="http://schemas.microsoft.com/office/drawing/2014/main" id="{52374C67-1A29-6D31-166C-B3AD4C604BC8}"/>
                    </a:ext>
                  </a:extLst>
                </p:cNvPr>
                <p:cNvSpPr/>
                <p:nvPr/>
              </p:nvSpPr>
              <p:spPr>
                <a:xfrm>
                  <a:off x="10322520" y="2021259"/>
                  <a:ext cx="21145" cy="20478"/>
                </a:xfrm>
                <a:custGeom>
                  <a:avLst/>
                  <a:gdLst>
                    <a:gd name="connsiteX0" fmla="*/ 8192 w 21145"/>
                    <a:gd name="connsiteY0" fmla="*/ 7810 h 20478"/>
                    <a:gd name="connsiteX1" fmla="*/ 0 w 21145"/>
                    <a:gd name="connsiteY1" fmla="*/ 7239 h 20478"/>
                    <a:gd name="connsiteX2" fmla="*/ 6572 w 21145"/>
                    <a:gd name="connsiteY2" fmla="*/ 12192 h 20478"/>
                    <a:gd name="connsiteX3" fmla="*/ 3429 w 21145"/>
                    <a:gd name="connsiteY3" fmla="*/ 19812 h 20478"/>
                    <a:gd name="connsiteX4" fmla="*/ 10192 w 21145"/>
                    <a:gd name="connsiteY4" fmla="*/ 15145 h 20478"/>
                    <a:gd name="connsiteX5" fmla="*/ 16574 w 21145"/>
                    <a:gd name="connsiteY5" fmla="*/ 20479 h 20478"/>
                    <a:gd name="connsiteX6" fmla="*/ 14192 w 21145"/>
                    <a:gd name="connsiteY6" fmla="*/ 12573 h 20478"/>
                    <a:gd name="connsiteX7" fmla="*/ 21146 w 21145"/>
                    <a:gd name="connsiteY7" fmla="*/ 8192 h 20478"/>
                    <a:gd name="connsiteX8" fmla="*/ 12954 w 21145"/>
                    <a:gd name="connsiteY8" fmla="*/ 8001 h 20478"/>
                    <a:gd name="connsiteX9" fmla="*/ 10954 w 21145"/>
                    <a:gd name="connsiteY9" fmla="*/ 0 h 20478"/>
                    <a:gd name="connsiteX10" fmla="*/ 8192 w 21145"/>
                    <a:gd name="connsiteY10" fmla="*/ 7810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0478">
                      <a:moveTo>
                        <a:pt x="8192" y="7810"/>
                      </a:moveTo>
                      <a:lnTo>
                        <a:pt x="0" y="7239"/>
                      </a:lnTo>
                      <a:lnTo>
                        <a:pt x="6572" y="12192"/>
                      </a:lnTo>
                      <a:lnTo>
                        <a:pt x="3429" y="19812"/>
                      </a:lnTo>
                      <a:lnTo>
                        <a:pt x="10192" y="15145"/>
                      </a:lnTo>
                      <a:lnTo>
                        <a:pt x="16574" y="20479"/>
                      </a:lnTo>
                      <a:lnTo>
                        <a:pt x="14192" y="12573"/>
                      </a:lnTo>
                      <a:lnTo>
                        <a:pt x="21146" y="8192"/>
                      </a:lnTo>
                      <a:lnTo>
                        <a:pt x="12954" y="8001"/>
                      </a:lnTo>
                      <a:lnTo>
                        <a:pt x="10954" y="0"/>
                      </a:lnTo>
                      <a:lnTo>
                        <a:pt x="8192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6" name="Freeform: Shape 755">
                  <a:extLst>
                    <a:ext uri="{FF2B5EF4-FFF2-40B4-BE49-F238E27FC236}">
                      <a16:creationId xmlns:a16="http://schemas.microsoft.com/office/drawing/2014/main" id="{27047CDB-F3B4-D0C1-2543-99520932568B}"/>
                    </a:ext>
                  </a:extLst>
                </p:cNvPr>
                <p:cNvSpPr/>
                <p:nvPr/>
              </p:nvSpPr>
              <p:spPr>
                <a:xfrm>
                  <a:off x="10194789" y="1844951"/>
                  <a:ext cx="20574" cy="21335"/>
                </a:xfrm>
                <a:custGeom>
                  <a:avLst/>
                  <a:gdLst>
                    <a:gd name="connsiteX0" fmla="*/ 8287 w 20574"/>
                    <a:gd name="connsiteY0" fmla="*/ 6572 h 21335"/>
                    <a:gd name="connsiteX1" fmla="*/ 571 w 20574"/>
                    <a:gd name="connsiteY1" fmla="*/ 3429 h 21335"/>
                    <a:gd name="connsiteX2" fmla="*/ 5334 w 20574"/>
                    <a:gd name="connsiteY2" fmla="*/ 10287 h 21335"/>
                    <a:gd name="connsiteX3" fmla="*/ 0 w 20574"/>
                    <a:gd name="connsiteY3" fmla="*/ 16669 h 21335"/>
                    <a:gd name="connsiteX4" fmla="*/ 7906 w 20574"/>
                    <a:gd name="connsiteY4" fmla="*/ 14288 h 21335"/>
                    <a:gd name="connsiteX5" fmla="*/ 12287 w 20574"/>
                    <a:gd name="connsiteY5" fmla="*/ 21336 h 21335"/>
                    <a:gd name="connsiteX6" fmla="*/ 12478 w 20574"/>
                    <a:gd name="connsiteY6" fmla="*/ 12954 h 21335"/>
                    <a:gd name="connsiteX7" fmla="*/ 20574 w 20574"/>
                    <a:gd name="connsiteY7" fmla="*/ 11049 h 21335"/>
                    <a:gd name="connsiteX8" fmla="*/ 12763 w 20574"/>
                    <a:gd name="connsiteY8" fmla="*/ 8287 h 21335"/>
                    <a:gd name="connsiteX9" fmla="*/ 13335 w 20574"/>
                    <a:gd name="connsiteY9" fmla="*/ 0 h 21335"/>
                    <a:gd name="connsiteX10" fmla="*/ 8287 w 20574"/>
                    <a:gd name="connsiteY10" fmla="*/ 6572 h 21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574" h="21335">
                      <a:moveTo>
                        <a:pt x="8287" y="6572"/>
                      </a:moveTo>
                      <a:lnTo>
                        <a:pt x="571" y="3429"/>
                      </a:lnTo>
                      <a:lnTo>
                        <a:pt x="5334" y="10287"/>
                      </a:lnTo>
                      <a:lnTo>
                        <a:pt x="0" y="16669"/>
                      </a:lnTo>
                      <a:lnTo>
                        <a:pt x="7906" y="14288"/>
                      </a:lnTo>
                      <a:lnTo>
                        <a:pt x="12287" y="21336"/>
                      </a:lnTo>
                      <a:lnTo>
                        <a:pt x="12478" y="12954"/>
                      </a:lnTo>
                      <a:lnTo>
                        <a:pt x="20574" y="11049"/>
                      </a:lnTo>
                      <a:lnTo>
                        <a:pt x="12763" y="8287"/>
                      </a:lnTo>
                      <a:lnTo>
                        <a:pt x="13335" y="0"/>
                      </a:lnTo>
                      <a:lnTo>
                        <a:pt x="8287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7" name="Freeform: Shape 756">
                  <a:extLst>
                    <a:ext uri="{FF2B5EF4-FFF2-40B4-BE49-F238E27FC236}">
                      <a16:creationId xmlns:a16="http://schemas.microsoft.com/office/drawing/2014/main" id="{E3740C94-8622-5FE1-5EA9-AAAEF2CDE548}"/>
                    </a:ext>
                  </a:extLst>
                </p:cNvPr>
                <p:cNvSpPr/>
                <p:nvPr/>
              </p:nvSpPr>
              <p:spPr>
                <a:xfrm>
                  <a:off x="10118209" y="1697789"/>
                  <a:ext cx="21621" cy="20859"/>
                </a:xfrm>
                <a:custGeom>
                  <a:avLst/>
                  <a:gdLst>
                    <a:gd name="connsiteX0" fmla="*/ 11144 w 21621"/>
                    <a:gd name="connsiteY0" fmla="*/ 5429 h 20859"/>
                    <a:gd name="connsiteX1" fmla="*/ 4763 w 21621"/>
                    <a:gd name="connsiteY1" fmla="*/ 0 h 20859"/>
                    <a:gd name="connsiteX2" fmla="*/ 7144 w 21621"/>
                    <a:gd name="connsiteY2" fmla="*/ 8001 h 20859"/>
                    <a:gd name="connsiteX3" fmla="*/ 0 w 21621"/>
                    <a:gd name="connsiteY3" fmla="*/ 12478 h 20859"/>
                    <a:gd name="connsiteX4" fmla="*/ 8382 w 21621"/>
                    <a:gd name="connsiteY4" fmla="*/ 12668 h 20859"/>
                    <a:gd name="connsiteX5" fmla="*/ 10382 w 21621"/>
                    <a:gd name="connsiteY5" fmla="*/ 20860 h 20859"/>
                    <a:gd name="connsiteX6" fmla="*/ 13240 w 21621"/>
                    <a:gd name="connsiteY6" fmla="*/ 12859 h 20859"/>
                    <a:gd name="connsiteX7" fmla="*/ 21622 w 21621"/>
                    <a:gd name="connsiteY7" fmla="*/ 13526 h 20859"/>
                    <a:gd name="connsiteX8" fmla="*/ 14859 w 21621"/>
                    <a:gd name="connsiteY8" fmla="*/ 8382 h 20859"/>
                    <a:gd name="connsiteX9" fmla="*/ 18097 w 21621"/>
                    <a:gd name="connsiteY9" fmla="*/ 572 h 20859"/>
                    <a:gd name="connsiteX10" fmla="*/ 11144 w 21621"/>
                    <a:gd name="connsiteY10" fmla="*/ 5429 h 20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21" h="20859">
                      <a:moveTo>
                        <a:pt x="11144" y="5429"/>
                      </a:moveTo>
                      <a:lnTo>
                        <a:pt x="4763" y="0"/>
                      </a:lnTo>
                      <a:lnTo>
                        <a:pt x="7144" y="8001"/>
                      </a:lnTo>
                      <a:lnTo>
                        <a:pt x="0" y="12478"/>
                      </a:lnTo>
                      <a:lnTo>
                        <a:pt x="8382" y="12668"/>
                      </a:lnTo>
                      <a:lnTo>
                        <a:pt x="10382" y="20860"/>
                      </a:lnTo>
                      <a:lnTo>
                        <a:pt x="13240" y="12859"/>
                      </a:lnTo>
                      <a:lnTo>
                        <a:pt x="21622" y="13526"/>
                      </a:lnTo>
                      <a:lnTo>
                        <a:pt x="14859" y="8382"/>
                      </a:lnTo>
                      <a:lnTo>
                        <a:pt x="18097" y="572"/>
                      </a:lnTo>
                      <a:lnTo>
                        <a:pt x="1114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8" name="Freeform: Shape 757">
                  <a:extLst>
                    <a:ext uri="{FF2B5EF4-FFF2-40B4-BE49-F238E27FC236}">
                      <a16:creationId xmlns:a16="http://schemas.microsoft.com/office/drawing/2014/main" id="{CF76247A-4B04-A164-E4A7-C8737B5AF3BB}"/>
                    </a:ext>
                  </a:extLst>
                </p:cNvPr>
                <p:cNvSpPr/>
                <p:nvPr/>
              </p:nvSpPr>
              <p:spPr>
                <a:xfrm>
                  <a:off x="10214030" y="2163086"/>
                  <a:ext cx="21050" cy="21812"/>
                </a:xfrm>
                <a:custGeom>
                  <a:avLst/>
                  <a:gdLst>
                    <a:gd name="connsiteX0" fmla="*/ 12954 w 21050"/>
                    <a:gd name="connsiteY0" fmla="*/ 7239 h 21812"/>
                    <a:gd name="connsiteX1" fmla="*/ 8382 w 21050"/>
                    <a:gd name="connsiteY1" fmla="*/ 0 h 21812"/>
                    <a:gd name="connsiteX2" fmla="*/ 8287 w 21050"/>
                    <a:gd name="connsiteY2" fmla="*/ 8477 h 21812"/>
                    <a:gd name="connsiteX3" fmla="*/ 0 w 21050"/>
                    <a:gd name="connsiteY3" fmla="*/ 10477 h 21812"/>
                    <a:gd name="connsiteX4" fmla="*/ 8001 w 21050"/>
                    <a:gd name="connsiteY4" fmla="*/ 13335 h 21812"/>
                    <a:gd name="connsiteX5" fmla="*/ 7429 w 21050"/>
                    <a:gd name="connsiteY5" fmla="*/ 21812 h 21812"/>
                    <a:gd name="connsiteX6" fmla="*/ 12573 w 21050"/>
                    <a:gd name="connsiteY6" fmla="*/ 15050 h 21812"/>
                    <a:gd name="connsiteX7" fmla="*/ 20383 w 21050"/>
                    <a:gd name="connsiteY7" fmla="*/ 18193 h 21812"/>
                    <a:gd name="connsiteX8" fmla="*/ 15621 w 21050"/>
                    <a:gd name="connsiteY8" fmla="*/ 11240 h 21812"/>
                    <a:gd name="connsiteX9" fmla="*/ 21050 w 21050"/>
                    <a:gd name="connsiteY9" fmla="*/ 4763 h 21812"/>
                    <a:gd name="connsiteX10" fmla="*/ 12954 w 21050"/>
                    <a:gd name="connsiteY10" fmla="*/ 7239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50" h="21812">
                      <a:moveTo>
                        <a:pt x="12954" y="7239"/>
                      </a:moveTo>
                      <a:lnTo>
                        <a:pt x="8382" y="0"/>
                      </a:lnTo>
                      <a:lnTo>
                        <a:pt x="8287" y="8477"/>
                      </a:lnTo>
                      <a:lnTo>
                        <a:pt x="0" y="10477"/>
                      </a:lnTo>
                      <a:lnTo>
                        <a:pt x="8001" y="13335"/>
                      </a:lnTo>
                      <a:lnTo>
                        <a:pt x="7429" y="21812"/>
                      </a:lnTo>
                      <a:lnTo>
                        <a:pt x="12573" y="15050"/>
                      </a:lnTo>
                      <a:lnTo>
                        <a:pt x="20383" y="18193"/>
                      </a:lnTo>
                      <a:lnTo>
                        <a:pt x="15621" y="11240"/>
                      </a:lnTo>
                      <a:lnTo>
                        <a:pt x="21050" y="4763"/>
                      </a:lnTo>
                      <a:lnTo>
                        <a:pt x="12954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9" name="Freeform: Shape 758">
                  <a:extLst>
                    <a:ext uri="{FF2B5EF4-FFF2-40B4-BE49-F238E27FC236}">
                      <a16:creationId xmlns:a16="http://schemas.microsoft.com/office/drawing/2014/main" id="{941A00EB-3ACE-C8F3-67EF-D982F2398573}"/>
                    </a:ext>
                  </a:extLst>
                </p:cNvPr>
                <p:cNvSpPr/>
                <p:nvPr/>
              </p:nvSpPr>
              <p:spPr>
                <a:xfrm>
                  <a:off x="10312614" y="2486364"/>
                  <a:ext cx="22002" cy="21240"/>
                </a:xfrm>
                <a:custGeom>
                  <a:avLst/>
                  <a:gdLst>
                    <a:gd name="connsiteX0" fmla="*/ 13430 w 22002"/>
                    <a:gd name="connsiteY0" fmla="*/ 8287 h 21240"/>
                    <a:gd name="connsiteX1" fmla="*/ 11334 w 22002"/>
                    <a:gd name="connsiteY1" fmla="*/ 0 h 21240"/>
                    <a:gd name="connsiteX2" fmla="*/ 8572 w 22002"/>
                    <a:gd name="connsiteY2" fmla="*/ 8096 h 21240"/>
                    <a:gd name="connsiteX3" fmla="*/ 0 w 22002"/>
                    <a:gd name="connsiteY3" fmla="*/ 7525 h 21240"/>
                    <a:gd name="connsiteX4" fmla="*/ 6858 w 22002"/>
                    <a:gd name="connsiteY4" fmla="*/ 12668 h 21240"/>
                    <a:gd name="connsiteX5" fmla="*/ 3619 w 22002"/>
                    <a:gd name="connsiteY5" fmla="*/ 20574 h 21240"/>
                    <a:gd name="connsiteX6" fmla="*/ 10668 w 22002"/>
                    <a:gd name="connsiteY6" fmla="*/ 15716 h 21240"/>
                    <a:gd name="connsiteX7" fmla="*/ 17240 w 22002"/>
                    <a:gd name="connsiteY7" fmla="*/ 21241 h 21240"/>
                    <a:gd name="connsiteX8" fmla="*/ 14764 w 22002"/>
                    <a:gd name="connsiteY8" fmla="*/ 13049 h 21240"/>
                    <a:gd name="connsiteX9" fmla="*/ 22003 w 22002"/>
                    <a:gd name="connsiteY9" fmla="*/ 8477 h 21240"/>
                    <a:gd name="connsiteX10" fmla="*/ 13430 w 22002"/>
                    <a:gd name="connsiteY10" fmla="*/ 8287 h 21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02" h="21240">
                      <a:moveTo>
                        <a:pt x="13430" y="8287"/>
                      </a:moveTo>
                      <a:lnTo>
                        <a:pt x="11334" y="0"/>
                      </a:lnTo>
                      <a:lnTo>
                        <a:pt x="8572" y="8096"/>
                      </a:lnTo>
                      <a:lnTo>
                        <a:pt x="0" y="7525"/>
                      </a:lnTo>
                      <a:lnTo>
                        <a:pt x="6858" y="12668"/>
                      </a:lnTo>
                      <a:lnTo>
                        <a:pt x="3619" y="20574"/>
                      </a:lnTo>
                      <a:lnTo>
                        <a:pt x="10668" y="15716"/>
                      </a:lnTo>
                      <a:lnTo>
                        <a:pt x="17240" y="21241"/>
                      </a:lnTo>
                      <a:lnTo>
                        <a:pt x="14764" y="13049"/>
                      </a:lnTo>
                      <a:lnTo>
                        <a:pt x="22003" y="8477"/>
                      </a:lnTo>
                      <a:lnTo>
                        <a:pt x="13430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0" name="Freeform: Shape 759">
                  <a:extLst>
                    <a:ext uri="{FF2B5EF4-FFF2-40B4-BE49-F238E27FC236}">
                      <a16:creationId xmlns:a16="http://schemas.microsoft.com/office/drawing/2014/main" id="{E35F3829-6B70-48A9-CD43-61D55EBE6E47}"/>
                    </a:ext>
                  </a:extLst>
                </p:cNvPr>
                <p:cNvSpPr/>
                <p:nvPr/>
              </p:nvSpPr>
              <p:spPr>
                <a:xfrm>
                  <a:off x="10032864" y="2057549"/>
                  <a:ext cx="21526" cy="22288"/>
                </a:xfrm>
                <a:custGeom>
                  <a:avLst/>
                  <a:gdLst>
                    <a:gd name="connsiteX0" fmla="*/ 13335 w 21526"/>
                    <a:gd name="connsiteY0" fmla="*/ 8668 h 22288"/>
                    <a:gd name="connsiteX1" fmla="*/ 13907 w 21526"/>
                    <a:gd name="connsiteY1" fmla="*/ 0 h 22288"/>
                    <a:gd name="connsiteX2" fmla="*/ 8668 w 21526"/>
                    <a:gd name="connsiteY2" fmla="*/ 6953 h 22288"/>
                    <a:gd name="connsiteX3" fmla="*/ 667 w 21526"/>
                    <a:gd name="connsiteY3" fmla="*/ 3619 h 22288"/>
                    <a:gd name="connsiteX4" fmla="*/ 5620 w 21526"/>
                    <a:gd name="connsiteY4" fmla="*/ 10763 h 22288"/>
                    <a:gd name="connsiteX5" fmla="*/ 0 w 21526"/>
                    <a:gd name="connsiteY5" fmla="*/ 17431 h 22288"/>
                    <a:gd name="connsiteX6" fmla="*/ 8287 w 21526"/>
                    <a:gd name="connsiteY6" fmla="*/ 14954 h 22288"/>
                    <a:gd name="connsiteX7" fmla="*/ 12859 w 21526"/>
                    <a:gd name="connsiteY7" fmla="*/ 22288 h 22288"/>
                    <a:gd name="connsiteX8" fmla="*/ 13049 w 21526"/>
                    <a:gd name="connsiteY8" fmla="*/ 13621 h 22288"/>
                    <a:gd name="connsiteX9" fmla="*/ 21527 w 21526"/>
                    <a:gd name="connsiteY9" fmla="*/ 11525 h 22288"/>
                    <a:gd name="connsiteX10" fmla="*/ 13335 w 21526"/>
                    <a:gd name="connsiteY10" fmla="*/ 8668 h 2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26" h="22288">
                      <a:moveTo>
                        <a:pt x="13335" y="8668"/>
                      </a:moveTo>
                      <a:lnTo>
                        <a:pt x="13907" y="0"/>
                      </a:lnTo>
                      <a:lnTo>
                        <a:pt x="8668" y="6953"/>
                      </a:lnTo>
                      <a:lnTo>
                        <a:pt x="667" y="3619"/>
                      </a:lnTo>
                      <a:lnTo>
                        <a:pt x="5620" y="10763"/>
                      </a:lnTo>
                      <a:lnTo>
                        <a:pt x="0" y="17431"/>
                      </a:lnTo>
                      <a:lnTo>
                        <a:pt x="8287" y="14954"/>
                      </a:lnTo>
                      <a:lnTo>
                        <a:pt x="12859" y="22288"/>
                      </a:lnTo>
                      <a:lnTo>
                        <a:pt x="13049" y="13621"/>
                      </a:lnTo>
                      <a:lnTo>
                        <a:pt x="21527" y="11525"/>
                      </a:lnTo>
                      <a:lnTo>
                        <a:pt x="13335" y="8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1" name="Freeform: Shape 760">
                  <a:extLst>
                    <a:ext uri="{FF2B5EF4-FFF2-40B4-BE49-F238E27FC236}">
                      <a16:creationId xmlns:a16="http://schemas.microsoft.com/office/drawing/2014/main" id="{4DBD509C-5139-3751-D092-7634EC5B3DAB}"/>
                    </a:ext>
                  </a:extLst>
                </p:cNvPr>
                <p:cNvSpPr/>
                <p:nvPr/>
              </p:nvSpPr>
              <p:spPr>
                <a:xfrm>
                  <a:off x="10144402" y="2443216"/>
                  <a:ext cx="22383" cy="21716"/>
                </a:xfrm>
                <a:custGeom>
                  <a:avLst/>
                  <a:gdLst>
                    <a:gd name="connsiteX0" fmla="*/ 15430 w 22383"/>
                    <a:gd name="connsiteY0" fmla="*/ 8763 h 21716"/>
                    <a:gd name="connsiteX1" fmla="*/ 18764 w 22383"/>
                    <a:gd name="connsiteY1" fmla="*/ 667 h 21716"/>
                    <a:gd name="connsiteX2" fmla="*/ 11525 w 22383"/>
                    <a:gd name="connsiteY2" fmla="*/ 5620 h 21716"/>
                    <a:gd name="connsiteX3" fmla="*/ 4858 w 22383"/>
                    <a:gd name="connsiteY3" fmla="*/ 0 h 21716"/>
                    <a:gd name="connsiteX4" fmla="*/ 7429 w 22383"/>
                    <a:gd name="connsiteY4" fmla="*/ 8382 h 21716"/>
                    <a:gd name="connsiteX5" fmla="*/ 0 w 22383"/>
                    <a:gd name="connsiteY5" fmla="*/ 12954 h 21716"/>
                    <a:gd name="connsiteX6" fmla="*/ 8668 w 22383"/>
                    <a:gd name="connsiteY6" fmla="*/ 13144 h 21716"/>
                    <a:gd name="connsiteX7" fmla="*/ 10858 w 22383"/>
                    <a:gd name="connsiteY7" fmla="*/ 21717 h 21716"/>
                    <a:gd name="connsiteX8" fmla="*/ 13716 w 22383"/>
                    <a:gd name="connsiteY8" fmla="*/ 13430 h 21716"/>
                    <a:gd name="connsiteX9" fmla="*/ 22384 w 22383"/>
                    <a:gd name="connsiteY9" fmla="*/ 14002 h 21716"/>
                    <a:gd name="connsiteX10" fmla="*/ 15430 w 22383"/>
                    <a:gd name="connsiteY10" fmla="*/ 8763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83" h="21716">
                      <a:moveTo>
                        <a:pt x="15430" y="8763"/>
                      </a:moveTo>
                      <a:lnTo>
                        <a:pt x="18764" y="667"/>
                      </a:lnTo>
                      <a:lnTo>
                        <a:pt x="11525" y="5620"/>
                      </a:lnTo>
                      <a:lnTo>
                        <a:pt x="4858" y="0"/>
                      </a:lnTo>
                      <a:lnTo>
                        <a:pt x="7429" y="8382"/>
                      </a:lnTo>
                      <a:lnTo>
                        <a:pt x="0" y="12954"/>
                      </a:lnTo>
                      <a:lnTo>
                        <a:pt x="8668" y="13144"/>
                      </a:lnTo>
                      <a:lnTo>
                        <a:pt x="10858" y="21717"/>
                      </a:lnTo>
                      <a:lnTo>
                        <a:pt x="13716" y="13430"/>
                      </a:lnTo>
                      <a:lnTo>
                        <a:pt x="22384" y="14002"/>
                      </a:lnTo>
                      <a:lnTo>
                        <a:pt x="15430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2" name="Freeform: Shape 761">
                  <a:extLst>
                    <a:ext uri="{FF2B5EF4-FFF2-40B4-BE49-F238E27FC236}">
                      <a16:creationId xmlns:a16="http://schemas.microsoft.com/office/drawing/2014/main" id="{84574221-7371-BD27-17F2-D8CB51009F3E}"/>
                    </a:ext>
                  </a:extLst>
                </p:cNvPr>
                <p:cNvSpPr/>
                <p:nvPr/>
              </p:nvSpPr>
              <p:spPr>
                <a:xfrm>
                  <a:off x="9976381" y="2069931"/>
                  <a:ext cx="21907" cy="22669"/>
                </a:xfrm>
                <a:custGeom>
                  <a:avLst/>
                  <a:gdLst>
                    <a:gd name="connsiteX0" fmla="*/ 16288 w 21907"/>
                    <a:gd name="connsiteY0" fmla="*/ 11716 h 22669"/>
                    <a:gd name="connsiteX1" fmla="*/ 21908 w 21907"/>
                    <a:gd name="connsiteY1" fmla="*/ 4953 h 22669"/>
                    <a:gd name="connsiteX2" fmla="*/ 13430 w 21907"/>
                    <a:gd name="connsiteY2" fmla="*/ 7525 h 22669"/>
                    <a:gd name="connsiteX3" fmla="*/ 8763 w 21907"/>
                    <a:gd name="connsiteY3" fmla="*/ 0 h 22669"/>
                    <a:gd name="connsiteX4" fmla="*/ 8572 w 21907"/>
                    <a:gd name="connsiteY4" fmla="*/ 8858 h 22669"/>
                    <a:gd name="connsiteX5" fmla="*/ 0 w 21907"/>
                    <a:gd name="connsiteY5" fmla="*/ 10954 h 22669"/>
                    <a:gd name="connsiteX6" fmla="*/ 8382 w 21907"/>
                    <a:gd name="connsiteY6" fmla="*/ 13811 h 22669"/>
                    <a:gd name="connsiteX7" fmla="*/ 7715 w 21907"/>
                    <a:gd name="connsiteY7" fmla="*/ 22669 h 22669"/>
                    <a:gd name="connsiteX8" fmla="*/ 13049 w 21907"/>
                    <a:gd name="connsiteY8" fmla="*/ 15621 h 22669"/>
                    <a:gd name="connsiteX9" fmla="*/ 21241 w 21907"/>
                    <a:gd name="connsiteY9" fmla="*/ 18955 h 22669"/>
                    <a:gd name="connsiteX10" fmla="*/ 16288 w 21907"/>
                    <a:gd name="connsiteY10" fmla="*/ 11716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7" h="22669">
                      <a:moveTo>
                        <a:pt x="16288" y="11716"/>
                      </a:moveTo>
                      <a:lnTo>
                        <a:pt x="21908" y="4953"/>
                      </a:lnTo>
                      <a:lnTo>
                        <a:pt x="13430" y="7525"/>
                      </a:lnTo>
                      <a:lnTo>
                        <a:pt x="8763" y="0"/>
                      </a:lnTo>
                      <a:lnTo>
                        <a:pt x="8572" y="8858"/>
                      </a:lnTo>
                      <a:lnTo>
                        <a:pt x="0" y="10954"/>
                      </a:lnTo>
                      <a:lnTo>
                        <a:pt x="8382" y="13811"/>
                      </a:lnTo>
                      <a:lnTo>
                        <a:pt x="7715" y="22669"/>
                      </a:lnTo>
                      <a:lnTo>
                        <a:pt x="13049" y="15621"/>
                      </a:lnTo>
                      <a:lnTo>
                        <a:pt x="21241" y="18955"/>
                      </a:lnTo>
                      <a:lnTo>
                        <a:pt x="16288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3" name="Freeform: Shape 762">
                  <a:extLst>
                    <a:ext uri="{FF2B5EF4-FFF2-40B4-BE49-F238E27FC236}">
                      <a16:creationId xmlns:a16="http://schemas.microsoft.com/office/drawing/2014/main" id="{83107B95-72EF-9F24-25F5-2160CF194817}"/>
                    </a:ext>
                  </a:extLst>
                </p:cNvPr>
                <p:cNvSpPr/>
                <p:nvPr/>
              </p:nvSpPr>
              <p:spPr>
                <a:xfrm>
                  <a:off x="9939901" y="2124890"/>
                  <a:ext cx="22383" cy="23241"/>
                </a:xfrm>
                <a:custGeom>
                  <a:avLst/>
                  <a:gdLst>
                    <a:gd name="connsiteX0" fmla="*/ 13621 w 22383"/>
                    <a:gd name="connsiteY0" fmla="*/ 14192 h 23241"/>
                    <a:gd name="connsiteX1" fmla="*/ 22384 w 22383"/>
                    <a:gd name="connsiteY1" fmla="*/ 12002 h 23241"/>
                    <a:gd name="connsiteX2" fmla="*/ 13811 w 22383"/>
                    <a:gd name="connsiteY2" fmla="*/ 9049 h 23241"/>
                    <a:gd name="connsiteX3" fmla="*/ 14478 w 22383"/>
                    <a:gd name="connsiteY3" fmla="*/ 0 h 23241"/>
                    <a:gd name="connsiteX4" fmla="*/ 9049 w 22383"/>
                    <a:gd name="connsiteY4" fmla="*/ 7239 h 23241"/>
                    <a:gd name="connsiteX5" fmla="*/ 667 w 22383"/>
                    <a:gd name="connsiteY5" fmla="*/ 3810 h 23241"/>
                    <a:gd name="connsiteX6" fmla="*/ 5810 w 22383"/>
                    <a:gd name="connsiteY6" fmla="*/ 11240 h 23241"/>
                    <a:gd name="connsiteX7" fmla="*/ 0 w 22383"/>
                    <a:gd name="connsiteY7" fmla="*/ 18098 h 23241"/>
                    <a:gd name="connsiteX8" fmla="*/ 8668 w 22383"/>
                    <a:gd name="connsiteY8" fmla="*/ 15526 h 23241"/>
                    <a:gd name="connsiteX9" fmla="*/ 13430 w 22383"/>
                    <a:gd name="connsiteY9" fmla="*/ 23241 h 23241"/>
                    <a:gd name="connsiteX10" fmla="*/ 13621 w 22383"/>
                    <a:gd name="connsiteY10" fmla="*/ 14192 h 2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83" h="23241">
                      <a:moveTo>
                        <a:pt x="13621" y="14192"/>
                      </a:moveTo>
                      <a:lnTo>
                        <a:pt x="22384" y="12002"/>
                      </a:lnTo>
                      <a:lnTo>
                        <a:pt x="13811" y="9049"/>
                      </a:lnTo>
                      <a:lnTo>
                        <a:pt x="14478" y="0"/>
                      </a:lnTo>
                      <a:lnTo>
                        <a:pt x="9049" y="7239"/>
                      </a:lnTo>
                      <a:lnTo>
                        <a:pt x="667" y="3810"/>
                      </a:lnTo>
                      <a:lnTo>
                        <a:pt x="5810" y="11240"/>
                      </a:lnTo>
                      <a:lnTo>
                        <a:pt x="0" y="18098"/>
                      </a:lnTo>
                      <a:lnTo>
                        <a:pt x="8668" y="15526"/>
                      </a:lnTo>
                      <a:lnTo>
                        <a:pt x="13430" y="23241"/>
                      </a:lnTo>
                      <a:lnTo>
                        <a:pt x="13621" y="14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4" name="Freeform: Shape 763">
                  <a:extLst>
                    <a:ext uri="{FF2B5EF4-FFF2-40B4-BE49-F238E27FC236}">
                      <a16:creationId xmlns:a16="http://schemas.microsoft.com/office/drawing/2014/main" id="{63D0C619-D80B-1B92-6FEC-46F4830A56AF}"/>
                    </a:ext>
                  </a:extLst>
                </p:cNvPr>
                <p:cNvSpPr/>
                <p:nvPr/>
              </p:nvSpPr>
              <p:spPr>
                <a:xfrm>
                  <a:off x="9753115" y="1909340"/>
                  <a:ext cx="23336" cy="22574"/>
                </a:xfrm>
                <a:custGeom>
                  <a:avLst/>
                  <a:gdLst>
                    <a:gd name="connsiteX0" fmla="*/ 14288 w 23336"/>
                    <a:gd name="connsiteY0" fmla="*/ 14002 h 22574"/>
                    <a:gd name="connsiteX1" fmla="*/ 23336 w 23336"/>
                    <a:gd name="connsiteY1" fmla="*/ 14669 h 22574"/>
                    <a:gd name="connsiteX2" fmla="*/ 16097 w 23336"/>
                    <a:gd name="connsiteY2" fmla="*/ 9144 h 22574"/>
                    <a:gd name="connsiteX3" fmla="*/ 19526 w 23336"/>
                    <a:gd name="connsiteY3" fmla="*/ 667 h 22574"/>
                    <a:gd name="connsiteX4" fmla="*/ 12097 w 23336"/>
                    <a:gd name="connsiteY4" fmla="*/ 5905 h 22574"/>
                    <a:gd name="connsiteX5" fmla="*/ 5048 w 23336"/>
                    <a:gd name="connsiteY5" fmla="*/ 0 h 22574"/>
                    <a:gd name="connsiteX6" fmla="*/ 7715 w 23336"/>
                    <a:gd name="connsiteY6" fmla="*/ 8763 h 22574"/>
                    <a:gd name="connsiteX7" fmla="*/ 0 w 23336"/>
                    <a:gd name="connsiteY7" fmla="*/ 13621 h 22574"/>
                    <a:gd name="connsiteX8" fmla="*/ 9049 w 23336"/>
                    <a:gd name="connsiteY8" fmla="*/ 13811 h 22574"/>
                    <a:gd name="connsiteX9" fmla="*/ 11239 w 23336"/>
                    <a:gd name="connsiteY9" fmla="*/ 22574 h 22574"/>
                    <a:gd name="connsiteX10" fmla="*/ 14288 w 23336"/>
                    <a:gd name="connsiteY10" fmla="*/ 14002 h 22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36" h="22574">
                      <a:moveTo>
                        <a:pt x="14288" y="14002"/>
                      </a:moveTo>
                      <a:lnTo>
                        <a:pt x="23336" y="14669"/>
                      </a:lnTo>
                      <a:lnTo>
                        <a:pt x="16097" y="9144"/>
                      </a:lnTo>
                      <a:lnTo>
                        <a:pt x="19526" y="667"/>
                      </a:lnTo>
                      <a:lnTo>
                        <a:pt x="12097" y="5905"/>
                      </a:lnTo>
                      <a:lnTo>
                        <a:pt x="5048" y="0"/>
                      </a:lnTo>
                      <a:lnTo>
                        <a:pt x="7715" y="8763"/>
                      </a:lnTo>
                      <a:lnTo>
                        <a:pt x="0" y="13621"/>
                      </a:lnTo>
                      <a:lnTo>
                        <a:pt x="9049" y="13811"/>
                      </a:lnTo>
                      <a:lnTo>
                        <a:pt x="11239" y="22574"/>
                      </a:lnTo>
                      <a:lnTo>
                        <a:pt x="14288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5" name="Freeform: Shape 764">
                  <a:extLst>
                    <a:ext uri="{FF2B5EF4-FFF2-40B4-BE49-F238E27FC236}">
                      <a16:creationId xmlns:a16="http://schemas.microsoft.com/office/drawing/2014/main" id="{48914103-8BE7-8C24-9E22-F3D5DB9F5FE4}"/>
                    </a:ext>
                  </a:extLst>
                </p:cNvPr>
                <p:cNvSpPr/>
                <p:nvPr/>
              </p:nvSpPr>
              <p:spPr>
                <a:xfrm>
                  <a:off x="9819695" y="2375303"/>
                  <a:ext cx="37813" cy="36480"/>
                </a:xfrm>
                <a:custGeom>
                  <a:avLst/>
                  <a:gdLst>
                    <a:gd name="connsiteX0" fmla="*/ 18288 w 37813"/>
                    <a:gd name="connsiteY0" fmla="*/ 27051 h 36480"/>
                    <a:gd name="connsiteX1" fmla="*/ 29527 w 37813"/>
                    <a:gd name="connsiteY1" fmla="*/ 36481 h 36480"/>
                    <a:gd name="connsiteX2" fmla="*/ 25336 w 37813"/>
                    <a:gd name="connsiteY2" fmla="*/ 22384 h 36480"/>
                    <a:gd name="connsiteX3" fmla="*/ 37814 w 37813"/>
                    <a:gd name="connsiteY3" fmla="*/ 14669 h 36480"/>
                    <a:gd name="connsiteX4" fmla="*/ 23050 w 37813"/>
                    <a:gd name="connsiteY4" fmla="*/ 14288 h 36480"/>
                    <a:gd name="connsiteX5" fmla="*/ 19526 w 37813"/>
                    <a:gd name="connsiteY5" fmla="*/ 0 h 36480"/>
                    <a:gd name="connsiteX6" fmla="*/ 14668 w 37813"/>
                    <a:gd name="connsiteY6" fmla="*/ 13906 h 36480"/>
                    <a:gd name="connsiteX7" fmla="*/ 0 w 37813"/>
                    <a:gd name="connsiteY7" fmla="*/ 12859 h 36480"/>
                    <a:gd name="connsiteX8" fmla="*/ 11716 w 37813"/>
                    <a:gd name="connsiteY8" fmla="*/ 21812 h 36480"/>
                    <a:gd name="connsiteX9" fmla="*/ 6191 w 37813"/>
                    <a:gd name="connsiteY9" fmla="*/ 35433 h 36480"/>
                    <a:gd name="connsiteX10" fmla="*/ 18288 w 37813"/>
                    <a:gd name="connsiteY10" fmla="*/ 27051 h 36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813" h="36480">
                      <a:moveTo>
                        <a:pt x="18288" y="27051"/>
                      </a:moveTo>
                      <a:lnTo>
                        <a:pt x="29527" y="36481"/>
                      </a:lnTo>
                      <a:lnTo>
                        <a:pt x="25336" y="22384"/>
                      </a:lnTo>
                      <a:lnTo>
                        <a:pt x="37814" y="14669"/>
                      </a:lnTo>
                      <a:lnTo>
                        <a:pt x="23050" y="14288"/>
                      </a:lnTo>
                      <a:lnTo>
                        <a:pt x="19526" y="0"/>
                      </a:lnTo>
                      <a:lnTo>
                        <a:pt x="14668" y="13906"/>
                      </a:lnTo>
                      <a:lnTo>
                        <a:pt x="0" y="12859"/>
                      </a:lnTo>
                      <a:lnTo>
                        <a:pt x="11716" y="21812"/>
                      </a:lnTo>
                      <a:lnTo>
                        <a:pt x="6191" y="35433"/>
                      </a:lnTo>
                      <a:lnTo>
                        <a:pt x="18288" y="270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6" name="Freeform: Shape 765">
                  <a:extLst>
                    <a:ext uri="{FF2B5EF4-FFF2-40B4-BE49-F238E27FC236}">
                      <a16:creationId xmlns:a16="http://schemas.microsoft.com/office/drawing/2014/main" id="{5D62F5E3-6FE5-A47D-94C3-B81B11213B75}"/>
                    </a:ext>
                  </a:extLst>
                </p:cNvPr>
                <p:cNvSpPr/>
                <p:nvPr/>
              </p:nvSpPr>
              <p:spPr>
                <a:xfrm>
                  <a:off x="8528391" y="2807738"/>
                  <a:ext cx="23336" cy="24098"/>
                </a:xfrm>
                <a:custGeom>
                  <a:avLst/>
                  <a:gdLst>
                    <a:gd name="connsiteX0" fmla="*/ 9049 w 23336"/>
                    <a:gd name="connsiteY0" fmla="*/ 16193 h 24098"/>
                    <a:gd name="connsiteX1" fmla="*/ 14002 w 23336"/>
                    <a:gd name="connsiteY1" fmla="*/ 24098 h 24098"/>
                    <a:gd name="connsiteX2" fmla="*/ 14192 w 23336"/>
                    <a:gd name="connsiteY2" fmla="*/ 14764 h 24098"/>
                    <a:gd name="connsiteX3" fmla="*/ 23336 w 23336"/>
                    <a:gd name="connsiteY3" fmla="*/ 12478 h 24098"/>
                    <a:gd name="connsiteX4" fmla="*/ 14478 w 23336"/>
                    <a:gd name="connsiteY4" fmla="*/ 9335 h 24098"/>
                    <a:gd name="connsiteX5" fmla="*/ 15145 w 23336"/>
                    <a:gd name="connsiteY5" fmla="*/ 0 h 24098"/>
                    <a:gd name="connsiteX6" fmla="*/ 9430 w 23336"/>
                    <a:gd name="connsiteY6" fmla="*/ 7429 h 24098"/>
                    <a:gd name="connsiteX7" fmla="*/ 762 w 23336"/>
                    <a:gd name="connsiteY7" fmla="*/ 4000 h 24098"/>
                    <a:gd name="connsiteX8" fmla="*/ 6096 w 23336"/>
                    <a:gd name="connsiteY8" fmla="*/ 11716 h 24098"/>
                    <a:gd name="connsiteX9" fmla="*/ 0 w 23336"/>
                    <a:gd name="connsiteY9" fmla="*/ 18860 h 24098"/>
                    <a:gd name="connsiteX10" fmla="*/ 9049 w 23336"/>
                    <a:gd name="connsiteY10" fmla="*/ 16193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36" h="24098">
                      <a:moveTo>
                        <a:pt x="9049" y="16193"/>
                      </a:moveTo>
                      <a:lnTo>
                        <a:pt x="14002" y="24098"/>
                      </a:lnTo>
                      <a:lnTo>
                        <a:pt x="14192" y="14764"/>
                      </a:lnTo>
                      <a:lnTo>
                        <a:pt x="23336" y="12478"/>
                      </a:lnTo>
                      <a:lnTo>
                        <a:pt x="14478" y="9335"/>
                      </a:lnTo>
                      <a:lnTo>
                        <a:pt x="15145" y="0"/>
                      </a:lnTo>
                      <a:lnTo>
                        <a:pt x="9430" y="7429"/>
                      </a:lnTo>
                      <a:lnTo>
                        <a:pt x="762" y="4000"/>
                      </a:lnTo>
                      <a:lnTo>
                        <a:pt x="6096" y="11716"/>
                      </a:lnTo>
                      <a:lnTo>
                        <a:pt x="0" y="18860"/>
                      </a:lnTo>
                      <a:lnTo>
                        <a:pt x="9049" y="161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7" name="Freeform: Shape 766">
                  <a:extLst>
                    <a:ext uri="{FF2B5EF4-FFF2-40B4-BE49-F238E27FC236}">
                      <a16:creationId xmlns:a16="http://schemas.microsoft.com/office/drawing/2014/main" id="{DB24A0B9-2198-C3CC-3C31-EC35B1E14C29}"/>
                    </a:ext>
                  </a:extLst>
                </p:cNvPr>
                <p:cNvSpPr/>
                <p:nvPr/>
              </p:nvSpPr>
              <p:spPr>
                <a:xfrm>
                  <a:off x="8478480" y="2655623"/>
                  <a:ext cx="24383" cy="23431"/>
                </a:xfrm>
                <a:custGeom>
                  <a:avLst/>
                  <a:gdLst>
                    <a:gd name="connsiteX0" fmla="*/ 9525 w 24383"/>
                    <a:gd name="connsiteY0" fmla="*/ 14288 h 23431"/>
                    <a:gd name="connsiteX1" fmla="*/ 11811 w 24383"/>
                    <a:gd name="connsiteY1" fmla="*/ 23432 h 23431"/>
                    <a:gd name="connsiteX2" fmla="*/ 14954 w 24383"/>
                    <a:gd name="connsiteY2" fmla="*/ 14478 h 23431"/>
                    <a:gd name="connsiteX3" fmla="*/ 24384 w 24383"/>
                    <a:gd name="connsiteY3" fmla="*/ 15240 h 23431"/>
                    <a:gd name="connsiteX4" fmla="*/ 16859 w 24383"/>
                    <a:gd name="connsiteY4" fmla="*/ 9430 h 23431"/>
                    <a:gd name="connsiteX5" fmla="*/ 20383 w 24383"/>
                    <a:gd name="connsiteY5" fmla="*/ 667 h 23431"/>
                    <a:gd name="connsiteX6" fmla="*/ 12668 w 24383"/>
                    <a:gd name="connsiteY6" fmla="*/ 6096 h 23431"/>
                    <a:gd name="connsiteX7" fmla="*/ 5334 w 24383"/>
                    <a:gd name="connsiteY7" fmla="*/ 0 h 23431"/>
                    <a:gd name="connsiteX8" fmla="*/ 8096 w 24383"/>
                    <a:gd name="connsiteY8" fmla="*/ 9049 h 23431"/>
                    <a:gd name="connsiteX9" fmla="*/ 0 w 24383"/>
                    <a:gd name="connsiteY9" fmla="*/ 14097 h 23431"/>
                    <a:gd name="connsiteX10" fmla="*/ 9525 w 24383"/>
                    <a:gd name="connsiteY10" fmla="*/ 14288 h 23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3" h="23431">
                      <a:moveTo>
                        <a:pt x="9525" y="14288"/>
                      </a:moveTo>
                      <a:lnTo>
                        <a:pt x="11811" y="23432"/>
                      </a:lnTo>
                      <a:lnTo>
                        <a:pt x="14954" y="14478"/>
                      </a:lnTo>
                      <a:lnTo>
                        <a:pt x="24384" y="15240"/>
                      </a:lnTo>
                      <a:lnTo>
                        <a:pt x="16859" y="9430"/>
                      </a:lnTo>
                      <a:lnTo>
                        <a:pt x="20383" y="667"/>
                      </a:lnTo>
                      <a:lnTo>
                        <a:pt x="12668" y="6096"/>
                      </a:lnTo>
                      <a:lnTo>
                        <a:pt x="5334" y="0"/>
                      </a:lnTo>
                      <a:lnTo>
                        <a:pt x="8096" y="9049"/>
                      </a:lnTo>
                      <a:lnTo>
                        <a:pt x="0" y="14097"/>
                      </a:lnTo>
                      <a:lnTo>
                        <a:pt x="952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8" name="Freeform: Shape 767">
                  <a:extLst>
                    <a:ext uri="{FF2B5EF4-FFF2-40B4-BE49-F238E27FC236}">
                      <a16:creationId xmlns:a16="http://schemas.microsoft.com/office/drawing/2014/main" id="{02CDAE9C-F078-F009-1838-94681D9749FD}"/>
                    </a:ext>
                  </a:extLst>
                </p:cNvPr>
                <p:cNvSpPr/>
                <p:nvPr/>
              </p:nvSpPr>
              <p:spPr>
                <a:xfrm>
                  <a:off x="9841984" y="2704201"/>
                  <a:ext cx="23812" cy="24574"/>
                </a:xfrm>
                <a:custGeom>
                  <a:avLst/>
                  <a:gdLst>
                    <a:gd name="connsiteX0" fmla="*/ 9049 w 23812"/>
                    <a:gd name="connsiteY0" fmla="*/ 15050 h 24574"/>
                    <a:gd name="connsiteX1" fmla="*/ 8382 w 23812"/>
                    <a:gd name="connsiteY1" fmla="*/ 24575 h 24574"/>
                    <a:gd name="connsiteX2" fmla="*/ 14192 w 23812"/>
                    <a:gd name="connsiteY2" fmla="*/ 16954 h 24574"/>
                    <a:gd name="connsiteX3" fmla="*/ 23050 w 23812"/>
                    <a:gd name="connsiteY3" fmla="*/ 20574 h 24574"/>
                    <a:gd name="connsiteX4" fmla="*/ 17621 w 23812"/>
                    <a:gd name="connsiteY4" fmla="*/ 12763 h 24574"/>
                    <a:gd name="connsiteX5" fmla="*/ 23813 w 23812"/>
                    <a:gd name="connsiteY5" fmla="*/ 5429 h 24574"/>
                    <a:gd name="connsiteX6" fmla="*/ 14573 w 23812"/>
                    <a:gd name="connsiteY6" fmla="*/ 8192 h 24574"/>
                    <a:gd name="connsiteX7" fmla="*/ 9525 w 23812"/>
                    <a:gd name="connsiteY7" fmla="*/ 0 h 24574"/>
                    <a:gd name="connsiteX8" fmla="*/ 9334 w 23812"/>
                    <a:gd name="connsiteY8" fmla="*/ 9620 h 24574"/>
                    <a:gd name="connsiteX9" fmla="*/ 0 w 23812"/>
                    <a:gd name="connsiteY9" fmla="*/ 11906 h 24574"/>
                    <a:gd name="connsiteX10" fmla="*/ 9049 w 23812"/>
                    <a:gd name="connsiteY10" fmla="*/ 15050 h 24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2" h="24574">
                      <a:moveTo>
                        <a:pt x="9049" y="15050"/>
                      </a:moveTo>
                      <a:lnTo>
                        <a:pt x="8382" y="24575"/>
                      </a:lnTo>
                      <a:lnTo>
                        <a:pt x="14192" y="16954"/>
                      </a:lnTo>
                      <a:lnTo>
                        <a:pt x="23050" y="20574"/>
                      </a:lnTo>
                      <a:lnTo>
                        <a:pt x="17621" y="12763"/>
                      </a:lnTo>
                      <a:lnTo>
                        <a:pt x="23813" y="5429"/>
                      </a:lnTo>
                      <a:lnTo>
                        <a:pt x="14573" y="8192"/>
                      </a:lnTo>
                      <a:lnTo>
                        <a:pt x="9525" y="0"/>
                      </a:lnTo>
                      <a:lnTo>
                        <a:pt x="9334" y="9620"/>
                      </a:lnTo>
                      <a:lnTo>
                        <a:pt x="0" y="11906"/>
                      </a:lnTo>
                      <a:lnTo>
                        <a:pt x="9049" y="15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9" name="Freeform: Shape 768">
                  <a:extLst>
                    <a:ext uri="{FF2B5EF4-FFF2-40B4-BE49-F238E27FC236}">
                      <a16:creationId xmlns:a16="http://schemas.microsoft.com/office/drawing/2014/main" id="{13D3E98C-D6E9-217F-6ADB-FD866A686458}"/>
                    </a:ext>
                  </a:extLst>
                </p:cNvPr>
                <p:cNvSpPr/>
                <p:nvPr/>
              </p:nvSpPr>
              <p:spPr>
                <a:xfrm>
                  <a:off x="9356209" y="1974110"/>
                  <a:ext cx="24288" cy="25145"/>
                </a:xfrm>
                <a:custGeom>
                  <a:avLst/>
                  <a:gdLst>
                    <a:gd name="connsiteX0" fmla="*/ 6382 w 24288"/>
                    <a:gd name="connsiteY0" fmla="*/ 12192 h 25145"/>
                    <a:gd name="connsiteX1" fmla="*/ 0 w 24288"/>
                    <a:gd name="connsiteY1" fmla="*/ 19622 h 25145"/>
                    <a:gd name="connsiteX2" fmla="*/ 9430 w 24288"/>
                    <a:gd name="connsiteY2" fmla="*/ 16764 h 25145"/>
                    <a:gd name="connsiteX3" fmla="*/ 14573 w 24288"/>
                    <a:gd name="connsiteY3" fmla="*/ 25146 h 25145"/>
                    <a:gd name="connsiteX4" fmla="*/ 14764 w 24288"/>
                    <a:gd name="connsiteY4" fmla="*/ 15335 h 25145"/>
                    <a:gd name="connsiteX5" fmla="*/ 24289 w 24288"/>
                    <a:gd name="connsiteY5" fmla="*/ 12954 h 25145"/>
                    <a:gd name="connsiteX6" fmla="*/ 15049 w 24288"/>
                    <a:gd name="connsiteY6" fmla="*/ 9716 h 25145"/>
                    <a:gd name="connsiteX7" fmla="*/ 15716 w 24288"/>
                    <a:gd name="connsiteY7" fmla="*/ 0 h 25145"/>
                    <a:gd name="connsiteX8" fmla="*/ 9811 w 24288"/>
                    <a:gd name="connsiteY8" fmla="*/ 7810 h 25145"/>
                    <a:gd name="connsiteX9" fmla="*/ 762 w 24288"/>
                    <a:gd name="connsiteY9" fmla="*/ 4096 h 25145"/>
                    <a:gd name="connsiteX10" fmla="*/ 6382 w 24288"/>
                    <a:gd name="connsiteY10" fmla="*/ 12192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88" h="25145">
                      <a:moveTo>
                        <a:pt x="6382" y="12192"/>
                      </a:moveTo>
                      <a:lnTo>
                        <a:pt x="0" y="19622"/>
                      </a:lnTo>
                      <a:lnTo>
                        <a:pt x="9430" y="16764"/>
                      </a:lnTo>
                      <a:lnTo>
                        <a:pt x="14573" y="25146"/>
                      </a:lnTo>
                      <a:lnTo>
                        <a:pt x="14764" y="15335"/>
                      </a:lnTo>
                      <a:lnTo>
                        <a:pt x="24289" y="12954"/>
                      </a:lnTo>
                      <a:lnTo>
                        <a:pt x="15049" y="9716"/>
                      </a:lnTo>
                      <a:lnTo>
                        <a:pt x="15716" y="0"/>
                      </a:lnTo>
                      <a:lnTo>
                        <a:pt x="9811" y="7810"/>
                      </a:lnTo>
                      <a:lnTo>
                        <a:pt x="762" y="4096"/>
                      </a:lnTo>
                      <a:lnTo>
                        <a:pt x="6382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0" name="Freeform: Shape 769">
                  <a:extLst>
                    <a:ext uri="{FF2B5EF4-FFF2-40B4-BE49-F238E27FC236}">
                      <a16:creationId xmlns:a16="http://schemas.microsoft.com/office/drawing/2014/main" id="{14239745-A23B-B3B1-CDA1-C92077936D56}"/>
                    </a:ext>
                  </a:extLst>
                </p:cNvPr>
                <p:cNvSpPr/>
                <p:nvPr/>
              </p:nvSpPr>
              <p:spPr>
                <a:xfrm>
                  <a:off x="9439457" y="2215092"/>
                  <a:ext cx="25336" cy="24479"/>
                </a:xfrm>
                <a:custGeom>
                  <a:avLst/>
                  <a:gdLst>
                    <a:gd name="connsiteX0" fmla="*/ 8382 w 25336"/>
                    <a:gd name="connsiteY0" fmla="*/ 9430 h 24479"/>
                    <a:gd name="connsiteX1" fmla="*/ 0 w 25336"/>
                    <a:gd name="connsiteY1" fmla="*/ 14669 h 24479"/>
                    <a:gd name="connsiteX2" fmla="*/ 9906 w 25336"/>
                    <a:gd name="connsiteY2" fmla="*/ 14954 h 24479"/>
                    <a:gd name="connsiteX3" fmla="*/ 12287 w 25336"/>
                    <a:gd name="connsiteY3" fmla="*/ 24479 h 24479"/>
                    <a:gd name="connsiteX4" fmla="*/ 15526 w 25336"/>
                    <a:gd name="connsiteY4" fmla="*/ 15145 h 24479"/>
                    <a:gd name="connsiteX5" fmla="*/ 25337 w 25336"/>
                    <a:gd name="connsiteY5" fmla="*/ 15907 h 24479"/>
                    <a:gd name="connsiteX6" fmla="*/ 17526 w 25336"/>
                    <a:gd name="connsiteY6" fmla="*/ 9906 h 24479"/>
                    <a:gd name="connsiteX7" fmla="*/ 21241 w 25336"/>
                    <a:gd name="connsiteY7" fmla="*/ 762 h 24479"/>
                    <a:gd name="connsiteX8" fmla="*/ 13145 w 25336"/>
                    <a:gd name="connsiteY8" fmla="*/ 6382 h 24479"/>
                    <a:gd name="connsiteX9" fmla="*/ 5524 w 25336"/>
                    <a:gd name="connsiteY9" fmla="*/ 0 h 24479"/>
                    <a:gd name="connsiteX10" fmla="*/ 8382 w 25336"/>
                    <a:gd name="connsiteY10" fmla="*/ 9430 h 2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336" h="24479">
                      <a:moveTo>
                        <a:pt x="8382" y="9430"/>
                      </a:moveTo>
                      <a:lnTo>
                        <a:pt x="0" y="14669"/>
                      </a:lnTo>
                      <a:lnTo>
                        <a:pt x="9906" y="14954"/>
                      </a:lnTo>
                      <a:lnTo>
                        <a:pt x="12287" y="24479"/>
                      </a:lnTo>
                      <a:lnTo>
                        <a:pt x="15526" y="15145"/>
                      </a:lnTo>
                      <a:lnTo>
                        <a:pt x="25337" y="15907"/>
                      </a:lnTo>
                      <a:lnTo>
                        <a:pt x="17526" y="9906"/>
                      </a:lnTo>
                      <a:lnTo>
                        <a:pt x="21241" y="762"/>
                      </a:lnTo>
                      <a:lnTo>
                        <a:pt x="13145" y="6382"/>
                      </a:lnTo>
                      <a:lnTo>
                        <a:pt x="5524" y="0"/>
                      </a:lnTo>
                      <a:lnTo>
                        <a:pt x="8382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1" name="Freeform: Shape 770">
                  <a:extLst>
                    <a:ext uri="{FF2B5EF4-FFF2-40B4-BE49-F238E27FC236}">
                      <a16:creationId xmlns:a16="http://schemas.microsoft.com/office/drawing/2014/main" id="{742BBF48-EFBC-4937-F23D-1F0BF76692CA}"/>
                    </a:ext>
                  </a:extLst>
                </p:cNvPr>
                <p:cNvSpPr/>
                <p:nvPr/>
              </p:nvSpPr>
              <p:spPr>
                <a:xfrm>
                  <a:off x="7330527" y="2571708"/>
                  <a:ext cx="24765" cy="25622"/>
                </a:xfrm>
                <a:custGeom>
                  <a:avLst/>
                  <a:gdLst>
                    <a:gd name="connsiteX0" fmla="*/ 9716 w 24765"/>
                    <a:gd name="connsiteY0" fmla="*/ 10001 h 25622"/>
                    <a:gd name="connsiteX1" fmla="*/ 0 w 24765"/>
                    <a:gd name="connsiteY1" fmla="*/ 12383 h 25622"/>
                    <a:gd name="connsiteX2" fmla="*/ 9430 w 24765"/>
                    <a:gd name="connsiteY2" fmla="*/ 15716 h 25622"/>
                    <a:gd name="connsiteX3" fmla="*/ 8763 w 24765"/>
                    <a:gd name="connsiteY3" fmla="*/ 25622 h 25622"/>
                    <a:gd name="connsiteX4" fmla="*/ 14764 w 24765"/>
                    <a:gd name="connsiteY4" fmla="*/ 17717 h 25622"/>
                    <a:gd name="connsiteX5" fmla="*/ 24003 w 24765"/>
                    <a:gd name="connsiteY5" fmla="*/ 21431 h 25622"/>
                    <a:gd name="connsiteX6" fmla="*/ 18383 w 24765"/>
                    <a:gd name="connsiteY6" fmla="*/ 13240 h 25622"/>
                    <a:gd name="connsiteX7" fmla="*/ 24765 w 24765"/>
                    <a:gd name="connsiteY7" fmla="*/ 5620 h 25622"/>
                    <a:gd name="connsiteX8" fmla="*/ 15240 w 24765"/>
                    <a:gd name="connsiteY8" fmla="*/ 8477 h 25622"/>
                    <a:gd name="connsiteX9" fmla="*/ 9906 w 24765"/>
                    <a:gd name="connsiteY9" fmla="*/ 0 h 25622"/>
                    <a:gd name="connsiteX10" fmla="*/ 9716 w 24765"/>
                    <a:gd name="connsiteY10" fmla="*/ 1000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5" h="25622">
                      <a:moveTo>
                        <a:pt x="9716" y="10001"/>
                      </a:moveTo>
                      <a:lnTo>
                        <a:pt x="0" y="12383"/>
                      </a:lnTo>
                      <a:lnTo>
                        <a:pt x="9430" y="15716"/>
                      </a:lnTo>
                      <a:lnTo>
                        <a:pt x="8763" y="25622"/>
                      </a:lnTo>
                      <a:lnTo>
                        <a:pt x="14764" y="17717"/>
                      </a:lnTo>
                      <a:lnTo>
                        <a:pt x="24003" y="21431"/>
                      </a:lnTo>
                      <a:lnTo>
                        <a:pt x="18383" y="13240"/>
                      </a:lnTo>
                      <a:lnTo>
                        <a:pt x="24765" y="5620"/>
                      </a:lnTo>
                      <a:lnTo>
                        <a:pt x="15240" y="8477"/>
                      </a:lnTo>
                      <a:lnTo>
                        <a:pt x="9906" y="0"/>
                      </a:lnTo>
                      <a:lnTo>
                        <a:pt x="9716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2" name="Freeform: Shape 771">
                  <a:extLst>
                    <a:ext uri="{FF2B5EF4-FFF2-40B4-BE49-F238E27FC236}">
                      <a16:creationId xmlns:a16="http://schemas.microsoft.com/office/drawing/2014/main" id="{5C1765C1-DB35-0C1B-86BF-A1B105FA07BB}"/>
                    </a:ext>
                  </a:extLst>
                </p:cNvPr>
                <p:cNvSpPr/>
                <p:nvPr/>
              </p:nvSpPr>
              <p:spPr>
                <a:xfrm>
                  <a:off x="9274675" y="2027736"/>
                  <a:ext cx="25908" cy="24955"/>
                </a:xfrm>
                <a:custGeom>
                  <a:avLst/>
                  <a:gdLst>
                    <a:gd name="connsiteX0" fmla="*/ 10096 w 25908"/>
                    <a:gd name="connsiteY0" fmla="*/ 9525 h 24955"/>
                    <a:gd name="connsiteX1" fmla="*/ 0 w 25908"/>
                    <a:gd name="connsiteY1" fmla="*/ 8763 h 24955"/>
                    <a:gd name="connsiteX2" fmla="*/ 8001 w 25908"/>
                    <a:gd name="connsiteY2" fmla="*/ 14859 h 24955"/>
                    <a:gd name="connsiteX3" fmla="*/ 4191 w 25908"/>
                    <a:gd name="connsiteY3" fmla="*/ 24194 h 24955"/>
                    <a:gd name="connsiteX4" fmla="*/ 12478 w 25908"/>
                    <a:gd name="connsiteY4" fmla="*/ 18478 h 24955"/>
                    <a:gd name="connsiteX5" fmla="*/ 20193 w 25908"/>
                    <a:gd name="connsiteY5" fmla="*/ 24955 h 24955"/>
                    <a:gd name="connsiteX6" fmla="*/ 17335 w 25908"/>
                    <a:gd name="connsiteY6" fmla="*/ 15335 h 24955"/>
                    <a:gd name="connsiteX7" fmla="*/ 25908 w 25908"/>
                    <a:gd name="connsiteY7" fmla="*/ 10001 h 24955"/>
                    <a:gd name="connsiteX8" fmla="*/ 15811 w 25908"/>
                    <a:gd name="connsiteY8" fmla="*/ 9811 h 24955"/>
                    <a:gd name="connsiteX9" fmla="*/ 13335 w 25908"/>
                    <a:gd name="connsiteY9" fmla="*/ 0 h 24955"/>
                    <a:gd name="connsiteX10" fmla="*/ 10096 w 25908"/>
                    <a:gd name="connsiteY10" fmla="*/ 9525 h 24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908" h="24955">
                      <a:moveTo>
                        <a:pt x="10096" y="9525"/>
                      </a:moveTo>
                      <a:lnTo>
                        <a:pt x="0" y="8763"/>
                      </a:lnTo>
                      <a:lnTo>
                        <a:pt x="8001" y="14859"/>
                      </a:lnTo>
                      <a:lnTo>
                        <a:pt x="4191" y="24194"/>
                      </a:lnTo>
                      <a:lnTo>
                        <a:pt x="12478" y="18478"/>
                      </a:lnTo>
                      <a:lnTo>
                        <a:pt x="20193" y="24955"/>
                      </a:lnTo>
                      <a:lnTo>
                        <a:pt x="17335" y="15335"/>
                      </a:lnTo>
                      <a:lnTo>
                        <a:pt x="25908" y="10001"/>
                      </a:lnTo>
                      <a:lnTo>
                        <a:pt x="15811" y="9811"/>
                      </a:lnTo>
                      <a:lnTo>
                        <a:pt x="13335" y="0"/>
                      </a:lnTo>
                      <a:lnTo>
                        <a:pt x="10096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3" name="Freeform: Shape 772">
                  <a:extLst>
                    <a:ext uri="{FF2B5EF4-FFF2-40B4-BE49-F238E27FC236}">
                      <a16:creationId xmlns:a16="http://schemas.microsoft.com/office/drawing/2014/main" id="{82F2794C-2501-3FAA-F0BA-4EDFC4B1D468}"/>
                    </a:ext>
                  </a:extLst>
                </p:cNvPr>
                <p:cNvSpPr/>
                <p:nvPr/>
              </p:nvSpPr>
              <p:spPr>
                <a:xfrm>
                  <a:off x="8541631" y="2270528"/>
                  <a:ext cx="25241" cy="26193"/>
                </a:xfrm>
                <a:custGeom>
                  <a:avLst/>
                  <a:gdLst>
                    <a:gd name="connsiteX0" fmla="*/ 10192 w 25241"/>
                    <a:gd name="connsiteY0" fmla="*/ 8096 h 26193"/>
                    <a:gd name="connsiteX1" fmla="*/ 762 w 25241"/>
                    <a:gd name="connsiteY1" fmla="*/ 4286 h 26193"/>
                    <a:gd name="connsiteX2" fmla="*/ 6572 w 25241"/>
                    <a:gd name="connsiteY2" fmla="*/ 12668 h 26193"/>
                    <a:gd name="connsiteX3" fmla="*/ 0 w 25241"/>
                    <a:gd name="connsiteY3" fmla="*/ 20479 h 26193"/>
                    <a:gd name="connsiteX4" fmla="*/ 9715 w 25241"/>
                    <a:gd name="connsiteY4" fmla="*/ 17526 h 26193"/>
                    <a:gd name="connsiteX5" fmla="*/ 15145 w 25241"/>
                    <a:gd name="connsiteY5" fmla="*/ 26194 h 26193"/>
                    <a:gd name="connsiteX6" fmla="*/ 15335 w 25241"/>
                    <a:gd name="connsiteY6" fmla="*/ 16002 h 26193"/>
                    <a:gd name="connsiteX7" fmla="*/ 25241 w 25241"/>
                    <a:gd name="connsiteY7" fmla="*/ 13525 h 26193"/>
                    <a:gd name="connsiteX8" fmla="*/ 15621 w 25241"/>
                    <a:gd name="connsiteY8" fmla="*/ 10192 h 26193"/>
                    <a:gd name="connsiteX9" fmla="*/ 16383 w 25241"/>
                    <a:gd name="connsiteY9" fmla="*/ 0 h 26193"/>
                    <a:gd name="connsiteX10" fmla="*/ 10192 w 25241"/>
                    <a:gd name="connsiteY10" fmla="*/ 8096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241" h="26193">
                      <a:moveTo>
                        <a:pt x="10192" y="8096"/>
                      </a:move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479"/>
                      </a:lnTo>
                      <a:lnTo>
                        <a:pt x="9715" y="17526"/>
                      </a:lnTo>
                      <a:lnTo>
                        <a:pt x="15145" y="26194"/>
                      </a:lnTo>
                      <a:lnTo>
                        <a:pt x="15335" y="16002"/>
                      </a:lnTo>
                      <a:lnTo>
                        <a:pt x="25241" y="13525"/>
                      </a:lnTo>
                      <a:lnTo>
                        <a:pt x="15621" y="10192"/>
                      </a:lnTo>
                      <a:lnTo>
                        <a:pt x="16383" y="0"/>
                      </a:lnTo>
                      <a:lnTo>
                        <a:pt x="10192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4" name="Freeform: Shape 773">
                  <a:extLst>
                    <a:ext uri="{FF2B5EF4-FFF2-40B4-BE49-F238E27FC236}">
                      <a16:creationId xmlns:a16="http://schemas.microsoft.com/office/drawing/2014/main" id="{092DF96C-1E60-D2C3-D887-06A251976BE1}"/>
                    </a:ext>
                  </a:extLst>
                </p:cNvPr>
                <p:cNvSpPr/>
                <p:nvPr/>
              </p:nvSpPr>
              <p:spPr>
                <a:xfrm>
                  <a:off x="9257625" y="2305675"/>
                  <a:ext cx="26384" cy="25431"/>
                </a:xfrm>
                <a:custGeom>
                  <a:avLst/>
                  <a:gdLst>
                    <a:gd name="connsiteX0" fmla="*/ 13621 w 26384"/>
                    <a:gd name="connsiteY0" fmla="*/ 6572 h 25431"/>
                    <a:gd name="connsiteX1" fmla="*/ 5715 w 26384"/>
                    <a:gd name="connsiteY1" fmla="*/ 0 h 25431"/>
                    <a:gd name="connsiteX2" fmla="*/ 8668 w 26384"/>
                    <a:gd name="connsiteY2" fmla="*/ 9811 h 25431"/>
                    <a:gd name="connsiteX3" fmla="*/ 0 w 26384"/>
                    <a:gd name="connsiteY3" fmla="*/ 15240 h 25431"/>
                    <a:gd name="connsiteX4" fmla="*/ 10287 w 26384"/>
                    <a:gd name="connsiteY4" fmla="*/ 15526 h 25431"/>
                    <a:gd name="connsiteX5" fmla="*/ 12668 w 26384"/>
                    <a:gd name="connsiteY5" fmla="*/ 25432 h 25431"/>
                    <a:gd name="connsiteX6" fmla="*/ 16097 w 26384"/>
                    <a:gd name="connsiteY6" fmla="*/ 15716 h 25431"/>
                    <a:gd name="connsiteX7" fmla="*/ 26384 w 26384"/>
                    <a:gd name="connsiteY7" fmla="*/ 16478 h 25431"/>
                    <a:gd name="connsiteX8" fmla="*/ 18193 w 26384"/>
                    <a:gd name="connsiteY8" fmla="*/ 10287 h 25431"/>
                    <a:gd name="connsiteX9" fmla="*/ 22003 w 26384"/>
                    <a:gd name="connsiteY9" fmla="*/ 762 h 25431"/>
                    <a:gd name="connsiteX10" fmla="*/ 13621 w 26384"/>
                    <a:gd name="connsiteY10" fmla="*/ 6572 h 25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431">
                      <a:moveTo>
                        <a:pt x="13621" y="6572"/>
                      </a:moveTo>
                      <a:lnTo>
                        <a:pt x="5715" y="0"/>
                      </a:lnTo>
                      <a:lnTo>
                        <a:pt x="8668" y="9811"/>
                      </a:lnTo>
                      <a:lnTo>
                        <a:pt x="0" y="15240"/>
                      </a:lnTo>
                      <a:lnTo>
                        <a:pt x="10287" y="15526"/>
                      </a:lnTo>
                      <a:lnTo>
                        <a:pt x="12668" y="25432"/>
                      </a:lnTo>
                      <a:lnTo>
                        <a:pt x="16097" y="15716"/>
                      </a:lnTo>
                      <a:lnTo>
                        <a:pt x="26384" y="16478"/>
                      </a:lnTo>
                      <a:lnTo>
                        <a:pt x="18193" y="10287"/>
                      </a:lnTo>
                      <a:lnTo>
                        <a:pt x="22003" y="762"/>
                      </a:lnTo>
                      <a:lnTo>
                        <a:pt x="13621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5" name="Freeform: Shape 774">
                  <a:extLst>
                    <a:ext uri="{FF2B5EF4-FFF2-40B4-BE49-F238E27FC236}">
                      <a16:creationId xmlns:a16="http://schemas.microsoft.com/office/drawing/2014/main" id="{AA103FDD-1FDD-5D7B-2BA2-03516148789C}"/>
                    </a:ext>
                  </a:extLst>
                </p:cNvPr>
                <p:cNvSpPr/>
                <p:nvPr/>
              </p:nvSpPr>
              <p:spPr>
                <a:xfrm>
                  <a:off x="8434950" y="2266337"/>
                  <a:ext cx="25717" cy="26670"/>
                </a:xfrm>
                <a:custGeom>
                  <a:avLst/>
                  <a:gdLst>
                    <a:gd name="connsiteX0" fmla="*/ 15812 w 25717"/>
                    <a:gd name="connsiteY0" fmla="*/ 8858 h 26670"/>
                    <a:gd name="connsiteX1" fmla="*/ 10287 w 25717"/>
                    <a:gd name="connsiteY1" fmla="*/ 0 h 26670"/>
                    <a:gd name="connsiteX2" fmla="*/ 10097 w 25717"/>
                    <a:gd name="connsiteY2" fmla="*/ 10382 h 26670"/>
                    <a:gd name="connsiteX3" fmla="*/ 0 w 25717"/>
                    <a:gd name="connsiteY3" fmla="*/ 12859 h 26670"/>
                    <a:gd name="connsiteX4" fmla="*/ 9811 w 25717"/>
                    <a:gd name="connsiteY4" fmla="*/ 16288 h 26670"/>
                    <a:gd name="connsiteX5" fmla="*/ 9049 w 25717"/>
                    <a:gd name="connsiteY5" fmla="*/ 26670 h 26670"/>
                    <a:gd name="connsiteX6" fmla="*/ 15335 w 25717"/>
                    <a:gd name="connsiteY6" fmla="*/ 18383 h 26670"/>
                    <a:gd name="connsiteX7" fmla="*/ 24956 w 25717"/>
                    <a:gd name="connsiteY7" fmla="*/ 22289 h 26670"/>
                    <a:gd name="connsiteX8" fmla="*/ 19050 w 25717"/>
                    <a:gd name="connsiteY8" fmla="*/ 13811 h 26670"/>
                    <a:gd name="connsiteX9" fmla="*/ 25718 w 25717"/>
                    <a:gd name="connsiteY9" fmla="*/ 5810 h 26670"/>
                    <a:gd name="connsiteX10" fmla="*/ 15812 w 25717"/>
                    <a:gd name="connsiteY10" fmla="*/ 8858 h 26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7" h="26670">
                      <a:moveTo>
                        <a:pt x="15812" y="8858"/>
                      </a:moveTo>
                      <a:lnTo>
                        <a:pt x="10287" y="0"/>
                      </a:lnTo>
                      <a:lnTo>
                        <a:pt x="10097" y="10382"/>
                      </a:lnTo>
                      <a:lnTo>
                        <a:pt x="0" y="12859"/>
                      </a:lnTo>
                      <a:lnTo>
                        <a:pt x="9811" y="16288"/>
                      </a:lnTo>
                      <a:lnTo>
                        <a:pt x="9049" y="26670"/>
                      </a:lnTo>
                      <a:lnTo>
                        <a:pt x="15335" y="18383"/>
                      </a:lnTo>
                      <a:lnTo>
                        <a:pt x="24956" y="22289"/>
                      </a:lnTo>
                      <a:lnTo>
                        <a:pt x="19050" y="13811"/>
                      </a:lnTo>
                      <a:lnTo>
                        <a:pt x="25718" y="5810"/>
                      </a:lnTo>
                      <a:lnTo>
                        <a:pt x="15812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6" name="Freeform: Shape 775">
                  <a:extLst>
                    <a:ext uri="{FF2B5EF4-FFF2-40B4-BE49-F238E27FC236}">
                      <a16:creationId xmlns:a16="http://schemas.microsoft.com/office/drawing/2014/main" id="{F16D1BDD-C8B1-27B3-5065-59F2BE57A970}"/>
                    </a:ext>
                  </a:extLst>
                </p:cNvPr>
                <p:cNvSpPr/>
                <p:nvPr/>
              </p:nvSpPr>
              <p:spPr>
                <a:xfrm>
                  <a:off x="7999277" y="2814501"/>
                  <a:ext cx="26860" cy="26003"/>
                </a:xfrm>
                <a:custGeom>
                  <a:avLst/>
                  <a:gdLst>
                    <a:gd name="connsiteX0" fmla="*/ 16383 w 26860"/>
                    <a:gd name="connsiteY0" fmla="*/ 10192 h 26003"/>
                    <a:gd name="connsiteX1" fmla="*/ 13906 w 26860"/>
                    <a:gd name="connsiteY1" fmla="*/ 0 h 26003"/>
                    <a:gd name="connsiteX2" fmla="*/ 10382 w 26860"/>
                    <a:gd name="connsiteY2" fmla="*/ 9906 h 26003"/>
                    <a:gd name="connsiteX3" fmla="*/ 0 w 26860"/>
                    <a:gd name="connsiteY3" fmla="*/ 9144 h 26003"/>
                    <a:gd name="connsiteX4" fmla="*/ 8287 w 26860"/>
                    <a:gd name="connsiteY4" fmla="*/ 15526 h 26003"/>
                    <a:gd name="connsiteX5" fmla="*/ 4381 w 26860"/>
                    <a:gd name="connsiteY5" fmla="*/ 25241 h 26003"/>
                    <a:gd name="connsiteX6" fmla="*/ 12954 w 26860"/>
                    <a:gd name="connsiteY6" fmla="*/ 19241 h 26003"/>
                    <a:gd name="connsiteX7" fmla="*/ 20955 w 26860"/>
                    <a:gd name="connsiteY7" fmla="*/ 26003 h 26003"/>
                    <a:gd name="connsiteX8" fmla="*/ 18002 w 26860"/>
                    <a:gd name="connsiteY8" fmla="*/ 15907 h 26003"/>
                    <a:gd name="connsiteX9" fmla="*/ 26860 w 26860"/>
                    <a:gd name="connsiteY9" fmla="*/ 10382 h 26003"/>
                    <a:gd name="connsiteX10" fmla="*/ 16383 w 26860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860" h="26003">
                      <a:moveTo>
                        <a:pt x="16383" y="10192"/>
                      </a:moveTo>
                      <a:lnTo>
                        <a:pt x="13906" y="0"/>
                      </a:lnTo>
                      <a:lnTo>
                        <a:pt x="10382" y="9906"/>
                      </a:lnTo>
                      <a:lnTo>
                        <a:pt x="0" y="9144"/>
                      </a:lnTo>
                      <a:lnTo>
                        <a:pt x="8287" y="15526"/>
                      </a:lnTo>
                      <a:lnTo>
                        <a:pt x="4381" y="25241"/>
                      </a:lnTo>
                      <a:lnTo>
                        <a:pt x="12954" y="19241"/>
                      </a:lnTo>
                      <a:lnTo>
                        <a:pt x="20955" y="26003"/>
                      </a:lnTo>
                      <a:lnTo>
                        <a:pt x="18002" y="15907"/>
                      </a:lnTo>
                      <a:lnTo>
                        <a:pt x="26860" y="10382"/>
                      </a:lnTo>
                      <a:lnTo>
                        <a:pt x="16383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7" name="Freeform: Shape 776">
                  <a:extLst>
                    <a:ext uri="{FF2B5EF4-FFF2-40B4-BE49-F238E27FC236}">
                      <a16:creationId xmlns:a16="http://schemas.microsoft.com/office/drawing/2014/main" id="{E9319C15-194E-DB6D-896F-6D3278F72FE4}"/>
                    </a:ext>
                  </a:extLst>
                </p:cNvPr>
                <p:cNvSpPr/>
                <p:nvPr/>
              </p:nvSpPr>
              <p:spPr>
                <a:xfrm>
                  <a:off x="9110463" y="2355967"/>
                  <a:ext cx="26289" cy="27241"/>
                </a:xfrm>
                <a:custGeom>
                  <a:avLst/>
                  <a:gdLst>
                    <a:gd name="connsiteX0" fmla="*/ 16288 w 26289"/>
                    <a:gd name="connsiteY0" fmla="*/ 10573 h 27241"/>
                    <a:gd name="connsiteX1" fmla="*/ 17050 w 26289"/>
                    <a:gd name="connsiteY1" fmla="*/ 0 h 27241"/>
                    <a:gd name="connsiteX2" fmla="*/ 10668 w 26289"/>
                    <a:gd name="connsiteY2" fmla="*/ 8477 h 27241"/>
                    <a:gd name="connsiteX3" fmla="*/ 762 w 26289"/>
                    <a:gd name="connsiteY3" fmla="*/ 4477 h 27241"/>
                    <a:gd name="connsiteX4" fmla="*/ 6858 w 26289"/>
                    <a:gd name="connsiteY4" fmla="*/ 13144 h 27241"/>
                    <a:gd name="connsiteX5" fmla="*/ 0 w 26289"/>
                    <a:gd name="connsiteY5" fmla="*/ 21241 h 27241"/>
                    <a:gd name="connsiteX6" fmla="*/ 10192 w 26289"/>
                    <a:gd name="connsiteY6" fmla="*/ 18193 h 27241"/>
                    <a:gd name="connsiteX7" fmla="*/ 15812 w 26289"/>
                    <a:gd name="connsiteY7" fmla="*/ 27242 h 27241"/>
                    <a:gd name="connsiteX8" fmla="*/ 16002 w 26289"/>
                    <a:gd name="connsiteY8" fmla="*/ 16573 h 27241"/>
                    <a:gd name="connsiteX9" fmla="*/ 26289 w 26289"/>
                    <a:gd name="connsiteY9" fmla="*/ 14097 h 27241"/>
                    <a:gd name="connsiteX10" fmla="*/ 16288 w 26289"/>
                    <a:gd name="connsiteY10" fmla="*/ 10573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289" h="27241">
                      <a:moveTo>
                        <a:pt x="16288" y="10573"/>
                      </a:moveTo>
                      <a:lnTo>
                        <a:pt x="17050" y="0"/>
                      </a:lnTo>
                      <a:lnTo>
                        <a:pt x="10668" y="8477"/>
                      </a:lnTo>
                      <a:lnTo>
                        <a:pt x="762" y="4477"/>
                      </a:lnTo>
                      <a:lnTo>
                        <a:pt x="6858" y="13144"/>
                      </a:lnTo>
                      <a:lnTo>
                        <a:pt x="0" y="21241"/>
                      </a:lnTo>
                      <a:lnTo>
                        <a:pt x="10192" y="18193"/>
                      </a:lnTo>
                      <a:lnTo>
                        <a:pt x="15812" y="27242"/>
                      </a:lnTo>
                      <a:lnTo>
                        <a:pt x="16002" y="16573"/>
                      </a:lnTo>
                      <a:lnTo>
                        <a:pt x="26289" y="14097"/>
                      </a:lnTo>
                      <a:lnTo>
                        <a:pt x="16288" y="10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8" name="Freeform: Shape 777">
                  <a:extLst>
                    <a:ext uri="{FF2B5EF4-FFF2-40B4-BE49-F238E27FC236}">
                      <a16:creationId xmlns:a16="http://schemas.microsoft.com/office/drawing/2014/main" id="{12163A9C-D986-A086-1E58-7D77D64BB9F3}"/>
                    </a:ext>
                  </a:extLst>
                </p:cNvPr>
                <p:cNvSpPr/>
                <p:nvPr/>
              </p:nvSpPr>
              <p:spPr>
                <a:xfrm>
                  <a:off x="9065982" y="2383970"/>
                  <a:ext cx="27527" cy="26574"/>
                </a:xfrm>
                <a:custGeom>
                  <a:avLst/>
                  <a:gdLst>
                    <a:gd name="connsiteX0" fmla="*/ 19050 w 27527"/>
                    <a:gd name="connsiteY0" fmla="*/ 10763 h 26574"/>
                    <a:gd name="connsiteX1" fmla="*/ 23050 w 27527"/>
                    <a:gd name="connsiteY1" fmla="*/ 857 h 26574"/>
                    <a:gd name="connsiteX2" fmla="*/ 14192 w 27527"/>
                    <a:gd name="connsiteY2" fmla="*/ 6953 h 26574"/>
                    <a:gd name="connsiteX3" fmla="*/ 6001 w 27527"/>
                    <a:gd name="connsiteY3" fmla="*/ 0 h 26574"/>
                    <a:gd name="connsiteX4" fmla="*/ 9144 w 27527"/>
                    <a:gd name="connsiteY4" fmla="*/ 10287 h 26574"/>
                    <a:gd name="connsiteX5" fmla="*/ 0 w 27527"/>
                    <a:gd name="connsiteY5" fmla="*/ 15907 h 26574"/>
                    <a:gd name="connsiteX6" fmla="*/ 10763 w 27527"/>
                    <a:gd name="connsiteY6" fmla="*/ 16193 h 26574"/>
                    <a:gd name="connsiteX7" fmla="*/ 13335 w 27527"/>
                    <a:gd name="connsiteY7" fmla="*/ 26575 h 26574"/>
                    <a:gd name="connsiteX8" fmla="*/ 16859 w 27527"/>
                    <a:gd name="connsiteY8" fmla="*/ 16478 h 26574"/>
                    <a:gd name="connsiteX9" fmla="*/ 27527 w 27527"/>
                    <a:gd name="connsiteY9" fmla="*/ 17240 h 26574"/>
                    <a:gd name="connsiteX10" fmla="*/ 19050 w 27527"/>
                    <a:gd name="connsiteY10" fmla="*/ 10763 h 26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6574">
                      <a:moveTo>
                        <a:pt x="19050" y="10763"/>
                      </a:moveTo>
                      <a:lnTo>
                        <a:pt x="23050" y="857"/>
                      </a:lnTo>
                      <a:lnTo>
                        <a:pt x="14192" y="6953"/>
                      </a:lnTo>
                      <a:lnTo>
                        <a:pt x="6001" y="0"/>
                      </a:lnTo>
                      <a:lnTo>
                        <a:pt x="9144" y="10287"/>
                      </a:lnTo>
                      <a:lnTo>
                        <a:pt x="0" y="15907"/>
                      </a:lnTo>
                      <a:lnTo>
                        <a:pt x="10763" y="16193"/>
                      </a:lnTo>
                      <a:lnTo>
                        <a:pt x="13335" y="26575"/>
                      </a:lnTo>
                      <a:lnTo>
                        <a:pt x="16859" y="16478"/>
                      </a:lnTo>
                      <a:lnTo>
                        <a:pt x="27527" y="17240"/>
                      </a:lnTo>
                      <a:lnTo>
                        <a:pt x="19050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9" name="Freeform: Shape 778">
                  <a:extLst>
                    <a:ext uri="{FF2B5EF4-FFF2-40B4-BE49-F238E27FC236}">
                      <a16:creationId xmlns:a16="http://schemas.microsoft.com/office/drawing/2014/main" id="{8C531235-722B-F1A1-7A09-A69446A3F24F}"/>
                    </a:ext>
                  </a:extLst>
                </p:cNvPr>
                <p:cNvSpPr/>
                <p:nvPr/>
              </p:nvSpPr>
              <p:spPr>
                <a:xfrm>
                  <a:off x="7072590" y="3072247"/>
                  <a:ext cx="26765" cy="27717"/>
                </a:xfrm>
                <a:custGeom>
                  <a:avLst/>
                  <a:gdLst>
                    <a:gd name="connsiteX0" fmla="*/ 19812 w 26765"/>
                    <a:gd name="connsiteY0" fmla="*/ 14288 h 27717"/>
                    <a:gd name="connsiteX1" fmla="*/ 26765 w 26765"/>
                    <a:gd name="connsiteY1" fmla="*/ 6001 h 27717"/>
                    <a:gd name="connsiteX2" fmla="*/ 16478 w 26765"/>
                    <a:gd name="connsiteY2" fmla="*/ 9144 h 27717"/>
                    <a:gd name="connsiteX3" fmla="*/ 10763 w 26765"/>
                    <a:gd name="connsiteY3" fmla="*/ 0 h 27717"/>
                    <a:gd name="connsiteX4" fmla="*/ 10478 w 26765"/>
                    <a:gd name="connsiteY4" fmla="*/ 10763 h 27717"/>
                    <a:gd name="connsiteX5" fmla="*/ 0 w 26765"/>
                    <a:gd name="connsiteY5" fmla="*/ 13430 h 27717"/>
                    <a:gd name="connsiteX6" fmla="*/ 10192 w 26765"/>
                    <a:gd name="connsiteY6" fmla="*/ 16954 h 27717"/>
                    <a:gd name="connsiteX7" fmla="*/ 9430 w 26765"/>
                    <a:gd name="connsiteY7" fmla="*/ 27718 h 27717"/>
                    <a:gd name="connsiteX8" fmla="*/ 16002 w 26765"/>
                    <a:gd name="connsiteY8" fmla="*/ 19145 h 27717"/>
                    <a:gd name="connsiteX9" fmla="*/ 26003 w 26765"/>
                    <a:gd name="connsiteY9" fmla="*/ 23146 h 27717"/>
                    <a:gd name="connsiteX10" fmla="*/ 19812 w 26765"/>
                    <a:gd name="connsiteY10" fmla="*/ 14288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765" h="27717">
                      <a:moveTo>
                        <a:pt x="19812" y="14288"/>
                      </a:moveTo>
                      <a:lnTo>
                        <a:pt x="26765" y="6001"/>
                      </a:lnTo>
                      <a:lnTo>
                        <a:pt x="16478" y="9144"/>
                      </a:lnTo>
                      <a:lnTo>
                        <a:pt x="10763" y="0"/>
                      </a:lnTo>
                      <a:lnTo>
                        <a:pt x="10478" y="10763"/>
                      </a:lnTo>
                      <a:lnTo>
                        <a:pt x="0" y="13430"/>
                      </a:lnTo>
                      <a:lnTo>
                        <a:pt x="10192" y="16954"/>
                      </a:lnTo>
                      <a:lnTo>
                        <a:pt x="9430" y="27718"/>
                      </a:lnTo>
                      <a:lnTo>
                        <a:pt x="16002" y="19145"/>
                      </a:lnTo>
                      <a:lnTo>
                        <a:pt x="26003" y="23146"/>
                      </a:lnTo>
                      <a:lnTo>
                        <a:pt x="19812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0" name="Freeform: Shape 779">
                  <a:extLst>
                    <a:ext uri="{FF2B5EF4-FFF2-40B4-BE49-F238E27FC236}">
                      <a16:creationId xmlns:a16="http://schemas.microsoft.com/office/drawing/2014/main" id="{D81B3DD1-766C-D18A-04F9-5DAE8BC394AC}"/>
                    </a:ext>
                  </a:extLst>
                </p:cNvPr>
                <p:cNvSpPr/>
                <p:nvPr/>
              </p:nvSpPr>
              <p:spPr>
                <a:xfrm>
                  <a:off x="13523587" y="1553867"/>
                  <a:ext cx="10667" cy="10287"/>
                </a:xfrm>
                <a:custGeom>
                  <a:avLst/>
                  <a:gdLst>
                    <a:gd name="connsiteX0" fmla="*/ 5143 w 10667"/>
                    <a:gd name="connsiteY0" fmla="*/ 7620 h 10287"/>
                    <a:gd name="connsiteX1" fmla="*/ 8287 w 10667"/>
                    <a:gd name="connsiteY1" fmla="*/ 10287 h 10287"/>
                    <a:gd name="connsiteX2" fmla="*/ 7144 w 10667"/>
                    <a:gd name="connsiteY2" fmla="*/ 6286 h 10287"/>
                    <a:gd name="connsiteX3" fmla="*/ 10668 w 10667"/>
                    <a:gd name="connsiteY3" fmla="*/ 4096 h 10287"/>
                    <a:gd name="connsiteX4" fmla="*/ 6477 w 10667"/>
                    <a:gd name="connsiteY4" fmla="*/ 4001 h 10287"/>
                    <a:gd name="connsiteX5" fmla="*/ 5525 w 10667"/>
                    <a:gd name="connsiteY5" fmla="*/ 0 h 10287"/>
                    <a:gd name="connsiteX6" fmla="*/ 4096 w 10667"/>
                    <a:gd name="connsiteY6" fmla="*/ 3905 h 10287"/>
                    <a:gd name="connsiteX7" fmla="*/ 0 w 10667"/>
                    <a:gd name="connsiteY7" fmla="*/ 3620 h 10287"/>
                    <a:gd name="connsiteX8" fmla="*/ 3334 w 10667"/>
                    <a:gd name="connsiteY8" fmla="*/ 6096 h 10287"/>
                    <a:gd name="connsiteX9" fmla="*/ 1714 w 10667"/>
                    <a:gd name="connsiteY9" fmla="*/ 10001 h 10287"/>
                    <a:gd name="connsiteX10" fmla="*/ 5143 w 10667"/>
                    <a:gd name="connsiteY10" fmla="*/ 7620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287">
                      <a:moveTo>
                        <a:pt x="5143" y="7620"/>
                      </a:moveTo>
                      <a:lnTo>
                        <a:pt x="8287" y="10287"/>
                      </a:lnTo>
                      <a:lnTo>
                        <a:pt x="7144" y="6286"/>
                      </a:lnTo>
                      <a:lnTo>
                        <a:pt x="10668" y="4096"/>
                      </a:lnTo>
                      <a:lnTo>
                        <a:pt x="6477" y="4001"/>
                      </a:lnTo>
                      <a:lnTo>
                        <a:pt x="5525" y="0"/>
                      </a:lnTo>
                      <a:lnTo>
                        <a:pt x="4096" y="3905"/>
                      </a:lnTo>
                      <a:lnTo>
                        <a:pt x="0" y="3620"/>
                      </a:lnTo>
                      <a:lnTo>
                        <a:pt x="3334" y="6096"/>
                      </a:lnTo>
                      <a:lnTo>
                        <a:pt x="1714" y="10001"/>
                      </a:lnTo>
                      <a:lnTo>
                        <a:pt x="5143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1" name="Freeform: Shape 780">
                  <a:extLst>
                    <a:ext uri="{FF2B5EF4-FFF2-40B4-BE49-F238E27FC236}">
                      <a16:creationId xmlns:a16="http://schemas.microsoft.com/office/drawing/2014/main" id="{B568C123-7E5D-8DFD-D8DB-3A857BDCF330}"/>
                    </a:ext>
                  </a:extLst>
                </p:cNvPr>
                <p:cNvSpPr/>
                <p:nvPr/>
              </p:nvSpPr>
              <p:spPr>
                <a:xfrm>
                  <a:off x="12466978" y="1497003"/>
                  <a:ext cx="10667" cy="10953"/>
                </a:xfrm>
                <a:custGeom>
                  <a:avLst/>
                  <a:gdLst>
                    <a:gd name="connsiteX0" fmla="*/ 4096 w 10667"/>
                    <a:gd name="connsiteY0" fmla="*/ 6667 h 10953"/>
                    <a:gd name="connsiteX1" fmla="*/ 3810 w 10667"/>
                    <a:gd name="connsiteY1" fmla="*/ 10954 h 10953"/>
                    <a:gd name="connsiteX2" fmla="*/ 6382 w 10667"/>
                    <a:gd name="connsiteY2" fmla="*/ 7525 h 10953"/>
                    <a:gd name="connsiteX3" fmla="*/ 10382 w 10667"/>
                    <a:gd name="connsiteY3" fmla="*/ 9144 h 10953"/>
                    <a:gd name="connsiteX4" fmla="*/ 7906 w 10667"/>
                    <a:gd name="connsiteY4" fmla="*/ 5620 h 10953"/>
                    <a:gd name="connsiteX5" fmla="*/ 10668 w 10667"/>
                    <a:gd name="connsiteY5" fmla="*/ 2381 h 10953"/>
                    <a:gd name="connsiteX6" fmla="*/ 6572 w 10667"/>
                    <a:gd name="connsiteY6" fmla="*/ 3619 h 10953"/>
                    <a:gd name="connsiteX7" fmla="*/ 4286 w 10667"/>
                    <a:gd name="connsiteY7" fmla="*/ 0 h 10953"/>
                    <a:gd name="connsiteX8" fmla="*/ 4191 w 10667"/>
                    <a:gd name="connsiteY8" fmla="*/ 4286 h 10953"/>
                    <a:gd name="connsiteX9" fmla="*/ 0 w 10667"/>
                    <a:gd name="connsiteY9" fmla="*/ 5239 h 10953"/>
                    <a:gd name="connsiteX10" fmla="*/ 4096 w 10667"/>
                    <a:gd name="connsiteY10" fmla="*/ 6667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953">
                      <a:moveTo>
                        <a:pt x="4096" y="6667"/>
                      </a:moveTo>
                      <a:lnTo>
                        <a:pt x="3810" y="10954"/>
                      </a:lnTo>
                      <a:lnTo>
                        <a:pt x="6382" y="7525"/>
                      </a:lnTo>
                      <a:lnTo>
                        <a:pt x="10382" y="9144"/>
                      </a:lnTo>
                      <a:lnTo>
                        <a:pt x="7906" y="5620"/>
                      </a:lnTo>
                      <a:lnTo>
                        <a:pt x="10668" y="2381"/>
                      </a:lnTo>
                      <a:lnTo>
                        <a:pt x="6572" y="3619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239"/>
                      </a:lnTo>
                      <a:lnTo>
                        <a:pt x="4096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2" name="Freeform: Shape 781">
                  <a:extLst>
                    <a:ext uri="{FF2B5EF4-FFF2-40B4-BE49-F238E27FC236}">
                      <a16:creationId xmlns:a16="http://schemas.microsoft.com/office/drawing/2014/main" id="{82E22E72-64A4-852E-35A6-D09FFB671310}"/>
                    </a:ext>
                  </a:extLst>
                </p:cNvPr>
                <p:cNvSpPr/>
                <p:nvPr/>
              </p:nvSpPr>
              <p:spPr>
                <a:xfrm>
                  <a:off x="13288319" y="1732651"/>
                  <a:ext cx="10858" cy="11239"/>
                </a:xfrm>
                <a:custGeom>
                  <a:avLst/>
                  <a:gdLst>
                    <a:gd name="connsiteX0" fmla="*/ 2763 w 10858"/>
                    <a:gd name="connsiteY0" fmla="*/ 5429 h 11239"/>
                    <a:gd name="connsiteX1" fmla="*/ 0 w 10858"/>
                    <a:gd name="connsiteY1" fmla="*/ 8763 h 11239"/>
                    <a:gd name="connsiteX2" fmla="*/ 4191 w 10858"/>
                    <a:gd name="connsiteY2" fmla="*/ 7525 h 11239"/>
                    <a:gd name="connsiteX3" fmla="*/ 6477 w 10858"/>
                    <a:gd name="connsiteY3" fmla="*/ 11240 h 11239"/>
                    <a:gd name="connsiteX4" fmla="*/ 6572 w 10858"/>
                    <a:gd name="connsiteY4" fmla="*/ 6858 h 11239"/>
                    <a:gd name="connsiteX5" fmla="*/ 10859 w 10858"/>
                    <a:gd name="connsiteY5" fmla="*/ 5810 h 11239"/>
                    <a:gd name="connsiteX6" fmla="*/ 6668 w 10858"/>
                    <a:gd name="connsiteY6" fmla="*/ 4381 h 11239"/>
                    <a:gd name="connsiteX7" fmla="*/ 7048 w 10858"/>
                    <a:gd name="connsiteY7" fmla="*/ 0 h 11239"/>
                    <a:gd name="connsiteX8" fmla="*/ 4382 w 10858"/>
                    <a:gd name="connsiteY8" fmla="*/ 3524 h 11239"/>
                    <a:gd name="connsiteX9" fmla="*/ 286 w 10858"/>
                    <a:gd name="connsiteY9" fmla="*/ 1905 h 11239"/>
                    <a:gd name="connsiteX10" fmla="*/ 2763 w 10858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2763" y="5429"/>
                      </a:moveTo>
                      <a:lnTo>
                        <a:pt x="0" y="8763"/>
                      </a:lnTo>
                      <a:lnTo>
                        <a:pt x="4191" y="7525"/>
                      </a:lnTo>
                      <a:lnTo>
                        <a:pt x="6477" y="11240"/>
                      </a:lnTo>
                      <a:lnTo>
                        <a:pt x="6572" y="6858"/>
                      </a:lnTo>
                      <a:lnTo>
                        <a:pt x="10859" y="5810"/>
                      </a:lnTo>
                      <a:lnTo>
                        <a:pt x="6668" y="4381"/>
                      </a:lnTo>
                      <a:lnTo>
                        <a:pt x="7048" y="0"/>
                      </a:lnTo>
                      <a:lnTo>
                        <a:pt x="4382" y="3524"/>
                      </a:lnTo>
                      <a:lnTo>
                        <a:pt x="286" y="1905"/>
                      </a:lnTo>
                      <a:lnTo>
                        <a:pt x="2763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7C80D13A-B995-B8AD-AAF7-E37E95700CC2}"/>
                    </a:ext>
                  </a:extLst>
                </p:cNvPr>
                <p:cNvSpPr/>
                <p:nvPr/>
              </p:nvSpPr>
              <p:spPr>
                <a:xfrm>
                  <a:off x="13231169" y="1593872"/>
                  <a:ext cx="11334" cy="10953"/>
                </a:xfrm>
                <a:custGeom>
                  <a:avLst/>
                  <a:gdLst>
                    <a:gd name="connsiteX0" fmla="*/ 3715 w 11334"/>
                    <a:gd name="connsiteY0" fmla="*/ 4286 h 10953"/>
                    <a:gd name="connsiteX1" fmla="*/ 0 w 11334"/>
                    <a:gd name="connsiteY1" fmla="*/ 6572 h 10953"/>
                    <a:gd name="connsiteX2" fmla="*/ 4382 w 11334"/>
                    <a:gd name="connsiteY2" fmla="*/ 6668 h 10953"/>
                    <a:gd name="connsiteX3" fmla="*/ 5429 w 11334"/>
                    <a:gd name="connsiteY3" fmla="*/ 10954 h 10953"/>
                    <a:gd name="connsiteX4" fmla="*/ 6954 w 11334"/>
                    <a:gd name="connsiteY4" fmla="*/ 6763 h 10953"/>
                    <a:gd name="connsiteX5" fmla="*/ 11335 w 11334"/>
                    <a:gd name="connsiteY5" fmla="*/ 7144 h 10953"/>
                    <a:gd name="connsiteX6" fmla="*/ 7811 w 11334"/>
                    <a:gd name="connsiteY6" fmla="*/ 4477 h 10953"/>
                    <a:gd name="connsiteX7" fmla="*/ 9525 w 11334"/>
                    <a:gd name="connsiteY7" fmla="*/ 381 h 10953"/>
                    <a:gd name="connsiteX8" fmla="*/ 5810 w 11334"/>
                    <a:gd name="connsiteY8" fmla="*/ 2857 h 10953"/>
                    <a:gd name="connsiteX9" fmla="*/ 2477 w 11334"/>
                    <a:gd name="connsiteY9" fmla="*/ 0 h 10953"/>
                    <a:gd name="connsiteX10" fmla="*/ 3715 w 11334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715" y="4286"/>
                      </a:moveTo>
                      <a:lnTo>
                        <a:pt x="0" y="6572"/>
                      </a:lnTo>
                      <a:lnTo>
                        <a:pt x="4382" y="6668"/>
                      </a:lnTo>
                      <a:lnTo>
                        <a:pt x="5429" y="10954"/>
                      </a:lnTo>
                      <a:lnTo>
                        <a:pt x="6954" y="6763"/>
                      </a:lnTo>
                      <a:lnTo>
                        <a:pt x="11335" y="7144"/>
                      </a:lnTo>
                      <a:lnTo>
                        <a:pt x="7811" y="4477"/>
                      </a:lnTo>
                      <a:lnTo>
                        <a:pt x="9525" y="381"/>
                      </a:lnTo>
                      <a:lnTo>
                        <a:pt x="5810" y="2857"/>
                      </a:lnTo>
                      <a:lnTo>
                        <a:pt x="2477" y="0"/>
                      </a:lnTo>
                      <a:lnTo>
                        <a:pt x="3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6A47162E-65CC-6C08-9127-5FF69CF43BDE}"/>
                    </a:ext>
                  </a:extLst>
                </p:cNvPr>
                <p:cNvSpPr/>
                <p:nvPr/>
              </p:nvSpPr>
              <p:spPr>
                <a:xfrm>
                  <a:off x="13177353" y="1541199"/>
                  <a:ext cx="11048" cy="11430"/>
                </a:xfrm>
                <a:custGeom>
                  <a:avLst/>
                  <a:gdLst>
                    <a:gd name="connsiteX0" fmla="*/ 4381 w 11048"/>
                    <a:gd name="connsiteY0" fmla="*/ 4381 h 11430"/>
                    <a:gd name="connsiteX1" fmla="*/ 0 w 11048"/>
                    <a:gd name="connsiteY1" fmla="*/ 5524 h 11430"/>
                    <a:gd name="connsiteX2" fmla="*/ 4191 w 11048"/>
                    <a:gd name="connsiteY2" fmla="*/ 6953 h 11430"/>
                    <a:gd name="connsiteX3" fmla="*/ 3905 w 11048"/>
                    <a:gd name="connsiteY3" fmla="*/ 11430 h 11430"/>
                    <a:gd name="connsiteX4" fmla="*/ 6572 w 11048"/>
                    <a:gd name="connsiteY4" fmla="*/ 7906 h 11430"/>
                    <a:gd name="connsiteX5" fmla="*/ 10763 w 11048"/>
                    <a:gd name="connsiteY5" fmla="*/ 9525 h 11430"/>
                    <a:gd name="connsiteX6" fmla="*/ 8191 w 11048"/>
                    <a:gd name="connsiteY6" fmla="*/ 5905 h 11430"/>
                    <a:gd name="connsiteX7" fmla="*/ 11049 w 11048"/>
                    <a:gd name="connsiteY7" fmla="*/ 2476 h 11430"/>
                    <a:gd name="connsiteX8" fmla="*/ 6762 w 11048"/>
                    <a:gd name="connsiteY8" fmla="*/ 3715 h 11430"/>
                    <a:gd name="connsiteX9" fmla="*/ 4381 w 11048"/>
                    <a:gd name="connsiteY9" fmla="*/ 0 h 11430"/>
                    <a:gd name="connsiteX10" fmla="*/ 4381 w 11048"/>
                    <a:gd name="connsiteY10" fmla="*/ 4381 h 11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8" h="11430">
                      <a:moveTo>
                        <a:pt x="4381" y="4381"/>
                      </a:moveTo>
                      <a:lnTo>
                        <a:pt x="0" y="5524"/>
                      </a:lnTo>
                      <a:lnTo>
                        <a:pt x="4191" y="6953"/>
                      </a:lnTo>
                      <a:lnTo>
                        <a:pt x="3905" y="11430"/>
                      </a:lnTo>
                      <a:lnTo>
                        <a:pt x="6572" y="7906"/>
                      </a:lnTo>
                      <a:lnTo>
                        <a:pt x="10763" y="9525"/>
                      </a:lnTo>
                      <a:lnTo>
                        <a:pt x="8191" y="5905"/>
                      </a:lnTo>
                      <a:lnTo>
                        <a:pt x="11049" y="2476"/>
                      </a:lnTo>
                      <a:lnTo>
                        <a:pt x="6762" y="3715"/>
                      </a:lnTo>
                      <a:lnTo>
                        <a:pt x="4381" y="0"/>
                      </a:lnTo>
                      <a:lnTo>
                        <a:pt x="4381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6453A5EB-6622-9222-0A20-88572EA6605C}"/>
                    </a:ext>
                  </a:extLst>
                </p:cNvPr>
                <p:cNvSpPr/>
                <p:nvPr/>
              </p:nvSpPr>
              <p:spPr>
                <a:xfrm>
                  <a:off x="13133919" y="1713791"/>
                  <a:ext cx="11620" cy="11144"/>
                </a:xfrm>
                <a:custGeom>
                  <a:avLst/>
                  <a:gdLst>
                    <a:gd name="connsiteX0" fmla="*/ 4476 w 11620"/>
                    <a:gd name="connsiteY0" fmla="*/ 4191 h 11144"/>
                    <a:gd name="connsiteX1" fmla="*/ 0 w 11620"/>
                    <a:gd name="connsiteY1" fmla="*/ 3905 h 11144"/>
                    <a:gd name="connsiteX2" fmla="*/ 3619 w 11620"/>
                    <a:gd name="connsiteY2" fmla="*/ 6668 h 11144"/>
                    <a:gd name="connsiteX3" fmla="*/ 1905 w 11620"/>
                    <a:gd name="connsiteY3" fmla="*/ 10858 h 11144"/>
                    <a:gd name="connsiteX4" fmla="*/ 5619 w 11620"/>
                    <a:gd name="connsiteY4" fmla="*/ 8287 h 11144"/>
                    <a:gd name="connsiteX5" fmla="*/ 9048 w 11620"/>
                    <a:gd name="connsiteY5" fmla="*/ 11144 h 11144"/>
                    <a:gd name="connsiteX6" fmla="*/ 7810 w 11620"/>
                    <a:gd name="connsiteY6" fmla="*/ 6858 h 11144"/>
                    <a:gd name="connsiteX7" fmla="*/ 11620 w 11620"/>
                    <a:gd name="connsiteY7" fmla="*/ 4477 h 11144"/>
                    <a:gd name="connsiteX8" fmla="*/ 7048 w 11620"/>
                    <a:gd name="connsiteY8" fmla="*/ 4381 h 11144"/>
                    <a:gd name="connsiteX9" fmla="*/ 6000 w 11620"/>
                    <a:gd name="connsiteY9" fmla="*/ 0 h 11144"/>
                    <a:gd name="connsiteX10" fmla="*/ 4476 w 11620"/>
                    <a:gd name="connsiteY10" fmla="*/ 4191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144">
                      <a:moveTo>
                        <a:pt x="4476" y="4191"/>
                      </a:moveTo>
                      <a:lnTo>
                        <a:pt x="0" y="3905"/>
                      </a:lnTo>
                      <a:lnTo>
                        <a:pt x="3619" y="6668"/>
                      </a:lnTo>
                      <a:lnTo>
                        <a:pt x="1905" y="10858"/>
                      </a:lnTo>
                      <a:lnTo>
                        <a:pt x="5619" y="8287"/>
                      </a:lnTo>
                      <a:lnTo>
                        <a:pt x="9048" y="11144"/>
                      </a:lnTo>
                      <a:lnTo>
                        <a:pt x="7810" y="6858"/>
                      </a:lnTo>
                      <a:lnTo>
                        <a:pt x="11620" y="4477"/>
                      </a:lnTo>
                      <a:lnTo>
                        <a:pt x="7048" y="4381"/>
                      </a:lnTo>
                      <a:lnTo>
                        <a:pt x="6000" y="0"/>
                      </a:lnTo>
                      <a:lnTo>
                        <a:pt x="447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6" name="Freeform: Shape 785">
                  <a:extLst>
                    <a:ext uri="{FF2B5EF4-FFF2-40B4-BE49-F238E27FC236}">
                      <a16:creationId xmlns:a16="http://schemas.microsoft.com/office/drawing/2014/main" id="{F4E72566-49C7-0800-69E3-EAED83EFF2D1}"/>
                    </a:ext>
                  </a:extLst>
                </p:cNvPr>
                <p:cNvSpPr/>
                <p:nvPr/>
              </p:nvSpPr>
              <p:spPr>
                <a:xfrm>
                  <a:off x="13029715" y="1694456"/>
                  <a:ext cx="11810" cy="11430"/>
                </a:xfrm>
                <a:custGeom>
                  <a:avLst/>
                  <a:gdLst>
                    <a:gd name="connsiteX0" fmla="*/ 6096 w 11810"/>
                    <a:gd name="connsiteY0" fmla="*/ 2953 h 11430"/>
                    <a:gd name="connsiteX1" fmla="*/ 2667 w 11810"/>
                    <a:gd name="connsiteY1" fmla="*/ 0 h 11430"/>
                    <a:gd name="connsiteX2" fmla="*/ 3905 w 11810"/>
                    <a:gd name="connsiteY2" fmla="*/ 4381 h 11430"/>
                    <a:gd name="connsiteX3" fmla="*/ 0 w 11810"/>
                    <a:gd name="connsiteY3" fmla="*/ 6858 h 11430"/>
                    <a:gd name="connsiteX4" fmla="*/ 4667 w 11810"/>
                    <a:gd name="connsiteY4" fmla="*/ 6953 h 11430"/>
                    <a:gd name="connsiteX5" fmla="*/ 5715 w 11810"/>
                    <a:gd name="connsiteY5" fmla="*/ 11430 h 11430"/>
                    <a:gd name="connsiteX6" fmla="*/ 7239 w 11810"/>
                    <a:gd name="connsiteY6" fmla="*/ 7048 h 11430"/>
                    <a:gd name="connsiteX7" fmla="*/ 11811 w 11810"/>
                    <a:gd name="connsiteY7" fmla="*/ 7429 h 11430"/>
                    <a:gd name="connsiteX8" fmla="*/ 8191 w 11810"/>
                    <a:gd name="connsiteY8" fmla="*/ 4572 h 11430"/>
                    <a:gd name="connsiteX9" fmla="*/ 9906 w 11810"/>
                    <a:gd name="connsiteY9" fmla="*/ 381 h 11430"/>
                    <a:gd name="connsiteX10" fmla="*/ 6096 w 11810"/>
                    <a:gd name="connsiteY10" fmla="*/ 2953 h 11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430">
                      <a:moveTo>
                        <a:pt x="6096" y="2953"/>
                      </a:moveTo>
                      <a:lnTo>
                        <a:pt x="2667" y="0"/>
                      </a:lnTo>
                      <a:lnTo>
                        <a:pt x="3905" y="4381"/>
                      </a:lnTo>
                      <a:lnTo>
                        <a:pt x="0" y="6858"/>
                      </a:lnTo>
                      <a:lnTo>
                        <a:pt x="4667" y="6953"/>
                      </a:lnTo>
                      <a:lnTo>
                        <a:pt x="5715" y="11430"/>
                      </a:lnTo>
                      <a:lnTo>
                        <a:pt x="7239" y="7048"/>
                      </a:lnTo>
                      <a:lnTo>
                        <a:pt x="11811" y="7429"/>
                      </a:lnTo>
                      <a:lnTo>
                        <a:pt x="8191" y="4572"/>
                      </a:lnTo>
                      <a:lnTo>
                        <a:pt x="9906" y="381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7" name="Freeform: Shape 786">
                  <a:extLst>
                    <a:ext uri="{FF2B5EF4-FFF2-40B4-BE49-F238E27FC236}">
                      <a16:creationId xmlns:a16="http://schemas.microsoft.com/office/drawing/2014/main" id="{338A82F8-BE8F-E4DF-3C02-9993972966B5}"/>
                    </a:ext>
                  </a:extLst>
                </p:cNvPr>
                <p:cNvSpPr/>
                <p:nvPr/>
              </p:nvSpPr>
              <p:spPr>
                <a:xfrm>
                  <a:off x="12976661" y="1661690"/>
                  <a:ext cx="11524" cy="11906"/>
                </a:xfrm>
                <a:custGeom>
                  <a:avLst/>
                  <a:gdLst>
                    <a:gd name="connsiteX0" fmla="*/ 7048 w 11524"/>
                    <a:gd name="connsiteY0" fmla="*/ 4001 h 11906"/>
                    <a:gd name="connsiteX1" fmla="*/ 4572 w 11524"/>
                    <a:gd name="connsiteY1" fmla="*/ 0 h 11906"/>
                    <a:gd name="connsiteX2" fmla="*/ 4476 w 11524"/>
                    <a:gd name="connsiteY2" fmla="*/ 4667 h 11906"/>
                    <a:gd name="connsiteX3" fmla="*/ 0 w 11524"/>
                    <a:gd name="connsiteY3" fmla="*/ 5810 h 11906"/>
                    <a:gd name="connsiteX4" fmla="*/ 4381 w 11524"/>
                    <a:gd name="connsiteY4" fmla="*/ 7334 h 11906"/>
                    <a:gd name="connsiteX5" fmla="*/ 4096 w 11524"/>
                    <a:gd name="connsiteY5" fmla="*/ 11906 h 11906"/>
                    <a:gd name="connsiteX6" fmla="*/ 6858 w 11524"/>
                    <a:gd name="connsiteY6" fmla="*/ 8287 h 11906"/>
                    <a:gd name="connsiteX7" fmla="*/ 11144 w 11524"/>
                    <a:gd name="connsiteY7" fmla="*/ 10001 h 11906"/>
                    <a:gd name="connsiteX8" fmla="*/ 8572 w 11524"/>
                    <a:gd name="connsiteY8" fmla="*/ 6191 h 11906"/>
                    <a:gd name="connsiteX9" fmla="*/ 11525 w 11524"/>
                    <a:gd name="connsiteY9" fmla="*/ 2572 h 11906"/>
                    <a:gd name="connsiteX10" fmla="*/ 7048 w 11524"/>
                    <a:gd name="connsiteY10" fmla="*/ 4001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4" h="11906">
                      <a:moveTo>
                        <a:pt x="7048" y="4001"/>
                      </a:moveTo>
                      <a:lnTo>
                        <a:pt x="4572" y="0"/>
                      </a:lnTo>
                      <a:lnTo>
                        <a:pt x="4476" y="4667"/>
                      </a:lnTo>
                      <a:lnTo>
                        <a:pt x="0" y="5810"/>
                      </a:lnTo>
                      <a:lnTo>
                        <a:pt x="4381" y="7334"/>
                      </a:lnTo>
                      <a:lnTo>
                        <a:pt x="4096" y="11906"/>
                      </a:lnTo>
                      <a:lnTo>
                        <a:pt x="6858" y="8287"/>
                      </a:lnTo>
                      <a:lnTo>
                        <a:pt x="11144" y="10001"/>
                      </a:lnTo>
                      <a:lnTo>
                        <a:pt x="8572" y="6191"/>
                      </a:lnTo>
                      <a:lnTo>
                        <a:pt x="11525" y="2572"/>
                      </a:lnTo>
                      <a:lnTo>
                        <a:pt x="7048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8" name="Freeform: Shape 787">
                  <a:extLst>
                    <a:ext uri="{FF2B5EF4-FFF2-40B4-BE49-F238E27FC236}">
                      <a16:creationId xmlns:a16="http://schemas.microsoft.com/office/drawing/2014/main" id="{0B05D152-59FD-61D5-349E-DA070DB710B1}"/>
                    </a:ext>
                  </a:extLst>
                </p:cNvPr>
                <p:cNvSpPr/>
                <p:nvPr/>
              </p:nvSpPr>
              <p:spPr>
                <a:xfrm>
                  <a:off x="12889698" y="1894100"/>
                  <a:ext cx="11810" cy="12096"/>
                </a:xfrm>
                <a:custGeom>
                  <a:avLst/>
                  <a:gdLst>
                    <a:gd name="connsiteX0" fmla="*/ 7334 w 11810"/>
                    <a:gd name="connsiteY0" fmla="*/ 4667 h 12096"/>
                    <a:gd name="connsiteX1" fmla="*/ 7620 w 11810"/>
                    <a:gd name="connsiteY1" fmla="*/ 0 h 12096"/>
                    <a:gd name="connsiteX2" fmla="*/ 4763 w 11810"/>
                    <a:gd name="connsiteY2" fmla="*/ 3715 h 12096"/>
                    <a:gd name="connsiteX3" fmla="*/ 381 w 11810"/>
                    <a:gd name="connsiteY3" fmla="*/ 2000 h 12096"/>
                    <a:gd name="connsiteX4" fmla="*/ 3048 w 11810"/>
                    <a:gd name="connsiteY4" fmla="*/ 5810 h 12096"/>
                    <a:gd name="connsiteX5" fmla="*/ 0 w 11810"/>
                    <a:gd name="connsiteY5" fmla="*/ 9525 h 12096"/>
                    <a:gd name="connsiteX6" fmla="*/ 4572 w 11810"/>
                    <a:gd name="connsiteY6" fmla="*/ 8096 h 12096"/>
                    <a:gd name="connsiteX7" fmla="*/ 7048 w 11810"/>
                    <a:gd name="connsiteY7" fmla="*/ 12097 h 12096"/>
                    <a:gd name="connsiteX8" fmla="*/ 7144 w 11810"/>
                    <a:gd name="connsiteY8" fmla="*/ 7430 h 12096"/>
                    <a:gd name="connsiteX9" fmla="*/ 11811 w 11810"/>
                    <a:gd name="connsiteY9" fmla="*/ 6287 h 12096"/>
                    <a:gd name="connsiteX10" fmla="*/ 7334 w 11810"/>
                    <a:gd name="connsiteY10" fmla="*/ 4667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2096">
                      <a:moveTo>
                        <a:pt x="7334" y="4667"/>
                      </a:moveTo>
                      <a:lnTo>
                        <a:pt x="7620" y="0"/>
                      </a:lnTo>
                      <a:lnTo>
                        <a:pt x="4763" y="3715"/>
                      </a:lnTo>
                      <a:lnTo>
                        <a:pt x="381" y="2000"/>
                      </a:lnTo>
                      <a:lnTo>
                        <a:pt x="3048" y="5810"/>
                      </a:lnTo>
                      <a:lnTo>
                        <a:pt x="0" y="9525"/>
                      </a:lnTo>
                      <a:lnTo>
                        <a:pt x="4572" y="8096"/>
                      </a:lnTo>
                      <a:lnTo>
                        <a:pt x="7048" y="12097"/>
                      </a:lnTo>
                      <a:lnTo>
                        <a:pt x="7144" y="7430"/>
                      </a:lnTo>
                      <a:lnTo>
                        <a:pt x="11811" y="6287"/>
                      </a:lnTo>
                      <a:lnTo>
                        <a:pt x="7334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9" name="Freeform: Shape 788">
                  <a:extLst>
                    <a:ext uri="{FF2B5EF4-FFF2-40B4-BE49-F238E27FC236}">
                      <a16:creationId xmlns:a16="http://schemas.microsoft.com/office/drawing/2014/main" id="{69E24C39-998E-3159-35CB-753DCEEA2EAC}"/>
                    </a:ext>
                  </a:extLst>
                </p:cNvPr>
                <p:cNvSpPr/>
                <p:nvPr/>
              </p:nvSpPr>
              <p:spPr>
                <a:xfrm>
                  <a:off x="12830547" y="1787229"/>
                  <a:ext cx="12287" cy="11906"/>
                </a:xfrm>
                <a:custGeom>
                  <a:avLst/>
                  <a:gdLst>
                    <a:gd name="connsiteX0" fmla="*/ 8477 w 12287"/>
                    <a:gd name="connsiteY0" fmla="*/ 4858 h 11906"/>
                    <a:gd name="connsiteX1" fmla="*/ 10287 w 12287"/>
                    <a:gd name="connsiteY1" fmla="*/ 381 h 11906"/>
                    <a:gd name="connsiteX2" fmla="*/ 6382 w 12287"/>
                    <a:gd name="connsiteY2" fmla="*/ 3143 h 11906"/>
                    <a:gd name="connsiteX3" fmla="*/ 2667 w 12287"/>
                    <a:gd name="connsiteY3" fmla="*/ 0 h 11906"/>
                    <a:gd name="connsiteX4" fmla="*/ 4096 w 12287"/>
                    <a:gd name="connsiteY4" fmla="*/ 4667 h 11906"/>
                    <a:gd name="connsiteX5" fmla="*/ 0 w 12287"/>
                    <a:gd name="connsiteY5" fmla="*/ 7144 h 11906"/>
                    <a:gd name="connsiteX6" fmla="*/ 4858 w 12287"/>
                    <a:gd name="connsiteY6" fmla="*/ 7239 h 11906"/>
                    <a:gd name="connsiteX7" fmla="*/ 6001 w 12287"/>
                    <a:gd name="connsiteY7" fmla="*/ 11906 h 11906"/>
                    <a:gd name="connsiteX8" fmla="*/ 7525 w 12287"/>
                    <a:gd name="connsiteY8" fmla="*/ 7334 h 11906"/>
                    <a:gd name="connsiteX9" fmla="*/ 12288 w 12287"/>
                    <a:gd name="connsiteY9" fmla="*/ 7715 h 11906"/>
                    <a:gd name="connsiteX10" fmla="*/ 8477 w 12287"/>
                    <a:gd name="connsiteY10" fmla="*/ 4858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1906">
                      <a:moveTo>
                        <a:pt x="8477" y="4858"/>
                      </a:moveTo>
                      <a:lnTo>
                        <a:pt x="10287" y="381"/>
                      </a:lnTo>
                      <a:lnTo>
                        <a:pt x="6382" y="3143"/>
                      </a:lnTo>
                      <a:lnTo>
                        <a:pt x="2667" y="0"/>
                      </a:lnTo>
                      <a:lnTo>
                        <a:pt x="4096" y="4667"/>
                      </a:lnTo>
                      <a:lnTo>
                        <a:pt x="0" y="7144"/>
                      </a:lnTo>
                      <a:lnTo>
                        <a:pt x="4858" y="7239"/>
                      </a:lnTo>
                      <a:lnTo>
                        <a:pt x="6001" y="11906"/>
                      </a:lnTo>
                      <a:lnTo>
                        <a:pt x="7525" y="7334"/>
                      </a:lnTo>
                      <a:lnTo>
                        <a:pt x="12288" y="7715"/>
                      </a:lnTo>
                      <a:lnTo>
                        <a:pt x="847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0" name="Freeform: Shape 789">
                  <a:extLst>
                    <a:ext uri="{FF2B5EF4-FFF2-40B4-BE49-F238E27FC236}">
                      <a16:creationId xmlns:a16="http://schemas.microsoft.com/office/drawing/2014/main" id="{5ED6819C-9002-A029-2794-386E78A04696}"/>
                    </a:ext>
                  </a:extLst>
                </p:cNvPr>
                <p:cNvSpPr/>
                <p:nvPr/>
              </p:nvSpPr>
              <p:spPr>
                <a:xfrm>
                  <a:off x="12670528" y="1707124"/>
                  <a:ext cx="12191" cy="12668"/>
                </a:xfrm>
                <a:custGeom>
                  <a:avLst/>
                  <a:gdLst>
                    <a:gd name="connsiteX0" fmla="*/ 7429 w 12191"/>
                    <a:gd name="connsiteY0" fmla="*/ 7715 h 12668"/>
                    <a:gd name="connsiteX1" fmla="*/ 12192 w 12191"/>
                    <a:gd name="connsiteY1" fmla="*/ 6477 h 12668"/>
                    <a:gd name="connsiteX2" fmla="*/ 7525 w 12191"/>
                    <a:gd name="connsiteY2" fmla="*/ 4858 h 12668"/>
                    <a:gd name="connsiteX3" fmla="*/ 7906 w 12191"/>
                    <a:gd name="connsiteY3" fmla="*/ 0 h 12668"/>
                    <a:gd name="connsiteX4" fmla="*/ 4953 w 12191"/>
                    <a:gd name="connsiteY4" fmla="*/ 3905 h 12668"/>
                    <a:gd name="connsiteX5" fmla="*/ 381 w 12191"/>
                    <a:gd name="connsiteY5" fmla="*/ 2000 h 12668"/>
                    <a:gd name="connsiteX6" fmla="*/ 3143 w 12191"/>
                    <a:gd name="connsiteY6" fmla="*/ 6096 h 12668"/>
                    <a:gd name="connsiteX7" fmla="*/ 0 w 12191"/>
                    <a:gd name="connsiteY7" fmla="*/ 9906 h 12668"/>
                    <a:gd name="connsiteX8" fmla="*/ 4763 w 12191"/>
                    <a:gd name="connsiteY8" fmla="*/ 8477 h 12668"/>
                    <a:gd name="connsiteX9" fmla="*/ 7334 w 12191"/>
                    <a:gd name="connsiteY9" fmla="*/ 12668 h 12668"/>
                    <a:gd name="connsiteX10" fmla="*/ 7429 w 12191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1" h="12668">
                      <a:moveTo>
                        <a:pt x="7429" y="7715"/>
                      </a:moveTo>
                      <a:lnTo>
                        <a:pt x="12192" y="6477"/>
                      </a:lnTo>
                      <a:lnTo>
                        <a:pt x="7525" y="4858"/>
                      </a:lnTo>
                      <a:lnTo>
                        <a:pt x="7906" y="0"/>
                      </a:lnTo>
                      <a:lnTo>
                        <a:pt x="4953" y="3905"/>
                      </a:lnTo>
                      <a:lnTo>
                        <a:pt x="381" y="2000"/>
                      </a:lnTo>
                      <a:lnTo>
                        <a:pt x="3143" y="6096"/>
                      </a:lnTo>
                      <a:lnTo>
                        <a:pt x="0" y="9906"/>
                      </a:lnTo>
                      <a:lnTo>
                        <a:pt x="4763" y="8477"/>
                      </a:lnTo>
                      <a:lnTo>
                        <a:pt x="7334" y="12668"/>
                      </a:lnTo>
                      <a:lnTo>
                        <a:pt x="7429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1" name="Freeform: Shape 790">
                  <a:extLst>
                    <a:ext uri="{FF2B5EF4-FFF2-40B4-BE49-F238E27FC236}">
                      <a16:creationId xmlns:a16="http://schemas.microsoft.com/office/drawing/2014/main" id="{1F2D3F8C-B9C5-F104-E224-B10CC926546E}"/>
                    </a:ext>
                  </a:extLst>
                </p:cNvPr>
                <p:cNvSpPr/>
                <p:nvPr/>
              </p:nvSpPr>
              <p:spPr>
                <a:xfrm>
                  <a:off x="12527366" y="1835711"/>
                  <a:ext cx="13049" cy="12572"/>
                </a:xfrm>
                <a:custGeom>
                  <a:avLst/>
                  <a:gdLst>
                    <a:gd name="connsiteX0" fmla="*/ 6382 w 13049"/>
                    <a:gd name="connsiteY0" fmla="*/ 9335 h 12572"/>
                    <a:gd name="connsiteX1" fmla="*/ 10192 w 13049"/>
                    <a:gd name="connsiteY1" fmla="*/ 12573 h 12572"/>
                    <a:gd name="connsiteX2" fmla="*/ 8763 w 13049"/>
                    <a:gd name="connsiteY2" fmla="*/ 7715 h 12572"/>
                    <a:gd name="connsiteX3" fmla="*/ 13050 w 13049"/>
                    <a:gd name="connsiteY3" fmla="*/ 5048 h 12572"/>
                    <a:gd name="connsiteX4" fmla="*/ 8001 w 13049"/>
                    <a:gd name="connsiteY4" fmla="*/ 4953 h 12572"/>
                    <a:gd name="connsiteX5" fmla="*/ 6763 w 13049"/>
                    <a:gd name="connsiteY5" fmla="*/ 0 h 12572"/>
                    <a:gd name="connsiteX6" fmla="*/ 5049 w 13049"/>
                    <a:gd name="connsiteY6" fmla="*/ 4763 h 12572"/>
                    <a:gd name="connsiteX7" fmla="*/ 0 w 13049"/>
                    <a:gd name="connsiteY7" fmla="*/ 4381 h 12572"/>
                    <a:gd name="connsiteX8" fmla="*/ 4096 w 13049"/>
                    <a:gd name="connsiteY8" fmla="*/ 7525 h 12572"/>
                    <a:gd name="connsiteX9" fmla="*/ 2191 w 13049"/>
                    <a:gd name="connsiteY9" fmla="*/ 12192 h 12572"/>
                    <a:gd name="connsiteX10" fmla="*/ 6382 w 13049"/>
                    <a:gd name="connsiteY10" fmla="*/ 9335 h 12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2572">
                      <a:moveTo>
                        <a:pt x="6382" y="9335"/>
                      </a:moveTo>
                      <a:lnTo>
                        <a:pt x="10192" y="12573"/>
                      </a:lnTo>
                      <a:lnTo>
                        <a:pt x="8763" y="7715"/>
                      </a:lnTo>
                      <a:lnTo>
                        <a:pt x="13050" y="5048"/>
                      </a:lnTo>
                      <a:lnTo>
                        <a:pt x="8001" y="4953"/>
                      </a:lnTo>
                      <a:lnTo>
                        <a:pt x="6763" y="0"/>
                      </a:lnTo>
                      <a:lnTo>
                        <a:pt x="5049" y="4763"/>
                      </a:lnTo>
                      <a:lnTo>
                        <a:pt x="0" y="4381"/>
                      </a:lnTo>
                      <a:lnTo>
                        <a:pt x="4096" y="7525"/>
                      </a:lnTo>
                      <a:lnTo>
                        <a:pt x="2191" y="12192"/>
                      </a:lnTo>
                      <a:lnTo>
                        <a:pt x="6382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2" name="Freeform: Shape 791">
                  <a:extLst>
                    <a:ext uri="{FF2B5EF4-FFF2-40B4-BE49-F238E27FC236}">
                      <a16:creationId xmlns:a16="http://schemas.microsoft.com/office/drawing/2014/main" id="{C1576E7D-DC98-765E-8DAE-43968228D0BF}"/>
                    </a:ext>
                  </a:extLst>
                </p:cNvPr>
                <p:cNvSpPr/>
                <p:nvPr/>
              </p:nvSpPr>
              <p:spPr>
                <a:xfrm>
                  <a:off x="12460597" y="1673120"/>
                  <a:ext cx="12763" cy="13144"/>
                </a:xfrm>
                <a:custGeom>
                  <a:avLst/>
                  <a:gdLst>
                    <a:gd name="connsiteX0" fmla="*/ 4953 w 12763"/>
                    <a:gd name="connsiteY0" fmla="*/ 8858 h 13144"/>
                    <a:gd name="connsiteX1" fmla="*/ 7620 w 12763"/>
                    <a:gd name="connsiteY1" fmla="*/ 13145 h 13144"/>
                    <a:gd name="connsiteX2" fmla="*/ 7715 w 12763"/>
                    <a:gd name="connsiteY2" fmla="*/ 8001 h 13144"/>
                    <a:gd name="connsiteX3" fmla="*/ 12763 w 12763"/>
                    <a:gd name="connsiteY3" fmla="*/ 6763 h 13144"/>
                    <a:gd name="connsiteX4" fmla="*/ 7905 w 12763"/>
                    <a:gd name="connsiteY4" fmla="*/ 5144 h 13144"/>
                    <a:gd name="connsiteX5" fmla="*/ 8287 w 12763"/>
                    <a:gd name="connsiteY5" fmla="*/ 0 h 13144"/>
                    <a:gd name="connsiteX6" fmla="*/ 5143 w 12763"/>
                    <a:gd name="connsiteY6" fmla="*/ 4096 h 13144"/>
                    <a:gd name="connsiteX7" fmla="*/ 381 w 12763"/>
                    <a:gd name="connsiteY7" fmla="*/ 2191 h 13144"/>
                    <a:gd name="connsiteX8" fmla="*/ 3334 w 12763"/>
                    <a:gd name="connsiteY8" fmla="*/ 6382 h 13144"/>
                    <a:gd name="connsiteX9" fmla="*/ 0 w 12763"/>
                    <a:gd name="connsiteY9" fmla="*/ 10287 h 13144"/>
                    <a:gd name="connsiteX10" fmla="*/ 4953 w 12763"/>
                    <a:gd name="connsiteY10" fmla="*/ 8858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144">
                      <a:moveTo>
                        <a:pt x="4953" y="8858"/>
                      </a:moveTo>
                      <a:lnTo>
                        <a:pt x="7620" y="13145"/>
                      </a:lnTo>
                      <a:lnTo>
                        <a:pt x="7715" y="8001"/>
                      </a:lnTo>
                      <a:lnTo>
                        <a:pt x="12763" y="6763"/>
                      </a:lnTo>
                      <a:lnTo>
                        <a:pt x="7905" y="5144"/>
                      </a:lnTo>
                      <a:lnTo>
                        <a:pt x="8287" y="0"/>
                      </a:lnTo>
                      <a:lnTo>
                        <a:pt x="5143" y="4096"/>
                      </a:lnTo>
                      <a:lnTo>
                        <a:pt x="381" y="2191"/>
                      </a:lnTo>
                      <a:lnTo>
                        <a:pt x="3334" y="6382"/>
                      </a:lnTo>
                      <a:lnTo>
                        <a:pt x="0" y="10287"/>
                      </a:lnTo>
                      <a:lnTo>
                        <a:pt x="4953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3" name="Freeform: Shape 792">
                  <a:extLst>
                    <a:ext uri="{FF2B5EF4-FFF2-40B4-BE49-F238E27FC236}">
                      <a16:creationId xmlns:a16="http://schemas.microsoft.com/office/drawing/2014/main" id="{E69EC305-BD6C-12C0-04BD-B101E0E5B0FC}"/>
                    </a:ext>
                  </a:extLst>
                </p:cNvPr>
                <p:cNvSpPr/>
                <p:nvPr/>
              </p:nvSpPr>
              <p:spPr>
                <a:xfrm>
                  <a:off x="12213041" y="1787991"/>
                  <a:ext cx="13811" cy="13430"/>
                </a:xfrm>
                <a:custGeom>
                  <a:avLst/>
                  <a:gdLst>
                    <a:gd name="connsiteX0" fmla="*/ 4572 w 13811"/>
                    <a:gd name="connsiteY0" fmla="*/ 5239 h 13430"/>
                    <a:gd name="connsiteX1" fmla="*/ 0 w 13811"/>
                    <a:gd name="connsiteY1" fmla="*/ 8096 h 13430"/>
                    <a:gd name="connsiteX2" fmla="*/ 5429 w 13811"/>
                    <a:gd name="connsiteY2" fmla="*/ 8191 h 13430"/>
                    <a:gd name="connsiteX3" fmla="*/ 6668 w 13811"/>
                    <a:gd name="connsiteY3" fmla="*/ 13430 h 13430"/>
                    <a:gd name="connsiteX4" fmla="*/ 8477 w 13811"/>
                    <a:gd name="connsiteY4" fmla="*/ 8287 h 13430"/>
                    <a:gd name="connsiteX5" fmla="*/ 13811 w 13811"/>
                    <a:gd name="connsiteY5" fmla="*/ 8668 h 13430"/>
                    <a:gd name="connsiteX6" fmla="*/ 9525 w 13811"/>
                    <a:gd name="connsiteY6" fmla="*/ 5429 h 13430"/>
                    <a:gd name="connsiteX7" fmla="*/ 11621 w 13811"/>
                    <a:gd name="connsiteY7" fmla="*/ 476 h 13430"/>
                    <a:gd name="connsiteX8" fmla="*/ 7144 w 13811"/>
                    <a:gd name="connsiteY8" fmla="*/ 3524 h 13430"/>
                    <a:gd name="connsiteX9" fmla="*/ 3048 w 13811"/>
                    <a:gd name="connsiteY9" fmla="*/ 0 h 13430"/>
                    <a:gd name="connsiteX10" fmla="*/ 4572 w 13811"/>
                    <a:gd name="connsiteY10" fmla="*/ 5239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3430">
                      <a:moveTo>
                        <a:pt x="4572" y="5239"/>
                      </a:moveTo>
                      <a:lnTo>
                        <a:pt x="0" y="8096"/>
                      </a:lnTo>
                      <a:lnTo>
                        <a:pt x="5429" y="8191"/>
                      </a:lnTo>
                      <a:lnTo>
                        <a:pt x="6668" y="13430"/>
                      </a:lnTo>
                      <a:lnTo>
                        <a:pt x="8477" y="8287"/>
                      </a:lnTo>
                      <a:lnTo>
                        <a:pt x="13811" y="8668"/>
                      </a:lnTo>
                      <a:lnTo>
                        <a:pt x="9525" y="5429"/>
                      </a:lnTo>
                      <a:lnTo>
                        <a:pt x="11621" y="476"/>
                      </a:lnTo>
                      <a:lnTo>
                        <a:pt x="7144" y="3524"/>
                      </a:lnTo>
                      <a:lnTo>
                        <a:pt x="3048" y="0"/>
                      </a:lnTo>
                      <a:lnTo>
                        <a:pt x="4572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4" name="Freeform: Shape 793">
                  <a:extLst>
                    <a:ext uri="{FF2B5EF4-FFF2-40B4-BE49-F238E27FC236}">
                      <a16:creationId xmlns:a16="http://schemas.microsoft.com/office/drawing/2014/main" id="{9D66A665-1134-64C8-0B0D-3F16405E17B3}"/>
                    </a:ext>
                  </a:extLst>
                </p:cNvPr>
                <p:cNvSpPr/>
                <p:nvPr/>
              </p:nvSpPr>
              <p:spPr>
                <a:xfrm>
                  <a:off x="11837281" y="1678930"/>
                  <a:ext cx="14382" cy="14859"/>
                </a:xfrm>
                <a:custGeom>
                  <a:avLst/>
                  <a:gdLst>
                    <a:gd name="connsiteX0" fmla="*/ 8954 w 14382"/>
                    <a:gd name="connsiteY0" fmla="*/ 5810 h 14859"/>
                    <a:gd name="connsiteX1" fmla="*/ 9334 w 14382"/>
                    <a:gd name="connsiteY1" fmla="*/ 0 h 14859"/>
                    <a:gd name="connsiteX2" fmla="*/ 5810 w 14382"/>
                    <a:gd name="connsiteY2" fmla="*/ 4667 h 14859"/>
                    <a:gd name="connsiteX3" fmla="*/ 476 w 14382"/>
                    <a:gd name="connsiteY3" fmla="*/ 2476 h 14859"/>
                    <a:gd name="connsiteX4" fmla="*/ 3810 w 14382"/>
                    <a:gd name="connsiteY4" fmla="*/ 7239 h 14859"/>
                    <a:gd name="connsiteX5" fmla="*/ 0 w 14382"/>
                    <a:gd name="connsiteY5" fmla="*/ 11621 h 14859"/>
                    <a:gd name="connsiteX6" fmla="*/ 5619 w 14382"/>
                    <a:gd name="connsiteY6" fmla="*/ 10001 h 14859"/>
                    <a:gd name="connsiteX7" fmla="*/ 8667 w 14382"/>
                    <a:gd name="connsiteY7" fmla="*/ 14859 h 14859"/>
                    <a:gd name="connsiteX8" fmla="*/ 8763 w 14382"/>
                    <a:gd name="connsiteY8" fmla="*/ 9144 h 14859"/>
                    <a:gd name="connsiteX9" fmla="*/ 14382 w 14382"/>
                    <a:gd name="connsiteY9" fmla="*/ 7715 h 14859"/>
                    <a:gd name="connsiteX10" fmla="*/ 8954 w 14382"/>
                    <a:gd name="connsiteY10" fmla="*/ 5810 h 1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859">
                      <a:moveTo>
                        <a:pt x="8954" y="5810"/>
                      </a:moveTo>
                      <a:lnTo>
                        <a:pt x="9334" y="0"/>
                      </a:lnTo>
                      <a:lnTo>
                        <a:pt x="5810" y="4667"/>
                      </a:lnTo>
                      <a:lnTo>
                        <a:pt x="476" y="2476"/>
                      </a:lnTo>
                      <a:lnTo>
                        <a:pt x="3810" y="7239"/>
                      </a:lnTo>
                      <a:lnTo>
                        <a:pt x="0" y="11621"/>
                      </a:lnTo>
                      <a:lnTo>
                        <a:pt x="5619" y="10001"/>
                      </a:lnTo>
                      <a:lnTo>
                        <a:pt x="8667" y="14859"/>
                      </a:lnTo>
                      <a:lnTo>
                        <a:pt x="8763" y="9144"/>
                      </a:lnTo>
                      <a:lnTo>
                        <a:pt x="14382" y="7715"/>
                      </a:lnTo>
                      <a:lnTo>
                        <a:pt x="8954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5" name="Freeform: Shape 794">
                  <a:extLst>
                    <a:ext uri="{FF2B5EF4-FFF2-40B4-BE49-F238E27FC236}">
                      <a16:creationId xmlns:a16="http://schemas.microsoft.com/office/drawing/2014/main" id="{A6F8954F-3180-99F3-F221-CCC097A5DCE1}"/>
                    </a:ext>
                  </a:extLst>
                </p:cNvPr>
                <p:cNvSpPr/>
                <p:nvPr/>
              </p:nvSpPr>
              <p:spPr>
                <a:xfrm>
                  <a:off x="11772034" y="1982682"/>
                  <a:ext cx="14668" cy="15144"/>
                </a:xfrm>
                <a:custGeom>
                  <a:avLst/>
                  <a:gdLst>
                    <a:gd name="connsiteX0" fmla="*/ 10954 w 14668"/>
                    <a:gd name="connsiteY0" fmla="*/ 7810 h 15144"/>
                    <a:gd name="connsiteX1" fmla="*/ 14669 w 14668"/>
                    <a:gd name="connsiteY1" fmla="*/ 3334 h 15144"/>
                    <a:gd name="connsiteX2" fmla="*/ 9049 w 14668"/>
                    <a:gd name="connsiteY2" fmla="*/ 5048 h 15144"/>
                    <a:gd name="connsiteX3" fmla="*/ 5905 w 14668"/>
                    <a:gd name="connsiteY3" fmla="*/ 0 h 15144"/>
                    <a:gd name="connsiteX4" fmla="*/ 5810 w 14668"/>
                    <a:gd name="connsiteY4" fmla="*/ 5906 h 15144"/>
                    <a:gd name="connsiteX5" fmla="*/ 0 w 14668"/>
                    <a:gd name="connsiteY5" fmla="*/ 7334 h 15144"/>
                    <a:gd name="connsiteX6" fmla="*/ 5620 w 14668"/>
                    <a:gd name="connsiteY6" fmla="*/ 9239 h 15144"/>
                    <a:gd name="connsiteX7" fmla="*/ 5239 w 14668"/>
                    <a:gd name="connsiteY7" fmla="*/ 15145 h 15144"/>
                    <a:gd name="connsiteX8" fmla="*/ 8763 w 14668"/>
                    <a:gd name="connsiteY8" fmla="*/ 10477 h 15144"/>
                    <a:gd name="connsiteX9" fmla="*/ 14288 w 14668"/>
                    <a:gd name="connsiteY9" fmla="*/ 12668 h 15144"/>
                    <a:gd name="connsiteX10" fmla="*/ 10954 w 14668"/>
                    <a:gd name="connsiteY10" fmla="*/ 781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144">
                      <a:moveTo>
                        <a:pt x="10954" y="7810"/>
                      </a:moveTo>
                      <a:lnTo>
                        <a:pt x="14669" y="3334"/>
                      </a:lnTo>
                      <a:lnTo>
                        <a:pt x="9049" y="5048"/>
                      </a:lnTo>
                      <a:lnTo>
                        <a:pt x="5905" y="0"/>
                      </a:lnTo>
                      <a:lnTo>
                        <a:pt x="5810" y="5906"/>
                      </a:lnTo>
                      <a:lnTo>
                        <a:pt x="0" y="7334"/>
                      </a:lnTo>
                      <a:lnTo>
                        <a:pt x="5620" y="9239"/>
                      </a:lnTo>
                      <a:lnTo>
                        <a:pt x="5239" y="15145"/>
                      </a:lnTo>
                      <a:lnTo>
                        <a:pt x="8763" y="10477"/>
                      </a:lnTo>
                      <a:lnTo>
                        <a:pt x="14288" y="12668"/>
                      </a:lnTo>
                      <a:lnTo>
                        <a:pt x="10954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6" name="Freeform: Shape 795">
                  <a:extLst>
                    <a:ext uri="{FF2B5EF4-FFF2-40B4-BE49-F238E27FC236}">
                      <a16:creationId xmlns:a16="http://schemas.microsoft.com/office/drawing/2014/main" id="{4C8E9AE3-C438-C67C-FF9A-179C46A094E9}"/>
                    </a:ext>
                  </a:extLst>
                </p:cNvPr>
                <p:cNvSpPr/>
                <p:nvPr/>
              </p:nvSpPr>
              <p:spPr>
                <a:xfrm>
                  <a:off x="11650495" y="1438043"/>
                  <a:ext cx="15335" cy="14763"/>
                </a:xfrm>
                <a:custGeom>
                  <a:avLst/>
                  <a:gdLst>
                    <a:gd name="connsiteX0" fmla="*/ 10287 w 15335"/>
                    <a:gd name="connsiteY0" fmla="*/ 9049 h 14763"/>
                    <a:gd name="connsiteX1" fmla="*/ 15336 w 15335"/>
                    <a:gd name="connsiteY1" fmla="*/ 5906 h 14763"/>
                    <a:gd name="connsiteX2" fmla="*/ 9335 w 15335"/>
                    <a:gd name="connsiteY2" fmla="*/ 5715 h 14763"/>
                    <a:gd name="connsiteX3" fmla="*/ 7906 w 15335"/>
                    <a:gd name="connsiteY3" fmla="*/ 0 h 14763"/>
                    <a:gd name="connsiteX4" fmla="*/ 5905 w 15335"/>
                    <a:gd name="connsiteY4" fmla="*/ 5620 h 14763"/>
                    <a:gd name="connsiteX5" fmla="*/ 0 w 15335"/>
                    <a:gd name="connsiteY5" fmla="*/ 5144 h 14763"/>
                    <a:gd name="connsiteX6" fmla="*/ 4763 w 15335"/>
                    <a:gd name="connsiteY6" fmla="*/ 8763 h 14763"/>
                    <a:gd name="connsiteX7" fmla="*/ 2477 w 15335"/>
                    <a:gd name="connsiteY7" fmla="*/ 14288 h 14763"/>
                    <a:gd name="connsiteX8" fmla="*/ 7430 w 15335"/>
                    <a:gd name="connsiteY8" fmla="*/ 10954 h 14763"/>
                    <a:gd name="connsiteX9" fmla="*/ 11906 w 15335"/>
                    <a:gd name="connsiteY9" fmla="*/ 14764 h 14763"/>
                    <a:gd name="connsiteX10" fmla="*/ 10287 w 15335"/>
                    <a:gd name="connsiteY10" fmla="*/ 9049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763">
                      <a:moveTo>
                        <a:pt x="10287" y="9049"/>
                      </a:moveTo>
                      <a:lnTo>
                        <a:pt x="15336" y="5906"/>
                      </a:lnTo>
                      <a:lnTo>
                        <a:pt x="9335" y="5715"/>
                      </a:lnTo>
                      <a:lnTo>
                        <a:pt x="7906" y="0"/>
                      </a:lnTo>
                      <a:lnTo>
                        <a:pt x="5905" y="5620"/>
                      </a:lnTo>
                      <a:lnTo>
                        <a:pt x="0" y="5144"/>
                      </a:lnTo>
                      <a:lnTo>
                        <a:pt x="4763" y="8763"/>
                      </a:lnTo>
                      <a:lnTo>
                        <a:pt x="2477" y="14288"/>
                      </a:lnTo>
                      <a:lnTo>
                        <a:pt x="7430" y="10954"/>
                      </a:lnTo>
                      <a:lnTo>
                        <a:pt x="11906" y="14764"/>
                      </a:lnTo>
                      <a:lnTo>
                        <a:pt x="10287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7" name="Freeform: Shape 796">
                  <a:extLst>
                    <a:ext uri="{FF2B5EF4-FFF2-40B4-BE49-F238E27FC236}">
                      <a16:creationId xmlns:a16="http://schemas.microsoft.com/office/drawing/2014/main" id="{2E98C525-F182-7E69-7539-B82028D4F099}"/>
                    </a:ext>
                  </a:extLst>
                </p:cNvPr>
                <p:cNvSpPr/>
                <p:nvPr/>
              </p:nvSpPr>
              <p:spPr>
                <a:xfrm>
                  <a:off x="11603251" y="1472047"/>
                  <a:ext cx="14954" cy="15525"/>
                </a:xfrm>
                <a:custGeom>
                  <a:avLst/>
                  <a:gdLst>
                    <a:gd name="connsiteX0" fmla="*/ 9049 w 14954"/>
                    <a:gd name="connsiteY0" fmla="*/ 9430 h 15525"/>
                    <a:gd name="connsiteX1" fmla="*/ 14954 w 14954"/>
                    <a:gd name="connsiteY1" fmla="*/ 8001 h 15525"/>
                    <a:gd name="connsiteX2" fmla="*/ 9239 w 14954"/>
                    <a:gd name="connsiteY2" fmla="*/ 6001 h 15525"/>
                    <a:gd name="connsiteX3" fmla="*/ 9715 w 14954"/>
                    <a:gd name="connsiteY3" fmla="*/ 0 h 15525"/>
                    <a:gd name="connsiteX4" fmla="*/ 6001 w 14954"/>
                    <a:gd name="connsiteY4" fmla="*/ 4763 h 15525"/>
                    <a:gd name="connsiteX5" fmla="*/ 476 w 14954"/>
                    <a:gd name="connsiteY5" fmla="*/ 2477 h 15525"/>
                    <a:gd name="connsiteX6" fmla="*/ 3905 w 14954"/>
                    <a:gd name="connsiteY6" fmla="*/ 7429 h 15525"/>
                    <a:gd name="connsiteX7" fmla="*/ 0 w 14954"/>
                    <a:gd name="connsiteY7" fmla="*/ 12097 h 15525"/>
                    <a:gd name="connsiteX8" fmla="*/ 5715 w 14954"/>
                    <a:gd name="connsiteY8" fmla="*/ 10382 h 15525"/>
                    <a:gd name="connsiteX9" fmla="*/ 8954 w 14954"/>
                    <a:gd name="connsiteY9" fmla="*/ 15526 h 15525"/>
                    <a:gd name="connsiteX10" fmla="*/ 9049 w 14954"/>
                    <a:gd name="connsiteY10" fmla="*/ 9430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525">
                      <a:moveTo>
                        <a:pt x="9049" y="9430"/>
                      </a:moveTo>
                      <a:lnTo>
                        <a:pt x="14954" y="8001"/>
                      </a:lnTo>
                      <a:lnTo>
                        <a:pt x="9239" y="6001"/>
                      </a:lnTo>
                      <a:lnTo>
                        <a:pt x="9715" y="0"/>
                      </a:lnTo>
                      <a:lnTo>
                        <a:pt x="6001" y="4763"/>
                      </a:lnTo>
                      <a:lnTo>
                        <a:pt x="476" y="2477"/>
                      </a:lnTo>
                      <a:lnTo>
                        <a:pt x="3905" y="7429"/>
                      </a:lnTo>
                      <a:lnTo>
                        <a:pt x="0" y="12097"/>
                      </a:lnTo>
                      <a:lnTo>
                        <a:pt x="5715" y="10382"/>
                      </a:lnTo>
                      <a:lnTo>
                        <a:pt x="8954" y="15526"/>
                      </a:lnTo>
                      <a:lnTo>
                        <a:pt x="9049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8" name="Freeform: Shape 797">
                  <a:extLst>
                    <a:ext uri="{FF2B5EF4-FFF2-40B4-BE49-F238E27FC236}">
                      <a16:creationId xmlns:a16="http://schemas.microsoft.com/office/drawing/2014/main" id="{1FDCF6BE-57E3-D124-6FFB-78F4A077C5B8}"/>
                    </a:ext>
                  </a:extLst>
                </p:cNvPr>
                <p:cNvSpPr/>
                <p:nvPr/>
              </p:nvSpPr>
              <p:spPr>
                <a:xfrm>
                  <a:off x="11598870" y="2008876"/>
                  <a:ext cx="15621" cy="15144"/>
                </a:xfrm>
                <a:custGeom>
                  <a:avLst/>
                  <a:gdLst>
                    <a:gd name="connsiteX0" fmla="*/ 9525 w 15621"/>
                    <a:gd name="connsiteY0" fmla="*/ 9335 h 15144"/>
                    <a:gd name="connsiteX1" fmla="*/ 15621 w 15621"/>
                    <a:gd name="connsiteY1" fmla="*/ 9811 h 15144"/>
                    <a:gd name="connsiteX2" fmla="*/ 10763 w 15621"/>
                    <a:gd name="connsiteY2" fmla="*/ 6096 h 15144"/>
                    <a:gd name="connsiteX3" fmla="*/ 13049 w 15621"/>
                    <a:gd name="connsiteY3" fmla="*/ 476 h 15144"/>
                    <a:gd name="connsiteX4" fmla="*/ 8097 w 15621"/>
                    <a:gd name="connsiteY4" fmla="*/ 3905 h 15144"/>
                    <a:gd name="connsiteX5" fmla="*/ 3429 w 15621"/>
                    <a:gd name="connsiteY5" fmla="*/ 0 h 15144"/>
                    <a:gd name="connsiteX6" fmla="*/ 5143 w 15621"/>
                    <a:gd name="connsiteY6" fmla="*/ 5810 h 15144"/>
                    <a:gd name="connsiteX7" fmla="*/ 0 w 15621"/>
                    <a:gd name="connsiteY7" fmla="*/ 9049 h 15144"/>
                    <a:gd name="connsiteX8" fmla="*/ 6096 w 15621"/>
                    <a:gd name="connsiteY8" fmla="*/ 9239 h 15144"/>
                    <a:gd name="connsiteX9" fmla="*/ 7525 w 15621"/>
                    <a:gd name="connsiteY9" fmla="*/ 15145 h 15144"/>
                    <a:gd name="connsiteX10" fmla="*/ 9525 w 15621"/>
                    <a:gd name="connsiteY10" fmla="*/ 9335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1" h="15144">
                      <a:moveTo>
                        <a:pt x="9525" y="9335"/>
                      </a:moveTo>
                      <a:lnTo>
                        <a:pt x="15621" y="9811"/>
                      </a:lnTo>
                      <a:lnTo>
                        <a:pt x="10763" y="6096"/>
                      </a:lnTo>
                      <a:lnTo>
                        <a:pt x="13049" y="476"/>
                      </a:lnTo>
                      <a:lnTo>
                        <a:pt x="8097" y="3905"/>
                      </a:lnTo>
                      <a:lnTo>
                        <a:pt x="3429" y="0"/>
                      </a:lnTo>
                      <a:lnTo>
                        <a:pt x="5143" y="5810"/>
                      </a:lnTo>
                      <a:lnTo>
                        <a:pt x="0" y="9049"/>
                      </a:lnTo>
                      <a:lnTo>
                        <a:pt x="6096" y="9239"/>
                      </a:lnTo>
                      <a:lnTo>
                        <a:pt x="7525" y="15145"/>
                      </a:lnTo>
                      <a:lnTo>
                        <a:pt x="9525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9" name="Freeform: Shape 798">
                  <a:extLst>
                    <a:ext uri="{FF2B5EF4-FFF2-40B4-BE49-F238E27FC236}">
                      <a16:creationId xmlns:a16="http://schemas.microsoft.com/office/drawing/2014/main" id="{7A64A6EC-574A-AA76-528B-9D9D030AA73A}"/>
                    </a:ext>
                  </a:extLst>
                </p:cNvPr>
                <p:cNvSpPr/>
                <p:nvPr/>
              </p:nvSpPr>
              <p:spPr>
                <a:xfrm>
                  <a:off x="11490570" y="1396799"/>
                  <a:ext cx="15240" cy="15811"/>
                </a:xfrm>
                <a:custGeom>
                  <a:avLst/>
                  <a:gdLst>
                    <a:gd name="connsiteX0" fmla="*/ 9049 w 15240"/>
                    <a:gd name="connsiteY0" fmla="*/ 10954 h 15811"/>
                    <a:gd name="connsiteX1" fmla="*/ 14764 w 15240"/>
                    <a:gd name="connsiteY1" fmla="*/ 13240 h 15811"/>
                    <a:gd name="connsiteX2" fmla="*/ 11239 w 15240"/>
                    <a:gd name="connsiteY2" fmla="*/ 8192 h 15811"/>
                    <a:gd name="connsiteX3" fmla="*/ 15240 w 15240"/>
                    <a:gd name="connsiteY3" fmla="*/ 3429 h 15811"/>
                    <a:gd name="connsiteX4" fmla="*/ 9335 w 15240"/>
                    <a:gd name="connsiteY4" fmla="*/ 5239 h 15811"/>
                    <a:gd name="connsiteX5" fmla="*/ 6096 w 15240"/>
                    <a:gd name="connsiteY5" fmla="*/ 0 h 15811"/>
                    <a:gd name="connsiteX6" fmla="*/ 5905 w 15240"/>
                    <a:gd name="connsiteY6" fmla="*/ 6191 h 15811"/>
                    <a:gd name="connsiteX7" fmla="*/ 0 w 15240"/>
                    <a:gd name="connsiteY7" fmla="*/ 7620 h 15811"/>
                    <a:gd name="connsiteX8" fmla="*/ 5810 w 15240"/>
                    <a:gd name="connsiteY8" fmla="*/ 9716 h 15811"/>
                    <a:gd name="connsiteX9" fmla="*/ 5334 w 15240"/>
                    <a:gd name="connsiteY9" fmla="*/ 15812 h 15811"/>
                    <a:gd name="connsiteX10" fmla="*/ 9049 w 15240"/>
                    <a:gd name="connsiteY10" fmla="*/ 10954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0" h="15811">
                      <a:moveTo>
                        <a:pt x="9049" y="10954"/>
                      </a:moveTo>
                      <a:lnTo>
                        <a:pt x="14764" y="13240"/>
                      </a:lnTo>
                      <a:lnTo>
                        <a:pt x="11239" y="8192"/>
                      </a:lnTo>
                      <a:lnTo>
                        <a:pt x="15240" y="3429"/>
                      </a:lnTo>
                      <a:lnTo>
                        <a:pt x="9335" y="5239"/>
                      </a:lnTo>
                      <a:lnTo>
                        <a:pt x="6096" y="0"/>
                      </a:lnTo>
                      <a:lnTo>
                        <a:pt x="5905" y="6191"/>
                      </a:lnTo>
                      <a:lnTo>
                        <a:pt x="0" y="7620"/>
                      </a:lnTo>
                      <a:lnTo>
                        <a:pt x="5810" y="9716"/>
                      </a:lnTo>
                      <a:lnTo>
                        <a:pt x="5334" y="15812"/>
                      </a:lnTo>
                      <a:lnTo>
                        <a:pt x="9049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0" name="Freeform: Shape 799">
                  <a:extLst>
                    <a:ext uri="{FF2B5EF4-FFF2-40B4-BE49-F238E27FC236}">
                      <a16:creationId xmlns:a16="http://schemas.microsoft.com/office/drawing/2014/main" id="{68D4EC0D-B846-D510-80AB-54163CD24A12}"/>
                    </a:ext>
                  </a:extLst>
                </p:cNvPr>
                <p:cNvSpPr/>
                <p:nvPr/>
              </p:nvSpPr>
              <p:spPr>
                <a:xfrm>
                  <a:off x="11459138" y="1560630"/>
                  <a:ext cx="16001" cy="15430"/>
                </a:xfrm>
                <a:custGeom>
                  <a:avLst/>
                  <a:gdLst>
                    <a:gd name="connsiteX0" fmla="*/ 7715 w 16001"/>
                    <a:gd name="connsiteY0" fmla="*/ 11335 h 15430"/>
                    <a:gd name="connsiteX1" fmla="*/ 12478 w 16001"/>
                    <a:gd name="connsiteY1" fmla="*/ 15430 h 15430"/>
                    <a:gd name="connsiteX2" fmla="*/ 10668 w 16001"/>
                    <a:gd name="connsiteY2" fmla="*/ 9430 h 15430"/>
                    <a:gd name="connsiteX3" fmla="*/ 16002 w 16001"/>
                    <a:gd name="connsiteY3" fmla="*/ 6191 h 15430"/>
                    <a:gd name="connsiteX4" fmla="*/ 9715 w 16001"/>
                    <a:gd name="connsiteY4" fmla="*/ 6001 h 15430"/>
                    <a:gd name="connsiteX5" fmla="*/ 8287 w 16001"/>
                    <a:gd name="connsiteY5" fmla="*/ 0 h 15430"/>
                    <a:gd name="connsiteX6" fmla="*/ 6191 w 16001"/>
                    <a:gd name="connsiteY6" fmla="*/ 5810 h 15430"/>
                    <a:gd name="connsiteX7" fmla="*/ 0 w 16001"/>
                    <a:gd name="connsiteY7" fmla="*/ 5429 h 15430"/>
                    <a:gd name="connsiteX8" fmla="*/ 4953 w 16001"/>
                    <a:gd name="connsiteY8" fmla="*/ 9144 h 15430"/>
                    <a:gd name="connsiteX9" fmla="*/ 2572 w 16001"/>
                    <a:gd name="connsiteY9" fmla="*/ 14954 h 15430"/>
                    <a:gd name="connsiteX10" fmla="*/ 7715 w 16001"/>
                    <a:gd name="connsiteY10" fmla="*/ 11335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01" h="15430">
                      <a:moveTo>
                        <a:pt x="7715" y="11335"/>
                      </a:moveTo>
                      <a:lnTo>
                        <a:pt x="12478" y="15430"/>
                      </a:lnTo>
                      <a:lnTo>
                        <a:pt x="10668" y="9430"/>
                      </a:lnTo>
                      <a:lnTo>
                        <a:pt x="16002" y="6191"/>
                      </a:lnTo>
                      <a:lnTo>
                        <a:pt x="9715" y="6001"/>
                      </a:lnTo>
                      <a:lnTo>
                        <a:pt x="8287" y="0"/>
                      </a:lnTo>
                      <a:lnTo>
                        <a:pt x="6191" y="5810"/>
                      </a:lnTo>
                      <a:lnTo>
                        <a:pt x="0" y="5429"/>
                      </a:lnTo>
                      <a:lnTo>
                        <a:pt x="4953" y="9144"/>
                      </a:lnTo>
                      <a:lnTo>
                        <a:pt x="2572" y="14954"/>
                      </a:lnTo>
                      <a:lnTo>
                        <a:pt x="7715" y="11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1" name="Freeform: Shape 800">
                  <a:extLst>
                    <a:ext uri="{FF2B5EF4-FFF2-40B4-BE49-F238E27FC236}">
                      <a16:creationId xmlns:a16="http://schemas.microsoft.com/office/drawing/2014/main" id="{3883CFB5-3BFF-85A3-0C57-57F550AABE1A}"/>
                    </a:ext>
                  </a:extLst>
                </p:cNvPr>
                <p:cNvSpPr/>
                <p:nvPr/>
              </p:nvSpPr>
              <p:spPr>
                <a:xfrm>
                  <a:off x="11457709" y="1973538"/>
                  <a:ext cx="15525" cy="16192"/>
                </a:xfrm>
                <a:custGeom>
                  <a:avLst/>
                  <a:gdLst>
                    <a:gd name="connsiteX0" fmla="*/ 6001 w 15525"/>
                    <a:gd name="connsiteY0" fmla="*/ 10858 h 16192"/>
                    <a:gd name="connsiteX1" fmla="*/ 9335 w 15525"/>
                    <a:gd name="connsiteY1" fmla="*/ 16192 h 16192"/>
                    <a:gd name="connsiteX2" fmla="*/ 9430 w 15525"/>
                    <a:gd name="connsiteY2" fmla="*/ 9906 h 16192"/>
                    <a:gd name="connsiteX3" fmla="*/ 15526 w 15525"/>
                    <a:gd name="connsiteY3" fmla="*/ 8382 h 16192"/>
                    <a:gd name="connsiteX4" fmla="*/ 9620 w 15525"/>
                    <a:gd name="connsiteY4" fmla="*/ 6286 h 16192"/>
                    <a:gd name="connsiteX5" fmla="*/ 10097 w 15525"/>
                    <a:gd name="connsiteY5" fmla="*/ 0 h 16192"/>
                    <a:gd name="connsiteX6" fmla="*/ 6287 w 15525"/>
                    <a:gd name="connsiteY6" fmla="*/ 5048 h 16192"/>
                    <a:gd name="connsiteX7" fmla="*/ 476 w 15525"/>
                    <a:gd name="connsiteY7" fmla="*/ 2667 h 16192"/>
                    <a:gd name="connsiteX8" fmla="*/ 4001 w 15525"/>
                    <a:gd name="connsiteY8" fmla="*/ 7810 h 16192"/>
                    <a:gd name="connsiteX9" fmla="*/ 0 w 15525"/>
                    <a:gd name="connsiteY9" fmla="*/ 12668 h 16192"/>
                    <a:gd name="connsiteX10" fmla="*/ 6001 w 15525"/>
                    <a:gd name="connsiteY10" fmla="*/ 10858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25" h="16192">
                      <a:moveTo>
                        <a:pt x="6001" y="10858"/>
                      </a:moveTo>
                      <a:lnTo>
                        <a:pt x="9335" y="16192"/>
                      </a:lnTo>
                      <a:lnTo>
                        <a:pt x="9430" y="9906"/>
                      </a:lnTo>
                      <a:lnTo>
                        <a:pt x="15526" y="8382"/>
                      </a:lnTo>
                      <a:lnTo>
                        <a:pt x="9620" y="6286"/>
                      </a:lnTo>
                      <a:lnTo>
                        <a:pt x="10097" y="0"/>
                      </a:lnTo>
                      <a:lnTo>
                        <a:pt x="6287" y="5048"/>
                      </a:lnTo>
                      <a:lnTo>
                        <a:pt x="476" y="2667"/>
                      </a:lnTo>
                      <a:lnTo>
                        <a:pt x="4001" y="7810"/>
                      </a:lnTo>
                      <a:lnTo>
                        <a:pt x="0" y="12668"/>
                      </a:lnTo>
                      <a:lnTo>
                        <a:pt x="6001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2" name="Freeform: Shape 801">
                  <a:extLst>
                    <a:ext uri="{FF2B5EF4-FFF2-40B4-BE49-F238E27FC236}">
                      <a16:creationId xmlns:a16="http://schemas.microsoft.com/office/drawing/2014/main" id="{C01378A7-AE07-6E0D-130B-D7C9B888D913}"/>
                    </a:ext>
                  </a:extLst>
                </p:cNvPr>
                <p:cNvSpPr/>
                <p:nvPr/>
              </p:nvSpPr>
              <p:spPr>
                <a:xfrm>
                  <a:off x="11409513" y="2012305"/>
                  <a:ext cx="16287" cy="15716"/>
                </a:xfrm>
                <a:custGeom>
                  <a:avLst/>
                  <a:gdLst>
                    <a:gd name="connsiteX0" fmla="*/ 6382 w 16287"/>
                    <a:gd name="connsiteY0" fmla="*/ 9620 h 15716"/>
                    <a:gd name="connsiteX1" fmla="*/ 7906 w 16287"/>
                    <a:gd name="connsiteY1" fmla="*/ 15716 h 15716"/>
                    <a:gd name="connsiteX2" fmla="*/ 10001 w 16287"/>
                    <a:gd name="connsiteY2" fmla="*/ 9715 h 15716"/>
                    <a:gd name="connsiteX3" fmla="*/ 16288 w 16287"/>
                    <a:gd name="connsiteY3" fmla="*/ 10192 h 15716"/>
                    <a:gd name="connsiteX4" fmla="*/ 11240 w 16287"/>
                    <a:gd name="connsiteY4" fmla="*/ 6382 h 15716"/>
                    <a:gd name="connsiteX5" fmla="*/ 13621 w 16287"/>
                    <a:gd name="connsiteY5" fmla="*/ 476 h 15716"/>
                    <a:gd name="connsiteX6" fmla="*/ 8477 w 16287"/>
                    <a:gd name="connsiteY6" fmla="*/ 4096 h 15716"/>
                    <a:gd name="connsiteX7" fmla="*/ 3620 w 16287"/>
                    <a:gd name="connsiteY7" fmla="*/ 0 h 15716"/>
                    <a:gd name="connsiteX8" fmla="*/ 5429 w 16287"/>
                    <a:gd name="connsiteY8" fmla="*/ 6096 h 15716"/>
                    <a:gd name="connsiteX9" fmla="*/ 0 w 16287"/>
                    <a:gd name="connsiteY9" fmla="*/ 9430 h 15716"/>
                    <a:gd name="connsiteX10" fmla="*/ 6382 w 16287"/>
                    <a:gd name="connsiteY10" fmla="*/ 9620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382" y="9620"/>
                      </a:moveTo>
                      <a:lnTo>
                        <a:pt x="7906" y="15716"/>
                      </a:lnTo>
                      <a:lnTo>
                        <a:pt x="10001" y="9715"/>
                      </a:lnTo>
                      <a:lnTo>
                        <a:pt x="16288" y="10192"/>
                      </a:lnTo>
                      <a:lnTo>
                        <a:pt x="11240" y="6382"/>
                      </a:lnTo>
                      <a:lnTo>
                        <a:pt x="13621" y="476"/>
                      </a:lnTo>
                      <a:lnTo>
                        <a:pt x="8477" y="4096"/>
                      </a:lnTo>
                      <a:lnTo>
                        <a:pt x="3620" y="0"/>
                      </a:lnTo>
                      <a:lnTo>
                        <a:pt x="5429" y="6096"/>
                      </a:lnTo>
                      <a:lnTo>
                        <a:pt x="0" y="9430"/>
                      </a:lnTo>
                      <a:lnTo>
                        <a:pt x="6382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3" name="Freeform: Shape 802">
                  <a:extLst>
                    <a:ext uri="{FF2B5EF4-FFF2-40B4-BE49-F238E27FC236}">
                      <a16:creationId xmlns:a16="http://schemas.microsoft.com/office/drawing/2014/main" id="{467E4B23-110B-F967-9E58-6D97D8728342}"/>
                    </a:ext>
                  </a:extLst>
                </p:cNvPr>
                <p:cNvSpPr/>
                <p:nvPr/>
              </p:nvSpPr>
              <p:spPr>
                <a:xfrm>
                  <a:off x="11330551" y="1783324"/>
                  <a:ext cx="15811" cy="16478"/>
                </a:xfrm>
                <a:custGeom>
                  <a:avLst/>
                  <a:gdLst>
                    <a:gd name="connsiteX0" fmla="*/ 6001 w 15811"/>
                    <a:gd name="connsiteY0" fmla="*/ 10001 h 16478"/>
                    <a:gd name="connsiteX1" fmla="*/ 5524 w 15811"/>
                    <a:gd name="connsiteY1" fmla="*/ 16478 h 16478"/>
                    <a:gd name="connsiteX2" fmla="*/ 9430 w 15811"/>
                    <a:gd name="connsiteY2" fmla="*/ 11335 h 16478"/>
                    <a:gd name="connsiteX3" fmla="*/ 15335 w 15811"/>
                    <a:gd name="connsiteY3" fmla="*/ 13716 h 16478"/>
                    <a:gd name="connsiteX4" fmla="*/ 11716 w 15811"/>
                    <a:gd name="connsiteY4" fmla="*/ 8477 h 16478"/>
                    <a:gd name="connsiteX5" fmla="*/ 15812 w 15811"/>
                    <a:gd name="connsiteY5" fmla="*/ 3620 h 16478"/>
                    <a:gd name="connsiteX6" fmla="*/ 9715 w 15811"/>
                    <a:gd name="connsiteY6" fmla="*/ 5429 h 16478"/>
                    <a:gd name="connsiteX7" fmla="*/ 6287 w 15811"/>
                    <a:gd name="connsiteY7" fmla="*/ 0 h 16478"/>
                    <a:gd name="connsiteX8" fmla="*/ 6191 w 15811"/>
                    <a:gd name="connsiteY8" fmla="*/ 6382 h 16478"/>
                    <a:gd name="connsiteX9" fmla="*/ 0 w 15811"/>
                    <a:gd name="connsiteY9" fmla="*/ 7906 h 16478"/>
                    <a:gd name="connsiteX10" fmla="*/ 6001 w 15811"/>
                    <a:gd name="connsiteY10" fmla="*/ 10001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811" h="16478">
                      <a:moveTo>
                        <a:pt x="6001" y="10001"/>
                      </a:moveTo>
                      <a:lnTo>
                        <a:pt x="5524" y="16478"/>
                      </a:lnTo>
                      <a:lnTo>
                        <a:pt x="9430" y="11335"/>
                      </a:lnTo>
                      <a:lnTo>
                        <a:pt x="15335" y="13716"/>
                      </a:lnTo>
                      <a:lnTo>
                        <a:pt x="11716" y="8477"/>
                      </a:lnTo>
                      <a:lnTo>
                        <a:pt x="15812" y="3620"/>
                      </a:lnTo>
                      <a:lnTo>
                        <a:pt x="9715" y="5429"/>
                      </a:lnTo>
                      <a:lnTo>
                        <a:pt x="6287" y="0"/>
                      </a:lnTo>
                      <a:lnTo>
                        <a:pt x="6191" y="6382"/>
                      </a:lnTo>
                      <a:lnTo>
                        <a:pt x="0" y="7906"/>
                      </a:lnTo>
                      <a:lnTo>
                        <a:pt x="6001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4" name="Freeform: Shape 803">
                  <a:extLst>
                    <a:ext uri="{FF2B5EF4-FFF2-40B4-BE49-F238E27FC236}">
                      <a16:creationId xmlns:a16="http://schemas.microsoft.com/office/drawing/2014/main" id="{7AE8FA7C-148E-0BD1-3662-5C66A8083526}"/>
                    </a:ext>
                  </a:extLst>
                </p:cNvPr>
                <p:cNvSpPr/>
                <p:nvPr/>
              </p:nvSpPr>
              <p:spPr>
                <a:xfrm>
                  <a:off x="11272067" y="1728555"/>
                  <a:ext cx="16668" cy="16002"/>
                </a:xfrm>
                <a:custGeom>
                  <a:avLst/>
                  <a:gdLst>
                    <a:gd name="connsiteX0" fmla="*/ 5239 w 16668"/>
                    <a:gd name="connsiteY0" fmla="*/ 9525 h 16002"/>
                    <a:gd name="connsiteX1" fmla="*/ 2762 w 16668"/>
                    <a:gd name="connsiteY1" fmla="*/ 15526 h 16002"/>
                    <a:gd name="connsiteX2" fmla="*/ 8096 w 16668"/>
                    <a:gd name="connsiteY2" fmla="*/ 11811 h 16002"/>
                    <a:gd name="connsiteX3" fmla="*/ 13049 w 16668"/>
                    <a:gd name="connsiteY3" fmla="*/ 16002 h 16002"/>
                    <a:gd name="connsiteX4" fmla="*/ 11144 w 16668"/>
                    <a:gd name="connsiteY4" fmla="*/ 9811 h 16002"/>
                    <a:gd name="connsiteX5" fmla="*/ 16669 w 16668"/>
                    <a:gd name="connsiteY5" fmla="*/ 6382 h 16002"/>
                    <a:gd name="connsiteX6" fmla="*/ 10192 w 16668"/>
                    <a:gd name="connsiteY6" fmla="*/ 6286 h 16002"/>
                    <a:gd name="connsiteX7" fmla="*/ 8668 w 16668"/>
                    <a:gd name="connsiteY7" fmla="*/ 0 h 16002"/>
                    <a:gd name="connsiteX8" fmla="*/ 6477 w 16668"/>
                    <a:gd name="connsiteY8" fmla="*/ 6096 h 16002"/>
                    <a:gd name="connsiteX9" fmla="*/ 0 w 16668"/>
                    <a:gd name="connsiteY9" fmla="*/ 5620 h 16002"/>
                    <a:gd name="connsiteX10" fmla="*/ 5239 w 16668"/>
                    <a:gd name="connsiteY10" fmla="*/ 9525 h 16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6002">
                      <a:moveTo>
                        <a:pt x="5239" y="9525"/>
                      </a:moveTo>
                      <a:lnTo>
                        <a:pt x="2762" y="15526"/>
                      </a:lnTo>
                      <a:lnTo>
                        <a:pt x="8096" y="11811"/>
                      </a:lnTo>
                      <a:lnTo>
                        <a:pt x="13049" y="16002"/>
                      </a:lnTo>
                      <a:lnTo>
                        <a:pt x="11144" y="9811"/>
                      </a:lnTo>
                      <a:lnTo>
                        <a:pt x="16669" y="6382"/>
                      </a:lnTo>
                      <a:lnTo>
                        <a:pt x="10192" y="6286"/>
                      </a:lnTo>
                      <a:lnTo>
                        <a:pt x="8668" y="0"/>
                      </a:lnTo>
                      <a:lnTo>
                        <a:pt x="6477" y="6096"/>
                      </a:lnTo>
                      <a:lnTo>
                        <a:pt x="0" y="5620"/>
                      </a:lnTo>
                      <a:lnTo>
                        <a:pt x="5239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5" name="Freeform: Shape 804">
                  <a:extLst>
                    <a:ext uri="{FF2B5EF4-FFF2-40B4-BE49-F238E27FC236}">
                      <a16:creationId xmlns:a16="http://schemas.microsoft.com/office/drawing/2014/main" id="{B515AF0C-12EC-4BFC-0161-B0A7AB487F9C}"/>
                    </a:ext>
                  </a:extLst>
                </p:cNvPr>
                <p:cNvSpPr/>
                <p:nvPr/>
              </p:nvSpPr>
              <p:spPr>
                <a:xfrm>
                  <a:off x="11225013" y="1768846"/>
                  <a:ext cx="16287" cy="16859"/>
                </a:xfrm>
                <a:custGeom>
                  <a:avLst/>
                  <a:gdLst>
                    <a:gd name="connsiteX0" fmla="*/ 4286 w 16287"/>
                    <a:gd name="connsiteY0" fmla="*/ 8096 h 16859"/>
                    <a:gd name="connsiteX1" fmla="*/ 0 w 16287"/>
                    <a:gd name="connsiteY1" fmla="*/ 13145 h 16859"/>
                    <a:gd name="connsiteX2" fmla="*/ 6287 w 16287"/>
                    <a:gd name="connsiteY2" fmla="*/ 11240 h 16859"/>
                    <a:gd name="connsiteX3" fmla="*/ 9716 w 16287"/>
                    <a:gd name="connsiteY3" fmla="*/ 16859 h 16859"/>
                    <a:gd name="connsiteX4" fmla="*/ 9906 w 16287"/>
                    <a:gd name="connsiteY4" fmla="*/ 10287 h 16859"/>
                    <a:gd name="connsiteX5" fmla="*/ 16288 w 16287"/>
                    <a:gd name="connsiteY5" fmla="*/ 8668 h 16859"/>
                    <a:gd name="connsiteX6" fmla="*/ 10096 w 16287"/>
                    <a:gd name="connsiteY6" fmla="*/ 6572 h 16859"/>
                    <a:gd name="connsiteX7" fmla="*/ 10573 w 16287"/>
                    <a:gd name="connsiteY7" fmla="*/ 0 h 16859"/>
                    <a:gd name="connsiteX8" fmla="*/ 6572 w 16287"/>
                    <a:gd name="connsiteY8" fmla="*/ 5239 h 16859"/>
                    <a:gd name="connsiteX9" fmla="*/ 476 w 16287"/>
                    <a:gd name="connsiteY9" fmla="*/ 2762 h 16859"/>
                    <a:gd name="connsiteX10" fmla="*/ 4286 w 16287"/>
                    <a:gd name="connsiteY10" fmla="*/ 8096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6859">
                      <a:moveTo>
                        <a:pt x="4286" y="8096"/>
                      </a:moveTo>
                      <a:lnTo>
                        <a:pt x="0" y="13145"/>
                      </a:lnTo>
                      <a:lnTo>
                        <a:pt x="6287" y="11240"/>
                      </a:lnTo>
                      <a:lnTo>
                        <a:pt x="9716" y="16859"/>
                      </a:lnTo>
                      <a:lnTo>
                        <a:pt x="9906" y="10287"/>
                      </a:lnTo>
                      <a:lnTo>
                        <a:pt x="16288" y="8668"/>
                      </a:lnTo>
                      <a:lnTo>
                        <a:pt x="10096" y="6572"/>
                      </a:lnTo>
                      <a:lnTo>
                        <a:pt x="10573" y="0"/>
                      </a:lnTo>
                      <a:lnTo>
                        <a:pt x="6572" y="5239"/>
                      </a:lnTo>
                      <a:lnTo>
                        <a:pt x="476" y="2762"/>
                      </a:lnTo>
                      <a:lnTo>
                        <a:pt x="4286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6" name="Freeform: Shape 805">
                  <a:extLst>
                    <a:ext uri="{FF2B5EF4-FFF2-40B4-BE49-F238E27FC236}">
                      <a16:creationId xmlns:a16="http://schemas.microsoft.com/office/drawing/2014/main" id="{ABB49C00-CE53-00BD-8F90-A61B1678F9AE}"/>
                    </a:ext>
                  </a:extLst>
                </p:cNvPr>
                <p:cNvSpPr/>
                <p:nvPr/>
              </p:nvSpPr>
              <p:spPr>
                <a:xfrm>
                  <a:off x="11191486" y="1899434"/>
                  <a:ext cx="16954" cy="16383"/>
                </a:xfrm>
                <a:custGeom>
                  <a:avLst/>
                  <a:gdLst>
                    <a:gd name="connsiteX0" fmla="*/ 5620 w 16954"/>
                    <a:gd name="connsiteY0" fmla="*/ 6382 h 16383"/>
                    <a:gd name="connsiteX1" fmla="*/ 0 w 16954"/>
                    <a:gd name="connsiteY1" fmla="*/ 9906 h 16383"/>
                    <a:gd name="connsiteX2" fmla="*/ 6572 w 16954"/>
                    <a:gd name="connsiteY2" fmla="*/ 10001 h 16383"/>
                    <a:gd name="connsiteX3" fmla="*/ 8191 w 16954"/>
                    <a:gd name="connsiteY3" fmla="*/ 16383 h 16383"/>
                    <a:gd name="connsiteX4" fmla="*/ 10382 w 16954"/>
                    <a:gd name="connsiteY4" fmla="*/ 10192 h 16383"/>
                    <a:gd name="connsiteX5" fmla="*/ 16954 w 16954"/>
                    <a:gd name="connsiteY5" fmla="*/ 10668 h 16383"/>
                    <a:gd name="connsiteX6" fmla="*/ 11716 w 16954"/>
                    <a:gd name="connsiteY6" fmla="*/ 6667 h 16383"/>
                    <a:gd name="connsiteX7" fmla="*/ 14192 w 16954"/>
                    <a:gd name="connsiteY7" fmla="*/ 571 h 16383"/>
                    <a:gd name="connsiteX8" fmla="*/ 8763 w 16954"/>
                    <a:gd name="connsiteY8" fmla="*/ 4286 h 16383"/>
                    <a:gd name="connsiteX9" fmla="*/ 3715 w 16954"/>
                    <a:gd name="connsiteY9" fmla="*/ 0 h 16383"/>
                    <a:gd name="connsiteX10" fmla="*/ 5620 w 16954"/>
                    <a:gd name="connsiteY10" fmla="*/ 6382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383">
                      <a:moveTo>
                        <a:pt x="5620" y="6382"/>
                      </a:moveTo>
                      <a:lnTo>
                        <a:pt x="0" y="9906"/>
                      </a:lnTo>
                      <a:lnTo>
                        <a:pt x="6572" y="10001"/>
                      </a:lnTo>
                      <a:lnTo>
                        <a:pt x="8191" y="16383"/>
                      </a:lnTo>
                      <a:lnTo>
                        <a:pt x="10382" y="10192"/>
                      </a:lnTo>
                      <a:lnTo>
                        <a:pt x="16954" y="10668"/>
                      </a:lnTo>
                      <a:lnTo>
                        <a:pt x="11716" y="6667"/>
                      </a:lnTo>
                      <a:lnTo>
                        <a:pt x="14192" y="571"/>
                      </a:lnTo>
                      <a:lnTo>
                        <a:pt x="8763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7" name="Freeform: Shape 806">
                  <a:extLst>
                    <a:ext uri="{FF2B5EF4-FFF2-40B4-BE49-F238E27FC236}">
                      <a16:creationId xmlns:a16="http://schemas.microsoft.com/office/drawing/2014/main" id="{E2A75F7B-CBB7-B52A-3A25-10B667EEAE08}"/>
                    </a:ext>
                  </a:extLst>
                </p:cNvPr>
                <p:cNvSpPr/>
                <p:nvPr/>
              </p:nvSpPr>
              <p:spPr>
                <a:xfrm>
                  <a:off x="11090044" y="1686264"/>
                  <a:ext cx="16573" cy="17144"/>
                </a:xfrm>
                <a:custGeom>
                  <a:avLst/>
                  <a:gdLst>
                    <a:gd name="connsiteX0" fmla="*/ 6477 w 16573"/>
                    <a:gd name="connsiteY0" fmla="*/ 6668 h 17144"/>
                    <a:gd name="connsiteX1" fmla="*/ 0 w 16573"/>
                    <a:gd name="connsiteY1" fmla="*/ 8287 h 17144"/>
                    <a:gd name="connsiteX2" fmla="*/ 6287 w 16573"/>
                    <a:gd name="connsiteY2" fmla="*/ 10477 h 17144"/>
                    <a:gd name="connsiteX3" fmla="*/ 5810 w 16573"/>
                    <a:gd name="connsiteY3" fmla="*/ 17145 h 17144"/>
                    <a:gd name="connsiteX4" fmla="*/ 9906 w 16573"/>
                    <a:gd name="connsiteY4" fmla="*/ 11811 h 17144"/>
                    <a:gd name="connsiteX5" fmla="*/ 16002 w 16573"/>
                    <a:gd name="connsiteY5" fmla="*/ 14288 h 17144"/>
                    <a:gd name="connsiteX6" fmla="*/ 12287 w 16573"/>
                    <a:gd name="connsiteY6" fmla="*/ 8858 h 17144"/>
                    <a:gd name="connsiteX7" fmla="*/ 16573 w 16573"/>
                    <a:gd name="connsiteY7" fmla="*/ 3715 h 17144"/>
                    <a:gd name="connsiteX8" fmla="*/ 10192 w 16573"/>
                    <a:gd name="connsiteY8" fmla="*/ 5620 h 17144"/>
                    <a:gd name="connsiteX9" fmla="*/ 6667 w 16573"/>
                    <a:gd name="connsiteY9" fmla="*/ 0 h 17144"/>
                    <a:gd name="connsiteX10" fmla="*/ 6477 w 16573"/>
                    <a:gd name="connsiteY10" fmla="*/ 6668 h 17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144">
                      <a:moveTo>
                        <a:pt x="6477" y="6668"/>
                      </a:moveTo>
                      <a:lnTo>
                        <a:pt x="0" y="8287"/>
                      </a:lnTo>
                      <a:lnTo>
                        <a:pt x="6287" y="10477"/>
                      </a:lnTo>
                      <a:lnTo>
                        <a:pt x="5810" y="17145"/>
                      </a:lnTo>
                      <a:lnTo>
                        <a:pt x="9906" y="11811"/>
                      </a:lnTo>
                      <a:lnTo>
                        <a:pt x="16002" y="14288"/>
                      </a:lnTo>
                      <a:lnTo>
                        <a:pt x="12287" y="8858"/>
                      </a:lnTo>
                      <a:lnTo>
                        <a:pt x="16573" y="3715"/>
                      </a:lnTo>
                      <a:lnTo>
                        <a:pt x="10192" y="5620"/>
                      </a:lnTo>
                      <a:lnTo>
                        <a:pt x="6667" y="0"/>
                      </a:lnTo>
                      <a:lnTo>
                        <a:pt x="6477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8" name="Freeform: Shape 807">
                  <a:extLst>
                    <a:ext uri="{FF2B5EF4-FFF2-40B4-BE49-F238E27FC236}">
                      <a16:creationId xmlns:a16="http://schemas.microsoft.com/office/drawing/2014/main" id="{128E80EA-1EAF-BFCE-94B3-8D4B41B1AB56}"/>
                    </a:ext>
                  </a:extLst>
                </p:cNvPr>
                <p:cNvSpPr/>
                <p:nvPr/>
              </p:nvSpPr>
              <p:spPr>
                <a:xfrm>
                  <a:off x="11125192" y="2014972"/>
                  <a:ext cx="17335" cy="16764"/>
                </a:xfrm>
                <a:custGeom>
                  <a:avLst/>
                  <a:gdLst>
                    <a:gd name="connsiteX0" fmla="*/ 6763 w 17335"/>
                    <a:gd name="connsiteY0" fmla="*/ 6382 h 16764"/>
                    <a:gd name="connsiteX1" fmla="*/ 0 w 17335"/>
                    <a:gd name="connsiteY1" fmla="*/ 5906 h 16764"/>
                    <a:gd name="connsiteX2" fmla="*/ 5429 w 17335"/>
                    <a:gd name="connsiteY2" fmla="*/ 10001 h 16764"/>
                    <a:gd name="connsiteX3" fmla="*/ 2857 w 17335"/>
                    <a:gd name="connsiteY3" fmla="*/ 16288 h 16764"/>
                    <a:gd name="connsiteX4" fmla="*/ 8382 w 17335"/>
                    <a:gd name="connsiteY4" fmla="*/ 12383 h 16764"/>
                    <a:gd name="connsiteX5" fmla="*/ 13525 w 17335"/>
                    <a:gd name="connsiteY5" fmla="*/ 16764 h 16764"/>
                    <a:gd name="connsiteX6" fmla="*/ 11621 w 17335"/>
                    <a:gd name="connsiteY6" fmla="*/ 10287 h 16764"/>
                    <a:gd name="connsiteX7" fmla="*/ 17335 w 17335"/>
                    <a:gd name="connsiteY7" fmla="*/ 6763 h 16764"/>
                    <a:gd name="connsiteX8" fmla="*/ 10573 w 17335"/>
                    <a:gd name="connsiteY8" fmla="*/ 6572 h 16764"/>
                    <a:gd name="connsiteX9" fmla="*/ 8954 w 17335"/>
                    <a:gd name="connsiteY9" fmla="*/ 0 h 16764"/>
                    <a:gd name="connsiteX10" fmla="*/ 6763 w 17335"/>
                    <a:gd name="connsiteY10" fmla="*/ 6382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35" h="16764">
                      <a:moveTo>
                        <a:pt x="6763" y="6382"/>
                      </a:moveTo>
                      <a:lnTo>
                        <a:pt x="0" y="5906"/>
                      </a:lnTo>
                      <a:lnTo>
                        <a:pt x="5429" y="10001"/>
                      </a:lnTo>
                      <a:lnTo>
                        <a:pt x="2857" y="16288"/>
                      </a:lnTo>
                      <a:lnTo>
                        <a:pt x="8382" y="12383"/>
                      </a:lnTo>
                      <a:lnTo>
                        <a:pt x="13525" y="16764"/>
                      </a:lnTo>
                      <a:lnTo>
                        <a:pt x="11621" y="10287"/>
                      </a:lnTo>
                      <a:lnTo>
                        <a:pt x="17335" y="6763"/>
                      </a:lnTo>
                      <a:lnTo>
                        <a:pt x="10573" y="6572"/>
                      </a:lnTo>
                      <a:lnTo>
                        <a:pt x="8954" y="0"/>
                      </a:lnTo>
                      <a:lnTo>
                        <a:pt x="6763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9" name="Freeform: Shape 808">
                  <a:extLst>
                    <a:ext uri="{FF2B5EF4-FFF2-40B4-BE49-F238E27FC236}">
                      <a16:creationId xmlns:a16="http://schemas.microsoft.com/office/drawing/2014/main" id="{7B4C6612-18D5-0FA1-B9D4-9D6BE114D2E4}"/>
                    </a:ext>
                  </a:extLst>
                </p:cNvPr>
                <p:cNvSpPr/>
                <p:nvPr/>
              </p:nvSpPr>
              <p:spPr>
                <a:xfrm>
                  <a:off x="11012511" y="1605683"/>
                  <a:ext cx="16859" cy="17430"/>
                </a:xfrm>
                <a:custGeom>
                  <a:avLst/>
                  <a:gdLst>
                    <a:gd name="connsiteX0" fmla="*/ 6763 w 16859"/>
                    <a:gd name="connsiteY0" fmla="*/ 5429 h 17430"/>
                    <a:gd name="connsiteX1" fmla="*/ 476 w 16859"/>
                    <a:gd name="connsiteY1" fmla="*/ 2857 h 17430"/>
                    <a:gd name="connsiteX2" fmla="*/ 4381 w 16859"/>
                    <a:gd name="connsiteY2" fmla="*/ 8382 h 17430"/>
                    <a:gd name="connsiteX3" fmla="*/ 0 w 16859"/>
                    <a:gd name="connsiteY3" fmla="*/ 13621 h 17430"/>
                    <a:gd name="connsiteX4" fmla="*/ 6477 w 16859"/>
                    <a:gd name="connsiteY4" fmla="*/ 11620 h 17430"/>
                    <a:gd name="connsiteX5" fmla="*/ 10096 w 16859"/>
                    <a:gd name="connsiteY5" fmla="*/ 17431 h 17430"/>
                    <a:gd name="connsiteX6" fmla="*/ 10192 w 16859"/>
                    <a:gd name="connsiteY6" fmla="*/ 10668 h 17430"/>
                    <a:gd name="connsiteX7" fmla="*/ 16859 w 16859"/>
                    <a:gd name="connsiteY7" fmla="*/ 9049 h 17430"/>
                    <a:gd name="connsiteX8" fmla="*/ 10382 w 16859"/>
                    <a:gd name="connsiteY8" fmla="*/ 6763 h 17430"/>
                    <a:gd name="connsiteX9" fmla="*/ 10954 w 16859"/>
                    <a:gd name="connsiteY9" fmla="*/ 0 h 17430"/>
                    <a:gd name="connsiteX10" fmla="*/ 6763 w 16859"/>
                    <a:gd name="connsiteY10" fmla="*/ 5429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859" h="17430">
                      <a:moveTo>
                        <a:pt x="6763" y="5429"/>
                      </a:moveTo>
                      <a:lnTo>
                        <a:pt x="476" y="2857"/>
                      </a:lnTo>
                      <a:lnTo>
                        <a:pt x="4381" y="8382"/>
                      </a:lnTo>
                      <a:lnTo>
                        <a:pt x="0" y="13621"/>
                      </a:lnTo>
                      <a:lnTo>
                        <a:pt x="6477" y="11620"/>
                      </a:lnTo>
                      <a:lnTo>
                        <a:pt x="10096" y="17431"/>
                      </a:lnTo>
                      <a:lnTo>
                        <a:pt x="10192" y="10668"/>
                      </a:lnTo>
                      <a:lnTo>
                        <a:pt x="16859" y="9049"/>
                      </a:lnTo>
                      <a:lnTo>
                        <a:pt x="10382" y="6763"/>
                      </a:lnTo>
                      <a:lnTo>
                        <a:pt x="10954" y="0"/>
                      </a:lnTo>
                      <a:lnTo>
                        <a:pt x="6763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0" name="Freeform: Shape 809">
                  <a:extLst>
                    <a:ext uri="{FF2B5EF4-FFF2-40B4-BE49-F238E27FC236}">
                      <a16:creationId xmlns:a16="http://schemas.microsoft.com/office/drawing/2014/main" id="{ACA5704E-45BC-0E23-128D-AD855085AEBF}"/>
                    </a:ext>
                  </a:extLst>
                </p:cNvPr>
                <p:cNvSpPr/>
                <p:nvPr/>
              </p:nvSpPr>
              <p:spPr>
                <a:xfrm>
                  <a:off x="11023274" y="2077932"/>
                  <a:ext cx="17716" cy="17049"/>
                </a:xfrm>
                <a:custGeom>
                  <a:avLst/>
                  <a:gdLst>
                    <a:gd name="connsiteX0" fmla="*/ 9144 w 17716"/>
                    <a:gd name="connsiteY0" fmla="*/ 4381 h 17049"/>
                    <a:gd name="connsiteX1" fmla="*/ 3905 w 17716"/>
                    <a:gd name="connsiteY1" fmla="*/ 0 h 17049"/>
                    <a:gd name="connsiteX2" fmla="*/ 5905 w 17716"/>
                    <a:gd name="connsiteY2" fmla="*/ 6572 h 17049"/>
                    <a:gd name="connsiteX3" fmla="*/ 0 w 17716"/>
                    <a:gd name="connsiteY3" fmla="*/ 10192 h 17049"/>
                    <a:gd name="connsiteX4" fmla="*/ 6953 w 17716"/>
                    <a:gd name="connsiteY4" fmla="*/ 10382 h 17049"/>
                    <a:gd name="connsiteX5" fmla="*/ 8572 w 17716"/>
                    <a:gd name="connsiteY5" fmla="*/ 17050 h 17049"/>
                    <a:gd name="connsiteX6" fmla="*/ 10859 w 17716"/>
                    <a:gd name="connsiteY6" fmla="*/ 10573 h 17049"/>
                    <a:gd name="connsiteX7" fmla="*/ 17716 w 17716"/>
                    <a:gd name="connsiteY7" fmla="*/ 11049 h 17049"/>
                    <a:gd name="connsiteX8" fmla="*/ 12192 w 17716"/>
                    <a:gd name="connsiteY8" fmla="*/ 6858 h 17049"/>
                    <a:gd name="connsiteX9" fmla="*/ 14764 w 17716"/>
                    <a:gd name="connsiteY9" fmla="*/ 476 h 17049"/>
                    <a:gd name="connsiteX10" fmla="*/ 9144 w 17716"/>
                    <a:gd name="connsiteY10" fmla="*/ 4381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7049">
                      <a:moveTo>
                        <a:pt x="9144" y="4381"/>
                      </a:moveTo>
                      <a:lnTo>
                        <a:pt x="3905" y="0"/>
                      </a:lnTo>
                      <a:lnTo>
                        <a:pt x="5905" y="6572"/>
                      </a:lnTo>
                      <a:lnTo>
                        <a:pt x="0" y="10192"/>
                      </a:lnTo>
                      <a:lnTo>
                        <a:pt x="6953" y="10382"/>
                      </a:lnTo>
                      <a:lnTo>
                        <a:pt x="8572" y="17050"/>
                      </a:lnTo>
                      <a:lnTo>
                        <a:pt x="10859" y="10573"/>
                      </a:lnTo>
                      <a:lnTo>
                        <a:pt x="17716" y="11049"/>
                      </a:lnTo>
                      <a:lnTo>
                        <a:pt x="12192" y="6858"/>
                      </a:lnTo>
                      <a:lnTo>
                        <a:pt x="14764" y="476"/>
                      </a:lnTo>
                      <a:lnTo>
                        <a:pt x="9144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1" name="Freeform: Shape 810">
                  <a:extLst>
                    <a:ext uri="{FF2B5EF4-FFF2-40B4-BE49-F238E27FC236}">
                      <a16:creationId xmlns:a16="http://schemas.microsoft.com/office/drawing/2014/main" id="{83CD7D48-34E7-B1BB-7ED0-B4FCCC0B196F}"/>
                    </a:ext>
                  </a:extLst>
                </p:cNvPr>
                <p:cNvSpPr/>
                <p:nvPr/>
              </p:nvSpPr>
              <p:spPr>
                <a:xfrm>
                  <a:off x="10915165" y="2009733"/>
                  <a:ext cx="17240" cy="17811"/>
                </a:xfrm>
                <a:custGeom>
                  <a:avLst/>
                  <a:gdLst>
                    <a:gd name="connsiteX0" fmla="*/ 10573 w 17240"/>
                    <a:gd name="connsiteY0" fmla="*/ 5905 h 17811"/>
                    <a:gd name="connsiteX1" fmla="*/ 6858 w 17240"/>
                    <a:gd name="connsiteY1" fmla="*/ 0 h 17811"/>
                    <a:gd name="connsiteX2" fmla="*/ 6763 w 17240"/>
                    <a:gd name="connsiteY2" fmla="*/ 6953 h 17811"/>
                    <a:gd name="connsiteX3" fmla="*/ 0 w 17240"/>
                    <a:gd name="connsiteY3" fmla="*/ 8668 h 17811"/>
                    <a:gd name="connsiteX4" fmla="*/ 6572 w 17240"/>
                    <a:gd name="connsiteY4" fmla="*/ 10954 h 17811"/>
                    <a:gd name="connsiteX5" fmla="*/ 6001 w 17240"/>
                    <a:gd name="connsiteY5" fmla="*/ 17812 h 17811"/>
                    <a:gd name="connsiteX6" fmla="*/ 10287 w 17240"/>
                    <a:gd name="connsiteY6" fmla="*/ 12287 h 17811"/>
                    <a:gd name="connsiteX7" fmla="*/ 16669 w 17240"/>
                    <a:gd name="connsiteY7" fmla="*/ 14954 h 17811"/>
                    <a:gd name="connsiteX8" fmla="*/ 12763 w 17240"/>
                    <a:gd name="connsiteY8" fmla="*/ 9239 h 17811"/>
                    <a:gd name="connsiteX9" fmla="*/ 17240 w 17240"/>
                    <a:gd name="connsiteY9" fmla="*/ 3905 h 17811"/>
                    <a:gd name="connsiteX10" fmla="*/ 10573 w 17240"/>
                    <a:gd name="connsiteY10" fmla="*/ 5905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7811">
                      <a:moveTo>
                        <a:pt x="10573" y="5905"/>
                      </a:moveTo>
                      <a:lnTo>
                        <a:pt x="6858" y="0"/>
                      </a:lnTo>
                      <a:lnTo>
                        <a:pt x="6763" y="6953"/>
                      </a:lnTo>
                      <a:lnTo>
                        <a:pt x="0" y="8668"/>
                      </a:lnTo>
                      <a:lnTo>
                        <a:pt x="6572" y="10954"/>
                      </a:lnTo>
                      <a:lnTo>
                        <a:pt x="6001" y="17812"/>
                      </a:lnTo>
                      <a:lnTo>
                        <a:pt x="10287" y="12287"/>
                      </a:lnTo>
                      <a:lnTo>
                        <a:pt x="16669" y="14954"/>
                      </a:lnTo>
                      <a:lnTo>
                        <a:pt x="12763" y="9239"/>
                      </a:lnTo>
                      <a:lnTo>
                        <a:pt x="17240" y="3905"/>
                      </a:lnTo>
                      <a:lnTo>
                        <a:pt x="10573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2" name="Freeform: Shape 811">
                  <a:extLst>
                    <a:ext uri="{FF2B5EF4-FFF2-40B4-BE49-F238E27FC236}">
                      <a16:creationId xmlns:a16="http://schemas.microsoft.com/office/drawing/2014/main" id="{3DE2C0D5-7429-22D6-AD9B-49DC3F6D9DBF}"/>
                    </a:ext>
                  </a:extLst>
                </p:cNvPr>
                <p:cNvSpPr/>
                <p:nvPr/>
              </p:nvSpPr>
              <p:spPr>
                <a:xfrm>
                  <a:off x="10849919" y="1670643"/>
                  <a:ext cx="18002" cy="17430"/>
                </a:xfrm>
                <a:custGeom>
                  <a:avLst/>
                  <a:gdLst>
                    <a:gd name="connsiteX0" fmla="*/ 10954 w 18002"/>
                    <a:gd name="connsiteY0" fmla="*/ 6858 h 17430"/>
                    <a:gd name="connsiteX1" fmla="*/ 9335 w 18002"/>
                    <a:gd name="connsiteY1" fmla="*/ 0 h 17430"/>
                    <a:gd name="connsiteX2" fmla="*/ 6953 w 18002"/>
                    <a:gd name="connsiteY2" fmla="*/ 6668 h 17430"/>
                    <a:gd name="connsiteX3" fmla="*/ 0 w 18002"/>
                    <a:gd name="connsiteY3" fmla="*/ 6096 h 17430"/>
                    <a:gd name="connsiteX4" fmla="*/ 5620 w 18002"/>
                    <a:gd name="connsiteY4" fmla="*/ 10382 h 17430"/>
                    <a:gd name="connsiteX5" fmla="*/ 2953 w 18002"/>
                    <a:gd name="connsiteY5" fmla="*/ 16859 h 17430"/>
                    <a:gd name="connsiteX6" fmla="*/ 8763 w 18002"/>
                    <a:gd name="connsiteY6" fmla="*/ 12859 h 17430"/>
                    <a:gd name="connsiteX7" fmla="*/ 14097 w 18002"/>
                    <a:gd name="connsiteY7" fmla="*/ 17431 h 17430"/>
                    <a:gd name="connsiteX8" fmla="*/ 12097 w 18002"/>
                    <a:gd name="connsiteY8" fmla="*/ 10668 h 17430"/>
                    <a:gd name="connsiteX9" fmla="*/ 18002 w 18002"/>
                    <a:gd name="connsiteY9" fmla="*/ 6953 h 17430"/>
                    <a:gd name="connsiteX10" fmla="*/ 10954 w 18002"/>
                    <a:gd name="connsiteY10" fmla="*/ 6858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430">
                      <a:moveTo>
                        <a:pt x="10954" y="6858"/>
                      </a:moveTo>
                      <a:lnTo>
                        <a:pt x="9335" y="0"/>
                      </a:lnTo>
                      <a:lnTo>
                        <a:pt x="6953" y="6668"/>
                      </a:lnTo>
                      <a:lnTo>
                        <a:pt x="0" y="6096"/>
                      </a:lnTo>
                      <a:lnTo>
                        <a:pt x="5620" y="10382"/>
                      </a:lnTo>
                      <a:lnTo>
                        <a:pt x="2953" y="16859"/>
                      </a:lnTo>
                      <a:lnTo>
                        <a:pt x="8763" y="12859"/>
                      </a:lnTo>
                      <a:lnTo>
                        <a:pt x="14097" y="17431"/>
                      </a:lnTo>
                      <a:lnTo>
                        <a:pt x="12097" y="10668"/>
                      </a:lnTo>
                      <a:lnTo>
                        <a:pt x="18002" y="6953"/>
                      </a:lnTo>
                      <a:lnTo>
                        <a:pt x="10954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3" name="Freeform: Shape 812">
                  <a:extLst>
                    <a:ext uri="{FF2B5EF4-FFF2-40B4-BE49-F238E27FC236}">
                      <a16:creationId xmlns:a16="http://schemas.microsoft.com/office/drawing/2014/main" id="{A7B683F5-D2F0-5C4D-0553-9ED63684A7B3}"/>
                    </a:ext>
                  </a:extLst>
                </p:cNvPr>
                <p:cNvSpPr/>
                <p:nvPr/>
              </p:nvSpPr>
              <p:spPr>
                <a:xfrm>
                  <a:off x="10844776" y="2069931"/>
                  <a:ext cx="17525" cy="18192"/>
                </a:xfrm>
                <a:custGeom>
                  <a:avLst/>
                  <a:gdLst>
                    <a:gd name="connsiteX0" fmla="*/ 10858 w 17525"/>
                    <a:gd name="connsiteY0" fmla="*/ 7048 h 18192"/>
                    <a:gd name="connsiteX1" fmla="*/ 11335 w 17525"/>
                    <a:gd name="connsiteY1" fmla="*/ 0 h 18192"/>
                    <a:gd name="connsiteX2" fmla="*/ 7048 w 17525"/>
                    <a:gd name="connsiteY2" fmla="*/ 5620 h 18192"/>
                    <a:gd name="connsiteX3" fmla="*/ 476 w 17525"/>
                    <a:gd name="connsiteY3" fmla="*/ 2953 h 18192"/>
                    <a:gd name="connsiteX4" fmla="*/ 4477 w 17525"/>
                    <a:gd name="connsiteY4" fmla="*/ 8858 h 18192"/>
                    <a:gd name="connsiteX5" fmla="*/ 0 w 17525"/>
                    <a:gd name="connsiteY5" fmla="*/ 14192 h 18192"/>
                    <a:gd name="connsiteX6" fmla="*/ 6763 w 17525"/>
                    <a:gd name="connsiteY6" fmla="*/ 12192 h 18192"/>
                    <a:gd name="connsiteX7" fmla="*/ 10477 w 17525"/>
                    <a:gd name="connsiteY7" fmla="*/ 18193 h 18192"/>
                    <a:gd name="connsiteX8" fmla="*/ 10668 w 17525"/>
                    <a:gd name="connsiteY8" fmla="*/ 11144 h 18192"/>
                    <a:gd name="connsiteX9" fmla="*/ 17526 w 17525"/>
                    <a:gd name="connsiteY9" fmla="*/ 9430 h 18192"/>
                    <a:gd name="connsiteX10" fmla="*/ 10858 w 17525"/>
                    <a:gd name="connsiteY10" fmla="*/ 7048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525" h="18192">
                      <a:moveTo>
                        <a:pt x="10858" y="7048"/>
                      </a:moveTo>
                      <a:lnTo>
                        <a:pt x="11335" y="0"/>
                      </a:lnTo>
                      <a:lnTo>
                        <a:pt x="7048" y="5620"/>
                      </a:lnTo>
                      <a:lnTo>
                        <a:pt x="476" y="2953"/>
                      </a:lnTo>
                      <a:lnTo>
                        <a:pt x="4477" y="8858"/>
                      </a:lnTo>
                      <a:lnTo>
                        <a:pt x="0" y="14192"/>
                      </a:lnTo>
                      <a:lnTo>
                        <a:pt x="6763" y="12192"/>
                      </a:lnTo>
                      <a:lnTo>
                        <a:pt x="10477" y="18193"/>
                      </a:lnTo>
                      <a:lnTo>
                        <a:pt x="10668" y="11144"/>
                      </a:lnTo>
                      <a:lnTo>
                        <a:pt x="17526" y="9430"/>
                      </a:lnTo>
                      <a:lnTo>
                        <a:pt x="10858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4" name="Freeform: Shape 813">
                  <a:extLst>
                    <a:ext uri="{FF2B5EF4-FFF2-40B4-BE49-F238E27FC236}">
                      <a16:creationId xmlns:a16="http://schemas.microsoft.com/office/drawing/2014/main" id="{31E440C2-97B1-1FA2-D7EB-55A2AB27614B}"/>
                    </a:ext>
                  </a:extLst>
                </p:cNvPr>
                <p:cNvSpPr/>
                <p:nvPr/>
              </p:nvSpPr>
              <p:spPr>
                <a:xfrm>
                  <a:off x="10727999" y="1524434"/>
                  <a:ext cx="18383" cy="17716"/>
                </a:xfrm>
                <a:custGeom>
                  <a:avLst/>
                  <a:gdLst>
                    <a:gd name="connsiteX0" fmla="*/ 12668 w 18383"/>
                    <a:gd name="connsiteY0" fmla="*/ 7144 h 17716"/>
                    <a:gd name="connsiteX1" fmla="*/ 15335 w 18383"/>
                    <a:gd name="connsiteY1" fmla="*/ 572 h 17716"/>
                    <a:gd name="connsiteX2" fmla="*/ 9525 w 18383"/>
                    <a:gd name="connsiteY2" fmla="*/ 4667 h 17716"/>
                    <a:gd name="connsiteX3" fmla="*/ 4001 w 18383"/>
                    <a:gd name="connsiteY3" fmla="*/ 0 h 17716"/>
                    <a:gd name="connsiteX4" fmla="*/ 6096 w 18383"/>
                    <a:gd name="connsiteY4" fmla="*/ 6858 h 17716"/>
                    <a:gd name="connsiteX5" fmla="*/ 0 w 18383"/>
                    <a:gd name="connsiteY5" fmla="*/ 10668 h 17716"/>
                    <a:gd name="connsiteX6" fmla="*/ 7144 w 18383"/>
                    <a:gd name="connsiteY6" fmla="*/ 10763 h 17716"/>
                    <a:gd name="connsiteX7" fmla="*/ 8858 w 18383"/>
                    <a:gd name="connsiteY7" fmla="*/ 17717 h 17716"/>
                    <a:gd name="connsiteX8" fmla="*/ 11239 w 18383"/>
                    <a:gd name="connsiteY8" fmla="*/ 10954 h 17716"/>
                    <a:gd name="connsiteX9" fmla="*/ 18383 w 18383"/>
                    <a:gd name="connsiteY9" fmla="*/ 11525 h 17716"/>
                    <a:gd name="connsiteX10" fmla="*/ 12668 w 18383"/>
                    <a:gd name="connsiteY10" fmla="*/ 7144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716">
                      <a:moveTo>
                        <a:pt x="12668" y="7144"/>
                      </a:moveTo>
                      <a:lnTo>
                        <a:pt x="15335" y="572"/>
                      </a:lnTo>
                      <a:lnTo>
                        <a:pt x="9525" y="4667"/>
                      </a:lnTo>
                      <a:lnTo>
                        <a:pt x="4001" y="0"/>
                      </a:lnTo>
                      <a:lnTo>
                        <a:pt x="6096" y="6858"/>
                      </a:lnTo>
                      <a:lnTo>
                        <a:pt x="0" y="10668"/>
                      </a:lnTo>
                      <a:lnTo>
                        <a:pt x="7144" y="10763"/>
                      </a:lnTo>
                      <a:lnTo>
                        <a:pt x="8858" y="17717"/>
                      </a:lnTo>
                      <a:lnTo>
                        <a:pt x="11239" y="10954"/>
                      </a:lnTo>
                      <a:lnTo>
                        <a:pt x="18383" y="11525"/>
                      </a:lnTo>
                      <a:lnTo>
                        <a:pt x="12668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5" name="Freeform: Shape 814">
                  <a:extLst>
                    <a:ext uri="{FF2B5EF4-FFF2-40B4-BE49-F238E27FC236}">
                      <a16:creationId xmlns:a16="http://schemas.microsoft.com/office/drawing/2014/main" id="{8492ED0A-5259-828F-7C86-DF488FDBB136}"/>
                    </a:ext>
                  </a:extLst>
                </p:cNvPr>
                <p:cNvSpPr/>
                <p:nvPr/>
              </p:nvSpPr>
              <p:spPr>
                <a:xfrm>
                  <a:off x="10729047" y="1827234"/>
                  <a:ext cx="18002" cy="18573"/>
                </a:xfrm>
                <a:custGeom>
                  <a:avLst/>
                  <a:gdLst>
                    <a:gd name="connsiteX0" fmla="*/ 13335 w 18002"/>
                    <a:gd name="connsiteY0" fmla="*/ 9620 h 18573"/>
                    <a:gd name="connsiteX1" fmla="*/ 18002 w 18002"/>
                    <a:gd name="connsiteY1" fmla="*/ 4096 h 18573"/>
                    <a:gd name="connsiteX2" fmla="*/ 11049 w 18002"/>
                    <a:gd name="connsiteY2" fmla="*/ 6191 h 18573"/>
                    <a:gd name="connsiteX3" fmla="*/ 7239 w 18002"/>
                    <a:gd name="connsiteY3" fmla="*/ 0 h 18573"/>
                    <a:gd name="connsiteX4" fmla="*/ 7049 w 18002"/>
                    <a:gd name="connsiteY4" fmla="*/ 7239 h 18573"/>
                    <a:gd name="connsiteX5" fmla="*/ 0 w 18002"/>
                    <a:gd name="connsiteY5" fmla="*/ 8954 h 18573"/>
                    <a:gd name="connsiteX6" fmla="*/ 6858 w 18002"/>
                    <a:gd name="connsiteY6" fmla="*/ 11430 h 18573"/>
                    <a:gd name="connsiteX7" fmla="*/ 6382 w 18002"/>
                    <a:gd name="connsiteY7" fmla="*/ 18574 h 18573"/>
                    <a:gd name="connsiteX8" fmla="*/ 10763 w 18002"/>
                    <a:gd name="connsiteY8" fmla="*/ 12859 h 18573"/>
                    <a:gd name="connsiteX9" fmla="*/ 17431 w 18002"/>
                    <a:gd name="connsiteY9" fmla="*/ 15526 h 18573"/>
                    <a:gd name="connsiteX10" fmla="*/ 13335 w 18002"/>
                    <a:gd name="connsiteY10" fmla="*/ 9620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8573">
                      <a:moveTo>
                        <a:pt x="13335" y="9620"/>
                      </a:moveTo>
                      <a:lnTo>
                        <a:pt x="18002" y="4096"/>
                      </a:lnTo>
                      <a:lnTo>
                        <a:pt x="11049" y="6191"/>
                      </a:lnTo>
                      <a:lnTo>
                        <a:pt x="7239" y="0"/>
                      </a:lnTo>
                      <a:lnTo>
                        <a:pt x="7049" y="7239"/>
                      </a:lnTo>
                      <a:lnTo>
                        <a:pt x="0" y="8954"/>
                      </a:lnTo>
                      <a:lnTo>
                        <a:pt x="6858" y="11430"/>
                      </a:lnTo>
                      <a:lnTo>
                        <a:pt x="6382" y="18574"/>
                      </a:lnTo>
                      <a:lnTo>
                        <a:pt x="10763" y="12859"/>
                      </a:lnTo>
                      <a:lnTo>
                        <a:pt x="17431" y="15526"/>
                      </a:lnTo>
                      <a:lnTo>
                        <a:pt x="13335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6" name="Freeform: Shape 815">
                  <a:extLst>
                    <a:ext uri="{FF2B5EF4-FFF2-40B4-BE49-F238E27FC236}">
                      <a16:creationId xmlns:a16="http://schemas.microsoft.com/office/drawing/2014/main" id="{17A089B5-8714-5E55-5B09-B3F20AE7B685}"/>
                    </a:ext>
                  </a:extLst>
                </p:cNvPr>
                <p:cNvSpPr/>
                <p:nvPr/>
              </p:nvSpPr>
              <p:spPr>
                <a:xfrm>
                  <a:off x="10640274" y="1658451"/>
                  <a:ext cx="18764" cy="18097"/>
                </a:xfrm>
                <a:custGeom>
                  <a:avLst/>
                  <a:gdLst>
                    <a:gd name="connsiteX0" fmla="*/ 12573 w 18764"/>
                    <a:gd name="connsiteY0" fmla="*/ 11144 h 18097"/>
                    <a:gd name="connsiteX1" fmla="*/ 18764 w 18764"/>
                    <a:gd name="connsiteY1" fmla="*/ 7239 h 18097"/>
                    <a:gd name="connsiteX2" fmla="*/ 11430 w 18764"/>
                    <a:gd name="connsiteY2" fmla="*/ 7049 h 18097"/>
                    <a:gd name="connsiteX3" fmla="*/ 9715 w 18764"/>
                    <a:gd name="connsiteY3" fmla="*/ 0 h 18097"/>
                    <a:gd name="connsiteX4" fmla="*/ 7334 w 18764"/>
                    <a:gd name="connsiteY4" fmla="*/ 6858 h 18097"/>
                    <a:gd name="connsiteX5" fmla="*/ 0 w 18764"/>
                    <a:gd name="connsiteY5" fmla="*/ 6382 h 18097"/>
                    <a:gd name="connsiteX6" fmla="*/ 5810 w 18764"/>
                    <a:gd name="connsiteY6" fmla="*/ 10763 h 18097"/>
                    <a:gd name="connsiteX7" fmla="*/ 3048 w 18764"/>
                    <a:gd name="connsiteY7" fmla="*/ 17526 h 18097"/>
                    <a:gd name="connsiteX8" fmla="*/ 9049 w 18764"/>
                    <a:gd name="connsiteY8" fmla="*/ 13430 h 18097"/>
                    <a:gd name="connsiteX9" fmla="*/ 14668 w 18764"/>
                    <a:gd name="connsiteY9" fmla="*/ 18098 h 18097"/>
                    <a:gd name="connsiteX10" fmla="*/ 12573 w 18764"/>
                    <a:gd name="connsiteY10" fmla="*/ 11144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8097">
                      <a:moveTo>
                        <a:pt x="12573" y="11144"/>
                      </a:moveTo>
                      <a:lnTo>
                        <a:pt x="18764" y="7239"/>
                      </a:lnTo>
                      <a:lnTo>
                        <a:pt x="11430" y="7049"/>
                      </a:lnTo>
                      <a:lnTo>
                        <a:pt x="9715" y="0"/>
                      </a:lnTo>
                      <a:lnTo>
                        <a:pt x="7334" y="6858"/>
                      </a:lnTo>
                      <a:lnTo>
                        <a:pt x="0" y="6382"/>
                      </a:lnTo>
                      <a:lnTo>
                        <a:pt x="5810" y="10763"/>
                      </a:lnTo>
                      <a:lnTo>
                        <a:pt x="3048" y="17526"/>
                      </a:lnTo>
                      <a:lnTo>
                        <a:pt x="9049" y="13430"/>
                      </a:lnTo>
                      <a:lnTo>
                        <a:pt x="14668" y="18098"/>
                      </a:lnTo>
                      <a:lnTo>
                        <a:pt x="12573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7" name="Freeform: Shape 816">
                  <a:extLst>
                    <a:ext uri="{FF2B5EF4-FFF2-40B4-BE49-F238E27FC236}">
                      <a16:creationId xmlns:a16="http://schemas.microsoft.com/office/drawing/2014/main" id="{30DB6806-05D2-B164-E8CE-A68A65A9AA24}"/>
                    </a:ext>
                  </a:extLst>
                </p:cNvPr>
                <p:cNvSpPr/>
                <p:nvPr/>
              </p:nvSpPr>
              <p:spPr>
                <a:xfrm>
                  <a:off x="10598650" y="1745700"/>
                  <a:ext cx="18287" cy="18954"/>
                </a:xfrm>
                <a:custGeom>
                  <a:avLst/>
                  <a:gdLst>
                    <a:gd name="connsiteX0" fmla="*/ 11144 w 18287"/>
                    <a:gd name="connsiteY0" fmla="*/ 11621 h 18954"/>
                    <a:gd name="connsiteX1" fmla="*/ 18288 w 18287"/>
                    <a:gd name="connsiteY1" fmla="*/ 9811 h 18954"/>
                    <a:gd name="connsiteX2" fmla="*/ 11334 w 18287"/>
                    <a:gd name="connsiteY2" fmla="*/ 7334 h 18954"/>
                    <a:gd name="connsiteX3" fmla="*/ 11811 w 18287"/>
                    <a:gd name="connsiteY3" fmla="*/ 0 h 18954"/>
                    <a:gd name="connsiteX4" fmla="*/ 7334 w 18287"/>
                    <a:gd name="connsiteY4" fmla="*/ 5906 h 18954"/>
                    <a:gd name="connsiteX5" fmla="*/ 571 w 18287"/>
                    <a:gd name="connsiteY5" fmla="*/ 3143 h 18954"/>
                    <a:gd name="connsiteX6" fmla="*/ 4763 w 18287"/>
                    <a:gd name="connsiteY6" fmla="*/ 9144 h 18954"/>
                    <a:gd name="connsiteX7" fmla="*/ 0 w 18287"/>
                    <a:gd name="connsiteY7" fmla="*/ 14859 h 18954"/>
                    <a:gd name="connsiteX8" fmla="*/ 7048 w 18287"/>
                    <a:gd name="connsiteY8" fmla="*/ 12668 h 18954"/>
                    <a:gd name="connsiteX9" fmla="*/ 10954 w 18287"/>
                    <a:gd name="connsiteY9" fmla="*/ 18955 h 18954"/>
                    <a:gd name="connsiteX10" fmla="*/ 11144 w 18287"/>
                    <a:gd name="connsiteY10" fmla="*/ 11621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7" h="18954">
                      <a:moveTo>
                        <a:pt x="11144" y="11621"/>
                      </a:moveTo>
                      <a:lnTo>
                        <a:pt x="18288" y="9811"/>
                      </a:lnTo>
                      <a:lnTo>
                        <a:pt x="11334" y="7334"/>
                      </a:lnTo>
                      <a:lnTo>
                        <a:pt x="11811" y="0"/>
                      </a:lnTo>
                      <a:lnTo>
                        <a:pt x="7334" y="5906"/>
                      </a:lnTo>
                      <a:lnTo>
                        <a:pt x="571" y="3143"/>
                      </a:lnTo>
                      <a:lnTo>
                        <a:pt x="4763" y="9144"/>
                      </a:lnTo>
                      <a:lnTo>
                        <a:pt x="0" y="14859"/>
                      </a:lnTo>
                      <a:lnTo>
                        <a:pt x="7048" y="12668"/>
                      </a:lnTo>
                      <a:lnTo>
                        <a:pt x="10954" y="18955"/>
                      </a:lnTo>
                      <a:lnTo>
                        <a:pt x="11144" y="11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8" name="Freeform: Shape 817">
                  <a:extLst>
                    <a:ext uri="{FF2B5EF4-FFF2-40B4-BE49-F238E27FC236}">
                      <a16:creationId xmlns:a16="http://schemas.microsoft.com/office/drawing/2014/main" id="{10EA3CC4-772F-5417-5E39-C192A6A89FC2}"/>
                    </a:ext>
                  </a:extLst>
                </p:cNvPr>
                <p:cNvSpPr/>
                <p:nvPr/>
              </p:nvSpPr>
              <p:spPr>
                <a:xfrm>
                  <a:off x="10618080" y="2154799"/>
                  <a:ext cx="19145" cy="18478"/>
                </a:xfrm>
                <a:custGeom>
                  <a:avLst/>
                  <a:gdLst>
                    <a:gd name="connsiteX0" fmla="*/ 11716 w 19145"/>
                    <a:gd name="connsiteY0" fmla="*/ 11430 h 18478"/>
                    <a:gd name="connsiteX1" fmla="*/ 19145 w 19145"/>
                    <a:gd name="connsiteY1" fmla="*/ 11906 h 18478"/>
                    <a:gd name="connsiteX2" fmla="*/ 13240 w 19145"/>
                    <a:gd name="connsiteY2" fmla="*/ 7429 h 18478"/>
                    <a:gd name="connsiteX3" fmla="*/ 16002 w 19145"/>
                    <a:gd name="connsiteY3" fmla="*/ 476 h 18478"/>
                    <a:gd name="connsiteX4" fmla="*/ 9906 w 19145"/>
                    <a:gd name="connsiteY4" fmla="*/ 4763 h 18478"/>
                    <a:gd name="connsiteX5" fmla="*/ 4191 w 19145"/>
                    <a:gd name="connsiteY5" fmla="*/ 0 h 18478"/>
                    <a:gd name="connsiteX6" fmla="*/ 6287 w 19145"/>
                    <a:gd name="connsiteY6" fmla="*/ 7048 h 18478"/>
                    <a:gd name="connsiteX7" fmla="*/ 0 w 19145"/>
                    <a:gd name="connsiteY7" fmla="*/ 11049 h 18478"/>
                    <a:gd name="connsiteX8" fmla="*/ 7429 w 19145"/>
                    <a:gd name="connsiteY8" fmla="*/ 11240 h 18478"/>
                    <a:gd name="connsiteX9" fmla="*/ 9239 w 19145"/>
                    <a:gd name="connsiteY9" fmla="*/ 18479 h 18478"/>
                    <a:gd name="connsiteX10" fmla="*/ 11716 w 19145"/>
                    <a:gd name="connsiteY10" fmla="*/ 11430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8478">
                      <a:moveTo>
                        <a:pt x="11716" y="11430"/>
                      </a:moveTo>
                      <a:lnTo>
                        <a:pt x="19145" y="11906"/>
                      </a:lnTo>
                      <a:lnTo>
                        <a:pt x="13240" y="7429"/>
                      </a:lnTo>
                      <a:lnTo>
                        <a:pt x="16002" y="476"/>
                      </a:lnTo>
                      <a:lnTo>
                        <a:pt x="9906" y="4763"/>
                      </a:lnTo>
                      <a:lnTo>
                        <a:pt x="4191" y="0"/>
                      </a:lnTo>
                      <a:lnTo>
                        <a:pt x="6287" y="7048"/>
                      </a:lnTo>
                      <a:lnTo>
                        <a:pt x="0" y="11049"/>
                      </a:lnTo>
                      <a:lnTo>
                        <a:pt x="7429" y="11240"/>
                      </a:lnTo>
                      <a:lnTo>
                        <a:pt x="9239" y="18479"/>
                      </a:lnTo>
                      <a:lnTo>
                        <a:pt x="11716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9" name="Freeform: Shape 818">
                  <a:extLst>
                    <a:ext uri="{FF2B5EF4-FFF2-40B4-BE49-F238E27FC236}">
                      <a16:creationId xmlns:a16="http://schemas.microsoft.com/office/drawing/2014/main" id="{2789876C-2304-238C-86D5-032B87E781E7}"/>
                    </a:ext>
                  </a:extLst>
                </p:cNvPr>
                <p:cNvSpPr/>
                <p:nvPr/>
              </p:nvSpPr>
              <p:spPr>
                <a:xfrm>
                  <a:off x="10543786" y="2278148"/>
                  <a:ext cx="18668" cy="19335"/>
                </a:xfrm>
                <a:custGeom>
                  <a:avLst/>
                  <a:gdLst>
                    <a:gd name="connsiteX0" fmla="*/ 11144 w 18668"/>
                    <a:gd name="connsiteY0" fmla="*/ 13335 h 19335"/>
                    <a:gd name="connsiteX1" fmla="*/ 18193 w 18668"/>
                    <a:gd name="connsiteY1" fmla="*/ 16192 h 19335"/>
                    <a:gd name="connsiteX2" fmla="*/ 13811 w 18668"/>
                    <a:gd name="connsiteY2" fmla="*/ 10001 h 19335"/>
                    <a:gd name="connsiteX3" fmla="*/ 18669 w 18668"/>
                    <a:gd name="connsiteY3" fmla="*/ 4286 h 19335"/>
                    <a:gd name="connsiteX4" fmla="*/ 11525 w 18668"/>
                    <a:gd name="connsiteY4" fmla="*/ 6382 h 19335"/>
                    <a:gd name="connsiteX5" fmla="*/ 7525 w 18668"/>
                    <a:gd name="connsiteY5" fmla="*/ 0 h 19335"/>
                    <a:gd name="connsiteX6" fmla="*/ 7334 w 18668"/>
                    <a:gd name="connsiteY6" fmla="*/ 7525 h 19335"/>
                    <a:gd name="connsiteX7" fmla="*/ 0 w 18668"/>
                    <a:gd name="connsiteY7" fmla="*/ 9334 h 19335"/>
                    <a:gd name="connsiteX8" fmla="*/ 7144 w 18668"/>
                    <a:gd name="connsiteY8" fmla="*/ 11811 h 19335"/>
                    <a:gd name="connsiteX9" fmla="*/ 6572 w 18668"/>
                    <a:gd name="connsiteY9" fmla="*/ 19336 h 19335"/>
                    <a:gd name="connsiteX10" fmla="*/ 11144 w 18668"/>
                    <a:gd name="connsiteY10" fmla="*/ 1333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8" h="19335">
                      <a:moveTo>
                        <a:pt x="11144" y="13335"/>
                      </a:moveTo>
                      <a:lnTo>
                        <a:pt x="18193" y="16192"/>
                      </a:lnTo>
                      <a:lnTo>
                        <a:pt x="13811" y="10001"/>
                      </a:lnTo>
                      <a:lnTo>
                        <a:pt x="18669" y="4286"/>
                      </a:lnTo>
                      <a:lnTo>
                        <a:pt x="11525" y="6382"/>
                      </a:lnTo>
                      <a:lnTo>
                        <a:pt x="7525" y="0"/>
                      </a:lnTo>
                      <a:lnTo>
                        <a:pt x="7334" y="7525"/>
                      </a:lnTo>
                      <a:lnTo>
                        <a:pt x="0" y="9334"/>
                      </a:lnTo>
                      <a:lnTo>
                        <a:pt x="7144" y="11811"/>
                      </a:lnTo>
                      <a:lnTo>
                        <a:pt x="6572" y="19336"/>
                      </a:lnTo>
                      <a:lnTo>
                        <a:pt x="1114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0" name="Freeform: Shape 819">
                  <a:extLst>
                    <a:ext uri="{FF2B5EF4-FFF2-40B4-BE49-F238E27FC236}">
                      <a16:creationId xmlns:a16="http://schemas.microsoft.com/office/drawing/2014/main" id="{D1F5B76B-D13B-0F9F-6E26-1EA1193C9375}"/>
                    </a:ext>
                  </a:extLst>
                </p:cNvPr>
                <p:cNvSpPr/>
                <p:nvPr/>
              </p:nvSpPr>
              <p:spPr>
                <a:xfrm>
                  <a:off x="10423294" y="1590252"/>
                  <a:ext cx="19526" cy="18859"/>
                </a:xfrm>
                <a:custGeom>
                  <a:avLst/>
                  <a:gdLst>
                    <a:gd name="connsiteX0" fmla="*/ 9430 w 19526"/>
                    <a:gd name="connsiteY0" fmla="*/ 14002 h 18859"/>
                    <a:gd name="connsiteX1" fmla="*/ 15240 w 19526"/>
                    <a:gd name="connsiteY1" fmla="*/ 18859 h 18859"/>
                    <a:gd name="connsiteX2" fmla="*/ 13049 w 19526"/>
                    <a:gd name="connsiteY2" fmla="*/ 11621 h 18859"/>
                    <a:gd name="connsiteX3" fmla="*/ 19526 w 19526"/>
                    <a:gd name="connsiteY3" fmla="*/ 7620 h 18859"/>
                    <a:gd name="connsiteX4" fmla="*/ 11906 w 19526"/>
                    <a:gd name="connsiteY4" fmla="*/ 7430 h 18859"/>
                    <a:gd name="connsiteX5" fmla="*/ 10096 w 19526"/>
                    <a:gd name="connsiteY5" fmla="*/ 0 h 18859"/>
                    <a:gd name="connsiteX6" fmla="*/ 7620 w 19526"/>
                    <a:gd name="connsiteY6" fmla="*/ 7239 h 18859"/>
                    <a:gd name="connsiteX7" fmla="*/ 0 w 19526"/>
                    <a:gd name="connsiteY7" fmla="*/ 6668 h 18859"/>
                    <a:gd name="connsiteX8" fmla="*/ 6096 w 19526"/>
                    <a:gd name="connsiteY8" fmla="*/ 11240 h 18859"/>
                    <a:gd name="connsiteX9" fmla="*/ 3238 w 19526"/>
                    <a:gd name="connsiteY9" fmla="*/ 18288 h 18859"/>
                    <a:gd name="connsiteX10" fmla="*/ 9430 w 19526"/>
                    <a:gd name="connsiteY10" fmla="*/ 14002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18859">
                      <a:moveTo>
                        <a:pt x="9430" y="14002"/>
                      </a:moveTo>
                      <a:lnTo>
                        <a:pt x="15240" y="18859"/>
                      </a:lnTo>
                      <a:lnTo>
                        <a:pt x="13049" y="11621"/>
                      </a:lnTo>
                      <a:lnTo>
                        <a:pt x="19526" y="7620"/>
                      </a:lnTo>
                      <a:lnTo>
                        <a:pt x="11906" y="7430"/>
                      </a:lnTo>
                      <a:lnTo>
                        <a:pt x="10096" y="0"/>
                      </a:lnTo>
                      <a:lnTo>
                        <a:pt x="7620" y="7239"/>
                      </a:lnTo>
                      <a:lnTo>
                        <a:pt x="0" y="6668"/>
                      </a:lnTo>
                      <a:lnTo>
                        <a:pt x="6096" y="11240"/>
                      </a:lnTo>
                      <a:lnTo>
                        <a:pt x="3238" y="18288"/>
                      </a:lnTo>
                      <a:lnTo>
                        <a:pt x="9430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1" name="Freeform: Shape 820">
                  <a:extLst>
                    <a:ext uri="{FF2B5EF4-FFF2-40B4-BE49-F238E27FC236}">
                      <a16:creationId xmlns:a16="http://schemas.microsoft.com/office/drawing/2014/main" id="{0B352678-D14A-D6BD-1EF8-AD7532374AAF}"/>
                    </a:ext>
                  </a:extLst>
                </p:cNvPr>
                <p:cNvSpPr/>
                <p:nvPr/>
              </p:nvSpPr>
              <p:spPr>
                <a:xfrm>
                  <a:off x="10448250" y="2192804"/>
                  <a:ext cx="19050" cy="19716"/>
                </a:xfrm>
                <a:custGeom>
                  <a:avLst/>
                  <a:gdLst>
                    <a:gd name="connsiteX0" fmla="*/ 7334 w 19050"/>
                    <a:gd name="connsiteY0" fmla="*/ 13240 h 19716"/>
                    <a:gd name="connsiteX1" fmla="*/ 11430 w 19050"/>
                    <a:gd name="connsiteY1" fmla="*/ 19717 h 19716"/>
                    <a:gd name="connsiteX2" fmla="*/ 11621 w 19050"/>
                    <a:gd name="connsiteY2" fmla="*/ 12097 h 19716"/>
                    <a:gd name="connsiteX3" fmla="*/ 19050 w 19050"/>
                    <a:gd name="connsiteY3" fmla="*/ 10192 h 19716"/>
                    <a:gd name="connsiteX4" fmla="*/ 11811 w 19050"/>
                    <a:gd name="connsiteY4" fmla="*/ 7715 h 19716"/>
                    <a:gd name="connsiteX5" fmla="*/ 12382 w 19050"/>
                    <a:gd name="connsiteY5" fmla="*/ 0 h 19716"/>
                    <a:gd name="connsiteX6" fmla="*/ 7715 w 19050"/>
                    <a:gd name="connsiteY6" fmla="*/ 6096 h 19716"/>
                    <a:gd name="connsiteX7" fmla="*/ 571 w 19050"/>
                    <a:gd name="connsiteY7" fmla="*/ 3239 h 19716"/>
                    <a:gd name="connsiteX8" fmla="*/ 4953 w 19050"/>
                    <a:gd name="connsiteY8" fmla="*/ 9525 h 19716"/>
                    <a:gd name="connsiteX9" fmla="*/ 0 w 19050"/>
                    <a:gd name="connsiteY9" fmla="*/ 15431 h 19716"/>
                    <a:gd name="connsiteX10" fmla="*/ 7334 w 19050"/>
                    <a:gd name="connsiteY10" fmla="*/ 13240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9716">
                      <a:moveTo>
                        <a:pt x="7334" y="13240"/>
                      </a:moveTo>
                      <a:lnTo>
                        <a:pt x="11430" y="19717"/>
                      </a:lnTo>
                      <a:lnTo>
                        <a:pt x="11621" y="12097"/>
                      </a:lnTo>
                      <a:lnTo>
                        <a:pt x="19050" y="10192"/>
                      </a:lnTo>
                      <a:lnTo>
                        <a:pt x="11811" y="7715"/>
                      </a:lnTo>
                      <a:lnTo>
                        <a:pt x="12382" y="0"/>
                      </a:lnTo>
                      <a:lnTo>
                        <a:pt x="7715" y="6096"/>
                      </a:lnTo>
                      <a:lnTo>
                        <a:pt x="571" y="3239"/>
                      </a:lnTo>
                      <a:lnTo>
                        <a:pt x="4953" y="9525"/>
                      </a:lnTo>
                      <a:lnTo>
                        <a:pt x="0" y="15431"/>
                      </a:lnTo>
                      <a:lnTo>
                        <a:pt x="7334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2" name="Freeform: Shape 821">
                  <a:extLst>
                    <a:ext uri="{FF2B5EF4-FFF2-40B4-BE49-F238E27FC236}">
                      <a16:creationId xmlns:a16="http://schemas.microsoft.com/office/drawing/2014/main" id="{246147EA-35F7-0C50-4792-CCE007991112}"/>
                    </a:ext>
                  </a:extLst>
                </p:cNvPr>
                <p:cNvSpPr/>
                <p:nvPr/>
              </p:nvSpPr>
              <p:spPr>
                <a:xfrm>
                  <a:off x="10381765" y="1988207"/>
                  <a:ext cx="19907" cy="19240"/>
                </a:xfrm>
                <a:custGeom>
                  <a:avLst/>
                  <a:gdLst>
                    <a:gd name="connsiteX0" fmla="*/ 7811 w 19907"/>
                    <a:gd name="connsiteY0" fmla="*/ 11716 h 19240"/>
                    <a:gd name="connsiteX1" fmla="*/ 9620 w 19907"/>
                    <a:gd name="connsiteY1" fmla="*/ 19240 h 19240"/>
                    <a:gd name="connsiteX2" fmla="*/ 12192 w 19907"/>
                    <a:gd name="connsiteY2" fmla="*/ 11906 h 19240"/>
                    <a:gd name="connsiteX3" fmla="*/ 19907 w 19907"/>
                    <a:gd name="connsiteY3" fmla="*/ 12478 h 19240"/>
                    <a:gd name="connsiteX4" fmla="*/ 13716 w 19907"/>
                    <a:gd name="connsiteY4" fmla="*/ 7810 h 19240"/>
                    <a:gd name="connsiteX5" fmla="*/ 16669 w 19907"/>
                    <a:gd name="connsiteY5" fmla="*/ 571 h 19240"/>
                    <a:gd name="connsiteX6" fmla="*/ 10287 w 19907"/>
                    <a:gd name="connsiteY6" fmla="*/ 5048 h 19240"/>
                    <a:gd name="connsiteX7" fmla="*/ 4381 w 19907"/>
                    <a:gd name="connsiteY7" fmla="*/ 0 h 19240"/>
                    <a:gd name="connsiteX8" fmla="*/ 6572 w 19907"/>
                    <a:gd name="connsiteY8" fmla="*/ 7429 h 19240"/>
                    <a:gd name="connsiteX9" fmla="*/ 0 w 19907"/>
                    <a:gd name="connsiteY9" fmla="*/ 11525 h 19240"/>
                    <a:gd name="connsiteX10" fmla="*/ 7811 w 19907"/>
                    <a:gd name="connsiteY10" fmla="*/ 11716 h 1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19240">
                      <a:moveTo>
                        <a:pt x="7811" y="11716"/>
                      </a:moveTo>
                      <a:lnTo>
                        <a:pt x="9620" y="19240"/>
                      </a:lnTo>
                      <a:lnTo>
                        <a:pt x="12192" y="11906"/>
                      </a:lnTo>
                      <a:lnTo>
                        <a:pt x="19907" y="12478"/>
                      </a:lnTo>
                      <a:lnTo>
                        <a:pt x="13716" y="7810"/>
                      </a:lnTo>
                      <a:lnTo>
                        <a:pt x="16669" y="571"/>
                      </a:lnTo>
                      <a:lnTo>
                        <a:pt x="10287" y="5048"/>
                      </a:lnTo>
                      <a:lnTo>
                        <a:pt x="4381" y="0"/>
                      </a:lnTo>
                      <a:lnTo>
                        <a:pt x="6572" y="7429"/>
                      </a:lnTo>
                      <a:lnTo>
                        <a:pt x="0" y="11525"/>
                      </a:lnTo>
                      <a:lnTo>
                        <a:pt x="7811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3" name="Freeform: Shape 822">
                  <a:extLst>
                    <a:ext uri="{FF2B5EF4-FFF2-40B4-BE49-F238E27FC236}">
                      <a16:creationId xmlns:a16="http://schemas.microsoft.com/office/drawing/2014/main" id="{83535FE3-F4C9-1B32-0417-34304EE3DD27}"/>
                    </a:ext>
                  </a:extLst>
                </p:cNvPr>
                <p:cNvSpPr/>
                <p:nvPr/>
              </p:nvSpPr>
              <p:spPr>
                <a:xfrm>
                  <a:off x="10298136" y="1897815"/>
                  <a:ext cx="19431" cy="20097"/>
                </a:xfrm>
                <a:custGeom>
                  <a:avLst/>
                  <a:gdLst>
                    <a:gd name="connsiteX0" fmla="*/ 7429 w 19431"/>
                    <a:gd name="connsiteY0" fmla="*/ 12287 h 20097"/>
                    <a:gd name="connsiteX1" fmla="*/ 6858 w 19431"/>
                    <a:gd name="connsiteY1" fmla="*/ 20098 h 20097"/>
                    <a:gd name="connsiteX2" fmla="*/ 11525 w 19431"/>
                    <a:gd name="connsiteY2" fmla="*/ 13811 h 20097"/>
                    <a:gd name="connsiteX3" fmla="*/ 18860 w 19431"/>
                    <a:gd name="connsiteY3" fmla="*/ 16859 h 20097"/>
                    <a:gd name="connsiteX4" fmla="*/ 14383 w 19431"/>
                    <a:gd name="connsiteY4" fmla="*/ 10382 h 20097"/>
                    <a:gd name="connsiteX5" fmla="*/ 19431 w 19431"/>
                    <a:gd name="connsiteY5" fmla="*/ 4381 h 20097"/>
                    <a:gd name="connsiteX6" fmla="*/ 11906 w 19431"/>
                    <a:gd name="connsiteY6" fmla="*/ 6667 h 20097"/>
                    <a:gd name="connsiteX7" fmla="*/ 7715 w 19431"/>
                    <a:gd name="connsiteY7" fmla="*/ 0 h 20097"/>
                    <a:gd name="connsiteX8" fmla="*/ 7620 w 19431"/>
                    <a:gd name="connsiteY8" fmla="*/ 7810 h 20097"/>
                    <a:gd name="connsiteX9" fmla="*/ 0 w 19431"/>
                    <a:gd name="connsiteY9" fmla="*/ 9715 h 20097"/>
                    <a:gd name="connsiteX10" fmla="*/ 7429 w 19431"/>
                    <a:gd name="connsiteY10" fmla="*/ 12287 h 20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1" h="20097">
                      <a:moveTo>
                        <a:pt x="7429" y="12287"/>
                      </a:moveTo>
                      <a:lnTo>
                        <a:pt x="6858" y="20098"/>
                      </a:lnTo>
                      <a:lnTo>
                        <a:pt x="11525" y="13811"/>
                      </a:lnTo>
                      <a:lnTo>
                        <a:pt x="18860" y="16859"/>
                      </a:lnTo>
                      <a:lnTo>
                        <a:pt x="14383" y="10382"/>
                      </a:lnTo>
                      <a:lnTo>
                        <a:pt x="19431" y="4381"/>
                      </a:lnTo>
                      <a:lnTo>
                        <a:pt x="11906" y="6667"/>
                      </a:lnTo>
                      <a:lnTo>
                        <a:pt x="7715" y="0"/>
                      </a:lnTo>
                      <a:lnTo>
                        <a:pt x="7620" y="7810"/>
                      </a:lnTo>
                      <a:lnTo>
                        <a:pt x="0" y="9715"/>
                      </a:lnTo>
                      <a:lnTo>
                        <a:pt x="7429" y="12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4" name="Freeform: Shape 823">
                  <a:extLst>
                    <a:ext uri="{FF2B5EF4-FFF2-40B4-BE49-F238E27FC236}">
                      <a16:creationId xmlns:a16="http://schemas.microsoft.com/office/drawing/2014/main" id="{493B2045-A552-565C-7028-0AA3EE8DF73A}"/>
                    </a:ext>
                  </a:extLst>
                </p:cNvPr>
                <p:cNvSpPr/>
                <p:nvPr/>
              </p:nvSpPr>
              <p:spPr>
                <a:xfrm>
                  <a:off x="10283753" y="2144607"/>
                  <a:ext cx="20288" cy="19621"/>
                </a:xfrm>
                <a:custGeom>
                  <a:avLst/>
                  <a:gdLst>
                    <a:gd name="connsiteX0" fmla="*/ 6287 w 20288"/>
                    <a:gd name="connsiteY0" fmla="*/ 11716 h 19621"/>
                    <a:gd name="connsiteX1" fmla="*/ 3239 w 20288"/>
                    <a:gd name="connsiteY1" fmla="*/ 19050 h 19621"/>
                    <a:gd name="connsiteX2" fmla="*/ 9811 w 20288"/>
                    <a:gd name="connsiteY2" fmla="*/ 14478 h 19621"/>
                    <a:gd name="connsiteX3" fmla="*/ 15812 w 20288"/>
                    <a:gd name="connsiteY3" fmla="*/ 19621 h 19621"/>
                    <a:gd name="connsiteX4" fmla="*/ 13526 w 20288"/>
                    <a:gd name="connsiteY4" fmla="*/ 12002 h 19621"/>
                    <a:gd name="connsiteX5" fmla="*/ 20288 w 20288"/>
                    <a:gd name="connsiteY5" fmla="*/ 7810 h 19621"/>
                    <a:gd name="connsiteX6" fmla="*/ 12383 w 20288"/>
                    <a:gd name="connsiteY6" fmla="*/ 7715 h 19621"/>
                    <a:gd name="connsiteX7" fmla="*/ 10478 w 20288"/>
                    <a:gd name="connsiteY7" fmla="*/ 0 h 19621"/>
                    <a:gd name="connsiteX8" fmla="*/ 7906 w 20288"/>
                    <a:gd name="connsiteY8" fmla="*/ 7525 h 19621"/>
                    <a:gd name="connsiteX9" fmla="*/ 0 w 20288"/>
                    <a:gd name="connsiteY9" fmla="*/ 6953 h 19621"/>
                    <a:gd name="connsiteX10" fmla="*/ 6287 w 20288"/>
                    <a:gd name="connsiteY10" fmla="*/ 11716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19621">
                      <a:moveTo>
                        <a:pt x="6287" y="11716"/>
                      </a:moveTo>
                      <a:lnTo>
                        <a:pt x="3239" y="19050"/>
                      </a:lnTo>
                      <a:lnTo>
                        <a:pt x="9811" y="14478"/>
                      </a:lnTo>
                      <a:lnTo>
                        <a:pt x="15812" y="19621"/>
                      </a:lnTo>
                      <a:lnTo>
                        <a:pt x="13526" y="12002"/>
                      </a:lnTo>
                      <a:lnTo>
                        <a:pt x="20288" y="7810"/>
                      </a:lnTo>
                      <a:lnTo>
                        <a:pt x="12383" y="7715"/>
                      </a:lnTo>
                      <a:lnTo>
                        <a:pt x="10478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287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5" name="Freeform: Shape 824">
                  <a:extLst>
                    <a:ext uri="{FF2B5EF4-FFF2-40B4-BE49-F238E27FC236}">
                      <a16:creationId xmlns:a16="http://schemas.microsoft.com/office/drawing/2014/main" id="{14A17943-736F-8C9E-F277-F57C81428CE9}"/>
                    </a:ext>
                  </a:extLst>
                </p:cNvPr>
                <p:cNvSpPr/>
                <p:nvPr/>
              </p:nvSpPr>
              <p:spPr>
                <a:xfrm>
                  <a:off x="10186693" y="1787991"/>
                  <a:ext cx="19811" cy="20478"/>
                </a:xfrm>
                <a:custGeom>
                  <a:avLst/>
                  <a:gdLst>
                    <a:gd name="connsiteX0" fmla="*/ 5143 w 19811"/>
                    <a:gd name="connsiteY0" fmla="*/ 9906 h 20478"/>
                    <a:gd name="connsiteX1" fmla="*/ 0 w 19811"/>
                    <a:gd name="connsiteY1" fmla="*/ 16002 h 20478"/>
                    <a:gd name="connsiteX2" fmla="*/ 7620 w 19811"/>
                    <a:gd name="connsiteY2" fmla="*/ 13716 h 20478"/>
                    <a:gd name="connsiteX3" fmla="*/ 11906 w 19811"/>
                    <a:gd name="connsiteY3" fmla="*/ 20479 h 20478"/>
                    <a:gd name="connsiteX4" fmla="*/ 12097 w 19811"/>
                    <a:gd name="connsiteY4" fmla="*/ 12573 h 20478"/>
                    <a:gd name="connsiteX5" fmla="*/ 19812 w 19811"/>
                    <a:gd name="connsiteY5" fmla="*/ 10573 h 20478"/>
                    <a:gd name="connsiteX6" fmla="*/ 12287 w 19811"/>
                    <a:gd name="connsiteY6" fmla="*/ 8001 h 20478"/>
                    <a:gd name="connsiteX7" fmla="*/ 12859 w 19811"/>
                    <a:gd name="connsiteY7" fmla="*/ 0 h 20478"/>
                    <a:gd name="connsiteX8" fmla="*/ 8001 w 19811"/>
                    <a:gd name="connsiteY8" fmla="*/ 6382 h 20478"/>
                    <a:gd name="connsiteX9" fmla="*/ 571 w 19811"/>
                    <a:gd name="connsiteY9" fmla="*/ 3334 h 20478"/>
                    <a:gd name="connsiteX10" fmla="*/ 5143 w 19811"/>
                    <a:gd name="connsiteY10" fmla="*/ 9906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1" h="20478">
                      <a:moveTo>
                        <a:pt x="5143" y="9906"/>
                      </a:moveTo>
                      <a:lnTo>
                        <a:pt x="0" y="16002"/>
                      </a:lnTo>
                      <a:lnTo>
                        <a:pt x="7620" y="13716"/>
                      </a:lnTo>
                      <a:lnTo>
                        <a:pt x="11906" y="20479"/>
                      </a:lnTo>
                      <a:lnTo>
                        <a:pt x="12097" y="12573"/>
                      </a:lnTo>
                      <a:lnTo>
                        <a:pt x="19812" y="10573"/>
                      </a:lnTo>
                      <a:lnTo>
                        <a:pt x="12287" y="8001"/>
                      </a:lnTo>
                      <a:lnTo>
                        <a:pt x="12859" y="0"/>
                      </a:lnTo>
                      <a:lnTo>
                        <a:pt x="8001" y="6382"/>
                      </a:lnTo>
                      <a:lnTo>
                        <a:pt x="571" y="3334"/>
                      </a:lnTo>
                      <a:lnTo>
                        <a:pt x="5143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6" name="Freeform: Shape 825">
                  <a:extLst>
                    <a:ext uri="{FF2B5EF4-FFF2-40B4-BE49-F238E27FC236}">
                      <a16:creationId xmlns:a16="http://schemas.microsoft.com/office/drawing/2014/main" id="{4CB4D015-FE8E-422A-3DA1-238567E2DDB0}"/>
                    </a:ext>
                  </a:extLst>
                </p:cNvPr>
                <p:cNvSpPr/>
                <p:nvPr/>
              </p:nvSpPr>
              <p:spPr>
                <a:xfrm>
                  <a:off x="10143450" y="1735889"/>
                  <a:ext cx="20764" cy="20002"/>
                </a:xfrm>
                <a:custGeom>
                  <a:avLst/>
                  <a:gdLst>
                    <a:gd name="connsiteX0" fmla="*/ 6858 w 20764"/>
                    <a:gd name="connsiteY0" fmla="*/ 7715 h 20002"/>
                    <a:gd name="connsiteX1" fmla="*/ 0 w 20764"/>
                    <a:gd name="connsiteY1" fmla="*/ 12002 h 20002"/>
                    <a:gd name="connsiteX2" fmla="*/ 8096 w 20764"/>
                    <a:gd name="connsiteY2" fmla="*/ 12192 h 20002"/>
                    <a:gd name="connsiteX3" fmla="*/ 10001 w 20764"/>
                    <a:gd name="connsiteY3" fmla="*/ 20003 h 20002"/>
                    <a:gd name="connsiteX4" fmla="*/ 12668 w 20764"/>
                    <a:gd name="connsiteY4" fmla="*/ 12382 h 20002"/>
                    <a:gd name="connsiteX5" fmla="*/ 20764 w 20764"/>
                    <a:gd name="connsiteY5" fmla="*/ 12954 h 20002"/>
                    <a:gd name="connsiteX6" fmla="*/ 14288 w 20764"/>
                    <a:gd name="connsiteY6" fmla="*/ 8096 h 20002"/>
                    <a:gd name="connsiteX7" fmla="*/ 17336 w 20764"/>
                    <a:gd name="connsiteY7" fmla="*/ 572 h 20002"/>
                    <a:gd name="connsiteX8" fmla="*/ 10668 w 20764"/>
                    <a:gd name="connsiteY8" fmla="*/ 5144 h 20002"/>
                    <a:gd name="connsiteX9" fmla="*/ 4477 w 20764"/>
                    <a:gd name="connsiteY9" fmla="*/ 0 h 20002"/>
                    <a:gd name="connsiteX10" fmla="*/ 6858 w 20764"/>
                    <a:gd name="connsiteY10" fmla="*/ 7715 h 20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764" h="20002">
                      <a:moveTo>
                        <a:pt x="6858" y="7715"/>
                      </a:moveTo>
                      <a:lnTo>
                        <a:pt x="0" y="12002"/>
                      </a:lnTo>
                      <a:lnTo>
                        <a:pt x="8096" y="12192"/>
                      </a:lnTo>
                      <a:lnTo>
                        <a:pt x="10001" y="20003"/>
                      </a:lnTo>
                      <a:lnTo>
                        <a:pt x="12668" y="12382"/>
                      </a:lnTo>
                      <a:lnTo>
                        <a:pt x="20764" y="12954"/>
                      </a:lnTo>
                      <a:lnTo>
                        <a:pt x="14288" y="8096"/>
                      </a:lnTo>
                      <a:lnTo>
                        <a:pt x="17336" y="572"/>
                      </a:lnTo>
                      <a:lnTo>
                        <a:pt x="10668" y="5144"/>
                      </a:lnTo>
                      <a:lnTo>
                        <a:pt x="4477" y="0"/>
                      </a:lnTo>
                      <a:lnTo>
                        <a:pt x="6858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7" name="Freeform: Shape 826">
                  <a:extLst>
                    <a:ext uri="{FF2B5EF4-FFF2-40B4-BE49-F238E27FC236}">
                      <a16:creationId xmlns:a16="http://schemas.microsoft.com/office/drawing/2014/main" id="{A854FD11-27F6-5ECB-3136-EF5A4E2184DD}"/>
                    </a:ext>
                  </a:extLst>
                </p:cNvPr>
                <p:cNvSpPr/>
                <p:nvPr/>
              </p:nvSpPr>
              <p:spPr>
                <a:xfrm>
                  <a:off x="10066488" y="1772465"/>
                  <a:ext cx="20193" cy="20954"/>
                </a:xfrm>
                <a:custGeom>
                  <a:avLst/>
                  <a:gdLst>
                    <a:gd name="connsiteX0" fmla="*/ 7906 w 20193"/>
                    <a:gd name="connsiteY0" fmla="*/ 8192 h 20954"/>
                    <a:gd name="connsiteX1" fmla="*/ 0 w 20193"/>
                    <a:gd name="connsiteY1" fmla="*/ 10192 h 20954"/>
                    <a:gd name="connsiteX2" fmla="*/ 7715 w 20193"/>
                    <a:gd name="connsiteY2" fmla="*/ 12859 h 20954"/>
                    <a:gd name="connsiteX3" fmla="*/ 7049 w 20193"/>
                    <a:gd name="connsiteY3" fmla="*/ 20955 h 20954"/>
                    <a:gd name="connsiteX4" fmla="*/ 12002 w 20193"/>
                    <a:gd name="connsiteY4" fmla="*/ 14478 h 20954"/>
                    <a:gd name="connsiteX5" fmla="*/ 19621 w 20193"/>
                    <a:gd name="connsiteY5" fmla="*/ 17526 h 20954"/>
                    <a:gd name="connsiteX6" fmla="*/ 14954 w 20193"/>
                    <a:gd name="connsiteY6" fmla="*/ 10858 h 20954"/>
                    <a:gd name="connsiteX7" fmla="*/ 20193 w 20193"/>
                    <a:gd name="connsiteY7" fmla="*/ 4572 h 20954"/>
                    <a:gd name="connsiteX8" fmla="*/ 12383 w 20193"/>
                    <a:gd name="connsiteY8" fmla="*/ 6953 h 20954"/>
                    <a:gd name="connsiteX9" fmla="*/ 8096 w 20193"/>
                    <a:gd name="connsiteY9" fmla="*/ 0 h 20954"/>
                    <a:gd name="connsiteX10" fmla="*/ 7906 w 20193"/>
                    <a:gd name="connsiteY10" fmla="*/ 8192 h 20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193" h="20954">
                      <a:moveTo>
                        <a:pt x="7906" y="8192"/>
                      </a:moveTo>
                      <a:lnTo>
                        <a:pt x="0" y="10192"/>
                      </a:lnTo>
                      <a:lnTo>
                        <a:pt x="7715" y="12859"/>
                      </a:lnTo>
                      <a:lnTo>
                        <a:pt x="7049" y="20955"/>
                      </a:lnTo>
                      <a:lnTo>
                        <a:pt x="12002" y="14478"/>
                      </a:lnTo>
                      <a:lnTo>
                        <a:pt x="19621" y="17526"/>
                      </a:lnTo>
                      <a:lnTo>
                        <a:pt x="14954" y="10858"/>
                      </a:lnTo>
                      <a:lnTo>
                        <a:pt x="20193" y="4572"/>
                      </a:lnTo>
                      <a:lnTo>
                        <a:pt x="12383" y="6953"/>
                      </a:lnTo>
                      <a:lnTo>
                        <a:pt x="8096" y="0"/>
                      </a:lnTo>
                      <a:lnTo>
                        <a:pt x="7906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8" name="Freeform: Shape 827">
                  <a:extLst>
                    <a:ext uri="{FF2B5EF4-FFF2-40B4-BE49-F238E27FC236}">
                      <a16:creationId xmlns:a16="http://schemas.microsoft.com/office/drawing/2014/main" id="{98B1E900-B7D1-7555-BC57-F30C063EBCAF}"/>
                    </a:ext>
                  </a:extLst>
                </p:cNvPr>
                <p:cNvSpPr/>
                <p:nvPr/>
              </p:nvSpPr>
              <p:spPr>
                <a:xfrm>
                  <a:off x="10041151" y="1873526"/>
                  <a:ext cx="21145" cy="20383"/>
                </a:xfrm>
                <a:custGeom>
                  <a:avLst/>
                  <a:gdLst>
                    <a:gd name="connsiteX0" fmla="*/ 8191 w 21145"/>
                    <a:gd name="connsiteY0" fmla="*/ 7715 h 20383"/>
                    <a:gd name="connsiteX1" fmla="*/ 0 w 21145"/>
                    <a:gd name="connsiteY1" fmla="*/ 7144 h 20383"/>
                    <a:gd name="connsiteX2" fmla="*/ 6477 w 21145"/>
                    <a:gd name="connsiteY2" fmla="*/ 12192 h 20383"/>
                    <a:gd name="connsiteX3" fmla="*/ 3429 w 21145"/>
                    <a:gd name="connsiteY3" fmla="*/ 19812 h 20383"/>
                    <a:gd name="connsiteX4" fmla="*/ 10192 w 21145"/>
                    <a:gd name="connsiteY4" fmla="*/ 15050 h 20383"/>
                    <a:gd name="connsiteX5" fmla="*/ 16478 w 21145"/>
                    <a:gd name="connsiteY5" fmla="*/ 20383 h 20383"/>
                    <a:gd name="connsiteX6" fmla="*/ 14097 w 21145"/>
                    <a:gd name="connsiteY6" fmla="*/ 12478 h 20383"/>
                    <a:gd name="connsiteX7" fmla="*/ 21145 w 21145"/>
                    <a:gd name="connsiteY7" fmla="*/ 8192 h 20383"/>
                    <a:gd name="connsiteX8" fmla="*/ 12859 w 21145"/>
                    <a:gd name="connsiteY8" fmla="*/ 8001 h 20383"/>
                    <a:gd name="connsiteX9" fmla="*/ 10858 w 21145"/>
                    <a:gd name="connsiteY9" fmla="*/ 0 h 20383"/>
                    <a:gd name="connsiteX10" fmla="*/ 8191 w 21145"/>
                    <a:gd name="connsiteY10" fmla="*/ 7715 h 20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0383">
                      <a:moveTo>
                        <a:pt x="8191" y="7715"/>
                      </a:moveTo>
                      <a:lnTo>
                        <a:pt x="0" y="7144"/>
                      </a:lnTo>
                      <a:lnTo>
                        <a:pt x="6477" y="12192"/>
                      </a:lnTo>
                      <a:lnTo>
                        <a:pt x="3429" y="19812"/>
                      </a:lnTo>
                      <a:lnTo>
                        <a:pt x="10192" y="15050"/>
                      </a:lnTo>
                      <a:lnTo>
                        <a:pt x="16478" y="20383"/>
                      </a:lnTo>
                      <a:lnTo>
                        <a:pt x="14097" y="12478"/>
                      </a:lnTo>
                      <a:lnTo>
                        <a:pt x="21145" y="8192"/>
                      </a:lnTo>
                      <a:lnTo>
                        <a:pt x="12859" y="8001"/>
                      </a:lnTo>
                      <a:lnTo>
                        <a:pt x="10858" y="0"/>
                      </a:lnTo>
                      <a:lnTo>
                        <a:pt x="8191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9" name="Freeform: Shape 828">
                  <a:extLst>
                    <a:ext uri="{FF2B5EF4-FFF2-40B4-BE49-F238E27FC236}">
                      <a16:creationId xmlns:a16="http://schemas.microsoft.com/office/drawing/2014/main" id="{81DF174C-3545-CE51-7AA4-DA86DB389EBC}"/>
                    </a:ext>
                  </a:extLst>
                </p:cNvPr>
                <p:cNvSpPr/>
                <p:nvPr/>
              </p:nvSpPr>
              <p:spPr>
                <a:xfrm>
                  <a:off x="10019053" y="2136035"/>
                  <a:ext cx="20669" cy="21336"/>
                </a:xfrm>
                <a:custGeom>
                  <a:avLst/>
                  <a:gdLst>
                    <a:gd name="connsiteX0" fmla="*/ 8382 w 20669"/>
                    <a:gd name="connsiteY0" fmla="*/ 6572 h 21336"/>
                    <a:gd name="connsiteX1" fmla="*/ 667 w 20669"/>
                    <a:gd name="connsiteY1" fmla="*/ 3429 h 21336"/>
                    <a:gd name="connsiteX2" fmla="*/ 5429 w 20669"/>
                    <a:gd name="connsiteY2" fmla="*/ 10287 h 21336"/>
                    <a:gd name="connsiteX3" fmla="*/ 0 w 20669"/>
                    <a:gd name="connsiteY3" fmla="*/ 16669 h 21336"/>
                    <a:gd name="connsiteX4" fmla="*/ 8001 w 20669"/>
                    <a:gd name="connsiteY4" fmla="*/ 14288 h 21336"/>
                    <a:gd name="connsiteX5" fmla="*/ 12382 w 20669"/>
                    <a:gd name="connsiteY5" fmla="*/ 21336 h 21336"/>
                    <a:gd name="connsiteX6" fmla="*/ 12573 w 20669"/>
                    <a:gd name="connsiteY6" fmla="*/ 13049 h 21336"/>
                    <a:gd name="connsiteX7" fmla="*/ 20669 w 20669"/>
                    <a:gd name="connsiteY7" fmla="*/ 11049 h 21336"/>
                    <a:gd name="connsiteX8" fmla="*/ 12859 w 20669"/>
                    <a:gd name="connsiteY8" fmla="*/ 8287 h 21336"/>
                    <a:gd name="connsiteX9" fmla="*/ 13430 w 20669"/>
                    <a:gd name="connsiteY9" fmla="*/ 0 h 21336"/>
                    <a:gd name="connsiteX10" fmla="*/ 8382 w 20669"/>
                    <a:gd name="connsiteY10" fmla="*/ 6572 h 21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669" h="21336">
                      <a:moveTo>
                        <a:pt x="8382" y="6572"/>
                      </a:moveTo>
                      <a:lnTo>
                        <a:pt x="667" y="3429"/>
                      </a:lnTo>
                      <a:lnTo>
                        <a:pt x="5429" y="10287"/>
                      </a:lnTo>
                      <a:lnTo>
                        <a:pt x="0" y="16669"/>
                      </a:lnTo>
                      <a:lnTo>
                        <a:pt x="8001" y="14288"/>
                      </a:lnTo>
                      <a:lnTo>
                        <a:pt x="12382" y="21336"/>
                      </a:lnTo>
                      <a:lnTo>
                        <a:pt x="12573" y="13049"/>
                      </a:lnTo>
                      <a:lnTo>
                        <a:pt x="20669" y="11049"/>
                      </a:lnTo>
                      <a:lnTo>
                        <a:pt x="12859" y="8287"/>
                      </a:lnTo>
                      <a:lnTo>
                        <a:pt x="13430" y="0"/>
                      </a:lnTo>
                      <a:lnTo>
                        <a:pt x="8382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0" name="Freeform: Shape 829">
                  <a:extLst>
                    <a:ext uri="{FF2B5EF4-FFF2-40B4-BE49-F238E27FC236}">
                      <a16:creationId xmlns:a16="http://schemas.microsoft.com/office/drawing/2014/main" id="{AB6139A0-D7F9-4287-141F-1684D9C9A0CE}"/>
                    </a:ext>
                  </a:extLst>
                </p:cNvPr>
                <p:cNvSpPr/>
                <p:nvPr/>
              </p:nvSpPr>
              <p:spPr>
                <a:xfrm>
                  <a:off x="9887322" y="1498336"/>
                  <a:ext cx="21526" cy="20859"/>
                </a:xfrm>
                <a:custGeom>
                  <a:avLst/>
                  <a:gdLst>
                    <a:gd name="connsiteX0" fmla="*/ 11144 w 21526"/>
                    <a:gd name="connsiteY0" fmla="*/ 5429 h 20859"/>
                    <a:gd name="connsiteX1" fmla="*/ 4667 w 21526"/>
                    <a:gd name="connsiteY1" fmla="*/ 0 h 20859"/>
                    <a:gd name="connsiteX2" fmla="*/ 7144 w 21526"/>
                    <a:gd name="connsiteY2" fmla="*/ 8001 h 20859"/>
                    <a:gd name="connsiteX3" fmla="*/ 0 w 21526"/>
                    <a:gd name="connsiteY3" fmla="*/ 12478 h 20859"/>
                    <a:gd name="connsiteX4" fmla="*/ 8382 w 21526"/>
                    <a:gd name="connsiteY4" fmla="*/ 12668 h 20859"/>
                    <a:gd name="connsiteX5" fmla="*/ 10382 w 21526"/>
                    <a:gd name="connsiteY5" fmla="*/ 20860 h 20859"/>
                    <a:gd name="connsiteX6" fmla="*/ 13145 w 21526"/>
                    <a:gd name="connsiteY6" fmla="*/ 12859 h 20859"/>
                    <a:gd name="connsiteX7" fmla="*/ 21527 w 21526"/>
                    <a:gd name="connsiteY7" fmla="*/ 13525 h 20859"/>
                    <a:gd name="connsiteX8" fmla="*/ 14859 w 21526"/>
                    <a:gd name="connsiteY8" fmla="*/ 8382 h 20859"/>
                    <a:gd name="connsiteX9" fmla="*/ 18002 w 21526"/>
                    <a:gd name="connsiteY9" fmla="*/ 571 h 20859"/>
                    <a:gd name="connsiteX10" fmla="*/ 11144 w 21526"/>
                    <a:gd name="connsiteY10" fmla="*/ 5429 h 20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26" h="20859">
                      <a:moveTo>
                        <a:pt x="11144" y="5429"/>
                      </a:moveTo>
                      <a:lnTo>
                        <a:pt x="4667" y="0"/>
                      </a:lnTo>
                      <a:lnTo>
                        <a:pt x="7144" y="8001"/>
                      </a:lnTo>
                      <a:lnTo>
                        <a:pt x="0" y="12478"/>
                      </a:lnTo>
                      <a:lnTo>
                        <a:pt x="8382" y="12668"/>
                      </a:lnTo>
                      <a:lnTo>
                        <a:pt x="10382" y="20860"/>
                      </a:lnTo>
                      <a:lnTo>
                        <a:pt x="13145" y="12859"/>
                      </a:lnTo>
                      <a:lnTo>
                        <a:pt x="21527" y="13525"/>
                      </a:lnTo>
                      <a:lnTo>
                        <a:pt x="14859" y="8382"/>
                      </a:lnTo>
                      <a:lnTo>
                        <a:pt x="18002" y="571"/>
                      </a:lnTo>
                      <a:lnTo>
                        <a:pt x="1114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1" name="Freeform: Shape 830">
                  <a:extLst>
                    <a:ext uri="{FF2B5EF4-FFF2-40B4-BE49-F238E27FC236}">
                      <a16:creationId xmlns:a16="http://schemas.microsoft.com/office/drawing/2014/main" id="{31C67475-F30A-6C17-E5A0-97EEAA903D9D}"/>
                    </a:ext>
                  </a:extLst>
                </p:cNvPr>
                <p:cNvSpPr/>
                <p:nvPr/>
              </p:nvSpPr>
              <p:spPr>
                <a:xfrm>
                  <a:off x="9859224" y="1684931"/>
                  <a:ext cx="21050" cy="21812"/>
                </a:xfrm>
                <a:custGeom>
                  <a:avLst/>
                  <a:gdLst>
                    <a:gd name="connsiteX0" fmla="*/ 12954 w 21050"/>
                    <a:gd name="connsiteY0" fmla="*/ 7239 h 21812"/>
                    <a:gd name="connsiteX1" fmla="*/ 8477 w 21050"/>
                    <a:gd name="connsiteY1" fmla="*/ 0 h 21812"/>
                    <a:gd name="connsiteX2" fmla="*/ 8287 w 21050"/>
                    <a:gd name="connsiteY2" fmla="*/ 8477 h 21812"/>
                    <a:gd name="connsiteX3" fmla="*/ 0 w 21050"/>
                    <a:gd name="connsiteY3" fmla="*/ 10573 h 21812"/>
                    <a:gd name="connsiteX4" fmla="*/ 8001 w 21050"/>
                    <a:gd name="connsiteY4" fmla="*/ 13335 h 21812"/>
                    <a:gd name="connsiteX5" fmla="*/ 7429 w 21050"/>
                    <a:gd name="connsiteY5" fmla="*/ 21812 h 21812"/>
                    <a:gd name="connsiteX6" fmla="*/ 12573 w 21050"/>
                    <a:gd name="connsiteY6" fmla="*/ 15049 h 21812"/>
                    <a:gd name="connsiteX7" fmla="*/ 20383 w 21050"/>
                    <a:gd name="connsiteY7" fmla="*/ 18193 h 21812"/>
                    <a:gd name="connsiteX8" fmla="*/ 15621 w 21050"/>
                    <a:gd name="connsiteY8" fmla="*/ 11240 h 21812"/>
                    <a:gd name="connsiteX9" fmla="*/ 21050 w 21050"/>
                    <a:gd name="connsiteY9" fmla="*/ 4763 h 21812"/>
                    <a:gd name="connsiteX10" fmla="*/ 12954 w 21050"/>
                    <a:gd name="connsiteY10" fmla="*/ 7239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50" h="21812">
                      <a:moveTo>
                        <a:pt x="12954" y="7239"/>
                      </a:moveTo>
                      <a:lnTo>
                        <a:pt x="8477" y="0"/>
                      </a:lnTo>
                      <a:lnTo>
                        <a:pt x="8287" y="8477"/>
                      </a:lnTo>
                      <a:lnTo>
                        <a:pt x="0" y="10573"/>
                      </a:lnTo>
                      <a:lnTo>
                        <a:pt x="8001" y="13335"/>
                      </a:lnTo>
                      <a:lnTo>
                        <a:pt x="7429" y="21812"/>
                      </a:lnTo>
                      <a:lnTo>
                        <a:pt x="12573" y="15049"/>
                      </a:lnTo>
                      <a:lnTo>
                        <a:pt x="20383" y="18193"/>
                      </a:lnTo>
                      <a:lnTo>
                        <a:pt x="15621" y="11240"/>
                      </a:lnTo>
                      <a:lnTo>
                        <a:pt x="21050" y="4763"/>
                      </a:lnTo>
                      <a:lnTo>
                        <a:pt x="12954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2" name="Freeform: Shape 831">
                  <a:extLst>
                    <a:ext uri="{FF2B5EF4-FFF2-40B4-BE49-F238E27FC236}">
                      <a16:creationId xmlns:a16="http://schemas.microsoft.com/office/drawing/2014/main" id="{87C1AC52-4665-3896-8766-5D614684BFB7}"/>
                    </a:ext>
                  </a:extLst>
                </p:cNvPr>
                <p:cNvSpPr/>
                <p:nvPr/>
              </p:nvSpPr>
              <p:spPr>
                <a:xfrm>
                  <a:off x="9817314" y="2082599"/>
                  <a:ext cx="21431" cy="22288"/>
                </a:xfrm>
                <a:custGeom>
                  <a:avLst/>
                  <a:gdLst>
                    <a:gd name="connsiteX0" fmla="*/ 13240 w 21431"/>
                    <a:gd name="connsiteY0" fmla="*/ 8668 h 22288"/>
                    <a:gd name="connsiteX1" fmla="*/ 13906 w 21431"/>
                    <a:gd name="connsiteY1" fmla="*/ 0 h 22288"/>
                    <a:gd name="connsiteX2" fmla="*/ 8667 w 21431"/>
                    <a:gd name="connsiteY2" fmla="*/ 6953 h 22288"/>
                    <a:gd name="connsiteX3" fmla="*/ 571 w 21431"/>
                    <a:gd name="connsiteY3" fmla="*/ 3620 h 22288"/>
                    <a:gd name="connsiteX4" fmla="*/ 5524 w 21431"/>
                    <a:gd name="connsiteY4" fmla="*/ 10763 h 22288"/>
                    <a:gd name="connsiteX5" fmla="*/ 0 w 21431"/>
                    <a:gd name="connsiteY5" fmla="*/ 17431 h 22288"/>
                    <a:gd name="connsiteX6" fmla="*/ 8287 w 21431"/>
                    <a:gd name="connsiteY6" fmla="*/ 14859 h 22288"/>
                    <a:gd name="connsiteX7" fmla="*/ 12859 w 21431"/>
                    <a:gd name="connsiteY7" fmla="*/ 22289 h 22288"/>
                    <a:gd name="connsiteX8" fmla="*/ 13049 w 21431"/>
                    <a:gd name="connsiteY8" fmla="*/ 13621 h 22288"/>
                    <a:gd name="connsiteX9" fmla="*/ 21431 w 21431"/>
                    <a:gd name="connsiteY9" fmla="*/ 11525 h 22288"/>
                    <a:gd name="connsiteX10" fmla="*/ 13240 w 21431"/>
                    <a:gd name="connsiteY10" fmla="*/ 8668 h 2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431" h="22288">
                      <a:moveTo>
                        <a:pt x="13240" y="8668"/>
                      </a:moveTo>
                      <a:lnTo>
                        <a:pt x="13906" y="0"/>
                      </a:lnTo>
                      <a:lnTo>
                        <a:pt x="8667" y="6953"/>
                      </a:lnTo>
                      <a:lnTo>
                        <a:pt x="571" y="3620"/>
                      </a:lnTo>
                      <a:lnTo>
                        <a:pt x="5524" y="10763"/>
                      </a:lnTo>
                      <a:lnTo>
                        <a:pt x="0" y="17431"/>
                      </a:lnTo>
                      <a:lnTo>
                        <a:pt x="8287" y="14859"/>
                      </a:lnTo>
                      <a:lnTo>
                        <a:pt x="12859" y="22289"/>
                      </a:lnTo>
                      <a:lnTo>
                        <a:pt x="13049" y="13621"/>
                      </a:lnTo>
                      <a:lnTo>
                        <a:pt x="21431" y="11525"/>
                      </a:lnTo>
                      <a:lnTo>
                        <a:pt x="13240" y="8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3" name="Freeform: Shape 832">
                  <a:extLst>
                    <a:ext uri="{FF2B5EF4-FFF2-40B4-BE49-F238E27FC236}">
                      <a16:creationId xmlns:a16="http://schemas.microsoft.com/office/drawing/2014/main" id="{09C4F4EE-8248-D771-2853-B2051286DE3E}"/>
                    </a:ext>
                  </a:extLst>
                </p:cNvPr>
                <p:cNvSpPr/>
                <p:nvPr/>
              </p:nvSpPr>
              <p:spPr>
                <a:xfrm>
                  <a:off x="9795311" y="2064026"/>
                  <a:ext cx="22479" cy="21716"/>
                </a:xfrm>
                <a:custGeom>
                  <a:avLst/>
                  <a:gdLst>
                    <a:gd name="connsiteX0" fmla="*/ 15526 w 22479"/>
                    <a:gd name="connsiteY0" fmla="*/ 8763 h 21716"/>
                    <a:gd name="connsiteX1" fmla="*/ 18764 w 22479"/>
                    <a:gd name="connsiteY1" fmla="*/ 667 h 21716"/>
                    <a:gd name="connsiteX2" fmla="*/ 11621 w 22479"/>
                    <a:gd name="connsiteY2" fmla="*/ 5620 h 21716"/>
                    <a:gd name="connsiteX3" fmla="*/ 4858 w 22479"/>
                    <a:gd name="connsiteY3" fmla="*/ 0 h 21716"/>
                    <a:gd name="connsiteX4" fmla="*/ 7429 w 22479"/>
                    <a:gd name="connsiteY4" fmla="*/ 8382 h 21716"/>
                    <a:gd name="connsiteX5" fmla="*/ 0 w 22479"/>
                    <a:gd name="connsiteY5" fmla="*/ 13049 h 21716"/>
                    <a:gd name="connsiteX6" fmla="*/ 8763 w 22479"/>
                    <a:gd name="connsiteY6" fmla="*/ 13240 h 21716"/>
                    <a:gd name="connsiteX7" fmla="*/ 10859 w 22479"/>
                    <a:gd name="connsiteY7" fmla="*/ 21717 h 21716"/>
                    <a:gd name="connsiteX8" fmla="*/ 13716 w 22479"/>
                    <a:gd name="connsiteY8" fmla="*/ 13430 h 21716"/>
                    <a:gd name="connsiteX9" fmla="*/ 22479 w 22479"/>
                    <a:gd name="connsiteY9" fmla="*/ 14097 h 21716"/>
                    <a:gd name="connsiteX10" fmla="*/ 15526 w 22479"/>
                    <a:gd name="connsiteY10" fmla="*/ 8763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9" h="21716">
                      <a:moveTo>
                        <a:pt x="15526" y="8763"/>
                      </a:moveTo>
                      <a:lnTo>
                        <a:pt x="18764" y="667"/>
                      </a:lnTo>
                      <a:lnTo>
                        <a:pt x="11621" y="5620"/>
                      </a:lnTo>
                      <a:lnTo>
                        <a:pt x="4858" y="0"/>
                      </a:lnTo>
                      <a:lnTo>
                        <a:pt x="7429" y="8382"/>
                      </a:lnTo>
                      <a:lnTo>
                        <a:pt x="0" y="13049"/>
                      </a:lnTo>
                      <a:lnTo>
                        <a:pt x="8763" y="13240"/>
                      </a:lnTo>
                      <a:lnTo>
                        <a:pt x="10859" y="21717"/>
                      </a:lnTo>
                      <a:lnTo>
                        <a:pt x="13716" y="13430"/>
                      </a:lnTo>
                      <a:lnTo>
                        <a:pt x="22479" y="14097"/>
                      </a:lnTo>
                      <a:lnTo>
                        <a:pt x="15526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4" name="Freeform: Shape 833">
                  <a:extLst>
                    <a:ext uri="{FF2B5EF4-FFF2-40B4-BE49-F238E27FC236}">
                      <a16:creationId xmlns:a16="http://schemas.microsoft.com/office/drawing/2014/main" id="{31C47C6E-D03D-2B7B-FF02-93757BC608F2}"/>
                    </a:ext>
                  </a:extLst>
                </p:cNvPr>
                <p:cNvSpPr/>
                <p:nvPr/>
              </p:nvSpPr>
              <p:spPr>
                <a:xfrm>
                  <a:off x="9565092" y="1830854"/>
                  <a:ext cx="22288" cy="23145"/>
                </a:xfrm>
                <a:custGeom>
                  <a:avLst/>
                  <a:gdLst>
                    <a:gd name="connsiteX0" fmla="*/ 13621 w 22288"/>
                    <a:gd name="connsiteY0" fmla="*/ 14097 h 23145"/>
                    <a:gd name="connsiteX1" fmla="*/ 22288 w 22288"/>
                    <a:gd name="connsiteY1" fmla="*/ 11906 h 23145"/>
                    <a:gd name="connsiteX2" fmla="*/ 13811 w 22288"/>
                    <a:gd name="connsiteY2" fmla="*/ 8954 h 23145"/>
                    <a:gd name="connsiteX3" fmla="*/ 14478 w 22288"/>
                    <a:gd name="connsiteY3" fmla="*/ 0 h 23145"/>
                    <a:gd name="connsiteX4" fmla="*/ 9049 w 22288"/>
                    <a:gd name="connsiteY4" fmla="*/ 7144 h 23145"/>
                    <a:gd name="connsiteX5" fmla="*/ 667 w 22288"/>
                    <a:gd name="connsiteY5" fmla="*/ 3715 h 23145"/>
                    <a:gd name="connsiteX6" fmla="*/ 5810 w 22288"/>
                    <a:gd name="connsiteY6" fmla="*/ 11144 h 23145"/>
                    <a:gd name="connsiteX7" fmla="*/ 0 w 22288"/>
                    <a:gd name="connsiteY7" fmla="*/ 18098 h 23145"/>
                    <a:gd name="connsiteX8" fmla="*/ 8572 w 22288"/>
                    <a:gd name="connsiteY8" fmla="*/ 15431 h 23145"/>
                    <a:gd name="connsiteX9" fmla="*/ 13430 w 22288"/>
                    <a:gd name="connsiteY9" fmla="*/ 23146 h 23145"/>
                    <a:gd name="connsiteX10" fmla="*/ 13621 w 22288"/>
                    <a:gd name="connsiteY10" fmla="*/ 14097 h 23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288" h="23145">
                      <a:moveTo>
                        <a:pt x="13621" y="14097"/>
                      </a:moveTo>
                      <a:lnTo>
                        <a:pt x="22288" y="11906"/>
                      </a:lnTo>
                      <a:lnTo>
                        <a:pt x="13811" y="8954"/>
                      </a:lnTo>
                      <a:lnTo>
                        <a:pt x="14478" y="0"/>
                      </a:lnTo>
                      <a:lnTo>
                        <a:pt x="9049" y="7144"/>
                      </a:lnTo>
                      <a:lnTo>
                        <a:pt x="667" y="3715"/>
                      </a:lnTo>
                      <a:lnTo>
                        <a:pt x="5810" y="11144"/>
                      </a:lnTo>
                      <a:lnTo>
                        <a:pt x="0" y="18098"/>
                      </a:lnTo>
                      <a:lnTo>
                        <a:pt x="8572" y="15431"/>
                      </a:lnTo>
                      <a:lnTo>
                        <a:pt x="13430" y="23146"/>
                      </a:lnTo>
                      <a:lnTo>
                        <a:pt x="13621" y="14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5" name="Freeform: Shape 834">
                  <a:extLst>
                    <a:ext uri="{FF2B5EF4-FFF2-40B4-BE49-F238E27FC236}">
                      <a16:creationId xmlns:a16="http://schemas.microsoft.com/office/drawing/2014/main" id="{58D1A3E1-7931-B3F6-CF89-34898368E5EB}"/>
                    </a:ext>
                  </a:extLst>
                </p:cNvPr>
                <p:cNvSpPr/>
                <p:nvPr/>
              </p:nvSpPr>
              <p:spPr>
                <a:xfrm>
                  <a:off x="9570807" y="2247096"/>
                  <a:ext cx="23431" cy="22669"/>
                </a:xfrm>
                <a:custGeom>
                  <a:avLst/>
                  <a:gdLst>
                    <a:gd name="connsiteX0" fmla="*/ 14288 w 23431"/>
                    <a:gd name="connsiteY0" fmla="*/ 14002 h 22669"/>
                    <a:gd name="connsiteX1" fmla="*/ 23431 w 23431"/>
                    <a:gd name="connsiteY1" fmla="*/ 14669 h 22669"/>
                    <a:gd name="connsiteX2" fmla="*/ 16192 w 23431"/>
                    <a:gd name="connsiteY2" fmla="*/ 9144 h 22669"/>
                    <a:gd name="connsiteX3" fmla="*/ 19621 w 23431"/>
                    <a:gd name="connsiteY3" fmla="*/ 762 h 22669"/>
                    <a:gd name="connsiteX4" fmla="*/ 12097 w 23431"/>
                    <a:gd name="connsiteY4" fmla="*/ 5905 h 22669"/>
                    <a:gd name="connsiteX5" fmla="*/ 5143 w 23431"/>
                    <a:gd name="connsiteY5" fmla="*/ 0 h 22669"/>
                    <a:gd name="connsiteX6" fmla="*/ 7715 w 23431"/>
                    <a:gd name="connsiteY6" fmla="*/ 8763 h 22669"/>
                    <a:gd name="connsiteX7" fmla="*/ 0 w 23431"/>
                    <a:gd name="connsiteY7" fmla="*/ 13621 h 22669"/>
                    <a:gd name="connsiteX8" fmla="*/ 9144 w 23431"/>
                    <a:gd name="connsiteY8" fmla="*/ 13811 h 22669"/>
                    <a:gd name="connsiteX9" fmla="*/ 11335 w 23431"/>
                    <a:gd name="connsiteY9" fmla="*/ 22669 h 22669"/>
                    <a:gd name="connsiteX10" fmla="*/ 14288 w 23431"/>
                    <a:gd name="connsiteY10" fmla="*/ 14002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431" h="22669">
                      <a:moveTo>
                        <a:pt x="14288" y="14002"/>
                      </a:moveTo>
                      <a:lnTo>
                        <a:pt x="23431" y="14669"/>
                      </a:lnTo>
                      <a:lnTo>
                        <a:pt x="16192" y="9144"/>
                      </a:lnTo>
                      <a:lnTo>
                        <a:pt x="19621" y="762"/>
                      </a:lnTo>
                      <a:lnTo>
                        <a:pt x="12097" y="5905"/>
                      </a:lnTo>
                      <a:lnTo>
                        <a:pt x="5143" y="0"/>
                      </a:lnTo>
                      <a:lnTo>
                        <a:pt x="7715" y="8763"/>
                      </a:lnTo>
                      <a:lnTo>
                        <a:pt x="0" y="13621"/>
                      </a:lnTo>
                      <a:lnTo>
                        <a:pt x="9144" y="13811"/>
                      </a:lnTo>
                      <a:lnTo>
                        <a:pt x="11335" y="22669"/>
                      </a:lnTo>
                      <a:lnTo>
                        <a:pt x="14288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6" name="Freeform: Shape 835">
                  <a:extLst>
                    <a:ext uri="{FF2B5EF4-FFF2-40B4-BE49-F238E27FC236}">
                      <a16:creationId xmlns:a16="http://schemas.microsoft.com/office/drawing/2014/main" id="{7D92845F-CA96-6A12-0FB7-7E7E292DAAA3}"/>
                    </a:ext>
                  </a:extLst>
                </p:cNvPr>
                <p:cNvSpPr/>
                <p:nvPr/>
              </p:nvSpPr>
              <p:spPr>
                <a:xfrm>
                  <a:off x="9551376" y="2704392"/>
                  <a:ext cx="22859" cy="23526"/>
                </a:xfrm>
                <a:custGeom>
                  <a:avLst/>
                  <a:gdLst>
                    <a:gd name="connsiteX0" fmla="*/ 13621 w 22859"/>
                    <a:gd name="connsiteY0" fmla="*/ 16288 h 23526"/>
                    <a:gd name="connsiteX1" fmla="*/ 22098 w 22859"/>
                    <a:gd name="connsiteY1" fmla="*/ 19717 h 23526"/>
                    <a:gd name="connsiteX2" fmla="*/ 16859 w 22859"/>
                    <a:gd name="connsiteY2" fmla="*/ 12192 h 23526"/>
                    <a:gd name="connsiteX3" fmla="*/ 22860 w 22859"/>
                    <a:gd name="connsiteY3" fmla="*/ 5143 h 23526"/>
                    <a:gd name="connsiteX4" fmla="*/ 14002 w 22859"/>
                    <a:gd name="connsiteY4" fmla="*/ 7810 h 23526"/>
                    <a:gd name="connsiteX5" fmla="*/ 9144 w 22859"/>
                    <a:gd name="connsiteY5" fmla="*/ 0 h 23526"/>
                    <a:gd name="connsiteX6" fmla="*/ 8954 w 22859"/>
                    <a:gd name="connsiteY6" fmla="*/ 9144 h 23526"/>
                    <a:gd name="connsiteX7" fmla="*/ 0 w 22859"/>
                    <a:gd name="connsiteY7" fmla="*/ 11335 h 23526"/>
                    <a:gd name="connsiteX8" fmla="*/ 8668 w 22859"/>
                    <a:gd name="connsiteY8" fmla="*/ 14383 h 23526"/>
                    <a:gd name="connsiteX9" fmla="*/ 8001 w 22859"/>
                    <a:gd name="connsiteY9" fmla="*/ 23527 h 23526"/>
                    <a:gd name="connsiteX10" fmla="*/ 13621 w 22859"/>
                    <a:gd name="connsiteY10" fmla="*/ 16288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9" h="23526">
                      <a:moveTo>
                        <a:pt x="13621" y="16288"/>
                      </a:moveTo>
                      <a:lnTo>
                        <a:pt x="22098" y="19717"/>
                      </a:lnTo>
                      <a:lnTo>
                        <a:pt x="16859" y="12192"/>
                      </a:lnTo>
                      <a:lnTo>
                        <a:pt x="22860" y="5143"/>
                      </a:lnTo>
                      <a:lnTo>
                        <a:pt x="14002" y="7810"/>
                      </a:lnTo>
                      <a:lnTo>
                        <a:pt x="9144" y="0"/>
                      </a:lnTo>
                      <a:lnTo>
                        <a:pt x="8954" y="9144"/>
                      </a:lnTo>
                      <a:lnTo>
                        <a:pt x="0" y="11335"/>
                      </a:lnTo>
                      <a:lnTo>
                        <a:pt x="8668" y="14383"/>
                      </a:lnTo>
                      <a:lnTo>
                        <a:pt x="8001" y="23527"/>
                      </a:lnTo>
                      <a:lnTo>
                        <a:pt x="13621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7" name="Freeform: Shape 836">
                  <a:extLst>
                    <a:ext uri="{FF2B5EF4-FFF2-40B4-BE49-F238E27FC236}">
                      <a16:creationId xmlns:a16="http://schemas.microsoft.com/office/drawing/2014/main" id="{C3BF7C10-AE1D-C98B-3CA7-D8D00D1764F4}"/>
                    </a:ext>
                  </a:extLst>
                </p:cNvPr>
                <p:cNvSpPr/>
                <p:nvPr/>
              </p:nvSpPr>
              <p:spPr>
                <a:xfrm>
                  <a:off x="8538011" y="2233190"/>
                  <a:ext cx="23812" cy="22955"/>
                </a:xfrm>
                <a:custGeom>
                  <a:avLst/>
                  <a:gdLst>
                    <a:gd name="connsiteX0" fmla="*/ 11525 w 23812"/>
                    <a:gd name="connsiteY0" fmla="*/ 17050 h 22955"/>
                    <a:gd name="connsiteX1" fmla="*/ 18669 w 23812"/>
                    <a:gd name="connsiteY1" fmla="*/ 22955 h 22955"/>
                    <a:gd name="connsiteX2" fmla="*/ 16002 w 23812"/>
                    <a:gd name="connsiteY2" fmla="*/ 14097 h 22955"/>
                    <a:gd name="connsiteX3" fmla="*/ 23813 w 23812"/>
                    <a:gd name="connsiteY3" fmla="*/ 9144 h 22955"/>
                    <a:gd name="connsiteX4" fmla="*/ 14573 w 23812"/>
                    <a:gd name="connsiteY4" fmla="*/ 8953 h 22955"/>
                    <a:gd name="connsiteX5" fmla="*/ 12287 w 23812"/>
                    <a:gd name="connsiteY5" fmla="*/ 0 h 22955"/>
                    <a:gd name="connsiteX6" fmla="*/ 9239 w 23812"/>
                    <a:gd name="connsiteY6" fmla="*/ 8763 h 22955"/>
                    <a:gd name="connsiteX7" fmla="*/ 0 w 23812"/>
                    <a:gd name="connsiteY7" fmla="*/ 8096 h 22955"/>
                    <a:gd name="connsiteX8" fmla="*/ 7429 w 23812"/>
                    <a:gd name="connsiteY8" fmla="*/ 13716 h 22955"/>
                    <a:gd name="connsiteX9" fmla="*/ 3905 w 23812"/>
                    <a:gd name="connsiteY9" fmla="*/ 22288 h 22955"/>
                    <a:gd name="connsiteX10" fmla="*/ 11525 w 23812"/>
                    <a:gd name="connsiteY10" fmla="*/ 17050 h 22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2" h="22955">
                      <a:moveTo>
                        <a:pt x="11525" y="17050"/>
                      </a:moveTo>
                      <a:lnTo>
                        <a:pt x="18669" y="22955"/>
                      </a:lnTo>
                      <a:lnTo>
                        <a:pt x="16002" y="14097"/>
                      </a:lnTo>
                      <a:lnTo>
                        <a:pt x="23813" y="9144"/>
                      </a:lnTo>
                      <a:lnTo>
                        <a:pt x="14573" y="8953"/>
                      </a:lnTo>
                      <a:lnTo>
                        <a:pt x="12287" y="0"/>
                      </a:lnTo>
                      <a:lnTo>
                        <a:pt x="9239" y="8763"/>
                      </a:lnTo>
                      <a:lnTo>
                        <a:pt x="0" y="8096"/>
                      </a:lnTo>
                      <a:lnTo>
                        <a:pt x="7429" y="13716"/>
                      </a:lnTo>
                      <a:lnTo>
                        <a:pt x="3905" y="22288"/>
                      </a:lnTo>
                      <a:lnTo>
                        <a:pt x="11525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8" name="Freeform: Shape 837">
                  <a:extLst>
                    <a:ext uri="{FF2B5EF4-FFF2-40B4-BE49-F238E27FC236}">
                      <a16:creationId xmlns:a16="http://schemas.microsoft.com/office/drawing/2014/main" id="{B207BA91-FFFB-A0C2-626B-5BEF2F22A9C2}"/>
                    </a:ext>
                  </a:extLst>
                </p:cNvPr>
                <p:cNvSpPr/>
                <p:nvPr/>
              </p:nvSpPr>
              <p:spPr>
                <a:xfrm>
                  <a:off x="8650787" y="2365587"/>
                  <a:ext cx="23241" cy="24098"/>
                </a:xfrm>
                <a:custGeom>
                  <a:avLst/>
                  <a:gdLst>
                    <a:gd name="connsiteX0" fmla="*/ 8954 w 23241"/>
                    <a:gd name="connsiteY0" fmla="*/ 16097 h 24098"/>
                    <a:gd name="connsiteX1" fmla="*/ 13907 w 23241"/>
                    <a:gd name="connsiteY1" fmla="*/ 24098 h 24098"/>
                    <a:gd name="connsiteX2" fmla="*/ 14097 w 23241"/>
                    <a:gd name="connsiteY2" fmla="*/ 14669 h 24098"/>
                    <a:gd name="connsiteX3" fmla="*/ 23241 w 23241"/>
                    <a:gd name="connsiteY3" fmla="*/ 12478 h 24098"/>
                    <a:gd name="connsiteX4" fmla="*/ 14383 w 23241"/>
                    <a:gd name="connsiteY4" fmla="*/ 9335 h 24098"/>
                    <a:gd name="connsiteX5" fmla="*/ 15050 w 23241"/>
                    <a:gd name="connsiteY5" fmla="*/ 0 h 24098"/>
                    <a:gd name="connsiteX6" fmla="*/ 9334 w 23241"/>
                    <a:gd name="connsiteY6" fmla="*/ 7430 h 24098"/>
                    <a:gd name="connsiteX7" fmla="*/ 667 w 23241"/>
                    <a:gd name="connsiteY7" fmla="*/ 3905 h 24098"/>
                    <a:gd name="connsiteX8" fmla="*/ 6001 w 23241"/>
                    <a:gd name="connsiteY8" fmla="*/ 11621 h 24098"/>
                    <a:gd name="connsiteX9" fmla="*/ 0 w 23241"/>
                    <a:gd name="connsiteY9" fmla="*/ 18860 h 24098"/>
                    <a:gd name="connsiteX10" fmla="*/ 8954 w 23241"/>
                    <a:gd name="connsiteY10" fmla="*/ 16097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41" h="24098">
                      <a:moveTo>
                        <a:pt x="8954" y="16097"/>
                      </a:moveTo>
                      <a:lnTo>
                        <a:pt x="13907" y="24098"/>
                      </a:lnTo>
                      <a:lnTo>
                        <a:pt x="14097" y="14669"/>
                      </a:lnTo>
                      <a:lnTo>
                        <a:pt x="23241" y="12478"/>
                      </a:lnTo>
                      <a:lnTo>
                        <a:pt x="14383" y="9335"/>
                      </a:lnTo>
                      <a:lnTo>
                        <a:pt x="15050" y="0"/>
                      </a:lnTo>
                      <a:lnTo>
                        <a:pt x="9334" y="7430"/>
                      </a:lnTo>
                      <a:lnTo>
                        <a:pt x="667" y="3905"/>
                      </a:lnTo>
                      <a:lnTo>
                        <a:pt x="6001" y="11621"/>
                      </a:lnTo>
                      <a:lnTo>
                        <a:pt x="0" y="18860"/>
                      </a:lnTo>
                      <a:lnTo>
                        <a:pt x="8954" y="16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9" name="Freeform: Shape 838">
                  <a:extLst>
                    <a:ext uri="{FF2B5EF4-FFF2-40B4-BE49-F238E27FC236}">
                      <a16:creationId xmlns:a16="http://schemas.microsoft.com/office/drawing/2014/main" id="{22F56073-3B0C-4E09-057E-3CC70528AFDA}"/>
                    </a:ext>
                  </a:extLst>
                </p:cNvPr>
                <p:cNvSpPr/>
                <p:nvPr/>
              </p:nvSpPr>
              <p:spPr>
                <a:xfrm>
                  <a:off x="7640089" y="2918323"/>
                  <a:ext cx="24384" cy="23526"/>
                </a:xfrm>
                <a:custGeom>
                  <a:avLst/>
                  <a:gdLst>
                    <a:gd name="connsiteX0" fmla="*/ 9525 w 24384"/>
                    <a:gd name="connsiteY0" fmla="*/ 14288 h 23526"/>
                    <a:gd name="connsiteX1" fmla="*/ 11811 w 24384"/>
                    <a:gd name="connsiteY1" fmla="*/ 23527 h 23526"/>
                    <a:gd name="connsiteX2" fmla="*/ 14859 w 24384"/>
                    <a:gd name="connsiteY2" fmla="*/ 14573 h 23526"/>
                    <a:gd name="connsiteX3" fmla="*/ 24384 w 24384"/>
                    <a:gd name="connsiteY3" fmla="*/ 15240 h 23526"/>
                    <a:gd name="connsiteX4" fmla="*/ 16764 w 24384"/>
                    <a:gd name="connsiteY4" fmla="*/ 9525 h 23526"/>
                    <a:gd name="connsiteX5" fmla="*/ 20383 w 24384"/>
                    <a:gd name="connsiteY5" fmla="*/ 762 h 23526"/>
                    <a:gd name="connsiteX6" fmla="*/ 12573 w 24384"/>
                    <a:gd name="connsiteY6" fmla="*/ 6191 h 23526"/>
                    <a:gd name="connsiteX7" fmla="*/ 5334 w 24384"/>
                    <a:gd name="connsiteY7" fmla="*/ 0 h 23526"/>
                    <a:gd name="connsiteX8" fmla="*/ 8096 w 24384"/>
                    <a:gd name="connsiteY8" fmla="*/ 9144 h 23526"/>
                    <a:gd name="connsiteX9" fmla="*/ 0 w 24384"/>
                    <a:gd name="connsiteY9" fmla="*/ 14097 h 23526"/>
                    <a:gd name="connsiteX10" fmla="*/ 9525 w 24384"/>
                    <a:gd name="connsiteY10" fmla="*/ 14288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4" h="23526">
                      <a:moveTo>
                        <a:pt x="9525" y="14288"/>
                      </a:moveTo>
                      <a:lnTo>
                        <a:pt x="11811" y="23527"/>
                      </a:lnTo>
                      <a:lnTo>
                        <a:pt x="14859" y="14573"/>
                      </a:lnTo>
                      <a:lnTo>
                        <a:pt x="24384" y="15240"/>
                      </a:lnTo>
                      <a:lnTo>
                        <a:pt x="16764" y="9525"/>
                      </a:lnTo>
                      <a:lnTo>
                        <a:pt x="20383" y="762"/>
                      </a:lnTo>
                      <a:lnTo>
                        <a:pt x="12573" y="6191"/>
                      </a:lnTo>
                      <a:lnTo>
                        <a:pt x="5334" y="0"/>
                      </a:lnTo>
                      <a:lnTo>
                        <a:pt x="8096" y="9144"/>
                      </a:lnTo>
                      <a:lnTo>
                        <a:pt x="0" y="14097"/>
                      </a:lnTo>
                      <a:lnTo>
                        <a:pt x="952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0" name="Freeform: Shape 839">
                  <a:extLst>
                    <a:ext uri="{FF2B5EF4-FFF2-40B4-BE49-F238E27FC236}">
                      <a16:creationId xmlns:a16="http://schemas.microsoft.com/office/drawing/2014/main" id="{9E30942C-A610-5015-F7D5-B184EE112636}"/>
                    </a:ext>
                  </a:extLst>
                </p:cNvPr>
                <p:cNvSpPr/>
                <p:nvPr/>
              </p:nvSpPr>
              <p:spPr>
                <a:xfrm>
                  <a:off x="8398374" y="2217283"/>
                  <a:ext cx="23717" cy="24669"/>
                </a:xfrm>
                <a:custGeom>
                  <a:avLst/>
                  <a:gdLst>
                    <a:gd name="connsiteX0" fmla="*/ 9049 w 23717"/>
                    <a:gd name="connsiteY0" fmla="*/ 15145 h 24669"/>
                    <a:gd name="connsiteX1" fmla="*/ 8382 w 23717"/>
                    <a:gd name="connsiteY1" fmla="*/ 24670 h 24669"/>
                    <a:gd name="connsiteX2" fmla="*/ 14097 w 23717"/>
                    <a:gd name="connsiteY2" fmla="*/ 17050 h 24669"/>
                    <a:gd name="connsiteX3" fmla="*/ 23050 w 23717"/>
                    <a:gd name="connsiteY3" fmla="*/ 20669 h 24669"/>
                    <a:gd name="connsiteX4" fmla="*/ 17526 w 23717"/>
                    <a:gd name="connsiteY4" fmla="*/ 12764 h 24669"/>
                    <a:gd name="connsiteX5" fmla="*/ 23717 w 23717"/>
                    <a:gd name="connsiteY5" fmla="*/ 5429 h 24669"/>
                    <a:gd name="connsiteX6" fmla="*/ 14573 w 23717"/>
                    <a:gd name="connsiteY6" fmla="*/ 8192 h 24669"/>
                    <a:gd name="connsiteX7" fmla="*/ 9525 w 23717"/>
                    <a:gd name="connsiteY7" fmla="*/ 0 h 24669"/>
                    <a:gd name="connsiteX8" fmla="*/ 9239 w 23717"/>
                    <a:gd name="connsiteY8" fmla="*/ 9620 h 24669"/>
                    <a:gd name="connsiteX9" fmla="*/ 0 w 23717"/>
                    <a:gd name="connsiteY9" fmla="*/ 11906 h 24669"/>
                    <a:gd name="connsiteX10" fmla="*/ 9049 w 23717"/>
                    <a:gd name="connsiteY10" fmla="*/ 15145 h 24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717" h="24669">
                      <a:moveTo>
                        <a:pt x="9049" y="15145"/>
                      </a:moveTo>
                      <a:lnTo>
                        <a:pt x="8382" y="24670"/>
                      </a:lnTo>
                      <a:lnTo>
                        <a:pt x="14097" y="17050"/>
                      </a:lnTo>
                      <a:lnTo>
                        <a:pt x="23050" y="20669"/>
                      </a:lnTo>
                      <a:lnTo>
                        <a:pt x="17526" y="12764"/>
                      </a:lnTo>
                      <a:lnTo>
                        <a:pt x="23717" y="5429"/>
                      </a:lnTo>
                      <a:lnTo>
                        <a:pt x="14573" y="8192"/>
                      </a:lnTo>
                      <a:lnTo>
                        <a:pt x="9525" y="0"/>
                      </a:lnTo>
                      <a:lnTo>
                        <a:pt x="9239" y="9620"/>
                      </a:lnTo>
                      <a:lnTo>
                        <a:pt x="0" y="11906"/>
                      </a:lnTo>
                      <a:lnTo>
                        <a:pt x="9049" y="15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1" name="Freeform: Shape 840">
                  <a:extLst>
                    <a:ext uri="{FF2B5EF4-FFF2-40B4-BE49-F238E27FC236}">
                      <a16:creationId xmlns:a16="http://schemas.microsoft.com/office/drawing/2014/main" id="{8C9D910B-6A90-0025-1540-D1C9FBBFAFBA}"/>
                    </a:ext>
                  </a:extLst>
                </p:cNvPr>
                <p:cNvSpPr/>
                <p:nvPr/>
              </p:nvSpPr>
              <p:spPr>
                <a:xfrm>
                  <a:off x="8356369" y="2282243"/>
                  <a:ext cx="24860" cy="24003"/>
                </a:xfrm>
                <a:custGeom>
                  <a:avLst/>
                  <a:gdLst>
                    <a:gd name="connsiteX0" fmla="*/ 7715 w 24860"/>
                    <a:gd name="connsiteY0" fmla="*/ 14288 h 24003"/>
                    <a:gd name="connsiteX1" fmla="*/ 4000 w 24860"/>
                    <a:gd name="connsiteY1" fmla="*/ 23241 h 24003"/>
                    <a:gd name="connsiteX2" fmla="*/ 12002 w 24860"/>
                    <a:gd name="connsiteY2" fmla="*/ 17717 h 24003"/>
                    <a:gd name="connsiteX3" fmla="*/ 19431 w 24860"/>
                    <a:gd name="connsiteY3" fmla="*/ 24003 h 24003"/>
                    <a:gd name="connsiteX4" fmla="*/ 16574 w 24860"/>
                    <a:gd name="connsiteY4" fmla="*/ 14669 h 24003"/>
                    <a:gd name="connsiteX5" fmla="*/ 24860 w 24860"/>
                    <a:gd name="connsiteY5" fmla="*/ 9620 h 24003"/>
                    <a:gd name="connsiteX6" fmla="*/ 15145 w 24860"/>
                    <a:gd name="connsiteY6" fmla="*/ 9335 h 24003"/>
                    <a:gd name="connsiteX7" fmla="*/ 12859 w 24860"/>
                    <a:gd name="connsiteY7" fmla="*/ 0 h 24003"/>
                    <a:gd name="connsiteX8" fmla="*/ 9620 w 24860"/>
                    <a:gd name="connsiteY8" fmla="*/ 9144 h 24003"/>
                    <a:gd name="connsiteX9" fmla="*/ 0 w 24860"/>
                    <a:gd name="connsiteY9" fmla="*/ 8382 h 24003"/>
                    <a:gd name="connsiteX10" fmla="*/ 7715 w 24860"/>
                    <a:gd name="connsiteY10" fmla="*/ 14288 h 24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860" h="24003">
                      <a:moveTo>
                        <a:pt x="7715" y="14288"/>
                      </a:moveTo>
                      <a:lnTo>
                        <a:pt x="4000" y="23241"/>
                      </a:lnTo>
                      <a:lnTo>
                        <a:pt x="12002" y="17717"/>
                      </a:lnTo>
                      <a:lnTo>
                        <a:pt x="19431" y="24003"/>
                      </a:lnTo>
                      <a:lnTo>
                        <a:pt x="16574" y="14669"/>
                      </a:lnTo>
                      <a:lnTo>
                        <a:pt x="24860" y="9620"/>
                      </a:lnTo>
                      <a:lnTo>
                        <a:pt x="15145" y="9335"/>
                      </a:lnTo>
                      <a:lnTo>
                        <a:pt x="12859" y="0"/>
                      </a:lnTo>
                      <a:lnTo>
                        <a:pt x="9620" y="9144"/>
                      </a:lnTo>
                      <a:lnTo>
                        <a:pt x="0" y="8382"/>
                      </a:lnTo>
                      <a:lnTo>
                        <a:pt x="771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2" name="Freeform: Shape 841">
                  <a:extLst>
                    <a:ext uri="{FF2B5EF4-FFF2-40B4-BE49-F238E27FC236}">
                      <a16:creationId xmlns:a16="http://schemas.microsoft.com/office/drawing/2014/main" id="{A9583D48-94B9-EE8E-9C9D-0EDBD6DDB5C9}"/>
                    </a:ext>
                  </a:extLst>
                </p:cNvPr>
                <p:cNvSpPr/>
                <p:nvPr/>
              </p:nvSpPr>
              <p:spPr>
                <a:xfrm>
                  <a:off x="9210571" y="2182612"/>
                  <a:ext cx="24193" cy="25145"/>
                </a:xfrm>
                <a:custGeom>
                  <a:avLst/>
                  <a:gdLst>
                    <a:gd name="connsiteX0" fmla="*/ 6287 w 24193"/>
                    <a:gd name="connsiteY0" fmla="*/ 12192 h 25145"/>
                    <a:gd name="connsiteX1" fmla="*/ 0 w 24193"/>
                    <a:gd name="connsiteY1" fmla="*/ 19622 h 25145"/>
                    <a:gd name="connsiteX2" fmla="*/ 9335 w 24193"/>
                    <a:gd name="connsiteY2" fmla="*/ 16764 h 25145"/>
                    <a:gd name="connsiteX3" fmla="*/ 14478 w 24193"/>
                    <a:gd name="connsiteY3" fmla="*/ 25146 h 25145"/>
                    <a:gd name="connsiteX4" fmla="*/ 14669 w 24193"/>
                    <a:gd name="connsiteY4" fmla="*/ 15335 h 25145"/>
                    <a:gd name="connsiteX5" fmla="*/ 24194 w 24193"/>
                    <a:gd name="connsiteY5" fmla="*/ 12954 h 25145"/>
                    <a:gd name="connsiteX6" fmla="*/ 14954 w 24193"/>
                    <a:gd name="connsiteY6" fmla="*/ 9716 h 25145"/>
                    <a:gd name="connsiteX7" fmla="*/ 15621 w 24193"/>
                    <a:gd name="connsiteY7" fmla="*/ 0 h 25145"/>
                    <a:gd name="connsiteX8" fmla="*/ 9715 w 24193"/>
                    <a:gd name="connsiteY8" fmla="*/ 7810 h 25145"/>
                    <a:gd name="connsiteX9" fmla="*/ 667 w 24193"/>
                    <a:gd name="connsiteY9" fmla="*/ 4096 h 25145"/>
                    <a:gd name="connsiteX10" fmla="*/ 6287 w 24193"/>
                    <a:gd name="connsiteY10" fmla="*/ 12192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193" h="25145">
                      <a:moveTo>
                        <a:pt x="6287" y="12192"/>
                      </a:moveTo>
                      <a:lnTo>
                        <a:pt x="0" y="19622"/>
                      </a:lnTo>
                      <a:lnTo>
                        <a:pt x="9335" y="16764"/>
                      </a:lnTo>
                      <a:lnTo>
                        <a:pt x="14478" y="25146"/>
                      </a:lnTo>
                      <a:lnTo>
                        <a:pt x="14669" y="15335"/>
                      </a:lnTo>
                      <a:lnTo>
                        <a:pt x="24194" y="12954"/>
                      </a:lnTo>
                      <a:lnTo>
                        <a:pt x="14954" y="9716"/>
                      </a:lnTo>
                      <a:lnTo>
                        <a:pt x="15621" y="0"/>
                      </a:lnTo>
                      <a:lnTo>
                        <a:pt x="9715" y="7810"/>
                      </a:lnTo>
                      <a:lnTo>
                        <a:pt x="667" y="4096"/>
                      </a:lnTo>
                      <a:lnTo>
                        <a:pt x="6287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3" name="Freeform: Shape 842">
                  <a:extLst>
                    <a:ext uri="{FF2B5EF4-FFF2-40B4-BE49-F238E27FC236}">
                      <a16:creationId xmlns:a16="http://schemas.microsoft.com/office/drawing/2014/main" id="{DDBD2D3D-CE9D-06EA-1AE0-EB400FF2C047}"/>
                    </a:ext>
                  </a:extLst>
                </p:cNvPr>
                <p:cNvSpPr/>
                <p:nvPr/>
              </p:nvSpPr>
              <p:spPr>
                <a:xfrm>
                  <a:off x="8252832" y="2287292"/>
                  <a:ext cx="25336" cy="24479"/>
                </a:xfrm>
                <a:custGeom>
                  <a:avLst/>
                  <a:gdLst>
                    <a:gd name="connsiteX0" fmla="*/ 8382 w 25336"/>
                    <a:gd name="connsiteY0" fmla="*/ 9525 h 24479"/>
                    <a:gd name="connsiteX1" fmla="*/ 0 w 25336"/>
                    <a:gd name="connsiteY1" fmla="*/ 14669 h 24479"/>
                    <a:gd name="connsiteX2" fmla="*/ 9811 w 25336"/>
                    <a:gd name="connsiteY2" fmla="*/ 14954 h 24479"/>
                    <a:gd name="connsiteX3" fmla="*/ 12192 w 25336"/>
                    <a:gd name="connsiteY3" fmla="*/ 24479 h 24479"/>
                    <a:gd name="connsiteX4" fmla="*/ 15430 w 25336"/>
                    <a:gd name="connsiteY4" fmla="*/ 15145 h 24479"/>
                    <a:gd name="connsiteX5" fmla="*/ 25337 w 25336"/>
                    <a:gd name="connsiteY5" fmla="*/ 15907 h 24479"/>
                    <a:gd name="connsiteX6" fmla="*/ 17431 w 25336"/>
                    <a:gd name="connsiteY6" fmla="*/ 9906 h 24479"/>
                    <a:gd name="connsiteX7" fmla="*/ 21146 w 25336"/>
                    <a:gd name="connsiteY7" fmla="*/ 762 h 24479"/>
                    <a:gd name="connsiteX8" fmla="*/ 13049 w 25336"/>
                    <a:gd name="connsiteY8" fmla="*/ 6382 h 24479"/>
                    <a:gd name="connsiteX9" fmla="*/ 5525 w 25336"/>
                    <a:gd name="connsiteY9" fmla="*/ 0 h 24479"/>
                    <a:gd name="connsiteX10" fmla="*/ 8382 w 25336"/>
                    <a:gd name="connsiteY10" fmla="*/ 9525 h 2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336" h="24479">
                      <a:moveTo>
                        <a:pt x="8382" y="9525"/>
                      </a:moveTo>
                      <a:lnTo>
                        <a:pt x="0" y="14669"/>
                      </a:lnTo>
                      <a:lnTo>
                        <a:pt x="9811" y="14954"/>
                      </a:lnTo>
                      <a:lnTo>
                        <a:pt x="12192" y="24479"/>
                      </a:lnTo>
                      <a:lnTo>
                        <a:pt x="15430" y="15145"/>
                      </a:lnTo>
                      <a:lnTo>
                        <a:pt x="25337" y="15907"/>
                      </a:lnTo>
                      <a:lnTo>
                        <a:pt x="17431" y="9906"/>
                      </a:lnTo>
                      <a:lnTo>
                        <a:pt x="21146" y="762"/>
                      </a:lnTo>
                      <a:lnTo>
                        <a:pt x="13049" y="6382"/>
                      </a:lnTo>
                      <a:lnTo>
                        <a:pt x="5525" y="0"/>
                      </a:lnTo>
                      <a:lnTo>
                        <a:pt x="8382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4" name="Freeform: Shape 843">
                  <a:extLst>
                    <a:ext uri="{FF2B5EF4-FFF2-40B4-BE49-F238E27FC236}">
                      <a16:creationId xmlns:a16="http://schemas.microsoft.com/office/drawing/2014/main" id="{3B604976-EA21-708C-ED7D-8A0330FD9935}"/>
                    </a:ext>
                  </a:extLst>
                </p:cNvPr>
                <p:cNvSpPr/>
                <p:nvPr/>
              </p:nvSpPr>
              <p:spPr>
                <a:xfrm>
                  <a:off x="7678951" y="2379684"/>
                  <a:ext cx="24764" cy="25622"/>
                </a:xfrm>
                <a:custGeom>
                  <a:avLst/>
                  <a:gdLst>
                    <a:gd name="connsiteX0" fmla="*/ 9716 w 24764"/>
                    <a:gd name="connsiteY0" fmla="*/ 10001 h 25622"/>
                    <a:gd name="connsiteX1" fmla="*/ 0 w 24764"/>
                    <a:gd name="connsiteY1" fmla="*/ 12383 h 25622"/>
                    <a:gd name="connsiteX2" fmla="*/ 9430 w 24764"/>
                    <a:gd name="connsiteY2" fmla="*/ 15716 h 25622"/>
                    <a:gd name="connsiteX3" fmla="*/ 8763 w 24764"/>
                    <a:gd name="connsiteY3" fmla="*/ 25622 h 25622"/>
                    <a:gd name="connsiteX4" fmla="*/ 14764 w 24764"/>
                    <a:gd name="connsiteY4" fmla="*/ 17717 h 25622"/>
                    <a:gd name="connsiteX5" fmla="*/ 24003 w 24764"/>
                    <a:gd name="connsiteY5" fmla="*/ 21431 h 25622"/>
                    <a:gd name="connsiteX6" fmla="*/ 18288 w 24764"/>
                    <a:gd name="connsiteY6" fmla="*/ 13240 h 25622"/>
                    <a:gd name="connsiteX7" fmla="*/ 24765 w 24764"/>
                    <a:gd name="connsiteY7" fmla="*/ 5620 h 25622"/>
                    <a:gd name="connsiteX8" fmla="*/ 15145 w 24764"/>
                    <a:gd name="connsiteY8" fmla="*/ 8477 h 25622"/>
                    <a:gd name="connsiteX9" fmla="*/ 9906 w 24764"/>
                    <a:gd name="connsiteY9" fmla="*/ 0 h 25622"/>
                    <a:gd name="connsiteX10" fmla="*/ 9716 w 24764"/>
                    <a:gd name="connsiteY10" fmla="*/ 1000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4" h="25622">
                      <a:moveTo>
                        <a:pt x="9716" y="10001"/>
                      </a:moveTo>
                      <a:lnTo>
                        <a:pt x="0" y="12383"/>
                      </a:lnTo>
                      <a:lnTo>
                        <a:pt x="9430" y="15716"/>
                      </a:lnTo>
                      <a:lnTo>
                        <a:pt x="8763" y="25622"/>
                      </a:lnTo>
                      <a:lnTo>
                        <a:pt x="14764" y="17717"/>
                      </a:lnTo>
                      <a:lnTo>
                        <a:pt x="24003" y="21431"/>
                      </a:lnTo>
                      <a:lnTo>
                        <a:pt x="18288" y="13240"/>
                      </a:lnTo>
                      <a:lnTo>
                        <a:pt x="24765" y="5620"/>
                      </a:lnTo>
                      <a:lnTo>
                        <a:pt x="15145" y="8477"/>
                      </a:lnTo>
                      <a:lnTo>
                        <a:pt x="9906" y="0"/>
                      </a:lnTo>
                      <a:lnTo>
                        <a:pt x="9716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5" name="Freeform: Shape 844">
                  <a:extLst>
                    <a:ext uri="{FF2B5EF4-FFF2-40B4-BE49-F238E27FC236}">
                      <a16:creationId xmlns:a16="http://schemas.microsoft.com/office/drawing/2014/main" id="{FDE99984-D1B6-52C1-D7A7-109B007DCBB6}"/>
                    </a:ext>
                  </a:extLst>
                </p:cNvPr>
                <p:cNvSpPr/>
                <p:nvPr/>
              </p:nvSpPr>
              <p:spPr>
                <a:xfrm>
                  <a:off x="8955682" y="1958298"/>
                  <a:ext cx="25241" cy="26193"/>
                </a:xfrm>
                <a:custGeom>
                  <a:avLst/>
                  <a:gdLst>
                    <a:gd name="connsiteX0" fmla="*/ 10192 w 25241"/>
                    <a:gd name="connsiteY0" fmla="*/ 8096 h 26193"/>
                    <a:gd name="connsiteX1" fmla="*/ 762 w 25241"/>
                    <a:gd name="connsiteY1" fmla="*/ 4286 h 26193"/>
                    <a:gd name="connsiteX2" fmla="*/ 6572 w 25241"/>
                    <a:gd name="connsiteY2" fmla="*/ 12668 h 26193"/>
                    <a:gd name="connsiteX3" fmla="*/ 0 w 25241"/>
                    <a:gd name="connsiteY3" fmla="*/ 20479 h 26193"/>
                    <a:gd name="connsiteX4" fmla="*/ 9716 w 25241"/>
                    <a:gd name="connsiteY4" fmla="*/ 17526 h 26193"/>
                    <a:gd name="connsiteX5" fmla="*/ 15145 w 25241"/>
                    <a:gd name="connsiteY5" fmla="*/ 26194 h 26193"/>
                    <a:gd name="connsiteX6" fmla="*/ 15335 w 25241"/>
                    <a:gd name="connsiteY6" fmla="*/ 16002 h 26193"/>
                    <a:gd name="connsiteX7" fmla="*/ 25241 w 25241"/>
                    <a:gd name="connsiteY7" fmla="*/ 13525 h 26193"/>
                    <a:gd name="connsiteX8" fmla="*/ 15621 w 25241"/>
                    <a:gd name="connsiteY8" fmla="*/ 10192 h 26193"/>
                    <a:gd name="connsiteX9" fmla="*/ 16288 w 25241"/>
                    <a:gd name="connsiteY9" fmla="*/ 0 h 26193"/>
                    <a:gd name="connsiteX10" fmla="*/ 10192 w 25241"/>
                    <a:gd name="connsiteY10" fmla="*/ 8096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241" h="26193">
                      <a:moveTo>
                        <a:pt x="10192" y="8096"/>
                      </a:move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479"/>
                      </a:lnTo>
                      <a:lnTo>
                        <a:pt x="9716" y="17526"/>
                      </a:lnTo>
                      <a:lnTo>
                        <a:pt x="15145" y="26194"/>
                      </a:lnTo>
                      <a:lnTo>
                        <a:pt x="15335" y="16002"/>
                      </a:lnTo>
                      <a:lnTo>
                        <a:pt x="25241" y="13525"/>
                      </a:lnTo>
                      <a:lnTo>
                        <a:pt x="15621" y="10192"/>
                      </a:lnTo>
                      <a:lnTo>
                        <a:pt x="16288" y="0"/>
                      </a:lnTo>
                      <a:lnTo>
                        <a:pt x="10192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6" name="Freeform: Shape 845">
                  <a:extLst>
                    <a:ext uri="{FF2B5EF4-FFF2-40B4-BE49-F238E27FC236}">
                      <a16:creationId xmlns:a16="http://schemas.microsoft.com/office/drawing/2014/main" id="{7EFCE8A2-37FC-46B8-AE9A-01014C60878A}"/>
                    </a:ext>
                  </a:extLst>
                </p:cNvPr>
                <p:cNvSpPr/>
                <p:nvPr/>
              </p:nvSpPr>
              <p:spPr>
                <a:xfrm>
                  <a:off x="9083794" y="1640163"/>
                  <a:ext cx="26384" cy="25527"/>
                </a:xfrm>
                <a:custGeom>
                  <a:avLst/>
                  <a:gdLst>
                    <a:gd name="connsiteX0" fmla="*/ 13621 w 26384"/>
                    <a:gd name="connsiteY0" fmla="*/ 6668 h 25527"/>
                    <a:gd name="connsiteX1" fmla="*/ 5715 w 26384"/>
                    <a:gd name="connsiteY1" fmla="*/ 0 h 25527"/>
                    <a:gd name="connsiteX2" fmla="*/ 8668 w 26384"/>
                    <a:gd name="connsiteY2" fmla="*/ 9906 h 25527"/>
                    <a:gd name="connsiteX3" fmla="*/ 0 w 26384"/>
                    <a:gd name="connsiteY3" fmla="*/ 15335 h 25527"/>
                    <a:gd name="connsiteX4" fmla="*/ 10287 w 26384"/>
                    <a:gd name="connsiteY4" fmla="*/ 15526 h 25527"/>
                    <a:gd name="connsiteX5" fmla="*/ 12763 w 26384"/>
                    <a:gd name="connsiteY5" fmla="*/ 25527 h 25527"/>
                    <a:gd name="connsiteX6" fmla="*/ 16097 w 26384"/>
                    <a:gd name="connsiteY6" fmla="*/ 15811 h 25527"/>
                    <a:gd name="connsiteX7" fmla="*/ 26384 w 26384"/>
                    <a:gd name="connsiteY7" fmla="*/ 16573 h 25527"/>
                    <a:gd name="connsiteX8" fmla="*/ 18193 w 26384"/>
                    <a:gd name="connsiteY8" fmla="*/ 10287 h 25527"/>
                    <a:gd name="connsiteX9" fmla="*/ 22098 w 26384"/>
                    <a:gd name="connsiteY9" fmla="*/ 762 h 25527"/>
                    <a:gd name="connsiteX10" fmla="*/ 13621 w 26384"/>
                    <a:gd name="connsiteY10" fmla="*/ 6668 h 25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527">
                      <a:moveTo>
                        <a:pt x="13621" y="6668"/>
                      </a:moveTo>
                      <a:lnTo>
                        <a:pt x="5715" y="0"/>
                      </a:lnTo>
                      <a:lnTo>
                        <a:pt x="8668" y="9906"/>
                      </a:lnTo>
                      <a:lnTo>
                        <a:pt x="0" y="15335"/>
                      </a:lnTo>
                      <a:lnTo>
                        <a:pt x="10287" y="15526"/>
                      </a:lnTo>
                      <a:lnTo>
                        <a:pt x="12763" y="25527"/>
                      </a:lnTo>
                      <a:lnTo>
                        <a:pt x="16097" y="15811"/>
                      </a:lnTo>
                      <a:lnTo>
                        <a:pt x="26384" y="16573"/>
                      </a:lnTo>
                      <a:lnTo>
                        <a:pt x="18193" y="10287"/>
                      </a:lnTo>
                      <a:lnTo>
                        <a:pt x="22098" y="762"/>
                      </a:lnTo>
                      <a:lnTo>
                        <a:pt x="13621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7" name="Freeform: Shape 846">
                  <a:extLst>
                    <a:ext uri="{FF2B5EF4-FFF2-40B4-BE49-F238E27FC236}">
                      <a16:creationId xmlns:a16="http://schemas.microsoft.com/office/drawing/2014/main" id="{02738E76-E1FA-AC37-89C3-C831569074B6}"/>
                    </a:ext>
                  </a:extLst>
                </p:cNvPr>
                <p:cNvSpPr/>
                <p:nvPr/>
              </p:nvSpPr>
              <p:spPr>
                <a:xfrm>
                  <a:off x="8845669" y="2263574"/>
                  <a:ext cx="26955" cy="26003"/>
                </a:xfrm>
                <a:custGeom>
                  <a:avLst/>
                  <a:gdLst>
                    <a:gd name="connsiteX0" fmla="*/ 16383 w 26955"/>
                    <a:gd name="connsiteY0" fmla="*/ 10192 h 26003"/>
                    <a:gd name="connsiteX1" fmla="*/ 13906 w 26955"/>
                    <a:gd name="connsiteY1" fmla="*/ 0 h 26003"/>
                    <a:gd name="connsiteX2" fmla="*/ 10477 w 26955"/>
                    <a:gd name="connsiteY2" fmla="*/ 9906 h 26003"/>
                    <a:gd name="connsiteX3" fmla="*/ 0 w 26955"/>
                    <a:gd name="connsiteY3" fmla="*/ 9144 h 26003"/>
                    <a:gd name="connsiteX4" fmla="*/ 8287 w 26955"/>
                    <a:gd name="connsiteY4" fmla="*/ 15526 h 26003"/>
                    <a:gd name="connsiteX5" fmla="*/ 4381 w 26955"/>
                    <a:gd name="connsiteY5" fmla="*/ 25241 h 26003"/>
                    <a:gd name="connsiteX6" fmla="*/ 13049 w 26955"/>
                    <a:gd name="connsiteY6" fmla="*/ 19241 h 26003"/>
                    <a:gd name="connsiteX7" fmla="*/ 21050 w 26955"/>
                    <a:gd name="connsiteY7" fmla="*/ 26003 h 26003"/>
                    <a:gd name="connsiteX8" fmla="*/ 18002 w 26955"/>
                    <a:gd name="connsiteY8" fmla="*/ 15907 h 26003"/>
                    <a:gd name="connsiteX9" fmla="*/ 26956 w 26955"/>
                    <a:gd name="connsiteY9" fmla="*/ 10382 h 26003"/>
                    <a:gd name="connsiteX10" fmla="*/ 16383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383" y="10192"/>
                      </a:moveTo>
                      <a:lnTo>
                        <a:pt x="13906" y="0"/>
                      </a:lnTo>
                      <a:lnTo>
                        <a:pt x="10477" y="9906"/>
                      </a:lnTo>
                      <a:lnTo>
                        <a:pt x="0" y="9144"/>
                      </a:lnTo>
                      <a:lnTo>
                        <a:pt x="8287" y="15526"/>
                      </a:lnTo>
                      <a:lnTo>
                        <a:pt x="4381" y="25241"/>
                      </a:lnTo>
                      <a:lnTo>
                        <a:pt x="13049" y="19241"/>
                      </a:lnTo>
                      <a:lnTo>
                        <a:pt x="21050" y="26003"/>
                      </a:lnTo>
                      <a:lnTo>
                        <a:pt x="18002" y="15907"/>
                      </a:lnTo>
                      <a:lnTo>
                        <a:pt x="26956" y="10382"/>
                      </a:lnTo>
                      <a:lnTo>
                        <a:pt x="16383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8" name="Freeform: Shape 847">
                  <a:extLst>
                    <a:ext uri="{FF2B5EF4-FFF2-40B4-BE49-F238E27FC236}">
                      <a16:creationId xmlns:a16="http://schemas.microsoft.com/office/drawing/2014/main" id="{C6401F4F-6A88-854B-1E4E-42DD885260E9}"/>
                    </a:ext>
                  </a:extLst>
                </p:cNvPr>
                <p:cNvSpPr/>
                <p:nvPr/>
              </p:nvSpPr>
              <p:spPr>
                <a:xfrm>
                  <a:off x="8056237" y="2492460"/>
                  <a:ext cx="26288" cy="27241"/>
                </a:xfrm>
                <a:custGeom>
                  <a:avLst/>
                  <a:gdLst>
                    <a:gd name="connsiteX0" fmla="*/ 16288 w 26288"/>
                    <a:gd name="connsiteY0" fmla="*/ 10573 h 27241"/>
                    <a:gd name="connsiteX1" fmla="*/ 17050 w 26288"/>
                    <a:gd name="connsiteY1" fmla="*/ 0 h 27241"/>
                    <a:gd name="connsiteX2" fmla="*/ 10573 w 26288"/>
                    <a:gd name="connsiteY2" fmla="*/ 8477 h 27241"/>
                    <a:gd name="connsiteX3" fmla="*/ 762 w 26288"/>
                    <a:gd name="connsiteY3" fmla="*/ 4477 h 27241"/>
                    <a:gd name="connsiteX4" fmla="*/ 6858 w 26288"/>
                    <a:gd name="connsiteY4" fmla="*/ 13144 h 27241"/>
                    <a:gd name="connsiteX5" fmla="*/ 0 w 26288"/>
                    <a:gd name="connsiteY5" fmla="*/ 21336 h 27241"/>
                    <a:gd name="connsiteX6" fmla="*/ 10192 w 26288"/>
                    <a:gd name="connsiteY6" fmla="*/ 18288 h 27241"/>
                    <a:gd name="connsiteX7" fmla="*/ 15716 w 26288"/>
                    <a:gd name="connsiteY7" fmla="*/ 27242 h 27241"/>
                    <a:gd name="connsiteX8" fmla="*/ 16002 w 26288"/>
                    <a:gd name="connsiteY8" fmla="*/ 16669 h 27241"/>
                    <a:gd name="connsiteX9" fmla="*/ 26289 w 26288"/>
                    <a:gd name="connsiteY9" fmla="*/ 14097 h 27241"/>
                    <a:gd name="connsiteX10" fmla="*/ 16288 w 26288"/>
                    <a:gd name="connsiteY10" fmla="*/ 10573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288" h="27241">
                      <a:moveTo>
                        <a:pt x="16288" y="10573"/>
                      </a:moveTo>
                      <a:lnTo>
                        <a:pt x="17050" y="0"/>
                      </a:lnTo>
                      <a:lnTo>
                        <a:pt x="10573" y="8477"/>
                      </a:lnTo>
                      <a:lnTo>
                        <a:pt x="762" y="4477"/>
                      </a:lnTo>
                      <a:lnTo>
                        <a:pt x="6858" y="13144"/>
                      </a:lnTo>
                      <a:lnTo>
                        <a:pt x="0" y="21336"/>
                      </a:lnTo>
                      <a:lnTo>
                        <a:pt x="10192" y="18288"/>
                      </a:lnTo>
                      <a:lnTo>
                        <a:pt x="15716" y="27242"/>
                      </a:lnTo>
                      <a:lnTo>
                        <a:pt x="16002" y="16669"/>
                      </a:lnTo>
                      <a:lnTo>
                        <a:pt x="26289" y="14097"/>
                      </a:lnTo>
                      <a:lnTo>
                        <a:pt x="16288" y="10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9" name="Freeform: Shape 848">
                  <a:extLst>
                    <a:ext uri="{FF2B5EF4-FFF2-40B4-BE49-F238E27FC236}">
                      <a16:creationId xmlns:a16="http://schemas.microsoft.com/office/drawing/2014/main" id="{60F7FFBE-AC96-5221-D1B8-3005384CDDDF}"/>
                    </a:ext>
                  </a:extLst>
                </p:cNvPr>
                <p:cNvSpPr/>
                <p:nvPr/>
              </p:nvSpPr>
              <p:spPr>
                <a:xfrm>
                  <a:off x="8465145" y="2184612"/>
                  <a:ext cx="58959" cy="57054"/>
                </a:xfrm>
                <a:custGeom>
                  <a:avLst/>
                  <a:gdLst>
                    <a:gd name="connsiteX0" fmla="*/ 40672 w 58959"/>
                    <a:gd name="connsiteY0" fmla="*/ 23051 h 57054"/>
                    <a:gd name="connsiteX1" fmla="*/ 49340 w 58959"/>
                    <a:gd name="connsiteY1" fmla="*/ 1715 h 57054"/>
                    <a:gd name="connsiteX2" fmla="*/ 30480 w 58959"/>
                    <a:gd name="connsiteY2" fmla="*/ 14859 h 57054"/>
                    <a:gd name="connsiteX3" fmla="*/ 12859 w 58959"/>
                    <a:gd name="connsiteY3" fmla="*/ 0 h 57054"/>
                    <a:gd name="connsiteX4" fmla="*/ 19526 w 58959"/>
                    <a:gd name="connsiteY4" fmla="*/ 22003 h 57054"/>
                    <a:gd name="connsiteX5" fmla="*/ 0 w 58959"/>
                    <a:gd name="connsiteY5" fmla="*/ 34195 h 57054"/>
                    <a:gd name="connsiteX6" fmla="*/ 22955 w 58959"/>
                    <a:gd name="connsiteY6" fmla="*/ 34766 h 57054"/>
                    <a:gd name="connsiteX7" fmla="*/ 28480 w 58959"/>
                    <a:gd name="connsiteY7" fmla="*/ 57055 h 57054"/>
                    <a:gd name="connsiteX8" fmla="*/ 36100 w 58959"/>
                    <a:gd name="connsiteY8" fmla="*/ 35338 h 57054"/>
                    <a:gd name="connsiteX9" fmla="*/ 58960 w 58959"/>
                    <a:gd name="connsiteY9" fmla="*/ 36957 h 57054"/>
                    <a:gd name="connsiteX10" fmla="*/ 40672 w 58959"/>
                    <a:gd name="connsiteY10" fmla="*/ 23051 h 57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959" h="57054">
                      <a:moveTo>
                        <a:pt x="40672" y="23051"/>
                      </a:moveTo>
                      <a:lnTo>
                        <a:pt x="49340" y="1715"/>
                      </a:lnTo>
                      <a:lnTo>
                        <a:pt x="30480" y="14859"/>
                      </a:lnTo>
                      <a:lnTo>
                        <a:pt x="12859" y="0"/>
                      </a:lnTo>
                      <a:lnTo>
                        <a:pt x="19526" y="22003"/>
                      </a:lnTo>
                      <a:lnTo>
                        <a:pt x="0" y="34195"/>
                      </a:lnTo>
                      <a:lnTo>
                        <a:pt x="22955" y="34766"/>
                      </a:lnTo>
                      <a:lnTo>
                        <a:pt x="28480" y="57055"/>
                      </a:lnTo>
                      <a:lnTo>
                        <a:pt x="36100" y="35338"/>
                      </a:lnTo>
                      <a:lnTo>
                        <a:pt x="58960" y="36957"/>
                      </a:lnTo>
                      <a:lnTo>
                        <a:pt x="40672" y="230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0" name="Freeform: Shape 849">
                  <a:extLst>
                    <a:ext uri="{FF2B5EF4-FFF2-40B4-BE49-F238E27FC236}">
                      <a16:creationId xmlns:a16="http://schemas.microsoft.com/office/drawing/2014/main" id="{3D650A2A-8303-418A-F879-344AE2BC2469}"/>
                    </a:ext>
                  </a:extLst>
                </p:cNvPr>
                <p:cNvSpPr/>
                <p:nvPr/>
              </p:nvSpPr>
              <p:spPr>
                <a:xfrm>
                  <a:off x="8380182" y="2782116"/>
                  <a:ext cx="26860" cy="27812"/>
                </a:xfrm>
                <a:custGeom>
                  <a:avLst/>
                  <a:gdLst>
                    <a:gd name="connsiteX0" fmla="*/ 19907 w 26860"/>
                    <a:gd name="connsiteY0" fmla="*/ 14383 h 27812"/>
                    <a:gd name="connsiteX1" fmla="*/ 26861 w 26860"/>
                    <a:gd name="connsiteY1" fmla="*/ 6096 h 27812"/>
                    <a:gd name="connsiteX2" fmla="*/ 16478 w 26860"/>
                    <a:gd name="connsiteY2" fmla="*/ 9239 h 27812"/>
                    <a:gd name="connsiteX3" fmla="*/ 10763 w 26860"/>
                    <a:gd name="connsiteY3" fmla="*/ 0 h 27812"/>
                    <a:gd name="connsiteX4" fmla="*/ 10573 w 26860"/>
                    <a:gd name="connsiteY4" fmla="*/ 10858 h 27812"/>
                    <a:gd name="connsiteX5" fmla="*/ 0 w 26860"/>
                    <a:gd name="connsiteY5" fmla="*/ 13430 h 27812"/>
                    <a:gd name="connsiteX6" fmla="*/ 10287 w 26860"/>
                    <a:gd name="connsiteY6" fmla="*/ 17050 h 27812"/>
                    <a:gd name="connsiteX7" fmla="*/ 9430 w 26860"/>
                    <a:gd name="connsiteY7" fmla="*/ 27813 h 27812"/>
                    <a:gd name="connsiteX8" fmla="*/ 16002 w 26860"/>
                    <a:gd name="connsiteY8" fmla="*/ 19145 h 27812"/>
                    <a:gd name="connsiteX9" fmla="*/ 26003 w 26860"/>
                    <a:gd name="connsiteY9" fmla="*/ 23241 h 27812"/>
                    <a:gd name="connsiteX10" fmla="*/ 19907 w 26860"/>
                    <a:gd name="connsiteY10" fmla="*/ 14383 h 27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860" h="27812">
                      <a:moveTo>
                        <a:pt x="19907" y="14383"/>
                      </a:moveTo>
                      <a:lnTo>
                        <a:pt x="26861" y="6096"/>
                      </a:lnTo>
                      <a:lnTo>
                        <a:pt x="16478" y="9239"/>
                      </a:lnTo>
                      <a:lnTo>
                        <a:pt x="10763" y="0"/>
                      </a:lnTo>
                      <a:lnTo>
                        <a:pt x="10573" y="10858"/>
                      </a:lnTo>
                      <a:lnTo>
                        <a:pt x="0" y="13430"/>
                      </a:lnTo>
                      <a:lnTo>
                        <a:pt x="10287" y="17050"/>
                      </a:lnTo>
                      <a:lnTo>
                        <a:pt x="9430" y="27813"/>
                      </a:lnTo>
                      <a:lnTo>
                        <a:pt x="16002" y="19145"/>
                      </a:lnTo>
                      <a:lnTo>
                        <a:pt x="26003" y="23241"/>
                      </a:lnTo>
                      <a:lnTo>
                        <a:pt x="19907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1" name="Freeform: Shape 850">
                  <a:extLst>
                    <a:ext uri="{FF2B5EF4-FFF2-40B4-BE49-F238E27FC236}">
                      <a16:creationId xmlns:a16="http://schemas.microsoft.com/office/drawing/2014/main" id="{F797EB38-B134-4777-DA54-D07B9B7E4911}"/>
                    </a:ext>
                  </a:extLst>
                </p:cNvPr>
                <p:cNvSpPr/>
                <p:nvPr/>
              </p:nvSpPr>
              <p:spPr>
                <a:xfrm>
                  <a:off x="13757235" y="1602539"/>
                  <a:ext cx="3714" cy="3619"/>
                </a:xfrm>
                <a:custGeom>
                  <a:avLst/>
                  <a:gdLst>
                    <a:gd name="connsiteX0" fmla="*/ 2476 w 3714"/>
                    <a:gd name="connsiteY0" fmla="*/ 2191 h 3619"/>
                    <a:gd name="connsiteX1" fmla="*/ 3714 w 3714"/>
                    <a:gd name="connsiteY1" fmla="*/ 1429 h 3619"/>
                    <a:gd name="connsiteX2" fmla="*/ 2286 w 3714"/>
                    <a:gd name="connsiteY2" fmla="*/ 1429 h 3619"/>
                    <a:gd name="connsiteX3" fmla="*/ 1905 w 3714"/>
                    <a:gd name="connsiteY3" fmla="*/ 0 h 3619"/>
                    <a:gd name="connsiteX4" fmla="*/ 1428 w 3714"/>
                    <a:gd name="connsiteY4" fmla="*/ 1333 h 3619"/>
                    <a:gd name="connsiteX5" fmla="*/ 0 w 3714"/>
                    <a:gd name="connsiteY5" fmla="*/ 1238 h 3619"/>
                    <a:gd name="connsiteX6" fmla="*/ 1143 w 3714"/>
                    <a:gd name="connsiteY6" fmla="*/ 2096 h 3619"/>
                    <a:gd name="connsiteX7" fmla="*/ 571 w 3714"/>
                    <a:gd name="connsiteY7" fmla="*/ 3524 h 3619"/>
                    <a:gd name="connsiteX8" fmla="*/ 1809 w 3714"/>
                    <a:gd name="connsiteY8" fmla="*/ 2667 h 3619"/>
                    <a:gd name="connsiteX9" fmla="*/ 2857 w 3714"/>
                    <a:gd name="connsiteY9" fmla="*/ 3620 h 3619"/>
                    <a:gd name="connsiteX10" fmla="*/ 2476 w 3714"/>
                    <a:gd name="connsiteY10" fmla="*/ 2191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619">
                      <a:moveTo>
                        <a:pt x="2476" y="2191"/>
                      </a:moveTo>
                      <a:lnTo>
                        <a:pt x="3714" y="1429"/>
                      </a:lnTo>
                      <a:lnTo>
                        <a:pt x="2286" y="1429"/>
                      </a:lnTo>
                      <a:lnTo>
                        <a:pt x="1905" y="0"/>
                      </a:lnTo>
                      <a:lnTo>
                        <a:pt x="1428" y="1333"/>
                      </a:lnTo>
                      <a:lnTo>
                        <a:pt x="0" y="1238"/>
                      </a:lnTo>
                      <a:lnTo>
                        <a:pt x="1143" y="2096"/>
                      </a:lnTo>
                      <a:lnTo>
                        <a:pt x="571" y="3524"/>
                      </a:lnTo>
                      <a:lnTo>
                        <a:pt x="1809" y="2667"/>
                      </a:lnTo>
                      <a:lnTo>
                        <a:pt x="2857" y="3620"/>
                      </a:lnTo>
                      <a:lnTo>
                        <a:pt x="2476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2" name="Freeform: Shape 851">
                  <a:extLst>
                    <a:ext uri="{FF2B5EF4-FFF2-40B4-BE49-F238E27FC236}">
                      <a16:creationId xmlns:a16="http://schemas.microsoft.com/office/drawing/2014/main" id="{87651E3B-A098-1F61-AB60-42AFC1D6A244}"/>
                    </a:ext>
                  </a:extLst>
                </p:cNvPr>
                <p:cNvSpPr/>
                <p:nvPr/>
              </p:nvSpPr>
              <p:spPr>
                <a:xfrm>
                  <a:off x="13763426" y="1629209"/>
                  <a:ext cx="3810" cy="3714"/>
                </a:xfrm>
                <a:custGeom>
                  <a:avLst/>
                  <a:gdLst>
                    <a:gd name="connsiteX0" fmla="*/ 2286 w 3810"/>
                    <a:gd name="connsiteY0" fmla="*/ 2286 h 3714"/>
                    <a:gd name="connsiteX1" fmla="*/ 3810 w 3810"/>
                    <a:gd name="connsiteY1" fmla="*/ 2477 h 3714"/>
                    <a:gd name="connsiteX2" fmla="*/ 2572 w 3810"/>
                    <a:gd name="connsiteY2" fmla="*/ 1524 h 3714"/>
                    <a:gd name="connsiteX3" fmla="*/ 3143 w 3810"/>
                    <a:gd name="connsiteY3" fmla="*/ 95 h 3714"/>
                    <a:gd name="connsiteX4" fmla="*/ 2000 w 3810"/>
                    <a:gd name="connsiteY4" fmla="*/ 953 h 3714"/>
                    <a:gd name="connsiteX5" fmla="*/ 858 w 3810"/>
                    <a:gd name="connsiteY5" fmla="*/ 0 h 3714"/>
                    <a:gd name="connsiteX6" fmla="*/ 1238 w 3810"/>
                    <a:gd name="connsiteY6" fmla="*/ 1429 h 3714"/>
                    <a:gd name="connsiteX7" fmla="*/ 0 w 3810"/>
                    <a:gd name="connsiteY7" fmla="*/ 2286 h 3714"/>
                    <a:gd name="connsiteX8" fmla="*/ 1429 w 3810"/>
                    <a:gd name="connsiteY8" fmla="*/ 2286 h 3714"/>
                    <a:gd name="connsiteX9" fmla="*/ 1810 w 3810"/>
                    <a:gd name="connsiteY9" fmla="*/ 3715 h 3714"/>
                    <a:gd name="connsiteX10" fmla="*/ 2286 w 3810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714">
                      <a:moveTo>
                        <a:pt x="2286" y="2286"/>
                      </a:moveTo>
                      <a:lnTo>
                        <a:pt x="3810" y="2477"/>
                      </a:lnTo>
                      <a:lnTo>
                        <a:pt x="2572" y="1524"/>
                      </a:lnTo>
                      <a:lnTo>
                        <a:pt x="3143" y="95"/>
                      </a:lnTo>
                      <a:lnTo>
                        <a:pt x="2000" y="953"/>
                      </a:lnTo>
                      <a:lnTo>
                        <a:pt x="858" y="0"/>
                      </a:lnTo>
                      <a:lnTo>
                        <a:pt x="1238" y="1429"/>
                      </a:lnTo>
                      <a:lnTo>
                        <a:pt x="0" y="2286"/>
                      </a:lnTo>
                      <a:lnTo>
                        <a:pt x="1429" y="2286"/>
                      </a:lnTo>
                      <a:lnTo>
                        <a:pt x="1810" y="3715"/>
                      </a:lnTo>
                      <a:lnTo>
                        <a:pt x="2286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3" name="Freeform: Shape 852">
                  <a:extLst>
                    <a:ext uri="{FF2B5EF4-FFF2-40B4-BE49-F238E27FC236}">
                      <a16:creationId xmlns:a16="http://schemas.microsoft.com/office/drawing/2014/main" id="{F65405A6-DBF3-B40D-B7C4-646A147AE8F1}"/>
                    </a:ext>
                  </a:extLst>
                </p:cNvPr>
                <p:cNvSpPr/>
                <p:nvPr/>
              </p:nvSpPr>
              <p:spPr>
                <a:xfrm>
                  <a:off x="13687988" y="1610731"/>
                  <a:ext cx="3809" cy="3905"/>
                </a:xfrm>
                <a:custGeom>
                  <a:avLst/>
                  <a:gdLst>
                    <a:gd name="connsiteX0" fmla="*/ 1428 w 3809"/>
                    <a:gd name="connsiteY0" fmla="*/ 2572 h 3905"/>
                    <a:gd name="connsiteX1" fmla="*/ 2286 w 3809"/>
                    <a:gd name="connsiteY1" fmla="*/ 3905 h 3905"/>
                    <a:gd name="connsiteX2" fmla="*/ 2286 w 3809"/>
                    <a:gd name="connsiteY2" fmla="*/ 2381 h 3905"/>
                    <a:gd name="connsiteX3" fmla="*/ 3810 w 3809"/>
                    <a:gd name="connsiteY3" fmla="*/ 2000 h 3905"/>
                    <a:gd name="connsiteX4" fmla="*/ 2286 w 3809"/>
                    <a:gd name="connsiteY4" fmla="*/ 1524 h 3905"/>
                    <a:gd name="connsiteX5" fmla="*/ 2477 w 3809"/>
                    <a:gd name="connsiteY5" fmla="*/ 0 h 3905"/>
                    <a:gd name="connsiteX6" fmla="*/ 1524 w 3809"/>
                    <a:gd name="connsiteY6" fmla="*/ 1143 h 3905"/>
                    <a:gd name="connsiteX7" fmla="*/ 95 w 3809"/>
                    <a:gd name="connsiteY7" fmla="*/ 572 h 3905"/>
                    <a:gd name="connsiteX8" fmla="*/ 952 w 3809"/>
                    <a:gd name="connsiteY8" fmla="*/ 1905 h 3905"/>
                    <a:gd name="connsiteX9" fmla="*/ 0 w 3809"/>
                    <a:gd name="connsiteY9" fmla="*/ 3048 h 3905"/>
                    <a:gd name="connsiteX10" fmla="*/ 1428 w 3809"/>
                    <a:gd name="connsiteY10" fmla="*/ 2572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3905">
                      <a:moveTo>
                        <a:pt x="1428" y="2572"/>
                      </a:moveTo>
                      <a:lnTo>
                        <a:pt x="2286" y="3905"/>
                      </a:lnTo>
                      <a:lnTo>
                        <a:pt x="2286" y="2381"/>
                      </a:lnTo>
                      <a:lnTo>
                        <a:pt x="3810" y="2000"/>
                      </a:lnTo>
                      <a:lnTo>
                        <a:pt x="2286" y="1524"/>
                      </a:lnTo>
                      <a:lnTo>
                        <a:pt x="2477" y="0"/>
                      </a:lnTo>
                      <a:lnTo>
                        <a:pt x="1524" y="1143"/>
                      </a:lnTo>
                      <a:lnTo>
                        <a:pt x="95" y="572"/>
                      </a:lnTo>
                      <a:lnTo>
                        <a:pt x="952" y="1905"/>
                      </a:lnTo>
                      <a:lnTo>
                        <a:pt x="0" y="3048"/>
                      </a:lnTo>
                      <a:lnTo>
                        <a:pt x="1428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4" name="Freeform: Shape 853">
                  <a:extLst>
                    <a:ext uri="{FF2B5EF4-FFF2-40B4-BE49-F238E27FC236}">
                      <a16:creationId xmlns:a16="http://schemas.microsoft.com/office/drawing/2014/main" id="{AD1D14E0-E015-3E5C-6227-D75F87AD4F2D}"/>
                    </a:ext>
                  </a:extLst>
                </p:cNvPr>
                <p:cNvSpPr/>
                <p:nvPr/>
              </p:nvSpPr>
              <p:spPr>
                <a:xfrm>
                  <a:off x="13680463" y="1691408"/>
                  <a:ext cx="4000" cy="3809"/>
                </a:xfrm>
                <a:custGeom>
                  <a:avLst/>
                  <a:gdLst>
                    <a:gd name="connsiteX0" fmla="*/ 1524 w 4000"/>
                    <a:gd name="connsiteY0" fmla="*/ 2381 h 3809"/>
                    <a:gd name="connsiteX1" fmla="*/ 1905 w 4000"/>
                    <a:gd name="connsiteY1" fmla="*/ 3810 h 3809"/>
                    <a:gd name="connsiteX2" fmla="*/ 2381 w 4000"/>
                    <a:gd name="connsiteY2" fmla="*/ 2381 h 3809"/>
                    <a:gd name="connsiteX3" fmla="*/ 4001 w 4000"/>
                    <a:gd name="connsiteY3" fmla="*/ 2476 h 3809"/>
                    <a:gd name="connsiteX4" fmla="*/ 2763 w 4000"/>
                    <a:gd name="connsiteY4" fmla="*/ 1524 h 3809"/>
                    <a:gd name="connsiteX5" fmla="*/ 3334 w 4000"/>
                    <a:gd name="connsiteY5" fmla="*/ 95 h 3809"/>
                    <a:gd name="connsiteX6" fmla="*/ 2000 w 4000"/>
                    <a:gd name="connsiteY6" fmla="*/ 952 h 3809"/>
                    <a:gd name="connsiteX7" fmla="*/ 858 w 4000"/>
                    <a:gd name="connsiteY7" fmla="*/ 0 h 3809"/>
                    <a:gd name="connsiteX8" fmla="*/ 1334 w 4000"/>
                    <a:gd name="connsiteY8" fmla="*/ 1524 h 3809"/>
                    <a:gd name="connsiteX9" fmla="*/ 0 w 4000"/>
                    <a:gd name="connsiteY9" fmla="*/ 2286 h 3809"/>
                    <a:gd name="connsiteX10" fmla="*/ 1524 w 4000"/>
                    <a:gd name="connsiteY10" fmla="*/ 2381 h 3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3809">
                      <a:moveTo>
                        <a:pt x="1524" y="2381"/>
                      </a:moveTo>
                      <a:lnTo>
                        <a:pt x="1905" y="3810"/>
                      </a:lnTo>
                      <a:lnTo>
                        <a:pt x="2381" y="2381"/>
                      </a:lnTo>
                      <a:lnTo>
                        <a:pt x="4001" y="2476"/>
                      </a:lnTo>
                      <a:lnTo>
                        <a:pt x="2763" y="1524"/>
                      </a:lnTo>
                      <a:lnTo>
                        <a:pt x="3334" y="95"/>
                      </a:lnTo>
                      <a:lnTo>
                        <a:pt x="2000" y="952"/>
                      </a:lnTo>
                      <a:lnTo>
                        <a:pt x="858" y="0"/>
                      </a:lnTo>
                      <a:lnTo>
                        <a:pt x="1334" y="1524"/>
                      </a:lnTo>
                      <a:lnTo>
                        <a:pt x="0" y="2286"/>
                      </a:lnTo>
                      <a:lnTo>
                        <a:pt x="1524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5" name="Freeform: Shape 854">
                  <a:extLst>
                    <a:ext uri="{FF2B5EF4-FFF2-40B4-BE49-F238E27FC236}">
                      <a16:creationId xmlns:a16="http://schemas.microsoft.com/office/drawing/2014/main" id="{817CE33D-6F11-A35F-1D8E-2CE3892455E2}"/>
                    </a:ext>
                  </a:extLst>
                </p:cNvPr>
                <p:cNvSpPr/>
                <p:nvPr/>
              </p:nvSpPr>
              <p:spPr>
                <a:xfrm>
                  <a:off x="13638934" y="1615494"/>
                  <a:ext cx="3905" cy="4095"/>
                </a:xfrm>
                <a:custGeom>
                  <a:avLst/>
                  <a:gdLst>
                    <a:gd name="connsiteX0" fmla="*/ 1524 w 3905"/>
                    <a:gd name="connsiteY0" fmla="*/ 2476 h 4095"/>
                    <a:gd name="connsiteX1" fmla="*/ 1429 w 3905"/>
                    <a:gd name="connsiteY1" fmla="*/ 4096 h 4095"/>
                    <a:gd name="connsiteX2" fmla="*/ 2381 w 3905"/>
                    <a:gd name="connsiteY2" fmla="*/ 2762 h 4095"/>
                    <a:gd name="connsiteX3" fmla="*/ 3810 w 3905"/>
                    <a:gd name="connsiteY3" fmla="*/ 3429 h 4095"/>
                    <a:gd name="connsiteX4" fmla="*/ 2857 w 3905"/>
                    <a:gd name="connsiteY4" fmla="*/ 2096 h 4095"/>
                    <a:gd name="connsiteX5" fmla="*/ 3906 w 3905"/>
                    <a:gd name="connsiteY5" fmla="*/ 952 h 4095"/>
                    <a:gd name="connsiteX6" fmla="*/ 2381 w 3905"/>
                    <a:gd name="connsiteY6" fmla="*/ 1333 h 4095"/>
                    <a:gd name="connsiteX7" fmla="*/ 1524 w 3905"/>
                    <a:gd name="connsiteY7" fmla="*/ 0 h 4095"/>
                    <a:gd name="connsiteX8" fmla="*/ 1524 w 3905"/>
                    <a:gd name="connsiteY8" fmla="*/ 1619 h 4095"/>
                    <a:gd name="connsiteX9" fmla="*/ 0 w 3905"/>
                    <a:gd name="connsiteY9" fmla="*/ 2000 h 4095"/>
                    <a:gd name="connsiteX10" fmla="*/ 1524 w 3905"/>
                    <a:gd name="connsiteY10" fmla="*/ 2476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4095">
                      <a:moveTo>
                        <a:pt x="1524" y="2476"/>
                      </a:moveTo>
                      <a:lnTo>
                        <a:pt x="1429" y="4096"/>
                      </a:lnTo>
                      <a:lnTo>
                        <a:pt x="2381" y="2762"/>
                      </a:lnTo>
                      <a:lnTo>
                        <a:pt x="3810" y="3429"/>
                      </a:lnTo>
                      <a:lnTo>
                        <a:pt x="2857" y="2096"/>
                      </a:lnTo>
                      <a:lnTo>
                        <a:pt x="3906" y="952"/>
                      </a:lnTo>
                      <a:lnTo>
                        <a:pt x="2381" y="1333"/>
                      </a:lnTo>
                      <a:lnTo>
                        <a:pt x="1524" y="0"/>
                      </a:lnTo>
                      <a:lnTo>
                        <a:pt x="1524" y="1619"/>
                      </a:lnTo>
                      <a:lnTo>
                        <a:pt x="0" y="2000"/>
                      </a:lnTo>
                      <a:lnTo>
                        <a:pt x="1524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6" name="Freeform: Shape 855">
                  <a:extLst>
                    <a:ext uri="{FF2B5EF4-FFF2-40B4-BE49-F238E27FC236}">
                      <a16:creationId xmlns:a16="http://schemas.microsoft.com/office/drawing/2014/main" id="{32C898A4-A2BF-8FD0-86BC-B025EC9017B3}"/>
                    </a:ext>
                  </a:extLst>
                </p:cNvPr>
                <p:cNvSpPr/>
                <p:nvPr/>
              </p:nvSpPr>
              <p:spPr>
                <a:xfrm>
                  <a:off x="13789715" y="1609207"/>
                  <a:ext cx="4095" cy="3905"/>
                </a:xfrm>
                <a:custGeom>
                  <a:avLst/>
                  <a:gdLst>
                    <a:gd name="connsiteX0" fmla="*/ 1334 w 4095"/>
                    <a:gd name="connsiteY0" fmla="*/ 2286 h 3905"/>
                    <a:gd name="connsiteX1" fmla="*/ 667 w 4095"/>
                    <a:gd name="connsiteY1" fmla="*/ 3810 h 3905"/>
                    <a:gd name="connsiteX2" fmla="*/ 2000 w 4095"/>
                    <a:gd name="connsiteY2" fmla="*/ 2857 h 3905"/>
                    <a:gd name="connsiteX3" fmla="*/ 3239 w 4095"/>
                    <a:gd name="connsiteY3" fmla="*/ 3905 h 3905"/>
                    <a:gd name="connsiteX4" fmla="*/ 2762 w 4095"/>
                    <a:gd name="connsiteY4" fmla="*/ 2381 h 3905"/>
                    <a:gd name="connsiteX5" fmla="*/ 4096 w 4095"/>
                    <a:gd name="connsiteY5" fmla="*/ 1524 h 3905"/>
                    <a:gd name="connsiteX6" fmla="*/ 2477 w 4095"/>
                    <a:gd name="connsiteY6" fmla="*/ 1524 h 3905"/>
                    <a:gd name="connsiteX7" fmla="*/ 2095 w 4095"/>
                    <a:gd name="connsiteY7" fmla="*/ 0 h 3905"/>
                    <a:gd name="connsiteX8" fmla="*/ 1619 w 4095"/>
                    <a:gd name="connsiteY8" fmla="*/ 1524 h 3905"/>
                    <a:gd name="connsiteX9" fmla="*/ 0 w 4095"/>
                    <a:gd name="connsiteY9" fmla="*/ 1333 h 3905"/>
                    <a:gd name="connsiteX10" fmla="*/ 1334 w 4095"/>
                    <a:gd name="connsiteY10" fmla="*/ 2286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3905">
                      <a:moveTo>
                        <a:pt x="1334" y="2286"/>
                      </a:moveTo>
                      <a:lnTo>
                        <a:pt x="667" y="3810"/>
                      </a:lnTo>
                      <a:lnTo>
                        <a:pt x="2000" y="2857"/>
                      </a:lnTo>
                      <a:lnTo>
                        <a:pt x="3239" y="3905"/>
                      </a:lnTo>
                      <a:lnTo>
                        <a:pt x="2762" y="2381"/>
                      </a:lnTo>
                      <a:lnTo>
                        <a:pt x="4096" y="1524"/>
                      </a:lnTo>
                      <a:lnTo>
                        <a:pt x="2477" y="1524"/>
                      </a:lnTo>
                      <a:lnTo>
                        <a:pt x="2095" y="0"/>
                      </a:lnTo>
                      <a:lnTo>
                        <a:pt x="1619" y="1524"/>
                      </a:lnTo>
                      <a:lnTo>
                        <a:pt x="0" y="1333"/>
                      </a:lnTo>
                      <a:lnTo>
                        <a:pt x="1334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7" name="Freeform: Shape 856">
                  <a:extLst>
                    <a:ext uri="{FF2B5EF4-FFF2-40B4-BE49-F238E27FC236}">
                      <a16:creationId xmlns:a16="http://schemas.microsoft.com/office/drawing/2014/main" id="{3A6DDBD4-FA0A-F4B3-6F2D-A86F8464A6A4}"/>
                    </a:ext>
                  </a:extLst>
                </p:cNvPr>
                <p:cNvSpPr/>
                <p:nvPr/>
              </p:nvSpPr>
              <p:spPr>
                <a:xfrm>
                  <a:off x="13628171" y="1695313"/>
                  <a:ext cx="4000" cy="4095"/>
                </a:xfrm>
                <a:custGeom>
                  <a:avLst/>
                  <a:gdLst>
                    <a:gd name="connsiteX0" fmla="*/ 1048 w 4000"/>
                    <a:gd name="connsiteY0" fmla="*/ 2000 h 4095"/>
                    <a:gd name="connsiteX1" fmla="*/ 0 w 4000"/>
                    <a:gd name="connsiteY1" fmla="*/ 3239 h 4095"/>
                    <a:gd name="connsiteX2" fmla="*/ 1524 w 4000"/>
                    <a:gd name="connsiteY2" fmla="*/ 2762 h 4095"/>
                    <a:gd name="connsiteX3" fmla="*/ 2381 w 4000"/>
                    <a:gd name="connsiteY3" fmla="*/ 4096 h 4095"/>
                    <a:gd name="connsiteX4" fmla="*/ 2381 w 4000"/>
                    <a:gd name="connsiteY4" fmla="*/ 2476 h 4095"/>
                    <a:gd name="connsiteX5" fmla="*/ 4001 w 4000"/>
                    <a:gd name="connsiteY5" fmla="*/ 2095 h 4095"/>
                    <a:gd name="connsiteX6" fmla="*/ 2477 w 4000"/>
                    <a:gd name="connsiteY6" fmla="*/ 1619 h 4095"/>
                    <a:gd name="connsiteX7" fmla="*/ 2572 w 4000"/>
                    <a:gd name="connsiteY7" fmla="*/ 0 h 4095"/>
                    <a:gd name="connsiteX8" fmla="*/ 1620 w 4000"/>
                    <a:gd name="connsiteY8" fmla="*/ 1238 h 4095"/>
                    <a:gd name="connsiteX9" fmla="*/ 95 w 4000"/>
                    <a:gd name="connsiteY9" fmla="*/ 667 h 4095"/>
                    <a:gd name="connsiteX10" fmla="*/ 1048 w 4000"/>
                    <a:gd name="connsiteY10" fmla="*/ 2000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095">
                      <a:moveTo>
                        <a:pt x="1048" y="2000"/>
                      </a:moveTo>
                      <a:lnTo>
                        <a:pt x="0" y="3239"/>
                      </a:lnTo>
                      <a:lnTo>
                        <a:pt x="1524" y="2762"/>
                      </a:lnTo>
                      <a:lnTo>
                        <a:pt x="2381" y="4096"/>
                      </a:lnTo>
                      <a:lnTo>
                        <a:pt x="2381" y="2476"/>
                      </a:lnTo>
                      <a:lnTo>
                        <a:pt x="4001" y="2095"/>
                      </a:lnTo>
                      <a:lnTo>
                        <a:pt x="2477" y="1619"/>
                      </a:lnTo>
                      <a:lnTo>
                        <a:pt x="2572" y="0"/>
                      </a:lnTo>
                      <a:lnTo>
                        <a:pt x="1620" y="1238"/>
                      </a:lnTo>
                      <a:lnTo>
                        <a:pt x="95" y="667"/>
                      </a:lnTo>
                      <a:lnTo>
                        <a:pt x="1048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8" name="Freeform: Shape 857">
                  <a:extLst>
                    <a:ext uri="{FF2B5EF4-FFF2-40B4-BE49-F238E27FC236}">
                      <a16:creationId xmlns:a16="http://schemas.microsoft.com/office/drawing/2014/main" id="{F841E25A-C458-612D-6C11-B776FE792DCF}"/>
                    </a:ext>
                  </a:extLst>
                </p:cNvPr>
                <p:cNvSpPr/>
                <p:nvPr/>
              </p:nvSpPr>
              <p:spPr>
                <a:xfrm>
                  <a:off x="13528444" y="1576060"/>
                  <a:ext cx="4191" cy="4000"/>
                </a:xfrm>
                <a:custGeom>
                  <a:avLst/>
                  <a:gdLst>
                    <a:gd name="connsiteX0" fmla="*/ 1334 w 4191"/>
                    <a:gd name="connsiteY0" fmla="*/ 1524 h 4000"/>
                    <a:gd name="connsiteX1" fmla="*/ 0 w 4191"/>
                    <a:gd name="connsiteY1" fmla="*/ 2381 h 4000"/>
                    <a:gd name="connsiteX2" fmla="*/ 1619 w 4191"/>
                    <a:gd name="connsiteY2" fmla="*/ 2476 h 4000"/>
                    <a:gd name="connsiteX3" fmla="*/ 2000 w 4191"/>
                    <a:gd name="connsiteY3" fmla="*/ 4000 h 4000"/>
                    <a:gd name="connsiteX4" fmla="*/ 2572 w 4191"/>
                    <a:gd name="connsiteY4" fmla="*/ 2476 h 4000"/>
                    <a:gd name="connsiteX5" fmla="*/ 4191 w 4191"/>
                    <a:gd name="connsiteY5" fmla="*/ 2572 h 4000"/>
                    <a:gd name="connsiteX6" fmla="*/ 2857 w 4191"/>
                    <a:gd name="connsiteY6" fmla="*/ 1619 h 4000"/>
                    <a:gd name="connsiteX7" fmla="*/ 3429 w 4191"/>
                    <a:gd name="connsiteY7" fmla="*/ 95 h 4000"/>
                    <a:gd name="connsiteX8" fmla="*/ 2095 w 4191"/>
                    <a:gd name="connsiteY8" fmla="*/ 1048 h 4000"/>
                    <a:gd name="connsiteX9" fmla="*/ 857 w 4191"/>
                    <a:gd name="connsiteY9" fmla="*/ 0 h 4000"/>
                    <a:gd name="connsiteX10" fmla="*/ 1334 w 4191"/>
                    <a:gd name="connsiteY10" fmla="*/ 1524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00">
                      <a:moveTo>
                        <a:pt x="1334" y="1524"/>
                      </a:moveTo>
                      <a:lnTo>
                        <a:pt x="0" y="2381"/>
                      </a:lnTo>
                      <a:lnTo>
                        <a:pt x="1619" y="2476"/>
                      </a:lnTo>
                      <a:lnTo>
                        <a:pt x="2000" y="4000"/>
                      </a:lnTo>
                      <a:lnTo>
                        <a:pt x="2572" y="2476"/>
                      </a:lnTo>
                      <a:lnTo>
                        <a:pt x="4191" y="2572"/>
                      </a:lnTo>
                      <a:lnTo>
                        <a:pt x="2857" y="1619"/>
                      </a:lnTo>
                      <a:lnTo>
                        <a:pt x="3429" y="95"/>
                      </a:lnTo>
                      <a:lnTo>
                        <a:pt x="2095" y="1048"/>
                      </a:lnTo>
                      <a:lnTo>
                        <a:pt x="857" y="0"/>
                      </a:lnTo>
                      <a:lnTo>
                        <a:pt x="1334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9" name="Freeform: Shape 858">
                  <a:extLst>
                    <a:ext uri="{FF2B5EF4-FFF2-40B4-BE49-F238E27FC236}">
                      <a16:creationId xmlns:a16="http://schemas.microsoft.com/office/drawing/2014/main" id="{A99D44FA-E28B-1F00-41AB-430ACCC7260B}"/>
                    </a:ext>
                  </a:extLst>
                </p:cNvPr>
                <p:cNvSpPr/>
                <p:nvPr/>
              </p:nvSpPr>
              <p:spPr>
                <a:xfrm>
                  <a:off x="13452720" y="1620351"/>
                  <a:ext cx="4191" cy="4286"/>
                </a:xfrm>
                <a:custGeom>
                  <a:avLst/>
                  <a:gdLst>
                    <a:gd name="connsiteX0" fmla="*/ 2572 w 4191"/>
                    <a:gd name="connsiteY0" fmla="*/ 1429 h 4286"/>
                    <a:gd name="connsiteX1" fmla="*/ 1619 w 4191"/>
                    <a:gd name="connsiteY1" fmla="*/ 0 h 4286"/>
                    <a:gd name="connsiteX2" fmla="*/ 1619 w 4191"/>
                    <a:gd name="connsiteY2" fmla="*/ 1619 h 4286"/>
                    <a:gd name="connsiteX3" fmla="*/ 0 w 4191"/>
                    <a:gd name="connsiteY3" fmla="*/ 2096 h 4286"/>
                    <a:gd name="connsiteX4" fmla="*/ 1619 w 4191"/>
                    <a:gd name="connsiteY4" fmla="*/ 2667 h 4286"/>
                    <a:gd name="connsiteX5" fmla="*/ 1429 w 4191"/>
                    <a:gd name="connsiteY5" fmla="*/ 4286 h 4286"/>
                    <a:gd name="connsiteX6" fmla="*/ 2477 w 4191"/>
                    <a:gd name="connsiteY6" fmla="*/ 2953 h 4286"/>
                    <a:gd name="connsiteX7" fmla="*/ 4096 w 4191"/>
                    <a:gd name="connsiteY7" fmla="*/ 3620 h 4286"/>
                    <a:gd name="connsiteX8" fmla="*/ 3143 w 4191"/>
                    <a:gd name="connsiteY8" fmla="*/ 2191 h 4286"/>
                    <a:gd name="connsiteX9" fmla="*/ 4191 w 4191"/>
                    <a:gd name="connsiteY9" fmla="*/ 857 h 4286"/>
                    <a:gd name="connsiteX10" fmla="*/ 2572 w 4191"/>
                    <a:gd name="connsiteY10" fmla="*/ 1429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286">
                      <a:moveTo>
                        <a:pt x="2572" y="1429"/>
                      </a:moveTo>
                      <a:lnTo>
                        <a:pt x="1619" y="0"/>
                      </a:lnTo>
                      <a:lnTo>
                        <a:pt x="1619" y="1619"/>
                      </a:lnTo>
                      <a:lnTo>
                        <a:pt x="0" y="2096"/>
                      </a:lnTo>
                      <a:lnTo>
                        <a:pt x="1619" y="2667"/>
                      </a:lnTo>
                      <a:lnTo>
                        <a:pt x="1429" y="4286"/>
                      </a:lnTo>
                      <a:lnTo>
                        <a:pt x="2477" y="2953"/>
                      </a:lnTo>
                      <a:lnTo>
                        <a:pt x="4096" y="3620"/>
                      </a:lnTo>
                      <a:lnTo>
                        <a:pt x="3143" y="2191"/>
                      </a:lnTo>
                      <a:lnTo>
                        <a:pt x="4191" y="857"/>
                      </a:lnTo>
                      <a:lnTo>
                        <a:pt x="2572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0" name="Freeform: Shape 859">
                  <a:extLst>
                    <a:ext uri="{FF2B5EF4-FFF2-40B4-BE49-F238E27FC236}">
                      <a16:creationId xmlns:a16="http://schemas.microsoft.com/office/drawing/2014/main" id="{520F8BBB-C923-4075-A0A0-D0513E7483DA}"/>
                    </a:ext>
                  </a:extLst>
                </p:cNvPr>
                <p:cNvSpPr/>
                <p:nvPr/>
              </p:nvSpPr>
              <p:spPr>
                <a:xfrm>
                  <a:off x="13434337" y="1730746"/>
                  <a:ext cx="4476" cy="4286"/>
                </a:xfrm>
                <a:custGeom>
                  <a:avLst/>
                  <a:gdLst>
                    <a:gd name="connsiteX0" fmla="*/ 2762 w 4476"/>
                    <a:gd name="connsiteY0" fmla="*/ 1715 h 4286"/>
                    <a:gd name="connsiteX1" fmla="*/ 2286 w 4476"/>
                    <a:gd name="connsiteY1" fmla="*/ 0 h 4286"/>
                    <a:gd name="connsiteX2" fmla="*/ 1714 w 4476"/>
                    <a:gd name="connsiteY2" fmla="*/ 1619 h 4286"/>
                    <a:gd name="connsiteX3" fmla="*/ 0 w 4476"/>
                    <a:gd name="connsiteY3" fmla="*/ 1524 h 4286"/>
                    <a:gd name="connsiteX4" fmla="*/ 1429 w 4476"/>
                    <a:gd name="connsiteY4" fmla="*/ 2572 h 4286"/>
                    <a:gd name="connsiteX5" fmla="*/ 762 w 4476"/>
                    <a:gd name="connsiteY5" fmla="*/ 4191 h 4286"/>
                    <a:gd name="connsiteX6" fmla="*/ 2191 w 4476"/>
                    <a:gd name="connsiteY6" fmla="*/ 3143 h 4286"/>
                    <a:gd name="connsiteX7" fmla="*/ 3524 w 4476"/>
                    <a:gd name="connsiteY7" fmla="*/ 4286 h 4286"/>
                    <a:gd name="connsiteX8" fmla="*/ 2953 w 4476"/>
                    <a:gd name="connsiteY8" fmla="*/ 2667 h 4286"/>
                    <a:gd name="connsiteX9" fmla="*/ 4476 w 4476"/>
                    <a:gd name="connsiteY9" fmla="*/ 1715 h 4286"/>
                    <a:gd name="connsiteX10" fmla="*/ 2762 w 4476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286">
                      <a:moveTo>
                        <a:pt x="2762" y="1715"/>
                      </a:moveTo>
                      <a:lnTo>
                        <a:pt x="2286" y="0"/>
                      </a:lnTo>
                      <a:lnTo>
                        <a:pt x="1714" y="1619"/>
                      </a:lnTo>
                      <a:lnTo>
                        <a:pt x="0" y="1524"/>
                      </a:lnTo>
                      <a:lnTo>
                        <a:pt x="1429" y="2572"/>
                      </a:lnTo>
                      <a:lnTo>
                        <a:pt x="762" y="4191"/>
                      </a:lnTo>
                      <a:lnTo>
                        <a:pt x="2191" y="3143"/>
                      </a:lnTo>
                      <a:lnTo>
                        <a:pt x="3524" y="4286"/>
                      </a:lnTo>
                      <a:lnTo>
                        <a:pt x="2953" y="2667"/>
                      </a:lnTo>
                      <a:lnTo>
                        <a:pt x="4476" y="1715"/>
                      </a:lnTo>
                      <a:lnTo>
                        <a:pt x="2762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1" name="Freeform: Shape 860">
                  <a:extLst>
                    <a:ext uri="{FF2B5EF4-FFF2-40B4-BE49-F238E27FC236}">
                      <a16:creationId xmlns:a16="http://schemas.microsoft.com/office/drawing/2014/main" id="{0E997643-D63E-C047-C315-4FA5247608E7}"/>
                    </a:ext>
                  </a:extLst>
                </p:cNvPr>
                <p:cNvSpPr/>
                <p:nvPr/>
              </p:nvSpPr>
              <p:spPr>
                <a:xfrm>
                  <a:off x="13383188" y="1683026"/>
                  <a:ext cx="4476" cy="4286"/>
                </a:xfrm>
                <a:custGeom>
                  <a:avLst/>
                  <a:gdLst>
                    <a:gd name="connsiteX0" fmla="*/ 3143 w 4476"/>
                    <a:gd name="connsiteY0" fmla="*/ 1715 h 4286"/>
                    <a:gd name="connsiteX1" fmla="*/ 3715 w 4476"/>
                    <a:gd name="connsiteY1" fmla="*/ 95 h 4286"/>
                    <a:gd name="connsiteX2" fmla="*/ 2286 w 4476"/>
                    <a:gd name="connsiteY2" fmla="*/ 1048 h 4286"/>
                    <a:gd name="connsiteX3" fmla="*/ 952 w 4476"/>
                    <a:gd name="connsiteY3" fmla="*/ 0 h 4286"/>
                    <a:gd name="connsiteX4" fmla="*/ 1524 w 4476"/>
                    <a:gd name="connsiteY4" fmla="*/ 1619 h 4286"/>
                    <a:gd name="connsiteX5" fmla="*/ 0 w 4476"/>
                    <a:gd name="connsiteY5" fmla="*/ 2572 h 4286"/>
                    <a:gd name="connsiteX6" fmla="*/ 1714 w 4476"/>
                    <a:gd name="connsiteY6" fmla="*/ 2572 h 4286"/>
                    <a:gd name="connsiteX7" fmla="*/ 2191 w 4476"/>
                    <a:gd name="connsiteY7" fmla="*/ 4286 h 4286"/>
                    <a:gd name="connsiteX8" fmla="*/ 2762 w 4476"/>
                    <a:gd name="connsiteY8" fmla="*/ 2667 h 4286"/>
                    <a:gd name="connsiteX9" fmla="*/ 4476 w 4476"/>
                    <a:gd name="connsiteY9" fmla="*/ 2762 h 4286"/>
                    <a:gd name="connsiteX10" fmla="*/ 3143 w 4476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286">
                      <a:moveTo>
                        <a:pt x="3143" y="1715"/>
                      </a:moveTo>
                      <a:lnTo>
                        <a:pt x="3715" y="95"/>
                      </a:lnTo>
                      <a:lnTo>
                        <a:pt x="2286" y="1048"/>
                      </a:lnTo>
                      <a:lnTo>
                        <a:pt x="952" y="0"/>
                      </a:lnTo>
                      <a:lnTo>
                        <a:pt x="1524" y="1619"/>
                      </a:lnTo>
                      <a:lnTo>
                        <a:pt x="0" y="2572"/>
                      </a:lnTo>
                      <a:lnTo>
                        <a:pt x="1714" y="2572"/>
                      </a:lnTo>
                      <a:lnTo>
                        <a:pt x="2191" y="4286"/>
                      </a:lnTo>
                      <a:lnTo>
                        <a:pt x="2762" y="2667"/>
                      </a:lnTo>
                      <a:lnTo>
                        <a:pt x="4476" y="2762"/>
                      </a:lnTo>
                      <a:lnTo>
                        <a:pt x="3143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2" name="Freeform: Shape 861">
                  <a:extLst>
                    <a:ext uri="{FF2B5EF4-FFF2-40B4-BE49-F238E27FC236}">
                      <a16:creationId xmlns:a16="http://schemas.microsoft.com/office/drawing/2014/main" id="{F6A2CB88-B118-C4FE-B7AE-582B3415BA7F}"/>
                    </a:ext>
                  </a:extLst>
                </p:cNvPr>
                <p:cNvSpPr/>
                <p:nvPr/>
              </p:nvSpPr>
              <p:spPr>
                <a:xfrm>
                  <a:off x="13354137" y="1583013"/>
                  <a:ext cx="4381" cy="4571"/>
                </a:xfrm>
                <a:custGeom>
                  <a:avLst/>
                  <a:gdLst>
                    <a:gd name="connsiteX0" fmla="*/ 3238 w 4381"/>
                    <a:gd name="connsiteY0" fmla="*/ 2381 h 4571"/>
                    <a:gd name="connsiteX1" fmla="*/ 4381 w 4381"/>
                    <a:gd name="connsiteY1" fmla="*/ 1048 h 4571"/>
                    <a:gd name="connsiteX2" fmla="*/ 2667 w 4381"/>
                    <a:gd name="connsiteY2" fmla="*/ 1524 h 4571"/>
                    <a:gd name="connsiteX3" fmla="*/ 1714 w 4381"/>
                    <a:gd name="connsiteY3" fmla="*/ 0 h 4571"/>
                    <a:gd name="connsiteX4" fmla="*/ 1714 w 4381"/>
                    <a:gd name="connsiteY4" fmla="*/ 1810 h 4571"/>
                    <a:gd name="connsiteX5" fmla="*/ 0 w 4381"/>
                    <a:gd name="connsiteY5" fmla="*/ 2191 h 4571"/>
                    <a:gd name="connsiteX6" fmla="*/ 1619 w 4381"/>
                    <a:gd name="connsiteY6" fmla="*/ 2762 h 4571"/>
                    <a:gd name="connsiteX7" fmla="*/ 1524 w 4381"/>
                    <a:gd name="connsiteY7" fmla="*/ 4572 h 4571"/>
                    <a:gd name="connsiteX8" fmla="*/ 2571 w 4381"/>
                    <a:gd name="connsiteY8" fmla="*/ 3143 h 4571"/>
                    <a:gd name="connsiteX9" fmla="*/ 4191 w 4381"/>
                    <a:gd name="connsiteY9" fmla="*/ 3810 h 4571"/>
                    <a:gd name="connsiteX10" fmla="*/ 3238 w 4381"/>
                    <a:gd name="connsiteY10" fmla="*/ 2381 h 4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571">
                      <a:moveTo>
                        <a:pt x="3238" y="2381"/>
                      </a:moveTo>
                      <a:lnTo>
                        <a:pt x="4381" y="1048"/>
                      </a:lnTo>
                      <a:lnTo>
                        <a:pt x="2667" y="1524"/>
                      </a:lnTo>
                      <a:lnTo>
                        <a:pt x="1714" y="0"/>
                      </a:lnTo>
                      <a:lnTo>
                        <a:pt x="1714" y="1810"/>
                      </a:lnTo>
                      <a:lnTo>
                        <a:pt x="0" y="2191"/>
                      </a:lnTo>
                      <a:lnTo>
                        <a:pt x="1619" y="2762"/>
                      </a:lnTo>
                      <a:lnTo>
                        <a:pt x="1524" y="4572"/>
                      </a:lnTo>
                      <a:lnTo>
                        <a:pt x="2571" y="3143"/>
                      </a:lnTo>
                      <a:lnTo>
                        <a:pt x="4191" y="3810"/>
                      </a:lnTo>
                      <a:lnTo>
                        <a:pt x="3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3" name="Freeform: Shape 862">
                  <a:extLst>
                    <a:ext uri="{FF2B5EF4-FFF2-40B4-BE49-F238E27FC236}">
                      <a16:creationId xmlns:a16="http://schemas.microsoft.com/office/drawing/2014/main" id="{25E73896-A3F7-E4D3-37DF-FF763EF54BD0}"/>
                    </a:ext>
                  </a:extLst>
                </p:cNvPr>
                <p:cNvSpPr/>
                <p:nvPr/>
              </p:nvSpPr>
              <p:spPr>
                <a:xfrm>
                  <a:off x="13331658" y="1618446"/>
                  <a:ext cx="4572" cy="4381"/>
                </a:xfrm>
                <a:custGeom>
                  <a:avLst/>
                  <a:gdLst>
                    <a:gd name="connsiteX0" fmla="*/ 3048 w 4572"/>
                    <a:gd name="connsiteY0" fmla="*/ 2667 h 4381"/>
                    <a:gd name="connsiteX1" fmla="*/ 4572 w 4572"/>
                    <a:gd name="connsiteY1" fmla="*/ 1810 h 4381"/>
                    <a:gd name="connsiteX2" fmla="*/ 2763 w 4572"/>
                    <a:gd name="connsiteY2" fmla="*/ 1715 h 4381"/>
                    <a:gd name="connsiteX3" fmla="*/ 2381 w 4572"/>
                    <a:gd name="connsiteY3" fmla="*/ 0 h 4381"/>
                    <a:gd name="connsiteX4" fmla="*/ 1810 w 4572"/>
                    <a:gd name="connsiteY4" fmla="*/ 1715 h 4381"/>
                    <a:gd name="connsiteX5" fmla="*/ 0 w 4572"/>
                    <a:gd name="connsiteY5" fmla="*/ 1524 h 4381"/>
                    <a:gd name="connsiteX6" fmla="*/ 1429 w 4572"/>
                    <a:gd name="connsiteY6" fmla="*/ 2667 h 4381"/>
                    <a:gd name="connsiteX7" fmla="*/ 762 w 4572"/>
                    <a:gd name="connsiteY7" fmla="*/ 4286 h 4381"/>
                    <a:gd name="connsiteX8" fmla="*/ 2191 w 4572"/>
                    <a:gd name="connsiteY8" fmla="*/ 3239 h 4381"/>
                    <a:gd name="connsiteX9" fmla="*/ 3620 w 4572"/>
                    <a:gd name="connsiteY9" fmla="*/ 4381 h 4381"/>
                    <a:gd name="connsiteX10" fmla="*/ 3048 w 4572"/>
                    <a:gd name="connsiteY10" fmla="*/ 2667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381">
                      <a:moveTo>
                        <a:pt x="3048" y="2667"/>
                      </a:moveTo>
                      <a:lnTo>
                        <a:pt x="4572" y="1810"/>
                      </a:lnTo>
                      <a:lnTo>
                        <a:pt x="2763" y="1715"/>
                      </a:lnTo>
                      <a:lnTo>
                        <a:pt x="2381" y="0"/>
                      </a:lnTo>
                      <a:lnTo>
                        <a:pt x="1810" y="1715"/>
                      </a:lnTo>
                      <a:lnTo>
                        <a:pt x="0" y="1524"/>
                      </a:lnTo>
                      <a:lnTo>
                        <a:pt x="1429" y="2667"/>
                      </a:lnTo>
                      <a:lnTo>
                        <a:pt x="762" y="4286"/>
                      </a:lnTo>
                      <a:lnTo>
                        <a:pt x="2191" y="3239"/>
                      </a:lnTo>
                      <a:lnTo>
                        <a:pt x="3620" y="4381"/>
                      </a:lnTo>
                      <a:lnTo>
                        <a:pt x="3048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4" name="Freeform: Shape 863">
                  <a:extLst>
                    <a:ext uri="{FF2B5EF4-FFF2-40B4-BE49-F238E27FC236}">
                      <a16:creationId xmlns:a16="http://schemas.microsoft.com/office/drawing/2014/main" id="{A495129F-F7BB-AF43-A42C-8D0AAA2BBB11}"/>
                    </a:ext>
                  </a:extLst>
                </p:cNvPr>
                <p:cNvSpPr/>
                <p:nvPr/>
              </p:nvSpPr>
              <p:spPr>
                <a:xfrm>
                  <a:off x="13306226" y="1594443"/>
                  <a:ext cx="4477" cy="4667"/>
                </a:xfrm>
                <a:custGeom>
                  <a:avLst/>
                  <a:gdLst>
                    <a:gd name="connsiteX0" fmla="*/ 2762 w 4477"/>
                    <a:gd name="connsiteY0" fmla="*/ 2857 h 4667"/>
                    <a:gd name="connsiteX1" fmla="*/ 4477 w 4477"/>
                    <a:gd name="connsiteY1" fmla="*/ 2381 h 4667"/>
                    <a:gd name="connsiteX2" fmla="*/ 2762 w 4477"/>
                    <a:gd name="connsiteY2" fmla="*/ 1810 h 4667"/>
                    <a:gd name="connsiteX3" fmla="*/ 2953 w 4477"/>
                    <a:gd name="connsiteY3" fmla="*/ 0 h 4667"/>
                    <a:gd name="connsiteX4" fmla="*/ 1810 w 4477"/>
                    <a:gd name="connsiteY4" fmla="*/ 1429 h 4667"/>
                    <a:gd name="connsiteX5" fmla="*/ 191 w 4477"/>
                    <a:gd name="connsiteY5" fmla="*/ 762 h 4667"/>
                    <a:gd name="connsiteX6" fmla="*/ 1143 w 4477"/>
                    <a:gd name="connsiteY6" fmla="*/ 2286 h 4667"/>
                    <a:gd name="connsiteX7" fmla="*/ 0 w 4477"/>
                    <a:gd name="connsiteY7" fmla="*/ 3619 h 4667"/>
                    <a:gd name="connsiteX8" fmla="*/ 1714 w 4477"/>
                    <a:gd name="connsiteY8" fmla="*/ 3143 h 4667"/>
                    <a:gd name="connsiteX9" fmla="*/ 2667 w 4477"/>
                    <a:gd name="connsiteY9" fmla="*/ 4667 h 4667"/>
                    <a:gd name="connsiteX10" fmla="*/ 2762 w 4477"/>
                    <a:gd name="connsiteY10" fmla="*/ 285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7" h="4667">
                      <a:moveTo>
                        <a:pt x="2762" y="2857"/>
                      </a:moveTo>
                      <a:lnTo>
                        <a:pt x="4477" y="2381"/>
                      </a:lnTo>
                      <a:lnTo>
                        <a:pt x="2762" y="1810"/>
                      </a:lnTo>
                      <a:lnTo>
                        <a:pt x="2953" y="0"/>
                      </a:lnTo>
                      <a:lnTo>
                        <a:pt x="1810" y="1429"/>
                      </a:lnTo>
                      <a:lnTo>
                        <a:pt x="191" y="762"/>
                      </a:lnTo>
                      <a:lnTo>
                        <a:pt x="1143" y="2286"/>
                      </a:lnTo>
                      <a:lnTo>
                        <a:pt x="0" y="3619"/>
                      </a:lnTo>
                      <a:lnTo>
                        <a:pt x="1714" y="3143"/>
                      </a:lnTo>
                      <a:lnTo>
                        <a:pt x="2667" y="4667"/>
                      </a:lnTo>
                      <a:lnTo>
                        <a:pt x="2762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5" name="Freeform: Shape 864">
                  <a:extLst>
                    <a:ext uri="{FF2B5EF4-FFF2-40B4-BE49-F238E27FC236}">
                      <a16:creationId xmlns:a16="http://schemas.microsoft.com/office/drawing/2014/main" id="{DBFBFBE4-9AA7-9774-832B-8FBC42D8E459}"/>
                    </a:ext>
                  </a:extLst>
                </p:cNvPr>
                <p:cNvSpPr/>
                <p:nvPr/>
              </p:nvSpPr>
              <p:spPr>
                <a:xfrm>
                  <a:off x="13286985" y="1696551"/>
                  <a:ext cx="4667" cy="4476"/>
                </a:xfrm>
                <a:custGeom>
                  <a:avLst/>
                  <a:gdLst>
                    <a:gd name="connsiteX0" fmla="*/ 2858 w 4667"/>
                    <a:gd name="connsiteY0" fmla="*/ 2762 h 4476"/>
                    <a:gd name="connsiteX1" fmla="*/ 4668 w 4667"/>
                    <a:gd name="connsiteY1" fmla="*/ 2953 h 4476"/>
                    <a:gd name="connsiteX2" fmla="*/ 3143 w 4667"/>
                    <a:gd name="connsiteY2" fmla="*/ 1810 h 4476"/>
                    <a:gd name="connsiteX3" fmla="*/ 3906 w 4667"/>
                    <a:gd name="connsiteY3" fmla="*/ 95 h 4476"/>
                    <a:gd name="connsiteX4" fmla="*/ 2381 w 4667"/>
                    <a:gd name="connsiteY4" fmla="*/ 1143 h 4476"/>
                    <a:gd name="connsiteX5" fmla="*/ 953 w 4667"/>
                    <a:gd name="connsiteY5" fmla="*/ 0 h 4476"/>
                    <a:gd name="connsiteX6" fmla="*/ 1524 w 4667"/>
                    <a:gd name="connsiteY6" fmla="*/ 1715 h 4476"/>
                    <a:gd name="connsiteX7" fmla="*/ 0 w 4667"/>
                    <a:gd name="connsiteY7" fmla="*/ 2762 h 4476"/>
                    <a:gd name="connsiteX8" fmla="*/ 1810 w 4667"/>
                    <a:gd name="connsiteY8" fmla="*/ 2762 h 4476"/>
                    <a:gd name="connsiteX9" fmla="*/ 2191 w 4667"/>
                    <a:gd name="connsiteY9" fmla="*/ 4477 h 4476"/>
                    <a:gd name="connsiteX10" fmla="*/ 2858 w 4667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476">
                      <a:moveTo>
                        <a:pt x="2858" y="2762"/>
                      </a:moveTo>
                      <a:lnTo>
                        <a:pt x="4668" y="2953"/>
                      </a:lnTo>
                      <a:lnTo>
                        <a:pt x="3143" y="1810"/>
                      </a:lnTo>
                      <a:lnTo>
                        <a:pt x="3906" y="95"/>
                      </a:lnTo>
                      <a:lnTo>
                        <a:pt x="2381" y="1143"/>
                      </a:lnTo>
                      <a:lnTo>
                        <a:pt x="953" y="0"/>
                      </a:lnTo>
                      <a:lnTo>
                        <a:pt x="1524" y="1715"/>
                      </a:lnTo>
                      <a:lnTo>
                        <a:pt x="0" y="2762"/>
                      </a:lnTo>
                      <a:lnTo>
                        <a:pt x="1810" y="2762"/>
                      </a:lnTo>
                      <a:lnTo>
                        <a:pt x="2191" y="4477"/>
                      </a:lnTo>
                      <a:lnTo>
                        <a:pt x="2858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6" name="Freeform: Shape 865">
                  <a:extLst>
                    <a:ext uri="{FF2B5EF4-FFF2-40B4-BE49-F238E27FC236}">
                      <a16:creationId xmlns:a16="http://schemas.microsoft.com/office/drawing/2014/main" id="{9041A34E-364E-82B7-FBAB-254A865F2F6D}"/>
                    </a:ext>
                  </a:extLst>
                </p:cNvPr>
                <p:cNvSpPr/>
                <p:nvPr/>
              </p:nvSpPr>
              <p:spPr>
                <a:xfrm>
                  <a:off x="13257839" y="1597396"/>
                  <a:ext cx="4572" cy="4762"/>
                </a:xfrm>
                <a:custGeom>
                  <a:avLst/>
                  <a:gdLst>
                    <a:gd name="connsiteX0" fmla="*/ 2667 w 4572"/>
                    <a:gd name="connsiteY0" fmla="*/ 3239 h 4762"/>
                    <a:gd name="connsiteX1" fmla="*/ 4382 w 4572"/>
                    <a:gd name="connsiteY1" fmla="*/ 4001 h 4762"/>
                    <a:gd name="connsiteX2" fmla="*/ 3334 w 4572"/>
                    <a:gd name="connsiteY2" fmla="*/ 2477 h 4762"/>
                    <a:gd name="connsiteX3" fmla="*/ 4572 w 4572"/>
                    <a:gd name="connsiteY3" fmla="*/ 1048 h 4762"/>
                    <a:gd name="connsiteX4" fmla="*/ 2763 w 4572"/>
                    <a:gd name="connsiteY4" fmla="*/ 1524 h 4762"/>
                    <a:gd name="connsiteX5" fmla="*/ 1810 w 4572"/>
                    <a:gd name="connsiteY5" fmla="*/ 0 h 4762"/>
                    <a:gd name="connsiteX6" fmla="*/ 1715 w 4572"/>
                    <a:gd name="connsiteY6" fmla="*/ 1810 h 4762"/>
                    <a:gd name="connsiteX7" fmla="*/ 0 w 4572"/>
                    <a:gd name="connsiteY7" fmla="*/ 2286 h 4762"/>
                    <a:gd name="connsiteX8" fmla="*/ 1715 w 4572"/>
                    <a:gd name="connsiteY8" fmla="*/ 2858 h 4762"/>
                    <a:gd name="connsiteX9" fmla="*/ 1620 w 4572"/>
                    <a:gd name="connsiteY9" fmla="*/ 4763 h 4762"/>
                    <a:gd name="connsiteX10" fmla="*/ 2667 w 4572"/>
                    <a:gd name="connsiteY10" fmla="*/ 3239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762">
                      <a:moveTo>
                        <a:pt x="2667" y="3239"/>
                      </a:moveTo>
                      <a:lnTo>
                        <a:pt x="4382" y="4001"/>
                      </a:lnTo>
                      <a:lnTo>
                        <a:pt x="3334" y="2477"/>
                      </a:lnTo>
                      <a:lnTo>
                        <a:pt x="4572" y="1048"/>
                      </a:lnTo>
                      <a:lnTo>
                        <a:pt x="2763" y="1524"/>
                      </a:lnTo>
                      <a:lnTo>
                        <a:pt x="1810" y="0"/>
                      </a:lnTo>
                      <a:lnTo>
                        <a:pt x="1715" y="1810"/>
                      </a:lnTo>
                      <a:lnTo>
                        <a:pt x="0" y="2286"/>
                      </a:lnTo>
                      <a:lnTo>
                        <a:pt x="1715" y="2858"/>
                      </a:lnTo>
                      <a:lnTo>
                        <a:pt x="1620" y="4763"/>
                      </a:lnTo>
                      <a:lnTo>
                        <a:pt x="2667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7" name="Freeform: Shape 866">
                  <a:extLst>
                    <a:ext uri="{FF2B5EF4-FFF2-40B4-BE49-F238E27FC236}">
                      <a16:creationId xmlns:a16="http://schemas.microsoft.com/office/drawing/2014/main" id="{BF0D439F-417B-F9E4-5DA1-22395611DB2E}"/>
                    </a:ext>
                  </a:extLst>
                </p:cNvPr>
                <p:cNvSpPr/>
                <p:nvPr/>
              </p:nvSpPr>
              <p:spPr>
                <a:xfrm>
                  <a:off x="13215548" y="1715792"/>
                  <a:ext cx="4667" cy="4857"/>
                </a:xfrm>
                <a:custGeom>
                  <a:avLst/>
                  <a:gdLst>
                    <a:gd name="connsiteX0" fmla="*/ 1810 w 4667"/>
                    <a:gd name="connsiteY0" fmla="*/ 3239 h 4857"/>
                    <a:gd name="connsiteX1" fmla="*/ 2763 w 4667"/>
                    <a:gd name="connsiteY1" fmla="*/ 4858 h 4857"/>
                    <a:gd name="connsiteX2" fmla="*/ 2763 w 4667"/>
                    <a:gd name="connsiteY2" fmla="*/ 2953 h 4857"/>
                    <a:gd name="connsiteX3" fmla="*/ 4668 w 4667"/>
                    <a:gd name="connsiteY3" fmla="*/ 2477 h 4857"/>
                    <a:gd name="connsiteX4" fmla="*/ 2858 w 4667"/>
                    <a:gd name="connsiteY4" fmla="*/ 1905 h 4857"/>
                    <a:gd name="connsiteX5" fmla="*/ 2953 w 4667"/>
                    <a:gd name="connsiteY5" fmla="*/ 0 h 4857"/>
                    <a:gd name="connsiteX6" fmla="*/ 1810 w 4667"/>
                    <a:gd name="connsiteY6" fmla="*/ 1524 h 4857"/>
                    <a:gd name="connsiteX7" fmla="*/ 95 w 4667"/>
                    <a:gd name="connsiteY7" fmla="*/ 762 h 4857"/>
                    <a:gd name="connsiteX8" fmla="*/ 1144 w 4667"/>
                    <a:gd name="connsiteY8" fmla="*/ 2381 h 4857"/>
                    <a:gd name="connsiteX9" fmla="*/ 0 w 4667"/>
                    <a:gd name="connsiteY9" fmla="*/ 3810 h 4857"/>
                    <a:gd name="connsiteX10" fmla="*/ 1810 w 4667"/>
                    <a:gd name="connsiteY10" fmla="*/ 3239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857">
                      <a:moveTo>
                        <a:pt x="1810" y="3239"/>
                      </a:moveTo>
                      <a:lnTo>
                        <a:pt x="2763" y="4858"/>
                      </a:lnTo>
                      <a:lnTo>
                        <a:pt x="2763" y="2953"/>
                      </a:lnTo>
                      <a:lnTo>
                        <a:pt x="4668" y="2477"/>
                      </a:lnTo>
                      <a:lnTo>
                        <a:pt x="2858" y="1905"/>
                      </a:lnTo>
                      <a:lnTo>
                        <a:pt x="2953" y="0"/>
                      </a:lnTo>
                      <a:lnTo>
                        <a:pt x="1810" y="1524"/>
                      </a:lnTo>
                      <a:lnTo>
                        <a:pt x="95" y="762"/>
                      </a:lnTo>
                      <a:lnTo>
                        <a:pt x="1144" y="2381"/>
                      </a:lnTo>
                      <a:lnTo>
                        <a:pt x="0" y="3810"/>
                      </a:lnTo>
                      <a:lnTo>
                        <a:pt x="1810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8" name="Freeform: Shape 867">
                  <a:extLst>
                    <a:ext uri="{FF2B5EF4-FFF2-40B4-BE49-F238E27FC236}">
                      <a16:creationId xmlns:a16="http://schemas.microsoft.com/office/drawing/2014/main" id="{843995BF-EBCA-A903-EA23-B3754654FC6E}"/>
                    </a:ext>
                  </a:extLst>
                </p:cNvPr>
                <p:cNvSpPr/>
                <p:nvPr/>
              </p:nvSpPr>
              <p:spPr>
                <a:xfrm>
                  <a:off x="13182687" y="1558058"/>
                  <a:ext cx="4857" cy="4667"/>
                </a:xfrm>
                <a:custGeom>
                  <a:avLst/>
                  <a:gdLst>
                    <a:gd name="connsiteX0" fmla="*/ 1905 w 4857"/>
                    <a:gd name="connsiteY0" fmla="*/ 2857 h 4667"/>
                    <a:gd name="connsiteX1" fmla="*/ 2381 w 4857"/>
                    <a:gd name="connsiteY1" fmla="*/ 4667 h 4667"/>
                    <a:gd name="connsiteX2" fmla="*/ 2953 w 4857"/>
                    <a:gd name="connsiteY2" fmla="*/ 2857 h 4667"/>
                    <a:gd name="connsiteX3" fmla="*/ 4857 w 4857"/>
                    <a:gd name="connsiteY3" fmla="*/ 3048 h 4667"/>
                    <a:gd name="connsiteX4" fmla="*/ 3334 w 4857"/>
                    <a:gd name="connsiteY4" fmla="*/ 1905 h 4667"/>
                    <a:gd name="connsiteX5" fmla="*/ 4096 w 4857"/>
                    <a:gd name="connsiteY5" fmla="*/ 95 h 4667"/>
                    <a:gd name="connsiteX6" fmla="*/ 2476 w 4857"/>
                    <a:gd name="connsiteY6" fmla="*/ 1238 h 4667"/>
                    <a:gd name="connsiteX7" fmla="*/ 1048 w 4857"/>
                    <a:gd name="connsiteY7" fmla="*/ 0 h 4667"/>
                    <a:gd name="connsiteX8" fmla="*/ 1619 w 4857"/>
                    <a:gd name="connsiteY8" fmla="*/ 1810 h 4667"/>
                    <a:gd name="connsiteX9" fmla="*/ 0 w 4857"/>
                    <a:gd name="connsiteY9" fmla="*/ 2762 h 4667"/>
                    <a:gd name="connsiteX10" fmla="*/ 1905 w 4857"/>
                    <a:gd name="connsiteY10" fmla="*/ 285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667">
                      <a:moveTo>
                        <a:pt x="1905" y="2857"/>
                      </a:moveTo>
                      <a:lnTo>
                        <a:pt x="2381" y="4667"/>
                      </a:lnTo>
                      <a:lnTo>
                        <a:pt x="2953" y="2857"/>
                      </a:lnTo>
                      <a:lnTo>
                        <a:pt x="4857" y="3048"/>
                      </a:lnTo>
                      <a:lnTo>
                        <a:pt x="3334" y="1905"/>
                      </a:lnTo>
                      <a:lnTo>
                        <a:pt x="4096" y="95"/>
                      </a:lnTo>
                      <a:lnTo>
                        <a:pt x="2476" y="1238"/>
                      </a:lnTo>
                      <a:lnTo>
                        <a:pt x="1048" y="0"/>
                      </a:lnTo>
                      <a:lnTo>
                        <a:pt x="1619" y="1810"/>
                      </a:lnTo>
                      <a:lnTo>
                        <a:pt x="0" y="2762"/>
                      </a:lnTo>
                      <a:lnTo>
                        <a:pt x="1905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9" name="Freeform: Shape 868">
                  <a:extLst>
                    <a:ext uri="{FF2B5EF4-FFF2-40B4-BE49-F238E27FC236}">
                      <a16:creationId xmlns:a16="http://schemas.microsoft.com/office/drawing/2014/main" id="{834B139E-8356-7897-E00D-5D7AFAC7A3B7}"/>
                    </a:ext>
                  </a:extLst>
                </p:cNvPr>
                <p:cNvSpPr/>
                <p:nvPr/>
              </p:nvSpPr>
              <p:spPr>
                <a:xfrm>
                  <a:off x="13164970" y="1676739"/>
                  <a:ext cx="4762" cy="4953"/>
                </a:xfrm>
                <a:custGeom>
                  <a:avLst/>
                  <a:gdLst>
                    <a:gd name="connsiteX0" fmla="*/ 1810 w 4762"/>
                    <a:gd name="connsiteY0" fmla="*/ 3048 h 4953"/>
                    <a:gd name="connsiteX1" fmla="*/ 1620 w 4762"/>
                    <a:gd name="connsiteY1" fmla="*/ 4953 h 4953"/>
                    <a:gd name="connsiteX2" fmla="*/ 2858 w 4762"/>
                    <a:gd name="connsiteY2" fmla="*/ 3429 h 4953"/>
                    <a:gd name="connsiteX3" fmla="*/ 4572 w 4762"/>
                    <a:gd name="connsiteY3" fmla="*/ 4191 h 4953"/>
                    <a:gd name="connsiteX4" fmla="*/ 3524 w 4762"/>
                    <a:gd name="connsiteY4" fmla="*/ 2572 h 4953"/>
                    <a:gd name="connsiteX5" fmla="*/ 4763 w 4762"/>
                    <a:gd name="connsiteY5" fmla="*/ 1143 h 4953"/>
                    <a:gd name="connsiteX6" fmla="*/ 2858 w 4762"/>
                    <a:gd name="connsiteY6" fmla="*/ 1619 h 4953"/>
                    <a:gd name="connsiteX7" fmla="*/ 1905 w 4762"/>
                    <a:gd name="connsiteY7" fmla="*/ 0 h 4953"/>
                    <a:gd name="connsiteX8" fmla="*/ 1810 w 4762"/>
                    <a:gd name="connsiteY8" fmla="*/ 1905 h 4953"/>
                    <a:gd name="connsiteX9" fmla="*/ 0 w 4762"/>
                    <a:gd name="connsiteY9" fmla="*/ 2381 h 4953"/>
                    <a:gd name="connsiteX10" fmla="*/ 1810 w 4762"/>
                    <a:gd name="connsiteY10" fmla="*/ 3048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953">
                      <a:moveTo>
                        <a:pt x="1810" y="3048"/>
                      </a:moveTo>
                      <a:lnTo>
                        <a:pt x="1620" y="4953"/>
                      </a:lnTo>
                      <a:lnTo>
                        <a:pt x="2858" y="3429"/>
                      </a:lnTo>
                      <a:lnTo>
                        <a:pt x="4572" y="4191"/>
                      </a:lnTo>
                      <a:lnTo>
                        <a:pt x="3524" y="2572"/>
                      </a:lnTo>
                      <a:lnTo>
                        <a:pt x="4763" y="1143"/>
                      </a:lnTo>
                      <a:lnTo>
                        <a:pt x="2858" y="1619"/>
                      </a:lnTo>
                      <a:lnTo>
                        <a:pt x="1905" y="0"/>
                      </a:lnTo>
                      <a:lnTo>
                        <a:pt x="1810" y="1905"/>
                      </a:lnTo>
                      <a:lnTo>
                        <a:pt x="0" y="2381"/>
                      </a:lnTo>
                      <a:lnTo>
                        <a:pt x="1810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0" name="Freeform: Shape 869">
                  <a:extLst>
                    <a:ext uri="{FF2B5EF4-FFF2-40B4-BE49-F238E27FC236}">
                      <a16:creationId xmlns:a16="http://schemas.microsoft.com/office/drawing/2014/main" id="{C32439F5-8C37-CB6D-0677-69D0E07F241D}"/>
                    </a:ext>
                  </a:extLst>
                </p:cNvPr>
                <p:cNvSpPr/>
                <p:nvPr/>
              </p:nvSpPr>
              <p:spPr>
                <a:xfrm>
                  <a:off x="13141444" y="1690360"/>
                  <a:ext cx="5047" cy="4857"/>
                </a:xfrm>
                <a:custGeom>
                  <a:avLst/>
                  <a:gdLst>
                    <a:gd name="connsiteX0" fmla="*/ 1619 w 5047"/>
                    <a:gd name="connsiteY0" fmla="*/ 2857 h 4857"/>
                    <a:gd name="connsiteX1" fmla="*/ 857 w 5047"/>
                    <a:gd name="connsiteY1" fmla="*/ 4667 h 4857"/>
                    <a:gd name="connsiteX2" fmla="*/ 2477 w 5047"/>
                    <a:gd name="connsiteY2" fmla="*/ 3620 h 4857"/>
                    <a:gd name="connsiteX3" fmla="*/ 3905 w 5047"/>
                    <a:gd name="connsiteY3" fmla="*/ 4858 h 4857"/>
                    <a:gd name="connsiteX4" fmla="*/ 3429 w 5047"/>
                    <a:gd name="connsiteY4" fmla="*/ 2953 h 4857"/>
                    <a:gd name="connsiteX5" fmla="*/ 5048 w 5047"/>
                    <a:gd name="connsiteY5" fmla="*/ 1905 h 4857"/>
                    <a:gd name="connsiteX6" fmla="*/ 3048 w 5047"/>
                    <a:gd name="connsiteY6" fmla="*/ 1905 h 4857"/>
                    <a:gd name="connsiteX7" fmla="*/ 2572 w 5047"/>
                    <a:gd name="connsiteY7" fmla="*/ 0 h 4857"/>
                    <a:gd name="connsiteX8" fmla="*/ 2000 w 5047"/>
                    <a:gd name="connsiteY8" fmla="*/ 1905 h 4857"/>
                    <a:gd name="connsiteX9" fmla="*/ 0 w 5047"/>
                    <a:gd name="connsiteY9" fmla="*/ 1715 h 4857"/>
                    <a:gd name="connsiteX10" fmla="*/ 1619 w 5047"/>
                    <a:gd name="connsiteY10" fmla="*/ 2857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7" h="4857">
                      <a:moveTo>
                        <a:pt x="1619" y="2857"/>
                      </a:moveTo>
                      <a:lnTo>
                        <a:pt x="857" y="4667"/>
                      </a:lnTo>
                      <a:lnTo>
                        <a:pt x="2477" y="3620"/>
                      </a:lnTo>
                      <a:lnTo>
                        <a:pt x="3905" y="4858"/>
                      </a:lnTo>
                      <a:lnTo>
                        <a:pt x="3429" y="2953"/>
                      </a:lnTo>
                      <a:lnTo>
                        <a:pt x="5048" y="1905"/>
                      </a:lnTo>
                      <a:lnTo>
                        <a:pt x="3048" y="1905"/>
                      </a:lnTo>
                      <a:lnTo>
                        <a:pt x="2572" y="0"/>
                      </a:lnTo>
                      <a:lnTo>
                        <a:pt x="2000" y="1905"/>
                      </a:lnTo>
                      <a:lnTo>
                        <a:pt x="0" y="1715"/>
                      </a:lnTo>
                      <a:lnTo>
                        <a:pt x="1619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1" name="Freeform: Shape 870">
                  <a:extLst>
                    <a:ext uri="{FF2B5EF4-FFF2-40B4-BE49-F238E27FC236}">
                      <a16:creationId xmlns:a16="http://schemas.microsoft.com/office/drawing/2014/main" id="{DDDF65BE-BAD5-1AE0-458C-4F0D10C33584}"/>
                    </a:ext>
                  </a:extLst>
                </p:cNvPr>
                <p:cNvSpPr/>
                <p:nvPr/>
              </p:nvSpPr>
              <p:spPr>
                <a:xfrm>
                  <a:off x="13119917" y="1736842"/>
                  <a:ext cx="4857" cy="5048"/>
                </a:xfrm>
                <a:custGeom>
                  <a:avLst/>
                  <a:gdLst>
                    <a:gd name="connsiteX0" fmla="*/ 1238 w 4857"/>
                    <a:gd name="connsiteY0" fmla="*/ 2476 h 5048"/>
                    <a:gd name="connsiteX1" fmla="*/ 0 w 4857"/>
                    <a:gd name="connsiteY1" fmla="*/ 4000 h 5048"/>
                    <a:gd name="connsiteX2" fmla="*/ 1905 w 4857"/>
                    <a:gd name="connsiteY2" fmla="*/ 3429 h 5048"/>
                    <a:gd name="connsiteX3" fmla="*/ 2953 w 4857"/>
                    <a:gd name="connsiteY3" fmla="*/ 5048 h 5048"/>
                    <a:gd name="connsiteX4" fmla="*/ 2953 w 4857"/>
                    <a:gd name="connsiteY4" fmla="*/ 3048 h 5048"/>
                    <a:gd name="connsiteX5" fmla="*/ 4858 w 4857"/>
                    <a:gd name="connsiteY5" fmla="*/ 2667 h 5048"/>
                    <a:gd name="connsiteX6" fmla="*/ 3048 w 4857"/>
                    <a:gd name="connsiteY6" fmla="*/ 2000 h 5048"/>
                    <a:gd name="connsiteX7" fmla="*/ 3143 w 4857"/>
                    <a:gd name="connsiteY7" fmla="*/ 0 h 5048"/>
                    <a:gd name="connsiteX8" fmla="*/ 1905 w 4857"/>
                    <a:gd name="connsiteY8" fmla="*/ 1619 h 5048"/>
                    <a:gd name="connsiteX9" fmla="*/ 191 w 4857"/>
                    <a:gd name="connsiteY9" fmla="*/ 857 h 5048"/>
                    <a:gd name="connsiteX10" fmla="*/ 1238 w 4857"/>
                    <a:gd name="connsiteY10" fmla="*/ 2476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5048">
                      <a:moveTo>
                        <a:pt x="1238" y="2476"/>
                      </a:moveTo>
                      <a:lnTo>
                        <a:pt x="0" y="4000"/>
                      </a:lnTo>
                      <a:lnTo>
                        <a:pt x="1905" y="3429"/>
                      </a:lnTo>
                      <a:lnTo>
                        <a:pt x="2953" y="5048"/>
                      </a:lnTo>
                      <a:lnTo>
                        <a:pt x="2953" y="3048"/>
                      </a:lnTo>
                      <a:lnTo>
                        <a:pt x="4858" y="2667"/>
                      </a:lnTo>
                      <a:lnTo>
                        <a:pt x="3048" y="2000"/>
                      </a:lnTo>
                      <a:lnTo>
                        <a:pt x="3143" y="0"/>
                      </a:lnTo>
                      <a:lnTo>
                        <a:pt x="1905" y="1619"/>
                      </a:lnTo>
                      <a:lnTo>
                        <a:pt x="191" y="857"/>
                      </a:lnTo>
                      <a:lnTo>
                        <a:pt x="1238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2" name="Freeform: Shape 871">
                  <a:extLst>
                    <a:ext uri="{FF2B5EF4-FFF2-40B4-BE49-F238E27FC236}">
                      <a16:creationId xmlns:a16="http://schemas.microsoft.com/office/drawing/2014/main" id="{F0299808-5DCA-9812-4160-C4821F69B3D6}"/>
                    </a:ext>
                  </a:extLst>
                </p:cNvPr>
                <p:cNvSpPr/>
                <p:nvPr/>
              </p:nvSpPr>
              <p:spPr>
                <a:xfrm>
                  <a:off x="13089151" y="1625495"/>
                  <a:ext cx="5047" cy="4857"/>
                </a:xfrm>
                <a:custGeom>
                  <a:avLst/>
                  <a:gdLst>
                    <a:gd name="connsiteX0" fmla="*/ 1619 w 5047"/>
                    <a:gd name="connsiteY0" fmla="*/ 1905 h 4857"/>
                    <a:gd name="connsiteX1" fmla="*/ 0 w 5047"/>
                    <a:gd name="connsiteY1" fmla="*/ 2857 h 4857"/>
                    <a:gd name="connsiteX2" fmla="*/ 1905 w 5047"/>
                    <a:gd name="connsiteY2" fmla="*/ 2953 h 4857"/>
                    <a:gd name="connsiteX3" fmla="*/ 2381 w 5047"/>
                    <a:gd name="connsiteY3" fmla="*/ 4858 h 4857"/>
                    <a:gd name="connsiteX4" fmla="*/ 3048 w 5047"/>
                    <a:gd name="connsiteY4" fmla="*/ 2953 h 4857"/>
                    <a:gd name="connsiteX5" fmla="*/ 5048 w 5047"/>
                    <a:gd name="connsiteY5" fmla="*/ 3143 h 4857"/>
                    <a:gd name="connsiteX6" fmla="*/ 3429 w 5047"/>
                    <a:gd name="connsiteY6" fmla="*/ 1905 h 4857"/>
                    <a:gd name="connsiteX7" fmla="*/ 4191 w 5047"/>
                    <a:gd name="connsiteY7" fmla="*/ 95 h 4857"/>
                    <a:gd name="connsiteX8" fmla="*/ 2571 w 5047"/>
                    <a:gd name="connsiteY8" fmla="*/ 1238 h 4857"/>
                    <a:gd name="connsiteX9" fmla="*/ 1048 w 5047"/>
                    <a:gd name="connsiteY9" fmla="*/ 0 h 4857"/>
                    <a:gd name="connsiteX10" fmla="*/ 1619 w 5047"/>
                    <a:gd name="connsiteY10" fmla="*/ 1905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7" h="4857">
                      <a:moveTo>
                        <a:pt x="1619" y="1905"/>
                      </a:moveTo>
                      <a:lnTo>
                        <a:pt x="0" y="2857"/>
                      </a:lnTo>
                      <a:lnTo>
                        <a:pt x="1905" y="2953"/>
                      </a:lnTo>
                      <a:lnTo>
                        <a:pt x="2381" y="4858"/>
                      </a:lnTo>
                      <a:lnTo>
                        <a:pt x="3048" y="2953"/>
                      </a:lnTo>
                      <a:lnTo>
                        <a:pt x="5048" y="3143"/>
                      </a:lnTo>
                      <a:lnTo>
                        <a:pt x="3429" y="1905"/>
                      </a:lnTo>
                      <a:lnTo>
                        <a:pt x="4191" y="95"/>
                      </a:lnTo>
                      <a:lnTo>
                        <a:pt x="2571" y="1238"/>
                      </a:lnTo>
                      <a:lnTo>
                        <a:pt x="1048" y="0"/>
                      </a:lnTo>
                      <a:lnTo>
                        <a:pt x="1619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3" name="Freeform: Shape 872">
                  <a:extLst>
                    <a:ext uri="{FF2B5EF4-FFF2-40B4-BE49-F238E27FC236}">
                      <a16:creationId xmlns:a16="http://schemas.microsoft.com/office/drawing/2014/main" id="{7CF5AD31-1BBB-215A-A7CB-5DA01F608C8B}"/>
                    </a:ext>
                  </a:extLst>
                </p:cNvPr>
                <p:cNvSpPr/>
                <p:nvPr/>
              </p:nvSpPr>
              <p:spPr>
                <a:xfrm>
                  <a:off x="13050194" y="1784372"/>
                  <a:ext cx="5238" cy="5048"/>
                </a:xfrm>
                <a:custGeom>
                  <a:avLst/>
                  <a:gdLst>
                    <a:gd name="connsiteX0" fmla="*/ 2000 w 5238"/>
                    <a:gd name="connsiteY0" fmla="*/ 1905 h 5048"/>
                    <a:gd name="connsiteX1" fmla="*/ 0 w 5238"/>
                    <a:gd name="connsiteY1" fmla="*/ 1810 h 5048"/>
                    <a:gd name="connsiteX2" fmla="*/ 1619 w 5238"/>
                    <a:gd name="connsiteY2" fmla="*/ 3048 h 5048"/>
                    <a:gd name="connsiteX3" fmla="*/ 858 w 5238"/>
                    <a:gd name="connsiteY3" fmla="*/ 4858 h 5048"/>
                    <a:gd name="connsiteX4" fmla="*/ 2477 w 5238"/>
                    <a:gd name="connsiteY4" fmla="*/ 3715 h 5048"/>
                    <a:gd name="connsiteX5" fmla="*/ 4096 w 5238"/>
                    <a:gd name="connsiteY5" fmla="*/ 5048 h 5048"/>
                    <a:gd name="connsiteX6" fmla="*/ 3524 w 5238"/>
                    <a:gd name="connsiteY6" fmla="*/ 3143 h 5048"/>
                    <a:gd name="connsiteX7" fmla="*/ 5239 w 5238"/>
                    <a:gd name="connsiteY7" fmla="*/ 2000 h 5048"/>
                    <a:gd name="connsiteX8" fmla="*/ 3143 w 5238"/>
                    <a:gd name="connsiteY8" fmla="*/ 2000 h 5048"/>
                    <a:gd name="connsiteX9" fmla="*/ 2667 w 5238"/>
                    <a:gd name="connsiteY9" fmla="*/ 0 h 5048"/>
                    <a:gd name="connsiteX10" fmla="*/ 2000 w 5238"/>
                    <a:gd name="connsiteY10" fmla="*/ 1905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048">
                      <a:moveTo>
                        <a:pt x="2000" y="1905"/>
                      </a:moveTo>
                      <a:lnTo>
                        <a:pt x="0" y="1810"/>
                      </a:lnTo>
                      <a:lnTo>
                        <a:pt x="1619" y="3048"/>
                      </a:lnTo>
                      <a:lnTo>
                        <a:pt x="858" y="4858"/>
                      </a:lnTo>
                      <a:lnTo>
                        <a:pt x="2477" y="3715"/>
                      </a:lnTo>
                      <a:lnTo>
                        <a:pt x="4096" y="5048"/>
                      </a:lnTo>
                      <a:lnTo>
                        <a:pt x="3524" y="3143"/>
                      </a:lnTo>
                      <a:lnTo>
                        <a:pt x="5239" y="2000"/>
                      </a:lnTo>
                      <a:lnTo>
                        <a:pt x="3143" y="2000"/>
                      </a:lnTo>
                      <a:lnTo>
                        <a:pt x="2667" y="0"/>
                      </a:lnTo>
                      <a:lnTo>
                        <a:pt x="200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4" name="Freeform: Shape 873">
                  <a:extLst>
                    <a:ext uri="{FF2B5EF4-FFF2-40B4-BE49-F238E27FC236}">
                      <a16:creationId xmlns:a16="http://schemas.microsoft.com/office/drawing/2014/main" id="{F9E08923-7149-5B0F-9D5A-DD7D7D17BC5E}"/>
                    </a:ext>
                  </a:extLst>
                </p:cNvPr>
                <p:cNvSpPr/>
                <p:nvPr/>
              </p:nvSpPr>
              <p:spPr>
                <a:xfrm>
                  <a:off x="13024762" y="1762274"/>
                  <a:ext cx="5047" cy="5143"/>
                </a:xfrm>
                <a:custGeom>
                  <a:avLst/>
                  <a:gdLst>
                    <a:gd name="connsiteX0" fmla="*/ 2000 w 5047"/>
                    <a:gd name="connsiteY0" fmla="*/ 1619 h 5143"/>
                    <a:gd name="connsiteX1" fmla="*/ 95 w 5047"/>
                    <a:gd name="connsiteY1" fmla="*/ 857 h 5143"/>
                    <a:gd name="connsiteX2" fmla="*/ 1334 w 5047"/>
                    <a:gd name="connsiteY2" fmla="*/ 2476 h 5143"/>
                    <a:gd name="connsiteX3" fmla="*/ 0 w 5047"/>
                    <a:gd name="connsiteY3" fmla="*/ 4096 h 5143"/>
                    <a:gd name="connsiteX4" fmla="*/ 1905 w 5047"/>
                    <a:gd name="connsiteY4" fmla="*/ 3429 h 5143"/>
                    <a:gd name="connsiteX5" fmla="*/ 3048 w 5047"/>
                    <a:gd name="connsiteY5" fmla="*/ 5144 h 5143"/>
                    <a:gd name="connsiteX6" fmla="*/ 3048 w 5047"/>
                    <a:gd name="connsiteY6" fmla="*/ 3143 h 5143"/>
                    <a:gd name="connsiteX7" fmla="*/ 5048 w 5047"/>
                    <a:gd name="connsiteY7" fmla="*/ 2667 h 5143"/>
                    <a:gd name="connsiteX8" fmla="*/ 3143 w 5047"/>
                    <a:gd name="connsiteY8" fmla="*/ 2000 h 5143"/>
                    <a:gd name="connsiteX9" fmla="*/ 3238 w 5047"/>
                    <a:gd name="connsiteY9" fmla="*/ 0 h 5143"/>
                    <a:gd name="connsiteX10" fmla="*/ 2000 w 5047"/>
                    <a:gd name="connsiteY10" fmla="*/ 1619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7" h="5143">
                      <a:moveTo>
                        <a:pt x="2000" y="1619"/>
                      </a:moveTo>
                      <a:lnTo>
                        <a:pt x="95" y="857"/>
                      </a:lnTo>
                      <a:lnTo>
                        <a:pt x="1334" y="2476"/>
                      </a:lnTo>
                      <a:lnTo>
                        <a:pt x="0" y="4096"/>
                      </a:lnTo>
                      <a:lnTo>
                        <a:pt x="1905" y="3429"/>
                      </a:lnTo>
                      <a:lnTo>
                        <a:pt x="3048" y="5144"/>
                      </a:lnTo>
                      <a:lnTo>
                        <a:pt x="3048" y="3143"/>
                      </a:lnTo>
                      <a:lnTo>
                        <a:pt x="5048" y="2667"/>
                      </a:lnTo>
                      <a:lnTo>
                        <a:pt x="3143" y="2000"/>
                      </a:lnTo>
                      <a:lnTo>
                        <a:pt x="3238" y="0"/>
                      </a:lnTo>
                      <a:lnTo>
                        <a:pt x="2000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5" name="Freeform: Shape 874">
                  <a:extLst>
                    <a:ext uri="{FF2B5EF4-FFF2-40B4-BE49-F238E27FC236}">
                      <a16:creationId xmlns:a16="http://schemas.microsoft.com/office/drawing/2014/main" id="{44FBE14D-874A-60A4-1630-37DE6EF2C953}"/>
                    </a:ext>
                  </a:extLst>
                </p:cNvPr>
                <p:cNvSpPr/>
                <p:nvPr/>
              </p:nvSpPr>
              <p:spPr>
                <a:xfrm>
                  <a:off x="12992282" y="1632067"/>
                  <a:ext cx="5239" cy="5048"/>
                </a:xfrm>
                <a:custGeom>
                  <a:avLst/>
                  <a:gdLst>
                    <a:gd name="connsiteX0" fmla="*/ 2763 w 5239"/>
                    <a:gd name="connsiteY0" fmla="*/ 1333 h 5048"/>
                    <a:gd name="connsiteX1" fmla="*/ 1144 w 5239"/>
                    <a:gd name="connsiteY1" fmla="*/ 0 h 5048"/>
                    <a:gd name="connsiteX2" fmla="*/ 1715 w 5239"/>
                    <a:gd name="connsiteY2" fmla="*/ 1905 h 5048"/>
                    <a:gd name="connsiteX3" fmla="*/ 0 w 5239"/>
                    <a:gd name="connsiteY3" fmla="*/ 3048 h 5048"/>
                    <a:gd name="connsiteX4" fmla="*/ 2096 w 5239"/>
                    <a:gd name="connsiteY4" fmla="*/ 3048 h 5048"/>
                    <a:gd name="connsiteX5" fmla="*/ 2572 w 5239"/>
                    <a:gd name="connsiteY5" fmla="*/ 5048 h 5048"/>
                    <a:gd name="connsiteX6" fmla="*/ 3239 w 5239"/>
                    <a:gd name="connsiteY6" fmla="*/ 3143 h 5048"/>
                    <a:gd name="connsiteX7" fmla="*/ 5239 w 5239"/>
                    <a:gd name="connsiteY7" fmla="*/ 3334 h 5048"/>
                    <a:gd name="connsiteX8" fmla="*/ 3620 w 5239"/>
                    <a:gd name="connsiteY8" fmla="*/ 2000 h 5048"/>
                    <a:gd name="connsiteX9" fmla="*/ 4382 w 5239"/>
                    <a:gd name="connsiteY9" fmla="*/ 95 h 5048"/>
                    <a:gd name="connsiteX10" fmla="*/ 2763 w 5239"/>
                    <a:gd name="connsiteY10" fmla="*/ 1333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9" h="5048">
                      <a:moveTo>
                        <a:pt x="2763" y="1333"/>
                      </a:moveTo>
                      <a:lnTo>
                        <a:pt x="1144" y="0"/>
                      </a:lnTo>
                      <a:lnTo>
                        <a:pt x="1715" y="1905"/>
                      </a:lnTo>
                      <a:lnTo>
                        <a:pt x="0" y="3048"/>
                      </a:lnTo>
                      <a:lnTo>
                        <a:pt x="2096" y="3048"/>
                      </a:lnTo>
                      <a:lnTo>
                        <a:pt x="2572" y="5048"/>
                      </a:lnTo>
                      <a:lnTo>
                        <a:pt x="3239" y="3143"/>
                      </a:lnTo>
                      <a:lnTo>
                        <a:pt x="5239" y="3334"/>
                      </a:lnTo>
                      <a:lnTo>
                        <a:pt x="3620" y="2000"/>
                      </a:lnTo>
                      <a:lnTo>
                        <a:pt x="4382" y="95"/>
                      </a:lnTo>
                      <a:lnTo>
                        <a:pt x="2763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6" name="Freeform: Shape 875">
                  <a:extLst>
                    <a:ext uri="{FF2B5EF4-FFF2-40B4-BE49-F238E27FC236}">
                      <a16:creationId xmlns:a16="http://schemas.microsoft.com/office/drawing/2014/main" id="{8517A235-77B1-E1FF-CD3F-481D63691B99}"/>
                    </a:ext>
                  </a:extLst>
                </p:cNvPr>
                <p:cNvSpPr/>
                <p:nvPr/>
              </p:nvSpPr>
              <p:spPr>
                <a:xfrm>
                  <a:off x="12967232" y="1617684"/>
                  <a:ext cx="5143" cy="5334"/>
                </a:xfrm>
                <a:custGeom>
                  <a:avLst/>
                  <a:gdLst>
                    <a:gd name="connsiteX0" fmla="*/ 3143 w 5143"/>
                    <a:gd name="connsiteY0" fmla="*/ 1810 h 5334"/>
                    <a:gd name="connsiteX1" fmla="*/ 2095 w 5143"/>
                    <a:gd name="connsiteY1" fmla="*/ 0 h 5334"/>
                    <a:gd name="connsiteX2" fmla="*/ 2000 w 5143"/>
                    <a:gd name="connsiteY2" fmla="*/ 2096 h 5334"/>
                    <a:gd name="connsiteX3" fmla="*/ 0 w 5143"/>
                    <a:gd name="connsiteY3" fmla="*/ 2667 h 5334"/>
                    <a:gd name="connsiteX4" fmla="*/ 2000 w 5143"/>
                    <a:gd name="connsiteY4" fmla="*/ 3334 h 5334"/>
                    <a:gd name="connsiteX5" fmla="*/ 1810 w 5143"/>
                    <a:gd name="connsiteY5" fmla="*/ 5334 h 5334"/>
                    <a:gd name="connsiteX6" fmla="*/ 3047 w 5143"/>
                    <a:gd name="connsiteY6" fmla="*/ 3715 h 5334"/>
                    <a:gd name="connsiteX7" fmla="*/ 4953 w 5143"/>
                    <a:gd name="connsiteY7" fmla="*/ 4477 h 5334"/>
                    <a:gd name="connsiteX8" fmla="*/ 3810 w 5143"/>
                    <a:gd name="connsiteY8" fmla="*/ 2762 h 5334"/>
                    <a:gd name="connsiteX9" fmla="*/ 5143 w 5143"/>
                    <a:gd name="connsiteY9" fmla="*/ 1238 h 5334"/>
                    <a:gd name="connsiteX10" fmla="*/ 3143 w 5143"/>
                    <a:gd name="connsiteY10" fmla="*/ 1810 h 5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334">
                      <a:moveTo>
                        <a:pt x="3143" y="1810"/>
                      </a:moveTo>
                      <a:lnTo>
                        <a:pt x="2095" y="0"/>
                      </a:lnTo>
                      <a:lnTo>
                        <a:pt x="2000" y="2096"/>
                      </a:lnTo>
                      <a:lnTo>
                        <a:pt x="0" y="2667"/>
                      </a:lnTo>
                      <a:lnTo>
                        <a:pt x="2000" y="3334"/>
                      </a:lnTo>
                      <a:lnTo>
                        <a:pt x="1810" y="5334"/>
                      </a:lnTo>
                      <a:lnTo>
                        <a:pt x="3047" y="3715"/>
                      </a:lnTo>
                      <a:lnTo>
                        <a:pt x="4953" y="4477"/>
                      </a:lnTo>
                      <a:lnTo>
                        <a:pt x="3810" y="2762"/>
                      </a:lnTo>
                      <a:lnTo>
                        <a:pt x="5143" y="1238"/>
                      </a:lnTo>
                      <a:lnTo>
                        <a:pt x="314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7" name="Freeform: Shape 876">
                  <a:extLst>
                    <a:ext uri="{FF2B5EF4-FFF2-40B4-BE49-F238E27FC236}">
                      <a16:creationId xmlns:a16="http://schemas.microsoft.com/office/drawing/2014/main" id="{514A8AE5-6158-F8F1-8F7C-D8CD86B8145A}"/>
                    </a:ext>
                  </a:extLst>
                </p:cNvPr>
                <p:cNvSpPr/>
                <p:nvPr/>
              </p:nvSpPr>
              <p:spPr>
                <a:xfrm>
                  <a:off x="12947991" y="1696551"/>
                  <a:ext cx="5429" cy="5238"/>
                </a:xfrm>
                <a:custGeom>
                  <a:avLst/>
                  <a:gdLst>
                    <a:gd name="connsiteX0" fmla="*/ 3334 w 5429"/>
                    <a:gd name="connsiteY0" fmla="*/ 2096 h 5238"/>
                    <a:gd name="connsiteX1" fmla="*/ 2857 w 5429"/>
                    <a:gd name="connsiteY1" fmla="*/ 0 h 5238"/>
                    <a:gd name="connsiteX2" fmla="*/ 2095 w 5429"/>
                    <a:gd name="connsiteY2" fmla="*/ 2000 h 5238"/>
                    <a:gd name="connsiteX3" fmla="*/ 0 w 5429"/>
                    <a:gd name="connsiteY3" fmla="*/ 1905 h 5238"/>
                    <a:gd name="connsiteX4" fmla="*/ 1714 w 5429"/>
                    <a:gd name="connsiteY4" fmla="*/ 3143 h 5238"/>
                    <a:gd name="connsiteX5" fmla="*/ 952 w 5429"/>
                    <a:gd name="connsiteY5" fmla="*/ 5048 h 5238"/>
                    <a:gd name="connsiteX6" fmla="*/ 2667 w 5429"/>
                    <a:gd name="connsiteY6" fmla="*/ 3905 h 5238"/>
                    <a:gd name="connsiteX7" fmla="*/ 4286 w 5429"/>
                    <a:gd name="connsiteY7" fmla="*/ 5239 h 5238"/>
                    <a:gd name="connsiteX8" fmla="*/ 3620 w 5429"/>
                    <a:gd name="connsiteY8" fmla="*/ 3239 h 5238"/>
                    <a:gd name="connsiteX9" fmla="*/ 5429 w 5429"/>
                    <a:gd name="connsiteY9" fmla="*/ 2096 h 5238"/>
                    <a:gd name="connsiteX10" fmla="*/ 3334 w 5429"/>
                    <a:gd name="connsiteY10" fmla="*/ 2096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238">
                      <a:moveTo>
                        <a:pt x="3334" y="2096"/>
                      </a:moveTo>
                      <a:lnTo>
                        <a:pt x="2857" y="0"/>
                      </a:lnTo>
                      <a:lnTo>
                        <a:pt x="2095" y="2000"/>
                      </a:lnTo>
                      <a:lnTo>
                        <a:pt x="0" y="1905"/>
                      </a:lnTo>
                      <a:lnTo>
                        <a:pt x="1714" y="3143"/>
                      </a:lnTo>
                      <a:lnTo>
                        <a:pt x="952" y="5048"/>
                      </a:lnTo>
                      <a:lnTo>
                        <a:pt x="2667" y="3905"/>
                      </a:lnTo>
                      <a:lnTo>
                        <a:pt x="4286" y="5239"/>
                      </a:lnTo>
                      <a:lnTo>
                        <a:pt x="3620" y="3239"/>
                      </a:lnTo>
                      <a:lnTo>
                        <a:pt x="5429" y="2096"/>
                      </a:lnTo>
                      <a:lnTo>
                        <a:pt x="3334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8" name="Freeform: Shape 877">
                  <a:extLst>
                    <a:ext uri="{FF2B5EF4-FFF2-40B4-BE49-F238E27FC236}">
                      <a16:creationId xmlns:a16="http://schemas.microsoft.com/office/drawing/2014/main" id="{324A69FA-3808-05DC-7DA0-E44AD8EAC0CA}"/>
                    </a:ext>
                  </a:extLst>
                </p:cNvPr>
                <p:cNvSpPr/>
                <p:nvPr/>
              </p:nvSpPr>
              <p:spPr>
                <a:xfrm>
                  <a:off x="12928560" y="1768941"/>
                  <a:ext cx="5333" cy="5429"/>
                </a:xfrm>
                <a:custGeom>
                  <a:avLst/>
                  <a:gdLst>
                    <a:gd name="connsiteX0" fmla="*/ 3238 w 5333"/>
                    <a:gd name="connsiteY0" fmla="*/ 2095 h 5429"/>
                    <a:gd name="connsiteX1" fmla="*/ 3429 w 5333"/>
                    <a:gd name="connsiteY1" fmla="*/ 0 h 5429"/>
                    <a:gd name="connsiteX2" fmla="*/ 2191 w 5333"/>
                    <a:gd name="connsiteY2" fmla="*/ 1715 h 5429"/>
                    <a:gd name="connsiteX3" fmla="*/ 190 w 5333"/>
                    <a:gd name="connsiteY3" fmla="*/ 857 h 5429"/>
                    <a:gd name="connsiteX4" fmla="*/ 1428 w 5333"/>
                    <a:gd name="connsiteY4" fmla="*/ 2667 h 5429"/>
                    <a:gd name="connsiteX5" fmla="*/ 0 w 5333"/>
                    <a:gd name="connsiteY5" fmla="*/ 4286 h 5429"/>
                    <a:gd name="connsiteX6" fmla="*/ 2000 w 5333"/>
                    <a:gd name="connsiteY6" fmla="*/ 3620 h 5429"/>
                    <a:gd name="connsiteX7" fmla="*/ 3143 w 5333"/>
                    <a:gd name="connsiteY7" fmla="*/ 5429 h 5429"/>
                    <a:gd name="connsiteX8" fmla="*/ 3238 w 5333"/>
                    <a:gd name="connsiteY8" fmla="*/ 3334 h 5429"/>
                    <a:gd name="connsiteX9" fmla="*/ 5334 w 5333"/>
                    <a:gd name="connsiteY9" fmla="*/ 2762 h 5429"/>
                    <a:gd name="connsiteX10" fmla="*/ 3238 w 5333"/>
                    <a:gd name="connsiteY10" fmla="*/ 2095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429">
                      <a:moveTo>
                        <a:pt x="3238" y="2095"/>
                      </a:moveTo>
                      <a:lnTo>
                        <a:pt x="3429" y="0"/>
                      </a:lnTo>
                      <a:lnTo>
                        <a:pt x="2191" y="1715"/>
                      </a:lnTo>
                      <a:lnTo>
                        <a:pt x="190" y="857"/>
                      </a:lnTo>
                      <a:lnTo>
                        <a:pt x="1428" y="2667"/>
                      </a:lnTo>
                      <a:lnTo>
                        <a:pt x="0" y="4286"/>
                      </a:lnTo>
                      <a:lnTo>
                        <a:pt x="2000" y="3620"/>
                      </a:lnTo>
                      <a:lnTo>
                        <a:pt x="3143" y="5429"/>
                      </a:lnTo>
                      <a:lnTo>
                        <a:pt x="3238" y="3334"/>
                      </a:lnTo>
                      <a:lnTo>
                        <a:pt x="5334" y="2762"/>
                      </a:lnTo>
                      <a:lnTo>
                        <a:pt x="3238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9" name="Freeform: Shape 878">
                  <a:extLst>
                    <a:ext uri="{FF2B5EF4-FFF2-40B4-BE49-F238E27FC236}">
                      <a16:creationId xmlns:a16="http://schemas.microsoft.com/office/drawing/2014/main" id="{26C3DDAA-5CE1-2B77-B6A7-6D519DD4E0C1}"/>
                    </a:ext>
                  </a:extLst>
                </p:cNvPr>
                <p:cNvSpPr/>
                <p:nvPr/>
              </p:nvSpPr>
              <p:spPr>
                <a:xfrm>
                  <a:off x="12902271" y="1740461"/>
                  <a:ext cx="5524" cy="5334"/>
                </a:xfrm>
                <a:custGeom>
                  <a:avLst/>
                  <a:gdLst>
                    <a:gd name="connsiteX0" fmla="*/ 3810 w 5524"/>
                    <a:gd name="connsiteY0" fmla="*/ 2096 h 5334"/>
                    <a:gd name="connsiteX1" fmla="*/ 4572 w 5524"/>
                    <a:gd name="connsiteY1" fmla="*/ 95 h 5334"/>
                    <a:gd name="connsiteX2" fmla="*/ 2857 w 5524"/>
                    <a:gd name="connsiteY2" fmla="*/ 1333 h 5334"/>
                    <a:gd name="connsiteX3" fmla="*/ 1238 w 5524"/>
                    <a:gd name="connsiteY3" fmla="*/ 0 h 5334"/>
                    <a:gd name="connsiteX4" fmla="*/ 1810 w 5524"/>
                    <a:gd name="connsiteY4" fmla="*/ 2000 h 5334"/>
                    <a:gd name="connsiteX5" fmla="*/ 0 w 5524"/>
                    <a:gd name="connsiteY5" fmla="*/ 3143 h 5334"/>
                    <a:gd name="connsiteX6" fmla="*/ 2191 w 5524"/>
                    <a:gd name="connsiteY6" fmla="*/ 3239 h 5334"/>
                    <a:gd name="connsiteX7" fmla="*/ 2667 w 5524"/>
                    <a:gd name="connsiteY7" fmla="*/ 5334 h 5334"/>
                    <a:gd name="connsiteX8" fmla="*/ 3334 w 5524"/>
                    <a:gd name="connsiteY8" fmla="*/ 3239 h 5334"/>
                    <a:gd name="connsiteX9" fmla="*/ 5524 w 5524"/>
                    <a:gd name="connsiteY9" fmla="*/ 3429 h 5334"/>
                    <a:gd name="connsiteX10" fmla="*/ 3810 w 5524"/>
                    <a:gd name="connsiteY10" fmla="*/ 2096 h 5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334">
                      <a:moveTo>
                        <a:pt x="3810" y="2096"/>
                      </a:moveTo>
                      <a:lnTo>
                        <a:pt x="4572" y="95"/>
                      </a:lnTo>
                      <a:lnTo>
                        <a:pt x="2857" y="1333"/>
                      </a:lnTo>
                      <a:lnTo>
                        <a:pt x="1238" y="0"/>
                      </a:lnTo>
                      <a:lnTo>
                        <a:pt x="1810" y="2000"/>
                      </a:lnTo>
                      <a:lnTo>
                        <a:pt x="0" y="3143"/>
                      </a:lnTo>
                      <a:lnTo>
                        <a:pt x="2191" y="3239"/>
                      </a:lnTo>
                      <a:lnTo>
                        <a:pt x="2667" y="5334"/>
                      </a:lnTo>
                      <a:lnTo>
                        <a:pt x="3334" y="3239"/>
                      </a:lnTo>
                      <a:lnTo>
                        <a:pt x="5524" y="3429"/>
                      </a:lnTo>
                      <a:lnTo>
                        <a:pt x="3810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0" name="Freeform: Shape 879">
                  <a:extLst>
                    <a:ext uri="{FF2B5EF4-FFF2-40B4-BE49-F238E27FC236}">
                      <a16:creationId xmlns:a16="http://schemas.microsoft.com/office/drawing/2014/main" id="{45AF10B0-CB21-546E-F169-E4FD15A2A481}"/>
                    </a:ext>
                  </a:extLst>
                </p:cNvPr>
                <p:cNvSpPr/>
                <p:nvPr/>
              </p:nvSpPr>
              <p:spPr>
                <a:xfrm>
                  <a:off x="12876458" y="1714173"/>
                  <a:ext cx="5333" cy="5524"/>
                </a:xfrm>
                <a:custGeom>
                  <a:avLst/>
                  <a:gdLst>
                    <a:gd name="connsiteX0" fmla="*/ 4000 w 5333"/>
                    <a:gd name="connsiteY0" fmla="*/ 2857 h 5524"/>
                    <a:gd name="connsiteX1" fmla="*/ 5334 w 5333"/>
                    <a:gd name="connsiteY1" fmla="*/ 1238 h 5524"/>
                    <a:gd name="connsiteX2" fmla="*/ 3334 w 5333"/>
                    <a:gd name="connsiteY2" fmla="*/ 1810 h 5524"/>
                    <a:gd name="connsiteX3" fmla="*/ 2191 w 5333"/>
                    <a:gd name="connsiteY3" fmla="*/ 0 h 5524"/>
                    <a:gd name="connsiteX4" fmla="*/ 2096 w 5333"/>
                    <a:gd name="connsiteY4" fmla="*/ 2191 h 5524"/>
                    <a:gd name="connsiteX5" fmla="*/ 0 w 5333"/>
                    <a:gd name="connsiteY5" fmla="*/ 2667 h 5524"/>
                    <a:gd name="connsiteX6" fmla="*/ 2000 w 5333"/>
                    <a:gd name="connsiteY6" fmla="*/ 3429 h 5524"/>
                    <a:gd name="connsiteX7" fmla="*/ 1905 w 5333"/>
                    <a:gd name="connsiteY7" fmla="*/ 5524 h 5524"/>
                    <a:gd name="connsiteX8" fmla="*/ 3239 w 5333"/>
                    <a:gd name="connsiteY8" fmla="*/ 3810 h 5524"/>
                    <a:gd name="connsiteX9" fmla="*/ 5239 w 5333"/>
                    <a:gd name="connsiteY9" fmla="*/ 4667 h 5524"/>
                    <a:gd name="connsiteX10" fmla="*/ 4000 w 5333"/>
                    <a:gd name="connsiteY10" fmla="*/ 2857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524">
                      <a:moveTo>
                        <a:pt x="4000" y="2857"/>
                      </a:moveTo>
                      <a:lnTo>
                        <a:pt x="5334" y="1238"/>
                      </a:lnTo>
                      <a:lnTo>
                        <a:pt x="3334" y="1810"/>
                      </a:lnTo>
                      <a:lnTo>
                        <a:pt x="2191" y="0"/>
                      </a:lnTo>
                      <a:lnTo>
                        <a:pt x="2096" y="2191"/>
                      </a:lnTo>
                      <a:lnTo>
                        <a:pt x="0" y="2667"/>
                      </a:lnTo>
                      <a:lnTo>
                        <a:pt x="2000" y="3429"/>
                      </a:lnTo>
                      <a:lnTo>
                        <a:pt x="1905" y="5524"/>
                      </a:lnTo>
                      <a:lnTo>
                        <a:pt x="3239" y="3810"/>
                      </a:lnTo>
                      <a:lnTo>
                        <a:pt x="5239" y="4667"/>
                      </a:lnTo>
                      <a:lnTo>
                        <a:pt x="4000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1" name="Freeform: Shape 880">
                  <a:extLst>
                    <a:ext uri="{FF2B5EF4-FFF2-40B4-BE49-F238E27FC236}">
                      <a16:creationId xmlns:a16="http://schemas.microsoft.com/office/drawing/2014/main" id="{6F1C0C26-BDE0-CC32-1B9A-ADB69DA19517}"/>
                    </a:ext>
                  </a:extLst>
                </p:cNvPr>
                <p:cNvSpPr/>
                <p:nvPr/>
              </p:nvSpPr>
              <p:spPr>
                <a:xfrm>
                  <a:off x="12858932" y="1810089"/>
                  <a:ext cx="5620" cy="5429"/>
                </a:xfrm>
                <a:custGeom>
                  <a:avLst/>
                  <a:gdLst>
                    <a:gd name="connsiteX0" fmla="*/ 3810 w 5620"/>
                    <a:gd name="connsiteY0" fmla="*/ 3334 h 5429"/>
                    <a:gd name="connsiteX1" fmla="*/ 5620 w 5620"/>
                    <a:gd name="connsiteY1" fmla="*/ 2191 h 5429"/>
                    <a:gd name="connsiteX2" fmla="*/ 3429 w 5620"/>
                    <a:gd name="connsiteY2" fmla="*/ 2096 h 5429"/>
                    <a:gd name="connsiteX3" fmla="*/ 2953 w 5620"/>
                    <a:gd name="connsiteY3" fmla="*/ 0 h 5429"/>
                    <a:gd name="connsiteX4" fmla="*/ 2191 w 5620"/>
                    <a:gd name="connsiteY4" fmla="*/ 2096 h 5429"/>
                    <a:gd name="connsiteX5" fmla="*/ 0 w 5620"/>
                    <a:gd name="connsiteY5" fmla="*/ 1905 h 5429"/>
                    <a:gd name="connsiteX6" fmla="*/ 1810 w 5620"/>
                    <a:gd name="connsiteY6" fmla="*/ 3239 h 5429"/>
                    <a:gd name="connsiteX7" fmla="*/ 953 w 5620"/>
                    <a:gd name="connsiteY7" fmla="*/ 5239 h 5429"/>
                    <a:gd name="connsiteX8" fmla="*/ 2763 w 5620"/>
                    <a:gd name="connsiteY8" fmla="*/ 4001 h 5429"/>
                    <a:gd name="connsiteX9" fmla="*/ 4382 w 5620"/>
                    <a:gd name="connsiteY9" fmla="*/ 5429 h 5429"/>
                    <a:gd name="connsiteX10" fmla="*/ 3810 w 5620"/>
                    <a:gd name="connsiteY10" fmla="*/ 3334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20" h="5429">
                      <a:moveTo>
                        <a:pt x="3810" y="3334"/>
                      </a:moveTo>
                      <a:lnTo>
                        <a:pt x="5620" y="2191"/>
                      </a:lnTo>
                      <a:lnTo>
                        <a:pt x="3429" y="2096"/>
                      </a:lnTo>
                      <a:lnTo>
                        <a:pt x="2953" y="0"/>
                      </a:lnTo>
                      <a:lnTo>
                        <a:pt x="2191" y="2096"/>
                      </a:lnTo>
                      <a:lnTo>
                        <a:pt x="0" y="1905"/>
                      </a:lnTo>
                      <a:lnTo>
                        <a:pt x="1810" y="3239"/>
                      </a:lnTo>
                      <a:lnTo>
                        <a:pt x="953" y="5239"/>
                      </a:lnTo>
                      <a:lnTo>
                        <a:pt x="2763" y="4001"/>
                      </a:lnTo>
                      <a:lnTo>
                        <a:pt x="4382" y="5429"/>
                      </a:lnTo>
                      <a:lnTo>
                        <a:pt x="3810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2" name="Freeform: Shape 881">
                  <a:extLst>
                    <a:ext uri="{FF2B5EF4-FFF2-40B4-BE49-F238E27FC236}">
                      <a16:creationId xmlns:a16="http://schemas.microsoft.com/office/drawing/2014/main" id="{BE50E84E-794E-EAB2-F4C0-2949E15442CB}"/>
                    </a:ext>
                  </a:extLst>
                </p:cNvPr>
                <p:cNvSpPr/>
                <p:nvPr/>
              </p:nvSpPr>
              <p:spPr>
                <a:xfrm>
                  <a:off x="12779398" y="1713125"/>
                  <a:ext cx="5620" cy="5714"/>
                </a:xfrm>
                <a:custGeom>
                  <a:avLst/>
                  <a:gdLst>
                    <a:gd name="connsiteX0" fmla="*/ 3334 w 5620"/>
                    <a:gd name="connsiteY0" fmla="*/ 4000 h 5714"/>
                    <a:gd name="connsiteX1" fmla="*/ 5429 w 5620"/>
                    <a:gd name="connsiteY1" fmla="*/ 4763 h 5714"/>
                    <a:gd name="connsiteX2" fmla="*/ 4191 w 5620"/>
                    <a:gd name="connsiteY2" fmla="*/ 2953 h 5714"/>
                    <a:gd name="connsiteX3" fmla="*/ 5620 w 5620"/>
                    <a:gd name="connsiteY3" fmla="*/ 1238 h 5714"/>
                    <a:gd name="connsiteX4" fmla="*/ 3429 w 5620"/>
                    <a:gd name="connsiteY4" fmla="*/ 1905 h 5714"/>
                    <a:gd name="connsiteX5" fmla="*/ 2286 w 5620"/>
                    <a:gd name="connsiteY5" fmla="*/ 0 h 5714"/>
                    <a:gd name="connsiteX6" fmla="*/ 2191 w 5620"/>
                    <a:gd name="connsiteY6" fmla="*/ 2191 h 5714"/>
                    <a:gd name="connsiteX7" fmla="*/ 0 w 5620"/>
                    <a:gd name="connsiteY7" fmla="*/ 2762 h 5714"/>
                    <a:gd name="connsiteX8" fmla="*/ 2191 w 5620"/>
                    <a:gd name="connsiteY8" fmla="*/ 3524 h 5714"/>
                    <a:gd name="connsiteX9" fmla="*/ 2000 w 5620"/>
                    <a:gd name="connsiteY9" fmla="*/ 5715 h 5714"/>
                    <a:gd name="connsiteX10" fmla="*/ 3334 w 5620"/>
                    <a:gd name="connsiteY10" fmla="*/ 4000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20" h="5714">
                      <a:moveTo>
                        <a:pt x="3334" y="4000"/>
                      </a:moveTo>
                      <a:lnTo>
                        <a:pt x="5429" y="4763"/>
                      </a:lnTo>
                      <a:lnTo>
                        <a:pt x="4191" y="2953"/>
                      </a:lnTo>
                      <a:lnTo>
                        <a:pt x="5620" y="1238"/>
                      </a:lnTo>
                      <a:lnTo>
                        <a:pt x="3429" y="1905"/>
                      </a:lnTo>
                      <a:lnTo>
                        <a:pt x="2286" y="0"/>
                      </a:lnTo>
                      <a:lnTo>
                        <a:pt x="2191" y="2191"/>
                      </a:lnTo>
                      <a:lnTo>
                        <a:pt x="0" y="2762"/>
                      </a:lnTo>
                      <a:lnTo>
                        <a:pt x="2191" y="3524"/>
                      </a:lnTo>
                      <a:lnTo>
                        <a:pt x="2000" y="5715"/>
                      </a:lnTo>
                      <a:lnTo>
                        <a:pt x="3334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3" name="Freeform: Shape 882">
                  <a:extLst>
                    <a:ext uri="{FF2B5EF4-FFF2-40B4-BE49-F238E27FC236}">
                      <a16:creationId xmlns:a16="http://schemas.microsoft.com/office/drawing/2014/main" id="{30F5E68F-D786-74DD-33DD-5425816ED4B4}"/>
                    </a:ext>
                  </a:extLst>
                </p:cNvPr>
                <p:cNvSpPr/>
                <p:nvPr/>
              </p:nvSpPr>
              <p:spPr>
                <a:xfrm>
                  <a:off x="12751490" y="1663119"/>
                  <a:ext cx="5810" cy="5714"/>
                </a:xfrm>
                <a:custGeom>
                  <a:avLst/>
                  <a:gdLst>
                    <a:gd name="connsiteX0" fmla="*/ 2762 w 5810"/>
                    <a:gd name="connsiteY0" fmla="*/ 4191 h 5714"/>
                    <a:gd name="connsiteX1" fmla="*/ 4572 w 5810"/>
                    <a:gd name="connsiteY1" fmla="*/ 5715 h 5714"/>
                    <a:gd name="connsiteX2" fmla="*/ 3905 w 5810"/>
                    <a:gd name="connsiteY2" fmla="*/ 3524 h 5714"/>
                    <a:gd name="connsiteX3" fmla="*/ 5810 w 5810"/>
                    <a:gd name="connsiteY3" fmla="*/ 2286 h 5714"/>
                    <a:gd name="connsiteX4" fmla="*/ 3524 w 5810"/>
                    <a:gd name="connsiteY4" fmla="*/ 2286 h 5714"/>
                    <a:gd name="connsiteX5" fmla="*/ 3048 w 5810"/>
                    <a:gd name="connsiteY5" fmla="*/ 0 h 5714"/>
                    <a:gd name="connsiteX6" fmla="*/ 2286 w 5810"/>
                    <a:gd name="connsiteY6" fmla="*/ 2191 h 5714"/>
                    <a:gd name="connsiteX7" fmla="*/ 0 w 5810"/>
                    <a:gd name="connsiteY7" fmla="*/ 2000 h 5714"/>
                    <a:gd name="connsiteX8" fmla="*/ 1810 w 5810"/>
                    <a:gd name="connsiteY8" fmla="*/ 3429 h 5714"/>
                    <a:gd name="connsiteX9" fmla="*/ 952 w 5810"/>
                    <a:gd name="connsiteY9" fmla="*/ 5524 h 5714"/>
                    <a:gd name="connsiteX10" fmla="*/ 2762 w 5810"/>
                    <a:gd name="connsiteY10" fmla="*/ 4191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5714">
                      <a:moveTo>
                        <a:pt x="2762" y="4191"/>
                      </a:moveTo>
                      <a:lnTo>
                        <a:pt x="4572" y="5715"/>
                      </a:lnTo>
                      <a:lnTo>
                        <a:pt x="3905" y="3524"/>
                      </a:lnTo>
                      <a:lnTo>
                        <a:pt x="5810" y="2286"/>
                      </a:lnTo>
                      <a:lnTo>
                        <a:pt x="3524" y="2286"/>
                      </a:lnTo>
                      <a:lnTo>
                        <a:pt x="3048" y="0"/>
                      </a:lnTo>
                      <a:lnTo>
                        <a:pt x="2286" y="2191"/>
                      </a:lnTo>
                      <a:lnTo>
                        <a:pt x="0" y="2000"/>
                      </a:lnTo>
                      <a:lnTo>
                        <a:pt x="1810" y="3429"/>
                      </a:lnTo>
                      <a:lnTo>
                        <a:pt x="952" y="5524"/>
                      </a:lnTo>
                      <a:lnTo>
                        <a:pt x="2762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4" name="Freeform: Shape 883">
                  <a:extLst>
                    <a:ext uri="{FF2B5EF4-FFF2-40B4-BE49-F238E27FC236}">
                      <a16:creationId xmlns:a16="http://schemas.microsoft.com/office/drawing/2014/main" id="{BB67906E-3D8F-5E5A-FE70-82430BC9537D}"/>
                    </a:ext>
                  </a:extLst>
                </p:cNvPr>
                <p:cNvSpPr/>
                <p:nvPr/>
              </p:nvSpPr>
              <p:spPr>
                <a:xfrm>
                  <a:off x="12702913" y="1666452"/>
                  <a:ext cx="5905" cy="5810"/>
                </a:xfrm>
                <a:custGeom>
                  <a:avLst/>
                  <a:gdLst>
                    <a:gd name="connsiteX0" fmla="*/ 2286 w 5905"/>
                    <a:gd name="connsiteY0" fmla="*/ 3524 h 5810"/>
                    <a:gd name="connsiteX1" fmla="*/ 2857 w 5905"/>
                    <a:gd name="connsiteY1" fmla="*/ 5810 h 5810"/>
                    <a:gd name="connsiteX2" fmla="*/ 3619 w 5905"/>
                    <a:gd name="connsiteY2" fmla="*/ 3620 h 5810"/>
                    <a:gd name="connsiteX3" fmla="*/ 5905 w 5905"/>
                    <a:gd name="connsiteY3" fmla="*/ 3810 h 5810"/>
                    <a:gd name="connsiteX4" fmla="*/ 4096 w 5905"/>
                    <a:gd name="connsiteY4" fmla="*/ 2381 h 5810"/>
                    <a:gd name="connsiteX5" fmla="*/ 4953 w 5905"/>
                    <a:gd name="connsiteY5" fmla="*/ 191 h 5810"/>
                    <a:gd name="connsiteX6" fmla="*/ 3047 w 5905"/>
                    <a:gd name="connsiteY6" fmla="*/ 1524 h 5810"/>
                    <a:gd name="connsiteX7" fmla="*/ 1238 w 5905"/>
                    <a:gd name="connsiteY7" fmla="*/ 0 h 5810"/>
                    <a:gd name="connsiteX8" fmla="*/ 1905 w 5905"/>
                    <a:gd name="connsiteY8" fmla="*/ 2286 h 5810"/>
                    <a:gd name="connsiteX9" fmla="*/ 0 w 5905"/>
                    <a:gd name="connsiteY9" fmla="*/ 3524 h 5810"/>
                    <a:gd name="connsiteX10" fmla="*/ 2286 w 5905"/>
                    <a:gd name="connsiteY10" fmla="*/ 3524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810">
                      <a:moveTo>
                        <a:pt x="2286" y="3524"/>
                      </a:moveTo>
                      <a:lnTo>
                        <a:pt x="2857" y="5810"/>
                      </a:lnTo>
                      <a:lnTo>
                        <a:pt x="3619" y="3620"/>
                      </a:lnTo>
                      <a:lnTo>
                        <a:pt x="5905" y="3810"/>
                      </a:lnTo>
                      <a:lnTo>
                        <a:pt x="4096" y="2381"/>
                      </a:lnTo>
                      <a:lnTo>
                        <a:pt x="4953" y="191"/>
                      </a:lnTo>
                      <a:lnTo>
                        <a:pt x="3047" y="1524"/>
                      </a:lnTo>
                      <a:lnTo>
                        <a:pt x="1238" y="0"/>
                      </a:lnTo>
                      <a:lnTo>
                        <a:pt x="1905" y="2286"/>
                      </a:lnTo>
                      <a:lnTo>
                        <a:pt x="0" y="3524"/>
                      </a:lnTo>
                      <a:lnTo>
                        <a:pt x="2286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5" name="Freeform: Shape 884">
                  <a:extLst>
                    <a:ext uri="{FF2B5EF4-FFF2-40B4-BE49-F238E27FC236}">
                      <a16:creationId xmlns:a16="http://schemas.microsoft.com/office/drawing/2014/main" id="{758E8E1C-A066-2B9A-BB05-E24C62D98864}"/>
                    </a:ext>
                  </a:extLst>
                </p:cNvPr>
                <p:cNvSpPr/>
                <p:nvPr/>
              </p:nvSpPr>
              <p:spPr>
                <a:xfrm>
                  <a:off x="12675290" y="1623399"/>
                  <a:ext cx="5905" cy="6000"/>
                </a:xfrm>
                <a:custGeom>
                  <a:avLst/>
                  <a:gdLst>
                    <a:gd name="connsiteX0" fmla="*/ 2286 w 5905"/>
                    <a:gd name="connsiteY0" fmla="*/ 3715 h 6000"/>
                    <a:gd name="connsiteX1" fmla="*/ 2095 w 5905"/>
                    <a:gd name="connsiteY1" fmla="*/ 6001 h 6000"/>
                    <a:gd name="connsiteX2" fmla="*/ 3524 w 5905"/>
                    <a:gd name="connsiteY2" fmla="*/ 4191 h 6000"/>
                    <a:gd name="connsiteX3" fmla="*/ 5715 w 5905"/>
                    <a:gd name="connsiteY3" fmla="*/ 5048 h 6000"/>
                    <a:gd name="connsiteX4" fmla="*/ 4382 w 5905"/>
                    <a:gd name="connsiteY4" fmla="*/ 3143 h 6000"/>
                    <a:gd name="connsiteX5" fmla="*/ 5905 w 5905"/>
                    <a:gd name="connsiteY5" fmla="*/ 1334 h 6000"/>
                    <a:gd name="connsiteX6" fmla="*/ 3620 w 5905"/>
                    <a:gd name="connsiteY6" fmla="*/ 2000 h 6000"/>
                    <a:gd name="connsiteX7" fmla="*/ 2381 w 5905"/>
                    <a:gd name="connsiteY7" fmla="*/ 0 h 6000"/>
                    <a:gd name="connsiteX8" fmla="*/ 2381 w 5905"/>
                    <a:gd name="connsiteY8" fmla="*/ 2381 h 6000"/>
                    <a:gd name="connsiteX9" fmla="*/ 0 w 5905"/>
                    <a:gd name="connsiteY9" fmla="*/ 2953 h 6000"/>
                    <a:gd name="connsiteX10" fmla="*/ 2286 w 5905"/>
                    <a:gd name="connsiteY10" fmla="*/ 3715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6000">
                      <a:moveTo>
                        <a:pt x="2286" y="3715"/>
                      </a:moveTo>
                      <a:lnTo>
                        <a:pt x="2095" y="6001"/>
                      </a:lnTo>
                      <a:lnTo>
                        <a:pt x="3524" y="4191"/>
                      </a:lnTo>
                      <a:lnTo>
                        <a:pt x="5715" y="5048"/>
                      </a:lnTo>
                      <a:lnTo>
                        <a:pt x="4382" y="3143"/>
                      </a:lnTo>
                      <a:lnTo>
                        <a:pt x="5905" y="1334"/>
                      </a:lnTo>
                      <a:lnTo>
                        <a:pt x="3620" y="2000"/>
                      </a:lnTo>
                      <a:lnTo>
                        <a:pt x="2381" y="0"/>
                      </a:lnTo>
                      <a:lnTo>
                        <a:pt x="2381" y="2381"/>
                      </a:lnTo>
                      <a:lnTo>
                        <a:pt x="0" y="2953"/>
                      </a:lnTo>
                      <a:lnTo>
                        <a:pt x="2286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6" name="Freeform: Shape 885">
                  <a:extLst>
                    <a:ext uri="{FF2B5EF4-FFF2-40B4-BE49-F238E27FC236}">
                      <a16:creationId xmlns:a16="http://schemas.microsoft.com/office/drawing/2014/main" id="{FE5F4B7D-DBF7-9B2B-79E7-AD331CA9864C}"/>
                    </a:ext>
                  </a:extLst>
                </p:cNvPr>
                <p:cNvSpPr/>
                <p:nvPr/>
              </p:nvSpPr>
              <p:spPr>
                <a:xfrm>
                  <a:off x="12581278" y="1667500"/>
                  <a:ext cx="6096" cy="6286"/>
                </a:xfrm>
                <a:custGeom>
                  <a:avLst/>
                  <a:gdLst>
                    <a:gd name="connsiteX0" fmla="*/ 2381 w 6096"/>
                    <a:gd name="connsiteY0" fmla="*/ 2477 h 6286"/>
                    <a:gd name="connsiteX1" fmla="*/ 0 w 6096"/>
                    <a:gd name="connsiteY1" fmla="*/ 3048 h 6286"/>
                    <a:gd name="connsiteX2" fmla="*/ 2286 w 6096"/>
                    <a:gd name="connsiteY2" fmla="*/ 3905 h 6286"/>
                    <a:gd name="connsiteX3" fmla="*/ 2191 w 6096"/>
                    <a:gd name="connsiteY3" fmla="*/ 6286 h 6286"/>
                    <a:gd name="connsiteX4" fmla="*/ 3620 w 6096"/>
                    <a:gd name="connsiteY4" fmla="*/ 4381 h 6286"/>
                    <a:gd name="connsiteX5" fmla="*/ 5905 w 6096"/>
                    <a:gd name="connsiteY5" fmla="*/ 5334 h 6286"/>
                    <a:gd name="connsiteX6" fmla="*/ 4476 w 6096"/>
                    <a:gd name="connsiteY6" fmla="*/ 3239 h 6286"/>
                    <a:gd name="connsiteX7" fmla="*/ 6096 w 6096"/>
                    <a:gd name="connsiteY7" fmla="*/ 1429 h 6286"/>
                    <a:gd name="connsiteX8" fmla="*/ 3715 w 6096"/>
                    <a:gd name="connsiteY8" fmla="*/ 2096 h 6286"/>
                    <a:gd name="connsiteX9" fmla="*/ 2477 w 6096"/>
                    <a:gd name="connsiteY9" fmla="*/ 0 h 6286"/>
                    <a:gd name="connsiteX10" fmla="*/ 2381 w 6096"/>
                    <a:gd name="connsiteY10" fmla="*/ 2477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6286">
                      <a:moveTo>
                        <a:pt x="2381" y="2477"/>
                      </a:moveTo>
                      <a:lnTo>
                        <a:pt x="0" y="3048"/>
                      </a:lnTo>
                      <a:lnTo>
                        <a:pt x="2286" y="3905"/>
                      </a:lnTo>
                      <a:lnTo>
                        <a:pt x="2191" y="6286"/>
                      </a:lnTo>
                      <a:lnTo>
                        <a:pt x="3620" y="4381"/>
                      </a:lnTo>
                      <a:lnTo>
                        <a:pt x="5905" y="5334"/>
                      </a:lnTo>
                      <a:lnTo>
                        <a:pt x="4476" y="3239"/>
                      </a:lnTo>
                      <a:lnTo>
                        <a:pt x="6096" y="1429"/>
                      </a:lnTo>
                      <a:lnTo>
                        <a:pt x="3715" y="2096"/>
                      </a:lnTo>
                      <a:lnTo>
                        <a:pt x="2477" y="0"/>
                      </a:lnTo>
                      <a:lnTo>
                        <a:pt x="2381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7" name="Freeform: Shape 886">
                  <a:extLst>
                    <a:ext uri="{FF2B5EF4-FFF2-40B4-BE49-F238E27FC236}">
                      <a16:creationId xmlns:a16="http://schemas.microsoft.com/office/drawing/2014/main" id="{2B378834-D3D9-5745-2F93-444D96236A43}"/>
                    </a:ext>
                  </a:extLst>
                </p:cNvPr>
                <p:cNvSpPr/>
                <p:nvPr/>
              </p:nvSpPr>
              <p:spPr>
                <a:xfrm>
                  <a:off x="12549369" y="1860000"/>
                  <a:ext cx="6191" cy="6381"/>
                </a:xfrm>
                <a:custGeom>
                  <a:avLst/>
                  <a:gdLst>
                    <a:gd name="connsiteX0" fmla="*/ 2477 w 6191"/>
                    <a:gd name="connsiteY0" fmla="*/ 1905 h 6381"/>
                    <a:gd name="connsiteX1" fmla="*/ 191 w 6191"/>
                    <a:gd name="connsiteY1" fmla="*/ 1048 h 6381"/>
                    <a:gd name="connsiteX2" fmla="*/ 1620 w 6191"/>
                    <a:gd name="connsiteY2" fmla="*/ 3048 h 6381"/>
                    <a:gd name="connsiteX3" fmla="*/ 0 w 6191"/>
                    <a:gd name="connsiteY3" fmla="*/ 4953 h 6381"/>
                    <a:gd name="connsiteX4" fmla="*/ 2381 w 6191"/>
                    <a:gd name="connsiteY4" fmla="*/ 4286 h 6381"/>
                    <a:gd name="connsiteX5" fmla="*/ 3715 w 6191"/>
                    <a:gd name="connsiteY5" fmla="*/ 6382 h 6381"/>
                    <a:gd name="connsiteX6" fmla="*/ 3810 w 6191"/>
                    <a:gd name="connsiteY6" fmla="*/ 3905 h 6381"/>
                    <a:gd name="connsiteX7" fmla="*/ 6191 w 6191"/>
                    <a:gd name="connsiteY7" fmla="*/ 3238 h 6381"/>
                    <a:gd name="connsiteX8" fmla="*/ 3810 w 6191"/>
                    <a:gd name="connsiteY8" fmla="*/ 2476 h 6381"/>
                    <a:gd name="connsiteX9" fmla="*/ 4001 w 6191"/>
                    <a:gd name="connsiteY9" fmla="*/ 0 h 6381"/>
                    <a:gd name="connsiteX10" fmla="*/ 2477 w 6191"/>
                    <a:gd name="connsiteY10" fmla="*/ 1905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381">
                      <a:moveTo>
                        <a:pt x="2477" y="1905"/>
                      </a:moveTo>
                      <a:lnTo>
                        <a:pt x="191" y="1048"/>
                      </a:lnTo>
                      <a:lnTo>
                        <a:pt x="1620" y="3048"/>
                      </a:lnTo>
                      <a:lnTo>
                        <a:pt x="0" y="4953"/>
                      </a:lnTo>
                      <a:lnTo>
                        <a:pt x="2381" y="4286"/>
                      </a:lnTo>
                      <a:lnTo>
                        <a:pt x="3715" y="6382"/>
                      </a:lnTo>
                      <a:lnTo>
                        <a:pt x="3810" y="3905"/>
                      </a:lnTo>
                      <a:lnTo>
                        <a:pt x="6191" y="3238"/>
                      </a:lnTo>
                      <a:lnTo>
                        <a:pt x="3810" y="2476"/>
                      </a:lnTo>
                      <a:lnTo>
                        <a:pt x="4001" y="0"/>
                      </a:lnTo>
                      <a:lnTo>
                        <a:pt x="247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8" name="Freeform: Shape 887">
                  <a:extLst>
                    <a:ext uri="{FF2B5EF4-FFF2-40B4-BE49-F238E27FC236}">
                      <a16:creationId xmlns:a16="http://schemas.microsoft.com/office/drawing/2014/main" id="{1EB36E9B-02A5-21B4-06B2-15C0FB6488A0}"/>
                    </a:ext>
                  </a:extLst>
                </p:cNvPr>
                <p:cNvSpPr/>
                <p:nvPr/>
              </p:nvSpPr>
              <p:spPr>
                <a:xfrm>
                  <a:off x="12503554" y="1616922"/>
                  <a:ext cx="6477" cy="6286"/>
                </a:xfrm>
                <a:custGeom>
                  <a:avLst/>
                  <a:gdLst>
                    <a:gd name="connsiteX0" fmla="*/ 3334 w 6477"/>
                    <a:gd name="connsiteY0" fmla="*/ 1619 h 6286"/>
                    <a:gd name="connsiteX1" fmla="*/ 1429 w 6477"/>
                    <a:gd name="connsiteY1" fmla="*/ 0 h 6286"/>
                    <a:gd name="connsiteX2" fmla="*/ 2096 w 6477"/>
                    <a:gd name="connsiteY2" fmla="*/ 2381 h 6286"/>
                    <a:gd name="connsiteX3" fmla="*/ 0 w 6477"/>
                    <a:gd name="connsiteY3" fmla="*/ 3715 h 6286"/>
                    <a:gd name="connsiteX4" fmla="*/ 2477 w 6477"/>
                    <a:gd name="connsiteY4" fmla="*/ 3810 h 6286"/>
                    <a:gd name="connsiteX5" fmla="*/ 3143 w 6477"/>
                    <a:gd name="connsiteY5" fmla="*/ 6286 h 6286"/>
                    <a:gd name="connsiteX6" fmla="*/ 3906 w 6477"/>
                    <a:gd name="connsiteY6" fmla="*/ 3905 h 6286"/>
                    <a:gd name="connsiteX7" fmla="*/ 6478 w 6477"/>
                    <a:gd name="connsiteY7" fmla="*/ 4000 h 6286"/>
                    <a:gd name="connsiteX8" fmla="*/ 4382 w 6477"/>
                    <a:gd name="connsiteY8" fmla="*/ 2572 h 6286"/>
                    <a:gd name="connsiteX9" fmla="*/ 5429 w 6477"/>
                    <a:gd name="connsiteY9" fmla="*/ 190 h 6286"/>
                    <a:gd name="connsiteX10" fmla="*/ 3334 w 6477"/>
                    <a:gd name="connsiteY10" fmla="*/ 1619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7" h="6286">
                      <a:moveTo>
                        <a:pt x="3334" y="1619"/>
                      </a:moveTo>
                      <a:lnTo>
                        <a:pt x="1429" y="0"/>
                      </a:lnTo>
                      <a:lnTo>
                        <a:pt x="2096" y="2381"/>
                      </a:lnTo>
                      <a:lnTo>
                        <a:pt x="0" y="3715"/>
                      </a:lnTo>
                      <a:lnTo>
                        <a:pt x="2477" y="3810"/>
                      </a:lnTo>
                      <a:lnTo>
                        <a:pt x="3143" y="6286"/>
                      </a:lnTo>
                      <a:lnTo>
                        <a:pt x="3906" y="3905"/>
                      </a:lnTo>
                      <a:lnTo>
                        <a:pt x="6478" y="4000"/>
                      </a:lnTo>
                      <a:lnTo>
                        <a:pt x="4382" y="2572"/>
                      </a:lnTo>
                      <a:lnTo>
                        <a:pt x="5429" y="190"/>
                      </a:lnTo>
                      <a:lnTo>
                        <a:pt x="333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89" name="Freeform: Shape 888">
                  <a:extLst>
                    <a:ext uri="{FF2B5EF4-FFF2-40B4-BE49-F238E27FC236}">
                      <a16:creationId xmlns:a16="http://schemas.microsoft.com/office/drawing/2014/main" id="{37B5D2BA-D4F5-F2B9-4187-D3B57CD621B9}"/>
                    </a:ext>
                  </a:extLst>
                </p:cNvPr>
                <p:cNvSpPr/>
                <p:nvPr/>
              </p:nvSpPr>
              <p:spPr>
                <a:xfrm>
                  <a:off x="12485648" y="1687503"/>
                  <a:ext cx="6286" cy="6477"/>
                </a:xfrm>
                <a:custGeom>
                  <a:avLst/>
                  <a:gdLst>
                    <a:gd name="connsiteX0" fmla="*/ 3810 w 6286"/>
                    <a:gd name="connsiteY0" fmla="*/ 2095 h 6477"/>
                    <a:gd name="connsiteX1" fmla="*/ 2476 w 6286"/>
                    <a:gd name="connsiteY1" fmla="*/ 0 h 6477"/>
                    <a:gd name="connsiteX2" fmla="*/ 2476 w 6286"/>
                    <a:gd name="connsiteY2" fmla="*/ 2476 h 6477"/>
                    <a:gd name="connsiteX3" fmla="*/ 0 w 6286"/>
                    <a:gd name="connsiteY3" fmla="*/ 3143 h 6477"/>
                    <a:gd name="connsiteX4" fmla="*/ 2381 w 6286"/>
                    <a:gd name="connsiteY4" fmla="*/ 3905 h 6477"/>
                    <a:gd name="connsiteX5" fmla="*/ 2191 w 6286"/>
                    <a:gd name="connsiteY5" fmla="*/ 6477 h 6477"/>
                    <a:gd name="connsiteX6" fmla="*/ 3714 w 6286"/>
                    <a:gd name="connsiteY6" fmla="*/ 4477 h 6477"/>
                    <a:gd name="connsiteX7" fmla="*/ 6096 w 6286"/>
                    <a:gd name="connsiteY7" fmla="*/ 5429 h 6477"/>
                    <a:gd name="connsiteX8" fmla="*/ 4667 w 6286"/>
                    <a:gd name="connsiteY8" fmla="*/ 3334 h 6477"/>
                    <a:gd name="connsiteX9" fmla="*/ 6286 w 6286"/>
                    <a:gd name="connsiteY9" fmla="*/ 1429 h 6477"/>
                    <a:gd name="connsiteX10" fmla="*/ 3810 w 6286"/>
                    <a:gd name="connsiteY10" fmla="*/ 2095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477">
                      <a:moveTo>
                        <a:pt x="3810" y="2095"/>
                      </a:moveTo>
                      <a:lnTo>
                        <a:pt x="2476" y="0"/>
                      </a:lnTo>
                      <a:lnTo>
                        <a:pt x="2476" y="2476"/>
                      </a:lnTo>
                      <a:lnTo>
                        <a:pt x="0" y="3143"/>
                      </a:lnTo>
                      <a:lnTo>
                        <a:pt x="2381" y="3905"/>
                      </a:lnTo>
                      <a:lnTo>
                        <a:pt x="2191" y="6477"/>
                      </a:lnTo>
                      <a:lnTo>
                        <a:pt x="3714" y="4477"/>
                      </a:lnTo>
                      <a:lnTo>
                        <a:pt x="6096" y="5429"/>
                      </a:lnTo>
                      <a:lnTo>
                        <a:pt x="4667" y="3334"/>
                      </a:lnTo>
                      <a:lnTo>
                        <a:pt x="6286" y="1429"/>
                      </a:lnTo>
                      <a:lnTo>
                        <a:pt x="3810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0" name="Freeform: Shape 889">
                  <a:extLst>
                    <a:ext uri="{FF2B5EF4-FFF2-40B4-BE49-F238E27FC236}">
                      <a16:creationId xmlns:a16="http://schemas.microsoft.com/office/drawing/2014/main" id="{67FAFE6D-A838-E2A1-E7BF-128786E8D739}"/>
                    </a:ext>
                  </a:extLst>
                </p:cNvPr>
                <p:cNvSpPr/>
                <p:nvPr/>
              </p:nvSpPr>
              <p:spPr>
                <a:xfrm>
                  <a:off x="12473265" y="1819233"/>
                  <a:ext cx="6667" cy="6381"/>
                </a:xfrm>
                <a:custGeom>
                  <a:avLst/>
                  <a:gdLst>
                    <a:gd name="connsiteX0" fmla="*/ 4001 w 6667"/>
                    <a:gd name="connsiteY0" fmla="*/ 2572 h 6381"/>
                    <a:gd name="connsiteX1" fmla="*/ 3429 w 6667"/>
                    <a:gd name="connsiteY1" fmla="*/ 0 h 6381"/>
                    <a:gd name="connsiteX2" fmla="*/ 2572 w 6667"/>
                    <a:gd name="connsiteY2" fmla="*/ 2476 h 6381"/>
                    <a:gd name="connsiteX3" fmla="*/ 0 w 6667"/>
                    <a:gd name="connsiteY3" fmla="*/ 2286 h 6381"/>
                    <a:gd name="connsiteX4" fmla="*/ 2096 w 6667"/>
                    <a:gd name="connsiteY4" fmla="*/ 3810 h 6381"/>
                    <a:gd name="connsiteX5" fmla="*/ 1143 w 6667"/>
                    <a:gd name="connsiteY5" fmla="*/ 6191 h 6381"/>
                    <a:gd name="connsiteX6" fmla="*/ 3239 w 6667"/>
                    <a:gd name="connsiteY6" fmla="*/ 4763 h 6381"/>
                    <a:gd name="connsiteX7" fmla="*/ 5144 w 6667"/>
                    <a:gd name="connsiteY7" fmla="*/ 6382 h 6381"/>
                    <a:gd name="connsiteX8" fmla="*/ 4382 w 6667"/>
                    <a:gd name="connsiteY8" fmla="*/ 4000 h 6381"/>
                    <a:gd name="connsiteX9" fmla="*/ 6668 w 6667"/>
                    <a:gd name="connsiteY9" fmla="*/ 2572 h 6381"/>
                    <a:gd name="connsiteX10" fmla="*/ 4001 w 6667"/>
                    <a:gd name="connsiteY10" fmla="*/ 2572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381">
                      <a:moveTo>
                        <a:pt x="4001" y="2572"/>
                      </a:moveTo>
                      <a:lnTo>
                        <a:pt x="3429" y="0"/>
                      </a:lnTo>
                      <a:lnTo>
                        <a:pt x="2572" y="2476"/>
                      </a:lnTo>
                      <a:lnTo>
                        <a:pt x="0" y="2286"/>
                      </a:lnTo>
                      <a:lnTo>
                        <a:pt x="2096" y="3810"/>
                      </a:lnTo>
                      <a:lnTo>
                        <a:pt x="1143" y="6191"/>
                      </a:lnTo>
                      <a:lnTo>
                        <a:pt x="3239" y="4763"/>
                      </a:lnTo>
                      <a:lnTo>
                        <a:pt x="5144" y="6382"/>
                      </a:lnTo>
                      <a:lnTo>
                        <a:pt x="4382" y="4000"/>
                      </a:lnTo>
                      <a:lnTo>
                        <a:pt x="6668" y="2572"/>
                      </a:lnTo>
                      <a:lnTo>
                        <a:pt x="4001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1" name="Freeform: Shape 890">
                  <a:extLst>
                    <a:ext uri="{FF2B5EF4-FFF2-40B4-BE49-F238E27FC236}">
                      <a16:creationId xmlns:a16="http://schemas.microsoft.com/office/drawing/2014/main" id="{AE7A3F94-6D7D-B0D5-80E7-ACB99B3F9DFA}"/>
                    </a:ext>
                  </a:extLst>
                </p:cNvPr>
                <p:cNvSpPr/>
                <p:nvPr/>
              </p:nvSpPr>
              <p:spPr>
                <a:xfrm>
                  <a:off x="12440689" y="1727888"/>
                  <a:ext cx="6476" cy="6667"/>
                </a:xfrm>
                <a:custGeom>
                  <a:avLst/>
                  <a:gdLst>
                    <a:gd name="connsiteX0" fmla="*/ 4000 w 6476"/>
                    <a:gd name="connsiteY0" fmla="*/ 2572 h 6667"/>
                    <a:gd name="connsiteX1" fmla="*/ 4191 w 6476"/>
                    <a:gd name="connsiteY1" fmla="*/ 0 h 6667"/>
                    <a:gd name="connsiteX2" fmla="*/ 2572 w 6476"/>
                    <a:gd name="connsiteY2" fmla="*/ 2096 h 6667"/>
                    <a:gd name="connsiteX3" fmla="*/ 191 w 6476"/>
                    <a:gd name="connsiteY3" fmla="*/ 1143 h 6667"/>
                    <a:gd name="connsiteX4" fmla="*/ 1714 w 6476"/>
                    <a:gd name="connsiteY4" fmla="*/ 3239 h 6667"/>
                    <a:gd name="connsiteX5" fmla="*/ 0 w 6476"/>
                    <a:gd name="connsiteY5" fmla="*/ 5239 h 6667"/>
                    <a:gd name="connsiteX6" fmla="*/ 2477 w 6476"/>
                    <a:gd name="connsiteY6" fmla="*/ 4477 h 6667"/>
                    <a:gd name="connsiteX7" fmla="*/ 3905 w 6476"/>
                    <a:gd name="connsiteY7" fmla="*/ 6668 h 6667"/>
                    <a:gd name="connsiteX8" fmla="*/ 3905 w 6476"/>
                    <a:gd name="connsiteY8" fmla="*/ 4096 h 6667"/>
                    <a:gd name="connsiteX9" fmla="*/ 6477 w 6476"/>
                    <a:gd name="connsiteY9" fmla="*/ 3524 h 6667"/>
                    <a:gd name="connsiteX10" fmla="*/ 4000 w 6476"/>
                    <a:gd name="connsiteY10" fmla="*/ 2572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667">
                      <a:moveTo>
                        <a:pt x="4000" y="2572"/>
                      </a:moveTo>
                      <a:lnTo>
                        <a:pt x="4191" y="0"/>
                      </a:lnTo>
                      <a:lnTo>
                        <a:pt x="2572" y="2096"/>
                      </a:lnTo>
                      <a:lnTo>
                        <a:pt x="191" y="1143"/>
                      </a:lnTo>
                      <a:lnTo>
                        <a:pt x="1714" y="3239"/>
                      </a:lnTo>
                      <a:lnTo>
                        <a:pt x="0" y="5239"/>
                      </a:lnTo>
                      <a:lnTo>
                        <a:pt x="2477" y="4477"/>
                      </a:lnTo>
                      <a:lnTo>
                        <a:pt x="3905" y="6668"/>
                      </a:lnTo>
                      <a:lnTo>
                        <a:pt x="3905" y="4096"/>
                      </a:lnTo>
                      <a:lnTo>
                        <a:pt x="6477" y="3524"/>
                      </a:lnTo>
                      <a:lnTo>
                        <a:pt x="4000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2" name="Freeform: Shape 891">
                  <a:extLst>
                    <a:ext uri="{FF2B5EF4-FFF2-40B4-BE49-F238E27FC236}">
                      <a16:creationId xmlns:a16="http://schemas.microsoft.com/office/drawing/2014/main" id="{9A8327EA-C31E-8DA9-4911-D4ACB69C8554}"/>
                    </a:ext>
                  </a:extLst>
                </p:cNvPr>
                <p:cNvSpPr/>
                <p:nvPr/>
              </p:nvSpPr>
              <p:spPr>
                <a:xfrm>
                  <a:off x="12368109" y="1732460"/>
                  <a:ext cx="6953" cy="6667"/>
                </a:xfrm>
                <a:custGeom>
                  <a:avLst/>
                  <a:gdLst>
                    <a:gd name="connsiteX0" fmla="*/ 4667 w 6953"/>
                    <a:gd name="connsiteY0" fmla="*/ 4096 h 6667"/>
                    <a:gd name="connsiteX1" fmla="*/ 6953 w 6953"/>
                    <a:gd name="connsiteY1" fmla="*/ 2667 h 6667"/>
                    <a:gd name="connsiteX2" fmla="*/ 4191 w 6953"/>
                    <a:gd name="connsiteY2" fmla="*/ 2667 h 6667"/>
                    <a:gd name="connsiteX3" fmla="*/ 3620 w 6953"/>
                    <a:gd name="connsiteY3" fmla="*/ 0 h 6667"/>
                    <a:gd name="connsiteX4" fmla="*/ 2667 w 6953"/>
                    <a:gd name="connsiteY4" fmla="*/ 2572 h 6667"/>
                    <a:gd name="connsiteX5" fmla="*/ 0 w 6953"/>
                    <a:gd name="connsiteY5" fmla="*/ 2381 h 6667"/>
                    <a:gd name="connsiteX6" fmla="*/ 2191 w 6953"/>
                    <a:gd name="connsiteY6" fmla="*/ 4001 h 6667"/>
                    <a:gd name="connsiteX7" fmla="*/ 1143 w 6953"/>
                    <a:gd name="connsiteY7" fmla="*/ 6477 h 6667"/>
                    <a:gd name="connsiteX8" fmla="*/ 3334 w 6953"/>
                    <a:gd name="connsiteY8" fmla="*/ 4953 h 6667"/>
                    <a:gd name="connsiteX9" fmla="*/ 5429 w 6953"/>
                    <a:gd name="connsiteY9" fmla="*/ 6668 h 6667"/>
                    <a:gd name="connsiteX10" fmla="*/ 4667 w 6953"/>
                    <a:gd name="connsiteY10" fmla="*/ 4096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6667">
                      <a:moveTo>
                        <a:pt x="4667" y="4096"/>
                      </a:moveTo>
                      <a:lnTo>
                        <a:pt x="6953" y="2667"/>
                      </a:lnTo>
                      <a:lnTo>
                        <a:pt x="4191" y="2667"/>
                      </a:lnTo>
                      <a:lnTo>
                        <a:pt x="3620" y="0"/>
                      </a:lnTo>
                      <a:lnTo>
                        <a:pt x="2667" y="2572"/>
                      </a:lnTo>
                      <a:lnTo>
                        <a:pt x="0" y="2381"/>
                      </a:lnTo>
                      <a:lnTo>
                        <a:pt x="2191" y="4001"/>
                      </a:lnTo>
                      <a:lnTo>
                        <a:pt x="1143" y="6477"/>
                      </a:lnTo>
                      <a:lnTo>
                        <a:pt x="3334" y="4953"/>
                      </a:lnTo>
                      <a:lnTo>
                        <a:pt x="5429" y="6668"/>
                      </a:lnTo>
                      <a:lnTo>
                        <a:pt x="4667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3" name="Freeform: Shape 892">
                  <a:extLst>
                    <a:ext uri="{FF2B5EF4-FFF2-40B4-BE49-F238E27FC236}">
                      <a16:creationId xmlns:a16="http://schemas.microsoft.com/office/drawing/2014/main" id="{083F36F9-9D3C-39EE-84F1-2E3AB3954F49}"/>
                    </a:ext>
                  </a:extLst>
                </p:cNvPr>
                <p:cNvSpPr/>
                <p:nvPr/>
              </p:nvSpPr>
              <p:spPr>
                <a:xfrm>
                  <a:off x="12339248" y="1684835"/>
                  <a:ext cx="6667" cy="6953"/>
                </a:xfrm>
                <a:custGeom>
                  <a:avLst/>
                  <a:gdLst>
                    <a:gd name="connsiteX0" fmla="*/ 4001 w 6667"/>
                    <a:gd name="connsiteY0" fmla="*/ 4286 h 6953"/>
                    <a:gd name="connsiteX1" fmla="*/ 6668 w 6667"/>
                    <a:gd name="connsiteY1" fmla="*/ 3620 h 6953"/>
                    <a:gd name="connsiteX2" fmla="*/ 4096 w 6667"/>
                    <a:gd name="connsiteY2" fmla="*/ 2667 h 6953"/>
                    <a:gd name="connsiteX3" fmla="*/ 4286 w 6667"/>
                    <a:gd name="connsiteY3" fmla="*/ 0 h 6953"/>
                    <a:gd name="connsiteX4" fmla="*/ 2667 w 6667"/>
                    <a:gd name="connsiteY4" fmla="*/ 2191 h 6953"/>
                    <a:gd name="connsiteX5" fmla="*/ 191 w 6667"/>
                    <a:gd name="connsiteY5" fmla="*/ 1143 h 6953"/>
                    <a:gd name="connsiteX6" fmla="*/ 1715 w 6667"/>
                    <a:gd name="connsiteY6" fmla="*/ 3334 h 6953"/>
                    <a:gd name="connsiteX7" fmla="*/ 0 w 6667"/>
                    <a:gd name="connsiteY7" fmla="*/ 5429 h 6953"/>
                    <a:gd name="connsiteX8" fmla="*/ 2572 w 6667"/>
                    <a:gd name="connsiteY8" fmla="*/ 4667 h 6953"/>
                    <a:gd name="connsiteX9" fmla="*/ 4001 w 6667"/>
                    <a:gd name="connsiteY9" fmla="*/ 6953 h 6953"/>
                    <a:gd name="connsiteX10" fmla="*/ 4001 w 6667"/>
                    <a:gd name="connsiteY10" fmla="*/ 4286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953">
                      <a:moveTo>
                        <a:pt x="4001" y="4286"/>
                      </a:moveTo>
                      <a:lnTo>
                        <a:pt x="6668" y="3620"/>
                      </a:lnTo>
                      <a:lnTo>
                        <a:pt x="4096" y="2667"/>
                      </a:lnTo>
                      <a:lnTo>
                        <a:pt x="4286" y="0"/>
                      </a:lnTo>
                      <a:lnTo>
                        <a:pt x="2667" y="2191"/>
                      </a:lnTo>
                      <a:lnTo>
                        <a:pt x="191" y="1143"/>
                      </a:lnTo>
                      <a:lnTo>
                        <a:pt x="1715" y="3334"/>
                      </a:lnTo>
                      <a:lnTo>
                        <a:pt x="0" y="5429"/>
                      </a:lnTo>
                      <a:lnTo>
                        <a:pt x="2572" y="4667"/>
                      </a:lnTo>
                      <a:lnTo>
                        <a:pt x="4001" y="6953"/>
                      </a:lnTo>
                      <a:lnTo>
                        <a:pt x="4001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4" name="Freeform: Shape 893">
                  <a:extLst>
                    <a:ext uri="{FF2B5EF4-FFF2-40B4-BE49-F238E27FC236}">
                      <a16:creationId xmlns:a16="http://schemas.microsoft.com/office/drawing/2014/main" id="{4143DC69-9C60-86B9-11E1-E735062BF91E}"/>
                    </a:ext>
                  </a:extLst>
                </p:cNvPr>
                <p:cNvSpPr/>
                <p:nvPr/>
              </p:nvSpPr>
              <p:spPr>
                <a:xfrm>
                  <a:off x="12243332" y="1702076"/>
                  <a:ext cx="6953" cy="7238"/>
                </a:xfrm>
                <a:custGeom>
                  <a:avLst/>
                  <a:gdLst>
                    <a:gd name="connsiteX0" fmla="*/ 2667 w 6953"/>
                    <a:gd name="connsiteY0" fmla="*/ 4858 h 7238"/>
                    <a:gd name="connsiteX1" fmla="*/ 4191 w 6953"/>
                    <a:gd name="connsiteY1" fmla="*/ 7239 h 7238"/>
                    <a:gd name="connsiteX2" fmla="*/ 4286 w 6953"/>
                    <a:gd name="connsiteY2" fmla="*/ 4381 h 7238"/>
                    <a:gd name="connsiteX3" fmla="*/ 6953 w 6953"/>
                    <a:gd name="connsiteY3" fmla="*/ 3715 h 7238"/>
                    <a:gd name="connsiteX4" fmla="*/ 4381 w 6953"/>
                    <a:gd name="connsiteY4" fmla="*/ 2762 h 7238"/>
                    <a:gd name="connsiteX5" fmla="*/ 4572 w 6953"/>
                    <a:gd name="connsiteY5" fmla="*/ 0 h 7238"/>
                    <a:gd name="connsiteX6" fmla="*/ 2857 w 6953"/>
                    <a:gd name="connsiteY6" fmla="*/ 2191 h 7238"/>
                    <a:gd name="connsiteX7" fmla="*/ 190 w 6953"/>
                    <a:gd name="connsiteY7" fmla="*/ 1143 h 7238"/>
                    <a:gd name="connsiteX8" fmla="*/ 1810 w 6953"/>
                    <a:gd name="connsiteY8" fmla="*/ 3429 h 7238"/>
                    <a:gd name="connsiteX9" fmla="*/ 0 w 6953"/>
                    <a:gd name="connsiteY9" fmla="*/ 5620 h 7238"/>
                    <a:gd name="connsiteX10" fmla="*/ 2667 w 6953"/>
                    <a:gd name="connsiteY10" fmla="*/ 4858 h 7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7238">
                      <a:moveTo>
                        <a:pt x="2667" y="4858"/>
                      </a:moveTo>
                      <a:lnTo>
                        <a:pt x="4191" y="7239"/>
                      </a:lnTo>
                      <a:lnTo>
                        <a:pt x="4286" y="4381"/>
                      </a:lnTo>
                      <a:lnTo>
                        <a:pt x="6953" y="3715"/>
                      </a:lnTo>
                      <a:lnTo>
                        <a:pt x="4381" y="2762"/>
                      </a:lnTo>
                      <a:lnTo>
                        <a:pt x="4572" y="0"/>
                      </a:lnTo>
                      <a:lnTo>
                        <a:pt x="2857" y="2191"/>
                      </a:lnTo>
                      <a:lnTo>
                        <a:pt x="190" y="1143"/>
                      </a:lnTo>
                      <a:lnTo>
                        <a:pt x="1810" y="3429"/>
                      </a:lnTo>
                      <a:lnTo>
                        <a:pt x="0" y="5620"/>
                      </a:lnTo>
                      <a:lnTo>
                        <a:pt x="266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5" name="Freeform: Shape 894">
                  <a:extLst>
                    <a:ext uri="{FF2B5EF4-FFF2-40B4-BE49-F238E27FC236}">
                      <a16:creationId xmlns:a16="http://schemas.microsoft.com/office/drawing/2014/main" id="{821D7918-58C5-00E3-4FDB-4CE7C79C0180}"/>
                    </a:ext>
                  </a:extLst>
                </p:cNvPr>
                <p:cNvSpPr/>
                <p:nvPr/>
              </p:nvSpPr>
              <p:spPr>
                <a:xfrm>
                  <a:off x="12170941" y="1709886"/>
                  <a:ext cx="7429" cy="7143"/>
                </a:xfrm>
                <a:custGeom>
                  <a:avLst/>
                  <a:gdLst>
                    <a:gd name="connsiteX0" fmla="*/ 2286 w 7429"/>
                    <a:gd name="connsiteY0" fmla="*/ 4286 h 7143"/>
                    <a:gd name="connsiteX1" fmla="*/ 1238 w 7429"/>
                    <a:gd name="connsiteY1" fmla="*/ 6953 h 7143"/>
                    <a:gd name="connsiteX2" fmla="*/ 3620 w 7429"/>
                    <a:gd name="connsiteY2" fmla="*/ 5334 h 7143"/>
                    <a:gd name="connsiteX3" fmla="*/ 5810 w 7429"/>
                    <a:gd name="connsiteY3" fmla="*/ 7144 h 7143"/>
                    <a:gd name="connsiteX4" fmla="*/ 4953 w 7429"/>
                    <a:gd name="connsiteY4" fmla="*/ 4381 h 7143"/>
                    <a:gd name="connsiteX5" fmla="*/ 7430 w 7429"/>
                    <a:gd name="connsiteY5" fmla="*/ 2857 h 7143"/>
                    <a:gd name="connsiteX6" fmla="*/ 4572 w 7429"/>
                    <a:gd name="connsiteY6" fmla="*/ 2857 h 7143"/>
                    <a:gd name="connsiteX7" fmla="*/ 3810 w 7429"/>
                    <a:gd name="connsiteY7" fmla="*/ 0 h 7143"/>
                    <a:gd name="connsiteX8" fmla="*/ 2857 w 7429"/>
                    <a:gd name="connsiteY8" fmla="*/ 2762 h 7143"/>
                    <a:gd name="connsiteX9" fmla="*/ 0 w 7429"/>
                    <a:gd name="connsiteY9" fmla="*/ 2572 h 7143"/>
                    <a:gd name="connsiteX10" fmla="*/ 2286 w 7429"/>
                    <a:gd name="connsiteY10" fmla="*/ 4286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143">
                      <a:moveTo>
                        <a:pt x="2286" y="4286"/>
                      </a:moveTo>
                      <a:lnTo>
                        <a:pt x="1238" y="6953"/>
                      </a:lnTo>
                      <a:lnTo>
                        <a:pt x="3620" y="5334"/>
                      </a:lnTo>
                      <a:lnTo>
                        <a:pt x="5810" y="7144"/>
                      </a:lnTo>
                      <a:lnTo>
                        <a:pt x="4953" y="4381"/>
                      </a:lnTo>
                      <a:lnTo>
                        <a:pt x="7430" y="2857"/>
                      </a:lnTo>
                      <a:lnTo>
                        <a:pt x="4572" y="2857"/>
                      </a:lnTo>
                      <a:lnTo>
                        <a:pt x="3810" y="0"/>
                      </a:lnTo>
                      <a:lnTo>
                        <a:pt x="2857" y="2762"/>
                      </a:lnTo>
                      <a:lnTo>
                        <a:pt x="0" y="2572"/>
                      </a:lnTo>
                      <a:lnTo>
                        <a:pt x="228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6" name="Freeform: Shape 895">
                  <a:extLst>
                    <a:ext uri="{FF2B5EF4-FFF2-40B4-BE49-F238E27FC236}">
                      <a16:creationId xmlns:a16="http://schemas.microsoft.com/office/drawing/2014/main" id="{0673EA4B-785E-E6C4-5771-AED4FD821B0D}"/>
                    </a:ext>
                  </a:extLst>
                </p:cNvPr>
                <p:cNvSpPr/>
                <p:nvPr/>
              </p:nvSpPr>
              <p:spPr>
                <a:xfrm>
                  <a:off x="12131317" y="1796468"/>
                  <a:ext cx="7619" cy="7334"/>
                </a:xfrm>
                <a:custGeom>
                  <a:avLst/>
                  <a:gdLst>
                    <a:gd name="connsiteX0" fmla="*/ 2477 w 7619"/>
                    <a:gd name="connsiteY0" fmla="*/ 2858 h 7334"/>
                    <a:gd name="connsiteX1" fmla="*/ 0 w 7619"/>
                    <a:gd name="connsiteY1" fmla="*/ 4382 h 7334"/>
                    <a:gd name="connsiteX2" fmla="*/ 2953 w 7619"/>
                    <a:gd name="connsiteY2" fmla="*/ 4477 h 7334"/>
                    <a:gd name="connsiteX3" fmla="*/ 3620 w 7619"/>
                    <a:gd name="connsiteY3" fmla="*/ 7334 h 7334"/>
                    <a:gd name="connsiteX4" fmla="*/ 4667 w 7619"/>
                    <a:gd name="connsiteY4" fmla="*/ 4572 h 7334"/>
                    <a:gd name="connsiteX5" fmla="*/ 7620 w 7619"/>
                    <a:gd name="connsiteY5" fmla="*/ 4763 h 7334"/>
                    <a:gd name="connsiteX6" fmla="*/ 5239 w 7619"/>
                    <a:gd name="connsiteY6" fmla="*/ 2953 h 7334"/>
                    <a:gd name="connsiteX7" fmla="*/ 6382 w 7619"/>
                    <a:gd name="connsiteY7" fmla="*/ 191 h 7334"/>
                    <a:gd name="connsiteX8" fmla="*/ 3905 w 7619"/>
                    <a:gd name="connsiteY8" fmla="*/ 1905 h 7334"/>
                    <a:gd name="connsiteX9" fmla="*/ 1619 w 7619"/>
                    <a:gd name="connsiteY9" fmla="*/ 0 h 7334"/>
                    <a:gd name="connsiteX10" fmla="*/ 2477 w 7619"/>
                    <a:gd name="connsiteY10" fmla="*/ 2858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334">
                      <a:moveTo>
                        <a:pt x="2477" y="2858"/>
                      </a:moveTo>
                      <a:lnTo>
                        <a:pt x="0" y="4382"/>
                      </a:lnTo>
                      <a:lnTo>
                        <a:pt x="2953" y="4477"/>
                      </a:lnTo>
                      <a:lnTo>
                        <a:pt x="3620" y="7334"/>
                      </a:lnTo>
                      <a:lnTo>
                        <a:pt x="4667" y="4572"/>
                      </a:lnTo>
                      <a:lnTo>
                        <a:pt x="7620" y="4763"/>
                      </a:lnTo>
                      <a:lnTo>
                        <a:pt x="5239" y="2953"/>
                      </a:lnTo>
                      <a:lnTo>
                        <a:pt x="6382" y="191"/>
                      </a:lnTo>
                      <a:lnTo>
                        <a:pt x="3905" y="1905"/>
                      </a:lnTo>
                      <a:lnTo>
                        <a:pt x="1619" y="0"/>
                      </a:lnTo>
                      <a:lnTo>
                        <a:pt x="2477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7" name="Freeform: Shape 896">
                  <a:extLst>
                    <a:ext uri="{FF2B5EF4-FFF2-40B4-BE49-F238E27FC236}">
                      <a16:creationId xmlns:a16="http://schemas.microsoft.com/office/drawing/2014/main" id="{737D7F6F-0B94-1AB3-C012-67FCEBF7A4B1}"/>
                    </a:ext>
                  </a:extLst>
                </p:cNvPr>
                <p:cNvSpPr/>
                <p:nvPr/>
              </p:nvSpPr>
              <p:spPr>
                <a:xfrm>
                  <a:off x="12047783" y="1916579"/>
                  <a:ext cx="7905" cy="7620"/>
                </a:xfrm>
                <a:custGeom>
                  <a:avLst/>
                  <a:gdLst>
                    <a:gd name="connsiteX0" fmla="*/ 4096 w 7905"/>
                    <a:gd name="connsiteY0" fmla="*/ 2000 h 7620"/>
                    <a:gd name="connsiteX1" fmla="*/ 1714 w 7905"/>
                    <a:gd name="connsiteY1" fmla="*/ 0 h 7620"/>
                    <a:gd name="connsiteX2" fmla="*/ 2667 w 7905"/>
                    <a:gd name="connsiteY2" fmla="*/ 2953 h 7620"/>
                    <a:gd name="connsiteX3" fmla="*/ 0 w 7905"/>
                    <a:gd name="connsiteY3" fmla="*/ 4572 h 7620"/>
                    <a:gd name="connsiteX4" fmla="*/ 3143 w 7905"/>
                    <a:gd name="connsiteY4" fmla="*/ 4667 h 7620"/>
                    <a:gd name="connsiteX5" fmla="*/ 3810 w 7905"/>
                    <a:gd name="connsiteY5" fmla="*/ 7620 h 7620"/>
                    <a:gd name="connsiteX6" fmla="*/ 4858 w 7905"/>
                    <a:gd name="connsiteY6" fmla="*/ 4667 h 7620"/>
                    <a:gd name="connsiteX7" fmla="*/ 7906 w 7905"/>
                    <a:gd name="connsiteY7" fmla="*/ 4953 h 7620"/>
                    <a:gd name="connsiteX8" fmla="*/ 5525 w 7905"/>
                    <a:gd name="connsiteY8" fmla="*/ 3048 h 7620"/>
                    <a:gd name="connsiteX9" fmla="*/ 6668 w 7905"/>
                    <a:gd name="connsiteY9" fmla="*/ 191 h 7620"/>
                    <a:gd name="connsiteX10" fmla="*/ 4096 w 7905"/>
                    <a:gd name="connsiteY10" fmla="*/ 2000 h 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20">
                      <a:moveTo>
                        <a:pt x="4096" y="2000"/>
                      </a:moveTo>
                      <a:lnTo>
                        <a:pt x="1714" y="0"/>
                      </a:lnTo>
                      <a:lnTo>
                        <a:pt x="2667" y="2953"/>
                      </a:lnTo>
                      <a:lnTo>
                        <a:pt x="0" y="4572"/>
                      </a:lnTo>
                      <a:lnTo>
                        <a:pt x="3143" y="4667"/>
                      </a:lnTo>
                      <a:lnTo>
                        <a:pt x="3810" y="7620"/>
                      </a:lnTo>
                      <a:lnTo>
                        <a:pt x="4858" y="4667"/>
                      </a:lnTo>
                      <a:lnTo>
                        <a:pt x="7906" y="4953"/>
                      </a:lnTo>
                      <a:lnTo>
                        <a:pt x="5525" y="3048"/>
                      </a:lnTo>
                      <a:lnTo>
                        <a:pt x="6668" y="191"/>
                      </a:lnTo>
                      <a:lnTo>
                        <a:pt x="4096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8" name="Freeform: Shape 897">
                  <a:extLst>
                    <a:ext uri="{FF2B5EF4-FFF2-40B4-BE49-F238E27FC236}">
                      <a16:creationId xmlns:a16="http://schemas.microsoft.com/office/drawing/2014/main" id="{3F8E6074-F6EC-E2E7-90A4-52F14B3CFC07}"/>
                    </a:ext>
                  </a:extLst>
                </p:cNvPr>
                <p:cNvSpPr/>
                <p:nvPr/>
              </p:nvSpPr>
              <p:spPr>
                <a:xfrm>
                  <a:off x="11950914" y="1708743"/>
                  <a:ext cx="7810" cy="8191"/>
                </a:xfrm>
                <a:custGeom>
                  <a:avLst/>
                  <a:gdLst>
                    <a:gd name="connsiteX0" fmla="*/ 4858 w 7810"/>
                    <a:gd name="connsiteY0" fmla="*/ 3239 h 8191"/>
                    <a:gd name="connsiteX1" fmla="*/ 5048 w 7810"/>
                    <a:gd name="connsiteY1" fmla="*/ 0 h 8191"/>
                    <a:gd name="connsiteX2" fmla="*/ 3143 w 7810"/>
                    <a:gd name="connsiteY2" fmla="*/ 2572 h 8191"/>
                    <a:gd name="connsiteX3" fmla="*/ 190 w 7810"/>
                    <a:gd name="connsiteY3" fmla="*/ 1333 h 8191"/>
                    <a:gd name="connsiteX4" fmla="*/ 2000 w 7810"/>
                    <a:gd name="connsiteY4" fmla="*/ 4000 h 8191"/>
                    <a:gd name="connsiteX5" fmla="*/ 0 w 7810"/>
                    <a:gd name="connsiteY5" fmla="*/ 6382 h 8191"/>
                    <a:gd name="connsiteX6" fmla="*/ 3048 w 7810"/>
                    <a:gd name="connsiteY6" fmla="*/ 5524 h 8191"/>
                    <a:gd name="connsiteX7" fmla="*/ 4667 w 7810"/>
                    <a:gd name="connsiteY7" fmla="*/ 8192 h 8191"/>
                    <a:gd name="connsiteX8" fmla="*/ 4763 w 7810"/>
                    <a:gd name="connsiteY8" fmla="*/ 5048 h 8191"/>
                    <a:gd name="connsiteX9" fmla="*/ 7811 w 7810"/>
                    <a:gd name="connsiteY9" fmla="*/ 4286 h 8191"/>
                    <a:gd name="connsiteX10" fmla="*/ 4858 w 7810"/>
                    <a:gd name="connsiteY10" fmla="*/ 3239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10" h="8191">
                      <a:moveTo>
                        <a:pt x="4858" y="3239"/>
                      </a:moveTo>
                      <a:lnTo>
                        <a:pt x="5048" y="0"/>
                      </a:lnTo>
                      <a:lnTo>
                        <a:pt x="3143" y="2572"/>
                      </a:lnTo>
                      <a:lnTo>
                        <a:pt x="190" y="1333"/>
                      </a:lnTo>
                      <a:lnTo>
                        <a:pt x="2000" y="4000"/>
                      </a:lnTo>
                      <a:lnTo>
                        <a:pt x="0" y="6382"/>
                      </a:lnTo>
                      <a:lnTo>
                        <a:pt x="3048" y="5524"/>
                      </a:lnTo>
                      <a:lnTo>
                        <a:pt x="4667" y="8192"/>
                      </a:lnTo>
                      <a:lnTo>
                        <a:pt x="4763" y="5048"/>
                      </a:lnTo>
                      <a:lnTo>
                        <a:pt x="7811" y="4286"/>
                      </a:lnTo>
                      <a:lnTo>
                        <a:pt x="4858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99" name="Freeform: Shape 898">
                  <a:extLst>
                    <a:ext uri="{FF2B5EF4-FFF2-40B4-BE49-F238E27FC236}">
                      <a16:creationId xmlns:a16="http://schemas.microsoft.com/office/drawing/2014/main" id="{A11AFD2F-231D-0900-948A-BCC40606070B}"/>
                    </a:ext>
                  </a:extLst>
                </p:cNvPr>
                <p:cNvSpPr/>
                <p:nvPr/>
              </p:nvSpPr>
              <p:spPr>
                <a:xfrm>
                  <a:off x="11958153" y="1975824"/>
                  <a:ext cx="8191" cy="7905"/>
                </a:xfrm>
                <a:custGeom>
                  <a:avLst/>
                  <a:gdLst>
                    <a:gd name="connsiteX0" fmla="*/ 5619 w 8191"/>
                    <a:gd name="connsiteY0" fmla="*/ 3239 h 7905"/>
                    <a:gd name="connsiteX1" fmla="*/ 6858 w 8191"/>
                    <a:gd name="connsiteY1" fmla="*/ 191 h 7905"/>
                    <a:gd name="connsiteX2" fmla="*/ 4286 w 8191"/>
                    <a:gd name="connsiteY2" fmla="*/ 2096 h 7905"/>
                    <a:gd name="connsiteX3" fmla="*/ 1810 w 8191"/>
                    <a:gd name="connsiteY3" fmla="*/ 0 h 7905"/>
                    <a:gd name="connsiteX4" fmla="*/ 2762 w 8191"/>
                    <a:gd name="connsiteY4" fmla="*/ 3048 h 7905"/>
                    <a:gd name="connsiteX5" fmla="*/ 0 w 8191"/>
                    <a:gd name="connsiteY5" fmla="*/ 4763 h 7905"/>
                    <a:gd name="connsiteX6" fmla="*/ 3238 w 8191"/>
                    <a:gd name="connsiteY6" fmla="*/ 4858 h 7905"/>
                    <a:gd name="connsiteX7" fmla="*/ 4000 w 8191"/>
                    <a:gd name="connsiteY7" fmla="*/ 7906 h 7905"/>
                    <a:gd name="connsiteX8" fmla="*/ 5048 w 8191"/>
                    <a:gd name="connsiteY8" fmla="*/ 4953 h 7905"/>
                    <a:gd name="connsiteX9" fmla="*/ 8191 w 8191"/>
                    <a:gd name="connsiteY9" fmla="*/ 5144 h 7905"/>
                    <a:gd name="connsiteX10" fmla="*/ 5619 w 8191"/>
                    <a:gd name="connsiteY10" fmla="*/ 3239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7905">
                      <a:moveTo>
                        <a:pt x="5619" y="3239"/>
                      </a:moveTo>
                      <a:lnTo>
                        <a:pt x="6858" y="191"/>
                      </a:lnTo>
                      <a:lnTo>
                        <a:pt x="4286" y="2096"/>
                      </a:lnTo>
                      <a:lnTo>
                        <a:pt x="1810" y="0"/>
                      </a:lnTo>
                      <a:lnTo>
                        <a:pt x="2762" y="3048"/>
                      </a:lnTo>
                      <a:lnTo>
                        <a:pt x="0" y="4763"/>
                      </a:lnTo>
                      <a:lnTo>
                        <a:pt x="3238" y="4858"/>
                      </a:lnTo>
                      <a:lnTo>
                        <a:pt x="4000" y="7906"/>
                      </a:lnTo>
                      <a:lnTo>
                        <a:pt x="5048" y="4953"/>
                      </a:lnTo>
                      <a:lnTo>
                        <a:pt x="8191" y="5144"/>
                      </a:lnTo>
                      <a:lnTo>
                        <a:pt x="5619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0" name="Freeform: Shape 899">
                  <a:extLst>
                    <a:ext uri="{FF2B5EF4-FFF2-40B4-BE49-F238E27FC236}">
                      <a16:creationId xmlns:a16="http://schemas.microsoft.com/office/drawing/2014/main" id="{8CDA71AA-77D6-96E7-FE46-E2F681A06BD4}"/>
                    </a:ext>
                  </a:extLst>
                </p:cNvPr>
                <p:cNvSpPr/>
                <p:nvPr/>
              </p:nvSpPr>
              <p:spPr>
                <a:xfrm>
                  <a:off x="11902717" y="1715792"/>
                  <a:ext cx="8000" cy="8286"/>
                </a:xfrm>
                <a:custGeom>
                  <a:avLst/>
                  <a:gdLst>
                    <a:gd name="connsiteX0" fmla="*/ 5905 w 8000"/>
                    <a:gd name="connsiteY0" fmla="*/ 4286 h 8286"/>
                    <a:gd name="connsiteX1" fmla="*/ 8001 w 8000"/>
                    <a:gd name="connsiteY1" fmla="*/ 1810 h 8286"/>
                    <a:gd name="connsiteX2" fmla="*/ 4953 w 8000"/>
                    <a:gd name="connsiteY2" fmla="*/ 2667 h 8286"/>
                    <a:gd name="connsiteX3" fmla="*/ 3238 w 8000"/>
                    <a:gd name="connsiteY3" fmla="*/ 0 h 8286"/>
                    <a:gd name="connsiteX4" fmla="*/ 3143 w 8000"/>
                    <a:gd name="connsiteY4" fmla="*/ 3239 h 8286"/>
                    <a:gd name="connsiteX5" fmla="*/ 0 w 8000"/>
                    <a:gd name="connsiteY5" fmla="*/ 4001 h 8286"/>
                    <a:gd name="connsiteX6" fmla="*/ 3048 w 8000"/>
                    <a:gd name="connsiteY6" fmla="*/ 5048 h 8286"/>
                    <a:gd name="connsiteX7" fmla="*/ 2857 w 8000"/>
                    <a:gd name="connsiteY7" fmla="*/ 8287 h 8286"/>
                    <a:gd name="connsiteX8" fmla="*/ 4763 w 8000"/>
                    <a:gd name="connsiteY8" fmla="*/ 5715 h 8286"/>
                    <a:gd name="connsiteX9" fmla="*/ 7811 w 8000"/>
                    <a:gd name="connsiteY9" fmla="*/ 6953 h 8286"/>
                    <a:gd name="connsiteX10" fmla="*/ 5905 w 8000"/>
                    <a:gd name="connsiteY10" fmla="*/ 4286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0" h="8286">
                      <a:moveTo>
                        <a:pt x="5905" y="4286"/>
                      </a:moveTo>
                      <a:lnTo>
                        <a:pt x="8001" y="1810"/>
                      </a:lnTo>
                      <a:lnTo>
                        <a:pt x="4953" y="2667"/>
                      </a:lnTo>
                      <a:lnTo>
                        <a:pt x="3238" y="0"/>
                      </a:lnTo>
                      <a:lnTo>
                        <a:pt x="3143" y="3239"/>
                      </a:lnTo>
                      <a:lnTo>
                        <a:pt x="0" y="4001"/>
                      </a:lnTo>
                      <a:lnTo>
                        <a:pt x="3048" y="5048"/>
                      </a:lnTo>
                      <a:lnTo>
                        <a:pt x="2857" y="8287"/>
                      </a:lnTo>
                      <a:lnTo>
                        <a:pt x="4763" y="5715"/>
                      </a:lnTo>
                      <a:lnTo>
                        <a:pt x="7811" y="6953"/>
                      </a:lnTo>
                      <a:lnTo>
                        <a:pt x="590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1" name="Freeform: Shape 900">
                  <a:extLst>
                    <a:ext uri="{FF2B5EF4-FFF2-40B4-BE49-F238E27FC236}">
                      <a16:creationId xmlns:a16="http://schemas.microsoft.com/office/drawing/2014/main" id="{41ADC94F-BECE-21C4-49A1-944249638A95}"/>
                    </a:ext>
                  </a:extLst>
                </p:cNvPr>
                <p:cNvSpPr/>
                <p:nvPr/>
              </p:nvSpPr>
              <p:spPr>
                <a:xfrm>
                  <a:off x="11900622" y="1898291"/>
                  <a:ext cx="8477" cy="8096"/>
                </a:xfrm>
                <a:custGeom>
                  <a:avLst/>
                  <a:gdLst>
                    <a:gd name="connsiteX0" fmla="*/ 5620 w 8477"/>
                    <a:gd name="connsiteY0" fmla="*/ 4953 h 8096"/>
                    <a:gd name="connsiteX1" fmla="*/ 8477 w 8477"/>
                    <a:gd name="connsiteY1" fmla="*/ 3239 h 8096"/>
                    <a:gd name="connsiteX2" fmla="*/ 5144 w 8477"/>
                    <a:gd name="connsiteY2" fmla="*/ 3143 h 8096"/>
                    <a:gd name="connsiteX3" fmla="*/ 4382 w 8477"/>
                    <a:gd name="connsiteY3" fmla="*/ 0 h 8096"/>
                    <a:gd name="connsiteX4" fmla="*/ 3334 w 8477"/>
                    <a:gd name="connsiteY4" fmla="*/ 3048 h 8096"/>
                    <a:gd name="connsiteX5" fmla="*/ 0 w 8477"/>
                    <a:gd name="connsiteY5" fmla="*/ 2858 h 8096"/>
                    <a:gd name="connsiteX6" fmla="*/ 2667 w 8477"/>
                    <a:gd name="connsiteY6" fmla="*/ 4763 h 8096"/>
                    <a:gd name="connsiteX7" fmla="*/ 1429 w 8477"/>
                    <a:gd name="connsiteY7" fmla="*/ 7810 h 8096"/>
                    <a:gd name="connsiteX8" fmla="*/ 4096 w 8477"/>
                    <a:gd name="connsiteY8" fmla="*/ 6001 h 8096"/>
                    <a:gd name="connsiteX9" fmla="*/ 6572 w 8477"/>
                    <a:gd name="connsiteY9" fmla="*/ 8096 h 8096"/>
                    <a:gd name="connsiteX10" fmla="*/ 5620 w 8477"/>
                    <a:gd name="connsiteY10" fmla="*/ 495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096">
                      <a:moveTo>
                        <a:pt x="5620" y="4953"/>
                      </a:moveTo>
                      <a:lnTo>
                        <a:pt x="8477" y="3239"/>
                      </a:lnTo>
                      <a:lnTo>
                        <a:pt x="5144" y="3143"/>
                      </a:lnTo>
                      <a:lnTo>
                        <a:pt x="4382" y="0"/>
                      </a:lnTo>
                      <a:lnTo>
                        <a:pt x="3334" y="3048"/>
                      </a:lnTo>
                      <a:lnTo>
                        <a:pt x="0" y="2858"/>
                      </a:lnTo>
                      <a:lnTo>
                        <a:pt x="2667" y="4763"/>
                      </a:lnTo>
                      <a:lnTo>
                        <a:pt x="1429" y="7810"/>
                      </a:lnTo>
                      <a:lnTo>
                        <a:pt x="4096" y="6001"/>
                      </a:lnTo>
                      <a:lnTo>
                        <a:pt x="6572" y="8096"/>
                      </a:lnTo>
                      <a:lnTo>
                        <a:pt x="5620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2" name="Freeform: Shape 901">
                  <a:extLst>
                    <a:ext uri="{FF2B5EF4-FFF2-40B4-BE49-F238E27FC236}">
                      <a16:creationId xmlns:a16="http://schemas.microsoft.com/office/drawing/2014/main" id="{F0E59792-B5AE-7DA7-DBA7-CD7E7A27B667}"/>
                    </a:ext>
                  </a:extLst>
                </p:cNvPr>
                <p:cNvSpPr/>
                <p:nvPr/>
              </p:nvSpPr>
              <p:spPr>
                <a:xfrm>
                  <a:off x="11828041" y="1709124"/>
                  <a:ext cx="8572" cy="8286"/>
                </a:xfrm>
                <a:custGeom>
                  <a:avLst/>
                  <a:gdLst>
                    <a:gd name="connsiteX0" fmla="*/ 5239 w 8572"/>
                    <a:gd name="connsiteY0" fmla="*/ 5144 h 8286"/>
                    <a:gd name="connsiteX1" fmla="*/ 8573 w 8572"/>
                    <a:gd name="connsiteY1" fmla="*/ 5334 h 8286"/>
                    <a:gd name="connsiteX2" fmla="*/ 5905 w 8572"/>
                    <a:gd name="connsiteY2" fmla="*/ 3334 h 8286"/>
                    <a:gd name="connsiteX3" fmla="*/ 7239 w 8572"/>
                    <a:gd name="connsiteY3" fmla="*/ 286 h 8286"/>
                    <a:gd name="connsiteX4" fmla="*/ 4477 w 8572"/>
                    <a:gd name="connsiteY4" fmla="*/ 2191 h 8286"/>
                    <a:gd name="connsiteX5" fmla="*/ 1905 w 8572"/>
                    <a:gd name="connsiteY5" fmla="*/ 0 h 8286"/>
                    <a:gd name="connsiteX6" fmla="*/ 2857 w 8572"/>
                    <a:gd name="connsiteY6" fmla="*/ 3239 h 8286"/>
                    <a:gd name="connsiteX7" fmla="*/ 0 w 8572"/>
                    <a:gd name="connsiteY7" fmla="*/ 4953 h 8286"/>
                    <a:gd name="connsiteX8" fmla="*/ 3334 w 8572"/>
                    <a:gd name="connsiteY8" fmla="*/ 5048 h 8286"/>
                    <a:gd name="connsiteX9" fmla="*/ 4191 w 8572"/>
                    <a:gd name="connsiteY9" fmla="*/ 8287 h 8286"/>
                    <a:gd name="connsiteX10" fmla="*/ 5239 w 8572"/>
                    <a:gd name="connsiteY10" fmla="*/ 5144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286">
                      <a:moveTo>
                        <a:pt x="5239" y="5144"/>
                      </a:moveTo>
                      <a:lnTo>
                        <a:pt x="8573" y="5334"/>
                      </a:lnTo>
                      <a:lnTo>
                        <a:pt x="5905" y="3334"/>
                      </a:lnTo>
                      <a:lnTo>
                        <a:pt x="7239" y="286"/>
                      </a:lnTo>
                      <a:lnTo>
                        <a:pt x="4477" y="2191"/>
                      </a:lnTo>
                      <a:lnTo>
                        <a:pt x="1905" y="0"/>
                      </a:lnTo>
                      <a:lnTo>
                        <a:pt x="2857" y="3239"/>
                      </a:lnTo>
                      <a:lnTo>
                        <a:pt x="0" y="4953"/>
                      </a:lnTo>
                      <a:lnTo>
                        <a:pt x="3334" y="5048"/>
                      </a:lnTo>
                      <a:lnTo>
                        <a:pt x="4191" y="8287"/>
                      </a:lnTo>
                      <a:lnTo>
                        <a:pt x="523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3" name="Freeform: Shape 902">
                  <a:extLst>
                    <a:ext uri="{FF2B5EF4-FFF2-40B4-BE49-F238E27FC236}">
                      <a16:creationId xmlns:a16="http://schemas.microsoft.com/office/drawing/2014/main" id="{A1D5F36D-AF17-CA1E-F840-B5503CFCA78A}"/>
                    </a:ext>
                  </a:extLst>
                </p:cNvPr>
                <p:cNvSpPr/>
                <p:nvPr/>
              </p:nvSpPr>
              <p:spPr>
                <a:xfrm>
                  <a:off x="11790989" y="1608540"/>
                  <a:ext cx="8382" cy="8667"/>
                </a:xfrm>
                <a:custGeom>
                  <a:avLst/>
                  <a:gdLst>
                    <a:gd name="connsiteX0" fmla="*/ 5049 w 8382"/>
                    <a:gd name="connsiteY0" fmla="*/ 6001 h 8667"/>
                    <a:gd name="connsiteX1" fmla="*/ 8097 w 8382"/>
                    <a:gd name="connsiteY1" fmla="*/ 7239 h 8667"/>
                    <a:gd name="connsiteX2" fmla="*/ 6191 w 8382"/>
                    <a:gd name="connsiteY2" fmla="*/ 4477 h 8667"/>
                    <a:gd name="connsiteX3" fmla="*/ 8382 w 8382"/>
                    <a:gd name="connsiteY3" fmla="*/ 1905 h 8667"/>
                    <a:gd name="connsiteX4" fmla="*/ 5144 w 8382"/>
                    <a:gd name="connsiteY4" fmla="*/ 2857 h 8667"/>
                    <a:gd name="connsiteX5" fmla="*/ 3429 w 8382"/>
                    <a:gd name="connsiteY5" fmla="*/ 0 h 8667"/>
                    <a:gd name="connsiteX6" fmla="*/ 3334 w 8382"/>
                    <a:gd name="connsiteY6" fmla="*/ 3429 h 8667"/>
                    <a:gd name="connsiteX7" fmla="*/ 0 w 8382"/>
                    <a:gd name="connsiteY7" fmla="*/ 4191 h 8667"/>
                    <a:gd name="connsiteX8" fmla="*/ 3239 w 8382"/>
                    <a:gd name="connsiteY8" fmla="*/ 5334 h 8667"/>
                    <a:gd name="connsiteX9" fmla="*/ 2953 w 8382"/>
                    <a:gd name="connsiteY9" fmla="*/ 8668 h 8667"/>
                    <a:gd name="connsiteX10" fmla="*/ 5049 w 8382"/>
                    <a:gd name="connsiteY10" fmla="*/ 6001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667">
                      <a:moveTo>
                        <a:pt x="5049" y="6001"/>
                      </a:moveTo>
                      <a:lnTo>
                        <a:pt x="8097" y="7239"/>
                      </a:lnTo>
                      <a:lnTo>
                        <a:pt x="6191" y="4477"/>
                      </a:lnTo>
                      <a:lnTo>
                        <a:pt x="8382" y="1905"/>
                      </a:lnTo>
                      <a:lnTo>
                        <a:pt x="5144" y="2857"/>
                      </a:lnTo>
                      <a:lnTo>
                        <a:pt x="3429" y="0"/>
                      </a:lnTo>
                      <a:lnTo>
                        <a:pt x="3334" y="3429"/>
                      </a:lnTo>
                      <a:lnTo>
                        <a:pt x="0" y="4191"/>
                      </a:lnTo>
                      <a:lnTo>
                        <a:pt x="3239" y="5334"/>
                      </a:lnTo>
                      <a:lnTo>
                        <a:pt x="2953" y="8668"/>
                      </a:lnTo>
                      <a:lnTo>
                        <a:pt x="5049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4" name="Freeform: Shape 903">
                  <a:extLst>
                    <a:ext uri="{FF2B5EF4-FFF2-40B4-BE49-F238E27FC236}">
                      <a16:creationId xmlns:a16="http://schemas.microsoft.com/office/drawing/2014/main" id="{8F131EFC-7C43-FD11-83CF-5714553D59F4}"/>
                    </a:ext>
                  </a:extLst>
                </p:cNvPr>
                <p:cNvSpPr/>
                <p:nvPr/>
              </p:nvSpPr>
              <p:spPr>
                <a:xfrm>
                  <a:off x="11795466" y="1834664"/>
                  <a:ext cx="8762" cy="8477"/>
                </a:xfrm>
                <a:custGeom>
                  <a:avLst/>
                  <a:gdLst>
                    <a:gd name="connsiteX0" fmla="*/ 4286 w 8762"/>
                    <a:gd name="connsiteY0" fmla="*/ 6287 h 8477"/>
                    <a:gd name="connsiteX1" fmla="*/ 6858 w 8762"/>
                    <a:gd name="connsiteY1" fmla="*/ 8477 h 8477"/>
                    <a:gd name="connsiteX2" fmla="*/ 5905 w 8762"/>
                    <a:gd name="connsiteY2" fmla="*/ 5239 h 8477"/>
                    <a:gd name="connsiteX3" fmla="*/ 8763 w 8762"/>
                    <a:gd name="connsiteY3" fmla="*/ 3429 h 8477"/>
                    <a:gd name="connsiteX4" fmla="*/ 5334 w 8762"/>
                    <a:gd name="connsiteY4" fmla="*/ 3334 h 8477"/>
                    <a:gd name="connsiteX5" fmla="*/ 4572 w 8762"/>
                    <a:gd name="connsiteY5" fmla="*/ 0 h 8477"/>
                    <a:gd name="connsiteX6" fmla="*/ 3429 w 8762"/>
                    <a:gd name="connsiteY6" fmla="*/ 3239 h 8477"/>
                    <a:gd name="connsiteX7" fmla="*/ 0 w 8762"/>
                    <a:gd name="connsiteY7" fmla="*/ 2953 h 8477"/>
                    <a:gd name="connsiteX8" fmla="*/ 2762 w 8762"/>
                    <a:gd name="connsiteY8" fmla="*/ 5048 h 8477"/>
                    <a:gd name="connsiteX9" fmla="*/ 1428 w 8762"/>
                    <a:gd name="connsiteY9" fmla="*/ 8192 h 8477"/>
                    <a:gd name="connsiteX10" fmla="*/ 4286 w 8762"/>
                    <a:gd name="connsiteY10" fmla="*/ 6287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8477">
                      <a:moveTo>
                        <a:pt x="4286" y="6287"/>
                      </a:moveTo>
                      <a:lnTo>
                        <a:pt x="6858" y="8477"/>
                      </a:lnTo>
                      <a:lnTo>
                        <a:pt x="5905" y="5239"/>
                      </a:lnTo>
                      <a:lnTo>
                        <a:pt x="8763" y="3429"/>
                      </a:lnTo>
                      <a:lnTo>
                        <a:pt x="5334" y="3334"/>
                      </a:lnTo>
                      <a:lnTo>
                        <a:pt x="4572" y="0"/>
                      </a:lnTo>
                      <a:lnTo>
                        <a:pt x="3429" y="3239"/>
                      </a:lnTo>
                      <a:lnTo>
                        <a:pt x="0" y="2953"/>
                      </a:lnTo>
                      <a:lnTo>
                        <a:pt x="2762" y="5048"/>
                      </a:lnTo>
                      <a:lnTo>
                        <a:pt x="1428" y="8192"/>
                      </a:lnTo>
                      <a:lnTo>
                        <a:pt x="4286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5" name="Freeform: Shape 904">
                  <a:extLst>
                    <a:ext uri="{FF2B5EF4-FFF2-40B4-BE49-F238E27FC236}">
                      <a16:creationId xmlns:a16="http://schemas.microsoft.com/office/drawing/2014/main" id="{F32A49EF-C5B8-E3E1-E688-2681DF551643}"/>
                    </a:ext>
                  </a:extLst>
                </p:cNvPr>
                <p:cNvSpPr/>
                <p:nvPr/>
              </p:nvSpPr>
              <p:spPr>
                <a:xfrm>
                  <a:off x="11749746" y="1860191"/>
                  <a:ext cx="8953" cy="8572"/>
                </a:xfrm>
                <a:custGeom>
                  <a:avLst/>
                  <a:gdLst>
                    <a:gd name="connsiteX0" fmla="*/ 3524 w 8953"/>
                    <a:gd name="connsiteY0" fmla="*/ 5239 h 8572"/>
                    <a:gd name="connsiteX1" fmla="*/ 4381 w 8953"/>
                    <a:gd name="connsiteY1" fmla="*/ 8573 h 8572"/>
                    <a:gd name="connsiteX2" fmla="*/ 5524 w 8953"/>
                    <a:gd name="connsiteY2" fmla="*/ 5334 h 8572"/>
                    <a:gd name="connsiteX3" fmla="*/ 8954 w 8953"/>
                    <a:gd name="connsiteY3" fmla="*/ 5525 h 8572"/>
                    <a:gd name="connsiteX4" fmla="*/ 6191 w 8953"/>
                    <a:gd name="connsiteY4" fmla="*/ 3429 h 8572"/>
                    <a:gd name="connsiteX5" fmla="*/ 7525 w 8953"/>
                    <a:gd name="connsiteY5" fmla="*/ 191 h 8572"/>
                    <a:gd name="connsiteX6" fmla="*/ 4667 w 8953"/>
                    <a:gd name="connsiteY6" fmla="*/ 2191 h 8572"/>
                    <a:gd name="connsiteX7" fmla="*/ 2000 w 8953"/>
                    <a:gd name="connsiteY7" fmla="*/ 0 h 8572"/>
                    <a:gd name="connsiteX8" fmla="*/ 2953 w 8953"/>
                    <a:gd name="connsiteY8" fmla="*/ 3334 h 8572"/>
                    <a:gd name="connsiteX9" fmla="*/ 0 w 8953"/>
                    <a:gd name="connsiteY9" fmla="*/ 5144 h 8572"/>
                    <a:gd name="connsiteX10" fmla="*/ 3524 w 8953"/>
                    <a:gd name="connsiteY10" fmla="*/ 5239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8572">
                      <a:moveTo>
                        <a:pt x="3524" y="5239"/>
                      </a:moveTo>
                      <a:lnTo>
                        <a:pt x="4381" y="8573"/>
                      </a:lnTo>
                      <a:lnTo>
                        <a:pt x="5524" y="5334"/>
                      </a:lnTo>
                      <a:lnTo>
                        <a:pt x="8954" y="5525"/>
                      </a:lnTo>
                      <a:lnTo>
                        <a:pt x="6191" y="3429"/>
                      </a:lnTo>
                      <a:lnTo>
                        <a:pt x="7525" y="191"/>
                      </a:lnTo>
                      <a:lnTo>
                        <a:pt x="4667" y="2191"/>
                      </a:lnTo>
                      <a:lnTo>
                        <a:pt x="2000" y="0"/>
                      </a:lnTo>
                      <a:lnTo>
                        <a:pt x="2953" y="3334"/>
                      </a:lnTo>
                      <a:lnTo>
                        <a:pt x="0" y="5144"/>
                      </a:lnTo>
                      <a:lnTo>
                        <a:pt x="3524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6" name="Freeform: Shape 905">
                  <a:extLst>
                    <a:ext uri="{FF2B5EF4-FFF2-40B4-BE49-F238E27FC236}">
                      <a16:creationId xmlns:a16="http://schemas.microsoft.com/office/drawing/2014/main" id="{FB8307DD-54E6-1A64-687C-A4339072B04A}"/>
                    </a:ext>
                  </a:extLst>
                </p:cNvPr>
                <p:cNvSpPr/>
                <p:nvPr/>
              </p:nvSpPr>
              <p:spPr>
                <a:xfrm>
                  <a:off x="11698501" y="1656737"/>
                  <a:ext cx="8762" cy="9048"/>
                </a:xfrm>
                <a:custGeom>
                  <a:avLst/>
                  <a:gdLst>
                    <a:gd name="connsiteX0" fmla="*/ 3334 w 8762"/>
                    <a:gd name="connsiteY0" fmla="*/ 5525 h 9048"/>
                    <a:gd name="connsiteX1" fmla="*/ 3143 w 8762"/>
                    <a:gd name="connsiteY1" fmla="*/ 9049 h 9048"/>
                    <a:gd name="connsiteX2" fmla="*/ 5239 w 8762"/>
                    <a:gd name="connsiteY2" fmla="*/ 6191 h 9048"/>
                    <a:gd name="connsiteX3" fmla="*/ 8477 w 8762"/>
                    <a:gd name="connsiteY3" fmla="*/ 7525 h 9048"/>
                    <a:gd name="connsiteX4" fmla="*/ 6477 w 8762"/>
                    <a:gd name="connsiteY4" fmla="*/ 4667 h 9048"/>
                    <a:gd name="connsiteX5" fmla="*/ 8763 w 8762"/>
                    <a:gd name="connsiteY5" fmla="*/ 2000 h 9048"/>
                    <a:gd name="connsiteX6" fmla="*/ 5334 w 8762"/>
                    <a:gd name="connsiteY6" fmla="*/ 2953 h 9048"/>
                    <a:gd name="connsiteX7" fmla="*/ 3524 w 8762"/>
                    <a:gd name="connsiteY7" fmla="*/ 0 h 9048"/>
                    <a:gd name="connsiteX8" fmla="*/ 3429 w 8762"/>
                    <a:gd name="connsiteY8" fmla="*/ 3524 h 9048"/>
                    <a:gd name="connsiteX9" fmla="*/ 0 w 8762"/>
                    <a:gd name="connsiteY9" fmla="*/ 4382 h 9048"/>
                    <a:gd name="connsiteX10" fmla="*/ 3334 w 8762"/>
                    <a:gd name="connsiteY10" fmla="*/ 5525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9048">
                      <a:moveTo>
                        <a:pt x="3334" y="5525"/>
                      </a:moveTo>
                      <a:lnTo>
                        <a:pt x="3143" y="9049"/>
                      </a:lnTo>
                      <a:lnTo>
                        <a:pt x="5239" y="6191"/>
                      </a:lnTo>
                      <a:lnTo>
                        <a:pt x="8477" y="7525"/>
                      </a:lnTo>
                      <a:lnTo>
                        <a:pt x="6477" y="4667"/>
                      </a:lnTo>
                      <a:lnTo>
                        <a:pt x="8763" y="2000"/>
                      </a:lnTo>
                      <a:lnTo>
                        <a:pt x="5334" y="2953"/>
                      </a:lnTo>
                      <a:lnTo>
                        <a:pt x="3524" y="0"/>
                      </a:lnTo>
                      <a:lnTo>
                        <a:pt x="3429" y="3524"/>
                      </a:lnTo>
                      <a:lnTo>
                        <a:pt x="0" y="4382"/>
                      </a:lnTo>
                      <a:lnTo>
                        <a:pt x="3334" y="5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7" name="Freeform: Shape 906">
                  <a:extLst>
                    <a:ext uri="{FF2B5EF4-FFF2-40B4-BE49-F238E27FC236}">
                      <a16:creationId xmlns:a16="http://schemas.microsoft.com/office/drawing/2014/main" id="{499EE669-9C86-3F92-EA8C-DCDAD367EC34}"/>
                    </a:ext>
                  </a:extLst>
                </p:cNvPr>
                <p:cNvSpPr/>
                <p:nvPr/>
              </p:nvSpPr>
              <p:spPr>
                <a:xfrm>
                  <a:off x="11710598" y="1927818"/>
                  <a:ext cx="9144" cy="8858"/>
                </a:xfrm>
                <a:custGeom>
                  <a:avLst/>
                  <a:gdLst>
                    <a:gd name="connsiteX0" fmla="*/ 2858 w 9144"/>
                    <a:gd name="connsiteY0" fmla="*/ 5239 h 8858"/>
                    <a:gd name="connsiteX1" fmla="*/ 1524 w 9144"/>
                    <a:gd name="connsiteY1" fmla="*/ 8573 h 8858"/>
                    <a:gd name="connsiteX2" fmla="*/ 4382 w 9144"/>
                    <a:gd name="connsiteY2" fmla="*/ 6572 h 8858"/>
                    <a:gd name="connsiteX3" fmla="*/ 7144 w 9144"/>
                    <a:gd name="connsiteY3" fmla="*/ 8858 h 8858"/>
                    <a:gd name="connsiteX4" fmla="*/ 6096 w 9144"/>
                    <a:gd name="connsiteY4" fmla="*/ 5429 h 8858"/>
                    <a:gd name="connsiteX5" fmla="*/ 9144 w 9144"/>
                    <a:gd name="connsiteY5" fmla="*/ 3524 h 8858"/>
                    <a:gd name="connsiteX6" fmla="*/ 5620 w 9144"/>
                    <a:gd name="connsiteY6" fmla="*/ 3524 h 8858"/>
                    <a:gd name="connsiteX7" fmla="*/ 4763 w 9144"/>
                    <a:gd name="connsiteY7" fmla="*/ 0 h 8858"/>
                    <a:gd name="connsiteX8" fmla="*/ 3525 w 9144"/>
                    <a:gd name="connsiteY8" fmla="*/ 3334 h 8858"/>
                    <a:gd name="connsiteX9" fmla="*/ 0 w 9144"/>
                    <a:gd name="connsiteY9" fmla="*/ 3143 h 8858"/>
                    <a:gd name="connsiteX10" fmla="*/ 2858 w 9144"/>
                    <a:gd name="connsiteY10" fmla="*/ 523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4" h="8858">
                      <a:moveTo>
                        <a:pt x="2858" y="5239"/>
                      </a:moveTo>
                      <a:lnTo>
                        <a:pt x="1524" y="8573"/>
                      </a:lnTo>
                      <a:lnTo>
                        <a:pt x="4382" y="6572"/>
                      </a:lnTo>
                      <a:lnTo>
                        <a:pt x="7144" y="8858"/>
                      </a:lnTo>
                      <a:lnTo>
                        <a:pt x="6096" y="5429"/>
                      </a:lnTo>
                      <a:lnTo>
                        <a:pt x="9144" y="3524"/>
                      </a:lnTo>
                      <a:lnTo>
                        <a:pt x="5620" y="3524"/>
                      </a:lnTo>
                      <a:lnTo>
                        <a:pt x="4763" y="0"/>
                      </a:lnTo>
                      <a:lnTo>
                        <a:pt x="3525" y="3334"/>
                      </a:lnTo>
                      <a:lnTo>
                        <a:pt x="0" y="3143"/>
                      </a:lnTo>
                      <a:lnTo>
                        <a:pt x="2858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8" name="Freeform: Shape 907">
                  <a:extLst>
                    <a:ext uri="{FF2B5EF4-FFF2-40B4-BE49-F238E27FC236}">
                      <a16:creationId xmlns:a16="http://schemas.microsoft.com/office/drawing/2014/main" id="{CA4DC4EB-9409-CC07-5C90-5A2A947FE6A8}"/>
                    </a:ext>
                  </a:extLst>
                </p:cNvPr>
                <p:cNvSpPr/>
                <p:nvPr/>
              </p:nvSpPr>
              <p:spPr>
                <a:xfrm>
                  <a:off x="11644113" y="1619970"/>
                  <a:ext cx="8858" cy="9143"/>
                </a:xfrm>
                <a:custGeom>
                  <a:avLst/>
                  <a:gdLst>
                    <a:gd name="connsiteX0" fmla="*/ 2381 w 8858"/>
                    <a:gd name="connsiteY0" fmla="*/ 4477 h 9143"/>
                    <a:gd name="connsiteX1" fmla="*/ 0 w 8858"/>
                    <a:gd name="connsiteY1" fmla="*/ 7144 h 9143"/>
                    <a:gd name="connsiteX2" fmla="*/ 3429 w 8858"/>
                    <a:gd name="connsiteY2" fmla="*/ 6191 h 9143"/>
                    <a:gd name="connsiteX3" fmla="*/ 5334 w 8858"/>
                    <a:gd name="connsiteY3" fmla="*/ 9144 h 9143"/>
                    <a:gd name="connsiteX4" fmla="*/ 5429 w 8858"/>
                    <a:gd name="connsiteY4" fmla="*/ 5620 h 9143"/>
                    <a:gd name="connsiteX5" fmla="*/ 8858 w 8858"/>
                    <a:gd name="connsiteY5" fmla="*/ 4763 h 9143"/>
                    <a:gd name="connsiteX6" fmla="*/ 5525 w 8858"/>
                    <a:gd name="connsiteY6" fmla="*/ 3524 h 9143"/>
                    <a:gd name="connsiteX7" fmla="*/ 5810 w 8858"/>
                    <a:gd name="connsiteY7" fmla="*/ 0 h 9143"/>
                    <a:gd name="connsiteX8" fmla="*/ 3620 w 8858"/>
                    <a:gd name="connsiteY8" fmla="*/ 2857 h 9143"/>
                    <a:gd name="connsiteX9" fmla="*/ 286 w 8858"/>
                    <a:gd name="connsiteY9" fmla="*/ 1524 h 9143"/>
                    <a:gd name="connsiteX10" fmla="*/ 2381 w 8858"/>
                    <a:gd name="connsiteY10" fmla="*/ 4477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143">
                      <a:moveTo>
                        <a:pt x="2381" y="4477"/>
                      </a:moveTo>
                      <a:lnTo>
                        <a:pt x="0" y="7144"/>
                      </a:lnTo>
                      <a:lnTo>
                        <a:pt x="3429" y="6191"/>
                      </a:lnTo>
                      <a:lnTo>
                        <a:pt x="5334" y="9144"/>
                      </a:lnTo>
                      <a:lnTo>
                        <a:pt x="5429" y="5620"/>
                      </a:lnTo>
                      <a:lnTo>
                        <a:pt x="8858" y="4763"/>
                      </a:lnTo>
                      <a:lnTo>
                        <a:pt x="5525" y="3524"/>
                      </a:lnTo>
                      <a:lnTo>
                        <a:pt x="5810" y="0"/>
                      </a:lnTo>
                      <a:lnTo>
                        <a:pt x="3620" y="2857"/>
                      </a:lnTo>
                      <a:lnTo>
                        <a:pt x="286" y="1524"/>
                      </a:lnTo>
                      <a:lnTo>
                        <a:pt x="2381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9" name="Freeform: Shape 908">
                  <a:extLst>
                    <a:ext uri="{FF2B5EF4-FFF2-40B4-BE49-F238E27FC236}">
                      <a16:creationId xmlns:a16="http://schemas.microsoft.com/office/drawing/2014/main" id="{57A18020-B0D9-355C-0BC1-00A1617A0A2E}"/>
                    </a:ext>
                  </a:extLst>
                </p:cNvPr>
                <p:cNvSpPr/>
                <p:nvPr/>
              </p:nvSpPr>
              <p:spPr>
                <a:xfrm>
                  <a:off x="11658877" y="1906673"/>
                  <a:ext cx="9239" cy="8953"/>
                </a:xfrm>
                <a:custGeom>
                  <a:avLst/>
                  <a:gdLst>
                    <a:gd name="connsiteX0" fmla="*/ 3048 w 9239"/>
                    <a:gd name="connsiteY0" fmla="*/ 3429 h 8953"/>
                    <a:gd name="connsiteX1" fmla="*/ 0 w 9239"/>
                    <a:gd name="connsiteY1" fmla="*/ 5429 h 8953"/>
                    <a:gd name="connsiteX2" fmla="*/ 3524 w 9239"/>
                    <a:gd name="connsiteY2" fmla="*/ 5429 h 8953"/>
                    <a:gd name="connsiteX3" fmla="*/ 4477 w 9239"/>
                    <a:gd name="connsiteY3" fmla="*/ 8953 h 8953"/>
                    <a:gd name="connsiteX4" fmla="*/ 5620 w 9239"/>
                    <a:gd name="connsiteY4" fmla="*/ 5524 h 8953"/>
                    <a:gd name="connsiteX5" fmla="*/ 9240 w 9239"/>
                    <a:gd name="connsiteY5" fmla="*/ 5810 h 8953"/>
                    <a:gd name="connsiteX6" fmla="*/ 6382 w 9239"/>
                    <a:gd name="connsiteY6" fmla="*/ 3619 h 8953"/>
                    <a:gd name="connsiteX7" fmla="*/ 7715 w 9239"/>
                    <a:gd name="connsiteY7" fmla="*/ 286 h 8953"/>
                    <a:gd name="connsiteX8" fmla="*/ 4763 w 9239"/>
                    <a:gd name="connsiteY8" fmla="*/ 2381 h 8953"/>
                    <a:gd name="connsiteX9" fmla="*/ 2000 w 9239"/>
                    <a:gd name="connsiteY9" fmla="*/ 0 h 8953"/>
                    <a:gd name="connsiteX10" fmla="*/ 3048 w 9239"/>
                    <a:gd name="connsiteY10" fmla="*/ 3429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8953">
                      <a:moveTo>
                        <a:pt x="3048" y="3429"/>
                      </a:moveTo>
                      <a:lnTo>
                        <a:pt x="0" y="5429"/>
                      </a:lnTo>
                      <a:lnTo>
                        <a:pt x="3524" y="5429"/>
                      </a:lnTo>
                      <a:lnTo>
                        <a:pt x="4477" y="8953"/>
                      </a:lnTo>
                      <a:lnTo>
                        <a:pt x="5620" y="5524"/>
                      </a:lnTo>
                      <a:lnTo>
                        <a:pt x="9240" y="5810"/>
                      </a:lnTo>
                      <a:lnTo>
                        <a:pt x="6382" y="3619"/>
                      </a:lnTo>
                      <a:lnTo>
                        <a:pt x="7715" y="286"/>
                      </a:lnTo>
                      <a:lnTo>
                        <a:pt x="4763" y="2381"/>
                      </a:lnTo>
                      <a:lnTo>
                        <a:pt x="2000" y="0"/>
                      </a:lnTo>
                      <a:lnTo>
                        <a:pt x="3048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0" name="Freeform: Shape 909">
                  <a:extLst>
                    <a:ext uri="{FF2B5EF4-FFF2-40B4-BE49-F238E27FC236}">
                      <a16:creationId xmlns:a16="http://schemas.microsoft.com/office/drawing/2014/main" id="{B925A4E5-5BBD-4EDB-A073-D3EE34924ACB}"/>
                    </a:ext>
                  </a:extLst>
                </p:cNvPr>
                <p:cNvSpPr/>
                <p:nvPr/>
              </p:nvSpPr>
              <p:spPr>
                <a:xfrm>
                  <a:off x="11611538" y="1741033"/>
                  <a:ext cx="9048" cy="9429"/>
                </a:xfrm>
                <a:custGeom>
                  <a:avLst/>
                  <a:gdLst>
                    <a:gd name="connsiteX0" fmla="*/ 3524 w 9048"/>
                    <a:gd name="connsiteY0" fmla="*/ 3715 h 9429"/>
                    <a:gd name="connsiteX1" fmla="*/ 0 w 9048"/>
                    <a:gd name="connsiteY1" fmla="*/ 4572 h 9429"/>
                    <a:gd name="connsiteX2" fmla="*/ 3429 w 9048"/>
                    <a:gd name="connsiteY2" fmla="*/ 5715 h 9429"/>
                    <a:gd name="connsiteX3" fmla="*/ 3143 w 9048"/>
                    <a:gd name="connsiteY3" fmla="*/ 9430 h 9429"/>
                    <a:gd name="connsiteX4" fmla="*/ 5429 w 9048"/>
                    <a:gd name="connsiteY4" fmla="*/ 6477 h 9429"/>
                    <a:gd name="connsiteX5" fmla="*/ 8763 w 9048"/>
                    <a:gd name="connsiteY5" fmla="*/ 7906 h 9429"/>
                    <a:gd name="connsiteX6" fmla="*/ 6668 w 9048"/>
                    <a:gd name="connsiteY6" fmla="*/ 4858 h 9429"/>
                    <a:gd name="connsiteX7" fmla="*/ 9049 w 9048"/>
                    <a:gd name="connsiteY7" fmla="*/ 2096 h 9429"/>
                    <a:gd name="connsiteX8" fmla="*/ 5525 w 9048"/>
                    <a:gd name="connsiteY8" fmla="*/ 3143 h 9429"/>
                    <a:gd name="connsiteX9" fmla="*/ 3620 w 9048"/>
                    <a:gd name="connsiteY9" fmla="*/ 0 h 9429"/>
                    <a:gd name="connsiteX10" fmla="*/ 3524 w 9048"/>
                    <a:gd name="connsiteY10" fmla="*/ 3715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429">
                      <a:moveTo>
                        <a:pt x="3524" y="3715"/>
                      </a:moveTo>
                      <a:lnTo>
                        <a:pt x="0" y="4572"/>
                      </a:lnTo>
                      <a:lnTo>
                        <a:pt x="3429" y="5715"/>
                      </a:lnTo>
                      <a:lnTo>
                        <a:pt x="3143" y="9430"/>
                      </a:lnTo>
                      <a:lnTo>
                        <a:pt x="5429" y="6477"/>
                      </a:lnTo>
                      <a:lnTo>
                        <a:pt x="8763" y="7906"/>
                      </a:lnTo>
                      <a:lnTo>
                        <a:pt x="6668" y="4858"/>
                      </a:lnTo>
                      <a:lnTo>
                        <a:pt x="9049" y="2096"/>
                      </a:lnTo>
                      <a:lnTo>
                        <a:pt x="5525" y="3143"/>
                      </a:lnTo>
                      <a:lnTo>
                        <a:pt x="3620" y="0"/>
                      </a:lnTo>
                      <a:lnTo>
                        <a:pt x="3524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1" name="Freeform: Shape 910">
                  <a:extLst>
                    <a:ext uri="{FF2B5EF4-FFF2-40B4-BE49-F238E27FC236}">
                      <a16:creationId xmlns:a16="http://schemas.microsoft.com/office/drawing/2014/main" id="{96F8896C-FEE5-3506-D8F2-32E719B59331}"/>
                    </a:ext>
                  </a:extLst>
                </p:cNvPr>
                <p:cNvSpPr/>
                <p:nvPr/>
              </p:nvSpPr>
              <p:spPr>
                <a:xfrm>
                  <a:off x="11602680" y="1851428"/>
                  <a:ext cx="9525" cy="9143"/>
                </a:xfrm>
                <a:custGeom>
                  <a:avLst/>
                  <a:gdLst>
                    <a:gd name="connsiteX0" fmla="*/ 3714 w 9525"/>
                    <a:gd name="connsiteY0" fmla="*/ 3524 h 9143"/>
                    <a:gd name="connsiteX1" fmla="*/ 0 w 9525"/>
                    <a:gd name="connsiteY1" fmla="*/ 3238 h 9143"/>
                    <a:gd name="connsiteX2" fmla="*/ 2953 w 9525"/>
                    <a:gd name="connsiteY2" fmla="*/ 5525 h 9143"/>
                    <a:gd name="connsiteX3" fmla="*/ 1619 w 9525"/>
                    <a:gd name="connsiteY3" fmla="*/ 8858 h 9143"/>
                    <a:gd name="connsiteX4" fmla="*/ 4572 w 9525"/>
                    <a:gd name="connsiteY4" fmla="*/ 6763 h 9143"/>
                    <a:gd name="connsiteX5" fmla="*/ 7429 w 9525"/>
                    <a:gd name="connsiteY5" fmla="*/ 9144 h 9143"/>
                    <a:gd name="connsiteX6" fmla="*/ 6382 w 9525"/>
                    <a:gd name="connsiteY6" fmla="*/ 5620 h 9143"/>
                    <a:gd name="connsiteX7" fmla="*/ 9525 w 9525"/>
                    <a:gd name="connsiteY7" fmla="*/ 3715 h 9143"/>
                    <a:gd name="connsiteX8" fmla="*/ 5810 w 9525"/>
                    <a:gd name="connsiteY8" fmla="*/ 3619 h 9143"/>
                    <a:gd name="connsiteX9" fmla="*/ 4953 w 9525"/>
                    <a:gd name="connsiteY9" fmla="*/ 0 h 9143"/>
                    <a:gd name="connsiteX10" fmla="*/ 3714 w 9525"/>
                    <a:gd name="connsiteY10" fmla="*/ 3524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5" h="9143">
                      <a:moveTo>
                        <a:pt x="3714" y="3524"/>
                      </a:moveTo>
                      <a:lnTo>
                        <a:pt x="0" y="3238"/>
                      </a:lnTo>
                      <a:lnTo>
                        <a:pt x="2953" y="5525"/>
                      </a:lnTo>
                      <a:lnTo>
                        <a:pt x="1619" y="8858"/>
                      </a:lnTo>
                      <a:lnTo>
                        <a:pt x="4572" y="6763"/>
                      </a:lnTo>
                      <a:lnTo>
                        <a:pt x="7429" y="9144"/>
                      </a:lnTo>
                      <a:lnTo>
                        <a:pt x="6382" y="5620"/>
                      </a:lnTo>
                      <a:lnTo>
                        <a:pt x="9525" y="3715"/>
                      </a:lnTo>
                      <a:lnTo>
                        <a:pt x="5810" y="3619"/>
                      </a:lnTo>
                      <a:lnTo>
                        <a:pt x="4953" y="0"/>
                      </a:lnTo>
                      <a:lnTo>
                        <a:pt x="3714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2" name="Freeform: Shape 911">
                  <a:extLst>
                    <a:ext uri="{FF2B5EF4-FFF2-40B4-BE49-F238E27FC236}">
                      <a16:creationId xmlns:a16="http://schemas.microsoft.com/office/drawing/2014/main" id="{08729B6A-8CC4-C030-1634-B54758FB0331}"/>
                    </a:ext>
                  </a:extLst>
                </p:cNvPr>
                <p:cNvSpPr/>
                <p:nvPr/>
              </p:nvSpPr>
              <p:spPr>
                <a:xfrm>
                  <a:off x="11561532" y="1735032"/>
                  <a:ext cx="9143" cy="9525"/>
                </a:xfrm>
                <a:custGeom>
                  <a:avLst/>
                  <a:gdLst>
                    <a:gd name="connsiteX0" fmla="*/ 3715 w 9143"/>
                    <a:gd name="connsiteY0" fmla="*/ 2953 h 9525"/>
                    <a:gd name="connsiteX1" fmla="*/ 190 w 9143"/>
                    <a:gd name="connsiteY1" fmla="*/ 1524 h 9525"/>
                    <a:gd name="connsiteX2" fmla="*/ 2381 w 9143"/>
                    <a:gd name="connsiteY2" fmla="*/ 4572 h 9525"/>
                    <a:gd name="connsiteX3" fmla="*/ 0 w 9143"/>
                    <a:gd name="connsiteY3" fmla="*/ 7429 h 9525"/>
                    <a:gd name="connsiteX4" fmla="*/ 3524 w 9143"/>
                    <a:gd name="connsiteY4" fmla="*/ 6382 h 9525"/>
                    <a:gd name="connsiteX5" fmla="*/ 5524 w 9143"/>
                    <a:gd name="connsiteY5" fmla="*/ 9525 h 9525"/>
                    <a:gd name="connsiteX6" fmla="*/ 5620 w 9143"/>
                    <a:gd name="connsiteY6" fmla="*/ 5810 h 9525"/>
                    <a:gd name="connsiteX7" fmla="*/ 9144 w 9143"/>
                    <a:gd name="connsiteY7" fmla="*/ 4953 h 9525"/>
                    <a:gd name="connsiteX8" fmla="*/ 5620 w 9143"/>
                    <a:gd name="connsiteY8" fmla="*/ 3715 h 9525"/>
                    <a:gd name="connsiteX9" fmla="*/ 5905 w 9143"/>
                    <a:gd name="connsiteY9" fmla="*/ 0 h 9525"/>
                    <a:gd name="connsiteX10" fmla="*/ 3715 w 9143"/>
                    <a:gd name="connsiteY10" fmla="*/ 2953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3" h="9525">
                      <a:moveTo>
                        <a:pt x="3715" y="2953"/>
                      </a:moveTo>
                      <a:lnTo>
                        <a:pt x="190" y="1524"/>
                      </a:lnTo>
                      <a:lnTo>
                        <a:pt x="2381" y="4572"/>
                      </a:lnTo>
                      <a:lnTo>
                        <a:pt x="0" y="7429"/>
                      </a:lnTo>
                      <a:lnTo>
                        <a:pt x="3524" y="6382"/>
                      </a:lnTo>
                      <a:lnTo>
                        <a:pt x="5524" y="9525"/>
                      </a:lnTo>
                      <a:lnTo>
                        <a:pt x="5620" y="5810"/>
                      </a:lnTo>
                      <a:lnTo>
                        <a:pt x="9144" y="4953"/>
                      </a:lnTo>
                      <a:lnTo>
                        <a:pt x="5620" y="3715"/>
                      </a:lnTo>
                      <a:lnTo>
                        <a:pt x="5905" y="0"/>
                      </a:lnTo>
                      <a:lnTo>
                        <a:pt x="3715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3" name="Freeform: Shape 912">
                  <a:extLst>
                    <a:ext uri="{FF2B5EF4-FFF2-40B4-BE49-F238E27FC236}">
                      <a16:creationId xmlns:a16="http://schemas.microsoft.com/office/drawing/2014/main" id="{E3EBF726-039C-AA15-E3A8-AC41F70E7778}"/>
                    </a:ext>
                  </a:extLst>
                </p:cNvPr>
                <p:cNvSpPr/>
                <p:nvPr/>
              </p:nvSpPr>
              <p:spPr>
                <a:xfrm>
                  <a:off x="11531814" y="1679121"/>
                  <a:ext cx="9620" cy="9334"/>
                </a:xfrm>
                <a:custGeom>
                  <a:avLst/>
                  <a:gdLst>
                    <a:gd name="connsiteX0" fmla="*/ 4953 w 9620"/>
                    <a:gd name="connsiteY0" fmla="*/ 2381 h 9334"/>
                    <a:gd name="connsiteX1" fmla="*/ 2095 w 9620"/>
                    <a:gd name="connsiteY1" fmla="*/ 0 h 9334"/>
                    <a:gd name="connsiteX2" fmla="*/ 3143 w 9620"/>
                    <a:gd name="connsiteY2" fmla="*/ 3620 h 9334"/>
                    <a:gd name="connsiteX3" fmla="*/ 0 w 9620"/>
                    <a:gd name="connsiteY3" fmla="*/ 5524 h 9334"/>
                    <a:gd name="connsiteX4" fmla="*/ 3715 w 9620"/>
                    <a:gd name="connsiteY4" fmla="*/ 5620 h 9334"/>
                    <a:gd name="connsiteX5" fmla="*/ 4667 w 9620"/>
                    <a:gd name="connsiteY5" fmla="*/ 9334 h 9334"/>
                    <a:gd name="connsiteX6" fmla="*/ 5905 w 9620"/>
                    <a:gd name="connsiteY6" fmla="*/ 5715 h 9334"/>
                    <a:gd name="connsiteX7" fmla="*/ 9620 w 9620"/>
                    <a:gd name="connsiteY7" fmla="*/ 6001 h 9334"/>
                    <a:gd name="connsiteX8" fmla="*/ 6667 w 9620"/>
                    <a:gd name="connsiteY8" fmla="*/ 3715 h 9334"/>
                    <a:gd name="connsiteX9" fmla="*/ 8096 w 9620"/>
                    <a:gd name="connsiteY9" fmla="*/ 286 h 9334"/>
                    <a:gd name="connsiteX10" fmla="*/ 4953 w 9620"/>
                    <a:gd name="connsiteY10" fmla="*/ 2381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334">
                      <a:moveTo>
                        <a:pt x="4953" y="2381"/>
                      </a:moveTo>
                      <a:lnTo>
                        <a:pt x="2095" y="0"/>
                      </a:lnTo>
                      <a:lnTo>
                        <a:pt x="3143" y="3620"/>
                      </a:lnTo>
                      <a:lnTo>
                        <a:pt x="0" y="5524"/>
                      </a:lnTo>
                      <a:lnTo>
                        <a:pt x="3715" y="5620"/>
                      </a:lnTo>
                      <a:lnTo>
                        <a:pt x="4667" y="9334"/>
                      </a:lnTo>
                      <a:lnTo>
                        <a:pt x="5905" y="5715"/>
                      </a:lnTo>
                      <a:lnTo>
                        <a:pt x="9620" y="6001"/>
                      </a:lnTo>
                      <a:lnTo>
                        <a:pt x="6667" y="3715"/>
                      </a:lnTo>
                      <a:lnTo>
                        <a:pt x="8096" y="286"/>
                      </a:lnTo>
                      <a:lnTo>
                        <a:pt x="4953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4" name="Freeform: Shape 913">
                  <a:extLst>
                    <a:ext uri="{FF2B5EF4-FFF2-40B4-BE49-F238E27FC236}">
                      <a16:creationId xmlns:a16="http://schemas.microsoft.com/office/drawing/2014/main" id="{E555F4B0-60FA-B3AA-FE37-74A20DDE8C40}"/>
                    </a:ext>
                  </a:extLst>
                </p:cNvPr>
                <p:cNvSpPr/>
                <p:nvPr/>
              </p:nvSpPr>
              <p:spPr>
                <a:xfrm>
                  <a:off x="11469425" y="1820090"/>
                  <a:ext cx="9429" cy="9715"/>
                </a:xfrm>
                <a:custGeom>
                  <a:avLst/>
                  <a:gdLst>
                    <a:gd name="connsiteX0" fmla="*/ 5810 w 9429"/>
                    <a:gd name="connsiteY0" fmla="*/ 3143 h 9715"/>
                    <a:gd name="connsiteX1" fmla="*/ 3810 w 9429"/>
                    <a:gd name="connsiteY1" fmla="*/ 0 h 9715"/>
                    <a:gd name="connsiteX2" fmla="*/ 3715 w 9429"/>
                    <a:gd name="connsiteY2" fmla="*/ 3715 h 9715"/>
                    <a:gd name="connsiteX3" fmla="*/ 0 w 9429"/>
                    <a:gd name="connsiteY3" fmla="*/ 4667 h 9715"/>
                    <a:gd name="connsiteX4" fmla="*/ 3620 w 9429"/>
                    <a:gd name="connsiteY4" fmla="*/ 5906 h 9715"/>
                    <a:gd name="connsiteX5" fmla="*/ 3334 w 9429"/>
                    <a:gd name="connsiteY5" fmla="*/ 9715 h 9715"/>
                    <a:gd name="connsiteX6" fmla="*/ 5620 w 9429"/>
                    <a:gd name="connsiteY6" fmla="*/ 6667 h 9715"/>
                    <a:gd name="connsiteX7" fmla="*/ 9144 w 9429"/>
                    <a:gd name="connsiteY7" fmla="*/ 8096 h 9715"/>
                    <a:gd name="connsiteX8" fmla="*/ 6953 w 9429"/>
                    <a:gd name="connsiteY8" fmla="*/ 4953 h 9715"/>
                    <a:gd name="connsiteX9" fmla="*/ 9430 w 9429"/>
                    <a:gd name="connsiteY9" fmla="*/ 2096 h 9715"/>
                    <a:gd name="connsiteX10" fmla="*/ 5810 w 9429"/>
                    <a:gd name="connsiteY10" fmla="*/ 3143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715">
                      <a:moveTo>
                        <a:pt x="5810" y="3143"/>
                      </a:moveTo>
                      <a:lnTo>
                        <a:pt x="3810" y="0"/>
                      </a:lnTo>
                      <a:lnTo>
                        <a:pt x="3715" y="3715"/>
                      </a:lnTo>
                      <a:lnTo>
                        <a:pt x="0" y="4667"/>
                      </a:lnTo>
                      <a:lnTo>
                        <a:pt x="3620" y="5906"/>
                      </a:lnTo>
                      <a:lnTo>
                        <a:pt x="3334" y="9715"/>
                      </a:lnTo>
                      <a:lnTo>
                        <a:pt x="5620" y="6667"/>
                      </a:lnTo>
                      <a:lnTo>
                        <a:pt x="9144" y="8096"/>
                      </a:lnTo>
                      <a:lnTo>
                        <a:pt x="6953" y="4953"/>
                      </a:lnTo>
                      <a:lnTo>
                        <a:pt x="9430" y="2096"/>
                      </a:lnTo>
                      <a:lnTo>
                        <a:pt x="5810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5" name="Freeform: Shape 914">
                  <a:extLst>
                    <a:ext uri="{FF2B5EF4-FFF2-40B4-BE49-F238E27FC236}">
                      <a16:creationId xmlns:a16="http://schemas.microsoft.com/office/drawing/2014/main" id="{24F2FDE2-0453-CD7B-CAEC-583E60D08E9B}"/>
                    </a:ext>
                  </a:extLst>
                </p:cNvPr>
                <p:cNvSpPr/>
                <p:nvPr/>
              </p:nvSpPr>
              <p:spPr>
                <a:xfrm>
                  <a:off x="11468092" y="1606635"/>
                  <a:ext cx="9905" cy="9525"/>
                </a:xfrm>
                <a:custGeom>
                  <a:avLst/>
                  <a:gdLst>
                    <a:gd name="connsiteX0" fmla="*/ 6001 w 9905"/>
                    <a:gd name="connsiteY0" fmla="*/ 3715 h 9525"/>
                    <a:gd name="connsiteX1" fmla="*/ 5143 w 9905"/>
                    <a:gd name="connsiteY1" fmla="*/ 0 h 9525"/>
                    <a:gd name="connsiteX2" fmla="*/ 3810 w 9905"/>
                    <a:gd name="connsiteY2" fmla="*/ 3620 h 9525"/>
                    <a:gd name="connsiteX3" fmla="*/ 0 w 9905"/>
                    <a:gd name="connsiteY3" fmla="*/ 3334 h 9525"/>
                    <a:gd name="connsiteX4" fmla="*/ 3048 w 9905"/>
                    <a:gd name="connsiteY4" fmla="*/ 5715 h 9525"/>
                    <a:gd name="connsiteX5" fmla="*/ 1619 w 9905"/>
                    <a:gd name="connsiteY5" fmla="*/ 9239 h 9525"/>
                    <a:gd name="connsiteX6" fmla="*/ 4763 w 9905"/>
                    <a:gd name="connsiteY6" fmla="*/ 7049 h 9525"/>
                    <a:gd name="connsiteX7" fmla="*/ 7715 w 9905"/>
                    <a:gd name="connsiteY7" fmla="*/ 9525 h 9525"/>
                    <a:gd name="connsiteX8" fmla="*/ 6572 w 9905"/>
                    <a:gd name="connsiteY8" fmla="*/ 5810 h 9525"/>
                    <a:gd name="connsiteX9" fmla="*/ 9906 w 9905"/>
                    <a:gd name="connsiteY9" fmla="*/ 3810 h 9525"/>
                    <a:gd name="connsiteX10" fmla="*/ 6001 w 9905"/>
                    <a:gd name="connsiteY10" fmla="*/ 371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905" h="9525">
                      <a:moveTo>
                        <a:pt x="6001" y="3715"/>
                      </a:moveTo>
                      <a:lnTo>
                        <a:pt x="5143" y="0"/>
                      </a:lnTo>
                      <a:lnTo>
                        <a:pt x="3810" y="3620"/>
                      </a:lnTo>
                      <a:lnTo>
                        <a:pt x="0" y="3334"/>
                      </a:lnTo>
                      <a:lnTo>
                        <a:pt x="3048" y="5715"/>
                      </a:lnTo>
                      <a:lnTo>
                        <a:pt x="1619" y="9239"/>
                      </a:lnTo>
                      <a:lnTo>
                        <a:pt x="4763" y="7049"/>
                      </a:lnTo>
                      <a:lnTo>
                        <a:pt x="7715" y="9525"/>
                      </a:lnTo>
                      <a:lnTo>
                        <a:pt x="6572" y="5810"/>
                      </a:lnTo>
                      <a:lnTo>
                        <a:pt x="9906" y="3810"/>
                      </a:lnTo>
                      <a:lnTo>
                        <a:pt x="600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6" name="Freeform: Shape 915">
                  <a:extLst>
                    <a:ext uri="{FF2B5EF4-FFF2-40B4-BE49-F238E27FC236}">
                      <a16:creationId xmlns:a16="http://schemas.microsoft.com/office/drawing/2014/main" id="{11D7EA79-FBE0-EC61-26D5-4CB90587A853}"/>
                    </a:ext>
                  </a:extLst>
                </p:cNvPr>
                <p:cNvSpPr/>
                <p:nvPr/>
              </p:nvSpPr>
              <p:spPr>
                <a:xfrm>
                  <a:off x="11506382" y="2132415"/>
                  <a:ext cx="9620" cy="9906"/>
                </a:xfrm>
                <a:custGeom>
                  <a:avLst/>
                  <a:gdLst>
                    <a:gd name="connsiteX0" fmla="*/ 6001 w 9620"/>
                    <a:gd name="connsiteY0" fmla="*/ 3810 h 9906"/>
                    <a:gd name="connsiteX1" fmla="*/ 6287 w 9620"/>
                    <a:gd name="connsiteY1" fmla="*/ 0 h 9906"/>
                    <a:gd name="connsiteX2" fmla="*/ 3905 w 9620"/>
                    <a:gd name="connsiteY2" fmla="*/ 3048 h 9906"/>
                    <a:gd name="connsiteX3" fmla="*/ 286 w 9620"/>
                    <a:gd name="connsiteY3" fmla="*/ 1619 h 9906"/>
                    <a:gd name="connsiteX4" fmla="*/ 2477 w 9620"/>
                    <a:gd name="connsiteY4" fmla="*/ 4763 h 9906"/>
                    <a:gd name="connsiteX5" fmla="*/ 0 w 9620"/>
                    <a:gd name="connsiteY5" fmla="*/ 7715 h 9906"/>
                    <a:gd name="connsiteX6" fmla="*/ 3715 w 9620"/>
                    <a:gd name="connsiteY6" fmla="*/ 6667 h 9906"/>
                    <a:gd name="connsiteX7" fmla="*/ 5810 w 9620"/>
                    <a:gd name="connsiteY7" fmla="*/ 9906 h 9906"/>
                    <a:gd name="connsiteX8" fmla="*/ 5905 w 9620"/>
                    <a:gd name="connsiteY8" fmla="*/ 6096 h 9906"/>
                    <a:gd name="connsiteX9" fmla="*/ 9620 w 9620"/>
                    <a:gd name="connsiteY9" fmla="*/ 5144 h 9906"/>
                    <a:gd name="connsiteX10" fmla="*/ 6001 w 9620"/>
                    <a:gd name="connsiteY10" fmla="*/ 3810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906">
                      <a:moveTo>
                        <a:pt x="6001" y="3810"/>
                      </a:moveTo>
                      <a:lnTo>
                        <a:pt x="6287" y="0"/>
                      </a:lnTo>
                      <a:lnTo>
                        <a:pt x="3905" y="3048"/>
                      </a:lnTo>
                      <a:lnTo>
                        <a:pt x="286" y="1619"/>
                      </a:lnTo>
                      <a:lnTo>
                        <a:pt x="2477" y="4763"/>
                      </a:lnTo>
                      <a:lnTo>
                        <a:pt x="0" y="7715"/>
                      </a:lnTo>
                      <a:lnTo>
                        <a:pt x="3715" y="6667"/>
                      </a:lnTo>
                      <a:lnTo>
                        <a:pt x="5810" y="9906"/>
                      </a:lnTo>
                      <a:lnTo>
                        <a:pt x="5905" y="6096"/>
                      </a:lnTo>
                      <a:lnTo>
                        <a:pt x="9620" y="5144"/>
                      </a:lnTo>
                      <a:lnTo>
                        <a:pt x="6001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7" name="Freeform: Shape 916">
                  <a:extLst>
                    <a:ext uri="{FF2B5EF4-FFF2-40B4-BE49-F238E27FC236}">
                      <a16:creationId xmlns:a16="http://schemas.microsoft.com/office/drawing/2014/main" id="{E401F758-CB7B-392D-928D-31BE4D2B0336}"/>
                    </a:ext>
                  </a:extLst>
                </p:cNvPr>
                <p:cNvSpPr/>
                <p:nvPr/>
              </p:nvSpPr>
              <p:spPr>
                <a:xfrm>
                  <a:off x="11437612" y="1735128"/>
                  <a:ext cx="10096" cy="9715"/>
                </a:xfrm>
                <a:custGeom>
                  <a:avLst/>
                  <a:gdLst>
                    <a:gd name="connsiteX0" fmla="*/ 6953 w 10096"/>
                    <a:gd name="connsiteY0" fmla="*/ 3905 h 9715"/>
                    <a:gd name="connsiteX1" fmla="*/ 8382 w 10096"/>
                    <a:gd name="connsiteY1" fmla="*/ 286 h 9715"/>
                    <a:gd name="connsiteX2" fmla="*/ 5239 w 10096"/>
                    <a:gd name="connsiteY2" fmla="*/ 2476 h 9715"/>
                    <a:gd name="connsiteX3" fmla="*/ 2191 w 10096"/>
                    <a:gd name="connsiteY3" fmla="*/ 0 h 9715"/>
                    <a:gd name="connsiteX4" fmla="*/ 3334 w 10096"/>
                    <a:gd name="connsiteY4" fmla="*/ 3715 h 9715"/>
                    <a:gd name="connsiteX5" fmla="*/ 0 w 10096"/>
                    <a:gd name="connsiteY5" fmla="*/ 5810 h 9715"/>
                    <a:gd name="connsiteX6" fmla="*/ 3905 w 10096"/>
                    <a:gd name="connsiteY6" fmla="*/ 5905 h 9715"/>
                    <a:gd name="connsiteX7" fmla="*/ 4858 w 10096"/>
                    <a:gd name="connsiteY7" fmla="*/ 9715 h 9715"/>
                    <a:gd name="connsiteX8" fmla="*/ 6191 w 10096"/>
                    <a:gd name="connsiteY8" fmla="*/ 6001 h 9715"/>
                    <a:gd name="connsiteX9" fmla="*/ 10096 w 10096"/>
                    <a:gd name="connsiteY9" fmla="*/ 6286 h 9715"/>
                    <a:gd name="connsiteX10" fmla="*/ 6953 w 10096"/>
                    <a:gd name="connsiteY10" fmla="*/ 3905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9715">
                      <a:moveTo>
                        <a:pt x="6953" y="3905"/>
                      </a:moveTo>
                      <a:lnTo>
                        <a:pt x="8382" y="286"/>
                      </a:lnTo>
                      <a:lnTo>
                        <a:pt x="5239" y="2476"/>
                      </a:lnTo>
                      <a:lnTo>
                        <a:pt x="2191" y="0"/>
                      </a:lnTo>
                      <a:lnTo>
                        <a:pt x="3334" y="3715"/>
                      </a:lnTo>
                      <a:lnTo>
                        <a:pt x="0" y="5810"/>
                      </a:lnTo>
                      <a:lnTo>
                        <a:pt x="3905" y="5905"/>
                      </a:lnTo>
                      <a:lnTo>
                        <a:pt x="4858" y="9715"/>
                      </a:lnTo>
                      <a:lnTo>
                        <a:pt x="6191" y="6001"/>
                      </a:lnTo>
                      <a:lnTo>
                        <a:pt x="10096" y="6286"/>
                      </a:lnTo>
                      <a:lnTo>
                        <a:pt x="6953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8" name="Freeform: Shape 917">
                  <a:extLst>
                    <a:ext uri="{FF2B5EF4-FFF2-40B4-BE49-F238E27FC236}">
                      <a16:creationId xmlns:a16="http://schemas.microsoft.com/office/drawing/2014/main" id="{5707FF86-5C8C-4813-C2DF-88D84BF2A62F}"/>
                    </a:ext>
                  </a:extLst>
                </p:cNvPr>
                <p:cNvSpPr/>
                <p:nvPr/>
              </p:nvSpPr>
              <p:spPr>
                <a:xfrm>
                  <a:off x="11389320" y="1608159"/>
                  <a:ext cx="9810" cy="10096"/>
                </a:xfrm>
                <a:custGeom>
                  <a:avLst/>
                  <a:gdLst>
                    <a:gd name="connsiteX0" fmla="*/ 7239 w 9810"/>
                    <a:gd name="connsiteY0" fmla="*/ 5239 h 10096"/>
                    <a:gd name="connsiteX1" fmla="*/ 9811 w 9810"/>
                    <a:gd name="connsiteY1" fmla="*/ 2191 h 10096"/>
                    <a:gd name="connsiteX2" fmla="*/ 6001 w 9810"/>
                    <a:gd name="connsiteY2" fmla="*/ 3334 h 10096"/>
                    <a:gd name="connsiteX3" fmla="*/ 3905 w 9810"/>
                    <a:gd name="connsiteY3" fmla="*/ 0 h 10096"/>
                    <a:gd name="connsiteX4" fmla="*/ 3810 w 9810"/>
                    <a:gd name="connsiteY4" fmla="*/ 3905 h 10096"/>
                    <a:gd name="connsiteX5" fmla="*/ 0 w 9810"/>
                    <a:gd name="connsiteY5" fmla="*/ 4858 h 10096"/>
                    <a:gd name="connsiteX6" fmla="*/ 3715 w 9810"/>
                    <a:gd name="connsiteY6" fmla="*/ 6191 h 10096"/>
                    <a:gd name="connsiteX7" fmla="*/ 3429 w 9810"/>
                    <a:gd name="connsiteY7" fmla="*/ 10097 h 10096"/>
                    <a:gd name="connsiteX8" fmla="*/ 5810 w 9810"/>
                    <a:gd name="connsiteY8" fmla="*/ 6953 h 10096"/>
                    <a:gd name="connsiteX9" fmla="*/ 9525 w 9810"/>
                    <a:gd name="connsiteY9" fmla="*/ 8477 h 10096"/>
                    <a:gd name="connsiteX10" fmla="*/ 7239 w 9810"/>
                    <a:gd name="connsiteY10" fmla="*/ 5239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096">
                      <a:moveTo>
                        <a:pt x="7239" y="5239"/>
                      </a:moveTo>
                      <a:lnTo>
                        <a:pt x="9811" y="2191"/>
                      </a:lnTo>
                      <a:lnTo>
                        <a:pt x="6001" y="3334"/>
                      </a:lnTo>
                      <a:lnTo>
                        <a:pt x="3905" y="0"/>
                      </a:lnTo>
                      <a:lnTo>
                        <a:pt x="3810" y="3905"/>
                      </a:lnTo>
                      <a:lnTo>
                        <a:pt x="0" y="4858"/>
                      </a:lnTo>
                      <a:lnTo>
                        <a:pt x="3715" y="6191"/>
                      </a:lnTo>
                      <a:lnTo>
                        <a:pt x="3429" y="10097"/>
                      </a:lnTo>
                      <a:lnTo>
                        <a:pt x="5810" y="6953"/>
                      </a:lnTo>
                      <a:lnTo>
                        <a:pt x="9525" y="8477"/>
                      </a:lnTo>
                      <a:lnTo>
                        <a:pt x="7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9" name="Freeform: Shape 918">
                  <a:extLst>
                    <a:ext uri="{FF2B5EF4-FFF2-40B4-BE49-F238E27FC236}">
                      <a16:creationId xmlns:a16="http://schemas.microsoft.com/office/drawing/2014/main" id="{C92118B0-A850-77A0-8131-C99949480B6C}"/>
                    </a:ext>
                  </a:extLst>
                </p:cNvPr>
                <p:cNvSpPr/>
                <p:nvPr/>
              </p:nvSpPr>
              <p:spPr>
                <a:xfrm>
                  <a:off x="11407989" y="1740938"/>
                  <a:ext cx="10191" cy="9906"/>
                </a:xfrm>
                <a:custGeom>
                  <a:avLst/>
                  <a:gdLst>
                    <a:gd name="connsiteX0" fmla="*/ 6858 w 10191"/>
                    <a:gd name="connsiteY0" fmla="*/ 6096 h 9906"/>
                    <a:gd name="connsiteX1" fmla="*/ 10192 w 10191"/>
                    <a:gd name="connsiteY1" fmla="*/ 4001 h 9906"/>
                    <a:gd name="connsiteX2" fmla="*/ 6191 w 10191"/>
                    <a:gd name="connsiteY2" fmla="*/ 3905 h 9906"/>
                    <a:gd name="connsiteX3" fmla="*/ 5239 w 10191"/>
                    <a:gd name="connsiteY3" fmla="*/ 0 h 9906"/>
                    <a:gd name="connsiteX4" fmla="*/ 4000 w 10191"/>
                    <a:gd name="connsiteY4" fmla="*/ 3810 h 9906"/>
                    <a:gd name="connsiteX5" fmla="*/ 0 w 10191"/>
                    <a:gd name="connsiteY5" fmla="*/ 3524 h 9906"/>
                    <a:gd name="connsiteX6" fmla="*/ 3143 w 10191"/>
                    <a:gd name="connsiteY6" fmla="*/ 5906 h 9906"/>
                    <a:gd name="connsiteX7" fmla="*/ 1619 w 10191"/>
                    <a:gd name="connsiteY7" fmla="*/ 9620 h 9906"/>
                    <a:gd name="connsiteX8" fmla="*/ 4953 w 10191"/>
                    <a:gd name="connsiteY8" fmla="*/ 7334 h 9906"/>
                    <a:gd name="connsiteX9" fmla="*/ 8001 w 10191"/>
                    <a:gd name="connsiteY9" fmla="*/ 9906 h 9906"/>
                    <a:gd name="connsiteX10" fmla="*/ 6858 w 10191"/>
                    <a:gd name="connsiteY10" fmla="*/ 6096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9906">
                      <a:moveTo>
                        <a:pt x="6858" y="6096"/>
                      </a:moveTo>
                      <a:lnTo>
                        <a:pt x="10192" y="4001"/>
                      </a:lnTo>
                      <a:lnTo>
                        <a:pt x="6191" y="3905"/>
                      </a:lnTo>
                      <a:lnTo>
                        <a:pt x="5239" y="0"/>
                      </a:lnTo>
                      <a:lnTo>
                        <a:pt x="4000" y="3810"/>
                      </a:lnTo>
                      <a:lnTo>
                        <a:pt x="0" y="3524"/>
                      </a:lnTo>
                      <a:lnTo>
                        <a:pt x="3143" y="5906"/>
                      </a:lnTo>
                      <a:lnTo>
                        <a:pt x="1619" y="9620"/>
                      </a:lnTo>
                      <a:lnTo>
                        <a:pt x="4953" y="7334"/>
                      </a:lnTo>
                      <a:lnTo>
                        <a:pt x="8001" y="9906"/>
                      </a:lnTo>
                      <a:lnTo>
                        <a:pt x="6858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0" name="Freeform: Shape 919">
                  <a:extLst>
                    <a:ext uri="{FF2B5EF4-FFF2-40B4-BE49-F238E27FC236}">
                      <a16:creationId xmlns:a16="http://schemas.microsoft.com/office/drawing/2014/main" id="{06BBAD38-EB34-9161-FBE6-91B564A40AE1}"/>
                    </a:ext>
                  </a:extLst>
                </p:cNvPr>
                <p:cNvSpPr/>
                <p:nvPr/>
              </p:nvSpPr>
              <p:spPr>
                <a:xfrm>
                  <a:off x="11342266" y="1601587"/>
                  <a:ext cx="10001" cy="10382"/>
                </a:xfrm>
                <a:custGeom>
                  <a:avLst/>
                  <a:gdLst>
                    <a:gd name="connsiteX0" fmla="*/ 6096 w 10001"/>
                    <a:gd name="connsiteY0" fmla="*/ 6286 h 10382"/>
                    <a:gd name="connsiteX1" fmla="*/ 10001 w 10001"/>
                    <a:gd name="connsiteY1" fmla="*/ 5334 h 10382"/>
                    <a:gd name="connsiteX2" fmla="*/ 6191 w 10001"/>
                    <a:gd name="connsiteY2" fmla="*/ 4000 h 10382"/>
                    <a:gd name="connsiteX3" fmla="*/ 6477 w 10001"/>
                    <a:gd name="connsiteY3" fmla="*/ 0 h 10382"/>
                    <a:gd name="connsiteX4" fmla="*/ 4001 w 10001"/>
                    <a:gd name="connsiteY4" fmla="*/ 3239 h 10382"/>
                    <a:gd name="connsiteX5" fmla="*/ 286 w 10001"/>
                    <a:gd name="connsiteY5" fmla="*/ 1715 h 10382"/>
                    <a:gd name="connsiteX6" fmla="*/ 2572 w 10001"/>
                    <a:gd name="connsiteY6" fmla="*/ 5048 h 10382"/>
                    <a:gd name="connsiteX7" fmla="*/ 0 w 10001"/>
                    <a:gd name="connsiteY7" fmla="*/ 8096 h 10382"/>
                    <a:gd name="connsiteX8" fmla="*/ 3905 w 10001"/>
                    <a:gd name="connsiteY8" fmla="*/ 6953 h 10382"/>
                    <a:gd name="connsiteX9" fmla="*/ 6001 w 10001"/>
                    <a:gd name="connsiteY9" fmla="*/ 10382 h 10382"/>
                    <a:gd name="connsiteX10" fmla="*/ 6096 w 10001"/>
                    <a:gd name="connsiteY10" fmla="*/ 6286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382">
                      <a:moveTo>
                        <a:pt x="6096" y="6286"/>
                      </a:moveTo>
                      <a:lnTo>
                        <a:pt x="10001" y="5334"/>
                      </a:lnTo>
                      <a:lnTo>
                        <a:pt x="6191" y="4000"/>
                      </a:lnTo>
                      <a:lnTo>
                        <a:pt x="6477" y="0"/>
                      </a:lnTo>
                      <a:lnTo>
                        <a:pt x="4001" y="3239"/>
                      </a:lnTo>
                      <a:lnTo>
                        <a:pt x="286" y="1715"/>
                      </a:lnTo>
                      <a:lnTo>
                        <a:pt x="2572" y="5048"/>
                      </a:lnTo>
                      <a:lnTo>
                        <a:pt x="0" y="8096"/>
                      </a:lnTo>
                      <a:lnTo>
                        <a:pt x="3905" y="6953"/>
                      </a:lnTo>
                      <a:lnTo>
                        <a:pt x="6001" y="10382"/>
                      </a:lnTo>
                      <a:lnTo>
                        <a:pt x="6096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1" name="Freeform: Shape 920">
                  <a:extLst>
                    <a:ext uri="{FF2B5EF4-FFF2-40B4-BE49-F238E27FC236}">
                      <a16:creationId xmlns:a16="http://schemas.microsoft.com/office/drawing/2014/main" id="{F034A734-5C97-FFAB-01CE-4A8934190302}"/>
                    </a:ext>
                  </a:extLst>
                </p:cNvPr>
                <p:cNvSpPr/>
                <p:nvPr/>
              </p:nvSpPr>
              <p:spPr>
                <a:xfrm>
                  <a:off x="11389320" y="2046405"/>
                  <a:ext cx="10477" cy="10096"/>
                </a:xfrm>
                <a:custGeom>
                  <a:avLst/>
                  <a:gdLst>
                    <a:gd name="connsiteX0" fmla="*/ 6382 w 10477"/>
                    <a:gd name="connsiteY0" fmla="*/ 6191 h 10096"/>
                    <a:gd name="connsiteX1" fmla="*/ 10478 w 10477"/>
                    <a:gd name="connsiteY1" fmla="*/ 6477 h 10096"/>
                    <a:gd name="connsiteX2" fmla="*/ 7239 w 10477"/>
                    <a:gd name="connsiteY2" fmla="*/ 4000 h 10096"/>
                    <a:gd name="connsiteX3" fmla="*/ 8763 w 10477"/>
                    <a:gd name="connsiteY3" fmla="*/ 286 h 10096"/>
                    <a:gd name="connsiteX4" fmla="*/ 5334 w 10477"/>
                    <a:gd name="connsiteY4" fmla="*/ 2572 h 10096"/>
                    <a:gd name="connsiteX5" fmla="*/ 2286 w 10477"/>
                    <a:gd name="connsiteY5" fmla="*/ 0 h 10096"/>
                    <a:gd name="connsiteX6" fmla="*/ 3429 w 10477"/>
                    <a:gd name="connsiteY6" fmla="*/ 3810 h 10096"/>
                    <a:gd name="connsiteX7" fmla="*/ 0 w 10477"/>
                    <a:gd name="connsiteY7" fmla="*/ 6001 h 10096"/>
                    <a:gd name="connsiteX8" fmla="*/ 4001 w 10477"/>
                    <a:gd name="connsiteY8" fmla="*/ 6096 h 10096"/>
                    <a:gd name="connsiteX9" fmla="*/ 5048 w 10477"/>
                    <a:gd name="connsiteY9" fmla="*/ 10096 h 10096"/>
                    <a:gd name="connsiteX10" fmla="*/ 6382 w 10477"/>
                    <a:gd name="connsiteY10" fmla="*/ 6191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096">
                      <a:moveTo>
                        <a:pt x="6382" y="6191"/>
                      </a:moveTo>
                      <a:lnTo>
                        <a:pt x="10478" y="6477"/>
                      </a:lnTo>
                      <a:lnTo>
                        <a:pt x="7239" y="4000"/>
                      </a:lnTo>
                      <a:lnTo>
                        <a:pt x="8763" y="286"/>
                      </a:lnTo>
                      <a:lnTo>
                        <a:pt x="5334" y="2572"/>
                      </a:lnTo>
                      <a:lnTo>
                        <a:pt x="2286" y="0"/>
                      </a:lnTo>
                      <a:lnTo>
                        <a:pt x="3429" y="3810"/>
                      </a:lnTo>
                      <a:lnTo>
                        <a:pt x="0" y="6001"/>
                      </a:lnTo>
                      <a:lnTo>
                        <a:pt x="4001" y="6096"/>
                      </a:lnTo>
                      <a:lnTo>
                        <a:pt x="5048" y="10096"/>
                      </a:lnTo>
                      <a:lnTo>
                        <a:pt x="6382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2" name="Freeform: Shape 921">
                  <a:extLst>
                    <a:ext uri="{FF2B5EF4-FFF2-40B4-BE49-F238E27FC236}">
                      <a16:creationId xmlns:a16="http://schemas.microsoft.com/office/drawing/2014/main" id="{623738D6-0724-86B9-5434-4E3C6AFC7582}"/>
                    </a:ext>
                  </a:extLst>
                </p:cNvPr>
                <p:cNvSpPr/>
                <p:nvPr/>
              </p:nvSpPr>
              <p:spPr>
                <a:xfrm>
                  <a:off x="11306262" y="1687788"/>
                  <a:ext cx="10191" cy="10572"/>
                </a:xfrm>
                <a:custGeom>
                  <a:avLst/>
                  <a:gdLst>
                    <a:gd name="connsiteX0" fmla="*/ 6096 w 10191"/>
                    <a:gd name="connsiteY0" fmla="*/ 7334 h 10572"/>
                    <a:gd name="connsiteX1" fmla="*/ 9906 w 10191"/>
                    <a:gd name="connsiteY1" fmla="*/ 8858 h 10572"/>
                    <a:gd name="connsiteX2" fmla="*/ 7525 w 10191"/>
                    <a:gd name="connsiteY2" fmla="*/ 5524 h 10572"/>
                    <a:gd name="connsiteX3" fmla="*/ 10192 w 10191"/>
                    <a:gd name="connsiteY3" fmla="*/ 2381 h 10572"/>
                    <a:gd name="connsiteX4" fmla="*/ 6287 w 10191"/>
                    <a:gd name="connsiteY4" fmla="*/ 3524 h 10572"/>
                    <a:gd name="connsiteX5" fmla="*/ 4096 w 10191"/>
                    <a:gd name="connsiteY5" fmla="*/ 0 h 10572"/>
                    <a:gd name="connsiteX6" fmla="*/ 4001 w 10191"/>
                    <a:gd name="connsiteY6" fmla="*/ 4191 h 10572"/>
                    <a:gd name="connsiteX7" fmla="*/ 0 w 10191"/>
                    <a:gd name="connsiteY7" fmla="*/ 5144 h 10572"/>
                    <a:gd name="connsiteX8" fmla="*/ 3905 w 10191"/>
                    <a:gd name="connsiteY8" fmla="*/ 6477 h 10572"/>
                    <a:gd name="connsiteX9" fmla="*/ 3620 w 10191"/>
                    <a:gd name="connsiteY9" fmla="*/ 10573 h 10572"/>
                    <a:gd name="connsiteX10" fmla="*/ 6096 w 10191"/>
                    <a:gd name="connsiteY10" fmla="*/ 733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572">
                      <a:moveTo>
                        <a:pt x="6096" y="7334"/>
                      </a:moveTo>
                      <a:lnTo>
                        <a:pt x="9906" y="8858"/>
                      </a:lnTo>
                      <a:lnTo>
                        <a:pt x="7525" y="5524"/>
                      </a:lnTo>
                      <a:lnTo>
                        <a:pt x="10192" y="2381"/>
                      </a:lnTo>
                      <a:lnTo>
                        <a:pt x="6287" y="3524"/>
                      </a:lnTo>
                      <a:lnTo>
                        <a:pt x="4096" y="0"/>
                      </a:lnTo>
                      <a:lnTo>
                        <a:pt x="4001" y="4191"/>
                      </a:lnTo>
                      <a:lnTo>
                        <a:pt x="0" y="5144"/>
                      </a:lnTo>
                      <a:lnTo>
                        <a:pt x="3905" y="6477"/>
                      </a:lnTo>
                      <a:lnTo>
                        <a:pt x="3620" y="10573"/>
                      </a:lnTo>
                      <a:lnTo>
                        <a:pt x="6096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3" name="Freeform: Shape 922">
                  <a:extLst>
                    <a:ext uri="{FF2B5EF4-FFF2-40B4-BE49-F238E27FC236}">
                      <a16:creationId xmlns:a16="http://schemas.microsoft.com/office/drawing/2014/main" id="{E3959AED-B484-56FE-C056-1E0BD64D4FF4}"/>
                    </a:ext>
                  </a:extLst>
                </p:cNvPr>
                <p:cNvSpPr/>
                <p:nvPr/>
              </p:nvSpPr>
              <p:spPr>
                <a:xfrm>
                  <a:off x="11319502" y="1915436"/>
                  <a:ext cx="10667" cy="10287"/>
                </a:xfrm>
                <a:custGeom>
                  <a:avLst/>
                  <a:gdLst>
                    <a:gd name="connsiteX0" fmla="*/ 5144 w 10667"/>
                    <a:gd name="connsiteY0" fmla="*/ 7620 h 10287"/>
                    <a:gd name="connsiteX1" fmla="*/ 8287 w 10667"/>
                    <a:gd name="connsiteY1" fmla="*/ 10287 h 10287"/>
                    <a:gd name="connsiteX2" fmla="*/ 7144 w 10667"/>
                    <a:gd name="connsiteY2" fmla="*/ 6382 h 10287"/>
                    <a:gd name="connsiteX3" fmla="*/ 10668 w 10667"/>
                    <a:gd name="connsiteY3" fmla="*/ 4191 h 10287"/>
                    <a:gd name="connsiteX4" fmla="*/ 6477 w 10667"/>
                    <a:gd name="connsiteY4" fmla="*/ 4096 h 10287"/>
                    <a:gd name="connsiteX5" fmla="*/ 5524 w 10667"/>
                    <a:gd name="connsiteY5" fmla="*/ 0 h 10287"/>
                    <a:gd name="connsiteX6" fmla="*/ 4096 w 10667"/>
                    <a:gd name="connsiteY6" fmla="*/ 3905 h 10287"/>
                    <a:gd name="connsiteX7" fmla="*/ 0 w 10667"/>
                    <a:gd name="connsiteY7" fmla="*/ 3619 h 10287"/>
                    <a:gd name="connsiteX8" fmla="*/ 3238 w 10667"/>
                    <a:gd name="connsiteY8" fmla="*/ 6191 h 10287"/>
                    <a:gd name="connsiteX9" fmla="*/ 1714 w 10667"/>
                    <a:gd name="connsiteY9" fmla="*/ 10001 h 10287"/>
                    <a:gd name="connsiteX10" fmla="*/ 5144 w 10667"/>
                    <a:gd name="connsiteY10" fmla="*/ 7620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287">
                      <a:moveTo>
                        <a:pt x="5144" y="7620"/>
                      </a:moveTo>
                      <a:lnTo>
                        <a:pt x="8287" y="10287"/>
                      </a:lnTo>
                      <a:lnTo>
                        <a:pt x="7144" y="6382"/>
                      </a:lnTo>
                      <a:lnTo>
                        <a:pt x="10668" y="4191"/>
                      </a:lnTo>
                      <a:lnTo>
                        <a:pt x="6477" y="4096"/>
                      </a:lnTo>
                      <a:lnTo>
                        <a:pt x="5524" y="0"/>
                      </a:lnTo>
                      <a:lnTo>
                        <a:pt x="4096" y="3905"/>
                      </a:lnTo>
                      <a:lnTo>
                        <a:pt x="0" y="3619"/>
                      </a:lnTo>
                      <a:lnTo>
                        <a:pt x="3238" y="6191"/>
                      </a:lnTo>
                      <a:lnTo>
                        <a:pt x="1714" y="10001"/>
                      </a:lnTo>
                      <a:lnTo>
                        <a:pt x="5144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4" name="Freeform: Shape 923">
                  <a:extLst>
                    <a:ext uri="{FF2B5EF4-FFF2-40B4-BE49-F238E27FC236}">
                      <a16:creationId xmlns:a16="http://schemas.microsoft.com/office/drawing/2014/main" id="{6F0902BE-AC3F-9492-016B-A7CB053E1954}"/>
                    </a:ext>
                  </a:extLst>
                </p:cNvPr>
                <p:cNvSpPr/>
                <p:nvPr/>
              </p:nvSpPr>
              <p:spPr>
                <a:xfrm>
                  <a:off x="11255112" y="1680645"/>
                  <a:ext cx="10477" cy="10858"/>
                </a:xfrm>
                <a:custGeom>
                  <a:avLst/>
                  <a:gdLst>
                    <a:gd name="connsiteX0" fmla="*/ 4096 w 10477"/>
                    <a:gd name="connsiteY0" fmla="*/ 7239 h 10858"/>
                    <a:gd name="connsiteX1" fmla="*/ 6287 w 10477"/>
                    <a:gd name="connsiteY1" fmla="*/ 10858 h 10858"/>
                    <a:gd name="connsiteX2" fmla="*/ 6382 w 10477"/>
                    <a:gd name="connsiteY2" fmla="*/ 6572 h 10858"/>
                    <a:gd name="connsiteX3" fmla="*/ 10478 w 10477"/>
                    <a:gd name="connsiteY3" fmla="*/ 5620 h 10858"/>
                    <a:gd name="connsiteX4" fmla="*/ 6477 w 10477"/>
                    <a:gd name="connsiteY4" fmla="*/ 4191 h 10858"/>
                    <a:gd name="connsiteX5" fmla="*/ 6763 w 10477"/>
                    <a:gd name="connsiteY5" fmla="*/ 0 h 10858"/>
                    <a:gd name="connsiteX6" fmla="*/ 4286 w 10477"/>
                    <a:gd name="connsiteY6" fmla="*/ 3334 h 10858"/>
                    <a:gd name="connsiteX7" fmla="*/ 381 w 10477"/>
                    <a:gd name="connsiteY7" fmla="*/ 1810 h 10858"/>
                    <a:gd name="connsiteX8" fmla="*/ 2762 w 10477"/>
                    <a:gd name="connsiteY8" fmla="*/ 5239 h 10858"/>
                    <a:gd name="connsiteX9" fmla="*/ 0 w 10477"/>
                    <a:gd name="connsiteY9" fmla="*/ 8477 h 10858"/>
                    <a:gd name="connsiteX10" fmla="*/ 4096 w 10477"/>
                    <a:gd name="connsiteY10" fmla="*/ 7239 h 10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858">
                      <a:moveTo>
                        <a:pt x="4096" y="7239"/>
                      </a:moveTo>
                      <a:lnTo>
                        <a:pt x="6287" y="10858"/>
                      </a:lnTo>
                      <a:lnTo>
                        <a:pt x="6382" y="6572"/>
                      </a:lnTo>
                      <a:lnTo>
                        <a:pt x="10478" y="5620"/>
                      </a:lnTo>
                      <a:lnTo>
                        <a:pt x="6477" y="4191"/>
                      </a:lnTo>
                      <a:lnTo>
                        <a:pt x="6763" y="0"/>
                      </a:lnTo>
                      <a:lnTo>
                        <a:pt x="4286" y="3334"/>
                      </a:lnTo>
                      <a:lnTo>
                        <a:pt x="381" y="1810"/>
                      </a:lnTo>
                      <a:lnTo>
                        <a:pt x="2762" y="5239"/>
                      </a:lnTo>
                      <a:lnTo>
                        <a:pt x="0" y="8477"/>
                      </a:lnTo>
                      <a:lnTo>
                        <a:pt x="4096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5" name="Freeform: Shape 924">
                  <a:extLst>
                    <a:ext uri="{FF2B5EF4-FFF2-40B4-BE49-F238E27FC236}">
                      <a16:creationId xmlns:a16="http://schemas.microsoft.com/office/drawing/2014/main" id="{D15DC058-9ADB-32F8-3EAA-D6584169AF2F}"/>
                    </a:ext>
                  </a:extLst>
                </p:cNvPr>
                <p:cNvSpPr/>
                <p:nvPr/>
              </p:nvSpPr>
              <p:spPr>
                <a:xfrm>
                  <a:off x="11233681" y="1719983"/>
                  <a:ext cx="10858" cy="10477"/>
                </a:xfrm>
                <a:custGeom>
                  <a:avLst/>
                  <a:gdLst>
                    <a:gd name="connsiteX0" fmla="*/ 4191 w 10858"/>
                    <a:gd name="connsiteY0" fmla="*/ 6382 h 10477"/>
                    <a:gd name="connsiteX1" fmla="*/ 5239 w 10858"/>
                    <a:gd name="connsiteY1" fmla="*/ 10477 h 10477"/>
                    <a:gd name="connsiteX2" fmla="*/ 6668 w 10858"/>
                    <a:gd name="connsiteY2" fmla="*/ 6477 h 10477"/>
                    <a:gd name="connsiteX3" fmla="*/ 10859 w 10858"/>
                    <a:gd name="connsiteY3" fmla="*/ 6763 h 10477"/>
                    <a:gd name="connsiteX4" fmla="*/ 7525 w 10858"/>
                    <a:gd name="connsiteY4" fmla="*/ 4286 h 10477"/>
                    <a:gd name="connsiteX5" fmla="*/ 9049 w 10858"/>
                    <a:gd name="connsiteY5" fmla="*/ 286 h 10477"/>
                    <a:gd name="connsiteX6" fmla="*/ 5620 w 10858"/>
                    <a:gd name="connsiteY6" fmla="*/ 2762 h 10477"/>
                    <a:gd name="connsiteX7" fmla="*/ 2381 w 10858"/>
                    <a:gd name="connsiteY7" fmla="*/ 0 h 10477"/>
                    <a:gd name="connsiteX8" fmla="*/ 3620 w 10858"/>
                    <a:gd name="connsiteY8" fmla="*/ 4096 h 10477"/>
                    <a:gd name="connsiteX9" fmla="*/ 0 w 10858"/>
                    <a:gd name="connsiteY9" fmla="*/ 6286 h 10477"/>
                    <a:gd name="connsiteX10" fmla="*/ 4191 w 10858"/>
                    <a:gd name="connsiteY10" fmla="*/ 6382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0477">
                      <a:moveTo>
                        <a:pt x="4191" y="6382"/>
                      </a:moveTo>
                      <a:lnTo>
                        <a:pt x="5239" y="10477"/>
                      </a:lnTo>
                      <a:lnTo>
                        <a:pt x="6668" y="6477"/>
                      </a:lnTo>
                      <a:lnTo>
                        <a:pt x="10859" y="6763"/>
                      </a:lnTo>
                      <a:lnTo>
                        <a:pt x="7525" y="4286"/>
                      </a:lnTo>
                      <a:lnTo>
                        <a:pt x="9049" y="286"/>
                      </a:lnTo>
                      <a:lnTo>
                        <a:pt x="5620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286"/>
                      </a:lnTo>
                      <a:lnTo>
                        <a:pt x="4191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6" name="Freeform: Shape 925">
                  <a:extLst>
                    <a:ext uri="{FF2B5EF4-FFF2-40B4-BE49-F238E27FC236}">
                      <a16:creationId xmlns:a16="http://schemas.microsoft.com/office/drawing/2014/main" id="{4BF03D2C-454A-B33E-7A3C-FD1E0F5461AE}"/>
                    </a:ext>
                  </a:extLst>
                </p:cNvPr>
                <p:cNvSpPr/>
                <p:nvPr/>
              </p:nvSpPr>
              <p:spPr>
                <a:xfrm>
                  <a:off x="11263495" y="2015543"/>
                  <a:ext cx="10667" cy="11049"/>
                </a:xfrm>
                <a:custGeom>
                  <a:avLst/>
                  <a:gdLst>
                    <a:gd name="connsiteX0" fmla="*/ 4096 w 10667"/>
                    <a:gd name="connsiteY0" fmla="*/ 6763 h 11049"/>
                    <a:gd name="connsiteX1" fmla="*/ 3715 w 10667"/>
                    <a:gd name="connsiteY1" fmla="*/ 11049 h 11049"/>
                    <a:gd name="connsiteX2" fmla="*/ 6382 w 10667"/>
                    <a:gd name="connsiteY2" fmla="*/ 7620 h 11049"/>
                    <a:gd name="connsiteX3" fmla="*/ 10287 w 10667"/>
                    <a:gd name="connsiteY3" fmla="*/ 9239 h 11049"/>
                    <a:gd name="connsiteX4" fmla="*/ 7906 w 10667"/>
                    <a:gd name="connsiteY4" fmla="*/ 5715 h 11049"/>
                    <a:gd name="connsiteX5" fmla="*/ 10668 w 10667"/>
                    <a:gd name="connsiteY5" fmla="*/ 2477 h 11049"/>
                    <a:gd name="connsiteX6" fmla="*/ 6572 w 10667"/>
                    <a:gd name="connsiteY6" fmla="*/ 3620 h 11049"/>
                    <a:gd name="connsiteX7" fmla="*/ 4286 w 10667"/>
                    <a:gd name="connsiteY7" fmla="*/ 0 h 11049"/>
                    <a:gd name="connsiteX8" fmla="*/ 4191 w 10667"/>
                    <a:gd name="connsiteY8" fmla="*/ 4286 h 11049"/>
                    <a:gd name="connsiteX9" fmla="*/ 0 w 10667"/>
                    <a:gd name="connsiteY9" fmla="*/ 5334 h 11049"/>
                    <a:gd name="connsiteX10" fmla="*/ 4096 w 10667"/>
                    <a:gd name="connsiteY10" fmla="*/ 6763 h 11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1049">
                      <a:moveTo>
                        <a:pt x="4096" y="6763"/>
                      </a:moveTo>
                      <a:lnTo>
                        <a:pt x="3715" y="11049"/>
                      </a:lnTo>
                      <a:lnTo>
                        <a:pt x="6382" y="7620"/>
                      </a:lnTo>
                      <a:lnTo>
                        <a:pt x="10287" y="9239"/>
                      </a:lnTo>
                      <a:lnTo>
                        <a:pt x="7906" y="5715"/>
                      </a:lnTo>
                      <a:lnTo>
                        <a:pt x="10668" y="2477"/>
                      </a:lnTo>
                      <a:lnTo>
                        <a:pt x="6572" y="3620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96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7" name="Freeform: Shape 926">
                  <a:extLst>
                    <a:ext uri="{FF2B5EF4-FFF2-40B4-BE49-F238E27FC236}">
                      <a16:creationId xmlns:a16="http://schemas.microsoft.com/office/drawing/2014/main" id="{C4F93AB4-FC47-7033-5C37-C44109B8B30B}"/>
                    </a:ext>
                  </a:extLst>
                </p:cNvPr>
                <p:cNvSpPr/>
                <p:nvPr/>
              </p:nvSpPr>
              <p:spPr>
                <a:xfrm>
                  <a:off x="11183389" y="1711982"/>
                  <a:ext cx="11144" cy="10763"/>
                </a:xfrm>
                <a:custGeom>
                  <a:avLst/>
                  <a:gdLst>
                    <a:gd name="connsiteX0" fmla="*/ 3429 w 11144"/>
                    <a:gd name="connsiteY0" fmla="*/ 6382 h 10763"/>
                    <a:gd name="connsiteX1" fmla="*/ 1810 w 11144"/>
                    <a:gd name="connsiteY1" fmla="*/ 10382 h 10763"/>
                    <a:gd name="connsiteX2" fmla="*/ 5334 w 11144"/>
                    <a:gd name="connsiteY2" fmla="*/ 7906 h 10763"/>
                    <a:gd name="connsiteX3" fmla="*/ 8668 w 11144"/>
                    <a:gd name="connsiteY3" fmla="*/ 10763 h 10763"/>
                    <a:gd name="connsiteX4" fmla="*/ 7429 w 11144"/>
                    <a:gd name="connsiteY4" fmla="*/ 6572 h 10763"/>
                    <a:gd name="connsiteX5" fmla="*/ 11144 w 11144"/>
                    <a:gd name="connsiteY5" fmla="*/ 4286 h 10763"/>
                    <a:gd name="connsiteX6" fmla="*/ 6763 w 11144"/>
                    <a:gd name="connsiteY6" fmla="*/ 4191 h 10763"/>
                    <a:gd name="connsiteX7" fmla="*/ 5715 w 11144"/>
                    <a:gd name="connsiteY7" fmla="*/ 0 h 10763"/>
                    <a:gd name="connsiteX8" fmla="*/ 4286 w 11144"/>
                    <a:gd name="connsiteY8" fmla="*/ 4096 h 10763"/>
                    <a:gd name="connsiteX9" fmla="*/ 0 w 11144"/>
                    <a:gd name="connsiteY9" fmla="*/ 3810 h 10763"/>
                    <a:gd name="connsiteX10" fmla="*/ 3429 w 11144"/>
                    <a:gd name="connsiteY10" fmla="*/ 638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429" y="6382"/>
                      </a:moveTo>
                      <a:lnTo>
                        <a:pt x="1810" y="10382"/>
                      </a:lnTo>
                      <a:lnTo>
                        <a:pt x="5334" y="7906"/>
                      </a:lnTo>
                      <a:lnTo>
                        <a:pt x="8668" y="10763"/>
                      </a:lnTo>
                      <a:lnTo>
                        <a:pt x="7429" y="6572"/>
                      </a:lnTo>
                      <a:lnTo>
                        <a:pt x="11144" y="4286"/>
                      </a:lnTo>
                      <a:lnTo>
                        <a:pt x="6763" y="4191"/>
                      </a:lnTo>
                      <a:lnTo>
                        <a:pt x="5715" y="0"/>
                      </a:lnTo>
                      <a:lnTo>
                        <a:pt x="4286" y="4096"/>
                      </a:lnTo>
                      <a:lnTo>
                        <a:pt x="0" y="3810"/>
                      </a:lnTo>
                      <a:lnTo>
                        <a:pt x="3429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8" name="Freeform: Shape 927">
                  <a:extLst>
                    <a:ext uri="{FF2B5EF4-FFF2-40B4-BE49-F238E27FC236}">
                      <a16:creationId xmlns:a16="http://schemas.microsoft.com/office/drawing/2014/main" id="{0E28824C-C4F4-81A1-741A-EE622C5D40A6}"/>
                    </a:ext>
                  </a:extLst>
                </p:cNvPr>
                <p:cNvSpPr/>
                <p:nvPr/>
              </p:nvSpPr>
              <p:spPr>
                <a:xfrm>
                  <a:off x="11174245" y="1788563"/>
                  <a:ext cx="10858" cy="11239"/>
                </a:xfrm>
                <a:custGeom>
                  <a:avLst/>
                  <a:gdLst>
                    <a:gd name="connsiteX0" fmla="*/ 2857 w 10858"/>
                    <a:gd name="connsiteY0" fmla="*/ 5429 h 11239"/>
                    <a:gd name="connsiteX1" fmla="*/ 0 w 10858"/>
                    <a:gd name="connsiteY1" fmla="*/ 8763 h 11239"/>
                    <a:gd name="connsiteX2" fmla="*/ 4191 w 10858"/>
                    <a:gd name="connsiteY2" fmla="*/ 7525 h 11239"/>
                    <a:gd name="connsiteX3" fmla="*/ 6477 w 10858"/>
                    <a:gd name="connsiteY3" fmla="*/ 11240 h 11239"/>
                    <a:gd name="connsiteX4" fmla="*/ 6572 w 10858"/>
                    <a:gd name="connsiteY4" fmla="*/ 6858 h 11239"/>
                    <a:gd name="connsiteX5" fmla="*/ 10858 w 10858"/>
                    <a:gd name="connsiteY5" fmla="*/ 5810 h 11239"/>
                    <a:gd name="connsiteX6" fmla="*/ 6763 w 10858"/>
                    <a:gd name="connsiteY6" fmla="*/ 4381 h 11239"/>
                    <a:gd name="connsiteX7" fmla="*/ 7048 w 10858"/>
                    <a:gd name="connsiteY7" fmla="*/ 0 h 11239"/>
                    <a:gd name="connsiteX8" fmla="*/ 4381 w 10858"/>
                    <a:gd name="connsiteY8" fmla="*/ 3524 h 11239"/>
                    <a:gd name="connsiteX9" fmla="*/ 381 w 10858"/>
                    <a:gd name="connsiteY9" fmla="*/ 1905 h 11239"/>
                    <a:gd name="connsiteX10" fmla="*/ 2857 w 10858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2857" y="5429"/>
                      </a:moveTo>
                      <a:lnTo>
                        <a:pt x="0" y="8763"/>
                      </a:lnTo>
                      <a:lnTo>
                        <a:pt x="4191" y="7525"/>
                      </a:lnTo>
                      <a:lnTo>
                        <a:pt x="6477" y="11240"/>
                      </a:lnTo>
                      <a:lnTo>
                        <a:pt x="6572" y="6858"/>
                      </a:lnTo>
                      <a:lnTo>
                        <a:pt x="10858" y="5810"/>
                      </a:lnTo>
                      <a:lnTo>
                        <a:pt x="6763" y="4381"/>
                      </a:lnTo>
                      <a:lnTo>
                        <a:pt x="7048" y="0"/>
                      </a:lnTo>
                      <a:lnTo>
                        <a:pt x="4381" y="3524"/>
                      </a:lnTo>
                      <a:lnTo>
                        <a:pt x="381" y="1905"/>
                      </a:lnTo>
                      <a:lnTo>
                        <a:pt x="2857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9" name="Freeform: Shape 928">
                  <a:extLst>
                    <a:ext uri="{FF2B5EF4-FFF2-40B4-BE49-F238E27FC236}">
                      <a16:creationId xmlns:a16="http://schemas.microsoft.com/office/drawing/2014/main" id="{6A29F7A8-1677-03A9-D6CE-5B62903F39E4}"/>
                    </a:ext>
                  </a:extLst>
                </p:cNvPr>
                <p:cNvSpPr/>
                <p:nvPr/>
              </p:nvSpPr>
              <p:spPr>
                <a:xfrm>
                  <a:off x="11150528" y="1812851"/>
                  <a:ext cx="11334" cy="10953"/>
                </a:xfrm>
                <a:custGeom>
                  <a:avLst/>
                  <a:gdLst>
                    <a:gd name="connsiteX0" fmla="*/ 3715 w 11334"/>
                    <a:gd name="connsiteY0" fmla="*/ 4286 h 10953"/>
                    <a:gd name="connsiteX1" fmla="*/ 0 w 11334"/>
                    <a:gd name="connsiteY1" fmla="*/ 6572 h 10953"/>
                    <a:gd name="connsiteX2" fmla="*/ 4382 w 11334"/>
                    <a:gd name="connsiteY2" fmla="*/ 6668 h 10953"/>
                    <a:gd name="connsiteX3" fmla="*/ 5429 w 11334"/>
                    <a:gd name="connsiteY3" fmla="*/ 10954 h 10953"/>
                    <a:gd name="connsiteX4" fmla="*/ 6953 w 11334"/>
                    <a:gd name="connsiteY4" fmla="*/ 6858 h 10953"/>
                    <a:gd name="connsiteX5" fmla="*/ 11335 w 11334"/>
                    <a:gd name="connsiteY5" fmla="*/ 7144 h 10953"/>
                    <a:gd name="connsiteX6" fmla="*/ 7811 w 11334"/>
                    <a:gd name="connsiteY6" fmla="*/ 4477 h 10953"/>
                    <a:gd name="connsiteX7" fmla="*/ 9430 w 11334"/>
                    <a:gd name="connsiteY7" fmla="*/ 381 h 10953"/>
                    <a:gd name="connsiteX8" fmla="*/ 5810 w 11334"/>
                    <a:gd name="connsiteY8" fmla="*/ 2858 h 10953"/>
                    <a:gd name="connsiteX9" fmla="*/ 2477 w 11334"/>
                    <a:gd name="connsiteY9" fmla="*/ 0 h 10953"/>
                    <a:gd name="connsiteX10" fmla="*/ 3715 w 11334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715" y="4286"/>
                      </a:moveTo>
                      <a:lnTo>
                        <a:pt x="0" y="6572"/>
                      </a:lnTo>
                      <a:lnTo>
                        <a:pt x="4382" y="6668"/>
                      </a:lnTo>
                      <a:lnTo>
                        <a:pt x="5429" y="10954"/>
                      </a:lnTo>
                      <a:lnTo>
                        <a:pt x="6953" y="6858"/>
                      </a:lnTo>
                      <a:lnTo>
                        <a:pt x="11335" y="7144"/>
                      </a:lnTo>
                      <a:lnTo>
                        <a:pt x="7811" y="4477"/>
                      </a:lnTo>
                      <a:lnTo>
                        <a:pt x="9430" y="381"/>
                      </a:lnTo>
                      <a:lnTo>
                        <a:pt x="5810" y="2858"/>
                      </a:lnTo>
                      <a:lnTo>
                        <a:pt x="2477" y="0"/>
                      </a:lnTo>
                      <a:lnTo>
                        <a:pt x="3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0" name="Freeform: Shape 929">
                  <a:extLst>
                    <a:ext uri="{FF2B5EF4-FFF2-40B4-BE49-F238E27FC236}">
                      <a16:creationId xmlns:a16="http://schemas.microsoft.com/office/drawing/2014/main" id="{0285948D-E677-AA48-A586-851DE055287F}"/>
                    </a:ext>
                  </a:extLst>
                </p:cNvPr>
                <p:cNvSpPr/>
                <p:nvPr/>
              </p:nvSpPr>
              <p:spPr>
                <a:xfrm>
                  <a:off x="11172340" y="2048309"/>
                  <a:ext cx="11049" cy="11430"/>
                </a:xfrm>
                <a:custGeom>
                  <a:avLst/>
                  <a:gdLst>
                    <a:gd name="connsiteX0" fmla="*/ 4381 w 11049"/>
                    <a:gd name="connsiteY0" fmla="*/ 4477 h 11430"/>
                    <a:gd name="connsiteX1" fmla="*/ 0 w 11049"/>
                    <a:gd name="connsiteY1" fmla="*/ 5525 h 11430"/>
                    <a:gd name="connsiteX2" fmla="*/ 4191 w 11049"/>
                    <a:gd name="connsiteY2" fmla="*/ 6953 h 11430"/>
                    <a:gd name="connsiteX3" fmla="*/ 3905 w 11049"/>
                    <a:gd name="connsiteY3" fmla="*/ 11430 h 11430"/>
                    <a:gd name="connsiteX4" fmla="*/ 6572 w 11049"/>
                    <a:gd name="connsiteY4" fmla="*/ 7906 h 11430"/>
                    <a:gd name="connsiteX5" fmla="*/ 10763 w 11049"/>
                    <a:gd name="connsiteY5" fmla="*/ 9525 h 11430"/>
                    <a:gd name="connsiteX6" fmla="*/ 8192 w 11049"/>
                    <a:gd name="connsiteY6" fmla="*/ 5906 h 11430"/>
                    <a:gd name="connsiteX7" fmla="*/ 11049 w 11049"/>
                    <a:gd name="connsiteY7" fmla="*/ 2477 h 11430"/>
                    <a:gd name="connsiteX8" fmla="*/ 6763 w 11049"/>
                    <a:gd name="connsiteY8" fmla="*/ 3715 h 11430"/>
                    <a:gd name="connsiteX9" fmla="*/ 4477 w 11049"/>
                    <a:gd name="connsiteY9" fmla="*/ 0 h 11430"/>
                    <a:gd name="connsiteX10" fmla="*/ 4381 w 11049"/>
                    <a:gd name="connsiteY10" fmla="*/ 4477 h 11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430">
                      <a:moveTo>
                        <a:pt x="4381" y="4477"/>
                      </a:moveTo>
                      <a:lnTo>
                        <a:pt x="0" y="5525"/>
                      </a:lnTo>
                      <a:lnTo>
                        <a:pt x="4191" y="6953"/>
                      </a:lnTo>
                      <a:lnTo>
                        <a:pt x="3905" y="11430"/>
                      </a:lnTo>
                      <a:lnTo>
                        <a:pt x="6572" y="7906"/>
                      </a:lnTo>
                      <a:lnTo>
                        <a:pt x="10763" y="9525"/>
                      </a:lnTo>
                      <a:lnTo>
                        <a:pt x="8192" y="5906"/>
                      </a:lnTo>
                      <a:lnTo>
                        <a:pt x="11049" y="2477"/>
                      </a:lnTo>
                      <a:lnTo>
                        <a:pt x="6763" y="3715"/>
                      </a:lnTo>
                      <a:lnTo>
                        <a:pt x="4477" y="0"/>
                      </a:lnTo>
                      <a:lnTo>
                        <a:pt x="4381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1" name="Freeform: Shape 930">
                  <a:extLst>
                    <a:ext uri="{FF2B5EF4-FFF2-40B4-BE49-F238E27FC236}">
                      <a16:creationId xmlns:a16="http://schemas.microsoft.com/office/drawing/2014/main" id="{0F1BC246-02B0-70F1-E47D-379DA9954E91}"/>
                    </a:ext>
                  </a:extLst>
                </p:cNvPr>
                <p:cNvSpPr/>
                <p:nvPr/>
              </p:nvSpPr>
              <p:spPr>
                <a:xfrm>
                  <a:off x="11132240" y="1963632"/>
                  <a:ext cx="11620" cy="11144"/>
                </a:xfrm>
                <a:custGeom>
                  <a:avLst/>
                  <a:gdLst>
                    <a:gd name="connsiteX0" fmla="*/ 4572 w 11620"/>
                    <a:gd name="connsiteY0" fmla="*/ 4191 h 11144"/>
                    <a:gd name="connsiteX1" fmla="*/ 0 w 11620"/>
                    <a:gd name="connsiteY1" fmla="*/ 3905 h 11144"/>
                    <a:gd name="connsiteX2" fmla="*/ 3620 w 11620"/>
                    <a:gd name="connsiteY2" fmla="*/ 6667 h 11144"/>
                    <a:gd name="connsiteX3" fmla="*/ 1905 w 11620"/>
                    <a:gd name="connsiteY3" fmla="*/ 10763 h 11144"/>
                    <a:gd name="connsiteX4" fmla="*/ 5620 w 11620"/>
                    <a:gd name="connsiteY4" fmla="*/ 8287 h 11144"/>
                    <a:gd name="connsiteX5" fmla="*/ 9049 w 11620"/>
                    <a:gd name="connsiteY5" fmla="*/ 11144 h 11144"/>
                    <a:gd name="connsiteX6" fmla="*/ 7811 w 11620"/>
                    <a:gd name="connsiteY6" fmla="*/ 6858 h 11144"/>
                    <a:gd name="connsiteX7" fmla="*/ 11621 w 11620"/>
                    <a:gd name="connsiteY7" fmla="*/ 4477 h 11144"/>
                    <a:gd name="connsiteX8" fmla="*/ 7144 w 11620"/>
                    <a:gd name="connsiteY8" fmla="*/ 4381 h 11144"/>
                    <a:gd name="connsiteX9" fmla="*/ 6001 w 11620"/>
                    <a:gd name="connsiteY9" fmla="*/ 0 h 11144"/>
                    <a:gd name="connsiteX10" fmla="*/ 4572 w 11620"/>
                    <a:gd name="connsiteY10" fmla="*/ 4191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144">
                      <a:moveTo>
                        <a:pt x="4572" y="4191"/>
                      </a:moveTo>
                      <a:lnTo>
                        <a:pt x="0" y="3905"/>
                      </a:lnTo>
                      <a:lnTo>
                        <a:pt x="3620" y="6667"/>
                      </a:lnTo>
                      <a:lnTo>
                        <a:pt x="1905" y="10763"/>
                      </a:lnTo>
                      <a:lnTo>
                        <a:pt x="5620" y="8287"/>
                      </a:lnTo>
                      <a:lnTo>
                        <a:pt x="9049" y="11144"/>
                      </a:lnTo>
                      <a:lnTo>
                        <a:pt x="7811" y="6858"/>
                      </a:lnTo>
                      <a:lnTo>
                        <a:pt x="11621" y="4477"/>
                      </a:lnTo>
                      <a:lnTo>
                        <a:pt x="7144" y="4381"/>
                      </a:lnTo>
                      <a:lnTo>
                        <a:pt x="6001" y="0"/>
                      </a:lnTo>
                      <a:lnTo>
                        <a:pt x="4572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2" name="Freeform: Shape 931">
                  <a:extLst>
                    <a:ext uri="{FF2B5EF4-FFF2-40B4-BE49-F238E27FC236}">
                      <a16:creationId xmlns:a16="http://schemas.microsoft.com/office/drawing/2014/main" id="{414FFD9D-8211-8CC3-1EE7-17F96DD820C6}"/>
                    </a:ext>
                  </a:extLst>
                </p:cNvPr>
                <p:cNvSpPr/>
                <p:nvPr/>
              </p:nvSpPr>
              <p:spPr>
                <a:xfrm>
                  <a:off x="11115667" y="2134606"/>
                  <a:ext cx="11810" cy="11334"/>
                </a:xfrm>
                <a:custGeom>
                  <a:avLst/>
                  <a:gdLst>
                    <a:gd name="connsiteX0" fmla="*/ 6096 w 11810"/>
                    <a:gd name="connsiteY0" fmla="*/ 2953 h 11334"/>
                    <a:gd name="connsiteX1" fmla="*/ 2572 w 11810"/>
                    <a:gd name="connsiteY1" fmla="*/ 0 h 11334"/>
                    <a:gd name="connsiteX2" fmla="*/ 3905 w 11810"/>
                    <a:gd name="connsiteY2" fmla="*/ 4382 h 11334"/>
                    <a:gd name="connsiteX3" fmla="*/ 0 w 11810"/>
                    <a:gd name="connsiteY3" fmla="*/ 6858 h 11334"/>
                    <a:gd name="connsiteX4" fmla="*/ 4667 w 11810"/>
                    <a:gd name="connsiteY4" fmla="*/ 6953 h 11334"/>
                    <a:gd name="connsiteX5" fmla="*/ 5715 w 11810"/>
                    <a:gd name="connsiteY5" fmla="*/ 11335 h 11334"/>
                    <a:gd name="connsiteX6" fmla="*/ 7239 w 11810"/>
                    <a:gd name="connsiteY6" fmla="*/ 7049 h 11334"/>
                    <a:gd name="connsiteX7" fmla="*/ 11811 w 11810"/>
                    <a:gd name="connsiteY7" fmla="*/ 7334 h 11334"/>
                    <a:gd name="connsiteX8" fmla="*/ 8191 w 11810"/>
                    <a:gd name="connsiteY8" fmla="*/ 4572 h 11334"/>
                    <a:gd name="connsiteX9" fmla="*/ 9906 w 11810"/>
                    <a:gd name="connsiteY9" fmla="*/ 286 h 11334"/>
                    <a:gd name="connsiteX10" fmla="*/ 6096 w 11810"/>
                    <a:gd name="connsiteY10" fmla="*/ 2953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334">
                      <a:moveTo>
                        <a:pt x="6096" y="2953"/>
                      </a:moveTo>
                      <a:lnTo>
                        <a:pt x="2572" y="0"/>
                      </a:lnTo>
                      <a:lnTo>
                        <a:pt x="3905" y="4382"/>
                      </a:lnTo>
                      <a:lnTo>
                        <a:pt x="0" y="6858"/>
                      </a:lnTo>
                      <a:lnTo>
                        <a:pt x="4667" y="6953"/>
                      </a:lnTo>
                      <a:lnTo>
                        <a:pt x="5715" y="11335"/>
                      </a:lnTo>
                      <a:lnTo>
                        <a:pt x="7239" y="7049"/>
                      </a:lnTo>
                      <a:lnTo>
                        <a:pt x="11811" y="7334"/>
                      </a:lnTo>
                      <a:lnTo>
                        <a:pt x="8191" y="4572"/>
                      </a:lnTo>
                      <a:lnTo>
                        <a:pt x="9906" y="286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3" name="Freeform: Shape 932">
                  <a:extLst>
                    <a:ext uri="{FF2B5EF4-FFF2-40B4-BE49-F238E27FC236}">
                      <a16:creationId xmlns:a16="http://schemas.microsoft.com/office/drawing/2014/main" id="{2BC497A6-8AF9-B9A4-C9C3-8E7E20C9E58A}"/>
                    </a:ext>
                  </a:extLst>
                </p:cNvPr>
                <p:cNvSpPr/>
                <p:nvPr/>
              </p:nvSpPr>
              <p:spPr>
                <a:xfrm>
                  <a:off x="11068137" y="1992874"/>
                  <a:ext cx="11525" cy="11906"/>
                </a:xfrm>
                <a:custGeom>
                  <a:avLst/>
                  <a:gdLst>
                    <a:gd name="connsiteX0" fmla="*/ 7049 w 11525"/>
                    <a:gd name="connsiteY0" fmla="*/ 3905 h 11906"/>
                    <a:gd name="connsiteX1" fmla="*/ 4572 w 11525"/>
                    <a:gd name="connsiteY1" fmla="*/ 0 h 11906"/>
                    <a:gd name="connsiteX2" fmla="*/ 4477 w 11525"/>
                    <a:gd name="connsiteY2" fmla="*/ 4572 h 11906"/>
                    <a:gd name="connsiteX3" fmla="*/ 0 w 11525"/>
                    <a:gd name="connsiteY3" fmla="*/ 5715 h 11906"/>
                    <a:gd name="connsiteX4" fmla="*/ 4382 w 11525"/>
                    <a:gd name="connsiteY4" fmla="*/ 7239 h 11906"/>
                    <a:gd name="connsiteX5" fmla="*/ 4001 w 11525"/>
                    <a:gd name="connsiteY5" fmla="*/ 11906 h 11906"/>
                    <a:gd name="connsiteX6" fmla="*/ 6858 w 11525"/>
                    <a:gd name="connsiteY6" fmla="*/ 8192 h 11906"/>
                    <a:gd name="connsiteX7" fmla="*/ 11144 w 11525"/>
                    <a:gd name="connsiteY7" fmla="*/ 9906 h 11906"/>
                    <a:gd name="connsiteX8" fmla="*/ 8477 w 11525"/>
                    <a:gd name="connsiteY8" fmla="*/ 6096 h 11906"/>
                    <a:gd name="connsiteX9" fmla="*/ 11525 w 11525"/>
                    <a:gd name="connsiteY9" fmla="*/ 2572 h 11906"/>
                    <a:gd name="connsiteX10" fmla="*/ 7049 w 11525"/>
                    <a:gd name="connsiteY10" fmla="*/ 3905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906">
                      <a:moveTo>
                        <a:pt x="7049" y="3905"/>
                      </a:moveTo>
                      <a:lnTo>
                        <a:pt x="4572" y="0"/>
                      </a:lnTo>
                      <a:lnTo>
                        <a:pt x="4477" y="4572"/>
                      </a:lnTo>
                      <a:lnTo>
                        <a:pt x="0" y="5715"/>
                      </a:lnTo>
                      <a:lnTo>
                        <a:pt x="4382" y="7239"/>
                      </a:lnTo>
                      <a:lnTo>
                        <a:pt x="4001" y="11906"/>
                      </a:lnTo>
                      <a:lnTo>
                        <a:pt x="6858" y="8192"/>
                      </a:lnTo>
                      <a:lnTo>
                        <a:pt x="11144" y="9906"/>
                      </a:lnTo>
                      <a:lnTo>
                        <a:pt x="8477" y="6096"/>
                      </a:lnTo>
                      <a:lnTo>
                        <a:pt x="11525" y="2572"/>
                      </a:lnTo>
                      <a:lnTo>
                        <a:pt x="7049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4" name="Freeform: Shape 933">
                  <a:extLst>
                    <a:ext uri="{FF2B5EF4-FFF2-40B4-BE49-F238E27FC236}">
                      <a16:creationId xmlns:a16="http://schemas.microsoft.com/office/drawing/2014/main" id="{F4996B17-C2A6-26F7-A894-30ECE1484180}"/>
                    </a:ext>
                  </a:extLst>
                </p:cNvPr>
                <p:cNvSpPr/>
                <p:nvPr/>
              </p:nvSpPr>
              <p:spPr>
                <a:xfrm>
                  <a:off x="11038133" y="1983730"/>
                  <a:ext cx="12096" cy="11715"/>
                </a:xfrm>
                <a:custGeom>
                  <a:avLst/>
                  <a:gdLst>
                    <a:gd name="connsiteX0" fmla="*/ 7429 w 12096"/>
                    <a:gd name="connsiteY0" fmla="*/ 4572 h 11715"/>
                    <a:gd name="connsiteX1" fmla="*/ 6287 w 12096"/>
                    <a:gd name="connsiteY1" fmla="*/ 0 h 11715"/>
                    <a:gd name="connsiteX2" fmla="*/ 4667 w 12096"/>
                    <a:gd name="connsiteY2" fmla="*/ 4477 h 11715"/>
                    <a:gd name="connsiteX3" fmla="*/ 0 w 12096"/>
                    <a:gd name="connsiteY3" fmla="*/ 4096 h 11715"/>
                    <a:gd name="connsiteX4" fmla="*/ 3810 w 12096"/>
                    <a:gd name="connsiteY4" fmla="*/ 6953 h 11715"/>
                    <a:gd name="connsiteX5" fmla="*/ 2000 w 12096"/>
                    <a:gd name="connsiteY5" fmla="*/ 11335 h 11715"/>
                    <a:gd name="connsiteX6" fmla="*/ 5810 w 12096"/>
                    <a:gd name="connsiteY6" fmla="*/ 8668 h 11715"/>
                    <a:gd name="connsiteX7" fmla="*/ 9430 w 12096"/>
                    <a:gd name="connsiteY7" fmla="*/ 11716 h 11715"/>
                    <a:gd name="connsiteX8" fmla="*/ 8096 w 12096"/>
                    <a:gd name="connsiteY8" fmla="*/ 7144 h 11715"/>
                    <a:gd name="connsiteX9" fmla="*/ 12097 w 12096"/>
                    <a:gd name="connsiteY9" fmla="*/ 4667 h 11715"/>
                    <a:gd name="connsiteX10" fmla="*/ 7429 w 12096"/>
                    <a:gd name="connsiteY10" fmla="*/ 4572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715">
                      <a:moveTo>
                        <a:pt x="7429" y="4572"/>
                      </a:moveTo>
                      <a:lnTo>
                        <a:pt x="6287" y="0"/>
                      </a:lnTo>
                      <a:lnTo>
                        <a:pt x="4667" y="4477"/>
                      </a:lnTo>
                      <a:lnTo>
                        <a:pt x="0" y="4096"/>
                      </a:lnTo>
                      <a:lnTo>
                        <a:pt x="3810" y="6953"/>
                      </a:lnTo>
                      <a:lnTo>
                        <a:pt x="2000" y="11335"/>
                      </a:lnTo>
                      <a:lnTo>
                        <a:pt x="5810" y="8668"/>
                      </a:lnTo>
                      <a:lnTo>
                        <a:pt x="9430" y="11716"/>
                      </a:lnTo>
                      <a:lnTo>
                        <a:pt x="8096" y="7144"/>
                      </a:lnTo>
                      <a:lnTo>
                        <a:pt x="12097" y="4667"/>
                      </a:lnTo>
                      <a:lnTo>
                        <a:pt x="7429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5" name="Freeform: Shape 934">
                  <a:extLst>
                    <a:ext uri="{FF2B5EF4-FFF2-40B4-BE49-F238E27FC236}">
                      <a16:creationId xmlns:a16="http://schemas.microsoft.com/office/drawing/2014/main" id="{21CEC2AD-6E0F-0D1B-41A0-0E1A5D5408A1}"/>
                    </a:ext>
                  </a:extLst>
                </p:cNvPr>
                <p:cNvSpPr/>
                <p:nvPr/>
              </p:nvSpPr>
              <p:spPr>
                <a:xfrm>
                  <a:off x="10994128" y="1886384"/>
                  <a:ext cx="11810" cy="12191"/>
                </a:xfrm>
                <a:custGeom>
                  <a:avLst/>
                  <a:gdLst>
                    <a:gd name="connsiteX0" fmla="*/ 7334 w 11810"/>
                    <a:gd name="connsiteY0" fmla="*/ 4667 h 12191"/>
                    <a:gd name="connsiteX1" fmla="*/ 7620 w 11810"/>
                    <a:gd name="connsiteY1" fmla="*/ 0 h 12191"/>
                    <a:gd name="connsiteX2" fmla="*/ 4763 w 11810"/>
                    <a:gd name="connsiteY2" fmla="*/ 3715 h 12191"/>
                    <a:gd name="connsiteX3" fmla="*/ 381 w 11810"/>
                    <a:gd name="connsiteY3" fmla="*/ 2000 h 12191"/>
                    <a:gd name="connsiteX4" fmla="*/ 3048 w 11810"/>
                    <a:gd name="connsiteY4" fmla="*/ 5906 h 12191"/>
                    <a:gd name="connsiteX5" fmla="*/ 0 w 11810"/>
                    <a:gd name="connsiteY5" fmla="*/ 9525 h 12191"/>
                    <a:gd name="connsiteX6" fmla="*/ 4572 w 11810"/>
                    <a:gd name="connsiteY6" fmla="*/ 8096 h 12191"/>
                    <a:gd name="connsiteX7" fmla="*/ 7048 w 11810"/>
                    <a:gd name="connsiteY7" fmla="*/ 12192 h 12191"/>
                    <a:gd name="connsiteX8" fmla="*/ 7144 w 11810"/>
                    <a:gd name="connsiteY8" fmla="*/ 7429 h 12191"/>
                    <a:gd name="connsiteX9" fmla="*/ 11811 w 11810"/>
                    <a:gd name="connsiteY9" fmla="*/ 6287 h 12191"/>
                    <a:gd name="connsiteX10" fmla="*/ 7334 w 11810"/>
                    <a:gd name="connsiteY10" fmla="*/ 4667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2191">
                      <a:moveTo>
                        <a:pt x="7334" y="4667"/>
                      </a:moveTo>
                      <a:lnTo>
                        <a:pt x="7620" y="0"/>
                      </a:lnTo>
                      <a:lnTo>
                        <a:pt x="4763" y="3715"/>
                      </a:lnTo>
                      <a:lnTo>
                        <a:pt x="381" y="2000"/>
                      </a:lnTo>
                      <a:lnTo>
                        <a:pt x="3048" y="5906"/>
                      </a:lnTo>
                      <a:lnTo>
                        <a:pt x="0" y="9525"/>
                      </a:lnTo>
                      <a:lnTo>
                        <a:pt x="4572" y="8096"/>
                      </a:lnTo>
                      <a:lnTo>
                        <a:pt x="7048" y="12192"/>
                      </a:lnTo>
                      <a:lnTo>
                        <a:pt x="7144" y="7429"/>
                      </a:lnTo>
                      <a:lnTo>
                        <a:pt x="11811" y="6287"/>
                      </a:lnTo>
                      <a:lnTo>
                        <a:pt x="7334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6" name="Freeform: Shape 935">
                  <a:extLst>
                    <a:ext uri="{FF2B5EF4-FFF2-40B4-BE49-F238E27FC236}">
                      <a16:creationId xmlns:a16="http://schemas.microsoft.com/office/drawing/2014/main" id="{3618797B-6555-0F18-0A0C-D67C0582C29F}"/>
                    </a:ext>
                  </a:extLst>
                </p:cNvPr>
                <p:cNvSpPr/>
                <p:nvPr/>
              </p:nvSpPr>
              <p:spPr>
                <a:xfrm>
                  <a:off x="10997080" y="2025640"/>
                  <a:ext cx="12287" cy="11906"/>
                </a:xfrm>
                <a:custGeom>
                  <a:avLst/>
                  <a:gdLst>
                    <a:gd name="connsiteX0" fmla="*/ 8477 w 12287"/>
                    <a:gd name="connsiteY0" fmla="*/ 4763 h 11906"/>
                    <a:gd name="connsiteX1" fmla="*/ 10287 w 12287"/>
                    <a:gd name="connsiteY1" fmla="*/ 381 h 11906"/>
                    <a:gd name="connsiteX2" fmla="*/ 6382 w 12287"/>
                    <a:gd name="connsiteY2" fmla="*/ 3048 h 11906"/>
                    <a:gd name="connsiteX3" fmla="*/ 2667 w 12287"/>
                    <a:gd name="connsiteY3" fmla="*/ 0 h 11906"/>
                    <a:gd name="connsiteX4" fmla="*/ 4096 w 12287"/>
                    <a:gd name="connsiteY4" fmla="*/ 4572 h 11906"/>
                    <a:gd name="connsiteX5" fmla="*/ 0 w 12287"/>
                    <a:gd name="connsiteY5" fmla="*/ 7144 h 11906"/>
                    <a:gd name="connsiteX6" fmla="*/ 4763 w 12287"/>
                    <a:gd name="connsiteY6" fmla="*/ 7239 h 11906"/>
                    <a:gd name="connsiteX7" fmla="*/ 6001 w 12287"/>
                    <a:gd name="connsiteY7" fmla="*/ 11906 h 11906"/>
                    <a:gd name="connsiteX8" fmla="*/ 7525 w 12287"/>
                    <a:gd name="connsiteY8" fmla="*/ 7334 h 11906"/>
                    <a:gd name="connsiteX9" fmla="*/ 12287 w 12287"/>
                    <a:gd name="connsiteY9" fmla="*/ 7715 h 11906"/>
                    <a:gd name="connsiteX10" fmla="*/ 8477 w 12287"/>
                    <a:gd name="connsiteY10" fmla="*/ 4763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1906">
                      <a:moveTo>
                        <a:pt x="8477" y="4763"/>
                      </a:moveTo>
                      <a:lnTo>
                        <a:pt x="10287" y="381"/>
                      </a:lnTo>
                      <a:lnTo>
                        <a:pt x="6382" y="3048"/>
                      </a:lnTo>
                      <a:lnTo>
                        <a:pt x="2667" y="0"/>
                      </a:lnTo>
                      <a:lnTo>
                        <a:pt x="4096" y="4572"/>
                      </a:lnTo>
                      <a:lnTo>
                        <a:pt x="0" y="7144"/>
                      </a:lnTo>
                      <a:lnTo>
                        <a:pt x="4763" y="7239"/>
                      </a:lnTo>
                      <a:lnTo>
                        <a:pt x="6001" y="11906"/>
                      </a:lnTo>
                      <a:lnTo>
                        <a:pt x="7525" y="7334"/>
                      </a:lnTo>
                      <a:lnTo>
                        <a:pt x="12287" y="7715"/>
                      </a:lnTo>
                      <a:lnTo>
                        <a:pt x="8477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7" name="Freeform: Shape 936">
                  <a:extLst>
                    <a:ext uri="{FF2B5EF4-FFF2-40B4-BE49-F238E27FC236}">
                      <a16:creationId xmlns:a16="http://schemas.microsoft.com/office/drawing/2014/main" id="{8D0B848A-FF41-0DAA-6479-FD096E74B30A}"/>
                    </a:ext>
                  </a:extLst>
                </p:cNvPr>
                <p:cNvSpPr/>
                <p:nvPr/>
              </p:nvSpPr>
              <p:spPr>
                <a:xfrm>
                  <a:off x="10945264" y="1909149"/>
                  <a:ext cx="12001" cy="12477"/>
                </a:xfrm>
                <a:custGeom>
                  <a:avLst/>
                  <a:gdLst>
                    <a:gd name="connsiteX0" fmla="*/ 8858 w 12001"/>
                    <a:gd name="connsiteY0" fmla="*/ 6382 h 12477"/>
                    <a:gd name="connsiteX1" fmla="*/ 12002 w 12001"/>
                    <a:gd name="connsiteY1" fmla="*/ 2762 h 12477"/>
                    <a:gd name="connsiteX2" fmla="*/ 7334 w 12001"/>
                    <a:gd name="connsiteY2" fmla="*/ 4096 h 12477"/>
                    <a:gd name="connsiteX3" fmla="*/ 4763 w 12001"/>
                    <a:gd name="connsiteY3" fmla="*/ 0 h 12477"/>
                    <a:gd name="connsiteX4" fmla="*/ 4667 w 12001"/>
                    <a:gd name="connsiteY4" fmla="*/ 4858 h 12477"/>
                    <a:gd name="connsiteX5" fmla="*/ 0 w 12001"/>
                    <a:gd name="connsiteY5" fmla="*/ 6001 h 12477"/>
                    <a:gd name="connsiteX6" fmla="*/ 4572 w 12001"/>
                    <a:gd name="connsiteY6" fmla="*/ 7620 h 12477"/>
                    <a:gd name="connsiteX7" fmla="*/ 4191 w 12001"/>
                    <a:gd name="connsiteY7" fmla="*/ 12478 h 12477"/>
                    <a:gd name="connsiteX8" fmla="*/ 7144 w 12001"/>
                    <a:gd name="connsiteY8" fmla="*/ 8573 h 12477"/>
                    <a:gd name="connsiteX9" fmla="*/ 11621 w 12001"/>
                    <a:gd name="connsiteY9" fmla="*/ 10382 h 12477"/>
                    <a:gd name="connsiteX10" fmla="*/ 8858 w 12001"/>
                    <a:gd name="connsiteY10" fmla="*/ 6382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477">
                      <a:moveTo>
                        <a:pt x="8858" y="6382"/>
                      </a:moveTo>
                      <a:lnTo>
                        <a:pt x="12002" y="2762"/>
                      </a:lnTo>
                      <a:lnTo>
                        <a:pt x="7334" y="4096"/>
                      </a:lnTo>
                      <a:lnTo>
                        <a:pt x="4763" y="0"/>
                      </a:lnTo>
                      <a:lnTo>
                        <a:pt x="4667" y="4858"/>
                      </a:ln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191" y="12478"/>
                      </a:lnTo>
                      <a:lnTo>
                        <a:pt x="7144" y="8573"/>
                      </a:lnTo>
                      <a:lnTo>
                        <a:pt x="11621" y="10382"/>
                      </a:lnTo>
                      <a:lnTo>
                        <a:pt x="8858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8" name="Freeform: Shape 937">
                  <a:extLst>
                    <a:ext uri="{FF2B5EF4-FFF2-40B4-BE49-F238E27FC236}">
                      <a16:creationId xmlns:a16="http://schemas.microsoft.com/office/drawing/2014/main" id="{D6B1DACF-6819-DA64-D3D4-79EBD49E3445}"/>
                    </a:ext>
                  </a:extLst>
                </p:cNvPr>
                <p:cNvSpPr/>
                <p:nvPr/>
              </p:nvSpPr>
              <p:spPr>
                <a:xfrm>
                  <a:off x="10945550" y="1945535"/>
                  <a:ext cx="12573" cy="12191"/>
                </a:xfrm>
                <a:custGeom>
                  <a:avLst/>
                  <a:gdLst>
                    <a:gd name="connsiteX0" fmla="*/ 8382 w 12573"/>
                    <a:gd name="connsiteY0" fmla="*/ 7429 h 12191"/>
                    <a:gd name="connsiteX1" fmla="*/ 12573 w 12573"/>
                    <a:gd name="connsiteY1" fmla="*/ 4858 h 12191"/>
                    <a:gd name="connsiteX2" fmla="*/ 7715 w 12573"/>
                    <a:gd name="connsiteY2" fmla="*/ 4763 h 12191"/>
                    <a:gd name="connsiteX3" fmla="*/ 6477 w 12573"/>
                    <a:gd name="connsiteY3" fmla="*/ 0 h 12191"/>
                    <a:gd name="connsiteX4" fmla="*/ 4858 w 12573"/>
                    <a:gd name="connsiteY4" fmla="*/ 4667 h 12191"/>
                    <a:gd name="connsiteX5" fmla="*/ 0 w 12573"/>
                    <a:gd name="connsiteY5" fmla="*/ 4286 h 12191"/>
                    <a:gd name="connsiteX6" fmla="*/ 3905 w 12573"/>
                    <a:gd name="connsiteY6" fmla="*/ 7239 h 12191"/>
                    <a:gd name="connsiteX7" fmla="*/ 2096 w 12573"/>
                    <a:gd name="connsiteY7" fmla="*/ 11811 h 12191"/>
                    <a:gd name="connsiteX8" fmla="*/ 6096 w 12573"/>
                    <a:gd name="connsiteY8" fmla="*/ 8954 h 12191"/>
                    <a:gd name="connsiteX9" fmla="*/ 9811 w 12573"/>
                    <a:gd name="connsiteY9" fmla="*/ 12192 h 12191"/>
                    <a:gd name="connsiteX10" fmla="*/ 8382 w 12573"/>
                    <a:gd name="connsiteY10" fmla="*/ 7429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3" h="12191">
                      <a:moveTo>
                        <a:pt x="8382" y="7429"/>
                      </a:moveTo>
                      <a:lnTo>
                        <a:pt x="12573" y="4858"/>
                      </a:lnTo>
                      <a:lnTo>
                        <a:pt x="7715" y="4763"/>
                      </a:lnTo>
                      <a:lnTo>
                        <a:pt x="6477" y="0"/>
                      </a:lnTo>
                      <a:lnTo>
                        <a:pt x="4858" y="4667"/>
                      </a:lnTo>
                      <a:lnTo>
                        <a:pt x="0" y="4286"/>
                      </a:lnTo>
                      <a:lnTo>
                        <a:pt x="3905" y="7239"/>
                      </a:lnTo>
                      <a:lnTo>
                        <a:pt x="2096" y="11811"/>
                      </a:lnTo>
                      <a:lnTo>
                        <a:pt x="6096" y="8954"/>
                      </a:lnTo>
                      <a:lnTo>
                        <a:pt x="9811" y="12192"/>
                      </a:lnTo>
                      <a:lnTo>
                        <a:pt x="838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9" name="Freeform: Shape 938">
                  <a:extLst>
                    <a:ext uri="{FF2B5EF4-FFF2-40B4-BE49-F238E27FC236}">
                      <a16:creationId xmlns:a16="http://schemas.microsoft.com/office/drawing/2014/main" id="{CEF04EEA-B0E8-FE49-DF9E-E89FA069868F}"/>
                    </a:ext>
                  </a:extLst>
                </p:cNvPr>
                <p:cNvSpPr/>
                <p:nvPr/>
              </p:nvSpPr>
              <p:spPr>
                <a:xfrm>
                  <a:off x="10878018" y="1807708"/>
                  <a:ext cx="12191" cy="12668"/>
                </a:xfrm>
                <a:custGeom>
                  <a:avLst/>
                  <a:gdLst>
                    <a:gd name="connsiteX0" fmla="*/ 7429 w 12191"/>
                    <a:gd name="connsiteY0" fmla="*/ 7715 h 12668"/>
                    <a:gd name="connsiteX1" fmla="*/ 12192 w 12191"/>
                    <a:gd name="connsiteY1" fmla="*/ 6477 h 12668"/>
                    <a:gd name="connsiteX2" fmla="*/ 7620 w 12191"/>
                    <a:gd name="connsiteY2" fmla="*/ 4858 h 12668"/>
                    <a:gd name="connsiteX3" fmla="*/ 7906 w 12191"/>
                    <a:gd name="connsiteY3" fmla="*/ 0 h 12668"/>
                    <a:gd name="connsiteX4" fmla="*/ 4953 w 12191"/>
                    <a:gd name="connsiteY4" fmla="*/ 3905 h 12668"/>
                    <a:gd name="connsiteX5" fmla="*/ 381 w 12191"/>
                    <a:gd name="connsiteY5" fmla="*/ 2000 h 12668"/>
                    <a:gd name="connsiteX6" fmla="*/ 3143 w 12191"/>
                    <a:gd name="connsiteY6" fmla="*/ 6096 h 12668"/>
                    <a:gd name="connsiteX7" fmla="*/ 0 w 12191"/>
                    <a:gd name="connsiteY7" fmla="*/ 9811 h 12668"/>
                    <a:gd name="connsiteX8" fmla="*/ 4763 w 12191"/>
                    <a:gd name="connsiteY8" fmla="*/ 8382 h 12668"/>
                    <a:gd name="connsiteX9" fmla="*/ 7334 w 12191"/>
                    <a:gd name="connsiteY9" fmla="*/ 12668 h 12668"/>
                    <a:gd name="connsiteX10" fmla="*/ 7429 w 12191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1" h="12668">
                      <a:moveTo>
                        <a:pt x="7429" y="7715"/>
                      </a:moveTo>
                      <a:lnTo>
                        <a:pt x="12192" y="6477"/>
                      </a:lnTo>
                      <a:lnTo>
                        <a:pt x="7620" y="4858"/>
                      </a:lnTo>
                      <a:lnTo>
                        <a:pt x="7906" y="0"/>
                      </a:lnTo>
                      <a:lnTo>
                        <a:pt x="4953" y="3905"/>
                      </a:lnTo>
                      <a:lnTo>
                        <a:pt x="381" y="2000"/>
                      </a:lnTo>
                      <a:lnTo>
                        <a:pt x="3143" y="6096"/>
                      </a:lnTo>
                      <a:lnTo>
                        <a:pt x="0" y="9811"/>
                      </a:lnTo>
                      <a:lnTo>
                        <a:pt x="4763" y="8382"/>
                      </a:lnTo>
                      <a:lnTo>
                        <a:pt x="7334" y="12668"/>
                      </a:lnTo>
                      <a:lnTo>
                        <a:pt x="7429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0" name="Freeform: Shape 939">
                  <a:extLst>
                    <a:ext uri="{FF2B5EF4-FFF2-40B4-BE49-F238E27FC236}">
                      <a16:creationId xmlns:a16="http://schemas.microsoft.com/office/drawing/2014/main" id="{1E607A05-36D5-1F12-7321-BBFDE13290A6}"/>
                    </a:ext>
                  </a:extLst>
                </p:cNvPr>
                <p:cNvSpPr/>
                <p:nvPr/>
              </p:nvSpPr>
              <p:spPr>
                <a:xfrm>
                  <a:off x="10920309" y="2124414"/>
                  <a:ext cx="12763" cy="12382"/>
                </a:xfrm>
                <a:custGeom>
                  <a:avLst/>
                  <a:gdLst>
                    <a:gd name="connsiteX0" fmla="*/ 7811 w 12763"/>
                    <a:gd name="connsiteY0" fmla="*/ 7620 h 12382"/>
                    <a:gd name="connsiteX1" fmla="*/ 12763 w 12763"/>
                    <a:gd name="connsiteY1" fmla="*/ 8001 h 12382"/>
                    <a:gd name="connsiteX2" fmla="*/ 8858 w 12763"/>
                    <a:gd name="connsiteY2" fmla="*/ 4953 h 12382"/>
                    <a:gd name="connsiteX3" fmla="*/ 10668 w 12763"/>
                    <a:gd name="connsiteY3" fmla="*/ 381 h 12382"/>
                    <a:gd name="connsiteX4" fmla="*/ 6572 w 12763"/>
                    <a:gd name="connsiteY4" fmla="*/ 3239 h 12382"/>
                    <a:gd name="connsiteX5" fmla="*/ 2762 w 12763"/>
                    <a:gd name="connsiteY5" fmla="*/ 0 h 12382"/>
                    <a:gd name="connsiteX6" fmla="*/ 4191 w 12763"/>
                    <a:gd name="connsiteY6" fmla="*/ 4763 h 12382"/>
                    <a:gd name="connsiteX7" fmla="*/ 0 w 12763"/>
                    <a:gd name="connsiteY7" fmla="*/ 7430 h 12382"/>
                    <a:gd name="connsiteX8" fmla="*/ 4953 w 12763"/>
                    <a:gd name="connsiteY8" fmla="*/ 7525 h 12382"/>
                    <a:gd name="connsiteX9" fmla="*/ 6191 w 12763"/>
                    <a:gd name="connsiteY9" fmla="*/ 12383 h 12382"/>
                    <a:gd name="connsiteX10" fmla="*/ 7811 w 12763"/>
                    <a:gd name="connsiteY10" fmla="*/ 7620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2382">
                      <a:moveTo>
                        <a:pt x="7811" y="7620"/>
                      </a:moveTo>
                      <a:lnTo>
                        <a:pt x="12763" y="8001"/>
                      </a:lnTo>
                      <a:lnTo>
                        <a:pt x="8858" y="4953"/>
                      </a:lnTo>
                      <a:lnTo>
                        <a:pt x="10668" y="381"/>
                      </a:lnTo>
                      <a:lnTo>
                        <a:pt x="6572" y="3239"/>
                      </a:lnTo>
                      <a:lnTo>
                        <a:pt x="2762" y="0"/>
                      </a:lnTo>
                      <a:lnTo>
                        <a:pt x="4191" y="4763"/>
                      </a:lnTo>
                      <a:lnTo>
                        <a:pt x="0" y="7430"/>
                      </a:lnTo>
                      <a:lnTo>
                        <a:pt x="4953" y="7525"/>
                      </a:lnTo>
                      <a:lnTo>
                        <a:pt x="6191" y="12383"/>
                      </a:lnTo>
                      <a:lnTo>
                        <a:pt x="7811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1" name="Freeform: Shape 940">
                  <a:extLst>
                    <a:ext uri="{FF2B5EF4-FFF2-40B4-BE49-F238E27FC236}">
                      <a16:creationId xmlns:a16="http://schemas.microsoft.com/office/drawing/2014/main" id="{30D55AED-2CFB-C1E8-5286-D921ACF50869}"/>
                    </a:ext>
                  </a:extLst>
                </p:cNvPr>
                <p:cNvSpPr/>
                <p:nvPr/>
              </p:nvSpPr>
              <p:spPr>
                <a:xfrm>
                  <a:off x="10904688" y="2161943"/>
                  <a:ext cx="12477" cy="12954"/>
                </a:xfrm>
                <a:custGeom>
                  <a:avLst/>
                  <a:gdLst>
                    <a:gd name="connsiteX0" fmla="*/ 7429 w 12477"/>
                    <a:gd name="connsiteY0" fmla="*/ 8954 h 12954"/>
                    <a:gd name="connsiteX1" fmla="*/ 12097 w 12477"/>
                    <a:gd name="connsiteY1" fmla="*/ 10858 h 12954"/>
                    <a:gd name="connsiteX2" fmla="*/ 9239 w 12477"/>
                    <a:gd name="connsiteY2" fmla="*/ 6668 h 12954"/>
                    <a:gd name="connsiteX3" fmla="*/ 12478 w 12477"/>
                    <a:gd name="connsiteY3" fmla="*/ 2858 h 12954"/>
                    <a:gd name="connsiteX4" fmla="*/ 7715 w 12477"/>
                    <a:gd name="connsiteY4" fmla="*/ 4286 h 12954"/>
                    <a:gd name="connsiteX5" fmla="*/ 5048 w 12477"/>
                    <a:gd name="connsiteY5" fmla="*/ 0 h 12954"/>
                    <a:gd name="connsiteX6" fmla="*/ 4858 w 12477"/>
                    <a:gd name="connsiteY6" fmla="*/ 5048 h 12954"/>
                    <a:gd name="connsiteX7" fmla="*/ 0 w 12477"/>
                    <a:gd name="connsiteY7" fmla="*/ 6287 h 12954"/>
                    <a:gd name="connsiteX8" fmla="*/ 4763 w 12477"/>
                    <a:gd name="connsiteY8" fmla="*/ 7906 h 12954"/>
                    <a:gd name="connsiteX9" fmla="*/ 4382 w 12477"/>
                    <a:gd name="connsiteY9" fmla="*/ 12954 h 12954"/>
                    <a:gd name="connsiteX10" fmla="*/ 7429 w 12477"/>
                    <a:gd name="connsiteY10" fmla="*/ 8954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954">
                      <a:moveTo>
                        <a:pt x="7429" y="8954"/>
                      </a:moveTo>
                      <a:lnTo>
                        <a:pt x="12097" y="10858"/>
                      </a:lnTo>
                      <a:lnTo>
                        <a:pt x="9239" y="6668"/>
                      </a:lnTo>
                      <a:lnTo>
                        <a:pt x="12478" y="2858"/>
                      </a:lnTo>
                      <a:lnTo>
                        <a:pt x="7715" y="4286"/>
                      </a:lnTo>
                      <a:lnTo>
                        <a:pt x="5048" y="0"/>
                      </a:lnTo>
                      <a:lnTo>
                        <a:pt x="4858" y="5048"/>
                      </a:lnTo>
                      <a:lnTo>
                        <a:pt x="0" y="6287"/>
                      </a:lnTo>
                      <a:lnTo>
                        <a:pt x="4763" y="7906"/>
                      </a:lnTo>
                      <a:lnTo>
                        <a:pt x="4382" y="12954"/>
                      </a:lnTo>
                      <a:lnTo>
                        <a:pt x="7429" y="8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2" name="Freeform: Shape 941">
                  <a:extLst>
                    <a:ext uri="{FF2B5EF4-FFF2-40B4-BE49-F238E27FC236}">
                      <a16:creationId xmlns:a16="http://schemas.microsoft.com/office/drawing/2014/main" id="{C423161E-C3ED-B0F5-6CC4-D987A81B0091}"/>
                    </a:ext>
                  </a:extLst>
                </p:cNvPr>
                <p:cNvSpPr/>
                <p:nvPr/>
              </p:nvSpPr>
              <p:spPr>
                <a:xfrm>
                  <a:off x="10901735" y="2258145"/>
                  <a:ext cx="13144" cy="12572"/>
                </a:xfrm>
                <a:custGeom>
                  <a:avLst/>
                  <a:gdLst>
                    <a:gd name="connsiteX0" fmla="*/ 6382 w 13144"/>
                    <a:gd name="connsiteY0" fmla="*/ 9335 h 12572"/>
                    <a:gd name="connsiteX1" fmla="*/ 10287 w 13144"/>
                    <a:gd name="connsiteY1" fmla="*/ 12573 h 12572"/>
                    <a:gd name="connsiteX2" fmla="*/ 8763 w 13144"/>
                    <a:gd name="connsiteY2" fmla="*/ 7715 h 12572"/>
                    <a:gd name="connsiteX3" fmla="*/ 13145 w 13144"/>
                    <a:gd name="connsiteY3" fmla="*/ 5048 h 12572"/>
                    <a:gd name="connsiteX4" fmla="*/ 8001 w 13144"/>
                    <a:gd name="connsiteY4" fmla="*/ 4953 h 12572"/>
                    <a:gd name="connsiteX5" fmla="*/ 6763 w 13144"/>
                    <a:gd name="connsiteY5" fmla="*/ 0 h 12572"/>
                    <a:gd name="connsiteX6" fmla="*/ 5144 w 13144"/>
                    <a:gd name="connsiteY6" fmla="*/ 4763 h 12572"/>
                    <a:gd name="connsiteX7" fmla="*/ 0 w 13144"/>
                    <a:gd name="connsiteY7" fmla="*/ 4381 h 12572"/>
                    <a:gd name="connsiteX8" fmla="*/ 4096 w 13144"/>
                    <a:gd name="connsiteY8" fmla="*/ 7525 h 12572"/>
                    <a:gd name="connsiteX9" fmla="*/ 2191 w 13144"/>
                    <a:gd name="connsiteY9" fmla="*/ 12192 h 12572"/>
                    <a:gd name="connsiteX10" fmla="*/ 6382 w 13144"/>
                    <a:gd name="connsiteY10" fmla="*/ 9335 h 12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2572">
                      <a:moveTo>
                        <a:pt x="6382" y="9335"/>
                      </a:moveTo>
                      <a:lnTo>
                        <a:pt x="10287" y="12573"/>
                      </a:lnTo>
                      <a:lnTo>
                        <a:pt x="8763" y="7715"/>
                      </a:lnTo>
                      <a:lnTo>
                        <a:pt x="13145" y="5048"/>
                      </a:lnTo>
                      <a:lnTo>
                        <a:pt x="8001" y="4953"/>
                      </a:lnTo>
                      <a:lnTo>
                        <a:pt x="6763" y="0"/>
                      </a:lnTo>
                      <a:lnTo>
                        <a:pt x="5144" y="4763"/>
                      </a:lnTo>
                      <a:lnTo>
                        <a:pt x="0" y="4381"/>
                      </a:lnTo>
                      <a:lnTo>
                        <a:pt x="4096" y="7525"/>
                      </a:lnTo>
                      <a:lnTo>
                        <a:pt x="2191" y="12192"/>
                      </a:lnTo>
                      <a:lnTo>
                        <a:pt x="6382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3" name="Freeform: Shape 942">
                  <a:extLst>
                    <a:ext uri="{FF2B5EF4-FFF2-40B4-BE49-F238E27FC236}">
                      <a16:creationId xmlns:a16="http://schemas.microsoft.com/office/drawing/2014/main" id="{96153D27-74C5-C081-767B-2022BE750E2C}"/>
                    </a:ext>
                  </a:extLst>
                </p:cNvPr>
                <p:cNvSpPr/>
                <p:nvPr/>
              </p:nvSpPr>
              <p:spPr>
                <a:xfrm>
                  <a:off x="10829536" y="2041832"/>
                  <a:ext cx="12668" cy="13144"/>
                </a:xfrm>
                <a:custGeom>
                  <a:avLst/>
                  <a:gdLst>
                    <a:gd name="connsiteX0" fmla="*/ 4858 w 12668"/>
                    <a:gd name="connsiteY0" fmla="*/ 8763 h 13144"/>
                    <a:gd name="connsiteX1" fmla="*/ 7620 w 12668"/>
                    <a:gd name="connsiteY1" fmla="*/ 13145 h 13144"/>
                    <a:gd name="connsiteX2" fmla="*/ 7715 w 12668"/>
                    <a:gd name="connsiteY2" fmla="*/ 8001 h 13144"/>
                    <a:gd name="connsiteX3" fmla="*/ 12668 w 12668"/>
                    <a:gd name="connsiteY3" fmla="*/ 6763 h 13144"/>
                    <a:gd name="connsiteX4" fmla="*/ 7811 w 12668"/>
                    <a:gd name="connsiteY4" fmla="*/ 5048 h 13144"/>
                    <a:gd name="connsiteX5" fmla="*/ 8191 w 12668"/>
                    <a:gd name="connsiteY5" fmla="*/ 0 h 13144"/>
                    <a:gd name="connsiteX6" fmla="*/ 5144 w 12668"/>
                    <a:gd name="connsiteY6" fmla="*/ 4000 h 13144"/>
                    <a:gd name="connsiteX7" fmla="*/ 381 w 12668"/>
                    <a:gd name="connsiteY7" fmla="*/ 2096 h 13144"/>
                    <a:gd name="connsiteX8" fmla="*/ 3238 w 12668"/>
                    <a:gd name="connsiteY8" fmla="*/ 6382 h 13144"/>
                    <a:gd name="connsiteX9" fmla="*/ 0 w 12668"/>
                    <a:gd name="connsiteY9" fmla="*/ 10287 h 13144"/>
                    <a:gd name="connsiteX10" fmla="*/ 4858 w 12668"/>
                    <a:gd name="connsiteY10" fmla="*/ 8763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668" h="13144">
                      <a:moveTo>
                        <a:pt x="4858" y="8763"/>
                      </a:moveTo>
                      <a:lnTo>
                        <a:pt x="7620" y="13145"/>
                      </a:lnTo>
                      <a:lnTo>
                        <a:pt x="7715" y="8001"/>
                      </a:lnTo>
                      <a:lnTo>
                        <a:pt x="12668" y="6763"/>
                      </a:lnTo>
                      <a:lnTo>
                        <a:pt x="7811" y="5048"/>
                      </a:lnTo>
                      <a:lnTo>
                        <a:pt x="8191" y="0"/>
                      </a:lnTo>
                      <a:lnTo>
                        <a:pt x="5144" y="4000"/>
                      </a:lnTo>
                      <a:lnTo>
                        <a:pt x="381" y="2096"/>
                      </a:lnTo>
                      <a:lnTo>
                        <a:pt x="3238" y="6382"/>
                      </a:lnTo>
                      <a:lnTo>
                        <a:pt x="0" y="10287"/>
                      </a:lnTo>
                      <a:lnTo>
                        <a:pt x="4858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4" name="Freeform: Shape 943">
                  <a:extLst>
                    <a:ext uri="{FF2B5EF4-FFF2-40B4-BE49-F238E27FC236}">
                      <a16:creationId xmlns:a16="http://schemas.microsoft.com/office/drawing/2014/main" id="{369A23E7-7083-EDE7-9C44-985ADEC2E9CA}"/>
                    </a:ext>
                  </a:extLst>
                </p:cNvPr>
                <p:cNvSpPr/>
                <p:nvPr/>
              </p:nvSpPr>
              <p:spPr>
                <a:xfrm>
                  <a:off x="10790959" y="2088695"/>
                  <a:ext cx="13049" cy="13430"/>
                </a:xfrm>
                <a:custGeom>
                  <a:avLst/>
                  <a:gdLst>
                    <a:gd name="connsiteX0" fmla="*/ 5049 w 13049"/>
                    <a:gd name="connsiteY0" fmla="*/ 8192 h 13430"/>
                    <a:gd name="connsiteX1" fmla="*/ 4667 w 13049"/>
                    <a:gd name="connsiteY1" fmla="*/ 13430 h 13430"/>
                    <a:gd name="connsiteX2" fmla="*/ 7811 w 13049"/>
                    <a:gd name="connsiteY2" fmla="*/ 9239 h 13430"/>
                    <a:gd name="connsiteX3" fmla="*/ 12668 w 13049"/>
                    <a:gd name="connsiteY3" fmla="*/ 11240 h 13430"/>
                    <a:gd name="connsiteX4" fmla="*/ 9620 w 13049"/>
                    <a:gd name="connsiteY4" fmla="*/ 6953 h 13430"/>
                    <a:gd name="connsiteX5" fmla="*/ 13049 w 13049"/>
                    <a:gd name="connsiteY5" fmla="*/ 2953 h 13430"/>
                    <a:gd name="connsiteX6" fmla="*/ 8001 w 13049"/>
                    <a:gd name="connsiteY6" fmla="*/ 4477 h 13430"/>
                    <a:gd name="connsiteX7" fmla="*/ 5239 w 13049"/>
                    <a:gd name="connsiteY7" fmla="*/ 0 h 13430"/>
                    <a:gd name="connsiteX8" fmla="*/ 5144 w 13049"/>
                    <a:gd name="connsiteY8" fmla="*/ 5239 h 13430"/>
                    <a:gd name="connsiteX9" fmla="*/ 0 w 13049"/>
                    <a:gd name="connsiteY9" fmla="*/ 6477 h 13430"/>
                    <a:gd name="connsiteX10" fmla="*/ 5049 w 13049"/>
                    <a:gd name="connsiteY10" fmla="*/ 8192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3430">
                      <a:moveTo>
                        <a:pt x="5049" y="8192"/>
                      </a:moveTo>
                      <a:lnTo>
                        <a:pt x="4667" y="13430"/>
                      </a:lnTo>
                      <a:lnTo>
                        <a:pt x="7811" y="9239"/>
                      </a:lnTo>
                      <a:lnTo>
                        <a:pt x="12668" y="11240"/>
                      </a:lnTo>
                      <a:lnTo>
                        <a:pt x="9620" y="6953"/>
                      </a:lnTo>
                      <a:lnTo>
                        <a:pt x="13049" y="2953"/>
                      </a:lnTo>
                      <a:lnTo>
                        <a:pt x="8001" y="4477"/>
                      </a:lnTo>
                      <a:lnTo>
                        <a:pt x="5239" y="0"/>
                      </a:lnTo>
                      <a:lnTo>
                        <a:pt x="5144" y="5239"/>
                      </a:lnTo>
                      <a:lnTo>
                        <a:pt x="0" y="6477"/>
                      </a:lnTo>
                      <a:lnTo>
                        <a:pt x="5049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5" name="Freeform: Shape 944">
                  <a:extLst>
                    <a:ext uri="{FF2B5EF4-FFF2-40B4-BE49-F238E27FC236}">
                      <a16:creationId xmlns:a16="http://schemas.microsoft.com/office/drawing/2014/main" id="{3F0CDD75-955F-0325-80AB-E32E43EAA37F}"/>
                    </a:ext>
                  </a:extLst>
                </p:cNvPr>
                <p:cNvSpPr/>
                <p:nvPr/>
              </p:nvSpPr>
              <p:spPr>
                <a:xfrm>
                  <a:off x="10687899" y="1721888"/>
                  <a:ext cx="13620" cy="13144"/>
                </a:xfrm>
                <a:custGeom>
                  <a:avLst/>
                  <a:gdLst>
                    <a:gd name="connsiteX0" fmla="*/ 4191 w 13620"/>
                    <a:gd name="connsiteY0" fmla="*/ 7811 h 13144"/>
                    <a:gd name="connsiteX1" fmla="*/ 2191 w 13620"/>
                    <a:gd name="connsiteY1" fmla="*/ 12764 h 13144"/>
                    <a:gd name="connsiteX2" fmla="*/ 6572 w 13620"/>
                    <a:gd name="connsiteY2" fmla="*/ 9716 h 13144"/>
                    <a:gd name="connsiteX3" fmla="*/ 10668 w 13620"/>
                    <a:gd name="connsiteY3" fmla="*/ 13145 h 13144"/>
                    <a:gd name="connsiteX4" fmla="*/ 9144 w 13620"/>
                    <a:gd name="connsiteY4" fmla="*/ 8001 h 13144"/>
                    <a:gd name="connsiteX5" fmla="*/ 13621 w 13620"/>
                    <a:gd name="connsiteY5" fmla="*/ 5239 h 13144"/>
                    <a:gd name="connsiteX6" fmla="*/ 8287 w 13620"/>
                    <a:gd name="connsiteY6" fmla="*/ 5144 h 13144"/>
                    <a:gd name="connsiteX7" fmla="*/ 7048 w 13620"/>
                    <a:gd name="connsiteY7" fmla="*/ 0 h 13144"/>
                    <a:gd name="connsiteX8" fmla="*/ 5334 w 13620"/>
                    <a:gd name="connsiteY8" fmla="*/ 4953 h 13144"/>
                    <a:gd name="connsiteX9" fmla="*/ 0 w 13620"/>
                    <a:gd name="connsiteY9" fmla="*/ 4572 h 13144"/>
                    <a:gd name="connsiteX10" fmla="*/ 4191 w 13620"/>
                    <a:gd name="connsiteY10" fmla="*/ 7811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3144">
                      <a:moveTo>
                        <a:pt x="4191" y="7811"/>
                      </a:moveTo>
                      <a:lnTo>
                        <a:pt x="2191" y="12764"/>
                      </a:lnTo>
                      <a:lnTo>
                        <a:pt x="6572" y="9716"/>
                      </a:lnTo>
                      <a:lnTo>
                        <a:pt x="10668" y="13145"/>
                      </a:lnTo>
                      <a:lnTo>
                        <a:pt x="9144" y="8001"/>
                      </a:lnTo>
                      <a:lnTo>
                        <a:pt x="13621" y="5239"/>
                      </a:lnTo>
                      <a:lnTo>
                        <a:pt x="8287" y="5144"/>
                      </a:lnTo>
                      <a:lnTo>
                        <a:pt x="7048" y="0"/>
                      </a:lnTo>
                      <a:lnTo>
                        <a:pt x="5334" y="4953"/>
                      </a:lnTo>
                      <a:lnTo>
                        <a:pt x="0" y="4572"/>
                      </a:lnTo>
                      <a:lnTo>
                        <a:pt x="4191" y="7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6" name="Freeform: Shape 945">
                  <a:extLst>
                    <a:ext uri="{FF2B5EF4-FFF2-40B4-BE49-F238E27FC236}">
                      <a16:creationId xmlns:a16="http://schemas.microsoft.com/office/drawing/2014/main" id="{D36FE63D-5F4D-BBDE-F2ED-B152FBA42043}"/>
                    </a:ext>
                  </a:extLst>
                </p:cNvPr>
                <p:cNvSpPr/>
                <p:nvPr/>
              </p:nvSpPr>
              <p:spPr>
                <a:xfrm>
                  <a:off x="10848300" y="2266146"/>
                  <a:ext cx="13239" cy="13715"/>
                </a:xfrm>
                <a:custGeom>
                  <a:avLst/>
                  <a:gdLst>
                    <a:gd name="connsiteX0" fmla="*/ 3524 w 13239"/>
                    <a:gd name="connsiteY0" fmla="*/ 6667 h 13715"/>
                    <a:gd name="connsiteX1" fmla="*/ 0 w 13239"/>
                    <a:gd name="connsiteY1" fmla="*/ 10763 h 13715"/>
                    <a:gd name="connsiteX2" fmla="*/ 5144 w 13239"/>
                    <a:gd name="connsiteY2" fmla="*/ 9239 h 13715"/>
                    <a:gd name="connsiteX3" fmla="*/ 8001 w 13239"/>
                    <a:gd name="connsiteY3" fmla="*/ 13716 h 13715"/>
                    <a:gd name="connsiteX4" fmla="*/ 8096 w 13239"/>
                    <a:gd name="connsiteY4" fmla="*/ 8382 h 13715"/>
                    <a:gd name="connsiteX5" fmla="*/ 13240 w 13239"/>
                    <a:gd name="connsiteY5" fmla="*/ 7144 h 13715"/>
                    <a:gd name="connsiteX6" fmla="*/ 8287 w 13239"/>
                    <a:gd name="connsiteY6" fmla="*/ 5334 h 13715"/>
                    <a:gd name="connsiteX7" fmla="*/ 8572 w 13239"/>
                    <a:gd name="connsiteY7" fmla="*/ 0 h 13715"/>
                    <a:gd name="connsiteX8" fmla="*/ 5334 w 13239"/>
                    <a:gd name="connsiteY8" fmla="*/ 4286 h 13715"/>
                    <a:gd name="connsiteX9" fmla="*/ 476 w 13239"/>
                    <a:gd name="connsiteY9" fmla="*/ 2286 h 13715"/>
                    <a:gd name="connsiteX10" fmla="*/ 3524 w 13239"/>
                    <a:gd name="connsiteY10" fmla="*/ 6667 h 13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715">
                      <a:moveTo>
                        <a:pt x="3524" y="6667"/>
                      </a:moveTo>
                      <a:lnTo>
                        <a:pt x="0" y="10763"/>
                      </a:lnTo>
                      <a:lnTo>
                        <a:pt x="5144" y="9239"/>
                      </a:lnTo>
                      <a:lnTo>
                        <a:pt x="8001" y="13716"/>
                      </a:lnTo>
                      <a:lnTo>
                        <a:pt x="8096" y="8382"/>
                      </a:lnTo>
                      <a:lnTo>
                        <a:pt x="13240" y="7144"/>
                      </a:lnTo>
                      <a:lnTo>
                        <a:pt x="8287" y="5334"/>
                      </a:lnTo>
                      <a:lnTo>
                        <a:pt x="8572" y="0"/>
                      </a:lnTo>
                      <a:lnTo>
                        <a:pt x="5334" y="4286"/>
                      </a:lnTo>
                      <a:lnTo>
                        <a:pt x="476" y="2286"/>
                      </a:lnTo>
                      <a:lnTo>
                        <a:pt x="3524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7" name="Freeform: Shape 946">
                  <a:extLst>
                    <a:ext uri="{FF2B5EF4-FFF2-40B4-BE49-F238E27FC236}">
                      <a16:creationId xmlns:a16="http://schemas.microsoft.com/office/drawing/2014/main" id="{CF85D48B-0FA7-94BD-3D5A-94C399E47080}"/>
                    </a:ext>
                  </a:extLst>
                </p:cNvPr>
                <p:cNvSpPr/>
                <p:nvPr/>
              </p:nvSpPr>
              <p:spPr>
                <a:xfrm>
                  <a:off x="10620843" y="1688360"/>
                  <a:ext cx="13811" cy="13430"/>
                </a:xfrm>
                <a:custGeom>
                  <a:avLst/>
                  <a:gdLst>
                    <a:gd name="connsiteX0" fmla="*/ 4572 w 13811"/>
                    <a:gd name="connsiteY0" fmla="*/ 5143 h 13430"/>
                    <a:gd name="connsiteX1" fmla="*/ 0 w 13811"/>
                    <a:gd name="connsiteY1" fmla="*/ 8001 h 13430"/>
                    <a:gd name="connsiteX2" fmla="*/ 5429 w 13811"/>
                    <a:gd name="connsiteY2" fmla="*/ 8096 h 13430"/>
                    <a:gd name="connsiteX3" fmla="*/ 6668 w 13811"/>
                    <a:gd name="connsiteY3" fmla="*/ 13430 h 13430"/>
                    <a:gd name="connsiteX4" fmla="*/ 8477 w 13811"/>
                    <a:gd name="connsiteY4" fmla="*/ 8287 h 13430"/>
                    <a:gd name="connsiteX5" fmla="*/ 13811 w 13811"/>
                    <a:gd name="connsiteY5" fmla="*/ 8668 h 13430"/>
                    <a:gd name="connsiteX6" fmla="*/ 9525 w 13811"/>
                    <a:gd name="connsiteY6" fmla="*/ 5429 h 13430"/>
                    <a:gd name="connsiteX7" fmla="*/ 11621 w 13811"/>
                    <a:gd name="connsiteY7" fmla="*/ 381 h 13430"/>
                    <a:gd name="connsiteX8" fmla="*/ 7144 w 13811"/>
                    <a:gd name="connsiteY8" fmla="*/ 3429 h 13430"/>
                    <a:gd name="connsiteX9" fmla="*/ 3048 w 13811"/>
                    <a:gd name="connsiteY9" fmla="*/ 0 h 13430"/>
                    <a:gd name="connsiteX10" fmla="*/ 4572 w 13811"/>
                    <a:gd name="connsiteY10" fmla="*/ 5143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3430">
                      <a:moveTo>
                        <a:pt x="4572" y="5143"/>
                      </a:moveTo>
                      <a:lnTo>
                        <a:pt x="0" y="8001"/>
                      </a:lnTo>
                      <a:lnTo>
                        <a:pt x="5429" y="8096"/>
                      </a:lnTo>
                      <a:lnTo>
                        <a:pt x="6668" y="13430"/>
                      </a:lnTo>
                      <a:lnTo>
                        <a:pt x="8477" y="8287"/>
                      </a:lnTo>
                      <a:lnTo>
                        <a:pt x="13811" y="8668"/>
                      </a:lnTo>
                      <a:lnTo>
                        <a:pt x="9525" y="5429"/>
                      </a:lnTo>
                      <a:lnTo>
                        <a:pt x="11621" y="381"/>
                      </a:lnTo>
                      <a:lnTo>
                        <a:pt x="7144" y="3429"/>
                      </a:lnTo>
                      <a:lnTo>
                        <a:pt x="3048" y="0"/>
                      </a:lnTo>
                      <a:lnTo>
                        <a:pt x="4572" y="5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8" name="Freeform: Shape 947">
                  <a:extLst>
                    <a:ext uri="{FF2B5EF4-FFF2-40B4-BE49-F238E27FC236}">
                      <a16:creationId xmlns:a16="http://schemas.microsoft.com/office/drawing/2014/main" id="{23DB0849-2A6E-F679-D307-61CCA3D9A451}"/>
                    </a:ext>
                  </a:extLst>
                </p:cNvPr>
                <p:cNvSpPr/>
                <p:nvPr/>
              </p:nvSpPr>
              <p:spPr>
                <a:xfrm>
                  <a:off x="10734857" y="2261765"/>
                  <a:ext cx="13525" cy="14001"/>
                </a:xfrm>
                <a:custGeom>
                  <a:avLst/>
                  <a:gdLst>
                    <a:gd name="connsiteX0" fmla="*/ 5334 w 13525"/>
                    <a:gd name="connsiteY0" fmla="*/ 5429 h 14001"/>
                    <a:gd name="connsiteX1" fmla="*/ 0 w 13525"/>
                    <a:gd name="connsiteY1" fmla="*/ 6763 h 14001"/>
                    <a:gd name="connsiteX2" fmla="*/ 5144 w 13525"/>
                    <a:gd name="connsiteY2" fmla="*/ 8572 h 14001"/>
                    <a:gd name="connsiteX3" fmla="*/ 4763 w 13525"/>
                    <a:gd name="connsiteY3" fmla="*/ 14002 h 14001"/>
                    <a:gd name="connsiteX4" fmla="*/ 8096 w 13525"/>
                    <a:gd name="connsiteY4" fmla="*/ 9620 h 14001"/>
                    <a:gd name="connsiteX5" fmla="*/ 13145 w 13525"/>
                    <a:gd name="connsiteY5" fmla="*/ 11716 h 14001"/>
                    <a:gd name="connsiteX6" fmla="*/ 10001 w 13525"/>
                    <a:gd name="connsiteY6" fmla="*/ 7239 h 14001"/>
                    <a:gd name="connsiteX7" fmla="*/ 13526 w 13525"/>
                    <a:gd name="connsiteY7" fmla="*/ 3048 h 14001"/>
                    <a:gd name="connsiteX8" fmla="*/ 8287 w 13525"/>
                    <a:gd name="connsiteY8" fmla="*/ 4667 h 14001"/>
                    <a:gd name="connsiteX9" fmla="*/ 5429 w 13525"/>
                    <a:gd name="connsiteY9" fmla="*/ 0 h 14001"/>
                    <a:gd name="connsiteX10" fmla="*/ 5334 w 13525"/>
                    <a:gd name="connsiteY10" fmla="*/ 542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334" y="5429"/>
                      </a:moveTo>
                      <a:lnTo>
                        <a:pt x="0" y="6763"/>
                      </a:lnTo>
                      <a:lnTo>
                        <a:pt x="5144" y="8572"/>
                      </a:lnTo>
                      <a:lnTo>
                        <a:pt x="4763" y="14002"/>
                      </a:lnTo>
                      <a:lnTo>
                        <a:pt x="8096" y="9620"/>
                      </a:lnTo>
                      <a:lnTo>
                        <a:pt x="13145" y="11716"/>
                      </a:lnTo>
                      <a:lnTo>
                        <a:pt x="10001" y="7239"/>
                      </a:lnTo>
                      <a:lnTo>
                        <a:pt x="13526" y="3048"/>
                      </a:lnTo>
                      <a:lnTo>
                        <a:pt x="8287" y="4667"/>
                      </a:lnTo>
                      <a:lnTo>
                        <a:pt x="5429" y="0"/>
                      </a:lnTo>
                      <a:lnTo>
                        <a:pt x="533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9" name="Freeform: Shape 948">
                  <a:extLst>
                    <a:ext uri="{FF2B5EF4-FFF2-40B4-BE49-F238E27FC236}">
                      <a16:creationId xmlns:a16="http://schemas.microsoft.com/office/drawing/2014/main" id="{23255D1E-CC85-59F5-9F5D-05FC095BE8E4}"/>
                    </a:ext>
                  </a:extLst>
                </p:cNvPr>
                <p:cNvSpPr/>
                <p:nvPr/>
              </p:nvSpPr>
              <p:spPr>
                <a:xfrm>
                  <a:off x="10589887" y="1771227"/>
                  <a:ext cx="14097" cy="13620"/>
                </a:xfrm>
                <a:custGeom>
                  <a:avLst/>
                  <a:gdLst>
                    <a:gd name="connsiteX0" fmla="*/ 5524 w 14097"/>
                    <a:gd name="connsiteY0" fmla="*/ 5144 h 13620"/>
                    <a:gd name="connsiteX1" fmla="*/ 0 w 14097"/>
                    <a:gd name="connsiteY1" fmla="*/ 4763 h 13620"/>
                    <a:gd name="connsiteX2" fmla="*/ 4381 w 14097"/>
                    <a:gd name="connsiteY2" fmla="*/ 8096 h 13620"/>
                    <a:gd name="connsiteX3" fmla="*/ 2286 w 14097"/>
                    <a:gd name="connsiteY3" fmla="*/ 13240 h 13620"/>
                    <a:gd name="connsiteX4" fmla="*/ 6858 w 14097"/>
                    <a:gd name="connsiteY4" fmla="*/ 10097 h 13620"/>
                    <a:gd name="connsiteX5" fmla="*/ 11049 w 14097"/>
                    <a:gd name="connsiteY5" fmla="*/ 13621 h 13620"/>
                    <a:gd name="connsiteX6" fmla="*/ 9430 w 14097"/>
                    <a:gd name="connsiteY6" fmla="*/ 8382 h 13620"/>
                    <a:gd name="connsiteX7" fmla="*/ 14097 w 14097"/>
                    <a:gd name="connsiteY7" fmla="*/ 5429 h 13620"/>
                    <a:gd name="connsiteX8" fmla="*/ 8572 w 14097"/>
                    <a:gd name="connsiteY8" fmla="*/ 5334 h 13620"/>
                    <a:gd name="connsiteX9" fmla="*/ 7334 w 14097"/>
                    <a:gd name="connsiteY9" fmla="*/ 0 h 13620"/>
                    <a:gd name="connsiteX10" fmla="*/ 5524 w 14097"/>
                    <a:gd name="connsiteY10" fmla="*/ 5144 h 1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7" h="13620">
                      <a:moveTo>
                        <a:pt x="5524" y="5144"/>
                      </a:moveTo>
                      <a:lnTo>
                        <a:pt x="0" y="4763"/>
                      </a:lnTo>
                      <a:lnTo>
                        <a:pt x="4381" y="8096"/>
                      </a:lnTo>
                      <a:lnTo>
                        <a:pt x="2286" y="13240"/>
                      </a:lnTo>
                      <a:lnTo>
                        <a:pt x="6858" y="10097"/>
                      </a:lnTo>
                      <a:lnTo>
                        <a:pt x="11049" y="13621"/>
                      </a:lnTo>
                      <a:lnTo>
                        <a:pt x="9430" y="8382"/>
                      </a:lnTo>
                      <a:lnTo>
                        <a:pt x="14097" y="5429"/>
                      </a:lnTo>
                      <a:lnTo>
                        <a:pt x="8572" y="5334"/>
                      </a:lnTo>
                      <a:lnTo>
                        <a:pt x="7334" y="0"/>
                      </a:lnTo>
                      <a:lnTo>
                        <a:pt x="5524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0" name="Freeform: Shape 949">
                  <a:extLst>
                    <a:ext uri="{FF2B5EF4-FFF2-40B4-BE49-F238E27FC236}">
                      <a16:creationId xmlns:a16="http://schemas.microsoft.com/office/drawing/2014/main" id="{767A4260-5C4A-9050-51FB-F7C420D3BC37}"/>
                    </a:ext>
                  </a:extLst>
                </p:cNvPr>
                <p:cNvSpPr/>
                <p:nvPr/>
              </p:nvSpPr>
              <p:spPr>
                <a:xfrm>
                  <a:off x="10570170" y="1795421"/>
                  <a:ext cx="13811" cy="14287"/>
                </a:xfrm>
                <a:custGeom>
                  <a:avLst/>
                  <a:gdLst>
                    <a:gd name="connsiteX0" fmla="*/ 5620 w 13811"/>
                    <a:gd name="connsiteY0" fmla="*/ 4381 h 14287"/>
                    <a:gd name="connsiteX1" fmla="*/ 476 w 13811"/>
                    <a:gd name="connsiteY1" fmla="*/ 2286 h 14287"/>
                    <a:gd name="connsiteX2" fmla="*/ 3620 w 13811"/>
                    <a:gd name="connsiteY2" fmla="*/ 6858 h 14287"/>
                    <a:gd name="connsiteX3" fmla="*/ 0 w 13811"/>
                    <a:gd name="connsiteY3" fmla="*/ 11144 h 14287"/>
                    <a:gd name="connsiteX4" fmla="*/ 5334 w 13811"/>
                    <a:gd name="connsiteY4" fmla="*/ 9525 h 14287"/>
                    <a:gd name="connsiteX5" fmla="*/ 8287 w 13811"/>
                    <a:gd name="connsiteY5" fmla="*/ 14288 h 14287"/>
                    <a:gd name="connsiteX6" fmla="*/ 8382 w 13811"/>
                    <a:gd name="connsiteY6" fmla="*/ 8668 h 14287"/>
                    <a:gd name="connsiteX7" fmla="*/ 13811 w 13811"/>
                    <a:gd name="connsiteY7" fmla="*/ 7334 h 14287"/>
                    <a:gd name="connsiteX8" fmla="*/ 8572 w 13811"/>
                    <a:gd name="connsiteY8" fmla="*/ 5524 h 14287"/>
                    <a:gd name="connsiteX9" fmla="*/ 8954 w 13811"/>
                    <a:gd name="connsiteY9" fmla="*/ 0 h 14287"/>
                    <a:gd name="connsiteX10" fmla="*/ 5620 w 13811"/>
                    <a:gd name="connsiteY10" fmla="*/ 4381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4287">
                      <a:moveTo>
                        <a:pt x="5620" y="4381"/>
                      </a:moveTo>
                      <a:lnTo>
                        <a:pt x="476" y="2286"/>
                      </a:lnTo>
                      <a:lnTo>
                        <a:pt x="3620" y="6858"/>
                      </a:lnTo>
                      <a:lnTo>
                        <a:pt x="0" y="11144"/>
                      </a:lnTo>
                      <a:lnTo>
                        <a:pt x="5334" y="9525"/>
                      </a:lnTo>
                      <a:lnTo>
                        <a:pt x="8287" y="14288"/>
                      </a:lnTo>
                      <a:lnTo>
                        <a:pt x="8382" y="8668"/>
                      </a:lnTo>
                      <a:lnTo>
                        <a:pt x="13811" y="7334"/>
                      </a:lnTo>
                      <a:lnTo>
                        <a:pt x="8572" y="5524"/>
                      </a:lnTo>
                      <a:lnTo>
                        <a:pt x="8954" y="0"/>
                      </a:lnTo>
                      <a:lnTo>
                        <a:pt x="5620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1" name="Freeform: Shape 950">
                  <a:extLst>
                    <a:ext uri="{FF2B5EF4-FFF2-40B4-BE49-F238E27FC236}">
                      <a16:creationId xmlns:a16="http://schemas.microsoft.com/office/drawing/2014/main" id="{2CA3F279-578C-75DE-C006-33D65855ABFB}"/>
                    </a:ext>
                  </a:extLst>
                </p:cNvPr>
                <p:cNvSpPr/>
                <p:nvPr/>
              </p:nvSpPr>
              <p:spPr>
                <a:xfrm>
                  <a:off x="10607698" y="2019068"/>
                  <a:ext cx="14478" cy="13906"/>
                </a:xfrm>
                <a:custGeom>
                  <a:avLst/>
                  <a:gdLst>
                    <a:gd name="connsiteX0" fmla="*/ 7429 w 14478"/>
                    <a:gd name="connsiteY0" fmla="*/ 3619 h 13906"/>
                    <a:gd name="connsiteX1" fmla="*/ 3143 w 14478"/>
                    <a:gd name="connsiteY1" fmla="*/ 0 h 13906"/>
                    <a:gd name="connsiteX2" fmla="*/ 4763 w 14478"/>
                    <a:gd name="connsiteY2" fmla="*/ 5334 h 13906"/>
                    <a:gd name="connsiteX3" fmla="*/ 0 w 14478"/>
                    <a:gd name="connsiteY3" fmla="*/ 8287 h 13906"/>
                    <a:gd name="connsiteX4" fmla="*/ 5620 w 14478"/>
                    <a:gd name="connsiteY4" fmla="*/ 8477 h 13906"/>
                    <a:gd name="connsiteX5" fmla="*/ 6953 w 14478"/>
                    <a:gd name="connsiteY5" fmla="*/ 13906 h 13906"/>
                    <a:gd name="connsiteX6" fmla="*/ 8858 w 14478"/>
                    <a:gd name="connsiteY6" fmla="*/ 8573 h 13906"/>
                    <a:gd name="connsiteX7" fmla="*/ 14478 w 14478"/>
                    <a:gd name="connsiteY7" fmla="*/ 8954 h 13906"/>
                    <a:gd name="connsiteX8" fmla="*/ 10001 w 14478"/>
                    <a:gd name="connsiteY8" fmla="*/ 5620 h 13906"/>
                    <a:gd name="connsiteX9" fmla="*/ 12097 w 14478"/>
                    <a:gd name="connsiteY9" fmla="*/ 381 h 13906"/>
                    <a:gd name="connsiteX10" fmla="*/ 7429 w 14478"/>
                    <a:gd name="connsiteY10" fmla="*/ 3619 h 1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8" h="13906">
                      <a:moveTo>
                        <a:pt x="7429" y="3619"/>
                      </a:moveTo>
                      <a:lnTo>
                        <a:pt x="3143" y="0"/>
                      </a:lnTo>
                      <a:lnTo>
                        <a:pt x="4763" y="5334"/>
                      </a:lnTo>
                      <a:lnTo>
                        <a:pt x="0" y="8287"/>
                      </a:lnTo>
                      <a:lnTo>
                        <a:pt x="5620" y="8477"/>
                      </a:lnTo>
                      <a:lnTo>
                        <a:pt x="6953" y="13906"/>
                      </a:lnTo>
                      <a:lnTo>
                        <a:pt x="8858" y="8573"/>
                      </a:lnTo>
                      <a:lnTo>
                        <a:pt x="14478" y="8954"/>
                      </a:lnTo>
                      <a:lnTo>
                        <a:pt x="10001" y="5620"/>
                      </a:lnTo>
                      <a:lnTo>
                        <a:pt x="12097" y="381"/>
                      </a:lnTo>
                      <a:lnTo>
                        <a:pt x="7429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2" name="Freeform: Shape 951">
                  <a:extLst>
                    <a:ext uri="{FF2B5EF4-FFF2-40B4-BE49-F238E27FC236}">
                      <a16:creationId xmlns:a16="http://schemas.microsoft.com/office/drawing/2014/main" id="{679026A0-A515-8FCB-73F8-30FBB59550A0}"/>
                    </a:ext>
                  </a:extLst>
                </p:cNvPr>
                <p:cNvSpPr/>
                <p:nvPr/>
              </p:nvSpPr>
              <p:spPr>
                <a:xfrm>
                  <a:off x="10599030" y="2203091"/>
                  <a:ext cx="14763" cy="14192"/>
                </a:xfrm>
                <a:custGeom>
                  <a:avLst/>
                  <a:gdLst>
                    <a:gd name="connsiteX0" fmla="*/ 9049 w 14763"/>
                    <a:gd name="connsiteY0" fmla="*/ 5525 h 14192"/>
                    <a:gd name="connsiteX1" fmla="*/ 7620 w 14763"/>
                    <a:gd name="connsiteY1" fmla="*/ 0 h 14192"/>
                    <a:gd name="connsiteX2" fmla="*/ 5715 w 14763"/>
                    <a:gd name="connsiteY2" fmla="*/ 5334 h 14192"/>
                    <a:gd name="connsiteX3" fmla="*/ 0 w 14763"/>
                    <a:gd name="connsiteY3" fmla="*/ 4953 h 14192"/>
                    <a:gd name="connsiteX4" fmla="*/ 4572 w 14763"/>
                    <a:gd name="connsiteY4" fmla="*/ 8382 h 14192"/>
                    <a:gd name="connsiteX5" fmla="*/ 2381 w 14763"/>
                    <a:gd name="connsiteY5" fmla="*/ 13716 h 14192"/>
                    <a:gd name="connsiteX6" fmla="*/ 7144 w 14763"/>
                    <a:gd name="connsiteY6" fmla="*/ 10477 h 14192"/>
                    <a:gd name="connsiteX7" fmla="*/ 11525 w 14763"/>
                    <a:gd name="connsiteY7" fmla="*/ 14192 h 14192"/>
                    <a:gd name="connsiteX8" fmla="*/ 9906 w 14763"/>
                    <a:gd name="connsiteY8" fmla="*/ 8668 h 14192"/>
                    <a:gd name="connsiteX9" fmla="*/ 14764 w 14763"/>
                    <a:gd name="connsiteY9" fmla="*/ 5620 h 14192"/>
                    <a:gd name="connsiteX10" fmla="*/ 9049 w 14763"/>
                    <a:gd name="connsiteY10" fmla="*/ 5525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4192">
                      <a:moveTo>
                        <a:pt x="9049" y="5525"/>
                      </a:moveTo>
                      <a:lnTo>
                        <a:pt x="7620" y="0"/>
                      </a:lnTo>
                      <a:lnTo>
                        <a:pt x="5715" y="5334"/>
                      </a:lnTo>
                      <a:lnTo>
                        <a:pt x="0" y="4953"/>
                      </a:lnTo>
                      <a:lnTo>
                        <a:pt x="4572" y="8382"/>
                      </a:lnTo>
                      <a:lnTo>
                        <a:pt x="2381" y="13716"/>
                      </a:lnTo>
                      <a:lnTo>
                        <a:pt x="7144" y="10477"/>
                      </a:lnTo>
                      <a:lnTo>
                        <a:pt x="11525" y="14192"/>
                      </a:lnTo>
                      <a:lnTo>
                        <a:pt x="9906" y="8668"/>
                      </a:lnTo>
                      <a:lnTo>
                        <a:pt x="14764" y="5620"/>
                      </a:lnTo>
                      <a:lnTo>
                        <a:pt x="9049" y="5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3" name="Freeform: Shape 952">
                  <a:extLst>
                    <a:ext uri="{FF2B5EF4-FFF2-40B4-BE49-F238E27FC236}">
                      <a16:creationId xmlns:a16="http://schemas.microsoft.com/office/drawing/2014/main" id="{F8273710-6A60-5F88-CB00-3A2DEFAE2B97}"/>
                    </a:ext>
                  </a:extLst>
                </p:cNvPr>
                <p:cNvSpPr/>
                <p:nvPr/>
              </p:nvSpPr>
              <p:spPr>
                <a:xfrm>
                  <a:off x="10527212" y="2023449"/>
                  <a:ext cx="14382" cy="14859"/>
                </a:xfrm>
                <a:custGeom>
                  <a:avLst/>
                  <a:gdLst>
                    <a:gd name="connsiteX0" fmla="*/ 8858 w 14382"/>
                    <a:gd name="connsiteY0" fmla="*/ 5810 h 14859"/>
                    <a:gd name="connsiteX1" fmla="*/ 9334 w 14382"/>
                    <a:gd name="connsiteY1" fmla="*/ 0 h 14859"/>
                    <a:gd name="connsiteX2" fmla="*/ 5810 w 14382"/>
                    <a:gd name="connsiteY2" fmla="*/ 4667 h 14859"/>
                    <a:gd name="connsiteX3" fmla="*/ 381 w 14382"/>
                    <a:gd name="connsiteY3" fmla="*/ 2477 h 14859"/>
                    <a:gd name="connsiteX4" fmla="*/ 3715 w 14382"/>
                    <a:gd name="connsiteY4" fmla="*/ 7239 h 14859"/>
                    <a:gd name="connsiteX5" fmla="*/ 0 w 14382"/>
                    <a:gd name="connsiteY5" fmla="*/ 11621 h 14859"/>
                    <a:gd name="connsiteX6" fmla="*/ 5524 w 14382"/>
                    <a:gd name="connsiteY6" fmla="*/ 10001 h 14859"/>
                    <a:gd name="connsiteX7" fmla="*/ 8572 w 14382"/>
                    <a:gd name="connsiteY7" fmla="*/ 14859 h 14859"/>
                    <a:gd name="connsiteX8" fmla="*/ 8763 w 14382"/>
                    <a:gd name="connsiteY8" fmla="*/ 9049 h 14859"/>
                    <a:gd name="connsiteX9" fmla="*/ 14383 w 14382"/>
                    <a:gd name="connsiteY9" fmla="*/ 7715 h 14859"/>
                    <a:gd name="connsiteX10" fmla="*/ 8858 w 14382"/>
                    <a:gd name="connsiteY10" fmla="*/ 5810 h 1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859">
                      <a:moveTo>
                        <a:pt x="8858" y="5810"/>
                      </a:moveTo>
                      <a:lnTo>
                        <a:pt x="9334" y="0"/>
                      </a:lnTo>
                      <a:lnTo>
                        <a:pt x="5810" y="4667"/>
                      </a:lnTo>
                      <a:lnTo>
                        <a:pt x="381" y="2477"/>
                      </a:lnTo>
                      <a:lnTo>
                        <a:pt x="3715" y="7239"/>
                      </a:lnTo>
                      <a:lnTo>
                        <a:pt x="0" y="11621"/>
                      </a:lnTo>
                      <a:lnTo>
                        <a:pt x="5524" y="10001"/>
                      </a:lnTo>
                      <a:lnTo>
                        <a:pt x="8572" y="14859"/>
                      </a:lnTo>
                      <a:lnTo>
                        <a:pt x="8763" y="9049"/>
                      </a:lnTo>
                      <a:lnTo>
                        <a:pt x="14383" y="7715"/>
                      </a:lnTo>
                      <a:lnTo>
                        <a:pt x="8858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4" name="Freeform: Shape 953">
                  <a:extLst>
                    <a:ext uri="{FF2B5EF4-FFF2-40B4-BE49-F238E27FC236}">
                      <a16:creationId xmlns:a16="http://schemas.microsoft.com/office/drawing/2014/main" id="{8715D54B-6A43-DD88-6729-116E7FEE5DDB}"/>
                    </a:ext>
                  </a:extLst>
                </p:cNvPr>
                <p:cNvSpPr/>
                <p:nvPr/>
              </p:nvSpPr>
              <p:spPr>
                <a:xfrm>
                  <a:off x="10459870" y="1868287"/>
                  <a:ext cx="15049" cy="14573"/>
                </a:xfrm>
                <a:custGeom>
                  <a:avLst/>
                  <a:gdLst>
                    <a:gd name="connsiteX0" fmla="*/ 10382 w 15049"/>
                    <a:gd name="connsiteY0" fmla="*/ 5906 h 14573"/>
                    <a:gd name="connsiteX1" fmla="*/ 12573 w 15049"/>
                    <a:gd name="connsiteY1" fmla="*/ 476 h 14573"/>
                    <a:gd name="connsiteX2" fmla="*/ 7811 w 15049"/>
                    <a:gd name="connsiteY2" fmla="*/ 3810 h 14573"/>
                    <a:gd name="connsiteX3" fmla="*/ 3334 w 15049"/>
                    <a:gd name="connsiteY3" fmla="*/ 0 h 14573"/>
                    <a:gd name="connsiteX4" fmla="*/ 4953 w 15049"/>
                    <a:gd name="connsiteY4" fmla="*/ 5620 h 14573"/>
                    <a:gd name="connsiteX5" fmla="*/ 0 w 15049"/>
                    <a:gd name="connsiteY5" fmla="*/ 8763 h 14573"/>
                    <a:gd name="connsiteX6" fmla="*/ 5905 w 15049"/>
                    <a:gd name="connsiteY6" fmla="*/ 8858 h 14573"/>
                    <a:gd name="connsiteX7" fmla="*/ 7239 w 15049"/>
                    <a:gd name="connsiteY7" fmla="*/ 14573 h 14573"/>
                    <a:gd name="connsiteX8" fmla="*/ 9239 w 15049"/>
                    <a:gd name="connsiteY8" fmla="*/ 9049 h 14573"/>
                    <a:gd name="connsiteX9" fmla="*/ 15049 w 15049"/>
                    <a:gd name="connsiteY9" fmla="*/ 9430 h 14573"/>
                    <a:gd name="connsiteX10" fmla="*/ 10382 w 15049"/>
                    <a:gd name="connsiteY10" fmla="*/ 5906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4573">
                      <a:moveTo>
                        <a:pt x="10382" y="5906"/>
                      </a:moveTo>
                      <a:lnTo>
                        <a:pt x="12573" y="476"/>
                      </a:lnTo>
                      <a:lnTo>
                        <a:pt x="7811" y="3810"/>
                      </a:lnTo>
                      <a:lnTo>
                        <a:pt x="3334" y="0"/>
                      </a:lnTo>
                      <a:lnTo>
                        <a:pt x="4953" y="5620"/>
                      </a:lnTo>
                      <a:lnTo>
                        <a:pt x="0" y="8763"/>
                      </a:lnTo>
                      <a:lnTo>
                        <a:pt x="5905" y="8858"/>
                      </a:lnTo>
                      <a:lnTo>
                        <a:pt x="7239" y="14573"/>
                      </a:lnTo>
                      <a:lnTo>
                        <a:pt x="9239" y="9049"/>
                      </a:lnTo>
                      <a:lnTo>
                        <a:pt x="15049" y="9430"/>
                      </a:lnTo>
                      <a:lnTo>
                        <a:pt x="10382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5" name="Freeform: Shape 954">
                  <a:extLst>
                    <a:ext uri="{FF2B5EF4-FFF2-40B4-BE49-F238E27FC236}">
                      <a16:creationId xmlns:a16="http://schemas.microsoft.com/office/drawing/2014/main" id="{C3A21C92-1157-6A69-A1D7-2EFB5218F26F}"/>
                    </a:ext>
                  </a:extLst>
                </p:cNvPr>
                <p:cNvSpPr/>
                <p:nvPr/>
              </p:nvSpPr>
              <p:spPr>
                <a:xfrm>
                  <a:off x="10525688" y="2203091"/>
                  <a:ext cx="14668" cy="15144"/>
                </a:xfrm>
                <a:custGeom>
                  <a:avLst/>
                  <a:gdLst>
                    <a:gd name="connsiteX0" fmla="*/ 10858 w 14668"/>
                    <a:gd name="connsiteY0" fmla="*/ 7810 h 15144"/>
                    <a:gd name="connsiteX1" fmla="*/ 14668 w 14668"/>
                    <a:gd name="connsiteY1" fmla="*/ 3334 h 15144"/>
                    <a:gd name="connsiteX2" fmla="*/ 9049 w 14668"/>
                    <a:gd name="connsiteY2" fmla="*/ 5048 h 15144"/>
                    <a:gd name="connsiteX3" fmla="*/ 5905 w 14668"/>
                    <a:gd name="connsiteY3" fmla="*/ 0 h 15144"/>
                    <a:gd name="connsiteX4" fmla="*/ 5715 w 14668"/>
                    <a:gd name="connsiteY4" fmla="*/ 5906 h 15144"/>
                    <a:gd name="connsiteX5" fmla="*/ 0 w 14668"/>
                    <a:gd name="connsiteY5" fmla="*/ 7334 h 15144"/>
                    <a:gd name="connsiteX6" fmla="*/ 5620 w 14668"/>
                    <a:gd name="connsiteY6" fmla="*/ 9239 h 15144"/>
                    <a:gd name="connsiteX7" fmla="*/ 5143 w 14668"/>
                    <a:gd name="connsiteY7" fmla="*/ 15145 h 15144"/>
                    <a:gd name="connsiteX8" fmla="*/ 8763 w 14668"/>
                    <a:gd name="connsiteY8" fmla="*/ 10477 h 15144"/>
                    <a:gd name="connsiteX9" fmla="*/ 14288 w 14668"/>
                    <a:gd name="connsiteY9" fmla="*/ 12668 h 15144"/>
                    <a:gd name="connsiteX10" fmla="*/ 10858 w 14668"/>
                    <a:gd name="connsiteY10" fmla="*/ 781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144">
                      <a:moveTo>
                        <a:pt x="10858" y="7810"/>
                      </a:moveTo>
                      <a:lnTo>
                        <a:pt x="14668" y="3334"/>
                      </a:lnTo>
                      <a:lnTo>
                        <a:pt x="9049" y="5048"/>
                      </a:lnTo>
                      <a:lnTo>
                        <a:pt x="5905" y="0"/>
                      </a:lnTo>
                      <a:lnTo>
                        <a:pt x="5715" y="5906"/>
                      </a:lnTo>
                      <a:lnTo>
                        <a:pt x="0" y="7334"/>
                      </a:lnTo>
                      <a:lnTo>
                        <a:pt x="5620" y="9239"/>
                      </a:lnTo>
                      <a:lnTo>
                        <a:pt x="5143" y="15145"/>
                      </a:lnTo>
                      <a:lnTo>
                        <a:pt x="8763" y="10477"/>
                      </a:lnTo>
                      <a:lnTo>
                        <a:pt x="14288" y="12668"/>
                      </a:lnTo>
                      <a:lnTo>
                        <a:pt x="10858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6" name="Freeform: Shape 955">
                  <a:extLst>
                    <a:ext uri="{FF2B5EF4-FFF2-40B4-BE49-F238E27FC236}">
                      <a16:creationId xmlns:a16="http://schemas.microsoft.com/office/drawing/2014/main" id="{8B043E1E-BD22-9B93-8A01-AB7832290DB4}"/>
                    </a:ext>
                  </a:extLst>
                </p:cNvPr>
                <p:cNvSpPr/>
                <p:nvPr/>
              </p:nvSpPr>
              <p:spPr>
                <a:xfrm>
                  <a:off x="10458537" y="2048405"/>
                  <a:ext cx="15335" cy="14763"/>
                </a:xfrm>
                <a:custGeom>
                  <a:avLst/>
                  <a:gdLst>
                    <a:gd name="connsiteX0" fmla="*/ 10287 w 15335"/>
                    <a:gd name="connsiteY0" fmla="*/ 9049 h 14763"/>
                    <a:gd name="connsiteX1" fmla="*/ 15335 w 15335"/>
                    <a:gd name="connsiteY1" fmla="*/ 5906 h 14763"/>
                    <a:gd name="connsiteX2" fmla="*/ 9335 w 15335"/>
                    <a:gd name="connsiteY2" fmla="*/ 5810 h 14763"/>
                    <a:gd name="connsiteX3" fmla="*/ 7906 w 15335"/>
                    <a:gd name="connsiteY3" fmla="*/ 0 h 14763"/>
                    <a:gd name="connsiteX4" fmla="*/ 6001 w 15335"/>
                    <a:gd name="connsiteY4" fmla="*/ 5620 h 14763"/>
                    <a:gd name="connsiteX5" fmla="*/ 0 w 15335"/>
                    <a:gd name="connsiteY5" fmla="*/ 5144 h 14763"/>
                    <a:gd name="connsiteX6" fmla="*/ 4763 w 15335"/>
                    <a:gd name="connsiteY6" fmla="*/ 8763 h 14763"/>
                    <a:gd name="connsiteX7" fmla="*/ 2477 w 15335"/>
                    <a:gd name="connsiteY7" fmla="*/ 14383 h 14763"/>
                    <a:gd name="connsiteX8" fmla="*/ 7429 w 15335"/>
                    <a:gd name="connsiteY8" fmla="*/ 10954 h 14763"/>
                    <a:gd name="connsiteX9" fmla="*/ 12002 w 15335"/>
                    <a:gd name="connsiteY9" fmla="*/ 14764 h 14763"/>
                    <a:gd name="connsiteX10" fmla="*/ 10287 w 15335"/>
                    <a:gd name="connsiteY10" fmla="*/ 9049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763">
                      <a:moveTo>
                        <a:pt x="10287" y="9049"/>
                      </a:moveTo>
                      <a:lnTo>
                        <a:pt x="15335" y="5906"/>
                      </a:lnTo>
                      <a:lnTo>
                        <a:pt x="9335" y="5810"/>
                      </a:lnTo>
                      <a:lnTo>
                        <a:pt x="7906" y="0"/>
                      </a:lnTo>
                      <a:lnTo>
                        <a:pt x="6001" y="5620"/>
                      </a:lnTo>
                      <a:lnTo>
                        <a:pt x="0" y="5144"/>
                      </a:lnTo>
                      <a:lnTo>
                        <a:pt x="4763" y="8763"/>
                      </a:lnTo>
                      <a:lnTo>
                        <a:pt x="2477" y="14383"/>
                      </a:lnTo>
                      <a:lnTo>
                        <a:pt x="7429" y="10954"/>
                      </a:lnTo>
                      <a:lnTo>
                        <a:pt x="12002" y="14764"/>
                      </a:lnTo>
                      <a:lnTo>
                        <a:pt x="10287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7" name="Freeform: Shape 956">
                  <a:extLst>
                    <a:ext uri="{FF2B5EF4-FFF2-40B4-BE49-F238E27FC236}">
                      <a16:creationId xmlns:a16="http://schemas.microsoft.com/office/drawing/2014/main" id="{5772EF02-A200-2DFD-4466-DE920E3123F4}"/>
                    </a:ext>
                  </a:extLst>
                </p:cNvPr>
                <p:cNvSpPr/>
                <p:nvPr/>
              </p:nvSpPr>
              <p:spPr>
                <a:xfrm>
                  <a:off x="10475110" y="2173468"/>
                  <a:ext cx="14954" cy="15430"/>
                </a:xfrm>
                <a:custGeom>
                  <a:avLst/>
                  <a:gdLst>
                    <a:gd name="connsiteX0" fmla="*/ 9144 w 14954"/>
                    <a:gd name="connsiteY0" fmla="*/ 9430 h 15430"/>
                    <a:gd name="connsiteX1" fmla="*/ 14954 w 14954"/>
                    <a:gd name="connsiteY1" fmla="*/ 8001 h 15430"/>
                    <a:gd name="connsiteX2" fmla="*/ 9334 w 14954"/>
                    <a:gd name="connsiteY2" fmla="*/ 6001 h 15430"/>
                    <a:gd name="connsiteX3" fmla="*/ 9715 w 14954"/>
                    <a:gd name="connsiteY3" fmla="*/ 0 h 15430"/>
                    <a:gd name="connsiteX4" fmla="*/ 6096 w 14954"/>
                    <a:gd name="connsiteY4" fmla="*/ 4763 h 15430"/>
                    <a:gd name="connsiteX5" fmla="*/ 476 w 14954"/>
                    <a:gd name="connsiteY5" fmla="*/ 2572 h 15430"/>
                    <a:gd name="connsiteX6" fmla="*/ 3905 w 14954"/>
                    <a:gd name="connsiteY6" fmla="*/ 7525 h 15430"/>
                    <a:gd name="connsiteX7" fmla="*/ 0 w 14954"/>
                    <a:gd name="connsiteY7" fmla="*/ 12097 h 15430"/>
                    <a:gd name="connsiteX8" fmla="*/ 5810 w 14954"/>
                    <a:gd name="connsiteY8" fmla="*/ 10382 h 15430"/>
                    <a:gd name="connsiteX9" fmla="*/ 9049 w 14954"/>
                    <a:gd name="connsiteY9" fmla="*/ 15431 h 15430"/>
                    <a:gd name="connsiteX10" fmla="*/ 9144 w 14954"/>
                    <a:gd name="connsiteY10" fmla="*/ 9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430">
                      <a:moveTo>
                        <a:pt x="9144" y="9430"/>
                      </a:moveTo>
                      <a:lnTo>
                        <a:pt x="14954" y="8001"/>
                      </a:lnTo>
                      <a:lnTo>
                        <a:pt x="9334" y="6001"/>
                      </a:lnTo>
                      <a:lnTo>
                        <a:pt x="9715" y="0"/>
                      </a:lnTo>
                      <a:lnTo>
                        <a:pt x="6096" y="4763"/>
                      </a:lnTo>
                      <a:lnTo>
                        <a:pt x="476" y="2572"/>
                      </a:lnTo>
                      <a:lnTo>
                        <a:pt x="3905" y="7525"/>
                      </a:lnTo>
                      <a:lnTo>
                        <a:pt x="0" y="12097"/>
                      </a:lnTo>
                      <a:lnTo>
                        <a:pt x="5810" y="10382"/>
                      </a:lnTo>
                      <a:lnTo>
                        <a:pt x="9049" y="15431"/>
                      </a:lnTo>
                      <a:lnTo>
                        <a:pt x="9144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8" name="Freeform: Shape 957">
                  <a:extLst>
                    <a:ext uri="{FF2B5EF4-FFF2-40B4-BE49-F238E27FC236}">
                      <a16:creationId xmlns:a16="http://schemas.microsoft.com/office/drawing/2014/main" id="{8B19FF75-EF13-4900-96C3-54AE2BF9F923}"/>
                    </a:ext>
                  </a:extLst>
                </p:cNvPr>
                <p:cNvSpPr/>
                <p:nvPr/>
              </p:nvSpPr>
              <p:spPr>
                <a:xfrm>
                  <a:off x="10421865" y="2099078"/>
                  <a:ext cx="15716" cy="15144"/>
                </a:xfrm>
                <a:custGeom>
                  <a:avLst/>
                  <a:gdLst>
                    <a:gd name="connsiteX0" fmla="*/ 9620 w 15716"/>
                    <a:gd name="connsiteY0" fmla="*/ 9334 h 15144"/>
                    <a:gd name="connsiteX1" fmla="*/ 15716 w 15716"/>
                    <a:gd name="connsiteY1" fmla="*/ 9811 h 15144"/>
                    <a:gd name="connsiteX2" fmla="*/ 10859 w 15716"/>
                    <a:gd name="connsiteY2" fmla="*/ 6096 h 15144"/>
                    <a:gd name="connsiteX3" fmla="*/ 13145 w 15716"/>
                    <a:gd name="connsiteY3" fmla="*/ 476 h 15144"/>
                    <a:gd name="connsiteX4" fmla="*/ 8096 w 15716"/>
                    <a:gd name="connsiteY4" fmla="*/ 3905 h 15144"/>
                    <a:gd name="connsiteX5" fmla="*/ 3429 w 15716"/>
                    <a:gd name="connsiteY5" fmla="*/ 0 h 15144"/>
                    <a:gd name="connsiteX6" fmla="*/ 5239 w 15716"/>
                    <a:gd name="connsiteY6" fmla="*/ 5810 h 15144"/>
                    <a:gd name="connsiteX7" fmla="*/ 0 w 15716"/>
                    <a:gd name="connsiteY7" fmla="*/ 9049 h 15144"/>
                    <a:gd name="connsiteX8" fmla="*/ 6096 w 15716"/>
                    <a:gd name="connsiteY8" fmla="*/ 9144 h 15144"/>
                    <a:gd name="connsiteX9" fmla="*/ 7620 w 15716"/>
                    <a:gd name="connsiteY9" fmla="*/ 15145 h 15144"/>
                    <a:gd name="connsiteX10" fmla="*/ 9620 w 15716"/>
                    <a:gd name="connsiteY10" fmla="*/ 9334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16" h="15144">
                      <a:moveTo>
                        <a:pt x="9620" y="9334"/>
                      </a:moveTo>
                      <a:lnTo>
                        <a:pt x="15716" y="9811"/>
                      </a:lnTo>
                      <a:lnTo>
                        <a:pt x="10859" y="6096"/>
                      </a:lnTo>
                      <a:lnTo>
                        <a:pt x="13145" y="476"/>
                      </a:lnTo>
                      <a:lnTo>
                        <a:pt x="8096" y="3905"/>
                      </a:lnTo>
                      <a:lnTo>
                        <a:pt x="3429" y="0"/>
                      </a:lnTo>
                      <a:lnTo>
                        <a:pt x="5239" y="5810"/>
                      </a:lnTo>
                      <a:lnTo>
                        <a:pt x="0" y="9049"/>
                      </a:lnTo>
                      <a:lnTo>
                        <a:pt x="6096" y="9144"/>
                      </a:lnTo>
                      <a:lnTo>
                        <a:pt x="7620" y="15145"/>
                      </a:lnTo>
                      <a:lnTo>
                        <a:pt x="9620" y="9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9" name="Freeform: Shape 958">
                  <a:extLst>
                    <a:ext uri="{FF2B5EF4-FFF2-40B4-BE49-F238E27FC236}">
                      <a16:creationId xmlns:a16="http://schemas.microsoft.com/office/drawing/2014/main" id="{0FCA12E1-EEDE-2306-0E59-F2B941EDF7A4}"/>
                    </a:ext>
                  </a:extLst>
                </p:cNvPr>
                <p:cNvSpPr/>
                <p:nvPr/>
              </p:nvSpPr>
              <p:spPr>
                <a:xfrm>
                  <a:off x="10408150" y="2136225"/>
                  <a:ext cx="15239" cy="15811"/>
                </a:xfrm>
                <a:custGeom>
                  <a:avLst/>
                  <a:gdLst>
                    <a:gd name="connsiteX0" fmla="*/ 9144 w 15239"/>
                    <a:gd name="connsiteY0" fmla="*/ 10954 h 15811"/>
                    <a:gd name="connsiteX1" fmla="*/ 14859 w 15239"/>
                    <a:gd name="connsiteY1" fmla="*/ 13240 h 15811"/>
                    <a:gd name="connsiteX2" fmla="*/ 11334 w 15239"/>
                    <a:gd name="connsiteY2" fmla="*/ 8192 h 15811"/>
                    <a:gd name="connsiteX3" fmla="*/ 15240 w 15239"/>
                    <a:gd name="connsiteY3" fmla="*/ 3429 h 15811"/>
                    <a:gd name="connsiteX4" fmla="*/ 9430 w 15239"/>
                    <a:gd name="connsiteY4" fmla="*/ 5239 h 15811"/>
                    <a:gd name="connsiteX5" fmla="*/ 6096 w 15239"/>
                    <a:gd name="connsiteY5" fmla="*/ 0 h 15811"/>
                    <a:gd name="connsiteX6" fmla="*/ 6001 w 15239"/>
                    <a:gd name="connsiteY6" fmla="*/ 6191 h 15811"/>
                    <a:gd name="connsiteX7" fmla="*/ 0 w 15239"/>
                    <a:gd name="connsiteY7" fmla="*/ 7620 h 15811"/>
                    <a:gd name="connsiteX8" fmla="*/ 5810 w 15239"/>
                    <a:gd name="connsiteY8" fmla="*/ 9715 h 15811"/>
                    <a:gd name="connsiteX9" fmla="*/ 5429 w 15239"/>
                    <a:gd name="connsiteY9" fmla="*/ 15811 h 15811"/>
                    <a:gd name="connsiteX10" fmla="*/ 9144 w 15239"/>
                    <a:gd name="connsiteY10" fmla="*/ 10954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9" h="15811">
                      <a:moveTo>
                        <a:pt x="9144" y="10954"/>
                      </a:moveTo>
                      <a:lnTo>
                        <a:pt x="14859" y="13240"/>
                      </a:lnTo>
                      <a:lnTo>
                        <a:pt x="11334" y="8192"/>
                      </a:lnTo>
                      <a:lnTo>
                        <a:pt x="15240" y="3429"/>
                      </a:lnTo>
                      <a:lnTo>
                        <a:pt x="9430" y="5239"/>
                      </a:lnTo>
                      <a:lnTo>
                        <a:pt x="6096" y="0"/>
                      </a:lnTo>
                      <a:lnTo>
                        <a:pt x="6001" y="6191"/>
                      </a:lnTo>
                      <a:lnTo>
                        <a:pt x="0" y="7620"/>
                      </a:lnTo>
                      <a:lnTo>
                        <a:pt x="5810" y="9715"/>
                      </a:lnTo>
                      <a:lnTo>
                        <a:pt x="5429" y="15811"/>
                      </a:lnTo>
                      <a:lnTo>
                        <a:pt x="9144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0" name="Freeform: Shape 959">
                  <a:extLst>
                    <a:ext uri="{FF2B5EF4-FFF2-40B4-BE49-F238E27FC236}">
                      <a16:creationId xmlns:a16="http://schemas.microsoft.com/office/drawing/2014/main" id="{7306D8A2-8251-BF99-663E-C7C2428E8C71}"/>
                    </a:ext>
                  </a:extLst>
                </p:cNvPr>
                <p:cNvSpPr/>
                <p:nvPr/>
              </p:nvSpPr>
              <p:spPr>
                <a:xfrm>
                  <a:off x="10260131" y="1713601"/>
                  <a:ext cx="15906" cy="15430"/>
                </a:xfrm>
                <a:custGeom>
                  <a:avLst/>
                  <a:gdLst>
                    <a:gd name="connsiteX0" fmla="*/ 7715 w 15906"/>
                    <a:gd name="connsiteY0" fmla="*/ 11430 h 15430"/>
                    <a:gd name="connsiteX1" fmla="*/ 12478 w 15906"/>
                    <a:gd name="connsiteY1" fmla="*/ 15430 h 15430"/>
                    <a:gd name="connsiteX2" fmla="*/ 10668 w 15906"/>
                    <a:gd name="connsiteY2" fmla="*/ 9525 h 15430"/>
                    <a:gd name="connsiteX3" fmla="*/ 15907 w 15906"/>
                    <a:gd name="connsiteY3" fmla="*/ 6191 h 15430"/>
                    <a:gd name="connsiteX4" fmla="*/ 9715 w 15906"/>
                    <a:gd name="connsiteY4" fmla="*/ 6096 h 15430"/>
                    <a:gd name="connsiteX5" fmla="*/ 8191 w 15906"/>
                    <a:gd name="connsiteY5" fmla="*/ 0 h 15430"/>
                    <a:gd name="connsiteX6" fmla="*/ 6191 w 15906"/>
                    <a:gd name="connsiteY6" fmla="*/ 5905 h 15430"/>
                    <a:gd name="connsiteX7" fmla="*/ 0 w 15906"/>
                    <a:gd name="connsiteY7" fmla="*/ 5429 h 15430"/>
                    <a:gd name="connsiteX8" fmla="*/ 4953 w 15906"/>
                    <a:gd name="connsiteY8" fmla="*/ 9239 h 15430"/>
                    <a:gd name="connsiteX9" fmla="*/ 2572 w 15906"/>
                    <a:gd name="connsiteY9" fmla="*/ 14954 h 15430"/>
                    <a:gd name="connsiteX10" fmla="*/ 7715 w 15906"/>
                    <a:gd name="connsiteY10" fmla="*/ 11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5430">
                      <a:moveTo>
                        <a:pt x="7715" y="11430"/>
                      </a:moveTo>
                      <a:lnTo>
                        <a:pt x="12478" y="15430"/>
                      </a:lnTo>
                      <a:lnTo>
                        <a:pt x="10668" y="9525"/>
                      </a:lnTo>
                      <a:lnTo>
                        <a:pt x="15907" y="6191"/>
                      </a:lnTo>
                      <a:lnTo>
                        <a:pt x="9715" y="6096"/>
                      </a:lnTo>
                      <a:lnTo>
                        <a:pt x="8191" y="0"/>
                      </a:lnTo>
                      <a:lnTo>
                        <a:pt x="6191" y="5905"/>
                      </a:lnTo>
                      <a:lnTo>
                        <a:pt x="0" y="5429"/>
                      </a:lnTo>
                      <a:lnTo>
                        <a:pt x="4953" y="9239"/>
                      </a:lnTo>
                      <a:lnTo>
                        <a:pt x="2572" y="14954"/>
                      </a:lnTo>
                      <a:lnTo>
                        <a:pt x="7715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1" name="Freeform: Shape 960">
                  <a:extLst>
                    <a:ext uri="{FF2B5EF4-FFF2-40B4-BE49-F238E27FC236}">
                      <a16:creationId xmlns:a16="http://schemas.microsoft.com/office/drawing/2014/main" id="{724A73E8-E899-EAD8-2A89-79FF1C3D0D84}"/>
                    </a:ext>
                  </a:extLst>
                </p:cNvPr>
                <p:cNvSpPr/>
                <p:nvPr/>
              </p:nvSpPr>
              <p:spPr>
                <a:xfrm>
                  <a:off x="10291278" y="1998780"/>
                  <a:ext cx="16287" cy="15811"/>
                </a:xfrm>
                <a:custGeom>
                  <a:avLst/>
                  <a:gdLst>
                    <a:gd name="connsiteX0" fmla="*/ 6382 w 16287"/>
                    <a:gd name="connsiteY0" fmla="*/ 9620 h 15811"/>
                    <a:gd name="connsiteX1" fmla="*/ 7906 w 16287"/>
                    <a:gd name="connsiteY1" fmla="*/ 15811 h 15811"/>
                    <a:gd name="connsiteX2" fmla="*/ 10001 w 16287"/>
                    <a:gd name="connsiteY2" fmla="*/ 9811 h 15811"/>
                    <a:gd name="connsiteX3" fmla="*/ 16288 w 16287"/>
                    <a:gd name="connsiteY3" fmla="*/ 10192 h 15811"/>
                    <a:gd name="connsiteX4" fmla="*/ 11239 w 16287"/>
                    <a:gd name="connsiteY4" fmla="*/ 6382 h 15811"/>
                    <a:gd name="connsiteX5" fmla="*/ 13621 w 16287"/>
                    <a:gd name="connsiteY5" fmla="*/ 476 h 15811"/>
                    <a:gd name="connsiteX6" fmla="*/ 8382 w 16287"/>
                    <a:gd name="connsiteY6" fmla="*/ 4096 h 15811"/>
                    <a:gd name="connsiteX7" fmla="*/ 3524 w 16287"/>
                    <a:gd name="connsiteY7" fmla="*/ 0 h 15811"/>
                    <a:gd name="connsiteX8" fmla="*/ 5429 w 16287"/>
                    <a:gd name="connsiteY8" fmla="*/ 6096 h 15811"/>
                    <a:gd name="connsiteX9" fmla="*/ 0 w 16287"/>
                    <a:gd name="connsiteY9" fmla="*/ 9430 h 15811"/>
                    <a:gd name="connsiteX10" fmla="*/ 6382 w 16287"/>
                    <a:gd name="connsiteY10" fmla="*/ 9620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811">
                      <a:moveTo>
                        <a:pt x="6382" y="9620"/>
                      </a:moveTo>
                      <a:lnTo>
                        <a:pt x="7906" y="15811"/>
                      </a:lnTo>
                      <a:lnTo>
                        <a:pt x="10001" y="9811"/>
                      </a:lnTo>
                      <a:lnTo>
                        <a:pt x="16288" y="10192"/>
                      </a:lnTo>
                      <a:lnTo>
                        <a:pt x="11239" y="6382"/>
                      </a:lnTo>
                      <a:lnTo>
                        <a:pt x="13621" y="476"/>
                      </a:lnTo>
                      <a:lnTo>
                        <a:pt x="8382" y="4096"/>
                      </a:lnTo>
                      <a:lnTo>
                        <a:pt x="3524" y="0"/>
                      </a:lnTo>
                      <a:lnTo>
                        <a:pt x="5429" y="6096"/>
                      </a:lnTo>
                      <a:lnTo>
                        <a:pt x="0" y="9430"/>
                      </a:lnTo>
                      <a:lnTo>
                        <a:pt x="6382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2" name="Freeform: Shape 961">
                  <a:extLst>
                    <a:ext uri="{FF2B5EF4-FFF2-40B4-BE49-F238E27FC236}">
                      <a16:creationId xmlns:a16="http://schemas.microsoft.com/office/drawing/2014/main" id="{977CCB0C-A705-15A6-443E-B88CDF52530F}"/>
                    </a:ext>
                  </a:extLst>
                </p:cNvPr>
                <p:cNvSpPr/>
                <p:nvPr/>
              </p:nvSpPr>
              <p:spPr>
                <a:xfrm>
                  <a:off x="10267942" y="2004209"/>
                  <a:ext cx="15906" cy="16478"/>
                </a:xfrm>
                <a:custGeom>
                  <a:avLst/>
                  <a:gdLst>
                    <a:gd name="connsiteX0" fmla="*/ 6001 w 15906"/>
                    <a:gd name="connsiteY0" fmla="*/ 10096 h 16478"/>
                    <a:gd name="connsiteX1" fmla="*/ 5524 w 15906"/>
                    <a:gd name="connsiteY1" fmla="*/ 16478 h 16478"/>
                    <a:gd name="connsiteX2" fmla="*/ 9430 w 15906"/>
                    <a:gd name="connsiteY2" fmla="*/ 11335 h 16478"/>
                    <a:gd name="connsiteX3" fmla="*/ 15430 w 15906"/>
                    <a:gd name="connsiteY3" fmla="*/ 13811 h 16478"/>
                    <a:gd name="connsiteX4" fmla="*/ 11716 w 15906"/>
                    <a:gd name="connsiteY4" fmla="*/ 8477 h 16478"/>
                    <a:gd name="connsiteX5" fmla="*/ 15907 w 15906"/>
                    <a:gd name="connsiteY5" fmla="*/ 3619 h 16478"/>
                    <a:gd name="connsiteX6" fmla="*/ 9715 w 15906"/>
                    <a:gd name="connsiteY6" fmla="*/ 5429 h 16478"/>
                    <a:gd name="connsiteX7" fmla="*/ 6382 w 15906"/>
                    <a:gd name="connsiteY7" fmla="*/ 0 h 16478"/>
                    <a:gd name="connsiteX8" fmla="*/ 6191 w 15906"/>
                    <a:gd name="connsiteY8" fmla="*/ 6477 h 16478"/>
                    <a:gd name="connsiteX9" fmla="*/ 0 w 15906"/>
                    <a:gd name="connsiteY9" fmla="*/ 8001 h 16478"/>
                    <a:gd name="connsiteX10" fmla="*/ 6001 w 15906"/>
                    <a:gd name="connsiteY10" fmla="*/ 10096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6478">
                      <a:moveTo>
                        <a:pt x="6001" y="10096"/>
                      </a:moveTo>
                      <a:lnTo>
                        <a:pt x="5524" y="16478"/>
                      </a:lnTo>
                      <a:lnTo>
                        <a:pt x="9430" y="11335"/>
                      </a:lnTo>
                      <a:lnTo>
                        <a:pt x="15430" y="13811"/>
                      </a:lnTo>
                      <a:lnTo>
                        <a:pt x="11716" y="8477"/>
                      </a:lnTo>
                      <a:lnTo>
                        <a:pt x="15907" y="3619"/>
                      </a:lnTo>
                      <a:lnTo>
                        <a:pt x="9715" y="5429"/>
                      </a:lnTo>
                      <a:lnTo>
                        <a:pt x="6382" y="0"/>
                      </a:lnTo>
                      <a:lnTo>
                        <a:pt x="6191" y="6477"/>
                      </a:lnTo>
                      <a:lnTo>
                        <a:pt x="0" y="8001"/>
                      </a:lnTo>
                      <a:lnTo>
                        <a:pt x="6001" y="10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3" name="Freeform: Shape 962">
                  <a:extLst>
                    <a:ext uri="{FF2B5EF4-FFF2-40B4-BE49-F238E27FC236}">
                      <a16:creationId xmlns:a16="http://schemas.microsoft.com/office/drawing/2014/main" id="{5E079BBC-E201-75AE-7348-35B86308F258}"/>
                    </a:ext>
                  </a:extLst>
                </p:cNvPr>
                <p:cNvSpPr/>
                <p:nvPr/>
              </p:nvSpPr>
              <p:spPr>
                <a:xfrm>
                  <a:off x="10166500" y="1998875"/>
                  <a:ext cx="16954" cy="16383"/>
                </a:xfrm>
                <a:custGeom>
                  <a:avLst/>
                  <a:gdLst>
                    <a:gd name="connsiteX0" fmla="*/ 5620 w 16954"/>
                    <a:gd name="connsiteY0" fmla="*/ 6382 h 16383"/>
                    <a:gd name="connsiteX1" fmla="*/ 0 w 16954"/>
                    <a:gd name="connsiteY1" fmla="*/ 9811 h 16383"/>
                    <a:gd name="connsiteX2" fmla="*/ 6572 w 16954"/>
                    <a:gd name="connsiteY2" fmla="*/ 10001 h 16383"/>
                    <a:gd name="connsiteX3" fmla="*/ 8192 w 16954"/>
                    <a:gd name="connsiteY3" fmla="*/ 16383 h 16383"/>
                    <a:gd name="connsiteX4" fmla="*/ 10383 w 16954"/>
                    <a:gd name="connsiteY4" fmla="*/ 10192 h 16383"/>
                    <a:gd name="connsiteX5" fmla="*/ 16954 w 16954"/>
                    <a:gd name="connsiteY5" fmla="*/ 10668 h 16383"/>
                    <a:gd name="connsiteX6" fmla="*/ 11716 w 16954"/>
                    <a:gd name="connsiteY6" fmla="*/ 6668 h 16383"/>
                    <a:gd name="connsiteX7" fmla="*/ 14192 w 16954"/>
                    <a:gd name="connsiteY7" fmla="*/ 572 h 16383"/>
                    <a:gd name="connsiteX8" fmla="*/ 8763 w 16954"/>
                    <a:gd name="connsiteY8" fmla="*/ 4286 h 16383"/>
                    <a:gd name="connsiteX9" fmla="*/ 3715 w 16954"/>
                    <a:gd name="connsiteY9" fmla="*/ 0 h 16383"/>
                    <a:gd name="connsiteX10" fmla="*/ 5620 w 16954"/>
                    <a:gd name="connsiteY10" fmla="*/ 6382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383">
                      <a:moveTo>
                        <a:pt x="5620" y="6382"/>
                      </a:moveTo>
                      <a:lnTo>
                        <a:pt x="0" y="9811"/>
                      </a:lnTo>
                      <a:lnTo>
                        <a:pt x="6572" y="10001"/>
                      </a:lnTo>
                      <a:lnTo>
                        <a:pt x="8192" y="16383"/>
                      </a:lnTo>
                      <a:lnTo>
                        <a:pt x="10383" y="10192"/>
                      </a:lnTo>
                      <a:lnTo>
                        <a:pt x="16954" y="10668"/>
                      </a:lnTo>
                      <a:lnTo>
                        <a:pt x="11716" y="6668"/>
                      </a:lnTo>
                      <a:lnTo>
                        <a:pt x="14192" y="572"/>
                      </a:lnTo>
                      <a:lnTo>
                        <a:pt x="8763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4" name="Freeform: Shape 963">
                  <a:extLst>
                    <a:ext uri="{FF2B5EF4-FFF2-40B4-BE49-F238E27FC236}">
                      <a16:creationId xmlns:a16="http://schemas.microsoft.com/office/drawing/2014/main" id="{9DC9188D-18B4-0B65-68CD-4CDF5C16A53B}"/>
                    </a:ext>
                  </a:extLst>
                </p:cNvPr>
                <p:cNvSpPr/>
                <p:nvPr/>
              </p:nvSpPr>
              <p:spPr>
                <a:xfrm>
                  <a:off x="10093158" y="1781895"/>
                  <a:ext cx="16573" cy="17144"/>
                </a:xfrm>
                <a:custGeom>
                  <a:avLst/>
                  <a:gdLst>
                    <a:gd name="connsiteX0" fmla="*/ 6477 w 16573"/>
                    <a:gd name="connsiteY0" fmla="*/ 6668 h 17144"/>
                    <a:gd name="connsiteX1" fmla="*/ 0 w 16573"/>
                    <a:gd name="connsiteY1" fmla="*/ 8287 h 17144"/>
                    <a:gd name="connsiteX2" fmla="*/ 6287 w 16573"/>
                    <a:gd name="connsiteY2" fmla="*/ 10478 h 17144"/>
                    <a:gd name="connsiteX3" fmla="*/ 5810 w 16573"/>
                    <a:gd name="connsiteY3" fmla="*/ 17145 h 17144"/>
                    <a:gd name="connsiteX4" fmla="*/ 9906 w 16573"/>
                    <a:gd name="connsiteY4" fmla="*/ 11811 h 17144"/>
                    <a:gd name="connsiteX5" fmla="*/ 16097 w 16573"/>
                    <a:gd name="connsiteY5" fmla="*/ 14383 h 17144"/>
                    <a:gd name="connsiteX6" fmla="*/ 12287 w 16573"/>
                    <a:gd name="connsiteY6" fmla="*/ 8858 h 17144"/>
                    <a:gd name="connsiteX7" fmla="*/ 16573 w 16573"/>
                    <a:gd name="connsiteY7" fmla="*/ 3810 h 17144"/>
                    <a:gd name="connsiteX8" fmla="*/ 10192 w 16573"/>
                    <a:gd name="connsiteY8" fmla="*/ 5715 h 17144"/>
                    <a:gd name="connsiteX9" fmla="*/ 6667 w 16573"/>
                    <a:gd name="connsiteY9" fmla="*/ 0 h 17144"/>
                    <a:gd name="connsiteX10" fmla="*/ 6477 w 16573"/>
                    <a:gd name="connsiteY10" fmla="*/ 6668 h 17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144">
                      <a:moveTo>
                        <a:pt x="6477" y="6668"/>
                      </a:moveTo>
                      <a:lnTo>
                        <a:pt x="0" y="8287"/>
                      </a:lnTo>
                      <a:lnTo>
                        <a:pt x="6287" y="10478"/>
                      </a:lnTo>
                      <a:lnTo>
                        <a:pt x="5810" y="17145"/>
                      </a:lnTo>
                      <a:lnTo>
                        <a:pt x="9906" y="11811"/>
                      </a:lnTo>
                      <a:lnTo>
                        <a:pt x="16097" y="14383"/>
                      </a:lnTo>
                      <a:lnTo>
                        <a:pt x="12287" y="8858"/>
                      </a:lnTo>
                      <a:lnTo>
                        <a:pt x="16573" y="3810"/>
                      </a:lnTo>
                      <a:lnTo>
                        <a:pt x="10192" y="5715"/>
                      </a:lnTo>
                      <a:lnTo>
                        <a:pt x="6667" y="0"/>
                      </a:lnTo>
                      <a:lnTo>
                        <a:pt x="6477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5" name="Freeform: Shape 964">
                  <a:extLst>
                    <a:ext uri="{FF2B5EF4-FFF2-40B4-BE49-F238E27FC236}">
                      <a16:creationId xmlns:a16="http://schemas.microsoft.com/office/drawing/2014/main" id="{3D2E69E8-7168-88CD-FB6B-668737C47682}"/>
                    </a:ext>
                  </a:extLst>
                </p:cNvPr>
                <p:cNvSpPr/>
                <p:nvPr/>
              </p:nvSpPr>
              <p:spPr>
                <a:xfrm>
                  <a:off x="10102492" y="1913150"/>
                  <a:ext cx="17335" cy="16668"/>
                </a:xfrm>
                <a:custGeom>
                  <a:avLst/>
                  <a:gdLst>
                    <a:gd name="connsiteX0" fmla="*/ 6763 w 17335"/>
                    <a:gd name="connsiteY0" fmla="*/ 6382 h 16668"/>
                    <a:gd name="connsiteX1" fmla="*/ 0 w 17335"/>
                    <a:gd name="connsiteY1" fmla="*/ 5906 h 16668"/>
                    <a:gd name="connsiteX2" fmla="*/ 5429 w 17335"/>
                    <a:gd name="connsiteY2" fmla="*/ 9906 h 16668"/>
                    <a:gd name="connsiteX3" fmla="*/ 2858 w 17335"/>
                    <a:gd name="connsiteY3" fmla="*/ 16193 h 16668"/>
                    <a:gd name="connsiteX4" fmla="*/ 8382 w 17335"/>
                    <a:gd name="connsiteY4" fmla="*/ 12383 h 16668"/>
                    <a:gd name="connsiteX5" fmla="*/ 13526 w 17335"/>
                    <a:gd name="connsiteY5" fmla="*/ 16669 h 16668"/>
                    <a:gd name="connsiteX6" fmla="*/ 11621 w 17335"/>
                    <a:gd name="connsiteY6" fmla="*/ 10192 h 16668"/>
                    <a:gd name="connsiteX7" fmla="*/ 17336 w 17335"/>
                    <a:gd name="connsiteY7" fmla="*/ 6668 h 16668"/>
                    <a:gd name="connsiteX8" fmla="*/ 10573 w 17335"/>
                    <a:gd name="connsiteY8" fmla="*/ 6477 h 16668"/>
                    <a:gd name="connsiteX9" fmla="*/ 8954 w 17335"/>
                    <a:gd name="connsiteY9" fmla="*/ 0 h 16668"/>
                    <a:gd name="connsiteX10" fmla="*/ 6763 w 17335"/>
                    <a:gd name="connsiteY10" fmla="*/ 6382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35" h="16668">
                      <a:moveTo>
                        <a:pt x="6763" y="6382"/>
                      </a:moveTo>
                      <a:lnTo>
                        <a:pt x="0" y="5906"/>
                      </a:lnTo>
                      <a:lnTo>
                        <a:pt x="5429" y="9906"/>
                      </a:lnTo>
                      <a:lnTo>
                        <a:pt x="2858" y="16193"/>
                      </a:lnTo>
                      <a:lnTo>
                        <a:pt x="8382" y="12383"/>
                      </a:lnTo>
                      <a:lnTo>
                        <a:pt x="13526" y="16669"/>
                      </a:lnTo>
                      <a:lnTo>
                        <a:pt x="11621" y="10192"/>
                      </a:lnTo>
                      <a:lnTo>
                        <a:pt x="17336" y="6668"/>
                      </a:lnTo>
                      <a:lnTo>
                        <a:pt x="10573" y="6477"/>
                      </a:lnTo>
                      <a:lnTo>
                        <a:pt x="8954" y="0"/>
                      </a:lnTo>
                      <a:lnTo>
                        <a:pt x="6763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6" name="Freeform: Shape 965">
                  <a:extLst>
                    <a:ext uri="{FF2B5EF4-FFF2-40B4-BE49-F238E27FC236}">
                      <a16:creationId xmlns:a16="http://schemas.microsoft.com/office/drawing/2014/main" id="{AB7E5CB5-0F1D-7FC5-B499-23C04AA8C61E}"/>
                    </a:ext>
                  </a:extLst>
                </p:cNvPr>
                <p:cNvSpPr/>
                <p:nvPr/>
              </p:nvSpPr>
              <p:spPr>
                <a:xfrm>
                  <a:off x="10232413" y="2512272"/>
                  <a:ext cx="17240" cy="17811"/>
                </a:xfrm>
                <a:custGeom>
                  <a:avLst/>
                  <a:gdLst>
                    <a:gd name="connsiteX0" fmla="*/ 10573 w 17240"/>
                    <a:gd name="connsiteY0" fmla="*/ 5905 h 17811"/>
                    <a:gd name="connsiteX1" fmla="*/ 6953 w 17240"/>
                    <a:gd name="connsiteY1" fmla="*/ 0 h 17811"/>
                    <a:gd name="connsiteX2" fmla="*/ 6763 w 17240"/>
                    <a:gd name="connsiteY2" fmla="*/ 6953 h 17811"/>
                    <a:gd name="connsiteX3" fmla="*/ 0 w 17240"/>
                    <a:gd name="connsiteY3" fmla="*/ 8572 h 17811"/>
                    <a:gd name="connsiteX4" fmla="*/ 6572 w 17240"/>
                    <a:gd name="connsiteY4" fmla="*/ 10954 h 17811"/>
                    <a:gd name="connsiteX5" fmla="*/ 6096 w 17240"/>
                    <a:gd name="connsiteY5" fmla="*/ 17812 h 17811"/>
                    <a:gd name="connsiteX6" fmla="*/ 10287 w 17240"/>
                    <a:gd name="connsiteY6" fmla="*/ 12287 h 17811"/>
                    <a:gd name="connsiteX7" fmla="*/ 16764 w 17240"/>
                    <a:gd name="connsiteY7" fmla="*/ 14954 h 17811"/>
                    <a:gd name="connsiteX8" fmla="*/ 12763 w 17240"/>
                    <a:gd name="connsiteY8" fmla="*/ 9239 h 17811"/>
                    <a:gd name="connsiteX9" fmla="*/ 17240 w 17240"/>
                    <a:gd name="connsiteY9" fmla="*/ 3905 h 17811"/>
                    <a:gd name="connsiteX10" fmla="*/ 10573 w 17240"/>
                    <a:gd name="connsiteY10" fmla="*/ 5905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7811">
                      <a:moveTo>
                        <a:pt x="10573" y="5905"/>
                      </a:moveTo>
                      <a:lnTo>
                        <a:pt x="6953" y="0"/>
                      </a:lnTo>
                      <a:lnTo>
                        <a:pt x="6763" y="6953"/>
                      </a:lnTo>
                      <a:lnTo>
                        <a:pt x="0" y="8572"/>
                      </a:lnTo>
                      <a:lnTo>
                        <a:pt x="6572" y="10954"/>
                      </a:lnTo>
                      <a:lnTo>
                        <a:pt x="6096" y="17812"/>
                      </a:lnTo>
                      <a:lnTo>
                        <a:pt x="10287" y="12287"/>
                      </a:lnTo>
                      <a:lnTo>
                        <a:pt x="16764" y="14954"/>
                      </a:lnTo>
                      <a:lnTo>
                        <a:pt x="12763" y="9239"/>
                      </a:lnTo>
                      <a:lnTo>
                        <a:pt x="17240" y="3905"/>
                      </a:lnTo>
                      <a:lnTo>
                        <a:pt x="10573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7" name="Freeform: Shape 966">
                  <a:extLst>
                    <a:ext uri="{FF2B5EF4-FFF2-40B4-BE49-F238E27FC236}">
                      <a16:creationId xmlns:a16="http://schemas.microsoft.com/office/drawing/2014/main" id="{5D5259D4-4980-A923-6D2D-89F21E423019}"/>
                    </a:ext>
                  </a:extLst>
                </p:cNvPr>
                <p:cNvSpPr/>
                <p:nvPr/>
              </p:nvSpPr>
              <p:spPr>
                <a:xfrm>
                  <a:off x="10141926" y="2339965"/>
                  <a:ext cx="18002" cy="17335"/>
                </a:xfrm>
                <a:custGeom>
                  <a:avLst/>
                  <a:gdLst>
                    <a:gd name="connsiteX0" fmla="*/ 11049 w 18002"/>
                    <a:gd name="connsiteY0" fmla="*/ 6763 h 17335"/>
                    <a:gd name="connsiteX1" fmla="*/ 9335 w 18002"/>
                    <a:gd name="connsiteY1" fmla="*/ 0 h 17335"/>
                    <a:gd name="connsiteX2" fmla="*/ 7048 w 18002"/>
                    <a:gd name="connsiteY2" fmla="*/ 6572 h 17335"/>
                    <a:gd name="connsiteX3" fmla="*/ 0 w 18002"/>
                    <a:gd name="connsiteY3" fmla="*/ 6096 h 17335"/>
                    <a:gd name="connsiteX4" fmla="*/ 5620 w 18002"/>
                    <a:gd name="connsiteY4" fmla="*/ 10287 h 17335"/>
                    <a:gd name="connsiteX5" fmla="*/ 2953 w 18002"/>
                    <a:gd name="connsiteY5" fmla="*/ 16859 h 17335"/>
                    <a:gd name="connsiteX6" fmla="*/ 8763 w 18002"/>
                    <a:gd name="connsiteY6" fmla="*/ 12859 h 17335"/>
                    <a:gd name="connsiteX7" fmla="*/ 14097 w 18002"/>
                    <a:gd name="connsiteY7" fmla="*/ 17335 h 17335"/>
                    <a:gd name="connsiteX8" fmla="*/ 12097 w 18002"/>
                    <a:gd name="connsiteY8" fmla="*/ 10573 h 17335"/>
                    <a:gd name="connsiteX9" fmla="*/ 18002 w 18002"/>
                    <a:gd name="connsiteY9" fmla="*/ 6953 h 17335"/>
                    <a:gd name="connsiteX10" fmla="*/ 11049 w 18002"/>
                    <a:gd name="connsiteY10" fmla="*/ 6763 h 17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335">
                      <a:moveTo>
                        <a:pt x="11049" y="6763"/>
                      </a:moveTo>
                      <a:lnTo>
                        <a:pt x="9335" y="0"/>
                      </a:lnTo>
                      <a:lnTo>
                        <a:pt x="7048" y="6572"/>
                      </a:lnTo>
                      <a:lnTo>
                        <a:pt x="0" y="6096"/>
                      </a:lnTo>
                      <a:lnTo>
                        <a:pt x="5620" y="10287"/>
                      </a:lnTo>
                      <a:lnTo>
                        <a:pt x="2953" y="16859"/>
                      </a:lnTo>
                      <a:lnTo>
                        <a:pt x="8763" y="12859"/>
                      </a:lnTo>
                      <a:lnTo>
                        <a:pt x="14097" y="17335"/>
                      </a:lnTo>
                      <a:lnTo>
                        <a:pt x="12097" y="10573"/>
                      </a:lnTo>
                      <a:lnTo>
                        <a:pt x="18002" y="6953"/>
                      </a:lnTo>
                      <a:lnTo>
                        <a:pt x="11049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8" name="Freeform: Shape 967">
                  <a:extLst>
                    <a:ext uri="{FF2B5EF4-FFF2-40B4-BE49-F238E27FC236}">
                      <a16:creationId xmlns:a16="http://schemas.microsoft.com/office/drawing/2014/main" id="{643CB699-2721-9D14-EF4B-4CB2D2F28FEB}"/>
                    </a:ext>
                  </a:extLst>
                </p:cNvPr>
                <p:cNvSpPr/>
                <p:nvPr/>
              </p:nvSpPr>
              <p:spPr>
                <a:xfrm>
                  <a:off x="10005909" y="1969538"/>
                  <a:ext cx="17621" cy="18192"/>
                </a:xfrm>
                <a:custGeom>
                  <a:avLst/>
                  <a:gdLst>
                    <a:gd name="connsiteX0" fmla="*/ 10954 w 17621"/>
                    <a:gd name="connsiteY0" fmla="*/ 7048 h 18192"/>
                    <a:gd name="connsiteX1" fmla="*/ 11430 w 17621"/>
                    <a:gd name="connsiteY1" fmla="*/ 0 h 18192"/>
                    <a:gd name="connsiteX2" fmla="*/ 7144 w 17621"/>
                    <a:gd name="connsiteY2" fmla="*/ 5620 h 18192"/>
                    <a:gd name="connsiteX3" fmla="*/ 571 w 17621"/>
                    <a:gd name="connsiteY3" fmla="*/ 2953 h 18192"/>
                    <a:gd name="connsiteX4" fmla="*/ 4572 w 17621"/>
                    <a:gd name="connsiteY4" fmla="*/ 8858 h 18192"/>
                    <a:gd name="connsiteX5" fmla="*/ 0 w 17621"/>
                    <a:gd name="connsiteY5" fmla="*/ 14192 h 18192"/>
                    <a:gd name="connsiteX6" fmla="*/ 6858 w 17621"/>
                    <a:gd name="connsiteY6" fmla="*/ 12192 h 18192"/>
                    <a:gd name="connsiteX7" fmla="*/ 10573 w 17621"/>
                    <a:gd name="connsiteY7" fmla="*/ 18193 h 18192"/>
                    <a:gd name="connsiteX8" fmla="*/ 10763 w 17621"/>
                    <a:gd name="connsiteY8" fmla="*/ 11144 h 18192"/>
                    <a:gd name="connsiteX9" fmla="*/ 17621 w 17621"/>
                    <a:gd name="connsiteY9" fmla="*/ 9430 h 18192"/>
                    <a:gd name="connsiteX10" fmla="*/ 10954 w 17621"/>
                    <a:gd name="connsiteY10" fmla="*/ 7048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8192">
                      <a:moveTo>
                        <a:pt x="10954" y="7048"/>
                      </a:moveTo>
                      <a:lnTo>
                        <a:pt x="11430" y="0"/>
                      </a:lnTo>
                      <a:lnTo>
                        <a:pt x="7144" y="5620"/>
                      </a:lnTo>
                      <a:lnTo>
                        <a:pt x="571" y="2953"/>
                      </a:lnTo>
                      <a:lnTo>
                        <a:pt x="4572" y="8858"/>
                      </a:lnTo>
                      <a:lnTo>
                        <a:pt x="0" y="14192"/>
                      </a:lnTo>
                      <a:lnTo>
                        <a:pt x="6858" y="12192"/>
                      </a:lnTo>
                      <a:lnTo>
                        <a:pt x="10573" y="18193"/>
                      </a:lnTo>
                      <a:lnTo>
                        <a:pt x="10763" y="11144"/>
                      </a:lnTo>
                      <a:lnTo>
                        <a:pt x="17621" y="9430"/>
                      </a:lnTo>
                      <a:lnTo>
                        <a:pt x="10954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9" name="Freeform: Shape 968">
                  <a:extLst>
                    <a:ext uri="{FF2B5EF4-FFF2-40B4-BE49-F238E27FC236}">
                      <a16:creationId xmlns:a16="http://schemas.microsoft.com/office/drawing/2014/main" id="{F3153989-D041-38D6-9166-C46E8C34CA14}"/>
                    </a:ext>
                  </a:extLst>
                </p:cNvPr>
                <p:cNvSpPr/>
                <p:nvPr/>
              </p:nvSpPr>
              <p:spPr>
                <a:xfrm>
                  <a:off x="9932947" y="1871716"/>
                  <a:ext cx="18383" cy="17716"/>
                </a:xfrm>
                <a:custGeom>
                  <a:avLst/>
                  <a:gdLst>
                    <a:gd name="connsiteX0" fmla="*/ 12668 w 18383"/>
                    <a:gd name="connsiteY0" fmla="*/ 7144 h 17716"/>
                    <a:gd name="connsiteX1" fmla="*/ 15335 w 18383"/>
                    <a:gd name="connsiteY1" fmla="*/ 476 h 17716"/>
                    <a:gd name="connsiteX2" fmla="*/ 9525 w 18383"/>
                    <a:gd name="connsiteY2" fmla="*/ 4572 h 17716"/>
                    <a:gd name="connsiteX3" fmla="*/ 4001 w 18383"/>
                    <a:gd name="connsiteY3" fmla="*/ 0 h 17716"/>
                    <a:gd name="connsiteX4" fmla="*/ 6096 w 18383"/>
                    <a:gd name="connsiteY4" fmla="*/ 6858 h 17716"/>
                    <a:gd name="connsiteX5" fmla="*/ 0 w 18383"/>
                    <a:gd name="connsiteY5" fmla="*/ 10573 h 17716"/>
                    <a:gd name="connsiteX6" fmla="*/ 7144 w 18383"/>
                    <a:gd name="connsiteY6" fmla="*/ 10763 h 17716"/>
                    <a:gd name="connsiteX7" fmla="*/ 8858 w 18383"/>
                    <a:gd name="connsiteY7" fmla="*/ 17717 h 17716"/>
                    <a:gd name="connsiteX8" fmla="*/ 11239 w 18383"/>
                    <a:gd name="connsiteY8" fmla="*/ 10954 h 17716"/>
                    <a:gd name="connsiteX9" fmla="*/ 18383 w 18383"/>
                    <a:gd name="connsiteY9" fmla="*/ 11430 h 17716"/>
                    <a:gd name="connsiteX10" fmla="*/ 12668 w 18383"/>
                    <a:gd name="connsiteY10" fmla="*/ 7144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716">
                      <a:moveTo>
                        <a:pt x="12668" y="7144"/>
                      </a:moveTo>
                      <a:lnTo>
                        <a:pt x="15335" y="476"/>
                      </a:lnTo>
                      <a:lnTo>
                        <a:pt x="9525" y="4572"/>
                      </a:lnTo>
                      <a:lnTo>
                        <a:pt x="4001" y="0"/>
                      </a:lnTo>
                      <a:lnTo>
                        <a:pt x="6096" y="6858"/>
                      </a:lnTo>
                      <a:lnTo>
                        <a:pt x="0" y="10573"/>
                      </a:lnTo>
                      <a:lnTo>
                        <a:pt x="7144" y="10763"/>
                      </a:lnTo>
                      <a:lnTo>
                        <a:pt x="8858" y="17717"/>
                      </a:lnTo>
                      <a:lnTo>
                        <a:pt x="11239" y="10954"/>
                      </a:lnTo>
                      <a:lnTo>
                        <a:pt x="18383" y="11430"/>
                      </a:lnTo>
                      <a:lnTo>
                        <a:pt x="12668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0" name="Freeform: Shape 969">
                  <a:extLst>
                    <a:ext uri="{FF2B5EF4-FFF2-40B4-BE49-F238E27FC236}">
                      <a16:creationId xmlns:a16="http://schemas.microsoft.com/office/drawing/2014/main" id="{85F18F98-2C0B-F178-139C-5E5CB75691D0}"/>
                    </a:ext>
                  </a:extLst>
                </p:cNvPr>
                <p:cNvSpPr/>
                <p:nvPr/>
              </p:nvSpPr>
              <p:spPr>
                <a:xfrm>
                  <a:off x="9839412" y="1762750"/>
                  <a:ext cx="18764" cy="18097"/>
                </a:xfrm>
                <a:custGeom>
                  <a:avLst/>
                  <a:gdLst>
                    <a:gd name="connsiteX0" fmla="*/ 12573 w 18764"/>
                    <a:gd name="connsiteY0" fmla="*/ 11144 h 18097"/>
                    <a:gd name="connsiteX1" fmla="*/ 18764 w 18764"/>
                    <a:gd name="connsiteY1" fmla="*/ 7239 h 18097"/>
                    <a:gd name="connsiteX2" fmla="*/ 11430 w 18764"/>
                    <a:gd name="connsiteY2" fmla="*/ 7144 h 18097"/>
                    <a:gd name="connsiteX3" fmla="*/ 9716 w 18764"/>
                    <a:gd name="connsiteY3" fmla="*/ 0 h 18097"/>
                    <a:gd name="connsiteX4" fmla="*/ 7239 w 18764"/>
                    <a:gd name="connsiteY4" fmla="*/ 6953 h 18097"/>
                    <a:gd name="connsiteX5" fmla="*/ 0 w 18764"/>
                    <a:gd name="connsiteY5" fmla="*/ 6382 h 18097"/>
                    <a:gd name="connsiteX6" fmla="*/ 5810 w 18764"/>
                    <a:gd name="connsiteY6" fmla="*/ 10858 h 18097"/>
                    <a:gd name="connsiteX7" fmla="*/ 3048 w 18764"/>
                    <a:gd name="connsiteY7" fmla="*/ 17621 h 18097"/>
                    <a:gd name="connsiteX8" fmla="*/ 9049 w 18764"/>
                    <a:gd name="connsiteY8" fmla="*/ 13430 h 18097"/>
                    <a:gd name="connsiteX9" fmla="*/ 14669 w 18764"/>
                    <a:gd name="connsiteY9" fmla="*/ 18098 h 18097"/>
                    <a:gd name="connsiteX10" fmla="*/ 12573 w 18764"/>
                    <a:gd name="connsiteY10" fmla="*/ 11144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8097">
                      <a:moveTo>
                        <a:pt x="12573" y="11144"/>
                      </a:moveTo>
                      <a:lnTo>
                        <a:pt x="18764" y="7239"/>
                      </a:lnTo>
                      <a:lnTo>
                        <a:pt x="11430" y="7144"/>
                      </a:lnTo>
                      <a:lnTo>
                        <a:pt x="9716" y="0"/>
                      </a:lnTo>
                      <a:lnTo>
                        <a:pt x="7239" y="6953"/>
                      </a:lnTo>
                      <a:lnTo>
                        <a:pt x="0" y="6382"/>
                      </a:lnTo>
                      <a:lnTo>
                        <a:pt x="5810" y="10858"/>
                      </a:lnTo>
                      <a:lnTo>
                        <a:pt x="3048" y="17621"/>
                      </a:lnTo>
                      <a:lnTo>
                        <a:pt x="9049" y="13430"/>
                      </a:lnTo>
                      <a:lnTo>
                        <a:pt x="14669" y="18098"/>
                      </a:lnTo>
                      <a:lnTo>
                        <a:pt x="12573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1" name="Freeform: Shape 970">
                  <a:extLst>
                    <a:ext uri="{FF2B5EF4-FFF2-40B4-BE49-F238E27FC236}">
                      <a16:creationId xmlns:a16="http://schemas.microsoft.com/office/drawing/2014/main" id="{0A7B438F-E264-CFFB-5BCB-134C27D09FB4}"/>
                    </a:ext>
                  </a:extLst>
                </p:cNvPr>
                <p:cNvSpPr/>
                <p:nvPr/>
              </p:nvSpPr>
              <p:spPr>
                <a:xfrm>
                  <a:off x="9920565" y="2024783"/>
                  <a:ext cx="18287" cy="18859"/>
                </a:xfrm>
                <a:custGeom>
                  <a:avLst/>
                  <a:gdLst>
                    <a:gd name="connsiteX0" fmla="*/ 11144 w 18287"/>
                    <a:gd name="connsiteY0" fmla="*/ 11525 h 18859"/>
                    <a:gd name="connsiteX1" fmla="*/ 18288 w 18287"/>
                    <a:gd name="connsiteY1" fmla="*/ 9811 h 18859"/>
                    <a:gd name="connsiteX2" fmla="*/ 11335 w 18287"/>
                    <a:gd name="connsiteY2" fmla="*/ 7334 h 18859"/>
                    <a:gd name="connsiteX3" fmla="*/ 11811 w 18287"/>
                    <a:gd name="connsiteY3" fmla="*/ 0 h 18859"/>
                    <a:gd name="connsiteX4" fmla="*/ 7334 w 18287"/>
                    <a:gd name="connsiteY4" fmla="*/ 5810 h 18859"/>
                    <a:gd name="connsiteX5" fmla="*/ 571 w 18287"/>
                    <a:gd name="connsiteY5" fmla="*/ 3048 h 18859"/>
                    <a:gd name="connsiteX6" fmla="*/ 4763 w 18287"/>
                    <a:gd name="connsiteY6" fmla="*/ 9144 h 18859"/>
                    <a:gd name="connsiteX7" fmla="*/ 0 w 18287"/>
                    <a:gd name="connsiteY7" fmla="*/ 14764 h 18859"/>
                    <a:gd name="connsiteX8" fmla="*/ 7048 w 18287"/>
                    <a:gd name="connsiteY8" fmla="*/ 12668 h 18859"/>
                    <a:gd name="connsiteX9" fmla="*/ 10954 w 18287"/>
                    <a:gd name="connsiteY9" fmla="*/ 18860 h 18859"/>
                    <a:gd name="connsiteX10" fmla="*/ 11144 w 18287"/>
                    <a:gd name="connsiteY10" fmla="*/ 11525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7" h="18859">
                      <a:moveTo>
                        <a:pt x="11144" y="11525"/>
                      </a:moveTo>
                      <a:lnTo>
                        <a:pt x="18288" y="9811"/>
                      </a:lnTo>
                      <a:lnTo>
                        <a:pt x="11335" y="7334"/>
                      </a:lnTo>
                      <a:lnTo>
                        <a:pt x="11811" y="0"/>
                      </a:lnTo>
                      <a:lnTo>
                        <a:pt x="7334" y="5810"/>
                      </a:lnTo>
                      <a:lnTo>
                        <a:pt x="571" y="3048"/>
                      </a:lnTo>
                      <a:lnTo>
                        <a:pt x="4763" y="9144"/>
                      </a:lnTo>
                      <a:lnTo>
                        <a:pt x="0" y="14764"/>
                      </a:lnTo>
                      <a:lnTo>
                        <a:pt x="7048" y="12668"/>
                      </a:lnTo>
                      <a:lnTo>
                        <a:pt x="10954" y="18860"/>
                      </a:lnTo>
                      <a:lnTo>
                        <a:pt x="11144" y="11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2" name="Freeform: Shape 971">
                  <a:extLst>
                    <a:ext uri="{FF2B5EF4-FFF2-40B4-BE49-F238E27FC236}">
                      <a16:creationId xmlns:a16="http://schemas.microsoft.com/office/drawing/2014/main" id="{C7D896E5-BF64-0FDE-C835-D9E1742162BA}"/>
                    </a:ext>
                  </a:extLst>
                </p:cNvPr>
                <p:cNvSpPr/>
                <p:nvPr/>
              </p:nvSpPr>
              <p:spPr>
                <a:xfrm>
                  <a:off x="9868558" y="2042309"/>
                  <a:ext cx="18669" cy="19335"/>
                </a:xfrm>
                <a:custGeom>
                  <a:avLst/>
                  <a:gdLst>
                    <a:gd name="connsiteX0" fmla="*/ 11144 w 18669"/>
                    <a:gd name="connsiteY0" fmla="*/ 13335 h 19335"/>
                    <a:gd name="connsiteX1" fmla="*/ 18098 w 18669"/>
                    <a:gd name="connsiteY1" fmla="*/ 16192 h 19335"/>
                    <a:gd name="connsiteX2" fmla="*/ 13811 w 18669"/>
                    <a:gd name="connsiteY2" fmla="*/ 10001 h 19335"/>
                    <a:gd name="connsiteX3" fmla="*/ 18669 w 18669"/>
                    <a:gd name="connsiteY3" fmla="*/ 4286 h 19335"/>
                    <a:gd name="connsiteX4" fmla="*/ 11430 w 18669"/>
                    <a:gd name="connsiteY4" fmla="*/ 6477 h 19335"/>
                    <a:gd name="connsiteX5" fmla="*/ 7429 w 18669"/>
                    <a:gd name="connsiteY5" fmla="*/ 0 h 19335"/>
                    <a:gd name="connsiteX6" fmla="*/ 7239 w 18669"/>
                    <a:gd name="connsiteY6" fmla="*/ 7525 h 19335"/>
                    <a:gd name="connsiteX7" fmla="*/ 0 w 18669"/>
                    <a:gd name="connsiteY7" fmla="*/ 9334 h 19335"/>
                    <a:gd name="connsiteX8" fmla="*/ 7049 w 18669"/>
                    <a:gd name="connsiteY8" fmla="*/ 11906 h 19335"/>
                    <a:gd name="connsiteX9" fmla="*/ 6572 w 18669"/>
                    <a:gd name="connsiteY9" fmla="*/ 19336 h 19335"/>
                    <a:gd name="connsiteX10" fmla="*/ 11144 w 18669"/>
                    <a:gd name="connsiteY10" fmla="*/ 1333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9" h="19335">
                      <a:moveTo>
                        <a:pt x="11144" y="13335"/>
                      </a:moveTo>
                      <a:lnTo>
                        <a:pt x="18098" y="16192"/>
                      </a:lnTo>
                      <a:lnTo>
                        <a:pt x="13811" y="10001"/>
                      </a:lnTo>
                      <a:lnTo>
                        <a:pt x="18669" y="4286"/>
                      </a:lnTo>
                      <a:lnTo>
                        <a:pt x="11430" y="6477"/>
                      </a:lnTo>
                      <a:lnTo>
                        <a:pt x="7429" y="0"/>
                      </a:lnTo>
                      <a:lnTo>
                        <a:pt x="7239" y="7525"/>
                      </a:lnTo>
                      <a:lnTo>
                        <a:pt x="0" y="9334"/>
                      </a:lnTo>
                      <a:lnTo>
                        <a:pt x="7049" y="11906"/>
                      </a:lnTo>
                      <a:lnTo>
                        <a:pt x="6572" y="19336"/>
                      </a:lnTo>
                      <a:lnTo>
                        <a:pt x="1114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3" name="Freeform: Shape 972">
                  <a:extLst>
                    <a:ext uri="{FF2B5EF4-FFF2-40B4-BE49-F238E27FC236}">
                      <a16:creationId xmlns:a16="http://schemas.microsoft.com/office/drawing/2014/main" id="{B254AB0D-D609-B1CA-5B88-5DA4DA33D4D5}"/>
                    </a:ext>
                  </a:extLst>
                </p:cNvPr>
                <p:cNvSpPr/>
                <p:nvPr/>
              </p:nvSpPr>
              <p:spPr>
                <a:xfrm>
                  <a:off x="9849603" y="2052024"/>
                  <a:ext cx="19526" cy="18859"/>
                </a:xfrm>
                <a:custGeom>
                  <a:avLst/>
                  <a:gdLst>
                    <a:gd name="connsiteX0" fmla="*/ 9430 w 19526"/>
                    <a:gd name="connsiteY0" fmla="*/ 14002 h 18859"/>
                    <a:gd name="connsiteX1" fmla="*/ 15240 w 19526"/>
                    <a:gd name="connsiteY1" fmla="*/ 18860 h 18859"/>
                    <a:gd name="connsiteX2" fmla="*/ 13049 w 19526"/>
                    <a:gd name="connsiteY2" fmla="*/ 11621 h 18859"/>
                    <a:gd name="connsiteX3" fmla="*/ 19526 w 19526"/>
                    <a:gd name="connsiteY3" fmla="*/ 7620 h 18859"/>
                    <a:gd name="connsiteX4" fmla="*/ 11906 w 19526"/>
                    <a:gd name="connsiteY4" fmla="*/ 7429 h 18859"/>
                    <a:gd name="connsiteX5" fmla="*/ 10096 w 19526"/>
                    <a:gd name="connsiteY5" fmla="*/ 0 h 18859"/>
                    <a:gd name="connsiteX6" fmla="*/ 7525 w 19526"/>
                    <a:gd name="connsiteY6" fmla="*/ 7239 h 18859"/>
                    <a:gd name="connsiteX7" fmla="*/ 0 w 19526"/>
                    <a:gd name="connsiteY7" fmla="*/ 6668 h 18859"/>
                    <a:gd name="connsiteX8" fmla="*/ 6001 w 19526"/>
                    <a:gd name="connsiteY8" fmla="*/ 11240 h 18859"/>
                    <a:gd name="connsiteX9" fmla="*/ 3143 w 19526"/>
                    <a:gd name="connsiteY9" fmla="*/ 18288 h 18859"/>
                    <a:gd name="connsiteX10" fmla="*/ 9430 w 19526"/>
                    <a:gd name="connsiteY10" fmla="*/ 14002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18859">
                      <a:moveTo>
                        <a:pt x="9430" y="14002"/>
                      </a:moveTo>
                      <a:lnTo>
                        <a:pt x="15240" y="18860"/>
                      </a:lnTo>
                      <a:lnTo>
                        <a:pt x="13049" y="11621"/>
                      </a:lnTo>
                      <a:lnTo>
                        <a:pt x="19526" y="7620"/>
                      </a:lnTo>
                      <a:lnTo>
                        <a:pt x="11906" y="7429"/>
                      </a:lnTo>
                      <a:lnTo>
                        <a:pt x="10096" y="0"/>
                      </a:lnTo>
                      <a:lnTo>
                        <a:pt x="7525" y="7239"/>
                      </a:lnTo>
                      <a:lnTo>
                        <a:pt x="0" y="6668"/>
                      </a:lnTo>
                      <a:lnTo>
                        <a:pt x="6001" y="11240"/>
                      </a:lnTo>
                      <a:lnTo>
                        <a:pt x="3143" y="18288"/>
                      </a:lnTo>
                      <a:lnTo>
                        <a:pt x="9430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4" name="Freeform: Shape 973">
                  <a:extLst>
                    <a:ext uri="{FF2B5EF4-FFF2-40B4-BE49-F238E27FC236}">
                      <a16:creationId xmlns:a16="http://schemas.microsoft.com/office/drawing/2014/main" id="{F913A64F-38F4-21DC-8B5D-FEA05EB254E2}"/>
                    </a:ext>
                  </a:extLst>
                </p:cNvPr>
                <p:cNvSpPr/>
                <p:nvPr/>
              </p:nvSpPr>
              <p:spPr>
                <a:xfrm>
                  <a:off x="9908373" y="2368635"/>
                  <a:ext cx="20002" cy="19240"/>
                </a:xfrm>
                <a:custGeom>
                  <a:avLst/>
                  <a:gdLst>
                    <a:gd name="connsiteX0" fmla="*/ 7810 w 20002"/>
                    <a:gd name="connsiteY0" fmla="*/ 11716 h 19240"/>
                    <a:gd name="connsiteX1" fmla="*/ 9620 w 20002"/>
                    <a:gd name="connsiteY1" fmla="*/ 19240 h 19240"/>
                    <a:gd name="connsiteX2" fmla="*/ 12192 w 20002"/>
                    <a:gd name="connsiteY2" fmla="*/ 11906 h 19240"/>
                    <a:gd name="connsiteX3" fmla="*/ 20002 w 20002"/>
                    <a:gd name="connsiteY3" fmla="*/ 12382 h 19240"/>
                    <a:gd name="connsiteX4" fmla="*/ 13811 w 20002"/>
                    <a:gd name="connsiteY4" fmla="*/ 7715 h 19240"/>
                    <a:gd name="connsiteX5" fmla="*/ 16669 w 20002"/>
                    <a:gd name="connsiteY5" fmla="*/ 571 h 19240"/>
                    <a:gd name="connsiteX6" fmla="*/ 10287 w 20002"/>
                    <a:gd name="connsiteY6" fmla="*/ 4953 h 19240"/>
                    <a:gd name="connsiteX7" fmla="*/ 4381 w 20002"/>
                    <a:gd name="connsiteY7" fmla="*/ 0 h 19240"/>
                    <a:gd name="connsiteX8" fmla="*/ 6667 w 20002"/>
                    <a:gd name="connsiteY8" fmla="*/ 7429 h 19240"/>
                    <a:gd name="connsiteX9" fmla="*/ 0 w 20002"/>
                    <a:gd name="connsiteY9" fmla="*/ 11525 h 19240"/>
                    <a:gd name="connsiteX10" fmla="*/ 7810 w 20002"/>
                    <a:gd name="connsiteY10" fmla="*/ 11716 h 1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2" h="19240">
                      <a:moveTo>
                        <a:pt x="7810" y="11716"/>
                      </a:moveTo>
                      <a:lnTo>
                        <a:pt x="9620" y="19240"/>
                      </a:lnTo>
                      <a:lnTo>
                        <a:pt x="12192" y="11906"/>
                      </a:lnTo>
                      <a:lnTo>
                        <a:pt x="20002" y="12382"/>
                      </a:lnTo>
                      <a:lnTo>
                        <a:pt x="13811" y="7715"/>
                      </a:lnTo>
                      <a:lnTo>
                        <a:pt x="16669" y="571"/>
                      </a:lnTo>
                      <a:lnTo>
                        <a:pt x="10287" y="4953"/>
                      </a:lnTo>
                      <a:lnTo>
                        <a:pt x="4381" y="0"/>
                      </a:lnTo>
                      <a:lnTo>
                        <a:pt x="6667" y="7429"/>
                      </a:lnTo>
                      <a:lnTo>
                        <a:pt x="0" y="11525"/>
                      </a:lnTo>
                      <a:lnTo>
                        <a:pt x="7810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5" name="Freeform: Shape 974">
                  <a:extLst>
                    <a:ext uri="{FF2B5EF4-FFF2-40B4-BE49-F238E27FC236}">
                      <a16:creationId xmlns:a16="http://schemas.microsoft.com/office/drawing/2014/main" id="{0E6B632B-288B-C4A3-DFC9-BC7CFE68C15F}"/>
                    </a:ext>
                  </a:extLst>
                </p:cNvPr>
                <p:cNvSpPr/>
                <p:nvPr/>
              </p:nvSpPr>
              <p:spPr>
                <a:xfrm>
                  <a:off x="9885798" y="2436072"/>
                  <a:ext cx="20383" cy="19621"/>
                </a:xfrm>
                <a:custGeom>
                  <a:avLst/>
                  <a:gdLst>
                    <a:gd name="connsiteX0" fmla="*/ 6382 w 20383"/>
                    <a:gd name="connsiteY0" fmla="*/ 11716 h 19621"/>
                    <a:gd name="connsiteX1" fmla="*/ 3334 w 20383"/>
                    <a:gd name="connsiteY1" fmla="*/ 19050 h 19621"/>
                    <a:gd name="connsiteX2" fmla="*/ 9906 w 20383"/>
                    <a:gd name="connsiteY2" fmla="*/ 14573 h 19621"/>
                    <a:gd name="connsiteX3" fmla="*/ 15907 w 20383"/>
                    <a:gd name="connsiteY3" fmla="*/ 19621 h 19621"/>
                    <a:gd name="connsiteX4" fmla="*/ 13621 w 20383"/>
                    <a:gd name="connsiteY4" fmla="*/ 12097 h 19621"/>
                    <a:gd name="connsiteX5" fmla="*/ 20384 w 20383"/>
                    <a:gd name="connsiteY5" fmla="*/ 7906 h 19621"/>
                    <a:gd name="connsiteX6" fmla="*/ 12478 w 20383"/>
                    <a:gd name="connsiteY6" fmla="*/ 7715 h 19621"/>
                    <a:gd name="connsiteX7" fmla="*/ 10573 w 20383"/>
                    <a:gd name="connsiteY7" fmla="*/ 0 h 19621"/>
                    <a:gd name="connsiteX8" fmla="*/ 7906 w 20383"/>
                    <a:gd name="connsiteY8" fmla="*/ 7525 h 19621"/>
                    <a:gd name="connsiteX9" fmla="*/ 0 w 20383"/>
                    <a:gd name="connsiteY9" fmla="*/ 6953 h 19621"/>
                    <a:gd name="connsiteX10" fmla="*/ 6382 w 20383"/>
                    <a:gd name="connsiteY10" fmla="*/ 11716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383" h="19621">
                      <a:moveTo>
                        <a:pt x="6382" y="11716"/>
                      </a:moveTo>
                      <a:lnTo>
                        <a:pt x="3334" y="19050"/>
                      </a:lnTo>
                      <a:lnTo>
                        <a:pt x="9906" y="14573"/>
                      </a:lnTo>
                      <a:lnTo>
                        <a:pt x="15907" y="19621"/>
                      </a:lnTo>
                      <a:lnTo>
                        <a:pt x="13621" y="12097"/>
                      </a:lnTo>
                      <a:lnTo>
                        <a:pt x="20384" y="7906"/>
                      </a:lnTo>
                      <a:lnTo>
                        <a:pt x="12478" y="7715"/>
                      </a:lnTo>
                      <a:lnTo>
                        <a:pt x="10573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382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6" name="Freeform: Shape 975">
                  <a:extLst>
                    <a:ext uri="{FF2B5EF4-FFF2-40B4-BE49-F238E27FC236}">
                      <a16:creationId xmlns:a16="http://schemas.microsoft.com/office/drawing/2014/main" id="{1E58E65B-C417-B157-A941-149D920F6ABB}"/>
                    </a:ext>
                  </a:extLst>
                </p:cNvPr>
                <p:cNvSpPr/>
                <p:nvPr/>
              </p:nvSpPr>
              <p:spPr>
                <a:xfrm>
                  <a:off x="9798930" y="2174611"/>
                  <a:ext cx="19812" cy="20478"/>
                </a:xfrm>
                <a:custGeom>
                  <a:avLst/>
                  <a:gdLst>
                    <a:gd name="connsiteX0" fmla="*/ 5144 w 19812"/>
                    <a:gd name="connsiteY0" fmla="*/ 9906 h 20478"/>
                    <a:gd name="connsiteX1" fmla="*/ 0 w 19812"/>
                    <a:gd name="connsiteY1" fmla="*/ 16002 h 20478"/>
                    <a:gd name="connsiteX2" fmla="*/ 7715 w 19812"/>
                    <a:gd name="connsiteY2" fmla="*/ 13716 h 20478"/>
                    <a:gd name="connsiteX3" fmla="*/ 11906 w 19812"/>
                    <a:gd name="connsiteY3" fmla="*/ 20479 h 20478"/>
                    <a:gd name="connsiteX4" fmla="*/ 12097 w 19812"/>
                    <a:gd name="connsiteY4" fmla="*/ 12478 h 20478"/>
                    <a:gd name="connsiteX5" fmla="*/ 19812 w 19812"/>
                    <a:gd name="connsiteY5" fmla="*/ 10573 h 20478"/>
                    <a:gd name="connsiteX6" fmla="*/ 12287 w 19812"/>
                    <a:gd name="connsiteY6" fmla="*/ 7906 h 20478"/>
                    <a:gd name="connsiteX7" fmla="*/ 12859 w 19812"/>
                    <a:gd name="connsiteY7" fmla="*/ 0 h 20478"/>
                    <a:gd name="connsiteX8" fmla="*/ 8001 w 19812"/>
                    <a:gd name="connsiteY8" fmla="*/ 6286 h 20478"/>
                    <a:gd name="connsiteX9" fmla="*/ 571 w 19812"/>
                    <a:gd name="connsiteY9" fmla="*/ 3334 h 20478"/>
                    <a:gd name="connsiteX10" fmla="*/ 5144 w 19812"/>
                    <a:gd name="connsiteY10" fmla="*/ 9906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2" h="20478">
                      <a:moveTo>
                        <a:pt x="5144" y="9906"/>
                      </a:moveTo>
                      <a:lnTo>
                        <a:pt x="0" y="16002"/>
                      </a:lnTo>
                      <a:lnTo>
                        <a:pt x="7715" y="13716"/>
                      </a:lnTo>
                      <a:lnTo>
                        <a:pt x="11906" y="20479"/>
                      </a:lnTo>
                      <a:lnTo>
                        <a:pt x="12097" y="12478"/>
                      </a:lnTo>
                      <a:lnTo>
                        <a:pt x="19812" y="10573"/>
                      </a:lnTo>
                      <a:lnTo>
                        <a:pt x="12287" y="7906"/>
                      </a:lnTo>
                      <a:lnTo>
                        <a:pt x="12859" y="0"/>
                      </a:lnTo>
                      <a:lnTo>
                        <a:pt x="8001" y="6286"/>
                      </a:lnTo>
                      <a:lnTo>
                        <a:pt x="571" y="3334"/>
                      </a:lnTo>
                      <a:lnTo>
                        <a:pt x="5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7" name="Freeform: Shape 976">
                  <a:extLst>
                    <a:ext uri="{FF2B5EF4-FFF2-40B4-BE49-F238E27FC236}">
                      <a16:creationId xmlns:a16="http://schemas.microsoft.com/office/drawing/2014/main" id="{FC23248C-222E-0026-23E7-A7BF23D49209}"/>
                    </a:ext>
                  </a:extLst>
                </p:cNvPr>
                <p:cNvSpPr/>
                <p:nvPr/>
              </p:nvSpPr>
              <p:spPr>
                <a:xfrm>
                  <a:off x="9717587" y="2119557"/>
                  <a:ext cx="20669" cy="20002"/>
                </a:xfrm>
                <a:custGeom>
                  <a:avLst/>
                  <a:gdLst>
                    <a:gd name="connsiteX0" fmla="*/ 6858 w 20669"/>
                    <a:gd name="connsiteY0" fmla="*/ 7715 h 20002"/>
                    <a:gd name="connsiteX1" fmla="*/ 0 w 20669"/>
                    <a:gd name="connsiteY1" fmla="*/ 12001 h 20002"/>
                    <a:gd name="connsiteX2" fmla="*/ 8096 w 20669"/>
                    <a:gd name="connsiteY2" fmla="*/ 12192 h 20002"/>
                    <a:gd name="connsiteX3" fmla="*/ 10001 w 20669"/>
                    <a:gd name="connsiteY3" fmla="*/ 20002 h 20002"/>
                    <a:gd name="connsiteX4" fmla="*/ 12668 w 20669"/>
                    <a:gd name="connsiteY4" fmla="*/ 12382 h 20002"/>
                    <a:gd name="connsiteX5" fmla="*/ 20669 w 20669"/>
                    <a:gd name="connsiteY5" fmla="*/ 12954 h 20002"/>
                    <a:gd name="connsiteX6" fmla="*/ 14288 w 20669"/>
                    <a:gd name="connsiteY6" fmla="*/ 8096 h 20002"/>
                    <a:gd name="connsiteX7" fmla="*/ 17335 w 20669"/>
                    <a:gd name="connsiteY7" fmla="*/ 571 h 20002"/>
                    <a:gd name="connsiteX8" fmla="*/ 10668 w 20669"/>
                    <a:gd name="connsiteY8" fmla="*/ 5239 h 20002"/>
                    <a:gd name="connsiteX9" fmla="*/ 4477 w 20669"/>
                    <a:gd name="connsiteY9" fmla="*/ 0 h 20002"/>
                    <a:gd name="connsiteX10" fmla="*/ 6858 w 20669"/>
                    <a:gd name="connsiteY10" fmla="*/ 7715 h 20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669" h="20002">
                      <a:moveTo>
                        <a:pt x="6858" y="7715"/>
                      </a:moveTo>
                      <a:lnTo>
                        <a:pt x="0" y="12001"/>
                      </a:lnTo>
                      <a:lnTo>
                        <a:pt x="8096" y="12192"/>
                      </a:lnTo>
                      <a:lnTo>
                        <a:pt x="10001" y="20002"/>
                      </a:lnTo>
                      <a:lnTo>
                        <a:pt x="12668" y="12382"/>
                      </a:lnTo>
                      <a:lnTo>
                        <a:pt x="20669" y="12954"/>
                      </a:lnTo>
                      <a:lnTo>
                        <a:pt x="14288" y="8096"/>
                      </a:lnTo>
                      <a:lnTo>
                        <a:pt x="17335" y="571"/>
                      </a:lnTo>
                      <a:lnTo>
                        <a:pt x="10668" y="5239"/>
                      </a:lnTo>
                      <a:lnTo>
                        <a:pt x="4477" y="0"/>
                      </a:lnTo>
                      <a:lnTo>
                        <a:pt x="6858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8" name="Freeform: Shape 977">
                  <a:extLst>
                    <a:ext uri="{FF2B5EF4-FFF2-40B4-BE49-F238E27FC236}">
                      <a16:creationId xmlns:a16="http://schemas.microsoft.com/office/drawing/2014/main" id="{CA11E606-1C8B-2A64-0B74-DBFDF30D1554}"/>
                    </a:ext>
                  </a:extLst>
                </p:cNvPr>
                <p:cNvSpPr/>
                <p:nvPr/>
              </p:nvSpPr>
              <p:spPr>
                <a:xfrm>
                  <a:off x="9610526" y="1967347"/>
                  <a:ext cx="20288" cy="20955"/>
                </a:xfrm>
                <a:custGeom>
                  <a:avLst/>
                  <a:gdLst>
                    <a:gd name="connsiteX0" fmla="*/ 8001 w 20288"/>
                    <a:gd name="connsiteY0" fmla="*/ 8192 h 20955"/>
                    <a:gd name="connsiteX1" fmla="*/ 0 w 20288"/>
                    <a:gd name="connsiteY1" fmla="*/ 10096 h 20955"/>
                    <a:gd name="connsiteX2" fmla="*/ 7715 w 20288"/>
                    <a:gd name="connsiteY2" fmla="*/ 12859 h 20955"/>
                    <a:gd name="connsiteX3" fmla="*/ 7144 w 20288"/>
                    <a:gd name="connsiteY3" fmla="*/ 20955 h 20955"/>
                    <a:gd name="connsiteX4" fmla="*/ 12097 w 20288"/>
                    <a:gd name="connsiteY4" fmla="*/ 14478 h 20955"/>
                    <a:gd name="connsiteX5" fmla="*/ 19621 w 20288"/>
                    <a:gd name="connsiteY5" fmla="*/ 17526 h 20955"/>
                    <a:gd name="connsiteX6" fmla="*/ 15050 w 20288"/>
                    <a:gd name="connsiteY6" fmla="*/ 10858 h 20955"/>
                    <a:gd name="connsiteX7" fmla="*/ 20288 w 20288"/>
                    <a:gd name="connsiteY7" fmla="*/ 4572 h 20955"/>
                    <a:gd name="connsiteX8" fmla="*/ 12478 w 20288"/>
                    <a:gd name="connsiteY8" fmla="*/ 6953 h 20955"/>
                    <a:gd name="connsiteX9" fmla="*/ 8096 w 20288"/>
                    <a:gd name="connsiteY9" fmla="*/ 0 h 20955"/>
                    <a:gd name="connsiteX10" fmla="*/ 8001 w 20288"/>
                    <a:gd name="connsiteY10" fmla="*/ 8192 h 2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20955">
                      <a:moveTo>
                        <a:pt x="8001" y="8192"/>
                      </a:moveTo>
                      <a:lnTo>
                        <a:pt x="0" y="10096"/>
                      </a:lnTo>
                      <a:lnTo>
                        <a:pt x="7715" y="12859"/>
                      </a:lnTo>
                      <a:lnTo>
                        <a:pt x="7144" y="20955"/>
                      </a:lnTo>
                      <a:lnTo>
                        <a:pt x="12097" y="14478"/>
                      </a:lnTo>
                      <a:lnTo>
                        <a:pt x="19621" y="17526"/>
                      </a:lnTo>
                      <a:lnTo>
                        <a:pt x="15050" y="10858"/>
                      </a:lnTo>
                      <a:lnTo>
                        <a:pt x="20288" y="4572"/>
                      </a:lnTo>
                      <a:lnTo>
                        <a:pt x="12478" y="6953"/>
                      </a:lnTo>
                      <a:lnTo>
                        <a:pt x="8096" y="0"/>
                      </a:lnTo>
                      <a:lnTo>
                        <a:pt x="8001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79" name="Freeform: Shape 978">
                  <a:extLst>
                    <a:ext uri="{FF2B5EF4-FFF2-40B4-BE49-F238E27FC236}">
                      <a16:creationId xmlns:a16="http://schemas.microsoft.com/office/drawing/2014/main" id="{2B70F5F0-ADE4-D070-B329-366C568DCE52}"/>
                    </a:ext>
                  </a:extLst>
                </p:cNvPr>
                <p:cNvSpPr/>
                <p:nvPr/>
              </p:nvSpPr>
              <p:spPr>
                <a:xfrm>
                  <a:off x="9835887" y="2555230"/>
                  <a:ext cx="21145" cy="20478"/>
                </a:xfrm>
                <a:custGeom>
                  <a:avLst/>
                  <a:gdLst>
                    <a:gd name="connsiteX0" fmla="*/ 8192 w 21145"/>
                    <a:gd name="connsiteY0" fmla="*/ 7811 h 20478"/>
                    <a:gd name="connsiteX1" fmla="*/ 0 w 21145"/>
                    <a:gd name="connsiteY1" fmla="*/ 7239 h 20478"/>
                    <a:gd name="connsiteX2" fmla="*/ 6572 w 21145"/>
                    <a:gd name="connsiteY2" fmla="*/ 12192 h 20478"/>
                    <a:gd name="connsiteX3" fmla="*/ 3429 w 21145"/>
                    <a:gd name="connsiteY3" fmla="*/ 19812 h 20478"/>
                    <a:gd name="connsiteX4" fmla="*/ 10192 w 21145"/>
                    <a:gd name="connsiteY4" fmla="*/ 15145 h 20478"/>
                    <a:gd name="connsiteX5" fmla="*/ 16478 w 21145"/>
                    <a:gd name="connsiteY5" fmla="*/ 20479 h 20478"/>
                    <a:gd name="connsiteX6" fmla="*/ 14192 w 21145"/>
                    <a:gd name="connsiteY6" fmla="*/ 12573 h 20478"/>
                    <a:gd name="connsiteX7" fmla="*/ 21146 w 21145"/>
                    <a:gd name="connsiteY7" fmla="*/ 8192 h 20478"/>
                    <a:gd name="connsiteX8" fmla="*/ 12859 w 21145"/>
                    <a:gd name="connsiteY8" fmla="*/ 8001 h 20478"/>
                    <a:gd name="connsiteX9" fmla="*/ 10954 w 21145"/>
                    <a:gd name="connsiteY9" fmla="*/ 0 h 20478"/>
                    <a:gd name="connsiteX10" fmla="*/ 8192 w 21145"/>
                    <a:gd name="connsiteY10" fmla="*/ 7811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0478">
                      <a:moveTo>
                        <a:pt x="8192" y="7811"/>
                      </a:moveTo>
                      <a:lnTo>
                        <a:pt x="0" y="7239"/>
                      </a:lnTo>
                      <a:lnTo>
                        <a:pt x="6572" y="12192"/>
                      </a:lnTo>
                      <a:lnTo>
                        <a:pt x="3429" y="19812"/>
                      </a:lnTo>
                      <a:lnTo>
                        <a:pt x="10192" y="15145"/>
                      </a:lnTo>
                      <a:lnTo>
                        <a:pt x="16478" y="20479"/>
                      </a:lnTo>
                      <a:lnTo>
                        <a:pt x="14192" y="12573"/>
                      </a:lnTo>
                      <a:lnTo>
                        <a:pt x="21146" y="8192"/>
                      </a:lnTo>
                      <a:lnTo>
                        <a:pt x="12859" y="8001"/>
                      </a:lnTo>
                      <a:lnTo>
                        <a:pt x="10954" y="0"/>
                      </a:lnTo>
                      <a:lnTo>
                        <a:pt x="8192" y="7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0" name="Freeform: Shape 979">
                  <a:extLst>
                    <a:ext uri="{FF2B5EF4-FFF2-40B4-BE49-F238E27FC236}">
                      <a16:creationId xmlns:a16="http://schemas.microsoft.com/office/drawing/2014/main" id="{311C33A1-3D24-C49F-7D4E-9220DB3090F1}"/>
                    </a:ext>
                  </a:extLst>
                </p:cNvPr>
                <p:cNvSpPr/>
                <p:nvPr/>
              </p:nvSpPr>
              <p:spPr>
                <a:xfrm>
                  <a:off x="9542041" y="1993445"/>
                  <a:ext cx="20669" cy="21431"/>
                </a:xfrm>
                <a:custGeom>
                  <a:avLst/>
                  <a:gdLst>
                    <a:gd name="connsiteX0" fmla="*/ 8382 w 20669"/>
                    <a:gd name="connsiteY0" fmla="*/ 6668 h 21431"/>
                    <a:gd name="connsiteX1" fmla="*/ 667 w 20669"/>
                    <a:gd name="connsiteY1" fmla="*/ 3524 h 21431"/>
                    <a:gd name="connsiteX2" fmla="*/ 5429 w 20669"/>
                    <a:gd name="connsiteY2" fmla="*/ 10382 h 21431"/>
                    <a:gd name="connsiteX3" fmla="*/ 0 w 20669"/>
                    <a:gd name="connsiteY3" fmla="*/ 16764 h 21431"/>
                    <a:gd name="connsiteX4" fmla="*/ 8001 w 20669"/>
                    <a:gd name="connsiteY4" fmla="*/ 14383 h 21431"/>
                    <a:gd name="connsiteX5" fmla="*/ 12383 w 20669"/>
                    <a:gd name="connsiteY5" fmla="*/ 21431 h 21431"/>
                    <a:gd name="connsiteX6" fmla="*/ 12573 w 20669"/>
                    <a:gd name="connsiteY6" fmla="*/ 13049 h 21431"/>
                    <a:gd name="connsiteX7" fmla="*/ 20669 w 20669"/>
                    <a:gd name="connsiteY7" fmla="*/ 11049 h 21431"/>
                    <a:gd name="connsiteX8" fmla="*/ 12763 w 20669"/>
                    <a:gd name="connsiteY8" fmla="*/ 8382 h 21431"/>
                    <a:gd name="connsiteX9" fmla="*/ 13430 w 20669"/>
                    <a:gd name="connsiteY9" fmla="*/ 0 h 21431"/>
                    <a:gd name="connsiteX10" fmla="*/ 8382 w 20669"/>
                    <a:gd name="connsiteY10" fmla="*/ 6668 h 21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669" h="21431">
                      <a:moveTo>
                        <a:pt x="8382" y="6668"/>
                      </a:moveTo>
                      <a:lnTo>
                        <a:pt x="667" y="3524"/>
                      </a:lnTo>
                      <a:lnTo>
                        <a:pt x="5429" y="10382"/>
                      </a:lnTo>
                      <a:lnTo>
                        <a:pt x="0" y="16764"/>
                      </a:lnTo>
                      <a:lnTo>
                        <a:pt x="8001" y="14383"/>
                      </a:lnTo>
                      <a:lnTo>
                        <a:pt x="12383" y="21431"/>
                      </a:lnTo>
                      <a:lnTo>
                        <a:pt x="12573" y="13049"/>
                      </a:lnTo>
                      <a:lnTo>
                        <a:pt x="20669" y="11049"/>
                      </a:lnTo>
                      <a:lnTo>
                        <a:pt x="12763" y="8382"/>
                      </a:lnTo>
                      <a:lnTo>
                        <a:pt x="13430" y="0"/>
                      </a:lnTo>
                      <a:lnTo>
                        <a:pt x="8382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1" name="Freeform: Shape 980">
                  <a:extLst>
                    <a:ext uri="{FF2B5EF4-FFF2-40B4-BE49-F238E27FC236}">
                      <a16:creationId xmlns:a16="http://schemas.microsoft.com/office/drawing/2014/main" id="{10343D83-68E0-8751-E18B-68A51900F7C1}"/>
                    </a:ext>
                  </a:extLst>
                </p:cNvPr>
                <p:cNvSpPr/>
                <p:nvPr/>
              </p:nvSpPr>
              <p:spPr>
                <a:xfrm>
                  <a:off x="9564711" y="2089076"/>
                  <a:ext cx="21621" cy="20859"/>
                </a:xfrm>
                <a:custGeom>
                  <a:avLst/>
                  <a:gdLst>
                    <a:gd name="connsiteX0" fmla="*/ 11144 w 21621"/>
                    <a:gd name="connsiteY0" fmla="*/ 5429 h 20859"/>
                    <a:gd name="connsiteX1" fmla="*/ 4763 w 21621"/>
                    <a:gd name="connsiteY1" fmla="*/ 0 h 20859"/>
                    <a:gd name="connsiteX2" fmla="*/ 7144 w 21621"/>
                    <a:gd name="connsiteY2" fmla="*/ 8096 h 20859"/>
                    <a:gd name="connsiteX3" fmla="*/ 0 w 21621"/>
                    <a:gd name="connsiteY3" fmla="*/ 12478 h 20859"/>
                    <a:gd name="connsiteX4" fmla="*/ 8477 w 21621"/>
                    <a:gd name="connsiteY4" fmla="*/ 12668 h 20859"/>
                    <a:gd name="connsiteX5" fmla="*/ 10478 w 21621"/>
                    <a:gd name="connsiteY5" fmla="*/ 20860 h 20859"/>
                    <a:gd name="connsiteX6" fmla="*/ 13240 w 21621"/>
                    <a:gd name="connsiteY6" fmla="*/ 12859 h 20859"/>
                    <a:gd name="connsiteX7" fmla="*/ 21622 w 21621"/>
                    <a:gd name="connsiteY7" fmla="*/ 13526 h 20859"/>
                    <a:gd name="connsiteX8" fmla="*/ 14954 w 21621"/>
                    <a:gd name="connsiteY8" fmla="*/ 8382 h 20859"/>
                    <a:gd name="connsiteX9" fmla="*/ 18097 w 21621"/>
                    <a:gd name="connsiteY9" fmla="*/ 667 h 20859"/>
                    <a:gd name="connsiteX10" fmla="*/ 11144 w 21621"/>
                    <a:gd name="connsiteY10" fmla="*/ 5429 h 20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21" h="20859">
                      <a:moveTo>
                        <a:pt x="11144" y="5429"/>
                      </a:moveTo>
                      <a:lnTo>
                        <a:pt x="4763" y="0"/>
                      </a:lnTo>
                      <a:lnTo>
                        <a:pt x="7144" y="8096"/>
                      </a:lnTo>
                      <a:lnTo>
                        <a:pt x="0" y="12478"/>
                      </a:lnTo>
                      <a:lnTo>
                        <a:pt x="8477" y="12668"/>
                      </a:lnTo>
                      <a:lnTo>
                        <a:pt x="10478" y="20860"/>
                      </a:lnTo>
                      <a:lnTo>
                        <a:pt x="13240" y="12859"/>
                      </a:lnTo>
                      <a:lnTo>
                        <a:pt x="21622" y="13526"/>
                      </a:lnTo>
                      <a:lnTo>
                        <a:pt x="14954" y="8382"/>
                      </a:lnTo>
                      <a:lnTo>
                        <a:pt x="18097" y="667"/>
                      </a:lnTo>
                      <a:lnTo>
                        <a:pt x="1114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2" name="Freeform: Shape 981">
                  <a:extLst>
                    <a:ext uri="{FF2B5EF4-FFF2-40B4-BE49-F238E27FC236}">
                      <a16:creationId xmlns:a16="http://schemas.microsoft.com/office/drawing/2014/main" id="{D0E4C5BD-AE0B-F3F6-BE7D-A5B8E8FD9A3E}"/>
                    </a:ext>
                  </a:extLst>
                </p:cNvPr>
                <p:cNvSpPr/>
                <p:nvPr/>
              </p:nvSpPr>
              <p:spPr>
                <a:xfrm>
                  <a:off x="9507942" y="2056787"/>
                  <a:ext cx="22002" cy="21240"/>
                </a:xfrm>
                <a:custGeom>
                  <a:avLst/>
                  <a:gdLst>
                    <a:gd name="connsiteX0" fmla="*/ 13430 w 22002"/>
                    <a:gd name="connsiteY0" fmla="*/ 8287 h 21240"/>
                    <a:gd name="connsiteX1" fmla="*/ 11335 w 22002"/>
                    <a:gd name="connsiteY1" fmla="*/ 0 h 21240"/>
                    <a:gd name="connsiteX2" fmla="*/ 8477 w 22002"/>
                    <a:gd name="connsiteY2" fmla="*/ 8096 h 21240"/>
                    <a:gd name="connsiteX3" fmla="*/ 0 w 22002"/>
                    <a:gd name="connsiteY3" fmla="*/ 7429 h 21240"/>
                    <a:gd name="connsiteX4" fmla="*/ 6763 w 22002"/>
                    <a:gd name="connsiteY4" fmla="*/ 12668 h 21240"/>
                    <a:gd name="connsiteX5" fmla="*/ 3524 w 22002"/>
                    <a:gd name="connsiteY5" fmla="*/ 20574 h 21240"/>
                    <a:gd name="connsiteX6" fmla="*/ 10573 w 22002"/>
                    <a:gd name="connsiteY6" fmla="*/ 15716 h 21240"/>
                    <a:gd name="connsiteX7" fmla="*/ 17145 w 22002"/>
                    <a:gd name="connsiteY7" fmla="*/ 21241 h 21240"/>
                    <a:gd name="connsiteX8" fmla="*/ 14669 w 22002"/>
                    <a:gd name="connsiteY8" fmla="*/ 13049 h 21240"/>
                    <a:gd name="connsiteX9" fmla="*/ 22003 w 22002"/>
                    <a:gd name="connsiteY9" fmla="*/ 8477 h 21240"/>
                    <a:gd name="connsiteX10" fmla="*/ 13430 w 22002"/>
                    <a:gd name="connsiteY10" fmla="*/ 8287 h 21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02" h="21240">
                      <a:moveTo>
                        <a:pt x="13430" y="8287"/>
                      </a:moveTo>
                      <a:lnTo>
                        <a:pt x="11335" y="0"/>
                      </a:lnTo>
                      <a:lnTo>
                        <a:pt x="8477" y="8096"/>
                      </a:lnTo>
                      <a:lnTo>
                        <a:pt x="0" y="7429"/>
                      </a:lnTo>
                      <a:lnTo>
                        <a:pt x="6763" y="12668"/>
                      </a:lnTo>
                      <a:lnTo>
                        <a:pt x="3524" y="20574"/>
                      </a:lnTo>
                      <a:lnTo>
                        <a:pt x="10573" y="15716"/>
                      </a:lnTo>
                      <a:lnTo>
                        <a:pt x="17145" y="21241"/>
                      </a:lnTo>
                      <a:lnTo>
                        <a:pt x="14669" y="13049"/>
                      </a:lnTo>
                      <a:lnTo>
                        <a:pt x="22003" y="8477"/>
                      </a:lnTo>
                      <a:lnTo>
                        <a:pt x="13430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3" name="Freeform: Shape 982">
                  <a:extLst>
                    <a:ext uri="{FF2B5EF4-FFF2-40B4-BE49-F238E27FC236}">
                      <a16:creationId xmlns:a16="http://schemas.microsoft.com/office/drawing/2014/main" id="{F20B5D57-4A7E-8D4B-07CB-F1B74E70191C}"/>
                    </a:ext>
                  </a:extLst>
                </p:cNvPr>
                <p:cNvSpPr/>
                <p:nvPr/>
              </p:nvSpPr>
              <p:spPr>
                <a:xfrm>
                  <a:off x="9451078" y="1995732"/>
                  <a:ext cx="21431" cy="22193"/>
                </a:xfrm>
                <a:custGeom>
                  <a:avLst/>
                  <a:gdLst>
                    <a:gd name="connsiteX0" fmla="*/ 13240 w 21431"/>
                    <a:gd name="connsiteY0" fmla="*/ 8668 h 22193"/>
                    <a:gd name="connsiteX1" fmla="*/ 13906 w 21431"/>
                    <a:gd name="connsiteY1" fmla="*/ 0 h 22193"/>
                    <a:gd name="connsiteX2" fmla="*/ 8668 w 21431"/>
                    <a:gd name="connsiteY2" fmla="*/ 6858 h 22193"/>
                    <a:gd name="connsiteX3" fmla="*/ 571 w 21431"/>
                    <a:gd name="connsiteY3" fmla="*/ 3619 h 22193"/>
                    <a:gd name="connsiteX4" fmla="*/ 5524 w 21431"/>
                    <a:gd name="connsiteY4" fmla="*/ 10763 h 22193"/>
                    <a:gd name="connsiteX5" fmla="*/ 0 w 21431"/>
                    <a:gd name="connsiteY5" fmla="*/ 17335 h 22193"/>
                    <a:gd name="connsiteX6" fmla="*/ 8287 w 21431"/>
                    <a:gd name="connsiteY6" fmla="*/ 14859 h 22193"/>
                    <a:gd name="connsiteX7" fmla="*/ 12859 w 21431"/>
                    <a:gd name="connsiteY7" fmla="*/ 22193 h 22193"/>
                    <a:gd name="connsiteX8" fmla="*/ 13049 w 21431"/>
                    <a:gd name="connsiteY8" fmla="*/ 13525 h 22193"/>
                    <a:gd name="connsiteX9" fmla="*/ 21431 w 21431"/>
                    <a:gd name="connsiteY9" fmla="*/ 11525 h 22193"/>
                    <a:gd name="connsiteX10" fmla="*/ 13240 w 21431"/>
                    <a:gd name="connsiteY10" fmla="*/ 8668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431" h="22193">
                      <a:moveTo>
                        <a:pt x="13240" y="8668"/>
                      </a:moveTo>
                      <a:lnTo>
                        <a:pt x="13906" y="0"/>
                      </a:lnTo>
                      <a:lnTo>
                        <a:pt x="8668" y="6858"/>
                      </a:lnTo>
                      <a:lnTo>
                        <a:pt x="571" y="3619"/>
                      </a:lnTo>
                      <a:lnTo>
                        <a:pt x="5524" y="10763"/>
                      </a:lnTo>
                      <a:lnTo>
                        <a:pt x="0" y="17335"/>
                      </a:lnTo>
                      <a:lnTo>
                        <a:pt x="8287" y="14859"/>
                      </a:lnTo>
                      <a:lnTo>
                        <a:pt x="12859" y="22193"/>
                      </a:lnTo>
                      <a:lnTo>
                        <a:pt x="13049" y="13525"/>
                      </a:lnTo>
                      <a:lnTo>
                        <a:pt x="21431" y="11525"/>
                      </a:lnTo>
                      <a:lnTo>
                        <a:pt x="13240" y="8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4" name="Freeform: Shape 983">
                  <a:extLst>
                    <a:ext uri="{FF2B5EF4-FFF2-40B4-BE49-F238E27FC236}">
                      <a16:creationId xmlns:a16="http://schemas.microsoft.com/office/drawing/2014/main" id="{EEAFB036-E102-74CC-900B-1BD523A58469}"/>
                    </a:ext>
                  </a:extLst>
                </p:cNvPr>
                <p:cNvSpPr/>
                <p:nvPr/>
              </p:nvSpPr>
              <p:spPr>
                <a:xfrm>
                  <a:off x="9603382" y="2437025"/>
                  <a:ext cx="21907" cy="22669"/>
                </a:xfrm>
                <a:custGeom>
                  <a:avLst/>
                  <a:gdLst>
                    <a:gd name="connsiteX0" fmla="*/ 16193 w 21907"/>
                    <a:gd name="connsiteY0" fmla="*/ 11716 h 22669"/>
                    <a:gd name="connsiteX1" fmla="*/ 21908 w 21907"/>
                    <a:gd name="connsiteY1" fmla="*/ 4953 h 22669"/>
                    <a:gd name="connsiteX2" fmla="*/ 13430 w 21907"/>
                    <a:gd name="connsiteY2" fmla="*/ 7429 h 22669"/>
                    <a:gd name="connsiteX3" fmla="*/ 8763 w 21907"/>
                    <a:gd name="connsiteY3" fmla="*/ 0 h 22669"/>
                    <a:gd name="connsiteX4" fmla="*/ 8572 w 21907"/>
                    <a:gd name="connsiteY4" fmla="*/ 8763 h 22669"/>
                    <a:gd name="connsiteX5" fmla="*/ 0 w 21907"/>
                    <a:gd name="connsiteY5" fmla="*/ 10954 h 22669"/>
                    <a:gd name="connsiteX6" fmla="*/ 8382 w 21907"/>
                    <a:gd name="connsiteY6" fmla="*/ 13811 h 22669"/>
                    <a:gd name="connsiteX7" fmla="*/ 7715 w 21907"/>
                    <a:gd name="connsiteY7" fmla="*/ 22670 h 22669"/>
                    <a:gd name="connsiteX8" fmla="*/ 13049 w 21907"/>
                    <a:gd name="connsiteY8" fmla="*/ 15621 h 22669"/>
                    <a:gd name="connsiteX9" fmla="*/ 21241 w 21907"/>
                    <a:gd name="connsiteY9" fmla="*/ 18955 h 22669"/>
                    <a:gd name="connsiteX10" fmla="*/ 16193 w 21907"/>
                    <a:gd name="connsiteY10" fmla="*/ 11716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7" h="22669">
                      <a:moveTo>
                        <a:pt x="16193" y="11716"/>
                      </a:moveTo>
                      <a:lnTo>
                        <a:pt x="21908" y="4953"/>
                      </a:lnTo>
                      <a:lnTo>
                        <a:pt x="13430" y="7429"/>
                      </a:lnTo>
                      <a:lnTo>
                        <a:pt x="8763" y="0"/>
                      </a:lnTo>
                      <a:lnTo>
                        <a:pt x="8572" y="8763"/>
                      </a:lnTo>
                      <a:lnTo>
                        <a:pt x="0" y="10954"/>
                      </a:lnTo>
                      <a:lnTo>
                        <a:pt x="8382" y="13811"/>
                      </a:lnTo>
                      <a:lnTo>
                        <a:pt x="7715" y="22670"/>
                      </a:lnTo>
                      <a:lnTo>
                        <a:pt x="13049" y="15621"/>
                      </a:lnTo>
                      <a:lnTo>
                        <a:pt x="21241" y="18955"/>
                      </a:lnTo>
                      <a:lnTo>
                        <a:pt x="16193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5" name="Freeform: Shape 984">
                  <a:extLst>
                    <a:ext uri="{FF2B5EF4-FFF2-40B4-BE49-F238E27FC236}">
                      <a16:creationId xmlns:a16="http://schemas.microsoft.com/office/drawing/2014/main" id="{F47FD5B8-E81D-0967-5ED5-66D02B70855D}"/>
                    </a:ext>
                  </a:extLst>
                </p:cNvPr>
                <p:cNvSpPr/>
                <p:nvPr/>
              </p:nvSpPr>
              <p:spPr>
                <a:xfrm>
                  <a:off x="8267977" y="2605617"/>
                  <a:ext cx="22288" cy="23145"/>
                </a:xfrm>
                <a:custGeom>
                  <a:avLst/>
                  <a:gdLst>
                    <a:gd name="connsiteX0" fmla="*/ 13621 w 22288"/>
                    <a:gd name="connsiteY0" fmla="*/ 14192 h 23145"/>
                    <a:gd name="connsiteX1" fmla="*/ 22289 w 22288"/>
                    <a:gd name="connsiteY1" fmla="*/ 12002 h 23145"/>
                    <a:gd name="connsiteX2" fmla="*/ 13811 w 22288"/>
                    <a:gd name="connsiteY2" fmla="*/ 8954 h 23145"/>
                    <a:gd name="connsiteX3" fmla="*/ 14478 w 22288"/>
                    <a:gd name="connsiteY3" fmla="*/ 0 h 23145"/>
                    <a:gd name="connsiteX4" fmla="*/ 9049 w 22288"/>
                    <a:gd name="connsiteY4" fmla="*/ 7144 h 23145"/>
                    <a:gd name="connsiteX5" fmla="*/ 667 w 22288"/>
                    <a:gd name="connsiteY5" fmla="*/ 3810 h 23145"/>
                    <a:gd name="connsiteX6" fmla="*/ 5810 w 22288"/>
                    <a:gd name="connsiteY6" fmla="*/ 11240 h 23145"/>
                    <a:gd name="connsiteX7" fmla="*/ 0 w 22288"/>
                    <a:gd name="connsiteY7" fmla="*/ 18098 h 23145"/>
                    <a:gd name="connsiteX8" fmla="*/ 8573 w 22288"/>
                    <a:gd name="connsiteY8" fmla="*/ 15526 h 23145"/>
                    <a:gd name="connsiteX9" fmla="*/ 13335 w 22288"/>
                    <a:gd name="connsiteY9" fmla="*/ 23146 h 23145"/>
                    <a:gd name="connsiteX10" fmla="*/ 13621 w 22288"/>
                    <a:gd name="connsiteY10" fmla="*/ 14192 h 23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288" h="23145">
                      <a:moveTo>
                        <a:pt x="13621" y="14192"/>
                      </a:moveTo>
                      <a:lnTo>
                        <a:pt x="22289" y="12002"/>
                      </a:lnTo>
                      <a:lnTo>
                        <a:pt x="13811" y="8954"/>
                      </a:lnTo>
                      <a:lnTo>
                        <a:pt x="14478" y="0"/>
                      </a:lnTo>
                      <a:lnTo>
                        <a:pt x="9049" y="7144"/>
                      </a:lnTo>
                      <a:lnTo>
                        <a:pt x="667" y="3810"/>
                      </a:lnTo>
                      <a:lnTo>
                        <a:pt x="5810" y="11240"/>
                      </a:lnTo>
                      <a:lnTo>
                        <a:pt x="0" y="18098"/>
                      </a:lnTo>
                      <a:lnTo>
                        <a:pt x="8573" y="15526"/>
                      </a:lnTo>
                      <a:lnTo>
                        <a:pt x="13335" y="23146"/>
                      </a:lnTo>
                      <a:lnTo>
                        <a:pt x="13621" y="14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6" name="Freeform: Shape 985">
                  <a:extLst>
                    <a:ext uri="{FF2B5EF4-FFF2-40B4-BE49-F238E27FC236}">
                      <a16:creationId xmlns:a16="http://schemas.microsoft.com/office/drawing/2014/main" id="{42A2C9D4-AC74-35F7-181F-1147AFFB5F09}"/>
                    </a:ext>
                  </a:extLst>
                </p:cNvPr>
                <p:cNvSpPr/>
                <p:nvPr/>
              </p:nvSpPr>
              <p:spPr>
                <a:xfrm>
                  <a:off x="9441171" y="2274052"/>
                  <a:ext cx="23336" cy="22574"/>
                </a:xfrm>
                <a:custGeom>
                  <a:avLst/>
                  <a:gdLst>
                    <a:gd name="connsiteX0" fmla="*/ 14288 w 23336"/>
                    <a:gd name="connsiteY0" fmla="*/ 14002 h 22574"/>
                    <a:gd name="connsiteX1" fmla="*/ 23336 w 23336"/>
                    <a:gd name="connsiteY1" fmla="*/ 14573 h 22574"/>
                    <a:gd name="connsiteX2" fmla="*/ 16097 w 23336"/>
                    <a:gd name="connsiteY2" fmla="*/ 9049 h 22574"/>
                    <a:gd name="connsiteX3" fmla="*/ 19526 w 23336"/>
                    <a:gd name="connsiteY3" fmla="*/ 667 h 22574"/>
                    <a:gd name="connsiteX4" fmla="*/ 12002 w 23336"/>
                    <a:gd name="connsiteY4" fmla="*/ 5810 h 22574"/>
                    <a:gd name="connsiteX5" fmla="*/ 5048 w 23336"/>
                    <a:gd name="connsiteY5" fmla="*/ 0 h 22574"/>
                    <a:gd name="connsiteX6" fmla="*/ 7715 w 23336"/>
                    <a:gd name="connsiteY6" fmla="*/ 8668 h 22574"/>
                    <a:gd name="connsiteX7" fmla="*/ 0 w 23336"/>
                    <a:gd name="connsiteY7" fmla="*/ 13525 h 22574"/>
                    <a:gd name="connsiteX8" fmla="*/ 9049 w 23336"/>
                    <a:gd name="connsiteY8" fmla="*/ 13716 h 22574"/>
                    <a:gd name="connsiteX9" fmla="*/ 11239 w 23336"/>
                    <a:gd name="connsiteY9" fmla="*/ 22574 h 22574"/>
                    <a:gd name="connsiteX10" fmla="*/ 14288 w 23336"/>
                    <a:gd name="connsiteY10" fmla="*/ 14002 h 22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36" h="22574">
                      <a:moveTo>
                        <a:pt x="14288" y="14002"/>
                      </a:moveTo>
                      <a:lnTo>
                        <a:pt x="23336" y="14573"/>
                      </a:lnTo>
                      <a:lnTo>
                        <a:pt x="16097" y="9049"/>
                      </a:lnTo>
                      <a:lnTo>
                        <a:pt x="19526" y="667"/>
                      </a:lnTo>
                      <a:lnTo>
                        <a:pt x="12002" y="5810"/>
                      </a:lnTo>
                      <a:lnTo>
                        <a:pt x="5048" y="0"/>
                      </a:lnTo>
                      <a:lnTo>
                        <a:pt x="7715" y="8668"/>
                      </a:lnTo>
                      <a:lnTo>
                        <a:pt x="0" y="13525"/>
                      </a:lnTo>
                      <a:lnTo>
                        <a:pt x="9049" y="13716"/>
                      </a:lnTo>
                      <a:lnTo>
                        <a:pt x="11239" y="22574"/>
                      </a:lnTo>
                      <a:lnTo>
                        <a:pt x="14288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7" name="Freeform: Shape 986">
                  <a:extLst>
                    <a:ext uri="{FF2B5EF4-FFF2-40B4-BE49-F238E27FC236}">
                      <a16:creationId xmlns:a16="http://schemas.microsoft.com/office/drawing/2014/main" id="{6FFD5788-8363-AF6E-7F2F-5F0762297011}"/>
                    </a:ext>
                  </a:extLst>
                </p:cNvPr>
                <p:cNvSpPr/>
                <p:nvPr/>
              </p:nvSpPr>
              <p:spPr>
                <a:xfrm>
                  <a:off x="9522134" y="2476934"/>
                  <a:ext cx="22764" cy="23717"/>
                </a:xfrm>
                <a:custGeom>
                  <a:avLst/>
                  <a:gdLst>
                    <a:gd name="connsiteX0" fmla="*/ 13526 w 22764"/>
                    <a:gd name="connsiteY0" fmla="*/ 16383 h 23717"/>
                    <a:gd name="connsiteX1" fmla="*/ 22098 w 22764"/>
                    <a:gd name="connsiteY1" fmla="*/ 19812 h 23717"/>
                    <a:gd name="connsiteX2" fmla="*/ 16859 w 22764"/>
                    <a:gd name="connsiteY2" fmla="*/ 12192 h 23717"/>
                    <a:gd name="connsiteX3" fmla="*/ 22765 w 22764"/>
                    <a:gd name="connsiteY3" fmla="*/ 5239 h 23717"/>
                    <a:gd name="connsiteX4" fmla="*/ 14002 w 22764"/>
                    <a:gd name="connsiteY4" fmla="*/ 7811 h 23717"/>
                    <a:gd name="connsiteX5" fmla="*/ 9144 w 22764"/>
                    <a:gd name="connsiteY5" fmla="*/ 0 h 23717"/>
                    <a:gd name="connsiteX6" fmla="*/ 8858 w 22764"/>
                    <a:gd name="connsiteY6" fmla="*/ 9239 h 23717"/>
                    <a:gd name="connsiteX7" fmla="*/ 0 w 22764"/>
                    <a:gd name="connsiteY7" fmla="*/ 11430 h 23717"/>
                    <a:gd name="connsiteX8" fmla="*/ 8668 w 22764"/>
                    <a:gd name="connsiteY8" fmla="*/ 14478 h 23717"/>
                    <a:gd name="connsiteX9" fmla="*/ 8001 w 22764"/>
                    <a:gd name="connsiteY9" fmla="*/ 23717 h 23717"/>
                    <a:gd name="connsiteX10" fmla="*/ 13526 w 22764"/>
                    <a:gd name="connsiteY10" fmla="*/ 16383 h 2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764" h="23717">
                      <a:moveTo>
                        <a:pt x="13526" y="16383"/>
                      </a:moveTo>
                      <a:lnTo>
                        <a:pt x="22098" y="19812"/>
                      </a:lnTo>
                      <a:lnTo>
                        <a:pt x="16859" y="12192"/>
                      </a:lnTo>
                      <a:lnTo>
                        <a:pt x="22765" y="5239"/>
                      </a:lnTo>
                      <a:lnTo>
                        <a:pt x="14002" y="7811"/>
                      </a:lnTo>
                      <a:lnTo>
                        <a:pt x="9144" y="0"/>
                      </a:lnTo>
                      <a:lnTo>
                        <a:pt x="8858" y="9239"/>
                      </a:lnTo>
                      <a:lnTo>
                        <a:pt x="0" y="11430"/>
                      </a:lnTo>
                      <a:lnTo>
                        <a:pt x="8668" y="14478"/>
                      </a:lnTo>
                      <a:lnTo>
                        <a:pt x="8001" y="23717"/>
                      </a:lnTo>
                      <a:lnTo>
                        <a:pt x="13526" y="16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8" name="Freeform: Shape 987">
                  <a:extLst>
                    <a:ext uri="{FF2B5EF4-FFF2-40B4-BE49-F238E27FC236}">
                      <a16:creationId xmlns:a16="http://schemas.microsoft.com/office/drawing/2014/main" id="{CF2F970B-C9B1-E6DA-E67D-DB08525902C2}"/>
                    </a:ext>
                  </a:extLst>
                </p:cNvPr>
                <p:cNvSpPr/>
                <p:nvPr/>
              </p:nvSpPr>
              <p:spPr>
                <a:xfrm>
                  <a:off x="8227496" y="2669149"/>
                  <a:ext cx="23907" cy="23050"/>
                </a:xfrm>
                <a:custGeom>
                  <a:avLst/>
                  <a:gdLst>
                    <a:gd name="connsiteX0" fmla="*/ 11525 w 23907"/>
                    <a:gd name="connsiteY0" fmla="*/ 17050 h 23050"/>
                    <a:gd name="connsiteX1" fmla="*/ 18669 w 23907"/>
                    <a:gd name="connsiteY1" fmla="*/ 23050 h 23050"/>
                    <a:gd name="connsiteX2" fmla="*/ 16002 w 23907"/>
                    <a:gd name="connsiteY2" fmla="*/ 14192 h 23050"/>
                    <a:gd name="connsiteX3" fmla="*/ 23908 w 23907"/>
                    <a:gd name="connsiteY3" fmla="*/ 9239 h 23050"/>
                    <a:gd name="connsiteX4" fmla="*/ 14573 w 23907"/>
                    <a:gd name="connsiteY4" fmla="*/ 9049 h 23050"/>
                    <a:gd name="connsiteX5" fmla="*/ 12383 w 23907"/>
                    <a:gd name="connsiteY5" fmla="*/ 0 h 23050"/>
                    <a:gd name="connsiteX6" fmla="*/ 9239 w 23907"/>
                    <a:gd name="connsiteY6" fmla="*/ 8763 h 23050"/>
                    <a:gd name="connsiteX7" fmla="*/ 0 w 23907"/>
                    <a:gd name="connsiteY7" fmla="*/ 8096 h 23050"/>
                    <a:gd name="connsiteX8" fmla="*/ 7429 w 23907"/>
                    <a:gd name="connsiteY8" fmla="*/ 13716 h 23050"/>
                    <a:gd name="connsiteX9" fmla="*/ 3905 w 23907"/>
                    <a:gd name="connsiteY9" fmla="*/ 22384 h 23050"/>
                    <a:gd name="connsiteX10" fmla="*/ 11525 w 23907"/>
                    <a:gd name="connsiteY10" fmla="*/ 17050 h 23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3050">
                      <a:moveTo>
                        <a:pt x="11525" y="17050"/>
                      </a:moveTo>
                      <a:lnTo>
                        <a:pt x="18669" y="23050"/>
                      </a:lnTo>
                      <a:lnTo>
                        <a:pt x="16002" y="14192"/>
                      </a:lnTo>
                      <a:lnTo>
                        <a:pt x="23908" y="9239"/>
                      </a:lnTo>
                      <a:lnTo>
                        <a:pt x="14573" y="9049"/>
                      </a:lnTo>
                      <a:lnTo>
                        <a:pt x="12383" y="0"/>
                      </a:lnTo>
                      <a:lnTo>
                        <a:pt x="9239" y="8763"/>
                      </a:lnTo>
                      <a:lnTo>
                        <a:pt x="0" y="8096"/>
                      </a:lnTo>
                      <a:lnTo>
                        <a:pt x="7429" y="13716"/>
                      </a:lnTo>
                      <a:lnTo>
                        <a:pt x="3905" y="22384"/>
                      </a:lnTo>
                      <a:lnTo>
                        <a:pt x="11525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89" name="Freeform: Shape 988">
                  <a:extLst>
                    <a:ext uri="{FF2B5EF4-FFF2-40B4-BE49-F238E27FC236}">
                      <a16:creationId xmlns:a16="http://schemas.microsoft.com/office/drawing/2014/main" id="{7F5E020D-5E92-C756-4BBC-B1684C897A50}"/>
                    </a:ext>
                  </a:extLst>
                </p:cNvPr>
                <p:cNvSpPr/>
                <p:nvPr/>
              </p:nvSpPr>
              <p:spPr>
                <a:xfrm>
                  <a:off x="9462222" y="2617714"/>
                  <a:ext cx="23241" cy="24098"/>
                </a:xfrm>
                <a:custGeom>
                  <a:avLst/>
                  <a:gdLst>
                    <a:gd name="connsiteX0" fmla="*/ 8954 w 23241"/>
                    <a:gd name="connsiteY0" fmla="*/ 16192 h 24098"/>
                    <a:gd name="connsiteX1" fmla="*/ 13907 w 23241"/>
                    <a:gd name="connsiteY1" fmla="*/ 24098 h 24098"/>
                    <a:gd name="connsiteX2" fmla="*/ 14097 w 23241"/>
                    <a:gd name="connsiteY2" fmla="*/ 14764 h 24098"/>
                    <a:gd name="connsiteX3" fmla="*/ 23241 w 23241"/>
                    <a:gd name="connsiteY3" fmla="*/ 12478 h 24098"/>
                    <a:gd name="connsiteX4" fmla="*/ 14383 w 23241"/>
                    <a:gd name="connsiteY4" fmla="*/ 9430 h 24098"/>
                    <a:gd name="connsiteX5" fmla="*/ 15050 w 23241"/>
                    <a:gd name="connsiteY5" fmla="*/ 0 h 24098"/>
                    <a:gd name="connsiteX6" fmla="*/ 9335 w 23241"/>
                    <a:gd name="connsiteY6" fmla="*/ 7525 h 24098"/>
                    <a:gd name="connsiteX7" fmla="*/ 667 w 23241"/>
                    <a:gd name="connsiteY7" fmla="*/ 4000 h 24098"/>
                    <a:gd name="connsiteX8" fmla="*/ 6001 w 23241"/>
                    <a:gd name="connsiteY8" fmla="*/ 11716 h 24098"/>
                    <a:gd name="connsiteX9" fmla="*/ 0 w 23241"/>
                    <a:gd name="connsiteY9" fmla="*/ 18859 h 24098"/>
                    <a:gd name="connsiteX10" fmla="*/ 8954 w 23241"/>
                    <a:gd name="connsiteY10" fmla="*/ 16192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41" h="24098">
                      <a:moveTo>
                        <a:pt x="8954" y="16192"/>
                      </a:moveTo>
                      <a:lnTo>
                        <a:pt x="13907" y="24098"/>
                      </a:lnTo>
                      <a:lnTo>
                        <a:pt x="14097" y="14764"/>
                      </a:lnTo>
                      <a:lnTo>
                        <a:pt x="23241" y="12478"/>
                      </a:lnTo>
                      <a:lnTo>
                        <a:pt x="14383" y="9430"/>
                      </a:lnTo>
                      <a:lnTo>
                        <a:pt x="15050" y="0"/>
                      </a:lnTo>
                      <a:lnTo>
                        <a:pt x="9335" y="7525"/>
                      </a:lnTo>
                      <a:lnTo>
                        <a:pt x="667" y="4000"/>
                      </a:lnTo>
                      <a:lnTo>
                        <a:pt x="6001" y="11716"/>
                      </a:lnTo>
                      <a:lnTo>
                        <a:pt x="0" y="18859"/>
                      </a:lnTo>
                      <a:lnTo>
                        <a:pt x="8954" y="16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0" name="Freeform: Shape 989">
                  <a:extLst>
                    <a:ext uri="{FF2B5EF4-FFF2-40B4-BE49-F238E27FC236}">
                      <a16:creationId xmlns:a16="http://schemas.microsoft.com/office/drawing/2014/main" id="{ED2492C9-F57B-6044-8372-88A5C856C0B3}"/>
                    </a:ext>
                  </a:extLst>
                </p:cNvPr>
                <p:cNvSpPr/>
                <p:nvPr/>
              </p:nvSpPr>
              <p:spPr>
                <a:xfrm>
                  <a:off x="8589065" y="2312819"/>
                  <a:ext cx="24288" cy="23526"/>
                </a:xfrm>
                <a:custGeom>
                  <a:avLst/>
                  <a:gdLst>
                    <a:gd name="connsiteX0" fmla="*/ 9430 w 24288"/>
                    <a:gd name="connsiteY0" fmla="*/ 14383 h 23526"/>
                    <a:gd name="connsiteX1" fmla="*/ 11716 w 24288"/>
                    <a:gd name="connsiteY1" fmla="*/ 23527 h 23526"/>
                    <a:gd name="connsiteX2" fmla="*/ 14859 w 24288"/>
                    <a:gd name="connsiteY2" fmla="*/ 14573 h 23526"/>
                    <a:gd name="connsiteX3" fmla="*/ 24289 w 24288"/>
                    <a:gd name="connsiteY3" fmla="*/ 15240 h 23526"/>
                    <a:gd name="connsiteX4" fmla="*/ 16764 w 24288"/>
                    <a:gd name="connsiteY4" fmla="*/ 9525 h 23526"/>
                    <a:gd name="connsiteX5" fmla="*/ 20383 w 24288"/>
                    <a:gd name="connsiteY5" fmla="*/ 762 h 23526"/>
                    <a:gd name="connsiteX6" fmla="*/ 12573 w 24288"/>
                    <a:gd name="connsiteY6" fmla="*/ 6096 h 23526"/>
                    <a:gd name="connsiteX7" fmla="*/ 5334 w 24288"/>
                    <a:gd name="connsiteY7" fmla="*/ 0 h 23526"/>
                    <a:gd name="connsiteX8" fmla="*/ 8001 w 24288"/>
                    <a:gd name="connsiteY8" fmla="*/ 9144 h 23526"/>
                    <a:gd name="connsiteX9" fmla="*/ 0 w 24288"/>
                    <a:gd name="connsiteY9" fmla="*/ 14097 h 23526"/>
                    <a:gd name="connsiteX10" fmla="*/ 9430 w 24288"/>
                    <a:gd name="connsiteY10" fmla="*/ 14383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88" h="23526">
                      <a:moveTo>
                        <a:pt x="9430" y="14383"/>
                      </a:moveTo>
                      <a:lnTo>
                        <a:pt x="11716" y="23527"/>
                      </a:lnTo>
                      <a:lnTo>
                        <a:pt x="14859" y="14573"/>
                      </a:lnTo>
                      <a:lnTo>
                        <a:pt x="24289" y="15240"/>
                      </a:lnTo>
                      <a:lnTo>
                        <a:pt x="16764" y="9525"/>
                      </a:lnTo>
                      <a:lnTo>
                        <a:pt x="20383" y="762"/>
                      </a:lnTo>
                      <a:lnTo>
                        <a:pt x="12573" y="6096"/>
                      </a:lnTo>
                      <a:lnTo>
                        <a:pt x="5334" y="0"/>
                      </a:lnTo>
                      <a:lnTo>
                        <a:pt x="8001" y="9144"/>
                      </a:lnTo>
                      <a:lnTo>
                        <a:pt x="0" y="14097"/>
                      </a:lnTo>
                      <a:lnTo>
                        <a:pt x="9430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1" name="Freeform: Shape 990">
                  <a:extLst>
                    <a:ext uri="{FF2B5EF4-FFF2-40B4-BE49-F238E27FC236}">
                      <a16:creationId xmlns:a16="http://schemas.microsoft.com/office/drawing/2014/main" id="{5DB2B971-9343-A67C-6C41-58D690AA0825}"/>
                    </a:ext>
                  </a:extLst>
                </p:cNvPr>
                <p:cNvSpPr/>
                <p:nvPr/>
              </p:nvSpPr>
              <p:spPr>
                <a:xfrm>
                  <a:off x="9387451" y="2581709"/>
                  <a:ext cx="23812" cy="24574"/>
                </a:xfrm>
                <a:custGeom>
                  <a:avLst/>
                  <a:gdLst>
                    <a:gd name="connsiteX0" fmla="*/ 9049 w 23812"/>
                    <a:gd name="connsiteY0" fmla="*/ 15050 h 24574"/>
                    <a:gd name="connsiteX1" fmla="*/ 8382 w 23812"/>
                    <a:gd name="connsiteY1" fmla="*/ 24575 h 24574"/>
                    <a:gd name="connsiteX2" fmla="*/ 14192 w 23812"/>
                    <a:gd name="connsiteY2" fmla="*/ 16954 h 24574"/>
                    <a:gd name="connsiteX3" fmla="*/ 23050 w 23812"/>
                    <a:gd name="connsiteY3" fmla="*/ 20574 h 24574"/>
                    <a:gd name="connsiteX4" fmla="*/ 17621 w 23812"/>
                    <a:gd name="connsiteY4" fmla="*/ 12668 h 24574"/>
                    <a:gd name="connsiteX5" fmla="*/ 23813 w 23812"/>
                    <a:gd name="connsiteY5" fmla="*/ 5429 h 24574"/>
                    <a:gd name="connsiteX6" fmla="*/ 14573 w 23812"/>
                    <a:gd name="connsiteY6" fmla="*/ 8096 h 24574"/>
                    <a:gd name="connsiteX7" fmla="*/ 9525 w 23812"/>
                    <a:gd name="connsiteY7" fmla="*/ 0 h 24574"/>
                    <a:gd name="connsiteX8" fmla="*/ 9334 w 23812"/>
                    <a:gd name="connsiteY8" fmla="*/ 9620 h 24574"/>
                    <a:gd name="connsiteX9" fmla="*/ 0 w 23812"/>
                    <a:gd name="connsiteY9" fmla="*/ 11906 h 24574"/>
                    <a:gd name="connsiteX10" fmla="*/ 9049 w 23812"/>
                    <a:gd name="connsiteY10" fmla="*/ 15050 h 24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2" h="24574">
                      <a:moveTo>
                        <a:pt x="9049" y="15050"/>
                      </a:moveTo>
                      <a:lnTo>
                        <a:pt x="8382" y="24575"/>
                      </a:lnTo>
                      <a:lnTo>
                        <a:pt x="14192" y="16954"/>
                      </a:lnTo>
                      <a:lnTo>
                        <a:pt x="23050" y="20574"/>
                      </a:lnTo>
                      <a:lnTo>
                        <a:pt x="17621" y="12668"/>
                      </a:lnTo>
                      <a:lnTo>
                        <a:pt x="23813" y="5429"/>
                      </a:lnTo>
                      <a:lnTo>
                        <a:pt x="14573" y="8096"/>
                      </a:lnTo>
                      <a:lnTo>
                        <a:pt x="9525" y="0"/>
                      </a:lnTo>
                      <a:lnTo>
                        <a:pt x="9334" y="9620"/>
                      </a:lnTo>
                      <a:lnTo>
                        <a:pt x="0" y="11906"/>
                      </a:lnTo>
                      <a:lnTo>
                        <a:pt x="9049" y="15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2" name="Freeform: Shape 991">
                  <a:extLst>
                    <a:ext uri="{FF2B5EF4-FFF2-40B4-BE49-F238E27FC236}">
                      <a16:creationId xmlns:a16="http://schemas.microsoft.com/office/drawing/2014/main" id="{D8C92F6B-CE13-E9A6-27EB-5EFBAEEF44EB}"/>
                    </a:ext>
                  </a:extLst>
                </p:cNvPr>
                <p:cNvSpPr/>
                <p:nvPr/>
              </p:nvSpPr>
              <p:spPr>
                <a:xfrm>
                  <a:off x="8069762" y="2557992"/>
                  <a:ext cx="24860" cy="24003"/>
                </a:xfrm>
                <a:custGeom>
                  <a:avLst/>
                  <a:gdLst>
                    <a:gd name="connsiteX0" fmla="*/ 7715 w 24860"/>
                    <a:gd name="connsiteY0" fmla="*/ 14288 h 24003"/>
                    <a:gd name="connsiteX1" fmla="*/ 4096 w 24860"/>
                    <a:gd name="connsiteY1" fmla="*/ 23241 h 24003"/>
                    <a:gd name="connsiteX2" fmla="*/ 12001 w 24860"/>
                    <a:gd name="connsiteY2" fmla="*/ 17717 h 24003"/>
                    <a:gd name="connsiteX3" fmla="*/ 19431 w 24860"/>
                    <a:gd name="connsiteY3" fmla="*/ 24003 h 24003"/>
                    <a:gd name="connsiteX4" fmla="*/ 16669 w 24860"/>
                    <a:gd name="connsiteY4" fmla="*/ 14669 h 24003"/>
                    <a:gd name="connsiteX5" fmla="*/ 24860 w 24860"/>
                    <a:gd name="connsiteY5" fmla="*/ 9525 h 24003"/>
                    <a:gd name="connsiteX6" fmla="*/ 15145 w 24860"/>
                    <a:gd name="connsiteY6" fmla="*/ 9335 h 24003"/>
                    <a:gd name="connsiteX7" fmla="*/ 12859 w 24860"/>
                    <a:gd name="connsiteY7" fmla="*/ 0 h 24003"/>
                    <a:gd name="connsiteX8" fmla="*/ 9620 w 24860"/>
                    <a:gd name="connsiteY8" fmla="*/ 9144 h 24003"/>
                    <a:gd name="connsiteX9" fmla="*/ 0 w 24860"/>
                    <a:gd name="connsiteY9" fmla="*/ 8382 h 24003"/>
                    <a:gd name="connsiteX10" fmla="*/ 7715 w 24860"/>
                    <a:gd name="connsiteY10" fmla="*/ 14288 h 24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860" h="24003">
                      <a:moveTo>
                        <a:pt x="7715" y="14288"/>
                      </a:moveTo>
                      <a:lnTo>
                        <a:pt x="4096" y="23241"/>
                      </a:lnTo>
                      <a:lnTo>
                        <a:pt x="12001" y="17717"/>
                      </a:lnTo>
                      <a:lnTo>
                        <a:pt x="19431" y="24003"/>
                      </a:lnTo>
                      <a:lnTo>
                        <a:pt x="16669" y="14669"/>
                      </a:lnTo>
                      <a:lnTo>
                        <a:pt x="24860" y="9525"/>
                      </a:lnTo>
                      <a:lnTo>
                        <a:pt x="15145" y="9335"/>
                      </a:lnTo>
                      <a:lnTo>
                        <a:pt x="12859" y="0"/>
                      </a:lnTo>
                      <a:lnTo>
                        <a:pt x="9620" y="9144"/>
                      </a:lnTo>
                      <a:lnTo>
                        <a:pt x="0" y="8382"/>
                      </a:lnTo>
                      <a:lnTo>
                        <a:pt x="771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3" name="Freeform: Shape 992">
                  <a:extLst>
                    <a:ext uri="{FF2B5EF4-FFF2-40B4-BE49-F238E27FC236}">
                      <a16:creationId xmlns:a16="http://schemas.microsoft.com/office/drawing/2014/main" id="{B6E379AC-FFBA-7DC7-CFCE-347B5694A102}"/>
                    </a:ext>
                  </a:extLst>
                </p:cNvPr>
                <p:cNvSpPr/>
                <p:nvPr/>
              </p:nvSpPr>
              <p:spPr>
                <a:xfrm>
                  <a:off x="8077096" y="2617238"/>
                  <a:ext cx="24193" cy="25050"/>
                </a:xfrm>
                <a:custGeom>
                  <a:avLst/>
                  <a:gdLst>
                    <a:gd name="connsiteX0" fmla="*/ 6287 w 24193"/>
                    <a:gd name="connsiteY0" fmla="*/ 12097 h 25050"/>
                    <a:gd name="connsiteX1" fmla="*/ 0 w 24193"/>
                    <a:gd name="connsiteY1" fmla="*/ 19622 h 25050"/>
                    <a:gd name="connsiteX2" fmla="*/ 9334 w 24193"/>
                    <a:gd name="connsiteY2" fmla="*/ 16764 h 25050"/>
                    <a:gd name="connsiteX3" fmla="*/ 14478 w 24193"/>
                    <a:gd name="connsiteY3" fmla="*/ 25051 h 25050"/>
                    <a:gd name="connsiteX4" fmla="*/ 14764 w 24193"/>
                    <a:gd name="connsiteY4" fmla="*/ 15240 h 25050"/>
                    <a:gd name="connsiteX5" fmla="*/ 24193 w 24193"/>
                    <a:gd name="connsiteY5" fmla="*/ 12954 h 25050"/>
                    <a:gd name="connsiteX6" fmla="*/ 14954 w 24193"/>
                    <a:gd name="connsiteY6" fmla="*/ 9716 h 25050"/>
                    <a:gd name="connsiteX7" fmla="*/ 15716 w 24193"/>
                    <a:gd name="connsiteY7" fmla="*/ 0 h 25050"/>
                    <a:gd name="connsiteX8" fmla="*/ 9716 w 24193"/>
                    <a:gd name="connsiteY8" fmla="*/ 7715 h 25050"/>
                    <a:gd name="connsiteX9" fmla="*/ 667 w 24193"/>
                    <a:gd name="connsiteY9" fmla="*/ 4096 h 25050"/>
                    <a:gd name="connsiteX10" fmla="*/ 6287 w 24193"/>
                    <a:gd name="connsiteY10" fmla="*/ 12097 h 25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193" h="25050">
                      <a:moveTo>
                        <a:pt x="6287" y="12097"/>
                      </a:moveTo>
                      <a:lnTo>
                        <a:pt x="0" y="19622"/>
                      </a:lnTo>
                      <a:lnTo>
                        <a:pt x="9334" y="16764"/>
                      </a:lnTo>
                      <a:lnTo>
                        <a:pt x="14478" y="25051"/>
                      </a:lnTo>
                      <a:lnTo>
                        <a:pt x="14764" y="15240"/>
                      </a:lnTo>
                      <a:lnTo>
                        <a:pt x="24193" y="12954"/>
                      </a:lnTo>
                      <a:lnTo>
                        <a:pt x="14954" y="9716"/>
                      </a:lnTo>
                      <a:lnTo>
                        <a:pt x="15716" y="0"/>
                      </a:lnTo>
                      <a:lnTo>
                        <a:pt x="9716" y="7715"/>
                      </a:lnTo>
                      <a:lnTo>
                        <a:pt x="667" y="4096"/>
                      </a:lnTo>
                      <a:lnTo>
                        <a:pt x="6287" y="12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4" name="Freeform: Shape 993">
                  <a:extLst>
                    <a:ext uri="{FF2B5EF4-FFF2-40B4-BE49-F238E27FC236}">
                      <a16:creationId xmlns:a16="http://schemas.microsoft.com/office/drawing/2014/main" id="{CC466DF9-22C2-2C85-A4FC-3194AEF05C3E}"/>
                    </a:ext>
                  </a:extLst>
                </p:cNvPr>
                <p:cNvSpPr/>
                <p:nvPr/>
              </p:nvSpPr>
              <p:spPr>
                <a:xfrm>
                  <a:off x="7810872" y="2794117"/>
                  <a:ext cx="25336" cy="24479"/>
                </a:xfrm>
                <a:custGeom>
                  <a:avLst/>
                  <a:gdLst>
                    <a:gd name="connsiteX0" fmla="*/ 8382 w 25336"/>
                    <a:gd name="connsiteY0" fmla="*/ 9525 h 24479"/>
                    <a:gd name="connsiteX1" fmla="*/ 0 w 25336"/>
                    <a:gd name="connsiteY1" fmla="*/ 14668 h 24479"/>
                    <a:gd name="connsiteX2" fmla="*/ 9906 w 25336"/>
                    <a:gd name="connsiteY2" fmla="*/ 14954 h 24479"/>
                    <a:gd name="connsiteX3" fmla="*/ 12192 w 25336"/>
                    <a:gd name="connsiteY3" fmla="*/ 24479 h 24479"/>
                    <a:gd name="connsiteX4" fmla="*/ 15526 w 25336"/>
                    <a:gd name="connsiteY4" fmla="*/ 15145 h 24479"/>
                    <a:gd name="connsiteX5" fmla="*/ 25337 w 25336"/>
                    <a:gd name="connsiteY5" fmla="*/ 15907 h 24479"/>
                    <a:gd name="connsiteX6" fmla="*/ 17431 w 25336"/>
                    <a:gd name="connsiteY6" fmla="*/ 9906 h 24479"/>
                    <a:gd name="connsiteX7" fmla="*/ 21241 w 25336"/>
                    <a:gd name="connsiteY7" fmla="*/ 762 h 24479"/>
                    <a:gd name="connsiteX8" fmla="*/ 13049 w 25336"/>
                    <a:gd name="connsiteY8" fmla="*/ 6382 h 24479"/>
                    <a:gd name="connsiteX9" fmla="*/ 5525 w 25336"/>
                    <a:gd name="connsiteY9" fmla="*/ 0 h 24479"/>
                    <a:gd name="connsiteX10" fmla="*/ 8382 w 25336"/>
                    <a:gd name="connsiteY10" fmla="*/ 9525 h 2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336" h="24479">
                      <a:moveTo>
                        <a:pt x="8382" y="9525"/>
                      </a:moveTo>
                      <a:lnTo>
                        <a:pt x="0" y="14668"/>
                      </a:lnTo>
                      <a:lnTo>
                        <a:pt x="9906" y="14954"/>
                      </a:lnTo>
                      <a:lnTo>
                        <a:pt x="12192" y="24479"/>
                      </a:lnTo>
                      <a:lnTo>
                        <a:pt x="15526" y="15145"/>
                      </a:lnTo>
                      <a:lnTo>
                        <a:pt x="25337" y="15907"/>
                      </a:lnTo>
                      <a:lnTo>
                        <a:pt x="17431" y="9906"/>
                      </a:lnTo>
                      <a:lnTo>
                        <a:pt x="21241" y="762"/>
                      </a:lnTo>
                      <a:lnTo>
                        <a:pt x="13049" y="6382"/>
                      </a:lnTo>
                      <a:lnTo>
                        <a:pt x="5525" y="0"/>
                      </a:lnTo>
                      <a:lnTo>
                        <a:pt x="8382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5" name="Freeform: Shape 994">
                  <a:extLst>
                    <a:ext uri="{FF2B5EF4-FFF2-40B4-BE49-F238E27FC236}">
                      <a16:creationId xmlns:a16="http://schemas.microsoft.com/office/drawing/2014/main" id="{DE406181-F6F4-AD58-CD8F-BABF629DD377}"/>
                    </a:ext>
                  </a:extLst>
                </p:cNvPr>
                <p:cNvSpPr/>
                <p:nvPr/>
              </p:nvSpPr>
              <p:spPr>
                <a:xfrm>
                  <a:off x="8481432" y="2305865"/>
                  <a:ext cx="24669" cy="25622"/>
                </a:xfrm>
                <a:custGeom>
                  <a:avLst/>
                  <a:gdLst>
                    <a:gd name="connsiteX0" fmla="*/ 9620 w 24669"/>
                    <a:gd name="connsiteY0" fmla="*/ 10001 h 25622"/>
                    <a:gd name="connsiteX1" fmla="*/ 0 w 24669"/>
                    <a:gd name="connsiteY1" fmla="*/ 12383 h 25622"/>
                    <a:gd name="connsiteX2" fmla="*/ 9430 w 24669"/>
                    <a:gd name="connsiteY2" fmla="*/ 15716 h 25622"/>
                    <a:gd name="connsiteX3" fmla="*/ 8668 w 24669"/>
                    <a:gd name="connsiteY3" fmla="*/ 25622 h 25622"/>
                    <a:gd name="connsiteX4" fmla="*/ 14764 w 24669"/>
                    <a:gd name="connsiteY4" fmla="*/ 17717 h 25622"/>
                    <a:gd name="connsiteX5" fmla="*/ 24003 w 24669"/>
                    <a:gd name="connsiteY5" fmla="*/ 21431 h 25622"/>
                    <a:gd name="connsiteX6" fmla="*/ 18288 w 24669"/>
                    <a:gd name="connsiteY6" fmla="*/ 13240 h 25622"/>
                    <a:gd name="connsiteX7" fmla="*/ 24670 w 24669"/>
                    <a:gd name="connsiteY7" fmla="*/ 5620 h 25622"/>
                    <a:gd name="connsiteX8" fmla="*/ 15145 w 24669"/>
                    <a:gd name="connsiteY8" fmla="*/ 8477 h 25622"/>
                    <a:gd name="connsiteX9" fmla="*/ 9906 w 24669"/>
                    <a:gd name="connsiteY9" fmla="*/ 0 h 25622"/>
                    <a:gd name="connsiteX10" fmla="*/ 9620 w 24669"/>
                    <a:gd name="connsiteY10" fmla="*/ 1000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669" h="25622">
                      <a:moveTo>
                        <a:pt x="9620" y="10001"/>
                      </a:moveTo>
                      <a:lnTo>
                        <a:pt x="0" y="12383"/>
                      </a:lnTo>
                      <a:lnTo>
                        <a:pt x="9430" y="15716"/>
                      </a:lnTo>
                      <a:lnTo>
                        <a:pt x="8668" y="25622"/>
                      </a:lnTo>
                      <a:lnTo>
                        <a:pt x="14764" y="17717"/>
                      </a:lnTo>
                      <a:lnTo>
                        <a:pt x="24003" y="21431"/>
                      </a:lnTo>
                      <a:lnTo>
                        <a:pt x="18288" y="13240"/>
                      </a:lnTo>
                      <a:lnTo>
                        <a:pt x="24670" y="5620"/>
                      </a:lnTo>
                      <a:lnTo>
                        <a:pt x="15145" y="8477"/>
                      </a:lnTo>
                      <a:lnTo>
                        <a:pt x="9906" y="0"/>
                      </a:lnTo>
                      <a:lnTo>
                        <a:pt x="9620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6" name="Freeform: Shape 995">
                  <a:extLst>
                    <a:ext uri="{FF2B5EF4-FFF2-40B4-BE49-F238E27FC236}">
                      <a16:creationId xmlns:a16="http://schemas.microsoft.com/office/drawing/2014/main" id="{171A1381-9B92-94AB-62A9-99E974C1EED1}"/>
                    </a:ext>
                  </a:extLst>
                </p:cNvPr>
                <p:cNvSpPr/>
                <p:nvPr/>
              </p:nvSpPr>
              <p:spPr>
                <a:xfrm>
                  <a:off x="9438695" y="2792307"/>
                  <a:ext cx="56292" cy="54387"/>
                </a:xfrm>
                <a:custGeom>
                  <a:avLst/>
                  <a:gdLst>
                    <a:gd name="connsiteX0" fmla="*/ 21907 w 56292"/>
                    <a:gd name="connsiteY0" fmla="*/ 20669 h 54387"/>
                    <a:gd name="connsiteX1" fmla="*/ 0 w 56292"/>
                    <a:gd name="connsiteY1" fmla="*/ 19145 h 54387"/>
                    <a:gd name="connsiteX2" fmla="*/ 17431 w 56292"/>
                    <a:gd name="connsiteY2" fmla="*/ 32480 h 54387"/>
                    <a:gd name="connsiteX3" fmla="*/ 9239 w 56292"/>
                    <a:gd name="connsiteY3" fmla="*/ 52768 h 54387"/>
                    <a:gd name="connsiteX4" fmla="*/ 27241 w 56292"/>
                    <a:gd name="connsiteY4" fmla="*/ 40196 h 54387"/>
                    <a:gd name="connsiteX5" fmla="*/ 44005 w 56292"/>
                    <a:gd name="connsiteY5" fmla="*/ 54388 h 54387"/>
                    <a:gd name="connsiteX6" fmla="*/ 37719 w 56292"/>
                    <a:gd name="connsiteY6" fmla="*/ 33338 h 54387"/>
                    <a:gd name="connsiteX7" fmla="*/ 56292 w 56292"/>
                    <a:gd name="connsiteY7" fmla="*/ 21717 h 54387"/>
                    <a:gd name="connsiteX8" fmla="*/ 34385 w 56292"/>
                    <a:gd name="connsiteY8" fmla="*/ 21336 h 54387"/>
                    <a:gd name="connsiteX9" fmla="*/ 29051 w 56292"/>
                    <a:gd name="connsiteY9" fmla="*/ 0 h 54387"/>
                    <a:gd name="connsiteX10" fmla="*/ 21907 w 56292"/>
                    <a:gd name="connsiteY10" fmla="*/ 20669 h 5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292" h="54387">
                      <a:moveTo>
                        <a:pt x="21907" y="20669"/>
                      </a:moveTo>
                      <a:lnTo>
                        <a:pt x="0" y="19145"/>
                      </a:lnTo>
                      <a:lnTo>
                        <a:pt x="17431" y="32480"/>
                      </a:lnTo>
                      <a:lnTo>
                        <a:pt x="9239" y="52768"/>
                      </a:lnTo>
                      <a:lnTo>
                        <a:pt x="27241" y="40196"/>
                      </a:lnTo>
                      <a:lnTo>
                        <a:pt x="44005" y="54388"/>
                      </a:lnTo>
                      <a:lnTo>
                        <a:pt x="37719" y="33338"/>
                      </a:lnTo>
                      <a:lnTo>
                        <a:pt x="56292" y="21717"/>
                      </a:lnTo>
                      <a:lnTo>
                        <a:pt x="34385" y="21336"/>
                      </a:lnTo>
                      <a:lnTo>
                        <a:pt x="29051" y="0"/>
                      </a:lnTo>
                      <a:lnTo>
                        <a:pt x="21907" y="206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7" name="Freeform: Shape 996">
                  <a:extLst>
                    <a:ext uri="{FF2B5EF4-FFF2-40B4-BE49-F238E27FC236}">
                      <a16:creationId xmlns:a16="http://schemas.microsoft.com/office/drawing/2014/main" id="{BBFA246A-AED5-43E3-CF71-B1D1C2A0448C}"/>
                    </a:ext>
                  </a:extLst>
                </p:cNvPr>
                <p:cNvSpPr/>
                <p:nvPr/>
              </p:nvSpPr>
              <p:spPr>
                <a:xfrm>
                  <a:off x="9171614" y="2757827"/>
                  <a:ext cx="49529" cy="51339"/>
                </a:xfrm>
                <a:custGeom>
                  <a:avLst/>
                  <a:gdLst>
                    <a:gd name="connsiteX0" fmla="*/ 20003 w 49529"/>
                    <a:gd name="connsiteY0" fmla="*/ 15907 h 51339"/>
                    <a:gd name="connsiteX1" fmla="*/ 1429 w 49529"/>
                    <a:gd name="connsiteY1" fmla="*/ 8382 h 51339"/>
                    <a:gd name="connsiteX2" fmla="*/ 12859 w 49529"/>
                    <a:gd name="connsiteY2" fmla="*/ 24860 h 51339"/>
                    <a:gd name="connsiteX3" fmla="*/ 0 w 49529"/>
                    <a:gd name="connsiteY3" fmla="*/ 40100 h 51339"/>
                    <a:gd name="connsiteX4" fmla="*/ 19145 w 49529"/>
                    <a:gd name="connsiteY4" fmla="*/ 34385 h 51339"/>
                    <a:gd name="connsiteX5" fmla="*/ 29623 w 49529"/>
                    <a:gd name="connsiteY5" fmla="*/ 51340 h 51339"/>
                    <a:gd name="connsiteX6" fmla="*/ 30099 w 49529"/>
                    <a:gd name="connsiteY6" fmla="*/ 31337 h 51339"/>
                    <a:gd name="connsiteX7" fmla="*/ 49530 w 49529"/>
                    <a:gd name="connsiteY7" fmla="*/ 26575 h 51339"/>
                    <a:gd name="connsiteX8" fmla="*/ 30671 w 49529"/>
                    <a:gd name="connsiteY8" fmla="*/ 20002 h 51339"/>
                    <a:gd name="connsiteX9" fmla="*/ 32099 w 49529"/>
                    <a:gd name="connsiteY9" fmla="*/ 0 h 51339"/>
                    <a:gd name="connsiteX10" fmla="*/ 20003 w 49529"/>
                    <a:gd name="connsiteY10" fmla="*/ 15907 h 51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29" h="51339">
                      <a:moveTo>
                        <a:pt x="20003" y="15907"/>
                      </a:moveTo>
                      <a:lnTo>
                        <a:pt x="1429" y="8382"/>
                      </a:lnTo>
                      <a:lnTo>
                        <a:pt x="12859" y="24860"/>
                      </a:lnTo>
                      <a:lnTo>
                        <a:pt x="0" y="40100"/>
                      </a:lnTo>
                      <a:lnTo>
                        <a:pt x="19145" y="34385"/>
                      </a:lnTo>
                      <a:lnTo>
                        <a:pt x="29623" y="51340"/>
                      </a:lnTo>
                      <a:lnTo>
                        <a:pt x="30099" y="31337"/>
                      </a:lnTo>
                      <a:lnTo>
                        <a:pt x="49530" y="26575"/>
                      </a:lnTo>
                      <a:lnTo>
                        <a:pt x="30671" y="20002"/>
                      </a:lnTo>
                      <a:lnTo>
                        <a:pt x="32099" y="0"/>
                      </a:lnTo>
                      <a:lnTo>
                        <a:pt x="20003" y="159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8" name="Freeform: Shape 997">
                  <a:extLst>
                    <a:ext uri="{FF2B5EF4-FFF2-40B4-BE49-F238E27FC236}">
                      <a16:creationId xmlns:a16="http://schemas.microsoft.com/office/drawing/2014/main" id="{7D73C8B1-31A5-A620-FBAE-E26B63CB786D}"/>
                    </a:ext>
                  </a:extLst>
                </p:cNvPr>
                <p:cNvSpPr/>
                <p:nvPr/>
              </p:nvSpPr>
              <p:spPr>
                <a:xfrm>
                  <a:off x="8389612" y="2327201"/>
                  <a:ext cx="26384" cy="25527"/>
                </a:xfrm>
                <a:custGeom>
                  <a:avLst/>
                  <a:gdLst>
                    <a:gd name="connsiteX0" fmla="*/ 13621 w 26384"/>
                    <a:gd name="connsiteY0" fmla="*/ 6668 h 25527"/>
                    <a:gd name="connsiteX1" fmla="*/ 5715 w 26384"/>
                    <a:gd name="connsiteY1" fmla="*/ 0 h 25527"/>
                    <a:gd name="connsiteX2" fmla="*/ 8763 w 26384"/>
                    <a:gd name="connsiteY2" fmla="*/ 9906 h 25527"/>
                    <a:gd name="connsiteX3" fmla="*/ 0 w 26384"/>
                    <a:gd name="connsiteY3" fmla="*/ 15335 h 25527"/>
                    <a:gd name="connsiteX4" fmla="*/ 10287 w 26384"/>
                    <a:gd name="connsiteY4" fmla="*/ 15526 h 25527"/>
                    <a:gd name="connsiteX5" fmla="*/ 12763 w 26384"/>
                    <a:gd name="connsiteY5" fmla="*/ 25527 h 25527"/>
                    <a:gd name="connsiteX6" fmla="*/ 16097 w 26384"/>
                    <a:gd name="connsiteY6" fmla="*/ 15812 h 25527"/>
                    <a:gd name="connsiteX7" fmla="*/ 26384 w 26384"/>
                    <a:gd name="connsiteY7" fmla="*/ 16574 h 25527"/>
                    <a:gd name="connsiteX8" fmla="*/ 18193 w 26384"/>
                    <a:gd name="connsiteY8" fmla="*/ 10382 h 25527"/>
                    <a:gd name="connsiteX9" fmla="*/ 22098 w 26384"/>
                    <a:gd name="connsiteY9" fmla="*/ 762 h 25527"/>
                    <a:gd name="connsiteX10" fmla="*/ 13621 w 26384"/>
                    <a:gd name="connsiteY10" fmla="*/ 6668 h 25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527">
                      <a:moveTo>
                        <a:pt x="13621" y="6668"/>
                      </a:moveTo>
                      <a:lnTo>
                        <a:pt x="5715" y="0"/>
                      </a:lnTo>
                      <a:lnTo>
                        <a:pt x="8763" y="9906"/>
                      </a:lnTo>
                      <a:lnTo>
                        <a:pt x="0" y="15335"/>
                      </a:lnTo>
                      <a:lnTo>
                        <a:pt x="10287" y="15526"/>
                      </a:lnTo>
                      <a:lnTo>
                        <a:pt x="12763" y="25527"/>
                      </a:lnTo>
                      <a:lnTo>
                        <a:pt x="16097" y="15812"/>
                      </a:lnTo>
                      <a:lnTo>
                        <a:pt x="26384" y="16574"/>
                      </a:lnTo>
                      <a:lnTo>
                        <a:pt x="18193" y="10382"/>
                      </a:lnTo>
                      <a:lnTo>
                        <a:pt x="22098" y="762"/>
                      </a:lnTo>
                      <a:lnTo>
                        <a:pt x="13621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9" name="Freeform: Shape 998">
                  <a:extLst>
                    <a:ext uri="{FF2B5EF4-FFF2-40B4-BE49-F238E27FC236}">
                      <a16:creationId xmlns:a16="http://schemas.microsoft.com/office/drawing/2014/main" id="{5C4C5BD5-FF3E-7EBC-D054-F47D5CADE8F6}"/>
                    </a:ext>
                  </a:extLst>
                </p:cNvPr>
                <p:cNvSpPr/>
                <p:nvPr/>
              </p:nvSpPr>
              <p:spPr>
                <a:xfrm>
                  <a:off x="9138181" y="2453408"/>
                  <a:ext cx="56768" cy="58864"/>
                </a:xfrm>
                <a:custGeom>
                  <a:avLst/>
                  <a:gdLst>
                    <a:gd name="connsiteX0" fmla="*/ 34862 w 56768"/>
                    <a:gd name="connsiteY0" fmla="*/ 19431 h 58864"/>
                    <a:gd name="connsiteX1" fmla="*/ 22765 w 56768"/>
                    <a:gd name="connsiteY1" fmla="*/ 0 h 58864"/>
                    <a:gd name="connsiteX2" fmla="*/ 22193 w 56768"/>
                    <a:gd name="connsiteY2" fmla="*/ 22860 h 58864"/>
                    <a:gd name="connsiteX3" fmla="*/ 0 w 56768"/>
                    <a:gd name="connsiteY3" fmla="*/ 28384 h 58864"/>
                    <a:gd name="connsiteX4" fmla="*/ 21622 w 56768"/>
                    <a:gd name="connsiteY4" fmla="*/ 35909 h 58864"/>
                    <a:gd name="connsiteX5" fmla="*/ 20003 w 56768"/>
                    <a:gd name="connsiteY5" fmla="*/ 58865 h 58864"/>
                    <a:gd name="connsiteX6" fmla="*/ 33814 w 56768"/>
                    <a:gd name="connsiteY6" fmla="*/ 40577 h 58864"/>
                    <a:gd name="connsiteX7" fmla="*/ 55054 w 56768"/>
                    <a:gd name="connsiteY7" fmla="*/ 49244 h 58864"/>
                    <a:gd name="connsiteX8" fmla="*/ 42005 w 56768"/>
                    <a:gd name="connsiteY8" fmla="*/ 30385 h 58864"/>
                    <a:gd name="connsiteX9" fmla="*/ 56769 w 56768"/>
                    <a:gd name="connsiteY9" fmla="*/ 12859 h 58864"/>
                    <a:gd name="connsiteX10" fmla="*/ 34862 w 56768"/>
                    <a:gd name="connsiteY10" fmla="*/ 19431 h 58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768" h="58864">
                      <a:moveTo>
                        <a:pt x="34862" y="19431"/>
                      </a:moveTo>
                      <a:lnTo>
                        <a:pt x="22765" y="0"/>
                      </a:lnTo>
                      <a:lnTo>
                        <a:pt x="22193" y="22860"/>
                      </a:lnTo>
                      <a:lnTo>
                        <a:pt x="0" y="28384"/>
                      </a:lnTo>
                      <a:lnTo>
                        <a:pt x="21622" y="35909"/>
                      </a:lnTo>
                      <a:lnTo>
                        <a:pt x="20003" y="58865"/>
                      </a:lnTo>
                      <a:lnTo>
                        <a:pt x="33814" y="40577"/>
                      </a:lnTo>
                      <a:lnTo>
                        <a:pt x="55054" y="49244"/>
                      </a:lnTo>
                      <a:lnTo>
                        <a:pt x="42005" y="30385"/>
                      </a:lnTo>
                      <a:lnTo>
                        <a:pt x="56769" y="12859"/>
                      </a:lnTo>
                      <a:lnTo>
                        <a:pt x="34862" y="194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0" name="Freeform: Shape 999">
                  <a:extLst>
                    <a:ext uri="{FF2B5EF4-FFF2-40B4-BE49-F238E27FC236}">
                      <a16:creationId xmlns:a16="http://schemas.microsoft.com/office/drawing/2014/main" id="{A93C67A6-2B78-DCF1-9342-9BFC1D8E2E0A}"/>
                    </a:ext>
                  </a:extLst>
                </p:cNvPr>
                <p:cNvSpPr/>
                <p:nvPr/>
              </p:nvSpPr>
              <p:spPr>
                <a:xfrm>
                  <a:off x="9181234" y="2519988"/>
                  <a:ext cx="26955" cy="26003"/>
                </a:xfrm>
                <a:custGeom>
                  <a:avLst/>
                  <a:gdLst>
                    <a:gd name="connsiteX0" fmla="*/ 16478 w 26955"/>
                    <a:gd name="connsiteY0" fmla="*/ 10192 h 26003"/>
                    <a:gd name="connsiteX1" fmla="*/ 13907 w 26955"/>
                    <a:gd name="connsiteY1" fmla="*/ 0 h 26003"/>
                    <a:gd name="connsiteX2" fmla="*/ 10478 w 26955"/>
                    <a:gd name="connsiteY2" fmla="*/ 9906 h 26003"/>
                    <a:gd name="connsiteX3" fmla="*/ 0 w 26955"/>
                    <a:gd name="connsiteY3" fmla="*/ 9144 h 26003"/>
                    <a:gd name="connsiteX4" fmla="*/ 8382 w 26955"/>
                    <a:gd name="connsiteY4" fmla="*/ 15526 h 26003"/>
                    <a:gd name="connsiteX5" fmla="*/ 4382 w 26955"/>
                    <a:gd name="connsiteY5" fmla="*/ 25241 h 26003"/>
                    <a:gd name="connsiteX6" fmla="*/ 13049 w 26955"/>
                    <a:gd name="connsiteY6" fmla="*/ 19241 h 26003"/>
                    <a:gd name="connsiteX7" fmla="*/ 21050 w 26955"/>
                    <a:gd name="connsiteY7" fmla="*/ 26003 h 26003"/>
                    <a:gd name="connsiteX8" fmla="*/ 18002 w 26955"/>
                    <a:gd name="connsiteY8" fmla="*/ 16002 h 26003"/>
                    <a:gd name="connsiteX9" fmla="*/ 26956 w 26955"/>
                    <a:gd name="connsiteY9" fmla="*/ 10382 h 26003"/>
                    <a:gd name="connsiteX10" fmla="*/ 16478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478" y="10192"/>
                      </a:moveTo>
                      <a:lnTo>
                        <a:pt x="13907" y="0"/>
                      </a:lnTo>
                      <a:lnTo>
                        <a:pt x="10478" y="9906"/>
                      </a:lnTo>
                      <a:lnTo>
                        <a:pt x="0" y="9144"/>
                      </a:lnTo>
                      <a:lnTo>
                        <a:pt x="8382" y="15526"/>
                      </a:lnTo>
                      <a:lnTo>
                        <a:pt x="4382" y="25241"/>
                      </a:lnTo>
                      <a:lnTo>
                        <a:pt x="13049" y="19241"/>
                      </a:lnTo>
                      <a:lnTo>
                        <a:pt x="21050" y="26003"/>
                      </a:lnTo>
                      <a:lnTo>
                        <a:pt x="18002" y="16002"/>
                      </a:lnTo>
                      <a:lnTo>
                        <a:pt x="26956" y="10382"/>
                      </a:lnTo>
                      <a:lnTo>
                        <a:pt x="16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1" name="Freeform: Shape 1000">
                  <a:extLst>
                    <a:ext uri="{FF2B5EF4-FFF2-40B4-BE49-F238E27FC236}">
                      <a16:creationId xmlns:a16="http://schemas.microsoft.com/office/drawing/2014/main" id="{F0CADDB2-3267-0932-BA07-CB8CFB8DC233}"/>
                    </a:ext>
                  </a:extLst>
                </p:cNvPr>
                <p:cNvSpPr/>
                <p:nvPr/>
              </p:nvSpPr>
              <p:spPr>
                <a:xfrm>
                  <a:off x="8924916" y="2183850"/>
                  <a:ext cx="26289" cy="27241"/>
                </a:xfrm>
                <a:custGeom>
                  <a:avLst/>
                  <a:gdLst>
                    <a:gd name="connsiteX0" fmla="*/ 16288 w 26289"/>
                    <a:gd name="connsiteY0" fmla="*/ 10573 h 27241"/>
                    <a:gd name="connsiteX1" fmla="*/ 17050 w 26289"/>
                    <a:gd name="connsiteY1" fmla="*/ 0 h 27241"/>
                    <a:gd name="connsiteX2" fmla="*/ 10573 w 26289"/>
                    <a:gd name="connsiteY2" fmla="*/ 8382 h 27241"/>
                    <a:gd name="connsiteX3" fmla="*/ 762 w 26289"/>
                    <a:gd name="connsiteY3" fmla="*/ 4477 h 27241"/>
                    <a:gd name="connsiteX4" fmla="*/ 6858 w 26289"/>
                    <a:gd name="connsiteY4" fmla="*/ 13144 h 27241"/>
                    <a:gd name="connsiteX5" fmla="*/ 0 w 26289"/>
                    <a:gd name="connsiteY5" fmla="*/ 21241 h 27241"/>
                    <a:gd name="connsiteX6" fmla="*/ 10192 w 26289"/>
                    <a:gd name="connsiteY6" fmla="*/ 18193 h 27241"/>
                    <a:gd name="connsiteX7" fmla="*/ 15716 w 26289"/>
                    <a:gd name="connsiteY7" fmla="*/ 27242 h 27241"/>
                    <a:gd name="connsiteX8" fmla="*/ 16002 w 26289"/>
                    <a:gd name="connsiteY8" fmla="*/ 16573 h 27241"/>
                    <a:gd name="connsiteX9" fmla="*/ 26289 w 26289"/>
                    <a:gd name="connsiteY9" fmla="*/ 14097 h 27241"/>
                    <a:gd name="connsiteX10" fmla="*/ 16288 w 26289"/>
                    <a:gd name="connsiteY10" fmla="*/ 10573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289" h="27241">
                      <a:moveTo>
                        <a:pt x="16288" y="10573"/>
                      </a:moveTo>
                      <a:lnTo>
                        <a:pt x="17050" y="0"/>
                      </a:lnTo>
                      <a:lnTo>
                        <a:pt x="10573" y="8382"/>
                      </a:lnTo>
                      <a:lnTo>
                        <a:pt x="762" y="4477"/>
                      </a:lnTo>
                      <a:lnTo>
                        <a:pt x="6858" y="13144"/>
                      </a:lnTo>
                      <a:lnTo>
                        <a:pt x="0" y="21241"/>
                      </a:lnTo>
                      <a:lnTo>
                        <a:pt x="10192" y="18193"/>
                      </a:lnTo>
                      <a:lnTo>
                        <a:pt x="15716" y="27242"/>
                      </a:lnTo>
                      <a:lnTo>
                        <a:pt x="16002" y="16573"/>
                      </a:lnTo>
                      <a:lnTo>
                        <a:pt x="26289" y="14097"/>
                      </a:lnTo>
                      <a:lnTo>
                        <a:pt x="16288" y="10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2" name="Freeform: Shape 1001">
                  <a:extLst>
                    <a:ext uri="{FF2B5EF4-FFF2-40B4-BE49-F238E27FC236}">
                      <a16:creationId xmlns:a16="http://schemas.microsoft.com/office/drawing/2014/main" id="{E1BCF72C-02C3-2134-BDE8-924A47589A0D}"/>
                    </a:ext>
                  </a:extLst>
                </p:cNvPr>
                <p:cNvSpPr/>
                <p:nvPr/>
              </p:nvSpPr>
              <p:spPr>
                <a:xfrm>
                  <a:off x="7737911" y="2492365"/>
                  <a:ext cx="27527" cy="26479"/>
                </a:xfrm>
                <a:custGeom>
                  <a:avLst/>
                  <a:gdLst>
                    <a:gd name="connsiteX0" fmla="*/ 18955 w 27527"/>
                    <a:gd name="connsiteY0" fmla="*/ 10668 h 26479"/>
                    <a:gd name="connsiteX1" fmla="*/ 23050 w 27527"/>
                    <a:gd name="connsiteY1" fmla="*/ 762 h 26479"/>
                    <a:gd name="connsiteX2" fmla="*/ 14192 w 27527"/>
                    <a:gd name="connsiteY2" fmla="*/ 6858 h 26479"/>
                    <a:gd name="connsiteX3" fmla="*/ 6001 w 27527"/>
                    <a:gd name="connsiteY3" fmla="*/ 0 h 26479"/>
                    <a:gd name="connsiteX4" fmla="*/ 9144 w 27527"/>
                    <a:gd name="connsiteY4" fmla="*/ 10192 h 26479"/>
                    <a:gd name="connsiteX5" fmla="*/ 0 w 27527"/>
                    <a:gd name="connsiteY5" fmla="*/ 15907 h 26479"/>
                    <a:gd name="connsiteX6" fmla="*/ 10763 w 27527"/>
                    <a:gd name="connsiteY6" fmla="*/ 16097 h 26479"/>
                    <a:gd name="connsiteX7" fmla="*/ 13335 w 27527"/>
                    <a:gd name="connsiteY7" fmla="*/ 26479 h 26479"/>
                    <a:gd name="connsiteX8" fmla="*/ 16859 w 27527"/>
                    <a:gd name="connsiteY8" fmla="*/ 16383 h 26479"/>
                    <a:gd name="connsiteX9" fmla="*/ 27527 w 27527"/>
                    <a:gd name="connsiteY9" fmla="*/ 17145 h 26479"/>
                    <a:gd name="connsiteX10" fmla="*/ 18955 w 27527"/>
                    <a:gd name="connsiteY10" fmla="*/ 10668 h 26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6479">
                      <a:moveTo>
                        <a:pt x="18955" y="10668"/>
                      </a:moveTo>
                      <a:lnTo>
                        <a:pt x="23050" y="762"/>
                      </a:lnTo>
                      <a:lnTo>
                        <a:pt x="14192" y="6858"/>
                      </a:lnTo>
                      <a:lnTo>
                        <a:pt x="6001" y="0"/>
                      </a:lnTo>
                      <a:lnTo>
                        <a:pt x="9144" y="10192"/>
                      </a:lnTo>
                      <a:lnTo>
                        <a:pt x="0" y="15907"/>
                      </a:lnTo>
                      <a:lnTo>
                        <a:pt x="10763" y="16097"/>
                      </a:lnTo>
                      <a:lnTo>
                        <a:pt x="13335" y="26479"/>
                      </a:lnTo>
                      <a:lnTo>
                        <a:pt x="16859" y="16383"/>
                      </a:lnTo>
                      <a:lnTo>
                        <a:pt x="27527" y="17145"/>
                      </a:lnTo>
                      <a:lnTo>
                        <a:pt x="18955" y="10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3" name="Freeform: Shape 1002">
                  <a:extLst>
                    <a:ext uri="{FF2B5EF4-FFF2-40B4-BE49-F238E27FC236}">
                      <a16:creationId xmlns:a16="http://schemas.microsoft.com/office/drawing/2014/main" id="{DC518C6E-7104-7176-8799-C1C944DA83FF}"/>
                    </a:ext>
                  </a:extLst>
                </p:cNvPr>
                <p:cNvSpPr/>
                <p:nvPr/>
              </p:nvSpPr>
              <p:spPr>
                <a:xfrm>
                  <a:off x="7848115" y="2663815"/>
                  <a:ext cx="26765" cy="27813"/>
                </a:xfrm>
                <a:custGeom>
                  <a:avLst/>
                  <a:gdLst>
                    <a:gd name="connsiteX0" fmla="*/ 19812 w 26765"/>
                    <a:gd name="connsiteY0" fmla="*/ 14383 h 27813"/>
                    <a:gd name="connsiteX1" fmla="*/ 26765 w 26765"/>
                    <a:gd name="connsiteY1" fmla="*/ 6096 h 27813"/>
                    <a:gd name="connsiteX2" fmla="*/ 16383 w 26765"/>
                    <a:gd name="connsiteY2" fmla="*/ 9239 h 27813"/>
                    <a:gd name="connsiteX3" fmla="*/ 10668 w 26765"/>
                    <a:gd name="connsiteY3" fmla="*/ 0 h 27813"/>
                    <a:gd name="connsiteX4" fmla="*/ 10477 w 26765"/>
                    <a:gd name="connsiteY4" fmla="*/ 10858 h 27813"/>
                    <a:gd name="connsiteX5" fmla="*/ 0 w 26765"/>
                    <a:gd name="connsiteY5" fmla="*/ 13430 h 27813"/>
                    <a:gd name="connsiteX6" fmla="*/ 10192 w 26765"/>
                    <a:gd name="connsiteY6" fmla="*/ 17050 h 27813"/>
                    <a:gd name="connsiteX7" fmla="*/ 9430 w 26765"/>
                    <a:gd name="connsiteY7" fmla="*/ 27813 h 27813"/>
                    <a:gd name="connsiteX8" fmla="*/ 16002 w 26765"/>
                    <a:gd name="connsiteY8" fmla="*/ 19145 h 27813"/>
                    <a:gd name="connsiteX9" fmla="*/ 26003 w 26765"/>
                    <a:gd name="connsiteY9" fmla="*/ 23241 h 27813"/>
                    <a:gd name="connsiteX10" fmla="*/ 19812 w 26765"/>
                    <a:gd name="connsiteY10" fmla="*/ 14383 h 27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765" h="27813">
                      <a:moveTo>
                        <a:pt x="19812" y="14383"/>
                      </a:moveTo>
                      <a:lnTo>
                        <a:pt x="26765" y="6096"/>
                      </a:lnTo>
                      <a:lnTo>
                        <a:pt x="16383" y="9239"/>
                      </a:lnTo>
                      <a:lnTo>
                        <a:pt x="10668" y="0"/>
                      </a:lnTo>
                      <a:lnTo>
                        <a:pt x="10477" y="10858"/>
                      </a:lnTo>
                      <a:lnTo>
                        <a:pt x="0" y="13430"/>
                      </a:lnTo>
                      <a:lnTo>
                        <a:pt x="10192" y="17050"/>
                      </a:lnTo>
                      <a:lnTo>
                        <a:pt x="9430" y="27813"/>
                      </a:lnTo>
                      <a:lnTo>
                        <a:pt x="16002" y="19145"/>
                      </a:lnTo>
                      <a:lnTo>
                        <a:pt x="26003" y="23241"/>
                      </a:lnTo>
                      <a:lnTo>
                        <a:pt x="19812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4" name="Freeform: Shape 1003">
                  <a:extLst>
                    <a:ext uri="{FF2B5EF4-FFF2-40B4-BE49-F238E27FC236}">
                      <a16:creationId xmlns:a16="http://schemas.microsoft.com/office/drawing/2014/main" id="{62044578-A147-7481-EF14-22CA6F7495F6}"/>
                    </a:ext>
                  </a:extLst>
                </p:cNvPr>
                <p:cNvSpPr/>
                <p:nvPr/>
              </p:nvSpPr>
              <p:spPr>
                <a:xfrm>
                  <a:off x="13769236" y="1610922"/>
                  <a:ext cx="3714" cy="3619"/>
                </a:xfrm>
                <a:custGeom>
                  <a:avLst/>
                  <a:gdLst>
                    <a:gd name="connsiteX0" fmla="*/ 2477 w 3714"/>
                    <a:gd name="connsiteY0" fmla="*/ 2191 h 3619"/>
                    <a:gd name="connsiteX1" fmla="*/ 3715 w 3714"/>
                    <a:gd name="connsiteY1" fmla="*/ 1429 h 3619"/>
                    <a:gd name="connsiteX2" fmla="*/ 2191 w 3714"/>
                    <a:gd name="connsiteY2" fmla="*/ 1429 h 3619"/>
                    <a:gd name="connsiteX3" fmla="*/ 1905 w 3714"/>
                    <a:gd name="connsiteY3" fmla="*/ 0 h 3619"/>
                    <a:gd name="connsiteX4" fmla="*/ 1429 w 3714"/>
                    <a:gd name="connsiteY4" fmla="*/ 1429 h 3619"/>
                    <a:gd name="connsiteX5" fmla="*/ 0 w 3714"/>
                    <a:gd name="connsiteY5" fmla="*/ 1238 h 3619"/>
                    <a:gd name="connsiteX6" fmla="*/ 1143 w 3714"/>
                    <a:gd name="connsiteY6" fmla="*/ 2191 h 3619"/>
                    <a:gd name="connsiteX7" fmla="*/ 571 w 3714"/>
                    <a:gd name="connsiteY7" fmla="*/ 3524 h 3619"/>
                    <a:gd name="connsiteX8" fmla="*/ 1810 w 3714"/>
                    <a:gd name="connsiteY8" fmla="*/ 2667 h 3619"/>
                    <a:gd name="connsiteX9" fmla="*/ 2858 w 3714"/>
                    <a:gd name="connsiteY9" fmla="*/ 3620 h 3619"/>
                    <a:gd name="connsiteX10" fmla="*/ 2477 w 3714"/>
                    <a:gd name="connsiteY10" fmla="*/ 2191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619">
                      <a:moveTo>
                        <a:pt x="2477" y="2191"/>
                      </a:moveTo>
                      <a:lnTo>
                        <a:pt x="3715" y="1429"/>
                      </a:lnTo>
                      <a:lnTo>
                        <a:pt x="2191" y="1429"/>
                      </a:lnTo>
                      <a:lnTo>
                        <a:pt x="1905" y="0"/>
                      </a:lnTo>
                      <a:lnTo>
                        <a:pt x="1429" y="1429"/>
                      </a:lnTo>
                      <a:lnTo>
                        <a:pt x="0" y="1238"/>
                      </a:lnTo>
                      <a:lnTo>
                        <a:pt x="1143" y="2191"/>
                      </a:lnTo>
                      <a:lnTo>
                        <a:pt x="571" y="3524"/>
                      </a:lnTo>
                      <a:lnTo>
                        <a:pt x="1810" y="2667"/>
                      </a:lnTo>
                      <a:lnTo>
                        <a:pt x="2858" y="3620"/>
                      </a:lnTo>
                      <a:lnTo>
                        <a:pt x="2477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5" name="Freeform: Shape 1004">
                  <a:extLst>
                    <a:ext uri="{FF2B5EF4-FFF2-40B4-BE49-F238E27FC236}">
                      <a16:creationId xmlns:a16="http://schemas.microsoft.com/office/drawing/2014/main" id="{E4506FEE-81C5-0C7E-0BC9-AA58C4038EF3}"/>
                    </a:ext>
                  </a:extLst>
                </p:cNvPr>
                <p:cNvSpPr/>
                <p:nvPr/>
              </p:nvSpPr>
              <p:spPr>
                <a:xfrm>
                  <a:off x="13715706" y="1642640"/>
                  <a:ext cx="3810" cy="3714"/>
                </a:xfrm>
                <a:custGeom>
                  <a:avLst/>
                  <a:gdLst>
                    <a:gd name="connsiteX0" fmla="*/ 2286 w 3810"/>
                    <a:gd name="connsiteY0" fmla="*/ 2381 h 3714"/>
                    <a:gd name="connsiteX1" fmla="*/ 3810 w 3810"/>
                    <a:gd name="connsiteY1" fmla="*/ 2477 h 3714"/>
                    <a:gd name="connsiteX2" fmla="*/ 2667 w 3810"/>
                    <a:gd name="connsiteY2" fmla="*/ 1524 h 3714"/>
                    <a:gd name="connsiteX3" fmla="*/ 3239 w 3810"/>
                    <a:gd name="connsiteY3" fmla="*/ 191 h 3714"/>
                    <a:gd name="connsiteX4" fmla="*/ 2000 w 3810"/>
                    <a:gd name="connsiteY4" fmla="*/ 1048 h 3714"/>
                    <a:gd name="connsiteX5" fmla="*/ 858 w 3810"/>
                    <a:gd name="connsiteY5" fmla="*/ 0 h 3714"/>
                    <a:gd name="connsiteX6" fmla="*/ 1238 w 3810"/>
                    <a:gd name="connsiteY6" fmla="*/ 1524 h 3714"/>
                    <a:gd name="connsiteX7" fmla="*/ 0 w 3810"/>
                    <a:gd name="connsiteY7" fmla="*/ 2286 h 3714"/>
                    <a:gd name="connsiteX8" fmla="*/ 1429 w 3810"/>
                    <a:gd name="connsiteY8" fmla="*/ 2286 h 3714"/>
                    <a:gd name="connsiteX9" fmla="*/ 1810 w 3810"/>
                    <a:gd name="connsiteY9" fmla="*/ 3715 h 3714"/>
                    <a:gd name="connsiteX10" fmla="*/ 2286 w 3810"/>
                    <a:gd name="connsiteY10" fmla="*/ 2381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714">
                      <a:moveTo>
                        <a:pt x="2286" y="2381"/>
                      </a:moveTo>
                      <a:lnTo>
                        <a:pt x="3810" y="2477"/>
                      </a:lnTo>
                      <a:lnTo>
                        <a:pt x="2667" y="1524"/>
                      </a:lnTo>
                      <a:lnTo>
                        <a:pt x="3239" y="191"/>
                      </a:lnTo>
                      <a:lnTo>
                        <a:pt x="2000" y="1048"/>
                      </a:lnTo>
                      <a:lnTo>
                        <a:pt x="858" y="0"/>
                      </a:lnTo>
                      <a:lnTo>
                        <a:pt x="1238" y="1524"/>
                      </a:lnTo>
                      <a:lnTo>
                        <a:pt x="0" y="2286"/>
                      </a:lnTo>
                      <a:lnTo>
                        <a:pt x="1429" y="2286"/>
                      </a:lnTo>
                      <a:lnTo>
                        <a:pt x="1810" y="3715"/>
                      </a:lnTo>
                      <a:lnTo>
                        <a:pt x="2286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6" name="Freeform: Shape 1005">
                  <a:extLst>
                    <a:ext uri="{FF2B5EF4-FFF2-40B4-BE49-F238E27FC236}">
                      <a16:creationId xmlns:a16="http://schemas.microsoft.com/office/drawing/2014/main" id="{08B6C96D-36AC-A5BB-BC6F-89D7F14F1A35}"/>
                    </a:ext>
                  </a:extLst>
                </p:cNvPr>
                <p:cNvSpPr/>
                <p:nvPr/>
              </p:nvSpPr>
              <p:spPr>
                <a:xfrm>
                  <a:off x="13672558" y="1639878"/>
                  <a:ext cx="3904" cy="3809"/>
                </a:xfrm>
                <a:custGeom>
                  <a:avLst/>
                  <a:gdLst>
                    <a:gd name="connsiteX0" fmla="*/ 1905 w 3904"/>
                    <a:gd name="connsiteY0" fmla="*/ 2857 h 3809"/>
                    <a:gd name="connsiteX1" fmla="*/ 3048 w 3904"/>
                    <a:gd name="connsiteY1" fmla="*/ 3810 h 3809"/>
                    <a:gd name="connsiteX2" fmla="*/ 2571 w 3904"/>
                    <a:gd name="connsiteY2" fmla="*/ 2381 h 3809"/>
                    <a:gd name="connsiteX3" fmla="*/ 3905 w 3904"/>
                    <a:gd name="connsiteY3" fmla="*/ 1524 h 3809"/>
                    <a:gd name="connsiteX4" fmla="*/ 2381 w 3904"/>
                    <a:gd name="connsiteY4" fmla="*/ 1524 h 3809"/>
                    <a:gd name="connsiteX5" fmla="*/ 2000 w 3904"/>
                    <a:gd name="connsiteY5" fmla="*/ 0 h 3809"/>
                    <a:gd name="connsiteX6" fmla="*/ 1524 w 3904"/>
                    <a:gd name="connsiteY6" fmla="*/ 1429 h 3809"/>
                    <a:gd name="connsiteX7" fmla="*/ 0 w 3904"/>
                    <a:gd name="connsiteY7" fmla="*/ 1333 h 3809"/>
                    <a:gd name="connsiteX8" fmla="*/ 1238 w 3904"/>
                    <a:gd name="connsiteY8" fmla="*/ 2286 h 3809"/>
                    <a:gd name="connsiteX9" fmla="*/ 667 w 3904"/>
                    <a:gd name="connsiteY9" fmla="*/ 3715 h 3809"/>
                    <a:gd name="connsiteX10" fmla="*/ 1905 w 3904"/>
                    <a:gd name="connsiteY10" fmla="*/ 2857 h 3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4" h="3809">
                      <a:moveTo>
                        <a:pt x="1905" y="2857"/>
                      </a:moveTo>
                      <a:lnTo>
                        <a:pt x="3048" y="3810"/>
                      </a:lnTo>
                      <a:lnTo>
                        <a:pt x="2571" y="2381"/>
                      </a:lnTo>
                      <a:lnTo>
                        <a:pt x="3905" y="1524"/>
                      </a:lnTo>
                      <a:lnTo>
                        <a:pt x="2381" y="1524"/>
                      </a:lnTo>
                      <a:lnTo>
                        <a:pt x="2000" y="0"/>
                      </a:lnTo>
                      <a:lnTo>
                        <a:pt x="1524" y="1429"/>
                      </a:lnTo>
                      <a:lnTo>
                        <a:pt x="0" y="1333"/>
                      </a:lnTo>
                      <a:lnTo>
                        <a:pt x="1238" y="2286"/>
                      </a:lnTo>
                      <a:lnTo>
                        <a:pt x="667" y="3715"/>
                      </a:lnTo>
                      <a:lnTo>
                        <a:pt x="1905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7" name="Freeform: Shape 1006">
                  <a:extLst>
                    <a:ext uri="{FF2B5EF4-FFF2-40B4-BE49-F238E27FC236}">
                      <a16:creationId xmlns:a16="http://schemas.microsoft.com/office/drawing/2014/main" id="{ADEBCAC6-4A77-FF3B-01BC-7E3E43F4C288}"/>
                    </a:ext>
                  </a:extLst>
                </p:cNvPr>
                <p:cNvSpPr/>
                <p:nvPr/>
              </p:nvSpPr>
              <p:spPr>
                <a:xfrm>
                  <a:off x="13798954" y="1583489"/>
                  <a:ext cx="3810" cy="4000"/>
                </a:xfrm>
                <a:custGeom>
                  <a:avLst/>
                  <a:gdLst>
                    <a:gd name="connsiteX0" fmla="*/ 1429 w 3810"/>
                    <a:gd name="connsiteY0" fmla="*/ 2667 h 4000"/>
                    <a:gd name="connsiteX1" fmla="*/ 2286 w 3810"/>
                    <a:gd name="connsiteY1" fmla="*/ 4001 h 4000"/>
                    <a:gd name="connsiteX2" fmla="*/ 2286 w 3810"/>
                    <a:gd name="connsiteY2" fmla="*/ 2477 h 4000"/>
                    <a:gd name="connsiteX3" fmla="*/ 3810 w 3810"/>
                    <a:gd name="connsiteY3" fmla="*/ 2096 h 4000"/>
                    <a:gd name="connsiteX4" fmla="*/ 2381 w 3810"/>
                    <a:gd name="connsiteY4" fmla="*/ 1619 h 4000"/>
                    <a:gd name="connsiteX5" fmla="*/ 2477 w 3810"/>
                    <a:gd name="connsiteY5" fmla="*/ 0 h 4000"/>
                    <a:gd name="connsiteX6" fmla="*/ 1524 w 3810"/>
                    <a:gd name="connsiteY6" fmla="*/ 1238 h 4000"/>
                    <a:gd name="connsiteX7" fmla="*/ 95 w 3810"/>
                    <a:gd name="connsiteY7" fmla="*/ 667 h 4000"/>
                    <a:gd name="connsiteX8" fmla="*/ 953 w 3810"/>
                    <a:gd name="connsiteY8" fmla="*/ 2000 h 4000"/>
                    <a:gd name="connsiteX9" fmla="*/ 0 w 3810"/>
                    <a:gd name="connsiteY9" fmla="*/ 3143 h 4000"/>
                    <a:gd name="connsiteX10" fmla="*/ 1429 w 3810"/>
                    <a:gd name="connsiteY10" fmla="*/ 2667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4000">
                      <a:moveTo>
                        <a:pt x="1429" y="2667"/>
                      </a:moveTo>
                      <a:lnTo>
                        <a:pt x="2286" y="4001"/>
                      </a:lnTo>
                      <a:lnTo>
                        <a:pt x="2286" y="2477"/>
                      </a:lnTo>
                      <a:lnTo>
                        <a:pt x="3810" y="2096"/>
                      </a:lnTo>
                      <a:lnTo>
                        <a:pt x="2381" y="1619"/>
                      </a:lnTo>
                      <a:lnTo>
                        <a:pt x="2477" y="0"/>
                      </a:lnTo>
                      <a:lnTo>
                        <a:pt x="1524" y="1238"/>
                      </a:lnTo>
                      <a:lnTo>
                        <a:pt x="95" y="667"/>
                      </a:lnTo>
                      <a:lnTo>
                        <a:pt x="953" y="2000"/>
                      </a:lnTo>
                      <a:lnTo>
                        <a:pt x="0" y="3143"/>
                      </a:lnTo>
                      <a:lnTo>
                        <a:pt x="1429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8" name="Freeform: Shape 1007">
                  <a:extLst>
                    <a:ext uri="{FF2B5EF4-FFF2-40B4-BE49-F238E27FC236}">
                      <a16:creationId xmlns:a16="http://schemas.microsoft.com/office/drawing/2014/main" id="{B234CFA3-3A70-62AC-11D3-DAE3845DB7E5}"/>
                    </a:ext>
                  </a:extLst>
                </p:cNvPr>
                <p:cNvSpPr/>
                <p:nvPr/>
              </p:nvSpPr>
              <p:spPr>
                <a:xfrm>
                  <a:off x="13594738" y="1602349"/>
                  <a:ext cx="3810" cy="4000"/>
                </a:xfrm>
                <a:custGeom>
                  <a:avLst/>
                  <a:gdLst>
                    <a:gd name="connsiteX0" fmla="*/ 1429 w 3810"/>
                    <a:gd name="connsiteY0" fmla="*/ 2477 h 4000"/>
                    <a:gd name="connsiteX1" fmla="*/ 1334 w 3810"/>
                    <a:gd name="connsiteY1" fmla="*/ 4001 h 4000"/>
                    <a:gd name="connsiteX2" fmla="*/ 2286 w 3810"/>
                    <a:gd name="connsiteY2" fmla="*/ 2762 h 4000"/>
                    <a:gd name="connsiteX3" fmla="*/ 3715 w 3810"/>
                    <a:gd name="connsiteY3" fmla="*/ 3334 h 4000"/>
                    <a:gd name="connsiteX4" fmla="*/ 2858 w 3810"/>
                    <a:gd name="connsiteY4" fmla="*/ 2096 h 4000"/>
                    <a:gd name="connsiteX5" fmla="*/ 3810 w 3810"/>
                    <a:gd name="connsiteY5" fmla="*/ 857 h 4000"/>
                    <a:gd name="connsiteX6" fmla="*/ 2381 w 3810"/>
                    <a:gd name="connsiteY6" fmla="*/ 1333 h 4000"/>
                    <a:gd name="connsiteX7" fmla="*/ 1524 w 3810"/>
                    <a:gd name="connsiteY7" fmla="*/ 0 h 4000"/>
                    <a:gd name="connsiteX8" fmla="*/ 1429 w 3810"/>
                    <a:gd name="connsiteY8" fmla="*/ 1524 h 4000"/>
                    <a:gd name="connsiteX9" fmla="*/ 0 w 3810"/>
                    <a:gd name="connsiteY9" fmla="*/ 1905 h 4000"/>
                    <a:gd name="connsiteX10" fmla="*/ 1429 w 3810"/>
                    <a:gd name="connsiteY10" fmla="*/ 2477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4000">
                      <a:moveTo>
                        <a:pt x="1429" y="2477"/>
                      </a:moveTo>
                      <a:lnTo>
                        <a:pt x="1334" y="4001"/>
                      </a:lnTo>
                      <a:lnTo>
                        <a:pt x="2286" y="2762"/>
                      </a:lnTo>
                      <a:lnTo>
                        <a:pt x="3715" y="3334"/>
                      </a:lnTo>
                      <a:lnTo>
                        <a:pt x="2858" y="2096"/>
                      </a:lnTo>
                      <a:lnTo>
                        <a:pt x="3810" y="857"/>
                      </a:lnTo>
                      <a:lnTo>
                        <a:pt x="2381" y="1333"/>
                      </a:lnTo>
                      <a:lnTo>
                        <a:pt x="1524" y="0"/>
                      </a:lnTo>
                      <a:lnTo>
                        <a:pt x="1429" y="1524"/>
                      </a:lnTo>
                      <a:lnTo>
                        <a:pt x="0" y="1905"/>
                      </a:lnTo>
                      <a:lnTo>
                        <a:pt x="1429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9" name="Freeform: Shape 1008">
                  <a:extLst>
                    <a:ext uri="{FF2B5EF4-FFF2-40B4-BE49-F238E27FC236}">
                      <a16:creationId xmlns:a16="http://schemas.microsoft.com/office/drawing/2014/main" id="{CB7BA41A-49EC-13B4-D62D-DF737392A911}"/>
                    </a:ext>
                  </a:extLst>
                </p:cNvPr>
                <p:cNvSpPr/>
                <p:nvPr/>
              </p:nvSpPr>
              <p:spPr>
                <a:xfrm>
                  <a:off x="13802955" y="1614922"/>
                  <a:ext cx="4095" cy="4000"/>
                </a:xfrm>
                <a:custGeom>
                  <a:avLst/>
                  <a:gdLst>
                    <a:gd name="connsiteX0" fmla="*/ 1238 w 4095"/>
                    <a:gd name="connsiteY0" fmla="*/ 2381 h 4000"/>
                    <a:gd name="connsiteX1" fmla="*/ 667 w 4095"/>
                    <a:gd name="connsiteY1" fmla="*/ 3810 h 4000"/>
                    <a:gd name="connsiteX2" fmla="*/ 1905 w 4095"/>
                    <a:gd name="connsiteY2" fmla="*/ 2953 h 4000"/>
                    <a:gd name="connsiteX3" fmla="*/ 3143 w 4095"/>
                    <a:gd name="connsiteY3" fmla="*/ 4001 h 4000"/>
                    <a:gd name="connsiteX4" fmla="*/ 2667 w 4095"/>
                    <a:gd name="connsiteY4" fmla="*/ 2477 h 4000"/>
                    <a:gd name="connsiteX5" fmla="*/ 4096 w 4095"/>
                    <a:gd name="connsiteY5" fmla="*/ 1619 h 4000"/>
                    <a:gd name="connsiteX6" fmla="*/ 2477 w 4095"/>
                    <a:gd name="connsiteY6" fmla="*/ 1524 h 4000"/>
                    <a:gd name="connsiteX7" fmla="*/ 2095 w 4095"/>
                    <a:gd name="connsiteY7" fmla="*/ 0 h 4000"/>
                    <a:gd name="connsiteX8" fmla="*/ 1524 w 4095"/>
                    <a:gd name="connsiteY8" fmla="*/ 1524 h 4000"/>
                    <a:gd name="connsiteX9" fmla="*/ 0 w 4095"/>
                    <a:gd name="connsiteY9" fmla="*/ 1429 h 4000"/>
                    <a:gd name="connsiteX10" fmla="*/ 1238 w 4095"/>
                    <a:gd name="connsiteY10" fmla="*/ 2381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000">
                      <a:moveTo>
                        <a:pt x="1238" y="2381"/>
                      </a:moveTo>
                      <a:lnTo>
                        <a:pt x="667" y="3810"/>
                      </a:lnTo>
                      <a:lnTo>
                        <a:pt x="1905" y="2953"/>
                      </a:lnTo>
                      <a:lnTo>
                        <a:pt x="3143" y="4001"/>
                      </a:lnTo>
                      <a:lnTo>
                        <a:pt x="2667" y="2477"/>
                      </a:lnTo>
                      <a:lnTo>
                        <a:pt x="4096" y="1619"/>
                      </a:lnTo>
                      <a:lnTo>
                        <a:pt x="2477" y="1524"/>
                      </a:lnTo>
                      <a:lnTo>
                        <a:pt x="2095" y="0"/>
                      </a:lnTo>
                      <a:lnTo>
                        <a:pt x="1524" y="1524"/>
                      </a:lnTo>
                      <a:lnTo>
                        <a:pt x="0" y="1429"/>
                      </a:lnTo>
                      <a:lnTo>
                        <a:pt x="1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0" name="Freeform: Shape 1009">
                  <a:extLst>
                    <a:ext uri="{FF2B5EF4-FFF2-40B4-BE49-F238E27FC236}">
                      <a16:creationId xmlns:a16="http://schemas.microsoft.com/office/drawing/2014/main" id="{7B0927C2-EB6A-FFE2-698D-B062C919168D}"/>
                    </a:ext>
                  </a:extLst>
                </p:cNvPr>
                <p:cNvSpPr/>
                <p:nvPr/>
              </p:nvSpPr>
              <p:spPr>
                <a:xfrm>
                  <a:off x="13558258" y="1652641"/>
                  <a:ext cx="3904" cy="4190"/>
                </a:xfrm>
                <a:custGeom>
                  <a:avLst/>
                  <a:gdLst>
                    <a:gd name="connsiteX0" fmla="*/ 952 w 3904"/>
                    <a:gd name="connsiteY0" fmla="*/ 2000 h 4190"/>
                    <a:gd name="connsiteX1" fmla="*/ 0 w 3904"/>
                    <a:gd name="connsiteY1" fmla="*/ 3239 h 4190"/>
                    <a:gd name="connsiteX2" fmla="*/ 1524 w 3904"/>
                    <a:gd name="connsiteY2" fmla="*/ 2762 h 4190"/>
                    <a:gd name="connsiteX3" fmla="*/ 2381 w 3904"/>
                    <a:gd name="connsiteY3" fmla="*/ 4191 h 4190"/>
                    <a:gd name="connsiteX4" fmla="*/ 2381 w 3904"/>
                    <a:gd name="connsiteY4" fmla="*/ 2572 h 4190"/>
                    <a:gd name="connsiteX5" fmla="*/ 3905 w 3904"/>
                    <a:gd name="connsiteY5" fmla="*/ 2191 h 4190"/>
                    <a:gd name="connsiteX6" fmla="*/ 2381 w 3904"/>
                    <a:gd name="connsiteY6" fmla="*/ 1619 h 4190"/>
                    <a:gd name="connsiteX7" fmla="*/ 2571 w 3904"/>
                    <a:gd name="connsiteY7" fmla="*/ 0 h 4190"/>
                    <a:gd name="connsiteX8" fmla="*/ 1524 w 3904"/>
                    <a:gd name="connsiteY8" fmla="*/ 1333 h 4190"/>
                    <a:gd name="connsiteX9" fmla="*/ 95 w 3904"/>
                    <a:gd name="connsiteY9" fmla="*/ 667 h 4190"/>
                    <a:gd name="connsiteX10" fmla="*/ 952 w 3904"/>
                    <a:gd name="connsiteY10" fmla="*/ 2000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4" h="4190">
                      <a:moveTo>
                        <a:pt x="952" y="2000"/>
                      </a:moveTo>
                      <a:lnTo>
                        <a:pt x="0" y="3239"/>
                      </a:lnTo>
                      <a:lnTo>
                        <a:pt x="1524" y="2762"/>
                      </a:lnTo>
                      <a:lnTo>
                        <a:pt x="2381" y="4191"/>
                      </a:lnTo>
                      <a:lnTo>
                        <a:pt x="2381" y="2572"/>
                      </a:lnTo>
                      <a:lnTo>
                        <a:pt x="3905" y="2191"/>
                      </a:lnTo>
                      <a:lnTo>
                        <a:pt x="2381" y="1619"/>
                      </a:lnTo>
                      <a:lnTo>
                        <a:pt x="2571" y="0"/>
                      </a:lnTo>
                      <a:lnTo>
                        <a:pt x="1524" y="1333"/>
                      </a:lnTo>
                      <a:lnTo>
                        <a:pt x="95" y="667"/>
                      </a:lnTo>
                      <a:lnTo>
                        <a:pt x="952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1" name="Freeform: Shape 1010">
                  <a:extLst>
                    <a:ext uri="{FF2B5EF4-FFF2-40B4-BE49-F238E27FC236}">
                      <a16:creationId xmlns:a16="http://schemas.microsoft.com/office/drawing/2014/main" id="{40F3DED1-2471-150A-A4F8-CD0D4CAA9F1D}"/>
                    </a:ext>
                  </a:extLst>
                </p:cNvPr>
                <p:cNvSpPr/>
                <p:nvPr/>
              </p:nvSpPr>
              <p:spPr>
                <a:xfrm>
                  <a:off x="13492154" y="1521863"/>
                  <a:ext cx="4000" cy="4191"/>
                </a:xfrm>
                <a:custGeom>
                  <a:avLst/>
                  <a:gdLst>
                    <a:gd name="connsiteX0" fmla="*/ 1524 w 4000"/>
                    <a:gd name="connsiteY0" fmla="*/ 1619 h 4191"/>
                    <a:gd name="connsiteX1" fmla="*/ 0 w 4000"/>
                    <a:gd name="connsiteY1" fmla="*/ 2096 h 4191"/>
                    <a:gd name="connsiteX2" fmla="*/ 1524 w 4000"/>
                    <a:gd name="connsiteY2" fmla="*/ 2572 h 4191"/>
                    <a:gd name="connsiteX3" fmla="*/ 1428 w 4000"/>
                    <a:gd name="connsiteY3" fmla="*/ 4191 h 4191"/>
                    <a:gd name="connsiteX4" fmla="*/ 2381 w 4000"/>
                    <a:gd name="connsiteY4" fmla="*/ 2953 h 4191"/>
                    <a:gd name="connsiteX5" fmla="*/ 3905 w 4000"/>
                    <a:gd name="connsiteY5" fmla="*/ 3524 h 4191"/>
                    <a:gd name="connsiteX6" fmla="*/ 2953 w 4000"/>
                    <a:gd name="connsiteY6" fmla="*/ 2191 h 4191"/>
                    <a:gd name="connsiteX7" fmla="*/ 4000 w 4000"/>
                    <a:gd name="connsiteY7" fmla="*/ 953 h 4191"/>
                    <a:gd name="connsiteX8" fmla="*/ 2477 w 4000"/>
                    <a:gd name="connsiteY8" fmla="*/ 1429 h 4191"/>
                    <a:gd name="connsiteX9" fmla="*/ 1619 w 4000"/>
                    <a:gd name="connsiteY9" fmla="*/ 0 h 4191"/>
                    <a:gd name="connsiteX10" fmla="*/ 1524 w 4000"/>
                    <a:gd name="connsiteY10" fmla="*/ 1619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191">
                      <a:moveTo>
                        <a:pt x="1524" y="1619"/>
                      </a:moveTo>
                      <a:lnTo>
                        <a:pt x="0" y="2096"/>
                      </a:lnTo>
                      <a:lnTo>
                        <a:pt x="1524" y="2572"/>
                      </a:lnTo>
                      <a:lnTo>
                        <a:pt x="1428" y="4191"/>
                      </a:lnTo>
                      <a:lnTo>
                        <a:pt x="2381" y="2953"/>
                      </a:lnTo>
                      <a:lnTo>
                        <a:pt x="3905" y="3524"/>
                      </a:lnTo>
                      <a:lnTo>
                        <a:pt x="2953" y="2191"/>
                      </a:lnTo>
                      <a:lnTo>
                        <a:pt x="4000" y="953"/>
                      </a:lnTo>
                      <a:lnTo>
                        <a:pt x="2477" y="1429"/>
                      </a:lnTo>
                      <a:lnTo>
                        <a:pt x="1619" y="0"/>
                      </a:lnTo>
                      <a:lnTo>
                        <a:pt x="152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2" name="Freeform: Shape 1011">
                  <a:extLst>
                    <a:ext uri="{FF2B5EF4-FFF2-40B4-BE49-F238E27FC236}">
                      <a16:creationId xmlns:a16="http://schemas.microsoft.com/office/drawing/2014/main" id="{9F52A375-8420-CF3E-6FC6-0E9A00575E5B}"/>
                    </a:ext>
                  </a:extLst>
                </p:cNvPr>
                <p:cNvSpPr/>
                <p:nvPr/>
              </p:nvSpPr>
              <p:spPr>
                <a:xfrm>
                  <a:off x="13468246" y="1635496"/>
                  <a:ext cx="4286" cy="4095"/>
                </a:xfrm>
                <a:custGeom>
                  <a:avLst/>
                  <a:gdLst>
                    <a:gd name="connsiteX0" fmla="*/ 1714 w 4286"/>
                    <a:gd name="connsiteY0" fmla="*/ 1619 h 4095"/>
                    <a:gd name="connsiteX1" fmla="*/ 0 w 4286"/>
                    <a:gd name="connsiteY1" fmla="*/ 1524 h 4095"/>
                    <a:gd name="connsiteX2" fmla="*/ 1334 w 4286"/>
                    <a:gd name="connsiteY2" fmla="*/ 2477 h 4095"/>
                    <a:gd name="connsiteX3" fmla="*/ 762 w 4286"/>
                    <a:gd name="connsiteY3" fmla="*/ 4001 h 4095"/>
                    <a:gd name="connsiteX4" fmla="*/ 2095 w 4286"/>
                    <a:gd name="connsiteY4" fmla="*/ 3048 h 4095"/>
                    <a:gd name="connsiteX5" fmla="*/ 3334 w 4286"/>
                    <a:gd name="connsiteY5" fmla="*/ 4096 h 4095"/>
                    <a:gd name="connsiteX6" fmla="*/ 2857 w 4286"/>
                    <a:gd name="connsiteY6" fmla="*/ 2572 h 4095"/>
                    <a:gd name="connsiteX7" fmla="*/ 4286 w 4286"/>
                    <a:gd name="connsiteY7" fmla="*/ 1715 h 4095"/>
                    <a:gd name="connsiteX8" fmla="*/ 2667 w 4286"/>
                    <a:gd name="connsiteY8" fmla="*/ 1619 h 4095"/>
                    <a:gd name="connsiteX9" fmla="*/ 2191 w 4286"/>
                    <a:gd name="connsiteY9" fmla="*/ 0 h 4095"/>
                    <a:gd name="connsiteX10" fmla="*/ 1714 w 4286"/>
                    <a:gd name="connsiteY10" fmla="*/ 1619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095">
                      <a:moveTo>
                        <a:pt x="1714" y="1619"/>
                      </a:moveTo>
                      <a:lnTo>
                        <a:pt x="0" y="1524"/>
                      </a:lnTo>
                      <a:lnTo>
                        <a:pt x="1334" y="2477"/>
                      </a:lnTo>
                      <a:lnTo>
                        <a:pt x="762" y="4001"/>
                      </a:lnTo>
                      <a:lnTo>
                        <a:pt x="2095" y="3048"/>
                      </a:lnTo>
                      <a:lnTo>
                        <a:pt x="3334" y="4096"/>
                      </a:lnTo>
                      <a:lnTo>
                        <a:pt x="2857" y="2572"/>
                      </a:lnTo>
                      <a:lnTo>
                        <a:pt x="4286" y="1715"/>
                      </a:lnTo>
                      <a:lnTo>
                        <a:pt x="2667" y="1619"/>
                      </a:lnTo>
                      <a:lnTo>
                        <a:pt x="2191" y="0"/>
                      </a:lnTo>
                      <a:lnTo>
                        <a:pt x="171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3" name="Freeform: Shape 1012">
                  <a:extLst>
                    <a:ext uri="{FF2B5EF4-FFF2-40B4-BE49-F238E27FC236}">
                      <a16:creationId xmlns:a16="http://schemas.microsoft.com/office/drawing/2014/main" id="{A1439A54-5CF1-0DED-7949-A3D1DB5E9F43}"/>
                    </a:ext>
                  </a:extLst>
                </p:cNvPr>
                <p:cNvSpPr/>
                <p:nvPr/>
              </p:nvSpPr>
              <p:spPr>
                <a:xfrm>
                  <a:off x="13417097" y="1656546"/>
                  <a:ext cx="4286" cy="4190"/>
                </a:xfrm>
                <a:custGeom>
                  <a:avLst/>
                  <a:gdLst>
                    <a:gd name="connsiteX0" fmla="*/ 2191 w 4286"/>
                    <a:gd name="connsiteY0" fmla="*/ 1048 h 4190"/>
                    <a:gd name="connsiteX1" fmla="*/ 952 w 4286"/>
                    <a:gd name="connsiteY1" fmla="*/ 0 h 4190"/>
                    <a:gd name="connsiteX2" fmla="*/ 1428 w 4286"/>
                    <a:gd name="connsiteY2" fmla="*/ 1619 h 4190"/>
                    <a:gd name="connsiteX3" fmla="*/ 0 w 4286"/>
                    <a:gd name="connsiteY3" fmla="*/ 2476 h 4190"/>
                    <a:gd name="connsiteX4" fmla="*/ 1619 w 4286"/>
                    <a:gd name="connsiteY4" fmla="*/ 2476 h 4190"/>
                    <a:gd name="connsiteX5" fmla="*/ 2095 w 4286"/>
                    <a:gd name="connsiteY5" fmla="*/ 4191 h 4190"/>
                    <a:gd name="connsiteX6" fmla="*/ 2572 w 4286"/>
                    <a:gd name="connsiteY6" fmla="*/ 2572 h 4190"/>
                    <a:gd name="connsiteX7" fmla="*/ 4286 w 4286"/>
                    <a:gd name="connsiteY7" fmla="*/ 2667 h 4190"/>
                    <a:gd name="connsiteX8" fmla="*/ 2953 w 4286"/>
                    <a:gd name="connsiteY8" fmla="*/ 1715 h 4190"/>
                    <a:gd name="connsiteX9" fmla="*/ 3620 w 4286"/>
                    <a:gd name="connsiteY9" fmla="*/ 95 h 4190"/>
                    <a:gd name="connsiteX10" fmla="*/ 2191 w 4286"/>
                    <a:gd name="connsiteY10" fmla="*/ 1048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190">
                      <a:moveTo>
                        <a:pt x="2191" y="1048"/>
                      </a:moveTo>
                      <a:lnTo>
                        <a:pt x="952" y="0"/>
                      </a:lnTo>
                      <a:lnTo>
                        <a:pt x="1428" y="1619"/>
                      </a:lnTo>
                      <a:lnTo>
                        <a:pt x="0" y="2476"/>
                      </a:lnTo>
                      <a:lnTo>
                        <a:pt x="1619" y="2476"/>
                      </a:lnTo>
                      <a:lnTo>
                        <a:pt x="2095" y="4191"/>
                      </a:lnTo>
                      <a:lnTo>
                        <a:pt x="2572" y="2572"/>
                      </a:lnTo>
                      <a:lnTo>
                        <a:pt x="4286" y="2667"/>
                      </a:lnTo>
                      <a:lnTo>
                        <a:pt x="2953" y="1715"/>
                      </a:lnTo>
                      <a:lnTo>
                        <a:pt x="3620" y="95"/>
                      </a:lnTo>
                      <a:lnTo>
                        <a:pt x="219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4" name="Freeform: Shape 1013">
                  <a:extLst>
                    <a:ext uri="{FF2B5EF4-FFF2-40B4-BE49-F238E27FC236}">
                      <a16:creationId xmlns:a16="http://schemas.microsoft.com/office/drawing/2014/main" id="{D0801064-181A-863B-9F8F-F2292207826B}"/>
                    </a:ext>
                  </a:extLst>
                </p:cNvPr>
                <p:cNvSpPr/>
                <p:nvPr/>
              </p:nvSpPr>
              <p:spPr>
                <a:xfrm>
                  <a:off x="13389570" y="1579870"/>
                  <a:ext cx="4191" cy="4381"/>
                </a:xfrm>
                <a:custGeom>
                  <a:avLst/>
                  <a:gdLst>
                    <a:gd name="connsiteX0" fmla="*/ 2572 w 4191"/>
                    <a:gd name="connsiteY0" fmla="*/ 1429 h 4381"/>
                    <a:gd name="connsiteX1" fmla="*/ 1714 w 4191"/>
                    <a:gd name="connsiteY1" fmla="*/ 0 h 4381"/>
                    <a:gd name="connsiteX2" fmla="*/ 1619 w 4191"/>
                    <a:gd name="connsiteY2" fmla="*/ 1715 h 4381"/>
                    <a:gd name="connsiteX3" fmla="*/ 0 w 4191"/>
                    <a:gd name="connsiteY3" fmla="*/ 2096 h 4381"/>
                    <a:gd name="connsiteX4" fmla="*/ 1619 w 4191"/>
                    <a:gd name="connsiteY4" fmla="*/ 2667 h 4381"/>
                    <a:gd name="connsiteX5" fmla="*/ 1524 w 4191"/>
                    <a:gd name="connsiteY5" fmla="*/ 4382 h 4381"/>
                    <a:gd name="connsiteX6" fmla="*/ 2477 w 4191"/>
                    <a:gd name="connsiteY6" fmla="*/ 2953 h 4381"/>
                    <a:gd name="connsiteX7" fmla="*/ 4096 w 4191"/>
                    <a:gd name="connsiteY7" fmla="*/ 3620 h 4381"/>
                    <a:gd name="connsiteX8" fmla="*/ 3143 w 4191"/>
                    <a:gd name="connsiteY8" fmla="*/ 2286 h 4381"/>
                    <a:gd name="connsiteX9" fmla="*/ 4191 w 4191"/>
                    <a:gd name="connsiteY9" fmla="*/ 953 h 4381"/>
                    <a:gd name="connsiteX10" fmla="*/ 2572 w 4191"/>
                    <a:gd name="connsiteY10" fmla="*/ 1429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381">
                      <a:moveTo>
                        <a:pt x="2572" y="1429"/>
                      </a:moveTo>
                      <a:lnTo>
                        <a:pt x="1714" y="0"/>
                      </a:lnTo>
                      <a:lnTo>
                        <a:pt x="1619" y="1715"/>
                      </a:lnTo>
                      <a:lnTo>
                        <a:pt x="0" y="2096"/>
                      </a:lnTo>
                      <a:lnTo>
                        <a:pt x="1619" y="2667"/>
                      </a:lnTo>
                      <a:lnTo>
                        <a:pt x="1524" y="4382"/>
                      </a:lnTo>
                      <a:lnTo>
                        <a:pt x="2477" y="2953"/>
                      </a:lnTo>
                      <a:lnTo>
                        <a:pt x="4096" y="3620"/>
                      </a:lnTo>
                      <a:lnTo>
                        <a:pt x="3143" y="2286"/>
                      </a:lnTo>
                      <a:lnTo>
                        <a:pt x="4191" y="953"/>
                      </a:lnTo>
                      <a:lnTo>
                        <a:pt x="2572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5" name="Freeform: Shape 1014">
                  <a:extLst>
                    <a:ext uri="{FF2B5EF4-FFF2-40B4-BE49-F238E27FC236}">
                      <a16:creationId xmlns:a16="http://schemas.microsoft.com/office/drawing/2014/main" id="{5F6D553E-35F3-8C7C-3AC7-91723348E455}"/>
                    </a:ext>
                  </a:extLst>
                </p:cNvPr>
                <p:cNvSpPr/>
                <p:nvPr/>
              </p:nvSpPr>
              <p:spPr>
                <a:xfrm>
                  <a:off x="13366233" y="1670643"/>
                  <a:ext cx="4381" cy="4190"/>
                </a:xfrm>
                <a:custGeom>
                  <a:avLst/>
                  <a:gdLst>
                    <a:gd name="connsiteX0" fmla="*/ 2667 w 4381"/>
                    <a:gd name="connsiteY0" fmla="*/ 1619 h 4190"/>
                    <a:gd name="connsiteX1" fmla="*/ 2286 w 4381"/>
                    <a:gd name="connsiteY1" fmla="*/ 0 h 4190"/>
                    <a:gd name="connsiteX2" fmla="*/ 1714 w 4381"/>
                    <a:gd name="connsiteY2" fmla="*/ 1524 h 4190"/>
                    <a:gd name="connsiteX3" fmla="*/ 0 w 4381"/>
                    <a:gd name="connsiteY3" fmla="*/ 1429 h 4190"/>
                    <a:gd name="connsiteX4" fmla="*/ 1334 w 4381"/>
                    <a:gd name="connsiteY4" fmla="*/ 2476 h 4190"/>
                    <a:gd name="connsiteX5" fmla="*/ 667 w 4381"/>
                    <a:gd name="connsiteY5" fmla="*/ 4096 h 4190"/>
                    <a:gd name="connsiteX6" fmla="*/ 2096 w 4381"/>
                    <a:gd name="connsiteY6" fmla="*/ 3143 h 4190"/>
                    <a:gd name="connsiteX7" fmla="*/ 3429 w 4381"/>
                    <a:gd name="connsiteY7" fmla="*/ 4191 h 4190"/>
                    <a:gd name="connsiteX8" fmla="*/ 2953 w 4381"/>
                    <a:gd name="connsiteY8" fmla="*/ 2572 h 4190"/>
                    <a:gd name="connsiteX9" fmla="*/ 4382 w 4381"/>
                    <a:gd name="connsiteY9" fmla="*/ 1619 h 4190"/>
                    <a:gd name="connsiteX10" fmla="*/ 2667 w 4381"/>
                    <a:gd name="connsiteY10" fmla="*/ 1619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190">
                      <a:moveTo>
                        <a:pt x="2667" y="1619"/>
                      </a:moveTo>
                      <a:lnTo>
                        <a:pt x="2286" y="0"/>
                      </a:lnTo>
                      <a:lnTo>
                        <a:pt x="1714" y="1524"/>
                      </a:lnTo>
                      <a:lnTo>
                        <a:pt x="0" y="1429"/>
                      </a:lnTo>
                      <a:lnTo>
                        <a:pt x="1334" y="2476"/>
                      </a:lnTo>
                      <a:lnTo>
                        <a:pt x="667" y="4096"/>
                      </a:lnTo>
                      <a:lnTo>
                        <a:pt x="2096" y="3143"/>
                      </a:lnTo>
                      <a:lnTo>
                        <a:pt x="3429" y="4191"/>
                      </a:lnTo>
                      <a:lnTo>
                        <a:pt x="2953" y="2572"/>
                      </a:lnTo>
                      <a:lnTo>
                        <a:pt x="4382" y="1619"/>
                      </a:lnTo>
                      <a:lnTo>
                        <a:pt x="2667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6" name="Freeform: Shape 1015">
                  <a:extLst>
                    <a:ext uri="{FF2B5EF4-FFF2-40B4-BE49-F238E27FC236}">
                      <a16:creationId xmlns:a16="http://schemas.microsoft.com/office/drawing/2014/main" id="{0D55417F-5123-EA03-98EA-F770BFD3C51B}"/>
                    </a:ext>
                  </a:extLst>
                </p:cNvPr>
                <p:cNvSpPr/>
                <p:nvPr/>
              </p:nvSpPr>
              <p:spPr>
                <a:xfrm>
                  <a:off x="13290510" y="1709029"/>
                  <a:ext cx="4381" cy="4571"/>
                </a:xfrm>
                <a:custGeom>
                  <a:avLst/>
                  <a:gdLst>
                    <a:gd name="connsiteX0" fmla="*/ 3238 w 4381"/>
                    <a:gd name="connsiteY0" fmla="*/ 2381 h 4571"/>
                    <a:gd name="connsiteX1" fmla="*/ 4381 w 4381"/>
                    <a:gd name="connsiteY1" fmla="*/ 1048 h 4571"/>
                    <a:gd name="connsiteX2" fmla="*/ 2667 w 4381"/>
                    <a:gd name="connsiteY2" fmla="*/ 1524 h 4571"/>
                    <a:gd name="connsiteX3" fmla="*/ 1714 w 4381"/>
                    <a:gd name="connsiteY3" fmla="*/ 0 h 4571"/>
                    <a:gd name="connsiteX4" fmla="*/ 1714 w 4381"/>
                    <a:gd name="connsiteY4" fmla="*/ 1810 h 4571"/>
                    <a:gd name="connsiteX5" fmla="*/ 0 w 4381"/>
                    <a:gd name="connsiteY5" fmla="*/ 2191 h 4571"/>
                    <a:gd name="connsiteX6" fmla="*/ 1619 w 4381"/>
                    <a:gd name="connsiteY6" fmla="*/ 2762 h 4571"/>
                    <a:gd name="connsiteX7" fmla="*/ 1524 w 4381"/>
                    <a:gd name="connsiteY7" fmla="*/ 4572 h 4571"/>
                    <a:gd name="connsiteX8" fmla="*/ 2571 w 4381"/>
                    <a:gd name="connsiteY8" fmla="*/ 3143 h 4571"/>
                    <a:gd name="connsiteX9" fmla="*/ 4286 w 4381"/>
                    <a:gd name="connsiteY9" fmla="*/ 3810 h 4571"/>
                    <a:gd name="connsiteX10" fmla="*/ 3238 w 4381"/>
                    <a:gd name="connsiteY10" fmla="*/ 2381 h 4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571">
                      <a:moveTo>
                        <a:pt x="3238" y="2381"/>
                      </a:moveTo>
                      <a:lnTo>
                        <a:pt x="4381" y="1048"/>
                      </a:lnTo>
                      <a:lnTo>
                        <a:pt x="2667" y="1524"/>
                      </a:lnTo>
                      <a:lnTo>
                        <a:pt x="1714" y="0"/>
                      </a:lnTo>
                      <a:lnTo>
                        <a:pt x="1714" y="1810"/>
                      </a:lnTo>
                      <a:lnTo>
                        <a:pt x="0" y="2191"/>
                      </a:lnTo>
                      <a:lnTo>
                        <a:pt x="1619" y="2762"/>
                      </a:lnTo>
                      <a:lnTo>
                        <a:pt x="1524" y="4572"/>
                      </a:lnTo>
                      <a:lnTo>
                        <a:pt x="2571" y="3143"/>
                      </a:lnTo>
                      <a:lnTo>
                        <a:pt x="4286" y="3810"/>
                      </a:lnTo>
                      <a:lnTo>
                        <a:pt x="3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7" name="Freeform: Shape 1016">
                  <a:extLst>
                    <a:ext uri="{FF2B5EF4-FFF2-40B4-BE49-F238E27FC236}">
                      <a16:creationId xmlns:a16="http://schemas.microsoft.com/office/drawing/2014/main" id="{A2652A72-E57F-384C-E4FD-C56BFC28BA73}"/>
                    </a:ext>
                  </a:extLst>
                </p:cNvPr>
                <p:cNvSpPr/>
                <p:nvPr/>
              </p:nvSpPr>
              <p:spPr>
                <a:xfrm>
                  <a:off x="13238503" y="1687503"/>
                  <a:ext cx="4476" cy="4667"/>
                </a:xfrm>
                <a:custGeom>
                  <a:avLst/>
                  <a:gdLst>
                    <a:gd name="connsiteX0" fmla="*/ 2667 w 4476"/>
                    <a:gd name="connsiteY0" fmla="*/ 2857 h 4667"/>
                    <a:gd name="connsiteX1" fmla="*/ 4476 w 4476"/>
                    <a:gd name="connsiteY1" fmla="*/ 2381 h 4667"/>
                    <a:gd name="connsiteX2" fmla="*/ 2762 w 4476"/>
                    <a:gd name="connsiteY2" fmla="*/ 1810 h 4667"/>
                    <a:gd name="connsiteX3" fmla="*/ 2857 w 4476"/>
                    <a:gd name="connsiteY3" fmla="*/ 0 h 4667"/>
                    <a:gd name="connsiteX4" fmla="*/ 1810 w 4476"/>
                    <a:gd name="connsiteY4" fmla="*/ 1429 h 4667"/>
                    <a:gd name="connsiteX5" fmla="*/ 95 w 4476"/>
                    <a:gd name="connsiteY5" fmla="*/ 762 h 4667"/>
                    <a:gd name="connsiteX6" fmla="*/ 1143 w 4476"/>
                    <a:gd name="connsiteY6" fmla="*/ 2286 h 4667"/>
                    <a:gd name="connsiteX7" fmla="*/ 0 w 4476"/>
                    <a:gd name="connsiteY7" fmla="*/ 3619 h 4667"/>
                    <a:gd name="connsiteX8" fmla="*/ 1714 w 4476"/>
                    <a:gd name="connsiteY8" fmla="*/ 3143 h 4667"/>
                    <a:gd name="connsiteX9" fmla="*/ 2667 w 4476"/>
                    <a:gd name="connsiteY9" fmla="*/ 4667 h 4667"/>
                    <a:gd name="connsiteX10" fmla="*/ 2667 w 4476"/>
                    <a:gd name="connsiteY10" fmla="*/ 285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667">
                      <a:moveTo>
                        <a:pt x="2667" y="2857"/>
                      </a:moveTo>
                      <a:lnTo>
                        <a:pt x="4476" y="2381"/>
                      </a:lnTo>
                      <a:lnTo>
                        <a:pt x="2762" y="1810"/>
                      </a:lnTo>
                      <a:lnTo>
                        <a:pt x="2857" y="0"/>
                      </a:lnTo>
                      <a:lnTo>
                        <a:pt x="1810" y="1429"/>
                      </a:lnTo>
                      <a:lnTo>
                        <a:pt x="95" y="762"/>
                      </a:lnTo>
                      <a:lnTo>
                        <a:pt x="1143" y="2286"/>
                      </a:lnTo>
                      <a:lnTo>
                        <a:pt x="0" y="3619"/>
                      </a:lnTo>
                      <a:lnTo>
                        <a:pt x="1714" y="3143"/>
                      </a:lnTo>
                      <a:lnTo>
                        <a:pt x="2667" y="4667"/>
                      </a:lnTo>
                      <a:lnTo>
                        <a:pt x="2667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8" name="Freeform: Shape 1017">
                  <a:extLst>
                    <a:ext uri="{FF2B5EF4-FFF2-40B4-BE49-F238E27FC236}">
                      <a16:creationId xmlns:a16="http://schemas.microsoft.com/office/drawing/2014/main" id="{A18CD1B6-C1C7-22F0-95AF-BE6C71167F25}"/>
                    </a:ext>
                  </a:extLst>
                </p:cNvPr>
                <p:cNvSpPr/>
                <p:nvPr/>
              </p:nvSpPr>
              <p:spPr>
                <a:xfrm>
                  <a:off x="13214691" y="1737128"/>
                  <a:ext cx="4762" cy="4571"/>
                </a:xfrm>
                <a:custGeom>
                  <a:avLst/>
                  <a:gdLst>
                    <a:gd name="connsiteX0" fmla="*/ 2857 w 4762"/>
                    <a:gd name="connsiteY0" fmla="*/ 2857 h 4571"/>
                    <a:gd name="connsiteX1" fmla="*/ 4763 w 4762"/>
                    <a:gd name="connsiteY1" fmla="*/ 2953 h 4571"/>
                    <a:gd name="connsiteX2" fmla="*/ 3238 w 4762"/>
                    <a:gd name="connsiteY2" fmla="*/ 1905 h 4571"/>
                    <a:gd name="connsiteX3" fmla="*/ 3905 w 4762"/>
                    <a:gd name="connsiteY3" fmla="*/ 191 h 4571"/>
                    <a:gd name="connsiteX4" fmla="*/ 2477 w 4762"/>
                    <a:gd name="connsiteY4" fmla="*/ 1238 h 4571"/>
                    <a:gd name="connsiteX5" fmla="*/ 1048 w 4762"/>
                    <a:gd name="connsiteY5" fmla="*/ 0 h 4571"/>
                    <a:gd name="connsiteX6" fmla="*/ 1619 w 4762"/>
                    <a:gd name="connsiteY6" fmla="*/ 1810 h 4571"/>
                    <a:gd name="connsiteX7" fmla="*/ 0 w 4762"/>
                    <a:gd name="connsiteY7" fmla="*/ 2762 h 4571"/>
                    <a:gd name="connsiteX8" fmla="*/ 1905 w 4762"/>
                    <a:gd name="connsiteY8" fmla="*/ 2762 h 4571"/>
                    <a:gd name="connsiteX9" fmla="*/ 2286 w 4762"/>
                    <a:gd name="connsiteY9" fmla="*/ 4572 h 4571"/>
                    <a:gd name="connsiteX10" fmla="*/ 2857 w 4762"/>
                    <a:gd name="connsiteY10" fmla="*/ 2857 h 4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571">
                      <a:moveTo>
                        <a:pt x="2857" y="2857"/>
                      </a:moveTo>
                      <a:lnTo>
                        <a:pt x="4763" y="2953"/>
                      </a:lnTo>
                      <a:lnTo>
                        <a:pt x="3238" y="1905"/>
                      </a:lnTo>
                      <a:lnTo>
                        <a:pt x="3905" y="191"/>
                      </a:lnTo>
                      <a:lnTo>
                        <a:pt x="2477" y="1238"/>
                      </a:lnTo>
                      <a:lnTo>
                        <a:pt x="1048" y="0"/>
                      </a:lnTo>
                      <a:lnTo>
                        <a:pt x="1619" y="1810"/>
                      </a:lnTo>
                      <a:lnTo>
                        <a:pt x="0" y="2762"/>
                      </a:lnTo>
                      <a:lnTo>
                        <a:pt x="1905" y="2762"/>
                      </a:lnTo>
                      <a:lnTo>
                        <a:pt x="2286" y="4572"/>
                      </a:lnTo>
                      <a:lnTo>
                        <a:pt x="2857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19" name="Freeform: Shape 1018">
                  <a:extLst>
                    <a:ext uri="{FF2B5EF4-FFF2-40B4-BE49-F238E27FC236}">
                      <a16:creationId xmlns:a16="http://schemas.microsoft.com/office/drawing/2014/main" id="{BDD3951B-72ED-EDAB-D80A-3549DE522031}"/>
                    </a:ext>
                  </a:extLst>
                </p:cNvPr>
                <p:cNvSpPr/>
                <p:nvPr/>
              </p:nvSpPr>
              <p:spPr>
                <a:xfrm>
                  <a:off x="13185735" y="1658165"/>
                  <a:ext cx="4571" cy="4762"/>
                </a:xfrm>
                <a:custGeom>
                  <a:avLst/>
                  <a:gdLst>
                    <a:gd name="connsiteX0" fmla="*/ 2762 w 4571"/>
                    <a:gd name="connsiteY0" fmla="*/ 3239 h 4762"/>
                    <a:gd name="connsiteX1" fmla="*/ 4476 w 4571"/>
                    <a:gd name="connsiteY1" fmla="*/ 4001 h 4762"/>
                    <a:gd name="connsiteX2" fmla="*/ 3429 w 4571"/>
                    <a:gd name="connsiteY2" fmla="*/ 2477 h 4762"/>
                    <a:gd name="connsiteX3" fmla="*/ 4572 w 4571"/>
                    <a:gd name="connsiteY3" fmla="*/ 1048 h 4762"/>
                    <a:gd name="connsiteX4" fmla="*/ 2857 w 4571"/>
                    <a:gd name="connsiteY4" fmla="*/ 1619 h 4762"/>
                    <a:gd name="connsiteX5" fmla="*/ 1809 w 4571"/>
                    <a:gd name="connsiteY5" fmla="*/ 0 h 4762"/>
                    <a:gd name="connsiteX6" fmla="*/ 1809 w 4571"/>
                    <a:gd name="connsiteY6" fmla="*/ 1905 h 4762"/>
                    <a:gd name="connsiteX7" fmla="*/ 0 w 4571"/>
                    <a:gd name="connsiteY7" fmla="*/ 2286 h 4762"/>
                    <a:gd name="connsiteX8" fmla="*/ 1714 w 4571"/>
                    <a:gd name="connsiteY8" fmla="*/ 2953 h 4762"/>
                    <a:gd name="connsiteX9" fmla="*/ 1619 w 4571"/>
                    <a:gd name="connsiteY9" fmla="*/ 4763 h 4762"/>
                    <a:gd name="connsiteX10" fmla="*/ 2762 w 4571"/>
                    <a:gd name="connsiteY10" fmla="*/ 3239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1" h="4762">
                      <a:moveTo>
                        <a:pt x="2762" y="3239"/>
                      </a:moveTo>
                      <a:lnTo>
                        <a:pt x="4476" y="4001"/>
                      </a:lnTo>
                      <a:lnTo>
                        <a:pt x="3429" y="2477"/>
                      </a:lnTo>
                      <a:lnTo>
                        <a:pt x="4572" y="1048"/>
                      </a:lnTo>
                      <a:lnTo>
                        <a:pt x="2857" y="1619"/>
                      </a:lnTo>
                      <a:lnTo>
                        <a:pt x="1809" y="0"/>
                      </a:lnTo>
                      <a:lnTo>
                        <a:pt x="1809" y="1905"/>
                      </a:lnTo>
                      <a:lnTo>
                        <a:pt x="0" y="2286"/>
                      </a:lnTo>
                      <a:lnTo>
                        <a:pt x="1714" y="2953"/>
                      </a:lnTo>
                      <a:lnTo>
                        <a:pt x="1619" y="4763"/>
                      </a:lnTo>
                      <a:lnTo>
                        <a:pt x="2762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0" name="Freeform: Shape 1019">
                  <a:extLst>
                    <a:ext uri="{FF2B5EF4-FFF2-40B4-BE49-F238E27FC236}">
                      <a16:creationId xmlns:a16="http://schemas.microsoft.com/office/drawing/2014/main" id="{AF4DCC6C-4D6C-480F-EAE5-9354C1B2128C}"/>
                    </a:ext>
                  </a:extLst>
                </p:cNvPr>
                <p:cNvSpPr/>
                <p:nvPr/>
              </p:nvSpPr>
              <p:spPr>
                <a:xfrm>
                  <a:off x="13162303" y="1707124"/>
                  <a:ext cx="4857" cy="4667"/>
                </a:xfrm>
                <a:custGeom>
                  <a:avLst/>
                  <a:gdLst>
                    <a:gd name="connsiteX0" fmla="*/ 2381 w 4857"/>
                    <a:gd name="connsiteY0" fmla="*/ 3429 h 4667"/>
                    <a:gd name="connsiteX1" fmla="*/ 3810 w 4857"/>
                    <a:gd name="connsiteY1" fmla="*/ 4667 h 4667"/>
                    <a:gd name="connsiteX2" fmla="*/ 3238 w 4857"/>
                    <a:gd name="connsiteY2" fmla="*/ 2857 h 4667"/>
                    <a:gd name="connsiteX3" fmla="*/ 4858 w 4857"/>
                    <a:gd name="connsiteY3" fmla="*/ 1905 h 4667"/>
                    <a:gd name="connsiteX4" fmla="*/ 2953 w 4857"/>
                    <a:gd name="connsiteY4" fmla="*/ 1810 h 4667"/>
                    <a:gd name="connsiteX5" fmla="*/ 2477 w 4857"/>
                    <a:gd name="connsiteY5" fmla="*/ 0 h 4667"/>
                    <a:gd name="connsiteX6" fmla="*/ 1905 w 4857"/>
                    <a:gd name="connsiteY6" fmla="*/ 1810 h 4667"/>
                    <a:gd name="connsiteX7" fmla="*/ 0 w 4857"/>
                    <a:gd name="connsiteY7" fmla="*/ 1619 h 4667"/>
                    <a:gd name="connsiteX8" fmla="*/ 1524 w 4857"/>
                    <a:gd name="connsiteY8" fmla="*/ 2762 h 4667"/>
                    <a:gd name="connsiteX9" fmla="*/ 857 w 4857"/>
                    <a:gd name="connsiteY9" fmla="*/ 4477 h 4667"/>
                    <a:gd name="connsiteX10" fmla="*/ 2381 w 4857"/>
                    <a:gd name="connsiteY10" fmla="*/ 3429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667">
                      <a:moveTo>
                        <a:pt x="2381" y="3429"/>
                      </a:moveTo>
                      <a:lnTo>
                        <a:pt x="3810" y="4667"/>
                      </a:lnTo>
                      <a:lnTo>
                        <a:pt x="3238" y="2857"/>
                      </a:lnTo>
                      <a:lnTo>
                        <a:pt x="4858" y="1905"/>
                      </a:lnTo>
                      <a:lnTo>
                        <a:pt x="2953" y="1810"/>
                      </a:lnTo>
                      <a:lnTo>
                        <a:pt x="2477" y="0"/>
                      </a:lnTo>
                      <a:lnTo>
                        <a:pt x="1905" y="1810"/>
                      </a:lnTo>
                      <a:lnTo>
                        <a:pt x="0" y="1619"/>
                      </a:lnTo>
                      <a:lnTo>
                        <a:pt x="1524" y="2762"/>
                      </a:lnTo>
                      <a:lnTo>
                        <a:pt x="857" y="4477"/>
                      </a:lnTo>
                      <a:lnTo>
                        <a:pt x="2381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1" name="Freeform: Shape 1020">
                  <a:extLst>
                    <a:ext uri="{FF2B5EF4-FFF2-40B4-BE49-F238E27FC236}">
                      <a16:creationId xmlns:a16="http://schemas.microsoft.com/office/drawing/2014/main" id="{602D4DE7-6ED4-FD7A-AE0B-875DE0A08502}"/>
                    </a:ext>
                  </a:extLst>
                </p:cNvPr>
                <p:cNvSpPr/>
                <p:nvPr/>
              </p:nvSpPr>
              <p:spPr>
                <a:xfrm>
                  <a:off x="13137919" y="1731794"/>
                  <a:ext cx="4667" cy="4857"/>
                </a:xfrm>
                <a:custGeom>
                  <a:avLst/>
                  <a:gdLst>
                    <a:gd name="connsiteX0" fmla="*/ 1810 w 4667"/>
                    <a:gd name="connsiteY0" fmla="*/ 3239 h 4857"/>
                    <a:gd name="connsiteX1" fmla="*/ 2762 w 4667"/>
                    <a:gd name="connsiteY1" fmla="*/ 4858 h 4857"/>
                    <a:gd name="connsiteX2" fmla="*/ 2857 w 4667"/>
                    <a:gd name="connsiteY2" fmla="*/ 2953 h 4857"/>
                    <a:gd name="connsiteX3" fmla="*/ 4667 w 4667"/>
                    <a:gd name="connsiteY3" fmla="*/ 2477 h 4857"/>
                    <a:gd name="connsiteX4" fmla="*/ 2953 w 4667"/>
                    <a:gd name="connsiteY4" fmla="*/ 1905 h 4857"/>
                    <a:gd name="connsiteX5" fmla="*/ 3048 w 4667"/>
                    <a:gd name="connsiteY5" fmla="*/ 0 h 4857"/>
                    <a:gd name="connsiteX6" fmla="*/ 1905 w 4667"/>
                    <a:gd name="connsiteY6" fmla="*/ 1524 h 4857"/>
                    <a:gd name="connsiteX7" fmla="*/ 191 w 4667"/>
                    <a:gd name="connsiteY7" fmla="*/ 762 h 4857"/>
                    <a:gd name="connsiteX8" fmla="*/ 1238 w 4667"/>
                    <a:gd name="connsiteY8" fmla="*/ 2286 h 4857"/>
                    <a:gd name="connsiteX9" fmla="*/ 0 w 4667"/>
                    <a:gd name="connsiteY9" fmla="*/ 3715 h 4857"/>
                    <a:gd name="connsiteX10" fmla="*/ 1810 w 4667"/>
                    <a:gd name="connsiteY10" fmla="*/ 3239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857">
                      <a:moveTo>
                        <a:pt x="1810" y="3239"/>
                      </a:moveTo>
                      <a:lnTo>
                        <a:pt x="2762" y="4858"/>
                      </a:lnTo>
                      <a:lnTo>
                        <a:pt x="2857" y="2953"/>
                      </a:lnTo>
                      <a:lnTo>
                        <a:pt x="4667" y="2477"/>
                      </a:lnTo>
                      <a:lnTo>
                        <a:pt x="2953" y="1905"/>
                      </a:lnTo>
                      <a:lnTo>
                        <a:pt x="3048" y="0"/>
                      </a:lnTo>
                      <a:lnTo>
                        <a:pt x="1905" y="1524"/>
                      </a:lnTo>
                      <a:lnTo>
                        <a:pt x="191" y="762"/>
                      </a:lnTo>
                      <a:lnTo>
                        <a:pt x="1238" y="2286"/>
                      </a:lnTo>
                      <a:lnTo>
                        <a:pt x="0" y="3715"/>
                      </a:lnTo>
                      <a:lnTo>
                        <a:pt x="1810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2" name="Freeform: Shape 1021">
                  <a:extLst>
                    <a:ext uri="{FF2B5EF4-FFF2-40B4-BE49-F238E27FC236}">
                      <a16:creationId xmlns:a16="http://schemas.microsoft.com/office/drawing/2014/main" id="{33A2BA6F-F449-D7EC-B43E-C9D1658239DF}"/>
                    </a:ext>
                  </a:extLst>
                </p:cNvPr>
                <p:cNvSpPr/>
                <p:nvPr/>
              </p:nvSpPr>
              <p:spPr>
                <a:xfrm>
                  <a:off x="13004950" y="1654927"/>
                  <a:ext cx="5143" cy="4857"/>
                </a:xfrm>
                <a:custGeom>
                  <a:avLst/>
                  <a:gdLst>
                    <a:gd name="connsiteX0" fmla="*/ 1714 w 5143"/>
                    <a:gd name="connsiteY0" fmla="*/ 1905 h 4857"/>
                    <a:gd name="connsiteX1" fmla="*/ 0 w 5143"/>
                    <a:gd name="connsiteY1" fmla="*/ 2953 h 4857"/>
                    <a:gd name="connsiteX2" fmla="*/ 2000 w 5143"/>
                    <a:gd name="connsiteY2" fmla="*/ 2953 h 4857"/>
                    <a:gd name="connsiteX3" fmla="*/ 2477 w 5143"/>
                    <a:gd name="connsiteY3" fmla="*/ 4858 h 4857"/>
                    <a:gd name="connsiteX4" fmla="*/ 3143 w 5143"/>
                    <a:gd name="connsiteY4" fmla="*/ 3048 h 4857"/>
                    <a:gd name="connsiteX5" fmla="*/ 5144 w 5143"/>
                    <a:gd name="connsiteY5" fmla="*/ 3143 h 4857"/>
                    <a:gd name="connsiteX6" fmla="*/ 3524 w 5143"/>
                    <a:gd name="connsiteY6" fmla="*/ 2000 h 4857"/>
                    <a:gd name="connsiteX7" fmla="*/ 4286 w 5143"/>
                    <a:gd name="connsiteY7" fmla="*/ 95 h 4857"/>
                    <a:gd name="connsiteX8" fmla="*/ 2667 w 5143"/>
                    <a:gd name="connsiteY8" fmla="*/ 1238 h 4857"/>
                    <a:gd name="connsiteX9" fmla="*/ 1143 w 5143"/>
                    <a:gd name="connsiteY9" fmla="*/ 0 h 4857"/>
                    <a:gd name="connsiteX10" fmla="*/ 1714 w 5143"/>
                    <a:gd name="connsiteY10" fmla="*/ 1905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4857">
                      <a:moveTo>
                        <a:pt x="1714" y="1905"/>
                      </a:moveTo>
                      <a:lnTo>
                        <a:pt x="0" y="2953"/>
                      </a:lnTo>
                      <a:lnTo>
                        <a:pt x="2000" y="2953"/>
                      </a:lnTo>
                      <a:lnTo>
                        <a:pt x="2477" y="4858"/>
                      </a:lnTo>
                      <a:lnTo>
                        <a:pt x="3143" y="3048"/>
                      </a:lnTo>
                      <a:lnTo>
                        <a:pt x="5144" y="3143"/>
                      </a:lnTo>
                      <a:lnTo>
                        <a:pt x="3524" y="2000"/>
                      </a:lnTo>
                      <a:lnTo>
                        <a:pt x="4286" y="95"/>
                      </a:lnTo>
                      <a:lnTo>
                        <a:pt x="2667" y="1238"/>
                      </a:lnTo>
                      <a:lnTo>
                        <a:pt x="1143" y="0"/>
                      </a:lnTo>
                      <a:lnTo>
                        <a:pt x="1714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3" name="Freeform: Shape 1022">
                  <a:extLst>
                    <a:ext uri="{FF2B5EF4-FFF2-40B4-BE49-F238E27FC236}">
                      <a16:creationId xmlns:a16="http://schemas.microsoft.com/office/drawing/2014/main" id="{E9467B46-41C5-7820-1EAB-4BEE5445F2D7}"/>
                    </a:ext>
                  </a:extLst>
                </p:cNvPr>
                <p:cNvSpPr/>
                <p:nvPr/>
              </p:nvSpPr>
              <p:spPr>
                <a:xfrm>
                  <a:off x="12957325" y="1713601"/>
                  <a:ext cx="5143" cy="4953"/>
                </a:xfrm>
                <a:custGeom>
                  <a:avLst/>
                  <a:gdLst>
                    <a:gd name="connsiteX0" fmla="*/ 2000 w 5143"/>
                    <a:gd name="connsiteY0" fmla="*/ 1905 h 4953"/>
                    <a:gd name="connsiteX1" fmla="*/ 0 w 5143"/>
                    <a:gd name="connsiteY1" fmla="*/ 1715 h 4953"/>
                    <a:gd name="connsiteX2" fmla="*/ 1619 w 5143"/>
                    <a:gd name="connsiteY2" fmla="*/ 2953 h 4953"/>
                    <a:gd name="connsiteX3" fmla="*/ 858 w 5143"/>
                    <a:gd name="connsiteY3" fmla="*/ 4858 h 4953"/>
                    <a:gd name="connsiteX4" fmla="*/ 2477 w 5143"/>
                    <a:gd name="connsiteY4" fmla="*/ 3715 h 4953"/>
                    <a:gd name="connsiteX5" fmla="*/ 4000 w 5143"/>
                    <a:gd name="connsiteY5" fmla="*/ 4953 h 4953"/>
                    <a:gd name="connsiteX6" fmla="*/ 3429 w 5143"/>
                    <a:gd name="connsiteY6" fmla="*/ 3048 h 4953"/>
                    <a:gd name="connsiteX7" fmla="*/ 5144 w 5143"/>
                    <a:gd name="connsiteY7" fmla="*/ 2000 h 4953"/>
                    <a:gd name="connsiteX8" fmla="*/ 3143 w 5143"/>
                    <a:gd name="connsiteY8" fmla="*/ 1905 h 4953"/>
                    <a:gd name="connsiteX9" fmla="*/ 2667 w 5143"/>
                    <a:gd name="connsiteY9" fmla="*/ 0 h 4953"/>
                    <a:gd name="connsiteX10" fmla="*/ 2000 w 5143"/>
                    <a:gd name="connsiteY10" fmla="*/ 1905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4953">
                      <a:moveTo>
                        <a:pt x="2000" y="1905"/>
                      </a:moveTo>
                      <a:lnTo>
                        <a:pt x="0" y="1715"/>
                      </a:lnTo>
                      <a:lnTo>
                        <a:pt x="1619" y="2953"/>
                      </a:lnTo>
                      <a:lnTo>
                        <a:pt x="858" y="4858"/>
                      </a:lnTo>
                      <a:lnTo>
                        <a:pt x="2477" y="3715"/>
                      </a:lnTo>
                      <a:lnTo>
                        <a:pt x="4000" y="4953"/>
                      </a:lnTo>
                      <a:lnTo>
                        <a:pt x="3429" y="3048"/>
                      </a:lnTo>
                      <a:lnTo>
                        <a:pt x="5144" y="2000"/>
                      </a:lnTo>
                      <a:lnTo>
                        <a:pt x="3143" y="1905"/>
                      </a:lnTo>
                      <a:lnTo>
                        <a:pt x="2667" y="0"/>
                      </a:lnTo>
                      <a:lnTo>
                        <a:pt x="200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4" name="Freeform: Shape 1023">
                  <a:extLst>
                    <a:ext uri="{FF2B5EF4-FFF2-40B4-BE49-F238E27FC236}">
                      <a16:creationId xmlns:a16="http://schemas.microsoft.com/office/drawing/2014/main" id="{2E84B409-58DE-4EA8-CDE9-89E069142000}"/>
                    </a:ext>
                  </a:extLst>
                </p:cNvPr>
                <p:cNvSpPr/>
                <p:nvPr/>
              </p:nvSpPr>
              <p:spPr>
                <a:xfrm>
                  <a:off x="12924178" y="1600634"/>
                  <a:ext cx="5047" cy="5238"/>
                </a:xfrm>
                <a:custGeom>
                  <a:avLst/>
                  <a:gdLst>
                    <a:gd name="connsiteX0" fmla="*/ 2095 w 5047"/>
                    <a:gd name="connsiteY0" fmla="*/ 1619 h 5238"/>
                    <a:gd name="connsiteX1" fmla="*/ 191 w 5047"/>
                    <a:gd name="connsiteY1" fmla="*/ 857 h 5238"/>
                    <a:gd name="connsiteX2" fmla="*/ 1334 w 5047"/>
                    <a:gd name="connsiteY2" fmla="*/ 2572 h 5238"/>
                    <a:gd name="connsiteX3" fmla="*/ 0 w 5047"/>
                    <a:gd name="connsiteY3" fmla="*/ 4096 h 5238"/>
                    <a:gd name="connsiteX4" fmla="*/ 2000 w 5047"/>
                    <a:gd name="connsiteY4" fmla="*/ 3524 h 5238"/>
                    <a:gd name="connsiteX5" fmla="*/ 3048 w 5047"/>
                    <a:gd name="connsiteY5" fmla="*/ 5239 h 5238"/>
                    <a:gd name="connsiteX6" fmla="*/ 3143 w 5047"/>
                    <a:gd name="connsiteY6" fmla="*/ 3239 h 5238"/>
                    <a:gd name="connsiteX7" fmla="*/ 5048 w 5047"/>
                    <a:gd name="connsiteY7" fmla="*/ 2762 h 5238"/>
                    <a:gd name="connsiteX8" fmla="*/ 3143 w 5047"/>
                    <a:gd name="connsiteY8" fmla="*/ 2096 h 5238"/>
                    <a:gd name="connsiteX9" fmla="*/ 3334 w 5047"/>
                    <a:gd name="connsiteY9" fmla="*/ 0 h 5238"/>
                    <a:gd name="connsiteX10" fmla="*/ 2095 w 5047"/>
                    <a:gd name="connsiteY10" fmla="*/ 1619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7" h="5238">
                      <a:moveTo>
                        <a:pt x="2095" y="1619"/>
                      </a:move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lnTo>
                        <a:pt x="3048" y="5239"/>
                      </a:lnTo>
                      <a:lnTo>
                        <a:pt x="3143" y="3239"/>
                      </a:lnTo>
                      <a:lnTo>
                        <a:pt x="5048" y="2762"/>
                      </a:lnTo>
                      <a:lnTo>
                        <a:pt x="3143" y="2096"/>
                      </a:lnTo>
                      <a:lnTo>
                        <a:pt x="3334" y="0"/>
                      </a:lnTo>
                      <a:lnTo>
                        <a:pt x="2095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5" name="Freeform: Shape 1024">
                  <a:extLst>
                    <a:ext uri="{FF2B5EF4-FFF2-40B4-BE49-F238E27FC236}">
                      <a16:creationId xmlns:a16="http://schemas.microsoft.com/office/drawing/2014/main" id="{506512C3-1988-E72E-9DDF-8F2FD58C6D4E}"/>
                    </a:ext>
                  </a:extLst>
                </p:cNvPr>
                <p:cNvSpPr/>
                <p:nvPr/>
              </p:nvSpPr>
              <p:spPr>
                <a:xfrm>
                  <a:off x="12856265" y="1738937"/>
                  <a:ext cx="5333" cy="5143"/>
                </a:xfrm>
                <a:custGeom>
                  <a:avLst/>
                  <a:gdLst>
                    <a:gd name="connsiteX0" fmla="*/ 3239 w 5333"/>
                    <a:gd name="connsiteY0" fmla="*/ 2000 h 5143"/>
                    <a:gd name="connsiteX1" fmla="*/ 2762 w 5333"/>
                    <a:gd name="connsiteY1" fmla="*/ 0 h 5143"/>
                    <a:gd name="connsiteX2" fmla="*/ 2095 w 5333"/>
                    <a:gd name="connsiteY2" fmla="*/ 1905 h 5143"/>
                    <a:gd name="connsiteX3" fmla="*/ 0 w 5333"/>
                    <a:gd name="connsiteY3" fmla="*/ 1810 h 5143"/>
                    <a:gd name="connsiteX4" fmla="*/ 1619 w 5333"/>
                    <a:gd name="connsiteY4" fmla="*/ 3048 h 5143"/>
                    <a:gd name="connsiteX5" fmla="*/ 858 w 5333"/>
                    <a:gd name="connsiteY5" fmla="*/ 5048 h 5143"/>
                    <a:gd name="connsiteX6" fmla="*/ 2572 w 5333"/>
                    <a:gd name="connsiteY6" fmla="*/ 3810 h 5143"/>
                    <a:gd name="connsiteX7" fmla="*/ 4191 w 5333"/>
                    <a:gd name="connsiteY7" fmla="*/ 5144 h 5143"/>
                    <a:gd name="connsiteX8" fmla="*/ 3620 w 5333"/>
                    <a:gd name="connsiteY8" fmla="*/ 3143 h 5143"/>
                    <a:gd name="connsiteX9" fmla="*/ 5334 w 5333"/>
                    <a:gd name="connsiteY9" fmla="*/ 2000 h 5143"/>
                    <a:gd name="connsiteX10" fmla="*/ 3239 w 5333"/>
                    <a:gd name="connsiteY10" fmla="*/ 2000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143">
                      <a:moveTo>
                        <a:pt x="3239" y="2000"/>
                      </a:moveTo>
                      <a:lnTo>
                        <a:pt x="2762" y="0"/>
                      </a:lnTo>
                      <a:lnTo>
                        <a:pt x="2095" y="1905"/>
                      </a:lnTo>
                      <a:lnTo>
                        <a:pt x="0" y="1810"/>
                      </a:lnTo>
                      <a:lnTo>
                        <a:pt x="1619" y="3048"/>
                      </a:lnTo>
                      <a:lnTo>
                        <a:pt x="858" y="5048"/>
                      </a:lnTo>
                      <a:lnTo>
                        <a:pt x="2572" y="3810"/>
                      </a:lnTo>
                      <a:lnTo>
                        <a:pt x="4191" y="5144"/>
                      </a:lnTo>
                      <a:lnTo>
                        <a:pt x="3620" y="3143"/>
                      </a:lnTo>
                      <a:lnTo>
                        <a:pt x="5334" y="2000"/>
                      </a:lnTo>
                      <a:lnTo>
                        <a:pt x="3239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6" name="Freeform: Shape 1025">
                  <a:extLst>
                    <a:ext uri="{FF2B5EF4-FFF2-40B4-BE49-F238E27FC236}">
                      <a16:creationId xmlns:a16="http://schemas.microsoft.com/office/drawing/2014/main" id="{A17CD83D-77C7-5D6F-71B7-9A3724163AC6}"/>
                    </a:ext>
                  </a:extLst>
                </p:cNvPr>
                <p:cNvSpPr/>
                <p:nvPr/>
              </p:nvSpPr>
              <p:spPr>
                <a:xfrm>
                  <a:off x="12825118" y="1663595"/>
                  <a:ext cx="5238" cy="5429"/>
                </a:xfrm>
                <a:custGeom>
                  <a:avLst/>
                  <a:gdLst>
                    <a:gd name="connsiteX0" fmla="*/ 3239 w 5238"/>
                    <a:gd name="connsiteY0" fmla="*/ 2096 h 5429"/>
                    <a:gd name="connsiteX1" fmla="*/ 3334 w 5238"/>
                    <a:gd name="connsiteY1" fmla="*/ 0 h 5429"/>
                    <a:gd name="connsiteX2" fmla="*/ 2096 w 5238"/>
                    <a:gd name="connsiteY2" fmla="*/ 1715 h 5429"/>
                    <a:gd name="connsiteX3" fmla="*/ 95 w 5238"/>
                    <a:gd name="connsiteY3" fmla="*/ 953 h 5429"/>
                    <a:gd name="connsiteX4" fmla="*/ 1334 w 5238"/>
                    <a:gd name="connsiteY4" fmla="*/ 2667 h 5429"/>
                    <a:gd name="connsiteX5" fmla="*/ 0 w 5238"/>
                    <a:gd name="connsiteY5" fmla="*/ 4286 h 5429"/>
                    <a:gd name="connsiteX6" fmla="*/ 2000 w 5238"/>
                    <a:gd name="connsiteY6" fmla="*/ 3620 h 5429"/>
                    <a:gd name="connsiteX7" fmla="*/ 3143 w 5238"/>
                    <a:gd name="connsiteY7" fmla="*/ 5429 h 5429"/>
                    <a:gd name="connsiteX8" fmla="*/ 3143 w 5238"/>
                    <a:gd name="connsiteY8" fmla="*/ 3334 h 5429"/>
                    <a:gd name="connsiteX9" fmla="*/ 5239 w 5238"/>
                    <a:gd name="connsiteY9" fmla="*/ 2857 h 5429"/>
                    <a:gd name="connsiteX10" fmla="*/ 3239 w 5238"/>
                    <a:gd name="connsiteY10" fmla="*/ 2096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429">
                      <a:moveTo>
                        <a:pt x="3239" y="2096"/>
                      </a:moveTo>
                      <a:lnTo>
                        <a:pt x="3334" y="0"/>
                      </a:lnTo>
                      <a:lnTo>
                        <a:pt x="2096" y="1715"/>
                      </a:lnTo>
                      <a:lnTo>
                        <a:pt x="95" y="953"/>
                      </a:lnTo>
                      <a:lnTo>
                        <a:pt x="1334" y="2667"/>
                      </a:lnTo>
                      <a:lnTo>
                        <a:pt x="0" y="4286"/>
                      </a:lnTo>
                      <a:lnTo>
                        <a:pt x="2000" y="3620"/>
                      </a:lnTo>
                      <a:lnTo>
                        <a:pt x="3143" y="5429"/>
                      </a:lnTo>
                      <a:lnTo>
                        <a:pt x="3143" y="3334"/>
                      </a:lnTo>
                      <a:lnTo>
                        <a:pt x="5239" y="2857"/>
                      </a:lnTo>
                      <a:lnTo>
                        <a:pt x="3239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7" name="Freeform: Shape 1026">
                  <a:extLst>
                    <a:ext uri="{FF2B5EF4-FFF2-40B4-BE49-F238E27FC236}">
                      <a16:creationId xmlns:a16="http://schemas.microsoft.com/office/drawing/2014/main" id="{3AE7F489-25D0-A324-AAF5-48A4BF89A0A4}"/>
                    </a:ext>
                  </a:extLst>
                </p:cNvPr>
                <p:cNvSpPr/>
                <p:nvPr/>
              </p:nvSpPr>
              <p:spPr>
                <a:xfrm>
                  <a:off x="12805592" y="1751510"/>
                  <a:ext cx="5524" cy="5238"/>
                </a:xfrm>
                <a:custGeom>
                  <a:avLst/>
                  <a:gdLst>
                    <a:gd name="connsiteX0" fmla="*/ 3810 w 5524"/>
                    <a:gd name="connsiteY0" fmla="*/ 2096 h 5238"/>
                    <a:gd name="connsiteX1" fmla="*/ 4572 w 5524"/>
                    <a:gd name="connsiteY1" fmla="*/ 95 h 5238"/>
                    <a:gd name="connsiteX2" fmla="*/ 2857 w 5524"/>
                    <a:gd name="connsiteY2" fmla="*/ 1333 h 5238"/>
                    <a:gd name="connsiteX3" fmla="*/ 1143 w 5524"/>
                    <a:gd name="connsiteY3" fmla="*/ 0 h 5238"/>
                    <a:gd name="connsiteX4" fmla="*/ 1810 w 5524"/>
                    <a:gd name="connsiteY4" fmla="*/ 2000 h 5238"/>
                    <a:gd name="connsiteX5" fmla="*/ 0 w 5524"/>
                    <a:gd name="connsiteY5" fmla="*/ 3143 h 5238"/>
                    <a:gd name="connsiteX6" fmla="*/ 2191 w 5524"/>
                    <a:gd name="connsiteY6" fmla="*/ 3239 h 5238"/>
                    <a:gd name="connsiteX7" fmla="*/ 2667 w 5524"/>
                    <a:gd name="connsiteY7" fmla="*/ 5239 h 5238"/>
                    <a:gd name="connsiteX8" fmla="*/ 3334 w 5524"/>
                    <a:gd name="connsiteY8" fmla="*/ 3239 h 5238"/>
                    <a:gd name="connsiteX9" fmla="*/ 5525 w 5524"/>
                    <a:gd name="connsiteY9" fmla="*/ 3429 h 5238"/>
                    <a:gd name="connsiteX10" fmla="*/ 3810 w 5524"/>
                    <a:gd name="connsiteY10" fmla="*/ 2096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238">
                      <a:moveTo>
                        <a:pt x="3810" y="2096"/>
                      </a:moveTo>
                      <a:lnTo>
                        <a:pt x="4572" y="95"/>
                      </a:lnTo>
                      <a:lnTo>
                        <a:pt x="2857" y="1333"/>
                      </a:lnTo>
                      <a:lnTo>
                        <a:pt x="1143" y="0"/>
                      </a:lnTo>
                      <a:lnTo>
                        <a:pt x="1810" y="2000"/>
                      </a:lnTo>
                      <a:lnTo>
                        <a:pt x="0" y="3143"/>
                      </a:lnTo>
                      <a:lnTo>
                        <a:pt x="2191" y="3239"/>
                      </a:lnTo>
                      <a:lnTo>
                        <a:pt x="2667" y="5239"/>
                      </a:lnTo>
                      <a:lnTo>
                        <a:pt x="3334" y="3239"/>
                      </a:lnTo>
                      <a:lnTo>
                        <a:pt x="5525" y="3429"/>
                      </a:lnTo>
                      <a:lnTo>
                        <a:pt x="3810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8" name="Freeform: Shape 1027">
                  <a:extLst>
                    <a:ext uri="{FF2B5EF4-FFF2-40B4-BE49-F238E27FC236}">
                      <a16:creationId xmlns:a16="http://schemas.microsoft.com/office/drawing/2014/main" id="{9C63BCC4-19DD-4857-91FC-1151A22464D0}"/>
                    </a:ext>
                  </a:extLst>
                </p:cNvPr>
                <p:cNvSpPr/>
                <p:nvPr/>
              </p:nvSpPr>
              <p:spPr>
                <a:xfrm>
                  <a:off x="12719200" y="1632067"/>
                  <a:ext cx="5429" cy="5714"/>
                </a:xfrm>
                <a:custGeom>
                  <a:avLst/>
                  <a:gdLst>
                    <a:gd name="connsiteX0" fmla="*/ 3334 w 5429"/>
                    <a:gd name="connsiteY0" fmla="*/ 3429 h 5714"/>
                    <a:gd name="connsiteX1" fmla="*/ 5429 w 5429"/>
                    <a:gd name="connsiteY1" fmla="*/ 2953 h 5714"/>
                    <a:gd name="connsiteX2" fmla="*/ 3334 w 5429"/>
                    <a:gd name="connsiteY2" fmla="*/ 2191 h 5714"/>
                    <a:gd name="connsiteX3" fmla="*/ 3524 w 5429"/>
                    <a:gd name="connsiteY3" fmla="*/ 0 h 5714"/>
                    <a:gd name="connsiteX4" fmla="*/ 2191 w 5429"/>
                    <a:gd name="connsiteY4" fmla="*/ 1810 h 5714"/>
                    <a:gd name="connsiteX5" fmla="*/ 95 w 5429"/>
                    <a:gd name="connsiteY5" fmla="*/ 952 h 5714"/>
                    <a:gd name="connsiteX6" fmla="*/ 1429 w 5429"/>
                    <a:gd name="connsiteY6" fmla="*/ 2762 h 5714"/>
                    <a:gd name="connsiteX7" fmla="*/ 0 w 5429"/>
                    <a:gd name="connsiteY7" fmla="*/ 4477 h 5714"/>
                    <a:gd name="connsiteX8" fmla="*/ 2096 w 5429"/>
                    <a:gd name="connsiteY8" fmla="*/ 3810 h 5714"/>
                    <a:gd name="connsiteX9" fmla="*/ 3239 w 5429"/>
                    <a:gd name="connsiteY9" fmla="*/ 5715 h 5714"/>
                    <a:gd name="connsiteX10" fmla="*/ 3334 w 5429"/>
                    <a:gd name="connsiteY10" fmla="*/ 3429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714">
                      <a:moveTo>
                        <a:pt x="3334" y="3429"/>
                      </a:moveTo>
                      <a:lnTo>
                        <a:pt x="5429" y="2953"/>
                      </a:lnTo>
                      <a:lnTo>
                        <a:pt x="3334" y="2191"/>
                      </a:lnTo>
                      <a:lnTo>
                        <a:pt x="3524" y="0"/>
                      </a:lnTo>
                      <a:lnTo>
                        <a:pt x="2191" y="1810"/>
                      </a:lnTo>
                      <a:lnTo>
                        <a:pt x="95" y="952"/>
                      </a:lnTo>
                      <a:lnTo>
                        <a:pt x="1429" y="2762"/>
                      </a:lnTo>
                      <a:lnTo>
                        <a:pt x="0" y="4477"/>
                      </a:lnTo>
                      <a:lnTo>
                        <a:pt x="2096" y="3810"/>
                      </a:lnTo>
                      <a:lnTo>
                        <a:pt x="3239" y="5715"/>
                      </a:lnTo>
                      <a:lnTo>
                        <a:pt x="333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29" name="Freeform: Shape 1028">
                  <a:extLst>
                    <a:ext uri="{FF2B5EF4-FFF2-40B4-BE49-F238E27FC236}">
                      <a16:creationId xmlns:a16="http://schemas.microsoft.com/office/drawing/2014/main" id="{BFB9E7A2-3DFC-9B60-EAD0-F5844CFD5454}"/>
                    </a:ext>
                  </a:extLst>
                </p:cNvPr>
                <p:cNvSpPr/>
                <p:nvPr/>
              </p:nvSpPr>
              <p:spPr>
                <a:xfrm>
                  <a:off x="12678910" y="1772275"/>
                  <a:ext cx="5619" cy="5810"/>
                </a:xfrm>
                <a:custGeom>
                  <a:avLst/>
                  <a:gdLst>
                    <a:gd name="connsiteX0" fmla="*/ 3334 w 5619"/>
                    <a:gd name="connsiteY0" fmla="*/ 4001 h 5810"/>
                    <a:gd name="connsiteX1" fmla="*/ 5429 w 5619"/>
                    <a:gd name="connsiteY1" fmla="*/ 4858 h 5810"/>
                    <a:gd name="connsiteX2" fmla="*/ 4096 w 5619"/>
                    <a:gd name="connsiteY2" fmla="*/ 2953 h 5810"/>
                    <a:gd name="connsiteX3" fmla="*/ 5619 w 5619"/>
                    <a:gd name="connsiteY3" fmla="*/ 1238 h 5810"/>
                    <a:gd name="connsiteX4" fmla="*/ 3429 w 5619"/>
                    <a:gd name="connsiteY4" fmla="*/ 1905 h 5810"/>
                    <a:gd name="connsiteX5" fmla="*/ 2191 w 5619"/>
                    <a:gd name="connsiteY5" fmla="*/ 0 h 5810"/>
                    <a:gd name="connsiteX6" fmla="*/ 2191 w 5619"/>
                    <a:gd name="connsiteY6" fmla="*/ 2286 h 5810"/>
                    <a:gd name="connsiteX7" fmla="*/ 0 w 5619"/>
                    <a:gd name="connsiteY7" fmla="*/ 2762 h 5810"/>
                    <a:gd name="connsiteX8" fmla="*/ 2095 w 5619"/>
                    <a:gd name="connsiteY8" fmla="*/ 3524 h 5810"/>
                    <a:gd name="connsiteX9" fmla="*/ 2000 w 5619"/>
                    <a:gd name="connsiteY9" fmla="*/ 5810 h 5810"/>
                    <a:gd name="connsiteX10" fmla="*/ 3334 w 5619"/>
                    <a:gd name="connsiteY10" fmla="*/ 4001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810">
                      <a:moveTo>
                        <a:pt x="3334" y="4001"/>
                      </a:moveTo>
                      <a:lnTo>
                        <a:pt x="5429" y="4858"/>
                      </a:lnTo>
                      <a:lnTo>
                        <a:pt x="4096" y="2953"/>
                      </a:lnTo>
                      <a:lnTo>
                        <a:pt x="5619" y="1238"/>
                      </a:lnTo>
                      <a:lnTo>
                        <a:pt x="3429" y="1905"/>
                      </a:lnTo>
                      <a:lnTo>
                        <a:pt x="2191" y="0"/>
                      </a:lnTo>
                      <a:lnTo>
                        <a:pt x="2191" y="2286"/>
                      </a:lnTo>
                      <a:lnTo>
                        <a:pt x="0" y="2762"/>
                      </a:lnTo>
                      <a:lnTo>
                        <a:pt x="2095" y="3524"/>
                      </a:lnTo>
                      <a:lnTo>
                        <a:pt x="2000" y="5810"/>
                      </a:lnTo>
                      <a:lnTo>
                        <a:pt x="3334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0" name="Freeform: Shape 1029">
                  <a:extLst>
                    <a:ext uri="{FF2B5EF4-FFF2-40B4-BE49-F238E27FC236}">
                      <a16:creationId xmlns:a16="http://schemas.microsoft.com/office/drawing/2014/main" id="{BDC65625-918B-21F1-4291-3414C8616665}"/>
                    </a:ext>
                  </a:extLst>
                </p:cNvPr>
                <p:cNvSpPr/>
                <p:nvPr/>
              </p:nvSpPr>
              <p:spPr>
                <a:xfrm>
                  <a:off x="12656145" y="1806565"/>
                  <a:ext cx="5810" cy="5619"/>
                </a:xfrm>
                <a:custGeom>
                  <a:avLst/>
                  <a:gdLst>
                    <a:gd name="connsiteX0" fmla="*/ 2762 w 5810"/>
                    <a:gd name="connsiteY0" fmla="*/ 4191 h 5619"/>
                    <a:gd name="connsiteX1" fmla="*/ 4572 w 5810"/>
                    <a:gd name="connsiteY1" fmla="*/ 5620 h 5619"/>
                    <a:gd name="connsiteX2" fmla="*/ 3906 w 5810"/>
                    <a:gd name="connsiteY2" fmla="*/ 3429 h 5619"/>
                    <a:gd name="connsiteX3" fmla="*/ 5810 w 5810"/>
                    <a:gd name="connsiteY3" fmla="*/ 2286 h 5619"/>
                    <a:gd name="connsiteX4" fmla="*/ 3524 w 5810"/>
                    <a:gd name="connsiteY4" fmla="*/ 2191 h 5619"/>
                    <a:gd name="connsiteX5" fmla="*/ 3048 w 5810"/>
                    <a:gd name="connsiteY5" fmla="*/ 0 h 5619"/>
                    <a:gd name="connsiteX6" fmla="*/ 2286 w 5810"/>
                    <a:gd name="connsiteY6" fmla="*/ 2191 h 5619"/>
                    <a:gd name="connsiteX7" fmla="*/ 0 w 5810"/>
                    <a:gd name="connsiteY7" fmla="*/ 2000 h 5619"/>
                    <a:gd name="connsiteX8" fmla="*/ 1810 w 5810"/>
                    <a:gd name="connsiteY8" fmla="*/ 3334 h 5619"/>
                    <a:gd name="connsiteX9" fmla="*/ 953 w 5810"/>
                    <a:gd name="connsiteY9" fmla="*/ 5525 h 5619"/>
                    <a:gd name="connsiteX10" fmla="*/ 2762 w 5810"/>
                    <a:gd name="connsiteY10" fmla="*/ 4191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5619">
                      <a:moveTo>
                        <a:pt x="2762" y="4191"/>
                      </a:moveTo>
                      <a:lnTo>
                        <a:pt x="4572" y="5620"/>
                      </a:lnTo>
                      <a:lnTo>
                        <a:pt x="3906" y="3429"/>
                      </a:lnTo>
                      <a:lnTo>
                        <a:pt x="5810" y="2286"/>
                      </a:lnTo>
                      <a:lnTo>
                        <a:pt x="3524" y="2191"/>
                      </a:lnTo>
                      <a:lnTo>
                        <a:pt x="3048" y="0"/>
                      </a:lnTo>
                      <a:lnTo>
                        <a:pt x="2286" y="2191"/>
                      </a:lnTo>
                      <a:lnTo>
                        <a:pt x="0" y="2000"/>
                      </a:lnTo>
                      <a:lnTo>
                        <a:pt x="1810" y="3334"/>
                      </a:lnTo>
                      <a:lnTo>
                        <a:pt x="953" y="5525"/>
                      </a:lnTo>
                      <a:lnTo>
                        <a:pt x="2762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1" name="Freeform: Shape 1030">
                  <a:extLst>
                    <a:ext uri="{FF2B5EF4-FFF2-40B4-BE49-F238E27FC236}">
                      <a16:creationId xmlns:a16="http://schemas.microsoft.com/office/drawing/2014/main" id="{C532F197-262B-B09A-1B0E-04FF58DB40D7}"/>
                    </a:ext>
                  </a:extLst>
                </p:cNvPr>
                <p:cNvSpPr/>
                <p:nvPr/>
              </p:nvSpPr>
              <p:spPr>
                <a:xfrm>
                  <a:off x="12570515" y="1710648"/>
                  <a:ext cx="5810" cy="6000"/>
                </a:xfrm>
                <a:custGeom>
                  <a:avLst/>
                  <a:gdLst>
                    <a:gd name="connsiteX0" fmla="*/ 2191 w 5810"/>
                    <a:gd name="connsiteY0" fmla="*/ 3619 h 6000"/>
                    <a:gd name="connsiteX1" fmla="*/ 2000 w 5810"/>
                    <a:gd name="connsiteY1" fmla="*/ 6001 h 6000"/>
                    <a:gd name="connsiteX2" fmla="*/ 3429 w 5810"/>
                    <a:gd name="connsiteY2" fmla="*/ 4096 h 6000"/>
                    <a:gd name="connsiteX3" fmla="*/ 5620 w 5810"/>
                    <a:gd name="connsiteY3" fmla="*/ 5048 h 6000"/>
                    <a:gd name="connsiteX4" fmla="*/ 4286 w 5810"/>
                    <a:gd name="connsiteY4" fmla="*/ 3048 h 6000"/>
                    <a:gd name="connsiteX5" fmla="*/ 5810 w 5810"/>
                    <a:gd name="connsiteY5" fmla="*/ 1238 h 6000"/>
                    <a:gd name="connsiteX6" fmla="*/ 3524 w 5810"/>
                    <a:gd name="connsiteY6" fmla="*/ 2000 h 6000"/>
                    <a:gd name="connsiteX7" fmla="*/ 2286 w 5810"/>
                    <a:gd name="connsiteY7" fmla="*/ 0 h 6000"/>
                    <a:gd name="connsiteX8" fmla="*/ 2286 w 5810"/>
                    <a:gd name="connsiteY8" fmla="*/ 2286 h 6000"/>
                    <a:gd name="connsiteX9" fmla="*/ 0 w 5810"/>
                    <a:gd name="connsiteY9" fmla="*/ 2857 h 6000"/>
                    <a:gd name="connsiteX10" fmla="*/ 2191 w 5810"/>
                    <a:gd name="connsiteY10" fmla="*/ 3619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2191" y="3619"/>
                      </a:moveTo>
                      <a:lnTo>
                        <a:pt x="2000" y="6001"/>
                      </a:lnTo>
                      <a:lnTo>
                        <a:pt x="3429" y="4096"/>
                      </a:lnTo>
                      <a:lnTo>
                        <a:pt x="5620" y="5048"/>
                      </a:lnTo>
                      <a:lnTo>
                        <a:pt x="4286" y="3048"/>
                      </a:lnTo>
                      <a:lnTo>
                        <a:pt x="5810" y="1238"/>
                      </a:lnTo>
                      <a:lnTo>
                        <a:pt x="3524" y="2000"/>
                      </a:lnTo>
                      <a:lnTo>
                        <a:pt x="2286" y="0"/>
                      </a:lnTo>
                      <a:lnTo>
                        <a:pt x="2286" y="2286"/>
                      </a:lnTo>
                      <a:lnTo>
                        <a:pt x="0" y="2857"/>
                      </a:lnTo>
                      <a:lnTo>
                        <a:pt x="2191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2" name="Freeform: Shape 1031">
                  <a:extLst>
                    <a:ext uri="{FF2B5EF4-FFF2-40B4-BE49-F238E27FC236}">
                      <a16:creationId xmlns:a16="http://schemas.microsoft.com/office/drawing/2014/main" id="{6E56C9BB-316F-B2FC-239E-642710A586DB}"/>
                    </a:ext>
                  </a:extLst>
                </p:cNvPr>
                <p:cNvSpPr/>
                <p:nvPr/>
              </p:nvSpPr>
              <p:spPr>
                <a:xfrm>
                  <a:off x="12535177" y="1605969"/>
                  <a:ext cx="6096" cy="5905"/>
                </a:xfrm>
                <a:custGeom>
                  <a:avLst/>
                  <a:gdLst>
                    <a:gd name="connsiteX0" fmla="*/ 1905 w 6096"/>
                    <a:gd name="connsiteY0" fmla="*/ 3524 h 5905"/>
                    <a:gd name="connsiteX1" fmla="*/ 953 w 6096"/>
                    <a:gd name="connsiteY1" fmla="*/ 5715 h 5905"/>
                    <a:gd name="connsiteX2" fmla="*/ 2953 w 6096"/>
                    <a:gd name="connsiteY2" fmla="*/ 4381 h 5905"/>
                    <a:gd name="connsiteX3" fmla="*/ 4763 w 6096"/>
                    <a:gd name="connsiteY3" fmla="*/ 5905 h 5905"/>
                    <a:gd name="connsiteX4" fmla="*/ 4001 w 6096"/>
                    <a:gd name="connsiteY4" fmla="*/ 3620 h 5905"/>
                    <a:gd name="connsiteX5" fmla="*/ 6096 w 6096"/>
                    <a:gd name="connsiteY5" fmla="*/ 2381 h 5905"/>
                    <a:gd name="connsiteX6" fmla="*/ 3715 w 6096"/>
                    <a:gd name="connsiteY6" fmla="*/ 2286 h 5905"/>
                    <a:gd name="connsiteX7" fmla="*/ 3143 w 6096"/>
                    <a:gd name="connsiteY7" fmla="*/ 0 h 5905"/>
                    <a:gd name="connsiteX8" fmla="*/ 2381 w 6096"/>
                    <a:gd name="connsiteY8" fmla="*/ 2286 h 5905"/>
                    <a:gd name="connsiteX9" fmla="*/ 0 w 6096"/>
                    <a:gd name="connsiteY9" fmla="*/ 2096 h 5905"/>
                    <a:gd name="connsiteX10" fmla="*/ 1905 w 6096"/>
                    <a:gd name="connsiteY10" fmla="*/ 3524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5905">
                      <a:moveTo>
                        <a:pt x="1905" y="3524"/>
                      </a:moveTo>
                      <a:lnTo>
                        <a:pt x="953" y="5715"/>
                      </a:lnTo>
                      <a:lnTo>
                        <a:pt x="2953" y="4381"/>
                      </a:lnTo>
                      <a:lnTo>
                        <a:pt x="4763" y="5905"/>
                      </a:lnTo>
                      <a:lnTo>
                        <a:pt x="4001" y="3620"/>
                      </a:lnTo>
                      <a:lnTo>
                        <a:pt x="6096" y="2381"/>
                      </a:lnTo>
                      <a:lnTo>
                        <a:pt x="3715" y="2286"/>
                      </a:lnTo>
                      <a:lnTo>
                        <a:pt x="3143" y="0"/>
                      </a:lnTo>
                      <a:lnTo>
                        <a:pt x="2381" y="2286"/>
                      </a:lnTo>
                      <a:lnTo>
                        <a:pt x="0" y="2096"/>
                      </a:lnTo>
                      <a:lnTo>
                        <a:pt x="190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3" name="Freeform: Shape 1032">
                  <a:extLst>
                    <a:ext uri="{FF2B5EF4-FFF2-40B4-BE49-F238E27FC236}">
                      <a16:creationId xmlns:a16="http://schemas.microsoft.com/office/drawing/2014/main" id="{7690CD4D-1ED4-7827-A71D-82C7E9C55583}"/>
                    </a:ext>
                  </a:extLst>
                </p:cNvPr>
                <p:cNvSpPr/>
                <p:nvPr/>
              </p:nvSpPr>
              <p:spPr>
                <a:xfrm>
                  <a:off x="12523652" y="1762845"/>
                  <a:ext cx="6000" cy="6095"/>
                </a:xfrm>
                <a:custGeom>
                  <a:avLst/>
                  <a:gdLst>
                    <a:gd name="connsiteX0" fmla="*/ 1619 w 6000"/>
                    <a:gd name="connsiteY0" fmla="*/ 2953 h 6095"/>
                    <a:gd name="connsiteX1" fmla="*/ 0 w 6000"/>
                    <a:gd name="connsiteY1" fmla="*/ 4763 h 6095"/>
                    <a:gd name="connsiteX2" fmla="*/ 2381 w 6000"/>
                    <a:gd name="connsiteY2" fmla="*/ 4096 h 6095"/>
                    <a:gd name="connsiteX3" fmla="*/ 3620 w 6000"/>
                    <a:gd name="connsiteY3" fmla="*/ 6096 h 6095"/>
                    <a:gd name="connsiteX4" fmla="*/ 3620 w 6000"/>
                    <a:gd name="connsiteY4" fmla="*/ 3715 h 6095"/>
                    <a:gd name="connsiteX5" fmla="*/ 6001 w 6000"/>
                    <a:gd name="connsiteY5" fmla="*/ 3143 h 6095"/>
                    <a:gd name="connsiteX6" fmla="*/ 3714 w 6000"/>
                    <a:gd name="connsiteY6" fmla="*/ 2381 h 6095"/>
                    <a:gd name="connsiteX7" fmla="*/ 3905 w 6000"/>
                    <a:gd name="connsiteY7" fmla="*/ 0 h 6095"/>
                    <a:gd name="connsiteX8" fmla="*/ 2477 w 6000"/>
                    <a:gd name="connsiteY8" fmla="*/ 1905 h 6095"/>
                    <a:gd name="connsiteX9" fmla="*/ 190 w 6000"/>
                    <a:gd name="connsiteY9" fmla="*/ 952 h 6095"/>
                    <a:gd name="connsiteX10" fmla="*/ 1619 w 6000"/>
                    <a:gd name="connsiteY10" fmla="*/ 2953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6095">
                      <a:moveTo>
                        <a:pt x="1619" y="2953"/>
                      </a:moveTo>
                      <a:lnTo>
                        <a:pt x="0" y="4763"/>
                      </a:lnTo>
                      <a:lnTo>
                        <a:pt x="2381" y="4096"/>
                      </a:lnTo>
                      <a:lnTo>
                        <a:pt x="3620" y="6096"/>
                      </a:lnTo>
                      <a:lnTo>
                        <a:pt x="3620" y="3715"/>
                      </a:lnTo>
                      <a:lnTo>
                        <a:pt x="6001" y="3143"/>
                      </a:lnTo>
                      <a:lnTo>
                        <a:pt x="3714" y="2381"/>
                      </a:lnTo>
                      <a:lnTo>
                        <a:pt x="3905" y="0"/>
                      </a:lnTo>
                      <a:lnTo>
                        <a:pt x="2477" y="1905"/>
                      </a:lnTo>
                      <a:lnTo>
                        <a:pt x="190" y="952"/>
                      </a:lnTo>
                      <a:lnTo>
                        <a:pt x="1619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4" name="Freeform: Shape 1033">
                  <a:extLst>
                    <a:ext uri="{FF2B5EF4-FFF2-40B4-BE49-F238E27FC236}">
                      <a16:creationId xmlns:a16="http://schemas.microsoft.com/office/drawing/2014/main" id="{69EC22CD-86FB-6A91-4AF8-B8CF963ECD71}"/>
                    </a:ext>
                  </a:extLst>
                </p:cNvPr>
                <p:cNvSpPr/>
                <p:nvPr/>
              </p:nvSpPr>
              <p:spPr>
                <a:xfrm>
                  <a:off x="12528605" y="1677025"/>
                  <a:ext cx="6191" cy="6000"/>
                </a:xfrm>
                <a:custGeom>
                  <a:avLst/>
                  <a:gdLst>
                    <a:gd name="connsiteX0" fmla="*/ 2096 w 6191"/>
                    <a:gd name="connsiteY0" fmla="*/ 2381 h 6000"/>
                    <a:gd name="connsiteX1" fmla="*/ 0 w 6191"/>
                    <a:gd name="connsiteY1" fmla="*/ 3620 h 6000"/>
                    <a:gd name="connsiteX2" fmla="*/ 2477 w 6191"/>
                    <a:gd name="connsiteY2" fmla="*/ 3715 h 6000"/>
                    <a:gd name="connsiteX3" fmla="*/ 3048 w 6191"/>
                    <a:gd name="connsiteY3" fmla="*/ 6001 h 6000"/>
                    <a:gd name="connsiteX4" fmla="*/ 3810 w 6191"/>
                    <a:gd name="connsiteY4" fmla="*/ 3715 h 6000"/>
                    <a:gd name="connsiteX5" fmla="*/ 6191 w 6191"/>
                    <a:gd name="connsiteY5" fmla="*/ 3905 h 6000"/>
                    <a:gd name="connsiteX6" fmla="*/ 4286 w 6191"/>
                    <a:gd name="connsiteY6" fmla="*/ 2477 h 6000"/>
                    <a:gd name="connsiteX7" fmla="*/ 5239 w 6191"/>
                    <a:gd name="connsiteY7" fmla="*/ 191 h 6000"/>
                    <a:gd name="connsiteX8" fmla="*/ 3239 w 6191"/>
                    <a:gd name="connsiteY8" fmla="*/ 1619 h 6000"/>
                    <a:gd name="connsiteX9" fmla="*/ 1429 w 6191"/>
                    <a:gd name="connsiteY9" fmla="*/ 0 h 6000"/>
                    <a:gd name="connsiteX10" fmla="*/ 2096 w 6191"/>
                    <a:gd name="connsiteY10" fmla="*/ 2381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000">
                      <a:moveTo>
                        <a:pt x="2096" y="2381"/>
                      </a:moveTo>
                      <a:lnTo>
                        <a:pt x="0" y="3620"/>
                      </a:lnTo>
                      <a:lnTo>
                        <a:pt x="2477" y="3715"/>
                      </a:lnTo>
                      <a:lnTo>
                        <a:pt x="3048" y="6001"/>
                      </a:lnTo>
                      <a:lnTo>
                        <a:pt x="3810" y="3715"/>
                      </a:lnTo>
                      <a:lnTo>
                        <a:pt x="6191" y="3905"/>
                      </a:lnTo>
                      <a:lnTo>
                        <a:pt x="4286" y="2477"/>
                      </a:lnTo>
                      <a:lnTo>
                        <a:pt x="5239" y="191"/>
                      </a:lnTo>
                      <a:lnTo>
                        <a:pt x="3239" y="1619"/>
                      </a:lnTo>
                      <a:lnTo>
                        <a:pt x="1429" y="0"/>
                      </a:lnTo>
                      <a:lnTo>
                        <a:pt x="2096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5" name="Freeform: Shape 1034">
                  <a:extLst>
                    <a:ext uri="{FF2B5EF4-FFF2-40B4-BE49-F238E27FC236}">
                      <a16:creationId xmlns:a16="http://schemas.microsoft.com/office/drawing/2014/main" id="{A5DD14A4-15B7-840C-F56A-E55D527359BB}"/>
                    </a:ext>
                  </a:extLst>
                </p:cNvPr>
                <p:cNvSpPr/>
                <p:nvPr/>
              </p:nvSpPr>
              <p:spPr>
                <a:xfrm>
                  <a:off x="12458977" y="1625209"/>
                  <a:ext cx="6000" cy="6286"/>
                </a:xfrm>
                <a:custGeom>
                  <a:avLst/>
                  <a:gdLst>
                    <a:gd name="connsiteX0" fmla="*/ 2286 w 6000"/>
                    <a:gd name="connsiteY0" fmla="*/ 2476 h 6286"/>
                    <a:gd name="connsiteX1" fmla="*/ 0 w 6000"/>
                    <a:gd name="connsiteY1" fmla="*/ 3048 h 6286"/>
                    <a:gd name="connsiteX2" fmla="*/ 2286 w 6000"/>
                    <a:gd name="connsiteY2" fmla="*/ 3810 h 6286"/>
                    <a:gd name="connsiteX3" fmla="*/ 2096 w 6000"/>
                    <a:gd name="connsiteY3" fmla="*/ 6286 h 6286"/>
                    <a:gd name="connsiteX4" fmla="*/ 3524 w 6000"/>
                    <a:gd name="connsiteY4" fmla="*/ 4286 h 6286"/>
                    <a:gd name="connsiteX5" fmla="*/ 5811 w 6000"/>
                    <a:gd name="connsiteY5" fmla="*/ 5239 h 6286"/>
                    <a:gd name="connsiteX6" fmla="*/ 4477 w 6000"/>
                    <a:gd name="connsiteY6" fmla="*/ 3239 h 6286"/>
                    <a:gd name="connsiteX7" fmla="*/ 6001 w 6000"/>
                    <a:gd name="connsiteY7" fmla="*/ 1333 h 6286"/>
                    <a:gd name="connsiteX8" fmla="*/ 3715 w 6000"/>
                    <a:gd name="connsiteY8" fmla="*/ 2096 h 6286"/>
                    <a:gd name="connsiteX9" fmla="*/ 2381 w 6000"/>
                    <a:gd name="connsiteY9" fmla="*/ 0 h 6286"/>
                    <a:gd name="connsiteX10" fmla="*/ 2286 w 6000"/>
                    <a:gd name="connsiteY10" fmla="*/ 2476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6286">
                      <a:moveTo>
                        <a:pt x="2286" y="2476"/>
                      </a:moveTo>
                      <a:lnTo>
                        <a:pt x="0" y="3048"/>
                      </a:lnTo>
                      <a:lnTo>
                        <a:pt x="2286" y="3810"/>
                      </a:lnTo>
                      <a:lnTo>
                        <a:pt x="2096" y="6286"/>
                      </a:lnTo>
                      <a:lnTo>
                        <a:pt x="3524" y="4286"/>
                      </a:lnTo>
                      <a:lnTo>
                        <a:pt x="5811" y="5239"/>
                      </a:lnTo>
                      <a:lnTo>
                        <a:pt x="4477" y="3239"/>
                      </a:lnTo>
                      <a:lnTo>
                        <a:pt x="6001" y="1333"/>
                      </a:lnTo>
                      <a:lnTo>
                        <a:pt x="3715" y="2096"/>
                      </a:lnTo>
                      <a:lnTo>
                        <a:pt x="2381" y="0"/>
                      </a:lnTo>
                      <a:lnTo>
                        <a:pt x="2286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B8B90119-B256-8D91-D2A5-AE6593886E15}"/>
                    </a:ext>
                  </a:extLst>
                </p:cNvPr>
                <p:cNvSpPr/>
                <p:nvPr/>
              </p:nvSpPr>
              <p:spPr>
                <a:xfrm>
                  <a:off x="12441832" y="1716458"/>
                  <a:ext cx="6286" cy="6191"/>
                </a:xfrm>
                <a:custGeom>
                  <a:avLst/>
                  <a:gdLst>
                    <a:gd name="connsiteX0" fmla="*/ 2477 w 6286"/>
                    <a:gd name="connsiteY0" fmla="*/ 2381 h 6191"/>
                    <a:gd name="connsiteX1" fmla="*/ 0 w 6286"/>
                    <a:gd name="connsiteY1" fmla="*/ 2191 h 6191"/>
                    <a:gd name="connsiteX2" fmla="*/ 1905 w 6286"/>
                    <a:gd name="connsiteY2" fmla="*/ 3715 h 6191"/>
                    <a:gd name="connsiteX3" fmla="*/ 1048 w 6286"/>
                    <a:gd name="connsiteY3" fmla="*/ 6001 h 6191"/>
                    <a:gd name="connsiteX4" fmla="*/ 3048 w 6286"/>
                    <a:gd name="connsiteY4" fmla="*/ 4572 h 6191"/>
                    <a:gd name="connsiteX5" fmla="*/ 4953 w 6286"/>
                    <a:gd name="connsiteY5" fmla="*/ 6191 h 6191"/>
                    <a:gd name="connsiteX6" fmla="*/ 4191 w 6286"/>
                    <a:gd name="connsiteY6" fmla="*/ 3810 h 6191"/>
                    <a:gd name="connsiteX7" fmla="*/ 6287 w 6286"/>
                    <a:gd name="connsiteY7" fmla="*/ 2477 h 6191"/>
                    <a:gd name="connsiteX8" fmla="*/ 3810 w 6286"/>
                    <a:gd name="connsiteY8" fmla="*/ 2477 h 6191"/>
                    <a:gd name="connsiteX9" fmla="*/ 3239 w 6286"/>
                    <a:gd name="connsiteY9" fmla="*/ 0 h 6191"/>
                    <a:gd name="connsiteX10" fmla="*/ 2477 w 6286"/>
                    <a:gd name="connsiteY10" fmla="*/ 238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191">
                      <a:moveTo>
                        <a:pt x="2477" y="2381"/>
                      </a:moveTo>
                      <a:lnTo>
                        <a:pt x="0" y="2191"/>
                      </a:lnTo>
                      <a:lnTo>
                        <a:pt x="1905" y="3715"/>
                      </a:lnTo>
                      <a:lnTo>
                        <a:pt x="1048" y="6001"/>
                      </a:lnTo>
                      <a:lnTo>
                        <a:pt x="3048" y="4572"/>
                      </a:lnTo>
                      <a:lnTo>
                        <a:pt x="4953" y="6191"/>
                      </a:lnTo>
                      <a:lnTo>
                        <a:pt x="4191" y="3810"/>
                      </a:lnTo>
                      <a:lnTo>
                        <a:pt x="6287" y="2477"/>
                      </a:lnTo>
                      <a:lnTo>
                        <a:pt x="3810" y="2477"/>
                      </a:lnTo>
                      <a:lnTo>
                        <a:pt x="3239" y="0"/>
                      </a:lnTo>
                      <a:lnTo>
                        <a:pt x="2477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272D5424-F186-3947-A981-17F68E287084}"/>
                    </a:ext>
                  </a:extLst>
                </p:cNvPr>
                <p:cNvSpPr/>
                <p:nvPr/>
              </p:nvSpPr>
              <p:spPr>
                <a:xfrm>
                  <a:off x="12366680" y="1741128"/>
                  <a:ext cx="6286" cy="6572"/>
                </a:xfrm>
                <a:custGeom>
                  <a:avLst/>
                  <a:gdLst>
                    <a:gd name="connsiteX0" fmla="*/ 3810 w 6286"/>
                    <a:gd name="connsiteY0" fmla="*/ 2191 h 6572"/>
                    <a:gd name="connsiteX1" fmla="*/ 2477 w 6286"/>
                    <a:gd name="connsiteY1" fmla="*/ 0 h 6572"/>
                    <a:gd name="connsiteX2" fmla="*/ 2477 w 6286"/>
                    <a:gd name="connsiteY2" fmla="*/ 2572 h 6572"/>
                    <a:gd name="connsiteX3" fmla="*/ 0 w 6286"/>
                    <a:gd name="connsiteY3" fmla="*/ 3143 h 6572"/>
                    <a:gd name="connsiteX4" fmla="*/ 2381 w 6286"/>
                    <a:gd name="connsiteY4" fmla="*/ 4001 h 6572"/>
                    <a:gd name="connsiteX5" fmla="*/ 2191 w 6286"/>
                    <a:gd name="connsiteY5" fmla="*/ 6572 h 6572"/>
                    <a:gd name="connsiteX6" fmla="*/ 3715 w 6286"/>
                    <a:gd name="connsiteY6" fmla="*/ 4477 h 6572"/>
                    <a:gd name="connsiteX7" fmla="*/ 6096 w 6286"/>
                    <a:gd name="connsiteY7" fmla="*/ 5525 h 6572"/>
                    <a:gd name="connsiteX8" fmla="*/ 4668 w 6286"/>
                    <a:gd name="connsiteY8" fmla="*/ 3334 h 6572"/>
                    <a:gd name="connsiteX9" fmla="*/ 6287 w 6286"/>
                    <a:gd name="connsiteY9" fmla="*/ 1429 h 6572"/>
                    <a:gd name="connsiteX10" fmla="*/ 3810 w 6286"/>
                    <a:gd name="connsiteY10" fmla="*/ 2191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572">
                      <a:moveTo>
                        <a:pt x="3810" y="2191"/>
                      </a:moveTo>
                      <a:lnTo>
                        <a:pt x="2477" y="0"/>
                      </a:lnTo>
                      <a:lnTo>
                        <a:pt x="2477" y="2572"/>
                      </a:lnTo>
                      <a:lnTo>
                        <a:pt x="0" y="3143"/>
                      </a:lnTo>
                      <a:lnTo>
                        <a:pt x="2381" y="4001"/>
                      </a:lnTo>
                      <a:lnTo>
                        <a:pt x="2191" y="6572"/>
                      </a:lnTo>
                      <a:lnTo>
                        <a:pt x="3715" y="4477"/>
                      </a:lnTo>
                      <a:lnTo>
                        <a:pt x="6096" y="5525"/>
                      </a:lnTo>
                      <a:lnTo>
                        <a:pt x="4668" y="3334"/>
                      </a:lnTo>
                      <a:lnTo>
                        <a:pt x="6287" y="1429"/>
                      </a:lnTo>
                      <a:lnTo>
                        <a:pt x="3810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D6155310-478C-4BF9-0C17-EF7701D92339}"/>
                    </a:ext>
                  </a:extLst>
                </p:cNvPr>
                <p:cNvSpPr/>
                <p:nvPr/>
              </p:nvSpPr>
              <p:spPr>
                <a:xfrm>
                  <a:off x="12302958" y="1625495"/>
                  <a:ext cx="6382" cy="6667"/>
                </a:xfrm>
                <a:custGeom>
                  <a:avLst/>
                  <a:gdLst>
                    <a:gd name="connsiteX0" fmla="*/ 4001 w 6382"/>
                    <a:gd name="connsiteY0" fmla="*/ 2572 h 6667"/>
                    <a:gd name="connsiteX1" fmla="*/ 4191 w 6382"/>
                    <a:gd name="connsiteY1" fmla="*/ 0 h 6667"/>
                    <a:gd name="connsiteX2" fmla="*/ 2572 w 6382"/>
                    <a:gd name="connsiteY2" fmla="*/ 2000 h 6667"/>
                    <a:gd name="connsiteX3" fmla="*/ 191 w 6382"/>
                    <a:gd name="connsiteY3" fmla="*/ 1048 h 6667"/>
                    <a:gd name="connsiteX4" fmla="*/ 1620 w 6382"/>
                    <a:gd name="connsiteY4" fmla="*/ 3239 h 6667"/>
                    <a:gd name="connsiteX5" fmla="*/ 0 w 6382"/>
                    <a:gd name="connsiteY5" fmla="*/ 5144 h 6667"/>
                    <a:gd name="connsiteX6" fmla="*/ 2477 w 6382"/>
                    <a:gd name="connsiteY6" fmla="*/ 4477 h 6667"/>
                    <a:gd name="connsiteX7" fmla="*/ 3906 w 6382"/>
                    <a:gd name="connsiteY7" fmla="*/ 6668 h 6667"/>
                    <a:gd name="connsiteX8" fmla="*/ 3906 w 6382"/>
                    <a:gd name="connsiteY8" fmla="*/ 4001 h 6667"/>
                    <a:gd name="connsiteX9" fmla="*/ 6382 w 6382"/>
                    <a:gd name="connsiteY9" fmla="*/ 3429 h 6667"/>
                    <a:gd name="connsiteX10" fmla="*/ 4001 w 6382"/>
                    <a:gd name="connsiteY10" fmla="*/ 2572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2" h="6667">
                      <a:moveTo>
                        <a:pt x="4001" y="2572"/>
                      </a:moveTo>
                      <a:lnTo>
                        <a:pt x="4191" y="0"/>
                      </a:lnTo>
                      <a:lnTo>
                        <a:pt x="2572" y="2000"/>
                      </a:lnTo>
                      <a:lnTo>
                        <a:pt x="191" y="1048"/>
                      </a:lnTo>
                      <a:lnTo>
                        <a:pt x="1620" y="3239"/>
                      </a:lnTo>
                      <a:lnTo>
                        <a:pt x="0" y="5144"/>
                      </a:lnTo>
                      <a:lnTo>
                        <a:pt x="2477" y="4477"/>
                      </a:lnTo>
                      <a:lnTo>
                        <a:pt x="3906" y="6668"/>
                      </a:lnTo>
                      <a:lnTo>
                        <a:pt x="3906" y="4001"/>
                      </a:lnTo>
                      <a:lnTo>
                        <a:pt x="6382" y="3429"/>
                      </a:lnTo>
                      <a:lnTo>
                        <a:pt x="4001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7AED9F1D-5F0D-A573-1103-65156966F5AC}"/>
                    </a:ext>
                  </a:extLst>
                </p:cNvPr>
                <p:cNvSpPr/>
                <p:nvPr/>
              </p:nvSpPr>
              <p:spPr>
                <a:xfrm>
                  <a:off x="12275240" y="1854666"/>
                  <a:ext cx="6572" cy="6762"/>
                </a:xfrm>
                <a:custGeom>
                  <a:avLst/>
                  <a:gdLst>
                    <a:gd name="connsiteX0" fmla="*/ 4858 w 6572"/>
                    <a:gd name="connsiteY0" fmla="*/ 3524 h 6762"/>
                    <a:gd name="connsiteX1" fmla="*/ 6572 w 6572"/>
                    <a:gd name="connsiteY1" fmla="*/ 1524 h 6762"/>
                    <a:gd name="connsiteX2" fmla="*/ 4096 w 6572"/>
                    <a:gd name="connsiteY2" fmla="*/ 2286 h 6762"/>
                    <a:gd name="connsiteX3" fmla="*/ 2667 w 6572"/>
                    <a:gd name="connsiteY3" fmla="*/ 0 h 6762"/>
                    <a:gd name="connsiteX4" fmla="*/ 2572 w 6572"/>
                    <a:gd name="connsiteY4" fmla="*/ 2667 h 6762"/>
                    <a:gd name="connsiteX5" fmla="*/ 0 w 6572"/>
                    <a:gd name="connsiteY5" fmla="*/ 3334 h 6762"/>
                    <a:gd name="connsiteX6" fmla="*/ 2572 w 6572"/>
                    <a:gd name="connsiteY6" fmla="*/ 4191 h 6762"/>
                    <a:gd name="connsiteX7" fmla="*/ 2381 w 6572"/>
                    <a:gd name="connsiteY7" fmla="*/ 6763 h 6762"/>
                    <a:gd name="connsiteX8" fmla="*/ 3905 w 6572"/>
                    <a:gd name="connsiteY8" fmla="*/ 4667 h 6762"/>
                    <a:gd name="connsiteX9" fmla="*/ 6382 w 6572"/>
                    <a:gd name="connsiteY9" fmla="*/ 5715 h 6762"/>
                    <a:gd name="connsiteX10" fmla="*/ 4858 w 6572"/>
                    <a:gd name="connsiteY10" fmla="*/ 3524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762">
                      <a:moveTo>
                        <a:pt x="4858" y="3524"/>
                      </a:moveTo>
                      <a:lnTo>
                        <a:pt x="6572" y="1524"/>
                      </a:lnTo>
                      <a:lnTo>
                        <a:pt x="4096" y="2286"/>
                      </a:lnTo>
                      <a:lnTo>
                        <a:pt x="2667" y="0"/>
                      </a:lnTo>
                      <a:lnTo>
                        <a:pt x="2572" y="2667"/>
                      </a:lnTo>
                      <a:lnTo>
                        <a:pt x="0" y="3334"/>
                      </a:lnTo>
                      <a:lnTo>
                        <a:pt x="2572" y="4191"/>
                      </a:lnTo>
                      <a:lnTo>
                        <a:pt x="2381" y="6763"/>
                      </a:lnTo>
                      <a:lnTo>
                        <a:pt x="3905" y="4667"/>
                      </a:lnTo>
                      <a:lnTo>
                        <a:pt x="6382" y="5715"/>
                      </a:lnTo>
                      <a:lnTo>
                        <a:pt x="4858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0" name="Freeform: Shape 1039">
                  <a:extLst>
                    <a:ext uri="{FF2B5EF4-FFF2-40B4-BE49-F238E27FC236}">
                      <a16:creationId xmlns:a16="http://schemas.microsoft.com/office/drawing/2014/main" id="{90E1A8F8-91F7-38EE-BC64-6FF7138B87C8}"/>
                    </a:ext>
                  </a:extLst>
                </p:cNvPr>
                <p:cNvSpPr/>
                <p:nvPr/>
              </p:nvSpPr>
              <p:spPr>
                <a:xfrm>
                  <a:off x="12242283" y="1786944"/>
                  <a:ext cx="6858" cy="6667"/>
                </a:xfrm>
                <a:custGeom>
                  <a:avLst/>
                  <a:gdLst>
                    <a:gd name="connsiteX0" fmla="*/ 4572 w 6858"/>
                    <a:gd name="connsiteY0" fmla="*/ 4096 h 6667"/>
                    <a:gd name="connsiteX1" fmla="*/ 6858 w 6858"/>
                    <a:gd name="connsiteY1" fmla="*/ 2667 h 6667"/>
                    <a:gd name="connsiteX2" fmla="*/ 4191 w 6858"/>
                    <a:gd name="connsiteY2" fmla="*/ 2667 h 6667"/>
                    <a:gd name="connsiteX3" fmla="*/ 3524 w 6858"/>
                    <a:gd name="connsiteY3" fmla="*/ 0 h 6667"/>
                    <a:gd name="connsiteX4" fmla="*/ 2667 w 6858"/>
                    <a:gd name="connsiteY4" fmla="*/ 2572 h 6667"/>
                    <a:gd name="connsiteX5" fmla="*/ 0 w 6858"/>
                    <a:gd name="connsiteY5" fmla="*/ 2381 h 6667"/>
                    <a:gd name="connsiteX6" fmla="*/ 2096 w 6858"/>
                    <a:gd name="connsiteY6" fmla="*/ 4001 h 6667"/>
                    <a:gd name="connsiteX7" fmla="*/ 1048 w 6858"/>
                    <a:gd name="connsiteY7" fmla="*/ 6477 h 6667"/>
                    <a:gd name="connsiteX8" fmla="*/ 3334 w 6858"/>
                    <a:gd name="connsiteY8" fmla="*/ 4953 h 6667"/>
                    <a:gd name="connsiteX9" fmla="*/ 5334 w 6858"/>
                    <a:gd name="connsiteY9" fmla="*/ 6668 h 6667"/>
                    <a:gd name="connsiteX10" fmla="*/ 4572 w 6858"/>
                    <a:gd name="connsiteY10" fmla="*/ 4096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6667">
                      <a:moveTo>
                        <a:pt x="4572" y="4096"/>
                      </a:moveTo>
                      <a:lnTo>
                        <a:pt x="6858" y="2667"/>
                      </a:lnTo>
                      <a:lnTo>
                        <a:pt x="4191" y="2667"/>
                      </a:lnTo>
                      <a:lnTo>
                        <a:pt x="3524" y="0"/>
                      </a:lnTo>
                      <a:lnTo>
                        <a:pt x="2667" y="2572"/>
                      </a:lnTo>
                      <a:lnTo>
                        <a:pt x="0" y="2381"/>
                      </a:lnTo>
                      <a:lnTo>
                        <a:pt x="2096" y="4001"/>
                      </a:lnTo>
                      <a:lnTo>
                        <a:pt x="1048" y="6477"/>
                      </a:lnTo>
                      <a:lnTo>
                        <a:pt x="3334" y="4953"/>
                      </a:lnTo>
                      <a:lnTo>
                        <a:pt x="5334" y="6668"/>
                      </a:lnTo>
                      <a:lnTo>
                        <a:pt x="4572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1" name="Freeform: Shape 1040">
                  <a:extLst>
                    <a:ext uri="{FF2B5EF4-FFF2-40B4-BE49-F238E27FC236}">
                      <a16:creationId xmlns:a16="http://schemas.microsoft.com/office/drawing/2014/main" id="{8B10C7A2-3A36-58BF-7BDE-3768A0CED5F3}"/>
                    </a:ext>
                  </a:extLst>
                </p:cNvPr>
                <p:cNvSpPr/>
                <p:nvPr/>
              </p:nvSpPr>
              <p:spPr>
                <a:xfrm>
                  <a:off x="12202088" y="1655689"/>
                  <a:ext cx="6667" cy="6953"/>
                </a:xfrm>
                <a:custGeom>
                  <a:avLst/>
                  <a:gdLst>
                    <a:gd name="connsiteX0" fmla="*/ 4096 w 6667"/>
                    <a:gd name="connsiteY0" fmla="*/ 4286 h 6953"/>
                    <a:gd name="connsiteX1" fmla="*/ 6668 w 6667"/>
                    <a:gd name="connsiteY1" fmla="*/ 3619 h 6953"/>
                    <a:gd name="connsiteX2" fmla="*/ 4191 w 6667"/>
                    <a:gd name="connsiteY2" fmla="*/ 2762 h 6953"/>
                    <a:gd name="connsiteX3" fmla="*/ 4381 w 6667"/>
                    <a:gd name="connsiteY3" fmla="*/ 0 h 6953"/>
                    <a:gd name="connsiteX4" fmla="*/ 2762 w 6667"/>
                    <a:gd name="connsiteY4" fmla="*/ 2191 h 6953"/>
                    <a:gd name="connsiteX5" fmla="*/ 191 w 6667"/>
                    <a:gd name="connsiteY5" fmla="*/ 1143 h 6953"/>
                    <a:gd name="connsiteX6" fmla="*/ 1714 w 6667"/>
                    <a:gd name="connsiteY6" fmla="*/ 3429 h 6953"/>
                    <a:gd name="connsiteX7" fmla="*/ 0 w 6667"/>
                    <a:gd name="connsiteY7" fmla="*/ 5429 h 6953"/>
                    <a:gd name="connsiteX8" fmla="*/ 2572 w 6667"/>
                    <a:gd name="connsiteY8" fmla="*/ 4667 h 6953"/>
                    <a:gd name="connsiteX9" fmla="*/ 4000 w 6667"/>
                    <a:gd name="connsiteY9" fmla="*/ 6953 h 6953"/>
                    <a:gd name="connsiteX10" fmla="*/ 4096 w 6667"/>
                    <a:gd name="connsiteY10" fmla="*/ 4286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953">
                      <a:moveTo>
                        <a:pt x="4096" y="4286"/>
                      </a:moveTo>
                      <a:lnTo>
                        <a:pt x="6668" y="3619"/>
                      </a:lnTo>
                      <a:lnTo>
                        <a:pt x="4191" y="2762"/>
                      </a:lnTo>
                      <a:lnTo>
                        <a:pt x="4381" y="0"/>
                      </a:lnTo>
                      <a:lnTo>
                        <a:pt x="2762" y="2191"/>
                      </a:lnTo>
                      <a:lnTo>
                        <a:pt x="191" y="1143"/>
                      </a:lnTo>
                      <a:lnTo>
                        <a:pt x="1714" y="3429"/>
                      </a:lnTo>
                      <a:lnTo>
                        <a:pt x="0" y="5429"/>
                      </a:lnTo>
                      <a:lnTo>
                        <a:pt x="2572" y="4667"/>
                      </a:lnTo>
                      <a:lnTo>
                        <a:pt x="4000" y="6953"/>
                      </a:lnTo>
                      <a:lnTo>
                        <a:pt x="409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2" name="Freeform: Shape 1041">
                  <a:extLst>
                    <a:ext uri="{FF2B5EF4-FFF2-40B4-BE49-F238E27FC236}">
                      <a16:creationId xmlns:a16="http://schemas.microsoft.com/office/drawing/2014/main" id="{61C3B505-3052-9DD5-DFBA-DBBCCA52519A}"/>
                    </a:ext>
                  </a:extLst>
                </p:cNvPr>
                <p:cNvSpPr/>
                <p:nvPr/>
              </p:nvSpPr>
              <p:spPr>
                <a:xfrm>
                  <a:off x="12192087" y="1802755"/>
                  <a:ext cx="6953" cy="6762"/>
                </a:xfrm>
                <a:custGeom>
                  <a:avLst/>
                  <a:gdLst>
                    <a:gd name="connsiteX0" fmla="*/ 4191 w 6953"/>
                    <a:gd name="connsiteY0" fmla="*/ 4191 h 6762"/>
                    <a:gd name="connsiteX1" fmla="*/ 6953 w 6953"/>
                    <a:gd name="connsiteY1" fmla="*/ 4381 h 6762"/>
                    <a:gd name="connsiteX2" fmla="*/ 4763 w 6953"/>
                    <a:gd name="connsiteY2" fmla="*/ 2762 h 6762"/>
                    <a:gd name="connsiteX3" fmla="*/ 5810 w 6953"/>
                    <a:gd name="connsiteY3" fmla="*/ 190 h 6762"/>
                    <a:gd name="connsiteX4" fmla="*/ 3620 w 6953"/>
                    <a:gd name="connsiteY4" fmla="*/ 1810 h 6762"/>
                    <a:gd name="connsiteX5" fmla="*/ 1524 w 6953"/>
                    <a:gd name="connsiteY5" fmla="*/ 0 h 6762"/>
                    <a:gd name="connsiteX6" fmla="*/ 2286 w 6953"/>
                    <a:gd name="connsiteY6" fmla="*/ 2572 h 6762"/>
                    <a:gd name="connsiteX7" fmla="*/ 0 w 6953"/>
                    <a:gd name="connsiteY7" fmla="*/ 4096 h 6762"/>
                    <a:gd name="connsiteX8" fmla="*/ 2667 w 6953"/>
                    <a:gd name="connsiteY8" fmla="*/ 4096 h 6762"/>
                    <a:gd name="connsiteX9" fmla="*/ 3334 w 6953"/>
                    <a:gd name="connsiteY9" fmla="*/ 6763 h 6762"/>
                    <a:gd name="connsiteX10" fmla="*/ 4191 w 6953"/>
                    <a:gd name="connsiteY10" fmla="*/ 4191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6762">
                      <a:moveTo>
                        <a:pt x="4191" y="4191"/>
                      </a:moveTo>
                      <a:lnTo>
                        <a:pt x="6953" y="4381"/>
                      </a:lnTo>
                      <a:lnTo>
                        <a:pt x="4763" y="2762"/>
                      </a:lnTo>
                      <a:lnTo>
                        <a:pt x="5810" y="190"/>
                      </a:lnTo>
                      <a:lnTo>
                        <a:pt x="3620" y="1810"/>
                      </a:lnTo>
                      <a:lnTo>
                        <a:pt x="1524" y="0"/>
                      </a:lnTo>
                      <a:lnTo>
                        <a:pt x="2286" y="2572"/>
                      </a:lnTo>
                      <a:lnTo>
                        <a:pt x="0" y="4096"/>
                      </a:lnTo>
                      <a:lnTo>
                        <a:pt x="2667" y="4096"/>
                      </a:lnTo>
                      <a:lnTo>
                        <a:pt x="3334" y="6763"/>
                      </a:lnTo>
                      <a:lnTo>
                        <a:pt x="4191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3" name="Freeform: Shape 1042">
                  <a:extLst>
                    <a:ext uri="{FF2B5EF4-FFF2-40B4-BE49-F238E27FC236}">
                      <a16:creationId xmlns:a16="http://schemas.microsoft.com/office/drawing/2014/main" id="{86B0F0AA-312F-4266-8C87-C063CA658D58}"/>
                    </a:ext>
                  </a:extLst>
                </p:cNvPr>
                <p:cNvSpPr/>
                <p:nvPr/>
              </p:nvSpPr>
              <p:spPr>
                <a:xfrm>
                  <a:off x="12158559" y="1732175"/>
                  <a:ext cx="6857" cy="7048"/>
                </a:xfrm>
                <a:custGeom>
                  <a:avLst/>
                  <a:gdLst>
                    <a:gd name="connsiteX0" fmla="*/ 4096 w 6857"/>
                    <a:gd name="connsiteY0" fmla="*/ 4858 h 7048"/>
                    <a:gd name="connsiteX1" fmla="*/ 6668 w 6857"/>
                    <a:gd name="connsiteY1" fmla="*/ 5905 h 7048"/>
                    <a:gd name="connsiteX2" fmla="*/ 5048 w 6857"/>
                    <a:gd name="connsiteY2" fmla="*/ 3620 h 7048"/>
                    <a:gd name="connsiteX3" fmla="*/ 6858 w 6857"/>
                    <a:gd name="connsiteY3" fmla="*/ 1524 h 7048"/>
                    <a:gd name="connsiteX4" fmla="*/ 4191 w 6857"/>
                    <a:gd name="connsiteY4" fmla="*/ 2381 h 7048"/>
                    <a:gd name="connsiteX5" fmla="*/ 2762 w 6857"/>
                    <a:gd name="connsiteY5" fmla="*/ 0 h 7048"/>
                    <a:gd name="connsiteX6" fmla="*/ 2667 w 6857"/>
                    <a:gd name="connsiteY6" fmla="*/ 2762 h 7048"/>
                    <a:gd name="connsiteX7" fmla="*/ 0 w 6857"/>
                    <a:gd name="connsiteY7" fmla="*/ 3429 h 7048"/>
                    <a:gd name="connsiteX8" fmla="*/ 2572 w 6857"/>
                    <a:gd name="connsiteY8" fmla="*/ 4286 h 7048"/>
                    <a:gd name="connsiteX9" fmla="*/ 2381 w 6857"/>
                    <a:gd name="connsiteY9" fmla="*/ 7049 h 7048"/>
                    <a:gd name="connsiteX10" fmla="*/ 4096 w 6857"/>
                    <a:gd name="connsiteY10" fmla="*/ 485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7" h="7048">
                      <a:moveTo>
                        <a:pt x="4096" y="4858"/>
                      </a:moveTo>
                      <a:lnTo>
                        <a:pt x="6668" y="5905"/>
                      </a:lnTo>
                      <a:lnTo>
                        <a:pt x="5048" y="3620"/>
                      </a:lnTo>
                      <a:lnTo>
                        <a:pt x="6858" y="1524"/>
                      </a:lnTo>
                      <a:lnTo>
                        <a:pt x="4191" y="2381"/>
                      </a:lnTo>
                      <a:lnTo>
                        <a:pt x="2762" y="0"/>
                      </a:lnTo>
                      <a:lnTo>
                        <a:pt x="2667" y="2762"/>
                      </a:lnTo>
                      <a:lnTo>
                        <a:pt x="0" y="3429"/>
                      </a:lnTo>
                      <a:lnTo>
                        <a:pt x="2572" y="4286"/>
                      </a:lnTo>
                      <a:lnTo>
                        <a:pt x="2381" y="7049"/>
                      </a:lnTo>
                      <a:lnTo>
                        <a:pt x="4096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4" name="Freeform: Shape 1043">
                  <a:extLst>
                    <a:ext uri="{FF2B5EF4-FFF2-40B4-BE49-F238E27FC236}">
                      <a16:creationId xmlns:a16="http://schemas.microsoft.com/office/drawing/2014/main" id="{62D61B78-EAF5-DD2A-3152-3E0122EBE28C}"/>
                    </a:ext>
                  </a:extLst>
                </p:cNvPr>
                <p:cNvSpPr/>
                <p:nvPr/>
              </p:nvSpPr>
              <p:spPr>
                <a:xfrm>
                  <a:off x="12120363" y="1851713"/>
                  <a:ext cx="7048" cy="7143"/>
                </a:xfrm>
                <a:custGeom>
                  <a:avLst/>
                  <a:gdLst>
                    <a:gd name="connsiteX0" fmla="*/ 2762 w 7048"/>
                    <a:gd name="connsiteY0" fmla="*/ 4763 h 7143"/>
                    <a:gd name="connsiteX1" fmla="*/ 4191 w 7048"/>
                    <a:gd name="connsiteY1" fmla="*/ 7144 h 7143"/>
                    <a:gd name="connsiteX2" fmla="*/ 4286 w 7048"/>
                    <a:gd name="connsiteY2" fmla="*/ 4381 h 7143"/>
                    <a:gd name="connsiteX3" fmla="*/ 7048 w 7048"/>
                    <a:gd name="connsiteY3" fmla="*/ 3715 h 7143"/>
                    <a:gd name="connsiteX4" fmla="*/ 4382 w 7048"/>
                    <a:gd name="connsiteY4" fmla="*/ 2762 h 7143"/>
                    <a:gd name="connsiteX5" fmla="*/ 4572 w 7048"/>
                    <a:gd name="connsiteY5" fmla="*/ 0 h 7143"/>
                    <a:gd name="connsiteX6" fmla="*/ 2857 w 7048"/>
                    <a:gd name="connsiteY6" fmla="*/ 2191 h 7143"/>
                    <a:gd name="connsiteX7" fmla="*/ 286 w 7048"/>
                    <a:gd name="connsiteY7" fmla="*/ 1143 h 7143"/>
                    <a:gd name="connsiteX8" fmla="*/ 1810 w 7048"/>
                    <a:gd name="connsiteY8" fmla="*/ 3429 h 7143"/>
                    <a:gd name="connsiteX9" fmla="*/ 0 w 7048"/>
                    <a:gd name="connsiteY9" fmla="*/ 5620 h 7143"/>
                    <a:gd name="connsiteX10" fmla="*/ 2762 w 7048"/>
                    <a:gd name="connsiteY10" fmla="*/ 4763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143">
                      <a:moveTo>
                        <a:pt x="2762" y="4763"/>
                      </a:moveTo>
                      <a:lnTo>
                        <a:pt x="4191" y="7144"/>
                      </a:lnTo>
                      <a:lnTo>
                        <a:pt x="4286" y="4381"/>
                      </a:lnTo>
                      <a:lnTo>
                        <a:pt x="7048" y="3715"/>
                      </a:lnTo>
                      <a:lnTo>
                        <a:pt x="4382" y="2762"/>
                      </a:lnTo>
                      <a:lnTo>
                        <a:pt x="4572" y="0"/>
                      </a:lnTo>
                      <a:lnTo>
                        <a:pt x="2857" y="2191"/>
                      </a:lnTo>
                      <a:lnTo>
                        <a:pt x="286" y="1143"/>
                      </a:lnTo>
                      <a:lnTo>
                        <a:pt x="1810" y="3429"/>
                      </a:lnTo>
                      <a:lnTo>
                        <a:pt x="0" y="5620"/>
                      </a:lnTo>
                      <a:lnTo>
                        <a:pt x="2762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5" name="Freeform: Shape 1044">
                  <a:extLst>
                    <a:ext uri="{FF2B5EF4-FFF2-40B4-BE49-F238E27FC236}">
                      <a16:creationId xmlns:a16="http://schemas.microsoft.com/office/drawing/2014/main" id="{4C295718-7A2D-494E-AB01-FDE156549C3E}"/>
                    </a:ext>
                  </a:extLst>
                </p:cNvPr>
                <p:cNvSpPr/>
                <p:nvPr/>
              </p:nvSpPr>
              <p:spPr>
                <a:xfrm>
                  <a:off x="11996634" y="1679692"/>
                  <a:ext cx="7239" cy="7524"/>
                </a:xfrm>
                <a:custGeom>
                  <a:avLst/>
                  <a:gdLst>
                    <a:gd name="connsiteX0" fmla="*/ 1905 w 7239"/>
                    <a:gd name="connsiteY0" fmla="*/ 3619 h 7524"/>
                    <a:gd name="connsiteX1" fmla="*/ 0 w 7239"/>
                    <a:gd name="connsiteY1" fmla="*/ 5905 h 7524"/>
                    <a:gd name="connsiteX2" fmla="*/ 2857 w 7239"/>
                    <a:gd name="connsiteY2" fmla="*/ 5048 h 7524"/>
                    <a:gd name="connsiteX3" fmla="*/ 4382 w 7239"/>
                    <a:gd name="connsiteY3" fmla="*/ 7525 h 7524"/>
                    <a:gd name="connsiteX4" fmla="*/ 4382 w 7239"/>
                    <a:gd name="connsiteY4" fmla="*/ 4572 h 7524"/>
                    <a:gd name="connsiteX5" fmla="*/ 7239 w 7239"/>
                    <a:gd name="connsiteY5" fmla="*/ 3905 h 7524"/>
                    <a:gd name="connsiteX6" fmla="*/ 4476 w 7239"/>
                    <a:gd name="connsiteY6" fmla="*/ 2953 h 7524"/>
                    <a:gd name="connsiteX7" fmla="*/ 4667 w 7239"/>
                    <a:gd name="connsiteY7" fmla="*/ 0 h 7524"/>
                    <a:gd name="connsiteX8" fmla="*/ 2953 w 7239"/>
                    <a:gd name="connsiteY8" fmla="*/ 2381 h 7524"/>
                    <a:gd name="connsiteX9" fmla="*/ 191 w 7239"/>
                    <a:gd name="connsiteY9" fmla="*/ 1238 h 7524"/>
                    <a:gd name="connsiteX10" fmla="*/ 1905 w 7239"/>
                    <a:gd name="connsiteY10" fmla="*/ 3619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9" h="7524">
                      <a:moveTo>
                        <a:pt x="1905" y="3619"/>
                      </a:moveTo>
                      <a:lnTo>
                        <a:pt x="0" y="5905"/>
                      </a:lnTo>
                      <a:lnTo>
                        <a:pt x="2857" y="5048"/>
                      </a:lnTo>
                      <a:lnTo>
                        <a:pt x="4382" y="7525"/>
                      </a:lnTo>
                      <a:lnTo>
                        <a:pt x="4382" y="4572"/>
                      </a:lnTo>
                      <a:lnTo>
                        <a:pt x="7239" y="3905"/>
                      </a:lnTo>
                      <a:lnTo>
                        <a:pt x="4476" y="2953"/>
                      </a:lnTo>
                      <a:lnTo>
                        <a:pt x="4667" y="0"/>
                      </a:lnTo>
                      <a:lnTo>
                        <a:pt x="2953" y="2381"/>
                      </a:lnTo>
                      <a:lnTo>
                        <a:pt x="191" y="1238"/>
                      </a:lnTo>
                      <a:lnTo>
                        <a:pt x="1905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6" name="Freeform: Shape 1045">
                  <a:extLst>
                    <a:ext uri="{FF2B5EF4-FFF2-40B4-BE49-F238E27FC236}">
                      <a16:creationId xmlns:a16="http://schemas.microsoft.com/office/drawing/2014/main" id="{1B2296B6-8403-A3AF-9BA1-BF75C993B2E7}"/>
                    </a:ext>
                  </a:extLst>
                </p:cNvPr>
                <p:cNvSpPr/>
                <p:nvPr/>
              </p:nvSpPr>
              <p:spPr>
                <a:xfrm>
                  <a:off x="11910718" y="1827520"/>
                  <a:ext cx="7619" cy="7810"/>
                </a:xfrm>
                <a:custGeom>
                  <a:avLst/>
                  <a:gdLst>
                    <a:gd name="connsiteX0" fmla="*/ 3048 w 7619"/>
                    <a:gd name="connsiteY0" fmla="*/ 2381 h 7810"/>
                    <a:gd name="connsiteX1" fmla="*/ 286 w 7619"/>
                    <a:gd name="connsiteY1" fmla="*/ 1238 h 7810"/>
                    <a:gd name="connsiteX2" fmla="*/ 2000 w 7619"/>
                    <a:gd name="connsiteY2" fmla="*/ 3715 h 7810"/>
                    <a:gd name="connsiteX3" fmla="*/ 0 w 7619"/>
                    <a:gd name="connsiteY3" fmla="*/ 6096 h 7810"/>
                    <a:gd name="connsiteX4" fmla="*/ 2953 w 7619"/>
                    <a:gd name="connsiteY4" fmla="*/ 5144 h 7810"/>
                    <a:gd name="connsiteX5" fmla="*/ 4572 w 7619"/>
                    <a:gd name="connsiteY5" fmla="*/ 7810 h 7810"/>
                    <a:gd name="connsiteX6" fmla="*/ 4572 w 7619"/>
                    <a:gd name="connsiteY6" fmla="*/ 4763 h 7810"/>
                    <a:gd name="connsiteX7" fmla="*/ 7620 w 7619"/>
                    <a:gd name="connsiteY7" fmla="*/ 4000 h 7810"/>
                    <a:gd name="connsiteX8" fmla="*/ 4667 w 7619"/>
                    <a:gd name="connsiteY8" fmla="*/ 2953 h 7810"/>
                    <a:gd name="connsiteX9" fmla="*/ 4953 w 7619"/>
                    <a:gd name="connsiteY9" fmla="*/ 0 h 7810"/>
                    <a:gd name="connsiteX10" fmla="*/ 3048 w 7619"/>
                    <a:gd name="connsiteY10" fmla="*/ 2381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810">
                      <a:moveTo>
                        <a:pt x="3048" y="2381"/>
                      </a:moveTo>
                      <a:lnTo>
                        <a:pt x="286" y="1238"/>
                      </a:lnTo>
                      <a:lnTo>
                        <a:pt x="2000" y="3715"/>
                      </a:lnTo>
                      <a:lnTo>
                        <a:pt x="0" y="6096"/>
                      </a:lnTo>
                      <a:lnTo>
                        <a:pt x="2953" y="5144"/>
                      </a:lnTo>
                      <a:lnTo>
                        <a:pt x="4572" y="7810"/>
                      </a:lnTo>
                      <a:lnTo>
                        <a:pt x="4572" y="4763"/>
                      </a:lnTo>
                      <a:lnTo>
                        <a:pt x="7620" y="4000"/>
                      </a:lnTo>
                      <a:lnTo>
                        <a:pt x="4667" y="2953"/>
                      </a:lnTo>
                      <a:lnTo>
                        <a:pt x="4953" y="0"/>
                      </a:lnTo>
                      <a:lnTo>
                        <a:pt x="304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7" name="Freeform: Shape 1046">
                  <a:extLst>
                    <a:ext uri="{FF2B5EF4-FFF2-40B4-BE49-F238E27FC236}">
                      <a16:creationId xmlns:a16="http://schemas.microsoft.com/office/drawing/2014/main" id="{FAB0D93B-5141-B0A0-C0AD-208C5C3D2071}"/>
                    </a:ext>
                  </a:extLst>
                </p:cNvPr>
                <p:cNvSpPr/>
                <p:nvPr/>
              </p:nvSpPr>
              <p:spPr>
                <a:xfrm>
                  <a:off x="11874809" y="1749891"/>
                  <a:ext cx="7905" cy="7619"/>
                </a:xfrm>
                <a:custGeom>
                  <a:avLst/>
                  <a:gdLst>
                    <a:gd name="connsiteX0" fmla="*/ 4096 w 7905"/>
                    <a:gd name="connsiteY0" fmla="*/ 2000 h 7619"/>
                    <a:gd name="connsiteX1" fmla="*/ 1714 w 7905"/>
                    <a:gd name="connsiteY1" fmla="*/ 0 h 7619"/>
                    <a:gd name="connsiteX2" fmla="*/ 2571 w 7905"/>
                    <a:gd name="connsiteY2" fmla="*/ 2953 h 7619"/>
                    <a:gd name="connsiteX3" fmla="*/ 0 w 7905"/>
                    <a:gd name="connsiteY3" fmla="*/ 4572 h 7619"/>
                    <a:gd name="connsiteX4" fmla="*/ 3047 w 7905"/>
                    <a:gd name="connsiteY4" fmla="*/ 4667 h 7619"/>
                    <a:gd name="connsiteX5" fmla="*/ 3810 w 7905"/>
                    <a:gd name="connsiteY5" fmla="*/ 7620 h 7619"/>
                    <a:gd name="connsiteX6" fmla="*/ 4857 w 7905"/>
                    <a:gd name="connsiteY6" fmla="*/ 4667 h 7619"/>
                    <a:gd name="connsiteX7" fmla="*/ 7905 w 7905"/>
                    <a:gd name="connsiteY7" fmla="*/ 4953 h 7619"/>
                    <a:gd name="connsiteX8" fmla="*/ 5429 w 7905"/>
                    <a:gd name="connsiteY8" fmla="*/ 3048 h 7619"/>
                    <a:gd name="connsiteX9" fmla="*/ 6572 w 7905"/>
                    <a:gd name="connsiteY9" fmla="*/ 191 h 7619"/>
                    <a:gd name="connsiteX10" fmla="*/ 4096 w 7905"/>
                    <a:gd name="connsiteY10" fmla="*/ 2000 h 7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19">
                      <a:moveTo>
                        <a:pt x="4096" y="2000"/>
                      </a:moveTo>
                      <a:lnTo>
                        <a:pt x="1714" y="0"/>
                      </a:lnTo>
                      <a:lnTo>
                        <a:pt x="2571" y="2953"/>
                      </a:lnTo>
                      <a:lnTo>
                        <a:pt x="0" y="4572"/>
                      </a:lnTo>
                      <a:lnTo>
                        <a:pt x="3047" y="4667"/>
                      </a:lnTo>
                      <a:lnTo>
                        <a:pt x="3810" y="7620"/>
                      </a:lnTo>
                      <a:lnTo>
                        <a:pt x="4857" y="4667"/>
                      </a:lnTo>
                      <a:lnTo>
                        <a:pt x="7905" y="4953"/>
                      </a:lnTo>
                      <a:lnTo>
                        <a:pt x="5429" y="3048"/>
                      </a:lnTo>
                      <a:lnTo>
                        <a:pt x="6572" y="191"/>
                      </a:lnTo>
                      <a:lnTo>
                        <a:pt x="4096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8" name="Freeform: Shape 1047">
                  <a:extLst>
                    <a:ext uri="{FF2B5EF4-FFF2-40B4-BE49-F238E27FC236}">
                      <a16:creationId xmlns:a16="http://schemas.microsoft.com/office/drawing/2014/main" id="{18091429-4A44-6BC8-2F18-374838E3E2CD}"/>
                    </a:ext>
                  </a:extLst>
                </p:cNvPr>
                <p:cNvSpPr/>
                <p:nvPr/>
              </p:nvSpPr>
              <p:spPr>
                <a:xfrm>
                  <a:off x="11844710" y="1714934"/>
                  <a:ext cx="7619" cy="8001"/>
                </a:xfrm>
                <a:custGeom>
                  <a:avLst/>
                  <a:gdLst>
                    <a:gd name="connsiteX0" fmla="*/ 4667 w 7619"/>
                    <a:gd name="connsiteY0" fmla="*/ 2667 h 8001"/>
                    <a:gd name="connsiteX1" fmla="*/ 3048 w 7619"/>
                    <a:gd name="connsiteY1" fmla="*/ 0 h 8001"/>
                    <a:gd name="connsiteX2" fmla="*/ 2953 w 7619"/>
                    <a:gd name="connsiteY2" fmla="*/ 3143 h 8001"/>
                    <a:gd name="connsiteX3" fmla="*/ 0 w 7619"/>
                    <a:gd name="connsiteY3" fmla="*/ 3905 h 8001"/>
                    <a:gd name="connsiteX4" fmla="*/ 2857 w 7619"/>
                    <a:gd name="connsiteY4" fmla="*/ 4858 h 8001"/>
                    <a:gd name="connsiteX5" fmla="*/ 2667 w 7619"/>
                    <a:gd name="connsiteY5" fmla="*/ 8001 h 8001"/>
                    <a:gd name="connsiteX6" fmla="*/ 4572 w 7619"/>
                    <a:gd name="connsiteY6" fmla="*/ 5525 h 8001"/>
                    <a:gd name="connsiteX7" fmla="*/ 7430 w 7619"/>
                    <a:gd name="connsiteY7" fmla="*/ 6668 h 8001"/>
                    <a:gd name="connsiteX8" fmla="*/ 5620 w 7619"/>
                    <a:gd name="connsiteY8" fmla="*/ 4096 h 8001"/>
                    <a:gd name="connsiteX9" fmla="*/ 7620 w 7619"/>
                    <a:gd name="connsiteY9" fmla="*/ 1715 h 8001"/>
                    <a:gd name="connsiteX10" fmla="*/ 4667 w 7619"/>
                    <a:gd name="connsiteY10" fmla="*/ 2667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8001">
                      <a:moveTo>
                        <a:pt x="4667" y="2667"/>
                      </a:moveTo>
                      <a:lnTo>
                        <a:pt x="3048" y="0"/>
                      </a:lnTo>
                      <a:lnTo>
                        <a:pt x="2953" y="3143"/>
                      </a:lnTo>
                      <a:lnTo>
                        <a:pt x="0" y="3905"/>
                      </a:lnTo>
                      <a:lnTo>
                        <a:pt x="2857" y="4858"/>
                      </a:lnTo>
                      <a:lnTo>
                        <a:pt x="2667" y="8001"/>
                      </a:lnTo>
                      <a:lnTo>
                        <a:pt x="4572" y="5525"/>
                      </a:lnTo>
                      <a:lnTo>
                        <a:pt x="7430" y="6668"/>
                      </a:lnTo>
                      <a:lnTo>
                        <a:pt x="5620" y="4096"/>
                      </a:lnTo>
                      <a:lnTo>
                        <a:pt x="7620" y="1715"/>
                      </a:lnTo>
                      <a:lnTo>
                        <a:pt x="4667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49" name="Freeform: Shape 1048">
                  <a:extLst>
                    <a:ext uri="{FF2B5EF4-FFF2-40B4-BE49-F238E27FC236}">
                      <a16:creationId xmlns:a16="http://schemas.microsoft.com/office/drawing/2014/main" id="{25D37B76-EBA9-FBAF-5681-AE0A018382F0}"/>
                    </a:ext>
                  </a:extLst>
                </p:cNvPr>
                <p:cNvSpPr/>
                <p:nvPr/>
              </p:nvSpPr>
              <p:spPr>
                <a:xfrm>
                  <a:off x="11836519" y="1931247"/>
                  <a:ext cx="8096" cy="7810"/>
                </a:xfrm>
                <a:custGeom>
                  <a:avLst/>
                  <a:gdLst>
                    <a:gd name="connsiteX0" fmla="*/ 4953 w 8096"/>
                    <a:gd name="connsiteY0" fmla="*/ 3048 h 7810"/>
                    <a:gd name="connsiteX1" fmla="*/ 4191 w 8096"/>
                    <a:gd name="connsiteY1" fmla="*/ 0 h 7810"/>
                    <a:gd name="connsiteX2" fmla="*/ 3143 w 8096"/>
                    <a:gd name="connsiteY2" fmla="*/ 2953 h 7810"/>
                    <a:gd name="connsiteX3" fmla="*/ 0 w 8096"/>
                    <a:gd name="connsiteY3" fmla="*/ 2762 h 7810"/>
                    <a:gd name="connsiteX4" fmla="*/ 2477 w 8096"/>
                    <a:gd name="connsiteY4" fmla="*/ 4667 h 7810"/>
                    <a:gd name="connsiteX5" fmla="*/ 1334 w 8096"/>
                    <a:gd name="connsiteY5" fmla="*/ 7620 h 7810"/>
                    <a:gd name="connsiteX6" fmla="*/ 3905 w 8096"/>
                    <a:gd name="connsiteY6" fmla="*/ 5810 h 7810"/>
                    <a:gd name="connsiteX7" fmla="*/ 6286 w 8096"/>
                    <a:gd name="connsiteY7" fmla="*/ 7810 h 7810"/>
                    <a:gd name="connsiteX8" fmla="*/ 5429 w 8096"/>
                    <a:gd name="connsiteY8" fmla="*/ 4858 h 7810"/>
                    <a:gd name="connsiteX9" fmla="*/ 8096 w 8096"/>
                    <a:gd name="connsiteY9" fmla="*/ 3143 h 7810"/>
                    <a:gd name="connsiteX10" fmla="*/ 4953 w 8096"/>
                    <a:gd name="connsiteY10" fmla="*/ 3048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810">
                      <a:moveTo>
                        <a:pt x="4953" y="3048"/>
                      </a:moveTo>
                      <a:lnTo>
                        <a:pt x="4191" y="0"/>
                      </a:lnTo>
                      <a:lnTo>
                        <a:pt x="3143" y="2953"/>
                      </a:lnTo>
                      <a:lnTo>
                        <a:pt x="0" y="2762"/>
                      </a:lnTo>
                      <a:lnTo>
                        <a:pt x="2477" y="4667"/>
                      </a:lnTo>
                      <a:lnTo>
                        <a:pt x="1334" y="7620"/>
                      </a:lnTo>
                      <a:lnTo>
                        <a:pt x="3905" y="5810"/>
                      </a:lnTo>
                      <a:lnTo>
                        <a:pt x="6286" y="7810"/>
                      </a:lnTo>
                      <a:lnTo>
                        <a:pt x="5429" y="4858"/>
                      </a:lnTo>
                      <a:lnTo>
                        <a:pt x="8096" y="3143"/>
                      </a:lnTo>
                      <a:lnTo>
                        <a:pt x="495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0" name="Freeform: Shape 1049">
                  <a:extLst>
                    <a:ext uri="{FF2B5EF4-FFF2-40B4-BE49-F238E27FC236}">
                      <a16:creationId xmlns:a16="http://schemas.microsoft.com/office/drawing/2014/main" id="{67E34FAA-FF1D-A297-3FAD-B3A1C226B262}"/>
                    </a:ext>
                  </a:extLst>
                </p:cNvPr>
                <p:cNvSpPr/>
                <p:nvPr/>
              </p:nvSpPr>
              <p:spPr>
                <a:xfrm>
                  <a:off x="11780321" y="1619208"/>
                  <a:ext cx="7905" cy="8191"/>
                </a:xfrm>
                <a:custGeom>
                  <a:avLst/>
                  <a:gdLst>
                    <a:gd name="connsiteX0" fmla="*/ 4858 w 7905"/>
                    <a:gd name="connsiteY0" fmla="*/ 3239 h 8191"/>
                    <a:gd name="connsiteX1" fmla="*/ 5144 w 7905"/>
                    <a:gd name="connsiteY1" fmla="*/ 0 h 8191"/>
                    <a:gd name="connsiteX2" fmla="*/ 3239 w 7905"/>
                    <a:gd name="connsiteY2" fmla="*/ 2572 h 8191"/>
                    <a:gd name="connsiteX3" fmla="*/ 286 w 7905"/>
                    <a:gd name="connsiteY3" fmla="*/ 1429 h 8191"/>
                    <a:gd name="connsiteX4" fmla="*/ 2096 w 7905"/>
                    <a:gd name="connsiteY4" fmla="*/ 4001 h 8191"/>
                    <a:gd name="connsiteX5" fmla="*/ 0 w 7905"/>
                    <a:gd name="connsiteY5" fmla="*/ 6382 h 8191"/>
                    <a:gd name="connsiteX6" fmla="*/ 3048 w 7905"/>
                    <a:gd name="connsiteY6" fmla="*/ 5525 h 8191"/>
                    <a:gd name="connsiteX7" fmla="*/ 4763 w 7905"/>
                    <a:gd name="connsiteY7" fmla="*/ 8192 h 8191"/>
                    <a:gd name="connsiteX8" fmla="*/ 4763 w 7905"/>
                    <a:gd name="connsiteY8" fmla="*/ 5048 h 8191"/>
                    <a:gd name="connsiteX9" fmla="*/ 7906 w 7905"/>
                    <a:gd name="connsiteY9" fmla="*/ 4286 h 8191"/>
                    <a:gd name="connsiteX10" fmla="*/ 4858 w 7905"/>
                    <a:gd name="connsiteY10" fmla="*/ 3239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8191">
                      <a:moveTo>
                        <a:pt x="4858" y="3239"/>
                      </a:moveTo>
                      <a:lnTo>
                        <a:pt x="5144" y="0"/>
                      </a:lnTo>
                      <a:lnTo>
                        <a:pt x="3239" y="2572"/>
                      </a:lnTo>
                      <a:lnTo>
                        <a:pt x="286" y="1429"/>
                      </a:lnTo>
                      <a:lnTo>
                        <a:pt x="2096" y="4001"/>
                      </a:lnTo>
                      <a:lnTo>
                        <a:pt x="0" y="6382"/>
                      </a:lnTo>
                      <a:lnTo>
                        <a:pt x="3048" y="5525"/>
                      </a:lnTo>
                      <a:lnTo>
                        <a:pt x="4763" y="8192"/>
                      </a:lnTo>
                      <a:lnTo>
                        <a:pt x="4763" y="5048"/>
                      </a:lnTo>
                      <a:lnTo>
                        <a:pt x="7906" y="4286"/>
                      </a:lnTo>
                      <a:lnTo>
                        <a:pt x="4858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1" name="Freeform: Shape 1050">
                  <a:extLst>
                    <a:ext uri="{FF2B5EF4-FFF2-40B4-BE49-F238E27FC236}">
                      <a16:creationId xmlns:a16="http://schemas.microsoft.com/office/drawing/2014/main" id="{141E2C18-1C23-1BCD-931C-85BC655432C3}"/>
                    </a:ext>
                  </a:extLst>
                </p:cNvPr>
                <p:cNvSpPr/>
                <p:nvPr/>
              </p:nvSpPr>
              <p:spPr>
                <a:xfrm>
                  <a:off x="11750794" y="1595205"/>
                  <a:ext cx="8191" cy="8001"/>
                </a:xfrm>
                <a:custGeom>
                  <a:avLst/>
                  <a:gdLst>
                    <a:gd name="connsiteX0" fmla="*/ 5619 w 8191"/>
                    <a:gd name="connsiteY0" fmla="*/ 3239 h 8001"/>
                    <a:gd name="connsiteX1" fmla="*/ 6858 w 8191"/>
                    <a:gd name="connsiteY1" fmla="*/ 286 h 8001"/>
                    <a:gd name="connsiteX2" fmla="*/ 4191 w 8191"/>
                    <a:gd name="connsiteY2" fmla="*/ 2096 h 8001"/>
                    <a:gd name="connsiteX3" fmla="*/ 1714 w 8191"/>
                    <a:gd name="connsiteY3" fmla="*/ 0 h 8001"/>
                    <a:gd name="connsiteX4" fmla="*/ 2667 w 8191"/>
                    <a:gd name="connsiteY4" fmla="*/ 3048 h 8001"/>
                    <a:gd name="connsiteX5" fmla="*/ 0 w 8191"/>
                    <a:gd name="connsiteY5" fmla="*/ 4763 h 8001"/>
                    <a:gd name="connsiteX6" fmla="*/ 3143 w 8191"/>
                    <a:gd name="connsiteY6" fmla="*/ 4858 h 8001"/>
                    <a:gd name="connsiteX7" fmla="*/ 3905 w 8191"/>
                    <a:gd name="connsiteY7" fmla="*/ 8001 h 8001"/>
                    <a:gd name="connsiteX8" fmla="*/ 4953 w 8191"/>
                    <a:gd name="connsiteY8" fmla="*/ 4953 h 8001"/>
                    <a:gd name="connsiteX9" fmla="*/ 8191 w 8191"/>
                    <a:gd name="connsiteY9" fmla="*/ 5144 h 8001"/>
                    <a:gd name="connsiteX10" fmla="*/ 5619 w 8191"/>
                    <a:gd name="connsiteY10" fmla="*/ 3239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001">
                      <a:moveTo>
                        <a:pt x="5619" y="3239"/>
                      </a:moveTo>
                      <a:lnTo>
                        <a:pt x="6858" y="286"/>
                      </a:lnTo>
                      <a:lnTo>
                        <a:pt x="4191" y="2096"/>
                      </a:lnTo>
                      <a:lnTo>
                        <a:pt x="1714" y="0"/>
                      </a:lnTo>
                      <a:lnTo>
                        <a:pt x="2667" y="3048"/>
                      </a:lnTo>
                      <a:lnTo>
                        <a:pt x="0" y="4763"/>
                      </a:lnTo>
                      <a:lnTo>
                        <a:pt x="3143" y="4858"/>
                      </a:lnTo>
                      <a:lnTo>
                        <a:pt x="3905" y="8001"/>
                      </a:lnTo>
                      <a:lnTo>
                        <a:pt x="4953" y="4953"/>
                      </a:lnTo>
                      <a:lnTo>
                        <a:pt x="8191" y="5144"/>
                      </a:lnTo>
                      <a:lnTo>
                        <a:pt x="5619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2" name="Freeform: Shape 1051">
                  <a:extLst>
                    <a:ext uri="{FF2B5EF4-FFF2-40B4-BE49-F238E27FC236}">
                      <a16:creationId xmlns:a16="http://schemas.microsoft.com/office/drawing/2014/main" id="{DC6A76D3-E029-62DB-3E53-4293E0187EC5}"/>
                    </a:ext>
                  </a:extLst>
                </p:cNvPr>
                <p:cNvSpPr/>
                <p:nvPr/>
              </p:nvSpPr>
              <p:spPr>
                <a:xfrm>
                  <a:off x="11726219" y="1603873"/>
                  <a:ext cx="8096" cy="8382"/>
                </a:xfrm>
                <a:custGeom>
                  <a:avLst/>
                  <a:gdLst>
                    <a:gd name="connsiteX0" fmla="*/ 6001 w 8096"/>
                    <a:gd name="connsiteY0" fmla="*/ 4286 h 8382"/>
                    <a:gd name="connsiteX1" fmla="*/ 8097 w 8096"/>
                    <a:gd name="connsiteY1" fmla="*/ 1810 h 8382"/>
                    <a:gd name="connsiteX2" fmla="*/ 4953 w 8096"/>
                    <a:gd name="connsiteY2" fmla="*/ 2762 h 8382"/>
                    <a:gd name="connsiteX3" fmla="*/ 3239 w 8096"/>
                    <a:gd name="connsiteY3" fmla="*/ 0 h 8382"/>
                    <a:gd name="connsiteX4" fmla="*/ 3143 w 8096"/>
                    <a:gd name="connsiteY4" fmla="*/ 3239 h 8382"/>
                    <a:gd name="connsiteX5" fmla="*/ 0 w 8096"/>
                    <a:gd name="connsiteY5" fmla="*/ 4001 h 8382"/>
                    <a:gd name="connsiteX6" fmla="*/ 3048 w 8096"/>
                    <a:gd name="connsiteY6" fmla="*/ 5144 h 8382"/>
                    <a:gd name="connsiteX7" fmla="*/ 2857 w 8096"/>
                    <a:gd name="connsiteY7" fmla="*/ 8382 h 8382"/>
                    <a:gd name="connsiteX8" fmla="*/ 4858 w 8096"/>
                    <a:gd name="connsiteY8" fmla="*/ 5715 h 8382"/>
                    <a:gd name="connsiteX9" fmla="*/ 7811 w 8096"/>
                    <a:gd name="connsiteY9" fmla="*/ 6953 h 8382"/>
                    <a:gd name="connsiteX10" fmla="*/ 6001 w 8096"/>
                    <a:gd name="connsiteY10" fmla="*/ 4286 h 8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8382">
                      <a:moveTo>
                        <a:pt x="6001" y="4286"/>
                      </a:moveTo>
                      <a:lnTo>
                        <a:pt x="8097" y="1810"/>
                      </a:lnTo>
                      <a:lnTo>
                        <a:pt x="4953" y="2762"/>
                      </a:lnTo>
                      <a:lnTo>
                        <a:pt x="3239" y="0"/>
                      </a:lnTo>
                      <a:lnTo>
                        <a:pt x="3143" y="3239"/>
                      </a:lnTo>
                      <a:lnTo>
                        <a:pt x="0" y="4001"/>
                      </a:lnTo>
                      <a:lnTo>
                        <a:pt x="3048" y="5144"/>
                      </a:lnTo>
                      <a:lnTo>
                        <a:pt x="2857" y="8382"/>
                      </a:lnTo>
                      <a:lnTo>
                        <a:pt x="4858" y="5715"/>
                      </a:lnTo>
                      <a:lnTo>
                        <a:pt x="7811" y="6953"/>
                      </a:lnTo>
                      <a:lnTo>
                        <a:pt x="6001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3" name="Freeform: Shape 1052">
                  <a:extLst>
                    <a:ext uri="{FF2B5EF4-FFF2-40B4-BE49-F238E27FC236}">
                      <a16:creationId xmlns:a16="http://schemas.microsoft.com/office/drawing/2014/main" id="{C7FC89C8-000F-8429-0102-188CE222EB03}"/>
                    </a:ext>
                  </a:extLst>
                </p:cNvPr>
                <p:cNvSpPr/>
                <p:nvPr/>
              </p:nvSpPr>
              <p:spPr>
                <a:xfrm>
                  <a:off x="11734887" y="1873430"/>
                  <a:ext cx="8382" cy="8096"/>
                </a:xfrm>
                <a:custGeom>
                  <a:avLst/>
                  <a:gdLst>
                    <a:gd name="connsiteX0" fmla="*/ 5619 w 8382"/>
                    <a:gd name="connsiteY0" fmla="*/ 4953 h 8096"/>
                    <a:gd name="connsiteX1" fmla="*/ 8382 w 8382"/>
                    <a:gd name="connsiteY1" fmla="*/ 3239 h 8096"/>
                    <a:gd name="connsiteX2" fmla="*/ 5143 w 8382"/>
                    <a:gd name="connsiteY2" fmla="*/ 3143 h 8096"/>
                    <a:gd name="connsiteX3" fmla="*/ 4381 w 8382"/>
                    <a:gd name="connsiteY3" fmla="*/ 0 h 8096"/>
                    <a:gd name="connsiteX4" fmla="*/ 3238 w 8382"/>
                    <a:gd name="connsiteY4" fmla="*/ 3048 h 8096"/>
                    <a:gd name="connsiteX5" fmla="*/ 0 w 8382"/>
                    <a:gd name="connsiteY5" fmla="*/ 2858 h 8096"/>
                    <a:gd name="connsiteX6" fmla="*/ 2571 w 8382"/>
                    <a:gd name="connsiteY6" fmla="*/ 4763 h 8096"/>
                    <a:gd name="connsiteX7" fmla="*/ 1333 w 8382"/>
                    <a:gd name="connsiteY7" fmla="*/ 7810 h 8096"/>
                    <a:gd name="connsiteX8" fmla="*/ 4096 w 8382"/>
                    <a:gd name="connsiteY8" fmla="*/ 6001 h 8096"/>
                    <a:gd name="connsiteX9" fmla="*/ 6572 w 8382"/>
                    <a:gd name="connsiteY9" fmla="*/ 8096 h 8096"/>
                    <a:gd name="connsiteX10" fmla="*/ 5619 w 8382"/>
                    <a:gd name="connsiteY10" fmla="*/ 495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096">
                      <a:moveTo>
                        <a:pt x="5619" y="4953"/>
                      </a:moveTo>
                      <a:lnTo>
                        <a:pt x="8382" y="3239"/>
                      </a:lnTo>
                      <a:lnTo>
                        <a:pt x="5143" y="3143"/>
                      </a:lnTo>
                      <a:lnTo>
                        <a:pt x="4381" y="0"/>
                      </a:lnTo>
                      <a:lnTo>
                        <a:pt x="3238" y="3048"/>
                      </a:lnTo>
                      <a:lnTo>
                        <a:pt x="0" y="2858"/>
                      </a:lnTo>
                      <a:lnTo>
                        <a:pt x="2571" y="4763"/>
                      </a:lnTo>
                      <a:lnTo>
                        <a:pt x="1333" y="7810"/>
                      </a:lnTo>
                      <a:lnTo>
                        <a:pt x="4096" y="6001"/>
                      </a:lnTo>
                      <a:lnTo>
                        <a:pt x="6572" y="8096"/>
                      </a:lnTo>
                      <a:lnTo>
                        <a:pt x="5619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4" name="Freeform: Shape 1053">
                  <a:extLst>
                    <a:ext uri="{FF2B5EF4-FFF2-40B4-BE49-F238E27FC236}">
                      <a16:creationId xmlns:a16="http://schemas.microsoft.com/office/drawing/2014/main" id="{E57ED92A-6E07-41B9-CA60-D4C18CB4D14C}"/>
                    </a:ext>
                  </a:extLst>
                </p:cNvPr>
                <p:cNvSpPr/>
                <p:nvPr/>
              </p:nvSpPr>
              <p:spPr>
                <a:xfrm>
                  <a:off x="11682594" y="1656070"/>
                  <a:ext cx="8191" cy="8477"/>
                </a:xfrm>
                <a:custGeom>
                  <a:avLst/>
                  <a:gdLst>
                    <a:gd name="connsiteX0" fmla="*/ 5049 w 8191"/>
                    <a:gd name="connsiteY0" fmla="*/ 5144 h 8477"/>
                    <a:gd name="connsiteX1" fmla="*/ 8192 w 8191"/>
                    <a:gd name="connsiteY1" fmla="*/ 4382 h 8477"/>
                    <a:gd name="connsiteX2" fmla="*/ 5049 w 8191"/>
                    <a:gd name="connsiteY2" fmla="*/ 3334 h 8477"/>
                    <a:gd name="connsiteX3" fmla="*/ 5335 w 8191"/>
                    <a:gd name="connsiteY3" fmla="*/ 0 h 8477"/>
                    <a:gd name="connsiteX4" fmla="*/ 3334 w 8191"/>
                    <a:gd name="connsiteY4" fmla="*/ 2667 h 8477"/>
                    <a:gd name="connsiteX5" fmla="*/ 286 w 8191"/>
                    <a:gd name="connsiteY5" fmla="*/ 1429 h 8477"/>
                    <a:gd name="connsiteX6" fmla="*/ 2096 w 8191"/>
                    <a:gd name="connsiteY6" fmla="*/ 4096 h 8477"/>
                    <a:gd name="connsiteX7" fmla="*/ 0 w 8191"/>
                    <a:gd name="connsiteY7" fmla="*/ 6668 h 8477"/>
                    <a:gd name="connsiteX8" fmla="*/ 3143 w 8191"/>
                    <a:gd name="connsiteY8" fmla="*/ 5715 h 8477"/>
                    <a:gd name="connsiteX9" fmla="*/ 4953 w 8191"/>
                    <a:gd name="connsiteY9" fmla="*/ 8477 h 8477"/>
                    <a:gd name="connsiteX10" fmla="*/ 5049 w 8191"/>
                    <a:gd name="connsiteY10" fmla="*/ 5144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477">
                      <a:moveTo>
                        <a:pt x="5049" y="5144"/>
                      </a:moveTo>
                      <a:lnTo>
                        <a:pt x="8192" y="4382"/>
                      </a:lnTo>
                      <a:lnTo>
                        <a:pt x="5049" y="3334"/>
                      </a:lnTo>
                      <a:lnTo>
                        <a:pt x="5335" y="0"/>
                      </a:lnTo>
                      <a:lnTo>
                        <a:pt x="3334" y="2667"/>
                      </a:lnTo>
                      <a:lnTo>
                        <a:pt x="286" y="1429"/>
                      </a:lnTo>
                      <a:lnTo>
                        <a:pt x="2096" y="4096"/>
                      </a:lnTo>
                      <a:lnTo>
                        <a:pt x="0" y="6668"/>
                      </a:lnTo>
                      <a:lnTo>
                        <a:pt x="3143" y="5715"/>
                      </a:lnTo>
                      <a:lnTo>
                        <a:pt x="4953" y="8477"/>
                      </a:lnTo>
                      <a:lnTo>
                        <a:pt x="504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5" name="Freeform: Shape 1054">
                  <a:extLst>
                    <a:ext uri="{FF2B5EF4-FFF2-40B4-BE49-F238E27FC236}">
                      <a16:creationId xmlns:a16="http://schemas.microsoft.com/office/drawing/2014/main" id="{4C9BD88D-26BB-8629-7DE4-70EEE8395920}"/>
                    </a:ext>
                  </a:extLst>
                </p:cNvPr>
                <p:cNvSpPr/>
                <p:nvPr/>
              </p:nvSpPr>
              <p:spPr>
                <a:xfrm>
                  <a:off x="11675450" y="1806470"/>
                  <a:ext cx="8572" cy="8286"/>
                </a:xfrm>
                <a:custGeom>
                  <a:avLst/>
                  <a:gdLst>
                    <a:gd name="connsiteX0" fmla="*/ 5239 w 8572"/>
                    <a:gd name="connsiteY0" fmla="*/ 5144 h 8286"/>
                    <a:gd name="connsiteX1" fmla="*/ 8573 w 8572"/>
                    <a:gd name="connsiteY1" fmla="*/ 5334 h 8286"/>
                    <a:gd name="connsiteX2" fmla="*/ 5906 w 8572"/>
                    <a:gd name="connsiteY2" fmla="*/ 3334 h 8286"/>
                    <a:gd name="connsiteX3" fmla="*/ 7144 w 8572"/>
                    <a:gd name="connsiteY3" fmla="*/ 286 h 8286"/>
                    <a:gd name="connsiteX4" fmla="*/ 4477 w 8572"/>
                    <a:gd name="connsiteY4" fmla="*/ 2191 h 8286"/>
                    <a:gd name="connsiteX5" fmla="*/ 1905 w 8572"/>
                    <a:gd name="connsiteY5" fmla="*/ 0 h 8286"/>
                    <a:gd name="connsiteX6" fmla="*/ 2858 w 8572"/>
                    <a:gd name="connsiteY6" fmla="*/ 3239 h 8286"/>
                    <a:gd name="connsiteX7" fmla="*/ 0 w 8572"/>
                    <a:gd name="connsiteY7" fmla="*/ 4953 h 8286"/>
                    <a:gd name="connsiteX8" fmla="*/ 3334 w 8572"/>
                    <a:gd name="connsiteY8" fmla="*/ 5048 h 8286"/>
                    <a:gd name="connsiteX9" fmla="*/ 4191 w 8572"/>
                    <a:gd name="connsiteY9" fmla="*/ 8287 h 8286"/>
                    <a:gd name="connsiteX10" fmla="*/ 5239 w 8572"/>
                    <a:gd name="connsiteY10" fmla="*/ 5144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286">
                      <a:moveTo>
                        <a:pt x="5239" y="5144"/>
                      </a:moveTo>
                      <a:lnTo>
                        <a:pt x="8573" y="5334"/>
                      </a:lnTo>
                      <a:lnTo>
                        <a:pt x="5906" y="3334"/>
                      </a:lnTo>
                      <a:lnTo>
                        <a:pt x="7144" y="286"/>
                      </a:lnTo>
                      <a:lnTo>
                        <a:pt x="4477" y="2191"/>
                      </a:lnTo>
                      <a:lnTo>
                        <a:pt x="1905" y="0"/>
                      </a:lnTo>
                      <a:lnTo>
                        <a:pt x="2858" y="3239"/>
                      </a:lnTo>
                      <a:lnTo>
                        <a:pt x="0" y="4953"/>
                      </a:lnTo>
                      <a:lnTo>
                        <a:pt x="3334" y="5048"/>
                      </a:lnTo>
                      <a:lnTo>
                        <a:pt x="4191" y="8287"/>
                      </a:lnTo>
                      <a:lnTo>
                        <a:pt x="523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6" name="Freeform: Shape 1055">
                  <a:extLst>
                    <a:ext uri="{FF2B5EF4-FFF2-40B4-BE49-F238E27FC236}">
                      <a16:creationId xmlns:a16="http://schemas.microsoft.com/office/drawing/2014/main" id="{C66D296B-4F12-6F2C-B18A-E2E6567D6A40}"/>
                    </a:ext>
                  </a:extLst>
                </p:cNvPr>
                <p:cNvSpPr/>
                <p:nvPr/>
              </p:nvSpPr>
              <p:spPr>
                <a:xfrm>
                  <a:off x="11618300" y="1569393"/>
                  <a:ext cx="8382" cy="8667"/>
                </a:xfrm>
                <a:custGeom>
                  <a:avLst/>
                  <a:gdLst>
                    <a:gd name="connsiteX0" fmla="*/ 4953 w 8382"/>
                    <a:gd name="connsiteY0" fmla="*/ 5905 h 8667"/>
                    <a:gd name="connsiteX1" fmla="*/ 8097 w 8382"/>
                    <a:gd name="connsiteY1" fmla="*/ 7239 h 8667"/>
                    <a:gd name="connsiteX2" fmla="*/ 6191 w 8382"/>
                    <a:gd name="connsiteY2" fmla="*/ 4477 h 8667"/>
                    <a:gd name="connsiteX3" fmla="*/ 8382 w 8382"/>
                    <a:gd name="connsiteY3" fmla="*/ 1905 h 8667"/>
                    <a:gd name="connsiteX4" fmla="*/ 5144 w 8382"/>
                    <a:gd name="connsiteY4" fmla="*/ 2857 h 8667"/>
                    <a:gd name="connsiteX5" fmla="*/ 3334 w 8382"/>
                    <a:gd name="connsiteY5" fmla="*/ 0 h 8667"/>
                    <a:gd name="connsiteX6" fmla="*/ 3239 w 8382"/>
                    <a:gd name="connsiteY6" fmla="*/ 3334 h 8667"/>
                    <a:gd name="connsiteX7" fmla="*/ 0 w 8382"/>
                    <a:gd name="connsiteY7" fmla="*/ 4191 h 8667"/>
                    <a:gd name="connsiteX8" fmla="*/ 3143 w 8382"/>
                    <a:gd name="connsiteY8" fmla="*/ 5239 h 8667"/>
                    <a:gd name="connsiteX9" fmla="*/ 2953 w 8382"/>
                    <a:gd name="connsiteY9" fmla="*/ 8668 h 8667"/>
                    <a:gd name="connsiteX10" fmla="*/ 4953 w 8382"/>
                    <a:gd name="connsiteY10" fmla="*/ 5905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667">
                      <a:moveTo>
                        <a:pt x="4953" y="5905"/>
                      </a:moveTo>
                      <a:lnTo>
                        <a:pt x="8097" y="7239"/>
                      </a:lnTo>
                      <a:lnTo>
                        <a:pt x="6191" y="4477"/>
                      </a:lnTo>
                      <a:lnTo>
                        <a:pt x="8382" y="1905"/>
                      </a:lnTo>
                      <a:lnTo>
                        <a:pt x="5144" y="2857"/>
                      </a:lnTo>
                      <a:lnTo>
                        <a:pt x="3334" y="0"/>
                      </a:lnTo>
                      <a:lnTo>
                        <a:pt x="3239" y="3334"/>
                      </a:lnTo>
                      <a:lnTo>
                        <a:pt x="0" y="4191"/>
                      </a:lnTo>
                      <a:lnTo>
                        <a:pt x="3143" y="5239"/>
                      </a:lnTo>
                      <a:lnTo>
                        <a:pt x="2953" y="8668"/>
                      </a:lnTo>
                      <a:lnTo>
                        <a:pt x="4953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7" name="Freeform: Shape 1056">
                  <a:extLst>
                    <a:ext uri="{FF2B5EF4-FFF2-40B4-BE49-F238E27FC236}">
                      <a16:creationId xmlns:a16="http://schemas.microsoft.com/office/drawing/2014/main" id="{E303463D-6832-74E7-6CB1-D6491A5A295D}"/>
                    </a:ext>
                  </a:extLst>
                </p:cNvPr>
                <p:cNvSpPr/>
                <p:nvPr/>
              </p:nvSpPr>
              <p:spPr>
                <a:xfrm>
                  <a:off x="11626492" y="1840379"/>
                  <a:ext cx="8667" cy="8382"/>
                </a:xfrm>
                <a:custGeom>
                  <a:avLst/>
                  <a:gdLst>
                    <a:gd name="connsiteX0" fmla="*/ 4191 w 8667"/>
                    <a:gd name="connsiteY0" fmla="*/ 6191 h 8382"/>
                    <a:gd name="connsiteX1" fmla="*/ 6762 w 8667"/>
                    <a:gd name="connsiteY1" fmla="*/ 8382 h 8382"/>
                    <a:gd name="connsiteX2" fmla="*/ 5810 w 8667"/>
                    <a:gd name="connsiteY2" fmla="*/ 5144 h 8382"/>
                    <a:gd name="connsiteX3" fmla="*/ 8667 w 8667"/>
                    <a:gd name="connsiteY3" fmla="*/ 3334 h 8382"/>
                    <a:gd name="connsiteX4" fmla="*/ 5334 w 8667"/>
                    <a:gd name="connsiteY4" fmla="*/ 3239 h 8382"/>
                    <a:gd name="connsiteX5" fmla="*/ 4476 w 8667"/>
                    <a:gd name="connsiteY5" fmla="*/ 0 h 8382"/>
                    <a:gd name="connsiteX6" fmla="*/ 3334 w 8667"/>
                    <a:gd name="connsiteY6" fmla="*/ 3143 h 8382"/>
                    <a:gd name="connsiteX7" fmla="*/ 0 w 8667"/>
                    <a:gd name="connsiteY7" fmla="*/ 2953 h 8382"/>
                    <a:gd name="connsiteX8" fmla="*/ 2667 w 8667"/>
                    <a:gd name="connsiteY8" fmla="*/ 5048 h 8382"/>
                    <a:gd name="connsiteX9" fmla="*/ 1428 w 8667"/>
                    <a:gd name="connsiteY9" fmla="*/ 8192 h 8382"/>
                    <a:gd name="connsiteX10" fmla="*/ 4191 w 8667"/>
                    <a:gd name="connsiteY10" fmla="*/ 6191 h 8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8382">
                      <a:moveTo>
                        <a:pt x="4191" y="6191"/>
                      </a:moveTo>
                      <a:lnTo>
                        <a:pt x="6762" y="8382"/>
                      </a:lnTo>
                      <a:lnTo>
                        <a:pt x="5810" y="5144"/>
                      </a:lnTo>
                      <a:lnTo>
                        <a:pt x="8667" y="3334"/>
                      </a:lnTo>
                      <a:lnTo>
                        <a:pt x="5334" y="3239"/>
                      </a:lnTo>
                      <a:lnTo>
                        <a:pt x="4476" y="0"/>
                      </a:lnTo>
                      <a:lnTo>
                        <a:pt x="3334" y="3143"/>
                      </a:lnTo>
                      <a:lnTo>
                        <a:pt x="0" y="2953"/>
                      </a:lnTo>
                      <a:lnTo>
                        <a:pt x="2667" y="5048"/>
                      </a:lnTo>
                      <a:lnTo>
                        <a:pt x="1428" y="8192"/>
                      </a:lnTo>
                      <a:lnTo>
                        <a:pt x="4191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8" name="Freeform: Shape 1057">
                  <a:extLst>
                    <a:ext uri="{FF2B5EF4-FFF2-40B4-BE49-F238E27FC236}">
                      <a16:creationId xmlns:a16="http://schemas.microsoft.com/office/drawing/2014/main" id="{76E3898F-79D7-D448-E235-4C8D350828F3}"/>
                    </a:ext>
                  </a:extLst>
                </p:cNvPr>
                <p:cNvSpPr/>
                <p:nvPr/>
              </p:nvSpPr>
              <p:spPr>
                <a:xfrm>
                  <a:off x="11608299" y="1903053"/>
                  <a:ext cx="8477" cy="8858"/>
                </a:xfrm>
                <a:custGeom>
                  <a:avLst/>
                  <a:gdLst>
                    <a:gd name="connsiteX0" fmla="*/ 3239 w 8477"/>
                    <a:gd name="connsiteY0" fmla="*/ 5906 h 8858"/>
                    <a:gd name="connsiteX1" fmla="*/ 5049 w 8477"/>
                    <a:gd name="connsiteY1" fmla="*/ 8858 h 8858"/>
                    <a:gd name="connsiteX2" fmla="*/ 5144 w 8477"/>
                    <a:gd name="connsiteY2" fmla="*/ 5429 h 8858"/>
                    <a:gd name="connsiteX3" fmla="*/ 8477 w 8477"/>
                    <a:gd name="connsiteY3" fmla="*/ 4572 h 8858"/>
                    <a:gd name="connsiteX4" fmla="*/ 5239 w 8477"/>
                    <a:gd name="connsiteY4" fmla="*/ 3429 h 8858"/>
                    <a:gd name="connsiteX5" fmla="*/ 5525 w 8477"/>
                    <a:gd name="connsiteY5" fmla="*/ 0 h 8858"/>
                    <a:gd name="connsiteX6" fmla="*/ 3429 w 8477"/>
                    <a:gd name="connsiteY6" fmla="*/ 2762 h 8858"/>
                    <a:gd name="connsiteX7" fmla="*/ 191 w 8477"/>
                    <a:gd name="connsiteY7" fmla="*/ 1429 h 8858"/>
                    <a:gd name="connsiteX8" fmla="*/ 2191 w 8477"/>
                    <a:gd name="connsiteY8" fmla="*/ 4286 h 8858"/>
                    <a:gd name="connsiteX9" fmla="*/ 0 w 8477"/>
                    <a:gd name="connsiteY9" fmla="*/ 6858 h 8858"/>
                    <a:gd name="connsiteX10" fmla="*/ 3239 w 8477"/>
                    <a:gd name="connsiteY10" fmla="*/ 5906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858">
                      <a:moveTo>
                        <a:pt x="3239" y="5906"/>
                      </a:moveTo>
                      <a:lnTo>
                        <a:pt x="5049" y="8858"/>
                      </a:lnTo>
                      <a:lnTo>
                        <a:pt x="5144" y="5429"/>
                      </a:lnTo>
                      <a:lnTo>
                        <a:pt x="8477" y="4572"/>
                      </a:lnTo>
                      <a:lnTo>
                        <a:pt x="5239" y="3429"/>
                      </a:lnTo>
                      <a:lnTo>
                        <a:pt x="5525" y="0"/>
                      </a:lnTo>
                      <a:lnTo>
                        <a:pt x="3429" y="2762"/>
                      </a:lnTo>
                      <a:lnTo>
                        <a:pt x="191" y="1429"/>
                      </a:lnTo>
                      <a:lnTo>
                        <a:pt x="2191" y="4286"/>
                      </a:lnTo>
                      <a:lnTo>
                        <a:pt x="0" y="6858"/>
                      </a:lnTo>
                      <a:lnTo>
                        <a:pt x="3239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59" name="Freeform: Shape 1058">
                  <a:extLst>
                    <a:ext uri="{FF2B5EF4-FFF2-40B4-BE49-F238E27FC236}">
                      <a16:creationId xmlns:a16="http://schemas.microsoft.com/office/drawing/2014/main" id="{F1B0B119-B79F-47C8-D6E4-BA276C541296}"/>
                    </a:ext>
                  </a:extLst>
                </p:cNvPr>
                <p:cNvSpPr/>
                <p:nvPr/>
              </p:nvSpPr>
              <p:spPr>
                <a:xfrm>
                  <a:off x="11549816" y="1645211"/>
                  <a:ext cx="8858" cy="8667"/>
                </a:xfrm>
                <a:custGeom>
                  <a:avLst/>
                  <a:gdLst>
                    <a:gd name="connsiteX0" fmla="*/ 3429 w 8858"/>
                    <a:gd name="connsiteY0" fmla="*/ 5239 h 8667"/>
                    <a:gd name="connsiteX1" fmla="*/ 4286 w 8858"/>
                    <a:gd name="connsiteY1" fmla="*/ 8668 h 8667"/>
                    <a:gd name="connsiteX2" fmla="*/ 5429 w 8858"/>
                    <a:gd name="connsiteY2" fmla="*/ 5334 h 8667"/>
                    <a:gd name="connsiteX3" fmla="*/ 8858 w 8858"/>
                    <a:gd name="connsiteY3" fmla="*/ 5620 h 8667"/>
                    <a:gd name="connsiteX4" fmla="*/ 6096 w 8858"/>
                    <a:gd name="connsiteY4" fmla="*/ 3524 h 8667"/>
                    <a:gd name="connsiteX5" fmla="*/ 7429 w 8858"/>
                    <a:gd name="connsiteY5" fmla="*/ 286 h 8667"/>
                    <a:gd name="connsiteX6" fmla="*/ 4572 w 8858"/>
                    <a:gd name="connsiteY6" fmla="*/ 2286 h 8667"/>
                    <a:gd name="connsiteX7" fmla="*/ 1905 w 8858"/>
                    <a:gd name="connsiteY7" fmla="*/ 0 h 8667"/>
                    <a:gd name="connsiteX8" fmla="*/ 2953 w 8858"/>
                    <a:gd name="connsiteY8" fmla="*/ 3334 h 8667"/>
                    <a:gd name="connsiteX9" fmla="*/ 0 w 8858"/>
                    <a:gd name="connsiteY9" fmla="*/ 5144 h 8667"/>
                    <a:gd name="connsiteX10" fmla="*/ 3429 w 8858"/>
                    <a:gd name="connsiteY10" fmla="*/ 5239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8667">
                      <a:moveTo>
                        <a:pt x="3429" y="5239"/>
                      </a:moveTo>
                      <a:lnTo>
                        <a:pt x="4286" y="8668"/>
                      </a:lnTo>
                      <a:lnTo>
                        <a:pt x="5429" y="5334"/>
                      </a:lnTo>
                      <a:lnTo>
                        <a:pt x="8858" y="5620"/>
                      </a:lnTo>
                      <a:lnTo>
                        <a:pt x="6096" y="3524"/>
                      </a:lnTo>
                      <a:lnTo>
                        <a:pt x="7429" y="286"/>
                      </a:lnTo>
                      <a:lnTo>
                        <a:pt x="4572" y="2286"/>
                      </a:lnTo>
                      <a:lnTo>
                        <a:pt x="1905" y="0"/>
                      </a:lnTo>
                      <a:lnTo>
                        <a:pt x="2953" y="3334"/>
                      </a:lnTo>
                      <a:lnTo>
                        <a:pt x="0" y="5144"/>
                      </a:lnTo>
                      <a:lnTo>
                        <a:pt x="342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0" name="Freeform: Shape 1059">
                  <a:extLst>
                    <a:ext uri="{FF2B5EF4-FFF2-40B4-BE49-F238E27FC236}">
                      <a16:creationId xmlns:a16="http://schemas.microsoft.com/office/drawing/2014/main" id="{4A4284A8-EE4A-3420-84F7-7F093C8A71FA}"/>
                    </a:ext>
                  </a:extLst>
                </p:cNvPr>
                <p:cNvSpPr/>
                <p:nvPr/>
              </p:nvSpPr>
              <p:spPr>
                <a:xfrm>
                  <a:off x="11568866" y="2006685"/>
                  <a:ext cx="8763" cy="9048"/>
                </a:xfrm>
                <a:custGeom>
                  <a:avLst/>
                  <a:gdLst>
                    <a:gd name="connsiteX0" fmla="*/ 3334 w 8763"/>
                    <a:gd name="connsiteY0" fmla="*/ 5524 h 9048"/>
                    <a:gd name="connsiteX1" fmla="*/ 3143 w 8763"/>
                    <a:gd name="connsiteY1" fmla="*/ 9049 h 9048"/>
                    <a:gd name="connsiteX2" fmla="*/ 5239 w 8763"/>
                    <a:gd name="connsiteY2" fmla="*/ 6286 h 9048"/>
                    <a:gd name="connsiteX3" fmla="*/ 8477 w 8763"/>
                    <a:gd name="connsiteY3" fmla="*/ 7620 h 9048"/>
                    <a:gd name="connsiteX4" fmla="*/ 6477 w 8763"/>
                    <a:gd name="connsiteY4" fmla="*/ 4667 h 9048"/>
                    <a:gd name="connsiteX5" fmla="*/ 8763 w 8763"/>
                    <a:gd name="connsiteY5" fmla="*/ 2000 h 9048"/>
                    <a:gd name="connsiteX6" fmla="*/ 5429 w 8763"/>
                    <a:gd name="connsiteY6" fmla="*/ 3048 h 9048"/>
                    <a:gd name="connsiteX7" fmla="*/ 3524 w 8763"/>
                    <a:gd name="connsiteY7" fmla="*/ 0 h 9048"/>
                    <a:gd name="connsiteX8" fmla="*/ 3429 w 8763"/>
                    <a:gd name="connsiteY8" fmla="*/ 3524 h 9048"/>
                    <a:gd name="connsiteX9" fmla="*/ 0 w 8763"/>
                    <a:gd name="connsiteY9" fmla="*/ 4381 h 9048"/>
                    <a:gd name="connsiteX10" fmla="*/ 3334 w 8763"/>
                    <a:gd name="connsiteY10" fmla="*/ 5524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3" h="9048">
                      <a:moveTo>
                        <a:pt x="3334" y="5524"/>
                      </a:moveTo>
                      <a:lnTo>
                        <a:pt x="3143" y="9049"/>
                      </a:lnTo>
                      <a:lnTo>
                        <a:pt x="5239" y="6286"/>
                      </a:lnTo>
                      <a:lnTo>
                        <a:pt x="8477" y="7620"/>
                      </a:lnTo>
                      <a:lnTo>
                        <a:pt x="6477" y="4667"/>
                      </a:lnTo>
                      <a:lnTo>
                        <a:pt x="8763" y="2000"/>
                      </a:lnTo>
                      <a:lnTo>
                        <a:pt x="5429" y="3048"/>
                      </a:lnTo>
                      <a:lnTo>
                        <a:pt x="3524" y="0"/>
                      </a:lnTo>
                      <a:lnTo>
                        <a:pt x="3429" y="3524"/>
                      </a:lnTo>
                      <a:lnTo>
                        <a:pt x="0" y="4381"/>
                      </a:lnTo>
                      <a:lnTo>
                        <a:pt x="3334" y="5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1" name="Freeform: Shape 1060">
                  <a:extLst>
                    <a:ext uri="{FF2B5EF4-FFF2-40B4-BE49-F238E27FC236}">
                      <a16:creationId xmlns:a16="http://schemas.microsoft.com/office/drawing/2014/main" id="{7AF54F6C-417A-AA32-8AFF-4C3C57F61799}"/>
                    </a:ext>
                  </a:extLst>
                </p:cNvPr>
                <p:cNvSpPr/>
                <p:nvPr/>
              </p:nvSpPr>
              <p:spPr>
                <a:xfrm>
                  <a:off x="11543720" y="2014115"/>
                  <a:ext cx="9143" cy="8762"/>
                </a:xfrm>
                <a:custGeom>
                  <a:avLst/>
                  <a:gdLst>
                    <a:gd name="connsiteX0" fmla="*/ 2857 w 9143"/>
                    <a:gd name="connsiteY0" fmla="*/ 5239 h 8762"/>
                    <a:gd name="connsiteX1" fmla="*/ 1524 w 9143"/>
                    <a:gd name="connsiteY1" fmla="*/ 8477 h 8762"/>
                    <a:gd name="connsiteX2" fmla="*/ 4381 w 9143"/>
                    <a:gd name="connsiteY2" fmla="*/ 6477 h 8762"/>
                    <a:gd name="connsiteX3" fmla="*/ 7144 w 9143"/>
                    <a:gd name="connsiteY3" fmla="*/ 8763 h 8762"/>
                    <a:gd name="connsiteX4" fmla="*/ 6096 w 9143"/>
                    <a:gd name="connsiteY4" fmla="*/ 5334 h 8762"/>
                    <a:gd name="connsiteX5" fmla="*/ 9144 w 9143"/>
                    <a:gd name="connsiteY5" fmla="*/ 3524 h 8762"/>
                    <a:gd name="connsiteX6" fmla="*/ 5524 w 9143"/>
                    <a:gd name="connsiteY6" fmla="*/ 3429 h 8762"/>
                    <a:gd name="connsiteX7" fmla="*/ 4667 w 9143"/>
                    <a:gd name="connsiteY7" fmla="*/ 0 h 8762"/>
                    <a:gd name="connsiteX8" fmla="*/ 3524 w 9143"/>
                    <a:gd name="connsiteY8" fmla="*/ 3334 h 8762"/>
                    <a:gd name="connsiteX9" fmla="*/ 0 w 9143"/>
                    <a:gd name="connsiteY9" fmla="*/ 3048 h 8762"/>
                    <a:gd name="connsiteX10" fmla="*/ 2857 w 9143"/>
                    <a:gd name="connsiteY10" fmla="*/ 5239 h 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3" h="8762">
                      <a:moveTo>
                        <a:pt x="2857" y="5239"/>
                      </a:moveTo>
                      <a:lnTo>
                        <a:pt x="1524" y="8477"/>
                      </a:lnTo>
                      <a:lnTo>
                        <a:pt x="4381" y="6477"/>
                      </a:lnTo>
                      <a:lnTo>
                        <a:pt x="7144" y="8763"/>
                      </a:lnTo>
                      <a:lnTo>
                        <a:pt x="6096" y="5334"/>
                      </a:lnTo>
                      <a:lnTo>
                        <a:pt x="9144" y="3524"/>
                      </a:lnTo>
                      <a:lnTo>
                        <a:pt x="5524" y="3429"/>
                      </a:lnTo>
                      <a:lnTo>
                        <a:pt x="4667" y="0"/>
                      </a:lnTo>
                      <a:lnTo>
                        <a:pt x="3524" y="3334"/>
                      </a:lnTo>
                      <a:lnTo>
                        <a:pt x="0" y="3048"/>
                      </a:lnTo>
                      <a:lnTo>
                        <a:pt x="2857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2" name="Freeform: Shape 1061">
                  <a:extLst>
                    <a:ext uri="{FF2B5EF4-FFF2-40B4-BE49-F238E27FC236}">
                      <a16:creationId xmlns:a16="http://schemas.microsoft.com/office/drawing/2014/main" id="{CE241B17-60A0-4D81-86AA-411B9B6221AE}"/>
                    </a:ext>
                  </a:extLst>
                </p:cNvPr>
                <p:cNvSpPr/>
                <p:nvPr/>
              </p:nvSpPr>
              <p:spPr>
                <a:xfrm>
                  <a:off x="11487237" y="1766370"/>
                  <a:ext cx="8858" cy="9143"/>
                </a:xfrm>
                <a:custGeom>
                  <a:avLst/>
                  <a:gdLst>
                    <a:gd name="connsiteX0" fmla="*/ 2286 w 8858"/>
                    <a:gd name="connsiteY0" fmla="*/ 4381 h 9143"/>
                    <a:gd name="connsiteX1" fmla="*/ 0 w 8858"/>
                    <a:gd name="connsiteY1" fmla="*/ 7144 h 9143"/>
                    <a:gd name="connsiteX2" fmla="*/ 3429 w 8858"/>
                    <a:gd name="connsiteY2" fmla="*/ 6096 h 9143"/>
                    <a:gd name="connsiteX3" fmla="*/ 5334 w 8858"/>
                    <a:gd name="connsiteY3" fmla="*/ 9144 h 9143"/>
                    <a:gd name="connsiteX4" fmla="*/ 5429 w 8858"/>
                    <a:gd name="connsiteY4" fmla="*/ 5620 h 9143"/>
                    <a:gd name="connsiteX5" fmla="*/ 8858 w 8858"/>
                    <a:gd name="connsiteY5" fmla="*/ 4763 h 9143"/>
                    <a:gd name="connsiteX6" fmla="*/ 5525 w 8858"/>
                    <a:gd name="connsiteY6" fmla="*/ 3524 h 9143"/>
                    <a:gd name="connsiteX7" fmla="*/ 5810 w 8858"/>
                    <a:gd name="connsiteY7" fmla="*/ 0 h 9143"/>
                    <a:gd name="connsiteX8" fmla="*/ 3620 w 8858"/>
                    <a:gd name="connsiteY8" fmla="*/ 2857 h 9143"/>
                    <a:gd name="connsiteX9" fmla="*/ 286 w 8858"/>
                    <a:gd name="connsiteY9" fmla="*/ 1429 h 9143"/>
                    <a:gd name="connsiteX10" fmla="*/ 2286 w 8858"/>
                    <a:gd name="connsiteY10" fmla="*/ 4381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143">
                      <a:moveTo>
                        <a:pt x="2286" y="4381"/>
                      </a:moveTo>
                      <a:lnTo>
                        <a:pt x="0" y="7144"/>
                      </a:lnTo>
                      <a:lnTo>
                        <a:pt x="3429" y="6096"/>
                      </a:lnTo>
                      <a:lnTo>
                        <a:pt x="5334" y="9144"/>
                      </a:lnTo>
                      <a:lnTo>
                        <a:pt x="5429" y="5620"/>
                      </a:lnTo>
                      <a:lnTo>
                        <a:pt x="8858" y="4763"/>
                      </a:lnTo>
                      <a:lnTo>
                        <a:pt x="5525" y="3524"/>
                      </a:lnTo>
                      <a:lnTo>
                        <a:pt x="5810" y="0"/>
                      </a:lnTo>
                      <a:lnTo>
                        <a:pt x="3620" y="2857"/>
                      </a:lnTo>
                      <a:lnTo>
                        <a:pt x="286" y="1429"/>
                      </a:lnTo>
                      <a:lnTo>
                        <a:pt x="2286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3" name="Freeform: Shape 1062">
                  <a:extLst>
                    <a:ext uri="{FF2B5EF4-FFF2-40B4-BE49-F238E27FC236}">
                      <a16:creationId xmlns:a16="http://schemas.microsoft.com/office/drawing/2014/main" id="{BFC4A1F2-6655-9378-D4B2-15C428A01A2D}"/>
                    </a:ext>
                  </a:extLst>
                </p:cNvPr>
                <p:cNvSpPr/>
                <p:nvPr/>
              </p:nvSpPr>
              <p:spPr>
                <a:xfrm>
                  <a:off x="11431325" y="1555200"/>
                  <a:ext cx="9239" cy="8953"/>
                </a:xfrm>
                <a:custGeom>
                  <a:avLst/>
                  <a:gdLst>
                    <a:gd name="connsiteX0" fmla="*/ 3048 w 9239"/>
                    <a:gd name="connsiteY0" fmla="*/ 3524 h 8953"/>
                    <a:gd name="connsiteX1" fmla="*/ 0 w 9239"/>
                    <a:gd name="connsiteY1" fmla="*/ 5429 h 8953"/>
                    <a:gd name="connsiteX2" fmla="*/ 3524 w 9239"/>
                    <a:gd name="connsiteY2" fmla="*/ 5525 h 8953"/>
                    <a:gd name="connsiteX3" fmla="*/ 4477 w 9239"/>
                    <a:gd name="connsiteY3" fmla="*/ 8954 h 8953"/>
                    <a:gd name="connsiteX4" fmla="*/ 5620 w 9239"/>
                    <a:gd name="connsiteY4" fmla="*/ 5620 h 8953"/>
                    <a:gd name="connsiteX5" fmla="*/ 9239 w 9239"/>
                    <a:gd name="connsiteY5" fmla="*/ 5810 h 8953"/>
                    <a:gd name="connsiteX6" fmla="*/ 6382 w 9239"/>
                    <a:gd name="connsiteY6" fmla="*/ 3620 h 8953"/>
                    <a:gd name="connsiteX7" fmla="*/ 7715 w 9239"/>
                    <a:gd name="connsiteY7" fmla="*/ 286 h 8953"/>
                    <a:gd name="connsiteX8" fmla="*/ 4763 w 9239"/>
                    <a:gd name="connsiteY8" fmla="*/ 2381 h 8953"/>
                    <a:gd name="connsiteX9" fmla="*/ 2000 w 9239"/>
                    <a:gd name="connsiteY9" fmla="*/ 0 h 8953"/>
                    <a:gd name="connsiteX10" fmla="*/ 3048 w 9239"/>
                    <a:gd name="connsiteY10" fmla="*/ 3524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8953">
                      <a:moveTo>
                        <a:pt x="3048" y="3524"/>
                      </a:moveTo>
                      <a:lnTo>
                        <a:pt x="0" y="5429"/>
                      </a:lnTo>
                      <a:lnTo>
                        <a:pt x="3524" y="5525"/>
                      </a:lnTo>
                      <a:lnTo>
                        <a:pt x="4477" y="8954"/>
                      </a:lnTo>
                      <a:lnTo>
                        <a:pt x="5620" y="5620"/>
                      </a:lnTo>
                      <a:lnTo>
                        <a:pt x="9239" y="5810"/>
                      </a:lnTo>
                      <a:lnTo>
                        <a:pt x="6382" y="3620"/>
                      </a:lnTo>
                      <a:lnTo>
                        <a:pt x="7715" y="286"/>
                      </a:lnTo>
                      <a:lnTo>
                        <a:pt x="4763" y="2381"/>
                      </a:lnTo>
                      <a:lnTo>
                        <a:pt x="2000" y="0"/>
                      </a:lnTo>
                      <a:lnTo>
                        <a:pt x="3048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4" name="Freeform: Shape 1063">
                  <a:extLst>
                    <a:ext uri="{FF2B5EF4-FFF2-40B4-BE49-F238E27FC236}">
                      <a16:creationId xmlns:a16="http://schemas.microsoft.com/office/drawing/2014/main" id="{C8817D73-F54E-EBFC-C945-4DBA022F5711}"/>
                    </a:ext>
                  </a:extLst>
                </p:cNvPr>
                <p:cNvSpPr/>
                <p:nvPr/>
              </p:nvSpPr>
              <p:spPr>
                <a:xfrm>
                  <a:off x="11451137" y="1896767"/>
                  <a:ext cx="9048" cy="9429"/>
                </a:xfrm>
                <a:custGeom>
                  <a:avLst/>
                  <a:gdLst>
                    <a:gd name="connsiteX0" fmla="*/ 3524 w 9048"/>
                    <a:gd name="connsiteY0" fmla="*/ 3619 h 9429"/>
                    <a:gd name="connsiteX1" fmla="*/ 0 w 9048"/>
                    <a:gd name="connsiteY1" fmla="*/ 4572 h 9429"/>
                    <a:gd name="connsiteX2" fmla="*/ 3429 w 9048"/>
                    <a:gd name="connsiteY2" fmla="*/ 5715 h 9429"/>
                    <a:gd name="connsiteX3" fmla="*/ 3143 w 9048"/>
                    <a:gd name="connsiteY3" fmla="*/ 9430 h 9429"/>
                    <a:gd name="connsiteX4" fmla="*/ 5334 w 9048"/>
                    <a:gd name="connsiteY4" fmla="*/ 6477 h 9429"/>
                    <a:gd name="connsiteX5" fmla="*/ 8763 w 9048"/>
                    <a:gd name="connsiteY5" fmla="*/ 7906 h 9429"/>
                    <a:gd name="connsiteX6" fmla="*/ 6667 w 9048"/>
                    <a:gd name="connsiteY6" fmla="*/ 4858 h 9429"/>
                    <a:gd name="connsiteX7" fmla="*/ 9049 w 9048"/>
                    <a:gd name="connsiteY7" fmla="*/ 2095 h 9429"/>
                    <a:gd name="connsiteX8" fmla="*/ 5524 w 9048"/>
                    <a:gd name="connsiteY8" fmla="*/ 3143 h 9429"/>
                    <a:gd name="connsiteX9" fmla="*/ 3619 w 9048"/>
                    <a:gd name="connsiteY9" fmla="*/ 0 h 9429"/>
                    <a:gd name="connsiteX10" fmla="*/ 3524 w 9048"/>
                    <a:gd name="connsiteY10" fmla="*/ 3619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429">
                      <a:moveTo>
                        <a:pt x="3524" y="3619"/>
                      </a:moveTo>
                      <a:lnTo>
                        <a:pt x="0" y="4572"/>
                      </a:lnTo>
                      <a:lnTo>
                        <a:pt x="3429" y="5715"/>
                      </a:lnTo>
                      <a:lnTo>
                        <a:pt x="3143" y="9430"/>
                      </a:lnTo>
                      <a:lnTo>
                        <a:pt x="5334" y="6477"/>
                      </a:lnTo>
                      <a:lnTo>
                        <a:pt x="8763" y="7906"/>
                      </a:lnTo>
                      <a:lnTo>
                        <a:pt x="6667" y="4858"/>
                      </a:lnTo>
                      <a:lnTo>
                        <a:pt x="9049" y="2095"/>
                      </a:lnTo>
                      <a:lnTo>
                        <a:pt x="5524" y="3143"/>
                      </a:lnTo>
                      <a:lnTo>
                        <a:pt x="3619" y="0"/>
                      </a:lnTo>
                      <a:lnTo>
                        <a:pt x="3524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5" name="Freeform: Shape 1064">
                  <a:extLst>
                    <a:ext uri="{FF2B5EF4-FFF2-40B4-BE49-F238E27FC236}">
                      <a16:creationId xmlns:a16="http://schemas.microsoft.com/office/drawing/2014/main" id="{CC4C3CF5-AE1C-9545-1C0F-D1A6AA3AAF5A}"/>
                    </a:ext>
                  </a:extLst>
                </p:cNvPr>
                <p:cNvSpPr/>
                <p:nvPr/>
              </p:nvSpPr>
              <p:spPr>
                <a:xfrm>
                  <a:off x="11401607" y="1702838"/>
                  <a:ext cx="9429" cy="9144"/>
                </a:xfrm>
                <a:custGeom>
                  <a:avLst/>
                  <a:gdLst>
                    <a:gd name="connsiteX0" fmla="*/ 3620 w 9429"/>
                    <a:gd name="connsiteY0" fmla="*/ 3429 h 9144"/>
                    <a:gd name="connsiteX1" fmla="*/ 0 w 9429"/>
                    <a:gd name="connsiteY1" fmla="*/ 3239 h 9144"/>
                    <a:gd name="connsiteX2" fmla="*/ 2953 w 9429"/>
                    <a:gd name="connsiteY2" fmla="*/ 5429 h 9144"/>
                    <a:gd name="connsiteX3" fmla="*/ 1524 w 9429"/>
                    <a:gd name="connsiteY3" fmla="*/ 8858 h 9144"/>
                    <a:gd name="connsiteX4" fmla="*/ 4572 w 9429"/>
                    <a:gd name="connsiteY4" fmla="*/ 6763 h 9144"/>
                    <a:gd name="connsiteX5" fmla="*/ 7429 w 9429"/>
                    <a:gd name="connsiteY5" fmla="*/ 9144 h 9144"/>
                    <a:gd name="connsiteX6" fmla="*/ 6287 w 9429"/>
                    <a:gd name="connsiteY6" fmla="*/ 5620 h 9144"/>
                    <a:gd name="connsiteX7" fmla="*/ 9430 w 9429"/>
                    <a:gd name="connsiteY7" fmla="*/ 3620 h 9144"/>
                    <a:gd name="connsiteX8" fmla="*/ 5810 w 9429"/>
                    <a:gd name="connsiteY8" fmla="*/ 3620 h 9144"/>
                    <a:gd name="connsiteX9" fmla="*/ 4858 w 9429"/>
                    <a:gd name="connsiteY9" fmla="*/ 0 h 9144"/>
                    <a:gd name="connsiteX10" fmla="*/ 3620 w 9429"/>
                    <a:gd name="connsiteY10" fmla="*/ 3429 h 9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144">
                      <a:moveTo>
                        <a:pt x="3620" y="3429"/>
                      </a:moveTo>
                      <a:lnTo>
                        <a:pt x="0" y="3239"/>
                      </a:lnTo>
                      <a:lnTo>
                        <a:pt x="2953" y="5429"/>
                      </a:lnTo>
                      <a:lnTo>
                        <a:pt x="1524" y="8858"/>
                      </a:lnTo>
                      <a:lnTo>
                        <a:pt x="4572" y="6763"/>
                      </a:lnTo>
                      <a:lnTo>
                        <a:pt x="7429" y="9144"/>
                      </a:lnTo>
                      <a:lnTo>
                        <a:pt x="6287" y="5620"/>
                      </a:lnTo>
                      <a:lnTo>
                        <a:pt x="9430" y="3620"/>
                      </a:lnTo>
                      <a:lnTo>
                        <a:pt x="5810" y="3620"/>
                      </a:lnTo>
                      <a:lnTo>
                        <a:pt x="4858" y="0"/>
                      </a:lnTo>
                      <a:lnTo>
                        <a:pt x="3620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6" name="Freeform: Shape 1065">
                  <a:extLst>
                    <a:ext uri="{FF2B5EF4-FFF2-40B4-BE49-F238E27FC236}">
                      <a16:creationId xmlns:a16="http://schemas.microsoft.com/office/drawing/2014/main" id="{7D01E647-9753-C17B-DB06-DD942C92B9B5}"/>
                    </a:ext>
                  </a:extLst>
                </p:cNvPr>
                <p:cNvSpPr/>
                <p:nvPr/>
              </p:nvSpPr>
              <p:spPr>
                <a:xfrm>
                  <a:off x="11406560" y="1958584"/>
                  <a:ext cx="9239" cy="9620"/>
                </a:xfrm>
                <a:custGeom>
                  <a:avLst/>
                  <a:gdLst>
                    <a:gd name="connsiteX0" fmla="*/ 3715 w 9239"/>
                    <a:gd name="connsiteY0" fmla="*/ 3048 h 9620"/>
                    <a:gd name="connsiteX1" fmla="*/ 286 w 9239"/>
                    <a:gd name="connsiteY1" fmla="*/ 1619 h 9620"/>
                    <a:gd name="connsiteX2" fmla="*/ 2381 w 9239"/>
                    <a:gd name="connsiteY2" fmla="*/ 4667 h 9620"/>
                    <a:gd name="connsiteX3" fmla="*/ 0 w 9239"/>
                    <a:gd name="connsiteY3" fmla="*/ 7525 h 9620"/>
                    <a:gd name="connsiteX4" fmla="*/ 3524 w 9239"/>
                    <a:gd name="connsiteY4" fmla="*/ 6477 h 9620"/>
                    <a:gd name="connsiteX5" fmla="*/ 5525 w 9239"/>
                    <a:gd name="connsiteY5" fmla="*/ 9620 h 9620"/>
                    <a:gd name="connsiteX6" fmla="*/ 5620 w 9239"/>
                    <a:gd name="connsiteY6" fmla="*/ 5906 h 9620"/>
                    <a:gd name="connsiteX7" fmla="*/ 9239 w 9239"/>
                    <a:gd name="connsiteY7" fmla="*/ 4953 h 9620"/>
                    <a:gd name="connsiteX8" fmla="*/ 5715 w 9239"/>
                    <a:gd name="connsiteY8" fmla="*/ 3810 h 9620"/>
                    <a:gd name="connsiteX9" fmla="*/ 6001 w 9239"/>
                    <a:gd name="connsiteY9" fmla="*/ 0 h 9620"/>
                    <a:gd name="connsiteX10" fmla="*/ 3715 w 9239"/>
                    <a:gd name="connsiteY10" fmla="*/ 3048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9620">
                      <a:moveTo>
                        <a:pt x="3715" y="3048"/>
                      </a:moveTo>
                      <a:lnTo>
                        <a:pt x="286" y="1619"/>
                      </a:lnTo>
                      <a:lnTo>
                        <a:pt x="2381" y="4667"/>
                      </a:lnTo>
                      <a:lnTo>
                        <a:pt x="0" y="7525"/>
                      </a:lnTo>
                      <a:lnTo>
                        <a:pt x="3524" y="6477"/>
                      </a:lnTo>
                      <a:lnTo>
                        <a:pt x="5525" y="9620"/>
                      </a:lnTo>
                      <a:lnTo>
                        <a:pt x="5620" y="5906"/>
                      </a:lnTo>
                      <a:lnTo>
                        <a:pt x="9239" y="4953"/>
                      </a:lnTo>
                      <a:lnTo>
                        <a:pt x="5715" y="3810"/>
                      </a:lnTo>
                      <a:lnTo>
                        <a:pt x="6001" y="0"/>
                      </a:lnTo>
                      <a:lnTo>
                        <a:pt x="3715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7" name="Freeform: Shape 1066">
                  <a:extLst>
                    <a:ext uri="{FF2B5EF4-FFF2-40B4-BE49-F238E27FC236}">
                      <a16:creationId xmlns:a16="http://schemas.microsoft.com/office/drawing/2014/main" id="{B3B65728-EB71-1387-FBDA-8158A0D5CB99}"/>
                    </a:ext>
                  </a:extLst>
                </p:cNvPr>
                <p:cNvSpPr/>
                <p:nvPr/>
              </p:nvSpPr>
              <p:spPr>
                <a:xfrm>
                  <a:off x="11342838" y="1648831"/>
                  <a:ext cx="9715" cy="9334"/>
                </a:xfrm>
                <a:custGeom>
                  <a:avLst/>
                  <a:gdLst>
                    <a:gd name="connsiteX0" fmla="*/ 5048 w 9715"/>
                    <a:gd name="connsiteY0" fmla="*/ 2476 h 9334"/>
                    <a:gd name="connsiteX1" fmla="*/ 2096 w 9715"/>
                    <a:gd name="connsiteY1" fmla="*/ 0 h 9334"/>
                    <a:gd name="connsiteX2" fmla="*/ 3239 w 9715"/>
                    <a:gd name="connsiteY2" fmla="*/ 3620 h 9334"/>
                    <a:gd name="connsiteX3" fmla="*/ 0 w 9715"/>
                    <a:gd name="connsiteY3" fmla="*/ 5620 h 9334"/>
                    <a:gd name="connsiteX4" fmla="*/ 3810 w 9715"/>
                    <a:gd name="connsiteY4" fmla="*/ 5715 h 9334"/>
                    <a:gd name="connsiteX5" fmla="*/ 4667 w 9715"/>
                    <a:gd name="connsiteY5" fmla="*/ 9334 h 9334"/>
                    <a:gd name="connsiteX6" fmla="*/ 5906 w 9715"/>
                    <a:gd name="connsiteY6" fmla="*/ 5810 h 9334"/>
                    <a:gd name="connsiteX7" fmla="*/ 9716 w 9715"/>
                    <a:gd name="connsiteY7" fmla="*/ 6096 h 9334"/>
                    <a:gd name="connsiteX8" fmla="*/ 6668 w 9715"/>
                    <a:gd name="connsiteY8" fmla="*/ 3810 h 9334"/>
                    <a:gd name="connsiteX9" fmla="*/ 8096 w 9715"/>
                    <a:gd name="connsiteY9" fmla="*/ 286 h 9334"/>
                    <a:gd name="connsiteX10" fmla="*/ 5048 w 9715"/>
                    <a:gd name="connsiteY10" fmla="*/ 2476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715" h="9334">
                      <a:moveTo>
                        <a:pt x="5048" y="2476"/>
                      </a:moveTo>
                      <a:lnTo>
                        <a:pt x="2096" y="0"/>
                      </a:lnTo>
                      <a:lnTo>
                        <a:pt x="3239" y="3620"/>
                      </a:lnTo>
                      <a:lnTo>
                        <a:pt x="0" y="5620"/>
                      </a:lnTo>
                      <a:lnTo>
                        <a:pt x="3810" y="5715"/>
                      </a:lnTo>
                      <a:lnTo>
                        <a:pt x="4667" y="9334"/>
                      </a:lnTo>
                      <a:lnTo>
                        <a:pt x="5906" y="5810"/>
                      </a:lnTo>
                      <a:lnTo>
                        <a:pt x="9716" y="6096"/>
                      </a:lnTo>
                      <a:lnTo>
                        <a:pt x="6668" y="3810"/>
                      </a:lnTo>
                      <a:lnTo>
                        <a:pt x="8096" y="286"/>
                      </a:lnTo>
                      <a:lnTo>
                        <a:pt x="5048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8" name="Freeform: Shape 1067">
                  <a:extLst>
                    <a:ext uri="{FF2B5EF4-FFF2-40B4-BE49-F238E27FC236}">
                      <a16:creationId xmlns:a16="http://schemas.microsoft.com/office/drawing/2014/main" id="{569F01DF-C1CE-4744-90C0-011FF81F4FF9}"/>
                    </a:ext>
                  </a:extLst>
                </p:cNvPr>
                <p:cNvSpPr/>
                <p:nvPr/>
              </p:nvSpPr>
              <p:spPr>
                <a:xfrm>
                  <a:off x="11345886" y="1887813"/>
                  <a:ext cx="9429" cy="9810"/>
                </a:xfrm>
                <a:custGeom>
                  <a:avLst/>
                  <a:gdLst>
                    <a:gd name="connsiteX0" fmla="*/ 5810 w 9429"/>
                    <a:gd name="connsiteY0" fmla="*/ 3238 h 9810"/>
                    <a:gd name="connsiteX1" fmla="*/ 3810 w 9429"/>
                    <a:gd name="connsiteY1" fmla="*/ 0 h 9810"/>
                    <a:gd name="connsiteX2" fmla="*/ 3715 w 9429"/>
                    <a:gd name="connsiteY2" fmla="*/ 3810 h 9810"/>
                    <a:gd name="connsiteX3" fmla="*/ 0 w 9429"/>
                    <a:gd name="connsiteY3" fmla="*/ 4763 h 9810"/>
                    <a:gd name="connsiteX4" fmla="*/ 3620 w 9429"/>
                    <a:gd name="connsiteY4" fmla="*/ 6001 h 9810"/>
                    <a:gd name="connsiteX5" fmla="*/ 3334 w 9429"/>
                    <a:gd name="connsiteY5" fmla="*/ 9811 h 9810"/>
                    <a:gd name="connsiteX6" fmla="*/ 5620 w 9429"/>
                    <a:gd name="connsiteY6" fmla="*/ 6763 h 9810"/>
                    <a:gd name="connsiteX7" fmla="*/ 9144 w 9429"/>
                    <a:gd name="connsiteY7" fmla="*/ 8192 h 9810"/>
                    <a:gd name="connsiteX8" fmla="*/ 6953 w 9429"/>
                    <a:gd name="connsiteY8" fmla="*/ 5048 h 9810"/>
                    <a:gd name="connsiteX9" fmla="*/ 9430 w 9429"/>
                    <a:gd name="connsiteY9" fmla="*/ 2191 h 9810"/>
                    <a:gd name="connsiteX10" fmla="*/ 5810 w 9429"/>
                    <a:gd name="connsiteY10" fmla="*/ 3238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810">
                      <a:moveTo>
                        <a:pt x="5810" y="3238"/>
                      </a:moveTo>
                      <a:lnTo>
                        <a:pt x="3810" y="0"/>
                      </a:lnTo>
                      <a:lnTo>
                        <a:pt x="3715" y="3810"/>
                      </a:lnTo>
                      <a:lnTo>
                        <a:pt x="0" y="4763"/>
                      </a:lnTo>
                      <a:lnTo>
                        <a:pt x="3620" y="6001"/>
                      </a:lnTo>
                      <a:lnTo>
                        <a:pt x="3334" y="9811"/>
                      </a:lnTo>
                      <a:lnTo>
                        <a:pt x="5620" y="6763"/>
                      </a:lnTo>
                      <a:lnTo>
                        <a:pt x="9144" y="8192"/>
                      </a:lnTo>
                      <a:lnTo>
                        <a:pt x="6953" y="5048"/>
                      </a:lnTo>
                      <a:lnTo>
                        <a:pt x="9430" y="2191"/>
                      </a:lnTo>
                      <a:lnTo>
                        <a:pt x="5810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69" name="Freeform: Shape 1068">
                  <a:extLst>
                    <a:ext uri="{FF2B5EF4-FFF2-40B4-BE49-F238E27FC236}">
                      <a16:creationId xmlns:a16="http://schemas.microsoft.com/office/drawing/2014/main" id="{940EBBEC-9CF2-8F89-A9A6-DB846FC1BF14}"/>
                    </a:ext>
                  </a:extLst>
                </p:cNvPr>
                <p:cNvSpPr/>
                <p:nvPr/>
              </p:nvSpPr>
              <p:spPr>
                <a:xfrm>
                  <a:off x="11282926" y="1578060"/>
                  <a:ext cx="9810" cy="9525"/>
                </a:xfrm>
                <a:custGeom>
                  <a:avLst/>
                  <a:gdLst>
                    <a:gd name="connsiteX0" fmla="*/ 6001 w 9810"/>
                    <a:gd name="connsiteY0" fmla="*/ 3715 h 9525"/>
                    <a:gd name="connsiteX1" fmla="*/ 5048 w 9810"/>
                    <a:gd name="connsiteY1" fmla="*/ 0 h 9525"/>
                    <a:gd name="connsiteX2" fmla="*/ 3810 w 9810"/>
                    <a:gd name="connsiteY2" fmla="*/ 3620 h 9525"/>
                    <a:gd name="connsiteX3" fmla="*/ 0 w 9810"/>
                    <a:gd name="connsiteY3" fmla="*/ 3334 h 9525"/>
                    <a:gd name="connsiteX4" fmla="*/ 3048 w 9810"/>
                    <a:gd name="connsiteY4" fmla="*/ 5620 h 9525"/>
                    <a:gd name="connsiteX5" fmla="*/ 1619 w 9810"/>
                    <a:gd name="connsiteY5" fmla="*/ 9239 h 9525"/>
                    <a:gd name="connsiteX6" fmla="*/ 4763 w 9810"/>
                    <a:gd name="connsiteY6" fmla="*/ 7049 h 9525"/>
                    <a:gd name="connsiteX7" fmla="*/ 7715 w 9810"/>
                    <a:gd name="connsiteY7" fmla="*/ 9525 h 9525"/>
                    <a:gd name="connsiteX8" fmla="*/ 6572 w 9810"/>
                    <a:gd name="connsiteY8" fmla="*/ 5810 h 9525"/>
                    <a:gd name="connsiteX9" fmla="*/ 9811 w 9810"/>
                    <a:gd name="connsiteY9" fmla="*/ 3810 h 9525"/>
                    <a:gd name="connsiteX10" fmla="*/ 6001 w 9810"/>
                    <a:gd name="connsiteY10" fmla="*/ 371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9525">
                      <a:moveTo>
                        <a:pt x="6001" y="3715"/>
                      </a:moveTo>
                      <a:lnTo>
                        <a:pt x="5048" y="0"/>
                      </a:lnTo>
                      <a:lnTo>
                        <a:pt x="3810" y="3620"/>
                      </a:lnTo>
                      <a:lnTo>
                        <a:pt x="0" y="3334"/>
                      </a:lnTo>
                      <a:lnTo>
                        <a:pt x="3048" y="5620"/>
                      </a:lnTo>
                      <a:lnTo>
                        <a:pt x="1619" y="9239"/>
                      </a:lnTo>
                      <a:lnTo>
                        <a:pt x="4763" y="7049"/>
                      </a:lnTo>
                      <a:lnTo>
                        <a:pt x="7715" y="9525"/>
                      </a:lnTo>
                      <a:lnTo>
                        <a:pt x="6572" y="5810"/>
                      </a:lnTo>
                      <a:lnTo>
                        <a:pt x="9811" y="3810"/>
                      </a:lnTo>
                      <a:lnTo>
                        <a:pt x="600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0" name="Freeform: Shape 1069">
                  <a:extLst>
                    <a:ext uri="{FF2B5EF4-FFF2-40B4-BE49-F238E27FC236}">
                      <a16:creationId xmlns:a16="http://schemas.microsoft.com/office/drawing/2014/main" id="{6C44F0BD-9EA7-3BE1-0CFC-2C678725BDCC}"/>
                    </a:ext>
                  </a:extLst>
                </p:cNvPr>
                <p:cNvSpPr/>
                <p:nvPr/>
              </p:nvSpPr>
              <p:spPr>
                <a:xfrm>
                  <a:off x="11275782" y="1793992"/>
                  <a:ext cx="9525" cy="9906"/>
                </a:xfrm>
                <a:custGeom>
                  <a:avLst/>
                  <a:gdLst>
                    <a:gd name="connsiteX0" fmla="*/ 5905 w 9525"/>
                    <a:gd name="connsiteY0" fmla="*/ 3810 h 9906"/>
                    <a:gd name="connsiteX1" fmla="*/ 6191 w 9525"/>
                    <a:gd name="connsiteY1" fmla="*/ 0 h 9906"/>
                    <a:gd name="connsiteX2" fmla="*/ 3810 w 9525"/>
                    <a:gd name="connsiteY2" fmla="*/ 3048 h 9906"/>
                    <a:gd name="connsiteX3" fmla="*/ 190 w 9525"/>
                    <a:gd name="connsiteY3" fmla="*/ 1619 h 9906"/>
                    <a:gd name="connsiteX4" fmla="*/ 2476 w 9525"/>
                    <a:gd name="connsiteY4" fmla="*/ 4763 h 9906"/>
                    <a:gd name="connsiteX5" fmla="*/ 0 w 9525"/>
                    <a:gd name="connsiteY5" fmla="*/ 7810 h 9906"/>
                    <a:gd name="connsiteX6" fmla="*/ 3620 w 9525"/>
                    <a:gd name="connsiteY6" fmla="*/ 6667 h 9906"/>
                    <a:gd name="connsiteX7" fmla="*/ 5715 w 9525"/>
                    <a:gd name="connsiteY7" fmla="*/ 9906 h 9906"/>
                    <a:gd name="connsiteX8" fmla="*/ 5810 w 9525"/>
                    <a:gd name="connsiteY8" fmla="*/ 6096 h 9906"/>
                    <a:gd name="connsiteX9" fmla="*/ 9525 w 9525"/>
                    <a:gd name="connsiteY9" fmla="*/ 5144 h 9906"/>
                    <a:gd name="connsiteX10" fmla="*/ 5905 w 9525"/>
                    <a:gd name="connsiteY10" fmla="*/ 3810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5" h="9906">
                      <a:moveTo>
                        <a:pt x="5905" y="3810"/>
                      </a:moveTo>
                      <a:lnTo>
                        <a:pt x="6191" y="0"/>
                      </a:lnTo>
                      <a:lnTo>
                        <a:pt x="3810" y="3048"/>
                      </a:lnTo>
                      <a:lnTo>
                        <a:pt x="190" y="1619"/>
                      </a:lnTo>
                      <a:lnTo>
                        <a:pt x="2476" y="4763"/>
                      </a:lnTo>
                      <a:lnTo>
                        <a:pt x="0" y="7810"/>
                      </a:lnTo>
                      <a:lnTo>
                        <a:pt x="3620" y="6667"/>
                      </a:lnTo>
                      <a:lnTo>
                        <a:pt x="5715" y="9906"/>
                      </a:lnTo>
                      <a:lnTo>
                        <a:pt x="5810" y="6096"/>
                      </a:lnTo>
                      <a:lnTo>
                        <a:pt x="9525" y="5144"/>
                      </a:lnTo>
                      <a:lnTo>
                        <a:pt x="5905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1" name="Freeform: Shape 1070">
                  <a:extLst>
                    <a:ext uri="{FF2B5EF4-FFF2-40B4-BE49-F238E27FC236}">
                      <a16:creationId xmlns:a16="http://schemas.microsoft.com/office/drawing/2014/main" id="{DB22335F-AA80-EAD2-17AE-B29465CF7198}"/>
                    </a:ext>
                  </a:extLst>
                </p:cNvPr>
                <p:cNvSpPr/>
                <p:nvPr/>
              </p:nvSpPr>
              <p:spPr>
                <a:xfrm>
                  <a:off x="11283497" y="2022782"/>
                  <a:ext cx="10096" cy="9715"/>
                </a:xfrm>
                <a:custGeom>
                  <a:avLst/>
                  <a:gdLst>
                    <a:gd name="connsiteX0" fmla="*/ 6953 w 10096"/>
                    <a:gd name="connsiteY0" fmla="*/ 4000 h 9715"/>
                    <a:gd name="connsiteX1" fmla="*/ 8382 w 10096"/>
                    <a:gd name="connsiteY1" fmla="*/ 286 h 9715"/>
                    <a:gd name="connsiteX2" fmla="*/ 5239 w 10096"/>
                    <a:gd name="connsiteY2" fmla="*/ 2572 h 9715"/>
                    <a:gd name="connsiteX3" fmla="*/ 2191 w 10096"/>
                    <a:gd name="connsiteY3" fmla="*/ 0 h 9715"/>
                    <a:gd name="connsiteX4" fmla="*/ 3334 w 10096"/>
                    <a:gd name="connsiteY4" fmla="*/ 3810 h 9715"/>
                    <a:gd name="connsiteX5" fmla="*/ 0 w 10096"/>
                    <a:gd name="connsiteY5" fmla="*/ 5906 h 9715"/>
                    <a:gd name="connsiteX6" fmla="*/ 3905 w 10096"/>
                    <a:gd name="connsiteY6" fmla="*/ 5906 h 9715"/>
                    <a:gd name="connsiteX7" fmla="*/ 4858 w 10096"/>
                    <a:gd name="connsiteY7" fmla="*/ 9716 h 9715"/>
                    <a:gd name="connsiteX8" fmla="*/ 6191 w 10096"/>
                    <a:gd name="connsiteY8" fmla="*/ 6001 h 9715"/>
                    <a:gd name="connsiteX9" fmla="*/ 10096 w 10096"/>
                    <a:gd name="connsiteY9" fmla="*/ 6287 h 9715"/>
                    <a:gd name="connsiteX10" fmla="*/ 6953 w 10096"/>
                    <a:gd name="connsiteY10" fmla="*/ 4000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9715">
                      <a:moveTo>
                        <a:pt x="6953" y="4000"/>
                      </a:moveTo>
                      <a:lnTo>
                        <a:pt x="8382" y="286"/>
                      </a:lnTo>
                      <a:lnTo>
                        <a:pt x="5239" y="2572"/>
                      </a:lnTo>
                      <a:lnTo>
                        <a:pt x="2191" y="0"/>
                      </a:lnTo>
                      <a:lnTo>
                        <a:pt x="3334" y="3810"/>
                      </a:lnTo>
                      <a:lnTo>
                        <a:pt x="0" y="5906"/>
                      </a:lnTo>
                      <a:lnTo>
                        <a:pt x="3905" y="5906"/>
                      </a:lnTo>
                      <a:lnTo>
                        <a:pt x="4858" y="9716"/>
                      </a:lnTo>
                      <a:lnTo>
                        <a:pt x="6191" y="6001"/>
                      </a:lnTo>
                      <a:lnTo>
                        <a:pt x="10096" y="6287"/>
                      </a:lnTo>
                      <a:lnTo>
                        <a:pt x="6953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2" name="Freeform: Shape 1071">
                  <a:extLst>
                    <a:ext uri="{FF2B5EF4-FFF2-40B4-BE49-F238E27FC236}">
                      <a16:creationId xmlns:a16="http://schemas.microsoft.com/office/drawing/2014/main" id="{D0A1850A-3AA8-635D-3720-D465FBCF4EF6}"/>
                    </a:ext>
                  </a:extLst>
                </p:cNvPr>
                <p:cNvSpPr/>
                <p:nvPr/>
              </p:nvSpPr>
              <p:spPr>
                <a:xfrm>
                  <a:off x="11208440" y="1605873"/>
                  <a:ext cx="9810" cy="10191"/>
                </a:xfrm>
                <a:custGeom>
                  <a:avLst/>
                  <a:gdLst>
                    <a:gd name="connsiteX0" fmla="*/ 7239 w 9810"/>
                    <a:gd name="connsiteY0" fmla="*/ 5239 h 10191"/>
                    <a:gd name="connsiteX1" fmla="*/ 9811 w 9810"/>
                    <a:gd name="connsiteY1" fmla="*/ 2191 h 10191"/>
                    <a:gd name="connsiteX2" fmla="*/ 6001 w 9810"/>
                    <a:gd name="connsiteY2" fmla="*/ 3429 h 10191"/>
                    <a:gd name="connsiteX3" fmla="*/ 3905 w 9810"/>
                    <a:gd name="connsiteY3" fmla="*/ 0 h 10191"/>
                    <a:gd name="connsiteX4" fmla="*/ 3905 w 9810"/>
                    <a:gd name="connsiteY4" fmla="*/ 4000 h 10191"/>
                    <a:gd name="connsiteX5" fmla="*/ 0 w 9810"/>
                    <a:gd name="connsiteY5" fmla="*/ 4953 h 10191"/>
                    <a:gd name="connsiteX6" fmla="*/ 3810 w 9810"/>
                    <a:gd name="connsiteY6" fmla="*/ 6191 h 10191"/>
                    <a:gd name="connsiteX7" fmla="*/ 3524 w 9810"/>
                    <a:gd name="connsiteY7" fmla="*/ 10192 h 10191"/>
                    <a:gd name="connsiteX8" fmla="*/ 5905 w 9810"/>
                    <a:gd name="connsiteY8" fmla="*/ 7048 h 10191"/>
                    <a:gd name="connsiteX9" fmla="*/ 9525 w 9810"/>
                    <a:gd name="connsiteY9" fmla="*/ 8477 h 10191"/>
                    <a:gd name="connsiteX10" fmla="*/ 7239 w 9810"/>
                    <a:gd name="connsiteY10" fmla="*/ 5239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191">
                      <a:moveTo>
                        <a:pt x="7239" y="5239"/>
                      </a:moveTo>
                      <a:lnTo>
                        <a:pt x="9811" y="2191"/>
                      </a:lnTo>
                      <a:lnTo>
                        <a:pt x="6001" y="3429"/>
                      </a:lnTo>
                      <a:lnTo>
                        <a:pt x="3905" y="0"/>
                      </a:lnTo>
                      <a:lnTo>
                        <a:pt x="3905" y="4000"/>
                      </a:lnTo>
                      <a:lnTo>
                        <a:pt x="0" y="4953"/>
                      </a:lnTo>
                      <a:lnTo>
                        <a:pt x="3810" y="6191"/>
                      </a:lnTo>
                      <a:lnTo>
                        <a:pt x="3524" y="10192"/>
                      </a:lnTo>
                      <a:lnTo>
                        <a:pt x="5905" y="7048"/>
                      </a:lnTo>
                      <a:lnTo>
                        <a:pt x="9525" y="8477"/>
                      </a:lnTo>
                      <a:lnTo>
                        <a:pt x="7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3" name="Freeform: Shape 1072">
                  <a:extLst>
                    <a:ext uri="{FF2B5EF4-FFF2-40B4-BE49-F238E27FC236}">
                      <a16:creationId xmlns:a16="http://schemas.microsoft.com/office/drawing/2014/main" id="{5A4503E5-D85D-8B49-E814-3E58E2320F83}"/>
                    </a:ext>
                  </a:extLst>
                </p:cNvPr>
                <p:cNvSpPr/>
                <p:nvPr/>
              </p:nvSpPr>
              <p:spPr>
                <a:xfrm>
                  <a:off x="11182532" y="1631210"/>
                  <a:ext cx="10191" cy="9905"/>
                </a:xfrm>
                <a:custGeom>
                  <a:avLst/>
                  <a:gdLst>
                    <a:gd name="connsiteX0" fmla="*/ 6858 w 10191"/>
                    <a:gd name="connsiteY0" fmla="*/ 6096 h 9905"/>
                    <a:gd name="connsiteX1" fmla="*/ 10192 w 10191"/>
                    <a:gd name="connsiteY1" fmla="*/ 4000 h 9905"/>
                    <a:gd name="connsiteX2" fmla="*/ 6191 w 10191"/>
                    <a:gd name="connsiteY2" fmla="*/ 3905 h 9905"/>
                    <a:gd name="connsiteX3" fmla="*/ 5239 w 10191"/>
                    <a:gd name="connsiteY3" fmla="*/ 0 h 9905"/>
                    <a:gd name="connsiteX4" fmla="*/ 3905 w 10191"/>
                    <a:gd name="connsiteY4" fmla="*/ 3810 h 9905"/>
                    <a:gd name="connsiteX5" fmla="*/ 0 w 10191"/>
                    <a:gd name="connsiteY5" fmla="*/ 3524 h 9905"/>
                    <a:gd name="connsiteX6" fmla="*/ 3143 w 10191"/>
                    <a:gd name="connsiteY6" fmla="*/ 5905 h 9905"/>
                    <a:gd name="connsiteX7" fmla="*/ 1619 w 10191"/>
                    <a:gd name="connsiteY7" fmla="*/ 9620 h 9905"/>
                    <a:gd name="connsiteX8" fmla="*/ 4953 w 10191"/>
                    <a:gd name="connsiteY8" fmla="*/ 7334 h 9905"/>
                    <a:gd name="connsiteX9" fmla="*/ 8001 w 10191"/>
                    <a:gd name="connsiteY9" fmla="*/ 9906 h 9905"/>
                    <a:gd name="connsiteX10" fmla="*/ 6858 w 10191"/>
                    <a:gd name="connsiteY10" fmla="*/ 6096 h 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9905">
                      <a:moveTo>
                        <a:pt x="6858" y="6096"/>
                      </a:moveTo>
                      <a:lnTo>
                        <a:pt x="10192" y="4000"/>
                      </a:lnTo>
                      <a:lnTo>
                        <a:pt x="6191" y="3905"/>
                      </a:lnTo>
                      <a:lnTo>
                        <a:pt x="5239" y="0"/>
                      </a:lnTo>
                      <a:lnTo>
                        <a:pt x="3905" y="3810"/>
                      </a:lnTo>
                      <a:lnTo>
                        <a:pt x="0" y="3524"/>
                      </a:lnTo>
                      <a:lnTo>
                        <a:pt x="3143" y="5905"/>
                      </a:lnTo>
                      <a:lnTo>
                        <a:pt x="1619" y="9620"/>
                      </a:lnTo>
                      <a:lnTo>
                        <a:pt x="4953" y="7334"/>
                      </a:lnTo>
                      <a:lnTo>
                        <a:pt x="8001" y="9906"/>
                      </a:lnTo>
                      <a:lnTo>
                        <a:pt x="6858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4" name="Freeform: Shape 1073">
                  <a:extLst>
                    <a:ext uri="{FF2B5EF4-FFF2-40B4-BE49-F238E27FC236}">
                      <a16:creationId xmlns:a16="http://schemas.microsoft.com/office/drawing/2014/main" id="{C7B3D8DA-9620-7DF5-5171-44F5CA6B3CE0}"/>
                    </a:ext>
                  </a:extLst>
                </p:cNvPr>
                <p:cNvSpPr/>
                <p:nvPr/>
              </p:nvSpPr>
              <p:spPr>
                <a:xfrm>
                  <a:off x="11212155" y="2076694"/>
                  <a:ext cx="10001" cy="10382"/>
                </a:xfrm>
                <a:custGeom>
                  <a:avLst/>
                  <a:gdLst>
                    <a:gd name="connsiteX0" fmla="*/ 6096 w 10001"/>
                    <a:gd name="connsiteY0" fmla="*/ 6286 h 10382"/>
                    <a:gd name="connsiteX1" fmla="*/ 10001 w 10001"/>
                    <a:gd name="connsiteY1" fmla="*/ 5334 h 10382"/>
                    <a:gd name="connsiteX2" fmla="*/ 6191 w 10001"/>
                    <a:gd name="connsiteY2" fmla="*/ 4000 h 10382"/>
                    <a:gd name="connsiteX3" fmla="*/ 6477 w 10001"/>
                    <a:gd name="connsiteY3" fmla="*/ 0 h 10382"/>
                    <a:gd name="connsiteX4" fmla="*/ 4001 w 10001"/>
                    <a:gd name="connsiteY4" fmla="*/ 3143 h 10382"/>
                    <a:gd name="connsiteX5" fmla="*/ 286 w 10001"/>
                    <a:gd name="connsiteY5" fmla="*/ 1715 h 10382"/>
                    <a:gd name="connsiteX6" fmla="*/ 2572 w 10001"/>
                    <a:gd name="connsiteY6" fmla="*/ 4953 h 10382"/>
                    <a:gd name="connsiteX7" fmla="*/ 0 w 10001"/>
                    <a:gd name="connsiteY7" fmla="*/ 8096 h 10382"/>
                    <a:gd name="connsiteX8" fmla="*/ 3810 w 10001"/>
                    <a:gd name="connsiteY8" fmla="*/ 6953 h 10382"/>
                    <a:gd name="connsiteX9" fmla="*/ 6001 w 10001"/>
                    <a:gd name="connsiteY9" fmla="*/ 10382 h 10382"/>
                    <a:gd name="connsiteX10" fmla="*/ 6096 w 10001"/>
                    <a:gd name="connsiteY10" fmla="*/ 6286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382">
                      <a:moveTo>
                        <a:pt x="6096" y="6286"/>
                      </a:moveTo>
                      <a:lnTo>
                        <a:pt x="10001" y="5334"/>
                      </a:lnTo>
                      <a:lnTo>
                        <a:pt x="6191" y="4000"/>
                      </a:lnTo>
                      <a:lnTo>
                        <a:pt x="6477" y="0"/>
                      </a:lnTo>
                      <a:lnTo>
                        <a:pt x="4001" y="3143"/>
                      </a:lnTo>
                      <a:lnTo>
                        <a:pt x="286" y="1715"/>
                      </a:lnTo>
                      <a:lnTo>
                        <a:pt x="2572" y="4953"/>
                      </a:lnTo>
                      <a:lnTo>
                        <a:pt x="0" y="8096"/>
                      </a:lnTo>
                      <a:lnTo>
                        <a:pt x="3810" y="6953"/>
                      </a:lnTo>
                      <a:lnTo>
                        <a:pt x="6001" y="10382"/>
                      </a:lnTo>
                      <a:lnTo>
                        <a:pt x="6096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5" name="Freeform: Shape 1074">
                  <a:extLst>
                    <a:ext uri="{FF2B5EF4-FFF2-40B4-BE49-F238E27FC236}">
                      <a16:creationId xmlns:a16="http://schemas.microsoft.com/office/drawing/2014/main" id="{630E500B-FEB1-EFBB-CD2F-65353191FA6F}"/>
                    </a:ext>
                  </a:extLst>
                </p:cNvPr>
                <p:cNvSpPr/>
                <p:nvPr/>
              </p:nvSpPr>
              <p:spPr>
                <a:xfrm>
                  <a:off x="11145956" y="1738652"/>
                  <a:ext cx="10477" cy="10096"/>
                </a:xfrm>
                <a:custGeom>
                  <a:avLst/>
                  <a:gdLst>
                    <a:gd name="connsiteX0" fmla="*/ 6382 w 10477"/>
                    <a:gd name="connsiteY0" fmla="*/ 6286 h 10096"/>
                    <a:gd name="connsiteX1" fmla="*/ 10478 w 10477"/>
                    <a:gd name="connsiteY1" fmla="*/ 6572 h 10096"/>
                    <a:gd name="connsiteX2" fmla="*/ 7239 w 10477"/>
                    <a:gd name="connsiteY2" fmla="*/ 4096 h 10096"/>
                    <a:gd name="connsiteX3" fmla="*/ 8763 w 10477"/>
                    <a:gd name="connsiteY3" fmla="*/ 286 h 10096"/>
                    <a:gd name="connsiteX4" fmla="*/ 5334 w 10477"/>
                    <a:gd name="connsiteY4" fmla="*/ 2572 h 10096"/>
                    <a:gd name="connsiteX5" fmla="*/ 2286 w 10477"/>
                    <a:gd name="connsiteY5" fmla="*/ 0 h 10096"/>
                    <a:gd name="connsiteX6" fmla="*/ 3429 w 10477"/>
                    <a:gd name="connsiteY6" fmla="*/ 3905 h 10096"/>
                    <a:gd name="connsiteX7" fmla="*/ 0 w 10477"/>
                    <a:gd name="connsiteY7" fmla="*/ 6001 h 10096"/>
                    <a:gd name="connsiteX8" fmla="*/ 4096 w 10477"/>
                    <a:gd name="connsiteY8" fmla="*/ 6096 h 10096"/>
                    <a:gd name="connsiteX9" fmla="*/ 5048 w 10477"/>
                    <a:gd name="connsiteY9" fmla="*/ 10097 h 10096"/>
                    <a:gd name="connsiteX10" fmla="*/ 6382 w 10477"/>
                    <a:gd name="connsiteY10" fmla="*/ 6286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096">
                      <a:moveTo>
                        <a:pt x="6382" y="6286"/>
                      </a:moveTo>
                      <a:lnTo>
                        <a:pt x="10478" y="6572"/>
                      </a:lnTo>
                      <a:lnTo>
                        <a:pt x="7239" y="4096"/>
                      </a:lnTo>
                      <a:lnTo>
                        <a:pt x="8763" y="286"/>
                      </a:lnTo>
                      <a:lnTo>
                        <a:pt x="5334" y="2572"/>
                      </a:lnTo>
                      <a:lnTo>
                        <a:pt x="2286" y="0"/>
                      </a:lnTo>
                      <a:lnTo>
                        <a:pt x="3429" y="3905"/>
                      </a:lnTo>
                      <a:lnTo>
                        <a:pt x="0" y="6001"/>
                      </a:lnTo>
                      <a:lnTo>
                        <a:pt x="4096" y="6096"/>
                      </a:lnTo>
                      <a:lnTo>
                        <a:pt x="5048" y="10097"/>
                      </a:lnTo>
                      <a:lnTo>
                        <a:pt x="6382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6" name="Freeform: Shape 1075">
                  <a:extLst>
                    <a:ext uri="{FF2B5EF4-FFF2-40B4-BE49-F238E27FC236}">
                      <a16:creationId xmlns:a16="http://schemas.microsoft.com/office/drawing/2014/main" id="{2FD99F55-D956-FD6D-4279-37C6588BF9E8}"/>
                    </a:ext>
                  </a:extLst>
                </p:cNvPr>
                <p:cNvSpPr/>
                <p:nvPr/>
              </p:nvSpPr>
              <p:spPr>
                <a:xfrm>
                  <a:off x="11160339" y="2080123"/>
                  <a:ext cx="10286" cy="10572"/>
                </a:xfrm>
                <a:custGeom>
                  <a:avLst/>
                  <a:gdLst>
                    <a:gd name="connsiteX0" fmla="*/ 6096 w 10286"/>
                    <a:gd name="connsiteY0" fmla="*/ 7334 h 10572"/>
                    <a:gd name="connsiteX1" fmla="*/ 9906 w 10286"/>
                    <a:gd name="connsiteY1" fmla="*/ 8858 h 10572"/>
                    <a:gd name="connsiteX2" fmla="*/ 7620 w 10286"/>
                    <a:gd name="connsiteY2" fmla="*/ 5524 h 10572"/>
                    <a:gd name="connsiteX3" fmla="*/ 10287 w 10286"/>
                    <a:gd name="connsiteY3" fmla="*/ 2381 h 10572"/>
                    <a:gd name="connsiteX4" fmla="*/ 6286 w 10286"/>
                    <a:gd name="connsiteY4" fmla="*/ 3524 h 10572"/>
                    <a:gd name="connsiteX5" fmla="*/ 4096 w 10286"/>
                    <a:gd name="connsiteY5" fmla="*/ 0 h 10572"/>
                    <a:gd name="connsiteX6" fmla="*/ 4000 w 10286"/>
                    <a:gd name="connsiteY6" fmla="*/ 4191 h 10572"/>
                    <a:gd name="connsiteX7" fmla="*/ 0 w 10286"/>
                    <a:gd name="connsiteY7" fmla="*/ 5144 h 10572"/>
                    <a:gd name="connsiteX8" fmla="*/ 3905 w 10286"/>
                    <a:gd name="connsiteY8" fmla="*/ 6477 h 10572"/>
                    <a:gd name="connsiteX9" fmla="*/ 3619 w 10286"/>
                    <a:gd name="connsiteY9" fmla="*/ 10573 h 10572"/>
                    <a:gd name="connsiteX10" fmla="*/ 6096 w 10286"/>
                    <a:gd name="connsiteY10" fmla="*/ 733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6" h="10572">
                      <a:moveTo>
                        <a:pt x="6096" y="7334"/>
                      </a:moveTo>
                      <a:lnTo>
                        <a:pt x="9906" y="8858"/>
                      </a:lnTo>
                      <a:lnTo>
                        <a:pt x="7620" y="5524"/>
                      </a:lnTo>
                      <a:lnTo>
                        <a:pt x="10287" y="2381"/>
                      </a:lnTo>
                      <a:lnTo>
                        <a:pt x="6286" y="3524"/>
                      </a:lnTo>
                      <a:lnTo>
                        <a:pt x="4096" y="0"/>
                      </a:lnTo>
                      <a:lnTo>
                        <a:pt x="4000" y="4191"/>
                      </a:lnTo>
                      <a:lnTo>
                        <a:pt x="0" y="5144"/>
                      </a:lnTo>
                      <a:lnTo>
                        <a:pt x="3905" y="6477"/>
                      </a:lnTo>
                      <a:lnTo>
                        <a:pt x="3619" y="10573"/>
                      </a:lnTo>
                      <a:lnTo>
                        <a:pt x="6096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7" name="Freeform: Shape 1076">
                  <a:extLst>
                    <a:ext uri="{FF2B5EF4-FFF2-40B4-BE49-F238E27FC236}">
                      <a16:creationId xmlns:a16="http://schemas.microsoft.com/office/drawing/2014/main" id="{7AC7C5BC-5C53-3F81-FF97-968C82AE3CFB}"/>
                    </a:ext>
                  </a:extLst>
                </p:cNvPr>
                <p:cNvSpPr/>
                <p:nvPr/>
              </p:nvSpPr>
              <p:spPr>
                <a:xfrm>
                  <a:off x="11082805" y="1639973"/>
                  <a:ext cx="10763" cy="10287"/>
                </a:xfrm>
                <a:custGeom>
                  <a:avLst/>
                  <a:gdLst>
                    <a:gd name="connsiteX0" fmla="*/ 5239 w 10763"/>
                    <a:gd name="connsiteY0" fmla="*/ 7620 h 10287"/>
                    <a:gd name="connsiteX1" fmla="*/ 8382 w 10763"/>
                    <a:gd name="connsiteY1" fmla="*/ 10287 h 10287"/>
                    <a:gd name="connsiteX2" fmla="*/ 7239 w 10763"/>
                    <a:gd name="connsiteY2" fmla="*/ 6382 h 10287"/>
                    <a:gd name="connsiteX3" fmla="*/ 10763 w 10763"/>
                    <a:gd name="connsiteY3" fmla="*/ 4096 h 10287"/>
                    <a:gd name="connsiteX4" fmla="*/ 6572 w 10763"/>
                    <a:gd name="connsiteY4" fmla="*/ 4001 h 10287"/>
                    <a:gd name="connsiteX5" fmla="*/ 5524 w 10763"/>
                    <a:gd name="connsiteY5" fmla="*/ 0 h 10287"/>
                    <a:gd name="connsiteX6" fmla="*/ 4191 w 10763"/>
                    <a:gd name="connsiteY6" fmla="*/ 3905 h 10287"/>
                    <a:gd name="connsiteX7" fmla="*/ 0 w 10763"/>
                    <a:gd name="connsiteY7" fmla="*/ 3620 h 10287"/>
                    <a:gd name="connsiteX8" fmla="*/ 3334 w 10763"/>
                    <a:gd name="connsiteY8" fmla="*/ 6191 h 10287"/>
                    <a:gd name="connsiteX9" fmla="*/ 1810 w 10763"/>
                    <a:gd name="connsiteY9" fmla="*/ 10001 h 10287"/>
                    <a:gd name="connsiteX10" fmla="*/ 5239 w 10763"/>
                    <a:gd name="connsiteY10" fmla="*/ 7620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763" h="10287">
                      <a:moveTo>
                        <a:pt x="5239" y="7620"/>
                      </a:moveTo>
                      <a:lnTo>
                        <a:pt x="8382" y="10287"/>
                      </a:lnTo>
                      <a:lnTo>
                        <a:pt x="7239" y="6382"/>
                      </a:lnTo>
                      <a:lnTo>
                        <a:pt x="10763" y="4096"/>
                      </a:lnTo>
                      <a:lnTo>
                        <a:pt x="6572" y="4001"/>
                      </a:lnTo>
                      <a:lnTo>
                        <a:pt x="5524" y="0"/>
                      </a:lnTo>
                      <a:lnTo>
                        <a:pt x="4191" y="3905"/>
                      </a:lnTo>
                      <a:lnTo>
                        <a:pt x="0" y="3620"/>
                      </a:lnTo>
                      <a:lnTo>
                        <a:pt x="3334" y="6191"/>
                      </a:lnTo>
                      <a:lnTo>
                        <a:pt x="1810" y="10001"/>
                      </a:lnTo>
                      <a:lnTo>
                        <a:pt x="5239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8" name="Freeform: Shape 1077">
                  <a:extLst>
                    <a:ext uri="{FF2B5EF4-FFF2-40B4-BE49-F238E27FC236}">
                      <a16:creationId xmlns:a16="http://schemas.microsoft.com/office/drawing/2014/main" id="{836C26AF-3ED6-D240-CD4C-766B00DFA4E1}"/>
                    </a:ext>
                  </a:extLst>
                </p:cNvPr>
                <p:cNvSpPr/>
                <p:nvPr/>
              </p:nvSpPr>
              <p:spPr>
                <a:xfrm>
                  <a:off x="11105189" y="2003732"/>
                  <a:ext cx="10382" cy="10763"/>
                </a:xfrm>
                <a:custGeom>
                  <a:avLst/>
                  <a:gdLst>
                    <a:gd name="connsiteX0" fmla="*/ 4000 w 10382"/>
                    <a:gd name="connsiteY0" fmla="*/ 7239 h 10763"/>
                    <a:gd name="connsiteX1" fmla="*/ 6191 w 10382"/>
                    <a:gd name="connsiteY1" fmla="*/ 10763 h 10763"/>
                    <a:gd name="connsiteX2" fmla="*/ 6287 w 10382"/>
                    <a:gd name="connsiteY2" fmla="*/ 6572 h 10763"/>
                    <a:gd name="connsiteX3" fmla="*/ 10382 w 10382"/>
                    <a:gd name="connsiteY3" fmla="*/ 5620 h 10763"/>
                    <a:gd name="connsiteX4" fmla="*/ 6382 w 10382"/>
                    <a:gd name="connsiteY4" fmla="*/ 4191 h 10763"/>
                    <a:gd name="connsiteX5" fmla="*/ 6763 w 10382"/>
                    <a:gd name="connsiteY5" fmla="*/ 0 h 10763"/>
                    <a:gd name="connsiteX6" fmla="*/ 4191 w 10382"/>
                    <a:gd name="connsiteY6" fmla="*/ 3334 h 10763"/>
                    <a:gd name="connsiteX7" fmla="*/ 286 w 10382"/>
                    <a:gd name="connsiteY7" fmla="*/ 1715 h 10763"/>
                    <a:gd name="connsiteX8" fmla="*/ 2667 w 10382"/>
                    <a:gd name="connsiteY8" fmla="*/ 5239 h 10763"/>
                    <a:gd name="connsiteX9" fmla="*/ 0 w 10382"/>
                    <a:gd name="connsiteY9" fmla="*/ 8382 h 10763"/>
                    <a:gd name="connsiteX10" fmla="*/ 4000 w 10382"/>
                    <a:gd name="connsiteY10" fmla="*/ 7239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763">
                      <a:moveTo>
                        <a:pt x="4000" y="7239"/>
                      </a:moveTo>
                      <a:lnTo>
                        <a:pt x="6191" y="10763"/>
                      </a:lnTo>
                      <a:lnTo>
                        <a:pt x="6287" y="6572"/>
                      </a:lnTo>
                      <a:lnTo>
                        <a:pt x="10382" y="5620"/>
                      </a:lnTo>
                      <a:lnTo>
                        <a:pt x="6382" y="4191"/>
                      </a:lnTo>
                      <a:lnTo>
                        <a:pt x="6763" y="0"/>
                      </a:lnTo>
                      <a:lnTo>
                        <a:pt x="4191" y="3334"/>
                      </a:lnTo>
                      <a:lnTo>
                        <a:pt x="286" y="1715"/>
                      </a:lnTo>
                      <a:lnTo>
                        <a:pt x="2667" y="5239"/>
                      </a:lnTo>
                      <a:lnTo>
                        <a:pt x="0" y="8382"/>
                      </a:lnTo>
                      <a:lnTo>
                        <a:pt x="4000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79" name="Freeform: Shape 1078">
                  <a:extLst>
                    <a:ext uri="{FF2B5EF4-FFF2-40B4-BE49-F238E27FC236}">
                      <a16:creationId xmlns:a16="http://schemas.microsoft.com/office/drawing/2014/main" id="{63E8B0CA-2AAC-957F-DAA4-5B9BF610F7C2}"/>
                    </a:ext>
                  </a:extLst>
                </p:cNvPr>
                <p:cNvSpPr/>
                <p:nvPr/>
              </p:nvSpPr>
              <p:spPr>
                <a:xfrm>
                  <a:off x="11077090" y="2038499"/>
                  <a:ext cx="10858" cy="10477"/>
                </a:xfrm>
                <a:custGeom>
                  <a:avLst/>
                  <a:gdLst>
                    <a:gd name="connsiteX0" fmla="*/ 4191 w 10858"/>
                    <a:gd name="connsiteY0" fmla="*/ 6382 h 10477"/>
                    <a:gd name="connsiteX1" fmla="*/ 5239 w 10858"/>
                    <a:gd name="connsiteY1" fmla="*/ 10477 h 10477"/>
                    <a:gd name="connsiteX2" fmla="*/ 6668 w 10858"/>
                    <a:gd name="connsiteY2" fmla="*/ 6477 h 10477"/>
                    <a:gd name="connsiteX3" fmla="*/ 10859 w 10858"/>
                    <a:gd name="connsiteY3" fmla="*/ 6763 h 10477"/>
                    <a:gd name="connsiteX4" fmla="*/ 7525 w 10858"/>
                    <a:gd name="connsiteY4" fmla="*/ 4191 h 10477"/>
                    <a:gd name="connsiteX5" fmla="*/ 9049 w 10858"/>
                    <a:gd name="connsiteY5" fmla="*/ 286 h 10477"/>
                    <a:gd name="connsiteX6" fmla="*/ 5620 w 10858"/>
                    <a:gd name="connsiteY6" fmla="*/ 2667 h 10477"/>
                    <a:gd name="connsiteX7" fmla="*/ 2381 w 10858"/>
                    <a:gd name="connsiteY7" fmla="*/ 0 h 10477"/>
                    <a:gd name="connsiteX8" fmla="*/ 3524 w 10858"/>
                    <a:gd name="connsiteY8" fmla="*/ 4000 h 10477"/>
                    <a:gd name="connsiteX9" fmla="*/ 0 w 10858"/>
                    <a:gd name="connsiteY9" fmla="*/ 6287 h 10477"/>
                    <a:gd name="connsiteX10" fmla="*/ 4191 w 10858"/>
                    <a:gd name="connsiteY10" fmla="*/ 6382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0477">
                      <a:moveTo>
                        <a:pt x="4191" y="6382"/>
                      </a:moveTo>
                      <a:lnTo>
                        <a:pt x="5239" y="10477"/>
                      </a:lnTo>
                      <a:lnTo>
                        <a:pt x="6668" y="6477"/>
                      </a:lnTo>
                      <a:lnTo>
                        <a:pt x="10859" y="6763"/>
                      </a:lnTo>
                      <a:lnTo>
                        <a:pt x="7525" y="4191"/>
                      </a:lnTo>
                      <a:lnTo>
                        <a:pt x="9049" y="286"/>
                      </a:lnTo>
                      <a:lnTo>
                        <a:pt x="5620" y="2667"/>
                      </a:lnTo>
                      <a:lnTo>
                        <a:pt x="2381" y="0"/>
                      </a:lnTo>
                      <a:lnTo>
                        <a:pt x="3524" y="4000"/>
                      </a:lnTo>
                      <a:lnTo>
                        <a:pt x="0" y="6287"/>
                      </a:lnTo>
                      <a:lnTo>
                        <a:pt x="4191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0" name="Freeform: Shape 1079">
                  <a:extLst>
                    <a:ext uri="{FF2B5EF4-FFF2-40B4-BE49-F238E27FC236}">
                      <a16:creationId xmlns:a16="http://schemas.microsoft.com/office/drawing/2014/main" id="{82D7E0E7-0B4D-9566-B8EF-77FF34A5FD5F}"/>
                    </a:ext>
                  </a:extLst>
                </p:cNvPr>
                <p:cNvSpPr/>
                <p:nvPr/>
              </p:nvSpPr>
              <p:spPr>
                <a:xfrm>
                  <a:off x="10998509" y="1585204"/>
                  <a:ext cx="10667" cy="11048"/>
                </a:xfrm>
                <a:custGeom>
                  <a:avLst/>
                  <a:gdLst>
                    <a:gd name="connsiteX0" fmla="*/ 4096 w 10667"/>
                    <a:gd name="connsiteY0" fmla="*/ 6763 h 11048"/>
                    <a:gd name="connsiteX1" fmla="*/ 3810 w 10667"/>
                    <a:gd name="connsiteY1" fmla="*/ 11049 h 11048"/>
                    <a:gd name="connsiteX2" fmla="*/ 6382 w 10667"/>
                    <a:gd name="connsiteY2" fmla="*/ 7620 h 11048"/>
                    <a:gd name="connsiteX3" fmla="*/ 10287 w 10667"/>
                    <a:gd name="connsiteY3" fmla="*/ 9239 h 11048"/>
                    <a:gd name="connsiteX4" fmla="*/ 7906 w 10667"/>
                    <a:gd name="connsiteY4" fmla="*/ 5715 h 11048"/>
                    <a:gd name="connsiteX5" fmla="*/ 10668 w 10667"/>
                    <a:gd name="connsiteY5" fmla="*/ 2476 h 11048"/>
                    <a:gd name="connsiteX6" fmla="*/ 6572 w 10667"/>
                    <a:gd name="connsiteY6" fmla="*/ 3715 h 11048"/>
                    <a:gd name="connsiteX7" fmla="*/ 4286 w 10667"/>
                    <a:gd name="connsiteY7" fmla="*/ 0 h 11048"/>
                    <a:gd name="connsiteX8" fmla="*/ 4191 w 10667"/>
                    <a:gd name="connsiteY8" fmla="*/ 4286 h 11048"/>
                    <a:gd name="connsiteX9" fmla="*/ 0 w 10667"/>
                    <a:gd name="connsiteY9" fmla="*/ 5334 h 11048"/>
                    <a:gd name="connsiteX10" fmla="*/ 4096 w 10667"/>
                    <a:gd name="connsiteY10" fmla="*/ 6763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1048">
                      <a:moveTo>
                        <a:pt x="4096" y="6763"/>
                      </a:moveTo>
                      <a:lnTo>
                        <a:pt x="3810" y="11049"/>
                      </a:lnTo>
                      <a:lnTo>
                        <a:pt x="6382" y="7620"/>
                      </a:lnTo>
                      <a:lnTo>
                        <a:pt x="10287" y="9239"/>
                      </a:lnTo>
                      <a:lnTo>
                        <a:pt x="7906" y="5715"/>
                      </a:lnTo>
                      <a:lnTo>
                        <a:pt x="10668" y="2476"/>
                      </a:lnTo>
                      <a:lnTo>
                        <a:pt x="6572" y="3715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96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1" name="Freeform: Shape 1080">
                  <a:extLst>
                    <a:ext uri="{FF2B5EF4-FFF2-40B4-BE49-F238E27FC236}">
                      <a16:creationId xmlns:a16="http://schemas.microsoft.com/office/drawing/2014/main" id="{5021449E-47EE-6673-859E-73CE710AB627}"/>
                    </a:ext>
                  </a:extLst>
                </p:cNvPr>
                <p:cNvSpPr/>
                <p:nvPr/>
              </p:nvSpPr>
              <p:spPr>
                <a:xfrm>
                  <a:off x="10987270" y="1711029"/>
                  <a:ext cx="11144" cy="10763"/>
                </a:xfrm>
                <a:custGeom>
                  <a:avLst/>
                  <a:gdLst>
                    <a:gd name="connsiteX0" fmla="*/ 3429 w 11144"/>
                    <a:gd name="connsiteY0" fmla="*/ 6477 h 10763"/>
                    <a:gd name="connsiteX1" fmla="*/ 1810 w 11144"/>
                    <a:gd name="connsiteY1" fmla="*/ 10478 h 10763"/>
                    <a:gd name="connsiteX2" fmla="*/ 5429 w 11144"/>
                    <a:gd name="connsiteY2" fmla="*/ 8001 h 10763"/>
                    <a:gd name="connsiteX3" fmla="*/ 8668 w 11144"/>
                    <a:gd name="connsiteY3" fmla="*/ 10763 h 10763"/>
                    <a:gd name="connsiteX4" fmla="*/ 7429 w 11144"/>
                    <a:gd name="connsiteY4" fmla="*/ 6668 h 10763"/>
                    <a:gd name="connsiteX5" fmla="*/ 11144 w 11144"/>
                    <a:gd name="connsiteY5" fmla="*/ 4286 h 10763"/>
                    <a:gd name="connsiteX6" fmla="*/ 6858 w 11144"/>
                    <a:gd name="connsiteY6" fmla="*/ 4191 h 10763"/>
                    <a:gd name="connsiteX7" fmla="*/ 5810 w 11144"/>
                    <a:gd name="connsiteY7" fmla="*/ 0 h 10763"/>
                    <a:gd name="connsiteX8" fmla="*/ 4381 w 11144"/>
                    <a:gd name="connsiteY8" fmla="*/ 4096 h 10763"/>
                    <a:gd name="connsiteX9" fmla="*/ 0 w 11144"/>
                    <a:gd name="connsiteY9" fmla="*/ 3810 h 10763"/>
                    <a:gd name="connsiteX10" fmla="*/ 3429 w 11144"/>
                    <a:gd name="connsiteY10" fmla="*/ 6477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429" y="6477"/>
                      </a:moveTo>
                      <a:lnTo>
                        <a:pt x="1810" y="10478"/>
                      </a:lnTo>
                      <a:lnTo>
                        <a:pt x="5429" y="8001"/>
                      </a:lnTo>
                      <a:lnTo>
                        <a:pt x="8668" y="10763"/>
                      </a:lnTo>
                      <a:lnTo>
                        <a:pt x="7429" y="6668"/>
                      </a:lnTo>
                      <a:lnTo>
                        <a:pt x="11144" y="4286"/>
                      </a:lnTo>
                      <a:lnTo>
                        <a:pt x="6858" y="4191"/>
                      </a:lnTo>
                      <a:lnTo>
                        <a:pt x="5810" y="0"/>
                      </a:lnTo>
                      <a:lnTo>
                        <a:pt x="4381" y="4096"/>
                      </a:lnTo>
                      <a:lnTo>
                        <a:pt x="0" y="3810"/>
                      </a:lnTo>
                      <a:lnTo>
                        <a:pt x="3429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2" name="Freeform: Shape 1081">
                  <a:extLst>
                    <a:ext uri="{FF2B5EF4-FFF2-40B4-BE49-F238E27FC236}">
                      <a16:creationId xmlns:a16="http://schemas.microsoft.com/office/drawing/2014/main" id="{397399BD-80A9-1D19-2A9B-EFAC76734BC3}"/>
                    </a:ext>
                  </a:extLst>
                </p:cNvPr>
                <p:cNvSpPr/>
                <p:nvPr/>
              </p:nvSpPr>
              <p:spPr>
                <a:xfrm>
                  <a:off x="11000223" y="2044404"/>
                  <a:ext cx="10858" cy="11239"/>
                </a:xfrm>
                <a:custGeom>
                  <a:avLst/>
                  <a:gdLst>
                    <a:gd name="connsiteX0" fmla="*/ 2858 w 10858"/>
                    <a:gd name="connsiteY0" fmla="*/ 5429 h 11239"/>
                    <a:gd name="connsiteX1" fmla="*/ 0 w 10858"/>
                    <a:gd name="connsiteY1" fmla="*/ 8763 h 11239"/>
                    <a:gd name="connsiteX2" fmla="*/ 4191 w 10858"/>
                    <a:gd name="connsiteY2" fmla="*/ 7525 h 11239"/>
                    <a:gd name="connsiteX3" fmla="*/ 6477 w 10858"/>
                    <a:gd name="connsiteY3" fmla="*/ 11240 h 11239"/>
                    <a:gd name="connsiteX4" fmla="*/ 6572 w 10858"/>
                    <a:gd name="connsiteY4" fmla="*/ 6858 h 11239"/>
                    <a:gd name="connsiteX5" fmla="*/ 10859 w 10858"/>
                    <a:gd name="connsiteY5" fmla="*/ 5810 h 11239"/>
                    <a:gd name="connsiteX6" fmla="*/ 6668 w 10858"/>
                    <a:gd name="connsiteY6" fmla="*/ 4381 h 11239"/>
                    <a:gd name="connsiteX7" fmla="*/ 7049 w 10858"/>
                    <a:gd name="connsiteY7" fmla="*/ 0 h 11239"/>
                    <a:gd name="connsiteX8" fmla="*/ 4382 w 10858"/>
                    <a:gd name="connsiteY8" fmla="*/ 3524 h 11239"/>
                    <a:gd name="connsiteX9" fmla="*/ 286 w 10858"/>
                    <a:gd name="connsiteY9" fmla="*/ 1810 h 11239"/>
                    <a:gd name="connsiteX10" fmla="*/ 2858 w 10858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2858" y="5429"/>
                      </a:moveTo>
                      <a:lnTo>
                        <a:pt x="0" y="8763"/>
                      </a:lnTo>
                      <a:lnTo>
                        <a:pt x="4191" y="7525"/>
                      </a:lnTo>
                      <a:lnTo>
                        <a:pt x="6477" y="11240"/>
                      </a:lnTo>
                      <a:lnTo>
                        <a:pt x="6572" y="6858"/>
                      </a:lnTo>
                      <a:lnTo>
                        <a:pt x="10859" y="5810"/>
                      </a:lnTo>
                      <a:lnTo>
                        <a:pt x="6668" y="4381"/>
                      </a:lnTo>
                      <a:lnTo>
                        <a:pt x="7049" y="0"/>
                      </a:lnTo>
                      <a:lnTo>
                        <a:pt x="4382" y="3524"/>
                      </a:lnTo>
                      <a:lnTo>
                        <a:pt x="286" y="1810"/>
                      </a:lnTo>
                      <a:lnTo>
                        <a:pt x="2858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3" name="Freeform: Shape 1082">
                  <a:extLst>
                    <a:ext uri="{FF2B5EF4-FFF2-40B4-BE49-F238E27FC236}">
                      <a16:creationId xmlns:a16="http://schemas.microsoft.com/office/drawing/2014/main" id="{6E8FE7F2-EF33-9908-F15E-1DD3363BC720}"/>
                    </a:ext>
                  </a:extLst>
                </p:cNvPr>
                <p:cNvSpPr/>
                <p:nvPr/>
              </p:nvSpPr>
              <p:spPr>
                <a:xfrm>
                  <a:off x="10921737" y="1598634"/>
                  <a:ext cx="11334" cy="10953"/>
                </a:xfrm>
                <a:custGeom>
                  <a:avLst/>
                  <a:gdLst>
                    <a:gd name="connsiteX0" fmla="*/ 3810 w 11334"/>
                    <a:gd name="connsiteY0" fmla="*/ 4286 h 10953"/>
                    <a:gd name="connsiteX1" fmla="*/ 0 w 11334"/>
                    <a:gd name="connsiteY1" fmla="*/ 6572 h 10953"/>
                    <a:gd name="connsiteX2" fmla="*/ 4477 w 11334"/>
                    <a:gd name="connsiteY2" fmla="*/ 6668 h 10953"/>
                    <a:gd name="connsiteX3" fmla="*/ 5525 w 11334"/>
                    <a:gd name="connsiteY3" fmla="*/ 10954 h 10953"/>
                    <a:gd name="connsiteX4" fmla="*/ 6953 w 11334"/>
                    <a:gd name="connsiteY4" fmla="*/ 6858 h 10953"/>
                    <a:gd name="connsiteX5" fmla="*/ 11335 w 11334"/>
                    <a:gd name="connsiteY5" fmla="*/ 7144 h 10953"/>
                    <a:gd name="connsiteX6" fmla="*/ 7906 w 11334"/>
                    <a:gd name="connsiteY6" fmla="*/ 4477 h 10953"/>
                    <a:gd name="connsiteX7" fmla="*/ 9525 w 11334"/>
                    <a:gd name="connsiteY7" fmla="*/ 381 h 10953"/>
                    <a:gd name="connsiteX8" fmla="*/ 5905 w 11334"/>
                    <a:gd name="connsiteY8" fmla="*/ 2857 h 10953"/>
                    <a:gd name="connsiteX9" fmla="*/ 2477 w 11334"/>
                    <a:gd name="connsiteY9" fmla="*/ 0 h 10953"/>
                    <a:gd name="connsiteX10" fmla="*/ 3810 w 11334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810" y="4286"/>
                      </a:moveTo>
                      <a:lnTo>
                        <a:pt x="0" y="6572"/>
                      </a:lnTo>
                      <a:lnTo>
                        <a:pt x="4477" y="6668"/>
                      </a:lnTo>
                      <a:lnTo>
                        <a:pt x="5525" y="10954"/>
                      </a:lnTo>
                      <a:lnTo>
                        <a:pt x="6953" y="6858"/>
                      </a:lnTo>
                      <a:lnTo>
                        <a:pt x="11335" y="7144"/>
                      </a:lnTo>
                      <a:lnTo>
                        <a:pt x="7906" y="4477"/>
                      </a:lnTo>
                      <a:lnTo>
                        <a:pt x="9525" y="381"/>
                      </a:lnTo>
                      <a:lnTo>
                        <a:pt x="5905" y="2857"/>
                      </a:lnTo>
                      <a:lnTo>
                        <a:pt x="2477" y="0"/>
                      </a:lnTo>
                      <a:lnTo>
                        <a:pt x="3810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4" name="Freeform: Shape 1083">
                  <a:extLst>
                    <a:ext uri="{FF2B5EF4-FFF2-40B4-BE49-F238E27FC236}">
                      <a16:creationId xmlns:a16="http://schemas.microsoft.com/office/drawing/2014/main" id="{1D8317D3-1DB6-F4CF-4649-09C2EDB21348}"/>
                    </a:ext>
                  </a:extLst>
                </p:cNvPr>
                <p:cNvSpPr/>
                <p:nvPr/>
              </p:nvSpPr>
              <p:spPr>
                <a:xfrm>
                  <a:off x="10958695" y="2134892"/>
                  <a:ext cx="11049" cy="11525"/>
                </a:xfrm>
                <a:custGeom>
                  <a:avLst/>
                  <a:gdLst>
                    <a:gd name="connsiteX0" fmla="*/ 4381 w 11049"/>
                    <a:gd name="connsiteY0" fmla="*/ 4477 h 11525"/>
                    <a:gd name="connsiteX1" fmla="*/ 0 w 11049"/>
                    <a:gd name="connsiteY1" fmla="*/ 5524 h 11525"/>
                    <a:gd name="connsiteX2" fmla="*/ 4286 w 11049"/>
                    <a:gd name="connsiteY2" fmla="*/ 7048 h 11525"/>
                    <a:gd name="connsiteX3" fmla="*/ 3905 w 11049"/>
                    <a:gd name="connsiteY3" fmla="*/ 11525 h 11525"/>
                    <a:gd name="connsiteX4" fmla="*/ 6668 w 11049"/>
                    <a:gd name="connsiteY4" fmla="*/ 7906 h 11525"/>
                    <a:gd name="connsiteX5" fmla="*/ 10763 w 11049"/>
                    <a:gd name="connsiteY5" fmla="*/ 9620 h 11525"/>
                    <a:gd name="connsiteX6" fmla="*/ 8191 w 11049"/>
                    <a:gd name="connsiteY6" fmla="*/ 5905 h 11525"/>
                    <a:gd name="connsiteX7" fmla="*/ 11049 w 11049"/>
                    <a:gd name="connsiteY7" fmla="*/ 2572 h 11525"/>
                    <a:gd name="connsiteX8" fmla="*/ 6858 w 11049"/>
                    <a:gd name="connsiteY8" fmla="*/ 3810 h 11525"/>
                    <a:gd name="connsiteX9" fmla="*/ 4477 w 11049"/>
                    <a:gd name="connsiteY9" fmla="*/ 0 h 11525"/>
                    <a:gd name="connsiteX10" fmla="*/ 4381 w 11049"/>
                    <a:gd name="connsiteY10" fmla="*/ 4477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525">
                      <a:moveTo>
                        <a:pt x="4381" y="4477"/>
                      </a:moveTo>
                      <a:lnTo>
                        <a:pt x="0" y="5524"/>
                      </a:lnTo>
                      <a:lnTo>
                        <a:pt x="4286" y="7048"/>
                      </a:lnTo>
                      <a:lnTo>
                        <a:pt x="3905" y="11525"/>
                      </a:lnTo>
                      <a:lnTo>
                        <a:pt x="6668" y="7906"/>
                      </a:lnTo>
                      <a:lnTo>
                        <a:pt x="10763" y="9620"/>
                      </a:lnTo>
                      <a:lnTo>
                        <a:pt x="8191" y="5905"/>
                      </a:lnTo>
                      <a:lnTo>
                        <a:pt x="11049" y="2572"/>
                      </a:lnTo>
                      <a:lnTo>
                        <a:pt x="6858" y="3810"/>
                      </a:lnTo>
                      <a:lnTo>
                        <a:pt x="4477" y="0"/>
                      </a:lnTo>
                      <a:lnTo>
                        <a:pt x="4381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5" name="Freeform: Shape 1084">
                  <a:extLst>
                    <a:ext uri="{FF2B5EF4-FFF2-40B4-BE49-F238E27FC236}">
                      <a16:creationId xmlns:a16="http://schemas.microsoft.com/office/drawing/2014/main" id="{0199318A-9D71-685A-DBB0-49A98E5D037E}"/>
                    </a:ext>
                  </a:extLst>
                </p:cNvPr>
                <p:cNvSpPr/>
                <p:nvPr/>
              </p:nvSpPr>
              <p:spPr>
                <a:xfrm>
                  <a:off x="10906307" y="1883146"/>
                  <a:ext cx="11525" cy="11144"/>
                </a:xfrm>
                <a:custGeom>
                  <a:avLst/>
                  <a:gdLst>
                    <a:gd name="connsiteX0" fmla="*/ 4477 w 11525"/>
                    <a:gd name="connsiteY0" fmla="*/ 4191 h 11144"/>
                    <a:gd name="connsiteX1" fmla="*/ 0 w 11525"/>
                    <a:gd name="connsiteY1" fmla="*/ 3905 h 11144"/>
                    <a:gd name="connsiteX2" fmla="*/ 3620 w 11525"/>
                    <a:gd name="connsiteY2" fmla="*/ 6572 h 11144"/>
                    <a:gd name="connsiteX3" fmla="*/ 1905 w 11525"/>
                    <a:gd name="connsiteY3" fmla="*/ 10763 h 11144"/>
                    <a:gd name="connsiteX4" fmla="*/ 5620 w 11525"/>
                    <a:gd name="connsiteY4" fmla="*/ 8192 h 11144"/>
                    <a:gd name="connsiteX5" fmla="*/ 9049 w 11525"/>
                    <a:gd name="connsiteY5" fmla="*/ 11144 h 11144"/>
                    <a:gd name="connsiteX6" fmla="*/ 7715 w 11525"/>
                    <a:gd name="connsiteY6" fmla="*/ 6858 h 11144"/>
                    <a:gd name="connsiteX7" fmla="*/ 11525 w 11525"/>
                    <a:gd name="connsiteY7" fmla="*/ 4381 h 11144"/>
                    <a:gd name="connsiteX8" fmla="*/ 7048 w 11525"/>
                    <a:gd name="connsiteY8" fmla="*/ 4381 h 11144"/>
                    <a:gd name="connsiteX9" fmla="*/ 6001 w 11525"/>
                    <a:gd name="connsiteY9" fmla="*/ 0 h 11144"/>
                    <a:gd name="connsiteX10" fmla="*/ 4477 w 11525"/>
                    <a:gd name="connsiteY10" fmla="*/ 4191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144">
                      <a:moveTo>
                        <a:pt x="4477" y="4191"/>
                      </a:moveTo>
                      <a:lnTo>
                        <a:pt x="0" y="3905"/>
                      </a:lnTo>
                      <a:lnTo>
                        <a:pt x="3620" y="6572"/>
                      </a:lnTo>
                      <a:lnTo>
                        <a:pt x="1905" y="10763"/>
                      </a:lnTo>
                      <a:lnTo>
                        <a:pt x="5620" y="8192"/>
                      </a:lnTo>
                      <a:lnTo>
                        <a:pt x="9049" y="11144"/>
                      </a:lnTo>
                      <a:lnTo>
                        <a:pt x="7715" y="6858"/>
                      </a:lnTo>
                      <a:lnTo>
                        <a:pt x="11525" y="4381"/>
                      </a:lnTo>
                      <a:lnTo>
                        <a:pt x="7048" y="4381"/>
                      </a:lnTo>
                      <a:lnTo>
                        <a:pt x="6001" y="0"/>
                      </a:lnTo>
                      <a:lnTo>
                        <a:pt x="4477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6" name="Freeform: Shape 1085">
                  <a:extLst>
                    <a:ext uri="{FF2B5EF4-FFF2-40B4-BE49-F238E27FC236}">
                      <a16:creationId xmlns:a16="http://schemas.microsoft.com/office/drawing/2014/main" id="{1770A30B-A20E-5A37-0FDB-C5FB0D45C040}"/>
                    </a:ext>
                  </a:extLst>
                </p:cNvPr>
                <p:cNvSpPr/>
                <p:nvPr/>
              </p:nvSpPr>
              <p:spPr>
                <a:xfrm>
                  <a:off x="10907355" y="2057263"/>
                  <a:ext cx="11334" cy="11715"/>
                </a:xfrm>
                <a:custGeom>
                  <a:avLst/>
                  <a:gdLst>
                    <a:gd name="connsiteX0" fmla="*/ 4572 w 11334"/>
                    <a:gd name="connsiteY0" fmla="*/ 3619 h 11715"/>
                    <a:gd name="connsiteX1" fmla="*/ 381 w 11334"/>
                    <a:gd name="connsiteY1" fmla="*/ 1905 h 11715"/>
                    <a:gd name="connsiteX2" fmla="*/ 2953 w 11334"/>
                    <a:gd name="connsiteY2" fmla="*/ 5620 h 11715"/>
                    <a:gd name="connsiteX3" fmla="*/ 0 w 11334"/>
                    <a:gd name="connsiteY3" fmla="*/ 9144 h 11715"/>
                    <a:gd name="connsiteX4" fmla="*/ 4382 w 11334"/>
                    <a:gd name="connsiteY4" fmla="*/ 7810 h 11715"/>
                    <a:gd name="connsiteX5" fmla="*/ 6858 w 11334"/>
                    <a:gd name="connsiteY5" fmla="*/ 11716 h 11715"/>
                    <a:gd name="connsiteX6" fmla="*/ 6953 w 11334"/>
                    <a:gd name="connsiteY6" fmla="*/ 7144 h 11715"/>
                    <a:gd name="connsiteX7" fmla="*/ 11335 w 11334"/>
                    <a:gd name="connsiteY7" fmla="*/ 6001 h 11715"/>
                    <a:gd name="connsiteX8" fmla="*/ 7049 w 11334"/>
                    <a:gd name="connsiteY8" fmla="*/ 4572 h 11715"/>
                    <a:gd name="connsiteX9" fmla="*/ 7334 w 11334"/>
                    <a:gd name="connsiteY9" fmla="*/ 0 h 11715"/>
                    <a:gd name="connsiteX10" fmla="*/ 4572 w 11334"/>
                    <a:gd name="connsiteY10" fmla="*/ 3619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715">
                      <a:moveTo>
                        <a:pt x="4572" y="3619"/>
                      </a:moveTo>
                      <a:lnTo>
                        <a:pt x="381" y="1905"/>
                      </a:lnTo>
                      <a:lnTo>
                        <a:pt x="2953" y="5620"/>
                      </a:lnTo>
                      <a:lnTo>
                        <a:pt x="0" y="9144"/>
                      </a:lnTo>
                      <a:lnTo>
                        <a:pt x="4382" y="7810"/>
                      </a:lnTo>
                      <a:lnTo>
                        <a:pt x="6858" y="11716"/>
                      </a:lnTo>
                      <a:lnTo>
                        <a:pt x="6953" y="7144"/>
                      </a:lnTo>
                      <a:lnTo>
                        <a:pt x="11335" y="6001"/>
                      </a:lnTo>
                      <a:lnTo>
                        <a:pt x="7049" y="4572"/>
                      </a:lnTo>
                      <a:lnTo>
                        <a:pt x="7334" y="0"/>
                      </a:lnTo>
                      <a:lnTo>
                        <a:pt x="4572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7" name="Freeform: Shape 1086">
                  <a:extLst>
                    <a:ext uri="{FF2B5EF4-FFF2-40B4-BE49-F238E27FC236}">
                      <a16:creationId xmlns:a16="http://schemas.microsoft.com/office/drawing/2014/main" id="{AB7E0C2D-1622-7371-AB23-827DD1F2B9CD}"/>
                    </a:ext>
                  </a:extLst>
                </p:cNvPr>
                <p:cNvSpPr/>
                <p:nvPr/>
              </p:nvSpPr>
              <p:spPr>
                <a:xfrm>
                  <a:off x="10837346" y="1766751"/>
                  <a:ext cx="11810" cy="11429"/>
                </a:xfrm>
                <a:custGeom>
                  <a:avLst/>
                  <a:gdLst>
                    <a:gd name="connsiteX0" fmla="*/ 6096 w 11810"/>
                    <a:gd name="connsiteY0" fmla="*/ 2953 h 11429"/>
                    <a:gd name="connsiteX1" fmla="*/ 2572 w 11810"/>
                    <a:gd name="connsiteY1" fmla="*/ 0 h 11429"/>
                    <a:gd name="connsiteX2" fmla="*/ 3905 w 11810"/>
                    <a:gd name="connsiteY2" fmla="*/ 4381 h 11429"/>
                    <a:gd name="connsiteX3" fmla="*/ 0 w 11810"/>
                    <a:gd name="connsiteY3" fmla="*/ 6858 h 11429"/>
                    <a:gd name="connsiteX4" fmla="*/ 4667 w 11810"/>
                    <a:gd name="connsiteY4" fmla="*/ 6953 h 11429"/>
                    <a:gd name="connsiteX5" fmla="*/ 5715 w 11810"/>
                    <a:gd name="connsiteY5" fmla="*/ 11430 h 11429"/>
                    <a:gd name="connsiteX6" fmla="*/ 7239 w 11810"/>
                    <a:gd name="connsiteY6" fmla="*/ 7048 h 11429"/>
                    <a:gd name="connsiteX7" fmla="*/ 11811 w 11810"/>
                    <a:gd name="connsiteY7" fmla="*/ 7429 h 11429"/>
                    <a:gd name="connsiteX8" fmla="*/ 8191 w 11810"/>
                    <a:gd name="connsiteY8" fmla="*/ 4572 h 11429"/>
                    <a:gd name="connsiteX9" fmla="*/ 9906 w 11810"/>
                    <a:gd name="connsiteY9" fmla="*/ 381 h 11429"/>
                    <a:gd name="connsiteX10" fmla="*/ 6096 w 11810"/>
                    <a:gd name="connsiteY10" fmla="*/ 2953 h 1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429">
                      <a:moveTo>
                        <a:pt x="6096" y="2953"/>
                      </a:moveTo>
                      <a:lnTo>
                        <a:pt x="2572" y="0"/>
                      </a:lnTo>
                      <a:lnTo>
                        <a:pt x="3905" y="4381"/>
                      </a:lnTo>
                      <a:lnTo>
                        <a:pt x="0" y="6858"/>
                      </a:lnTo>
                      <a:lnTo>
                        <a:pt x="4667" y="6953"/>
                      </a:lnTo>
                      <a:lnTo>
                        <a:pt x="5715" y="11430"/>
                      </a:lnTo>
                      <a:lnTo>
                        <a:pt x="7239" y="7048"/>
                      </a:lnTo>
                      <a:lnTo>
                        <a:pt x="11811" y="7429"/>
                      </a:lnTo>
                      <a:lnTo>
                        <a:pt x="8191" y="4572"/>
                      </a:lnTo>
                      <a:lnTo>
                        <a:pt x="9906" y="381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8" name="Freeform: Shape 1087">
                  <a:extLst>
                    <a:ext uri="{FF2B5EF4-FFF2-40B4-BE49-F238E27FC236}">
                      <a16:creationId xmlns:a16="http://schemas.microsoft.com/office/drawing/2014/main" id="{FEE66D09-71A4-1BC2-9387-1DAE027C6CF7}"/>
                    </a:ext>
                  </a:extLst>
                </p:cNvPr>
                <p:cNvSpPr/>
                <p:nvPr/>
              </p:nvSpPr>
              <p:spPr>
                <a:xfrm>
                  <a:off x="10849157" y="2108793"/>
                  <a:ext cx="11525" cy="11906"/>
                </a:xfrm>
                <a:custGeom>
                  <a:avLst/>
                  <a:gdLst>
                    <a:gd name="connsiteX0" fmla="*/ 7144 w 11525"/>
                    <a:gd name="connsiteY0" fmla="*/ 3905 h 11906"/>
                    <a:gd name="connsiteX1" fmla="*/ 4667 w 11525"/>
                    <a:gd name="connsiteY1" fmla="*/ 0 h 11906"/>
                    <a:gd name="connsiteX2" fmla="*/ 4572 w 11525"/>
                    <a:gd name="connsiteY2" fmla="*/ 4667 h 11906"/>
                    <a:gd name="connsiteX3" fmla="*/ 0 w 11525"/>
                    <a:gd name="connsiteY3" fmla="*/ 5715 h 11906"/>
                    <a:gd name="connsiteX4" fmla="*/ 4381 w 11525"/>
                    <a:gd name="connsiteY4" fmla="*/ 7239 h 11906"/>
                    <a:gd name="connsiteX5" fmla="*/ 4096 w 11525"/>
                    <a:gd name="connsiteY5" fmla="*/ 11906 h 11906"/>
                    <a:gd name="connsiteX6" fmla="*/ 6858 w 11525"/>
                    <a:gd name="connsiteY6" fmla="*/ 8192 h 11906"/>
                    <a:gd name="connsiteX7" fmla="*/ 11239 w 11525"/>
                    <a:gd name="connsiteY7" fmla="*/ 9906 h 11906"/>
                    <a:gd name="connsiteX8" fmla="*/ 8572 w 11525"/>
                    <a:gd name="connsiteY8" fmla="*/ 6096 h 11906"/>
                    <a:gd name="connsiteX9" fmla="*/ 11525 w 11525"/>
                    <a:gd name="connsiteY9" fmla="*/ 2572 h 11906"/>
                    <a:gd name="connsiteX10" fmla="*/ 7144 w 11525"/>
                    <a:gd name="connsiteY10" fmla="*/ 3905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906">
                      <a:moveTo>
                        <a:pt x="7144" y="3905"/>
                      </a:moveTo>
                      <a:lnTo>
                        <a:pt x="4667" y="0"/>
                      </a:lnTo>
                      <a:lnTo>
                        <a:pt x="4572" y="4667"/>
                      </a:lnTo>
                      <a:lnTo>
                        <a:pt x="0" y="5715"/>
                      </a:lnTo>
                      <a:lnTo>
                        <a:pt x="4381" y="7239"/>
                      </a:lnTo>
                      <a:lnTo>
                        <a:pt x="4096" y="11906"/>
                      </a:lnTo>
                      <a:lnTo>
                        <a:pt x="6858" y="8192"/>
                      </a:lnTo>
                      <a:lnTo>
                        <a:pt x="11239" y="9906"/>
                      </a:lnTo>
                      <a:lnTo>
                        <a:pt x="8572" y="6096"/>
                      </a:lnTo>
                      <a:lnTo>
                        <a:pt x="11525" y="2572"/>
                      </a:lnTo>
                      <a:lnTo>
                        <a:pt x="7144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89" name="Freeform: Shape 1088">
                  <a:extLst>
                    <a:ext uri="{FF2B5EF4-FFF2-40B4-BE49-F238E27FC236}">
                      <a16:creationId xmlns:a16="http://schemas.microsoft.com/office/drawing/2014/main" id="{AC9DD714-E80D-E754-BBAD-644A9A524872}"/>
                    </a:ext>
                  </a:extLst>
                </p:cNvPr>
                <p:cNvSpPr/>
                <p:nvPr/>
              </p:nvSpPr>
              <p:spPr>
                <a:xfrm>
                  <a:off x="10775243" y="1676358"/>
                  <a:ext cx="12001" cy="11715"/>
                </a:xfrm>
                <a:custGeom>
                  <a:avLst/>
                  <a:gdLst>
                    <a:gd name="connsiteX0" fmla="*/ 7334 w 12001"/>
                    <a:gd name="connsiteY0" fmla="*/ 4572 h 11715"/>
                    <a:gd name="connsiteX1" fmla="*/ 6191 w 12001"/>
                    <a:gd name="connsiteY1" fmla="*/ 0 h 11715"/>
                    <a:gd name="connsiteX2" fmla="*/ 4667 w 12001"/>
                    <a:gd name="connsiteY2" fmla="*/ 4477 h 11715"/>
                    <a:gd name="connsiteX3" fmla="*/ 0 w 12001"/>
                    <a:gd name="connsiteY3" fmla="*/ 4096 h 11715"/>
                    <a:gd name="connsiteX4" fmla="*/ 3715 w 12001"/>
                    <a:gd name="connsiteY4" fmla="*/ 6953 h 11715"/>
                    <a:gd name="connsiteX5" fmla="*/ 1905 w 12001"/>
                    <a:gd name="connsiteY5" fmla="*/ 11335 h 11715"/>
                    <a:gd name="connsiteX6" fmla="*/ 5810 w 12001"/>
                    <a:gd name="connsiteY6" fmla="*/ 8668 h 11715"/>
                    <a:gd name="connsiteX7" fmla="*/ 9430 w 12001"/>
                    <a:gd name="connsiteY7" fmla="*/ 11716 h 11715"/>
                    <a:gd name="connsiteX8" fmla="*/ 8001 w 12001"/>
                    <a:gd name="connsiteY8" fmla="*/ 7144 h 11715"/>
                    <a:gd name="connsiteX9" fmla="*/ 12002 w 12001"/>
                    <a:gd name="connsiteY9" fmla="*/ 4667 h 11715"/>
                    <a:gd name="connsiteX10" fmla="*/ 7334 w 12001"/>
                    <a:gd name="connsiteY10" fmla="*/ 4572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1715">
                      <a:moveTo>
                        <a:pt x="7334" y="4572"/>
                      </a:moveTo>
                      <a:lnTo>
                        <a:pt x="6191" y="0"/>
                      </a:lnTo>
                      <a:lnTo>
                        <a:pt x="4667" y="4477"/>
                      </a:lnTo>
                      <a:lnTo>
                        <a:pt x="0" y="4096"/>
                      </a:lnTo>
                      <a:lnTo>
                        <a:pt x="3715" y="6953"/>
                      </a:lnTo>
                      <a:lnTo>
                        <a:pt x="1905" y="11335"/>
                      </a:lnTo>
                      <a:lnTo>
                        <a:pt x="5810" y="8668"/>
                      </a:lnTo>
                      <a:lnTo>
                        <a:pt x="9430" y="11716"/>
                      </a:lnTo>
                      <a:lnTo>
                        <a:pt x="8001" y="7144"/>
                      </a:lnTo>
                      <a:lnTo>
                        <a:pt x="12002" y="4667"/>
                      </a:lnTo>
                      <a:lnTo>
                        <a:pt x="7334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0" name="Freeform: Shape 1089">
                  <a:extLst>
                    <a:ext uri="{FF2B5EF4-FFF2-40B4-BE49-F238E27FC236}">
                      <a16:creationId xmlns:a16="http://schemas.microsoft.com/office/drawing/2014/main" id="{E2EC957D-2CEF-7271-E3CF-13976DE4811D}"/>
                    </a:ext>
                  </a:extLst>
                </p:cNvPr>
                <p:cNvSpPr/>
                <p:nvPr/>
              </p:nvSpPr>
              <p:spPr>
                <a:xfrm>
                  <a:off x="10776958" y="1912674"/>
                  <a:ext cx="11810" cy="12191"/>
                </a:xfrm>
                <a:custGeom>
                  <a:avLst/>
                  <a:gdLst>
                    <a:gd name="connsiteX0" fmla="*/ 7334 w 11810"/>
                    <a:gd name="connsiteY0" fmla="*/ 4763 h 12191"/>
                    <a:gd name="connsiteX1" fmla="*/ 7620 w 11810"/>
                    <a:gd name="connsiteY1" fmla="*/ 0 h 12191"/>
                    <a:gd name="connsiteX2" fmla="*/ 4763 w 11810"/>
                    <a:gd name="connsiteY2" fmla="*/ 3810 h 12191"/>
                    <a:gd name="connsiteX3" fmla="*/ 381 w 11810"/>
                    <a:gd name="connsiteY3" fmla="*/ 2000 h 12191"/>
                    <a:gd name="connsiteX4" fmla="*/ 3048 w 11810"/>
                    <a:gd name="connsiteY4" fmla="*/ 5906 h 12191"/>
                    <a:gd name="connsiteX5" fmla="*/ 0 w 11810"/>
                    <a:gd name="connsiteY5" fmla="*/ 9525 h 12191"/>
                    <a:gd name="connsiteX6" fmla="*/ 4572 w 11810"/>
                    <a:gd name="connsiteY6" fmla="*/ 8192 h 12191"/>
                    <a:gd name="connsiteX7" fmla="*/ 7048 w 11810"/>
                    <a:gd name="connsiteY7" fmla="*/ 12192 h 12191"/>
                    <a:gd name="connsiteX8" fmla="*/ 7144 w 11810"/>
                    <a:gd name="connsiteY8" fmla="*/ 7429 h 12191"/>
                    <a:gd name="connsiteX9" fmla="*/ 11811 w 11810"/>
                    <a:gd name="connsiteY9" fmla="*/ 6286 h 12191"/>
                    <a:gd name="connsiteX10" fmla="*/ 7334 w 11810"/>
                    <a:gd name="connsiteY10" fmla="*/ 4763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2191">
                      <a:moveTo>
                        <a:pt x="7334" y="4763"/>
                      </a:moveTo>
                      <a:lnTo>
                        <a:pt x="7620" y="0"/>
                      </a:lnTo>
                      <a:lnTo>
                        <a:pt x="4763" y="3810"/>
                      </a:lnTo>
                      <a:lnTo>
                        <a:pt x="381" y="2000"/>
                      </a:lnTo>
                      <a:lnTo>
                        <a:pt x="3048" y="5906"/>
                      </a:lnTo>
                      <a:lnTo>
                        <a:pt x="0" y="9525"/>
                      </a:lnTo>
                      <a:lnTo>
                        <a:pt x="4572" y="8192"/>
                      </a:lnTo>
                      <a:lnTo>
                        <a:pt x="7048" y="12192"/>
                      </a:lnTo>
                      <a:lnTo>
                        <a:pt x="7144" y="7429"/>
                      </a:lnTo>
                      <a:lnTo>
                        <a:pt x="11811" y="6286"/>
                      </a:lnTo>
                      <a:lnTo>
                        <a:pt x="7334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1" name="Freeform: Shape 1090">
                  <a:extLst>
                    <a:ext uri="{FF2B5EF4-FFF2-40B4-BE49-F238E27FC236}">
                      <a16:creationId xmlns:a16="http://schemas.microsoft.com/office/drawing/2014/main" id="{B9D3C288-C2EC-E845-6940-B5662F277295}"/>
                    </a:ext>
                  </a:extLst>
                </p:cNvPr>
                <p:cNvSpPr/>
                <p:nvPr/>
              </p:nvSpPr>
              <p:spPr>
                <a:xfrm>
                  <a:off x="10771147" y="2088600"/>
                  <a:ext cx="12287" cy="11906"/>
                </a:xfrm>
                <a:custGeom>
                  <a:avLst/>
                  <a:gdLst>
                    <a:gd name="connsiteX0" fmla="*/ 8477 w 12287"/>
                    <a:gd name="connsiteY0" fmla="*/ 4763 h 11906"/>
                    <a:gd name="connsiteX1" fmla="*/ 10287 w 12287"/>
                    <a:gd name="connsiteY1" fmla="*/ 381 h 11906"/>
                    <a:gd name="connsiteX2" fmla="*/ 6382 w 12287"/>
                    <a:gd name="connsiteY2" fmla="*/ 3143 h 11906"/>
                    <a:gd name="connsiteX3" fmla="*/ 2762 w 12287"/>
                    <a:gd name="connsiteY3" fmla="*/ 0 h 11906"/>
                    <a:gd name="connsiteX4" fmla="*/ 4096 w 12287"/>
                    <a:gd name="connsiteY4" fmla="*/ 4572 h 11906"/>
                    <a:gd name="connsiteX5" fmla="*/ 0 w 12287"/>
                    <a:gd name="connsiteY5" fmla="*/ 7144 h 11906"/>
                    <a:gd name="connsiteX6" fmla="*/ 4858 w 12287"/>
                    <a:gd name="connsiteY6" fmla="*/ 7239 h 11906"/>
                    <a:gd name="connsiteX7" fmla="*/ 6001 w 12287"/>
                    <a:gd name="connsiteY7" fmla="*/ 11906 h 11906"/>
                    <a:gd name="connsiteX8" fmla="*/ 7525 w 12287"/>
                    <a:gd name="connsiteY8" fmla="*/ 7334 h 11906"/>
                    <a:gd name="connsiteX9" fmla="*/ 12287 w 12287"/>
                    <a:gd name="connsiteY9" fmla="*/ 7715 h 11906"/>
                    <a:gd name="connsiteX10" fmla="*/ 8477 w 12287"/>
                    <a:gd name="connsiteY10" fmla="*/ 4763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1906">
                      <a:moveTo>
                        <a:pt x="8477" y="4763"/>
                      </a:moveTo>
                      <a:lnTo>
                        <a:pt x="10287" y="381"/>
                      </a:lnTo>
                      <a:lnTo>
                        <a:pt x="6382" y="3143"/>
                      </a:lnTo>
                      <a:lnTo>
                        <a:pt x="2762" y="0"/>
                      </a:lnTo>
                      <a:lnTo>
                        <a:pt x="4096" y="4572"/>
                      </a:lnTo>
                      <a:lnTo>
                        <a:pt x="0" y="7144"/>
                      </a:lnTo>
                      <a:lnTo>
                        <a:pt x="4858" y="7239"/>
                      </a:lnTo>
                      <a:lnTo>
                        <a:pt x="6001" y="11906"/>
                      </a:lnTo>
                      <a:lnTo>
                        <a:pt x="7525" y="7334"/>
                      </a:lnTo>
                      <a:lnTo>
                        <a:pt x="12287" y="7715"/>
                      </a:lnTo>
                      <a:lnTo>
                        <a:pt x="8477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2" name="Freeform: Shape 1091">
                  <a:extLst>
                    <a:ext uri="{FF2B5EF4-FFF2-40B4-BE49-F238E27FC236}">
                      <a16:creationId xmlns:a16="http://schemas.microsoft.com/office/drawing/2014/main" id="{0012D4C6-2C49-D375-F72E-6D0407FA060E}"/>
                    </a:ext>
                  </a:extLst>
                </p:cNvPr>
                <p:cNvSpPr/>
                <p:nvPr/>
              </p:nvSpPr>
              <p:spPr>
                <a:xfrm>
                  <a:off x="10736190" y="2008114"/>
                  <a:ext cx="12001" cy="12477"/>
                </a:xfrm>
                <a:custGeom>
                  <a:avLst/>
                  <a:gdLst>
                    <a:gd name="connsiteX0" fmla="*/ 8858 w 12001"/>
                    <a:gd name="connsiteY0" fmla="*/ 6382 h 12477"/>
                    <a:gd name="connsiteX1" fmla="*/ 12002 w 12001"/>
                    <a:gd name="connsiteY1" fmla="*/ 2762 h 12477"/>
                    <a:gd name="connsiteX2" fmla="*/ 7334 w 12001"/>
                    <a:gd name="connsiteY2" fmla="*/ 4096 h 12477"/>
                    <a:gd name="connsiteX3" fmla="*/ 4763 w 12001"/>
                    <a:gd name="connsiteY3" fmla="*/ 0 h 12477"/>
                    <a:gd name="connsiteX4" fmla="*/ 4667 w 12001"/>
                    <a:gd name="connsiteY4" fmla="*/ 4858 h 12477"/>
                    <a:gd name="connsiteX5" fmla="*/ 0 w 12001"/>
                    <a:gd name="connsiteY5" fmla="*/ 6001 h 12477"/>
                    <a:gd name="connsiteX6" fmla="*/ 4572 w 12001"/>
                    <a:gd name="connsiteY6" fmla="*/ 7620 h 12477"/>
                    <a:gd name="connsiteX7" fmla="*/ 4191 w 12001"/>
                    <a:gd name="connsiteY7" fmla="*/ 12478 h 12477"/>
                    <a:gd name="connsiteX8" fmla="*/ 7144 w 12001"/>
                    <a:gd name="connsiteY8" fmla="*/ 8573 h 12477"/>
                    <a:gd name="connsiteX9" fmla="*/ 11621 w 12001"/>
                    <a:gd name="connsiteY9" fmla="*/ 10382 h 12477"/>
                    <a:gd name="connsiteX10" fmla="*/ 8858 w 12001"/>
                    <a:gd name="connsiteY10" fmla="*/ 6382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477">
                      <a:moveTo>
                        <a:pt x="8858" y="6382"/>
                      </a:moveTo>
                      <a:lnTo>
                        <a:pt x="12002" y="2762"/>
                      </a:lnTo>
                      <a:lnTo>
                        <a:pt x="7334" y="4096"/>
                      </a:lnTo>
                      <a:lnTo>
                        <a:pt x="4763" y="0"/>
                      </a:lnTo>
                      <a:lnTo>
                        <a:pt x="4667" y="4858"/>
                      </a:ln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191" y="12478"/>
                      </a:lnTo>
                      <a:lnTo>
                        <a:pt x="7144" y="8573"/>
                      </a:lnTo>
                      <a:lnTo>
                        <a:pt x="11621" y="10382"/>
                      </a:lnTo>
                      <a:lnTo>
                        <a:pt x="8858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3" name="Freeform: Shape 1092">
                  <a:extLst>
                    <a:ext uri="{FF2B5EF4-FFF2-40B4-BE49-F238E27FC236}">
                      <a16:creationId xmlns:a16="http://schemas.microsoft.com/office/drawing/2014/main" id="{01EDBDF5-5254-AEAA-3AA5-A0E810CE0ECD}"/>
                    </a:ext>
                  </a:extLst>
                </p:cNvPr>
                <p:cNvSpPr/>
                <p:nvPr/>
              </p:nvSpPr>
              <p:spPr>
                <a:xfrm>
                  <a:off x="10673230" y="1743890"/>
                  <a:ext cx="12477" cy="12096"/>
                </a:xfrm>
                <a:custGeom>
                  <a:avLst/>
                  <a:gdLst>
                    <a:gd name="connsiteX0" fmla="*/ 8382 w 12477"/>
                    <a:gd name="connsiteY0" fmla="*/ 7429 h 12096"/>
                    <a:gd name="connsiteX1" fmla="*/ 12478 w 12477"/>
                    <a:gd name="connsiteY1" fmla="*/ 4858 h 12096"/>
                    <a:gd name="connsiteX2" fmla="*/ 7620 w 12477"/>
                    <a:gd name="connsiteY2" fmla="*/ 4763 h 12096"/>
                    <a:gd name="connsiteX3" fmla="*/ 6477 w 12477"/>
                    <a:gd name="connsiteY3" fmla="*/ 0 h 12096"/>
                    <a:gd name="connsiteX4" fmla="*/ 4858 w 12477"/>
                    <a:gd name="connsiteY4" fmla="*/ 4667 h 12096"/>
                    <a:gd name="connsiteX5" fmla="*/ 0 w 12477"/>
                    <a:gd name="connsiteY5" fmla="*/ 4286 h 12096"/>
                    <a:gd name="connsiteX6" fmla="*/ 3810 w 12477"/>
                    <a:gd name="connsiteY6" fmla="*/ 7239 h 12096"/>
                    <a:gd name="connsiteX7" fmla="*/ 2000 w 12477"/>
                    <a:gd name="connsiteY7" fmla="*/ 11811 h 12096"/>
                    <a:gd name="connsiteX8" fmla="*/ 6001 w 12477"/>
                    <a:gd name="connsiteY8" fmla="*/ 8953 h 12096"/>
                    <a:gd name="connsiteX9" fmla="*/ 9811 w 12477"/>
                    <a:gd name="connsiteY9" fmla="*/ 12097 h 12096"/>
                    <a:gd name="connsiteX10" fmla="*/ 8382 w 12477"/>
                    <a:gd name="connsiteY10" fmla="*/ 7429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096">
                      <a:moveTo>
                        <a:pt x="8382" y="7429"/>
                      </a:moveTo>
                      <a:lnTo>
                        <a:pt x="12478" y="4858"/>
                      </a:lnTo>
                      <a:lnTo>
                        <a:pt x="7620" y="4763"/>
                      </a:lnTo>
                      <a:lnTo>
                        <a:pt x="6477" y="0"/>
                      </a:lnTo>
                      <a:lnTo>
                        <a:pt x="4858" y="4667"/>
                      </a:lnTo>
                      <a:lnTo>
                        <a:pt x="0" y="4286"/>
                      </a:lnTo>
                      <a:lnTo>
                        <a:pt x="3810" y="7239"/>
                      </a:lnTo>
                      <a:lnTo>
                        <a:pt x="2000" y="11811"/>
                      </a:lnTo>
                      <a:lnTo>
                        <a:pt x="6001" y="8953"/>
                      </a:lnTo>
                      <a:lnTo>
                        <a:pt x="9811" y="12097"/>
                      </a:lnTo>
                      <a:lnTo>
                        <a:pt x="838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4" name="Freeform: Shape 1093">
                  <a:extLst>
                    <a:ext uri="{FF2B5EF4-FFF2-40B4-BE49-F238E27FC236}">
                      <a16:creationId xmlns:a16="http://schemas.microsoft.com/office/drawing/2014/main" id="{91E13B00-EC75-A111-577F-1777C4A5EA3F}"/>
                    </a:ext>
                  </a:extLst>
                </p:cNvPr>
                <p:cNvSpPr/>
                <p:nvPr/>
              </p:nvSpPr>
              <p:spPr>
                <a:xfrm>
                  <a:off x="10672659" y="1909149"/>
                  <a:ext cx="12191" cy="12668"/>
                </a:xfrm>
                <a:custGeom>
                  <a:avLst/>
                  <a:gdLst>
                    <a:gd name="connsiteX0" fmla="*/ 7429 w 12191"/>
                    <a:gd name="connsiteY0" fmla="*/ 7715 h 12668"/>
                    <a:gd name="connsiteX1" fmla="*/ 12192 w 12191"/>
                    <a:gd name="connsiteY1" fmla="*/ 6572 h 12668"/>
                    <a:gd name="connsiteX2" fmla="*/ 7525 w 12191"/>
                    <a:gd name="connsiteY2" fmla="*/ 4953 h 12668"/>
                    <a:gd name="connsiteX3" fmla="*/ 7906 w 12191"/>
                    <a:gd name="connsiteY3" fmla="*/ 0 h 12668"/>
                    <a:gd name="connsiteX4" fmla="*/ 4858 w 12191"/>
                    <a:gd name="connsiteY4" fmla="*/ 3905 h 12668"/>
                    <a:gd name="connsiteX5" fmla="*/ 286 w 12191"/>
                    <a:gd name="connsiteY5" fmla="*/ 2096 h 12668"/>
                    <a:gd name="connsiteX6" fmla="*/ 3143 w 12191"/>
                    <a:gd name="connsiteY6" fmla="*/ 6096 h 12668"/>
                    <a:gd name="connsiteX7" fmla="*/ 0 w 12191"/>
                    <a:gd name="connsiteY7" fmla="*/ 9906 h 12668"/>
                    <a:gd name="connsiteX8" fmla="*/ 4667 w 12191"/>
                    <a:gd name="connsiteY8" fmla="*/ 8477 h 12668"/>
                    <a:gd name="connsiteX9" fmla="*/ 7334 w 12191"/>
                    <a:gd name="connsiteY9" fmla="*/ 12668 h 12668"/>
                    <a:gd name="connsiteX10" fmla="*/ 7429 w 12191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1" h="12668">
                      <a:moveTo>
                        <a:pt x="7429" y="7715"/>
                      </a:moveTo>
                      <a:lnTo>
                        <a:pt x="12192" y="6572"/>
                      </a:lnTo>
                      <a:lnTo>
                        <a:pt x="7525" y="4953"/>
                      </a:lnTo>
                      <a:lnTo>
                        <a:pt x="7906" y="0"/>
                      </a:lnTo>
                      <a:lnTo>
                        <a:pt x="4858" y="3905"/>
                      </a:lnTo>
                      <a:lnTo>
                        <a:pt x="286" y="2096"/>
                      </a:lnTo>
                      <a:lnTo>
                        <a:pt x="3143" y="6096"/>
                      </a:lnTo>
                      <a:lnTo>
                        <a:pt x="0" y="9906"/>
                      </a:lnTo>
                      <a:lnTo>
                        <a:pt x="4667" y="8477"/>
                      </a:lnTo>
                      <a:lnTo>
                        <a:pt x="7334" y="12668"/>
                      </a:lnTo>
                      <a:lnTo>
                        <a:pt x="7429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5" name="Freeform: Shape 1094">
                  <a:extLst>
                    <a:ext uri="{FF2B5EF4-FFF2-40B4-BE49-F238E27FC236}">
                      <a16:creationId xmlns:a16="http://schemas.microsoft.com/office/drawing/2014/main" id="{74265E24-73D7-92A6-37C6-A03A0618AC58}"/>
                    </a:ext>
                  </a:extLst>
                </p:cNvPr>
                <p:cNvSpPr/>
                <p:nvPr/>
              </p:nvSpPr>
              <p:spPr>
                <a:xfrm>
                  <a:off x="10631035" y="1782562"/>
                  <a:ext cx="12858" cy="12382"/>
                </a:xfrm>
                <a:custGeom>
                  <a:avLst/>
                  <a:gdLst>
                    <a:gd name="connsiteX0" fmla="*/ 7811 w 12858"/>
                    <a:gd name="connsiteY0" fmla="*/ 7620 h 12382"/>
                    <a:gd name="connsiteX1" fmla="*/ 12859 w 12858"/>
                    <a:gd name="connsiteY1" fmla="*/ 8001 h 12382"/>
                    <a:gd name="connsiteX2" fmla="*/ 8858 w 12858"/>
                    <a:gd name="connsiteY2" fmla="*/ 5048 h 12382"/>
                    <a:gd name="connsiteX3" fmla="*/ 10668 w 12858"/>
                    <a:gd name="connsiteY3" fmla="*/ 381 h 12382"/>
                    <a:gd name="connsiteX4" fmla="*/ 6667 w 12858"/>
                    <a:gd name="connsiteY4" fmla="*/ 3239 h 12382"/>
                    <a:gd name="connsiteX5" fmla="*/ 2762 w 12858"/>
                    <a:gd name="connsiteY5" fmla="*/ 0 h 12382"/>
                    <a:gd name="connsiteX6" fmla="*/ 4286 w 12858"/>
                    <a:gd name="connsiteY6" fmla="*/ 4763 h 12382"/>
                    <a:gd name="connsiteX7" fmla="*/ 0 w 12858"/>
                    <a:gd name="connsiteY7" fmla="*/ 7430 h 12382"/>
                    <a:gd name="connsiteX8" fmla="*/ 5048 w 12858"/>
                    <a:gd name="connsiteY8" fmla="*/ 7525 h 12382"/>
                    <a:gd name="connsiteX9" fmla="*/ 6191 w 12858"/>
                    <a:gd name="connsiteY9" fmla="*/ 12382 h 12382"/>
                    <a:gd name="connsiteX10" fmla="*/ 7811 w 12858"/>
                    <a:gd name="connsiteY10" fmla="*/ 7620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858" h="12382">
                      <a:moveTo>
                        <a:pt x="7811" y="7620"/>
                      </a:moveTo>
                      <a:lnTo>
                        <a:pt x="12859" y="8001"/>
                      </a:lnTo>
                      <a:lnTo>
                        <a:pt x="8858" y="5048"/>
                      </a:lnTo>
                      <a:lnTo>
                        <a:pt x="10668" y="381"/>
                      </a:lnTo>
                      <a:lnTo>
                        <a:pt x="6667" y="3239"/>
                      </a:lnTo>
                      <a:lnTo>
                        <a:pt x="2762" y="0"/>
                      </a:lnTo>
                      <a:lnTo>
                        <a:pt x="4286" y="4763"/>
                      </a:lnTo>
                      <a:lnTo>
                        <a:pt x="0" y="7430"/>
                      </a:lnTo>
                      <a:lnTo>
                        <a:pt x="5048" y="7525"/>
                      </a:lnTo>
                      <a:lnTo>
                        <a:pt x="6191" y="12382"/>
                      </a:lnTo>
                      <a:lnTo>
                        <a:pt x="7811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6" name="Freeform: Shape 1095">
                  <a:extLst>
                    <a:ext uri="{FF2B5EF4-FFF2-40B4-BE49-F238E27FC236}">
                      <a16:creationId xmlns:a16="http://schemas.microsoft.com/office/drawing/2014/main" id="{27A324D6-A4E3-93FD-DA00-421C616B1D70}"/>
                    </a:ext>
                  </a:extLst>
                </p:cNvPr>
                <p:cNvSpPr/>
                <p:nvPr/>
              </p:nvSpPr>
              <p:spPr>
                <a:xfrm>
                  <a:off x="10626844" y="1928771"/>
                  <a:ext cx="12477" cy="12953"/>
                </a:xfrm>
                <a:custGeom>
                  <a:avLst/>
                  <a:gdLst>
                    <a:gd name="connsiteX0" fmla="*/ 7429 w 12477"/>
                    <a:gd name="connsiteY0" fmla="*/ 8858 h 12953"/>
                    <a:gd name="connsiteX1" fmla="*/ 12097 w 12477"/>
                    <a:gd name="connsiteY1" fmla="*/ 10763 h 12953"/>
                    <a:gd name="connsiteX2" fmla="*/ 9239 w 12477"/>
                    <a:gd name="connsiteY2" fmla="*/ 6667 h 12953"/>
                    <a:gd name="connsiteX3" fmla="*/ 12478 w 12477"/>
                    <a:gd name="connsiteY3" fmla="*/ 2762 h 12953"/>
                    <a:gd name="connsiteX4" fmla="*/ 7620 w 12477"/>
                    <a:gd name="connsiteY4" fmla="*/ 4286 h 12953"/>
                    <a:gd name="connsiteX5" fmla="*/ 4953 w 12477"/>
                    <a:gd name="connsiteY5" fmla="*/ 0 h 12953"/>
                    <a:gd name="connsiteX6" fmla="*/ 4858 w 12477"/>
                    <a:gd name="connsiteY6" fmla="*/ 5048 h 12953"/>
                    <a:gd name="connsiteX7" fmla="*/ 0 w 12477"/>
                    <a:gd name="connsiteY7" fmla="*/ 6191 h 12953"/>
                    <a:gd name="connsiteX8" fmla="*/ 4763 w 12477"/>
                    <a:gd name="connsiteY8" fmla="*/ 7906 h 12953"/>
                    <a:gd name="connsiteX9" fmla="*/ 4381 w 12477"/>
                    <a:gd name="connsiteY9" fmla="*/ 12954 h 12953"/>
                    <a:gd name="connsiteX10" fmla="*/ 7429 w 12477"/>
                    <a:gd name="connsiteY10" fmla="*/ 8858 h 12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953">
                      <a:moveTo>
                        <a:pt x="7429" y="8858"/>
                      </a:moveTo>
                      <a:lnTo>
                        <a:pt x="12097" y="10763"/>
                      </a:lnTo>
                      <a:lnTo>
                        <a:pt x="9239" y="6667"/>
                      </a:lnTo>
                      <a:lnTo>
                        <a:pt x="12478" y="2762"/>
                      </a:lnTo>
                      <a:lnTo>
                        <a:pt x="7620" y="4286"/>
                      </a:lnTo>
                      <a:lnTo>
                        <a:pt x="4953" y="0"/>
                      </a:lnTo>
                      <a:lnTo>
                        <a:pt x="4858" y="5048"/>
                      </a:lnTo>
                      <a:lnTo>
                        <a:pt x="0" y="6191"/>
                      </a:lnTo>
                      <a:lnTo>
                        <a:pt x="4763" y="7906"/>
                      </a:lnTo>
                      <a:lnTo>
                        <a:pt x="4381" y="12954"/>
                      </a:lnTo>
                      <a:lnTo>
                        <a:pt x="7429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7" name="Freeform: Shape 1096">
                  <a:extLst>
                    <a:ext uri="{FF2B5EF4-FFF2-40B4-BE49-F238E27FC236}">
                      <a16:creationId xmlns:a16="http://schemas.microsoft.com/office/drawing/2014/main" id="{437748C5-3372-8C11-3F79-C1D50045BFBB}"/>
                    </a:ext>
                  </a:extLst>
                </p:cNvPr>
                <p:cNvSpPr/>
                <p:nvPr/>
              </p:nvSpPr>
              <p:spPr>
                <a:xfrm>
                  <a:off x="10573599" y="1733413"/>
                  <a:ext cx="13049" cy="12572"/>
                </a:xfrm>
                <a:custGeom>
                  <a:avLst/>
                  <a:gdLst>
                    <a:gd name="connsiteX0" fmla="*/ 6287 w 13049"/>
                    <a:gd name="connsiteY0" fmla="*/ 9334 h 12572"/>
                    <a:gd name="connsiteX1" fmla="*/ 10192 w 13049"/>
                    <a:gd name="connsiteY1" fmla="*/ 12573 h 12572"/>
                    <a:gd name="connsiteX2" fmla="*/ 8668 w 13049"/>
                    <a:gd name="connsiteY2" fmla="*/ 7715 h 12572"/>
                    <a:gd name="connsiteX3" fmla="*/ 13049 w 13049"/>
                    <a:gd name="connsiteY3" fmla="*/ 5048 h 12572"/>
                    <a:gd name="connsiteX4" fmla="*/ 7906 w 13049"/>
                    <a:gd name="connsiteY4" fmla="*/ 4953 h 12572"/>
                    <a:gd name="connsiteX5" fmla="*/ 6763 w 13049"/>
                    <a:gd name="connsiteY5" fmla="*/ 0 h 12572"/>
                    <a:gd name="connsiteX6" fmla="*/ 5048 w 13049"/>
                    <a:gd name="connsiteY6" fmla="*/ 4763 h 12572"/>
                    <a:gd name="connsiteX7" fmla="*/ 0 w 13049"/>
                    <a:gd name="connsiteY7" fmla="*/ 4477 h 12572"/>
                    <a:gd name="connsiteX8" fmla="*/ 4000 w 13049"/>
                    <a:gd name="connsiteY8" fmla="*/ 7525 h 12572"/>
                    <a:gd name="connsiteX9" fmla="*/ 2096 w 13049"/>
                    <a:gd name="connsiteY9" fmla="*/ 12192 h 12572"/>
                    <a:gd name="connsiteX10" fmla="*/ 6287 w 13049"/>
                    <a:gd name="connsiteY10" fmla="*/ 9334 h 12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2572">
                      <a:moveTo>
                        <a:pt x="6287" y="9334"/>
                      </a:moveTo>
                      <a:lnTo>
                        <a:pt x="10192" y="12573"/>
                      </a:lnTo>
                      <a:lnTo>
                        <a:pt x="8668" y="7715"/>
                      </a:lnTo>
                      <a:lnTo>
                        <a:pt x="13049" y="5048"/>
                      </a:lnTo>
                      <a:lnTo>
                        <a:pt x="7906" y="4953"/>
                      </a:lnTo>
                      <a:lnTo>
                        <a:pt x="6763" y="0"/>
                      </a:lnTo>
                      <a:lnTo>
                        <a:pt x="5048" y="4763"/>
                      </a:lnTo>
                      <a:lnTo>
                        <a:pt x="0" y="4477"/>
                      </a:lnTo>
                      <a:lnTo>
                        <a:pt x="4000" y="7525"/>
                      </a:lnTo>
                      <a:lnTo>
                        <a:pt x="2096" y="12192"/>
                      </a:lnTo>
                      <a:lnTo>
                        <a:pt x="6287" y="9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8" name="Freeform: Shape 1097">
                  <a:extLst>
                    <a:ext uri="{FF2B5EF4-FFF2-40B4-BE49-F238E27FC236}">
                      <a16:creationId xmlns:a16="http://schemas.microsoft.com/office/drawing/2014/main" id="{9A434648-3BF0-5D4E-C068-A56722DE339A}"/>
                    </a:ext>
                  </a:extLst>
                </p:cNvPr>
                <p:cNvSpPr/>
                <p:nvPr/>
              </p:nvSpPr>
              <p:spPr>
                <a:xfrm>
                  <a:off x="10539118" y="1663309"/>
                  <a:ext cx="12763" cy="13144"/>
                </a:xfrm>
                <a:custGeom>
                  <a:avLst/>
                  <a:gdLst>
                    <a:gd name="connsiteX0" fmla="*/ 4953 w 12763"/>
                    <a:gd name="connsiteY0" fmla="*/ 8763 h 13144"/>
                    <a:gd name="connsiteX1" fmla="*/ 7620 w 12763"/>
                    <a:gd name="connsiteY1" fmla="*/ 13145 h 13144"/>
                    <a:gd name="connsiteX2" fmla="*/ 7810 w 12763"/>
                    <a:gd name="connsiteY2" fmla="*/ 8001 h 13144"/>
                    <a:gd name="connsiteX3" fmla="*/ 12763 w 12763"/>
                    <a:gd name="connsiteY3" fmla="*/ 6763 h 13144"/>
                    <a:gd name="connsiteX4" fmla="*/ 7906 w 12763"/>
                    <a:gd name="connsiteY4" fmla="*/ 5048 h 13144"/>
                    <a:gd name="connsiteX5" fmla="*/ 8287 w 12763"/>
                    <a:gd name="connsiteY5" fmla="*/ 0 h 13144"/>
                    <a:gd name="connsiteX6" fmla="*/ 5143 w 12763"/>
                    <a:gd name="connsiteY6" fmla="*/ 4000 h 13144"/>
                    <a:gd name="connsiteX7" fmla="*/ 381 w 12763"/>
                    <a:gd name="connsiteY7" fmla="*/ 2096 h 13144"/>
                    <a:gd name="connsiteX8" fmla="*/ 3334 w 12763"/>
                    <a:gd name="connsiteY8" fmla="*/ 6382 h 13144"/>
                    <a:gd name="connsiteX9" fmla="*/ 0 w 12763"/>
                    <a:gd name="connsiteY9" fmla="*/ 10287 h 13144"/>
                    <a:gd name="connsiteX10" fmla="*/ 4953 w 12763"/>
                    <a:gd name="connsiteY10" fmla="*/ 8763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144">
                      <a:moveTo>
                        <a:pt x="4953" y="8763"/>
                      </a:moveTo>
                      <a:lnTo>
                        <a:pt x="7620" y="13145"/>
                      </a:lnTo>
                      <a:lnTo>
                        <a:pt x="7810" y="8001"/>
                      </a:lnTo>
                      <a:lnTo>
                        <a:pt x="12763" y="6763"/>
                      </a:lnTo>
                      <a:lnTo>
                        <a:pt x="7906" y="5048"/>
                      </a:lnTo>
                      <a:lnTo>
                        <a:pt x="8287" y="0"/>
                      </a:lnTo>
                      <a:lnTo>
                        <a:pt x="5143" y="4000"/>
                      </a:lnTo>
                      <a:lnTo>
                        <a:pt x="381" y="2096"/>
                      </a:lnTo>
                      <a:lnTo>
                        <a:pt x="3334" y="6382"/>
                      </a:lnTo>
                      <a:lnTo>
                        <a:pt x="0" y="10287"/>
                      </a:lnTo>
                      <a:lnTo>
                        <a:pt x="4953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99" name="Freeform: Shape 1098">
                  <a:extLst>
                    <a:ext uri="{FF2B5EF4-FFF2-40B4-BE49-F238E27FC236}">
                      <a16:creationId xmlns:a16="http://schemas.microsoft.com/office/drawing/2014/main" id="{890FB139-3F71-256E-411E-82CCF08D4DBD}"/>
                    </a:ext>
                  </a:extLst>
                </p:cNvPr>
                <p:cNvSpPr/>
                <p:nvPr/>
              </p:nvSpPr>
              <p:spPr>
                <a:xfrm>
                  <a:off x="10517306" y="1703695"/>
                  <a:ext cx="13334" cy="12858"/>
                </a:xfrm>
                <a:custGeom>
                  <a:avLst/>
                  <a:gdLst>
                    <a:gd name="connsiteX0" fmla="*/ 5239 w 13334"/>
                    <a:gd name="connsiteY0" fmla="*/ 7810 h 12858"/>
                    <a:gd name="connsiteX1" fmla="*/ 6477 w 13334"/>
                    <a:gd name="connsiteY1" fmla="*/ 12859 h 12858"/>
                    <a:gd name="connsiteX2" fmla="*/ 8191 w 13334"/>
                    <a:gd name="connsiteY2" fmla="*/ 8001 h 12858"/>
                    <a:gd name="connsiteX3" fmla="*/ 13335 w 13334"/>
                    <a:gd name="connsiteY3" fmla="*/ 8382 h 12858"/>
                    <a:gd name="connsiteX4" fmla="*/ 9239 w 13334"/>
                    <a:gd name="connsiteY4" fmla="*/ 5239 h 12858"/>
                    <a:gd name="connsiteX5" fmla="*/ 11144 w 13334"/>
                    <a:gd name="connsiteY5" fmla="*/ 381 h 12858"/>
                    <a:gd name="connsiteX6" fmla="*/ 6953 w 13334"/>
                    <a:gd name="connsiteY6" fmla="*/ 3334 h 12858"/>
                    <a:gd name="connsiteX7" fmla="*/ 2953 w 13334"/>
                    <a:gd name="connsiteY7" fmla="*/ 0 h 12858"/>
                    <a:gd name="connsiteX8" fmla="*/ 4477 w 13334"/>
                    <a:gd name="connsiteY8" fmla="*/ 4953 h 12858"/>
                    <a:gd name="connsiteX9" fmla="*/ 0 w 13334"/>
                    <a:gd name="connsiteY9" fmla="*/ 7715 h 12858"/>
                    <a:gd name="connsiteX10" fmla="*/ 5239 w 13334"/>
                    <a:gd name="connsiteY10" fmla="*/ 7810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2858">
                      <a:moveTo>
                        <a:pt x="5239" y="7810"/>
                      </a:moveTo>
                      <a:lnTo>
                        <a:pt x="6477" y="12859"/>
                      </a:lnTo>
                      <a:lnTo>
                        <a:pt x="8191" y="8001"/>
                      </a:lnTo>
                      <a:lnTo>
                        <a:pt x="13335" y="8382"/>
                      </a:lnTo>
                      <a:lnTo>
                        <a:pt x="9239" y="5239"/>
                      </a:lnTo>
                      <a:lnTo>
                        <a:pt x="11144" y="381"/>
                      </a:lnTo>
                      <a:lnTo>
                        <a:pt x="6953" y="3334"/>
                      </a:lnTo>
                      <a:lnTo>
                        <a:pt x="2953" y="0"/>
                      </a:lnTo>
                      <a:lnTo>
                        <a:pt x="4477" y="4953"/>
                      </a:lnTo>
                      <a:lnTo>
                        <a:pt x="0" y="7715"/>
                      </a:lnTo>
                      <a:lnTo>
                        <a:pt x="5239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0" name="Freeform: Shape 1099">
                  <a:extLst>
                    <a:ext uri="{FF2B5EF4-FFF2-40B4-BE49-F238E27FC236}">
                      <a16:creationId xmlns:a16="http://schemas.microsoft.com/office/drawing/2014/main" id="{B00431C4-B6C7-F428-A4CF-E2E925568977}"/>
                    </a:ext>
                  </a:extLst>
                </p:cNvPr>
                <p:cNvSpPr/>
                <p:nvPr/>
              </p:nvSpPr>
              <p:spPr>
                <a:xfrm>
                  <a:off x="10504162" y="1806660"/>
                  <a:ext cx="12953" cy="13430"/>
                </a:xfrm>
                <a:custGeom>
                  <a:avLst/>
                  <a:gdLst>
                    <a:gd name="connsiteX0" fmla="*/ 4953 w 12953"/>
                    <a:gd name="connsiteY0" fmla="*/ 8191 h 13430"/>
                    <a:gd name="connsiteX1" fmla="*/ 4572 w 12953"/>
                    <a:gd name="connsiteY1" fmla="*/ 13430 h 13430"/>
                    <a:gd name="connsiteX2" fmla="*/ 7715 w 12953"/>
                    <a:gd name="connsiteY2" fmla="*/ 9239 h 13430"/>
                    <a:gd name="connsiteX3" fmla="*/ 12573 w 12953"/>
                    <a:gd name="connsiteY3" fmla="*/ 11239 h 13430"/>
                    <a:gd name="connsiteX4" fmla="*/ 9620 w 12953"/>
                    <a:gd name="connsiteY4" fmla="*/ 6953 h 13430"/>
                    <a:gd name="connsiteX5" fmla="*/ 12954 w 12953"/>
                    <a:gd name="connsiteY5" fmla="*/ 2953 h 13430"/>
                    <a:gd name="connsiteX6" fmla="*/ 8001 w 12953"/>
                    <a:gd name="connsiteY6" fmla="*/ 4381 h 13430"/>
                    <a:gd name="connsiteX7" fmla="*/ 5144 w 12953"/>
                    <a:gd name="connsiteY7" fmla="*/ 0 h 13430"/>
                    <a:gd name="connsiteX8" fmla="*/ 5048 w 12953"/>
                    <a:gd name="connsiteY8" fmla="*/ 5239 h 13430"/>
                    <a:gd name="connsiteX9" fmla="*/ 0 w 12953"/>
                    <a:gd name="connsiteY9" fmla="*/ 6477 h 13430"/>
                    <a:gd name="connsiteX10" fmla="*/ 4953 w 12953"/>
                    <a:gd name="connsiteY10" fmla="*/ 8191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3" h="13430">
                      <a:moveTo>
                        <a:pt x="4953" y="8191"/>
                      </a:moveTo>
                      <a:lnTo>
                        <a:pt x="4572" y="13430"/>
                      </a:lnTo>
                      <a:lnTo>
                        <a:pt x="7715" y="9239"/>
                      </a:lnTo>
                      <a:lnTo>
                        <a:pt x="12573" y="11239"/>
                      </a:lnTo>
                      <a:lnTo>
                        <a:pt x="9620" y="6953"/>
                      </a:lnTo>
                      <a:lnTo>
                        <a:pt x="12954" y="2953"/>
                      </a:lnTo>
                      <a:lnTo>
                        <a:pt x="8001" y="4381"/>
                      </a:lnTo>
                      <a:lnTo>
                        <a:pt x="5144" y="0"/>
                      </a:lnTo>
                      <a:lnTo>
                        <a:pt x="5048" y="5239"/>
                      </a:lnTo>
                      <a:lnTo>
                        <a:pt x="0" y="6477"/>
                      </a:lnTo>
                      <a:lnTo>
                        <a:pt x="4953" y="8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1" name="Freeform: Shape 1100">
                  <a:extLst>
                    <a:ext uri="{FF2B5EF4-FFF2-40B4-BE49-F238E27FC236}">
                      <a16:creationId xmlns:a16="http://schemas.microsoft.com/office/drawing/2014/main" id="{0A0C55B1-5515-EE43-19E0-E2D1A719A06B}"/>
                    </a:ext>
                  </a:extLst>
                </p:cNvPr>
                <p:cNvSpPr/>
                <p:nvPr/>
              </p:nvSpPr>
              <p:spPr>
                <a:xfrm>
                  <a:off x="10451679" y="1588252"/>
                  <a:ext cx="13620" cy="13049"/>
                </a:xfrm>
                <a:custGeom>
                  <a:avLst/>
                  <a:gdLst>
                    <a:gd name="connsiteX0" fmla="*/ 4191 w 13620"/>
                    <a:gd name="connsiteY0" fmla="*/ 7810 h 13049"/>
                    <a:gd name="connsiteX1" fmla="*/ 2191 w 13620"/>
                    <a:gd name="connsiteY1" fmla="*/ 12668 h 13049"/>
                    <a:gd name="connsiteX2" fmla="*/ 6572 w 13620"/>
                    <a:gd name="connsiteY2" fmla="*/ 9716 h 13049"/>
                    <a:gd name="connsiteX3" fmla="*/ 10573 w 13620"/>
                    <a:gd name="connsiteY3" fmla="*/ 13049 h 13049"/>
                    <a:gd name="connsiteX4" fmla="*/ 9049 w 13620"/>
                    <a:gd name="connsiteY4" fmla="*/ 8001 h 13049"/>
                    <a:gd name="connsiteX5" fmla="*/ 13621 w 13620"/>
                    <a:gd name="connsiteY5" fmla="*/ 5239 h 13049"/>
                    <a:gd name="connsiteX6" fmla="*/ 8287 w 13620"/>
                    <a:gd name="connsiteY6" fmla="*/ 5144 h 13049"/>
                    <a:gd name="connsiteX7" fmla="*/ 7049 w 13620"/>
                    <a:gd name="connsiteY7" fmla="*/ 0 h 13049"/>
                    <a:gd name="connsiteX8" fmla="*/ 5239 w 13620"/>
                    <a:gd name="connsiteY8" fmla="*/ 4953 h 13049"/>
                    <a:gd name="connsiteX9" fmla="*/ 0 w 13620"/>
                    <a:gd name="connsiteY9" fmla="*/ 4572 h 13049"/>
                    <a:gd name="connsiteX10" fmla="*/ 4191 w 13620"/>
                    <a:gd name="connsiteY10" fmla="*/ 7810 h 13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3049">
                      <a:moveTo>
                        <a:pt x="4191" y="7810"/>
                      </a:moveTo>
                      <a:lnTo>
                        <a:pt x="2191" y="12668"/>
                      </a:lnTo>
                      <a:lnTo>
                        <a:pt x="6572" y="9716"/>
                      </a:lnTo>
                      <a:lnTo>
                        <a:pt x="10573" y="13049"/>
                      </a:lnTo>
                      <a:lnTo>
                        <a:pt x="9049" y="8001"/>
                      </a:lnTo>
                      <a:lnTo>
                        <a:pt x="13621" y="5239"/>
                      </a:lnTo>
                      <a:lnTo>
                        <a:pt x="8287" y="5144"/>
                      </a:lnTo>
                      <a:lnTo>
                        <a:pt x="7049" y="0"/>
                      </a:lnTo>
                      <a:lnTo>
                        <a:pt x="5239" y="4953"/>
                      </a:lnTo>
                      <a:lnTo>
                        <a:pt x="0" y="4572"/>
                      </a:lnTo>
                      <a:lnTo>
                        <a:pt x="4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2" name="Freeform: Shape 1101">
                  <a:extLst>
                    <a:ext uri="{FF2B5EF4-FFF2-40B4-BE49-F238E27FC236}">
                      <a16:creationId xmlns:a16="http://schemas.microsoft.com/office/drawing/2014/main" id="{B7491A35-C67F-C7D6-61CD-9FB39519C8DD}"/>
                    </a:ext>
                  </a:extLst>
                </p:cNvPr>
                <p:cNvSpPr/>
                <p:nvPr/>
              </p:nvSpPr>
              <p:spPr>
                <a:xfrm>
                  <a:off x="10474539" y="1990397"/>
                  <a:ext cx="13239" cy="13716"/>
                </a:xfrm>
                <a:custGeom>
                  <a:avLst/>
                  <a:gdLst>
                    <a:gd name="connsiteX0" fmla="*/ 3429 w 13239"/>
                    <a:gd name="connsiteY0" fmla="*/ 6668 h 13716"/>
                    <a:gd name="connsiteX1" fmla="*/ 0 w 13239"/>
                    <a:gd name="connsiteY1" fmla="*/ 10668 h 13716"/>
                    <a:gd name="connsiteX2" fmla="*/ 5143 w 13239"/>
                    <a:gd name="connsiteY2" fmla="*/ 9144 h 13716"/>
                    <a:gd name="connsiteX3" fmla="*/ 7906 w 13239"/>
                    <a:gd name="connsiteY3" fmla="*/ 13716 h 13716"/>
                    <a:gd name="connsiteX4" fmla="*/ 8001 w 13239"/>
                    <a:gd name="connsiteY4" fmla="*/ 8382 h 13716"/>
                    <a:gd name="connsiteX5" fmla="*/ 13240 w 13239"/>
                    <a:gd name="connsiteY5" fmla="*/ 7049 h 13716"/>
                    <a:gd name="connsiteX6" fmla="*/ 8191 w 13239"/>
                    <a:gd name="connsiteY6" fmla="*/ 5334 h 13716"/>
                    <a:gd name="connsiteX7" fmla="*/ 8572 w 13239"/>
                    <a:gd name="connsiteY7" fmla="*/ 0 h 13716"/>
                    <a:gd name="connsiteX8" fmla="*/ 5334 w 13239"/>
                    <a:gd name="connsiteY8" fmla="*/ 4286 h 13716"/>
                    <a:gd name="connsiteX9" fmla="*/ 381 w 13239"/>
                    <a:gd name="connsiteY9" fmla="*/ 2191 h 13716"/>
                    <a:gd name="connsiteX10" fmla="*/ 3429 w 13239"/>
                    <a:gd name="connsiteY10" fmla="*/ 6668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716">
                      <a:moveTo>
                        <a:pt x="3429" y="6668"/>
                      </a:moveTo>
                      <a:lnTo>
                        <a:pt x="0" y="10668"/>
                      </a:lnTo>
                      <a:lnTo>
                        <a:pt x="5143" y="9144"/>
                      </a:lnTo>
                      <a:lnTo>
                        <a:pt x="7906" y="13716"/>
                      </a:lnTo>
                      <a:lnTo>
                        <a:pt x="8001" y="8382"/>
                      </a:lnTo>
                      <a:lnTo>
                        <a:pt x="13240" y="7049"/>
                      </a:lnTo>
                      <a:lnTo>
                        <a:pt x="8191" y="5334"/>
                      </a:lnTo>
                      <a:lnTo>
                        <a:pt x="8572" y="0"/>
                      </a:lnTo>
                      <a:lnTo>
                        <a:pt x="5334" y="4286"/>
                      </a:lnTo>
                      <a:lnTo>
                        <a:pt x="381" y="2191"/>
                      </a:lnTo>
                      <a:lnTo>
                        <a:pt x="3429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3" name="Freeform: Shape 1102">
                  <a:extLst>
                    <a:ext uri="{FF2B5EF4-FFF2-40B4-BE49-F238E27FC236}">
                      <a16:creationId xmlns:a16="http://schemas.microsoft.com/office/drawing/2014/main" id="{5CB46D87-A2F7-6BF5-C797-532D9D828B83}"/>
                    </a:ext>
                  </a:extLst>
                </p:cNvPr>
                <p:cNvSpPr/>
                <p:nvPr/>
              </p:nvSpPr>
              <p:spPr>
                <a:xfrm>
                  <a:off x="10451869" y="2020115"/>
                  <a:ext cx="13906" cy="13335"/>
                </a:xfrm>
                <a:custGeom>
                  <a:avLst/>
                  <a:gdLst>
                    <a:gd name="connsiteX0" fmla="*/ 4572 w 13906"/>
                    <a:gd name="connsiteY0" fmla="*/ 5144 h 13335"/>
                    <a:gd name="connsiteX1" fmla="*/ 0 w 13906"/>
                    <a:gd name="connsiteY1" fmla="*/ 8001 h 13335"/>
                    <a:gd name="connsiteX2" fmla="*/ 5429 w 13906"/>
                    <a:gd name="connsiteY2" fmla="*/ 8096 h 13335"/>
                    <a:gd name="connsiteX3" fmla="*/ 6763 w 13906"/>
                    <a:gd name="connsiteY3" fmla="*/ 13335 h 13335"/>
                    <a:gd name="connsiteX4" fmla="*/ 8477 w 13906"/>
                    <a:gd name="connsiteY4" fmla="*/ 8287 h 13335"/>
                    <a:gd name="connsiteX5" fmla="*/ 13906 w 13906"/>
                    <a:gd name="connsiteY5" fmla="*/ 8668 h 13335"/>
                    <a:gd name="connsiteX6" fmla="*/ 9620 w 13906"/>
                    <a:gd name="connsiteY6" fmla="*/ 5429 h 13335"/>
                    <a:gd name="connsiteX7" fmla="*/ 11621 w 13906"/>
                    <a:gd name="connsiteY7" fmla="*/ 381 h 13335"/>
                    <a:gd name="connsiteX8" fmla="*/ 7239 w 13906"/>
                    <a:gd name="connsiteY8" fmla="*/ 3429 h 13335"/>
                    <a:gd name="connsiteX9" fmla="*/ 3048 w 13906"/>
                    <a:gd name="connsiteY9" fmla="*/ 0 h 13335"/>
                    <a:gd name="connsiteX10" fmla="*/ 4572 w 13906"/>
                    <a:gd name="connsiteY10" fmla="*/ 5144 h 13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335">
                      <a:moveTo>
                        <a:pt x="4572" y="5144"/>
                      </a:moveTo>
                      <a:lnTo>
                        <a:pt x="0" y="8001"/>
                      </a:lnTo>
                      <a:lnTo>
                        <a:pt x="5429" y="8096"/>
                      </a:lnTo>
                      <a:lnTo>
                        <a:pt x="6763" y="13335"/>
                      </a:lnTo>
                      <a:lnTo>
                        <a:pt x="8477" y="8287"/>
                      </a:lnTo>
                      <a:lnTo>
                        <a:pt x="13906" y="8668"/>
                      </a:lnTo>
                      <a:lnTo>
                        <a:pt x="9620" y="5429"/>
                      </a:lnTo>
                      <a:lnTo>
                        <a:pt x="11621" y="381"/>
                      </a:lnTo>
                      <a:lnTo>
                        <a:pt x="7239" y="3429"/>
                      </a:lnTo>
                      <a:lnTo>
                        <a:pt x="3048" y="0"/>
                      </a:lnTo>
                      <a:lnTo>
                        <a:pt x="4572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4" name="Freeform: Shape 1103">
                  <a:extLst>
                    <a:ext uri="{FF2B5EF4-FFF2-40B4-BE49-F238E27FC236}">
                      <a16:creationId xmlns:a16="http://schemas.microsoft.com/office/drawing/2014/main" id="{A5B4D3DA-8D0F-98CE-7B05-80E44B0FF376}"/>
                    </a:ext>
                  </a:extLst>
                </p:cNvPr>
                <p:cNvSpPr/>
                <p:nvPr/>
              </p:nvSpPr>
              <p:spPr>
                <a:xfrm>
                  <a:off x="10417294" y="1877050"/>
                  <a:ext cx="13525" cy="14096"/>
                </a:xfrm>
                <a:custGeom>
                  <a:avLst/>
                  <a:gdLst>
                    <a:gd name="connsiteX0" fmla="*/ 5239 w 13525"/>
                    <a:gd name="connsiteY0" fmla="*/ 5524 h 14096"/>
                    <a:gd name="connsiteX1" fmla="*/ 0 w 13525"/>
                    <a:gd name="connsiteY1" fmla="*/ 6858 h 14096"/>
                    <a:gd name="connsiteX2" fmla="*/ 5144 w 13525"/>
                    <a:gd name="connsiteY2" fmla="*/ 8572 h 14096"/>
                    <a:gd name="connsiteX3" fmla="*/ 4763 w 13525"/>
                    <a:gd name="connsiteY3" fmla="*/ 14097 h 14096"/>
                    <a:gd name="connsiteX4" fmla="*/ 8001 w 13525"/>
                    <a:gd name="connsiteY4" fmla="*/ 9715 h 14096"/>
                    <a:gd name="connsiteX5" fmla="*/ 13049 w 13525"/>
                    <a:gd name="connsiteY5" fmla="*/ 11716 h 14096"/>
                    <a:gd name="connsiteX6" fmla="*/ 10001 w 13525"/>
                    <a:gd name="connsiteY6" fmla="*/ 7239 h 14096"/>
                    <a:gd name="connsiteX7" fmla="*/ 13525 w 13525"/>
                    <a:gd name="connsiteY7" fmla="*/ 3143 h 14096"/>
                    <a:gd name="connsiteX8" fmla="*/ 8287 w 13525"/>
                    <a:gd name="connsiteY8" fmla="*/ 4667 h 14096"/>
                    <a:gd name="connsiteX9" fmla="*/ 5429 w 13525"/>
                    <a:gd name="connsiteY9" fmla="*/ 0 h 14096"/>
                    <a:gd name="connsiteX10" fmla="*/ 5239 w 13525"/>
                    <a:gd name="connsiteY10" fmla="*/ 5524 h 14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96">
                      <a:moveTo>
                        <a:pt x="5239" y="5524"/>
                      </a:moveTo>
                      <a:lnTo>
                        <a:pt x="0" y="6858"/>
                      </a:lnTo>
                      <a:lnTo>
                        <a:pt x="5144" y="8572"/>
                      </a:lnTo>
                      <a:lnTo>
                        <a:pt x="4763" y="14097"/>
                      </a:lnTo>
                      <a:lnTo>
                        <a:pt x="8001" y="9715"/>
                      </a:lnTo>
                      <a:lnTo>
                        <a:pt x="13049" y="11716"/>
                      </a:lnTo>
                      <a:lnTo>
                        <a:pt x="10001" y="7239"/>
                      </a:lnTo>
                      <a:lnTo>
                        <a:pt x="13525" y="3143"/>
                      </a:lnTo>
                      <a:lnTo>
                        <a:pt x="8287" y="4667"/>
                      </a:lnTo>
                      <a:lnTo>
                        <a:pt x="5429" y="0"/>
                      </a:lnTo>
                      <a:lnTo>
                        <a:pt x="5239" y="5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5" name="Freeform: Shape 1104">
                  <a:extLst>
                    <a:ext uri="{FF2B5EF4-FFF2-40B4-BE49-F238E27FC236}">
                      <a16:creationId xmlns:a16="http://schemas.microsoft.com/office/drawing/2014/main" id="{60031B84-AC14-64CB-03FC-881A3D409A69}"/>
                    </a:ext>
                  </a:extLst>
                </p:cNvPr>
                <p:cNvSpPr/>
                <p:nvPr/>
              </p:nvSpPr>
              <p:spPr>
                <a:xfrm>
                  <a:off x="10355286" y="1866953"/>
                  <a:ext cx="13811" cy="14287"/>
                </a:xfrm>
                <a:custGeom>
                  <a:avLst/>
                  <a:gdLst>
                    <a:gd name="connsiteX0" fmla="*/ 5620 w 13811"/>
                    <a:gd name="connsiteY0" fmla="*/ 4381 h 14287"/>
                    <a:gd name="connsiteX1" fmla="*/ 476 w 13811"/>
                    <a:gd name="connsiteY1" fmla="*/ 2286 h 14287"/>
                    <a:gd name="connsiteX2" fmla="*/ 3620 w 13811"/>
                    <a:gd name="connsiteY2" fmla="*/ 6858 h 14287"/>
                    <a:gd name="connsiteX3" fmla="*/ 0 w 13811"/>
                    <a:gd name="connsiteY3" fmla="*/ 11144 h 14287"/>
                    <a:gd name="connsiteX4" fmla="*/ 5334 w 13811"/>
                    <a:gd name="connsiteY4" fmla="*/ 9525 h 14287"/>
                    <a:gd name="connsiteX5" fmla="*/ 8287 w 13811"/>
                    <a:gd name="connsiteY5" fmla="*/ 14288 h 14287"/>
                    <a:gd name="connsiteX6" fmla="*/ 8477 w 13811"/>
                    <a:gd name="connsiteY6" fmla="*/ 8668 h 14287"/>
                    <a:gd name="connsiteX7" fmla="*/ 13811 w 13811"/>
                    <a:gd name="connsiteY7" fmla="*/ 7334 h 14287"/>
                    <a:gd name="connsiteX8" fmla="*/ 8572 w 13811"/>
                    <a:gd name="connsiteY8" fmla="*/ 5525 h 14287"/>
                    <a:gd name="connsiteX9" fmla="*/ 8954 w 13811"/>
                    <a:gd name="connsiteY9" fmla="*/ 0 h 14287"/>
                    <a:gd name="connsiteX10" fmla="*/ 5620 w 13811"/>
                    <a:gd name="connsiteY10" fmla="*/ 4381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4287">
                      <a:moveTo>
                        <a:pt x="5620" y="4381"/>
                      </a:moveTo>
                      <a:lnTo>
                        <a:pt x="476" y="2286"/>
                      </a:lnTo>
                      <a:lnTo>
                        <a:pt x="3620" y="6858"/>
                      </a:lnTo>
                      <a:lnTo>
                        <a:pt x="0" y="11144"/>
                      </a:lnTo>
                      <a:lnTo>
                        <a:pt x="5334" y="9525"/>
                      </a:lnTo>
                      <a:lnTo>
                        <a:pt x="8287" y="14288"/>
                      </a:lnTo>
                      <a:lnTo>
                        <a:pt x="8477" y="8668"/>
                      </a:lnTo>
                      <a:lnTo>
                        <a:pt x="13811" y="7334"/>
                      </a:lnTo>
                      <a:lnTo>
                        <a:pt x="8572" y="5525"/>
                      </a:lnTo>
                      <a:lnTo>
                        <a:pt x="8954" y="0"/>
                      </a:lnTo>
                      <a:lnTo>
                        <a:pt x="5620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6" name="Freeform: Shape 1105">
                  <a:extLst>
                    <a:ext uri="{FF2B5EF4-FFF2-40B4-BE49-F238E27FC236}">
                      <a16:creationId xmlns:a16="http://schemas.microsoft.com/office/drawing/2014/main" id="{B9516FBA-4348-C10B-2BD6-1D35F049A19A}"/>
                    </a:ext>
                  </a:extLst>
                </p:cNvPr>
                <p:cNvSpPr/>
                <p:nvPr/>
              </p:nvSpPr>
              <p:spPr>
                <a:xfrm>
                  <a:off x="10341951" y="1974110"/>
                  <a:ext cx="14477" cy="13906"/>
                </a:xfrm>
                <a:custGeom>
                  <a:avLst/>
                  <a:gdLst>
                    <a:gd name="connsiteX0" fmla="*/ 7525 w 14477"/>
                    <a:gd name="connsiteY0" fmla="*/ 3620 h 13906"/>
                    <a:gd name="connsiteX1" fmla="*/ 3143 w 14477"/>
                    <a:gd name="connsiteY1" fmla="*/ 0 h 13906"/>
                    <a:gd name="connsiteX2" fmla="*/ 4763 w 14477"/>
                    <a:gd name="connsiteY2" fmla="*/ 5334 h 13906"/>
                    <a:gd name="connsiteX3" fmla="*/ 0 w 14477"/>
                    <a:gd name="connsiteY3" fmla="*/ 8382 h 13906"/>
                    <a:gd name="connsiteX4" fmla="*/ 5620 w 14477"/>
                    <a:gd name="connsiteY4" fmla="*/ 8477 h 13906"/>
                    <a:gd name="connsiteX5" fmla="*/ 6953 w 14477"/>
                    <a:gd name="connsiteY5" fmla="*/ 13906 h 13906"/>
                    <a:gd name="connsiteX6" fmla="*/ 8858 w 14477"/>
                    <a:gd name="connsiteY6" fmla="*/ 8573 h 13906"/>
                    <a:gd name="connsiteX7" fmla="*/ 14478 w 14477"/>
                    <a:gd name="connsiteY7" fmla="*/ 9049 h 13906"/>
                    <a:gd name="connsiteX8" fmla="*/ 10001 w 14477"/>
                    <a:gd name="connsiteY8" fmla="*/ 5620 h 13906"/>
                    <a:gd name="connsiteX9" fmla="*/ 12097 w 14477"/>
                    <a:gd name="connsiteY9" fmla="*/ 381 h 13906"/>
                    <a:gd name="connsiteX10" fmla="*/ 7525 w 14477"/>
                    <a:gd name="connsiteY10" fmla="*/ 3620 h 1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3906">
                      <a:moveTo>
                        <a:pt x="7525" y="3620"/>
                      </a:moveTo>
                      <a:lnTo>
                        <a:pt x="3143" y="0"/>
                      </a:lnTo>
                      <a:lnTo>
                        <a:pt x="4763" y="5334"/>
                      </a:lnTo>
                      <a:lnTo>
                        <a:pt x="0" y="8382"/>
                      </a:lnTo>
                      <a:lnTo>
                        <a:pt x="5620" y="8477"/>
                      </a:lnTo>
                      <a:lnTo>
                        <a:pt x="6953" y="13906"/>
                      </a:lnTo>
                      <a:lnTo>
                        <a:pt x="8858" y="8573"/>
                      </a:lnTo>
                      <a:lnTo>
                        <a:pt x="14478" y="9049"/>
                      </a:lnTo>
                      <a:lnTo>
                        <a:pt x="10001" y="5620"/>
                      </a:lnTo>
                      <a:lnTo>
                        <a:pt x="12097" y="381"/>
                      </a:lnTo>
                      <a:lnTo>
                        <a:pt x="7525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7" name="Freeform: Shape 1106">
                  <a:extLst>
                    <a:ext uri="{FF2B5EF4-FFF2-40B4-BE49-F238E27FC236}">
                      <a16:creationId xmlns:a16="http://schemas.microsoft.com/office/drawing/2014/main" id="{6BF67CA3-5D18-EE73-D3BF-B372DBB49D06}"/>
                    </a:ext>
                  </a:extLst>
                </p:cNvPr>
                <p:cNvSpPr/>
                <p:nvPr/>
              </p:nvSpPr>
              <p:spPr>
                <a:xfrm>
                  <a:off x="10324996" y="2042309"/>
                  <a:ext cx="14097" cy="14668"/>
                </a:xfrm>
                <a:custGeom>
                  <a:avLst/>
                  <a:gdLst>
                    <a:gd name="connsiteX0" fmla="*/ 8668 w 14097"/>
                    <a:gd name="connsiteY0" fmla="*/ 4858 h 14668"/>
                    <a:gd name="connsiteX1" fmla="*/ 5620 w 14097"/>
                    <a:gd name="connsiteY1" fmla="*/ 0 h 14668"/>
                    <a:gd name="connsiteX2" fmla="*/ 5524 w 14097"/>
                    <a:gd name="connsiteY2" fmla="*/ 5715 h 14668"/>
                    <a:gd name="connsiteX3" fmla="*/ 0 w 14097"/>
                    <a:gd name="connsiteY3" fmla="*/ 7144 h 14668"/>
                    <a:gd name="connsiteX4" fmla="*/ 5334 w 14097"/>
                    <a:gd name="connsiteY4" fmla="*/ 8953 h 14668"/>
                    <a:gd name="connsiteX5" fmla="*/ 4953 w 14097"/>
                    <a:gd name="connsiteY5" fmla="*/ 14669 h 14668"/>
                    <a:gd name="connsiteX6" fmla="*/ 8382 w 14097"/>
                    <a:gd name="connsiteY6" fmla="*/ 10096 h 14668"/>
                    <a:gd name="connsiteX7" fmla="*/ 13621 w 14097"/>
                    <a:gd name="connsiteY7" fmla="*/ 12287 h 14668"/>
                    <a:gd name="connsiteX8" fmla="*/ 10382 w 14097"/>
                    <a:gd name="connsiteY8" fmla="*/ 7525 h 14668"/>
                    <a:gd name="connsiteX9" fmla="*/ 14097 w 14097"/>
                    <a:gd name="connsiteY9" fmla="*/ 3238 h 14668"/>
                    <a:gd name="connsiteX10" fmla="*/ 8668 w 14097"/>
                    <a:gd name="connsiteY10" fmla="*/ 4858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7" h="14668">
                      <a:moveTo>
                        <a:pt x="8668" y="4858"/>
                      </a:moveTo>
                      <a:lnTo>
                        <a:pt x="5620" y="0"/>
                      </a:lnTo>
                      <a:lnTo>
                        <a:pt x="5524" y="5715"/>
                      </a:lnTo>
                      <a:lnTo>
                        <a:pt x="0" y="7144"/>
                      </a:lnTo>
                      <a:lnTo>
                        <a:pt x="5334" y="8953"/>
                      </a:lnTo>
                      <a:lnTo>
                        <a:pt x="4953" y="14669"/>
                      </a:lnTo>
                      <a:lnTo>
                        <a:pt x="8382" y="10096"/>
                      </a:lnTo>
                      <a:lnTo>
                        <a:pt x="13621" y="12287"/>
                      </a:lnTo>
                      <a:lnTo>
                        <a:pt x="10382" y="7525"/>
                      </a:lnTo>
                      <a:lnTo>
                        <a:pt x="14097" y="3238"/>
                      </a:lnTo>
                      <a:lnTo>
                        <a:pt x="8668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8" name="Freeform: Shape 1107">
                  <a:extLst>
                    <a:ext uri="{FF2B5EF4-FFF2-40B4-BE49-F238E27FC236}">
                      <a16:creationId xmlns:a16="http://schemas.microsoft.com/office/drawing/2014/main" id="{348697EE-F89D-C2DD-F054-14099B1097C4}"/>
                    </a:ext>
                  </a:extLst>
                </p:cNvPr>
                <p:cNvSpPr/>
                <p:nvPr/>
              </p:nvSpPr>
              <p:spPr>
                <a:xfrm>
                  <a:off x="10298707" y="2063168"/>
                  <a:ext cx="14668" cy="14287"/>
                </a:xfrm>
                <a:custGeom>
                  <a:avLst/>
                  <a:gdLst>
                    <a:gd name="connsiteX0" fmla="*/ 8954 w 14668"/>
                    <a:gd name="connsiteY0" fmla="*/ 5620 h 14287"/>
                    <a:gd name="connsiteX1" fmla="*/ 7620 w 14668"/>
                    <a:gd name="connsiteY1" fmla="*/ 0 h 14287"/>
                    <a:gd name="connsiteX2" fmla="*/ 5715 w 14668"/>
                    <a:gd name="connsiteY2" fmla="*/ 5429 h 14287"/>
                    <a:gd name="connsiteX3" fmla="*/ 0 w 14668"/>
                    <a:gd name="connsiteY3" fmla="*/ 5048 h 14287"/>
                    <a:gd name="connsiteX4" fmla="*/ 4572 w 14668"/>
                    <a:gd name="connsiteY4" fmla="*/ 8477 h 14287"/>
                    <a:gd name="connsiteX5" fmla="*/ 2381 w 14668"/>
                    <a:gd name="connsiteY5" fmla="*/ 13811 h 14287"/>
                    <a:gd name="connsiteX6" fmla="*/ 7144 w 14668"/>
                    <a:gd name="connsiteY6" fmla="*/ 10573 h 14287"/>
                    <a:gd name="connsiteX7" fmla="*/ 11525 w 14668"/>
                    <a:gd name="connsiteY7" fmla="*/ 14288 h 14287"/>
                    <a:gd name="connsiteX8" fmla="*/ 9811 w 14668"/>
                    <a:gd name="connsiteY8" fmla="*/ 8763 h 14287"/>
                    <a:gd name="connsiteX9" fmla="*/ 14669 w 14668"/>
                    <a:gd name="connsiteY9" fmla="*/ 5715 h 14287"/>
                    <a:gd name="connsiteX10" fmla="*/ 8954 w 14668"/>
                    <a:gd name="connsiteY10" fmla="*/ 5620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4287">
                      <a:moveTo>
                        <a:pt x="8954" y="5620"/>
                      </a:move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5048"/>
                      </a:lnTo>
                      <a:lnTo>
                        <a:pt x="4572" y="8477"/>
                      </a:lnTo>
                      <a:lnTo>
                        <a:pt x="2381" y="13811"/>
                      </a:lnTo>
                      <a:lnTo>
                        <a:pt x="7144" y="10573"/>
                      </a:lnTo>
                      <a:lnTo>
                        <a:pt x="11525" y="14288"/>
                      </a:lnTo>
                      <a:lnTo>
                        <a:pt x="9811" y="8763"/>
                      </a:lnTo>
                      <a:lnTo>
                        <a:pt x="14669" y="5715"/>
                      </a:lnTo>
                      <a:lnTo>
                        <a:pt x="8954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9" name="Freeform: Shape 1108">
                  <a:extLst>
                    <a:ext uri="{FF2B5EF4-FFF2-40B4-BE49-F238E27FC236}">
                      <a16:creationId xmlns:a16="http://schemas.microsoft.com/office/drawing/2014/main" id="{8898F293-F9AC-2F9C-9053-51ADF1A9DF0F}"/>
                    </a:ext>
                  </a:extLst>
                </p:cNvPr>
                <p:cNvSpPr/>
                <p:nvPr/>
              </p:nvSpPr>
              <p:spPr>
                <a:xfrm>
                  <a:off x="10104112" y="2050215"/>
                  <a:ext cx="14382" cy="14858"/>
                </a:xfrm>
                <a:custGeom>
                  <a:avLst/>
                  <a:gdLst>
                    <a:gd name="connsiteX0" fmla="*/ 8858 w 14382"/>
                    <a:gd name="connsiteY0" fmla="*/ 5810 h 14858"/>
                    <a:gd name="connsiteX1" fmla="*/ 9335 w 14382"/>
                    <a:gd name="connsiteY1" fmla="*/ 0 h 14858"/>
                    <a:gd name="connsiteX2" fmla="*/ 5810 w 14382"/>
                    <a:gd name="connsiteY2" fmla="*/ 4667 h 14858"/>
                    <a:gd name="connsiteX3" fmla="*/ 381 w 14382"/>
                    <a:gd name="connsiteY3" fmla="*/ 2476 h 14858"/>
                    <a:gd name="connsiteX4" fmla="*/ 3715 w 14382"/>
                    <a:gd name="connsiteY4" fmla="*/ 7239 h 14858"/>
                    <a:gd name="connsiteX5" fmla="*/ 0 w 14382"/>
                    <a:gd name="connsiteY5" fmla="*/ 11620 h 14858"/>
                    <a:gd name="connsiteX6" fmla="*/ 5524 w 14382"/>
                    <a:gd name="connsiteY6" fmla="*/ 10001 h 14858"/>
                    <a:gd name="connsiteX7" fmla="*/ 8572 w 14382"/>
                    <a:gd name="connsiteY7" fmla="*/ 14859 h 14858"/>
                    <a:gd name="connsiteX8" fmla="*/ 8763 w 14382"/>
                    <a:gd name="connsiteY8" fmla="*/ 9144 h 14858"/>
                    <a:gd name="connsiteX9" fmla="*/ 14383 w 14382"/>
                    <a:gd name="connsiteY9" fmla="*/ 7715 h 14858"/>
                    <a:gd name="connsiteX10" fmla="*/ 8858 w 14382"/>
                    <a:gd name="connsiteY10" fmla="*/ 5810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858">
                      <a:moveTo>
                        <a:pt x="8858" y="5810"/>
                      </a:moveTo>
                      <a:lnTo>
                        <a:pt x="9335" y="0"/>
                      </a:lnTo>
                      <a:lnTo>
                        <a:pt x="5810" y="4667"/>
                      </a:lnTo>
                      <a:lnTo>
                        <a:pt x="381" y="2476"/>
                      </a:lnTo>
                      <a:lnTo>
                        <a:pt x="3715" y="7239"/>
                      </a:lnTo>
                      <a:lnTo>
                        <a:pt x="0" y="11620"/>
                      </a:lnTo>
                      <a:lnTo>
                        <a:pt x="5524" y="10001"/>
                      </a:lnTo>
                      <a:lnTo>
                        <a:pt x="8572" y="14859"/>
                      </a:lnTo>
                      <a:lnTo>
                        <a:pt x="8763" y="9144"/>
                      </a:lnTo>
                      <a:lnTo>
                        <a:pt x="14383" y="7715"/>
                      </a:lnTo>
                      <a:lnTo>
                        <a:pt x="8858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0" name="Freeform: Shape 1109">
                  <a:extLst>
                    <a:ext uri="{FF2B5EF4-FFF2-40B4-BE49-F238E27FC236}">
                      <a16:creationId xmlns:a16="http://schemas.microsoft.com/office/drawing/2014/main" id="{897E34F2-7C2F-7E51-397D-133F87266D70}"/>
                    </a:ext>
                  </a:extLst>
                </p:cNvPr>
                <p:cNvSpPr/>
                <p:nvPr/>
              </p:nvSpPr>
              <p:spPr>
                <a:xfrm>
                  <a:off x="10247939" y="1883718"/>
                  <a:ext cx="14954" cy="14477"/>
                </a:xfrm>
                <a:custGeom>
                  <a:avLst/>
                  <a:gdLst>
                    <a:gd name="connsiteX0" fmla="*/ 10382 w 14954"/>
                    <a:gd name="connsiteY0" fmla="*/ 5810 h 14477"/>
                    <a:gd name="connsiteX1" fmla="*/ 12573 w 14954"/>
                    <a:gd name="connsiteY1" fmla="*/ 381 h 14477"/>
                    <a:gd name="connsiteX2" fmla="*/ 7715 w 14954"/>
                    <a:gd name="connsiteY2" fmla="*/ 3715 h 14477"/>
                    <a:gd name="connsiteX3" fmla="*/ 3238 w 14954"/>
                    <a:gd name="connsiteY3" fmla="*/ 0 h 14477"/>
                    <a:gd name="connsiteX4" fmla="*/ 4953 w 14954"/>
                    <a:gd name="connsiteY4" fmla="*/ 5525 h 14477"/>
                    <a:gd name="connsiteX5" fmla="*/ 0 w 14954"/>
                    <a:gd name="connsiteY5" fmla="*/ 8668 h 14477"/>
                    <a:gd name="connsiteX6" fmla="*/ 5810 w 14954"/>
                    <a:gd name="connsiteY6" fmla="*/ 8763 h 14477"/>
                    <a:gd name="connsiteX7" fmla="*/ 7239 w 14954"/>
                    <a:gd name="connsiteY7" fmla="*/ 14478 h 14477"/>
                    <a:gd name="connsiteX8" fmla="*/ 9144 w 14954"/>
                    <a:gd name="connsiteY8" fmla="*/ 8954 h 14477"/>
                    <a:gd name="connsiteX9" fmla="*/ 14954 w 14954"/>
                    <a:gd name="connsiteY9" fmla="*/ 9335 h 14477"/>
                    <a:gd name="connsiteX10" fmla="*/ 10382 w 14954"/>
                    <a:gd name="connsiteY10" fmla="*/ 5810 h 14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4477">
                      <a:moveTo>
                        <a:pt x="10382" y="5810"/>
                      </a:moveTo>
                      <a:lnTo>
                        <a:pt x="12573" y="381"/>
                      </a:lnTo>
                      <a:lnTo>
                        <a:pt x="7715" y="3715"/>
                      </a:lnTo>
                      <a:lnTo>
                        <a:pt x="3238" y="0"/>
                      </a:lnTo>
                      <a:lnTo>
                        <a:pt x="4953" y="5525"/>
                      </a:lnTo>
                      <a:lnTo>
                        <a:pt x="0" y="8668"/>
                      </a:lnTo>
                      <a:lnTo>
                        <a:pt x="5810" y="8763"/>
                      </a:lnTo>
                      <a:lnTo>
                        <a:pt x="7239" y="14478"/>
                      </a:lnTo>
                      <a:lnTo>
                        <a:pt x="9144" y="8954"/>
                      </a:lnTo>
                      <a:lnTo>
                        <a:pt x="14954" y="9335"/>
                      </a:lnTo>
                      <a:lnTo>
                        <a:pt x="10382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1" name="Freeform: Shape 1110">
                  <a:extLst>
                    <a:ext uri="{FF2B5EF4-FFF2-40B4-BE49-F238E27FC236}">
                      <a16:creationId xmlns:a16="http://schemas.microsoft.com/office/drawing/2014/main" id="{35C0AD2A-5755-4941-B93D-04A6BBE067DA}"/>
                    </a:ext>
                  </a:extLst>
                </p:cNvPr>
                <p:cNvSpPr/>
                <p:nvPr/>
              </p:nvSpPr>
              <p:spPr>
                <a:xfrm>
                  <a:off x="10250606" y="2041451"/>
                  <a:ext cx="14668" cy="15240"/>
                </a:xfrm>
                <a:custGeom>
                  <a:avLst/>
                  <a:gdLst>
                    <a:gd name="connsiteX0" fmla="*/ 10858 w 14668"/>
                    <a:gd name="connsiteY0" fmla="*/ 7906 h 15240"/>
                    <a:gd name="connsiteX1" fmla="*/ 14669 w 14668"/>
                    <a:gd name="connsiteY1" fmla="*/ 3334 h 15240"/>
                    <a:gd name="connsiteX2" fmla="*/ 8954 w 14668"/>
                    <a:gd name="connsiteY2" fmla="*/ 5048 h 15240"/>
                    <a:gd name="connsiteX3" fmla="*/ 5810 w 14668"/>
                    <a:gd name="connsiteY3" fmla="*/ 0 h 15240"/>
                    <a:gd name="connsiteX4" fmla="*/ 5715 w 14668"/>
                    <a:gd name="connsiteY4" fmla="*/ 5906 h 15240"/>
                    <a:gd name="connsiteX5" fmla="*/ 0 w 14668"/>
                    <a:gd name="connsiteY5" fmla="*/ 7334 h 15240"/>
                    <a:gd name="connsiteX6" fmla="*/ 5524 w 14668"/>
                    <a:gd name="connsiteY6" fmla="*/ 9335 h 15240"/>
                    <a:gd name="connsiteX7" fmla="*/ 5144 w 14668"/>
                    <a:gd name="connsiteY7" fmla="*/ 15240 h 15240"/>
                    <a:gd name="connsiteX8" fmla="*/ 8763 w 14668"/>
                    <a:gd name="connsiteY8" fmla="*/ 10478 h 15240"/>
                    <a:gd name="connsiteX9" fmla="*/ 14192 w 14668"/>
                    <a:gd name="connsiteY9" fmla="*/ 12764 h 15240"/>
                    <a:gd name="connsiteX10" fmla="*/ 10858 w 14668"/>
                    <a:gd name="connsiteY10" fmla="*/ 7906 h 1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240">
                      <a:moveTo>
                        <a:pt x="10858" y="7906"/>
                      </a:moveTo>
                      <a:lnTo>
                        <a:pt x="14669" y="3334"/>
                      </a:lnTo>
                      <a:lnTo>
                        <a:pt x="8954" y="5048"/>
                      </a:lnTo>
                      <a:lnTo>
                        <a:pt x="5810" y="0"/>
                      </a:lnTo>
                      <a:lnTo>
                        <a:pt x="5715" y="5906"/>
                      </a:lnTo>
                      <a:lnTo>
                        <a:pt x="0" y="7334"/>
                      </a:lnTo>
                      <a:lnTo>
                        <a:pt x="5524" y="9335"/>
                      </a:lnTo>
                      <a:lnTo>
                        <a:pt x="5144" y="15240"/>
                      </a:lnTo>
                      <a:lnTo>
                        <a:pt x="8763" y="10478"/>
                      </a:lnTo>
                      <a:lnTo>
                        <a:pt x="14192" y="12764"/>
                      </a:lnTo>
                      <a:lnTo>
                        <a:pt x="10858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2" name="Freeform: Shape 1111">
                  <a:extLst>
                    <a:ext uri="{FF2B5EF4-FFF2-40B4-BE49-F238E27FC236}">
                      <a16:creationId xmlns:a16="http://schemas.microsoft.com/office/drawing/2014/main" id="{7B4D603C-D4D1-B955-D555-8A9292DA4567}"/>
                    </a:ext>
                  </a:extLst>
                </p:cNvPr>
                <p:cNvSpPr/>
                <p:nvPr/>
              </p:nvSpPr>
              <p:spPr>
                <a:xfrm>
                  <a:off x="10243653" y="2090696"/>
                  <a:ext cx="15335" cy="14858"/>
                </a:xfrm>
                <a:custGeom>
                  <a:avLst/>
                  <a:gdLst>
                    <a:gd name="connsiteX0" fmla="*/ 10287 w 15335"/>
                    <a:gd name="connsiteY0" fmla="*/ 9049 h 14858"/>
                    <a:gd name="connsiteX1" fmla="*/ 15335 w 15335"/>
                    <a:gd name="connsiteY1" fmla="*/ 5905 h 14858"/>
                    <a:gd name="connsiteX2" fmla="*/ 9335 w 15335"/>
                    <a:gd name="connsiteY2" fmla="*/ 5810 h 14858"/>
                    <a:gd name="connsiteX3" fmla="*/ 7906 w 15335"/>
                    <a:gd name="connsiteY3" fmla="*/ 0 h 14858"/>
                    <a:gd name="connsiteX4" fmla="*/ 6001 w 15335"/>
                    <a:gd name="connsiteY4" fmla="*/ 5620 h 14858"/>
                    <a:gd name="connsiteX5" fmla="*/ 0 w 15335"/>
                    <a:gd name="connsiteY5" fmla="*/ 5239 h 14858"/>
                    <a:gd name="connsiteX6" fmla="*/ 4763 w 15335"/>
                    <a:gd name="connsiteY6" fmla="*/ 8858 h 14858"/>
                    <a:gd name="connsiteX7" fmla="*/ 2477 w 15335"/>
                    <a:gd name="connsiteY7" fmla="*/ 14383 h 14858"/>
                    <a:gd name="connsiteX8" fmla="*/ 7429 w 15335"/>
                    <a:gd name="connsiteY8" fmla="*/ 10954 h 14858"/>
                    <a:gd name="connsiteX9" fmla="*/ 12002 w 15335"/>
                    <a:gd name="connsiteY9" fmla="*/ 14859 h 14858"/>
                    <a:gd name="connsiteX10" fmla="*/ 10287 w 15335"/>
                    <a:gd name="connsiteY10" fmla="*/ 9049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858">
                      <a:moveTo>
                        <a:pt x="10287" y="9049"/>
                      </a:moveTo>
                      <a:lnTo>
                        <a:pt x="15335" y="5905"/>
                      </a:lnTo>
                      <a:lnTo>
                        <a:pt x="9335" y="5810"/>
                      </a:lnTo>
                      <a:lnTo>
                        <a:pt x="7906" y="0"/>
                      </a:lnTo>
                      <a:lnTo>
                        <a:pt x="6001" y="5620"/>
                      </a:lnTo>
                      <a:lnTo>
                        <a:pt x="0" y="5239"/>
                      </a:lnTo>
                      <a:lnTo>
                        <a:pt x="4763" y="8858"/>
                      </a:lnTo>
                      <a:lnTo>
                        <a:pt x="2477" y="14383"/>
                      </a:lnTo>
                      <a:lnTo>
                        <a:pt x="7429" y="10954"/>
                      </a:lnTo>
                      <a:lnTo>
                        <a:pt x="12002" y="14859"/>
                      </a:lnTo>
                      <a:lnTo>
                        <a:pt x="10287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3" name="Freeform: Shape 1112">
                  <a:extLst>
                    <a:ext uri="{FF2B5EF4-FFF2-40B4-BE49-F238E27FC236}">
                      <a16:creationId xmlns:a16="http://schemas.microsoft.com/office/drawing/2014/main" id="{E932232D-D3AC-18B6-EA60-8DA0024F6A63}"/>
                    </a:ext>
                  </a:extLst>
                </p:cNvPr>
                <p:cNvSpPr/>
                <p:nvPr/>
              </p:nvSpPr>
              <p:spPr>
                <a:xfrm>
                  <a:off x="10112017" y="1595681"/>
                  <a:ext cx="14954" cy="15430"/>
                </a:xfrm>
                <a:custGeom>
                  <a:avLst/>
                  <a:gdLst>
                    <a:gd name="connsiteX0" fmla="*/ 9049 w 14954"/>
                    <a:gd name="connsiteY0" fmla="*/ 9430 h 15430"/>
                    <a:gd name="connsiteX1" fmla="*/ 14954 w 14954"/>
                    <a:gd name="connsiteY1" fmla="*/ 8001 h 15430"/>
                    <a:gd name="connsiteX2" fmla="*/ 9239 w 14954"/>
                    <a:gd name="connsiteY2" fmla="*/ 6001 h 15430"/>
                    <a:gd name="connsiteX3" fmla="*/ 9716 w 14954"/>
                    <a:gd name="connsiteY3" fmla="*/ 0 h 15430"/>
                    <a:gd name="connsiteX4" fmla="*/ 6001 w 14954"/>
                    <a:gd name="connsiteY4" fmla="*/ 4763 h 15430"/>
                    <a:gd name="connsiteX5" fmla="*/ 476 w 14954"/>
                    <a:gd name="connsiteY5" fmla="*/ 2477 h 15430"/>
                    <a:gd name="connsiteX6" fmla="*/ 3905 w 14954"/>
                    <a:gd name="connsiteY6" fmla="*/ 7430 h 15430"/>
                    <a:gd name="connsiteX7" fmla="*/ 0 w 14954"/>
                    <a:gd name="connsiteY7" fmla="*/ 12097 h 15430"/>
                    <a:gd name="connsiteX8" fmla="*/ 5715 w 14954"/>
                    <a:gd name="connsiteY8" fmla="*/ 10382 h 15430"/>
                    <a:gd name="connsiteX9" fmla="*/ 8954 w 14954"/>
                    <a:gd name="connsiteY9" fmla="*/ 15431 h 15430"/>
                    <a:gd name="connsiteX10" fmla="*/ 9049 w 14954"/>
                    <a:gd name="connsiteY10" fmla="*/ 9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430">
                      <a:moveTo>
                        <a:pt x="9049" y="9430"/>
                      </a:moveTo>
                      <a:lnTo>
                        <a:pt x="14954" y="8001"/>
                      </a:lnTo>
                      <a:lnTo>
                        <a:pt x="9239" y="6001"/>
                      </a:lnTo>
                      <a:lnTo>
                        <a:pt x="9716" y="0"/>
                      </a:lnTo>
                      <a:lnTo>
                        <a:pt x="6001" y="4763"/>
                      </a:lnTo>
                      <a:lnTo>
                        <a:pt x="476" y="2477"/>
                      </a:lnTo>
                      <a:lnTo>
                        <a:pt x="3905" y="7430"/>
                      </a:lnTo>
                      <a:lnTo>
                        <a:pt x="0" y="12097"/>
                      </a:lnTo>
                      <a:lnTo>
                        <a:pt x="5715" y="10382"/>
                      </a:lnTo>
                      <a:lnTo>
                        <a:pt x="8954" y="15431"/>
                      </a:lnTo>
                      <a:lnTo>
                        <a:pt x="9049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4" name="Freeform: Shape 1113">
                  <a:extLst>
                    <a:ext uri="{FF2B5EF4-FFF2-40B4-BE49-F238E27FC236}">
                      <a16:creationId xmlns:a16="http://schemas.microsoft.com/office/drawing/2014/main" id="{940CE1C2-B171-F80D-3452-D65305A7D705}"/>
                    </a:ext>
                  </a:extLst>
                </p:cNvPr>
                <p:cNvSpPr/>
                <p:nvPr/>
              </p:nvSpPr>
              <p:spPr>
                <a:xfrm>
                  <a:off x="10099825" y="1710362"/>
                  <a:ext cx="15716" cy="15049"/>
                </a:xfrm>
                <a:custGeom>
                  <a:avLst/>
                  <a:gdLst>
                    <a:gd name="connsiteX0" fmla="*/ 9620 w 15716"/>
                    <a:gd name="connsiteY0" fmla="*/ 9334 h 15049"/>
                    <a:gd name="connsiteX1" fmla="*/ 15716 w 15716"/>
                    <a:gd name="connsiteY1" fmla="*/ 9716 h 15049"/>
                    <a:gd name="connsiteX2" fmla="*/ 10859 w 15716"/>
                    <a:gd name="connsiteY2" fmla="*/ 6096 h 15049"/>
                    <a:gd name="connsiteX3" fmla="*/ 13145 w 15716"/>
                    <a:gd name="connsiteY3" fmla="*/ 381 h 15049"/>
                    <a:gd name="connsiteX4" fmla="*/ 8096 w 15716"/>
                    <a:gd name="connsiteY4" fmla="*/ 3905 h 15049"/>
                    <a:gd name="connsiteX5" fmla="*/ 3429 w 15716"/>
                    <a:gd name="connsiteY5" fmla="*/ 0 h 15049"/>
                    <a:gd name="connsiteX6" fmla="*/ 5239 w 15716"/>
                    <a:gd name="connsiteY6" fmla="*/ 5810 h 15049"/>
                    <a:gd name="connsiteX7" fmla="*/ 0 w 15716"/>
                    <a:gd name="connsiteY7" fmla="*/ 9049 h 15049"/>
                    <a:gd name="connsiteX8" fmla="*/ 6096 w 15716"/>
                    <a:gd name="connsiteY8" fmla="*/ 9144 h 15049"/>
                    <a:gd name="connsiteX9" fmla="*/ 7620 w 15716"/>
                    <a:gd name="connsiteY9" fmla="*/ 15050 h 15049"/>
                    <a:gd name="connsiteX10" fmla="*/ 9620 w 15716"/>
                    <a:gd name="connsiteY10" fmla="*/ 9334 h 1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16" h="15049">
                      <a:moveTo>
                        <a:pt x="9620" y="9334"/>
                      </a:moveTo>
                      <a:lnTo>
                        <a:pt x="15716" y="9716"/>
                      </a:lnTo>
                      <a:lnTo>
                        <a:pt x="10859" y="6096"/>
                      </a:lnTo>
                      <a:lnTo>
                        <a:pt x="13145" y="381"/>
                      </a:lnTo>
                      <a:lnTo>
                        <a:pt x="8096" y="3905"/>
                      </a:lnTo>
                      <a:lnTo>
                        <a:pt x="3429" y="0"/>
                      </a:lnTo>
                      <a:lnTo>
                        <a:pt x="5239" y="5810"/>
                      </a:lnTo>
                      <a:lnTo>
                        <a:pt x="0" y="9049"/>
                      </a:lnTo>
                      <a:lnTo>
                        <a:pt x="6096" y="9144"/>
                      </a:lnTo>
                      <a:lnTo>
                        <a:pt x="7620" y="15050"/>
                      </a:lnTo>
                      <a:lnTo>
                        <a:pt x="9620" y="9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5" name="Freeform: Shape 1114">
                  <a:extLst>
                    <a:ext uri="{FF2B5EF4-FFF2-40B4-BE49-F238E27FC236}">
                      <a16:creationId xmlns:a16="http://schemas.microsoft.com/office/drawing/2014/main" id="{673D3F6C-A43C-8F36-294B-3D478537CED4}"/>
                    </a:ext>
                  </a:extLst>
                </p:cNvPr>
                <p:cNvSpPr/>
                <p:nvPr/>
              </p:nvSpPr>
              <p:spPr>
                <a:xfrm>
                  <a:off x="10122971" y="2087267"/>
                  <a:ext cx="15239" cy="15811"/>
                </a:xfrm>
                <a:custGeom>
                  <a:avLst/>
                  <a:gdLst>
                    <a:gd name="connsiteX0" fmla="*/ 9144 w 15239"/>
                    <a:gd name="connsiteY0" fmla="*/ 10954 h 15811"/>
                    <a:gd name="connsiteX1" fmla="*/ 14859 w 15239"/>
                    <a:gd name="connsiteY1" fmla="*/ 13240 h 15811"/>
                    <a:gd name="connsiteX2" fmla="*/ 11335 w 15239"/>
                    <a:gd name="connsiteY2" fmla="*/ 8192 h 15811"/>
                    <a:gd name="connsiteX3" fmla="*/ 15240 w 15239"/>
                    <a:gd name="connsiteY3" fmla="*/ 3524 h 15811"/>
                    <a:gd name="connsiteX4" fmla="*/ 9430 w 15239"/>
                    <a:gd name="connsiteY4" fmla="*/ 5239 h 15811"/>
                    <a:gd name="connsiteX5" fmla="*/ 6096 w 15239"/>
                    <a:gd name="connsiteY5" fmla="*/ 0 h 15811"/>
                    <a:gd name="connsiteX6" fmla="*/ 6001 w 15239"/>
                    <a:gd name="connsiteY6" fmla="*/ 6191 h 15811"/>
                    <a:gd name="connsiteX7" fmla="*/ 0 w 15239"/>
                    <a:gd name="connsiteY7" fmla="*/ 7715 h 15811"/>
                    <a:gd name="connsiteX8" fmla="*/ 5810 w 15239"/>
                    <a:gd name="connsiteY8" fmla="*/ 9715 h 15811"/>
                    <a:gd name="connsiteX9" fmla="*/ 5429 w 15239"/>
                    <a:gd name="connsiteY9" fmla="*/ 15811 h 15811"/>
                    <a:gd name="connsiteX10" fmla="*/ 9144 w 15239"/>
                    <a:gd name="connsiteY10" fmla="*/ 10954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9" h="15811">
                      <a:moveTo>
                        <a:pt x="9144" y="10954"/>
                      </a:moveTo>
                      <a:lnTo>
                        <a:pt x="14859" y="13240"/>
                      </a:lnTo>
                      <a:lnTo>
                        <a:pt x="11335" y="8192"/>
                      </a:lnTo>
                      <a:lnTo>
                        <a:pt x="15240" y="3524"/>
                      </a:lnTo>
                      <a:lnTo>
                        <a:pt x="9430" y="5239"/>
                      </a:lnTo>
                      <a:lnTo>
                        <a:pt x="6096" y="0"/>
                      </a:lnTo>
                      <a:lnTo>
                        <a:pt x="6001" y="6191"/>
                      </a:lnTo>
                      <a:lnTo>
                        <a:pt x="0" y="7715"/>
                      </a:lnTo>
                      <a:lnTo>
                        <a:pt x="5810" y="9715"/>
                      </a:lnTo>
                      <a:lnTo>
                        <a:pt x="5429" y="15811"/>
                      </a:lnTo>
                      <a:lnTo>
                        <a:pt x="9144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6" name="Freeform: Shape 1115">
                  <a:extLst>
                    <a:ext uri="{FF2B5EF4-FFF2-40B4-BE49-F238E27FC236}">
                      <a16:creationId xmlns:a16="http://schemas.microsoft.com/office/drawing/2014/main" id="{09C6D11F-D057-56C9-786C-81CB1FC85D80}"/>
                    </a:ext>
                  </a:extLst>
                </p:cNvPr>
                <p:cNvSpPr/>
                <p:nvPr/>
              </p:nvSpPr>
              <p:spPr>
                <a:xfrm>
                  <a:off x="10088586" y="2021735"/>
                  <a:ext cx="15906" cy="15430"/>
                </a:xfrm>
                <a:custGeom>
                  <a:avLst/>
                  <a:gdLst>
                    <a:gd name="connsiteX0" fmla="*/ 7715 w 15906"/>
                    <a:gd name="connsiteY0" fmla="*/ 11430 h 15430"/>
                    <a:gd name="connsiteX1" fmla="*/ 12478 w 15906"/>
                    <a:gd name="connsiteY1" fmla="*/ 15431 h 15430"/>
                    <a:gd name="connsiteX2" fmla="*/ 10668 w 15906"/>
                    <a:gd name="connsiteY2" fmla="*/ 9430 h 15430"/>
                    <a:gd name="connsiteX3" fmla="*/ 15907 w 15906"/>
                    <a:gd name="connsiteY3" fmla="*/ 6191 h 15430"/>
                    <a:gd name="connsiteX4" fmla="*/ 9716 w 15906"/>
                    <a:gd name="connsiteY4" fmla="*/ 6001 h 15430"/>
                    <a:gd name="connsiteX5" fmla="*/ 8192 w 15906"/>
                    <a:gd name="connsiteY5" fmla="*/ 0 h 15430"/>
                    <a:gd name="connsiteX6" fmla="*/ 6191 w 15906"/>
                    <a:gd name="connsiteY6" fmla="*/ 5906 h 15430"/>
                    <a:gd name="connsiteX7" fmla="*/ 0 w 15906"/>
                    <a:gd name="connsiteY7" fmla="*/ 5429 h 15430"/>
                    <a:gd name="connsiteX8" fmla="*/ 4953 w 15906"/>
                    <a:gd name="connsiteY8" fmla="*/ 9144 h 15430"/>
                    <a:gd name="connsiteX9" fmla="*/ 2572 w 15906"/>
                    <a:gd name="connsiteY9" fmla="*/ 14954 h 15430"/>
                    <a:gd name="connsiteX10" fmla="*/ 7715 w 15906"/>
                    <a:gd name="connsiteY10" fmla="*/ 11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5430">
                      <a:moveTo>
                        <a:pt x="7715" y="11430"/>
                      </a:moveTo>
                      <a:lnTo>
                        <a:pt x="12478" y="15431"/>
                      </a:lnTo>
                      <a:lnTo>
                        <a:pt x="10668" y="9430"/>
                      </a:lnTo>
                      <a:lnTo>
                        <a:pt x="15907" y="6191"/>
                      </a:lnTo>
                      <a:lnTo>
                        <a:pt x="9716" y="6001"/>
                      </a:lnTo>
                      <a:lnTo>
                        <a:pt x="8192" y="0"/>
                      </a:lnTo>
                      <a:lnTo>
                        <a:pt x="6191" y="5906"/>
                      </a:lnTo>
                      <a:lnTo>
                        <a:pt x="0" y="5429"/>
                      </a:lnTo>
                      <a:lnTo>
                        <a:pt x="4953" y="9144"/>
                      </a:lnTo>
                      <a:lnTo>
                        <a:pt x="2572" y="14954"/>
                      </a:lnTo>
                      <a:lnTo>
                        <a:pt x="7715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7" name="Freeform: Shape 1116">
                  <a:extLst>
                    <a:ext uri="{FF2B5EF4-FFF2-40B4-BE49-F238E27FC236}">
                      <a16:creationId xmlns:a16="http://schemas.microsoft.com/office/drawing/2014/main" id="{A7A7CC2B-3E49-431B-00AF-533F1C193927}"/>
                    </a:ext>
                  </a:extLst>
                </p:cNvPr>
                <p:cNvSpPr/>
                <p:nvPr/>
              </p:nvSpPr>
              <p:spPr>
                <a:xfrm>
                  <a:off x="10029340" y="1766465"/>
                  <a:ext cx="15525" cy="16097"/>
                </a:xfrm>
                <a:custGeom>
                  <a:avLst/>
                  <a:gdLst>
                    <a:gd name="connsiteX0" fmla="*/ 6001 w 15525"/>
                    <a:gd name="connsiteY0" fmla="*/ 10763 h 16097"/>
                    <a:gd name="connsiteX1" fmla="*/ 9239 w 15525"/>
                    <a:gd name="connsiteY1" fmla="*/ 16097 h 16097"/>
                    <a:gd name="connsiteX2" fmla="*/ 9430 w 15525"/>
                    <a:gd name="connsiteY2" fmla="*/ 9811 h 16097"/>
                    <a:gd name="connsiteX3" fmla="*/ 15526 w 15525"/>
                    <a:gd name="connsiteY3" fmla="*/ 8287 h 16097"/>
                    <a:gd name="connsiteX4" fmla="*/ 9620 w 15525"/>
                    <a:gd name="connsiteY4" fmla="*/ 6191 h 16097"/>
                    <a:gd name="connsiteX5" fmla="*/ 10001 w 15525"/>
                    <a:gd name="connsiteY5" fmla="*/ 0 h 16097"/>
                    <a:gd name="connsiteX6" fmla="*/ 6287 w 15525"/>
                    <a:gd name="connsiteY6" fmla="*/ 4953 h 16097"/>
                    <a:gd name="connsiteX7" fmla="*/ 381 w 15525"/>
                    <a:gd name="connsiteY7" fmla="*/ 2572 h 16097"/>
                    <a:gd name="connsiteX8" fmla="*/ 4001 w 15525"/>
                    <a:gd name="connsiteY8" fmla="*/ 7715 h 16097"/>
                    <a:gd name="connsiteX9" fmla="*/ 0 w 15525"/>
                    <a:gd name="connsiteY9" fmla="*/ 12573 h 16097"/>
                    <a:gd name="connsiteX10" fmla="*/ 6001 w 15525"/>
                    <a:gd name="connsiteY10" fmla="*/ 10763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25" h="16097">
                      <a:moveTo>
                        <a:pt x="6001" y="10763"/>
                      </a:moveTo>
                      <a:lnTo>
                        <a:pt x="9239" y="16097"/>
                      </a:lnTo>
                      <a:lnTo>
                        <a:pt x="9430" y="9811"/>
                      </a:lnTo>
                      <a:lnTo>
                        <a:pt x="15526" y="8287"/>
                      </a:lnTo>
                      <a:lnTo>
                        <a:pt x="9620" y="6191"/>
                      </a:lnTo>
                      <a:lnTo>
                        <a:pt x="10001" y="0"/>
                      </a:lnTo>
                      <a:lnTo>
                        <a:pt x="6287" y="4953"/>
                      </a:lnTo>
                      <a:lnTo>
                        <a:pt x="381" y="2572"/>
                      </a:lnTo>
                      <a:lnTo>
                        <a:pt x="4001" y="7715"/>
                      </a:lnTo>
                      <a:lnTo>
                        <a:pt x="0" y="12573"/>
                      </a:lnTo>
                      <a:lnTo>
                        <a:pt x="6001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8" name="Freeform: Shape 1117">
                  <a:extLst>
                    <a:ext uri="{FF2B5EF4-FFF2-40B4-BE49-F238E27FC236}">
                      <a16:creationId xmlns:a16="http://schemas.microsoft.com/office/drawing/2014/main" id="{1313B768-43F5-11C2-F5FF-003D82E110C7}"/>
                    </a:ext>
                  </a:extLst>
                </p:cNvPr>
                <p:cNvSpPr/>
                <p:nvPr/>
              </p:nvSpPr>
              <p:spPr>
                <a:xfrm>
                  <a:off x="9993145" y="1695218"/>
                  <a:ext cx="16287" cy="15716"/>
                </a:xfrm>
                <a:custGeom>
                  <a:avLst/>
                  <a:gdLst>
                    <a:gd name="connsiteX0" fmla="*/ 6287 w 16287"/>
                    <a:gd name="connsiteY0" fmla="*/ 9620 h 15716"/>
                    <a:gd name="connsiteX1" fmla="*/ 7811 w 16287"/>
                    <a:gd name="connsiteY1" fmla="*/ 15716 h 15716"/>
                    <a:gd name="connsiteX2" fmla="*/ 9906 w 16287"/>
                    <a:gd name="connsiteY2" fmla="*/ 9811 h 15716"/>
                    <a:gd name="connsiteX3" fmla="*/ 16288 w 16287"/>
                    <a:gd name="connsiteY3" fmla="*/ 10192 h 15716"/>
                    <a:gd name="connsiteX4" fmla="*/ 11239 w 16287"/>
                    <a:gd name="connsiteY4" fmla="*/ 6382 h 15716"/>
                    <a:gd name="connsiteX5" fmla="*/ 13621 w 16287"/>
                    <a:gd name="connsiteY5" fmla="*/ 476 h 15716"/>
                    <a:gd name="connsiteX6" fmla="*/ 8382 w 16287"/>
                    <a:gd name="connsiteY6" fmla="*/ 4096 h 15716"/>
                    <a:gd name="connsiteX7" fmla="*/ 3524 w 16287"/>
                    <a:gd name="connsiteY7" fmla="*/ 0 h 15716"/>
                    <a:gd name="connsiteX8" fmla="*/ 5334 w 16287"/>
                    <a:gd name="connsiteY8" fmla="*/ 6096 h 15716"/>
                    <a:gd name="connsiteX9" fmla="*/ 0 w 16287"/>
                    <a:gd name="connsiteY9" fmla="*/ 9430 h 15716"/>
                    <a:gd name="connsiteX10" fmla="*/ 6287 w 16287"/>
                    <a:gd name="connsiteY10" fmla="*/ 9620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287" y="9620"/>
                      </a:moveTo>
                      <a:lnTo>
                        <a:pt x="7811" y="15716"/>
                      </a:lnTo>
                      <a:lnTo>
                        <a:pt x="9906" y="9811"/>
                      </a:lnTo>
                      <a:lnTo>
                        <a:pt x="16288" y="10192"/>
                      </a:lnTo>
                      <a:lnTo>
                        <a:pt x="11239" y="6382"/>
                      </a:lnTo>
                      <a:lnTo>
                        <a:pt x="13621" y="476"/>
                      </a:lnTo>
                      <a:lnTo>
                        <a:pt x="8382" y="4096"/>
                      </a:lnTo>
                      <a:lnTo>
                        <a:pt x="3524" y="0"/>
                      </a:lnTo>
                      <a:lnTo>
                        <a:pt x="5334" y="6096"/>
                      </a:lnTo>
                      <a:lnTo>
                        <a:pt x="0" y="9430"/>
                      </a:lnTo>
                      <a:lnTo>
                        <a:pt x="6287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19" name="Freeform: Shape 1118">
                  <a:extLst>
                    <a:ext uri="{FF2B5EF4-FFF2-40B4-BE49-F238E27FC236}">
                      <a16:creationId xmlns:a16="http://schemas.microsoft.com/office/drawing/2014/main" id="{49EA0460-EAA1-8819-6A1B-55127214E360}"/>
                    </a:ext>
                  </a:extLst>
                </p:cNvPr>
                <p:cNvSpPr/>
                <p:nvPr/>
              </p:nvSpPr>
              <p:spPr>
                <a:xfrm>
                  <a:off x="9999718" y="1873430"/>
                  <a:ext cx="15906" cy="16478"/>
                </a:xfrm>
                <a:custGeom>
                  <a:avLst/>
                  <a:gdLst>
                    <a:gd name="connsiteX0" fmla="*/ 6096 w 15906"/>
                    <a:gd name="connsiteY0" fmla="*/ 10097 h 16478"/>
                    <a:gd name="connsiteX1" fmla="*/ 5620 w 15906"/>
                    <a:gd name="connsiteY1" fmla="*/ 16478 h 16478"/>
                    <a:gd name="connsiteX2" fmla="*/ 9525 w 15906"/>
                    <a:gd name="connsiteY2" fmla="*/ 11430 h 16478"/>
                    <a:gd name="connsiteX3" fmla="*/ 15430 w 15906"/>
                    <a:gd name="connsiteY3" fmla="*/ 13811 h 16478"/>
                    <a:gd name="connsiteX4" fmla="*/ 11811 w 15906"/>
                    <a:gd name="connsiteY4" fmla="*/ 8573 h 16478"/>
                    <a:gd name="connsiteX5" fmla="*/ 15907 w 15906"/>
                    <a:gd name="connsiteY5" fmla="*/ 3620 h 16478"/>
                    <a:gd name="connsiteX6" fmla="*/ 9715 w 15906"/>
                    <a:gd name="connsiteY6" fmla="*/ 5525 h 16478"/>
                    <a:gd name="connsiteX7" fmla="*/ 6382 w 15906"/>
                    <a:gd name="connsiteY7" fmla="*/ 0 h 16478"/>
                    <a:gd name="connsiteX8" fmla="*/ 6191 w 15906"/>
                    <a:gd name="connsiteY8" fmla="*/ 6477 h 16478"/>
                    <a:gd name="connsiteX9" fmla="*/ 0 w 15906"/>
                    <a:gd name="connsiteY9" fmla="*/ 8001 h 16478"/>
                    <a:gd name="connsiteX10" fmla="*/ 6096 w 15906"/>
                    <a:gd name="connsiteY10" fmla="*/ 10097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6478">
                      <a:moveTo>
                        <a:pt x="6096" y="10097"/>
                      </a:moveTo>
                      <a:lnTo>
                        <a:pt x="5620" y="16478"/>
                      </a:lnTo>
                      <a:lnTo>
                        <a:pt x="9525" y="11430"/>
                      </a:lnTo>
                      <a:lnTo>
                        <a:pt x="15430" y="13811"/>
                      </a:lnTo>
                      <a:lnTo>
                        <a:pt x="11811" y="8573"/>
                      </a:lnTo>
                      <a:lnTo>
                        <a:pt x="15907" y="3620"/>
                      </a:lnTo>
                      <a:lnTo>
                        <a:pt x="9715" y="5525"/>
                      </a:lnTo>
                      <a:lnTo>
                        <a:pt x="6382" y="0"/>
                      </a:lnTo>
                      <a:lnTo>
                        <a:pt x="6191" y="6477"/>
                      </a:lnTo>
                      <a:lnTo>
                        <a:pt x="0" y="8001"/>
                      </a:lnTo>
                      <a:lnTo>
                        <a:pt x="6096" y="10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0" name="Freeform: Shape 1119">
                  <a:extLst>
                    <a:ext uri="{FF2B5EF4-FFF2-40B4-BE49-F238E27FC236}">
                      <a16:creationId xmlns:a16="http://schemas.microsoft.com/office/drawing/2014/main" id="{F112955B-BAE0-1392-C5A3-C8714D572918}"/>
                    </a:ext>
                  </a:extLst>
                </p:cNvPr>
                <p:cNvSpPr/>
                <p:nvPr/>
              </p:nvSpPr>
              <p:spPr>
                <a:xfrm>
                  <a:off x="9995241" y="2102983"/>
                  <a:ext cx="16668" cy="16097"/>
                </a:xfrm>
                <a:custGeom>
                  <a:avLst/>
                  <a:gdLst>
                    <a:gd name="connsiteX0" fmla="*/ 5143 w 16668"/>
                    <a:gd name="connsiteY0" fmla="*/ 9620 h 16097"/>
                    <a:gd name="connsiteX1" fmla="*/ 2762 w 16668"/>
                    <a:gd name="connsiteY1" fmla="*/ 15621 h 16097"/>
                    <a:gd name="connsiteX2" fmla="*/ 8096 w 16668"/>
                    <a:gd name="connsiteY2" fmla="*/ 11906 h 16097"/>
                    <a:gd name="connsiteX3" fmla="*/ 13049 w 16668"/>
                    <a:gd name="connsiteY3" fmla="*/ 16097 h 16097"/>
                    <a:gd name="connsiteX4" fmla="*/ 11144 w 16668"/>
                    <a:gd name="connsiteY4" fmla="*/ 9906 h 16097"/>
                    <a:gd name="connsiteX5" fmla="*/ 16669 w 16668"/>
                    <a:gd name="connsiteY5" fmla="*/ 6477 h 16097"/>
                    <a:gd name="connsiteX6" fmla="*/ 10192 w 16668"/>
                    <a:gd name="connsiteY6" fmla="*/ 6382 h 16097"/>
                    <a:gd name="connsiteX7" fmla="*/ 8668 w 16668"/>
                    <a:gd name="connsiteY7" fmla="*/ 0 h 16097"/>
                    <a:gd name="connsiteX8" fmla="*/ 6477 w 16668"/>
                    <a:gd name="connsiteY8" fmla="*/ 6191 h 16097"/>
                    <a:gd name="connsiteX9" fmla="*/ 0 w 16668"/>
                    <a:gd name="connsiteY9" fmla="*/ 5715 h 16097"/>
                    <a:gd name="connsiteX10" fmla="*/ 5143 w 16668"/>
                    <a:gd name="connsiteY10" fmla="*/ 9620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6097">
                      <a:moveTo>
                        <a:pt x="5143" y="9620"/>
                      </a:moveTo>
                      <a:lnTo>
                        <a:pt x="2762" y="15621"/>
                      </a:lnTo>
                      <a:lnTo>
                        <a:pt x="8096" y="11906"/>
                      </a:lnTo>
                      <a:lnTo>
                        <a:pt x="13049" y="16097"/>
                      </a:lnTo>
                      <a:lnTo>
                        <a:pt x="11144" y="9906"/>
                      </a:lnTo>
                      <a:lnTo>
                        <a:pt x="16669" y="6477"/>
                      </a:lnTo>
                      <a:lnTo>
                        <a:pt x="10192" y="6382"/>
                      </a:lnTo>
                      <a:lnTo>
                        <a:pt x="8668" y="0"/>
                      </a:lnTo>
                      <a:lnTo>
                        <a:pt x="6477" y="6191"/>
                      </a:lnTo>
                      <a:lnTo>
                        <a:pt x="0" y="5715"/>
                      </a:lnTo>
                      <a:lnTo>
                        <a:pt x="5143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1" name="Freeform: Shape 1120">
                  <a:extLst>
                    <a:ext uri="{FF2B5EF4-FFF2-40B4-BE49-F238E27FC236}">
                      <a16:creationId xmlns:a16="http://schemas.microsoft.com/office/drawing/2014/main" id="{5BEB7087-F479-7C0E-E64A-64042A29D3C9}"/>
                    </a:ext>
                  </a:extLst>
                </p:cNvPr>
                <p:cNvSpPr/>
                <p:nvPr/>
              </p:nvSpPr>
              <p:spPr>
                <a:xfrm>
                  <a:off x="10004480" y="2318153"/>
                  <a:ext cx="16192" cy="16764"/>
                </a:xfrm>
                <a:custGeom>
                  <a:avLst/>
                  <a:gdLst>
                    <a:gd name="connsiteX0" fmla="*/ 4191 w 16192"/>
                    <a:gd name="connsiteY0" fmla="*/ 8096 h 16764"/>
                    <a:gd name="connsiteX1" fmla="*/ 0 w 16192"/>
                    <a:gd name="connsiteY1" fmla="*/ 13049 h 16764"/>
                    <a:gd name="connsiteX2" fmla="*/ 6287 w 16192"/>
                    <a:gd name="connsiteY2" fmla="*/ 11240 h 16764"/>
                    <a:gd name="connsiteX3" fmla="*/ 9715 w 16192"/>
                    <a:gd name="connsiteY3" fmla="*/ 16764 h 16764"/>
                    <a:gd name="connsiteX4" fmla="*/ 9811 w 16192"/>
                    <a:gd name="connsiteY4" fmla="*/ 10192 h 16764"/>
                    <a:gd name="connsiteX5" fmla="*/ 16192 w 16192"/>
                    <a:gd name="connsiteY5" fmla="*/ 8668 h 16764"/>
                    <a:gd name="connsiteX6" fmla="*/ 10001 w 16192"/>
                    <a:gd name="connsiteY6" fmla="*/ 6477 h 16764"/>
                    <a:gd name="connsiteX7" fmla="*/ 10478 w 16192"/>
                    <a:gd name="connsiteY7" fmla="*/ 0 h 16764"/>
                    <a:gd name="connsiteX8" fmla="*/ 6572 w 16192"/>
                    <a:gd name="connsiteY8" fmla="*/ 5144 h 16764"/>
                    <a:gd name="connsiteX9" fmla="*/ 476 w 16192"/>
                    <a:gd name="connsiteY9" fmla="*/ 2667 h 16764"/>
                    <a:gd name="connsiteX10" fmla="*/ 4191 w 16192"/>
                    <a:gd name="connsiteY10" fmla="*/ 8096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2" h="16764">
                      <a:moveTo>
                        <a:pt x="4191" y="8096"/>
                      </a:moveTo>
                      <a:lnTo>
                        <a:pt x="0" y="13049"/>
                      </a:lnTo>
                      <a:lnTo>
                        <a:pt x="6287" y="11240"/>
                      </a:lnTo>
                      <a:lnTo>
                        <a:pt x="9715" y="16764"/>
                      </a:lnTo>
                      <a:lnTo>
                        <a:pt x="9811" y="10192"/>
                      </a:lnTo>
                      <a:lnTo>
                        <a:pt x="16192" y="8668"/>
                      </a:lnTo>
                      <a:lnTo>
                        <a:pt x="10001" y="6477"/>
                      </a:lnTo>
                      <a:lnTo>
                        <a:pt x="10478" y="0"/>
                      </a:lnTo>
                      <a:lnTo>
                        <a:pt x="6572" y="5144"/>
                      </a:lnTo>
                      <a:lnTo>
                        <a:pt x="476" y="2667"/>
                      </a:lnTo>
                      <a:lnTo>
                        <a:pt x="4191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2" name="Freeform: Shape 1121">
                  <a:extLst>
                    <a:ext uri="{FF2B5EF4-FFF2-40B4-BE49-F238E27FC236}">
                      <a16:creationId xmlns:a16="http://schemas.microsoft.com/office/drawing/2014/main" id="{D695BA52-E75B-5108-119C-856654DCBFB8}"/>
                    </a:ext>
                  </a:extLst>
                </p:cNvPr>
                <p:cNvSpPr/>
                <p:nvPr/>
              </p:nvSpPr>
              <p:spPr>
                <a:xfrm>
                  <a:off x="9919136" y="1926770"/>
                  <a:ext cx="16954" cy="16383"/>
                </a:xfrm>
                <a:custGeom>
                  <a:avLst/>
                  <a:gdLst>
                    <a:gd name="connsiteX0" fmla="*/ 5620 w 16954"/>
                    <a:gd name="connsiteY0" fmla="*/ 6382 h 16383"/>
                    <a:gd name="connsiteX1" fmla="*/ 0 w 16954"/>
                    <a:gd name="connsiteY1" fmla="*/ 9811 h 16383"/>
                    <a:gd name="connsiteX2" fmla="*/ 6572 w 16954"/>
                    <a:gd name="connsiteY2" fmla="*/ 10001 h 16383"/>
                    <a:gd name="connsiteX3" fmla="*/ 8192 w 16954"/>
                    <a:gd name="connsiteY3" fmla="*/ 16383 h 16383"/>
                    <a:gd name="connsiteX4" fmla="*/ 10383 w 16954"/>
                    <a:gd name="connsiteY4" fmla="*/ 10192 h 16383"/>
                    <a:gd name="connsiteX5" fmla="*/ 16954 w 16954"/>
                    <a:gd name="connsiteY5" fmla="*/ 10668 h 16383"/>
                    <a:gd name="connsiteX6" fmla="*/ 11716 w 16954"/>
                    <a:gd name="connsiteY6" fmla="*/ 6668 h 16383"/>
                    <a:gd name="connsiteX7" fmla="*/ 14192 w 16954"/>
                    <a:gd name="connsiteY7" fmla="*/ 476 h 16383"/>
                    <a:gd name="connsiteX8" fmla="*/ 8763 w 16954"/>
                    <a:gd name="connsiteY8" fmla="*/ 4286 h 16383"/>
                    <a:gd name="connsiteX9" fmla="*/ 3715 w 16954"/>
                    <a:gd name="connsiteY9" fmla="*/ 0 h 16383"/>
                    <a:gd name="connsiteX10" fmla="*/ 5620 w 16954"/>
                    <a:gd name="connsiteY10" fmla="*/ 6382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383">
                      <a:moveTo>
                        <a:pt x="5620" y="6382"/>
                      </a:moveTo>
                      <a:lnTo>
                        <a:pt x="0" y="9811"/>
                      </a:lnTo>
                      <a:lnTo>
                        <a:pt x="6572" y="10001"/>
                      </a:lnTo>
                      <a:lnTo>
                        <a:pt x="8192" y="16383"/>
                      </a:lnTo>
                      <a:lnTo>
                        <a:pt x="10383" y="10192"/>
                      </a:lnTo>
                      <a:lnTo>
                        <a:pt x="16954" y="10668"/>
                      </a:lnTo>
                      <a:lnTo>
                        <a:pt x="11716" y="6668"/>
                      </a:lnTo>
                      <a:lnTo>
                        <a:pt x="14192" y="476"/>
                      </a:lnTo>
                      <a:lnTo>
                        <a:pt x="8763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3" name="Freeform: Shape 1122">
                  <a:extLst>
                    <a:ext uri="{FF2B5EF4-FFF2-40B4-BE49-F238E27FC236}">
                      <a16:creationId xmlns:a16="http://schemas.microsoft.com/office/drawing/2014/main" id="{9BD65BEA-F645-80F9-68CD-D2D8A5FE3E3E}"/>
                    </a:ext>
                  </a:extLst>
                </p:cNvPr>
                <p:cNvSpPr/>
                <p:nvPr/>
              </p:nvSpPr>
              <p:spPr>
                <a:xfrm>
                  <a:off x="9827982" y="1633020"/>
                  <a:ext cx="17335" cy="16763"/>
                </a:xfrm>
                <a:custGeom>
                  <a:avLst/>
                  <a:gdLst>
                    <a:gd name="connsiteX0" fmla="*/ 6763 w 17335"/>
                    <a:gd name="connsiteY0" fmla="*/ 6382 h 16763"/>
                    <a:gd name="connsiteX1" fmla="*/ 0 w 17335"/>
                    <a:gd name="connsiteY1" fmla="*/ 5905 h 16763"/>
                    <a:gd name="connsiteX2" fmla="*/ 5429 w 17335"/>
                    <a:gd name="connsiteY2" fmla="*/ 10001 h 16763"/>
                    <a:gd name="connsiteX3" fmla="*/ 2857 w 17335"/>
                    <a:gd name="connsiteY3" fmla="*/ 16288 h 16763"/>
                    <a:gd name="connsiteX4" fmla="*/ 8382 w 17335"/>
                    <a:gd name="connsiteY4" fmla="*/ 12382 h 16763"/>
                    <a:gd name="connsiteX5" fmla="*/ 13621 w 17335"/>
                    <a:gd name="connsiteY5" fmla="*/ 16764 h 16763"/>
                    <a:gd name="connsiteX6" fmla="*/ 11621 w 17335"/>
                    <a:gd name="connsiteY6" fmla="*/ 10287 h 16763"/>
                    <a:gd name="connsiteX7" fmla="*/ 17335 w 17335"/>
                    <a:gd name="connsiteY7" fmla="*/ 6763 h 16763"/>
                    <a:gd name="connsiteX8" fmla="*/ 10573 w 17335"/>
                    <a:gd name="connsiteY8" fmla="*/ 6572 h 16763"/>
                    <a:gd name="connsiteX9" fmla="*/ 8954 w 17335"/>
                    <a:gd name="connsiteY9" fmla="*/ 0 h 16763"/>
                    <a:gd name="connsiteX10" fmla="*/ 6763 w 17335"/>
                    <a:gd name="connsiteY10" fmla="*/ 6382 h 16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35" h="16763">
                      <a:moveTo>
                        <a:pt x="6763" y="6382"/>
                      </a:moveTo>
                      <a:lnTo>
                        <a:pt x="0" y="5905"/>
                      </a:lnTo>
                      <a:lnTo>
                        <a:pt x="5429" y="10001"/>
                      </a:lnTo>
                      <a:lnTo>
                        <a:pt x="2857" y="16288"/>
                      </a:lnTo>
                      <a:lnTo>
                        <a:pt x="8382" y="12382"/>
                      </a:lnTo>
                      <a:lnTo>
                        <a:pt x="13621" y="16764"/>
                      </a:lnTo>
                      <a:lnTo>
                        <a:pt x="11621" y="10287"/>
                      </a:lnTo>
                      <a:lnTo>
                        <a:pt x="17335" y="6763"/>
                      </a:lnTo>
                      <a:lnTo>
                        <a:pt x="10573" y="6572"/>
                      </a:lnTo>
                      <a:lnTo>
                        <a:pt x="8954" y="0"/>
                      </a:lnTo>
                      <a:lnTo>
                        <a:pt x="6763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4" name="Freeform: Shape 1123">
                  <a:extLst>
                    <a:ext uri="{FF2B5EF4-FFF2-40B4-BE49-F238E27FC236}">
                      <a16:creationId xmlns:a16="http://schemas.microsoft.com/office/drawing/2014/main" id="{619FAB4E-3CB8-1A79-E3BB-648F07694B6B}"/>
                    </a:ext>
                  </a:extLst>
                </p:cNvPr>
                <p:cNvSpPr/>
                <p:nvPr/>
              </p:nvSpPr>
              <p:spPr>
                <a:xfrm>
                  <a:off x="9866748" y="2071074"/>
                  <a:ext cx="16859" cy="17526"/>
                </a:xfrm>
                <a:custGeom>
                  <a:avLst/>
                  <a:gdLst>
                    <a:gd name="connsiteX0" fmla="*/ 6858 w 16859"/>
                    <a:gd name="connsiteY0" fmla="*/ 5429 h 17526"/>
                    <a:gd name="connsiteX1" fmla="*/ 476 w 16859"/>
                    <a:gd name="connsiteY1" fmla="*/ 2858 h 17526"/>
                    <a:gd name="connsiteX2" fmla="*/ 4382 w 16859"/>
                    <a:gd name="connsiteY2" fmla="*/ 8477 h 17526"/>
                    <a:gd name="connsiteX3" fmla="*/ 0 w 16859"/>
                    <a:gd name="connsiteY3" fmla="*/ 13716 h 17526"/>
                    <a:gd name="connsiteX4" fmla="*/ 6572 w 16859"/>
                    <a:gd name="connsiteY4" fmla="*/ 11716 h 17526"/>
                    <a:gd name="connsiteX5" fmla="*/ 10097 w 16859"/>
                    <a:gd name="connsiteY5" fmla="*/ 17526 h 17526"/>
                    <a:gd name="connsiteX6" fmla="*/ 10287 w 16859"/>
                    <a:gd name="connsiteY6" fmla="*/ 10668 h 17526"/>
                    <a:gd name="connsiteX7" fmla="*/ 16859 w 16859"/>
                    <a:gd name="connsiteY7" fmla="*/ 9049 h 17526"/>
                    <a:gd name="connsiteX8" fmla="*/ 10478 w 16859"/>
                    <a:gd name="connsiteY8" fmla="*/ 6858 h 17526"/>
                    <a:gd name="connsiteX9" fmla="*/ 10954 w 16859"/>
                    <a:gd name="connsiteY9" fmla="*/ 0 h 17526"/>
                    <a:gd name="connsiteX10" fmla="*/ 6858 w 16859"/>
                    <a:gd name="connsiteY10" fmla="*/ 5429 h 1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859" h="17526">
                      <a:moveTo>
                        <a:pt x="6858" y="5429"/>
                      </a:moveTo>
                      <a:lnTo>
                        <a:pt x="476" y="2858"/>
                      </a:lnTo>
                      <a:lnTo>
                        <a:pt x="4382" y="8477"/>
                      </a:lnTo>
                      <a:lnTo>
                        <a:pt x="0" y="13716"/>
                      </a:lnTo>
                      <a:lnTo>
                        <a:pt x="6572" y="11716"/>
                      </a:lnTo>
                      <a:lnTo>
                        <a:pt x="10097" y="17526"/>
                      </a:lnTo>
                      <a:lnTo>
                        <a:pt x="10287" y="10668"/>
                      </a:lnTo>
                      <a:lnTo>
                        <a:pt x="16859" y="9049"/>
                      </a:lnTo>
                      <a:lnTo>
                        <a:pt x="10478" y="6858"/>
                      </a:lnTo>
                      <a:lnTo>
                        <a:pt x="10954" y="0"/>
                      </a:lnTo>
                      <a:lnTo>
                        <a:pt x="6858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5" name="Freeform: Shape 1124">
                  <a:extLst>
                    <a:ext uri="{FF2B5EF4-FFF2-40B4-BE49-F238E27FC236}">
                      <a16:creationId xmlns:a16="http://schemas.microsoft.com/office/drawing/2014/main" id="{DE6B202E-A0B8-69CC-603B-B784F0B413CC}"/>
                    </a:ext>
                  </a:extLst>
                </p:cNvPr>
                <p:cNvSpPr/>
                <p:nvPr/>
              </p:nvSpPr>
              <p:spPr>
                <a:xfrm>
                  <a:off x="9817409" y="1947059"/>
                  <a:ext cx="17716" cy="17049"/>
                </a:xfrm>
                <a:custGeom>
                  <a:avLst/>
                  <a:gdLst>
                    <a:gd name="connsiteX0" fmla="*/ 9144 w 17716"/>
                    <a:gd name="connsiteY0" fmla="*/ 4381 h 17049"/>
                    <a:gd name="connsiteX1" fmla="*/ 3905 w 17716"/>
                    <a:gd name="connsiteY1" fmla="*/ 0 h 17049"/>
                    <a:gd name="connsiteX2" fmla="*/ 5905 w 17716"/>
                    <a:gd name="connsiteY2" fmla="*/ 6572 h 17049"/>
                    <a:gd name="connsiteX3" fmla="*/ 0 w 17716"/>
                    <a:gd name="connsiteY3" fmla="*/ 10192 h 17049"/>
                    <a:gd name="connsiteX4" fmla="*/ 6953 w 17716"/>
                    <a:gd name="connsiteY4" fmla="*/ 10382 h 17049"/>
                    <a:gd name="connsiteX5" fmla="*/ 8572 w 17716"/>
                    <a:gd name="connsiteY5" fmla="*/ 17050 h 17049"/>
                    <a:gd name="connsiteX6" fmla="*/ 10859 w 17716"/>
                    <a:gd name="connsiteY6" fmla="*/ 10573 h 17049"/>
                    <a:gd name="connsiteX7" fmla="*/ 17717 w 17716"/>
                    <a:gd name="connsiteY7" fmla="*/ 11049 h 17049"/>
                    <a:gd name="connsiteX8" fmla="*/ 12192 w 17716"/>
                    <a:gd name="connsiteY8" fmla="*/ 6858 h 17049"/>
                    <a:gd name="connsiteX9" fmla="*/ 14859 w 17716"/>
                    <a:gd name="connsiteY9" fmla="*/ 476 h 17049"/>
                    <a:gd name="connsiteX10" fmla="*/ 9144 w 17716"/>
                    <a:gd name="connsiteY10" fmla="*/ 4381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7049">
                      <a:moveTo>
                        <a:pt x="9144" y="4381"/>
                      </a:moveTo>
                      <a:lnTo>
                        <a:pt x="3905" y="0"/>
                      </a:lnTo>
                      <a:lnTo>
                        <a:pt x="5905" y="6572"/>
                      </a:lnTo>
                      <a:lnTo>
                        <a:pt x="0" y="10192"/>
                      </a:lnTo>
                      <a:lnTo>
                        <a:pt x="6953" y="10382"/>
                      </a:lnTo>
                      <a:lnTo>
                        <a:pt x="8572" y="17050"/>
                      </a:lnTo>
                      <a:lnTo>
                        <a:pt x="10859" y="10573"/>
                      </a:lnTo>
                      <a:lnTo>
                        <a:pt x="17717" y="11049"/>
                      </a:lnTo>
                      <a:lnTo>
                        <a:pt x="12192" y="6858"/>
                      </a:lnTo>
                      <a:lnTo>
                        <a:pt x="14859" y="476"/>
                      </a:lnTo>
                      <a:lnTo>
                        <a:pt x="9144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6" name="Freeform: Shape 1125">
                  <a:extLst>
                    <a:ext uri="{FF2B5EF4-FFF2-40B4-BE49-F238E27FC236}">
                      <a16:creationId xmlns:a16="http://schemas.microsoft.com/office/drawing/2014/main" id="{F63E37C2-9680-087D-9B91-3F6F254AB2C7}"/>
                    </a:ext>
                  </a:extLst>
                </p:cNvPr>
                <p:cNvSpPr/>
                <p:nvPr/>
              </p:nvSpPr>
              <p:spPr>
                <a:xfrm>
                  <a:off x="9773689" y="1813042"/>
                  <a:ext cx="17240" cy="17906"/>
                </a:xfrm>
                <a:custGeom>
                  <a:avLst/>
                  <a:gdLst>
                    <a:gd name="connsiteX0" fmla="*/ 10573 w 17240"/>
                    <a:gd name="connsiteY0" fmla="*/ 5905 h 17906"/>
                    <a:gd name="connsiteX1" fmla="*/ 6858 w 17240"/>
                    <a:gd name="connsiteY1" fmla="*/ 0 h 17906"/>
                    <a:gd name="connsiteX2" fmla="*/ 6763 w 17240"/>
                    <a:gd name="connsiteY2" fmla="*/ 6953 h 17906"/>
                    <a:gd name="connsiteX3" fmla="*/ 0 w 17240"/>
                    <a:gd name="connsiteY3" fmla="*/ 8668 h 17906"/>
                    <a:gd name="connsiteX4" fmla="*/ 6572 w 17240"/>
                    <a:gd name="connsiteY4" fmla="*/ 10954 h 17906"/>
                    <a:gd name="connsiteX5" fmla="*/ 6096 w 17240"/>
                    <a:gd name="connsiteY5" fmla="*/ 17907 h 17906"/>
                    <a:gd name="connsiteX6" fmla="*/ 10287 w 17240"/>
                    <a:gd name="connsiteY6" fmla="*/ 12287 h 17906"/>
                    <a:gd name="connsiteX7" fmla="*/ 16669 w 17240"/>
                    <a:gd name="connsiteY7" fmla="*/ 14954 h 17906"/>
                    <a:gd name="connsiteX8" fmla="*/ 12763 w 17240"/>
                    <a:gd name="connsiteY8" fmla="*/ 9239 h 17906"/>
                    <a:gd name="connsiteX9" fmla="*/ 17240 w 17240"/>
                    <a:gd name="connsiteY9" fmla="*/ 3905 h 17906"/>
                    <a:gd name="connsiteX10" fmla="*/ 10573 w 17240"/>
                    <a:gd name="connsiteY10" fmla="*/ 5905 h 17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7906">
                      <a:moveTo>
                        <a:pt x="10573" y="5905"/>
                      </a:moveTo>
                      <a:lnTo>
                        <a:pt x="6858" y="0"/>
                      </a:lnTo>
                      <a:lnTo>
                        <a:pt x="6763" y="6953"/>
                      </a:lnTo>
                      <a:lnTo>
                        <a:pt x="0" y="8668"/>
                      </a:lnTo>
                      <a:lnTo>
                        <a:pt x="6572" y="10954"/>
                      </a:lnTo>
                      <a:lnTo>
                        <a:pt x="6096" y="17907"/>
                      </a:lnTo>
                      <a:lnTo>
                        <a:pt x="10287" y="12287"/>
                      </a:lnTo>
                      <a:lnTo>
                        <a:pt x="16669" y="14954"/>
                      </a:lnTo>
                      <a:lnTo>
                        <a:pt x="12763" y="9239"/>
                      </a:lnTo>
                      <a:lnTo>
                        <a:pt x="17240" y="3905"/>
                      </a:lnTo>
                      <a:lnTo>
                        <a:pt x="10573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7" name="Freeform: Shape 1126">
                  <a:extLst>
                    <a:ext uri="{FF2B5EF4-FFF2-40B4-BE49-F238E27FC236}">
                      <a16:creationId xmlns:a16="http://schemas.microsoft.com/office/drawing/2014/main" id="{F91AA1FE-236C-B8B6-1C43-9708D1FF1200}"/>
                    </a:ext>
                  </a:extLst>
                </p:cNvPr>
                <p:cNvSpPr/>
                <p:nvPr/>
              </p:nvSpPr>
              <p:spPr>
                <a:xfrm>
                  <a:off x="9833316" y="2041642"/>
                  <a:ext cx="18097" cy="17430"/>
                </a:xfrm>
                <a:custGeom>
                  <a:avLst/>
                  <a:gdLst>
                    <a:gd name="connsiteX0" fmla="*/ 11049 w 18097"/>
                    <a:gd name="connsiteY0" fmla="*/ 6858 h 17430"/>
                    <a:gd name="connsiteX1" fmla="*/ 9334 w 18097"/>
                    <a:gd name="connsiteY1" fmla="*/ 0 h 17430"/>
                    <a:gd name="connsiteX2" fmla="*/ 7048 w 18097"/>
                    <a:gd name="connsiteY2" fmla="*/ 6667 h 17430"/>
                    <a:gd name="connsiteX3" fmla="*/ 0 w 18097"/>
                    <a:gd name="connsiteY3" fmla="*/ 6096 h 17430"/>
                    <a:gd name="connsiteX4" fmla="*/ 5620 w 18097"/>
                    <a:gd name="connsiteY4" fmla="*/ 10382 h 17430"/>
                    <a:gd name="connsiteX5" fmla="*/ 2953 w 18097"/>
                    <a:gd name="connsiteY5" fmla="*/ 16859 h 17430"/>
                    <a:gd name="connsiteX6" fmla="*/ 8763 w 18097"/>
                    <a:gd name="connsiteY6" fmla="*/ 12859 h 17430"/>
                    <a:gd name="connsiteX7" fmla="*/ 14097 w 18097"/>
                    <a:gd name="connsiteY7" fmla="*/ 17431 h 17430"/>
                    <a:gd name="connsiteX8" fmla="*/ 12097 w 18097"/>
                    <a:gd name="connsiteY8" fmla="*/ 10668 h 17430"/>
                    <a:gd name="connsiteX9" fmla="*/ 18097 w 18097"/>
                    <a:gd name="connsiteY9" fmla="*/ 6953 h 17430"/>
                    <a:gd name="connsiteX10" fmla="*/ 11049 w 18097"/>
                    <a:gd name="connsiteY10" fmla="*/ 6858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7" h="17430">
                      <a:moveTo>
                        <a:pt x="11049" y="6858"/>
                      </a:moveTo>
                      <a:lnTo>
                        <a:pt x="9334" y="0"/>
                      </a:lnTo>
                      <a:lnTo>
                        <a:pt x="7048" y="6667"/>
                      </a:lnTo>
                      <a:lnTo>
                        <a:pt x="0" y="6096"/>
                      </a:lnTo>
                      <a:lnTo>
                        <a:pt x="5620" y="10382"/>
                      </a:lnTo>
                      <a:lnTo>
                        <a:pt x="2953" y="16859"/>
                      </a:lnTo>
                      <a:lnTo>
                        <a:pt x="8763" y="12859"/>
                      </a:lnTo>
                      <a:lnTo>
                        <a:pt x="14097" y="17431"/>
                      </a:lnTo>
                      <a:lnTo>
                        <a:pt x="12097" y="10668"/>
                      </a:lnTo>
                      <a:lnTo>
                        <a:pt x="18097" y="6953"/>
                      </a:lnTo>
                      <a:lnTo>
                        <a:pt x="11049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8" name="Freeform: Shape 1127">
                  <a:extLst>
                    <a:ext uri="{FF2B5EF4-FFF2-40B4-BE49-F238E27FC236}">
                      <a16:creationId xmlns:a16="http://schemas.microsoft.com/office/drawing/2014/main" id="{C69710F5-CC64-0A0C-A7C0-2174C83C2D9E}"/>
                    </a:ext>
                  </a:extLst>
                </p:cNvPr>
                <p:cNvSpPr/>
                <p:nvPr/>
              </p:nvSpPr>
              <p:spPr>
                <a:xfrm>
                  <a:off x="9794359" y="2343108"/>
                  <a:ext cx="17621" cy="18192"/>
                </a:xfrm>
                <a:custGeom>
                  <a:avLst/>
                  <a:gdLst>
                    <a:gd name="connsiteX0" fmla="*/ 10858 w 17621"/>
                    <a:gd name="connsiteY0" fmla="*/ 7048 h 18192"/>
                    <a:gd name="connsiteX1" fmla="*/ 11430 w 17621"/>
                    <a:gd name="connsiteY1" fmla="*/ 0 h 18192"/>
                    <a:gd name="connsiteX2" fmla="*/ 7144 w 17621"/>
                    <a:gd name="connsiteY2" fmla="*/ 5620 h 18192"/>
                    <a:gd name="connsiteX3" fmla="*/ 571 w 17621"/>
                    <a:gd name="connsiteY3" fmla="*/ 2953 h 18192"/>
                    <a:gd name="connsiteX4" fmla="*/ 4572 w 17621"/>
                    <a:gd name="connsiteY4" fmla="*/ 8763 h 18192"/>
                    <a:gd name="connsiteX5" fmla="*/ 0 w 17621"/>
                    <a:gd name="connsiteY5" fmla="*/ 14192 h 18192"/>
                    <a:gd name="connsiteX6" fmla="*/ 6858 w 17621"/>
                    <a:gd name="connsiteY6" fmla="*/ 12192 h 18192"/>
                    <a:gd name="connsiteX7" fmla="*/ 10573 w 17621"/>
                    <a:gd name="connsiteY7" fmla="*/ 18193 h 18192"/>
                    <a:gd name="connsiteX8" fmla="*/ 10668 w 17621"/>
                    <a:gd name="connsiteY8" fmla="*/ 11144 h 18192"/>
                    <a:gd name="connsiteX9" fmla="*/ 17621 w 17621"/>
                    <a:gd name="connsiteY9" fmla="*/ 9430 h 18192"/>
                    <a:gd name="connsiteX10" fmla="*/ 10858 w 17621"/>
                    <a:gd name="connsiteY10" fmla="*/ 7048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8192">
                      <a:moveTo>
                        <a:pt x="10858" y="7048"/>
                      </a:moveTo>
                      <a:lnTo>
                        <a:pt x="11430" y="0"/>
                      </a:lnTo>
                      <a:lnTo>
                        <a:pt x="7144" y="5620"/>
                      </a:lnTo>
                      <a:lnTo>
                        <a:pt x="571" y="2953"/>
                      </a:lnTo>
                      <a:lnTo>
                        <a:pt x="4572" y="8763"/>
                      </a:lnTo>
                      <a:lnTo>
                        <a:pt x="0" y="14192"/>
                      </a:lnTo>
                      <a:lnTo>
                        <a:pt x="6858" y="12192"/>
                      </a:lnTo>
                      <a:lnTo>
                        <a:pt x="10573" y="18193"/>
                      </a:lnTo>
                      <a:lnTo>
                        <a:pt x="10668" y="11144"/>
                      </a:lnTo>
                      <a:lnTo>
                        <a:pt x="17621" y="9430"/>
                      </a:lnTo>
                      <a:lnTo>
                        <a:pt x="10858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29" name="Freeform: Shape 1128">
                  <a:extLst>
                    <a:ext uri="{FF2B5EF4-FFF2-40B4-BE49-F238E27FC236}">
                      <a16:creationId xmlns:a16="http://schemas.microsoft.com/office/drawing/2014/main" id="{CC0DFF4A-59DA-42A7-7220-C77D8869C869}"/>
                    </a:ext>
                  </a:extLst>
                </p:cNvPr>
                <p:cNvSpPr/>
                <p:nvPr/>
              </p:nvSpPr>
              <p:spPr>
                <a:xfrm>
                  <a:off x="9764831" y="2322249"/>
                  <a:ext cx="18383" cy="17716"/>
                </a:xfrm>
                <a:custGeom>
                  <a:avLst/>
                  <a:gdLst>
                    <a:gd name="connsiteX0" fmla="*/ 12668 w 18383"/>
                    <a:gd name="connsiteY0" fmla="*/ 7144 h 17716"/>
                    <a:gd name="connsiteX1" fmla="*/ 15335 w 18383"/>
                    <a:gd name="connsiteY1" fmla="*/ 571 h 17716"/>
                    <a:gd name="connsiteX2" fmla="*/ 9525 w 18383"/>
                    <a:gd name="connsiteY2" fmla="*/ 4572 h 17716"/>
                    <a:gd name="connsiteX3" fmla="*/ 4000 w 18383"/>
                    <a:gd name="connsiteY3" fmla="*/ 0 h 17716"/>
                    <a:gd name="connsiteX4" fmla="*/ 6096 w 18383"/>
                    <a:gd name="connsiteY4" fmla="*/ 6858 h 17716"/>
                    <a:gd name="connsiteX5" fmla="*/ 0 w 18383"/>
                    <a:gd name="connsiteY5" fmla="*/ 10668 h 17716"/>
                    <a:gd name="connsiteX6" fmla="*/ 7144 w 18383"/>
                    <a:gd name="connsiteY6" fmla="*/ 10763 h 17716"/>
                    <a:gd name="connsiteX7" fmla="*/ 8858 w 18383"/>
                    <a:gd name="connsiteY7" fmla="*/ 17717 h 17716"/>
                    <a:gd name="connsiteX8" fmla="*/ 11239 w 18383"/>
                    <a:gd name="connsiteY8" fmla="*/ 10954 h 17716"/>
                    <a:gd name="connsiteX9" fmla="*/ 18383 w 18383"/>
                    <a:gd name="connsiteY9" fmla="*/ 11525 h 17716"/>
                    <a:gd name="connsiteX10" fmla="*/ 12668 w 18383"/>
                    <a:gd name="connsiteY10" fmla="*/ 7144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716">
                      <a:moveTo>
                        <a:pt x="12668" y="7144"/>
                      </a:moveTo>
                      <a:lnTo>
                        <a:pt x="15335" y="571"/>
                      </a:lnTo>
                      <a:lnTo>
                        <a:pt x="9525" y="4572"/>
                      </a:lnTo>
                      <a:lnTo>
                        <a:pt x="4000" y="0"/>
                      </a:lnTo>
                      <a:lnTo>
                        <a:pt x="6096" y="6858"/>
                      </a:lnTo>
                      <a:lnTo>
                        <a:pt x="0" y="10668"/>
                      </a:lnTo>
                      <a:lnTo>
                        <a:pt x="7144" y="10763"/>
                      </a:lnTo>
                      <a:lnTo>
                        <a:pt x="8858" y="17717"/>
                      </a:lnTo>
                      <a:lnTo>
                        <a:pt x="11239" y="10954"/>
                      </a:lnTo>
                      <a:lnTo>
                        <a:pt x="18383" y="11525"/>
                      </a:lnTo>
                      <a:lnTo>
                        <a:pt x="12668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0" name="Freeform: Shape 1129">
                  <a:extLst>
                    <a:ext uri="{FF2B5EF4-FFF2-40B4-BE49-F238E27FC236}">
                      <a16:creationId xmlns:a16="http://schemas.microsoft.com/office/drawing/2014/main" id="{384DA2AD-B657-E048-02F4-73AF23E4DFC7}"/>
                    </a:ext>
                  </a:extLst>
                </p:cNvPr>
                <p:cNvSpPr/>
                <p:nvPr/>
              </p:nvSpPr>
              <p:spPr>
                <a:xfrm>
                  <a:off x="9742828" y="1994684"/>
                  <a:ext cx="17907" cy="18573"/>
                </a:xfrm>
                <a:custGeom>
                  <a:avLst/>
                  <a:gdLst>
                    <a:gd name="connsiteX0" fmla="*/ 13240 w 17907"/>
                    <a:gd name="connsiteY0" fmla="*/ 9620 h 18573"/>
                    <a:gd name="connsiteX1" fmla="*/ 17907 w 17907"/>
                    <a:gd name="connsiteY1" fmla="*/ 4096 h 18573"/>
                    <a:gd name="connsiteX2" fmla="*/ 11049 w 17907"/>
                    <a:gd name="connsiteY2" fmla="*/ 6191 h 18573"/>
                    <a:gd name="connsiteX3" fmla="*/ 7144 w 17907"/>
                    <a:gd name="connsiteY3" fmla="*/ 0 h 18573"/>
                    <a:gd name="connsiteX4" fmla="*/ 7048 w 17907"/>
                    <a:gd name="connsiteY4" fmla="*/ 7239 h 18573"/>
                    <a:gd name="connsiteX5" fmla="*/ 0 w 17907"/>
                    <a:gd name="connsiteY5" fmla="*/ 8953 h 18573"/>
                    <a:gd name="connsiteX6" fmla="*/ 6858 w 17907"/>
                    <a:gd name="connsiteY6" fmla="*/ 11335 h 18573"/>
                    <a:gd name="connsiteX7" fmla="*/ 6287 w 17907"/>
                    <a:gd name="connsiteY7" fmla="*/ 18574 h 18573"/>
                    <a:gd name="connsiteX8" fmla="*/ 10668 w 17907"/>
                    <a:gd name="connsiteY8" fmla="*/ 12859 h 18573"/>
                    <a:gd name="connsiteX9" fmla="*/ 17431 w 17907"/>
                    <a:gd name="connsiteY9" fmla="*/ 15526 h 18573"/>
                    <a:gd name="connsiteX10" fmla="*/ 13240 w 17907"/>
                    <a:gd name="connsiteY10" fmla="*/ 9620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7" h="18573">
                      <a:moveTo>
                        <a:pt x="13240" y="9620"/>
                      </a:moveTo>
                      <a:lnTo>
                        <a:pt x="17907" y="4096"/>
                      </a:lnTo>
                      <a:lnTo>
                        <a:pt x="11049" y="6191"/>
                      </a:lnTo>
                      <a:lnTo>
                        <a:pt x="7144" y="0"/>
                      </a:lnTo>
                      <a:lnTo>
                        <a:pt x="7048" y="7239"/>
                      </a:lnTo>
                      <a:lnTo>
                        <a:pt x="0" y="8953"/>
                      </a:lnTo>
                      <a:lnTo>
                        <a:pt x="6858" y="11335"/>
                      </a:lnTo>
                      <a:lnTo>
                        <a:pt x="6287" y="18574"/>
                      </a:lnTo>
                      <a:lnTo>
                        <a:pt x="10668" y="12859"/>
                      </a:lnTo>
                      <a:lnTo>
                        <a:pt x="17431" y="15526"/>
                      </a:lnTo>
                      <a:lnTo>
                        <a:pt x="1324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1" name="Freeform: Shape 1130">
                  <a:extLst>
                    <a:ext uri="{FF2B5EF4-FFF2-40B4-BE49-F238E27FC236}">
                      <a16:creationId xmlns:a16="http://schemas.microsoft.com/office/drawing/2014/main" id="{38EC0C86-2814-2F1B-127F-4D38EAEE80EE}"/>
                    </a:ext>
                  </a:extLst>
                </p:cNvPr>
                <p:cNvSpPr/>
                <p:nvPr/>
              </p:nvSpPr>
              <p:spPr>
                <a:xfrm>
                  <a:off x="9643292" y="1816661"/>
                  <a:ext cx="18764" cy="18097"/>
                </a:xfrm>
                <a:custGeom>
                  <a:avLst/>
                  <a:gdLst>
                    <a:gd name="connsiteX0" fmla="*/ 12573 w 18764"/>
                    <a:gd name="connsiteY0" fmla="*/ 11144 h 18097"/>
                    <a:gd name="connsiteX1" fmla="*/ 18764 w 18764"/>
                    <a:gd name="connsiteY1" fmla="*/ 7239 h 18097"/>
                    <a:gd name="connsiteX2" fmla="*/ 11525 w 18764"/>
                    <a:gd name="connsiteY2" fmla="*/ 7144 h 18097"/>
                    <a:gd name="connsiteX3" fmla="*/ 9716 w 18764"/>
                    <a:gd name="connsiteY3" fmla="*/ 0 h 18097"/>
                    <a:gd name="connsiteX4" fmla="*/ 7334 w 18764"/>
                    <a:gd name="connsiteY4" fmla="*/ 6953 h 18097"/>
                    <a:gd name="connsiteX5" fmla="*/ 0 w 18764"/>
                    <a:gd name="connsiteY5" fmla="*/ 6382 h 18097"/>
                    <a:gd name="connsiteX6" fmla="*/ 5810 w 18764"/>
                    <a:gd name="connsiteY6" fmla="*/ 10858 h 18097"/>
                    <a:gd name="connsiteX7" fmla="*/ 3143 w 18764"/>
                    <a:gd name="connsiteY7" fmla="*/ 17621 h 18097"/>
                    <a:gd name="connsiteX8" fmla="*/ 9144 w 18764"/>
                    <a:gd name="connsiteY8" fmla="*/ 13430 h 18097"/>
                    <a:gd name="connsiteX9" fmla="*/ 14669 w 18764"/>
                    <a:gd name="connsiteY9" fmla="*/ 18098 h 18097"/>
                    <a:gd name="connsiteX10" fmla="*/ 12573 w 18764"/>
                    <a:gd name="connsiteY10" fmla="*/ 11144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8097">
                      <a:moveTo>
                        <a:pt x="12573" y="11144"/>
                      </a:moveTo>
                      <a:lnTo>
                        <a:pt x="18764" y="7239"/>
                      </a:lnTo>
                      <a:lnTo>
                        <a:pt x="11525" y="7144"/>
                      </a:lnTo>
                      <a:lnTo>
                        <a:pt x="9716" y="0"/>
                      </a:lnTo>
                      <a:lnTo>
                        <a:pt x="7334" y="6953"/>
                      </a:lnTo>
                      <a:lnTo>
                        <a:pt x="0" y="6382"/>
                      </a:lnTo>
                      <a:lnTo>
                        <a:pt x="5810" y="10858"/>
                      </a:lnTo>
                      <a:lnTo>
                        <a:pt x="3143" y="17621"/>
                      </a:lnTo>
                      <a:lnTo>
                        <a:pt x="9144" y="13430"/>
                      </a:lnTo>
                      <a:lnTo>
                        <a:pt x="14669" y="18098"/>
                      </a:lnTo>
                      <a:lnTo>
                        <a:pt x="12573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2" name="Freeform: Shape 1131">
                  <a:extLst>
                    <a:ext uri="{FF2B5EF4-FFF2-40B4-BE49-F238E27FC236}">
                      <a16:creationId xmlns:a16="http://schemas.microsoft.com/office/drawing/2014/main" id="{CF4F95B9-5D4C-3BE6-37F6-C7ADACEDB8BA}"/>
                    </a:ext>
                  </a:extLst>
                </p:cNvPr>
                <p:cNvSpPr/>
                <p:nvPr/>
              </p:nvSpPr>
              <p:spPr>
                <a:xfrm>
                  <a:off x="9661294" y="2232904"/>
                  <a:ext cx="18287" cy="18954"/>
                </a:xfrm>
                <a:custGeom>
                  <a:avLst/>
                  <a:gdLst>
                    <a:gd name="connsiteX0" fmla="*/ 11144 w 18287"/>
                    <a:gd name="connsiteY0" fmla="*/ 11525 h 18954"/>
                    <a:gd name="connsiteX1" fmla="*/ 18288 w 18287"/>
                    <a:gd name="connsiteY1" fmla="*/ 9811 h 18954"/>
                    <a:gd name="connsiteX2" fmla="*/ 11335 w 18287"/>
                    <a:gd name="connsiteY2" fmla="*/ 7334 h 18954"/>
                    <a:gd name="connsiteX3" fmla="*/ 11906 w 18287"/>
                    <a:gd name="connsiteY3" fmla="*/ 0 h 18954"/>
                    <a:gd name="connsiteX4" fmla="*/ 7429 w 18287"/>
                    <a:gd name="connsiteY4" fmla="*/ 5905 h 18954"/>
                    <a:gd name="connsiteX5" fmla="*/ 571 w 18287"/>
                    <a:gd name="connsiteY5" fmla="*/ 3143 h 18954"/>
                    <a:gd name="connsiteX6" fmla="*/ 4763 w 18287"/>
                    <a:gd name="connsiteY6" fmla="*/ 9144 h 18954"/>
                    <a:gd name="connsiteX7" fmla="*/ 0 w 18287"/>
                    <a:gd name="connsiteY7" fmla="*/ 14764 h 18954"/>
                    <a:gd name="connsiteX8" fmla="*/ 7048 w 18287"/>
                    <a:gd name="connsiteY8" fmla="*/ 12668 h 18954"/>
                    <a:gd name="connsiteX9" fmla="*/ 10954 w 18287"/>
                    <a:gd name="connsiteY9" fmla="*/ 18955 h 18954"/>
                    <a:gd name="connsiteX10" fmla="*/ 11144 w 18287"/>
                    <a:gd name="connsiteY10" fmla="*/ 11525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7" h="18954">
                      <a:moveTo>
                        <a:pt x="11144" y="11525"/>
                      </a:moveTo>
                      <a:lnTo>
                        <a:pt x="18288" y="9811"/>
                      </a:lnTo>
                      <a:lnTo>
                        <a:pt x="11335" y="7334"/>
                      </a:lnTo>
                      <a:lnTo>
                        <a:pt x="11906" y="0"/>
                      </a:lnTo>
                      <a:lnTo>
                        <a:pt x="7429" y="5905"/>
                      </a:lnTo>
                      <a:lnTo>
                        <a:pt x="571" y="3143"/>
                      </a:lnTo>
                      <a:lnTo>
                        <a:pt x="4763" y="9144"/>
                      </a:lnTo>
                      <a:lnTo>
                        <a:pt x="0" y="14764"/>
                      </a:lnTo>
                      <a:lnTo>
                        <a:pt x="7048" y="12668"/>
                      </a:lnTo>
                      <a:lnTo>
                        <a:pt x="10954" y="18955"/>
                      </a:lnTo>
                      <a:lnTo>
                        <a:pt x="11144" y="11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3" name="Freeform: Shape 1132">
                  <a:extLst>
                    <a:ext uri="{FF2B5EF4-FFF2-40B4-BE49-F238E27FC236}">
                      <a16:creationId xmlns:a16="http://schemas.microsoft.com/office/drawing/2014/main" id="{BFA45BDF-96C7-B89E-716C-BA53946EBE1C}"/>
                    </a:ext>
                  </a:extLst>
                </p:cNvPr>
                <p:cNvSpPr/>
                <p:nvPr/>
              </p:nvSpPr>
              <p:spPr>
                <a:xfrm>
                  <a:off x="9681392" y="2467791"/>
                  <a:ext cx="19145" cy="18478"/>
                </a:xfrm>
                <a:custGeom>
                  <a:avLst/>
                  <a:gdLst>
                    <a:gd name="connsiteX0" fmla="*/ 11716 w 19145"/>
                    <a:gd name="connsiteY0" fmla="*/ 11430 h 18478"/>
                    <a:gd name="connsiteX1" fmla="*/ 19145 w 19145"/>
                    <a:gd name="connsiteY1" fmla="*/ 11906 h 18478"/>
                    <a:gd name="connsiteX2" fmla="*/ 13240 w 19145"/>
                    <a:gd name="connsiteY2" fmla="*/ 7429 h 18478"/>
                    <a:gd name="connsiteX3" fmla="*/ 16002 w 19145"/>
                    <a:gd name="connsiteY3" fmla="*/ 571 h 18478"/>
                    <a:gd name="connsiteX4" fmla="*/ 9906 w 19145"/>
                    <a:gd name="connsiteY4" fmla="*/ 4763 h 18478"/>
                    <a:gd name="connsiteX5" fmla="*/ 4191 w 19145"/>
                    <a:gd name="connsiteY5" fmla="*/ 0 h 18478"/>
                    <a:gd name="connsiteX6" fmla="*/ 6382 w 19145"/>
                    <a:gd name="connsiteY6" fmla="*/ 7144 h 18478"/>
                    <a:gd name="connsiteX7" fmla="*/ 0 w 19145"/>
                    <a:gd name="connsiteY7" fmla="*/ 11049 h 18478"/>
                    <a:gd name="connsiteX8" fmla="*/ 7429 w 19145"/>
                    <a:gd name="connsiteY8" fmla="*/ 11239 h 18478"/>
                    <a:gd name="connsiteX9" fmla="*/ 9239 w 19145"/>
                    <a:gd name="connsiteY9" fmla="*/ 18478 h 18478"/>
                    <a:gd name="connsiteX10" fmla="*/ 11716 w 19145"/>
                    <a:gd name="connsiteY10" fmla="*/ 11430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8478">
                      <a:moveTo>
                        <a:pt x="11716" y="11430"/>
                      </a:moveTo>
                      <a:lnTo>
                        <a:pt x="19145" y="11906"/>
                      </a:lnTo>
                      <a:lnTo>
                        <a:pt x="13240" y="7429"/>
                      </a:lnTo>
                      <a:lnTo>
                        <a:pt x="16002" y="571"/>
                      </a:lnTo>
                      <a:lnTo>
                        <a:pt x="9906" y="4763"/>
                      </a:lnTo>
                      <a:lnTo>
                        <a:pt x="4191" y="0"/>
                      </a:lnTo>
                      <a:lnTo>
                        <a:pt x="6382" y="7144"/>
                      </a:lnTo>
                      <a:lnTo>
                        <a:pt x="0" y="11049"/>
                      </a:lnTo>
                      <a:lnTo>
                        <a:pt x="7429" y="11239"/>
                      </a:lnTo>
                      <a:lnTo>
                        <a:pt x="9239" y="18478"/>
                      </a:lnTo>
                      <a:lnTo>
                        <a:pt x="11716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4" name="Freeform: Shape 1133">
                  <a:extLst>
                    <a:ext uri="{FF2B5EF4-FFF2-40B4-BE49-F238E27FC236}">
                      <a16:creationId xmlns:a16="http://schemas.microsoft.com/office/drawing/2014/main" id="{EAB04565-5F46-8C18-8087-497F370EE372}"/>
                    </a:ext>
                  </a:extLst>
                </p:cNvPr>
                <p:cNvSpPr/>
                <p:nvPr/>
              </p:nvSpPr>
              <p:spPr>
                <a:xfrm>
                  <a:off x="9576236" y="1899815"/>
                  <a:ext cx="18669" cy="19335"/>
                </a:xfrm>
                <a:custGeom>
                  <a:avLst/>
                  <a:gdLst>
                    <a:gd name="connsiteX0" fmla="*/ 11144 w 18669"/>
                    <a:gd name="connsiteY0" fmla="*/ 13335 h 19335"/>
                    <a:gd name="connsiteX1" fmla="*/ 18098 w 18669"/>
                    <a:gd name="connsiteY1" fmla="*/ 16192 h 19335"/>
                    <a:gd name="connsiteX2" fmla="*/ 13811 w 18669"/>
                    <a:gd name="connsiteY2" fmla="*/ 10001 h 19335"/>
                    <a:gd name="connsiteX3" fmla="*/ 18669 w 18669"/>
                    <a:gd name="connsiteY3" fmla="*/ 4286 h 19335"/>
                    <a:gd name="connsiteX4" fmla="*/ 11430 w 18669"/>
                    <a:gd name="connsiteY4" fmla="*/ 6382 h 19335"/>
                    <a:gd name="connsiteX5" fmla="*/ 7429 w 18669"/>
                    <a:gd name="connsiteY5" fmla="*/ 0 h 19335"/>
                    <a:gd name="connsiteX6" fmla="*/ 7334 w 18669"/>
                    <a:gd name="connsiteY6" fmla="*/ 7525 h 19335"/>
                    <a:gd name="connsiteX7" fmla="*/ 0 w 18669"/>
                    <a:gd name="connsiteY7" fmla="*/ 9334 h 19335"/>
                    <a:gd name="connsiteX8" fmla="*/ 7049 w 18669"/>
                    <a:gd name="connsiteY8" fmla="*/ 11811 h 19335"/>
                    <a:gd name="connsiteX9" fmla="*/ 6572 w 18669"/>
                    <a:gd name="connsiteY9" fmla="*/ 19336 h 19335"/>
                    <a:gd name="connsiteX10" fmla="*/ 11144 w 18669"/>
                    <a:gd name="connsiteY10" fmla="*/ 1333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9" h="19335">
                      <a:moveTo>
                        <a:pt x="11144" y="13335"/>
                      </a:moveTo>
                      <a:lnTo>
                        <a:pt x="18098" y="16192"/>
                      </a:lnTo>
                      <a:lnTo>
                        <a:pt x="13811" y="10001"/>
                      </a:lnTo>
                      <a:lnTo>
                        <a:pt x="18669" y="4286"/>
                      </a:lnTo>
                      <a:lnTo>
                        <a:pt x="11430" y="6382"/>
                      </a:lnTo>
                      <a:lnTo>
                        <a:pt x="7429" y="0"/>
                      </a:lnTo>
                      <a:lnTo>
                        <a:pt x="7334" y="7525"/>
                      </a:lnTo>
                      <a:lnTo>
                        <a:pt x="0" y="9334"/>
                      </a:lnTo>
                      <a:lnTo>
                        <a:pt x="7049" y="11811"/>
                      </a:lnTo>
                      <a:lnTo>
                        <a:pt x="6572" y="19336"/>
                      </a:lnTo>
                      <a:lnTo>
                        <a:pt x="1114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5" name="Freeform: Shape 1134">
                  <a:extLst>
                    <a:ext uri="{FF2B5EF4-FFF2-40B4-BE49-F238E27FC236}">
                      <a16:creationId xmlns:a16="http://schemas.microsoft.com/office/drawing/2014/main" id="{039F28CF-1455-4D34-657B-909B92262C66}"/>
                    </a:ext>
                  </a:extLst>
                </p:cNvPr>
                <p:cNvSpPr/>
                <p:nvPr/>
              </p:nvSpPr>
              <p:spPr>
                <a:xfrm>
                  <a:off x="9621480" y="2404354"/>
                  <a:ext cx="19526" cy="18859"/>
                </a:xfrm>
                <a:custGeom>
                  <a:avLst/>
                  <a:gdLst>
                    <a:gd name="connsiteX0" fmla="*/ 9430 w 19526"/>
                    <a:gd name="connsiteY0" fmla="*/ 14002 h 18859"/>
                    <a:gd name="connsiteX1" fmla="*/ 15240 w 19526"/>
                    <a:gd name="connsiteY1" fmla="*/ 18859 h 18859"/>
                    <a:gd name="connsiteX2" fmla="*/ 13049 w 19526"/>
                    <a:gd name="connsiteY2" fmla="*/ 11621 h 18859"/>
                    <a:gd name="connsiteX3" fmla="*/ 19526 w 19526"/>
                    <a:gd name="connsiteY3" fmla="*/ 7620 h 18859"/>
                    <a:gd name="connsiteX4" fmla="*/ 11906 w 19526"/>
                    <a:gd name="connsiteY4" fmla="*/ 7429 h 18859"/>
                    <a:gd name="connsiteX5" fmla="*/ 10097 w 19526"/>
                    <a:gd name="connsiteY5" fmla="*/ 0 h 18859"/>
                    <a:gd name="connsiteX6" fmla="*/ 7525 w 19526"/>
                    <a:gd name="connsiteY6" fmla="*/ 7239 h 18859"/>
                    <a:gd name="connsiteX7" fmla="*/ 0 w 19526"/>
                    <a:gd name="connsiteY7" fmla="*/ 6667 h 18859"/>
                    <a:gd name="connsiteX8" fmla="*/ 6001 w 19526"/>
                    <a:gd name="connsiteY8" fmla="*/ 11239 h 18859"/>
                    <a:gd name="connsiteX9" fmla="*/ 3143 w 19526"/>
                    <a:gd name="connsiteY9" fmla="*/ 18383 h 18859"/>
                    <a:gd name="connsiteX10" fmla="*/ 9430 w 19526"/>
                    <a:gd name="connsiteY10" fmla="*/ 14002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18859">
                      <a:moveTo>
                        <a:pt x="9430" y="14002"/>
                      </a:moveTo>
                      <a:lnTo>
                        <a:pt x="15240" y="18859"/>
                      </a:lnTo>
                      <a:lnTo>
                        <a:pt x="13049" y="11621"/>
                      </a:lnTo>
                      <a:lnTo>
                        <a:pt x="19526" y="7620"/>
                      </a:lnTo>
                      <a:lnTo>
                        <a:pt x="11906" y="7429"/>
                      </a:lnTo>
                      <a:lnTo>
                        <a:pt x="10097" y="0"/>
                      </a:lnTo>
                      <a:lnTo>
                        <a:pt x="7525" y="7239"/>
                      </a:lnTo>
                      <a:lnTo>
                        <a:pt x="0" y="6667"/>
                      </a:lnTo>
                      <a:lnTo>
                        <a:pt x="6001" y="11239"/>
                      </a:lnTo>
                      <a:lnTo>
                        <a:pt x="3143" y="18383"/>
                      </a:lnTo>
                      <a:lnTo>
                        <a:pt x="9430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6" name="Freeform: Shape 1135">
                  <a:extLst>
                    <a:ext uri="{FF2B5EF4-FFF2-40B4-BE49-F238E27FC236}">
                      <a16:creationId xmlns:a16="http://schemas.microsoft.com/office/drawing/2014/main" id="{118E2858-CD4C-A031-6A34-500D8A9B7E42}"/>
                    </a:ext>
                  </a:extLst>
                </p:cNvPr>
                <p:cNvSpPr/>
                <p:nvPr/>
              </p:nvSpPr>
              <p:spPr>
                <a:xfrm>
                  <a:off x="9489178" y="1654546"/>
                  <a:ext cx="19050" cy="19716"/>
                </a:xfrm>
                <a:custGeom>
                  <a:avLst/>
                  <a:gdLst>
                    <a:gd name="connsiteX0" fmla="*/ 7334 w 19050"/>
                    <a:gd name="connsiteY0" fmla="*/ 13145 h 19716"/>
                    <a:gd name="connsiteX1" fmla="*/ 11430 w 19050"/>
                    <a:gd name="connsiteY1" fmla="*/ 19717 h 19716"/>
                    <a:gd name="connsiteX2" fmla="*/ 11621 w 19050"/>
                    <a:gd name="connsiteY2" fmla="*/ 12002 h 19716"/>
                    <a:gd name="connsiteX3" fmla="*/ 19050 w 19050"/>
                    <a:gd name="connsiteY3" fmla="*/ 10192 h 19716"/>
                    <a:gd name="connsiteX4" fmla="*/ 11811 w 19050"/>
                    <a:gd name="connsiteY4" fmla="*/ 7620 h 19716"/>
                    <a:gd name="connsiteX5" fmla="*/ 12382 w 19050"/>
                    <a:gd name="connsiteY5" fmla="*/ 0 h 19716"/>
                    <a:gd name="connsiteX6" fmla="*/ 7715 w 19050"/>
                    <a:gd name="connsiteY6" fmla="*/ 6096 h 19716"/>
                    <a:gd name="connsiteX7" fmla="*/ 571 w 19050"/>
                    <a:gd name="connsiteY7" fmla="*/ 3143 h 19716"/>
                    <a:gd name="connsiteX8" fmla="*/ 4953 w 19050"/>
                    <a:gd name="connsiteY8" fmla="*/ 9525 h 19716"/>
                    <a:gd name="connsiteX9" fmla="*/ 0 w 19050"/>
                    <a:gd name="connsiteY9" fmla="*/ 15335 h 19716"/>
                    <a:gd name="connsiteX10" fmla="*/ 7334 w 19050"/>
                    <a:gd name="connsiteY10" fmla="*/ 13145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9716">
                      <a:moveTo>
                        <a:pt x="7334" y="13145"/>
                      </a:moveTo>
                      <a:lnTo>
                        <a:pt x="11430" y="19717"/>
                      </a:lnTo>
                      <a:lnTo>
                        <a:pt x="11621" y="12002"/>
                      </a:lnTo>
                      <a:lnTo>
                        <a:pt x="19050" y="10192"/>
                      </a:lnTo>
                      <a:lnTo>
                        <a:pt x="11811" y="7620"/>
                      </a:lnTo>
                      <a:lnTo>
                        <a:pt x="12382" y="0"/>
                      </a:lnTo>
                      <a:lnTo>
                        <a:pt x="7715" y="6096"/>
                      </a:lnTo>
                      <a:lnTo>
                        <a:pt x="571" y="3143"/>
                      </a:lnTo>
                      <a:lnTo>
                        <a:pt x="4953" y="9525"/>
                      </a:lnTo>
                      <a:lnTo>
                        <a:pt x="0" y="15335"/>
                      </a:lnTo>
                      <a:lnTo>
                        <a:pt x="7334" y="13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7" name="Freeform: Shape 1136">
                  <a:extLst>
                    <a:ext uri="{FF2B5EF4-FFF2-40B4-BE49-F238E27FC236}">
                      <a16:creationId xmlns:a16="http://schemas.microsoft.com/office/drawing/2014/main" id="{4D7C70E6-9BE9-AE0C-8524-FE062A0B1E94}"/>
                    </a:ext>
                  </a:extLst>
                </p:cNvPr>
                <p:cNvSpPr/>
                <p:nvPr/>
              </p:nvSpPr>
              <p:spPr>
                <a:xfrm>
                  <a:off x="9459174" y="1634544"/>
                  <a:ext cx="19907" cy="19240"/>
                </a:xfrm>
                <a:custGeom>
                  <a:avLst/>
                  <a:gdLst>
                    <a:gd name="connsiteX0" fmla="*/ 7810 w 19907"/>
                    <a:gd name="connsiteY0" fmla="*/ 11621 h 19240"/>
                    <a:gd name="connsiteX1" fmla="*/ 9620 w 19907"/>
                    <a:gd name="connsiteY1" fmla="*/ 19241 h 19240"/>
                    <a:gd name="connsiteX2" fmla="*/ 12192 w 19907"/>
                    <a:gd name="connsiteY2" fmla="*/ 11906 h 19240"/>
                    <a:gd name="connsiteX3" fmla="*/ 19907 w 19907"/>
                    <a:gd name="connsiteY3" fmla="*/ 12382 h 19240"/>
                    <a:gd name="connsiteX4" fmla="*/ 13811 w 19907"/>
                    <a:gd name="connsiteY4" fmla="*/ 7715 h 19240"/>
                    <a:gd name="connsiteX5" fmla="*/ 16669 w 19907"/>
                    <a:gd name="connsiteY5" fmla="*/ 572 h 19240"/>
                    <a:gd name="connsiteX6" fmla="*/ 10287 w 19907"/>
                    <a:gd name="connsiteY6" fmla="*/ 4953 h 19240"/>
                    <a:gd name="connsiteX7" fmla="*/ 4381 w 19907"/>
                    <a:gd name="connsiteY7" fmla="*/ 0 h 19240"/>
                    <a:gd name="connsiteX8" fmla="*/ 6572 w 19907"/>
                    <a:gd name="connsiteY8" fmla="*/ 7429 h 19240"/>
                    <a:gd name="connsiteX9" fmla="*/ 0 w 19907"/>
                    <a:gd name="connsiteY9" fmla="*/ 11525 h 19240"/>
                    <a:gd name="connsiteX10" fmla="*/ 7810 w 19907"/>
                    <a:gd name="connsiteY10" fmla="*/ 11621 h 1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19240">
                      <a:moveTo>
                        <a:pt x="7810" y="11621"/>
                      </a:moveTo>
                      <a:lnTo>
                        <a:pt x="9620" y="19241"/>
                      </a:lnTo>
                      <a:lnTo>
                        <a:pt x="12192" y="11906"/>
                      </a:lnTo>
                      <a:lnTo>
                        <a:pt x="19907" y="12382"/>
                      </a:lnTo>
                      <a:lnTo>
                        <a:pt x="13811" y="7715"/>
                      </a:lnTo>
                      <a:lnTo>
                        <a:pt x="16669" y="572"/>
                      </a:lnTo>
                      <a:lnTo>
                        <a:pt x="10287" y="4953"/>
                      </a:lnTo>
                      <a:lnTo>
                        <a:pt x="4381" y="0"/>
                      </a:lnTo>
                      <a:lnTo>
                        <a:pt x="6572" y="7429"/>
                      </a:lnTo>
                      <a:lnTo>
                        <a:pt x="0" y="11525"/>
                      </a:lnTo>
                      <a:lnTo>
                        <a:pt x="7810" y="11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8" name="Freeform: Shape 1137">
                  <a:extLst>
                    <a:ext uri="{FF2B5EF4-FFF2-40B4-BE49-F238E27FC236}">
                      <a16:creationId xmlns:a16="http://schemas.microsoft.com/office/drawing/2014/main" id="{95BCA71A-EA25-96B5-F29E-8DA1DF3AC5D2}"/>
                    </a:ext>
                  </a:extLst>
                </p:cNvPr>
                <p:cNvSpPr/>
                <p:nvPr/>
              </p:nvSpPr>
              <p:spPr>
                <a:xfrm>
                  <a:off x="9573378" y="2492555"/>
                  <a:ext cx="19431" cy="20192"/>
                </a:xfrm>
                <a:custGeom>
                  <a:avLst/>
                  <a:gdLst>
                    <a:gd name="connsiteX0" fmla="*/ 7334 w 19431"/>
                    <a:gd name="connsiteY0" fmla="*/ 12287 h 20192"/>
                    <a:gd name="connsiteX1" fmla="*/ 6763 w 19431"/>
                    <a:gd name="connsiteY1" fmla="*/ 20193 h 20192"/>
                    <a:gd name="connsiteX2" fmla="*/ 11525 w 19431"/>
                    <a:gd name="connsiteY2" fmla="*/ 13907 h 20192"/>
                    <a:gd name="connsiteX3" fmla="*/ 18764 w 19431"/>
                    <a:gd name="connsiteY3" fmla="*/ 16859 h 20192"/>
                    <a:gd name="connsiteX4" fmla="*/ 14383 w 19431"/>
                    <a:gd name="connsiteY4" fmla="*/ 10382 h 20192"/>
                    <a:gd name="connsiteX5" fmla="*/ 19431 w 19431"/>
                    <a:gd name="connsiteY5" fmla="*/ 4382 h 20192"/>
                    <a:gd name="connsiteX6" fmla="*/ 11906 w 19431"/>
                    <a:gd name="connsiteY6" fmla="*/ 6667 h 20192"/>
                    <a:gd name="connsiteX7" fmla="*/ 7715 w 19431"/>
                    <a:gd name="connsiteY7" fmla="*/ 0 h 20192"/>
                    <a:gd name="connsiteX8" fmla="*/ 7525 w 19431"/>
                    <a:gd name="connsiteY8" fmla="*/ 7906 h 20192"/>
                    <a:gd name="connsiteX9" fmla="*/ 0 w 19431"/>
                    <a:gd name="connsiteY9" fmla="*/ 9716 h 20192"/>
                    <a:gd name="connsiteX10" fmla="*/ 7334 w 19431"/>
                    <a:gd name="connsiteY10" fmla="*/ 12287 h 20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1" h="20192">
                      <a:moveTo>
                        <a:pt x="7334" y="12287"/>
                      </a:moveTo>
                      <a:lnTo>
                        <a:pt x="6763" y="20193"/>
                      </a:lnTo>
                      <a:lnTo>
                        <a:pt x="11525" y="13907"/>
                      </a:lnTo>
                      <a:lnTo>
                        <a:pt x="18764" y="16859"/>
                      </a:lnTo>
                      <a:lnTo>
                        <a:pt x="14383" y="10382"/>
                      </a:lnTo>
                      <a:lnTo>
                        <a:pt x="19431" y="4382"/>
                      </a:lnTo>
                      <a:lnTo>
                        <a:pt x="11906" y="6667"/>
                      </a:lnTo>
                      <a:lnTo>
                        <a:pt x="7715" y="0"/>
                      </a:lnTo>
                      <a:lnTo>
                        <a:pt x="7525" y="7906"/>
                      </a:lnTo>
                      <a:lnTo>
                        <a:pt x="0" y="9716"/>
                      </a:lnTo>
                      <a:lnTo>
                        <a:pt x="7334" y="12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9" name="Freeform: Shape 1138">
                  <a:extLst>
                    <a:ext uri="{FF2B5EF4-FFF2-40B4-BE49-F238E27FC236}">
                      <a16:creationId xmlns:a16="http://schemas.microsoft.com/office/drawing/2014/main" id="{74DCAE03-8B94-67BD-C4DB-80297D5A6C63}"/>
                    </a:ext>
                  </a:extLst>
                </p:cNvPr>
                <p:cNvSpPr/>
                <p:nvPr/>
              </p:nvSpPr>
              <p:spPr>
                <a:xfrm>
                  <a:off x="9484415" y="2126319"/>
                  <a:ext cx="20288" cy="19621"/>
                </a:xfrm>
                <a:custGeom>
                  <a:avLst/>
                  <a:gdLst>
                    <a:gd name="connsiteX0" fmla="*/ 6287 w 20288"/>
                    <a:gd name="connsiteY0" fmla="*/ 11716 h 19621"/>
                    <a:gd name="connsiteX1" fmla="*/ 3334 w 20288"/>
                    <a:gd name="connsiteY1" fmla="*/ 19050 h 19621"/>
                    <a:gd name="connsiteX2" fmla="*/ 9811 w 20288"/>
                    <a:gd name="connsiteY2" fmla="*/ 14573 h 19621"/>
                    <a:gd name="connsiteX3" fmla="*/ 15907 w 20288"/>
                    <a:gd name="connsiteY3" fmla="*/ 19621 h 19621"/>
                    <a:gd name="connsiteX4" fmla="*/ 13621 w 20288"/>
                    <a:gd name="connsiteY4" fmla="*/ 12002 h 19621"/>
                    <a:gd name="connsiteX5" fmla="*/ 20288 w 20288"/>
                    <a:gd name="connsiteY5" fmla="*/ 7906 h 19621"/>
                    <a:gd name="connsiteX6" fmla="*/ 12382 w 20288"/>
                    <a:gd name="connsiteY6" fmla="*/ 7715 h 19621"/>
                    <a:gd name="connsiteX7" fmla="*/ 10478 w 20288"/>
                    <a:gd name="connsiteY7" fmla="*/ 0 h 19621"/>
                    <a:gd name="connsiteX8" fmla="*/ 7906 w 20288"/>
                    <a:gd name="connsiteY8" fmla="*/ 7525 h 19621"/>
                    <a:gd name="connsiteX9" fmla="*/ 0 w 20288"/>
                    <a:gd name="connsiteY9" fmla="*/ 6953 h 19621"/>
                    <a:gd name="connsiteX10" fmla="*/ 6287 w 20288"/>
                    <a:gd name="connsiteY10" fmla="*/ 11716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19621">
                      <a:moveTo>
                        <a:pt x="6287" y="11716"/>
                      </a:moveTo>
                      <a:lnTo>
                        <a:pt x="3334" y="19050"/>
                      </a:lnTo>
                      <a:lnTo>
                        <a:pt x="9811" y="14573"/>
                      </a:lnTo>
                      <a:lnTo>
                        <a:pt x="15907" y="19621"/>
                      </a:lnTo>
                      <a:lnTo>
                        <a:pt x="13621" y="12002"/>
                      </a:lnTo>
                      <a:lnTo>
                        <a:pt x="20288" y="7906"/>
                      </a:lnTo>
                      <a:lnTo>
                        <a:pt x="12382" y="7715"/>
                      </a:lnTo>
                      <a:lnTo>
                        <a:pt x="10478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287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0" name="Freeform: Shape 1139">
                  <a:extLst>
                    <a:ext uri="{FF2B5EF4-FFF2-40B4-BE49-F238E27FC236}">
                      <a16:creationId xmlns:a16="http://schemas.microsoft.com/office/drawing/2014/main" id="{208CA26C-F428-464E-94E3-8B5896C937FF}"/>
                    </a:ext>
                  </a:extLst>
                </p:cNvPr>
                <p:cNvSpPr/>
                <p:nvPr/>
              </p:nvSpPr>
              <p:spPr>
                <a:xfrm>
                  <a:off x="8724606" y="2504557"/>
                  <a:ext cx="19812" cy="20478"/>
                </a:xfrm>
                <a:custGeom>
                  <a:avLst/>
                  <a:gdLst>
                    <a:gd name="connsiteX0" fmla="*/ 5144 w 19812"/>
                    <a:gd name="connsiteY0" fmla="*/ 9906 h 20478"/>
                    <a:gd name="connsiteX1" fmla="*/ 0 w 19812"/>
                    <a:gd name="connsiteY1" fmla="*/ 16002 h 20478"/>
                    <a:gd name="connsiteX2" fmla="*/ 7715 w 19812"/>
                    <a:gd name="connsiteY2" fmla="*/ 13716 h 20478"/>
                    <a:gd name="connsiteX3" fmla="*/ 11906 w 19812"/>
                    <a:gd name="connsiteY3" fmla="*/ 20479 h 20478"/>
                    <a:gd name="connsiteX4" fmla="*/ 12097 w 19812"/>
                    <a:gd name="connsiteY4" fmla="*/ 12478 h 20478"/>
                    <a:gd name="connsiteX5" fmla="*/ 19812 w 19812"/>
                    <a:gd name="connsiteY5" fmla="*/ 10573 h 20478"/>
                    <a:gd name="connsiteX6" fmla="*/ 12287 w 19812"/>
                    <a:gd name="connsiteY6" fmla="*/ 7906 h 20478"/>
                    <a:gd name="connsiteX7" fmla="*/ 12859 w 19812"/>
                    <a:gd name="connsiteY7" fmla="*/ 0 h 20478"/>
                    <a:gd name="connsiteX8" fmla="*/ 8001 w 19812"/>
                    <a:gd name="connsiteY8" fmla="*/ 6287 h 20478"/>
                    <a:gd name="connsiteX9" fmla="*/ 667 w 19812"/>
                    <a:gd name="connsiteY9" fmla="*/ 3334 h 20478"/>
                    <a:gd name="connsiteX10" fmla="*/ 5144 w 19812"/>
                    <a:gd name="connsiteY10" fmla="*/ 9906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2" h="20478">
                      <a:moveTo>
                        <a:pt x="5144" y="9906"/>
                      </a:moveTo>
                      <a:lnTo>
                        <a:pt x="0" y="16002"/>
                      </a:lnTo>
                      <a:lnTo>
                        <a:pt x="7715" y="13716"/>
                      </a:lnTo>
                      <a:lnTo>
                        <a:pt x="11906" y="20479"/>
                      </a:lnTo>
                      <a:lnTo>
                        <a:pt x="12097" y="12478"/>
                      </a:lnTo>
                      <a:lnTo>
                        <a:pt x="19812" y="10573"/>
                      </a:lnTo>
                      <a:lnTo>
                        <a:pt x="12287" y="7906"/>
                      </a:lnTo>
                      <a:lnTo>
                        <a:pt x="12859" y="0"/>
                      </a:lnTo>
                      <a:lnTo>
                        <a:pt x="8001" y="6287"/>
                      </a:lnTo>
                      <a:lnTo>
                        <a:pt x="667" y="3334"/>
                      </a:lnTo>
                      <a:lnTo>
                        <a:pt x="5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1" name="Freeform: Shape 1140">
                  <a:extLst>
                    <a:ext uri="{FF2B5EF4-FFF2-40B4-BE49-F238E27FC236}">
                      <a16:creationId xmlns:a16="http://schemas.microsoft.com/office/drawing/2014/main" id="{FBC3BA50-6F1E-AFE0-4E5D-DC6CDEFEF311}"/>
                    </a:ext>
                  </a:extLst>
                </p:cNvPr>
                <p:cNvSpPr/>
                <p:nvPr/>
              </p:nvSpPr>
              <p:spPr>
                <a:xfrm>
                  <a:off x="8601257" y="2436453"/>
                  <a:ext cx="21050" cy="21812"/>
                </a:xfrm>
                <a:custGeom>
                  <a:avLst/>
                  <a:gdLst>
                    <a:gd name="connsiteX0" fmla="*/ 12859 w 21050"/>
                    <a:gd name="connsiteY0" fmla="*/ 7239 h 21812"/>
                    <a:gd name="connsiteX1" fmla="*/ 8382 w 21050"/>
                    <a:gd name="connsiteY1" fmla="*/ 0 h 21812"/>
                    <a:gd name="connsiteX2" fmla="*/ 8192 w 21050"/>
                    <a:gd name="connsiteY2" fmla="*/ 8477 h 21812"/>
                    <a:gd name="connsiteX3" fmla="*/ 0 w 21050"/>
                    <a:gd name="connsiteY3" fmla="*/ 10573 h 21812"/>
                    <a:gd name="connsiteX4" fmla="*/ 8001 w 21050"/>
                    <a:gd name="connsiteY4" fmla="*/ 13335 h 21812"/>
                    <a:gd name="connsiteX5" fmla="*/ 7429 w 21050"/>
                    <a:gd name="connsiteY5" fmla="*/ 21812 h 21812"/>
                    <a:gd name="connsiteX6" fmla="*/ 12573 w 21050"/>
                    <a:gd name="connsiteY6" fmla="*/ 15050 h 21812"/>
                    <a:gd name="connsiteX7" fmla="*/ 20383 w 21050"/>
                    <a:gd name="connsiteY7" fmla="*/ 18288 h 21812"/>
                    <a:gd name="connsiteX8" fmla="*/ 15526 w 21050"/>
                    <a:gd name="connsiteY8" fmla="*/ 11240 h 21812"/>
                    <a:gd name="connsiteX9" fmla="*/ 21050 w 21050"/>
                    <a:gd name="connsiteY9" fmla="*/ 4763 h 21812"/>
                    <a:gd name="connsiteX10" fmla="*/ 12859 w 21050"/>
                    <a:gd name="connsiteY10" fmla="*/ 7239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50" h="21812">
                      <a:moveTo>
                        <a:pt x="12859" y="7239"/>
                      </a:moveTo>
                      <a:lnTo>
                        <a:pt x="8382" y="0"/>
                      </a:lnTo>
                      <a:lnTo>
                        <a:pt x="8192" y="8477"/>
                      </a:lnTo>
                      <a:lnTo>
                        <a:pt x="0" y="10573"/>
                      </a:lnTo>
                      <a:lnTo>
                        <a:pt x="8001" y="13335"/>
                      </a:lnTo>
                      <a:lnTo>
                        <a:pt x="7429" y="21812"/>
                      </a:lnTo>
                      <a:lnTo>
                        <a:pt x="12573" y="15050"/>
                      </a:lnTo>
                      <a:lnTo>
                        <a:pt x="20383" y="18288"/>
                      </a:lnTo>
                      <a:lnTo>
                        <a:pt x="15526" y="11240"/>
                      </a:lnTo>
                      <a:lnTo>
                        <a:pt x="21050" y="4763"/>
                      </a:lnTo>
                      <a:lnTo>
                        <a:pt x="1285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2" name="Freeform: Shape 1141">
                  <a:extLst>
                    <a:ext uri="{FF2B5EF4-FFF2-40B4-BE49-F238E27FC236}">
                      <a16:creationId xmlns:a16="http://schemas.microsoft.com/office/drawing/2014/main" id="{4D19FD7D-F1C3-95A8-1BF8-FFC53178BB73}"/>
                    </a:ext>
                  </a:extLst>
                </p:cNvPr>
                <p:cNvSpPr/>
                <p:nvPr/>
              </p:nvSpPr>
              <p:spPr>
                <a:xfrm>
                  <a:off x="9271817" y="2123938"/>
                  <a:ext cx="22098" cy="21240"/>
                </a:xfrm>
                <a:custGeom>
                  <a:avLst/>
                  <a:gdLst>
                    <a:gd name="connsiteX0" fmla="*/ 13526 w 22098"/>
                    <a:gd name="connsiteY0" fmla="*/ 8287 h 21240"/>
                    <a:gd name="connsiteX1" fmla="*/ 11430 w 22098"/>
                    <a:gd name="connsiteY1" fmla="*/ 0 h 21240"/>
                    <a:gd name="connsiteX2" fmla="*/ 8572 w 22098"/>
                    <a:gd name="connsiteY2" fmla="*/ 8096 h 21240"/>
                    <a:gd name="connsiteX3" fmla="*/ 0 w 22098"/>
                    <a:gd name="connsiteY3" fmla="*/ 7429 h 21240"/>
                    <a:gd name="connsiteX4" fmla="*/ 6858 w 22098"/>
                    <a:gd name="connsiteY4" fmla="*/ 12668 h 21240"/>
                    <a:gd name="connsiteX5" fmla="*/ 3620 w 22098"/>
                    <a:gd name="connsiteY5" fmla="*/ 20574 h 21240"/>
                    <a:gd name="connsiteX6" fmla="*/ 10668 w 22098"/>
                    <a:gd name="connsiteY6" fmla="*/ 15716 h 21240"/>
                    <a:gd name="connsiteX7" fmla="*/ 17240 w 22098"/>
                    <a:gd name="connsiteY7" fmla="*/ 21241 h 21240"/>
                    <a:gd name="connsiteX8" fmla="*/ 14764 w 22098"/>
                    <a:gd name="connsiteY8" fmla="*/ 13049 h 21240"/>
                    <a:gd name="connsiteX9" fmla="*/ 22098 w 22098"/>
                    <a:gd name="connsiteY9" fmla="*/ 8477 h 21240"/>
                    <a:gd name="connsiteX10" fmla="*/ 13526 w 22098"/>
                    <a:gd name="connsiteY10" fmla="*/ 8287 h 21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98" h="21240">
                      <a:moveTo>
                        <a:pt x="13526" y="8287"/>
                      </a:moveTo>
                      <a:lnTo>
                        <a:pt x="11430" y="0"/>
                      </a:lnTo>
                      <a:lnTo>
                        <a:pt x="8572" y="8096"/>
                      </a:lnTo>
                      <a:lnTo>
                        <a:pt x="0" y="7429"/>
                      </a:lnTo>
                      <a:lnTo>
                        <a:pt x="6858" y="12668"/>
                      </a:lnTo>
                      <a:lnTo>
                        <a:pt x="3620" y="20574"/>
                      </a:lnTo>
                      <a:lnTo>
                        <a:pt x="10668" y="15716"/>
                      </a:lnTo>
                      <a:lnTo>
                        <a:pt x="17240" y="21241"/>
                      </a:lnTo>
                      <a:lnTo>
                        <a:pt x="14764" y="13049"/>
                      </a:lnTo>
                      <a:lnTo>
                        <a:pt x="22098" y="8477"/>
                      </a:lnTo>
                      <a:lnTo>
                        <a:pt x="13526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3" name="Freeform: Shape 1142">
                  <a:extLst>
                    <a:ext uri="{FF2B5EF4-FFF2-40B4-BE49-F238E27FC236}">
                      <a16:creationId xmlns:a16="http://schemas.microsoft.com/office/drawing/2014/main" id="{1F384D7D-E39D-A2EF-BFA4-11D9BDBEB1A1}"/>
                    </a:ext>
                  </a:extLst>
                </p:cNvPr>
                <p:cNvSpPr/>
                <p:nvPr/>
              </p:nvSpPr>
              <p:spPr>
                <a:xfrm>
                  <a:off x="9213143" y="2055358"/>
                  <a:ext cx="21526" cy="22193"/>
                </a:xfrm>
                <a:custGeom>
                  <a:avLst/>
                  <a:gdLst>
                    <a:gd name="connsiteX0" fmla="*/ 13335 w 21526"/>
                    <a:gd name="connsiteY0" fmla="*/ 8668 h 22193"/>
                    <a:gd name="connsiteX1" fmla="*/ 13907 w 21526"/>
                    <a:gd name="connsiteY1" fmla="*/ 0 h 22193"/>
                    <a:gd name="connsiteX2" fmla="*/ 8668 w 21526"/>
                    <a:gd name="connsiteY2" fmla="*/ 6858 h 22193"/>
                    <a:gd name="connsiteX3" fmla="*/ 667 w 21526"/>
                    <a:gd name="connsiteY3" fmla="*/ 3620 h 22193"/>
                    <a:gd name="connsiteX4" fmla="*/ 5620 w 21526"/>
                    <a:gd name="connsiteY4" fmla="*/ 10763 h 22193"/>
                    <a:gd name="connsiteX5" fmla="*/ 0 w 21526"/>
                    <a:gd name="connsiteY5" fmla="*/ 17431 h 22193"/>
                    <a:gd name="connsiteX6" fmla="*/ 8287 w 21526"/>
                    <a:gd name="connsiteY6" fmla="*/ 14859 h 22193"/>
                    <a:gd name="connsiteX7" fmla="*/ 12859 w 21526"/>
                    <a:gd name="connsiteY7" fmla="*/ 22193 h 22193"/>
                    <a:gd name="connsiteX8" fmla="*/ 13049 w 21526"/>
                    <a:gd name="connsiteY8" fmla="*/ 13621 h 22193"/>
                    <a:gd name="connsiteX9" fmla="*/ 21527 w 21526"/>
                    <a:gd name="connsiteY9" fmla="*/ 11525 h 22193"/>
                    <a:gd name="connsiteX10" fmla="*/ 13335 w 21526"/>
                    <a:gd name="connsiteY10" fmla="*/ 8668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26" h="22193">
                      <a:moveTo>
                        <a:pt x="13335" y="8668"/>
                      </a:moveTo>
                      <a:lnTo>
                        <a:pt x="13907" y="0"/>
                      </a:lnTo>
                      <a:lnTo>
                        <a:pt x="8668" y="6858"/>
                      </a:lnTo>
                      <a:lnTo>
                        <a:pt x="667" y="3620"/>
                      </a:lnTo>
                      <a:lnTo>
                        <a:pt x="5620" y="10763"/>
                      </a:lnTo>
                      <a:lnTo>
                        <a:pt x="0" y="17431"/>
                      </a:lnTo>
                      <a:lnTo>
                        <a:pt x="8287" y="14859"/>
                      </a:lnTo>
                      <a:lnTo>
                        <a:pt x="12859" y="22193"/>
                      </a:lnTo>
                      <a:lnTo>
                        <a:pt x="13049" y="13621"/>
                      </a:lnTo>
                      <a:lnTo>
                        <a:pt x="21527" y="11525"/>
                      </a:lnTo>
                      <a:lnTo>
                        <a:pt x="13335" y="8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4" name="Freeform: Shape 1143">
                  <a:extLst>
                    <a:ext uri="{FF2B5EF4-FFF2-40B4-BE49-F238E27FC236}">
                      <a16:creationId xmlns:a16="http://schemas.microsoft.com/office/drawing/2014/main" id="{517DC466-1900-1D29-E499-3F508E174CA3}"/>
                    </a:ext>
                  </a:extLst>
                </p:cNvPr>
                <p:cNvSpPr/>
                <p:nvPr/>
              </p:nvSpPr>
              <p:spPr>
                <a:xfrm>
                  <a:off x="8475908" y="2425690"/>
                  <a:ext cx="22479" cy="21716"/>
                </a:xfrm>
                <a:custGeom>
                  <a:avLst/>
                  <a:gdLst>
                    <a:gd name="connsiteX0" fmla="*/ 15526 w 22479"/>
                    <a:gd name="connsiteY0" fmla="*/ 8763 h 21716"/>
                    <a:gd name="connsiteX1" fmla="*/ 18859 w 22479"/>
                    <a:gd name="connsiteY1" fmla="*/ 667 h 21716"/>
                    <a:gd name="connsiteX2" fmla="*/ 11621 w 22479"/>
                    <a:gd name="connsiteY2" fmla="*/ 5620 h 21716"/>
                    <a:gd name="connsiteX3" fmla="*/ 4953 w 22479"/>
                    <a:gd name="connsiteY3" fmla="*/ 0 h 21716"/>
                    <a:gd name="connsiteX4" fmla="*/ 7429 w 22479"/>
                    <a:gd name="connsiteY4" fmla="*/ 8382 h 21716"/>
                    <a:gd name="connsiteX5" fmla="*/ 0 w 22479"/>
                    <a:gd name="connsiteY5" fmla="*/ 13049 h 21716"/>
                    <a:gd name="connsiteX6" fmla="*/ 8763 w 22479"/>
                    <a:gd name="connsiteY6" fmla="*/ 13240 h 21716"/>
                    <a:gd name="connsiteX7" fmla="*/ 10858 w 22479"/>
                    <a:gd name="connsiteY7" fmla="*/ 21717 h 21716"/>
                    <a:gd name="connsiteX8" fmla="*/ 13716 w 22479"/>
                    <a:gd name="connsiteY8" fmla="*/ 13430 h 21716"/>
                    <a:gd name="connsiteX9" fmla="*/ 22479 w 22479"/>
                    <a:gd name="connsiteY9" fmla="*/ 14097 h 21716"/>
                    <a:gd name="connsiteX10" fmla="*/ 15526 w 22479"/>
                    <a:gd name="connsiteY10" fmla="*/ 8763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9" h="21716">
                      <a:moveTo>
                        <a:pt x="15526" y="8763"/>
                      </a:moveTo>
                      <a:lnTo>
                        <a:pt x="18859" y="667"/>
                      </a:lnTo>
                      <a:lnTo>
                        <a:pt x="11621" y="5620"/>
                      </a:lnTo>
                      <a:lnTo>
                        <a:pt x="4953" y="0"/>
                      </a:lnTo>
                      <a:lnTo>
                        <a:pt x="7429" y="8382"/>
                      </a:lnTo>
                      <a:lnTo>
                        <a:pt x="0" y="13049"/>
                      </a:lnTo>
                      <a:lnTo>
                        <a:pt x="8763" y="13240"/>
                      </a:lnTo>
                      <a:lnTo>
                        <a:pt x="10858" y="21717"/>
                      </a:lnTo>
                      <a:lnTo>
                        <a:pt x="13716" y="13430"/>
                      </a:lnTo>
                      <a:lnTo>
                        <a:pt x="22479" y="14097"/>
                      </a:lnTo>
                      <a:lnTo>
                        <a:pt x="15526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5" name="Freeform: Shape 1144">
                  <a:extLst>
                    <a:ext uri="{FF2B5EF4-FFF2-40B4-BE49-F238E27FC236}">
                      <a16:creationId xmlns:a16="http://schemas.microsoft.com/office/drawing/2014/main" id="{70407F59-6C72-481C-7E6B-CF45F32FC956}"/>
                    </a:ext>
                  </a:extLst>
                </p:cNvPr>
                <p:cNvSpPr/>
                <p:nvPr/>
              </p:nvSpPr>
              <p:spPr>
                <a:xfrm>
                  <a:off x="8354083" y="2533037"/>
                  <a:ext cx="22383" cy="23145"/>
                </a:xfrm>
                <a:custGeom>
                  <a:avLst/>
                  <a:gdLst>
                    <a:gd name="connsiteX0" fmla="*/ 13621 w 22383"/>
                    <a:gd name="connsiteY0" fmla="*/ 14097 h 23145"/>
                    <a:gd name="connsiteX1" fmla="*/ 22384 w 22383"/>
                    <a:gd name="connsiteY1" fmla="*/ 11906 h 23145"/>
                    <a:gd name="connsiteX2" fmla="*/ 13811 w 22383"/>
                    <a:gd name="connsiteY2" fmla="*/ 8954 h 23145"/>
                    <a:gd name="connsiteX3" fmla="*/ 14478 w 22383"/>
                    <a:gd name="connsiteY3" fmla="*/ 0 h 23145"/>
                    <a:gd name="connsiteX4" fmla="*/ 9049 w 22383"/>
                    <a:gd name="connsiteY4" fmla="*/ 7144 h 23145"/>
                    <a:gd name="connsiteX5" fmla="*/ 667 w 22383"/>
                    <a:gd name="connsiteY5" fmla="*/ 3715 h 23145"/>
                    <a:gd name="connsiteX6" fmla="*/ 5810 w 22383"/>
                    <a:gd name="connsiteY6" fmla="*/ 11144 h 23145"/>
                    <a:gd name="connsiteX7" fmla="*/ 0 w 22383"/>
                    <a:gd name="connsiteY7" fmla="*/ 18098 h 23145"/>
                    <a:gd name="connsiteX8" fmla="*/ 8668 w 22383"/>
                    <a:gd name="connsiteY8" fmla="*/ 15430 h 23145"/>
                    <a:gd name="connsiteX9" fmla="*/ 13430 w 22383"/>
                    <a:gd name="connsiteY9" fmla="*/ 23146 h 23145"/>
                    <a:gd name="connsiteX10" fmla="*/ 13621 w 22383"/>
                    <a:gd name="connsiteY10" fmla="*/ 14097 h 23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83" h="23145">
                      <a:moveTo>
                        <a:pt x="13621" y="14097"/>
                      </a:moveTo>
                      <a:lnTo>
                        <a:pt x="22384" y="11906"/>
                      </a:lnTo>
                      <a:lnTo>
                        <a:pt x="13811" y="8954"/>
                      </a:lnTo>
                      <a:lnTo>
                        <a:pt x="14478" y="0"/>
                      </a:lnTo>
                      <a:lnTo>
                        <a:pt x="9049" y="7144"/>
                      </a:lnTo>
                      <a:lnTo>
                        <a:pt x="667" y="3715"/>
                      </a:lnTo>
                      <a:lnTo>
                        <a:pt x="5810" y="11144"/>
                      </a:lnTo>
                      <a:lnTo>
                        <a:pt x="0" y="18098"/>
                      </a:lnTo>
                      <a:lnTo>
                        <a:pt x="8668" y="15430"/>
                      </a:lnTo>
                      <a:lnTo>
                        <a:pt x="13430" y="23146"/>
                      </a:lnTo>
                      <a:lnTo>
                        <a:pt x="13621" y="14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6" name="Freeform: Shape 1145">
                  <a:extLst>
                    <a:ext uri="{FF2B5EF4-FFF2-40B4-BE49-F238E27FC236}">
                      <a16:creationId xmlns:a16="http://schemas.microsoft.com/office/drawing/2014/main" id="{A578307C-BF59-9AA4-5341-5DFBB2780D31}"/>
                    </a:ext>
                  </a:extLst>
                </p:cNvPr>
                <p:cNvSpPr/>
                <p:nvPr/>
              </p:nvSpPr>
              <p:spPr>
                <a:xfrm>
                  <a:off x="9249338" y="1782467"/>
                  <a:ext cx="23431" cy="22574"/>
                </a:xfrm>
                <a:custGeom>
                  <a:avLst/>
                  <a:gdLst>
                    <a:gd name="connsiteX0" fmla="*/ 14288 w 23431"/>
                    <a:gd name="connsiteY0" fmla="*/ 14002 h 22574"/>
                    <a:gd name="connsiteX1" fmla="*/ 23431 w 23431"/>
                    <a:gd name="connsiteY1" fmla="*/ 14669 h 22574"/>
                    <a:gd name="connsiteX2" fmla="*/ 16192 w 23431"/>
                    <a:gd name="connsiteY2" fmla="*/ 9144 h 22574"/>
                    <a:gd name="connsiteX3" fmla="*/ 19621 w 23431"/>
                    <a:gd name="connsiteY3" fmla="*/ 667 h 22574"/>
                    <a:gd name="connsiteX4" fmla="*/ 12097 w 23431"/>
                    <a:gd name="connsiteY4" fmla="*/ 5906 h 22574"/>
                    <a:gd name="connsiteX5" fmla="*/ 5143 w 23431"/>
                    <a:gd name="connsiteY5" fmla="*/ 0 h 22574"/>
                    <a:gd name="connsiteX6" fmla="*/ 7715 w 23431"/>
                    <a:gd name="connsiteY6" fmla="*/ 8763 h 22574"/>
                    <a:gd name="connsiteX7" fmla="*/ 0 w 23431"/>
                    <a:gd name="connsiteY7" fmla="*/ 13526 h 22574"/>
                    <a:gd name="connsiteX8" fmla="*/ 9144 w 23431"/>
                    <a:gd name="connsiteY8" fmla="*/ 13716 h 22574"/>
                    <a:gd name="connsiteX9" fmla="*/ 11335 w 23431"/>
                    <a:gd name="connsiteY9" fmla="*/ 22574 h 22574"/>
                    <a:gd name="connsiteX10" fmla="*/ 14288 w 23431"/>
                    <a:gd name="connsiteY10" fmla="*/ 14002 h 22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431" h="22574">
                      <a:moveTo>
                        <a:pt x="14288" y="14002"/>
                      </a:moveTo>
                      <a:lnTo>
                        <a:pt x="23431" y="14669"/>
                      </a:lnTo>
                      <a:lnTo>
                        <a:pt x="16192" y="9144"/>
                      </a:lnTo>
                      <a:lnTo>
                        <a:pt x="19621" y="667"/>
                      </a:lnTo>
                      <a:lnTo>
                        <a:pt x="12097" y="5906"/>
                      </a:lnTo>
                      <a:lnTo>
                        <a:pt x="5143" y="0"/>
                      </a:lnTo>
                      <a:lnTo>
                        <a:pt x="7715" y="8763"/>
                      </a:lnTo>
                      <a:lnTo>
                        <a:pt x="0" y="13526"/>
                      </a:lnTo>
                      <a:lnTo>
                        <a:pt x="9144" y="13716"/>
                      </a:lnTo>
                      <a:lnTo>
                        <a:pt x="11335" y="22574"/>
                      </a:lnTo>
                      <a:lnTo>
                        <a:pt x="14288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7" name="Freeform: Shape 1146">
                  <a:extLst>
                    <a:ext uri="{FF2B5EF4-FFF2-40B4-BE49-F238E27FC236}">
                      <a16:creationId xmlns:a16="http://schemas.microsoft.com/office/drawing/2014/main" id="{42DA40E6-71BF-C495-FA4B-CFB93F30515A}"/>
                    </a:ext>
                  </a:extLst>
                </p:cNvPr>
                <p:cNvSpPr/>
                <p:nvPr/>
              </p:nvSpPr>
              <p:spPr>
                <a:xfrm>
                  <a:off x="9023119" y="2005066"/>
                  <a:ext cx="22860" cy="23717"/>
                </a:xfrm>
                <a:custGeom>
                  <a:avLst/>
                  <a:gdLst>
                    <a:gd name="connsiteX0" fmla="*/ 13621 w 22860"/>
                    <a:gd name="connsiteY0" fmla="*/ 16383 h 23717"/>
                    <a:gd name="connsiteX1" fmla="*/ 22193 w 22860"/>
                    <a:gd name="connsiteY1" fmla="*/ 19812 h 23717"/>
                    <a:gd name="connsiteX2" fmla="*/ 16954 w 22860"/>
                    <a:gd name="connsiteY2" fmla="*/ 12287 h 23717"/>
                    <a:gd name="connsiteX3" fmla="*/ 22860 w 22860"/>
                    <a:gd name="connsiteY3" fmla="*/ 5239 h 23717"/>
                    <a:gd name="connsiteX4" fmla="*/ 14002 w 22860"/>
                    <a:gd name="connsiteY4" fmla="*/ 7810 h 23717"/>
                    <a:gd name="connsiteX5" fmla="*/ 9144 w 22860"/>
                    <a:gd name="connsiteY5" fmla="*/ 0 h 23717"/>
                    <a:gd name="connsiteX6" fmla="*/ 8954 w 22860"/>
                    <a:gd name="connsiteY6" fmla="*/ 9239 h 23717"/>
                    <a:gd name="connsiteX7" fmla="*/ 0 w 22860"/>
                    <a:gd name="connsiteY7" fmla="*/ 11430 h 23717"/>
                    <a:gd name="connsiteX8" fmla="*/ 8668 w 22860"/>
                    <a:gd name="connsiteY8" fmla="*/ 14478 h 23717"/>
                    <a:gd name="connsiteX9" fmla="*/ 8096 w 22860"/>
                    <a:gd name="connsiteY9" fmla="*/ 23717 h 23717"/>
                    <a:gd name="connsiteX10" fmla="*/ 13621 w 22860"/>
                    <a:gd name="connsiteY10" fmla="*/ 16383 h 2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60" h="23717">
                      <a:moveTo>
                        <a:pt x="13621" y="16383"/>
                      </a:moveTo>
                      <a:lnTo>
                        <a:pt x="22193" y="19812"/>
                      </a:lnTo>
                      <a:lnTo>
                        <a:pt x="16954" y="12287"/>
                      </a:lnTo>
                      <a:lnTo>
                        <a:pt x="22860" y="5239"/>
                      </a:lnTo>
                      <a:lnTo>
                        <a:pt x="14002" y="7810"/>
                      </a:lnTo>
                      <a:lnTo>
                        <a:pt x="9144" y="0"/>
                      </a:lnTo>
                      <a:lnTo>
                        <a:pt x="8954" y="9239"/>
                      </a:lnTo>
                      <a:lnTo>
                        <a:pt x="0" y="11430"/>
                      </a:lnTo>
                      <a:lnTo>
                        <a:pt x="8668" y="14478"/>
                      </a:lnTo>
                      <a:lnTo>
                        <a:pt x="8096" y="23717"/>
                      </a:lnTo>
                      <a:lnTo>
                        <a:pt x="13621" y="16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8" name="Freeform: Shape 1147">
                  <a:extLst>
                    <a:ext uri="{FF2B5EF4-FFF2-40B4-BE49-F238E27FC236}">
                      <a16:creationId xmlns:a16="http://schemas.microsoft.com/office/drawing/2014/main" id="{684421C6-0C30-8148-D37A-D577607CD9E2}"/>
                    </a:ext>
                  </a:extLst>
                </p:cNvPr>
                <p:cNvSpPr/>
                <p:nvPr/>
              </p:nvSpPr>
              <p:spPr>
                <a:xfrm>
                  <a:off x="9029311" y="2110222"/>
                  <a:ext cx="23812" cy="22955"/>
                </a:xfrm>
                <a:custGeom>
                  <a:avLst/>
                  <a:gdLst>
                    <a:gd name="connsiteX0" fmla="*/ 11525 w 23812"/>
                    <a:gd name="connsiteY0" fmla="*/ 17050 h 22955"/>
                    <a:gd name="connsiteX1" fmla="*/ 18669 w 23812"/>
                    <a:gd name="connsiteY1" fmla="*/ 22955 h 22955"/>
                    <a:gd name="connsiteX2" fmla="*/ 15907 w 23812"/>
                    <a:gd name="connsiteY2" fmla="*/ 14097 h 22955"/>
                    <a:gd name="connsiteX3" fmla="*/ 23813 w 23812"/>
                    <a:gd name="connsiteY3" fmla="*/ 9144 h 22955"/>
                    <a:gd name="connsiteX4" fmla="*/ 14573 w 23812"/>
                    <a:gd name="connsiteY4" fmla="*/ 8954 h 22955"/>
                    <a:gd name="connsiteX5" fmla="*/ 12287 w 23812"/>
                    <a:gd name="connsiteY5" fmla="*/ 0 h 22955"/>
                    <a:gd name="connsiteX6" fmla="*/ 9239 w 23812"/>
                    <a:gd name="connsiteY6" fmla="*/ 8763 h 22955"/>
                    <a:gd name="connsiteX7" fmla="*/ 0 w 23812"/>
                    <a:gd name="connsiteY7" fmla="*/ 8096 h 22955"/>
                    <a:gd name="connsiteX8" fmla="*/ 7334 w 23812"/>
                    <a:gd name="connsiteY8" fmla="*/ 13716 h 22955"/>
                    <a:gd name="connsiteX9" fmla="*/ 3905 w 23812"/>
                    <a:gd name="connsiteY9" fmla="*/ 22289 h 22955"/>
                    <a:gd name="connsiteX10" fmla="*/ 11525 w 23812"/>
                    <a:gd name="connsiteY10" fmla="*/ 17050 h 22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2" h="22955">
                      <a:moveTo>
                        <a:pt x="11525" y="17050"/>
                      </a:moveTo>
                      <a:lnTo>
                        <a:pt x="18669" y="22955"/>
                      </a:lnTo>
                      <a:lnTo>
                        <a:pt x="15907" y="14097"/>
                      </a:lnTo>
                      <a:lnTo>
                        <a:pt x="23813" y="9144"/>
                      </a:lnTo>
                      <a:lnTo>
                        <a:pt x="14573" y="8954"/>
                      </a:lnTo>
                      <a:lnTo>
                        <a:pt x="12287" y="0"/>
                      </a:lnTo>
                      <a:lnTo>
                        <a:pt x="9239" y="8763"/>
                      </a:lnTo>
                      <a:lnTo>
                        <a:pt x="0" y="8096"/>
                      </a:lnTo>
                      <a:lnTo>
                        <a:pt x="7334" y="13716"/>
                      </a:lnTo>
                      <a:lnTo>
                        <a:pt x="3905" y="22289"/>
                      </a:lnTo>
                      <a:lnTo>
                        <a:pt x="11525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9" name="Freeform: Shape 1148">
                  <a:extLst>
                    <a:ext uri="{FF2B5EF4-FFF2-40B4-BE49-F238E27FC236}">
                      <a16:creationId xmlns:a16="http://schemas.microsoft.com/office/drawing/2014/main" id="{726C4F7B-07C6-2A4A-8C8C-4CC761BFEBEE}"/>
                    </a:ext>
                  </a:extLst>
                </p:cNvPr>
                <p:cNvSpPr/>
                <p:nvPr/>
              </p:nvSpPr>
              <p:spPr>
                <a:xfrm>
                  <a:off x="8949205" y="2678198"/>
                  <a:ext cx="23336" cy="24098"/>
                </a:xfrm>
                <a:custGeom>
                  <a:avLst/>
                  <a:gdLst>
                    <a:gd name="connsiteX0" fmla="*/ 9049 w 23336"/>
                    <a:gd name="connsiteY0" fmla="*/ 16097 h 24098"/>
                    <a:gd name="connsiteX1" fmla="*/ 14002 w 23336"/>
                    <a:gd name="connsiteY1" fmla="*/ 24098 h 24098"/>
                    <a:gd name="connsiteX2" fmla="*/ 14192 w 23336"/>
                    <a:gd name="connsiteY2" fmla="*/ 14668 h 24098"/>
                    <a:gd name="connsiteX3" fmla="*/ 23336 w 23336"/>
                    <a:gd name="connsiteY3" fmla="*/ 12478 h 24098"/>
                    <a:gd name="connsiteX4" fmla="*/ 14478 w 23336"/>
                    <a:gd name="connsiteY4" fmla="*/ 9334 h 24098"/>
                    <a:gd name="connsiteX5" fmla="*/ 15145 w 23336"/>
                    <a:gd name="connsiteY5" fmla="*/ 0 h 24098"/>
                    <a:gd name="connsiteX6" fmla="*/ 9430 w 23336"/>
                    <a:gd name="connsiteY6" fmla="*/ 7429 h 24098"/>
                    <a:gd name="connsiteX7" fmla="*/ 762 w 23336"/>
                    <a:gd name="connsiteY7" fmla="*/ 3905 h 24098"/>
                    <a:gd name="connsiteX8" fmla="*/ 6096 w 23336"/>
                    <a:gd name="connsiteY8" fmla="*/ 11621 h 24098"/>
                    <a:gd name="connsiteX9" fmla="*/ 0 w 23336"/>
                    <a:gd name="connsiteY9" fmla="*/ 18859 h 24098"/>
                    <a:gd name="connsiteX10" fmla="*/ 9049 w 23336"/>
                    <a:gd name="connsiteY10" fmla="*/ 16097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36" h="24098">
                      <a:moveTo>
                        <a:pt x="9049" y="16097"/>
                      </a:moveTo>
                      <a:lnTo>
                        <a:pt x="14002" y="24098"/>
                      </a:lnTo>
                      <a:lnTo>
                        <a:pt x="14192" y="14668"/>
                      </a:lnTo>
                      <a:lnTo>
                        <a:pt x="23336" y="12478"/>
                      </a:lnTo>
                      <a:lnTo>
                        <a:pt x="14478" y="9334"/>
                      </a:lnTo>
                      <a:lnTo>
                        <a:pt x="15145" y="0"/>
                      </a:lnTo>
                      <a:lnTo>
                        <a:pt x="9430" y="7429"/>
                      </a:lnTo>
                      <a:lnTo>
                        <a:pt x="762" y="3905"/>
                      </a:lnTo>
                      <a:lnTo>
                        <a:pt x="6096" y="11621"/>
                      </a:lnTo>
                      <a:lnTo>
                        <a:pt x="0" y="18859"/>
                      </a:lnTo>
                      <a:lnTo>
                        <a:pt x="9049" y="16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0" name="Freeform: Shape 1149">
                  <a:extLst>
                    <a:ext uri="{FF2B5EF4-FFF2-40B4-BE49-F238E27FC236}">
                      <a16:creationId xmlns:a16="http://schemas.microsoft.com/office/drawing/2014/main" id="{9F316618-C304-8487-E885-5063A541170E}"/>
                    </a:ext>
                  </a:extLst>
                </p:cNvPr>
                <p:cNvSpPr/>
                <p:nvPr/>
              </p:nvSpPr>
              <p:spPr>
                <a:xfrm>
                  <a:off x="9008356" y="2135559"/>
                  <a:ext cx="24383" cy="23526"/>
                </a:xfrm>
                <a:custGeom>
                  <a:avLst/>
                  <a:gdLst>
                    <a:gd name="connsiteX0" fmla="*/ 9525 w 24383"/>
                    <a:gd name="connsiteY0" fmla="*/ 14288 h 23526"/>
                    <a:gd name="connsiteX1" fmla="*/ 11811 w 24383"/>
                    <a:gd name="connsiteY1" fmla="*/ 23527 h 23526"/>
                    <a:gd name="connsiteX2" fmla="*/ 14954 w 24383"/>
                    <a:gd name="connsiteY2" fmla="*/ 14573 h 23526"/>
                    <a:gd name="connsiteX3" fmla="*/ 24384 w 24383"/>
                    <a:gd name="connsiteY3" fmla="*/ 15240 h 23526"/>
                    <a:gd name="connsiteX4" fmla="*/ 16859 w 24383"/>
                    <a:gd name="connsiteY4" fmla="*/ 9525 h 23526"/>
                    <a:gd name="connsiteX5" fmla="*/ 20383 w 24383"/>
                    <a:gd name="connsiteY5" fmla="*/ 667 h 23526"/>
                    <a:gd name="connsiteX6" fmla="*/ 12573 w 24383"/>
                    <a:gd name="connsiteY6" fmla="*/ 6096 h 23526"/>
                    <a:gd name="connsiteX7" fmla="*/ 5334 w 24383"/>
                    <a:gd name="connsiteY7" fmla="*/ 0 h 23526"/>
                    <a:gd name="connsiteX8" fmla="*/ 8096 w 24383"/>
                    <a:gd name="connsiteY8" fmla="*/ 9049 h 23526"/>
                    <a:gd name="connsiteX9" fmla="*/ 0 w 24383"/>
                    <a:gd name="connsiteY9" fmla="*/ 14097 h 23526"/>
                    <a:gd name="connsiteX10" fmla="*/ 9525 w 24383"/>
                    <a:gd name="connsiteY10" fmla="*/ 14288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3" h="23526">
                      <a:moveTo>
                        <a:pt x="9525" y="14288"/>
                      </a:moveTo>
                      <a:lnTo>
                        <a:pt x="11811" y="23527"/>
                      </a:lnTo>
                      <a:lnTo>
                        <a:pt x="14954" y="14573"/>
                      </a:lnTo>
                      <a:lnTo>
                        <a:pt x="24384" y="15240"/>
                      </a:lnTo>
                      <a:lnTo>
                        <a:pt x="16859" y="9525"/>
                      </a:lnTo>
                      <a:lnTo>
                        <a:pt x="20383" y="667"/>
                      </a:lnTo>
                      <a:lnTo>
                        <a:pt x="12573" y="6096"/>
                      </a:lnTo>
                      <a:lnTo>
                        <a:pt x="5334" y="0"/>
                      </a:lnTo>
                      <a:lnTo>
                        <a:pt x="8096" y="9049"/>
                      </a:lnTo>
                      <a:lnTo>
                        <a:pt x="0" y="14097"/>
                      </a:lnTo>
                      <a:lnTo>
                        <a:pt x="952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1" name="Freeform: Shape 1150">
                  <a:extLst>
                    <a:ext uri="{FF2B5EF4-FFF2-40B4-BE49-F238E27FC236}">
                      <a16:creationId xmlns:a16="http://schemas.microsoft.com/office/drawing/2014/main" id="{5048B61B-955A-2843-1FB1-34E063A094BA}"/>
                    </a:ext>
                  </a:extLst>
                </p:cNvPr>
                <p:cNvSpPr/>
                <p:nvPr/>
              </p:nvSpPr>
              <p:spPr>
                <a:xfrm>
                  <a:off x="8433236" y="2845933"/>
                  <a:ext cx="24193" cy="25050"/>
                </a:xfrm>
                <a:custGeom>
                  <a:avLst/>
                  <a:gdLst>
                    <a:gd name="connsiteX0" fmla="*/ 6287 w 24193"/>
                    <a:gd name="connsiteY0" fmla="*/ 12097 h 25050"/>
                    <a:gd name="connsiteX1" fmla="*/ 0 w 24193"/>
                    <a:gd name="connsiteY1" fmla="*/ 19526 h 25050"/>
                    <a:gd name="connsiteX2" fmla="*/ 9334 w 24193"/>
                    <a:gd name="connsiteY2" fmla="*/ 16764 h 25050"/>
                    <a:gd name="connsiteX3" fmla="*/ 14478 w 24193"/>
                    <a:gd name="connsiteY3" fmla="*/ 25051 h 25050"/>
                    <a:gd name="connsiteX4" fmla="*/ 14764 w 24193"/>
                    <a:gd name="connsiteY4" fmla="*/ 15240 h 25050"/>
                    <a:gd name="connsiteX5" fmla="*/ 24193 w 24193"/>
                    <a:gd name="connsiteY5" fmla="*/ 12954 h 25050"/>
                    <a:gd name="connsiteX6" fmla="*/ 15050 w 24193"/>
                    <a:gd name="connsiteY6" fmla="*/ 9715 h 25050"/>
                    <a:gd name="connsiteX7" fmla="*/ 15716 w 24193"/>
                    <a:gd name="connsiteY7" fmla="*/ 0 h 25050"/>
                    <a:gd name="connsiteX8" fmla="*/ 9811 w 24193"/>
                    <a:gd name="connsiteY8" fmla="*/ 7715 h 25050"/>
                    <a:gd name="connsiteX9" fmla="*/ 762 w 24193"/>
                    <a:gd name="connsiteY9" fmla="*/ 4096 h 25050"/>
                    <a:gd name="connsiteX10" fmla="*/ 6287 w 24193"/>
                    <a:gd name="connsiteY10" fmla="*/ 12097 h 25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193" h="25050">
                      <a:moveTo>
                        <a:pt x="6287" y="12097"/>
                      </a:moveTo>
                      <a:lnTo>
                        <a:pt x="0" y="19526"/>
                      </a:lnTo>
                      <a:lnTo>
                        <a:pt x="9334" y="16764"/>
                      </a:lnTo>
                      <a:lnTo>
                        <a:pt x="14478" y="25051"/>
                      </a:lnTo>
                      <a:lnTo>
                        <a:pt x="14764" y="15240"/>
                      </a:lnTo>
                      <a:lnTo>
                        <a:pt x="24193" y="12954"/>
                      </a:lnTo>
                      <a:lnTo>
                        <a:pt x="15050" y="9715"/>
                      </a:lnTo>
                      <a:lnTo>
                        <a:pt x="15716" y="0"/>
                      </a:lnTo>
                      <a:lnTo>
                        <a:pt x="9811" y="7715"/>
                      </a:lnTo>
                      <a:lnTo>
                        <a:pt x="762" y="4096"/>
                      </a:lnTo>
                      <a:lnTo>
                        <a:pt x="6287" y="12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2" name="Freeform: Shape 1151">
                  <a:extLst>
                    <a:ext uri="{FF2B5EF4-FFF2-40B4-BE49-F238E27FC236}">
                      <a16:creationId xmlns:a16="http://schemas.microsoft.com/office/drawing/2014/main" id="{F5D87EF6-6D30-7A87-CE4D-32803287226B}"/>
                    </a:ext>
                  </a:extLst>
                </p:cNvPr>
                <p:cNvSpPr/>
                <p:nvPr/>
              </p:nvSpPr>
              <p:spPr>
                <a:xfrm>
                  <a:off x="8966731" y="2546276"/>
                  <a:ext cx="25336" cy="24479"/>
                </a:xfrm>
                <a:custGeom>
                  <a:avLst/>
                  <a:gdLst>
                    <a:gd name="connsiteX0" fmla="*/ 8382 w 25336"/>
                    <a:gd name="connsiteY0" fmla="*/ 9430 h 24479"/>
                    <a:gd name="connsiteX1" fmla="*/ 0 w 25336"/>
                    <a:gd name="connsiteY1" fmla="*/ 14669 h 24479"/>
                    <a:gd name="connsiteX2" fmla="*/ 9906 w 25336"/>
                    <a:gd name="connsiteY2" fmla="*/ 14859 h 24479"/>
                    <a:gd name="connsiteX3" fmla="*/ 12287 w 25336"/>
                    <a:gd name="connsiteY3" fmla="*/ 24479 h 24479"/>
                    <a:gd name="connsiteX4" fmla="*/ 15526 w 25336"/>
                    <a:gd name="connsiteY4" fmla="*/ 15145 h 24479"/>
                    <a:gd name="connsiteX5" fmla="*/ 25337 w 25336"/>
                    <a:gd name="connsiteY5" fmla="*/ 15907 h 24479"/>
                    <a:gd name="connsiteX6" fmla="*/ 17526 w 25336"/>
                    <a:gd name="connsiteY6" fmla="*/ 9906 h 24479"/>
                    <a:gd name="connsiteX7" fmla="*/ 21241 w 25336"/>
                    <a:gd name="connsiteY7" fmla="*/ 762 h 24479"/>
                    <a:gd name="connsiteX8" fmla="*/ 13145 w 25336"/>
                    <a:gd name="connsiteY8" fmla="*/ 6382 h 24479"/>
                    <a:gd name="connsiteX9" fmla="*/ 5525 w 25336"/>
                    <a:gd name="connsiteY9" fmla="*/ 0 h 24479"/>
                    <a:gd name="connsiteX10" fmla="*/ 8382 w 25336"/>
                    <a:gd name="connsiteY10" fmla="*/ 9430 h 2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336" h="24479">
                      <a:moveTo>
                        <a:pt x="8382" y="9430"/>
                      </a:moveTo>
                      <a:lnTo>
                        <a:pt x="0" y="14669"/>
                      </a:lnTo>
                      <a:lnTo>
                        <a:pt x="9906" y="14859"/>
                      </a:lnTo>
                      <a:lnTo>
                        <a:pt x="12287" y="24479"/>
                      </a:lnTo>
                      <a:lnTo>
                        <a:pt x="15526" y="15145"/>
                      </a:lnTo>
                      <a:lnTo>
                        <a:pt x="25337" y="15907"/>
                      </a:lnTo>
                      <a:lnTo>
                        <a:pt x="17526" y="9906"/>
                      </a:lnTo>
                      <a:lnTo>
                        <a:pt x="21241" y="762"/>
                      </a:lnTo>
                      <a:lnTo>
                        <a:pt x="13145" y="6382"/>
                      </a:lnTo>
                      <a:lnTo>
                        <a:pt x="5525" y="0"/>
                      </a:lnTo>
                      <a:lnTo>
                        <a:pt x="8382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3" name="Freeform: Shape 1152">
                  <a:extLst>
                    <a:ext uri="{FF2B5EF4-FFF2-40B4-BE49-F238E27FC236}">
                      <a16:creationId xmlns:a16="http://schemas.microsoft.com/office/drawing/2014/main" id="{3228A6C8-9789-C0AF-7F8D-6B7D56455206}"/>
                    </a:ext>
                  </a:extLst>
                </p:cNvPr>
                <p:cNvSpPr/>
                <p:nvPr/>
              </p:nvSpPr>
              <p:spPr>
                <a:xfrm>
                  <a:off x="9044646" y="1719983"/>
                  <a:ext cx="24764" cy="25622"/>
                </a:xfrm>
                <a:custGeom>
                  <a:avLst/>
                  <a:gdLst>
                    <a:gd name="connsiteX0" fmla="*/ 9715 w 24764"/>
                    <a:gd name="connsiteY0" fmla="*/ 10001 h 25622"/>
                    <a:gd name="connsiteX1" fmla="*/ 0 w 24764"/>
                    <a:gd name="connsiteY1" fmla="*/ 12382 h 25622"/>
                    <a:gd name="connsiteX2" fmla="*/ 9430 w 24764"/>
                    <a:gd name="connsiteY2" fmla="*/ 15716 h 25622"/>
                    <a:gd name="connsiteX3" fmla="*/ 8763 w 24764"/>
                    <a:gd name="connsiteY3" fmla="*/ 25622 h 25622"/>
                    <a:gd name="connsiteX4" fmla="*/ 14764 w 24764"/>
                    <a:gd name="connsiteY4" fmla="*/ 17716 h 25622"/>
                    <a:gd name="connsiteX5" fmla="*/ 24003 w 24764"/>
                    <a:gd name="connsiteY5" fmla="*/ 21431 h 25622"/>
                    <a:gd name="connsiteX6" fmla="*/ 18383 w 24764"/>
                    <a:gd name="connsiteY6" fmla="*/ 13240 h 25622"/>
                    <a:gd name="connsiteX7" fmla="*/ 24765 w 24764"/>
                    <a:gd name="connsiteY7" fmla="*/ 5620 h 25622"/>
                    <a:gd name="connsiteX8" fmla="*/ 15240 w 24764"/>
                    <a:gd name="connsiteY8" fmla="*/ 8477 h 25622"/>
                    <a:gd name="connsiteX9" fmla="*/ 9906 w 24764"/>
                    <a:gd name="connsiteY9" fmla="*/ 0 h 25622"/>
                    <a:gd name="connsiteX10" fmla="*/ 9715 w 24764"/>
                    <a:gd name="connsiteY10" fmla="*/ 1000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4" h="25622">
                      <a:moveTo>
                        <a:pt x="9715" y="10001"/>
                      </a:moveTo>
                      <a:lnTo>
                        <a:pt x="0" y="12382"/>
                      </a:lnTo>
                      <a:lnTo>
                        <a:pt x="9430" y="15716"/>
                      </a:lnTo>
                      <a:lnTo>
                        <a:pt x="8763" y="25622"/>
                      </a:lnTo>
                      <a:lnTo>
                        <a:pt x="14764" y="17716"/>
                      </a:lnTo>
                      <a:lnTo>
                        <a:pt x="24003" y="21431"/>
                      </a:lnTo>
                      <a:lnTo>
                        <a:pt x="18383" y="13240"/>
                      </a:lnTo>
                      <a:lnTo>
                        <a:pt x="24765" y="5620"/>
                      </a:lnTo>
                      <a:lnTo>
                        <a:pt x="15240" y="8477"/>
                      </a:lnTo>
                      <a:lnTo>
                        <a:pt x="9906" y="0"/>
                      </a:lnTo>
                      <a:lnTo>
                        <a:pt x="9715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4" name="Freeform: Shape 1153">
                  <a:extLst>
                    <a:ext uri="{FF2B5EF4-FFF2-40B4-BE49-F238E27FC236}">
                      <a16:creationId xmlns:a16="http://schemas.microsoft.com/office/drawing/2014/main" id="{01B07A40-1983-BAF1-51FF-042CF632708A}"/>
                    </a:ext>
                  </a:extLst>
                </p:cNvPr>
                <p:cNvSpPr/>
                <p:nvPr/>
              </p:nvSpPr>
              <p:spPr>
                <a:xfrm>
                  <a:off x="8852241" y="2394353"/>
                  <a:ext cx="25241" cy="26098"/>
                </a:xfrm>
                <a:custGeom>
                  <a:avLst/>
                  <a:gdLst>
                    <a:gd name="connsiteX0" fmla="*/ 10192 w 25241"/>
                    <a:gd name="connsiteY0" fmla="*/ 8096 h 26098"/>
                    <a:gd name="connsiteX1" fmla="*/ 762 w 25241"/>
                    <a:gd name="connsiteY1" fmla="*/ 4191 h 26098"/>
                    <a:gd name="connsiteX2" fmla="*/ 6572 w 25241"/>
                    <a:gd name="connsiteY2" fmla="*/ 12573 h 26098"/>
                    <a:gd name="connsiteX3" fmla="*/ 0 w 25241"/>
                    <a:gd name="connsiteY3" fmla="*/ 20383 h 26098"/>
                    <a:gd name="connsiteX4" fmla="*/ 9811 w 25241"/>
                    <a:gd name="connsiteY4" fmla="*/ 17431 h 26098"/>
                    <a:gd name="connsiteX5" fmla="*/ 15145 w 25241"/>
                    <a:gd name="connsiteY5" fmla="*/ 26099 h 26098"/>
                    <a:gd name="connsiteX6" fmla="*/ 15335 w 25241"/>
                    <a:gd name="connsiteY6" fmla="*/ 15907 h 26098"/>
                    <a:gd name="connsiteX7" fmla="*/ 25241 w 25241"/>
                    <a:gd name="connsiteY7" fmla="*/ 13525 h 26098"/>
                    <a:gd name="connsiteX8" fmla="*/ 15621 w 25241"/>
                    <a:gd name="connsiteY8" fmla="*/ 10096 h 26098"/>
                    <a:gd name="connsiteX9" fmla="*/ 16383 w 25241"/>
                    <a:gd name="connsiteY9" fmla="*/ 0 h 26098"/>
                    <a:gd name="connsiteX10" fmla="*/ 10192 w 25241"/>
                    <a:gd name="connsiteY10" fmla="*/ 8096 h 2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241" h="26098">
                      <a:moveTo>
                        <a:pt x="10192" y="8096"/>
                      </a:moveTo>
                      <a:lnTo>
                        <a:pt x="762" y="4191"/>
                      </a:lnTo>
                      <a:lnTo>
                        <a:pt x="6572" y="12573"/>
                      </a:lnTo>
                      <a:lnTo>
                        <a:pt x="0" y="20383"/>
                      </a:lnTo>
                      <a:lnTo>
                        <a:pt x="9811" y="17431"/>
                      </a:lnTo>
                      <a:lnTo>
                        <a:pt x="15145" y="26099"/>
                      </a:lnTo>
                      <a:lnTo>
                        <a:pt x="15335" y="15907"/>
                      </a:lnTo>
                      <a:lnTo>
                        <a:pt x="25241" y="13525"/>
                      </a:lnTo>
                      <a:lnTo>
                        <a:pt x="15621" y="10096"/>
                      </a:lnTo>
                      <a:lnTo>
                        <a:pt x="16383" y="0"/>
                      </a:lnTo>
                      <a:lnTo>
                        <a:pt x="10192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5" name="Freeform: Shape 1154">
                  <a:extLst>
                    <a:ext uri="{FF2B5EF4-FFF2-40B4-BE49-F238E27FC236}">
                      <a16:creationId xmlns:a16="http://schemas.microsoft.com/office/drawing/2014/main" id="{7B065FA7-F5AE-6236-E8A6-F0814FE0EB06}"/>
                    </a:ext>
                  </a:extLst>
                </p:cNvPr>
                <p:cNvSpPr/>
                <p:nvPr/>
              </p:nvSpPr>
              <p:spPr>
                <a:xfrm>
                  <a:off x="8645167" y="2585805"/>
                  <a:ext cx="26384" cy="25431"/>
                </a:xfrm>
                <a:custGeom>
                  <a:avLst/>
                  <a:gdLst>
                    <a:gd name="connsiteX0" fmla="*/ 13621 w 26384"/>
                    <a:gd name="connsiteY0" fmla="*/ 6572 h 25431"/>
                    <a:gd name="connsiteX1" fmla="*/ 5810 w 26384"/>
                    <a:gd name="connsiteY1" fmla="*/ 0 h 25431"/>
                    <a:gd name="connsiteX2" fmla="*/ 8763 w 26384"/>
                    <a:gd name="connsiteY2" fmla="*/ 9811 h 25431"/>
                    <a:gd name="connsiteX3" fmla="*/ 0 w 26384"/>
                    <a:gd name="connsiteY3" fmla="*/ 15240 h 25431"/>
                    <a:gd name="connsiteX4" fmla="*/ 10287 w 26384"/>
                    <a:gd name="connsiteY4" fmla="*/ 15430 h 25431"/>
                    <a:gd name="connsiteX5" fmla="*/ 12763 w 26384"/>
                    <a:gd name="connsiteY5" fmla="*/ 25432 h 25431"/>
                    <a:gd name="connsiteX6" fmla="*/ 16097 w 26384"/>
                    <a:gd name="connsiteY6" fmla="*/ 15716 h 25431"/>
                    <a:gd name="connsiteX7" fmla="*/ 26384 w 26384"/>
                    <a:gd name="connsiteY7" fmla="*/ 16478 h 25431"/>
                    <a:gd name="connsiteX8" fmla="*/ 18193 w 26384"/>
                    <a:gd name="connsiteY8" fmla="*/ 10287 h 25431"/>
                    <a:gd name="connsiteX9" fmla="*/ 22098 w 26384"/>
                    <a:gd name="connsiteY9" fmla="*/ 762 h 25431"/>
                    <a:gd name="connsiteX10" fmla="*/ 13621 w 26384"/>
                    <a:gd name="connsiteY10" fmla="*/ 6572 h 25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431">
                      <a:moveTo>
                        <a:pt x="13621" y="6572"/>
                      </a:moveTo>
                      <a:lnTo>
                        <a:pt x="5810" y="0"/>
                      </a:lnTo>
                      <a:lnTo>
                        <a:pt x="8763" y="9811"/>
                      </a:lnTo>
                      <a:lnTo>
                        <a:pt x="0" y="15240"/>
                      </a:lnTo>
                      <a:lnTo>
                        <a:pt x="10287" y="15430"/>
                      </a:lnTo>
                      <a:lnTo>
                        <a:pt x="12763" y="25432"/>
                      </a:lnTo>
                      <a:lnTo>
                        <a:pt x="16097" y="15716"/>
                      </a:lnTo>
                      <a:lnTo>
                        <a:pt x="26384" y="16478"/>
                      </a:lnTo>
                      <a:lnTo>
                        <a:pt x="18193" y="10287"/>
                      </a:lnTo>
                      <a:lnTo>
                        <a:pt x="22098" y="762"/>
                      </a:lnTo>
                      <a:lnTo>
                        <a:pt x="13621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6" name="Freeform: Shape 1155">
                  <a:extLst>
                    <a:ext uri="{FF2B5EF4-FFF2-40B4-BE49-F238E27FC236}">
                      <a16:creationId xmlns:a16="http://schemas.microsoft.com/office/drawing/2014/main" id="{1145CA89-D1BF-3692-648B-993E467A9810}"/>
                    </a:ext>
                  </a:extLst>
                </p:cNvPr>
                <p:cNvSpPr/>
                <p:nvPr/>
              </p:nvSpPr>
              <p:spPr>
                <a:xfrm>
                  <a:off x="8713557" y="1945630"/>
                  <a:ext cx="25717" cy="26670"/>
                </a:xfrm>
                <a:custGeom>
                  <a:avLst/>
                  <a:gdLst>
                    <a:gd name="connsiteX0" fmla="*/ 15716 w 25717"/>
                    <a:gd name="connsiteY0" fmla="*/ 8858 h 26670"/>
                    <a:gd name="connsiteX1" fmla="*/ 10287 w 25717"/>
                    <a:gd name="connsiteY1" fmla="*/ 0 h 26670"/>
                    <a:gd name="connsiteX2" fmla="*/ 10001 w 25717"/>
                    <a:gd name="connsiteY2" fmla="*/ 10382 h 26670"/>
                    <a:gd name="connsiteX3" fmla="*/ 0 w 25717"/>
                    <a:gd name="connsiteY3" fmla="*/ 12954 h 26670"/>
                    <a:gd name="connsiteX4" fmla="*/ 9811 w 25717"/>
                    <a:gd name="connsiteY4" fmla="*/ 16383 h 26670"/>
                    <a:gd name="connsiteX5" fmla="*/ 9049 w 25717"/>
                    <a:gd name="connsiteY5" fmla="*/ 26670 h 26670"/>
                    <a:gd name="connsiteX6" fmla="*/ 15335 w 25717"/>
                    <a:gd name="connsiteY6" fmla="*/ 18479 h 26670"/>
                    <a:gd name="connsiteX7" fmla="*/ 24956 w 25717"/>
                    <a:gd name="connsiteY7" fmla="*/ 22384 h 26670"/>
                    <a:gd name="connsiteX8" fmla="*/ 19050 w 25717"/>
                    <a:gd name="connsiteY8" fmla="*/ 13811 h 26670"/>
                    <a:gd name="connsiteX9" fmla="*/ 25718 w 25717"/>
                    <a:gd name="connsiteY9" fmla="*/ 5906 h 26670"/>
                    <a:gd name="connsiteX10" fmla="*/ 15716 w 25717"/>
                    <a:gd name="connsiteY10" fmla="*/ 8858 h 26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7" h="26670">
                      <a:moveTo>
                        <a:pt x="15716" y="8858"/>
                      </a:moveTo>
                      <a:lnTo>
                        <a:pt x="10287" y="0"/>
                      </a:lnTo>
                      <a:lnTo>
                        <a:pt x="10001" y="10382"/>
                      </a:lnTo>
                      <a:lnTo>
                        <a:pt x="0" y="12954"/>
                      </a:lnTo>
                      <a:lnTo>
                        <a:pt x="9811" y="16383"/>
                      </a:lnTo>
                      <a:lnTo>
                        <a:pt x="9049" y="26670"/>
                      </a:lnTo>
                      <a:lnTo>
                        <a:pt x="15335" y="18479"/>
                      </a:lnTo>
                      <a:lnTo>
                        <a:pt x="24956" y="22384"/>
                      </a:lnTo>
                      <a:lnTo>
                        <a:pt x="19050" y="13811"/>
                      </a:lnTo>
                      <a:lnTo>
                        <a:pt x="25718" y="5906"/>
                      </a:lnTo>
                      <a:lnTo>
                        <a:pt x="15716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7" name="Freeform: Shape 1156">
                  <a:extLst>
                    <a:ext uri="{FF2B5EF4-FFF2-40B4-BE49-F238E27FC236}">
                      <a16:creationId xmlns:a16="http://schemas.microsoft.com/office/drawing/2014/main" id="{A3558F38-39AB-224E-9872-988C758F5BA8}"/>
                    </a:ext>
                  </a:extLst>
                </p:cNvPr>
                <p:cNvSpPr/>
                <p:nvPr/>
              </p:nvSpPr>
              <p:spPr>
                <a:xfrm>
                  <a:off x="8448476" y="2709726"/>
                  <a:ext cx="26955" cy="26003"/>
                </a:xfrm>
                <a:custGeom>
                  <a:avLst/>
                  <a:gdLst>
                    <a:gd name="connsiteX0" fmla="*/ 16478 w 26955"/>
                    <a:gd name="connsiteY0" fmla="*/ 10192 h 26003"/>
                    <a:gd name="connsiteX1" fmla="*/ 13907 w 26955"/>
                    <a:gd name="connsiteY1" fmla="*/ 0 h 26003"/>
                    <a:gd name="connsiteX2" fmla="*/ 10478 w 26955"/>
                    <a:gd name="connsiteY2" fmla="*/ 9906 h 26003"/>
                    <a:gd name="connsiteX3" fmla="*/ 0 w 26955"/>
                    <a:gd name="connsiteY3" fmla="*/ 9144 h 26003"/>
                    <a:gd name="connsiteX4" fmla="*/ 8382 w 26955"/>
                    <a:gd name="connsiteY4" fmla="*/ 15526 h 26003"/>
                    <a:gd name="connsiteX5" fmla="*/ 4382 w 26955"/>
                    <a:gd name="connsiteY5" fmla="*/ 25241 h 26003"/>
                    <a:gd name="connsiteX6" fmla="*/ 13049 w 26955"/>
                    <a:gd name="connsiteY6" fmla="*/ 19241 h 26003"/>
                    <a:gd name="connsiteX7" fmla="*/ 21050 w 26955"/>
                    <a:gd name="connsiteY7" fmla="*/ 26003 h 26003"/>
                    <a:gd name="connsiteX8" fmla="*/ 18002 w 26955"/>
                    <a:gd name="connsiteY8" fmla="*/ 15907 h 26003"/>
                    <a:gd name="connsiteX9" fmla="*/ 26956 w 26955"/>
                    <a:gd name="connsiteY9" fmla="*/ 10382 h 26003"/>
                    <a:gd name="connsiteX10" fmla="*/ 16478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478" y="10192"/>
                      </a:moveTo>
                      <a:lnTo>
                        <a:pt x="13907" y="0"/>
                      </a:lnTo>
                      <a:lnTo>
                        <a:pt x="10478" y="9906"/>
                      </a:lnTo>
                      <a:lnTo>
                        <a:pt x="0" y="9144"/>
                      </a:lnTo>
                      <a:lnTo>
                        <a:pt x="8382" y="15526"/>
                      </a:lnTo>
                      <a:lnTo>
                        <a:pt x="4382" y="25241"/>
                      </a:lnTo>
                      <a:lnTo>
                        <a:pt x="13049" y="19241"/>
                      </a:lnTo>
                      <a:lnTo>
                        <a:pt x="21050" y="26003"/>
                      </a:lnTo>
                      <a:lnTo>
                        <a:pt x="18002" y="15907"/>
                      </a:lnTo>
                      <a:lnTo>
                        <a:pt x="26956" y="10382"/>
                      </a:lnTo>
                      <a:lnTo>
                        <a:pt x="16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8" name="Freeform: Shape 1157">
                  <a:extLst>
                    <a:ext uri="{FF2B5EF4-FFF2-40B4-BE49-F238E27FC236}">
                      <a16:creationId xmlns:a16="http://schemas.microsoft.com/office/drawing/2014/main" id="{B1EE4224-6D3B-988D-6190-4F1D4148A9BB}"/>
                    </a:ext>
                  </a:extLst>
                </p:cNvPr>
                <p:cNvSpPr/>
                <p:nvPr/>
              </p:nvSpPr>
              <p:spPr>
                <a:xfrm>
                  <a:off x="7981275" y="2452169"/>
                  <a:ext cx="26288" cy="27241"/>
                </a:xfrm>
                <a:custGeom>
                  <a:avLst/>
                  <a:gdLst>
                    <a:gd name="connsiteX0" fmla="*/ 16288 w 26288"/>
                    <a:gd name="connsiteY0" fmla="*/ 10573 h 27241"/>
                    <a:gd name="connsiteX1" fmla="*/ 17050 w 26288"/>
                    <a:gd name="connsiteY1" fmla="*/ 0 h 27241"/>
                    <a:gd name="connsiteX2" fmla="*/ 10668 w 26288"/>
                    <a:gd name="connsiteY2" fmla="*/ 8382 h 27241"/>
                    <a:gd name="connsiteX3" fmla="*/ 762 w 26288"/>
                    <a:gd name="connsiteY3" fmla="*/ 4382 h 27241"/>
                    <a:gd name="connsiteX4" fmla="*/ 6858 w 26288"/>
                    <a:gd name="connsiteY4" fmla="*/ 13145 h 27241"/>
                    <a:gd name="connsiteX5" fmla="*/ 0 w 26288"/>
                    <a:gd name="connsiteY5" fmla="*/ 21241 h 27241"/>
                    <a:gd name="connsiteX6" fmla="*/ 10192 w 26288"/>
                    <a:gd name="connsiteY6" fmla="*/ 18193 h 27241"/>
                    <a:gd name="connsiteX7" fmla="*/ 15716 w 26288"/>
                    <a:gd name="connsiteY7" fmla="*/ 27242 h 27241"/>
                    <a:gd name="connsiteX8" fmla="*/ 16002 w 26288"/>
                    <a:gd name="connsiteY8" fmla="*/ 16574 h 27241"/>
                    <a:gd name="connsiteX9" fmla="*/ 26289 w 26288"/>
                    <a:gd name="connsiteY9" fmla="*/ 14097 h 27241"/>
                    <a:gd name="connsiteX10" fmla="*/ 16288 w 26288"/>
                    <a:gd name="connsiteY10" fmla="*/ 10573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288" h="27241">
                      <a:moveTo>
                        <a:pt x="16288" y="10573"/>
                      </a:moveTo>
                      <a:lnTo>
                        <a:pt x="17050" y="0"/>
                      </a:lnTo>
                      <a:lnTo>
                        <a:pt x="10668" y="8382"/>
                      </a:lnTo>
                      <a:lnTo>
                        <a:pt x="762" y="4382"/>
                      </a:lnTo>
                      <a:lnTo>
                        <a:pt x="6858" y="13145"/>
                      </a:lnTo>
                      <a:lnTo>
                        <a:pt x="0" y="21241"/>
                      </a:lnTo>
                      <a:lnTo>
                        <a:pt x="10192" y="18193"/>
                      </a:lnTo>
                      <a:lnTo>
                        <a:pt x="15716" y="27242"/>
                      </a:lnTo>
                      <a:lnTo>
                        <a:pt x="16002" y="16574"/>
                      </a:lnTo>
                      <a:lnTo>
                        <a:pt x="26289" y="14097"/>
                      </a:lnTo>
                      <a:lnTo>
                        <a:pt x="16288" y="10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9" name="Freeform: Shape 1158">
                  <a:extLst>
                    <a:ext uri="{FF2B5EF4-FFF2-40B4-BE49-F238E27FC236}">
                      <a16:creationId xmlns:a16="http://schemas.microsoft.com/office/drawing/2014/main" id="{CCCC295D-E978-F69F-5C1E-7CEB822A093E}"/>
                    </a:ext>
                  </a:extLst>
                </p:cNvPr>
                <p:cNvSpPr/>
                <p:nvPr/>
              </p:nvSpPr>
              <p:spPr>
                <a:xfrm>
                  <a:off x="7899836" y="2515511"/>
                  <a:ext cx="27527" cy="26479"/>
                </a:xfrm>
                <a:custGeom>
                  <a:avLst/>
                  <a:gdLst>
                    <a:gd name="connsiteX0" fmla="*/ 18955 w 27527"/>
                    <a:gd name="connsiteY0" fmla="*/ 10763 h 26479"/>
                    <a:gd name="connsiteX1" fmla="*/ 23050 w 27527"/>
                    <a:gd name="connsiteY1" fmla="*/ 762 h 26479"/>
                    <a:gd name="connsiteX2" fmla="*/ 14192 w 27527"/>
                    <a:gd name="connsiteY2" fmla="*/ 6858 h 26479"/>
                    <a:gd name="connsiteX3" fmla="*/ 6001 w 27527"/>
                    <a:gd name="connsiteY3" fmla="*/ 0 h 26479"/>
                    <a:gd name="connsiteX4" fmla="*/ 9144 w 27527"/>
                    <a:gd name="connsiteY4" fmla="*/ 10192 h 26479"/>
                    <a:gd name="connsiteX5" fmla="*/ 0 w 27527"/>
                    <a:gd name="connsiteY5" fmla="*/ 15907 h 26479"/>
                    <a:gd name="connsiteX6" fmla="*/ 10763 w 27527"/>
                    <a:gd name="connsiteY6" fmla="*/ 16097 h 26479"/>
                    <a:gd name="connsiteX7" fmla="*/ 13335 w 27527"/>
                    <a:gd name="connsiteY7" fmla="*/ 26479 h 26479"/>
                    <a:gd name="connsiteX8" fmla="*/ 16859 w 27527"/>
                    <a:gd name="connsiteY8" fmla="*/ 16383 h 26479"/>
                    <a:gd name="connsiteX9" fmla="*/ 27527 w 27527"/>
                    <a:gd name="connsiteY9" fmla="*/ 17145 h 26479"/>
                    <a:gd name="connsiteX10" fmla="*/ 18955 w 27527"/>
                    <a:gd name="connsiteY10" fmla="*/ 10763 h 26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6479">
                      <a:moveTo>
                        <a:pt x="18955" y="10763"/>
                      </a:moveTo>
                      <a:lnTo>
                        <a:pt x="23050" y="762"/>
                      </a:lnTo>
                      <a:lnTo>
                        <a:pt x="14192" y="6858"/>
                      </a:lnTo>
                      <a:lnTo>
                        <a:pt x="6001" y="0"/>
                      </a:lnTo>
                      <a:lnTo>
                        <a:pt x="9144" y="10192"/>
                      </a:lnTo>
                      <a:lnTo>
                        <a:pt x="0" y="15907"/>
                      </a:lnTo>
                      <a:lnTo>
                        <a:pt x="10763" y="16097"/>
                      </a:lnTo>
                      <a:lnTo>
                        <a:pt x="13335" y="26479"/>
                      </a:lnTo>
                      <a:lnTo>
                        <a:pt x="16859" y="16383"/>
                      </a:lnTo>
                      <a:lnTo>
                        <a:pt x="27527" y="17145"/>
                      </a:lnTo>
                      <a:lnTo>
                        <a:pt x="18955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0" name="Freeform: Shape 1159">
                  <a:extLst>
                    <a:ext uri="{FF2B5EF4-FFF2-40B4-BE49-F238E27FC236}">
                      <a16:creationId xmlns:a16="http://schemas.microsoft.com/office/drawing/2014/main" id="{3216B5E2-3FAD-DA79-9F0D-2482F03CAE5C}"/>
                    </a:ext>
                  </a:extLst>
                </p:cNvPr>
                <p:cNvSpPr/>
                <p:nvPr/>
              </p:nvSpPr>
              <p:spPr>
                <a:xfrm>
                  <a:off x="8378562" y="2107555"/>
                  <a:ext cx="26765" cy="27812"/>
                </a:xfrm>
                <a:custGeom>
                  <a:avLst/>
                  <a:gdLst>
                    <a:gd name="connsiteX0" fmla="*/ 19812 w 26765"/>
                    <a:gd name="connsiteY0" fmla="*/ 14383 h 27812"/>
                    <a:gd name="connsiteX1" fmla="*/ 26765 w 26765"/>
                    <a:gd name="connsiteY1" fmla="*/ 6096 h 27812"/>
                    <a:gd name="connsiteX2" fmla="*/ 16383 w 26765"/>
                    <a:gd name="connsiteY2" fmla="*/ 9239 h 27812"/>
                    <a:gd name="connsiteX3" fmla="*/ 10668 w 26765"/>
                    <a:gd name="connsiteY3" fmla="*/ 0 h 27812"/>
                    <a:gd name="connsiteX4" fmla="*/ 10478 w 26765"/>
                    <a:gd name="connsiteY4" fmla="*/ 10858 h 27812"/>
                    <a:gd name="connsiteX5" fmla="*/ 0 w 26765"/>
                    <a:gd name="connsiteY5" fmla="*/ 13430 h 27812"/>
                    <a:gd name="connsiteX6" fmla="*/ 10192 w 26765"/>
                    <a:gd name="connsiteY6" fmla="*/ 17050 h 27812"/>
                    <a:gd name="connsiteX7" fmla="*/ 9430 w 26765"/>
                    <a:gd name="connsiteY7" fmla="*/ 27813 h 27812"/>
                    <a:gd name="connsiteX8" fmla="*/ 15907 w 26765"/>
                    <a:gd name="connsiteY8" fmla="*/ 19240 h 27812"/>
                    <a:gd name="connsiteX9" fmla="*/ 26003 w 26765"/>
                    <a:gd name="connsiteY9" fmla="*/ 23241 h 27812"/>
                    <a:gd name="connsiteX10" fmla="*/ 19812 w 26765"/>
                    <a:gd name="connsiteY10" fmla="*/ 14383 h 27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765" h="27812">
                      <a:moveTo>
                        <a:pt x="19812" y="14383"/>
                      </a:moveTo>
                      <a:lnTo>
                        <a:pt x="26765" y="6096"/>
                      </a:lnTo>
                      <a:lnTo>
                        <a:pt x="16383" y="9239"/>
                      </a:lnTo>
                      <a:lnTo>
                        <a:pt x="10668" y="0"/>
                      </a:lnTo>
                      <a:lnTo>
                        <a:pt x="10478" y="10858"/>
                      </a:lnTo>
                      <a:lnTo>
                        <a:pt x="0" y="13430"/>
                      </a:lnTo>
                      <a:lnTo>
                        <a:pt x="10192" y="17050"/>
                      </a:lnTo>
                      <a:lnTo>
                        <a:pt x="9430" y="27813"/>
                      </a:lnTo>
                      <a:lnTo>
                        <a:pt x="15907" y="19240"/>
                      </a:lnTo>
                      <a:lnTo>
                        <a:pt x="26003" y="23241"/>
                      </a:lnTo>
                      <a:lnTo>
                        <a:pt x="19812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1" name="Freeform: Shape 1160">
                  <a:extLst>
                    <a:ext uri="{FF2B5EF4-FFF2-40B4-BE49-F238E27FC236}">
                      <a16:creationId xmlns:a16="http://schemas.microsoft.com/office/drawing/2014/main" id="{64D12577-985E-374B-34D0-2215F16B3465}"/>
                    </a:ext>
                  </a:extLst>
                </p:cNvPr>
                <p:cNvSpPr/>
                <p:nvPr/>
              </p:nvSpPr>
              <p:spPr>
                <a:xfrm>
                  <a:off x="13812956" y="1583394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2000 h 3714"/>
                    <a:gd name="connsiteX1" fmla="*/ 3620 w 3619"/>
                    <a:gd name="connsiteY1" fmla="*/ 857 h 3714"/>
                    <a:gd name="connsiteX2" fmla="*/ 2191 w 3619"/>
                    <a:gd name="connsiteY2" fmla="*/ 1238 h 3714"/>
                    <a:gd name="connsiteX3" fmla="*/ 1429 w 3619"/>
                    <a:gd name="connsiteY3" fmla="*/ 0 h 3714"/>
                    <a:gd name="connsiteX4" fmla="*/ 1334 w 3619"/>
                    <a:gd name="connsiteY4" fmla="*/ 1524 h 3714"/>
                    <a:gd name="connsiteX5" fmla="*/ 0 w 3619"/>
                    <a:gd name="connsiteY5" fmla="*/ 1810 h 3714"/>
                    <a:gd name="connsiteX6" fmla="*/ 1334 w 3619"/>
                    <a:gd name="connsiteY6" fmla="*/ 2286 h 3714"/>
                    <a:gd name="connsiteX7" fmla="*/ 1238 w 3619"/>
                    <a:gd name="connsiteY7" fmla="*/ 3715 h 3714"/>
                    <a:gd name="connsiteX8" fmla="*/ 2095 w 3619"/>
                    <a:gd name="connsiteY8" fmla="*/ 2572 h 3714"/>
                    <a:gd name="connsiteX9" fmla="*/ 3429 w 3619"/>
                    <a:gd name="connsiteY9" fmla="*/ 3143 h 3714"/>
                    <a:gd name="connsiteX10" fmla="*/ 2667 w 3619"/>
                    <a:gd name="connsiteY10" fmla="*/ 2000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2000"/>
                      </a:moveTo>
                      <a:lnTo>
                        <a:pt x="3620" y="857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334" y="1524"/>
                      </a:lnTo>
                      <a:lnTo>
                        <a:pt x="0" y="1810"/>
                      </a:lnTo>
                      <a:lnTo>
                        <a:pt x="1334" y="2286"/>
                      </a:lnTo>
                      <a:lnTo>
                        <a:pt x="1238" y="3715"/>
                      </a:lnTo>
                      <a:lnTo>
                        <a:pt x="2095" y="2572"/>
                      </a:lnTo>
                      <a:lnTo>
                        <a:pt x="3429" y="3143"/>
                      </a:lnTo>
                      <a:lnTo>
                        <a:pt x="2667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2" name="Freeform: Shape 1161">
                  <a:extLst>
                    <a:ext uri="{FF2B5EF4-FFF2-40B4-BE49-F238E27FC236}">
                      <a16:creationId xmlns:a16="http://schemas.microsoft.com/office/drawing/2014/main" id="{5346279F-B999-B85A-7ADE-8AF2E929D0B5}"/>
                    </a:ext>
                  </a:extLst>
                </p:cNvPr>
                <p:cNvSpPr/>
                <p:nvPr/>
              </p:nvSpPr>
              <p:spPr>
                <a:xfrm>
                  <a:off x="13732946" y="1595777"/>
                  <a:ext cx="3714" cy="3809"/>
                </a:xfrm>
                <a:custGeom>
                  <a:avLst/>
                  <a:gdLst>
                    <a:gd name="connsiteX0" fmla="*/ 2191 w 3714"/>
                    <a:gd name="connsiteY0" fmla="*/ 2667 h 3809"/>
                    <a:gd name="connsiteX1" fmla="*/ 3620 w 3714"/>
                    <a:gd name="connsiteY1" fmla="*/ 3239 h 3809"/>
                    <a:gd name="connsiteX2" fmla="*/ 2763 w 3714"/>
                    <a:gd name="connsiteY2" fmla="*/ 2000 h 3809"/>
                    <a:gd name="connsiteX3" fmla="*/ 3715 w 3714"/>
                    <a:gd name="connsiteY3" fmla="*/ 857 h 3809"/>
                    <a:gd name="connsiteX4" fmla="*/ 2286 w 3714"/>
                    <a:gd name="connsiteY4" fmla="*/ 1238 h 3809"/>
                    <a:gd name="connsiteX5" fmla="*/ 1429 w 3714"/>
                    <a:gd name="connsiteY5" fmla="*/ 0 h 3809"/>
                    <a:gd name="connsiteX6" fmla="*/ 1429 w 3714"/>
                    <a:gd name="connsiteY6" fmla="*/ 1524 h 3809"/>
                    <a:gd name="connsiteX7" fmla="*/ 0 w 3714"/>
                    <a:gd name="connsiteY7" fmla="*/ 1810 h 3809"/>
                    <a:gd name="connsiteX8" fmla="*/ 1429 w 3714"/>
                    <a:gd name="connsiteY8" fmla="*/ 2381 h 3809"/>
                    <a:gd name="connsiteX9" fmla="*/ 1238 w 3714"/>
                    <a:gd name="connsiteY9" fmla="*/ 3810 h 3809"/>
                    <a:gd name="connsiteX10" fmla="*/ 2191 w 3714"/>
                    <a:gd name="connsiteY10" fmla="*/ 2667 h 3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809">
                      <a:moveTo>
                        <a:pt x="2191" y="2667"/>
                      </a:moveTo>
                      <a:lnTo>
                        <a:pt x="3620" y="3239"/>
                      </a:lnTo>
                      <a:lnTo>
                        <a:pt x="2763" y="2000"/>
                      </a:lnTo>
                      <a:lnTo>
                        <a:pt x="3715" y="857"/>
                      </a:lnTo>
                      <a:lnTo>
                        <a:pt x="2286" y="1238"/>
                      </a:lnTo>
                      <a:lnTo>
                        <a:pt x="1429" y="0"/>
                      </a:lnTo>
                      <a:lnTo>
                        <a:pt x="1429" y="1524"/>
                      </a:lnTo>
                      <a:lnTo>
                        <a:pt x="0" y="1810"/>
                      </a:lnTo>
                      <a:lnTo>
                        <a:pt x="1429" y="2381"/>
                      </a:lnTo>
                      <a:lnTo>
                        <a:pt x="1238" y="3810"/>
                      </a:lnTo>
                      <a:lnTo>
                        <a:pt x="2191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3" name="Freeform: Shape 1162">
                  <a:extLst>
                    <a:ext uri="{FF2B5EF4-FFF2-40B4-BE49-F238E27FC236}">
                      <a16:creationId xmlns:a16="http://schemas.microsoft.com/office/drawing/2014/main" id="{21494717-B4DE-AE62-24ED-986CE00EDD8C}"/>
                    </a:ext>
                  </a:extLst>
                </p:cNvPr>
                <p:cNvSpPr/>
                <p:nvPr/>
              </p:nvSpPr>
              <p:spPr>
                <a:xfrm>
                  <a:off x="13551304" y="1557010"/>
                  <a:ext cx="3905" cy="4095"/>
                </a:xfrm>
                <a:custGeom>
                  <a:avLst/>
                  <a:gdLst>
                    <a:gd name="connsiteX0" fmla="*/ 953 w 3905"/>
                    <a:gd name="connsiteY0" fmla="*/ 2000 h 4095"/>
                    <a:gd name="connsiteX1" fmla="*/ 0 w 3905"/>
                    <a:gd name="connsiteY1" fmla="*/ 3239 h 4095"/>
                    <a:gd name="connsiteX2" fmla="*/ 1524 w 3905"/>
                    <a:gd name="connsiteY2" fmla="*/ 2762 h 4095"/>
                    <a:gd name="connsiteX3" fmla="*/ 2381 w 3905"/>
                    <a:gd name="connsiteY3" fmla="*/ 4096 h 4095"/>
                    <a:gd name="connsiteX4" fmla="*/ 2381 w 3905"/>
                    <a:gd name="connsiteY4" fmla="*/ 2476 h 4095"/>
                    <a:gd name="connsiteX5" fmla="*/ 3906 w 3905"/>
                    <a:gd name="connsiteY5" fmla="*/ 2095 h 4095"/>
                    <a:gd name="connsiteX6" fmla="*/ 2381 w 3905"/>
                    <a:gd name="connsiteY6" fmla="*/ 1619 h 4095"/>
                    <a:gd name="connsiteX7" fmla="*/ 2572 w 3905"/>
                    <a:gd name="connsiteY7" fmla="*/ 0 h 4095"/>
                    <a:gd name="connsiteX8" fmla="*/ 1524 w 3905"/>
                    <a:gd name="connsiteY8" fmla="*/ 1238 h 4095"/>
                    <a:gd name="connsiteX9" fmla="*/ 95 w 3905"/>
                    <a:gd name="connsiteY9" fmla="*/ 667 h 4095"/>
                    <a:gd name="connsiteX10" fmla="*/ 953 w 3905"/>
                    <a:gd name="connsiteY10" fmla="*/ 2000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4095">
                      <a:moveTo>
                        <a:pt x="953" y="2000"/>
                      </a:moveTo>
                      <a:lnTo>
                        <a:pt x="0" y="3239"/>
                      </a:lnTo>
                      <a:lnTo>
                        <a:pt x="1524" y="2762"/>
                      </a:lnTo>
                      <a:lnTo>
                        <a:pt x="2381" y="4096"/>
                      </a:lnTo>
                      <a:lnTo>
                        <a:pt x="2381" y="2476"/>
                      </a:lnTo>
                      <a:lnTo>
                        <a:pt x="3906" y="2095"/>
                      </a:lnTo>
                      <a:lnTo>
                        <a:pt x="2381" y="1619"/>
                      </a:lnTo>
                      <a:lnTo>
                        <a:pt x="2572" y="0"/>
                      </a:lnTo>
                      <a:lnTo>
                        <a:pt x="1524" y="1238"/>
                      </a:lnTo>
                      <a:lnTo>
                        <a:pt x="95" y="667"/>
                      </a:lnTo>
                      <a:lnTo>
                        <a:pt x="953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4" name="Freeform: Shape 1163">
                  <a:extLst>
                    <a:ext uri="{FF2B5EF4-FFF2-40B4-BE49-F238E27FC236}">
                      <a16:creationId xmlns:a16="http://schemas.microsoft.com/office/drawing/2014/main" id="{5FDBB59E-342F-B33F-6677-ADE776F982B5}"/>
                    </a:ext>
                  </a:extLst>
                </p:cNvPr>
                <p:cNvSpPr/>
                <p:nvPr/>
              </p:nvSpPr>
              <p:spPr>
                <a:xfrm>
                  <a:off x="13620551" y="1721983"/>
                  <a:ext cx="4191" cy="4000"/>
                </a:xfrm>
                <a:custGeom>
                  <a:avLst/>
                  <a:gdLst>
                    <a:gd name="connsiteX0" fmla="*/ 1429 w 4191"/>
                    <a:gd name="connsiteY0" fmla="*/ 1524 h 4000"/>
                    <a:gd name="connsiteX1" fmla="*/ 0 w 4191"/>
                    <a:gd name="connsiteY1" fmla="*/ 2381 h 4000"/>
                    <a:gd name="connsiteX2" fmla="*/ 1619 w 4191"/>
                    <a:gd name="connsiteY2" fmla="*/ 2381 h 4000"/>
                    <a:gd name="connsiteX3" fmla="*/ 2000 w 4191"/>
                    <a:gd name="connsiteY3" fmla="*/ 4000 h 4000"/>
                    <a:gd name="connsiteX4" fmla="*/ 2572 w 4191"/>
                    <a:gd name="connsiteY4" fmla="*/ 2476 h 4000"/>
                    <a:gd name="connsiteX5" fmla="*/ 4191 w 4191"/>
                    <a:gd name="connsiteY5" fmla="*/ 2572 h 4000"/>
                    <a:gd name="connsiteX6" fmla="*/ 2857 w 4191"/>
                    <a:gd name="connsiteY6" fmla="*/ 1619 h 4000"/>
                    <a:gd name="connsiteX7" fmla="*/ 3524 w 4191"/>
                    <a:gd name="connsiteY7" fmla="*/ 95 h 4000"/>
                    <a:gd name="connsiteX8" fmla="*/ 2191 w 4191"/>
                    <a:gd name="connsiteY8" fmla="*/ 1048 h 4000"/>
                    <a:gd name="connsiteX9" fmla="*/ 953 w 4191"/>
                    <a:gd name="connsiteY9" fmla="*/ 0 h 4000"/>
                    <a:gd name="connsiteX10" fmla="*/ 1429 w 4191"/>
                    <a:gd name="connsiteY10" fmla="*/ 1524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00">
                      <a:moveTo>
                        <a:pt x="1429" y="1524"/>
                      </a:moveTo>
                      <a:lnTo>
                        <a:pt x="0" y="2381"/>
                      </a:lnTo>
                      <a:lnTo>
                        <a:pt x="1619" y="2381"/>
                      </a:lnTo>
                      <a:lnTo>
                        <a:pt x="2000" y="4000"/>
                      </a:lnTo>
                      <a:lnTo>
                        <a:pt x="2572" y="2476"/>
                      </a:lnTo>
                      <a:lnTo>
                        <a:pt x="4191" y="2572"/>
                      </a:lnTo>
                      <a:lnTo>
                        <a:pt x="2857" y="1619"/>
                      </a:lnTo>
                      <a:lnTo>
                        <a:pt x="3524" y="95"/>
                      </a:lnTo>
                      <a:lnTo>
                        <a:pt x="2191" y="1048"/>
                      </a:lnTo>
                      <a:lnTo>
                        <a:pt x="953" y="0"/>
                      </a:lnTo>
                      <a:lnTo>
                        <a:pt x="142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5" name="Freeform: Shape 1164">
                  <a:extLst>
                    <a:ext uri="{FF2B5EF4-FFF2-40B4-BE49-F238E27FC236}">
                      <a16:creationId xmlns:a16="http://schemas.microsoft.com/office/drawing/2014/main" id="{B6F1A754-AC03-038C-D914-50BA4548442D}"/>
                    </a:ext>
                  </a:extLst>
                </p:cNvPr>
                <p:cNvSpPr/>
                <p:nvPr/>
              </p:nvSpPr>
              <p:spPr>
                <a:xfrm>
                  <a:off x="13557686" y="1728079"/>
                  <a:ext cx="4095" cy="4286"/>
                </a:xfrm>
                <a:custGeom>
                  <a:avLst/>
                  <a:gdLst>
                    <a:gd name="connsiteX0" fmla="*/ 1619 w 4095"/>
                    <a:gd name="connsiteY0" fmla="*/ 1715 h 4286"/>
                    <a:gd name="connsiteX1" fmla="*/ 0 w 4095"/>
                    <a:gd name="connsiteY1" fmla="*/ 2096 h 4286"/>
                    <a:gd name="connsiteX2" fmla="*/ 1619 w 4095"/>
                    <a:gd name="connsiteY2" fmla="*/ 2572 h 4286"/>
                    <a:gd name="connsiteX3" fmla="*/ 1428 w 4095"/>
                    <a:gd name="connsiteY3" fmla="*/ 4286 h 4286"/>
                    <a:gd name="connsiteX4" fmla="*/ 2477 w 4095"/>
                    <a:gd name="connsiteY4" fmla="*/ 2953 h 4286"/>
                    <a:gd name="connsiteX5" fmla="*/ 4000 w 4095"/>
                    <a:gd name="connsiteY5" fmla="*/ 3524 h 4286"/>
                    <a:gd name="connsiteX6" fmla="*/ 3048 w 4095"/>
                    <a:gd name="connsiteY6" fmla="*/ 2191 h 4286"/>
                    <a:gd name="connsiteX7" fmla="*/ 4096 w 4095"/>
                    <a:gd name="connsiteY7" fmla="*/ 952 h 4286"/>
                    <a:gd name="connsiteX8" fmla="*/ 2477 w 4095"/>
                    <a:gd name="connsiteY8" fmla="*/ 1429 h 4286"/>
                    <a:gd name="connsiteX9" fmla="*/ 1619 w 4095"/>
                    <a:gd name="connsiteY9" fmla="*/ 0 h 4286"/>
                    <a:gd name="connsiteX10" fmla="*/ 1619 w 4095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286">
                      <a:moveTo>
                        <a:pt x="1619" y="1715"/>
                      </a:moveTo>
                      <a:lnTo>
                        <a:pt x="0" y="2096"/>
                      </a:lnTo>
                      <a:lnTo>
                        <a:pt x="1619" y="2572"/>
                      </a:lnTo>
                      <a:lnTo>
                        <a:pt x="1428" y="4286"/>
                      </a:lnTo>
                      <a:lnTo>
                        <a:pt x="2477" y="2953"/>
                      </a:lnTo>
                      <a:lnTo>
                        <a:pt x="4000" y="3524"/>
                      </a:lnTo>
                      <a:lnTo>
                        <a:pt x="3048" y="2191"/>
                      </a:lnTo>
                      <a:lnTo>
                        <a:pt x="4096" y="952"/>
                      </a:lnTo>
                      <a:lnTo>
                        <a:pt x="2477" y="1429"/>
                      </a:lnTo>
                      <a:lnTo>
                        <a:pt x="1619" y="0"/>
                      </a:lnTo>
                      <a:lnTo>
                        <a:pt x="1619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6" name="Freeform: Shape 1165">
                  <a:extLst>
                    <a:ext uri="{FF2B5EF4-FFF2-40B4-BE49-F238E27FC236}">
                      <a16:creationId xmlns:a16="http://schemas.microsoft.com/office/drawing/2014/main" id="{AB4FB393-7126-237E-4758-4E306F843A3B}"/>
                    </a:ext>
                  </a:extLst>
                </p:cNvPr>
                <p:cNvSpPr/>
                <p:nvPr/>
              </p:nvSpPr>
              <p:spPr>
                <a:xfrm>
                  <a:off x="13523967" y="1607493"/>
                  <a:ext cx="4191" cy="4095"/>
                </a:xfrm>
                <a:custGeom>
                  <a:avLst/>
                  <a:gdLst>
                    <a:gd name="connsiteX0" fmla="*/ 1620 w 4191"/>
                    <a:gd name="connsiteY0" fmla="*/ 1619 h 4095"/>
                    <a:gd name="connsiteX1" fmla="*/ 0 w 4191"/>
                    <a:gd name="connsiteY1" fmla="*/ 1429 h 4095"/>
                    <a:gd name="connsiteX2" fmla="*/ 1334 w 4191"/>
                    <a:gd name="connsiteY2" fmla="*/ 2476 h 4095"/>
                    <a:gd name="connsiteX3" fmla="*/ 667 w 4191"/>
                    <a:gd name="connsiteY3" fmla="*/ 4000 h 4095"/>
                    <a:gd name="connsiteX4" fmla="*/ 2000 w 4191"/>
                    <a:gd name="connsiteY4" fmla="*/ 3048 h 4095"/>
                    <a:gd name="connsiteX5" fmla="*/ 3334 w 4191"/>
                    <a:gd name="connsiteY5" fmla="*/ 4096 h 4095"/>
                    <a:gd name="connsiteX6" fmla="*/ 2858 w 4191"/>
                    <a:gd name="connsiteY6" fmla="*/ 2572 h 4095"/>
                    <a:gd name="connsiteX7" fmla="*/ 4191 w 4191"/>
                    <a:gd name="connsiteY7" fmla="*/ 1619 h 4095"/>
                    <a:gd name="connsiteX8" fmla="*/ 2572 w 4191"/>
                    <a:gd name="connsiteY8" fmla="*/ 1619 h 4095"/>
                    <a:gd name="connsiteX9" fmla="*/ 2191 w 4191"/>
                    <a:gd name="connsiteY9" fmla="*/ 0 h 4095"/>
                    <a:gd name="connsiteX10" fmla="*/ 1620 w 4191"/>
                    <a:gd name="connsiteY10" fmla="*/ 1619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95">
                      <a:moveTo>
                        <a:pt x="1620" y="1619"/>
                      </a:moveTo>
                      <a:lnTo>
                        <a:pt x="0" y="1429"/>
                      </a:lnTo>
                      <a:lnTo>
                        <a:pt x="1334" y="2476"/>
                      </a:lnTo>
                      <a:lnTo>
                        <a:pt x="667" y="4000"/>
                      </a:lnTo>
                      <a:lnTo>
                        <a:pt x="2000" y="3048"/>
                      </a:lnTo>
                      <a:lnTo>
                        <a:pt x="3334" y="4096"/>
                      </a:lnTo>
                      <a:lnTo>
                        <a:pt x="2858" y="2572"/>
                      </a:lnTo>
                      <a:lnTo>
                        <a:pt x="4191" y="1619"/>
                      </a:lnTo>
                      <a:lnTo>
                        <a:pt x="2572" y="1619"/>
                      </a:lnTo>
                      <a:lnTo>
                        <a:pt x="2191" y="0"/>
                      </a:lnTo>
                      <a:lnTo>
                        <a:pt x="1620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7" name="Freeform: Shape 1166">
                  <a:extLst>
                    <a:ext uri="{FF2B5EF4-FFF2-40B4-BE49-F238E27FC236}">
                      <a16:creationId xmlns:a16="http://schemas.microsoft.com/office/drawing/2014/main" id="{F520D6DB-2AF0-9491-C1A6-401B7815D53F}"/>
                    </a:ext>
                  </a:extLst>
                </p:cNvPr>
                <p:cNvSpPr/>
                <p:nvPr/>
              </p:nvSpPr>
              <p:spPr>
                <a:xfrm>
                  <a:off x="13503298" y="1658832"/>
                  <a:ext cx="4191" cy="4286"/>
                </a:xfrm>
                <a:custGeom>
                  <a:avLst/>
                  <a:gdLst>
                    <a:gd name="connsiteX0" fmla="*/ 1714 w 4191"/>
                    <a:gd name="connsiteY0" fmla="*/ 1333 h 4286"/>
                    <a:gd name="connsiteX1" fmla="*/ 191 w 4191"/>
                    <a:gd name="connsiteY1" fmla="*/ 762 h 4286"/>
                    <a:gd name="connsiteX2" fmla="*/ 1143 w 4191"/>
                    <a:gd name="connsiteY2" fmla="*/ 2096 h 4286"/>
                    <a:gd name="connsiteX3" fmla="*/ 0 w 4191"/>
                    <a:gd name="connsiteY3" fmla="*/ 3429 h 4286"/>
                    <a:gd name="connsiteX4" fmla="*/ 1619 w 4191"/>
                    <a:gd name="connsiteY4" fmla="*/ 2857 h 4286"/>
                    <a:gd name="connsiteX5" fmla="*/ 2477 w 4191"/>
                    <a:gd name="connsiteY5" fmla="*/ 4286 h 4286"/>
                    <a:gd name="connsiteX6" fmla="*/ 2572 w 4191"/>
                    <a:gd name="connsiteY6" fmla="*/ 2667 h 4286"/>
                    <a:gd name="connsiteX7" fmla="*/ 4191 w 4191"/>
                    <a:gd name="connsiteY7" fmla="*/ 2286 h 4286"/>
                    <a:gd name="connsiteX8" fmla="*/ 2572 w 4191"/>
                    <a:gd name="connsiteY8" fmla="*/ 1715 h 4286"/>
                    <a:gd name="connsiteX9" fmla="*/ 2667 w 4191"/>
                    <a:gd name="connsiteY9" fmla="*/ 0 h 4286"/>
                    <a:gd name="connsiteX10" fmla="*/ 1714 w 4191"/>
                    <a:gd name="connsiteY10" fmla="*/ 1333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286">
                      <a:moveTo>
                        <a:pt x="1714" y="1333"/>
                      </a:moveTo>
                      <a:lnTo>
                        <a:pt x="191" y="762"/>
                      </a:lnTo>
                      <a:lnTo>
                        <a:pt x="1143" y="2096"/>
                      </a:lnTo>
                      <a:lnTo>
                        <a:pt x="0" y="3429"/>
                      </a:lnTo>
                      <a:lnTo>
                        <a:pt x="1619" y="2857"/>
                      </a:lnTo>
                      <a:lnTo>
                        <a:pt x="2477" y="4286"/>
                      </a:lnTo>
                      <a:lnTo>
                        <a:pt x="2572" y="2667"/>
                      </a:lnTo>
                      <a:lnTo>
                        <a:pt x="4191" y="2286"/>
                      </a:lnTo>
                      <a:lnTo>
                        <a:pt x="2572" y="1715"/>
                      </a:lnTo>
                      <a:lnTo>
                        <a:pt x="2667" y="0"/>
                      </a:lnTo>
                      <a:lnTo>
                        <a:pt x="171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8" name="Freeform: Shape 1167">
                  <a:extLst>
                    <a:ext uri="{FF2B5EF4-FFF2-40B4-BE49-F238E27FC236}">
                      <a16:creationId xmlns:a16="http://schemas.microsoft.com/office/drawing/2014/main" id="{1C6B1A6C-F234-7429-CB96-DBA6096156D1}"/>
                    </a:ext>
                  </a:extLst>
                </p:cNvPr>
                <p:cNvSpPr/>
                <p:nvPr/>
              </p:nvSpPr>
              <p:spPr>
                <a:xfrm>
                  <a:off x="13382235" y="1663785"/>
                  <a:ext cx="4477" cy="4381"/>
                </a:xfrm>
                <a:custGeom>
                  <a:avLst/>
                  <a:gdLst>
                    <a:gd name="connsiteX0" fmla="*/ 3048 w 4477"/>
                    <a:gd name="connsiteY0" fmla="*/ 1715 h 4381"/>
                    <a:gd name="connsiteX1" fmla="*/ 3715 w 4477"/>
                    <a:gd name="connsiteY1" fmla="*/ 95 h 4381"/>
                    <a:gd name="connsiteX2" fmla="*/ 2286 w 4477"/>
                    <a:gd name="connsiteY2" fmla="*/ 1143 h 4381"/>
                    <a:gd name="connsiteX3" fmla="*/ 953 w 4477"/>
                    <a:gd name="connsiteY3" fmla="*/ 0 h 4381"/>
                    <a:gd name="connsiteX4" fmla="*/ 1524 w 4477"/>
                    <a:gd name="connsiteY4" fmla="*/ 1715 h 4381"/>
                    <a:gd name="connsiteX5" fmla="*/ 0 w 4477"/>
                    <a:gd name="connsiteY5" fmla="*/ 2572 h 4381"/>
                    <a:gd name="connsiteX6" fmla="*/ 1715 w 4477"/>
                    <a:gd name="connsiteY6" fmla="*/ 2667 h 4381"/>
                    <a:gd name="connsiteX7" fmla="*/ 2191 w 4477"/>
                    <a:gd name="connsiteY7" fmla="*/ 4381 h 4381"/>
                    <a:gd name="connsiteX8" fmla="*/ 2763 w 4477"/>
                    <a:gd name="connsiteY8" fmla="*/ 2667 h 4381"/>
                    <a:gd name="connsiteX9" fmla="*/ 4477 w 4477"/>
                    <a:gd name="connsiteY9" fmla="*/ 2762 h 4381"/>
                    <a:gd name="connsiteX10" fmla="*/ 3048 w 4477"/>
                    <a:gd name="connsiteY10" fmla="*/ 1715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7" h="4381">
                      <a:moveTo>
                        <a:pt x="3048" y="1715"/>
                      </a:moveTo>
                      <a:lnTo>
                        <a:pt x="3715" y="95"/>
                      </a:lnTo>
                      <a:lnTo>
                        <a:pt x="2286" y="1143"/>
                      </a:lnTo>
                      <a:lnTo>
                        <a:pt x="953" y="0"/>
                      </a:lnTo>
                      <a:lnTo>
                        <a:pt x="1524" y="1715"/>
                      </a:lnTo>
                      <a:lnTo>
                        <a:pt x="0" y="2572"/>
                      </a:lnTo>
                      <a:lnTo>
                        <a:pt x="1715" y="2667"/>
                      </a:lnTo>
                      <a:lnTo>
                        <a:pt x="2191" y="4381"/>
                      </a:lnTo>
                      <a:lnTo>
                        <a:pt x="2763" y="2667"/>
                      </a:lnTo>
                      <a:lnTo>
                        <a:pt x="4477" y="2762"/>
                      </a:lnTo>
                      <a:lnTo>
                        <a:pt x="3048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9" name="Freeform: Shape 1168">
                  <a:extLst>
                    <a:ext uri="{FF2B5EF4-FFF2-40B4-BE49-F238E27FC236}">
                      <a16:creationId xmlns:a16="http://schemas.microsoft.com/office/drawing/2014/main" id="{ACB9B666-B2A6-CA51-0183-E42DD00467F0}"/>
                    </a:ext>
                  </a:extLst>
                </p:cNvPr>
                <p:cNvSpPr/>
                <p:nvPr/>
              </p:nvSpPr>
              <p:spPr>
                <a:xfrm>
                  <a:off x="13329086" y="1566630"/>
                  <a:ext cx="4571" cy="4381"/>
                </a:xfrm>
                <a:custGeom>
                  <a:avLst/>
                  <a:gdLst>
                    <a:gd name="connsiteX0" fmla="*/ 3048 w 4571"/>
                    <a:gd name="connsiteY0" fmla="*/ 2667 h 4381"/>
                    <a:gd name="connsiteX1" fmla="*/ 4572 w 4571"/>
                    <a:gd name="connsiteY1" fmla="*/ 1715 h 4381"/>
                    <a:gd name="connsiteX2" fmla="*/ 2762 w 4571"/>
                    <a:gd name="connsiteY2" fmla="*/ 1715 h 4381"/>
                    <a:gd name="connsiteX3" fmla="*/ 2381 w 4571"/>
                    <a:gd name="connsiteY3" fmla="*/ 0 h 4381"/>
                    <a:gd name="connsiteX4" fmla="*/ 1810 w 4571"/>
                    <a:gd name="connsiteY4" fmla="*/ 1619 h 4381"/>
                    <a:gd name="connsiteX5" fmla="*/ 0 w 4571"/>
                    <a:gd name="connsiteY5" fmla="*/ 1524 h 4381"/>
                    <a:gd name="connsiteX6" fmla="*/ 1428 w 4571"/>
                    <a:gd name="connsiteY6" fmla="*/ 2572 h 4381"/>
                    <a:gd name="connsiteX7" fmla="*/ 762 w 4571"/>
                    <a:gd name="connsiteY7" fmla="*/ 4286 h 4381"/>
                    <a:gd name="connsiteX8" fmla="*/ 2191 w 4571"/>
                    <a:gd name="connsiteY8" fmla="*/ 3239 h 4381"/>
                    <a:gd name="connsiteX9" fmla="*/ 3524 w 4571"/>
                    <a:gd name="connsiteY9" fmla="*/ 4381 h 4381"/>
                    <a:gd name="connsiteX10" fmla="*/ 3048 w 4571"/>
                    <a:gd name="connsiteY10" fmla="*/ 2667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1" h="4381">
                      <a:moveTo>
                        <a:pt x="3048" y="2667"/>
                      </a:moveTo>
                      <a:lnTo>
                        <a:pt x="4572" y="1715"/>
                      </a:lnTo>
                      <a:lnTo>
                        <a:pt x="2762" y="1715"/>
                      </a:lnTo>
                      <a:lnTo>
                        <a:pt x="2381" y="0"/>
                      </a:lnTo>
                      <a:lnTo>
                        <a:pt x="1810" y="1619"/>
                      </a:lnTo>
                      <a:lnTo>
                        <a:pt x="0" y="1524"/>
                      </a:lnTo>
                      <a:lnTo>
                        <a:pt x="1428" y="2572"/>
                      </a:lnTo>
                      <a:lnTo>
                        <a:pt x="762" y="4286"/>
                      </a:lnTo>
                      <a:lnTo>
                        <a:pt x="2191" y="3239"/>
                      </a:lnTo>
                      <a:lnTo>
                        <a:pt x="3524" y="4381"/>
                      </a:lnTo>
                      <a:lnTo>
                        <a:pt x="3048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0" name="Freeform: Shape 1169">
                  <a:extLst>
                    <a:ext uri="{FF2B5EF4-FFF2-40B4-BE49-F238E27FC236}">
                      <a16:creationId xmlns:a16="http://schemas.microsoft.com/office/drawing/2014/main" id="{F878C79D-8286-21A2-578C-C67BF0371E3D}"/>
                    </a:ext>
                  </a:extLst>
                </p:cNvPr>
                <p:cNvSpPr/>
                <p:nvPr/>
              </p:nvSpPr>
              <p:spPr>
                <a:xfrm>
                  <a:off x="13290224" y="1761226"/>
                  <a:ext cx="4667" cy="4476"/>
                </a:xfrm>
                <a:custGeom>
                  <a:avLst/>
                  <a:gdLst>
                    <a:gd name="connsiteX0" fmla="*/ 2857 w 4667"/>
                    <a:gd name="connsiteY0" fmla="*/ 2762 h 4476"/>
                    <a:gd name="connsiteX1" fmla="*/ 4667 w 4667"/>
                    <a:gd name="connsiteY1" fmla="*/ 2953 h 4476"/>
                    <a:gd name="connsiteX2" fmla="*/ 3239 w 4667"/>
                    <a:gd name="connsiteY2" fmla="*/ 1810 h 4476"/>
                    <a:gd name="connsiteX3" fmla="*/ 3905 w 4667"/>
                    <a:gd name="connsiteY3" fmla="*/ 95 h 4476"/>
                    <a:gd name="connsiteX4" fmla="*/ 2381 w 4667"/>
                    <a:gd name="connsiteY4" fmla="*/ 1143 h 4476"/>
                    <a:gd name="connsiteX5" fmla="*/ 1048 w 4667"/>
                    <a:gd name="connsiteY5" fmla="*/ 0 h 4476"/>
                    <a:gd name="connsiteX6" fmla="*/ 1524 w 4667"/>
                    <a:gd name="connsiteY6" fmla="*/ 1715 h 4476"/>
                    <a:gd name="connsiteX7" fmla="*/ 0 w 4667"/>
                    <a:gd name="connsiteY7" fmla="*/ 2667 h 4476"/>
                    <a:gd name="connsiteX8" fmla="*/ 1810 w 4667"/>
                    <a:gd name="connsiteY8" fmla="*/ 2762 h 4476"/>
                    <a:gd name="connsiteX9" fmla="*/ 2286 w 4667"/>
                    <a:gd name="connsiteY9" fmla="*/ 4477 h 4476"/>
                    <a:gd name="connsiteX10" fmla="*/ 2857 w 4667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476">
                      <a:moveTo>
                        <a:pt x="2857" y="2762"/>
                      </a:moveTo>
                      <a:lnTo>
                        <a:pt x="4667" y="2953"/>
                      </a:lnTo>
                      <a:lnTo>
                        <a:pt x="3239" y="1810"/>
                      </a:lnTo>
                      <a:lnTo>
                        <a:pt x="3905" y="95"/>
                      </a:lnTo>
                      <a:lnTo>
                        <a:pt x="2381" y="1143"/>
                      </a:lnTo>
                      <a:lnTo>
                        <a:pt x="1048" y="0"/>
                      </a:lnTo>
                      <a:lnTo>
                        <a:pt x="1524" y="1715"/>
                      </a:lnTo>
                      <a:lnTo>
                        <a:pt x="0" y="2667"/>
                      </a:lnTo>
                      <a:lnTo>
                        <a:pt x="1810" y="2762"/>
                      </a:lnTo>
                      <a:lnTo>
                        <a:pt x="2286" y="4477"/>
                      </a:lnTo>
                      <a:lnTo>
                        <a:pt x="2857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1" name="Freeform: Shape 1170">
                  <a:extLst>
                    <a:ext uri="{FF2B5EF4-FFF2-40B4-BE49-F238E27FC236}">
                      <a16:creationId xmlns:a16="http://schemas.microsoft.com/office/drawing/2014/main" id="{E1690AE9-06AF-29BA-2341-CE985F14DE27}"/>
                    </a:ext>
                  </a:extLst>
                </p:cNvPr>
                <p:cNvSpPr/>
                <p:nvPr/>
              </p:nvSpPr>
              <p:spPr>
                <a:xfrm>
                  <a:off x="13216119" y="1727507"/>
                  <a:ext cx="4667" cy="4857"/>
                </a:xfrm>
                <a:custGeom>
                  <a:avLst/>
                  <a:gdLst>
                    <a:gd name="connsiteX0" fmla="*/ 1810 w 4667"/>
                    <a:gd name="connsiteY0" fmla="*/ 3239 h 4857"/>
                    <a:gd name="connsiteX1" fmla="*/ 2763 w 4667"/>
                    <a:gd name="connsiteY1" fmla="*/ 4858 h 4857"/>
                    <a:gd name="connsiteX2" fmla="*/ 2858 w 4667"/>
                    <a:gd name="connsiteY2" fmla="*/ 2953 h 4857"/>
                    <a:gd name="connsiteX3" fmla="*/ 4668 w 4667"/>
                    <a:gd name="connsiteY3" fmla="*/ 2477 h 4857"/>
                    <a:gd name="connsiteX4" fmla="*/ 2858 w 4667"/>
                    <a:gd name="connsiteY4" fmla="*/ 1905 h 4857"/>
                    <a:gd name="connsiteX5" fmla="*/ 3048 w 4667"/>
                    <a:gd name="connsiteY5" fmla="*/ 0 h 4857"/>
                    <a:gd name="connsiteX6" fmla="*/ 1905 w 4667"/>
                    <a:gd name="connsiteY6" fmla="*/ 1524 h 4857"/>
                    <a:gd name="connsiteX7" fmla="*/ 191 w 4667"/>
                    <a:gd name="connsiteY7" fmla="*/ 762 h 4857"/>
                    <a:gd name="connsiteX8" fmla="*/ 1238 w 4667"/>
                    <a:gd name="connsiteY8" fmla="*/ 2381 h 4857"/>
                    <a:gd name="connsiteX9" fmla="*/ 0 w 4667"/>
                    <a:gd name="connsiteY9" fmla="*/ 3810 h 4857"/>
                    <a:gd name="connsiteX10" fmla="*/ 1810 w 4667"/>
                    <a:gd name="connsiteY10" fmla="*/ 3239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857">
                      <a:moveTo>
                        <a:pt x="1810" y="3239"/>
                      </a:moveTo>
                      <a:lnTo>
                        <a:pt x="2763" y="4858"/>
                      </a:lnTo>
                      <a:lnTo>
                        <a:pt x="2858" y="2953"/>
                      </a:lnTo>
                      <a:lnTo>
                        <a:pt x="4668" y="2477"/>
                      </a:lnTo>
                      <a:lnTo>
                        <a:pt x="2858" y="1905"/>
                      </a:lnTo>
                      <a:lnTo>
                        <a:pt x="3048" y="0"/>
                      </a:lnTo>
                      <a:lnTo>
                        <a:pt x="1905" y="1524"/>
                      </a:lnTo>
                      <a:lnTo>
                        <a:pt x="191" y="762"/>
                      </a:lnTo>
                      <a:lnTo>
                        <a:pt x="1238" y="2381"/>
                      </a:lnTo>
                      <a:lnTo>
                        <a:pt x="0" y="3810"/>
                      </a:lnTo>
                      <a:lnTo>
                        <a:pt x="1810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2" name="Freeform: Shape 1171">
                  <a:extLst>
                    <a:ext uri="{FF2B5EF4-FFF2-40B4-BE49-F238E27FC236}">
                      <a16:creationId xmlns:a16="http://schemas.microsoft.com/office/drawing/2014/main" id="{ED17A903-8880-AEA4-EB06-679668260757}"/>
                    </a:ext>
                  </a:extLst>
                </p:cNvPr>
                <p:cNvSpPr/>
                <p:nvPr/>
              </p:nvSpPr>
              <p:spPr>
                <a:xfrm>
                  <a:off x="13188402" y="1664833"/>
                  <a:ext cx="4857" cy="4667"/>
                </a:xfrm>
                <a:custGeom>
                  <a:avLst/>
                  <a:gdLst>
                    <a:gd name="connsiteX0" fmla="*/ 1905 w 4857"/>
                    <a:gd name="connsiteY0" fmla="*/ 2857 h 4667"/>
                    <a:gd name="connsiteX1" fmla="*/ 2381 w 4857"/>
                    <a:gd name="connsiteY1" fmla="*/ 4667 h 4667"/>
                    <a:gd name="connsiteX2" fmla="*/ 2953 w 4857"/>
                    <a:gd name="connsiteY2" fmla="*/ 2857 h 4667"/>
                    <a:gd name="connsiteX3" fmla="*/ 4858 w 4857"/>
                    <a:gd name="connsiteY3" fmla="*/ 3048 h 4667"/>
                    <a:gd name="connsiteX4" fmla="*/ 3334 w 4857"/>
                    <a:gd name="connsiteY4" fmla="*/ 1905 h 4667"/>
                    <a:gd name="connsiteX5" fmla="*/ 4096 w 4857"/>
                    <a:gd name="connsiteY5" fmla="*/ 95 h 4667"/>
                    <a:gd name="connsiteX6" fmla="*/ 2477 w 4857"/>
                    <a:gd name="connsiteY6" fmla="*/ 1238 h 4667"/>
                    <a:gd name="connsiteX7" fmla="*/ 1048 w 4857"/>
                    <a:gd name="connsiteY7" fmla="*/ 0 h 4667"/>
                    <a:gd name="connsiteX8" fmla="*/ 1619 w 4857"/>
                    <a:gd name="connsiteY8" fmla="*/ 1810 h 4667"/>
                    <a:gd name="connsiteX9" fmla="*/ 0 w 4857"/>
                    <a:gd name="connsiteY9" fmla="*/ 2762 h 4667"/>
                    <a:gd name="connsiteX10" fmla="*/ 1905 w 4857"/>
                    <a:gd name="connsiteY10" fmla="*/ 285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667">
                      <a:moveTo>
                        <a:pt x="1905" y="2857"/>
                      </a:moveTo>
                      <a:lnTo>
                        <a:pt x="2381" y="4667"/>
                      </a:lnTo>
                      <a:lnTo>
                        <a:pt x="2953" y="2857"/>
                      </a:lnTo>
                      <a:lnTo>
                        <a:pt x="4858" y="3048"/>
                      </a:lnTo>
                      <a:lnTo>
                        <a:pt x="3334" y="1905"/>
                      </a:lnTo>
                      <a:lnTo>
                        <a:pt x="4096" y="95"/>
                      </a:lnTo>
                      <a:lnTo>
                        <a:pt x="2477" y="1238"/>
                      </a:lnTo>
                      <a:lnTo>
                        <a:pt x="1048" y="0"/>
                      </a:lnTo>
                      <a:lnTo>
                        <a:pt x="1619" y="1810"/>
                      </a:lnTo>
                      <a:lnTo>
                        <a:pt x="0" y="2762"/>
                      </a:lnTo>
                      <a:lnTo>
                        <a:pt x="1905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" name="Freeform: Shape 1172">
                  <a:extLst>
                    <a:ext uri="{FF2B5EF4-FFF2-40B4-BE49-F238E27FC236}">
                      <a16:creationId xmlns:a16="http://schemas.microsoft.com/office/drawing/2014/main" id="{C1677C0E-899A-C83C-3E81-73DE41081683}"/>
                    </a:ext>
                  </a:extLst>
                </p:cNvPr>
                <p:cNvSpPr/>
                <p:nvPr/>
              </p:nvSpPr>
              <p:spPr>
                <a:xfrm>
                  <a:off x="13165923" y="1694456"/>
                  <a:ext cx="4762" cy="4953"/>
                </a:xfrm>
                <a:custGeom>
                  <a:avLst/>
                  <a:gdLst>
                    <a:gd name="connsiteX0" fmla="*/ 1810 w 4762"/>
                    <a:gd name="connsiteY0" fmla="*/ 2953 h 4953"/>
                    <a:gd name="connsiteX1" fmla="*/ 1619 w 4762"/>
                    <a:gd name="connsiteY1" fmla="*/ 4953 h 4953"/>
                    <a:gd name="connsiteX2" fmla="*/ 2857 w 4762"/>
                    <a:gd name="connsiteY2" fmla="*/ 3334 h 4953"/>
                    <a:gd name="connsiteX3" fmla="*/ 4572 w 4762"/>
                    <a:gd name="connsiteY3" fmla="*/ 4096 h 4953"/>
                    <a:gd name="connsiteX4" fmla="*/ 3524 w 4762"/>
                    <a:gd name="connsiteY4" fmla="*/ 2572 h 4953"/>
                    <a:gd name="connsiteX5" fmla="*/ 4763 w 4762"/>
                    <a:gd name="connsiteY5" fmla="*/ 1048 h 4953"/>
                    <a:gd name="connsiteX6" fmla="*/ 2857 w 4762"/>
                    <a:gd name="connsiteY6" fmla="*/ 1619 h 4953"/>
                    <a:gd name="connsiteX7" fmla="*/ 1905 w 4762"/>
                    <a:gd name="connsiteY7" fmla="*/ 0 h 4953"/>
                    <a:gd name="connsiteX8" fmla="*/ 1810 w 4762"/>
                    <a:gd name="connsiteY8" fmla="*/ 1905 h 4953"/>
                    <a:gd name="connsiteX9" fmla="*/ 0 w 4762"/>
                    <a:gd name="connsiteY9" fmla="*/ 2381 h 4953"/>
                    <a:gd name="connsiteX10" fmla="*/ 1810 w 4762"/>
                    <a:gd name="connsiteY10" fmla="*/ 2953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953">
                      <a:moveTo>
                        <a:pt x="1810" y="2953"/>
                      </a:moveTo>
                      <a:lnTo>
                        <a:pt x="1619" y="4953"/>
                      </a:lnTo>
                      <a:lnTo>
                        <a:pt x="2857" y="3334"/>
                      </a:lnTo>
                      <a:lnTo>
                        <a:pt x="4572" y="4096"/>
                      </a:lnTo>
                      <a:lnTo>
                        <a:pt x="3524" y="2572"/>
                      </a:lnTo>
                      <a:lnTo>
                        <a:pt x="4763" y="1048"/>
                      </a:lnTo>
                      <a:lnTo>
                        <a:pt x="2857" y="1619"/>
                      </a:lnTo>
                      <a:lnTo>
                        <a:pt x="1905" y="0"/>
                      </a:lnTo>
                      <a:lnTo>
                        <a:pt x="1810" y="1905"/>
                      </a:lnTo>
                      <a:lnTo>
                        <a:pt x="0" y="2381"/>
                      </a:lnTo>
                      <a:lnTo>
                        <a:pt x="181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4" name="Freeform: Shape 1173">
                  <a:extLst>
                    <a:ext uri="{FF2B5EF4-FFF2-40B4-BE49-F238E27FC236}">
                      <a16:creationId xmlns:a16="http://schemas.microsoft.com/office/drawing/2014/main" id="{3AABCB10-2434-C985-ACF3-4BCBB7AC94A8}"/>
                    </a:ext>
                  </a:extLst>
                </p:cNvPr>
                <p:cNvSpPr/>
                <p:nvPr/>
              </p:nvSpPr>
              <p:spPr>
                <a:xfrm>
                  <a:off x="13146206" y="1775323"/>
                  <a:ext cx="4953" cy="4857"/>
                </a:xfrm>
                <a:custGeom>
                  <a:avLst/>
                  <a:gdLst>
                    <a:gd name="connsiteX0" fmla="*/ 1524 w 4953"/>
                    <a:gd name="connsiteY0" fmla="*/ 2857 h 4857"/>
                    <a:gd name="connsiteX1" fmla="*/ 857 w 4953"/>
                    <a:gd name="connsiteY1" fmla="*/ 4667 h 4857"/>
                    <a:gd name="connsiteX2" fmla="*/ 2381 w 4953"/>
                    <a:gd name="connsiteY2" fmla="*/ 3620 h 4857"/>
                    <a:gd name="connsiteX3" fmla="*/ 3905 w 4953"/>
                    <a:gd name="connsiteY3" fmla="*/ 4858 h 4857"/>
                    <a:gd name="connsiteX4" fmla="*/ 3334 w 4953"/>
                    <a:gd name="connsiteY4" fmla="*/ 2953 h 4857"/>
                    <a:gd name="connsiteX5" fmla="*/ 4953 w 4953"/>
                    <a:gd name="connsiteY5" fmla="*/ 1905 h 4857"/>
                    <a:gd name="connsiteX6" fmla="*/ 3048 w 4953"/>
                    <a:gd name="connsiteY6" fmla="*/ 1905 h 4857"/>
                    <a:gd name="connsiteX7" fmla="*/ 2572 w 4953"/>
                    <a:gd name="connsiteY7" fmla="*/ 0 h 4857"/>
                    <a:gd name="connsiteX8" fmla="*/ 1905 w 4953"/>
                    <a:gd name="connsiteY8" fmla="*/ 1810 h 4857"/>
                    <a:gd name="connsiteX9" fmla="*/ 0 w 4953"/>
                    <a:gd name="connsiteY9" fmla="*/ 1715 h 4857"/>
                    <a:gd name="connsiteX10" fmla="*/ 1524 w 4953"/>
                    <a:gd name="connsiteY10" fmla="*/ 2857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3" h="4857">
                      <a:moveTo>
                        <a:pt x="1524" y="2857"/>
                      </a:moveTo>
                      <a:lnTo>
                        <a:pt x="857" y="4667"/>
                      </a:lnTo>
                      <a:lnTo>
                        <a:pt x="2381" y="3620"/>
                      </a:lnTo>
                      <a:lnTo>
                        <a:pt x="3905" y="4858"/>
                      </a:lnTo>
                      <a:lnTo>
                        <a:pt x="3334" y="2953"/>
                      </a:lnTo>
                      <a:lnTo>
                        <a:pt x="4953" y="1905"/>
                      </a:lnTo>
                      <a:lnTo>
                        <a:pt x="3048" y="1905"/>
                      </a:lnTo>
                      <a:lnTo>
                        <a:pt x="2572" y="0"/>
                      </a:lnTo>
                      <a:lnTo>
                        <a:pt x="1905" y="1810"/>
                      </a:lnTo>
                      <a:lnTo>
                        <a:pt x="0" y="1715"/>
                      </a:lnTo>
                      <a:lnTo>
                        <a:pt x="1524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5" name="Freeform: Shape 1174">
                  <a:extLst>
                    <a:ext uri="{FF2B5EF4-FFF2-40B4-BE49-F238E27FC236}">
                      <a16:creationId xmlns:a16="http://schemas.microsoft.com/office/drawing/2014/main" id="{E1DE9D4C-7F3E-3B61-414E-92CE54F4DA0D}"/>
                    </a:ext>
                  </a:extLst>
                </p:cNvPr>
                <p:cNvSpPr/>
                <p:nvPr/>
              </p:nvSpPr>
              <p:spPr>
                <a:xfrm>
                  <a:off x="13041907" y="1646069"/>
                  <a:ext cx="5238" cy="5048"/>
                </a:xfrm>
                <a:custGeom>
                  <a:avLst/>
                  <a:gdLst>
                    <a:gd name="connsiteX0" fmla="*/ 2096 w 5238"/>
                    <a:gd name="connsiteY0" fmla="*/ 1905 h 5048"/>
                    <a:gd name="connsiteX1" fmla="*/ 0 w 5238"/>
                    <a:gd name="connsiteY1" fmla="*/ 1810 h 5048"/>
                    <a:gd name="connsiteX2" fmla="*/ 1619 w 5238"/>
                    <a:gd name="connsiteY2" fmla="*/ 3048 h 5048"/>
                    <a:gd name="connsiteX3" fmla="*/ 858 w 5238"/>
                    <a:gd name="connsiteY3" fmla="*/ 4858 h 5048"/>
                    <a:gd name="connsiteX4" fmla="*/ 2572 w 5238"/>
                    <a:gd name="connsiteY4" fmla="*/ 3715 h 5048"/>
                    <a:gd name="connsiteX5" fmla="*/ 4096 w 5238"/>
                    <a:gd name="connsiteY5" fmla="*/ 5048 h 5048"/>
                    <a:gd name="connsiteX6" fmla="*/ 3524 w 5238"/>
                    <a:gd name="connsiteY6" fmla="*/ 3143 h 5048"/>
                    <a:gd name="connsiteX7" fmla="*/ 5239 w 5238"/>
                    <a:gd name="connsiteY7" fmla="*/ 2096 h 5048"/>
                    <a:gd name="connsiteX8" fmla="*/ 3239 w 5238"/>
                    <a:gd name="connsiteY8" fmla="*/ 2000 h 5048"/>
                    <a:gd name="connsiteX9" fmla="*/ 2667 w 5238"/>
                    <a:gd name="connsiteY9" fmla="*/ 0 h 5048"/>
                    <a:gd name="connsiteX10" fmla="*/ 2096 w 5238"/>
                    <a:gd name="connsiteY10" fmla="*/ 1905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048">
                      <a:moveTo>
                        <a:pt x="2096" y="1905"/>
                      </a:moveTo>
                      <a:lnTo>
                        <a:pt x="0" y="1810"/>
                      </a:lnTo>
                      <a:lnTo>
                        <a:pt x="1619" y="3048"/>
                      </a:lnTo>
                      <a:lnTo>
                        <a:pt x="858" y="4858"/>
                      </a:lnTo>
                      <a:lnTo>
                        <a:pt x="2572" y="3715"/>
                      </a:lnTo>
                      <a:lnTo>
                        <a:pt x="4096" y="5048"/>
                      </a:lnTo>
                      <a:lnTo>
                        <a:pt x="3524" y="3143"/>
                      </a:lnTo>
                      <a:lnTo>
                        <a:pt x="5239" y="2096"/>
                      </a:lnTo>
                      <a:lnTo>
                        <a:pt x="3239" y="2000"/>
                      </a:lnTo>
                      <a:lnTo>
                        <a:pt x="2667" y="0"/>
                      </a:lnTo>
                      <a:lnTo>
                        <a:pt x="2096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6" name="Freeform: Shape 1175">
                  <a:extLst>
                    <a:ext uri="{FF2B5EF4-FFF2-40B4-BE49-F238E27FC236}">
                      <a16:creationId xmlns:a16="http://schemas.microsoft.com/office/drawing/2014/main" id="{F59CC61A-A4CF-8DEC-0644-6493FA3F046F}"/>
                    </a:ext>
                  </a:extLst>
                </p:cNvPr>
                <p:cNvSpPr/>
                <p:nvPr/>
              </p:nvSpPr>
              <p:spPr>
                <a:xfrm>
                  <a:off x="12996187" y="1694932"/>
                  <a:ext cx="5333" cy="5143"/>
                </a:xfrm>
                <a:custGeom>
                  <a:avLst/>
                  <a:gdLst>
                    <a:gd name="connsiteX0" fmla="*/ 2762 w 5333"/>
                    <a:gd name="connsiteY0" fmla="*/ 1333 h 5143"/>
                    <a:gd name="connsiteX1" fmla="*/ 1143 w 5333"/>
                    <a:gd name="connsiteY1" fmla="*/ 0 h 5143"/>
                    <a:gd name="connsiteX2" fmla="*/ 1714 w 5333"/>
                    <a:gd name="connsiteY2" fmla="*/ 2000 h 5143"/>
                    <a:gd name="connsiteX3" fmla="*/ 0 w 5333"/>
                    <a:gd name="connsiteY3" fmla="*/ 3048 h 5143"/>
                    <a:gd name="connsiteX4" fmla="*/ 2095 w 5333"/>
                    <a:gd name="connsiteY4" fmla="*/ 3143 h 5143"/>
                    <a:gd name="connsiteX5" fmla="*/ 2572 w 5333"/>
                    <a:gd name="connsiteY5" fmla="*/ 5144 h 5143"/>
                    <a:gd name="connsiteX6" fmla="*/ 3238 w 5333"/>
                    <a:gd name="connsiteY6" fmla="*/ 3239 h 5143"/>
                    <a:gd name="connsiteX7" fmla="*/ 5334 w 5333"/>
                    <a:gd name="connsiteY7" fmla="*/ 3334 h 5143"/>
                    <a:gd name="connsiteX8" fmla="*/ 3620 w 5333"/>
                    <a:gd name="connsiteY8" fmla="*/ 2096 h 5143"/>
                    <a:gd name="connsiteX9" fmla="*/ 4476 w 5333"/>
                    <a:gd name="connsiteY9" fmla="*/ 191 h 5143"/>
                    <a:gd name="connsiteX10" fmla="*/ 2762 w 5333"/>
                    <a:gd name="connsiteY10" fmla="*/ 1333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143">
                      <a:moveTo>
                        <a:pt x="2762" y="1333"/>
                      </a:moveTo>
                      <a:lnTo>
                        <a:pt x="1143" y="0"/>
                      </a:lnTo>
                      <a:lnTo>
                        <a:pt x="1714" y="2000"/>
                      </a:lnTo>
                      <a:lnTo>
                        <a:pt x="0" y="3048"/>
                      </a:lnTo>
                      <a:lnTo>
                        <a:pt x="2095" y="3143"/>
                      </a:lnTo>
                      <a:lnTo>
                        <a:pt x="2572" y="5144"/>
                      </a:lnTo>
                      <a:lnTo>
                        <a:pt x="3238" y="3239"/>
                      </a:lnTo>
                      <a:lnTo>
                        <a:pt x="5334" y="3334"/>
                      </a:lnTo>
                      <a:lnTo>
                        <a:pt x="3620" y="2096"/>
                      </a:lnTo>
                      <a:lnTo>
                        <a:pt x="4476" y="191"/>
                      </a:lnTo>
                      <a:lnTo>
                        <a:pt x="2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7" name="Freeform: Shape 1176">
                  <a:extLst>
                    <a:ext uri="{FF2B5EF4-FFF2-40B4-BE49-F238E27FC236}">
                      <a16:creationId xmlns:a16="http://schemas.microsoft.com/office/drawing/2014/main" id="{C55B8FB0-6AC3-62FB-7288-9FEA124A2C49}"/>
                    </a:ext>
                  </a:extLst>
                </p:cNvPr>
                <p:cNvSpPr/>
                <p:nvPr/>
              </p:nvSpPr>
              <p:spPr>
                <a:xfrm>
                  <a:off x="12966945" y="1613493"/>
                  <a:ext cx="5143" cy="5333"/>
                </a:xfrm>
                <a:custGeom>
                  <a:avLst/>
                  <a:gdLst>
                    <a:gd name="connsiteX0" fmla="*/ 3143 w 5143"/>
                    <a:gd name="connsiteY0" fmla="*/ 1715 h 5333"/>
                    <a:gd name="connsiteX1" fmla="*/ 2096 w 5143"/>
                    <a:gd name="connsiteY1" fmla="*/ 0 h 5333"/>
                    <a:gd name="connsiteX2" fmla="*/ 2000 w 5143"/>
                    <a:gd name="connsiteY2" fmla="*/ 2095 h 5333"/>
                    <a:gd name="connsiteX3" fmla="*/ 0 w 5143"/>
                    <a:gd name="connsiteY3" fmla="*/ 2572 h 5333"/>
                    <a:gd name="connsiteX4" fmla="*/ 2000 w 5143"/>
                    <a:gd name="connsiteY4" fmla="*/ 3239 h 5333"/>
                    <a:gd name="connsiteX5" fmla="*/ 1810 w 5143"/>
                    <a:gd name="connsiteY5" fmla="*/ 5334 h 5333"/>
                    <a:gd name="connsiteX6" fmla="*/ 3048 w 5143"/>
                    <a:gd name="connsiteY6" fmla="*/ 3619 h 5333"/>
                    <a:gd name="connsiteX7" fmla="*/ 5049 w 5143"/>
                    <a:gd name="connsiteY7" fmla="*/ 4477 h 5333"/>
                    <a:gd name="connsiteX8" fmla="*/ 3810 w 5143"/>
                    <a:gd name="connsiteY8" fmla="*/ 2762 h 5333"/>
                    <a:gd name="connsiteX9" fmla="*/ 5143 w 5143"/>
                    <a:gd name="connsiteY9" fmla="*/ 1143 h 5333"/>
                    <a:gd name="connsiteX10" fmla="*/ 3143 w 5143"/>
                    <a:gd name="connsiteY10" fmla="*/ 1715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333">
                      <a:moveTo>
                        <a:pt x="3143" y="1715"/>
                      </a:moveTo>
                      <a:lnTo>
                        <a:pt x="2096" y="0"/>
                      </a:lnTo>
                      <a:lnTo>
                        <a:pt x="2000" y="2095"/>
                      </a:lnTo>
                      <a:lnTo>
                        <a:pt x="0" y="2572"/>
                      </a:lnTo>
                      <a:lnTo>
                        <a:pt x="2000" y="3239"/>
                      </a:lnTo>
                      <a:lnTo>
                        <a:pt x="1810" y="5334"/>
                      </a:lnTo>
                      <a:lnTo>
                        <a:pt x="3048" y="3619"/>
                      </a:lnTo>
                      <a:lnTo>
                        <a:pt x="5049" y="4477"/>
                      </a:lnTo>
                      <a:lnTo>
                        <a:pt x="3810" y="2762"/>
                      </a:lnTo>
                      <a:lnTo>
                        <a:pt x="5143" y="1143"/>
                      </a:lnTo>
                      <a:lnTo>
                        <a:pt x="3143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8" name="Freeform: Shape 1177">
                  <a:extLst>
                    <a:ext uri="{FF2B5EF4-FFF2-40B4-BE49-F238E27FC236}">
                      <a16:creationId xmlns:a16="http://schemas.microsoft.com/office/drawing/2014/main" id="{671AF7D3-FCFC-CDB3-9800-87B1915C1C20}"/>
                    </a:ext>
                  </a:extLst>
                </p:cNvPr>
                <p:cNvSpPr/>
                <p:nvPr/>
              </p:nvSpPr>
              <p:spPr>
                <a:xfrm>
                  <a:off x="12941514" y="1595301"/>
                  <a:ext cx="5333" cy="5238"/>
                </a:xfrm>
                <a:custGeom>
                  <a:avLst/>
                  <a:gdLst>
                    <a:gd name="connsiteX0" fmla="*/ 3238 w 5333"/>
                    <a:gd name="connsiteY0" fmla="*/ 2000 h 5238"/>
                    <a:gd name="connsiteX1" fmla="*/ 2762 w 5333"/>
                    <a:gd name="connsiteY1" fmla="*/ 0 h 5238"/>
                    <a:gd name="connsiteX2" fmla="*/ 2095 w 5333"/>
                    <a:gd name="connsiteY2" fmla="*/ 2000 h 5238"/>
                    <a:gd name="connsiteX3" fmla="*/ 0 w 5333"/>
                    <a:gd name="connsiteY3" fmla="*/ 1810 h 5238"/>
                    <a:gd name="connsiteX4" fmla="*/ 1619 w 5333"/>
                    <a:gd name="connsiteY4" fmla="*/ 3143 h 5238"/>
                    <a:gd name="connsiteX5" fmla="*/ 857 w 5333"/>
                    <a:gd name="connsiteY5" fmla="*/ 5048 h 5238"/>
                    <a:gd name="connsiteX6" fmla="*/ 2571 w 5333"/>
                    <a:gd name="connsiteY6" fmla="*/ 3810 h 5238"/>
                    <a:gd name="connsiteX7" fmla="*/ 4191 w 5333"/>
                    <a:gd name="connsiteY7" fmla="*/ 5239 h 5238"/>
                    <a:gd name="connsiteX8" fmla="*/ 3524 w 5333"/>
                    <a:gd name="connsiteY8" fmla="*/ 3143 h 5238"/>
                    <a:gd name="connsiteX9" fmla="*/ 5334 w 5333"/>
                    <a:gd name="connsiteY9" fmla="*/ 2095 h 5238"/>
                    <a:gd name="connsiteX10" fmla="*/ 3238 w 5333"/>
                    <a:gd name="connsiteY10" fmla="*/ 2000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238">
                      <a:moveTo>
                        <a:pt x="3238" y="2000"/>
                      </a:moveTo>
                      <a:lnTo>
                        <a:pt x="2762" y="0"/>
                      </a:lnTo>
                      <a:lnTo>
                        <a:pt x="2095" y="2000"/>
                      </a:lnTo>
                      <a:lnTo>
                        <a:pt x="0" y="1810"/>
                      </a:lnTo>
                      <a:lnTo>
                        <a:pt x="1619" y="3143"/>
                      </a:lnTo>
                      <a:lnTo>
                        <a:pt x="857" y="5048"/>
                      </a:lnTo>
                      <a:lnTo>
                        <a:pt x="2571" y="3810"/>
                      </a:lnTo>
                      <a:lnTo>
                        <a:pt x="4191" y="5239"/>
                      </a:lnTo>
                      <a:lnTo>
                        <a:pt x="3524" y="3143"/>
                      </a:lnTo>
                      <a:lnTo>
                        <a:pt x="5334" y="2095"/>
                      </a:lnTo>
                      <a:lnTo>
                        <a:pt x="3238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9" name="Freeform: Shape 1178">
                  <a:extLst>
                    <a:ext uri="{FF2B5EF4-FFF2-40B4-BE49-F238E27FC236}">
                      <a16:creationId xmlns:a16="http://schemas.microsoft.com/office/drawing/2014/main" id="{49A5B4AC-EE66-6AA3-09E8-C6A85EAD3A8E}"/>
                    </a:ext>
                  </a:extLst>
                </p:cNvPr>
                <p:cNvSpPr/>
                <p:nvPr/>
              </p:nvSpPr>
              <p:spPr>
                <a:xfrm>
                  <a:off x="12922273" y="1673691"/>
                  <a:ext cx="5333" cy="5429"/>
                </a:xfrm>
                <a:custGeom>
                  <a:avLst/>
                  <a:gdLst>
                    <a:gd name="connsiteX0" fmla="*/ 3239 w 5333"/>
                    <a:gd name="connsiteY0" fmla="*/ 2095 h 5429"/>
                    <a:gd name="connsiteX1" fmla="*/ 3429 w 5333"/>
                    <a:gd name="connsiteY1" fmla="*/ 0 h 5429"/>
                    <a:gd name="connsiteX2" fmla="*/ 2191 w 5333"/>
                    <a:gd name="connsiteY2" fmla="*/ 1619 h 5429"/>
                    <a:gd name="connsiteX3" fmla="*/ 191 w 5333"/>
                    <a:gd name="connsiteY3" fmla="*/ 857 h 5429"/>
                    <a:gd name="connsiteX4" fmla="*/ 1429 w 5333"/>
                    <a:gd name="connsiteY4" fmla="*/ 2572 h 5429"/>
                    <a:gd name="connsiteX5" fmla="*/ 0 w 5333"/>
                    <a:gd name="connsiteY5" fmla="*/ 4191 h 5429"/>
                    <a:gd name="connsiteX6" fmla="*/ 2096 w 5333"/>
                    <a:gd name="connsiteY6" fmla="*/ 3620 h 5429"/>
                    <a:gd name="connsiteX7" fmla="*/ 3143 w 5333"/>
                    <a:gd name="connsiteY7" fmla="*/ 5429 h 5429"/>
                    <a:gd name="connsiteX8" fmla="*/ 3239 w 5333"/>
                    <a:gd name="connsiteY8" fmla="*/ 3334 h 5429"/>
                    <a:gd name="connsiteX9" fmla="*/ 5334 w 5333"/>
                    <a:gd name="connsiteY9" fmla="*/ 2762 h 5429"/>
                    <a:gd name="connsiteX10" fmla="*/ 3239 w 5333"/>
                    <a:gd name="connsiteY10" fmla="*/ 2095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429">
                      <a:moveTo>
                        <a:pt x="3239" y="2095"/>
                      </a:moveTo>
                      <a:lnTo>
                        <a:pt x="3429" y="0"/>
                      </a:lnTo>
                      <a:lnTo>
                        <a:pt x="2191" y="1619"/>
                      </a:lnTo>
                      <a:lnTo>
                        <a:pt x="191" y="857"/>
                      </a:lnTo>
                      <a:lnTo>
                        <a:pt x="1429" y="2572"/>
                      </a:lnTo>
                      <a:lnTo>
                        <a:pt x="0" y="4191"/>
                      </a:lnTo>
                      <a:lnTo>
                        <a:pt x="2096" y="3620"/>
                      </a:lnTo>
                      <a:lnTo>
                        <a:pt x="3143" y="5429"/>
                      </a:lnTo>
                      <a:lnTo>
                        <a:pt x="3239" y="3334"/>
                      </a:lnTo>
                      <a:lnTo>
                        <a:pt x="5334" y="2762"/>
                      </a:lnTo>
                      <a:lnTo>
                        <a:pt x="3239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0" name="Freeform: Shape 1179">
                  <a:extLst>
                    <a:ext uri="{FF2B5EF4-FFF2-40B4-BE49-F238E27FC236}">
                      <a16:creationId xmlns:a16="http://schemas.microsoft.com/office/drawing/2014/main" id="{8CA1DB44-83F5-3CE9-2970-BF4773DA294D}"/>
                    </a:ext>
                  </a:extLst>
                </p:cNvPr>
                <p:cNvSpPr/>
                <p:nvPr/>
              </p:nvSpPr>
              <p:spPr>
                <a:xfrm>
                  <a:off x="12875506" y="1700076"/>
                  <a:ext cx="5333" cy="5524"/>
                </a:xfrm>
                <a:custGeom>
                  <a:avLst/>
                  <a:gdLst>
                    <a:gd name="connsiteX0" fmla="*/ 4000 w 5333"/>
                    <a:gd name="connsiteY0" fmla="*/ 2857 h 5524"/>
                    <a:gd name="connsiteX1" fmla="*/ 5334 w 5333"/>
                    <a:gd name="connsiteY1" fmla="*/ 1238 h 5524"/>
                    <a:gd name="connsiteX2" fmla="*/ 3238 w 5333"/>
                    <a:gd name="connsiteY2" fmla="*/ 1810 h 5524"/>
                    <a:gd name="connsiteX3" fmla="*/ 2191 w 5333"/>
                    <a:gd name="connsiteY3" fmla="*/ 0 h 5524"/>
                    <a:gd name="connsiteX4" fmla="*/ 2095 w 5333"/>
                    <a:gd name="connsiteY4" fmla="*/ 2191 h 5524"/>
                    <a:gd name="connsiteX5" fmla="*/ 0 w 5333"/>
                    <a:gd name="connsiteY5" fmla="*/ 2667 h 5524"/>
                    <a:gd name="connsiteX6" fmla="*/ 2000 w 5333"/>
                    <a:gd name="connsiteY6" fmla="*/ 3429 h 5524"/>
                    <a:gd name="connsiteX7" fmla="*/ 1905 w 5333"/>
                    <a:gd name="connsiteY7" fmla="*/ 5524 h 5524"/>
                    <a:gd name="connsiteX8" fmla="*/ 3143 w 5333"/>
                    <a:gd name="connsiteY8" fmla="*/ 3810 h 5524"/>
                    <a:gd name="connsiteX9" fmla="*/ 5239 w 5333"/>
                    <a:gd name="connsiteY9" fmla="*/ 4667 h 5524"/>
                    <a:gd name="connsiteX10" fmla="*/ 4000 w 5333"/>
                    <a:gd name="connsiteY10" fmla="*/ 2857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524">
                      <a:moveTo>
                        <a:pt x="4000" y="2857"/>
                      </a:moveTo>
                      <a:lnTo>
                        <a:pt x="5334" y="1238"/>
                      </a:lnTo>
                      <a:lnTo>
                        <a:pt x="3238" y="1810"/>
                      </a:lnTo>
                      <a:lnTo>
                        <a:pt x="2191" y="0"/>
                      </a:lnTo>
                      <a:lnTo>
                        <a:pt x="2095" y="2191"/>
                      </a:lnTo>
                      <a:lnTo>
                        <a:pt x="0" y="2667"/>
                      </a:lnTo>
                      <a:lnTo>
                        <a:pt x="2000" y="3429"/>
                      </a:lnTo>
                      <a:lnTo>
                        <a:pt x="1905" y="5524"/>
                      </a:lnTo>
                      <a:lnTo>
                        <a:pt x="3143" y="3810"/>
                      </a:lnTo>
                      <a:lnTo>
                        <a:pt x="5239" y="4667"/>
                      </a:lnTo>
                      <a:lnTo>
                        <a:pt x="4000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1" name="Freeform: Shape 1180">
                  <a:extLst>
                    <a:ext uri="{FF2B5EF4-FFF2-40B4-BE49-F238E27FC236}">
                      <a16:creationId xmlns:a16="http://schemas.microsoft.com/office/drawing/2014/main" id="{0A54B4B4-31D1-405C-8547-B0E8246602A5}"/>
                    </a:ext>
                  </a:extLst>
                </p:cNvPr>
                <p:cNvSpPr/>
                <p:nvPr/>
              </p:nvSpPr>
              <p:spPr>
                <a:xfrm>
                  <a:off x="12845311" y="1614636"/>
                  <a:ext cx="5620" cy="5429"/>
                </a:xfrm>
                <a:custGeom>
                  <a:avLst/>
                  <a:gdLst>
                    <a:gd name="connsiteX0" fmla="*/ 3810 w 5620"/>
                    <a:gd name="connsiteY0" fmla="*/ 3334 h 5429"/>
                    <a:gd name="connsiteX1" fmla="*/ 5620 w 5620"/>
                    <a:gd name="connsiteY1" fmla="*/ 2191 h 5429"/>
                    <a:gd name="connsiteX2" fmla="*/ 3429 w 5620"/>
                    <a:gd name="connsiteY2" fmla="*/ 2191 h 5429"/>
                    <a:gd name="connsiteX3" fmla="*/ 2953 w 5620"/>
                    <a:gd name="connsiteY3" fmla="*/ 0 h 5429"/>
                    <a:gd name="connsiteX4" fmla="*/ 2191 w 5620"/>
                    <a:gd name="connsiteY4" fmla="*/ 2096 h 5429"/>
                    <a:gd name="connsiteX5" fmla="*/ 0 w 5620"/>
                    <a:gd name="connsiteY5" fmla="*/ 1905 h 5429"/>
                    <a:gd name="connsiteX6" fmla="*/ 1714 w 5620"/>
                    <a:gd name="connsiteY6" fmla="*/ 3239 h 5429"/>
                    <a:gd name="connsiteX7" fmla="*/ 953 w 5620"/>
                    <a:gd name="connsiteY7" fmla="*/ 5334 h 5429"/>
                    <a:gd name="connsiteX8" fmla="*/ 2763 w 5620"/>
                    <a:gd name="connsiteY8" fmla="*/ 4000 h 5429"/>
                    <a:gd name="connsiteX9" fmla="*/ 4382 w 5620"/>
                    <a:gd name="connsiteY9" fmla="*/ 5429 h 5429"/>
                    <a:gd name="connsiteX10" fmla="*/ 3810 w 5620"/>
                    <a:gd name="connsiteY10" fmla="*/ 3334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20" h="5429">
                      <a:moveTo>
                        <a:pt x="3810" y="3334"/>
                      </a:moveTo>
                      <a:lnTo>
                        <a:pt x="5620" y="2191"/>
                      </a:lnTo>
                      <a:lnTo>
                        <a:pt x="3429" y="2191"/>
                      </a:lnTo>
                      <a:lnTo>
                        <a:pt x="2953" y="0"/>
                      </a:lnTo>
                      <a:lnTo>
                        <a:pt x="2191" y="2096"/>
                      </a:lnTo>
                      <a:lnTo>
                        <a:pt x="0" y="1905"/>
                      </a:lnTo>
                      <a:lnTo>
                        <a:pt x="1714" y="3239"/>
                      </a:lnTo>
                      <a:lnTo>
                        <a:pt x="953" y="5334"/>
                      </a:lnTo>
                      <a:lnTo>
                        <a:pt x="2763" y="4000"/>
                      </a:lnTo>
                      <a:lnTo>
                        <a:pt x="4382" y="5429"/>
                      </a:lnTo>
                      <a:lnTo>
                        <a:pt x="3810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2" name="Freeform: Shape 1181">
                  <a:extLst>
                    <a:ext uri="{FF2B5EF4-FFF2-40B4-BE49-F238E27FC236}">
                      <a16:creationId xmlns:a16="http://schemas.microsoft.com/office/drawing/2014/main" id="{8A49A17B-B532-399C-5B15-CCE08BA1A3A4}"/>
                    </a:ext>
                  </a:extLst>
                </p:cNvPr>
                <p:cNvSpPr/>
                <p:nvPr/>
              </p:nvSpPr>
              <p:spPr>
                <a:xfrm>
                  <a:off x="12835691" y="1821234"/>
                  <a:ext cx="5428" cy="5714"/>
                </a:xfrm>
                <a:custGeom>
                  <a:avLst/>
                  <a:gdLst>
                    <a:gd name="connsiteX0" fmla="*/ 3334 w 5428"/>
                    <a:gd name="connsiteY0" fmla="*/ 3429 h 5714"/>
                    <a:gd name="connsiteX1" fmla="*/ 5429 w 5428"/>
                    <a:gd name="connsiteY1" fmla="*/ 2953 h 5714"/>
                    <a:gd name="connsiteX2" fmla="*/ 3334 w 5428"/>
                    <a:gd name="connsiteY2" fmla="*/ 2191 h 5714"/>
                    <a:gd name="connsiteX3" fmla="*/ 3524 w 5428"/>
                    <a:gd name="connsiteY3" fmla="*/ 0 h 5714"/>
                    <a:gd name="connsiteX4" fmla="*/ 2191 w 5428"/>
                    <a:gd name="connsiteY4" fmla="*/ 1715 h 5714"/>
                    <a:gd name="connsiteX5" fmla="*/ 95 w 5428"/>
                    <a:gd name="connsiteY5" fmla="*/ 952 h 5714"/>
                    <a:gd name="connsiteX6" fmla="*/ 1428 w 5428"/>
                    <a:gd name="connsiteY6" fmla="*/ 2762 h 5714"/>
                    <a:gd name="connsiteX7" fmla="*/ 0 w 5428"/>
                    <a:gd name="connsiteY7" fmla="*/ 4477 h 5714"/>
                    <a:gd name="connsiteX8" fmla="*/ 2095 w 5428"/>
                    <a:gd name="connsiteY8" fmla="*/ 3810 h 5714"/>
                    <a:gd name="connsiteX9" fmla="*/ 3238 w 5428"/>
                    <a:gd name="connsiteY9" fmla="*/ 5715 h 5714"/>
                    <a:gd name="connsiteX10" fmla="*/ 3334 w 5428"/>
                    <a:gd name="connsiteY10" fmla="*/ 3429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8" h="5714">
                      <a:moveTo>
                        <a:pt x="3334" y="3429"/>
                      </a:moveTo>
                      <a:lnTo>
                        <a:pt x="5429" y="2953"/>
                      </a:lnTo>
                      <a:lnTo>
                        <a:pt x="3334" y="2191"/>
                      </a:lnTo>
                      <a:lnTo>
                        <a:pt x="3524" y="0"/>
                      </a:lnTo>
                      <a:lnTo>
                        <a:pt x="2191" y="1715"/>
                      </a:lnTo>
                      <a:lnTo>
                        <a:pt x="95" y="952"/>
                      </a:lnTo>
                      <a:lnTo>
                        <a:pt x="1428" y="2762"/>
                      </a:lnTo>
                      <a:lnTo>
                        <a:pt x="0" y="4477"/>
                      </a:lnTo>
                      <a:lnTo>
                        <a:pt x="2095" y="3810"/>
                      </a:lnTo>
                      <a:lnTo>
                        <a:pt x="3238" y="5715"/>
                      </a:lnTo>
                      <a:lnTo>
                        <a:pt x="333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3" name="Freeform: Shape 1182">
                  <a:extLst>
                    <a:ext uri="{FF2B5EF4-FFF2-40B4-BE49-F238E27FC236}">
                      <a16:creationId xmlns:a16="http://schemas.microsoft.com/office/drawing/2014/main" id="{35B43AE0-0549-5860-2049-66B1623EB05F}"/>
                    </a:ext>
                  </a:extLst>
                </p:cNvPr>
                <p:cNvSpPr/>
                <p:nvPr/>
              </p:nvSpPr>
              <p:spPr>
                <a:xfrm>
                  <a:off x="12797877" y="1635877"/>
                  <a:ext cx="5714" cy="5524"/>
                </a:xfrm>
                <a:custGeom>
                  <a:avLst/>
                  <a:gdLst>
                    <a:gd name="connsiteX0" fmla="*/ 3524 w 5714"/>
                    <a:gd name="connsiteY0" fmla="*/ 3429 h 5524"/>
                    <a:gd name="connsiteX1" fmla="*/ 5715 w 5714"/>
                    <a:gd name="connsiteY1" fmla="*/ 3524 h 5524"/>
                    <a:gd name="connsiteX2" fmla="*/ 4000 w 5714"/>
                    <a:gd name="connsiteY2" fmla="*/ 2191 h 5524"/>
                    <a:gd name="connsiteX3" fmla="*/ 4858 w 5714"/>
                    <a:gd name="connsiteY3" fmla="*/ 95 h 5524"/>
                    <a:gd name="connsiteX4" fmla="*/ 2953 w 5714"/>
                    <a:gd name="connsiteY4" fmla="*/ 1429 h 5524"/>
                    <a:gd name="connsiteX5" fmla="*/ 1238 w 5714"/>
                    <a:gd name="connsiteY5" fmla="*/ 0 h 5524"/>
                    <a:gd name="connsiteX6" fmla="*/ 1905 w 5714"/>
                    <a:gd name="connsiteY6" fmla="*/ 2096 h 5524"/>
                    <a:gd name="connsiteX7" fmla="*/ 0 w 5714"/>
                    <a:gd name="connsiteY7" fmla="*/ 3239 h 5524"/>
                    <a:gd name="connsiteX8" fmla="*/ 2286 w 5714"/>
                    <a:gd name="connsiteY8" fmla="*/ 3334 h 5524"/>
                    <a:gd name="connsiteX9" fmla="*/ 2762 w 5714"/>
                    <a:gd name="connsiteY9" fmla="*/ 5525 h 5524"/>
                    <a:gd name="connsiteX10" fmla="*/ 3524 w 5714"/>
                    <a:gd name="connsiteY10" fmla="*/ 3429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4" h="5524">
                      <a:moveTo>
                        <a:pt x="3524" y="3429"/>
                      </a:moveTo>
                      <a:lnTo>
                        <a:pt x="5715" y="3524"/>
                      </a:lnTo>
                      <a:lnTo>
                        <a:pt x="4000" y="2191"/>
                      </a:lnTo>
                      <a:lnTo>
                        <a:pt x="4858" y="95"/>
                      </a:lnTo>
                      <a:lnTo>
                        <a:pt x="2953" y="1429"/>
                      </a:lnTo>
                      <a:lnTo>
                        <a:pt x="1238" y="0"/>
                      </a:lnTo>
                      <a:lnTo>
                        <a:pt x="1905" y="2096"/>
                      </a:lnTo>
                      <a:lnTo>
                        <a:pt x="0" y="3239"/>
                      </a:lnTo>
                      <a:lnTo>
                        <a:pt x="2286" y="3334"/>
                      </a:lnTo>
                      <a:lnTo>
                        <a:pt x="2762" y="5525"/>
                      </a:lnTo>
                      <a:lnTo>
                        <a:pt x="352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4" name="Freeform: Shape 1183">
                  <a:extLst>
                    <a:ext uri="{FF2B5EF4-FFF2-40B4-BE49-F238E27FC236}">
                      <a16:creationId xmlns:a16="http://schemas.microsoft.com/office/drawing/2014/main" id="{94EA09DB-3828-B79C-7C8A-91A5FAE43925}"/>
                    </a:ext>
                  </a:extLst>
                </p:cNvPr>
                <p:cNvSpPr/>
                <p:nvPr/>
              </p:nvSpPr>
              <p:spPr>
                <a:xfrm>
                  <a:off x="12727201" y="1663785"/>
                  <a:ext cx="5714" cy="5905"/>
                </a:xfrm>
                <a:custGeom>
                  <a:avLst/>
                  <a:gdLst>
                    <a:gd name="connsiteX0" fmla="*/ 2191 w 5714"/>
                    <a:gd name="connsiteY0" fmla="*/ 3905 h 5905"/>
                    <a:gd name="connsiteX1" fmla="*/ 3429 w 5714"/>
                    <a:gd name="connsiteY1" fmla="*/ 5905 h 5905"/>
                    <a:gd name="connsiteX2" fmla="*/ 3524 w 5714"/>
                    <a:gd name="connsiteY2" fmla="*/ 3620 h 5905"/>
                    <a:gd name="connsiteX3" fmla="*/ 5715 w 5714"/>
                    <a:gd name="connsiteY3" fmla="*/ 3048 h 5905"/>
                    <a:gd name="connsiteX4" fmla="*/ 3524 w 5714"/>
                    <a:gd name="connsiteY4" fmla="*/ 2286 h 5905"/>
                    <a:gd name="connsiteX5" fmla="*/ 3715 w 5714"/>
                    <a:gd name="connsiteY5" fmla="*/ 0 h 5905"/>
                    <a:gd name="connsiteX6" fmla="*/ 2286 w 5714"/>
                    <a:gd name="connsiteY6" fmla="*/ 1810 h 5905"/>
                    <a:gd name="connsiteX7" fmla="*/ 190 w 5714"/>
                    <a:gd name="connsiteY7" fmla="*/ 952 h 5905"/>
                    <a:gd name="connsiteX8" fmla="*/ 1524 w 5714"/>
                    <a:gd name="connsiteY8" fmla="*/ 2857 h 5905"/>
                    <a:gd name="connsiteX9" fmla="*/ 0 w 5714"/>
                    <a:gd name="connsiteY9" fmla="*/ 4572 h 5905"/>
                    <a:gd name="connsiteX10" fmla="*/ 2191 w 5714"/>
                    <a:gd name="connsiteY10" fmla="*/ 3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4" h="5905">
                      <a:moveTo>
                        <a:pt x="2191" y="3905"/>
                      </a:moveTo>
                      <a:lnTo>
                        <a:pt x="3429" y="5905"/>
                      </a:lnTo>
                      <a:lnTo>
                        <a:pt x="3524" y="3620"/>
                      </a:lnTo>
                      <a:lnTo>
                        <a:pt x="5715" y="3048"/>
                      </a:lnTo>
                      <a:lnTo>
                        <a:pt x="3524" y="2286"/>
                      </a:lnTo>
                      <a:lnTo>
                        <a:pt x="3715" y="0"/>
                      </a:lnTo>
                      <a:lnTo>
                        <a:pt x="2286" y="1810"/>
                      </a:lnTo>
                      <a:lnTo>
                        <a:pt x="190" y="952"/>
                      </a:lnTo>
                      <a:lnTo>
                        <a:pt x="1524" y="2857"/>
                      </a:lnTo>
                      <a:lnTo>
                        <a:pt x="0" y="4572"/>
                      </a:lnTo>
                      <a:lnTo>
                        <a:pt x="219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5" name="Freeform: Shape 1184">
                  <a:extLst>
                    <a:ext uri="{FF2B5EF4-FFF2-40B4-BE49-F238E27FC236}">
                      <a16:creationId xmlns:a16="http://schemas.microsoft.com/office/drawing/2014/main" id="{D893FFEA-60C5-1530-8531-24004FE016E4}"/>
                    </a:ext>
                  </a:extLst>
                </p:cNvPr>
                <p:cNvSpPr/>
                <p:nvPr/>
              </p:nvSpPr>
              <p:spPr>
                <a:xfrm>
                  <a:off x="12702151" y="1657499"/>
                  <a:ext cx="6000" cy="5810"/>
                </a:xfrm>
                <a:custGeom>
                  <a:avLst/>
                  <a:gdLst>
                    <a:gd name="connsiteX0" fmla="*/ 2381 w 6000"/>
                    <a:gd name="connsiteY0" fmla="*/ 3524 h 5810"/>
                    <a:gd name="connsiteX1" fmla="*/ 2953 w 6000"/>
                    <a:gd name="connsiteY1" fmla="*/ 5810 h 5810"/>
                    <a:gd name="connsiteX2" fmla="*/ 3715 w 6000"/>
                    <a:gd name="connsiteY2" fmla="*/ 3620 h 5810"/>
                    <a:gd name="connsiteX3" fmla="*/ 6001 w 6000"/>
                    <a:gd name="connsiteY3" fmla="*/ 3810 h 5810"/>
                    <a:gd name="connsiteX4" fmla="*/ 4096 w 6000"/>
                    <a:gd name="connsiteY4" fmla="*/ 2381 h 5810"/>
                    <a:gd name="connsiteX5" fmla="*/ 5048 w 6000"/>
                    <a:gd name="connsiteY5" fmla="*/ 191 h 5810"/>
                    <a:gd name="connsiteX6" fmla="*/ 3143 w 6000"/>
                    <a:gd name="connsiteY6" fmla="*/ 1524 h 5810"/>
                    <a:gd name="connsiteX7" fmla="*/ 1334 w 6000"/>
                    <a:gd name="connsiteY7" fmla="*/ 0 h 5810"/>
                    <a:gd name="connsiteX8" fmla="*/ 2000 w 6000"/>
                    <a:gd name="connsiteY8" fmla="*/ 2286 h 5810"/>
                    <a:gd name="connsiteX9" fmla="*/ 0 w 6000"/>
                    <a:gd name="connsiteY9" fmla="*/ 3524 h 5810"/>
                    <a:gd name="connsiteX10" fmla="*/ 2381 w 6000"/>
                    <a:gd name="connsiteY10" fmla="*/ 3524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5810">
                      <a:moveTo>
                        <a:pt x="2381" y="3524"/>
                      </a:moveTo>
                      <a:lnTo>
                        <a:pt x="2953" y="5810"/>
                      </a:lnTo>
                      <a:lnTo>
                        <a:pt x="3715" y="3620"/>
                      </a:lnTo>
                      <a:lnTo>
                        <a:pt x="6001" y="3810"/>
                      </a:lnTo>
                      <a:lnTo>
                        <a:pt x="4096" y="2381"/>
                      </a:lnTo>
                      <a:lnTo>
                        <a:pt x="5048" y="191"/>
                      </a:lnTo>
                      <a:lnTo>
                        <a:pt x="3143" y="1524"/>
                      </a:lnTo>
                      <a:lnTo>
                        <a:pt x="1334" y="0"/>
                      </a:lnTo>
                      <a:lnTo>
                        <a:pt x="2000" y="2286"/>
                      </a:lnTo>
                      <a:lnTo>
                        <a:pt x="0" y="3524"/>
                      </a:lnTo>
                      <a:lnTo>
                        <a:pt x="2381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6" name="Freeform: Shape 1185">
                  <a:extLst>
                    <a:ext uri="{FF2B5EF4-FFF2-40B4-BE49-F238E27FC236}">
                      <a16:creationId xmlns:a16="http://schemas.microsoft.com/office/drawing/2014/main" id="{A50662B4-DE61-B2CE-A522-2882E06560DC}"/>
                    </a:ext>
                  </a:extLst>
                </p:cNvPr>
                <p:cNvSpPr/>
                <p:nvPr/>
              </p:nvSpPr>
              <p:spPr>
                <a:xfrm>
                  <a:off x="12679672" y="1677978"/>
                  <a:ext cx="5810" cy="6000"/>
                </a:xfrm>
                <a:custGeom>
                  <a:avLst/>
                  <a:gdLst>
                    <a:gd name="connsiteX0" fmla="*/ 2191 w 5810"/>
                    <a:gd name="connsiteY0" fmla="*/ 3715 h 6000"/>
                    <a:gd name="connsiteX1" fmla="*/ 2000 w 5810"/>
                    <a:gd name="connsiteY1" fmla="*/ 6001 h 6000"/>
                    <a:gd name="connsiteX2" fmla="*/ 3429 w 5810"/>
                    <a:gd name="connsiteY2" fmla="*/ 4096 h 6000"/>
                    <a:gd name="connsiteX3" fmla="*/ 5619 w 5810"/>
                    <a:gd name="connsiteY3" fmla="*/ 5048 h 6000"/>
                    <a:gd name="connsiteX4" fmla="*/ 4286 w 5810"/>
                    <a:gd name="connsiteY4" fmla="*/ 3143 h 6000"/>
                    <a:gd name="connsiteX5" fmla="*/ 5810 w 5810"/>
                    <a:gd name="connsiteY5" fmla="*/ 1333 h 6000"/>
                    <a:gd name="connsiteX6" fmla="*/ 3524 w 5810"/>
                    <a:gd name="connsiteY6" fmla="*/ 2000 h 6000"/>
                    <a:gd name="connsiteX7" fmla="*/ 2286 w 5810"/>
                    <a:gd name="connsiteY7" fmla="*/ 0 h 6000"/>
                    <a:gd name="connsiteX8" fmla="*/ 2286 w 5810"/>
                    <a:gd name="connsiteY8" fmla="*/ 2286 h 6000"/>
                    <a:gd name="connsiteX9" fmla="*/ 0 w 5810"/>
                    <a:gd name="connsiteY9" fmla="*/ 2857 h 6000"/>
                    <a:gd name="connsiteX10" fmla="*/ 2191 w 5810"/>
                    <a:gd name="connsiteY10" fmla="*/ 3715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2191" y="3715"/>
                      </a:moveTo>
                      <a:lnTo>
                        <a:pt x="2000" y="6001"/>
                      </a:lnTo>
                      <a:lnTo>
                        <a:pt x="3429" y="4096"/>
                      </a:lnTo>
                      <a:lnTo>
                        <a:pt x="5619" y="5048"/>
                      </a:lnTo>
                      <a:lnTo>
                        <a:pt x="4286" y="3143"/>
                      </a:lnTo>
                      <a:lnTo>
                        <a:pt x="5810" y="1333"/>
                      </a:lnTo>
                      <a:lnTo>
                        <a:pt x="3524" y="2000"/>
                      </a:lnTo>
                      <a:lnTo>
                        <a:pt x="2286" y="0"/>
                      </a:lnTo>
                      <a:lnTo>
                        <a:pt x="2286" y="2286"/>
                      </a:lnTo>
                      <a:lnTo>
                        <a:pt x="0" y="2857"/>
                      </a:lnTo>
                      <a:lnTo>
                        <a:pt x="219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7" name="Freeform: Shape 1186">
                  <a:extLst>
                    <a:ext uri="{FF2B5EF4-FFF2-40B4-BE49-F238E27FC236}">
                      <a16:creationId xmlns:a16="http://schemas.microsoft.com/office/drawing/2014/main" id="{43C9F244-760F-F460-2E6B-D37C5BAA4974}"/>
                    </a:ext>
                  </a:extLst>
                </p:cNvPr>
                <p:cNvSpPr/>
                <p:nvPr/>
              </p:nvSpPr>
              <p:spPr>
                <a:xfrm>
                  <a:off x="12663098" y="1775609"/>
                  <a:ext cx="6096" cy="5905"/>
                </a:xfrm>
                <a:custGeom>
                  <a:avLst/>
                  <a:gdLst>
                    <a:gd name="connsiteX0" fmla="*/ 1810 w 6096"/>
                    <a:gd name="connsiteY0" fmla="*/ 3524 h 5905"/>
                    <a:gd name="connsiteX1" fmla="*/ 953 w 6096"/>
                    <a:gd name="connsiteY1" fmla="*/ 5715 h 5905"/>
                    <a:gd name="connsiteX2" fmla="*/ 2953 w 6096"/>
                    <a:gd name="connsiteY2" fmla="*/ 4381 h 5905"/>
                    <a:gd name="connsiteX3" fmla="*/ 4763 w 6096"/>
                    <a:gd name="connsiteY3" fmla="*/ 5905 h 5905"/>
                    <a:gd name="connsiteX4" fmla="*/ 4001 w 6096"/>
                    <a:gd name="connsiteY4" fmla="*/ 3619 h 5905"/>
                    <a:gd name="connsiteX5" fmla="*/ 6096 w 6096"/>
                    <a:gd name="connsiteY5" fmla="*/ 2381 h 5905"/>
                    <a:gd name="connsiteX6" fmla="*/ 3715 w 6096"/>
                    <a:gd name="connsiteY6" fmla="*/ 2286 h 5905"/>
                    <a:gd name="connsiteX7" fmla="*/ 3143 w 6096"/>
                    <a:gd name="connsiteY7" fmla="*/ 0 h 5905"/>
                    <a:gd name="connsiteX8" fmla="*/ 2286 w 6096"/>
                    <a:gd name="connsiteY8" fmla="*/ 2286 h 5905"/>
                    <a:gd name="connsiteX9" fmla="*/ 0 w 6096"/>
                    <a:gd name="connsiteY9" fmla="*/ 2095 h 5905"/>
                    <a:gd name="connsiteX10" fmla="*/ 1810 w 6096"/>
                    <a:gd name="connsiteY10" fmla="*/ 3524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5905">
                      <a:moveTo>
                        <a:pt x="1810" y="3524"/>
                      </a:moveTo>
                      <a:lnTo>
                        <a:pt x="953" y="5715"/>
                      </a:lnTo>
                      <a:lnTo>
                        <a:pt x="2953" y="4381"/>
                      </a:lnTo>
                      <a:lnTo>
                        <a:pt x="4763" y="5905"/>
                      </a:lnTo>
                      <a:lnTo>
                        <a:pt x="4001" y="3619"/>
                      </a:lnTo>
                      <a:lnTo>
                        <a:pt x="6096" y="2381"/>
                      </a:lnTo>
                      <a:lnTo>
                        <a:pt x="3715" y="2286"/>
                      </a:lnTo>
                      <a:lnTo>
                        <a:pt x="3143" y="0"/>
                      </a:lnTo>
                      <a:lnTo>
                        <a:pt x="2286" y="2286"/>
                      </a:lnTo>
                      <a:lnTo>
                        <a:pt x="0" y="2095"/>
                      </a:lnTo>
                      <a:lnTo>
                        <a:pt x="181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8" name="Freeform: Shape 1187">
                  <a:extLst>
                    <a:ext uri="{FF2B5EF4-FFF2-40B4-BE49-F238E27FC236}">
                      <a16:creationId xmlns:a16="http://schemas.microsoft.com/office/drawing/2014/main" id="{B9C014E4-C63E-2220-5101-5BE6CE0E17EC}"/>
                    </a:ext>
                  </a:extLst>
                </p:cNvPr>
                <p:cNvSpPr/>
                <p:nvPr/>
              </p:nvSpPr>
              <p:spPr>
                <a:xfrm>
                  <a:off x="12577659" y="1624066"/>
                  <a:ext cx="6000" cy="6286"/>
                </a:xfrm>
                <a:custGeom>
                  <a:avLst/>
                  <a:gdLst>
                    <a:gd name="connsiteX0" fmla="*/ 2381 w 6000"/>
                    <a:gd name="connsiteY0" fmla="*/ 2476 h 6286"/>
                    <a:gd name="connsiteX1" fmla="*/ 0 w 6000"/>
                    <a:gd name="connsiteY1" fmla="*/ 3048 h 6286"/>
                    <a:gd name="connsiteX2" fmla="*/ 2286 w 6000"/>
                    <a:gd name="connsiteY2" fmla="*/ 3810 h 6286"/>
                    <a:gd name="connsiteX3" fmla="*/ 2095 w 6000"/>
                    <a:gd name="connsiteY3" fmla="*/ 6286 h 6286"/>
                    <a:gd name="connsiteX4" fmla="*/ 3620 w 6000"/>
                    <a:gd name="connsiteY4" fmla="*/ 4286 h 6286"/>
                    <a:gd name="connsiteX5" fmla="*/ 5905 w 6000"/>
                    <a:gd name="connsiteY5" fmla="*/ 5239 h 6286"/>
                    <a:gd name="connsiteX6" fmla="*/ 4476 w 6000"/>
                    <a:gd name="connsiteY6" fmla="*/ 3239 h 6286"/>
                    <a:gd name="connsiteX7" fmla="*/ 6001 w 6000"/>
                    <a:gd name="connsiteY7" fmla="*/ 1333 h 6286"/>
                    <a:gd name="connsiteX8" fmla="*/ 3715 w 6000"/>
                    <a:gd name="connsiteY8" fmla="*/ 2095 h 6286"/>
                    <a:gd name="connsiteX9" fmla="*/ 2381 w 6000"/>
                    <a:gd name="connsiteY9" fmla="*/ 0 h 6286"/>
                    <a:gd name="connsiteX10" fmla="*/ 2381 w 6000"/>
                    <a:gd name="connsiteY10" fmla="*/ 2476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6286">
                      <a:moveTo>
                        <a:pt x="2381" y="2476"/>
                      </a:moveTo>
                      <a:lnTo>
                        <a:pt x="0" y="3048"/>
                      </a:lnTo>
                      <a:lnTo>
                        <a:pt x="2286" y="3810"/>
                      </a:lnTo>
                      <a:lnTo>
                        <a:pt x="2095" y="6286"/>
                      </a:lnTo>
                      <a:lnTo>
                        <a:pt x="3620" y="4286"/>
                      </a:lnTo>
                      <a:lnTo>
                        <a:pt x="5905" y="5239"/>
                      </a:lnTo>
                      <a:lnTo>
                        <a:pt x="4476" y="3239"/>
                      </a:lnTo>
                      <a:lnTo>
                        <a:pt x="6001" y="1333"/>
                      </a:lnTo>
                      <a:lnTo>
                        <a:pt x="3715" y="2095"/>
                      </a:lnTo>
                      <a:lnTo>
                        <a:pt x="2381" y="0"/>
                      </a:lnTo>
                      <a:lnTo>
                        <a:pt x="2381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9" name="Freeform: Shape 1188">
                  <a:extLst>
                    <a:ext uri="{FF2B5EF4-FFF2-40B4-BE49-F238E27FC236}">
                      <a16:creationId xmlns:a16="http://schemas.microsoft.com/office/drawing/2014/main" id="{B9B52787-8BB4-D687-7F4C-10968B3C697D}"/>
                    </a:ext>
                  </a:extLst>
                </p:cNvPr>
                <p:cNvSpPr/>
                <p:nvPr/>
              </p:nvSpPr>
              <p:spPr>
                <a:xfrm>
                  <a:off x="12548417" y="1567583"/>
                  <a:ext cx="6286" cy="6095"/>
                </a:xfrm>
                <a:custGeom>
                  <a:avLst/>
                  <a:gdLst>
                    <a:gd name="connsiteX0" fmla="*/ 2477 w 6286"/>
                    <a:gd name="connsiteY0" fmla="*/ 2286 h 6095"/>
                    <a:gd name="connsiteX1" fmla="*/ 0 w 6286"/>
                    <a:gd name="connsiteY1" fmla="*/ 2095 h 6095"/>
                    <a:gd name="connsiteX2" fmla="*/ 2000 w 6286"/>
                    <a:gd name="connsiteY2" fmla="*/ 3619 h 6095"/>
                    <a:gd name="connsiteX3" fmla="*/ 1048 w 6286"/>
                    <a:gd name="connsiteY3" fmla="*/ 5905 h 6095"/>
                    <a:gd name="connsiteX4" fmla="*/ 3048 w 6286"/>
                    <a:gd name="connsiteY4" fmla="*/ 4477 h 6095"/>
                    <a:gd name="connsiteX5" fmla="*/ 4953 w 6286"/>
                    <a:gd name="connsiteY5" fmla="*/ 6096 h 6095"/>
                    <a:gd name="connsiteX6" fmla="*/ 4191 w 6286"/>
                    <a:gd name="connsiteY6" fmla="*/ 3715 h 6095"/>
                    <a:gd name="connsiteX7" fmla="*/ 6287 w 6286"/>
                    <a:gd name="connsiteY7" fmla="*/ 2381 h 6095"/>
                    <a:gd name="connsiteX8" fmla="*/ 3810 w 6286"/>
                    <a:gd name="connsiteY8" fmla="*/ 2381 h 6095"/>
                    <a:gd name="connsiteX9" fmla="*/ 3239 w 6286"/>
                    <a:gd name="connsiteY9" fmla="*/ 0 h 6095"/>
                    <a:gd name="connsiteX10" fmla="*/ 2477 w 6286"/>
                    <a:gd name="connsiteY10" fmla="*/ 2286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095">
                      <a:moveTo>
                        <a:pt x="2477" y="2286"/>
                      </a:moveTo>
                      <a:lnTo>
                        <a:pt x="0" y="2095"/>
                      </a:lnTo>
                      <a:lnTo>
                        <a:pt x="2000" y="3619"/>
                      </a:lnTo>
                      <a:lnTo>
                        <a:pt x="1048" y="5905"/>
                      </a:lnTo>
                      <a:lnTo>
                        <a:pt x="3048" y="4477"/>
                      </a:lnTo>
                      <a:lnTo>
                        <a:pt x="4953" y="6096"/>
                      </a:lnTo>
                      <a:lnTo>
                        <a:pt x="4191" y="3715"/>
                      </a:lnTo>
                      <a:lnTo>
                        <a:pt x="6287" y="2381"/>
                      </a:lnTo>
                      <a:lnTo>
                        <a:pt x="3810" y="2381"/>
                      </a:lnTo>
                      <a:lnTo>
                        <a:pt x="3239" y="0"/>
                      </a:lnTo>
                      <a:lnTo>
                        <a:pt x="2477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0" name="Freeform: Shape 1189">
                  <a:extLst>
                    <a:ext uri="{FF2B5EF4-FFF2-40B4-BE49-F238E27FC236}">
                      <a16:creationId xmlns:a16="http://schemas.microsoft.com/office/drawing/2014/main" id="{94DE9FD8-CE0B-12D2-7A4F-C64CA1731DAC}"/>
                    </a:ext>
                  </a:extLst>
                </p:cNvPr>
                <p:cNvSpPr/>
                <p:nvPr/>
              </p:nvSpPr>
              <p:spPr>
                <a:xfrm>
                  <a:off x="12544226" y="1801040"/>
                  <a:ext cx="6191" cy="6381"/>
                </a:xfrm>
                <a:custGeom>
                  <a:avLst/>
                  <a:gdLst>
                    <a:gd name="connsiteX0" fmla="*/ 2477 w 6191"/>
                    <a:gd name="connsiteY0" fmla="*/ 2000 h 6381"/>
                    <a:gd name="connsiteX1" fmla="*/ 191 w 6191"/>
                    <a:gd name="connsiteY1" fmla="*/ 1048 h 6381"/>
                    <a:gd name="connsiteX2" fmla="*/ 1619 w 6191"/>
                    <a:gd name="connsiteY2" fmla="*/ 3143 h 6381"/>
                    <a:gd name="connsiteX3" fmla="*/ 0 w 6191"/>
                    <a:gd name="connsiteY3" fmla="*/ 5048 h 6381"/>
                    <a:gd name="connsiteX4" fmla="*/ 2381 w 6191"/>
                    <a:gd name="connsiteY4" fmla="*/ 4286 h 6381"/>
                    <a:gd name="connsiteX5" fmla="*/ 3715 w 6191"/>
                    <a:gd name="connsiteY5" fmla="*/ 6382 h 6381"/>
                    <a:gd name="connsiteX6" fmla="*/ 3810 w 6191"/>
                    <a:gd name="connsiteY6" fmla="*/ 3905 h 6381"/>
                    <a:gd name="connsiteX7" fmla="*/ 6191 w 6191"/>
                    <a:gd name="connsiteY7" fmla="*/ 3334 h 6381"/>
                    <a:gd name="connsiteX8" fmla="*/ 3810 w 6191"/>
                    <a:gd name="connsiteY8" fmla="*/ 2477 h 6381"/>
                    <a:gd name="connsiteX9" fmla="*/ 4000 w 6191"/>
                    <a:gd name="connsiteY9" fmla="*/ 0 h 6381"/>
                    <a:gd name="connsiteX10" fmla="*/ 2477 w 6191"/>
                    <a:gd name="connsiteY10" fmla="*/ 2000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381">
                      <a:moveTo>
                        <a:pt x="2477" y="2000"/>
                      </a:moveTo>
                      <a:lnTo>
                        <a:pt x="191" y="1048"/>
                      </a:lnTo>
                      <a:lnTo>
                        <a:pt x="1619" y="3143"/>
                      </a:lnTo>
                      <a:lnTo>
                        <a:pt x="0" y="5048"/>
                      </a:lnTo>
                      <a:lnTo>
                        <a:pt x="2381" y="4286"/>
                      </a:lnTo>
                      <a:lnTo>
                        <a:pt x="3715" y="6382"/>
                      </a:lnTo>
                      <a:lnTo>
                        <a:pt x="3810" y="3905"/>
                      </a:lnTo>
                      <a:lnTo>
                        <a:pt x="6191" y="3334"/>
                      </a:lnTo>
                      <a:lnTo>
                        <a:pt x="3810" y="2477"/>
                      </a:lnTo>
                      <a:lnTo>
                        <a:pt x="4000" y="0"/>
                      </a:lnTo>
                      <a:lnTo>
                        <a:pt x="2477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1" name="Freeform: Shape 1190">
                  <a:extLst>
                    <a:ext uri="{FF2B5EF4-FFF2-40B4-BE49-F238E27FC236}">
                      <a16:creationId xmlns:a16="http://schemas.microsoft.com/office/drawing/2014/main" id="{6CB31CBF-5042-3C62-4AC5-FDD6DF1BAD1D}"/>
                    </a:ext>
                  </a:extLst>
                </p:cNvPr>
                <p:cNvSpPr/>
                <p:nvPr/>
              </p:nvSpPr>
              <p:spPr>
                <a:xfrm>
                  <a:off x="12476694" y="1587395"/>
                  <a:ext cx="6286" cy="6572"/>
                </a:xfrm>
                <a:custGeom>
                  <a:avLst/>
                  <a:gdLst>
                    <a:gd name="connsiteX0" fmla="*/ 3810 w 6286"/>
                    <a:gd name="connsiteY0" fmla="*/ 2191 h 6572"/>
                    <a:gd name="connsiteX1" fmla="*/ 2476 w 6286"/>
                    <a:gd name="connsiteY1" fmla="*/ 0 h 6572"/>
                    <a:gd name="connsiteX2" fmla="*/ 2476 w 6286"/>
                    <a:gd name="connsiteY2" fmla="*/ 2572 h 6572"/>
                    <a:gd name="connsiteX3" fmla="*/ 0 w 6286"/>
                    <a:gd name="connsiteY3" fmla="*/ 3143 h 6572"/>
                    <a:gd name="connsiteX4" fmla="*/ 2381 w 6286"/>
                    <a:gd name="connsiteY4" fmla="*/ 4001 h 6572"/>
                    <a:gd name="connsiteX5" fmla="*/ 2191 w 6286"/>
                    <a:gd name="connsiteY5" fmla="*/ 6572 h 6572"/>
                    <a:gd name="connsiteX6" fmla="*/ 3714 w 6286"/>
                    <a:gd name="connsiteY6" fmla="*/ 4572 h 6572"/>
                    <a:gd name="connsiteX7" fmla="*/ 6096 w 6286"/>
                    <a:gd name="connsiteY7" fmla="*/ 5525 h 6572"/>
                    <a:gd name="connsiteX8" fmla="*/ 4667 w 6286"/>
                    <a:gd name="connsiteY8" fmla="*/ 3429 h 6572"/>
                    <a:gd name="connsiteX9" fmla="*/ 6286 w 6286"/>
                    <a:gd name="connsiteY9" fmla="*/ 1429 h 6572"/>
                    <a:gd name="connsiteX10" fmla="*/ 3810 w 6286"/>
                    <a:gd name="connsiteY10" fmla="*/ 2191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572">
                      <a:moveTo>
                        <a:pt x="3810" y="2191"/>
                      </a:moveTo>
                      <a:lnTo>
                        <a:pt x="2476" y="0"/>
                      </a:lnTo>
                      <a:lnTo>
                        <a:pt x="2476" y="2572"/>
                      </a:lnTo>
                      <a:lnTo>
                        <a:pt x="0" y="3143"/>
                      </a:lnTo>
                      <a:lnTo>
                        <a:pt x="2381" y="4001"/>
                      </a:lnTo>
                      <a:lnTo>
                        <a:pt x="2191" y="6572"/>
                      </a:lnTo>
                      <a:lnTo>
                        <a:pt x="3714" y="4572"/>
                      </a:lnTo>
                      <a:lnTo>
                        <a:pt x="6096" y="5525"/>
                      </a:lnTo>
                      <a:lnTo>
                        <a:pt x="4667" y="3429"/>
                      </a:lnTo>
                      <a:lnTo>
                        <a:pt x="6286" y="1429"/>
                      </a:lnTo>
                      <a:lnTo>
                        <a:pt x="3810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2" name="Freeform: Shape 1191">
                  <a:extLst>
                    <a:ext uri="{FF2B5EF4-FFF2-40B4-BE49-F238E27FC236}">
                      <a16:creationId xmlns:a16="http://schemas.microsoft.com/office/drawing/2014/main" id="{37092C7D-34F5-96B5-9599-38DAE0463A04}"/>
                    </a:ext>
                  </a:extLst>
                </p:cNvPr>
                <p:cNvSpPr/>
                <p:nvPr/>
              </p:nvSpPr>
              <p:spPr>
                <a:xfrm>
                  <a:off x="12470693" y="1790944"/>
                  <a:ext cx="6572" cy="6381"/>
                </a:xfrm>
                <a:custGeom>
                  <a:avLst/>
                  <a:gdLst>
                    <a:gd name="connsiteX0" fmla="*/ 4000 w 6572"/>
                    <a:gd name="connsiteY0" fmla="*/ 2476 h 6381"/>
                    <a:gd name="connsiteX1" fmla="*/ 3429 w 6572"/>
                    <a:gd name="connsiteY1" fmla="*/ 0 h 6381"/>
                    <a:gd name="connsiteX2" fmla="*/ 2571 w 6572"/>
                    <a:gd name="connsiteY2" fmla="*/ 2476 h 6381"/>
                    <a:gd name="connsiteX3" fmla="*/ 0 w 6572"/>
                    <a:gd name="connsiteY3" fmla="*/ 2286 h 6381"/>
                    <a:gd name="connsiteX4" fmla="*/ 2095 w 6572"/>
                    <a:gd name="connsiteY4" fmla="*/ 3810 h 6381"/>
                    <a:gd name="connsiteX5" fmla="*/ 1143 w 6572"/>
                    <a:gd name="connsiteY5" fmla="*/ 6191 h 6381"/>
                    <a:gd name="connsiteX6" fmla="*/ 3238 w 6572"/>
                    <a:gd name="connsiteY6" fmla="*/ 4763 h 6381"/>
                    <a:gd name="connsiteX7" fmla="*/ 5143 w 6572"/>
                    <a:gd name="connsiteY7" fmla="*/ 6382 h 6381"/>
                    <a:gd name="connsiteX8" fmla="*/ 4476 w 6572"/>
                    <a:gd name="connsiteY8" fmla="*/ 3905 h 6381"/>
                    <a:gd name="connsiteX9" fmla="*/ 6572 w 6572"/>
                    <a:gd name="connsiteY9" fmla="*/ 2572 h 6381"/>
                    <a:gd name="connsiteX10" fmla="*/ 4000 w 6572"/>
                    <a:gd name="connsiteY10" fmla="*/ 2476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381">
                      <a:moveTo>
                        <a:pt x="4000" y="2476"/>
                      </a:moveTo>
                      <a:lnTo>
                        <a:pt x="3429" y="0"/>
                      </a:lnTo>
                      <a:lnTo>
                        <a:pt x="2571" y="2476"/>
                      </a:lnTo>
                      <a:lnTo>
                        <a:pt x="0" y="2286"/>
                      </a:lnTo>
                      <a:lnTo>
                        <a:pt x="2095" y="3810"/>
                      </a:lnTo>
                      <a:lnTo>
                        <a:pt x="1143" y="6191"/>
                      </a:lnTo>
                      <a:lnTo>
                        <a:pt x="3238" y="4763"/>
                      </a:lnTo>
                      <a:lnTo>
                        <a:pt x="5143" y="6382"/>
                      </a:lnTo>
                      <a:lnTo>
                        <a:pt x="4476" y="3905"/>
                      </a:lnTo>
                      <a:lnTo>
                        <a:pt x="6572" y="2572"/>
                      </a:lnTo>
                      <a:lnTo>
                        <a:pt x="4000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3" name="Freeform: Shape 1192">
                  <a:extLst>
                    <a:ext uri="{FF2B5EF4-FFF2-40B4-BE49-F238E27FC236}">
                      <a16:creationId xmlns:a16="http://schemas.microsoft.com/office/drawing/2014/main" id="{CDE0D9CB-1317-CF95-7FA2-56206FFC2A95}"/>
                    </a:ext>
                  </a:extLst>
                </p:cNvPr>
                <p:cNvSpPr/>
                <p:nvPr/>
              </p:nvSpPr>
              <p:spPr>
                <a:xfrm>
                  <a:off x="12422497" y="1796183"/>
                  <a:ext cx="6667" cy="6477"/>
                </a:xfrm>
                <a:custGeom>
                  <a:avLst/>
                  <a:gdLst>
                    <a:gd name="connsiteX0" fmla="*/ 4667 w 6667"/>
                    <a:gd name="connsiteY0" fmla="*/ 2572 h 6477"/>
                    <a:gd name="connsiteX1" fmla="*/ 5619 w 6667"/>
                    <a:gd name="connsiteY1" fmla="*/ 191 h 6477"/>
                    <a:gd name="connsiteX2" fmla="*/ 3429 w 6667"/>
                    <a:gd name="connsiteY2" fmla="*/ 1619 h 6477"/>
                    <a:gd name="connsiteX3" fmla="*/ 1428 w 6667"/>
                    <a:gd name="connsiteY3" fmla="*/ 0 h 6477"/>
                    <a:gd name="connsiteX4" fmla="*/ 2191 w 6667"/>
                    <a:gd name="connsiteY4" fmla="*/ 2477 h 6477"/>
                    <a:gd name="connsiteX5" fmla="*/ 0 w 6667"/>
                    <a:gd name="connsiteY5" fmla="*/ 3810 h 6477"/>
                    <a:gd name="connsiteX6" fmla="*/ 2571 w 6667"/>
                    <a:gd name="connsiteY6" fmla="*/ 3905 h 6477"/>
                    <a:gd name="connsiteX7" fmla="*/ 3238 w 6667"/>
                    <a:gd name="connsiteY7" fmla="*/ 6477 h 6477"/>
                    <a:gd name="connsiteX8" fmla="*/ 4096 w 6667"/>
                    <a:gd name="connsiteY8" fmla="*/ 4001 h 6477"/>
                    <a:gd name="connsiteX9" fmla="*/ 6667 w 6667"/>
                    <a:gd name="connsiteY9" fmla="*/ 4191 h 6477"/>
                    <a:gd name="connsiteX10" fmla="*/ 4667 w 6667"/>
                    <a:gd name="connsiteY10" fmla="*/ 2572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477">
                      <a:moveTo>
                        <a:pt x="4667" y="2572"/>
                      </a:moveTo>
                      <a:lnTo>
                        <a:pt x="5619" y="191"/>
                      </a:lnTo>
                      <a:lnTo>
                        <a:pt x="3429" y="1619"/>
                      </a:lnTo>
                      <a:lnTo>
                        <a:pt x="1428" y="0"/>
                      </a:lnTo>
                      <a:lnTo>
                        <a:pt x="2191" y="2477"/>
                      </a:lnTo>
                      <a:lnTo>
                        <a:pt x="0" y="3810"/>
                      </a:lnTo>
                      <a:lnTo>
                        <a:pt x="2571" y="3905"/>
                      </a:lnTo>
                      <a:lnTo>
                        <a:pt x="3238" y="6477"/>
                      </a:lnTo>
                      <a:lnTo>
                        <a:pt x="4096" y="4001"/>
                      </a:lnTo>
                      <a:lnTo>
                        <a:pt x="6667" y="4191"/>
                      </a:lnTo>
                      <a:lnTo>
                        <a:pt x="4667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4" name="Freeform: Shape 1193">
                  <a:extLst>
                    <a:ext uri="{FF2B5EF4-FFF2-40B4-BE49-F238E27FC236}">
                      <a16:creationId xmlns:a16="http://schemas.microsoft.com/office/drawing/2014/main" id="{E0C86FCB-1061-E391-D520-21C7795C8918}"/>
                    </a:ext>
                  </a:extLst>
                </p:cNvPr>
                <p:cNvSpPr/>
                <p:nvPr/>
              </p:nvSpPr>
              <p:spPr>
                <a:xfrm>
                  <a:off x="12346391" y="1758464"/>
                  <a:ext cx="6667" cy="6953"/>
                </a:xfrm>
                <a:custGeom>
                  <a:avLst/>
                  <a:gdLst>
                    <a:gd name="connsiteX0" fmla="*/ 4096 w 6667"/>
                    <a:gd name="connsiteY0" fmla="*/ 4286 h 6953"/>
                    <a:gd name="connsiteX1" fmla="*/ 6668 w 6667"/>
                    <a:gd name="connsiteY1" fmla="*/ 3620 h 6953"/>
                    <a:gd name="connsiteX2" fmla="*/ 4191 w 6667"/>
                    <a:gd name="connsiteY2" fmla="*/ 2762 h 6953"/>
                    <a:gd name="connsiteX3" fmla="*/ 4382 w 6667"/>
                    <a:gd name="connsiteY3" fmla="*/ 0 h 6953"/>
                    <a:gd name="connsiteX4" fmla="*/ 2667 w 6667"/>
                    <a:gd name="connsiteY4" fmla="*/ 2191 h 6953"/>
                    <a:gd name="connsiteX5" fmla="*/ 191 w 6667"/>
                    <a:gd name="connsiteY5" fmla="*/ 1143 h 6953"/>
                    <a:gd name="connsiteX6" fmla="*/ 1715 w 6667"/>
                    <a:gd name="connsiteY6" fmla="*/ 3429 h 6953"/>
                    <a:gd name="connsiteX7" fmla="*/ 0 w 6667"/>
                    <a:gd name="connsiteY7" fmla="*/ 5429 h 6953"/>
                    <a:gd name="connsiteX8" fmla="*/ 2572 w 6667"/>
                    <a:gd name="connsiteY8" fmla="*/ 4667 h 6953"/>
                    <a:gd name="connsiteX9" fmla="*/ 4001 w 6667"/>
                    <a:gd name="connsiteY9" fmla="*/ 6953 h 6953"/>
                    <a:gd name="connsiteX10" fmla="*/ 4096 w 6667"/>
                    <a:gd name="connsiteY10" fmla="*/ 4286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953">
                      <a:moveTo>
                        <a:pt x="4096" y="4286"/>
                      </a:moveTo>
                      <a:lnTo>
                        <a:pt x="6668" y="3620"/>
                      </a:lnTo>
                      <a:lnTo>
                        <a:pt x="4191" y="2762"/>
                      </a:lnTo>
                      <a:lnTo>
                        <a:pt x="4382" y="0"/>
                      </a:lnTo>
                      <a:lnTo>
                        <a:pt x="2667" y="2191"/>
                      </a:lnTo>
                      <a:lnTo>
                        <a:pt x="191" y="1143"/>
                      </a:lnTo>
                      <a:lnTo>
                        <a:pt x="1715" y="3429"/>
                      </a:lnTo>
                      <a:lnTo>
                        <a:pt x="0" y="5429"/>
                      </a:lnTo>
                      <a:lnTo>
                        <a:pt x="2572" y="4667"/>
                      </a:lnTo>
                      <a:lnTo>
                        <a:pt x="4001" y="6953"/>
                      </a:lnTo>
                      <a:lnTo>
                        <a:pt x="409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5" name="Freeform: Shape 1194">
                  <a:extLst>
                    <a:ext uri="{FF2B5EF4-FFF2-40B4-BE49-F238E27FC236}">
                      <a16:creationId xmlns:a16="http://schemas.microsoft.com/office/drawing/2014/main" id="{365B198B-2F3E-FEC5-5998-F9DEFC4558D0}"/>
                    </a:ext>
                  </a:extLst>
                </p:cNvPr>
                <p:cNvSpPr/>
                <p:nvPr/>
              </p:nvSpPr>
              <p:spPr>
                <a:xfrm>
                  <a:off x="12334200" y="1884289"/>
                  <a:ext cx="7048" cy="6762"/>
                </a:xfrm>
                <a:custGeom>
                  <a:avLst/>
                  <a:gdLst>
                    <a:gd name="connsiteX0" fmla="*/ 4286 w 7048"/>
                    <a:gd name="connsiteY0" fmla="*/ 4191 h 6762"/>
                    <a:gd name="connsiteX1" fmla="*/ 7048 w 7048"/>
                    <a:gd name="connsiteY1" fmla="*/ 4381 h 6762"/>
                    <a:gd name="connsiteX2" fmla="*/ 4858 w 7048"/>
                    <a:gd name="connsiteY2" fmla="*/ 2667 h 6762"/>
                    <a:gd name="connsiteX3" fmla="*/ 5905 w 7048"/>
                    <a:gd name="connsiteY3" fmla="*/ 191 h 6762"/>
                    <a:gd name="connsiteX4" fmla="*/ 3620 w 7048"/>
                    <a:gd name="connsiteY4" fmla="*/ 1715 h 6762"/>
                    <a:gd name="connsiteX5" fmla="*/ 1619 w 7048"/>
                    <a:gd name="connsiteY5" fmla="*/ 0 h 6762"/>
                    <a:gd name="connsiteX6" fmla="*/ 2381 w 7048"/>
                    <a:gd name="connsiteY6" fmla="*/ 2572 h 6762"/>
                    <a:gd name="connsiteX7" fmla="*/ 0 w 7048"/>
                    <a:gd name="connsiteY7" fmla="*/ 4001 h 6762"/>
                    <a:gd name="connsiteX8" fmla="*/ 2762 w 7048"/>
                    <a:gd name="connsiteY8" fmla="*/ 4096 h 6762"/>
                    <a:gd name="connsiteX9" fmla="*/ 3429 w 7048"/>
                    <a:gd name="connsiteY9" fmla="*/ 6763 h 6762"/>
                    <a:gd name="connsiteX10" fmla="*/ 4286 w 7048"/>
                    <a:gd name="connsiteY10" fmla="*/ 4191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6762">
                      <a:moveTo>
                        <a:pt x="4286" y="4191"/>
                      </a:moveTo>
                      <a:lnTo>
                        <a:pt x="7048" y="4381"/>
                      </a:lnTo>
                      <a:lnTo>
                        <a:pt x="4858" y="2667"/>
                      </a:lnTo>
                      <a:lnTo>
                        <a:pt x="5905" y="191"/>
                      </a:lnTo>
                      <a:lnTo>
                        <a:pt x="3620" y="1715"/>
                      </a:lnTo>
                      <a:lnTo>
                        <a:pt x="1619" y="0"/>
                      </a:lnTo>
                      <a:lnTo>
                        <a:pt x="2381" y="2572"/>
                      </a:lnTo>
                      <a:lnTo>
                        <a:pt x="0" y="4001"/>
                      </a:lnTo>
                      <a:lnTo>
                        <a:pt x="2762" y="4096"/>
                      </a:lnTo>
                      <a:lnTo>
                        <a:pt x="3429" y="6763"/>
                      </a:lnTo>
                      <a:lnTo>
                        <a:pt x="428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6" name="Freeform: Shape 1195">
                  <a:extLst>
                    <a:ext uri="{FF2B5EF4-FFF2-40B4-BE49-F238E27FC236}">
                      <a16:creationId xmlns:a16="http://schemas.microsoft.com/office/drawing/2014/main" id="{C33FC778-A341-52ED-7959-BF4397B5BC68}"/>
                    </a:ext>
                  </a:extLst>
                </p:cNvPr>
                <p:cNvSpPr/>
                <p:nvPr/>
              </p:nvSpPr>
              <p:spPr>
                <a:xfrm>
                  <a:off x="12282574" y="1847903"/>
                  <a:ext cx="7143" cy="6953"/>
                </a:xfrm>
                <a:custGeom>
                  <a:avLst/>
                  <a:gdLst>
                    <a:gd name="connsiteX0" fmla="*/ 3429 w 7143"/>
                    <a:gd name="connsiteY0" fmla="*/ 5144 h 6953"/>
                    <a:gd name="connsiteX1" fmla="*/ 5524 w 7143"/>
                    <a:gd name="connsiteY1" fmla="*/ 6953 h 6953"/>
                    <a:gd name="connsiteX2" fmla="*/ 4763 w 7143"/>
                    <a:gd name="connsiteY2" fmla="*/ 4286 h 6953"/>
                    <a:gd name="connsiteX3" fmla="*/ 7144 w 7143"/>
                    <a:gd name="connsiteY3" fmla="*/ 2762 h 6953"/>
                    <a:gd name="connsiteX4" fmla="*/ 4286 w 7143"/>
                    <a:gd name="connsiteY4" fmla="*/ 2762 h 6953"/>
                    <a:gd name="connsiteX5" fmla="*/ 3620 w 7143"/>
                    <a:gd name="connsiteY5" fmla="*/ 0 h 6953"/>
                    <a:gd name="connsiteX6" fmla="*/ 2762 w 7143"/>
                    <a:gd name="connsiteY6" fmla="*/ 2667 h 6953"/>
                    <a:gd name="connsiteX7" fmla="*/ 0 w 7143"/>
                    <a:gd name="connsiteY7" fmla="*/ 2477 h 6953"/>
                    <a:gd name="connsiteX8" fmla="*/ 2191 w 7143"/>
                    <a:gd name="connsiteY8" fmla="*/ 4191 h 6953"/>
                    <a:gd name="connsiteX9" fmla="*/ 1143 w 7143"/>
                    <a:gd name="connsiteY9" fmla="*/ 6763 h 6953"/>
                    <a:gd name="connsiteX10" fmla="*/ 3429 w 7143"/>
                    <a:gd name="connsiteY10" fmla="*/ 5144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6953">
                      <a:moveTo>
                        <a:pt x="3429" y="5144"/>
                      </a:moveTo>
                      <a:lnTo>
                        <a:pt x="5524" y="6953"/>
                      </a:lnTo>
                      <a:lnTo>
                        <a:pt x="4763" y="4286"/>
                      </a:lnTo>
                      <a:lnTo>
                        <a:pt x="7144" y="2762"/>
                      </a:lnTo>
                      <a:lnTo>
                        <a:pt x="4286" y="2762"/>
                      </a:lnTo>
                      <a:lnTo>
                        <a:pt x="3620" y="0"/>
                      </a:lnTo>
                      <a:lnTo>
                        <a:pt x="2762" y="2667"/>
                      </a:lnTo>
                      <a:lnTo>
                        <a:pt x="0" y="2477"/>
                      </a:lnTo>
                      <a:lnTo>
                        <a:pt x="2191" y="4191"/>
                      </a:lnTo>
                      <a:lnTo>
                        <a:pt x="1143" y="6763"/>
                      </a:lnTo>
                      <a:lnTo>
                        <a:pt x="342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7" name="Freeform: Shape 1196">
                  <a:extLst>
                    <a:ext uri="{FF2B5EF4-FFF2-40B4-BE49-F238E27FC236}">
                      <a16:creationId xmlns:a16="http://schemas.microsoft.com/office/drawing/2014/main" id="{DB8EBFF4-BA17-AEF2-1F19-1F572855B2AA}"/>
                    </a:ext>
                  </a:extLst>
                </p:cNvPr>
                <p:cNvSpPr/>
                <p:nvPr/>
              </p:nvSpPr>
              <p:spPr>
                <a:xfrm>
                  <a:off x="12258667" y="1851047"/>
                  <a:ext cx="6953" cy="7239"/>
                </a:xfrm>
                <a:custGeom>
                  <a:avLst/>
                  <a:gdLst>
                    <a:gd name="connsiteX0" fmla="*/ 2762 w 6953"/>
                    <a:gd name="connsiteY0" fmla="*/ 4858 h 7239"/>
                    <a:gd name="connsiteX1" fmla="*/ 4191 w 6953"/>
                    <a:gd name="connsiteY1" fmla="*/ 7239 h 7239"/>
                    <a:gd name="connsiteX2" fmla="*/ 4286 w 6953"/>
                    <a:gd name="connsiteY2" fmla="*/ 4381 h 7239"/>
                    <a:gd name="connsiteX3" fmla="*/ 6953 w 6953"/>
                    <a:gd name="connsiteY3" fmla="*/ 3715 h 7239"/>
                    <a:gd name="connsiteX4" fmla="*/ 4381 w 6953"/>
                    <a:gd name="connsiteY4" fmla="*/ 2762 h 7239"/>
                    <a:gd name="connsiteX5" fmla="*/ 4572 w 6953"/>
                    <a:gd name="connsiteY5" fmla="*/ 0 h 7239"/>
                    <a:gd name="connsiteX6" fmla="*/ 2857 w 6953"/>
                    <a:gd name="connsiteY6" fmla="*/ 2191 h 7239"/>
                    <a:gd name="connsiteX7" fmla="*/ 190 w 6953"/>
                    <a:gd name="connsiteY7" fmla="*/ 1143 h 7239"/>
                    <a:gd name="connsiteX8" fmla="*/ 1810 w 6953"/>
                    <a:gd name="connsiteY8" fmla="*/ 3524 h 7239"/>
                    <a:gd name="connsiteX9" fmla="*/ 0 w 6953"/>
                    <a:gd name="connsiteY9" fmla="*/ 5620 h 7239"/>
                    <a:gd name="connsiteX10" fmla="*/ 2762 w 6953"/>
                    <a:gd name="connsiteY10" fmla="*/ 4858 h 7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7239">
                      <a:moveTo>
                        <a:pt x="2762" y="4858"/>
                      </a:moveTo>
                      <a:lnTo>
                        <a:pt x="4191" y="7239"/>
                      </a:lnTo>
                      <a:lnTo>
                        <a:pt x="4286" y="4381"/>
                      </a:lnTo>
                      <a:lnTo>
                        <a:pt x="6953" y="3715"/>
                      </a:lnTo>
                      <a:lnTo>
                        <a:pt x="4381" y="2762"/>
                      </a:lnTo>
                      <a:lnTo>
                        <a:pt x="4572" y="0"/>
                      </a:lnTo>
                      <a:lnTo>
                        <a:pt x="2857" y="2191"/>
                      </a:lnTo>
                      <a:lnTo>
                        <a:pt x="190" y="1143"/>
                      </a:lnTo>
                      <a:lnTo>
                        <a:pt x="1810" y="3524"/>
                      </a:lnTo>
                      <a:lnTo>
                        <a:pt x="0" y="5620"/>
                      </a:lnTo>
                      <a:lnTo>
                        <a:pt x="2762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8" name="Freeform: Shape 1197">
                  <a:extLst>
                    <a:ext uri="{FF2B5EF4-FFF2-40B4-BE49-F238E27FC236}">
                      <a16:creationId xmlns:a16="http://schemas.microsoft.com/office/drawing/2014/main" id="{4DD05B4A-5A0E-77BF-0958-C33DDC905A72}"/>
                    </a:ext>
                  </a:extLst>
                </p:cNvPr>
                <p:cNvSpPr/>
                <p:nvPr/>
              </p:nvSpPr>
              <p:spPr>
                <a:xfrm>
                  <a:off x="12169989" y="1700742"/>
                  <a:ext cx="7429" cy="7143"/>
                </a:xfrm>
                <a:custGeom>
                  <a:avLst/>
                  <a:gdLst>
                    <a:gd name="connsiteX0" fmla="*/ 2286 w 7429"/>
                    <a:gd name="connsiteY0" fmla="*/ 4286 h 7143"/>
                    <a:gd name="connsiteX1" fmla="*/ 1238 w 7429"/>
                    <a:gd name="connsiteY1" fmla="*/ 6953 h 7143"/>
                    <a:gd name="connsiteX2" fmla="*/ 3620 w 7429"/>
                    <a:gd name="connsiteY2" fmla="*/ 5334 h 7143"/>
                    <a:gd name="connsiteX3" fmla="*/ 5810 w 7429"/>
                    <a:gd name="connsiteY3" fmla="*/ 7144 h 7143"/>
                    <a:gd name="connsiteX4" fmla="*/ 4953 w 7429"/>
                    <a:gd name="connsiteY4" fmla="*/ 4381 h 7143"/>
                    <a:gd name="connsiteX5" fmla="*/ 7429 w 7429"/>
                    <a:gd name="connsiteY5" fmla="*/ 2857 h 7143"/>
                    <a:gd name="connsiteX6" fmla="*/ 4476 w 7429"/>
                    <a:gd name="connsiteY6" fmla="*/ 2857 h 7143"/>
                    <a:gd name="connsiteX7" fmla="*/ 3810 w 7429"/>
                    <a:gd name="connsiteY7" fmla="*/ 0 h 7143"/>
                    <a:gd name="connsiteX8" fmla="*/ 2857 w 7429"/>
                    <a:gd name="connsiteY8" fmla="*/ 2762 h 7143"/>
                    <a:gd name="connsiteX9" fmla="*/ 0 w 7429"/>
                    <a:gd name="connsiteY9" fmla="*/ 2476 h 7143"/>
                    <a:gd name="connsiteX10" fmla="*/ 2286 w 7429"/>
                    <a:gd name="connsiteY10" fmla="*/ 4286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143">
                      <a:moveTo>
                        <a:pt x="2286" y="4286"/>
                      </a:moveTo>
                      <a:lnTo>
                        <a:pt x="1238" y="6953"/>
                      </a:lnTo>
                      <a:lnTo>
                        <a:pt x="3620" y="5334"/>
                      </a:lnTo>
                      <a:lnTo>
                        <a:pt x="5810" y="7144"/>
                      </a:lnTo>
                      <a:lnTo>
                        <a:pt x="4953" y="4381"/>
                      </a:lnTo>
                      <a:lnTo>
                        <a:pt x="7429" y="2857"/>
                      </a:lnTo>
                      <a:lnTo>
                        <a:pt x="4476" y="2857"/>
                      </a:lnTo>
                      <a:lnTo>
                        <a:pt x="3810" y="0"/>
                      </a:lnTo>
                      <a:lnTo>
                        <a:pt x="2857" y="2762"/>
                      </a:lnTo>
                      <a:lnTo>
                        <a:pt x="0" y="2476"/>
                      </a:lnTo>
                      <a:lnTo>
                        <a:pt x="228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9" name="Freeform: Shape 1198">
                  <a:extLst>
                    <a:ext uri="{FF2B5EF4-FFF2-40B4-BE49-F238E27FC236}">
                      <a16:creationId xmlns:a16="http://schemas.microsoft.com/office/drawing/2014/main" id="{3FF3A65A-3DE0-C6B2-B5AC-34A2FD364720}"/>
                    </a:ext>
                  </a:extLst>
                </p:cNvPr>
                <p:cNvSpPr/>
                <p:nvPr/>
              </p:nvSpPr>
              <p:spPr>
                <a:xfrm>
                  <a:off x="12170465" y="1930390"/>
                  <a:ext cx="7239" cy="7524"/>
                </a:xfrm>
                <a:custGeom>
                  <a:avLst/>
                  <a:gdLst>
                    <a:gd name="connsiteX0" fmla="*/ 1810 w 7239"/>
                    <a:gd name="connsiteY0" fmla="*/ 3619 h 7524"/>
                    <a:gd name="connsiteX1" fmla="*/ 0 w 7239"/>
                    <a:gd name="connsiteY1" fmla="*/ 5905 h 7524"/>
                    <a:gd name="connsiteX2" fmla="*/ 2762 w 7239"/>
                    <a:gd name="connsiteY2" fmla="*/ 5048 h 7524"/>
                    <a:gd name="connsiteX3" fmla="*/ 4286 w 7239"/>
                    <a:gd name="connsiteY3" fmla="*/ 7525 h 7524"/>
                    <a:gd name="connsiteX4" fmla="*/ 4382 w 7239"/>
                    <a:gd name="connsiteY4" fmla="*/ 4572 h 7524"/>
                    <a:gd name="connsiteX5" fmla="*/ 7239 w 7239"/>
                    <a:gd name="connsiteY5" fmla="*/ 3905 h 7524"/>
                    <a:gd name="connsiteX6" fmla="*/ 4476 w 7239"/>
                    <a:gd name="connsiteY6" fmla="*/ 2953 h 7524"/>
                    <a:gd name="connsiteX7" fmla="*/ 4667 w 7239"/>
                    <a:gd name="connsiteY7" fmla="*/ 0 h 7524"/>
                    <a:gd name="connsiteX8" fmla="*/ 2857 w 7239"/>
                    <a:gd name="connsiteY8" fmla="*/ 2381 h 7524"/>
                    <a:gd name="connsiteX9" fmla="*/ 191 w 7239"/>
                    <a:gd name="connsiteY9" fmla="*/ 1238 h 7524"/>
                    <a:gd name="connsiteX10" fmla="*/ 1810 w 7239"/>
                    <a:gd name="connsiteY10" fmla="*/ 3619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9" h="7524">
                      <a:moveTo>
                        <a:pt x="1810" y="3619"/>
                      </a:moveTo>
                      <a:lnTo>
                        <a:pt x="0" y="5905"/>
                      </a:lnTo>
                      <a:lnTo>
                        <a:pt x="2762" y="5048"/>
                      </a:lnTo>
                      <a:lnTo>
                        <a:pt x="4286" y="7525"/>
                      </a:lnTo>
                      <a:lnTo>
                        <a:pt x="4382" y="4572"/>
                      </a:lnTo>
                      <a:lnTo>
                        <a:pt x="7239" y="3905"/>
                      </a:lnTo>
                      <a:lnTo>
                        <a:pt x="4476" y="2953"/>
                      </a:lnTo>
                      <a:lnTo>
                        <a:pt x="4667" y="0"/>
                      </a:lnTo>
                      <a:lnTo>
                        <a:pt x="2857" y="2381"/>
                      </a:lnTo>
                      <a:lnTo>
                        <a:pt x="191" y="1238"/>
                      </a:lnTo>
                      <a:lnTo>
                        <a:pt x="1810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0" name="Freeform: Shape 1199">
                  <a:extLst>
                    <a:ext uri="{FF2B5EF4-FFF2-40B4-BE49-F238E27FC236}">
                      <a16:creationId xmlns:a16="http://schemas.microsoft.com/office/drawing/2014/main" id="{FF2ED112-0D60-BF7E-42CC-CEDDBEF5B247}"/>
                    </a:ext>
                  </a:extLst>
                </p:cNvPr>
                <p:cNvSpPr/>
                <p:nvPr/>
              </p:nvSpPr>
              <p:spPr>
                <a:xfrm>
                  <a:off x="12098075" y="1930961"/>
                  <a:ext cx="7715" cy="7524"/>
                </a:xfrm>
                <a:custGeom>
                  <a:avLst/>
                  <a:gdLst>
                    <a:gd name="connsiteX0" fmla="*/ 2953 w 7715"/>
                    <a:gd name="connsiteY0" fmla="*/ 2858 h 7524"/>
                    <a:gd name="connsiteX1" fmla="*/ 0 w 7715"/>
                    <a:gd name="connsiteY1" fmla="*/ 2667 h 7524"/>
                    <a:gd name="connsiteX2" fmla="*/ 2381 w 7715"/>
                    <a:gd name="connsiteY2" fmla="*/ 4477 h 7524"/>
                    <a:gd name="connsiteX3" fmla="*/ 1238 w 7715"/>
                    <a:gd name="connsiteY3" fmla="*/ 7239 h 7524"/>
                    <a:gd name="connsiteX4" fmla="*/ 3714 w 7715"/>
                    <a:gd name="connsiteY4" fmla="*/ 5525 h 7524"/>
                    <a:gd name="connsiteX5" fmla="*/ 6000 w 7715"/>
                    <a:gd name="connsiteY5" fmla="*/ 7525 h 7524"/>
                    <a:gd name="connsiteX6" fmla="*/ 5143 w 7715"/>
                    <a:gd name="connsiteY6" fmla="*/ 4572 h 7524"/>
                    <a:gd name="connsiteX7" fmla="*/ 7715 w 7715"/>
                    <a:gd name="connsiteY7" fmla="*/ 3048 h 7524"/>
                    <a:gd name="connsiteX8" fmla="*/ 4763 w 7715"/>
                    <a:gd name="connsiteY8" fmla="*/ 2953 h 7524"/>
                    <a:gd name="connsiteX9" fmla="*/ 4000 w 7715"/>
                    <a:gd name="connsiteY9" fmla="*/ 0 h 7524"/>
                    <a:gd name="connsiteX10" fmla="*/ 2953 w 7715"/>
                    <a:gd name="connsiteY10" fmla="*/ 2858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7524">
                      <a:moveTo>
                        <a:pt x="2953" y="2858"/>
                      </a:moveTo>
                      <a:lnTo>
                        <a:pt x="0" y="2667"/>
                      </a:lnTo>
                      <a:lnTo>
                        <a:pt x="2381" y="4477"/>
                      </a:lnTo>
                      <a:lnTo>
                        <a:pt x="1238" y="7239"/>
                      </a:lnTo>
                      <a:lnTo>
                        <a:pt x="3714" y="5525"/>
                      </a:lnTo>
                      <a:lnTo>
                        <a:pt x="6000" y="7525"/>
                      </a:lnTo>
                      <a:lnTo>
                        <a:pt x="5143" y="4572"/>
                      </a:lnTo>
                      <a:lnTo>
                        <a:pt x="7715" y="3048"/>
                      </a:lnTo>
                      <a:lnTo>
                        <a:pt x="4763" y="2953"/>
                      </a:lnTo>
                      <a:lnTo>
                        <a:pt x="4000" y="0"/>
                      </a:lnTo>
                      <a:lnTo>
                        <a:pt x="2953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1" name="Freeform: Shape 1200">
                  <a:extLst>
                    <a:ext uri="{FF2B5EF4-FFF2-40B4-BE49-F238E27FC236}">
                      <a16:creationId xmlns:a16="http://schemas.microsoft.com/office/drawing/2014/main" id="{EA3850FE-63D1-C6EE-5550-D7DB7C00A41A}"/>
                    </a:ext>
                  </a:extLst>
                </p:cNvPr>
                <p:cNvSpPr/>
                <p:nvPr/>
              </p:nvSpPr>
              <p:spPr>
                <a:xfrm>
                  <a:off x="12054355" y="1749701"/>
                  <a:ext cx="7524" cy="7810"/>
                </a:xfrm>
                <a:custGeom>
                  <a:avLst/>
                  <a:gdLst>
                    <a:gd name="connsiteX0" fmla="*/ 3048 w 7524"/>
                    <a:gd name="connsiteY0" fmla="*/ 2476 h 7810"/>
                    <a:gd name="connsiteX1" fmla="*/ 191 w 7524"/>
                    <a:gd name="connsiteY1" fmla="*/ 1333 h 7810"/>
                    <a:gd name="connsiteX2" fmla="*/ 1905 w 7524"/>
                    <a:gd name="connsiteY2" fmla="*/ 3810 h 7810"/>
                    <a:gd name="connsiteX3" fmla="*/ 0 w 7524"/>
                    <a:gd name="connsiteY3" fmla="*/ 6096 h 7810"/>
                    <a:gd name="connsiteX4" fmla="*/ 2857 w 7524"/>
                    <a:gd name="connsiteY4" fmla="*/ 5239 h 7810"/>
                    <a:gd name="connsiteX5" fmla="*/ 4476 w 7524"/>
                    <a:gd name="connsiteY5" fmla="*/ 7810 h 7810"/>
                    <a:gd name="connsiteX6" fmla="*/ 4572 w 7524"/>
                    <a:gd name="connsiteY6" fmla="*/ 4763 h 7810"/>
                    <a:gd name="connsiteX7" fmla="*/ 7525 w 7524"/>
                    <a:gd name="connsiteY7" fmla="*/ 4096 h 7810"/>
                    <a:gd name="connsiteX8" fmla="*/ 4667 w 7524"/>
                    <a:gd name="connsiteY8" fmla="*/ 3048 h 7810"/>
                    <a:gd name="connsiteX9" fmla="*/ 4858 w 7524"/>
                    <a:gd name="connsiteY9" fmla="*/ 0 h 7810"/>
                    <a:gd name="connsiteX10" fmla="*/ 3048 w 7524"/>
                    <a:gd name="connsiteY10" fmla="*/ 2476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524" h="7810">
                      <a:moveTo>
                        <a:pt x="3048" y="2476"/>
                      </a:moveTo>
                      <a:lnTo>
                        <a:pt x="191" y="1333"/>
                      </a:lnTo>
                      <a:lnTo>
                        <a:pt x="1905" y="3810"/>
                      </a:lnTo>
                      <a:lnTo>
                        <a:pt x="0" y="6096"/>
                      </a:lnTo>
                      <a:lnTo>
                        <a:pt x="2857" y="5239"/>
                      </a:lnTo>
                      <a:lnTo>
                        <a:pt x="4476" y="7810"/>
                      </a:lnTo>
                      <a:lnTo>
                        <a:pt x="4572" y="4763"/>
                      </a:lnTo>
                      <a:lnTo>
                        <a:pt x="7525" y="4096"/>
                      </a:lnTo>
                      <a:lnTo>
                        <a:pt x="4667" y="3048"/>
                      </a:lnTo>
                      <a:lnTo>
                        <a:pt x="4858" y="0"/>
                      </a:lnTo>
                      <a:lnTo>
                        <a:pt x="3048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2" name="Freeform: Shape 1201">
                  <a:extLst>
                    <a:ext uri="{FF2B5EF4-FFF2-40B4-BE49-F238E27FC236}">
                      <a16:creationId xmlns:a16="http://schemas.microsoft.com/office/drawing/2014/main" id="{495869A3-8911-A1E2-BECC-6840E952438D}"/>
                    </a:ext>
                  </a:extLst>
                </p:cNvPr>
                <p:cNvSpPr/>
                <p:nvPr/>
              </p:nvSpPr>
              <p:spPr>
                <a:xfrm>
                  <a:off x="11991204" y="1843808"/>
                  <a:ext cx="8096" cy="7810"/>
                </a:xfrm>
                <a:custGeom>
                  <a:avLst/>
                  <a:gdLst>
                    <a:gd name="connsiteX0" fmla="*/ 4953 w 8096"/>
                    <a:gd name="connsiteY0" fmla="*/ 3048 h 7810"/>
                    <a:gd name="connsiteX1" fmla="*/ 4191 w 8096"/>
                    <a:gd name="connsiteY1" fmla="*/ 0 h 7810"/>
                    <a:gd name="connsiteX2" fmla="*/ 3143 w 8096"/>
                    <a:gd name="connsiteY2" fmla="*/ 3048 h 7810"/>
                    <a:gd name="connsiteX3" fmla="*/ 0 w 8096"/>
                    <a:gd name="connsiteY3" fmla="*/ 2762 h 7810"/>
                    <a:gd name="connsiteX4" fmla="*/ 2477 w 8096"/>
                    <a:gd name="connsiteY4" fmla="*/ 4667 h 7810"/>
                    <a:gd name="connsiteX5" fmla="*/ 1334 w 8096"/>
                    <a:gd name="connsiteY5" fmla="*/ 7620 h 7810"/>
                    <a:gd name="connsiteX6" fmla="*/ 3906 w 8096"/>
                    <a:gd name="connsiteY6" fmla="*/ 5810 h 7810"/>
                    <a:gd name="connsiteX7" fmla="*/ 6287 w 8096"/>
                    <a:gd name="connsiteY7" fmla="*/ 7810 h 7810"/>
                    <a:gd name="connsiteX8" fmla="*/ 5429 w 8096"/>
                    <a:gd name="connsiteY8" fmla="*/ 4858 h 7810"/>
                    <a:gd name="connsiteX9" fmla="*/ 8096 w 8096"/>
                    <a:gd name="connsiteY9" fmla="*/ 3143 h 7810"/>
                    <a:gd name="connsiteX10" fmla="*/ 4953 w 8096"/>
                    <a:gd name="connsiteY10" fmla="*/ 3048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810">
                      <a:moveTo>
                        <a:pt x="4953" y="3048"/>
                      </a:moveTo>
                      <a:lnTo>
                        <a:pt x="4191" y="0"/>
                      </a:lnTo>
                      <a:lnTo>
                        <a:pt x="3143" y="3048"/>
                      </a:lnTo>
                      <a:lnTo>
                        <a:pt x="0" y="2762"/>
                      </a:lnTo>
                      <a:lnTo>
                        <a:pt x="2477" y="4667"/>
                      </a:lnTo>
                      <a:lnTo>
                        <a:pt x="1334" y="7620"/>
                      </a:lnTo>
                      <a:lnTo>
                        <a:pt x="3906" y="5810"/>
                      </a:lnTo>
                      <a:lnTo>
                        <a:pt x="6287" y="7810"/>
                      </a:lnTo>
                      <a:lnTo>
                        <a:pt x="5429" y="4858"/>
                      </a:lnTo>
                      <a:lnTo>
                        <a:pt x="8096" y="3143"/>
                      </a:lnTo>
                      <a:lnTo>
                        <a:pt x="495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3" name="Freeform: Shape 1202">
                  <a:extLst>
                    <a:ext uri="{FF2B5EF4-FFF2-40B4-BE49-F238E27FC236}">
                      <a16:creationId xmlns:a16="http://schemas.microsoft.com/office/drawing/2014/main" id="{2031DD41-AF9E-8442-D9E0-E10CDF343FB7}"/>
                    </a:ext>
                  </a:extLst>
                </p:cNvPr>
                <p:cNvSpPr/>
                <p:nvPr/>
              </p:nvSpPr>
              <p:spPr>
                <a:xfrm>
                  <a:off x="11934435" y="1976777"/>
                  <a:ext cx="8001" cy="8286"/>
                </a:xfrm>
                <a:custGeom>
                  <a:avLst/>
                  <a:gdLst>
                    <a:gd name="connsiteX0" fmla="*/ 5906 w 8001"/>
                    <a:gd name="connsiteY0" fmla="*/ 4286 h 8286"/>
                    <a:gd name="connsiteX1" fmla="*/ 8001 w 8001"/>
                    <a:gd name="connsiteY1" fmla="*/ 1810 h 8286"/>
                    <a:gd name="connsiteX2" fmla="*/ 4858 w 8001"/>
                    <a:gd name="connsiteY2" fmla="*/ 2762 h 8286"/>
                    <a:gd name="connsiteX3" fmla="*/ 3143 w 8001"/>
                    <a:gd name="connsiteY3" fmla="*/ 0 h 8286"/>
                    <a:gd name="connsiteX4" fmla="*/ 3143 w 8001"/>
                    <a:gd name="connsiteY4" fmla="*/ 3239 h 8286"/>
                    <a:gd name="connsiteX5" fmla="*/ 0 w 8001"/>
                    <a:gd name="connsiteY5" fmla="*/ 4001 h 8286"/>
                    <a:gd name="connsiteX6" fmla="*/ 3048 w 8001"/>
                    <a:gd name="connsiteY6" fmla="*/ 5144 h 8286"/>
                    <a:gd name="connsiteX7" fmla="*/ 2763 w 8001"/>
                    <a:gd name="connsiteY7" fmla="*/ 8287 h 8286"/>
                    <a:gd name="connsiteX8" fmla="*/ 4763 w 8001"/>
                    <a:gd name="connsiteY8" fmla="*/ 5715 h 8286"/>
                    <a:gd name="connsiteX9" fmla="*/ 7715 w 8001"/>
                    <a:gd name="connsiteY9" fmla="*/ 6953 h 8286"/>
                    <a:gd name="connsiteX10" fmla="*/ 5906 w 8001"/>
                    <a:gd name="connsiteY10" fmla="*/ 4286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1" h="8286">
                      <a:moveTo>
                        <a:pt x="5906" y="4286"/>
                      </a:moveTo>
                      <a:lnTo>
                        <a:pt x="8001" y="1810"/>
                      </a:lnTo>
                      <a:lnTo>
                        <a:pt x="4858" y="2762"/>
                      </a:lnTo>
                      <a:lnTo>
                        <a:pt x="3143" y="0"/>
                      </a:lnTo>
                      <a:lnTo>
                        <a:pt x="3143" y="3239"/>
                      </a:lnTo>
                      <a:lnTo>
                        <a:pt x="0" y="4001"/>
                      </a:lnTo>
                      <a:lnTo>
                        <a:pt x="3048" y="5144"/>
                      </a:lnTo>
                      <a:lnTo>
                        <a:pt x="2763" y="8287"/>
                      </a:lnTo>
                      <a:lnTo>
                        <a:pt x="4763" y="5715"/>
                      </a:lnTo>
                      <a:lnTo>
                        <a:pt x="7715" y="6953"/>
                      </a:lnTo>
                      <a:lnTo>
                        <a:pt x="590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4" name="Freeform: Shape 1203">
                  <a:extLst>
                    <a:ext uri="{FF2B5EF4-FFF2-40B4-BE49-F238E27FC236}">
                      <a16:creationId xmlns:a16="http://schemas.microsoft.com/office/drawing/2014/main" id="{1320C384-DF06-F34A-C46C-AD804758FE85}"/>
                    </a:ext>
                  </a:extLst>
                </p:cNvPr>
                <p:cNvSpPr/>
                <p:nvPr/>
              </p:nvSpPr>
              <p:spPr>
                <a:xfrm>
                  <a:off x="11873094" y="1673691"/>
                  <a:ext cx="8382" cy="8096"/>
                </a:xfrm>
                <a:custGeom>
                  <a:avLst/>
                  <a:gdLst>
                    <a:gd name="connsiteX0" fmla="*/ 5620 w 8382"/>
                    <a:gd name="connsiteY0" fmla="*/ 4953 h 8096"/>
                    <a:gd name="connsiteX1" fmla="*/ 8382 w 8382"/>
                    <a:gd name="connsiteY1" fmla="*/ 3239 h 8096"/>
                    <a:gd name="connsiteX2" fmla="*/ 5144 w 8382"/>
                    <a:gd name="connsiteY2" fmla="*/ 3143 h 8096"/>
                    <a:gd name="connsiteX3" fmla="*/ 4382 w 8382"/>
                    <a:gd name="connsiteY3" fmla="*/ 0 h 8096"/>
                    <a:gd name="connsiteX4" fmla="*/ 3239 w 8382"/>
                    <a:gd name="connsiteY4" fmla="*/ 3048 h 8096"/>
                    <a:gd name="connsiteX5" fmla="*/ 0 w 8382"/>
                    <a:gd name="connsiteY5" fmla="*/ 2857 h 8096"/>
                    <a:gd name="connsiteX6" fmla="*/ 2572 w 8382"/>
                    <a:gd name="connsiteY6" fmla="*/ 4858 h 8096"/>
                    <a:gd name="connsiteX7" fmla="*/ 1334 w 8382"/>
                    <a:gd name="connsiteY7" fmla="*/ 7810 h 8096"/>
                    <a:gd name="connsiteX8" fmla="*/ 4096 w 8382"/>
                    <a:gd name="connsiteY8" fmla="*/ 6001 h 8096"/>
                    <a:gd name="connsiteX9" fmla="*/ 6572 w 8382"/>
                    <a:gd name="connsiteY9" fmla="*/ 8096 h 8096"/>
                    <a:gd name="connsiteX10" fmla="*/ 5620 w 8382"/>
                    <a:gd name="connsiteY10" fmla="*/ 495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096">
                      <a:moveTo>
                        <a:pt x="5620" y="4953"/>
                      </a:moveTo>
                      <a:lnTo>
                        <a:pt x="8382" y="3239"/>
                      </a:lnTo>
                      <a:lnTo>
                        <a:pt x="5144" y="3143"/>
                      </a:lnTo>
                      <a:lnTo>
                        <a:pt x="4382" y="0"/>
                      </a:lnTo>
                      <a:lnTo>
                        <a:pt x="3239" y="3048"/>
                      </a:lnTo>
                      <a:lnTo>
                        <a:pt x="0" y="2857"/>
                      </a:lnTo>
                      <a:lnTo>
                        <a:pt x="2572" y="4858"/>
                      </a:lnTo>
                      <a:lnTo>
                        <a:pt x="1334" y="7810"/>
                      </a:lnTo>
                      <a:lnTo>
                        <a:pt x="4096" y="6001"/>
                      </a:lnTo>
                      <a:lnTo>
                        <a:pt x="6572" y="8096"/>
                      </a:lnTo>
                      <a:lnTo>
                        <a:pt x="5620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5" name="Freeform: Shape 1204">
                  <a:extLst>
                    <a:ext uri="{FF2B5EF4-FFF2-40B4-BE49-F238E27FC236}">
                      <a16:creationId xmlns:a16="http://schemas.microsoft.com/office/drawing/2014/main" id="{E85105FF-FE8B-A194-3C10-72A20E7B2602}"/>
                    </a:ext>
                  </a:extLst>
                </p:cNvPr>
                <p:cNvSpPr/>
                <p:nvPr/>
              </p:nvSpPr>
              <p:spPr>
                <a:xfrm>
                  <a:off x="11855569" y="1928009"/>
                  <a:ext cx="8572" cy="8286"/>
                </a:xfrm>
                <a:custGeom>
                  <a:avLst/>
                  <a:gdLst>
                    <a:gd name="connsiteX0" fmla="*/ 5334 w 8572"/>
                    <a:gd name="connsiteY0" fmla="*/ 5144 h 8286"/>
                    <a:gd name="connsiteX1" fmla="*/ 8573 w 8572"/>
                    <a:gd name="connsiteY1" fmla="*/ 5429 h 8286"/>
                    <a:gd name="connsiteX2" fmla="*/ 6001 w 8572"/>
                    <a:gd name="connsiteY2" fmla="*/ 3334 h 8286"/>
                    <a:gd name="connsiteX3" fmla="*/ 7239 w 8572"/>
                    <a:gd name="connsiteY3" fmla="*/ 286 h 8286"/>
                    <a:gd name="connsiteX4" fmla="*/ 4476 w 8572"/>
                    <a:gd name="connsiteY4" fmla="*/ 2191 h 8286"/>
                    <a:gd name="connsiteX5" fmla="*/ 1905 w 8572"/>
                    <a:gd name="connsiteY5" fmla="*/ 0 h 8286"/>
                    <a:gd name="connsiteX6" fmla="*/ 2857 w 8572"/>
                    <a:gd name="connsiteY6" fmla="*/ 3238 h 8286"/>
                    <a:gd name="connsiteX7" fmla="*/ 0 w 8572"/>
                    <a:gd name="connsiteY7" fmla="*/ 4953 h 8286"/>
                    <a:gd name="connsiteX8" fmla="*/ 3334 w 8572"/>
                    <a:gd name="connsiteY8" fmla="*/ 5048 h 8286"/>
                    <a:gd name="connsiteX9" fmla="*/ 4191 w 8572"/>
                    <a:gd name="connsiteY9" fmla="*/ 8287 h 8286"/>
                    <a:gd name="connsiteX10" fmla="*/ 5334 w 8572"/>
                    <a:gd name="connsiteY10" fmla="*/ 5144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286">
                      <a:moveTo>
                        <a:pt x="5334" y="5144"/>
                      </a:moveTo>
                      <a:lnTo>
                        <a:pt x="8573" y="5429"/>
                      </a:lnTo>
                      <a:lnTo>
                        <a:pt x="6001" y="3334"/>
                      </a:lnTo>
                      <a:lnTo>
                        <a:pt x="7239" y="286"/>
                      </a:lnTo>
                      <a:lnTo>
                        <a:pt x="4476" y="2191"/>
                      </a:lnTo>
                      <a:lnTo>
                        <a:pt x="1905" y="0"/>
                      </a:lnTo>
                      <a:lnTo>
                        <a:pt x="2857" y="3238"/>
                      </a:lnTo>
                      <a:lnTo>
                        <a:pt x="0" y="4953"/>
                      </a:lnTo>
                      <a:lnTo>
                        <a:pt x="3334" y="5048"/>
                      </a:lnTo>
                      <a:lnTo>
                        <a:pt x="4191" y="8287"/>
                      </a:lnTo>
                      <a:lnTo>
                        <a:pt x="5334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6" name="Freeform: Shape 1205">
                  <a:extLst>
                    <a:ext uri="{FF2B5EF4-FFF2-40B4-BE49-F238E27FC236}">
                      <a16:creationId xmlns:a16="http://schemas.microsoft.com/office/drawing/2014/main" id="{CEC2C8EA-68A3-57E8-DC21-3230FECD1EBA}"/>
                    </a:ext>
                  </a:extLst>
                </p:cNvPr>
                <p:cNvSpPr/>
                <p:nvPr/>
              </p:nvSpPr>
              <p:spPr>
                <a:xfrm>
                  <a:off x="11778321" y="1701314"/>
                  <a:ext cx="8762" cy="8477"/>
                </a:xfrm>
                <a:custGeom>
                  <a:avLst/>
                  <a:gdLst>
                    <a:gd name="connsiteX0" fmla="*/ 4191 w 8762"/>
                    <a:gd name="connsiteY0" fmla="*/ 6286 h 8477"/>
                    <a:gd name="connsiteX1" fmla="*/ 6858 w 8762"/>
                    <a:gd name="connsiteY1" fmla="*/ 8477 h 8477"/>
                    <a:gd name="connsiteX2" fmla="*/ 5810 w 8762"/>
                    <a:gd name="connsiteY2" fmla="*/ 5239 h 8477"/>
                    <a:gd name="connsiteX3" fmla="*/ 8763 w 8762"/>
                    <a:gd name="connsiteY3" fmla="*/ 3429 h 8477"/>
                    <a:gd name="connsiteX4" fmla="*/ 5334 w 8762"/>
                    <a:gd name="connsiteY4" fmla="*/ 3334 h 8477"/>
                    <a:gd name="connsiteX5" fmla="*/ 4476 w 8762"/>
                    <a:gd name="connsiteY5" fmla="*/ 0 h 8477"/>
                    <a:gd name="connsiteX6" fmla="*/ 3429 w 8762"/>
                    <a:gd name="connsiteY6" fmla="*/ 3239 h 8477"/>
                    <a:gd name="connsiteX7" fmla="*/ 0 w 8762"/>
                    <a:gd name="connsiteY7" fmla="*/ 3048 h 8477"/>
                    <a:gd name="connsiteX8" fmla="*/ 2667 w 8762"/>
                    <a:gd name="connsiteY8" fmla="*/ 5048 h 8477"/>
                    <a:gd name="connsiteX9" fmla="*/ 1428 w 8762"/>
                    <a:gd name="connsiteY9" fmla="*/ 8192 h 8477"/>
                    <a:gd name="connsiteX10" fmla="*/ 4191 w 8762"/>
                    <a:gd name="connsiteY10" fmla="*/ 6286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8477">
                      <a:moveTo>
                        <a:pt x="4191" y="6286"/>
                      </a:moveTo>
                      <a:lnTo>
                        <a:pt x="6858" y="8477"/>
                      </a:lnTo>
                      <a:lnTo>
                        <a:pt x="5810" y="5239"/>
                      </a:lnTo>
                      <a:lnTo>
                        <a:pt x="8763" y="3429"/>
                      </a:lnTo>
                      <a:lnTo>
                        <a:pt x="5334" y="3334"/>
                      </a:lnTo>
                      <a:lnTo>
                        <a:pt x="4476" y="0"/>
                      </a:lnTo>
                      <a:lnTo>
                        <a:pt x="3429" y="3239"/>
                      </a:lnTo>
                      <a:lnTo>
                        <a:pt x="0" y="3048"/>
                      </a:lnTo>
                      <a:lnTo>
                        <a:pt x="2667" y="5048"/>
                      </a:lnTo>
                      <a:lnTo>
                        <a:pt x="1428" y="8192"/>
                      </a:lnTo>
                      <a:lnTo>
                        <a:pt x="4191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7" name="Freeform: Shape 1206">
                  <a:extLst>
                    <a:ext uri="{FF2B5EF4-FFF2-40B4-BE49-F238E27FC236}">
                      <a16:creationId xmlns:a16="http://schemas.microsoft.com/office/drawing/2014/main" id="{BD4730F0-14FF-33FB-731C-70DF8D80851A}"/>
                    </a:ext>
                  </a:extLst>
                </p:cNvPr>
                <p:cNvSpPr/>
                <p:nvPr/>
              </p:nvSpPr>
              <p:spPr>
                <a:xfrm>
                  <a:off x="11747365" y="1652260"/>
                  <a:ext cx="8572" cy="8858"/>
                </a:xfrm>
                <a:custGeom>
                  <a:avLst/>
                  <a:gdLst>
                    <a:gd name="connsiteX0" fmla="*/ 3334 w 8572"/>
                    <a:gd name="connsiteY0" fmla="*/ 5905 h 8858"/>
                    <a:gd name="connsiteX1" fmla="*/ 5143 w 8572"/>
                    <a:gd name="connsiteY1" fmla="*/ 8858 h 8858"/>
                    <a:gd name="connsiteX2" fmla="*/ 5143 w 8572"/>
                    <a:gd name="connsiteY2" fmla="*/ 5429 h 8858"/>
                    <a:gd name="connsiteX3" fmla="*/ 8572 w 8572"/>
                    <a:gd name="connsiteY3" fmla="*/ 4572 h 8858"/>
                    <a:gd name="connsiteX4" fmla="*/ 5239 w 8572"/>
                    <a:gd name="connsiteY4" fmla="*/ 3429 h 8858"/>
                    <a:gd name="connsiteX5" fmla="*/ 5524 w 8572"/>
                    <a:gd name="connsiteY5" fmla="*/ 0 h 8858"/>
                    <a:gd name="connsiteX6" fmla="*/ 3429 w 8572"/>
                    <a:gd name="connsiteY6" fmla="*/ 2762 h 8858"/>
                    <a:gd name="connsiteX7" fmla="*/ 285 w 8572"/>
                    <a:gd name="connsiteY7" fmla="*/ 1524 h 8858"/>
                    <a:gd name="connsiteX8" fmla="*/ 2191 w 8572"/>
                    <a:gd name="connsiteY8" fmla="*/ 4286 h 8858"/>
                    <a:gd name="connsiteX9" fmla="*/ 0 w 8572"/>
                    <a:gd name="connsiteY9" fmla="*/ 6953 h 8858"/>
                    <a:gd name="connsiteX10" fmla="*/ 3334 w 8572"/>
                    <a:gd name="connsiteY10" fmla="*/ 5905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858">
                      <a:moveTo>
                        <a:pt x="3334" y="5905"/>
                      </a:moveTo>
                      <a:lnTo>
                        <a:pt x="5143" y="8858"/>
                      </a:lnTo>
                      <a:lnTo>
                        <a:pt x="5143" y="5429"/>
                      </a:lnTo>
                      <a:lnTo>
                        <a:pt x="8572" y="4572"/>
                      </a:lnTo>
                      <a:lnTo>
                        <a:pt x="5239" y="3429"/>
                      </a:lnTo>
                      <a:lnTo>
                        <a:pt x="5524" y="0"/>
                      </a:lnTo>
                      <a:lnTo>
                        <a:pt x="3429" y="2762"/>
                      </a:lnTo>
                      <a:lnTo>
                        <a:pt x="285" y="1524"/>
                      </a:lnTo>
                      <a:lnTo>
                        <a:pt x="2191" y="4286"/>
                      </a:lnTo>
                      <a:lnTo>
                        <a:pt x="0" y="6953"/>
                      </a:lnTo>
                      <a:lnTo>
                        <a:pt x="3334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8" name="Freeform: Shape 1207">
                  <a:extLst>
                    <a:ext uri="{FF2B5EF4-FFF2-40B4-BE49-F238E27FC236}">
                      <a16:creationId xmlns:a16="http://schemas.microsoft.com/office/drawing/2014/main" id="{AF0D9DFB-887A-07FB-E724-BD2A26A95A1D}"/>
                    </a:ext>
                  </a:extLst>
                </p:cNvPr>
                <p:cNvSpPr/>
                <p:nvPr/>
              </p:nvSpPr>
              <p:spPr>
                <a:xfrm>
                  <a:off x="11755841" y="1906006"/>
                  <a:ext cx="8953" cy="8572"/>
                </a:xfrm>
                <a:custGeom>
                  <a:avLst/>
                  <a:gdLst>
                    <a:gd name="connsiteX0" fmla="*/ 3429 w 8953"/>
                    <a:gd name="connsiteY0" fmla="*/ 5144 h 8572"/>
                    <a:gd name="connsiteX1" fmla="*/ 4286 w 8953"/>
                    <a:gd name="connsiteY1" fmla="*/ 8573 h 8572"/>
                    <a:gd name="connsiteX2" fmla="*/ 5429 w 8953"/>
                    <a:gd name="connsiteY2" fmla="*/ 5239 h 8572"/>
                    <a:gd name="connsiteX3" fmla="*/ 8954 w 8953"/>
                    <a:gd name="connsiteY3" fmla="*/ 5525 h 8572"/>
                    <a:gd name="connsiteX4" fmla="*/ 6191 w 8953"/>
                    <a:gd name="connsiteY4" fmla="*/ 3429 h 8572"/>
                    <a:gd name="connsiteX5" fmla="*/ 7430 w 8953"/>
                    <a:gd name="connsiteY5" fmla="*/ 191 h 8572"/>
                    <a:gd name="connsiteX6" fmla="*/ 4572 w 8953"/>
                    <a:gd name="connsiteY6" fmla="*/ 2191 h 8572"/>
                    <a:gd name="connsiteX7" fmla="*/ 1905 w 8953"/>
                    <a:gd name="connsiteY7" fmla="*/ 0 h 8572"/>
                    <a:gd name="connsiteX8" fmla="*/ 2953 w 8953"/>
                    <a:gd name="connsiteY8" fmla="*/ 3239 h 8572"/>
                    <a:gd name="connsiteX9" fmla="*/ 0 w 8953"/>
                    <a:gd name="connsiteY9" fmla="*/ 5144 h 8572"/>
                    <a:gd name="connsiteX10" fmla="*/ 3429 w 8953"/>
                    <a:gd name="connsiteY10" fmla="*/ 5144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8572">
                      <a:moveTo>
                        <a:pt x="3429" y="5144"/>
                      </a:moveTo>
                      <a:lnTo>
                        <a:pt x="4286" y="8573"/>
                      </a:lnTo>
                      <a:lnTo>
                        <a:pt x="5429" y="5239"/>
                      </a:lnTo>
                      <a:lnTo>
                        <a:pt x="8954" y="5525"/>
                      </a:lnTo>
                      <a:lnTo>
                        <a:pt x="6191" y="3429"/>
                      </a:lnTo>
                      <a:lnTo>
                        <a:pt x="7430" y="191"/>
                      </a:lnTo>
                      <a:lnTo>
                        <a:pt x="4572" y="2191"/>
                      </a:lnTo>
                      <a:lnTo>
                        <a:pt x="1905" y="0"/>
                      </a:lnTo>
                      <a:lnTo>
                        <a:pt x="2953" y="3239"/>
                      </a:lnTo>
                      <a:lnTo>
                        <a:pt x="0" y="5144"/>
                      </a:lnTo>
                      <a:lnTo>
                        <a:pt x="342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9" name="Freeform: Shape 1208">
                  <a:extLst>
                    <a:ext uri="{FF2B5EF4-FFF2-40B4-BE49-F238E27FC236}">
                      <a16:creationId xmlns:a16="http://schemas.microsoft.com/office/drawing/2014/main" id="{140959D4-C7F5-2C4A-C429-ADFCE3D659DE}"/>
                    </a:ext>
                  </a:extLst>
                </p:cNvPr>
                <p:cNvSpPr/>
                <p:nvPr/>
              </p:nvSpPr>
              <p:spPr>
                <a:xfrm>
                  <a:off x="11665925" y="1598444"/>
                  <a:ext cx="9144" cy="8763"/>
                </a:xfrm>
                <a:custGeom>
                  <a:avLst/>
                  <a:gdLst>
                    <a:gd name="connsiteX0" fmla="*/ 2858 w 9144"/>
                    <a:gd name="connsiteY0" fmla="*/ 5239 h 8763"/>
                    <a:gd name="connsiteX1" fmla="*/ 1524 w 9144"/>
                    <a:gd name="connsiteY1" fmla="*/ 8573 h 8763"/>
                    <a:gd name="connsiteX2" fmla="*/ 4477 w 9144"/>
                    <a:gd name="connsiteY2" fmla="*/ 6477 h 8763"/>
                    <a:gd name="connsiteX3" fmla="*/ 7144 w 9144"/>
                    <a:gd name="connsiteY3" fmla="*/ 8763 h 8763"/>
                    <a:gd name="connsiteX4" fmla="*/ 6096 w 9144"/>
                    <a:gd name="connsiteY4" fmla="*/ 5429 h 8763"/>
                    <a:gd name="connsiteX5" fmla="*/ 9144 w 9144"/>
                    <a:gd name="connsiteY5" fmla="*/ 3524 h 8763"/>
                    <a:gd name="connsiteX6" fmla="*/ 5620 w 9144"/>
                    <a:gd name="connsiteY6" fmla="*/ 3429 h 8763"/>
                    <a:gd name="connsiteX7" fmla="*/ 4763 w 9144"/>
                    <a:gd name="connsiteY7" fmla="*/ 0 h 8763"/>
                    <a:gd name="connsiteX8" fmla="*/ 3620 w 9144"/>
                    <a:gd name="connsiteY8" fmla="*/ 3334 h 8763"/>
                    <a:gd name="connsiteX9" fmla="*/ 0 w 9144"/>
                    <a:gd name="connsiteY9" fmla="*/ 3143 h 8763"/>
                    <a:gd name="connsiteX10" fmla="*/ 2858 w 9144"/>
                    <a:gd name="connsiteY10" fmla="*/ 5239 h 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4" h="8763">
                      <a:moveTo>
                        <a:pt x="2858" y="5239"/>
                      </a:moveTo>
                      <a:lnTo>
                        <a:pt x="1524" y="8573"/>
                      </a:lnTo>
                      <a:lnTo>
                        <a:pt x="4477" y="6477"/>
                      </a:lnTo>
                      <a:lnTo>
                        <a:pt x="7144" y="8763"/>
                      </a:lnTo>
                      <a:lnTo>
                        <a:pt x="6096" y="5429"/>
                      </a:lnTo>
                      <a:lnTo>
                        <a:pt x="9144" y="3524"/>
                      </a:lnTo>
                      <a:lnTo>
                        <a:pt x="5620" y="3429"/>
                      </a:lnTo>
                      <a:lnTo>
                        <a:pt x="4763" y="0"/>
                      </a:lnTo>
                      <a:lnTo>
                        <a:pt x="3620" y="3334"/>
                      </a:lnTo>
                      <a:lnTo>
                        <a:pt x="0" y="3143"/>
                      </a:lnTo>
                      <a:lnTo>
                        <a:pt x="2858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0" name="Freeform: Shape 1209">
                  <a:extLst>
                    <a:ext uri="{FF2B5EF4-FFF2-40B4-BE49-F238E27FC236}">
                      <a16:creationId xmlns:a16="http://schemas.microsoft.com/office/drawing/2014/main" id="{1ECEFD99-79CD-B9F7-17E0-0F601F056E36}"/>
                    </a:ext>
                  </a:extLst>
                </p:cNvPr>
                <p:cNvSpPr/>
                <p:nvPr/>
              </p:nvSpPr>
              <p:spPr>
                <a:xfrm>
                  <a:off x="11694787" y="1988778"/>
                  <a:ext cx="8858" cy="9143"/>
                </a:xfrm>
                <a:custGeom>
                  <a:avLst/>
                  <a:gdLst>
                    <a:gd name="connsiteX0" fmla="*/ 2286 w 8858"/>
                    <a:gd name="connsiteY0" fmla="*/ 4381 h 9143"/>
                    <a:gd name="connsiteX1" fmla="*/ 0 w 8858"/>
                    <a:gd name="connsiteY1" fmla="*/ 7144 h 9143"/>
                    <a:gd name="connsiteX2" fmla="*/ 3429 w 8858"/>
                    <a:gd name="connsiteY2" fmla="*/ 6096 h 9143"/>
                    <a:gd name="connsiteX3" fmla="*/ 5334 w 8858"/>
                    <a:gd name="connsiteY3" fmla="*/ 9144 h 9143"/>
                    <a:gd name="connsiteX4" fmla="*/ 5429 w 8858"/>
                    <a:gd name="connsiteY4" fmla="*/ 5620 h 9143"/>
                    <a:gd name="connsiteX5" fmla="*/ 8858 w 8858"/>
                    <a:gd name="connsiteY5" fmla="*/ 4763 h 9143"/>
                    <a:gd name="connsiteX6" fmla="*/ 5525 w 8858"/>
                    <a:gd name="connsiteY6" fmla="*/ 3524 h 9143"/>
                    <a:gd name="connsiteX7" fmla="*/ 5715 w 8858"/>
                    <a:gd name="connsiteY7" fmla="*/ 0 h 9143"/>
                    <a:gd name="connsiteX8" fmla="*/ 3620 w 8858"/>
                    <a:gd name="connsiteY8" fmla="*/ 2858 h 9143"/>
                    <a:gd name="connsiteX9" fmla="*/ 286 w 8858"/>
                    <a:gd name="connsiteY9" fmla="*/ 1524 h 9143"/>
                    <a:gd name="connsiteX10" fmla="*/ 2286 w 8858"/>
                    <a:gd name="connsiteY10" fmla="*/ 4381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143">
                      <a:moveTo>
                        <a:pt x="2286" y="4381"/>
                      </a:moveTo>
                      <a:lnTo>
                        <a:pt x="0" y="7144"/>
                      </a:lnTo>
                      <a:lnTo>
                        <a:pt x="3429" y="6096"/>
                      </a:lnTo>
                      <a:lnTo>
                        <a:pt x="5334" y="9144"/>
                      </a:lnTo>
                      <a:lnTo>
                        <a:pt x="5429" y="5620"/>
                      </a:lnTo>
                      <a:lnTo>
                        <a:pt x="8858" y="4763"/>
                      </a:lnTo>
                      <a:lnTo>
                        <a:pt x="5525" y="3524"/>
                      </a:lnTo>
                      <a:lnTo>
                        <a:pt x="5715" y="0"/>
                      </a:lnTo>
                      <a:lnTo>
                        <a:pt x="3620" y="2858"/>
                      </a:lnTo>
                      <a:lnTo>
                        <a:pt x="286" y="1524"/>
                      </a:lnTo>
                      <a:lnTo>
                        <a:pt x="2286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1" name="Freeform: Shape 1210">
                  <a:extLst>
                    <a:ext uri="{FF2B5EF4-FFF2-40B4-BE49-F238E27FC236}">
                      <a16:creationId xmlns:a16="http://schemas.microsoft.com/office/drawing/2014/main" id="{2EF8CBE6-3F79-D01D-20B9-2C54D154B37A}"/>
                    </a:ext>
                  </a:extLst>
                </p:cNvPr>
                <p:cNvSpPr/>
                <p:nvPr/>
              </p:nvSpPr>
              <p:spPr>
                <a:xfrm>
                  <a:off x="11651162" y="1851428"/>
                  <a:ext cx="9239" cy="8953"/>
                </a:xfrm>
                <a:custGeom>
                  <a:avLst/>
                  <a:gdLst>
                    <a:gd name="connsiteX0" fmla="*/ 3048 w 9239"/>
                    <a:gd name="connsiteY0" fmla="*/ 3429 h 8953"/>
                    <a:gd name="connsiteX1" fmla="*/ 0 w 9239"/>
                    <a:gd name="connsiteY1" fmla="*/ 5334 h 8953"/>
                    <a:gd name="connsiteX2" fmla="*/ 3620 w 9239"/>
                    <a:gd name="connsiteY2" fmla="*/ 5429 h 8953"/>
                    <a:gd name="connsiteX3" fmla="*/ 4477 w 9239"/>
                    <a:gd name="connsiteY3" fmla="*/ 8954 h 8953"/>
                    <a:gd name="connsiteX4" fmla="*/ 5620 w 9239"/>
                    <a:gd name="connsiteY4" fmla="*/ 5525 h 8953"/>
                    <a:gd name="connsiteX5" fmla="*/ 9240 w 9239"/>
                    <a:gd name="connsiteY5" fmla="*/ 5715 h 8953"/>
                    <a:gd name="connsiteX6" fmla="*/ 6382 w 9239"/>
                    <a:gd name="connsiteY6" fmla="*/ 3619 h 8953"/>
                    <a:gd name="connsiteX7" fmla="*/ 7715 w 9239"/>
                    <a:gd name="connsiteY7" fmla="*/ 190 h 8953"/>
                    <a:gd name="connsiteX8" fmla="*/ 4763 w 9239"/>
                    <a:gd name="connsiteY8" fmla="*/ 2286 h 8953"/>
                    <a:gd name="connsiteX9" fmla="*/ 2000 w 9239"/>
                    <a:gd name="connsiteY9" fmla="*/ 0 h 8953"/>
                    <a:gd name="connsiteX10" fmla="*/ 3048 w 9239"/>
                    <a:gd name="connsiteY10" fmla="*/ 3429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8953">
                      <a:moveTo>
                        <a:pt x="3048" y="3429"/>
                      </a:moveTo>
                      <a:lnTo>
                        <a:pt x="0" y="5334"/>
                      </a:lnTo>
                      <a:lnTo>
                        <a:pt x="3620" y="5429"/>
                      </a:lnTo>
                      <a:lnTo>
                        <a:pt x="4477" y="8954"/>
                      </a:lnTo>
                      <a:lnTo>
                        <a:pt x="5620" y="5525"/>
                      </a:lnTo>
                      <a:lnTo>
                        <a:pt x="9240" y="5715"/>
                      </a:lnTo>
                      <a:lnTo>
                        <a:pt x="6382" y="3619"/>
                      </a:lnTo>
                      <a:lnTo>
                        <a:pt x="7715" y="190"/>
                      </a:lnTo>
                      <a:lnTo>
                        <a:pt x="4763" y="2286"/>
                      </a:lnTo>
                      <a:lnTo>
                        <a:pt x="2000" y="0"/>
                      </a:lnTo>
                      <a:lnTo>
                        <a:pt x="3048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2" name="Freeform: Shape 1211">
                  <a:extLst>
                    <a:ext uri="{FF2B5EF4-FFF2-40B4-BE49-F238E27FC236}">
                      <a16:creationId xmlns:a16="http://schemas.microsoft.com/office/drawing/2014/main" id="{E2E81FC8-2948-B4DD-61D1-53257FF35705}"/>
                    </a:ext>
                  </a:extLst>
                </p:cNvPr>
                <p:cNvSpPr/>
                <p:nvPr/>
              </p:nvSpPr>
              <p:spPr>
                <a:xfrm>
                  <a:off x="11696406" y="1952393"/>
                  <a:ext cx="9048" cy="9334"/>
                </a:xfrm>
                <a:custGeom>
                  <a:avLst/>
                  <a:gdLst>
                    <a:gd name="connsiteX0" fmla="*/ 3524 w 9048"/>
                    <a:gd name="connsiteY0" fmla="*/ 3619 h 9334"/>
                    <a:gd name="connsiteX1" fmla="*/ 0 w 9048"/>
                    <a:gd name="connsiteY1" fmla="*/ 4477 h 9334"/>
                    <a:gd name="connsiteX2" fmla="*/ 3429 w 9048"/>
                    <a:gd name="connsiteY2" fmla="*/ 5715 h 9334"/>
                    <a:gd name="connsiteX3" fmla="*/ 3239 w 9048"/>
                    <a:gd name="connsiteY3" fmla="*/ 9335 h 9334"/>
                    <a:gd name="connsiteX4" fmla="*/ 5429 w 9048"/>
                    <a:gd name="connsiteY4" fmla="*/ 6477 h 9334"/>
                    <a:gd name="connsiteX5" fmla="*/ 8858 w 9048"/>
                    <a:gd name="connsiteY5" fmla="*/ 7810 h 9334"/>
                    <a:gd name="connsiteX6" fmla="*/ 6763 w 9048"/>
                    <a:gd name="connsiteY6" fmla="*/ 4858 h 9334"/>
                    <a:gd name="connsiteX7" fmla="*/ 9049 w 9048"/>
                    <a:gd name="connsiteY7" fmla="*/ 2000 h 9334"/>
                    <a:gd name="connsiteX8" fmla="*/ 5620 w 9048"/>
                    <a:gd name="connsiteY8" fmla="*/ 3143 h 9334"/>
                    <a:gd name="connsiteX9" fmla="*/ 3620 w 9048"/>
                    <a:gd name="connsiteY9" fmla="*/ 0 h 9334"/>
                    <a:gd name="connsiteX10" fmla="*/ 3524 w 9048"/>
                    <a:gd name="connsiteY10" fmla="*/ 3619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334">
                      <a:moveTo>
                        <a:pt x="3524" y="3619"/>
                      </a:moveTo>
                      <a:lnTo>
                        <a:pt x="0" y="4477"/>
                      </a:lnTo>
                      <a:lnTo>
                        <a:pt x="3429" y="5715"/>
                      </a:lnTo>
                      <a:lnTo>
                        <a:pt x="3239" y="9335"/>
                      </a:lnTo>
                      <a:lnTo>
                        <a:pt x="5429" y="6477"/>
                      </a:lnTo>
                      <a:lnTo>
                        <a:pt x="8858" y="7810"/>
                      </a:lnTo>
                      <a:lnTo>
                        <a:pt x="6763" y="4858"/>
                      </a:lnTo>
                      <a:lnTo>
                        <a:pt x="9049" y="2000"/>
                      </a:lnTo>
                      <a:lnTo>
                        <a:pt x="5620" y="3143"/>
                      </a:lnTo>
                      <a:lnTo>
                        <a:pt x="3620" y="0"/>
                      </a:lnTo>
                      <a:lnTo>
                        <a:pt x="3524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3" name="Freeform: Shape 1212">
                  <a:extLst>
                    <a:ext uri="{FF2B5EF4-FFF2-40B4-BE49-F238E27FC236}">
                      <a16:creationId xmlns:a16="http://schemas.microsoft.com/office/drawing/2014/main" id="{FFB9531A-639D-C417-6473-EB518E4927A2}"/>
                    </a:ext>
                  </a:extLst>
                </p:cNvPr>
                <p:cNvSpPr/>
                <p:nvPr/>
              </p:nvSpPr>
              <p:spPr>
                <a:xfrm>
                  <a:off x="11588011" y="1918770"/>
                  <a:ext cx="9334" cy="9525"/>
                </a:xfrm>
                <a:custGeom>
                  <a:avLst/>
                  <a:gdLst>
                    <a:gd name="connsiteX0" fmla="*/ 3810 w 9334"/>
                    <a:gd name="connsiteY0" fmla="*/ 2953 h 9525"/>
                    <a:gd name="connsiteX1" fmla="*/ 286 w 9334"/>
                    <a:gd name="connsiteY1" fmla="*/ 1524 h 9525"/>
                    <a:gd name="connsiteX2" fmla="*/ 2476 w 9334"/>
                    <a:gd name="connsiteY2" fmla="*/ 4572 h 9525"/>
                    <a:gd name="connsiteX3" fmla="*/ 0 w 9334"/>
                    <a:gd name="connsiteY3" fmla="*/ 7429 h 9525"/>
                    <a:gd name="connsiteX4" fmla="*/ 3619 w 9334"/>
                    <a:gd name="connsiteY4" fmla="*/ 6382 h 9525"/>
                    <a:gd name="connsiteX5" fmla="*/ 5620 w 9334"/>
                    <a:gd name="connsiteY5" fmla="*/ 9525 h 9525"/>
                    <a:gd name="connsiteX6" fmla="*/ 5620 w 9334"/>
                    <a:gd name="connsiteY6" fmla="*/ 5810 h 9525"/>
                    <a:gd name="connsiteX7" fmla="*/ 9335 w 9334"/>
                    <a:gd name="connsiteY7" fmla="*/ 4953 h 9525"/>
                    <a:gd name="connsiteX8" fmla="*/ 5810 w 9334"/>
                    <a:gd name="connsiteY8" fmla="*/ 3715 h 9525"/>
                    <a:gd name="connsiteX9" fmla="*/ 6001 w 9334"/>
                    <a:gd name="connsiteY9" fmla="*/ 0 h 9525"/>
                    <a:gd name="connsiteX10" fmla="*/ 3810 w 9334"/>
                    <a:gd name="connsiteY10" fmla="*/ 2953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9525">
                      <a:moveTo>
                        <a:pt x="3810" y="2953"/>
                      </a:moveTo>
                      <a:lnTo>
                        <a:pt x="286" y="1524"/>
                      </a:lnTo>
                      <a:lnTo>
                        <a:pt x="2476" y="4572"/>
                      </a:lnTo>
                      <a:lnTo>
                        <a:pt x="0" y="7429"/>
                      </a:lnTo>
                      <a:lnTo>
                        <a:pt x="3619" y="6382"/>
                      </a:lnTo>
                      <a:lnTo>
                        <a:pt x="5620" y="9525"/>
                      </a:lnTo>
                      <a:lnTo>
                        <a:pt x="5620" y="5810"/>
                      </a:lnTo>
                      <a:lnTo>
                        <a:pt x="9335" y="4953"/>
                      </a:lnTo>
                      <a:lnTo>
                        <a:pt x="5810" y="3715"/>
                      </a:lnTo>
                      <a:lnTo>
                        <a:pt x="6001" y="0"/>
                      </a:lnTo>
                      <a:lnTo>
                        <a:pt x="381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4" name="Freeform: Shape 1213">
                  <a:extLst>
                    <a:ext uri="{FF2B5EF4-FFF2-40B4-BE49-F238E27FC236}">
                      <a16:creationId xmlns:a16="http://schemas.microsoft.com/office/drawing/2014/main" id="{D8F4946D-E472-7940-8B2C-B27D4A15E22F}"/>
                    </a:ext>
                  </a:extLst>
                </p:cNvPr>
                <p:cNvSpPr/>
                <p:nvPr/>
              </p:nvSpPr>
              <p:spPr>
                <a:xfrm>
                  <a:off x="11520479" y="1626161"/>
                  <a:ext cx="9620" cy="9334"/>
                </a:xfrm>
                <a:custGeom>
                  <a:avLst/>
                  <a:gdLst>
                    <a:gd name="connsiteX0" fmla="*/ 4953 w 9620"/>
                    <a:gd name="connsiteY0" fmla="*/ 2477 h 9334"/>
                    <a:gd name="connsiteX1" fmla="*/ 2096 w 9620"/>
                    <a:gd name="connsiteY1" fmla="*/ 0 h 9334"/>
                    <a:gd name="connsiteX2" fmla="*/ 3143 w 9620"/>
                    <a:gd name="connsiteY2" fmla="*/ 3620 h 9334"/>
                    <a:gd name="connsiteX3" fmla="*/ 0 w 9620"/>
                    <a:gd name="connsiteY3" fmla="*/ 5620 h 9334"/>
                    <a:gd name="connsiteX4" fmla="*/ 3715 w 9620"/>
                    <a:gd name="connsiteY4" fmla="*/ 5715 h 9334"/>
                    <a:gd name="connsiteX5" fmla="*/ 4667 w 9620"/>
                    <a:gd name="connsiteY5" fmla="*/ 9334 h 9334"/>
                    <a:gd name="connsiteX6" fmla="*/ 5905 w 9620"/>
                    <a:gd name="connsiteY6" fmla="*/ 5810 h 9334"/>
                    <a:gd name="connsiteX7" fmla="*/ 9620 w 9620"/>
                    <a:gd name="connsiteY7" fmla="*/ 6096 h 9334"/>
                    <a:gd name="connsiteX8" fmla="*/ 6667 w 9620"/>
                    <a:gd name="connsiteY8" fmla="*/ 3810 h 9334"/>
                    <a:gd name="connsiteX9" fmla="*/ 8096 w 9620"/>
                    <a:gd name="connsiteY9" fmla="*/ 286 h 9334"/>
                    <a:gd name="connsiteX10" fmla="*/ 4953 w 9620"/>
                    <a:gd name="connsiteY10" fmla="*/ 2477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334">
                      <a:moveTo>
                        <a:pt x="4953" y="2477"/>
                      </a:moveTo>
                      <a:lnTo>
                        <a:pt x="2096" y="0"/>
                      </a:lnTo>
                      <a:lnTo>
                        <a:pt x="3143" y="3620"/>
                      </a:lnTo>
                      <a:lnTo>
                        <a:pt x="0" y="5620"/>
                      </a:lnTo>
                      <a:lnTo>
                        <a:pt x="3715" y="5715"/>
                      </a:lnTo>
                      <a:lnTo>
                        <a:pt x="4667" y="9334"/>
                      </a:lnTo>
                      <a:lnTo>
                        <a:pt x="5905" y="5810"/>
                      </a:lnTo>
                      <a:lnTo>
                        <a:pt x="9620" y="6096"/>
                      </a:lnTo>
                      <a:lnTo>
                        <a:pt x="6667" y="3810"/>
                      </a:lnTo>
                      <a:lnTo>
                        <a:pt x="8096" y="286"/>
                      </a:lnTo>
                      <a:lnTo>
                        <a:pt x="4953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5" name="Freeform: Shape 1214">
                  <a:extLst>
                    <a:ext uri="{FF2B5EF4-FFF2-40B4-BE49-F238E27FC236}">
                      <a16:creationId xmlns:a16="http://schemas.microsoft.com/office/drawing/2014/main" id="{5AE5F921-C693-48EA-994A-88A835EB6DD6}"/>
                    </a:ext>
                  </a:extLst>
                </p:cNvPr>
                <p:cNvSpPr/>
                <p:nvPr/>
              </p:nvSpPr>
              <p:spPr>
                <a:xfrm>
                  <a:off x="11505906" y="1693218"/>
                  <a:ext cx="9429" cy="9810"/>
                </a:xfrm>
                <a:custGeom>
                  <a:avLst/>
                  <a:gdLst>
                    <a:gd name="connsiteX0" fmla="*/ 5715 w 9429"/>
                    <a:gd name="connsiteY0" fmla="*/ 3239 h 9810"/>
                    <a:gd name="connsiteX1" fmla="*/ 3715 w 9429"/>
                    <a:gd name="connsiteY1" fmla="*/ 0 h 9810"/>
                    <a:gd name="connsiteX2" fmla="*/ 3715 w 9429"/>
                    <a:gd name="connsiteY2" fmla="*/ 3810 h 9810"/>
                    <a:gd name="connsiteX3" fmla="*/ 0 w 9429"/>
                    <a:gd name="connsiteY3" fmla="*/ 4763 h 9810"/>
                    <a:gd name="connsiteX4" fmla="*/ 3524 w 9429"/>
                    <a:gd name="connsiteY4" fmla="*/ 6001 h 9810"/>
                    <a:gd name="connsiteX5" fmla="*/ 3334 w 9429"/>
                    <a:gd name="connsiteY5" fmla="*/ 9811 h 9810"/>
                    <a:gd name="connsiteX6" fmla="*/ 5620 w 9429"/>
                    <a:gd name="connsiteY6" fmla="*/ 6763 h 9810"/>
                    <a:gd name="connsiteX7" fmla="*/ 9144 w 9429"/>
                    <a:gd name="connsiteY7" fmla="*/ 8192 h 9810"/>
                    <a:gd name="connsiteX8" fmla="*/ 6953 w 9429"/>
                    <a:gd name="connsiteY8" fmla="*/ 5048 h 9810"/>
                    <a:gd name="connsiteX9" fmla="*/ 9430 w 9429"/>
                    <a:gd name="connsiteY9" fmla="*/ 2191 h 9810"/>
                    <a:gd name="connsiteX10" fmla="*/ 5715 w 9429"/>
                    <a:gd name="connsiteY10" fmla="*/ 3239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810">
                      <a:moveTo>
                        <a:pt x="5715" y="3239"/>
                      </a:moveTo>
                      <a:lnTo>
                        <a:pt x="3715" y="0"/>
                      </a:lnTo>
                      <a:lnTo>
                        <a:pt x="3715" y="3810"/>
                      </a:lnTo>
                      <a:lnTo>
                        <a:pt x="0" y="4763"/>
                      </a:lnTo>
                      <a:lnTo>
                        <a:pt x="3524" y="6001"/>
                      </a:lnTo>
                      <a:lnTo>
                        <a:pt x="3334" y="9811"/>
                      </a:lnTo>
                      <a:lnTo>
                        <a:pt x="5620" y="6763"/>
                      </a:lnTo>
                      <a:lnTo>
                        <a:pt x="9144" y="8192"/>
                      </a:lnTo>
                      <a:lnTo>
                        <a:pt x="6953" y="5048"/>
                      </a:lnTo>
                      <a:lnTo>
                        <a:pt x="9430" y="2191"/>
                      </a:lnTo>
                      <a:lnTo>
                        <a:pt x="5715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6" name="Freeform: Shape 1215">
                  <a:extLst>
                    <a:ext uri="{FF2B5EF4-FFF2-40B4-BE49-F238E27FC236}">
                      <a16:creationId xmlns:a16="http://schemas.microsoft.com/office/drawing/2014/main" id="{BCCCBF9C-9F56-FE44-1F0A-2D6853F8D184}"/>
                    </a:ext>
                  </a:extLst>
                </p:cNvPr>
                <p:cNvSpPr/>
                <p:nvPr/>
              </p:nvSpPr>
              <p:spPr>
                <a:xfrm>
                  <a:off x="11485046" y="1719030"/>
                  <a:ext cx="9810" cy="9429"/>
                </a:xfrm>
                <a:custGeom>
                  <a:avLst/>
                  <a:gdLst>
                    <a:gd name="connsiteX0" fmla="*/ 6001 w 9810"/>
                    <a:gd name="connsiteY0" fmla="*/ 3715 h 9429"/>
                    <a:gd name="connsiteX1" fmla="*/ 5048 w 9810"/>
                    <a:gd name="connsiteY1" fmla="*/ 0 h 9429"/>
                    <a:gd name="connsiteX2" fmla="*/ 3810 w 9810"/>
                    <a:gd name="connsiteY2" fmla="*/ 3620 h 9429"/>
                    <a:gd name="connsiteX3" fmla="*/ 0 w 9810"/>
                    <a:gd name="connsiteY3" fmla="*/ 3334 h 9429"/>
                    <a:gd name="connsiteX4" fmla="*/ 3048 w 9810"/>
                    <a:gd name="connsiteY4" fmla="*/ 5620 h 9429"/>
                    <a:gd name="connsiteX5" fmla="*/ 1619 w 9810"/>
                    <a:gd name="connsiteY5" fmla="*/ 9144 h 9429"/>
                    <a:gd name="connsiteX6" fmla="*/ 4763 w 9810"/>
                    <a:gd name="connsiteY6" fmla="*/ 6953 h 9429"/>
                    <a:gd name="connsiteX7" fmla="*/ 7715 w 9810"/>
                    <a:gd name="connsiteY7" fmla="*/ 9430 h 9429"/>
                    <a:gd name="connsiteX8" fmla="*/ 6572 w 9810"/>
                    <a:gd name="connsiteY8" fmla="*/ 5810 h 9429"/>
                    <a:gd name="connsiteX9" fmla="*/ 9811 w 9810"/>
                    <a:gd name="connsiteY9" fmla="*/ 3810 h 9429"/>
                    <a:gd name="connsiteX10" fmla="*/ 6001 w 9810"/>
                    <a:gd name="connsiteY10" fmla="*/ 3715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9429">
                      <a:moveTo>
                        <a:pt x="6001" y="3715"/>
                      </a:moveTo>
                      <a:lnTo>
                        <a:pt x="5048" y="0"/>
                      </a:lnTo>
                      <a:lnTo>
                        <a:pt x="3810" y="3620"/>
                      </a:lnTo>
                      <a:lnTo>
                        <a:pt x="0" y="3334"/>
                      </a:lnTo>
                      <a:lnTo>
                        <a:pt x="3048" y="5620"/>
                      </a:lnTo>
                      <a:lnTo>
                        <a:pt x="1619" y="9144"/>
                      </a:lnTo>
                      <a:lnTo>
                        <a:pt x="4763" y="6953"/>
                      </a:lnTo>
                      <a:lnTo>
                        <a:pt x="7715" y="9430"/>
                      </a:lnTo>
                      <a:lnTo>
                        <a:pt x="6572" y="5810"/>
                      </a:lnTo>
                      <a:lnTo>
                        <a:pt x="9811" y="3810"/>
                      </a:lnTo>
                      <a:lnTo>
                        <a:pt x="600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7" name="Freeform: Shape 1216">
                  <a:extLst>
                    <a:ext uri="{FF2B5EF4-FFF2-40B4-BE49-F238E27FC236}">
                      <a16:creationId xmlns:a16="http://schemas.microsoft.com/office/drawing/2014/main" id="{19895A11-C692-9564-817F-169454AD3813}"/>
                    </a:ext>
                  </a:extLst>
                </p:cNvPr>
                <p:cNvSpPr/>
                <p:nvPr/>
              </p:nvSpPr>
              <p:spPr>
                <a:xfrm>
                  <a:off x="11512669" y="2062407"/>
                  <a:ext cx="9620" cy="9906"/>
                </a:xfrm>
                <a:custGeom>
                  <a:avLst/>
                  <a:gdLst>
                    <a:gd name="connsiteX0" fmla="*/ 6001 w 9620"/>
                    <a:gd name="connsiteY0" fmla="*/ 3810 h 9906"/>
                    <a:gd name="connsiteX1" fmla="*/ 6287 w 9620"/>
                    <a:gd name="connsiteY1" fmla="*/ 0 h 9906"/>
                    <a:gd name="connsiteX2" fmla="*/ 3905 w 9620"/>
                    <a:gd name="connsiteY2" fmla="*/ 3048 h 9906"/>
                    <a:gd name="connsiteX3" fmla="*/ 286 w 9620"/>
                    <a:gd name="connsiteY3" fmla="*/ 1619 h 9906"/>
                    <a:gd name="connsiteX4" fmla="*/ 2477 w 9620"/>
                    <a:gd name="connsiteY4" fmla="*/ 4763 h 9906"/>
                    <a:gd name="connsiteX5" fmla="*/ 0 w 9620"/>
                    <a:gd name="connsiteY5" fmla="*/ 7715 h 9906"/>
                    <a:gd name="connsiteX6" fmla="*/ 3715 w 9620"/>
                    <a:gd name="connsiteY6" fmla="*/ 6667 h 9906"/>
                    <a:gd name="connsiteX7" fmla="*/ 5810 w 9620"/>
                    <a:gd name="connsiteY7" fmla="*/ 9906 h 9906"/>
                    <a:gd name="connsiteX8" fmla="*/ 5905 w 9620"/>
                    <a:gd name="connsiteY8" fmla="*/ 6096 h 9906"/>
                    <a:gd name="connsiteX9" fmla="*/ 9620 w 9620"/>
                    <a:gd name="connsiteY9" fmla="*/ 5144 h 9906"/>
                    <a:gd name="connsiteX10" fmla="*/ 6001 w 9620"/>
                    <a:gd name="connsiteY10" fmla="*/ 3810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906">
                      <a:moveTo>
                        <a:pt x="6001" y="3810"/>
                      </a:moveTo>
                      <a:lnTo>
                        <a:pt x="6287" y="0"/>
                      </a:lnTo>
                      <a:lnTo>
                        <a:pt x="3905" y="3048"/>
                      </a:lnTo>
                      <a:lnTo>
                        <a:pt x="286" y="1619"/>
                      </a:lnTo>
                      <a:lnTo>
                        <a:pt x="2477" y="4763"/>
                      </a:lnTo>
                      <a:lnTo>
                        <a:pt x="0" y="7715"/>
                      </a:lnTo>
                      <a:lnTo>
                        <a:pt x="3715" y="6667"/>
                      </a:lnTo>
                      <a:lnTo>
                        <a:pt x="5810" y="9906"/>
                      </a:lnTo>
                      <a:lnTo>
                        <a:pt x="5905" y="6096"/>
                      </a:lnTo>
                      <a:lnTo>
                        <a:pt x="9620" y="5144"/>
                      </a:lnTo>
                      <a:lnTo>
                        <a:pt x="6001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8" name="Freeform: Shape 1217">
                  <a:extLst>
                    <a:ext uri="{FF2B5EF4-FFF2-40B4-BE49-F238E27FC236}">
                      <a16:creationId xmlns:a16="http://schemas.microsoft.com/office/drawing/2014/main" id="{F4B3D8BD-0A4B-0654-2350-D91350D697F3}"/>
                    </a:ext>
                  </a:extLst>
                </p:cNvPr>
                <p:cNvSpPr/>
                <p:nvPr/>
              </p:nvSpPr>
              <p:spPr>
                <a:xfrm>
                  <a:off x="11471520" y="1954203"/>
                  <a:ext cx="10001" cy="9715"/>
                </a:xfrm>
                <a:custGeom>
                  <a:avLst/>
                  <a:gdLst>
                    <a:gd name="connsiteX0" fmla="*/ 6953 w 10001"/>
                    <a:gd name="connsiteY0" fmla="*/ 3905 h 9715"/>
                    <a:gd name="connsiteX1" fmla="*/ 8382 w 10001"/>
                    <a:gd name="connsiteY1" fmla="*/ 286 h 9715"/>
                    <a:gd name="connsiteX2" fmla="*/ 5144 w 10001"/>
                    <a:gd name="connsiteY2" fmla="*/ 2572 h 9715"/>
                    <a:gd name="connsiteX3" fmla="*/ 2191 w 10001"/>
                    <a:gd name="connsiteY3" fmla="*/ 0 h 9715"/>
                    <a:gd name="connsiteX4" fmla="*/ 3334 w 10001"/>
                    <a:gd name="connsiteY4" fmla="*/ 3810 h 9715"/>
                    <a:gd name="connsiteX5" fmla="*/ 0 w 10001"/>
                    <a:gd name="connsiteY5" fmla="*/ 5905 h 9715"/>
                    <a:gd name="connsiteX6" fmla="*/ 3905 w 10001"/>
                    <a:gd name="connsiteY6" fmla="*/ 5905 h 9715"/>
                    <a:gd name="connsiteX7" fmla="*/ 4858 w 10001"/>
                    <a:gd name="connsiteY7" fmla="*/ 9715 h 9715"/>
                    <a:gd name="connsiteX8" fmla="*/ 6096 w 10001"/>
                    <a:gd name="connsiteY8" fmla="*/ 6001 h 9715"/>
                    <a:gd name="connsiteX9" fmla="*/ 10001 w 10001"/>
                    <a:gd name="connsiteY9" fmla="*/ 6286 h 9715"/>
                    <a:gd name="connsiteX10" fmla="*/ 6953 w 10001"/>
                    <a:gd name="connsiteY10" fmla="*/ 3905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9715">
                      <a:moveTo>
                        <a:pt x="6953" y="3905"/>
                      </a:moveTo>
                      <a:lnTo>
                        <a:pt x="8382" y="286"/>
                      </a:lnTo>
                      <a:lnTo>
                        <a:pt x="5144" y="2572"/>
                      </a:lnTo>
                      <a:lnTo>
                        <a:pt x="2191" y="0"/>
                      </a:lnTo>
                      <a:lnTo>
                        <a:pt x="3334" y="3810"/>
                      </a:lnTo>
                      <a:lnTo>
                        <a:pt x="0" y="5905"/>
                      </a:lnTo>
                      <a:lnTo>
                        <a:pt x="3905" y="5905"/>
                      </a:lnTo>
                      <a:lnTo>
                        <a:pt x="4858" y="9715"/>
                      </a:lnTo>
                      <a:lnTo>
                        <a:pt x="6096" y="6001"/>
                      </a:lnTo>
                      <a:lnTo>
                        <a:pt x="10001" y="6286"/>
                      </a:lnTo>
                      <a:lnTo>
                        <a:pt x="6953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9" name="Freeform: Shape 1218">
                  <a:extLst>
                    <a:ext uri="{FF2B5EF4-FFF2-40B4-BE49-F238E27FC236}">
                      <a16:creationId xmlns:a16="http://schemas.microsoft.com/office/drawing/2014/main" id="{93B23F5A-7F00-01EB-2C07-303A3569D839}"/>
                    </a:ext>
                  </a:extLst>
                </p:cNvPr>
                <p:cNvSpPr/>
                <p:nvPr/>
              </p:nvSpPr>
              <p:spPr>
                <a:xfrm>
                  <a:off x="11410275" y="1715982"/>
                  <a:ext cx="9810" cy="10191"/>
                </a:xfrm>
                <a:custGeom>
                  <a:avLst/>
                  <a:gdLst>
                    <a:gd name="connsiteX0" fmla="*/ 7239 w 9810"/>
                    <a:gd name="connsiteY0" fmla="*/ 5239 h 10191"/>
                    <a:gd name="connsiteX1" fmla="*/ 9811 w 9810"/>
                    <a:gd name="connsiteY1" fmla="*/ 2286 h 10191"/>
                    <a:gd name="connsiteX2" fmla="*/ 6001 w 9810"/>
                    <a:gd name="connsiteY2" fmla="*/ 3429 h 10191"/>
                    <a:gd name="connsiteX3" fmla="*/ 3905 w 9810"/>
                    <a:gd name="connsiteY3" fmla="*/ 0 h 10191"/>
                    <a:gd name="connsiteX4" fmla="*/ 3810 w 9810"/>
                    <a:gd name="connsiteY4" fmla="*/ 4001 h 10191"/>
                    <a:gd name="connsiteX5" fmla="*/ 0 w 9810"/>
                    <a:gd name="connsiteY5" fmla="*/ 4953 h 10191"/>
                    <a:gd name="connsiteX6" fmla="*/ 3715 w 9810"/>
                    <a:gd name="connsiteY6" fmla="*/ 6286 h 10191"/>
                    <a:gd name="connsiteX7" fmla="*/ 3429 w 9810"/>
                    <a:gd name="connsiteY7" fmla="*/ 10192 h 10191"/>
                    <a:gd name="connsiteX8" fmla="*/ 5810 w 9810"/>
                    <a:gd name="connsiteY8" fmla="*/ 7049 h 10191"/>
                    <a:gd name="connsiteX9" fmla="*/ 9525 w 9810"/>
                    <a:gd name="connsiteY9" fmla="*/ 8573 h 10191"/>
                    <a:gd name="connsiteX10" fmla="*/ 7239 w 9810"/>
                    <a:gd name="connsiteY10" fmla="*/ 5239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191">
                      <a:moveTo>
                        <a:pt x="7239" y="5239"/>
                      </a:moveTo>
                      <a:lnTo>
                        <a:pt x="9811" y="2286"/>
                      </a:lnTo>
                      <a:lnTo>
                        <a:pt x="6001" y="3429"/>
                      </a:lnTo>
                      <a:lnTo>
                        <a:pt x="3905" y="0"/>
                      </a:lnTo>
                      <a:lnTo>
                        <a:pt x="3810" y="4001"/>
                      </a:lnTo>
                      <a:lnTo>
                        <a:pt x="0" y="4953"/>
                      </a:lnTo>
                      <a:lnTo>
                        <a:pt x="3715" y="6286"/>
                      </a:lnTo>
                      <a:lnTo>
                        <a:pt x="3429" y="10192"/>
                      </a:lnTo>
                      <a:lnTo>
                        <a:pt x="5810" y="7049"/>
                      </a:lnTo>
                      <a:lnTo>
                        <a:pt x="9525" y="8573"/>
                      </a:lnTo>
                      <a:lnTo>
                        <a:pt x="7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0" name="Freeform: Shape 1219">
                  <a:extLst>
                    <a:ext uri="{FF2B5EF4-FFF2-40B4-BE49-F238E27FC236}">
                      <a16:creationId xmlns:a16="http://schemas.microsoft.com/office/drawing/2014/main" id="{1A0F8040-0B95-DD7E-D662-D74BAA04F4AB}"/>
                    </a:ext>
                  </a:extLst>
                </p:cNvPr>
                <p:cNvSpPr/>
                <p:nvPr/>
              </p:nvSpPr>
              <p:spPr>
                <a:xfrm>
                  <a:off x="11392463" y="1760274"/>
                  <a:ext cx="10286" cy="9906"/>
                </a:xfrm>
                <a:custGeom>
                  <a:avLst/>
                  <a:gdLst>
                    <a:gd name="connsiteX0" fmla="*/ 6858 w 10286"/>
                    <a:gd name="connsiteY0" fmla="*/ 6096 h 9906"/>
                    <a:gd name="connsiteX1" fmla="*/ 10287 w 10286"/>
                    <a:gd name="connsiteY1" fmla="*/ 3905 h 9906"/>
                    <a:gd name="connsiteX2" fmla="*/ 6287 w 10286"/>
                    <a:gd name="connsiteY2" fmla="*/ 3810 h 9906"/>
                    <a:gd name="connsiteX3" fmla="*/ 5334 w 10286"/>
                    <a:gd name="connsiteY3" fmla="*/ 0 h 9906"/>
                    <a:gd name="connsiteX4" fmla="*/ 4000 w 10286"/>
                    <a:gd name="connsiteY4" fmla="*/ 3715 h 9906"/>
                    <a:gd name="connsiteX5" fmla="*/ 0 w 10286"/>
                    <a:gd name="connsiteY5" fmla="*/ 3429 h 9906"/>
                    <a:gd name="connsiteX6" fmla="*/ 3238 w 10286"/>
                    <a:gd name="connsiteY6" fmla="*/ 5905 h 9906"/>
                    <a:gd name="connsiteX7" fmla="*/ 1714 w 10286"/>
                    <a:gd name="connsiteY7" fmla="*/ 9620 h 9906"/>
                    <a:gd name="connsiteX8" fmla="*/ 4953 w 10286"/>
                    <a:gd name="connsiteY8" fmla="*/ 7334 h 9906"/>
                    <a:gd name="connsiteX9" fmla="*/ 8001 w 10286"/>
                    <a:gd name="connsiteY9" fmla="*/ 9906 h 9906"/>
                    <a:gd name="connsiteX10" fmla="*/ 6858 w 10286"/>
                    <a:gd name="connsiteY10" fmla="*/ 6096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6" h="9906">
                      <a:moveTo>
                        <a:pt x="6858" y="6096"/>
                      </a:moveTo>
                      <a:lnTo>
                        <a:pt x="10287" y="3905"/>
                      </a:lnTo>
                      <a:lnTo>
                        <a:pt x="6287" y="3810"/>
                      </a:lnTo>
                      <a:lnTo>
                        <a:pt x="5334" y="0"/>
                      </a:lnTo>
                      <a:lnTo>
                        <a:pt x="4000" y="3715"/>
                      </a:lnTo>
                      <a:lnTo>
                        <a:pt x="0" y="3429"/>
                      </a:lnTo>
                      <a:lnTo>
                        <a:pt x="3238" y="5905"/>
                      </a:lnTo>
                      <a:lnTo>
                        <a:pt x="1714" y="9620"/>
                      </a:lnTo>
                      <a:lnTo>
                        <a:pt x="4953" y="7334"/>
                      </a:lnTo>
                      <a:lnTo>
                        <a:pt x="8001" y="9906"/>
                      </a:lnTo>
                      <a:lnTo>
                        <a:pt x="6858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1" name="Freeform: Shape 1220">
                  <a:extLst>
                    <a:ext uri="{FF2B5EF4-FFF2-40B4-BE49-F238E27FC236}">
                      <a16:creationId xmlns:a16="http://schemas.microsoft.com/office/drawing/2014/main" id="{7FED17AD-A40D-CB35-9A58-341004120D78}"/>
                    </a:ext>
                  </a:extLst>
                </p:cNvPr>
                <p:cNvSpPr/>
                <p:nvPr/>
              </p:nvSpPr>
              <p:spPr>
                <a:xfrm>
                  <a:off x="11372842" y="1769036"/>
                  <a:ext cx="10001" cy="10382"/>
                </a:xfrm>
                <a:custGeom>
                  <a:avLst/>
                  <a:gdLst>
                    <a:gd name="connsiteX0" fmla="*/ 6096 w 10001"/>
                    <a:gd name="connsiteY0" fmla="*/ 6382 h 10382"/>
                    <a:gd name="connsiteX1" fmla="*/ 10001 w 10001"/>
                    <a:gd name="connsiteY1" fmla="*/ 5429 h 10382"/>
                    <a:gd name="connsiteX2" fmla="*/ 6191 w 10001"/>
                    <a:gd name="connsiteY2" fmla="*/ 4096 h 10382"/>
                    <a:gd name="connsiteX3" fmla="*/ 6477 w 10001"/>
                    <a:gd name="connsiteY3" fmla="*/ 0 h 10382"/>
                    <a:gd name="connsiteX4" fmla="*/ 4000 w 10001"/>
                    <a:gd name="connsiteY4" fmla="*/ 3239 h 10382"/>
                    <a:gd name="connsiteX5" fmla="*/ 286 w 10001"/>
                    <a:gd name="connsiteY5" fmla="*/ 1715 h 10382"/>
                    <a:gd name="connsiteX6" fmla="*/ 2572 w 10001"/>
                    <a:gd name="connsiteY6" fmla="*/ 5048 h 10382"/>
                    <a:gd name="connsiteX7" fmla="*/ 0 w 10001"/>
                    <a:gd name="connsiteY7" fmla="*/ 8096 h 10382"/>
                    <a:gd name="connsiteX8" fmla="*/ 3905 w 10001"/>
                    <a:gd name="connsiteY8" fmla="*/ 6953 h 10382"/>
                    <a:gd name="connsiteX9" fmla="*/ 6001 w 10001"/>
                    <a:gd name="connsiteY9" fmla="*/ 10382 h 10382"/>
                    <a:gd name="connsiteX10" fmla="*/ 6096 w 10001"/>
                    <a:gd name="connsiteY10" fmla="*/ 6382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382">
                      <a:moveTo>
                        <a:pt x="6096" y="6382"/>
                      </a:moveTo>
                      <a:lnTo>
                        <a:pt x="10001" y="5429"/>
                      </a:lnTo>
                      <a:lnTo>
                        <a:pt x="6191" y="4096"/>
                      </a:lnTo>
                      <a:lnTo>
                        <a:pt x="6477" y="0"/>
                      </a:lnTo>
                      <a:lnTo>
                        <a:pt x="4000" y="3239"/>
                      </a:lnTo>
                      <a:lnTo>
                        <a:pt x="286" y="1715"/>
                      </a:lnTo>
                      <a:lnTo>
                        <a:pt x="2572" y="5048"/>
                      </a:lnTo>
                      <a:lnTo>
                        <a:pt x="0" y="8096"/>
                      </a:lnTo>
                      <a:lnTo>
                        <a:pt x="3905" y="6953"/>
                      </a:lnTo>
                      <a:lnTo>
                        <a:pt x="6001" y="10382"/>
                      </a:lnTo>
                      <a:lnTo>
                        <a:pt x="6096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2" name="Freeform: Shape 1221">
                  <a:extLst>
                    <a:ext uri="{FF2B5EF4-FFF2-40B4-BE49-F238E27FC236}">
                      <a16:creationId xmlns:a16="http://schemas.microsoft.com/office/drawing/2014/main" id="{C4A32E2E-7FC6-4275-6F3C-68BFD00FF172}"/>
                    </a:ext>
                  </a:extLst>
                </p:cNvPr>
                <p:cNvSpPr/>
                <p:nvPr/>
              </p:nvSpPr>
              <p:spPr>
                <a:xfrm>
                  <a:off x="11384557" y="2017163"/>
                  <a:ext cx="10382" cy="10096"/>
                </a:xfrm>
                <a:custGeom>
                  <a:avLst/>
                  <a:gdLst>
                    <a:gd name="connsiteX0" fmla="*/ 6382 w 10382"/>
                    <a:gd name="connsiteY0" fmla="*/ 6191 h 10096"/>
                    <a:gd name="connsiteX1" fmla="*/ 10382 w 10382"/>
                    <a:gd name="connsiteY1" fmla="*/ 6477 h 10096"/>
                    <a:gd name="connsiteX2" fmla="*/ 7144 w 10382"/>
                    <a:gd name="connsiteY2" fmla="*/ 4096 h 10096"/>
                    <a:gd name="connsiteX3" fmla="*/ 8763 w 10382"/>
                    <a:gd name="connsiteY3" fmla="*/ 286 h 10096"/>
                    <a:gd name="connsiteX4" fmla="*/ 5334 w 10382"/>
                    <a:gd name="connsiteY4" fmla="*/ 2572 h 10096"/>
                    <a:gd name="connsiteX5" fmla="*/ 2286 w 10382"/>
                    <a:gd name="connsiteY5" fmla="*/ 0 h 10096"/>
                    <a:gd name="connsiteX6" fmla="*/ 3429 w 10382"/>
                    <a:gd name="connsiteY6" fmla="*/ 3905 h 10096"/>
                    <a:gd name="connsiteX7" fmla="*/ 0 w 10382"/>
                    <a:gd name="connsiteY7" fmla="*/ 6001 h 10096"/>
                    <a:gd name="connsiteX8" fmla="*/ 4001 w 10382"/>
                    <a:gd name="connsiteY8" fmla="*/ 6096 h 10096"/>
                    <a:gd name="connsiteX9" fmla="*/ 5048 w 10382"/>
                    <a:gd name="connsiteY9" fmla="*/ 10096 h 10096"/>
                    <a:gd name="connsiteX10" fmla="*/ 6382 w 10382"/>
                    <a:gd name="connsiteY10" fmla="*/ 6191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096">
                      <a:moveTo>
                        <a:pt x="6382" y="6191"/>
                      </a:moveTo>
                      <a:lnTo>
                        <a:pt x="10382" y="6477"/>
                      </a:lnTo>
                      <a:lnTo>
                        <a:pt x="7144" y="4096"/>
                      </a:lnTo>
                      <a:lnTo>
                        <a:pt x="8763" y="286"/>
                      </a:lnTo>
                      <a:lnTo>
                        <a:pt x="5334" y="2572"/>
                      </a:lnTo>
                      <a:lnTo>
                        <a:pt x="2286" y="0"/>
                      </a:lnTo>
                      <a:lnTo>
                        <a:pt x="3429" y="3905"/>
                      </a:lnTo>
                      <a:lnTo>
                        <a:pt x="0" y="6001"/>
                      </a:lnTo>
                      <a:lnTo>
                        <a:pt x="4001" y="6096"/>
                      </a:lnTo>
                      <a:lnTo>
                        <a:pt x="5048" y="10096"/>
                      </a:lnTo>
                      <a:lnTo>
                        <a:pt x="6382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3" name="Freeform: Shape 1222">
                  <a:extLst>
                    <a:ext uri="{FF2B5EF4-FFF2-40B4-BE49-F238E27FC236}">
                      <a16:creationId xmlns:a16="http://schemas.microsoft.com/office/drawing/2014/main" id="{74C7D385-60CD-4280-2FBC-D638685364D3}"/>
                    </a:ext>
                  </a:extLst>
                </p:cNvPr>
                <p:cNvSpPr/>
                <p:nvPr/>
              </p:nvSpPr>
              <p:spPr>
                <a:xfrm>
                  <a:off x="11305119" y="1585109"/>
                  <a:ext cx="10191" cy="10572"/>
                </a:xfrm>
                <a:custGeom>
                  <a:avLst/>
                  <a:gdLst>
                    <a:gd name="connsiteX0" fmla="*/ 6096 w 10191"/>
                    <a:gd name="connsiteY0" fmla="*/ 7334 h 10572"/>
                    <a:gd name="connsiteX1" fmla="*/ 9906 w 10191"/>
                    <a:gd name="connsiteY1" fmla="*/ 8858 h 10572"/>
                    <a:gd name="connsiteX2" fmla="*/ 7525 w 10191"/>
                    <a:gd name="connsiteY2" fmla="*/ 5524 h 10572"/>
                    <a:gd name="connsiteX3" fmla="*/ 10192 w 10191"/>
                    <a:gd name="connsiteY3" fmla="*/ 2381 h 10572"/>
                    <a:gd name="connsiteX4" fmla="*/ 6287 w 10191"/>
                    <a:gd name="connsiteY4" fmla="*/ 3524 h 10572"/>
                    <a:gd name="connsiteX5" fmla="*/ 4096 w 10191"/>
                    <a:gd name="connsiteY5" fmla="*/ 0 h 10572"/>
                    <a:gd name="connsiteX6" fmla="*/ 4001 w 10191"/>
                    <a:gd name="connsiteY6" fmla="*/ 4191 h 10572"/>
                    <a:gd name="connsiteX7" fmla="*/ 0 w 10191"/>
                    <a:gd name="connsiteY7" fmla="*/ 5143 h 10572"/>
                    <a:gd name="connsiteX8" fmla="*/ 3905 w 10191"/>
                    <a:gd name="connsiteY8" fmla="*/ 6477 h 10572"/>
                    <a:gd name="connsiteX9" fmla="*/ 3524 w 10191"/>
                    <a:gd name="connsiteY9" fmla="*/ 10573 h 10572"/>
                    <a:gd name="connsiteX10" fmla="*/ 6096 w 10191"/>
                    <a:gd name="connsiteY10" fmla="*/ 733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572">
                      <a:moveTo>
                        <a:pt x="6096" y="7334"/>
                      </a:moveTo>
                      <a:lnTo>
                        <a:pt x="9906" y="8858"/>
                      </a:lnTo>
                      <a:lnTo>
                        <a:pt x="7525" y="5524"/>
                      </a:lnTo>
                      <a:lnTo>
                        <a:pt x="10192" y="2381"/>
                      </a:lnTo>
                      <a:lnTo>
                        <a:pt x="6287" y="3524"/>
                      </a:lnTo>
                      <a:lnTo>
                        <a:pt x="4096" y="0"/>
                      </a:lnTo>
                      <a:lnTo>
                        <a:pt x="4001" y="4191"/>
                      </a:lnTo>
                      <a:lnTo>
                        <a:pt x="0" y="5143"/>
                      </a:lnTo>
                      <a:lnTo>
                        <a:pt x="3905" y="6477"/>
                      </a:lnTo>
                      <a:lnTo>
                        <a:pt x="3524" y="10573"/>
                      </a:lnTo>
                      <a:lnTo>
                        <a:pt x="6096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4" name="Freeform: Shape 1223">
                  <a:extLst>
                    <a:ext uri="{FF2B5EF4-FFF2-40B4-BE49-F238E27FC236}">
                      <a16:creationId xmlns:a16="http://schemas.microsoft.com/office/drawing/2014/main" id="{6974CD66-07D1-149A-1008-3563FB6F3A3F}"/>
                    </a:ext>
                  </a:extLst>
                </p:cNvPr>
                <p:cNvSpPr/>
                <p:nvPr/>
              </p:nvSpPr>
              <p:spPr>
                <a:xfrm>
                  <a:off x="11290736" y="1744272"/>
                  <a:ext cx="10668" cy="10286"/>
                </a:xfrm>
                <a:custGeom>
                  <a:avLst/>
                  <a:gdLst>
                    <a:gd name="connsiteX0" fmla="*/ 5239 w 10668"/>
                    <a:gd name="connsiteY0" fmla="*/ 7620 h 10286"/>
                    <a:gd name="connsiteX1" fmla="*/ 8382 w 10668"/>
                    <a:gd name="connsiteY1" fmla="*/ 10287 h 10286"/>
                    <a:gd name="connsiteX2" fmla="*/ 7144 w 10668"/>
                    <a:gd name="connsiteY2" fmla="*/ 6382 h 10286"/>
                    <a:gd name="connsiteX3" fmla="*/ 10668 w 10668"/>
                    <a:gd name="connsiteY3" fmla="*/ 4191 h 10286"/>
                    <a:gd name="connsiteX4" fmla="*/ 6572 w 10668"/>
                    <a:gd name="connsiteY4" fmla="*/ 4096 h 10286"/>
                    <a:gd name="connsiteX5" fmla="*/ 5525 w 10668"/>
                    <a:gd name="connsiteY5" fmla="*/ 0 h 10286"/>
                    <a:gd name="connsiteX6" fmla="*/ 4191 w 10668"/>
                    <a:gd name="connsiteY6" fmla="*/ 3905 h 10286"/>
                    <a:gd name="connsiteX7" fmla="*/ 0 w 10668"/>
                    <a:gd name="connsiteY7" fmla="*/ 3620 h 10286"/>
                    <a:gd name="connsiteX8" fmla="*/ 3334 w 10668"/>
                    <a:gd name="connsiteY8" fmla="*/ 6191 h 10286"/>
                    <a:gd name="connsiteX9" fmla="*/ 1810 w 10668"/>
                    <a:gd name="connsiteY9" fmla="*/ 10001 h 10286"/>
                    <a:gd name="connsiteX10" fmla="*/ 5239 w 10668"/>
                    <a:gd name="connsiteY10" fmla="*/ 7620 h 1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8" h="10286">
                      <a:moveTo>
                        <a:pt x="5239" y="7620"/>
                      </a:moveTo>
                      <a:lnTo>
                        <a:pt x="8382" y="10287"/>
                      </a:lnTo>
                      <a:lnTo>
                        <a:pt x="7144" y="6382"/>
                      </a:lnTo>
                      <a:lnTo>
                        <a:pt x="10668" y="4191"/>
                      </a:lnTo>
                      <a:lnTo>
                        <a:pt x="6572" y="4096"/>
                      </a:lnTo>
                      <a:lnTo>
                        <a:pt x="5525" y="0"/>
                      </a:lnTo>
                      <a:lnTo>
                        <a:pt x="4191" y="3905"/>
                      </a:lnTo>
                      <a:lnTo>
                        <a:pt x="0" y="3620"/>
                      </a:lnTo>
                      <a:lnTo>
                        <a:pt x="3334" y="6191"/>
                      </a:lnTo>
                      <a:lnTo>
                        <a:pt x="1810" y="10001"/>
                      </a:lnTo>
                      <a:lnTo>
                        <a:pt x="5239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5" name="Freeform: Shape 1224">
                  <a:extLst>
                    <a:ext uri="{FF2B5EF4-FFF2-40B4-BE49-F238E27FC236}">
                      <a16:creationId xmlns:a16="http://schemas.microsoft.com/office/drawing/2014/main" id="{6A0EBE84-1CB9-E90E-573E-C7B9FA585F2E}"/>
                    </a:ext>
                  </a:extLst>
                </p:cNvPr>
                <p:cNvSpPr/>
                <p:nvPr/>
              </p:nvSpPr>
              <p:spPr>
                <a:xfrm>
                  <a:off x="11312834" y="2019830"/>
                  <a:ext cx="10382" cy="10763"/>
                </a:xfrm>
                <a:custGeom>
                  <a:avLst/>
                  <a:gdLst>
                    <a:gd name="connsiteX0" fmla="*/ 4001 w 10382"/>
                    <a:gd name="connsiteY0" fmla="*/ 7144 h 10763"/>
                    <a:gd name="connsiteX1" fmla="*/ 6191 w 10382"/>
                    <a:gd name="connsiteY1" fmla="*/ 10763 h 10763"/>
                    <a:gd name="connsiteX2" fmla="*/ 6287 w 10382"/>
                    <a:gd name="connsiteY2" fmla="*/ 6572 h 10763"/>
                    <a:gd name="connsiteX3" fmla="*/ 10382 w 10382"/>
                    <a:gd name="connsiteY3" fmla="*/ 5525 h 10763"/>
                    <a:gd name="connsiteX4" fmla="*/ 6382 w 10382"/>
                    <a:gd name="connsiteY4" fmla="*/ 4191 h 10763"/>
                    <a:gd name="connsiteX5" fmla="*/ 6668 w 10382"/>
                    <a:gd name="connsiteY5" fmla="*/ 0 h 10763"/>
                    <a:gd name="connsiteX6" fmla="*/ 4191 w 10382"/>
                    <a:gd name="connsiteY6" fmla="*/ 3334 h 10763"/>
                    <a:gd name="connsiteX7" fmla="*/ 286 w 10382"/>
                    <a:gd name="connsiteY7" fmla="*/ 1715 h 10763"/>
                    <a:gd name="connsiteX8" fmla="*/ 2667 w 10382"/>
                    <a:gd name="connsiteY8" fmla="*/ 5144 h 10763"/>
                    <a:gd name="connsiteX9" fmla="*/ 0 w 10382"/>
                    <a:gd name="connsiteY9" fmla="*/ 8382 h 10763"/>
                    <a:gd name="connsiteX10" fmla="*/ 4001 w 10382"/>
                    <a:gd name="connsiteY10" fmla="*/ 7144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763">
                      <a:moveTo>
                        <a:pt x="4001" y="7144"/>
                      </a:moveTo>
                      <a:lnTo>
                        <a:pt x="6191" y="10763"/>
                      </a:lnTo>
                      <a:lnTo>
                        <a:pt x="6287" y="6572"/>
                      </a:lnTo>
                      <a:lnTo>
                        <a:pt x="10382" y="5525"/>
                      </a:lnTo>
                      <a:lnTo>
                        <a:pt x="6382" y="4191"/>
                      </a:lnTo>
                      <a:lnTo>
                        <a:pt x="6668" y="0"/>
                      </a:lnTo>
                      <a:lnTo>
                        <a:pt x="4191" y="3334"/>
                      </a:lnTo>
                      <a:lnTo>
                        <a:pt x="286" y="1715"/>
                      </a:lnTo>
                      <a:lnTo>
                        <a:pt x="2667" y="5144"/>
                      </a:lnTo>
                      <a:lnTo>
                        <a:pt x="0" y="8382"/>
                      </a:lnTo>
                      <a:lnTo>
                        <a:pt x="4001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6" name="Freeform: Shape 1225">
                  <a:extLst>
                    <a:ext uri="{FF2B5EF4-FFF2-40B4-BE49-F238E27FC236}">
                      <a16:creationId xmlns:a16="http://schemas.microsoft.com/office/drawing/2014/main" id="{8EC1386A-75C2-2CD1-7D27-114FB23107C0}"/>
                    </a:ext>
                  </a:extLst>
                </p:cNvPr>
                <p:cNvSpPr/>
                <p:nvPr/>
              </p:nvSpPr>
              <p:spPr>
                <a:xfrm>
                  <a:off x="11254255" y="1722269"/>
                  <a:ext cx="10858" cy="10572"/>
                </a:xfrm>
                <a:custGeom>
                  <a:avLst/>
                  <a:gdLst>
                    <a:gd name="connsiteX0" fmla="*/ 4191 w 10858"/>
                    <a:gd name="connsiteY0" fmla="*/ 6382 h 10572"/>
                    <a:gd name="connsiteX1" fmla="*/ 5239 w 10858"/>
                    <a:gd name="connsiteY1" fmla="*/ 10573 h 10572"/>
                    <a:gd name="connsiteX2" fmla="*/ 6668 w 10858"/>
                    <a:gd name="connsiteY2" fmla="*/ 6572 h 10572"/>
                    <a:gd name="connsiteX3" fmla="*/ 10859 w 10858"/>
                    <a:gd name="connsiteY3" fmla="*/ 6858 h 10572"/>
                    <a:gd name="connsiteX4" fmla="*/ 7525 w 10858"/>
                    <a:gd name="connsiteY4" fmla="*/ 4286 h 10572"/>
                    <a:gd name="connsiteX5" fmla="*/ 9049 w 10858"/>
                    <a:gd name="connsiteY5" fmla="*/ 381 h 10572"/>
                    <a:gd name="connsiteX6" fmla="*/ 5620 w 10858"/>
                    <a:gd name="connsiteY6" fmla="*/ 2762 h 10572"/>
                    <a:gd name="connsiteX7" fmla="*/ 2381 w 10858"/>
                    <a:gd name="connsiteY7" fmla="*/ 0 h 10572"/>
                    <a:gd name="connsiteX8" fmla="*/ 3620 w 10858"/>
                    <a:gd name="connsiteY8" fmla="*/ 4096 h 10572"/>
                    <a:gd name="connsiteX9" fmla="*/ 0 w 10858"/>
                    <a:gd name="connsiteY9" fmla="*/ 6382 h 10572"/>
                    <a:gd name="connsiteX10" fmla="*/ 4191 w 10858"/>
                    <a:gd name="connsiteY10" fmla="*/ 6382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0572">
                      <a:moveTo>
                        <a:pt x="4191" y="6382"/>
                      </a:moveTo>
                      <a:lnTo>
                        <a:pt x="5239" y="10573"/>
                      </a:lnTo>
                      <a:lnTo>
                        <a:pt x="6668" y="6572"/>
                      </a:lnTo>
                      <a:lnTo>
                        <a:pt x="10859" y="6858"/>
                      </a:lnTo>
                      <a:lnTo>
                        <a:pt x="7525" y="4286"/>
                      </a:lnTo>
                      <a:lnTo>
                        <a:pt x="9049" y="381"/>
                      </a:lnTo>
                      <a:lnTo>
                        <a:pt x="5620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382"/>
                      </a:lnTo>
                      <a:lnTo>
                        <a:pt x="4191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7" name="Freeform: Shape 1226">
                  <a:extLst>
                    <a:ext uri="{FF2B5EF4-FFF2-40B4-BE49-F238E27FC236}">
                      <a16:creationId xmlns:a16="http://schemas.microsoft.com/office/drawing/2014/main" id="{AAD33E09-12B0-BCAE-E7CC-D81AA6DDFD8A}"/>
                    </a:ext>
                  </a:extLst>
                </p:cNvPr>
                <p:cNvSpPr/>
                <p:nvPr/>
              </p:nvSpPr>
              <p:spPr>
                <a:xfrm>
                  <a:off x="11214155" y="1793516"/>
                  <a:ext cx="10667" cy="10953"/>
                </a:xfrm>
                <a:custGeom>
                  <a:avLst/>
                  <a:gdLst>
                    <a:gd name="connsiteX0" fmla="*/ 4096 w 10667"/>
                    <a:gd name="connsiteY0" fmla="*/ 6668 h 10953"/>
                    <a:gd name="connsiteX1" fmla="*/ 3715 w 10667"/>
                    <a:gd name="connsiteY1" fmla="*/ 10954 h 10953"/>
                    <a:gd name="connsiteX2" fmla="*/ 6382 w 10667"/>
                    <a:gd name="connsiteY2" fmla="*/ 7525 h 10953"/>
                    <a:gd name="connsiteX3" fmla="*/ 10287 w 10667"/>
                    <a:gd name="connsiteY3" fmla="*/ 9144 h 10953"/>
                    <a:gd name="connsiteX4" fmla="*/ 7906 w 10667"/>
                    <a:gd name="connsiteY4" fmla="*/ 5620 h 10953"/>
                    <a:gd name="connsiteX5" fmla="*/ 10668 w 10667"/>
                    <a:gd name="connsiteY5" fmla="*/ 2381 h 10953"/>
                    <a:gd name="connsiteX6" fmla="*/ 6572 w 10667"/>
                    <a:gd name="connsiteY6" fmla="*/ 3620 h 10953"/>
                    <a:gd name="connsiteX7" fmla="*/ 4286 w 10667"/>
                    <a:gd name="connsiteY7" fmla="*/ 0 h 10953"/>
                    <a:gd name="connsiteX8" fmla="*/ 4191 w 10667"/>
                    <a:gd name="connsiteY8" fmla="*/ 4286 h 10953"/>
                    <a:gd name="connsiteX9" fmla="*/ 0 w 10667"/>
                    <a:gd name="connsiteY9" fmla="*/ 5334 h 10953"/>
                    <a:gd name="connsiteX10" fmla="*/ 4096 w 10667"/>
                    <a:gd name="connsiteY10" fmla="*/ 6668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953">
                      <a:moveTo>
                        <a:pt x="4096" y="6668"/>
                      </a:moveTo>
                      <a:lnTo>
                        <a:pt x="3715" y="10954"/>
                      </a:lnTo>
                      <a:lnTo>
                        <a:pt x="6382" y="7525"/>
                      </a:lnTo>
                      <a:lnTo>
                        <a:pt x="10287" y="9144"/>
                      </a:lnTo>
                      <a:lnTo>
                        <a:pt x="7906" y="5620"/>
                      </a:lnTo>
                      <a:lnTo>
                        <a:pt x="10668" y="2381"/>
                      </a:lnTo>
                      <a:lnTo>
                        <a:pt x="6572" y="3620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96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8" name="Freeform: Shape 1227">
                  <a:extLst>
                    <a:ext uri="{FF2B5EF4-FFF2-40B4-BE49-F238E27FC236}">
                      <a16:creationId xmlns:a16="http://schemas.microsoft.com/office/drawing/2014/main" id="{127C0BA5-E5F5-5720-F97E-A8049B664094}"/>
                    </a:ext>
                  </a:extLst>
                </p:cNvPr>
                <p:cNvSpPr/>
                <p:nvPr/>
              </p:nvSpPr>
              <p:spPr>
                <a:xfrm>
                  <a:off x="11228919" y="1957441"/>
                  <a:ext cx="11144" cy="10763"/>
                </a:xfrm>
                <a:custGeom>
                  <a:avLst/>
                  <a:gdLst>
                    <a:gd name="connsiteX0" fmla="*/ 3524 w 11144"/>
                    <a:gd name="connsiteY0" fmla="*/ 6382 h 10763"/>
                    <a:gd name="connsiteX1" fmla="*/ 1810 w 11144"/>
                    <a:gd name="connsiteY1" fmla="*/ 10382 h 10763"/>
                    <a:gd name="connsiteX2" fmla="*/ 5429 w 11144"/>
                    <a:gd name="connsiteY2" fmla="*/ 7906 h 10763"/>
                    <a:gd name="connsiteX3" fmla="*/ 8763 w 11144"/>
                    <a:gd name="connsiteY3" fmla="*/ 10763 h 10763"/>
                    <a:gd name="connsiteX4" fmla="*/ 7429 w 11144"/>
                    <a:gd name="connsiteY4" fmla="*/ 6572 h 10763"/>
                    <a:gd name="connsiteX5" fmla="*/ 11144 w 11144"/>
                    <a:gd name="connsiteY5" fmla="*/ 4286 h 10763"/>
                    <a:gd name="connsiteX6" fmla="*/ 6858 w 11144"/>
                    <a:gd name="connsiteY6" fmla="*/ 4191 h 10763"/>
                    <a:gd name="connsiteX7" fmla="*/ 5810 w 11144"/>
                    <a:gd name="connsiteY7" fmla="*/ 0 h 10763"/>
                    <a:gd name="connsiteX8" fmla="*/ 4381 w 11144"/>
                    <a:gd name="connsiteY8" fmla="*/ 4096 h 10763"/>
                    <a:gd name="connsiteX9" fmla="*/ 0 w 11144"/>
                    <a:gd name="connsiteY9" fmla="*/ 3715 h 10763"/>
                    <a:gd name="connsiteX10" fmla="*/ 3524 w 11144"/>
                    <a:gd name="connsiteY10" fmla="*/ 638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524" y="6382"/>
                      </a:moveTo>
                      <a:lnTo>
                        <a:pt x="1810" y="10382"/>
                      </a:lnTo>
                      <a:lnTo>
                        <a:pt x="5429" y="7906"/>
                      </a:lnTo>
                      <a:lnTo>
                        <a:pt x="8763" y="10763"/>
                      </a:lnTo>
                      <a:lnTo>
                        <a:pt x="7429" y="6572"/>
                      </a:lnTo>
                      <a:lnTo>
                        <a:pt x="11144" y="4286"/>
                      </a:lnTo>
                      <a:lnTo>
                        <a:pt x="6858" y="4191"/>
                      </a:lnTo>
                      <a:lnTo>
                        <a:pt x="5810" y="0"/>
                      </a:lnTo>
                      <a:lnTo>
                        <a:pt x="4381" y="4096"/>
                      </a:lnTo>
                      <a:lnTo>
                        <a:pt x="0" y="3715"/>
                      </a:lnTo>
                      <a:lnTo>
                        <a:pt x="3524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9" name="Freeform: Shape 1228">
                  <a:extLst>
                    <a:ext uri="{FF2B5EF4-FFF2-40B4-BE49-F238E27FC236}">
                      <a16:creationId xmlns:a16="http://schemas.microsoft.com/office/drawing/2014/main" id="{016842E4-3148-F4E0-6AB8-05321BD096E4}"/>
                    </a:ext>
                  </a:extLst>
                </p:cNvPr>
                <p:cNvSpPr/>
                <p:nvPr/>
              </p:nvSpPr>
              <p:spPr>
                <a:xfrm>
                  <a:off x="11199582" y="1929438"/>
                  <a:ext cx="10763" cy="11239"/>
                </a:xfrm>
                <a:custGeom>
                  <a:avLst/>
                  <a:gdLst>
                    <a:gd name="connsiteX0" fmla="*/ 2762 w 10763"/>
                    <a:gd name="connsiteY0" fmla="*/ 5429 h 11239"/>
                    <a:gd name="connsiteX1" fmla="*/ 0 w 10763"/>
                    <a:gd name="connsiteY1" fmla="*/ 8763 h 11239"/>
                    <a:gd name="connsiteX2" fmla="*/ 4096 w 10763"/>
                    <a:gd name="connsiteY2" fmla="*/ 7525 h 11239"/>
                    <a:gd name="connsiteX3" fmla="*/ 6477 w 10763"/>
                    <a:gd name="connsiteY3" fmla="*/ 11240 h 11239"/>
                    <a:gd name="connsiteX4" fmla="*/ 6572 w 10763"/>
                    <a:gd name="connsiteY4" fmla="*/ 6858 h 11239"/>
                    <a:gd name="connsiteX5" fmla="*/ 10763 w 10763"/>
                    <a:gd name="connsiteY5" fmla="*/ 5810 h 11239"/>
                    <a:gd name="connsiteX6" fmla="*/ 6667 w 10763"/>
                    <a:gd name="connsiteY6" fmla="*/ 4286 h 11239"/>
                    <a:gd name="connsiteX7" fmla="*/ 6953 w 10763"/>
                    <a:gd name="connsiteY7" fmla="*/ 0 h 11239"/>
                    <a:gd name="connsiteX8" fmla="*/ 4381 w 10763"/>
                    <a:gd name="connsiteY8" fmla="*/ 3429 h 11239"/>
                    <a:gd name="connsiteX9" fmla="*/ 286 w 10763"/>
                    <a:gd name="connsiteY9" fmla="*/ 1810 h 11239"/>
                    <a:gd name="connsiteX10" fmla="*/ 2762 w 10763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763" h="11239">
                      <a:moveTo>
                        <a:pt x="2762" y="5429"/>
                      </a:moveTo>
                      <a:lnTo>
                        <a:pt x="0" y="8763"/>
                      </a:lnTo>
                      <a:lnTo>
                        <a:pt x="4096" y="7525"/>
                      </a:lnTo>
                      <a:lnTo>
                        <a:pt x="6477" y="11240"/>
                      </a:lnTo>
                      <a:lnTo>
                        <a:pt x="6572" y="6858"/>
                      </a:lnTo>
                      <a:lnTo>
                        <a:pt x="10763" y="5810"/>
                      </a:lnTo>
                      <a:lnTo>
                        <a:pt x="6667" y="4286"/>
                      </a:lnTo>
                      <a:lnTo>
                        <a:pt x="6953" y="0"/>
                      </a:lnTo>
                      <a:lnTo>
                        <a:pt x="4381" y="3429"/>
                      </a:lnTo>
                      <a:lnTo>
                        <a:pt x="286" y="1810"/>
                      </a:lnTo>
                      <a:lnTo>
                        <a:pt x="2762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0" name="Freeform: Shape 1229">
                  <a:extLst>
                    <a:ext uri="{FF2B5EF4-FFF2-40B4-BE49-F238E27FC236}">
                      <a16:creationId xmlns:a16="http://schemas.microsoft.com/office/drawing/2014/main" id="{891B31B3-533D-E296-8868-96E8543A844D}"/>
                    </a:ext>
                  </a:extLst>
                </p:cNvPr>
                <p:cNvSpPr/>
                <p:nvPr/>
              </p:nvSpPr>
              <p:spPr>
                <a:xfrm>
                  <a:off x="11123191" y="1647212"/>
                  <a:ext cx="11334" cy="10953"/>
                </a:xfrm>
                <a:custGeom>
                  <a:avLst/>
                  <a:gdLst>
                    <a:gd name="connsiteX0" fmla="*/ 3715 w 11334"/>
                    <a:gd name="connsiteY0" fmla="*/ 4286 h 10953"/>
                    <a:gd name="connsiteX1" fmla="*/ 0 w 11334"/>
                    <a:gd name="connsiteY1" fmla="*/ 6572 h 10953"/>
                    <a:gd name="connsiteX2" fmla="*/ 4382 w 11334"/>
                    <a:gd name="connsiteY2" fmla="*/ 6668 h 10953"/>
                    <a:gd name="connsiteX3" fmla="*/ 5525 w 11334"/>
                    <a:gd name="connsiteY3" fmla="*/ 10954 h 10953"/>
                    <a:gd name="connsiteX4" fmla="*/ 6953 w 11334"/>
                    <a:gd name="connsiteY4" fmla="*/ 6858 h 10953"/>
                    <a:gd name="connsiteX5" fmla="*/ 11335 w 11334"/>
                    <a:gd name="connsiteY5" fmla="*/ 7144 h 10953"/>
                    <a:gd name="connsiteX6" fmla="*/ 7811 w 11334"/>
                    <a:gd name="connsiteY6" fmla="*/ 4477 h 10953"/>
                    <a:gd name="connsiteX7" fmla="*/ 9525 w 11334"/>
                    <a:gd name="connsiteY7" fmla="*/ 381 h 10953"/>
                    <a:gd name="connsiteX8" fmla="*/ 5810 w 11334"/>
                    <a:gd name="connsiteY8" fmla="*/ 2858 h 10953"/>
                    <a:gd name="connsiteX9" fmla="*/ 2477 w 11334"/>
                    <a:gd name="connsiteY9" fmla="*/ 0 h 10953"/>
                    <a:gd name="connsiteX10" fmla="*/ 3715 w 11334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715" y="4286"/>
                      </a:moveTo>
                      <a:lnTo>
                        <a:pt x="0" y="6572"/>
                      </a:lnTo>
                      <a:lnTo>
                        <a:pt x="4382" y="6668"/>
                      </a:lnTo>
                      <a:lnTo>
                        <a:pt x="5525" y="10954"/>
                      </a:lnTo>
                      <a:lnTo>
                        <a:pt x="6953" y="6858"/>
                      </a:lnTo>
                      <a:lnTo>
                        <a:pt x="11335" y="7144"/>
                      </a:lnTo>
                      <a:lnTo>
                        <a:pt x="7811" y="4477"/>
                      </a:lnTo>
                      <a:lnTo>
                        <a:pt x="9525" y="381"/>
                      </a:lnTo>
                      <a:lnTo>
                        <a:pt x="5810" y="2858"/>
                      </a:lnTo>
                      <a:lnTo>
                        <a:pt x="2477" y="0"/>
                      </a:lnTo>
                      <a:lnTo>
                        <a:pt x="3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1" name="Freeform: Shape 1230">
                  <a:extLst>
                    <a:ext uri="{FF2B5EF4-FFF2-40B4-BE49-F238E27FC236}">
                      <a16:creationId xmlns:a16="http://schemas.microsoft.com/office/drawing/2014/main" id="{83AA4E27-DDEE-882D-D505-2DD866DD82FB}"/>
                    </a:ext>
                  </a:extLst>
                </p:cNvPr>
                <p:cNvSpPr/>
                <p:nvPr/>
              </p:nvSpPr>
              <p:spPr>
                <a:xfrm>
                  <a:off x="11098521" y="1648069"/>
                  <a:ext cx="11049" cy="11525"/>
                </a:xfrm>
                <a:custGeom>
                  <a:avLst/>
                  <a:gdLst>
                    <a:gd name="connsiteX0" fmla="*/ 4286 w 11049"/>
                    <a:gd name="connsiteY0" fmla="*/ 4477 h 11525"/>
                    <a:gd name="connsiteX1" fmla="*/ 0 w 11049"/>
                    <a:gd name="connsiteY1" fmla="*/ 5620 h 11525"/>
                    <a:gd name="connsiteX2" fmla="*/ 4191 w 11049"/>
                    <a:gd name="connsiteY2" fmla="*/ 7049 h 11525"/>
                    <a:gd name="connsiteX3" fmla="*/ 3905 w 11049"/>
                    <a:gd name="connsiteY3" fmla="*/ 11525 h 11525"/>
                    <a:gd name="connsiteX4" fmla="*/ 6572 w 11049"/>
                    <a:gd name="connsiteY4" fmla="*/ 7906 h 11525"/>
                    <a:gd name="connsiteX5" fmla="*/ 10763 w 11049"/>
                    <a:gd name="connsiteY5" fmla="*/ 9620 h 11525"/>
                    <a:gd name="connsiteX6" fmla="*/ 8192 w 11049"/>
                    <a:gd name="connsiteY6" fmla="*/ 6001 h 11525"/>
                    <a:gd name="connsiteX7" fmla="*/ 11049 w 11049"/>
                    <a:gd name="connsiteY7" fmla="*/ 2572 h 11525"/>
                    <a:gd name="connsiteX8" fmla="*/ 6763 w 11049"/>
                    <a:gd name="connsiteY8" fmla="*/ 3810 h 11525"/>
                    <a:gd name="connsiteX9" fmla="*/ 4381 w 11049"/>
                    <a:gd name="connsiteY9" fmla="*/ 0 h 11525"/>
                    <a:gd name="connsiteX10" fmla="*/ 4286 w 11049"/>
                    <a:gd name="connsiteY10" fmla="*/ 4477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525">
                      <a:moveTo>
                        <a:pt x="4286" y="4477"/>
                      </a:moveTo>
                      <a:lnTo>
                        <a:pt x="0" y="5620"/>
                      </a:lnTo>
                      <a:lnTo>
                        <a:pt x="4191" y="7049"/>
                      </a:lnTo>
                      <a:lnTo>
                        <a:pt x="3905" y="11525"/>
                      </a:lnTo>
                      <a:lnTo>
                        <a:pt x="6572" y="7906"/>
                      </a:lnTo>
                      <a:lnTo>
                        <a:pt x="10763" y="9620"/>
                      </a:lnTo>
                      <a:lnTo>
                        <a:pt x="8192" y="6001"/>
                      </a:lnTo>
                      <a:lnTo>
                        <a:pt x="11049" y="2572"/>
                      </a:lnTo>
                      <a:lnTo>
                        <a:pt x="6763" y="3810"/>
                      </a:lnTo>
                      <a:lnTo>
                        <a:pt x="4381" y="0"/>
                      </a:lnTo>
                      <a:lnTo>
                        <a:pt x="4286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2" name="Freeform: Shape 1231">
                  <a:extLst>
                    <a:ext uri="{FF2B5EF4-FFF2-40B4-BE49-F238E27FC236}">
                      <a16:creationId xmlns:a16="http://schemas.microsoft.com/office/drawing/2014/main" id="{CBEC1F58-2942-0A91-6BFE-48E2F4E5BF2B}"/>
                    </a:ext>
                  </a:extLst>
                </p:cNvPr>
                <p:cNvSpPr/>
                <p:nvPr/>
              </p:nvSpPr>
              <p:spPr>
                <a:xfrm>
                  <a:off x="11149290" y="2054310"/>
                  <a:ext cx="11525" cy="11239"/>
                </a:xfrm>
                <a:custGeom>
                  <a:avLst/>
                  <a:gdLst>
                    <a:gd name="connsiteX0" fmla="*/ 4477 w 11525"/>
                    <a:gd name="connsiteY0" fmla="*/ 4286 h 11239"/>
                    <a:gd name="connsiteX1" fmla="*/ 0 w 11525"/>
                    <a:gd name="connsiteY1" fmla="*/ 4000 h 11239"/>
                    <a:gd name="connsiteX2" fmla="*/ 3524 w 11525"/>
                    <a:gd name="connsiteY2" fmla="*/ 6667 h 11239"/>
                    <a:gd name="connsiteX3" fmla="*/ 1905 w 11525"/>
                    <a:gd name="connsiteY3" fmla="*/ 10858 h 11239"/>
                    <a:gd name="connsiteX4" fmla="*/ 5524 w 11525"/>
                    <a:gd name="connsiteY4" fmla="*/ 8287 h 11239"/>
                    <a:gd name="connsiteX5" fmla="*/ 9049 w 11525"/>
                    <a:gd name="connsiteY5" fmla="*/ 11239 h 11239"/>
                    <a:gd name="connsiteX6" fmla="*/ 7715 w 11525"/>
                    <a:gd name="connsiteY6" fmla="*/ 6858 h 11239"/>
                    <a:gd name="connsiteX7" fmla="*/ 11525 w 11525"/>
                    <a:gd name="connsiteY7" fmla="*/ 4477 h 11239"/>
                    <a:gd name="connsiteX8" fmla="*/ 7048 w 11525"/>
                    <a:gd name="connsiteY8" fmla="*/ 4381 h 11239"/>
                    <a:gd name="connsiteX9" fmla="*/ 5905 w 11525"/>
                    <a:gd name="connsiteY9" fmla="*/ 0 h 11239"/>
                    <a:gd name="connsiteX10" fmla="*/ 4477 w 11525"/>
                    <a:gd name="connsiteY10" fmla="*/ 4286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239">
                      <a:moveTo>
                        <a:pt x="4477" y="4286"/>
                      </a:moveTo>
                      <a:lnTo>
                        <a:pt x="0" y="4000"/>
                      </a:lnTo>
                      <a:lnTo>
                        <a:pt x="3524" y="6667"/>
                      </a:lnTo>
                      <a:lnTo>
                        <a:pt x="1905" y="10858"/>
                      </a:lnTo>
                      <a:lnTo>
                        <a:pt x="5524" y="8287"/>
                      </a:lnTo>
                      <a:lnTo>
                        <a:pt x="9049" y="11239"/>
                      </a:lnTo>
                      <a:lnTo>
                        <a:pt x="7715" y="6858"/>
                      </a:lnTo>
                      <a:lnTo>
                        <a:pt x="11525" y="4477"/>
                      </a:lnTo>
                      <a:lnTo>
                        <a:pt x="7048" y="4381"/>
                      </a:lnTo>
                      <a:lnTo>
                        <a:pt x="5905" y="0"/>
                      </a:lnTo>
                      <a:lnTo>
                        <a:pt x="447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3" name="Freeform: Shape 1232">
                  <a:extLst>
                    <a:ext uri="{FF2B5EF4-FFF2-40B4-BE49-F238E27FC236}">
                      <a16:creationId xmlns:a16="http://schemas.microsoft.com/office/drawing/2014/main" id="{3438F10D-AE39-6134-B560-C24B1545853B}"/>
                    </a:ext>
                  </a:extLst>
                </p:cNvPr>
                <p:cNvSpPr/>
                <p:nvPr/>
              </p:nvSpPr>
              <p:spPr>
                <a:xfrm>
                  <a:off x="11106046" y="1954393"/>
                  <a:ext cx="11334" cy="11715"/>
                </a:xfrm>
                <a:custGeom>
                  <a:avLst/>
                  <a:gdLst>
                    <a:gd name="connsiteX0" fmla="*/ 4572 w 11334"/>
                    <a:gd name="connsiteY0" fmla="*/ 3620 h 11715"/>
                    <a:gd name="connsiteX1" fmla="*/ 381 w 11334"/>
                    <a:gd name="connsiteY1" fmla="*/ 1905 h 11715"/>
                    <a:gd name="connsiteX2" fmla="*/ 2953 w 11334"/>
                    <a:gd name="connsiteY2" fmla="*/ 5620 h 11715"/>
                    <a:gd name="connsiteX3" fmla="*/ 0 w 11334"/>
                    <a:gd name="connsiteY3" fmla="*/ 9144 h 11715"/>
                    <a:gd name="connsiteX4" fmla="*/ 4381 w 11334"/>
                    <a:gd name="connsiteY4" fmla="*/ 7810 h 11715"/>
                    <a:gd name="connsiteX5" fmla="*/ 6763 w 11334"/>
                    <a:gd name="connsiteY5" fmla="*/ 11716 h 11715"/>
                    <a:gd name="connsiteX6" fmla="*/ 6953 w 11334"/>
                    <a:gd name="connsiteY6" fmla="*/ 7144 h 11715"/>
                    <a:gd name="connsiteX7" fmla="*/ 11335 w 11334"/>
                    <a:gd name="connsiteY7" fmla="*/ 6001 h 11715"/>
                    <a:gd name="connsiteX8" fmla="*/ 7048 w 11334"/>
                    <a:gd name="connsiteY8" fmla="*/ 4572 h 11715"/>
                    <a:gd name="connsiteX9" fmla="*/ 7334 w 11334"/>
                    <a:gd name="connsiteY9" fmla="*/ 0 h 11715"/>
                    <a:gd name="connsiteX10" fmla="*/ 4572 w 11334"/>
                    <a:gd name="connsiteY10" fmla="*/ 3620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715">
                      <a:moveTo>
                        <a:pt x="4572" y="3620"/>
                      </a:moveTo>
                      <a:lnTo>
                        <a:pt x="381" y="1905"/>
                      </a:lnTo>
                      <a:lnTo>
                        <a:pt x="2953" y="5620"/>
                      </a:lnTo>
                      <a:lnTo>
                        <a:pt x="0" y="9144"/>
                      </a:lnTo>
                      <a:lnTo>
                        <a:pt x="4381" y="7810"/>
                      </a:lnTo>
                      <a:lnTo>
                        <a:pt x="6763" y="11716"/>
                      </a:lnTo>
                      <a:lnTo>
                        <a:pt x="6953" y="7144"/>
                      </a:lnTo>
                      <a:lnTo>
                        <a:pt x="11335" y="6001"/>
                      </a:lnTo>
                      <a:lnTo>
                        <a:pt x="7048" y="4572"/>
                      </a:lnTo>
                      <a:lnTo>
                        <a:pt x="7334" y="0"/>
                      </a:lnTo>
                      <a:lnTo>
                        <a:pt x="4572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4" name="Freeform: Shape 1233">
                  <a:extLst>
                    <a:ext uri="{FF2B5EF4-FFF2-40B4-BE49-F238E27FC236}">
                      <a16:creationId xmlns:a16="http://schemas.microsoft.com/office/drawing/2014/main" id="{87BE33BF-FE45-1DE2-0923-2B581334CF82}"/>
                    </a:ext>
                  </a:extLst>
                </p:cNvPr>
                <p:cNvSpPr/>
                <p:nvPr/>
              </p:nvSpPr>
              <p:spPr>
                <a:xfrm>
                  <a:off x="11097664" y="2040880"/>
                  <a:ext cx="11810" cy="11334"/>
                </a:xfrm>
                <a:custGeom>
                  <a:avLst/>
                  <a:gdLst>
                    <a:gd name="connsiteX0" fmla="*/ 6096 w 11810"/>
                    <a:gd name="connsiteY0" fmla="*/ 2953 h 11334"/>
                    <a:gd name="connsiteX1" fmla="*/ 2572 w 11810"/>
                    <a:gd name="connsiteY1" fmla="*/ 0 h 11334"/>
                    <a:gd name="connsiteX2" fmla="*/ 3905 w 11810"/>
                    <a:gd name="connsiteY2" fmla="*/ 4381 h 11334"/>
                    <a:gd name="connsiteX3" fmla="*/ 0 w 11810"/>
                    <a:gd name="connsiteY3" fmla="*/ 6763 h 11334"/>
                    <a:gd name="connsiteX4" fmla="*/ 4572 w 11810"/>
                    <a:gd name="connsiteY4" fmla="*/ 6858 h 11334"/>
                    <a:gd name="connsiteX5" fmla="*/ 5715 w 11810"/>
                    <a:gd name="connsiteY5" fmla="*/ 11335 h 11334"/>
                    <a:gd name="connsiteX6" fmla="*/ 7239 w 11810"/>
                    <a:gd name="connsiteY6" fmla="*/ 7048 h 11334"/>
                    <a:gd name="connsiteX7" fmla="*/ 11811 w 11810"/>
                    <a:gd name="connsiteY7" fmla="*/ 7334 h 11334"/>
                    <a:gd name="connsiteX8" fmla="*/ 8192 w 11810"/>
                    <a:gd name="connsiteY8" fmla="*/ 4572 h 11334"/>
                    <a:gd name="connsiteX9" fmla="*/ 9906 w 11810"/>
                    <a:gd name="connsiteY9" fmla="*/ 286 h 11334"/>
                    <a:gd name="connsiteX10" fmla="*/ 6096 w 11810"/>
                    <a:gd name="connsiteY10" fmla="*/ 2953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334">
                      <a:moveTo>
                        <a:pt x="6096" y="2953"/>
                      </a:moveTo>
                      <a:lnTo>
                        <a:pt x="2572" y="0"/>
                      </a:lnTo>
                      <a:lnTo>
                        <a:pt x="3905" y="4381"/>
                      </a:lnTo>
                      <a:lnTo>
                        <a:pt x="0" y="6763"/>
                      </a:lnTo>
                      <a:lnTo>
                        <a:pt x="4572" y="6858"/>
                      </a:lnTo>
                      <a:lnTo>
                        <a:pt x="5715" y="11335"/>
                      </a:lnTo>
                      <a:lnTo>
                        <a:pt x="7239" y="7048"/>
                      </a:lnTo>
                      <a:lnTo>
                        <a:pt x="11811" y="7334"/>
                      </a:lnTo>
                      <a:lnTo>
                        <a:pt x="8192" y="4572"/>
                      </a:lnTo>
                      <a:lnTo>
                        <a:pt x="9906" y="286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5" name="Freeform: Shape 1234">
                  <a:extLst>
                    <a:ext uri="{FF2B5EF4-FFF2-40B4-BE49-F238E27FC236}">
                      <a16:creationId xmlns:a16="http://schemas.microsoft.com/office/drawing/2014/main" id="{50777892-2AE9-3F5E-1B8B-FCEEB72705B4}"/>
                    </a:ext>
                  </a:extLst>
                </p:cNvPr>
                <p:cNvSpPr/>
                <p:nvPr/>
              </p:nvSpPr>
              <p:spPr>
                <a:xfrm>
                  <a:off x="11008605" y="1706553"/>
                  <a:ext cx="11525" cy="12001"/>
                </a:xfrm>
                <a:custGeom>
                  <a:avLst/>
                  <a:gdLst>
                    <a:gd name="connsiteX0" fmla="*/ 7049 w 11525"/>
                    <a:gd name="connsiteY0" fmla="*/ 4000 h 12001"/>
                    <a:gd name="connsiteX1" fmla="*/ 4667 w 11525"/>
                    <a:gd name="connsiteY1" fmla="*/ 0 h 12001"/>
                    <a:gd name="connsiteX2" fmla="*/ 4572 w 11525"/>
                    <a:gd name="connsiteY2" fmla="*/ 4667 h 12001"/>
                    <a:gd name="connsiteX3" fmla="*/ 0 w 11525"/>
                    <a:gd name="connsiteY3" fmla="*/ 5810 h 12001"/>
                    <a:gd name="connsiteX4" fmla="*/ 4382 w 11525"/>
                    <a:gd name="connsiteY4" fmla="*/ 7334 h 12001"/>
                    <a:gd name="connsiteX5" fmla="*/ 4096 w 11525"/>
                    <a:gd name="connsiteY5" fmla="*/ 12001 h 12001"/>
                    <a:gd name="connsiteX6" fmla="*/ 6858 w 11525"/>
                    <a:gd name="connsiteY6" fmla="*/ 8287 h 12001"/>
                    <a:gd name="connsiteX7" fmla="*/ 11144 w 11525"/>
                    <a:gd name="connsiteY7" fmla="*/ 10001 h 12001"/>
                    <a:gd name="connsiteX8" fmla="*/ 8572 w 11525"/>
                    <a:gd name="connsiteY8" fmla="*/ 6191 h 12001"/>
                    <a:gd name="connsiteX9" fmla="*/ 11525 w 11525"/>
                    <a:gd name="connsiteY9" fmla="*/ 2667 h 12001"/>
                    <a:gd name="connsiteX10" fmla="*/ 7049 w 11525"/>
                    <a:gd name="connsiteY10" fmla="*/ 400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2001">
                      <a:moveTo>
                        <a:pt x="7049" y="4000"/>
                      </a:moveTo>
                      <a:lnTo>
                        <a:pt x="4667" y="0"/>
                      </a:lnTo>
                      <a:lnTo>
                        <a:pt x="4572" y="4667"/>
                      </a:lnTo>
                      <a:lnTo>
                        <a:pt x="0" y="5810"/>
                      </a:lnTo>
                      <a:lnTo>
                        <a:pt x="4382" y="7334"/>
                      </a:lnTo>
                      <a:lnTo>
                        <a:pt x="4096" y="12001"/>
                      </a:lnTo>
                      <a:lnTo>
                        <a:pt x="6858" y="8287"/>
                      </a:lnTo>
                      <a:lnTo>
                        <a:pt x="11144" y="10001"/>
                      </a:lnTo>
                      <a:lnTo>
                        <a:pt x="8572" y="6191"/>
                      </a:lnTo>
                      <a:lnTo>
                        <a:pt x="11525" y="2667"/>
                      </a:lnTo>
                      <a:lnTo>
                        <a:pt x="7049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6" name="Freeform: Shape 1235">
                  <a:extLst>
                    <a:ext uri="{FF2B5EF4-FFF2-40B4-BE49-F238E27FC236}">
                      <a16:creationId xmlns:a16="http://schemas.microsoft.com/office/drawing/2014/main" id="{727FEA8F-DC5A-5C76-0858-12897D158F64}"/>
                    </a:ext>
                  </a:extLst>
                </p:cNvPr>
                <p:cNvSpPr/>
                <p:nvPr/>
              </p:nvSpPr>
              <p:spPr>
                <a:xfrm>
                  <a:off x="11033942" y="1961251"/>
                  <a:ext cx="12001" cy="11620"/>
                </a:xfrm>
                <a:custGeom>
                  <a:avLst/>
                  <a:gdLst>
                    <a:gd name="connsiteX0" fmla="*/ 7334 w 12001"/>
                    <a:gd name="connsiteY0" fmla="*/ 4572 h 11620"/>
                    <a:gd name="connsiteX1" fmla="*/ 6191 w 12001"/>
                    <a:gd name="connsiteY1" fmla="*/ 0 h 11620"/>
                    <a:gd name="connsiteX2" fmla="*/ 4667 w 12001"/>
                    <a:gd name="connsiteY2" fmla="*/ 4381 h 11620"/>
                    <a:gd name="connsiteX3" fmla="*/ 0 w 12001"/>
                    <a:gd name="connsiteY3" fmla="*/ 4096 h 11620"/>
                    <a:gd name="connsiteX4" fmla="*/ 3715 w 12001"/>
                    <a:gd name="connsiteY4" fmla="*/ 6953 h 11620"/>
                    <a:gd name="connsiteX5" fmla="*/ 2000 w 12001"/>
                    <a:gd name="connsiteY5" fmla="*/ 11240 h 11620"/>
                    <a:gd name="connsiteX6" fmla="*/ 5810 w 12001"/>
                    <a:gd name="connsiteY6" fmla="*/ 8573 h 11620"/>
                    <a:gd name="connsiteX7" fmla="*/ 9430 w 12001"/>
                    <a:gd name="connsiteY7" fmla="*/ 11621 h 11620"/>
                    <a:gd name="connsiteX8" fmla="*/ 8096 w 12001"/>
                    <a:gd name="connsiteY8" fmla="*/ 7144 h 11620"/>
                    <a:gd name="connsiteX9" fmla="*/ 12002 w 12001"/>
                    <a:gd name="connsiteY9" fmla="*/ 4572 h 11620"/>
                    <a:gd name="connsiteX10" fmla="*/ 7334 w 12001"/>
                    <a:gd name="connsiteY10" fmla="*/ 4572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1620">
                      <a:moveTo>
                        <a:pt x="7334" y="4572"/>
                      </a:moveTo>
                      <a:lnTo>
                        <a:pt x="6191" y="0"/>
                      </a:lnTo>
                      <a:lnTo>
                        <a:pt x="4667" y="4381"/>
                      </a:lnTo>
                      <a:lnTo>
                        <a:pt x="0" y="4096"/>
                      </a:lnTo>
                      <a:lnTo>
                        <a:pt x="3715" y="6953"/>
                      </a:lnTo>
                      <a:lnTo>
                        <a:pt x="2000" y="11240"/>
                      </a:lnTo>
                      <a:lnTo>
                        <a:pt x="5810" y="8573"/>
                      </a:lnTo>
                      <a:lnTo>
                        <a:pt x="9430" y="11621"/>
                      </a:lnTo>
                      <a:lnTo>
                        <a:pt x="8096" y="7144"/>
                      </a:lnTo>
                      <a:lnTo>
                        <a:pt x="12002" y="4572"/>
                      </a:lnTo>
                      <a:lnTo>
                        <a:pt x="7334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7" name="Freeform: Shape 1236">
                  <a:extLst>
                    <a:ext uri="{FF2B5EF4-FFF2-40B4-BE49-F238E27FC236}">
                      <a16:creationId xmlns:a16="http://schemas.microsoft.com/office/drawing/2014/main" id="{3025DB60-EA2D-352A-799D-D5F03B4DDF1A}"/>
                    </a:ext>
                  </a:extLst>
                </p:cNvPr>
                <p:cNvSpPr/>
                <p:nvPr/>
              </p:nvSpPr>
              <p:spPr>
                <a:xfrm>
                  <a:off x="11046896" y="2149560"/>
                  <a:ext cx="11715" cy="12191"/>
                </a:xfrm>
                <a:custGeom>
                  <a:avLst/>
                  <a:gdLst>
                    <a:gd name="connsiteX0" fmla="*/ 7334 w 11715"/>
                    <a:gd name="connsiteY0" fmla="*/ 4763 h 12191"/>
                    <a:gd name="connsiteX1" fmla="*/ 7620 w 11715"/>
                    <a:gd name="connsiteY1" fmla="*/ 0 h 12191"/>
                    <a:gd name="connsiteX2" fmla="*/ 4763 w 11715"/>
                    <a:gd name="connsiteY2" fmla="*/ 3810 h 12191"/>
                    <a:gd name="connsiteX3" fmla="*/ 381 w 11715"/>
                    <a:gd name="connsiteY3" fmla="*/ 2000 h 12191"/>
                    <a:gd name="connsiteX4" fmla="*/ 3048 w 11715"/>
                    <a:gd name="connsiteY4" fmla="*/ 5905 h 12191"/>
                    <a:gd name="connsiteX5" fmla="*/ 0 w 11715"/>
                    <a:gd name="connsiteY5" fmla="*/ 9525 h 12191"/>
                    <a:gd name="connsiteX6" fmla="*/ 4572 w 11715"/>
                    <a:gd name="connsiteY6" fmla="*/ 8191 h 12191"/>
                    <a:gd name="connsiteX7" fmla="*/ 7048 w 11715"/>
                    <a:gd name="connsiteY7" fmla="*/ 12192 h 12191"/>
                    <a:gd name="connsiteX8" fmla="*/ 7144 w 11715"/>
                    <a:gd name="connsiteY8" fmla="*/ 7429 h 12191"/>
                    <a:gd name="connsiteX9" fmla="*/ 11716 w 11715"/>
                    <a:gd name="connsiteY9" fmla="*/ 6286 h 12191"/>
                    <a:gd name="connsiteX10" fmla="*/ 7334 w 11715"/>
                    <a:gd name="connsiteY10" fmla="*/ 4763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715" h="12191">
                      <a:moveTo>
                        <a:pt x="7334" y="4763"/>
                      </a:moveTo>
                      <a:lnTo>
                        <a:pt x="7620" y="0"/>
                      </a:lnTo>
                      <a:lnTo>
                        <a:pt x="4763" y="3810"/>
                      </a:lnTo>
                      <a:lnTo>
                        <a:pt x="381" y="2000"/>
                      </a:lnTo>
                      <a:lnTo>
                        <a:pt x="3048" y="5905"/>
                      </a:lnTo>
                      <a:lnTo>
                        <a:pt x="0" y="9525"/>
                      </a:lnTo>
                      <a:lnTo>
                        <a:pt x="4572" y="8191"/>
                      </a:lnTo>
                      <a:lnTo>
                        <a:pt x="7048" y="12192"/>
                      </a:lnTo>
                      <a:lnTo>
                        <a:pt x="7144" y="7429"/>
                      </a:lnTo>
                      <a:lnTo>
                        <a:pt x="11716" y="6286"/>
                      </a:lnTo>
                      <a:lnTo>
                        <a:pt x="7334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8" name="Freeform: Shape 1237">
                  <a:extLst>
                    <a:ext uri="{FF2B5EF4-FFF2-40B4-BE49-F238E27FC236}">
                      <a16:creationId xmlns:a16="http://schemas.microsoft.com/office/drawing/2014/main" id="{82078097-1839-2EC1-DE3D-A90DA809BB1A}"/>
                    </a:ext>
                  </a:extLst>
                </p:cNvPr>
                <p:cNvSpPr/>
                <p:nvPr/>
              </p:nvSpPr>
              <p:spPr>
                <a:xfrm>
                  <a:off x="10977459" y="1959441"/>
                  <a:ext cx="12287" cy="11811"/>
                </a:xfrm>
                <a:custGeom>
                  <a:avLst/>
                  <a:gdLst>
                    <a:gd name="connsiteX0" fmla="*/ 8477 w 12287"/>
                    <a:gd name="connsiteY0" fmla="*/ 4763 h 11811"/>
                    <a:gd name="connsiteX1" fmla="*/ 10287 w 12287"/>
                    <a:gd name="connsiteY1" fmla="*/ 286 h 11811"/>
                    <a:gd name="connsiteX2" fmla="*/ 6382 w 12287"/>
                    <a:gd name="connsiteY2" fmla="*/ 3048 h 11811"/>
                    <a:gd name="connsiteX3" fmla="*/ 2667 w 12287"/>
                    <a:gd name="connsiteY3" fmla="*/ 0 h 11811"/>
                    <a:gd name="connsiteX4" fmla="*/ 4096 w 12287"/>
                    <a:gd name="connsiteY4" fmla="*/ 4572 h 11811"/>
                    <a:gd name="connsiteX5" fmla="*/ 0 w 12287"/>
                    <a:gd name="connsiteY5" fmla="*/ 7049 h 11811"/>
                    <a:gd name="connsiteX6" fmla="*/ 4763 w 12287"/>
                    <a:gd name="connsiteY6" fmla="*/ 7144 h 11811"/>
                    <a:gd name="connsiteX7" fmla="*/ 6001 w 12287"/>
                    <a:gd name="connsiteY7" fmla="*/ 11811 h 11811"/>
                    <a:gd name="connsiteX8" fmla="*/ 7525 w 12287"/>
                    <a:gd name="connsiteY8" fmla="*/ 7334 h 11811"/>
                    <a:gd name="connsiteX9" fmla="*/ 12287 w 12287"/>
                    <a:gd name="connsiteY9" fmla="*/ 7620 h 11811"/>
                    <a:gd name="connsiteX10" fmla="*/ 8477 w 12287"/>
                    <a:gd name="connsiteY10" fmla="*/ 4763 h 11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1811">
                      <a:moveTo>
                        <a:pt x="8477" y="4763"/>
                      </a:moveTo>
                      <a:lnTo>
                        <a:pt x="10287" y="286"/>
                      </a:lnTo>
                      <a:lnTo>
                        <a:pt x="6382" y="3048"/>
                      </a:lnTo>
                      <a:lnTo>
                        <a:pt x="2667" y="0"/>
                      </a:lnTo>
                      <a:lnTo>
                        <a:pt x="4096" y="4572"/>
                      </a:lnTo>
                      <a:lnTo>
                        <a:pt x="0" y="7049"/>
                      </a:lnTo>
                      <a:lnTo>
                        <a:pt x="4763" y="7144"/>
                      </a:lnTo>
                      <a:lnTo>
                        <a:pt x="6001" y="11811"/>
                      </a:lnTo>
                      <a:lnTo>
                        <a:pt x="7525" y="7334"/>
                      </a:lnTo>
                      <a:lnTo>
                        <a:pt x="12287" y="7620"/>
                      </a:lnTo>
                      <a:lnTo>
                        <a:pt x="8477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9" name="Freeform: Shape 1238">
                  <a:extLst>
                    <a:ext uri="{FF2B5EF4-FFF2-40B4-BE49-F238E27FC236}">
                      <a16:creationId xmlns:a16="http://schemas.microsoft.com/office/drawing/2014/main" id="{11318821-64F6-A62C-4707-1323B76CD113}"/>
                    </a:ext>
                  </a:extLst>
                </p:cNvPr>
                <p:cNvSpPr/>
                <p:nvPr/>
              </p:nvSpPr>
              <p:spPr>
                <a:xfrm>
                  <a:off x="10992032" y="2117651"/>
                  <a:ext cx="12001" cy="12477"/>
                </a:xfrm>
                <a:custGeom>
                  <a:avLst/>
                  <a:gdLst>
                    <a:gd name="connsiteX0" fmla="*/ 8954 w 12001"/>
                    <a:gd name="connsiteY0" fmla="*/ 6477 h 12477"/>
                    <a:gd name="connsiteX1" fmla="*/ 12002 w 12001"/>
                    <a:gd name="connsiteY1" fmla="*/ 2762 h 12477"/>
                    <a:gd name="connsiteX2" fmla="*/ 7429 w 12001"/>
                    <a:gd name="connsiteY2" fmla="*/ 4096 h 12477"/>
                    <a:gd name="connsiteX3" fmla="*/ 4858 w 12001"/>
                    <a:gd name="connsiteY3" fmla="*/ 0 h 12477"/>
                    <a:gd name="connsiteX4" fmla="*/ 4763 w 12001"/>
                    <a:gd name="connsiteY4" fmla="*/ 4858 h 12477"/>
                    <a:gd name="connsiteX5" fmla="*/ 0 w 12001"/>
                    <a:gd name="connsiteY5" fmla="*/ 6001 h 12477"/>
                    <a:gd name="connsiteX6" fmla="*/ 4572 w 12001"/>
                    <a:gd name="connsiteY6" fmla="*/ 7620 h 12477"/>
                    <a:gd name="connsiteX7" fmla="*/ 4286 w 12001"/>
                    <a:gd name="connsiteY7" fmla="*/ 12478 h 12477"/>
                    <a:gd name="connsiteX8" fmla="*/ 7144 w 12001"/>
                    <a:gd name="connsiteY8" fmla="*/ 8573 h 12477"/>
                    <a:gd name="connsiteX9" fmla="*/ 11716 w 12001"/>
                    <a:gd name="connsiteY9" fmla="*/ 10382 h 12477"/>
                    <a:gd name="connsiteX10" fmla="*/ 8954 w 12001"/>
                    <a:gd name="connsiteY10" fmla="*/ 6477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477">
                      <a:moveTo>
                        <a:pt x="8954" y="6477"/>
                      </a:moveTo>
                      <a:lnTo>
                        <a:pt x="12002" y="2762"/>
                      </a:lnTo>
                      <a:lnTo>
                        <a:pt x="7429" y="4096"/>
                      </a:lnTo>
                      <a:lnTo>
                        <a:pt x="4858" y="0"/>
                      </a:lnTo>
                      <a:lnTo>
                        <a:pt x="4763" y="4858"/>
                      </a:ln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286" y="12478"/>
                      </a:lnTo>
                      <a:lnTo>
                        <a:pt x="7144" y="8573"/>
                      </a:lnTo>
                      <a:lnTo>
                        <a:pt x="11716" y="10382"/>
                      </a:lnTo>
                      <a:lnTo>
                        <a:pt x="8954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0" name="Freeform: Shape 1239">
                  <a:extLst>
                    <a:ext uri="{FF2B5EF4-FFF2-40B4-BE49-F238E27FC236}">
                      <a16:creationId xmlns:a16="http://schemas.microsoft.com/office/drawing/2014/main" id="{5752343C-2FEF-72BC-EC91-FE821D080F66}"/>
                    </a:ext>
                  </a:extLst>
                </p:cNvPr>
                <p:cNvSpPr/>
                <p:nvPr/>
              </p:nvSpPr>
              <p:spPr>
                <a:xfrm>
                  <a:off x="10969648" y="2041166"/>
                  <a:ext cx="12573" cy="12096"/>
                </a:xfrm>
                <a:custGeom>
                  <a:avLst/>
                  <a:gdLst>
                    <a:gd name="connsiteX0" fmla="*/ 8382 w 12573"/>
                    <a:gd name="connsiteY0" fmla="*/ 7429 h 12096"/>
                    <a:gd name="connsiteX1" fmla="*/ 12573 w 12573"/>
                    <a:gd name="connsiteY1" fmla="*/ 4763 h 12096"/>
                    <a:gd name="connsiteX2" fmla="*/ 7620 w 12573"/>
                    <a:gd name="connsiteY2" fmla="*/ 4667 h 12096"/>
                    <a:gd name="connsiteX3" fmla="*/ 6477 w 12573"/>
                    <a:gd name="connsiteY3" fmla="*/ 0 h 12096"/>
                    <a:gd name="connsiteX4" fmla="*/ 4858 w 12573"/>
                    <a:gd name="connsiteY4" fmla="*/ 4572 h 12096"/>
                    <a:gd name="connsiteX5" fmla="*/ 0 w 12573"/>
                    <a:gd name="connsiteY5" fmla="*/ 4191 h 12096"/>
                    <a:gd name="connsiteX6" fmla="*/ 3905 w 12573"/>
                    <a:gd name="connsiteY6" fmla="*/ 7144 h 12096"/>
                    <a:gd name="connsiteX7" fmla="*/ 2000 w 12573"/>
                    <a:gd name="connsiteY7" fmla="*/ 11716 h 12096"/>
                    <a:gd name="connsiteX8" fmla="*/ 6001 w 12573"/>
                    <a:gd name="connsiteY8" fmla="*/ 8954 h 12096"/>
                    <a:gd name="connsiteX9" fmla="*/ 9811 w 12573"/>
                    <a:gd name="connsiteY9" fmla="*/ 12097 h 12096"/>
                    <a:gd name="connsiteX10" fmla="*/ 8382 w 12573"/>
                    <a:gd name="connsiteY10" fmla="*/ 7429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3" h="12096">
                      <a:moveTo>
                        <a:pt x="8382" y="7429"/>
                      </a:moveTo>
                      <a:lnTo>
                        <a:pt x="12573" y="4763"/>
                      </a:lnTo>
                      <a:lnTo>
                        <a:pt x="7620" y="4667"/>
                      </a:lnTo>
                      <a:lnTo>
                        <a:pt x="6477" y="0"/>
                      </a:lnTo>
                      <a:lnTo>
                        <a:pt x="4858" y="4572"/>
                      </a:lnTo>
                      <a:lnTo>
                        <a:pt x="0" y="4191"/>
                      </a:lnTo>
                      <a:lnTo>
                        <a:pt x="3905" y="7144"/>
                      </a:lnTo>
                      <a:lnTo>
                        <a:pt x="2000" y="11716"/>
                      </a:lnTo>
                      <a:lnTo>
                        <a:pt x="6001" y="8954"/>
                      </a:lnTo>
                      <a:lnTo>
                        <a:pt x="9811" y="12097"/>
                      </a:lnTo>
                      <a:lnTo>
                        <a:pt x="838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1" name="Freeform: Shape 1240">
                  <a:extLst>
                    <a:ext uri="{FF2B5EF4-FFF2-40B4-BE49-F238E27FC236}">
                      <a16:creationId xmlns:a16="http://schemas.microsoft.com/office/drawing/2014/main" id="{4E6CB01C-6A4B-32CE-3C97-5BE7445CEFE3}"/>
                    </a:ext>
                  </a:extLst>
                </p:cNvPr>
                <p:cNvSpPr/>
                <p:nvPr/>
              </p:nvSpPr>
              <p:spPr>
                <a:xfrm>
                  <a:off x="10854301" y="1695789"/>
                  <a:ext cx="12287" cy="12668"/>
                </a:xfrm>
                <a:custGeom>
                  <a:avLst/>
                  <a:gdLst>
                    <a:gd name="connsiteX0" fmla="*/ 7429 w 12287"/>
                    <a:gd name="connsiteY0" fmla="*/ 7715 h 12668"/>
                    <a:gd name="connsiteX1" fmla="*/ 12287 w 12287"/>
                    <a:gd name="connsiteY1" fmla="*/ 6572 h 12668"/>
                    <a:gd name="connsiteX2" fmla="*/ 7620 w 12287"/>
                    <a:gd name="connsiteY2" fmla="*/ 4953 h 12668"/>
                    <a:gd name="connsiteX3" fmla="*/ 8001 w 12287"/>
                    <a:gd name="connsiteY3" fmla="*/ 0 h 12668"/>
                    <a:gd name="connsiteX4" fmla="*/ 4953 w 12287"/>
                    <a:gd name="connsiteY4" fmla="*/ 3905 h 12668"/>
                    <a:gd name="connsiteX5" fmla="*/ 381 w 12287"/>
                    <a:gd name="connsiteY5" fmla="*/ 2096 h 12668"/>
                    <a:gd name="connsiteX6" fmla="*/ 3238 w 12287"/>
                    <a:gd name="connsiteY6" fmla="*/ 6096 h 12668"/>
                    <a:gd name="connsiteX7" fmla="*/ 0 w 12287"/>
                    <a:gd name="connsiteY7" fmla="*/ 9906 h 12668"/>
                    <a:gd name="connsiteX8" fmla="*/ 4763 w 12287"/>
                    <a:gd name="connsiteY8" fmla="*/ 8477 h 12668"/>
                    <a:gd name="connsiteX9" fmla="*/ 7334 w 12287"/>
                    <a:gd name="connsiteY9" fmla="*/ 12668 h 12668"/>
                    <a:gd name="connsiteX10" fmla="*/ 7429 w 12287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2668">
                      <a:moveTo>
                        <a:pt x="7429" y="7715"/>
                      </a:moveTo>
                      <a:lnTo>
                        <a:pt x="12287" y="6572"/>
                      </a:lnTo>
                      <a:lnTo>
                        <a:pt x="7620" y="4953"/>
                      </a:lnTo>
                      <a:lnTo>
                        <a:pt x="8001" y="0"/>
                      </a:lnTo>
                      <a:lnTo>
                        <a:pt x="4953" y="3905"/>
                      </a:lnTo>
                      <a:lnTo>
                        <a:pt x="381" y="2096"/>
                      </a:lnTo>
                      <a:lnTo>
                        <a:pt x="3238" y="6096"/>
                      </a:lnTo>
                      <a:lnTo>
                        <a:pt x="0" y="9906"/>
                      </a:lnTo>
                      <a:lnTo>
                        <a:pt x="4763" y="8477"/>
                      </a:lnTo>
                      <a:lnTo>
                        <a:pt x="7334" y="12668"/>
                      </a:lnTo>
                      <a:lnTo>
                        <a:pt x="7429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2" name="Freeform: Shape 1241">
                  <a:extLst>
                    <a:ext uri="{FF2B5EF4-FFF2-40B4-BE49-F238E27FC236}">
                      <a16:creationId xmlns:a16="http://schemas.microsoft.com/office/drawing/2014/main" id="{887932C5-7219-1571-FDF3-C5FC024BC7C1}"/>
                    </a:ext>
                  </a:extLst>
                </p:cNvPr>
                <p:cNvSpPr/>
                <p:nvPr/>
              </p:nvSpPr>
              <p:spPr>
                <a:xfrm>
                  <a:off x="10826773" y="1688931"/>
                  <a:ext cx="12858" cy="12382"/>
                </a:xfrm>
                <a:custGeom>
                  <a:avLst/>
                  <a:gdLst>
                    <a:gd name="connsiteX0" fmla="*/ 7811 w 12858"/>
                    <a:gd name="connsiteY0" fmla="*/ 7620 h 12382"/>
                    <a:gd name="connsiteX1" fmla="*/ 12859 w 12858"/>
                    <a:gd name="connsiteY1" fmla="*/ 8001 h 12382"/>
                    <a:gd name="connsiteX2" fmla="*/ 8858 w 12858"/>
                    <a:gd name="connsiteY2" fmla="*/ 4953 h 12382"/>
                    <a:gd name="connsiteX3" fmla="*/ 10763 w 12858"/>
                    <a:gd name="connsiteY3" fmla="*/ 381 h 12382"/>
                    <a:gd name="connsiteX4" fmla="*/ 6668 w 12858"/>
                    <a:gd name="connsiteY4" fmla="*/ 3239 h 12382"/>
                    <a:gd name="connsiteX5" fmla="*/ 2858 w 12858"/>
                    <a:gd name="connsiteY5" fmla="*/ 0 h 12382"/>
                    <a:gd name="connsiteX6" fmla="*/ 4286 w 12858"/>
                    <a:gd name="connsiteY6" fmla="*/ 4763 h 12382"/>
                    <a:gd name="connsiteX7" fmla="*/ 0 w 12858"/>
                    <a:gd name="connsiteY7" fmla="*/ 7430 h 12382"/>
                    <a:gd name="connsiteX8" fmla="*/ 5048 w 12858"/>
                    <a:gd name="connsiteY8" fmla="*/ 7525 h 12382"/>
                    <a:gd name="connsiteX9" fmla="*/ 6191 w 12858"/>
                    <a:gd name="connsiteY9" fmla="*/ 12382 h 12382"/>
                    <a:gd name="connsiteX10" fmla="*/ 7811 w 12858"/>
                    <a:gd name="connsiteY10" fmla="*/ 7620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858" h="12382">
                      <a:moveTo>
                        <a:pt x="7811" y="7620"/>
                      </a:moveTo>
                      <a:lnTo>
                        <a:pt x="12859" y="8001"/>
                      </a:lnTo>
                      <a:lnTo>
                        <a:pt x="8858" y="4953"/>
                      </a:lnTo>
                      <a:lnTo>
                        <a:pt x="10763" y="381"/>
                      </a:lnTo>
                      <a:lnTo>
                        <a:pt x="6668" y="3239"/>
                      </a:lnTo>
                      <a:lnTo>
                        <a:pt x="2858" y="0"/>
                      </a:lnTo>
                      <a:lnTo>
                        <a:pt x="4286" y="4763"/>
                      </a:lnTo>
                      <a:lnTo>
                        <a:pt x="0" y="7430"/>
                      </a:lnTo>
                      <a:lnTo>
                        <a:pt x="5048" y="7525"/>
                      </a:lnTo>
                      <a:lnTo>
                        <a:pt x="6191" y="12382"/>
                      </a:lnTo>
                      <a:lnTo>
                        <a:pt x="7811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3" name="Freeform: Shape 1242">
                  <a:extLst>
                    <a:ext uri="{FF2B5EF4-FFF2-40B4-BE49-F238E27FC236}">
                      <a16:creationId xmlns:a16="http://schemas.microsoft.com/office/drawing/2014/main" id="{20A7B50A-0924-7751-C1D1-6D33F595EC88}"/>
                    </a:ext>
                  </a:extLst>
                </p:cNvPr>
                <p:cNvSpPr/>
                <p:nvPr/>
              </p:nvSpPr>
              <p:spPr>
                <a:xfrm>
                  <a:off x="10762765" y="1656832"/>
                  <a:ext cx="13049" cy="12572"/>
                </a:xfrm>
                <a:custGeom>
                  <a:avLst/>
                  <a:gdLst>
                    <a:gd name="connsiteX0" fmla="*/ 6287 w 13049"/>
                    <a:gd name="connsiteY0" fmla="*/ 9334 h 12572"/>
                    <a:gd name="connsiteX1" fmla="*/ 10192 w 13049"/>
                    <a:gd name="connsiteY1" fmla="*/ 12573 h 12572"/>
                    <a:gd name="connsiteX2" fmla="*/ 8763 w 13049"/>
                    <a:gd name="connsiteY2" fmla="*/ 7715 h 12572"/>
                    <a:gd name="connsiteX3" fmla="*/ 13049 w 13049"/>
                    <a:gd name="connsiteY3" fmla="*/ 5048 h 12572"/>
                    <a:gd name="connsiteX4" fmla="*/ 8001 w 13049"/>
                    <a:gd name="connsiteY4" fmla="*/ 4953 h 12572"/>
                    <a:gd name="connsiteX5" fmla="*/ 6763 w 13049"/>
                    <a:gd name="connsiteY5" fmla="*/ 0 h 12572"/>
                    <a:gd name="connsiteX6" fmla="*/ 5048 w 13049"/>
                    <a:gd name="connsiteY6" fmla="*/ 4763 h 12572"/>
                    <a:gd name="connsiteX7" fmla="*/ 0 w 13049"/>
                    <a:gd name="connsiteY7" fmla="*/ 4477 h 12572"/>
                    <a:gd name="connsiteX8" fmla="*/ 4001 w 13049"/>
                    <a:gd name="connsiteY8" fmla="*/ 7525 h 12572"/>
                    <a:gd name="connsiteX9" fmla="*/ 2096 w 13049"/>
                    <a:gd name="connsiteY9" fmla="*/ 12192 h 12572"/>
                    <a:gd name="connsiteX10" fmla="*/ 6287 w 13049"/>
                    <a:gd name="connsiteY10" fmla="*/ 9334 h 12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2572">
                      <a:moveTo>
                        <a:pt x="6287" y="9334"/>
                      </a:moveTo>
                      <a:lnTo>
                        <a:pt x="10192" y="12573"/>
                      </a:lnTo>
                      <a:lnTo>
                        <a:pt x="8763" y="7715"/>
                      </a:lnTo>
                      <a:lnTo>
                        <a:pt x="13049" y="5048"/>
                      </a:lnTo>
                      <a:lnTo>
                        <a:pt x="8001" y="4953"/>
                      </a:lnTo>
                      <a:lnTo>
                        <a:pt x="6763" y="0"/>
                      </a:lnTo>
                      <a:lnTo>
                        <a:pt x="5048" y="4763"/>
                      </a:lnTo>
                      <a:lnTo>
                        <a:pt x="0" y="4477"/>
                      </a:lnTo>
                      <a:lnTo>
                        <a:pt x="4001" y="7525"/>
                      </a:lnTo>
                      <a:lnTo>
                        <a:pt x="2096" y="12192"/>
                      </a:lnTo>
                      <a:lnTo>
                        <a:pt x="6287" y="9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4" name="Freeform: Shape 1243">
                  <a:extLst>
                    <a:ext uri="{FF2B5EF4-FFF2-40B4-BE49-F238E27FC236}">
                      <a16:creationId xmlns:a16="http://schemas.microsoft.com/office/drawing/2014/main" id="{62410807-7D0D-14A3-E0EC-8D7CE63EDE79}"/>
                    </a:ext>
                  </a:extLst>
                </p:cNvPr>
                <p:cNvSpPr/>
                <p:nvPr/>
              </p:nvSpPr>
              <p:spPr>
                <a:xfrm>
                  <a:off x="10852491" y="2144703"/>
                  <a:ext cx="12763" cy="13144"/>
                </a:xfrm>
                <a:custGeom>
                  <a:avLst/>
                  <a:gdLst>
                    <a:gd name="connsiteX0" fmla="*/ 4953 w 12763"/>
                    <a:gd name="connsiteY0" fmla="*/ 8858 h 13144"/>
                    <a:gd name="connsiteX1" fmla="*/ 7715 w 12763"/>
                    <a:gd name="connsiteY1" fmla="*/ 13144 h 13144"/>
                    <a:gd name="connsiteX2" fmla="*/ 7811 w 12763"/>
                    <a:gd name="connsiteY2" fmla="*/ 8096 h 13144"/>
                    <a:gd name="connsiteX3" fmla="*/ 12763 w 12763"/>
                    <a:gd name="connsiteY3" fmla="*/ 6763 h 13144"/>
                    <a:gd name="connsiteX4" fmla="*/ 7906 w 12763"/>
                    <a:gd name="connsiteY4" fmla="*/ 5144 h 13144"/>
                    <a:gd name="connsiteX5" fmla="*/ 8287 w 12763"/>
                    <a:gd name="connsiteY5" fmla="*/ 0 h 13144"/>
                    <a:gd name="connsiteX6" fmla="*/ 5143 w 12763"/>
                    <a:gd name="connsiteY6" fmla="*/ 4096 h 13144"/>
                    <a:gd name="connsiteX7" fmla="*/ 381 w 12763"/>
                    <a:gd name="connsiteY7" fmla="*/ 2096 h 13144"/>
                    <a:gd name="connsiteX8" fmla="*/ 3334 w 12763"/>
                    <a:gd name="connsiteY8" fmla="*/ 6382 h 13144"/>
                    <a:gd name="connsiteX9" fmla="*/ 0 w 12763"/>
                    <a:gd name="connsiteY9" fmla="*/ 10287 h 13144"/>
                    <a:gd name="connsiteX10" fmla="*/ 4953 w 12763"/>
                    <a:gd name="connsiteY10" fmla="*/ 8858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144">
                      <a:moveTo>
                        <a:pt x="4953" y="8858"/>
                      </a:moveTo>
                      <a:lnTo>
                        <a:pt x="7715" y="13144"/>
                      </a:lnTo>
                      <a:lnTo>
                        <a:pt x="7811" y="8096"/>
                      </a:lnTo>
                      <a:lnTo>
                        <a:pt x="12763" y="6763"/>
                      </a:lnTo>
                      <a:lnTo>
                        <a:pt x="7906" y="5144"/>
                      </a:lnTo>
                      <a:lnTo>
                        <a:pt x="8287" y="0"/>
                      </a:lnTo>
                      <a:lnTo>
                        <a:pt x="5143" y="4096"/>
                      </a:lnTo>
                      <a:lnTo>
                        <a:pt x="381" y="2096"/>
                      </a:lnTo>
                      <a:lnTo>
                        <a:pt x="3334" y="6382"/>
                      </a:lnTo>
                      <a:lnTo>
                        <a:pt x="0" y="10287"/>
                      </a:lnTo>
                      <a:lnTo>
                        <a:pt x="4953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5" name="Freeform: Shape 1244">
                  <a:extLst>
                    <a:ext uri="{FF2B5EF4-FFF2-40B4-BE49-F238E27FC236}">
                      <a16:creationId xmlns:a16="http://schemas.microsoft.com/office/drawing/2014/main" id="{005CD6FF-9364-0BA1-5BF2-AD303FD90132}"/>
                    </a:ext>
                  </a:extLst>
                </p:cNvPr>
                <p:cNvSpPr/>
                <p:nvPr/>
              </p:nvSpPr>
              <p:spPr>
                <a:xfrm>
                  <a:off x="10807914" y="2057644"/>
                  <a:ext cx="13334" cy="12858"/>
                </a:xfrm>
                <a:custGeom>
                  <a:avLst/>
                  <a:gdLst>
                    <a:gd name="connsiteX0" fmla="*/ 5239 w 13334"/>
                    <a:gd name="connsiteY0" fmla="*/ 7810 h 12858"/>
                    <a:gd name="connsiteX1" fmla="*/ 6477 w 13334"/>
                    <a:gd name="connsiteY1" fmla="*/ 12859 h 12858"/>
                    <a:gd name="connsiteX2" fmla="*/ 8191 w 13334"/>
                    <a:gd name="connsiteY2" fmla="*/ 8001 h 12858"/>
                    <a:gd name="connsiteX3" fmla="*/ 13335 w 13334"/>
                    <a:gd name="connsiteY3" fmla="*/ 8287 h 12858"/>
                    <a:gd name="connsiteX4" fmla="*/ 9239 w 13334"/>
                    <a:gd name="connsiteY4" fmla="*/ 5144 h 12858"/>
                    <a:gd name="connsiteX5" fmla="*/ 11144 w 13334"/>
                    <a:gd name="connsiteY5" fmla="*/ 381 h 12858"/>
                    <a:gd name="connsiteX6" fmla="*/ 6858 w 13334"/>
                    <a:gd name="connsiteY6" fmla="*/ 3334 h 12858"/>
                    <a:gd name="connsiteX7" fmla="*/ 2953 w 13334"/>
                    <a:gd name="connsiteY7" fmla="*/ 0 h 12858"/>
                    <a:gd name="connsiteX8" fmla="*/ 4381 w 13334"/>
                    <a:gd name="connsiteY8" fmla="*/ 4953 h 12858"/>
                    <a:gd name="connsiteX9" fmla="*/ 0 w 13334"/>
                    <a:gd name="connsiteY9" fmla="*/ 7715 h 12858"/>
                    <a:gd name="connsiteX10" fmla="*/ 5239 w 13334"/>
                    <a:gd name="connsiteY10" fmla="*/ 7810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2858">
                      <a:moveTo>
                        <a:pt x="5239" y="7810"/>
                      </a:moveTo>
                      <a:lnTo>
                        <a:pt x="6477" y="12859"/>
                      </a:lnTo>
                      <a:lnTo>
                        <a:pt x="8191" y="8001"/>
                      </a:lnTo>
                      <a:lnTo>
                        <a:pt x="13335" y="8287"/>
                      </a:lnTo>
                      <a:lnTo>
                        <a:pt x="9239" y="5144"/>
                      </a:lnTo>
                      <a:lnTo>
                        <a:pt x="11144" y="381"/>
                      </a:lnTo>
                      <a:lnTo>
                        <a:pt x="6858" y="3334"/>
                      </a:lnTo>
                      <a:lnTo>
                        <a:pt x="2953" y="0"/>
                      </a:lnTo>
                      <a:lnTo>
                        <a:pt x="4381" y="4953"/>
                      </a:lnTo>
                      <a:lnTo>
                        <a:pt x="0" y="7715"/>
                      </a:lnTo>
                      <a:lnTo>
                        <a:pt x="5239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6" name="Freeform: Shape 1245">
                  <a:extLst>
                    <a:ext uri="{FF2B5EF4-FFF2-40B4-BE49-F238E27FC236}">
                      <a16:creationId xmlns:a16="http://schemas.microsoft.com/office/drawing/2014/main" id="{980FF54B-7BCD-C0B2-D21A-70EC6B3723A8}"/>
                    </a:ext>
                  </a:extLst>
                </p:cNvPr>
                <p:cNvSpPr/>
                <p:nvPr/>
              </p:nvSpPr>
              <p:spPr>
                <a:xfrm>
                  <a:off x="10804389" y="2146798"/>
                  <a:ext cx="12954" cy="13430"/>
                </a:xfrm>
                <a:custGeom>
                  <a:avLst/>
                  <a:gdLst>
                    <a:gd name="connsiteX0" fmla="*/ 4953 w 12954"/>
                    <a:gd name="connsiteY0" fmla="*/ 8192 h 13430"/>
                    <a:gd name="connsiteX1" fmla="*/ 4572 w 12954"/>
                    <a:gd name="connsiteY1" fmla="*/ 13430 h 13430"/>
                    <a:gd name="connsiteX2" fmla="*/ 7715 w 12954"/>
                    <a:gd name="connsiteY2" fmla="*/ 9239 h 13430"/>
                    <a:gd name="connsiteX3" fmla="*/ 12573 w 12954"/>
                    <a:gd name="connsiteY3" fmla="*/ 11240 h 13430"/>
                    <a:gd name="connsiteX4" fmla="*/ 9620 w 12954"/>
                    <a:gd name="connsiteY4" fmla="*/ 6953 h 13430"/>
                    <a:gd name="connsiteX5" fmla="*/ 12954 w 12954"/>
                    <a:gd name="connsiteY5" fmla="*/ 2953 h 13430"/>
                    <a:gd name="connsiteX6" fmla="*/ 7906 w 12954"/>
                    <a:gd name="connsiteY6" fmla="*/ 4477 h 13430"/>
                    <a:gd name="connsiteX7" fmla="*/ 5144 w 12954"/>
                    <a:gd name="connsiteY7" fmla="*/ 0 h 13430"/>
                    <a:gd name="connsiteX8" fmla="*/ 5048 w 12954"/>
                    <a:gd name="connsiteY8" fmla="*/ 5239 h 13430"/>
                    <a:gd name="connsiteX9" fmla="*/ 0 w 12954"/>
                    <a:gd name="connsiteY9" fmla="*/ 6477 h 13430"/>
                    <a:gd name="connsiteX10" fmla="*/ 4953 w 12954"/>
                    <a:gd name="connsiteY10" fmla="*/ 8192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4" h="13430">
                      <a:moveTo>
                        <a:pt x="4953" y="8192"/>
                      </a:moveTo>
                      <a:lnTo>
                        <a:pt x="4572" y="13430"/>
                      </a:lnTo>
                      <a:lnTo>
                        <a:pt x="7715" y="9239"/>
                      </a:lnTo>
                      <a:lnTo>
                        <a:pt x="12573" y="11240"/>
                      </a:lnTo>
                      <a:lnTo>
                        <a:pt x="9620" y="6953"/>
                      </a:lnTo>
                      <a:lnTo>
                        <a:pt x="12954" y="2953"/>
                      </a:lnTo>
                      <a:lnTo>
                        <a:pt x="7906" y="4477"/>
                      </a:lnTo>
                      <a:lnTo>
                        <a:pt x="5144" y="0"/>
                      </a:lnTo>
                      <a:lnTo>
                        <a:pt x="5048" y="5239"/>
                      </a:lnTo>
                      <a:lnTo>
                        <a:pt x="0" y="6477"/>
                      </a:lnTo>
                      <a:lnTo>
                        <a:pt x="4953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7" name="Freeform: Shape 1246">
                  <a:extLst>
                    <a:ext uri="{FF2B5EF4-FFF2-40B4-BE49-F238E27FC236}">
                      <a16:creationId xmlns:a16="http://schemas.microsoft.com/office/drawing/2014/main" id="{BD741371-39A7-45B5-E5BB-701FCCBA8D9C}"/>
                    </a:ext>
                  </a:extLst>
                </p:cNvPr>
                <p:cNvSpPr/>
                <p:nvPr/>
              </p:nvSpPr>
              <p:spPr>
                <a:xfrm>
                  <a:off x="10773528" y="2118699"/>
                  <a:ext cx="13525" cy="13144"/>
                </a:xfrm>
                <a:custGeom>
                  <a:avLst/>
                  <a:gdLst>
                    <a:gd name="connsiteX0" fmla="*/ 4191 w 13525"/>
                    <a:gd name="connsiteY0" fmla="*/ 7810 h 13144"/>
                    <a:gd name="connsiteX1" fmla="*/ 2191 w 13525"/>
                    <a:gd name="connsiteY1" fmla="*/ 12668 h 13144"/>
                    <a:gd name="connsiteX2" fmla="*/ 6572 w 13525"/>
                    <a:gd name="connsiteY2" fmla="*/ 9716 h 13144"/>
                    <a:gd name="connsiteX3" fmla="*/ 10573 w 13525"/>
                    <a:gd name="connsiteY3" fmla="*/ 13145 h 13144"/>
                    <a:gd name="connsiteX4" fmla="*/ 9049 w 13525"/>
                    <a:gd name="connsiteY4" fmla="*/ 8001 h 13144"/>
                    <a:gd name="connsiteX5" fmla="*/ 13526 w 13525"/>
                    <a:gd name="connsiteY5" fmla="*/ 5239 h 13144"/>
                    <a:gd name="connsiteX6" fmla="*/ 8287 w 13525"/>
                    <a:gd name="connsiteY6" fmla="*/ 5144 h 13144"/>
                    <a:gd name="connsiteX7" fmla="*/ 7048 w 13525"/>
                    <a:gd name="connsiteY7" fmla="*/ 0 h 13144"/>
                    <a:gd name="connsiteX8" fmla="*/ 5239 w 13525"/>
                    <a:gd name="connsiteY8" fmla="*/ 4953 h 13144"/>
                    <a:gd name="connsiteX9" fmla="*/ 0 w 13525"/>
                    <a:gd name="connsiteY9" fmla="*/ 4572 h 13144"/>
                    <a:gd name="connsiteX10" fmla="*/ 4191 w 13525"/>
                    <a:gd name="connsiteY10" fmla="*/ 7810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3144">
                      <a:moveTo>
                        <a:pt x="4191" y="7810"/>
                      </a:moveTo>
                      <a:lnTo>
                        <a:pt x="2191" y="12668"/>
                      </a:lnTo>
                      <a:lnTo>
                        <a:pt x="6572" y="9716"/>
                      </a:lnTo>
                      <a:lnTo>
                        <a:pt x="10573" y="13145"/>
                      </a:lnTo>
                      <a:lnTo>
                        <a:pt x="9049" y="8001"/>
                      </a:lnTo>
                      <a:lnTo>
                        <a:pt x="13526" y="5239"/>
                      </a:lnTo>
                      <a:lnTo>
                        <a:pt x="8287" y="5144"/>
                      </a:lnTo>
                      <a:lnTo>
                        <a:pt x="7048" y="0"/>
                      </a:lnTo>
                      <a:lnTo>
                        <a:pt x="5239" y="4953"/>
                      </a:lnTo>
                      <a:lnTo>
                        <a:pt x="0" y="4572"/>
                      </a:lnTo>
                      <a:lnTo>
                        <a:pt x="4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8" name="Freeform: Shape 1247">
                  <a:extLst>
                    <a:ext uri="{FF2B5EF4-FFF2-40B4-BE49-F238E27FC236}">
                      <a16:creationId xmlns:a16="http://schemas.microsoft.com/office/drawing/2014/main" id="{D0FFA143-726E-6E6D-034E-FCF2357B084A}"/>
                    </a:ext>
                  </a:extLst>
                </p:cNvPr>
                <p:cNvSpPr/>
                <p:nvPr/>
              </p:nvSpPr>
              <p:spPr>
                <a:xfrm>
                  <a:off x="10748287" y="2219855"/>
                  <a:ext cx="13906" cy="13430"/>
                </a:xfrm>
                <a:custGeom>
                  <a:avLst/>
                  <a:gdLst>
                    <a:gd name="connsiteX0" fmla="*/ 4572 w 13906"/>
                    <a:gd name="connsiteY0" fmla="*/ 5239 h 13430"/>
                    <a:gd name="connsiteX1" fmla="*/ 0 w 13906"/>
                    <a:gd name="connsiteY1" fmla="*/ 8096 h 13430"/>
                    <a:gd name="connsiteX2" fmla="*/ 5429 w 13906"/>
                    <a:gd name="connsiteY2" fmla="*/ 8192 h 13430"/>
                    <a:gd name="connsiteX3" fmla="*/ 6763 w 13906"/>
                    <a:gd name="connsiteY3" fmla="*/ 13430 h 13430"/>
                    <a:gd name="connsiteX4" fmla="*/ 8477 w 13906"/>
                    <a:gd name="connsiteY4" fmla="*/ 8382 h 13430"/>
                    <a:gd name="connsiteX5" fmla="*/ 13906 w 13906"/>
                    <a:gd name="connsiteY5" fmla="*/ 8763 h 13430"/>
                    <a:gd name="connsiteX6" fmla="*/ 9620 w 13906"/>
                    <a:gd name="connsiteY6" fmla="*/ 5429 h 13430"/>
                    <a:gd name="connsiteX7" fmla="*/ 11621 w 13906"/>
                    <a:gd name="connsiteY7" fmla="*/ 476 h 13430"/>
                    <a:gd name="connsiteX8" fmla="*/ 7239 w 13906"/>
                    <a:gd name="connsiteY8" fmla="*/ 3524 h 13430"/>
                    <a:gd name="connsiteX9" fmla="*/ 3048 w 13906"/>
                    <a:gd name="connsiteY9" fmla="*/ 0 h 13430"/>
                    <a:gd name="connsiteX10" fmla="*/ 4572 w 13906"/>
                    <a:gd name="connsiteY10" fmla="*/ 5239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430">
                      <a:moveTo>
                        <a:pt x="4572" y="5239"/>
                      </a:moveTo>
                      <a:lnTo>
                        <a:pt x="0" y="8096"/>
                      </a:lnTo>
                      <a:lnTo>
                        <a:pt x="5429" y="8192"/>
                      </a:lnTo>
                      <a:lnTo>
                        <a:pt x="6763" y="13430"/>
                      </a:lnTo>
                      <a:lnTo>
                        <a:pt x="8477" y="8382"/>
                      </a:lnTo>
                      <a:lnTo>
                        <a:pt x="13906" y="8763"/>
                      </a:lnTo>
                      <a:lnTo>
                        <a:pt x="9620" y="5429"/>
                      </a:lnTo>
                      <a:lnTo>
                        <a:pt x="11621" y="476"/>
                      </a:lnTo>
                      <a:lnTo>
                        <a:pt x="7239" y="3524"/>
                      </a:lnTo>
                      <a:lnTo>
                        <a:pt x="3048" y="0"/>
                      </a:lnTo>
                      <a:lnTo>
                        <a:pt x="4572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9" name="Freeform: Shape 1248">
                  <a:extLst>
                    <a:ext uri="{FF2B5EF4-FFF2-40B4-BE49-F238E27FC236}">
                      <a16:creationId xmlns:a16="http://schemas.microsoft.com/office/drawing/2014/main" id="{10F70818-824D-193F-6B69-FFDA1E3EF602}"/>
                    </a:ext>
                  </a:extLst>
                </p:cNvPr>
                <p:cNvSpPr/>
                <p:nvPr/>
              </p:nvSpPr>
              <p:spPr>
                <a:xfrm>
                  <a:off x="10619128" y="1800088"/>
                  <a:ext cx="13525" cy="14001"/>
                </a:xfrm>
                <a:custGeom>
                  <a:avLst/>
                  <a:gdLst>
                    <a:gd name="connsiteX0" fmla="*/ 5334 w 13525"/>
                    <a:gd name="connsiteY0" fmla="*/ 5429 h 14001"/>
                    <a:gd name="connsiteX1" fmla="*/ 0 w 13525"/>
                    <a:gd name="connsiteY1" fmla="*/ 6763 h 14001"/>
                    <a:gd name="connsiteX2" fmla="*/ 5143 w 13525"/>
                    <a:gd name="connsiteY2" fmla="*/ 8573 h 14001"/>
                    <a:gd name="connsiteX3" fmla="*/ 4763 w 13525"/>
                    <a:gd name="connsiteY3" fmla="*/ 14002 h 14001"/>
                    <a:gd name="connsiteX4" fmla="*/ 8096 w 13525"/>
                    <a:gd name="connsiteY4" fmla="*/ 9620 h 14001"/>
                    <a:gd name="connsiteX5" fmla="*/ 13145 w 13525"/>
                    <a:gd name="connsiteY5" fmla="*/ 11716 h 14001"/>
                    <a:gd name="connsiteX6" fmla="*/ 10001 w 13525"/>
                    <a:gd name="connsiteY6" fmla="*/ 7239 h 14001"/>
                    <a:gd name="connsiteX7" fmla="*/ 13525 w 13525"/>
                    <a:gd name="connsiteY7" fmla="*/ 3048 h 14001"/>
                    <a:gd name="connsiteX8" fmla="*/ 8287 w 13525"/>
                    <a:gd name="connsiteY8" fmla="*/ 4667 h 14001"/>
                    <a:gd name="connsiteX9" fmla="*/ 5429 w 13525"/>
                    <a:gd name="connsiteY9" fmla="*/ 0 h 14001"/>
                    <a:gd name="connsiteX10" fmla="*/ 5334 w 13525"/>
                    <a:gd name="connsiteY10" fmla="*/ 542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334" y="5429"/>
                      </a:moveTo>
                      <a:lnTo>
                        <a:pt x="0" y="6763"/>
                      </a:lnTo>
                      <a:lnTo>
                        <a:pt x="5143" y="8573"/>
                      </a:lnTo>
                      <a:lnTo>
                        <a:pt x="4763" y="14002"/>
                      </a:lnTo>
                      <a:lnTo>
                        <a:pt x="8096" y="9620"/>
                      </a:lnTo>
                      <a:lnTo>
                        <a:pt x="13145" y="11716"/>
                      </a:lnTo>
                      <a:lnTo>
                        <a:pt x="10001" y="7239"/>
                      </a:lnTo>
                      <a:lnTo>
                        <a:pt x="13525" y="3048"/>
                      </a:lnTo>
                      <a:lnTo>
                        <a:pt x="8287" y="4667"/>
                      </a:lnTo>
                      <a:lnTo>
                        <a:pt x="5429" y="0"/>
                      </a:lnTo>
                      <a:lnTo>
                        <a:pt x="533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0" name="Freeform: Shape 1249">
                  <a:extLst>
                    <a:ext uri="{FF2B5EF4-FFF2-40B4-BE49-F238E27FC236}">
                      <a16:creationId xmlns:a16="http://schemas.microsoft.com/office/drawing/2014/main" id="{89ED0460-C830-25D7-5BFB-2E5D4BA4B6FD}"/>
                    </a:ext>
                  </a:extLst>
                </p:cNvPr>
                <p:cNvSpPr/>
                <p:nvPr/>
              </p:nvSpPr>
              <p:spPr>
                <a:xfrm>
                  <a:off x="10634940" y="1962299"/>
                  <a:ext cx="14192" cy="13716"/>
                </a:xfrm>
                <a:custGeom>
                  <a:avLst/>
                  <a:gdLst>
                    <a:gd name="connsiteX0" fmla="*/ 5524 w 14192"/>
                    <a:gd name="connsiteY0" fmla="*/ 5239 h 13716"/>
                    <a:gd name="connsiteX1" fmla="*/ 0 w 14192"/>
                    <a:gd name="connsiteY1" fmla="*/ 4858 h 13716"/>
                    <a:gd name="connsiteX2" fmla="*/ 4381 w 14192"/>
                    <a:gd name="connsiteY2" fmla="*/ 8192 h 13716"/>
                    <a:gd name="connsiteX3" fmla="*/ 2286 w 14192"/>
                    <a:gd name="connsiteY3" fmla="*/ 13335 h 13716"/>
                    <a:gd name="connsiteX4" fmla="*/ 6858 w 14192"/>
                    <a:gd name="connsiteY4" fmla="*/ 10192 h 13716"/>
                    <a:gd name="connsiteX5" fmla="*/ 11049 w 14192"/>
                    <a:gd name="connsiteY5" fmla="*/ 13716 h 13716"/>
                    <a:gd name="connsiteX6" fmla="*/ 9430 w 14192"/>
                    <a:gd name="connsiteY6" fmla="*/ 8382 h 13716"/>
                    <a:gd name="connsiteX7" fmla="*/ 14192 w 14192"/>
                    <a:gd name="connsiteY7" fmla="*/ 5525 h 13716"/>
                    <a:gd name="connsiteX8" fmla="*/ 8668 w 14192"/>
                    <a:gd name="connsiteY8" fmla="*/ 5429 h 13716"/>
                    <a:gd name="connsiteX9" fmla="*/ 7334 w 14192"/>
                    <a:gd name="connsiteY9" fmla="*/ 0 h 13716"/>
                    <a:gd name="connsiteX10" fmla="*/ 5524 w 14192"/>
                    <a:gd name="connsiteY10" fmla="*/ 5239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92" h="13716">
                      <a:moveTo>
                        <a:pt x="5524" y="5239"/>
                      </a:moveTo>
                      <a:lnTo>
                        <a:pt x="0" y="4858"/>
                      </a:lnTo>
                      <a:lnTo>
                        <a:pt x="4381" y="8192"/>
                      </a:lnTo>
                      <a:lnTo>
                        <a:pt x="2286" y="13335"/>
                      </a:lnTo>
                      <a:lnTo>
                        <a:pt x="6858" y="10192"/>
                      </a:lnTo>
                      <a:lnTo>
                        <a:pt x="11049" y="13716"/>
                      </a:lnTo>
                      <a:lnTo>
                        <a:pt x="9430" y="8382"/>
                      </a:lnTo>
                      <a:lnTo>
                        <a:pt x="14192" y="5525"/>
                      </a:lnTo>
                      <a:lnTo>
                        <a:pt x="8668" y="5429"/>
                      </a:lnTo>
                      <a:lnTo>
                        <a:pt x="7334" y="0"/>
                      </a:lnTo>
                      <a:lnTo>
                        <a:pt x="5524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1" name="Freeform: Shape 1250">
                  <a:extLst>
                    <a:ext uri="{FF2B5EF4-FFF2-40B4-BE49-F238E27FC236}">
                      <a16:creationId xmlns:a16="http://schemas.microsoft.com/office/drawing/2014/main" id="{34275783-247E-A8A6-BBC1-6BC438A44657}"/>
                    </a:ext>
                  </a:extLst>
                </p:cNvPr>
                <p:cNvSpPr/>
                <p:nvPr/>
              </p:nvSpPr>
              <p:spPr>
                <a:xfrm>
                  <a:off x="10577409" y="1824186"/>
                  <a:ext cx="13811" cy="14287"/>
                </a:xfrm>
                <a:custGeom>
                  <a:avLst/>
                  <a:gdLst>
                    <a:gd name="connsiteX0" fmla="*/ 5524 w 13811"/>
                    <a:gd name="connsiteY0" fmla="*/ 4381 h 14287"/>
                    <a:gd name="connsiteX1" fmla="*/ 381 w 13811"/>
                    <a:gd name="connsiteY1" fmla="*/ 2286 h 14287"/>
                    <a:gd name="connsiteX2" fmla="*/ 3524 w 13811"/>
                    <a:gd name="connsiteY2" fmla="*/ 6858 h 14287"/>
                    <a:gd name="connsiteX3" fmla="*/ 0 w 13811"/>
                    <a:gd name="connsiteY3" fmla="*/ 11144 h 14287"/>
                    <a:gd name="connsiteX4" fmla="*/ 5334 w 13811"/>
                    <a:gd name="connsiteY4" fmla="*/ 9525 h 14287"/>
                    <a:gd name="connsiteX5" fmla="*/ 8287 w 13811"/>
                    <a:gd name="connsiteY5" fmla="*/ 14288 h 14287"/>
                    <a:gd name="connsiteX6" fmla="*/ 8382 w 13811"/>
                    <a:gd name="connsiteY6" fmla="*/ 8668 h 14287"/>
                    <a:gd name="connsiteX7" fmla="*/ 13811 w 13811"/>
                    <a:gd name="connsiteY7" fmla="*/ 7334 h 14287"/>
                    <a:gd name="connsiteX8" fmla="*/ 8572 w 13811"/>
                    <a:gd name="connsiteY8" fmla="*/ 5525 h 14287"/>
                    <a:gd name="connsiteX9" fmla="*/ 8954 w 13811"/>
                    <a:gd name="connsiteY9" fmla="*/ 0 h 14287"/>
                    <a:gd name="connsiteX10" fmla="*/ 5524 w 13811"/>
                    <a:gd name="connsiteY10" fmla="*/ 4381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4287">
                      <a:moveTo>
                        <a:pt x="5524" y="4381"/>
                      </a:moveTo>
                      <a:lnTo>
                        <a:pt x="381" y="2286"/>
                      </a:lnTo>
                      <a:lnTo>
                        <a:pt x="3524" y="6858"/>
                      </a:lnTo>
                      <a:lnTo>
                        <a:pt x="0" y="11144"/>
                      </a:lnTo>
                      <a:lnTo>
                        <a:pt x="5334" y="9525"/>
                      </a:lnTo>
                      <a:lnTo>
                        <a:pt x="8287" y="14288"/>
                      </a:lnTo>
                      <a:lnTo>
                        <a:pt x="8382" y="8668"/>
                      </a:lnTo>
                      <a:lnTo>
                        <a:pt x="13811" y="7334"/>
                      </a:lnTo>
                      <a:lnTo>
                        <a:pt x="8572" y="5525"/>
                      </a:lnTo>
                      <a:lnTo>
                        <a:pt x="8954" y="0"/>
                      </a:lnTo>
                      <a:lnTo>
                        <a:pt x="5524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2" name="Freeform: Shape 1251">
                  <a:extLst>
                    <a:ext uri="{FF2B5EF4-FFF2-40B4-BE49-F238E27FC236}">
                      <a16:creationId xmlns:a16="http://schemas.microsoft.com/office/drawing/2014/main" id="{042442C2-8E6B-EC9E-409F-FB624803A589}"/>
                    </a:ext>
                  </a:extLst>
                </p:cNvPr>
                <p:cNvSpPr/>
                <p:nvPr/>
              </p:nvSpPr>
              <p:spPr>
                <a:xfrm>
                  <a:off x="10581219" y="1977443"/>
                  <a:ext cx="14477" cy="13906"/>
                </a:xfrm>
                <a:custGeom>
                  <a:avLst/>
                  <a:gdLst>
                    <a:gd name="connsiteX0" fmla="*/ 7429 w 14477"/>
                    <a:gd name="connsiteY0" fmla="*/ 3620 h 13906"/>
                    <a:gd name="connsiteX1" fmla="*/ 3143 w 14477"/>
                    <a:gd name="connsiteY1" fmla="*/ 0 h 13906"/>
                    <a:gd name="connsiteX2" fmla="*/ 4763 w 14477"/>
                    <a:gd name="connsiteY2" fmla="*/ 5334 h 13906"/>
                    <a:gd name="connsiteX3" fmla="*/ 0 w 14477"/>
                    <a:gd name="connsiteY3" fmla="*/ 8287 h 13906"/>
                    <a:gd name="connsiteX4" fmla="*/ 5620 w 14477"/>
                    <a:gd name="connsiteY4" fmla="*/ 8477 h 13906"/>
                    <a:gd name="connsiteX5" fmla="*/ 6953 w 14477"/>
                    <a:gd name="connsiteY5" fmla="*/ 13907 h 13906"/>
                    <a:gd name="connsiteX6" fmla="*/ 8858 w 14477"/>
                    <a:gd name="connsiteY6" fmla="*/ 8573 h 13906"/>
                    <a:gd name="connsiteX7" fmla="*/ 14478 w 14477"/>
                    <a:gd name="connsiteY7" fmla="*/ 8954 h 13906"/>
                    <a:gd name="connsiteX8" fmla="*/ 10001 w 14477"/>
                    <a:gd name="connsiteY8" fmla="*/ 5620 h 13906"/>
                    <a:gd name="connsiteX9" fmla="*/ 12097 w 14477"/>
                    <a:gd name="connsiteY9" fmla="*/ 381 h 13906"/>
                    <a:gd name="connsiteX10" fmla="*/ 7429 w 14477"/>
                    <a:gd name="connsiteY10" fmla="*/ 3620 h 1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3906">
                      <a:moveTo>
                        <a:pt x="7429" y="3620"/>
                      </a:moveTo>
                      <a:lnTo>
                        <a:pt x="3143" y="0"/>
                      </a:lnTo>
                      <a:lnTo>
                        <a:pt x="4763" y="5334"/>
                      </a:lnTo>
                      <a:lnTo>
                        <a:pt x="0" y="8287"/>
                      </a:lnTo>
                      <a:lnTo>
                        <a:pt x="5620" y="8477"/>
                      </a:lnTo>
                      <a:lnTo>
                        <a:pt x="6953" y="13907"/>
                      </a:lnTo>
                      <a:lnTo>
                        <a:pt x="8858" y="8573"/>
                      </a:lnTo>
                      <a:lnTo>
                        <a:pt x="14478" y="8954"/>
                      </a:lnTo>
                      <a:lnTo>
                        <a:pt x="10001" y="5620"/>
                      </a:lnTo>
                      <a:lnTo>
                        <a:pt x="12097" y="381"/>
                      </a:lnTo>
                      <a:lnTo>
                        <a:pt x="7429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3" name="Freeform: Shape 1252">
                  <a:extLst>
                    <a:ext uri="{FF2B5EF4-FFF2-40B4-BE49-F238E27FC236}">
                      <a16:creationId xmlns:a16="http://schemas.microsoft.com/office/drawing/2014/main" id="{D3159D36-96F3-550A-2A36-F1A64DCBD2B3}"/>
                    </a:ext>
                  </a:extLst>
                </p:cNvPr>
                <p:cNvSpPr/>
                <p:nvPr/>
              </p:nvSpPr>
              <p:spPr>
                <a:xfrm>
                  <a:off x="10597126" y="2081076"/>
                  <a:ext cx="14096" cy="14668"/>
                </a:xfrm>
                <a:custGeom>
                  <a:avLst/>
                  <a:gdLst>
                    <a:gd name="connsiteX0" fmla="*/ 8668 w 14096"/>
                    <a:gd name="connsiteY0" fmla="*/ 4858 h 14668"/>
                    <a:gd name="connsiteX1" fmla="*/ 5620 w 14096"/>
                    <a:gd name="connsiteY1" fmla="*/ 0 h 14668"/>
                    <a:gd name="connsiteX2" fmla="*/ 5524 w 14096"/>
                    <a:gd name="connsiteY2" fmla="*/ 5715 h 14668"/>
                    <a:gd name="connsiteX3" fmla="*/ 0 w 14096"/>
                    <a:gd name="connsiteY3" fmla="*/ 7048 h 14668"/>
                    <a:gd name="connsiteX4" fmla="*/ 5429 w 14096"/>
                    <a:gd name="connsiteY4" fmla="*/ 8954 h 14668"/>
                    <a:gd name="connsiteX5" fmla="*/ 4953 w 14096"/>
                    <a:gd name="connsiteY5" fmla="*/ 14669 h 14668"/>
                    <a:gd name="connsiteX6" fmla="*/ 8382 w 14096"/>
                    <a:gd name="connsiteY6" fmla="*/ 10096 h 14668"/>
                    <a:gd name="connsiteX7" fmla="*/ 13716 w 14096"/>
                    <a:gd name="connsiteY7" fmla="*/ 12192 h 14668"/>
                    <a:gd name="connsiteX8" fmla="*/ 10477 w 14096"/>
                    <a:gd name="connsiteY8" fmla="*/ 7525 h 14668"/>
                    <a:gd name="connsiteX9" fmla="*/ 14097 w 14096"/>
                    <a:gd name="connsiteY9" fmla="*/ 3238 h 14668"/>
                    <a:gd name="connsiteX10" fmla="*/ 8668 w 14096"/>
                    <a:gd name="connsiteY10" fmla="*/ 4858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6" h="14668">
                      <a:moveTo>
                        <a:pt x="8668" y="4858"/>
                      </a:moveTo>
                      <a:lnTo>
                        <a:pt x="5620" y="0"/>
                      </a:lnTo>
                      <a:lnTo>
                        <a:pt x="5524" y="5715"/>
                      </a:lnTo>
                      <a:lnTo>
                        <a:pt x="0" y="7048"/>
                      </a:lnTo>
                      <a:lnTo>
                        <a:pt x="5429" y="8954"/>
                      </a:lnTo>
                      <a:lnTo>
                        <a:pt x="4953" y="14669"/>
                      </a:lnTo>
                      <a:lnTo>
                        <a:pt x="8382" y="10096"/>
                      </a:lnTo>
                      <a:lnTo>
                        <a:pt x="13716" y="12192"/>
                      </a:lnTo>
                      <a:lnTo>
                        <a:pt x="10477" y="7525"/>
                      </a:lnTo>
                      <a:lnTo>
                        <a:pt x="14097" y="3238"/>
                      </a:lnTo>
                      <a:lnTo>
                        <a:pt x="8668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4" name="Freeform: Shape 1253">
                  <a:extLst>
                    <a:ext uri="{FF2B5EF4-FFF2-40B4-BE49-F238E27FC236}">
                      <a16:creationId xmlns:a16="http://schemas.microsoft.com/office/drawing/2014/main" id="{64BA7F4D-0388-E26F-D090-3EBA9D0A58A4}"/>
                    </a:ext>
                  </a:extLst>
                </p:cNvPr>
                <p:cNvSpPr/>
                <p:nvPr/>
              </p:nvSpPr>
              <p:spPr>
                <a:xfrm>
                  <a:off x="10558835" y="2048595"/>
                  <a:ext cx="14668" cy="14287"/>
                </a:xfrm>
                <a:custGeom>
                  <a:avLst/>
                  <a:gdLst>
                    <a:gd name="connsiteX0" fmla="*/ 8954 w 14668"/>
                    <a:gd name="connsiteY0" fmla="*/ 5620 h 14287"/>
                    <a:gd name="connsiteX1" fmla="*/ 7620 w 14668"/>
                    <a:gd name="connsiteY1" fmla="*/ 0 h 14287"/>
                    <a:gd name="connsiteX2" fmla="*/ 5715 w 14668"/>
                    <a:gd name="connsiteY2" fmla="*/ 5429 h 14287"/>
                    <a:gd name="connsiteX3" fmla="*/ 0 w 14668"/>
                    <a:gd name="connsiteY3" fmla="*/ 5048 h 14287"/>
                    <a:gd name="connsiteX4" fmla="*/ 4572 w 14668"/>
                    <a:gd name="connsiteY4" fmla="*/ 8477 h 14287"/>
                    <a:gd name="connsiteX5" fmla="*/ 2381 w 14668"/>
                    <a:gd name="connsiteY5" fmla="*/ 13811 h 14287"/>
                    <a:gd name="connsiteX6" fmla="*/ 7049 w 14668"/>
                    <a:gd name="connsiteY6" fmla="*/ 10573 h 14287"/>
                    <a:gd name="connsiteX7" fmla="*/ 11525 w 14668"/>
                    <a:gd name="connsiteY7" fmla="*/ 14288 h 14287"/>
                    <a:gd name="connsiteX8" fmla="*/ 9811 w 14668"/>
                    <a:gd name="connsiteY8" fmla="*/ 8763 h 14287"/>
                    <a:gd name="connsiteX9" fmla="*/ 14669 w 14668"/>
                    <a:gd name="connsiteY9" fmla="*/ 5715 h 14287"/>
                    <a:gd name="connsiteX10" fmla="*/ 8954 w 14668"/>
                    <a:gd name="connsiteY10" fmla="*/ 5620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4287">
                      <a:moveTo>
                        <a:pt x="8954" y="5620"/>
                      </a:move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5048"/>
                      </a:lnTo>
                      <a:lnTo>
                        <a:pt x="4572" y="8477"/>
                      </a:lnTo>
                      <a:lnTo>
                        <a:pt x="2381" y="13811"/>
                      </a:lnTo>
                      <a:lnTo>
                        <a:pt x="7049" y="10573"/>
                      </a:lnTo>
                      <a:lnTo>
                        <a:pt x="11525" y="14288"/>
                      </a:lnTo>
                      <a:lnTo>
                        <a:pt x="9811" y="8763"/>
                      </a:lnTo>
                      <a:lnTo>
                        <a:pt x="14669" y="5715"/>
                      </a:lnTo>
                      <a:lnTo>
                        <a:pt x="8954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5" name="Freeform: Shape 1254">
                  <a:extLst>
                    <a:ext uri="{FF2B5EF4-FFF2-40B4-BE49-F238E27FC236}">
                      <a16:creationId xmlns:a16="http://schemas.microsoft.com/office/drawing/2014/main" id="{66209B37-DD3A-D2D1-3F84-D3C6F2B53D70}"/>
                    </a:ext>
                  </a:extLst>
                </p:cNvPr>
                <p:cNvSpPr/>
                <p:nvPr/>
              </p:nvSpPr>
              <p:spPr>
                <a:xfrm>
                  <a:off x="10555882" y="2127748"/>
                  <a:ext cx="14382" cy="14858"/>
                </a:xfrm>
                <a:custGeom>
                  <a:avLst/>
                  <a:gdLst>
                    <a:gd name="connsiteX0" fmla="*/ 8954 w 14382"/>
                    <a:gd name="connsiteY0" fmla="*/ 5715 h 14858"/>
                    <a:gd name="connsiteX1" fmla="*/ 9335 w 14382"/>
                    <a:gd name="connsiteY1" fmla="*/ 0 h 14858"/>
                    <a:gd name="connsiteX2" fmla="*/ 5810 w 14382"/>
                    <a:gd name="connsiteY2" fmla="*/ 4572 h 14858"/>
                    <a:gd name="connsiteX3" fmla="*/ 476 w 14382"/>
                    <a:gd name="connsiteY3" fmla="*/ 2381 h 14858"/>
                    <a:gd name="connsiteX4" fmla="*/ 3715 w 14382"/>
                    <a:gd name="connsiteY4" fmla="*/ 7144 h 14858"/>
                    <a:gd name="connsiteX5" fmla="*/ 0 w 14382"/>
                    <a:gd name="connsiteY5" fmla="*/ 11620 h 14858"/>
                    <a:gd name="connsiteX6" fmla="*/ 5620 w 14382"/>
                    <a:gd name="connsiteY6" fmla="*/ 9906 h 14858"/>
                    <a:gd name="connsiteX7" fmla="*/ 8668 w 14382"/>
                    <a:gd name="connsiteY7" fmla="*/ 14859 h 14858"/>
                    <a:gd name="connsiteX8" fmla="*/ 8763 w 14382"/>
                    <a:gd name="connsiteY8" fmla="*/ 9049 h 14858"/>
                    <a:gd name="connsiteX9" fmla="*/ 14383 w 14382"/>
                    <a:gd name="connsiteY9" fmla="*/ 7620 h 14858"/>
                    <a:gd name="connsiteX10" fmla="*/ 8954 w 14382"/>
                    <a:gd name="connsiteY10" fmla="*/ 5715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858">
                      <a:moveTo>
                        <a:pt x="8954" y="5715"/>
                      </a:moveTo>
                      <a:lnTo>
                        <a:pt x="9335" y="0"/>
                      </a:lnTo>
                      <a:lnTo>
                        <a:pt x="5810" y="4572"/>
                      </a:lnTo>
                      <a:lnTo>
                        <a:pt x="476" y="2381"/>
                      </a:lnTo>
                      <a:lnTo>
                        <a:pt x="3715" y="7144"/>
                      </a:lnTo>
                      <a:lnTo>
                        <a:pt x="0" y="11620"/>
                      </a:lnTo>
                      <a:lnTo>
                        <a:pt x="5620" y="9906"/>
                      </a:lnTo>
                      <a:lnTo>
                        <a:pt x="8668" y="14859"/>
                      </a:lnTo>
                      <a:lnTo>
                        <a:pt x="8763" y="9049"/>
                      </a:lnTo>
                      <a:lnTo>
                        <a:pt x="14383" y="7620"/>
                      </a:lnTo>
                      <a:lnTo>
                        <a:pt x="8954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6" name="Freeform: Shape 1255">
                  <a:extLst>
                    <a:ext uri="{FF2B5EF4-FFF2-40B4-BE49-F238E27FC236}">
                      <a16:creationId xmlns:a16="http://schemas.microsoft.com/office/drawing/2014/main" id="{441FE5A8-A237-D03F-FBEC-B64E1E2886C4}"/>
                    </a:ext>
                  </a:extLst>
                </p:cNvPr>
                <p:cNvSpPr/>
                <p:nvPr/>
              </p:nvSpPr>
              <p:spPr>
                <a:xfrm>
                  <a:off x="10468062" y="1942677"/>
                  <a:ext cx="15049" cy="14477"/>
                </a:xfrm>
                <a:custGeom>
                  <a:avLst/>
                  <a:gdLst>
                    <a:gd name="connsiteX0" fmla="*/ 10382 w 15049"/>
                    <a:gd name="connsiteY0" fmla="*/ 5810 h 14477"/>
                    <a:gd name="connsiteX1" fmla="*/ 12573 w 15049"/>
                    <a:gd name="connsiteY1" fmla="*/ 381 h 14477"/>
                    <a:gd name="connsiteX2" fmla="*/ 7811 w 15049"/>
                    <a:gd name="connsiteY2" fmla="*/ 3715 h 14477"/>
                    <a:gd name="connsiteX3" fmla="*/ 3334 w 15049"/>
                    <a:gd name="connsiteY3" fmla="*/ 0 h 14477"/>
                    <a:gd name="connsiteX4" fmla="*/ 4953 w 15049"/>
                    <a:gd name="connsiteY4" fmla="*/ 5620 h 14477"/>
                    <a:gd name="connsiteX5" fmla="*/ 0 w 15049"/>
                    <a:gd name="connsiteY5" fmla="*/ 8668 h 14477"/>
                    <a:gd name="connsiteX6" fmla="*/ 5905 w 15049"/>
                    <a:gd name="connsiteY6" fmla="*/ 8858 h 14477"/>
                    <a:gd name="connsiteX7" fmla="*/ 7239 w 15049"/>
                    <a:gd name="connsiteY7" fmla="*/ 14478 h 14477"/>
                    <a:gd name="connsiteX8" fmla="*/ 9239 w 15049"/>
                    <a:gd name="connsiteY8" fmla="*/ 8953 h 14477"/>
                    <a:gd name="connsiteX9" fmla="*/ 15050 w 15049"/>
                    <a:gd name="connsiteY9" fmla="*/ 9430 h 14477"/>
                    <a:gd name="connsiteX10" fmla="*/ 10382 w 15049"/>
                    <a:gd name="connsiteY10" fmla="*/ 5810 h 14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4477">
                      <a:moveTo>
                        <a:pt x="10382" y="5810"/>
                      </a:moveTo>
                      <a:lnTo>
                        <a:pt x="12573" y="381"/>
                      </a:lnTo>
                      <a:lnTo>
                        <a:pt x="7811" y="3715"/>
                      </a:lnTo>
                      <a:lnTo>
                        <a:pt x="3334" y="0"/>
                      </a:lnTo>
                      <a:lnTo>
                        <a:pt x="4953" y="5620"/>
                      </a:lnTo>
                      <a:lnTo>
                        <a:pt x="0" y="8668"/>
                      </a:lnTo>
                      <a:lnTo>
                        <a:pt x="5905" y="8858"/>
                      </a:lnTo>
                      <a:lnTo>
                        <a:pt x="7239" y="14478"/>
                      </a:lnTo>
                      <a:lnTo>
                        <a:pt x="9239" y="8953"/>
                      </a:lnTo>
                      <a:lnTo>
                        <a:pt x="15050" y="9430"/>
                      </a:lnTo>
                      <a:lnTo>
                        <a:pt x="10382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7" name="Freeform: Shape 1256">
                  <a:extLst>
                    <a:ext uri="{FF2B5EF4-FFF2-40B4-BE49-F238E27FC236}">
                      <a16:creationId xmlns:a16="http://schemas.microsoft.com/office/drawing/2014/main" id="{ED0EF32F-B2BF-1309-4FA9-EC138738954F}"/>
                    </a:ext>
                  </a:extLst>
                </p:cNvPr>
                <p:cNvSpPr/>
                <p:nvPr/>
              </p:nvSpPr>
              <p:spPr>
                <a:xfrm>
                  <a:off x="10396815" y="1728841"/>
                  <a:ext cx="14668" cy="15144"/>
                </a:xfrm>
                <a:custGeom>
                  <a:avLst/>
                  <a:gdLst>
                    <a:gd name="connsiteX0" fmla="*/ 10858 w 14668"/>
                    <a:gd name="connsiteY0" fmla="*/ 7810 h 15144"/>
                    <a:gd name="connsiteX1" fmla="*/ 14668 w 14668"/>
                    <a:gd name="connsiteY1" fmla="*/ 3334 h 15144"/>
                    <a:gd name="connsiteX2" fmla="*/ 9049 w 14668"/>
                    <a:gd name="connsiteY2" fmla="*/ 5048 h 15144"/>
                    <a:gd name="connsiteX3" fmla="*/ 5905 w 14668"/>
                    <a:gd name="connsiteY3" fmla="*/ 0 h 15144"/>
                    <a:gd name="connsiteX4" fmla="*/ 5810 w 14668"/>
                    <a:gd name="connsiteY4" fmla="*/ 5905 h 15144"/>
                    <a:gd name="connsiteX5" fmla="*/ 0 w 14668"/>
                    <a:gd name="connsiteY5" fmla="*/ 7334 h 15144"/>
                    <a:gd name="connsiteX6" fmla="*/ 5620 w 14668"/>
                    <a:gd name="connsiteY6" fmla="*/ 9239 h 15144"/>
                    <a:gd name="connsiteX7" fmla="*/ 5239 w 14668"/>
                    <a:gd name="connsiteY7" fmla="*/ 15145 h 15144"/>
                    <a:gd name="connsiteX8" fmla="*/ 8763 w 14668"/>
                    <a:gd name="connsiteY8" fmla="*/ 10477 h 15144"/>
                    <a:gd name="connsiteX9" fmla="*/ 14288 w 14668"/>
                    <a:gd name="connsiteY9" fmla="*/ 12668 h 15144"/>
                    <a:gd name="connsiteX10" fmla="*/ 10858 w 14668"/>
                    <a:gd name="connsiteY10" fmla="*/ 781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144">
                      <a:moveTo>
                        <a:pt x="10858" y="7810"/>
                      </a:moveTo>
                      <a:lnTo>
                        <a:pt x="14668" y="3334"/>
                      </a:lnTo>
                      <a:lnTo>
                        <a:pt x="9049" y="5048"/>
                      </a:lnTo>
                      <a:lnTo>
                        <a:pt x="5905" y="0"/>
                      </a:lnTo>
                      <a:lnTo>
                        <a:pt x="5810" y="5905"/>
                      </a:lnTo>
                      <a:lnTo>
                        <a:pt x="0" y="7334"/>
                      </a:lnTo>
                      <a:lnTo>
                        <a:pt x="5620" y="9239"/>
                      </a:lnTo>
                      <a:lnTo>
                        <a:pt x="5239" y="15145"/>
                      </a:lnTo>
                      <a:lnTo>
                        <a:pt x="8763" y="10477"/>
                      </a:lnTo>
                      <a:lnTo>
                        <a:pt x="14288" y="12668"/>
                      </a:lnTo>
                      <a:lnTo>
                        <a:pt x="10858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8" name="Freeform: Shape 1257">
                  <a:extLst>
                    <a:ext uri="{FF2B5EF4-FFF2-40B4-BE49-F238E27FC236}">
                      <a16:creationId xmlns:a16="http://schemas.microsoft.com/office/drawing/2014/main" id="{3AF0AC72-E458-1687-CF4D-5F050DE864A3}"/>
                    </a:ext>
                  </a:extLst>
                </p:cNvPr>
                <p:cNvSpPr/>
                <p:nvPr/>
              </p:nvSpPr>
              <p:spPr>
                <a:xfrm>
                  <a:off x="10466919" y="2078694"/>
                  <a:ext cx="15335" cy="14858"/>
                </a:xfrm>
                <a:custGeom>
                  <a:avLst/>
                  <a:gdLst>
                    <a:gd name="connsiteX0" fmla="*/ 10287 w 15335"/>
                    <a:gd name="connsiteY0" fmla="*/ 9144 h 14858"/>
                    <a:gd name="connsiteX1" fmla="*/ 15335 w 15335"/>
                    <a:gd name="connsiteY1" fmla="*/ 6001 h 14858"/>
                    <a:gd name="connsiteX2" fmla="*/ 9335 w 15335"/>
                    <a:gd name="connsiteY2" fmla="*/ 5810 h 14858"/>
                    <a:gd name="connsiteX3" fmla="*/ 7906 w 15335"/>
                    <a:gd name="connsiteY3" fmla="*/ 0 h 14858"/>
                    <a:gd name="connsiteX4" fmla="*/ 6001 w 15335"/>
                    <a:gd name="connsiteY4" fmla="*/ 5620 h 14858"/>
                    <a:gd name="connsiteX5" fmla="*/ 0 w 15335"/>
                    <a:gd name="connsiteY5" fmla="*/ 5239 h 14858"/>
                    <a:gd name="connsiteX6" fmla="*/ 4763 w 15335"/>
                    <a:gd name="connsiteY6" fmla="*/ 8858 h 14858"/>
                    <a:gd name="connsiteX7" fmla="*/ 2477 w 15335"/>
                    <a:gd name="connsiteY7" fmla="*/ 14383 h 14858"/>
                    <a:gd name="connsiteX8" fmla="*/ 7429 w 15335"/>
                    <a:gd name="connsiteY8" fmla="*/ 10954 h 14858"/>
                    <a:gd name="connsiteX9" fmla="*/ 12002 w 15335"/>
                    <a:gd name="connsiteY9" fmla="*/ 14859 h 14858"/>
                    <a:gd name="connsiteX10" fmla="*/ 10287 w 15335"/>
                    <a:gd name="connsiteY10" fmla="*/ 9144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858">
                      <a:moveTo>
                        <a:pt x="10287" y="9144"/>
                      </a:moveTo>
                      <a:lnTo>
                        <a:pt x="15335" y="6001"/>
                      </a:lnTo>
                      <a:lnTo>
                        <a:pt x="9335" y="5810"/>
                      </a:lnTo>
                      <a:lnTo>
                        <a:pt x="7906" y="0"/>
                      </a:lnTo>
                      <a:lnTo>
                        <a:pt x="6001" y="5620"/>
                      </a:lnTo>
                      <a:lnTo>
                        <a:pt x="0" y="5239"/>
                      </a:lnTo>
                      <a:lnTo>
                        <a:pt x="4763" y="8858"/>
                      </a:lnTo>
                      <a:lnTo>
                        <a:pt x="2477" y="14383"/>
                      </a:lnTo>
                      <a:lnTo>
                        <a:pt x="7429" y="10954"/>
                      </a:lnTo>
                      <a:lnTo>
                        <a:pt x="12002" y="14859"/>
                      </a:lnTo>
                      <a:lnTo>
                        <a:pt x="10287" y="9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9" name="Freeform: Shape 1258">
                  <a:extLst>
                    <a:ext uri="{FF2B5EF4-FFF2-40B4-BE49-F238E27FC236}">
                      <a16:creationId xmlns:a16="http://schemas.microsoft.com/office/drawing/2014/main" id="{7C4C26C5-0FDD-01EC-19C6-20089605B986}"/>
                    </a:ext>
                  </a:extLst>
                </p:cNvPr>
                <p:cNvSpPr/>
                <p:nvPr/>
              </p:nvSpPr>
              <p:spPr>
                <a:xfrm>
                  <a:off x="10474920" y="2251287"/>
                  <a:ext cx="15621" cy="15144"/>
                </a:xfrm>
                <a:custGeom>
                  <a:avLst/>
                  <a:gdLst>
                    <a:gd name="connsiteX0" fmla="*/ 9525 w 15621"/>
                    <a:gd name="connsiteY0" fmla="*/ 9335 h 15144"/>
                    <a:gd name="connsiteX1" fmla="*/ 15621 w 15621"/>
                    <a:gd name="connsiteY1" fmla="*/ 9811 h 15144"/>
                    <a:gd name="connsiteX2" fmla="*/ 10763 w 15621"/>
                    <a:gd name="connsiteY2" fmla="*/ 6096 h 15144"/>
                    <a:gd name="connsiteX3" fmla="*/ 13049 w 15621"/>
                    <a:gd name="connsiteY3" fmla="*/ 476 h 15144"/>
                    <a:gd name="connsiteX4" fmla="*/ 8001 w 15621"/>
                    <a:gd name="connsiteY4" fmla="*/ 3905 h 15144"/>
                    <a:gd name="connsiteX5" fmla="*/ 3429 w 15621"/>
                    <a:gd name="connsiteY5" fmla="*/ 0 h 15144"/>
                    <a:gd name="connsiteX6" fmla="*/ 5144 w 15621"/>
                    <a:gd name="connsiteY6" fmla="*/ 5810 h 15144"/>
                    <a:gd name="connsiteX7" fmla="*/ 0 w 15621"/>
                    <a:gd name="connsiteY7" fmla="*/ 9049 h 15144"/>
                    <a:gd name="connsiteX8" fmla="*/ 6096 w 15621"/>
                    <a:gd name="connsiteY8" fmla="*/ 9239 h 15144"/>
                    <a:gd name="connsiteX9" fmla="*/ 7525 w 15621"/>
                    <a:gd name="connsiteY9" fmla="*/ 15145 h 15144"/>
                    <a:gd name="connsiteX10" fmla="*/ 9525 w 15621"/>
                    <a:gd name="connsiteY10" fmla="*/ 9335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1" h="15144">
                      <a:moveTo>
                        <a:pt x="9525" y="9335"/>
                      </a:moveTo>
                      <a:lnTo>
                        <a:pt x="15621" y="9811"/>
                      </a:lnTo>
                      <a:lnTo>
                        <a:pt x="10763" y="6096"/>
                      </a:lnTo>
                      <a:lnTo>
                        <a:pt x="13049" y="476"/>
                      </a:lnTo>
                      <a:lnTo>
                        <a:pt x="8001" y="3905"/>
                      </a:lnTo>
                      <a:lnTo>
                        <a:pt x="3429" y="0"/>
                      </a:lnTo>
                      <a:lnTo>
                        <a:pt x="5144" y="5810"/>
                      </a:lnTo>
                      <a:lnTo>
                        <a:pt x="0" y="9049"/>
                      </a:lnTo>
                      <a:lnTo>
                        <a:pt x="6096" y="9239"/>
                      </a:lnTo>
                      <a:lnTo>
                        <a:pt x="7525" y="15145"/>
                      </a:lnTo>
                      <a:lnTo>
                        <a:pt x="9525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0" name="Freeform: Shape 1259">
                  <a:extLst>
                    <a:ext uri="{FF2B5EF4-FFF2-40B4-BE49-F238E27FC236}">
                      <a16:creationId xmlns:a16="http://schemas.microsoft.com/office/drawing/2014/main" id="{2D546847-1800-BA1E-1AC1-BB609C816058}"/>
                    </a:ext>
                  </a:extLst>
                </p:cNvPr>
                <p:cNvSpPr/>
                <p:nvPr/>
              </p:nvSpPr>
              <p:spPr>
                <a:xfrm>
                  <a:off x="10304994" y="1777037"/>
                  <a:ext cx="15240" cy="15811"/>
                </a:xfrm>
                <a:custGeom>
                  <a:avLst/>
                  <a:gdLst>
                    <a:gd name="connsiteX0" fmla="*/ 9049 w 15240"/>
                    <a:gd name="connsiteY0" fmla="*/ 10858 h 15811"/>
                    <a:gd name="connsiteX1" fmla="*/ 14764 w 15240"/>
                    <a:gd name="connsiteY1" fmla="*/ 13145 h 15811"/>
                    <a:gd name="connsiteX2" fmla="*/ 11335 w 15240"/>
                    <a:gd name="connsiteY2" fmla="*/ 8096 h 15811"/>
                    <a:gd name="connsiteX3" fmla="*/ 15240 w 15240"/>
                    <a:gd name="connsiteY3" fmla="*/ 3429 h 15811"/>
                    <a:gd name="connsiteX4" fmla="*/ 9335 w 15240"/>
                    <a:gd name="connsiteY4" fmla="*/ 5239 h 15811"/>
                    <a:gd name="connsiteX5" fmla="*/ 6096 w 15240"/>
                    <a:gd name="connsiteY5" fmla="*/ 0 h 15811"/>
                    <a:gd name="connsiteX6" fmla="*/ 6001 w 15240"/>
                    <a:gd name="connsiteY6" fmla="*/ 6096 h 15811"/>
                    <a:gd name="connsiteX7" fmla="*/ 0 w 15240"/>
                    <a:gd name="connsiteY7" fmla="*/ 7620 h 15811"/>
                    <a:gd name="connsiteX8" fmla="*/ 5810 w 15240"/>
                    <a:gd name="connsiteY8" fmla="*/ 9620 h 15811"/>
                    <a:gd name="connsiteX9" fmla="*/ 5334 w 15240"/>
                    <a:gd name="connsiteY9" fmla="*/ 15811 h 15811"/>
                    <a:gd name="connsiteX10" fmla="*/ 9049 w 15240"/>
                    <a:gd name="connsiteY10" fmla="*/ 10858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0" h="15811">
                      <a:moveTo>
                        <a:pt x="9049" y="10858"/>
                      </a:moveTo>
                      <a:lnTo>
                        <a:pt x="14764" y="13145"/>
                      </a:lnTo>
                      <a:lnTo>
                        <a:pt x="11335" y="8096"/>
                      </a:lnTo>
                      <a:lnTo>
                        <a:pt x="15240" y="3429"/>
                      </a:lnTo>
                      <a:lnTo>
                        <a:pt x="9335" y="5239"/>
                      </a:lnTo>
                      <a:lnTo>
                        <a:pt x="6096" y="0"/>
                      </a:lnTo>
                      <a:lnTo>
                        <a:pt x="6001" y="6096"/>
                      </a:lnTo>
                      <a:lnTo>
                        <a:pt x="0" y="7620"/>
                      </a:lnTo>
                      <a:lnTo>
                        <a:pt x="5810" y="9620"/>
                      </a:lnTo>
                      <a:lnTo>
                        <a:pt x="5334" y="15811"/>
                      </a:lnTo>
                      <a:lnTo>
                        <a:pt x="9049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1" name="Freeform: Shape 1260">
                  <a:extLst>
                    <a:ext uri="{FF2B5EF4-FFF2-40B4-BE49-F238E27FC236}">
                      <a16:creationId xmlns:a16="http://schemas.microsoft.com/office/drawing/2014/main" id="{AF1E88B9-17CF-F177-55B7-250DBEEA3826}"/>
                    </a:ext>
                  </a:extLst>
                </p:cNvPr>
                <p:cNvSpPr/>
                <p:nvPr/>
              </p:nvSpPr>
              <p:spPr>
                <a:xfrm>
                  <a:off x="10307089" y="1874859"/>
                  <a:ext cx="15906" cy="15430"/>
                </a:xfrm>
                <a:custGeom>
                  <a:avLst/>
                  <a:gdLst>
                    <a:gd name="connsiteX0" fmla="*/ 7715 w 15906"/>
                    <a:gd name="connsiteY0" fmla="*/ 11430 h 15430"/>
                    <a:gd name="connsiteX1" fmla="*/ 12478 w 15906"/>
                    <a:gd name="connsiteY1" fmla="*/ 15431 h 15430"/>
                    <a:gd name="connsiteX2" fmla="*/ 10668 w 15906"/>
                    <a:gd name="connsiteY2" fmla="*/ 9430 h 15430"/>
                    <a:gd name="connsiteX3" fmla="*/ 15907 w 15906"/>
                    <a:gd name="connsiteY3" fmla="*/ 6191 h 15430"/>
                    <a:gd name="connsiteX4" fmla="*/ 9715 w 15906"/>
                    <a:gd name="connsiteY4" fmla="*/ 6096 h 15430"/>
                    <a:gd name="connsiteX5" fmla="*/ 8192 w 15906"/>
                    <a:gd name="connsiteY5" fmla="*/ 0 h 15430"/>
                    <a:gd name="connsiteX6" fmla="*/ 6191 w 15906"/>
                    <a:gd name="connsiteY6" fmla="*/ 5906 h 15430"/>
                    <a:gd name="connsiteX7" fmla="*/ 0 w 15906"/>
                    <a:gd name="connsiteY7" fmla="*/ 5429 h 15430"/>
                    <a:gd name="connsiteX8" fmla="*/ 4953 w 15906"/>
                    <a:gd name="connsiteY8" fmla="*/ 9239 h 15430"/>
                    <a:gd name="connsiteX9" fmla="*/ 2572 w 15906"/>
                    <a:gd name="connsiteY9" fmla="*/ 14954 h 15430"/>
                    <a:gd name="connsiteX10" fmla="*/ 7715 w 15906"/>
                    <a:gd name="connsiteY10" fmla="*/ 11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5430">
                      <a:moveTo>
                        <a:pt x="7715" y="11430"/>
                      </a:moveTo>
                      <a:lnTo>
                        <a:pt x="12478" y="15431"/>
                      </a:lnTo>
                      <a:lnTo>
                        <a:pt x="10668" y="9430"/>
                      </a:lnTo>
                      <a:lnTo>
                        <a:pt x="15907" y="6191"/>
                      </a:lnTo>
                      <a:lnTo>
                        <a:pt x="9715" y="6096"/>
                      </a:lnTo>
                      <a:lnTo>
                        <a:pt x="8192" y="0"/>
                      </a:lnTo>
                      <a:lnTo>
                        <a:pt x="6191" y="5906"/>
                      </a:lnTo>
                      <a:lnTo>
                        <a:pt x="0" y="5429"/>
                      </a:lnTo>
                      <a:lnTo>
                        <a:pt x="4953" y="9239"/>
                      </a:lnTo>
                      <a:lnTo>
                        <a:pt x="2572" y="14954"/>
                      </a:lnTo>
                      <a:lnTo>
                        <a:pt x="7715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2" name="Freeform: Shape 1261">
                  <a:extLst>
                    <a:ext uri="{FF2B5EF4-FFF2-40B4-BE49-F238E27FC236}">
                      <a16:creationId xmlns:a16="http://schemas.microsoft.com/office/drawing/2014/main" id="{0DC7BC54-E41D-4C1F-1FE2-9E127BBC229F}"/>
                    </a:ext>
                  </a:extLst>
                </p:cNvPr>
                <p:cNvSpPr/>
                <p:nvPr/>
              </p:nvSpPr>
              <p:spPr>
                <a:xfrm>
                  <a:off x="10437010" y="2403211"/>
                  <a:ext cx="15620" cy="16097"/>
                </a:xfrm>
                <a:custGeom>
                  <a:avLst/>
                  <a:gdLst>
                    <a:gd name="connsiteX0" fmla="*/ 6001 w 15620"/>
                    <a:gd name="connsiteY0" fmla="*/ 10763 h 16097"/>
                    <a:gd name="connsiteX1" fmla="*/ 9334 w 15620"/>
                    <a:gd name="connsiteY1" fmla="*/ 16097 h 16097"/>
                    <a:gd name="connsiteX2" fmla="*/ 9525 w 15620"/>
                    <a:gd name="connsiteY2" fmla="*/ 9811 h 16097"/>
                    <a:gd name="connsiteX3" fmla="*/ 15621 w 15620"/>
                    <a:gd name="connsiteY3" fmla="*/ 8287 h 16097"/>
                    <a:gd name="connsiteX4" fmla="*/ 9620 w 15620"/>
                    <a:gd name="connsiteY4" fmla="*/ 6191 h 16097"/>
                    <a:gd name="connsiteX5" fmla="*/ 10096 w 15620"/>
                    <a:gd name="connsiteY5" fmla="*/ 0 h 16097"/>
                    <a:gd name="connsiteX6" fmla="*/ 6286 w 15620"/>
                    <a:gd name="connsiteY6" fmla="*/ 4953 h 16097"/>
                    <a:gd name="connsiteX7" fmla="*/ 476 w 15620"/>
                    <a:gd name="connsiteY7" fmla="*/ 2572 h 16097"/>
                    <a:gd name="connsiteX8" fmla="*/ 4096 w 15620"/>
                    <a:gd name="connsiteY8" fmla="*/ 7715 h 16097"/>
                    <a:gd name="connsiteX9" fmla="*/ 0 w 15620"/>
                    <a:gd name="connsiteY9" fmla="*/ 12573 h 16097"/>
                    <a:gd name="connsiteX10" fmla="*/ 6001 w 15620"/>
                    <a:gd name="connsiteY10" fmla="*/ 10763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0" h="16097">
                      <a:moveTo>
                        <a:pt x="6001" y="10763"/>
                      </a:moveTo>
                      <a:lnTo>
                        <a:pt x="9334" y="16097"/>
                      </a:lnTo>
                      <a:lnTo>
                        <a:pt x="9525" y="9811"/>
                      </a:lnTo>
                      <a:lnTo>
                        <a:pt x="15621" y="8287"/>
                      </a:lnTo>
                      <a:lnTo>
                        <a:pt x="9620" y="6191"/>
                      </a:lnTo>
                      <a:lnTo>
                        <a:pt x="10096" y="0"/>
                      </a:lnTo>
                      <a:lnTo>
                        <a:pt x="6286" y="4953"/>
                      </a:lnTo>
                      <a:lnTo>
                        <a:pt x="476" y="2572"/>
                      </a:lnTo>
                      <a:lnTo>
                        <a:pt x="4096" y="7715"/>
                      </a:lnTo>
                      <a:lnTo>
                        <a:pt x="0" y="12573"/>
                      </a:lnTo>
                      <a:lnTo>
                        <a:pt x="6001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3" name="Freeform: Shape 1262">
                  <a:extLst>
                    <a:ext uri="{FF2B5EF4-FFF2-40B4-BE49-F238E27FC236}">
                      <a16:creationId xmlns:a16="http://schemas.microsoft.com/office/drawing/2014/main" id="{97BB3958-4D61-8139-438E-8233666F7E26}"/>
                    </a:ext>
                  </a:extLst>
                </p:cNvPr>
                <p:cNvSpPr/>
                <p:nvPr/>
              </p:nvSpPr>
              <p:spPr>
                <a:xfrm>
                  <a:off x="10207744" y="1719697"/>
                  <a:ext cx="16287" cy="15716"/>
                </a:xfrm>
                <a:custGeom>
                  <a:avLst/>
                  <a:gdLst>
                    <a:gd name="connsiteX0" fmla="*/ 6287 w 16287"/>
                    <a:gd name="connsiteY0" fmla="*/ 9525 h 15716"/>
                    <a:gd name="connsiteX1" fmla="*/ 7811 w 16287"/>
                    <a:gd name="connsiteY1" fmla="*/ 15716 h 15716"/>
                    <a:gd name="connsiteX2" fmla="*/ 9906 w 16287"/>
                    <a:gd name="connsiteY2" fmla="*/ 9716 h 15716"/>
                    <a:gd name="connsiteX3" fmla="*/ 16288 w 16287"/>
                    <a:gd name="connsiteY3" fmla="*/ 10192 h 15716"/>
                    <a:gd name="connsiteX4" fmla="*/ 11239 w 16287"/>
                    <a:gd name="connsiteY4" fmla="*/ 6286 h 15716"/>
                    <a:gd name="connsiteX5" fmla="*/ 13621 w 16287"/>
                    <a:gd name="connsiteY5" fmla="*/ 476 h 15716"/>
                    <a:gd name="connsiteX6" fmla="*/ 8382 w 16287"/>
                    <a:gd name="connsiteY6" fmla="*/ 4096 h 15716"/>
                    <a:gd name="connsiteX7" fmla="*/ 3524 w 16287"/>
                    <a:gd name="connsiteY7" fmla="*/ 0 h 15716"/>
                    <a:gd name="connsiteX8" fmla="*/ 5334 w 16287"/>
                    <a:gd name="connsiteY8" fmla="*/ 6001 h 15716"/>
                    <a:gd name="connsiteX9" fmla="*/ 0 w 16287"/>
                    <a:gd name="connsiteY9" fmla="*/ 9430 h 15716"/>
                    <a:gd name="connsiteX10" fmla="*/ 6287 w 16287"/>
                    <a:gd name="connsiteY10" fmla="*/ 9525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287" y="9525"/>
                      </a:moveTo>
                      <a:lnTo>
                        <a:pt x="7811" y="15716"/>
                      </a:lnTo>
                      <a:lnTo>
                        <a:pt x="9906" y="9716"/>
                      </a:lnTo>
                      <a:lnTo>
                        <a:pt x="16288" y="10192"/>
                      </a:lnTo>
                      <a:lnTo>
                        <a:pt x="11239" y="6286"/>
                      </a:lnTo>
                      <a:lnTo>
                        <a:pt x="13621" y="476"/>
                      </a:lnTo>
                      <a:lnTo>
                        <a:pt x="8382" y="4096"/>
                      </a:lnTo>
                      <a:lnTo>
                        <a:pt x="3524" y="0"/>
                      </a:lnTo>
                      <a:lnTo>
                        <a:pt x="5334" y="6001"/>
                      </a:lnTo>
                      <a:lnTo>
                        <a:pt x="0" y="9430"/>
                      </a:lnTo>
                      <a:lnTo>
                        <a:pt x="6287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4" name="Freeform: Shape 1263">
                  <a:extLst>
                    <a:ext uri="{FF2B5EF4-FFF2-40B4-BE49-F238E27FC236}">
                      <a16:creationId xmlns:a16="http://schemas.microsoft.com/office/drawing/2014/main" id="{45A1E6B7-3C06-4DAA-80C5-8D31CB1AF859}"/>
                    </a:ext>
                  </a:extLst>
                </p:cNvPr>
                <p:cNvSpPr/>
                <p:nvPr/>
              </p:nvSpPr>
              <p:spPr>
                <a:xfrm>
                  <a:off x="10337188" y="2289292"/>
                  <a:ext cx="15906" cy="16478"/>
                </a:xfrm>
                <a:custGeom>
                  <a:avLst/>
                  <a:gdLst>
                    <a:gd name="connsiteX0" fmla="*/ 6096 w 15906"/>
                    <a:gd name="connsiteY0" fmla="*/ 10096 h 16478"/>
                    <a:gd name="connsiteX1" fmla="*/ 5620 w 15906"/>
                    <a:gd name="connsiteY1" fmla="*/ 16478 h 16478"/>
                    <a:gd name="connsiteX2" fmla="*/ 9525 w 15906"/>
                    <a:gd name="connsiteY2" fmla="*/ 11335 h 16478"/>
                    <a:gd name="connsiteX3" fmla="*/ 15430 w 15906"/>
                    <a:gd name="connsiteY3" fmla="*/ 13811 h 16478"/>
                    <a:gd name="connsiteX4" fmla="*/ 11811 w 15906"/>
                    <a:gd name="connsiteY4" fmla="*/ 8477 h 16478"/>
                    <a:gd name="connsiteX5" fmla="*/ 15907 w 15906"/>
                    <a:gd name="connsiteY5" fmla="*/ 3619 h 16478"/>
                    <a:gd name="connsiteX6" fmla="*/ 9811 w 15906"/>
                    <a:gd name="connsiteY6" fmla="*/ 5429 h 16478"/>
                    <a:gd name="connsiteX7" fmla="*/ 6382 w 15906"/>
                    <a:gd name="connsiteY7" fmla="*/ 0 h 16478"/>
                    <a:gd name="connsiteX8" fmla="*/ 6287 w 15906"/>
                    <a:gd name="connsiteY8" fmla="*/ 6382 h 16478"/>
                    <a:gd name="connsiteX9" fmla="*/ 0 w 15906"/>
                    <a:gd name="connsiteY9" fmla="*/ 7906 h 16478"/>
                    <a:gd name="connsiteX10" fmla="*/ 6096 w 15906"/>
                    <a:gd name="connsiteY10" fmla="*/ 10096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6478">
                      <a:moveTo>
                        <a:pt x="6096" y="10096"/>
                      </a:moveTo>
                      <a:lnTo>
                        <a:pt x="5620" y="16478"/>
                      </a:lnTo>
                      <a:lnTo>
                        <a:pt x="9525" y="11335"/>
                      </a:lnTo>
                      <a:lnTo>
                        <a:pt x="15430" y="13811"/>
                      </a:lnTo>
                      <a:lnTo>
                        <a:pt x="11811" y="8477"/>
                      </a:lnTo>
                      <a:lnTo>
                        <a:pt x="15907" y="3619"/>
                      </a:lnTo>
                      <a:lnTo>
                        <a:pt x="9811" y="5429"/>
                      </a:lnTo>
                      <a:lnTo>
                        <a:pt x="6382" y="0"/>
                      </a:lnTo>
                      <a:lnTo>
                        <a:pt x="6287" y="6382"/>
                      </a:lnTo>
                      <a:lnTo>
                        <a:pt x="0" y="7906"/>
                      </a:lnTo>
                      <a:lnTo>
                        <a:pt x="6096" y="10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5" name="Freeform: Shape 1264">
                  <a:extLst>
                    <a:ext uri="{FF2B5EF4-FFF2-40B4-BE49-F238E27FC236}">
                      <a16:creationId xmlns:a16="http://schemas.microsoft.com/office/drawing/2014/main" id="{7D4F7EC7-E8E6-4090-55B3-F2B0CBA0BD7C}"/>
                    </a:ext>
                  </a:extLst>
                </p:cNvPr>
                <p:cNvSpPr/>
                <p:nvPr/>
              </p:nvSpPr>
              <p:spPr>
                <a:xfrm>
                  <a:off x="10341951" y="2328440"/>
                  <a:ext cx="16668" cy="16002"/>
                </a:xfrm>
                <a:custGeom>
                  <a:avLst/>
                  <a:gdLst>
                    <a:gd name="connsiteX0" fmla="*/ 5144 w 16668"/>
                    <a:gd name="connsiteY0" fmla="*/ 9525 h 16002"/>
                    <a:gd name="connsiteX1" fmla="*/ 2762 w 16668"/>
                    <a:gd name="connsiteY1" fmla="*/ 15526 h 16002"/>
                    <a:gd name="connsiteX2" fmla="*/ 8001 w 16668"/>
                    <a:gd name="connsiteY2" fmla="*/ 11906 h 16002"/>
                    <a:gd name="connsiteX3" fmla="*/ 12954 w 16668"/>
                    <a:gd name="connsiteY3" fmla="*/ 16002 h 16002"/>
                    <a:gd name="connsiteX4" fmla="*/ 11144 w 16668"/>
                    <a:gd name="connsiteY4" fmla="*/ 9811 h 16002"/>
                    <a:gd name="connsiteX5" fmla="*/ 16669 w 16668"/>
                    <a:gd name="connsiteY5" fmla="*/ 6382 h 16002"/>
                    <a:gd name="connsiteX6" fmla="*/ 10192 w 16668"/>
                    <a:gd name="connsiteY6" fmla="*/ 6286 h 16002"/>
                    <a:gd name="connsiteX7" fmla="*/ 8572 w 16668"/>
                    <a:gd name="connsiteY7" fmla="*/ 0 h 16002"/>
                    <a:gd name="connsiteX8" fmla="*/ 6477 w 16668"/>
                    <a:gd name="connsiteY8" fmla="*/ 6096 h 16002"/>
                    <a:gd name="connsiteX9" fmla="*/ 0 w 16668"/>
                    <a:gd name="connsiteY9" fmla="*/ 5620 h 16002"/>
                    <a:gd name="connsiteX10" fmla="*/ 5144 w 16668"/>
                    <a:gd name="connsiteY10" fmla="*/ 9525 h 16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6002">
                      <a:moveTo>
                        <a:pt x="5144" y="9525"/>
                      </a:moveTo>
                      <a:lnTo>
                        <a:pt x="2762" y="15526"/>
                      </a:lnTo>
                      <a:lnTo>
                        <a:pt x="8001" y="11906"/>
                      </a:lnTo>
                      <a:lnTo>
                        <a:pt x="12954" y="16002"/>
                      </a:lnTo>
                      <a:lnTo>
                        <a:pt x="11144" y="9811"/>
                      </a:lnTo>
                      <a:lnTo>
                        <a:pt x="16669" y="6382"/>
                      </a:lnTo>
                      <a:lnTo>
                        <a:pt x="10192" y="6286"/>
                      </a:lnTo>
                      <a:lnTo>
                        <a:pt x="8572" y="0"/>
                      </a:lnTo>
                      <a:lnTo>
                        <a:pt x="6477" y="6096"/>
                      </a:lnTo>
                      <a:lnTo>
                        <a:pt x="0" y="5620"/>
                      </a:lnTo>
                      <a:lnTo>
                        <a:pt x="5144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6" name="Freeform: Shape 1265">
                  <a:extLst>
                    <a:ext uri="{FF2B5EF4-FFF2-40B4-BE49-F238E27FC236}">
                      <a16:creationId xmlns:a16="http://schemas.microsoft.com/office/drawing/2014/main" id="{4F71F39C-3F77-A16C-9D62-F62C55E00ECF}"/>
                    </a:ext>
                  </a:extLst>
                </p:cNvPr>
                <p:cNvSpPr/>
                <p:nvPr/>
              </p:nvSpPr>
              <p:spPr>
                <a:xfrm>
                  <a:off x="10236033" y="2202329"/>
                  <a:ext cx="16954" cy="16383"/>
                </a:xfrm>
                <a:custGeom>
                  <a:avLst/>
                  <a:gdLst>
                    <a:gd name="connsiteX0" fmla="*/ 5620 w 16954"/>
                    <a:gd name="connsiteY0" fmla="*/ 6287 h 16383"/>
                    <a:gd name="connsiteX1" fmla="*/ 0 w 16954"/>
                    <a:gd name="connsiteY1" fmla="*/ 9811 h 16383"/>
                    <a:gd name="connsiteX2" fmla="*/ 6572 w 16954"/>
                    <a:gd name="connsiteY2" fmla="*/ 10001 h 16383"/>
                    <a:gd name="connsiteX3" fmla="*/ 8191 w 16954"/>
                    <a:gd name="connsiteY3" fmla="*/ 16383 h 16383"/>
                    <a:gd name="connsiteX4" fmla="*/ 10382 w 16954"/>
                    <a:gd name="connsiteY4" fmla="*/ 10097 h 16383"/>
                    <a:gd name="connsiteX5" fmla="*/ 16954 w 16954"/>
                    <a:gd name="connsiteY5" fmla="*/ 10573 h 16383"/>
                    <a:gd name="connsiteX6" fmla="*/ 11716 w 16954"/>
                    <a:gd name="connsiteY6" fmla="*/ 6572 h 16383"/>
                    <a:gd name="connsiteX7" fmla="*/ 14192 w 16954"/>
                    <a:gd name="connsiteY7" fmla="*/ 476 h 16383"/>
                    <a:gd name="connsiteX8" fmla="*/ 8763 w 16954"/>
                    <a:gd name="connsiteY8" fmla="*/ 4286 h 16383"/>
                    <a:gd name="connsiteX9" fmla="*/ 3715 w 16954"/>
                    <a:gd name="connsiteY9" fmla="*/ 0 h 16383"/>
                    <a:gd name="connsiteX10" fmla="*/ 5620 w 16954"/>
                    <a:gd name="connsiteY10" fmla="*/ 6287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383">
                      <a:moveTo>
                        <a:pt x="5620" y="6287"/>
                      </a:moveTo>
                      <a:lnTo>
                        <a:pt x="0" y="9811"/>
                      </a:lnTo>
                      <a:lnTo>
                        <a:pt x="6572" y="10001"/>
                      </a:lnTo>
                      <a:lnTo>
                        <a:pt x="8191" y="16383"/>
                      </a:lnTo>
                      <a:lnTo>
                        <a:pt x="10382" y="10097"/>
                      </a:lnTo>
                      <a:lnTo>
                        <a:pt x="16954" y="10573"/>
                      </a:lnTo>
                      <a:lnTo>
                        <a:pt x="11716" y="6572"/>
                      </a:lnTo>
                      <a:lnTo>
                        <a:pt x="14192" y="476"/>
                      </a:lnTo>
                      <a:lnTo>
                        <a:pt x="8763" y="4286"/>
                      </a:lnTo>
                      <a:lnTo>
                        <a:pt x="3715" y="0"/>
                      </a:lnTo>
                      <a:lnTo>
                        <a:pt x="5620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7" name="Freeform: Shape 1266">
                  <a:extLst>
                    <a:ext uri="{FF2B5EF4-FFF2-40B4-BE49-F238E27FC236}">
                      <a16:creationId xmlns:a16="http://schemas.microsoft.com/office/drawing/2014/main" id="{AFD30486-AB90-8CC8-FDB5-EAD740EC0AB5}"/>
                    </a:ext>
                  </a:extLst>
                </p:cNvPr>
                <p:cNvSpPr/>
                <p:nvPr/>
              </p:nvSpPr>
              <p:spPr>
                <a:xfrm>
                  <a:off x="10171358" y="2025545"/>
                  <a:ext cx="16573" cy="17049"/>
                </a:xfrm>
                <a:custGeom>
                  <a:avLst/>
                  <a:gdLst>
                    <a:gd name="connsiteX0" fmla="*/ 6477 w 16573"/>
                    <a:gd name="connsiteY0" fmla="*/ 6667 h 17049"/>
                    <a:gd name="connsiteX1" fmla="*/ 0 w 16573"/>
                    <a:gd name="connsiteY1" fmla="*/ 8192 h 17049"/>
                    <a:gd name="connsiteX2" fmla="*/ 6287 w 16573"/>
                    <a:gd name="connsiteY2" fmla="*/ 10382 h 17049"/>
                    <a:gd name="connsiteX3" fmla="*/ 5810 w 16573"/>
                    <a:gd name="connsiteY3" fmla="*/ 17050 h 17049"/>
                    <a:gd name="connsiteX4" fmla="*/ 9906 w 16573"/>
                    <a:gd name="connsiteY4" fmla="*/ 11811 h 17049"/>
                    <a:gd name="connsiteX5" fmla="*/ 16097 w 16573"/>
                    <a:gd name="connsiteY5" fmla="*/ 14288 h 17049"/>
                    <a:gd name="connsiteX6" fmla="*/ 12287 w 16573"/>
                    <a:gd name="connsiteY6" fmla="*/ 8763 h 17049"/>
                    <a:gd name="connsiteX7" fmla="*/ 16573 w 16573"/>
                    <a:gd name="connsiteY7" fmla="*/ 3715 h 17049"/>
                    <a:gd name="connsiteX8" fmla="*/ 10192 w 16573"/>
                    <a:gd name="connsiteY8" fmla="*/ 5620 h 17049"/>
                    <a:gd name="connsiteX9" fmla="*/ 6668 w 16573"/>
                    <a:gd name="connsiteY9" fmla="*/ 0 h 17049"/>
                    <a:gd name="connsiteX10" fmla="*/ 6477 w 16573"/>
                    <a:gd name="connsiteY10" fmla="*/ 666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049">
                      <a:moveTo>
                        <a:pt x="6477" y="6667"/>
                      </a:moveTo>
                      <a:lnTo>
                        <a:pt x="0" y="8192"/>
                      </a:lnTo>
                      <a:lnTo>
                        <a:pt x="6287" y="10382"/>
                      </a:lnTo>
                      <a:lnTo>
                        <a:pt x="5810" y="17050"/>
                      </a:lnTo>
                      <a:lnTo>
                        <a:pt x="9906" y="11811"/>
                      </a:lnTo>
                      <a:lnTo>
                        <a:pt x="16097" y="14288"/>
                      </a:lnTo>
                      <a:lnTo>
                        <a:pt x="12287" y="8763"/>
                      </a:lnTo>
                      <a:lnTo>
                        <a:pt x="16573" y="3715"/>
                      </a:lnTo>
                      <a:lnTo>
                        <a:pt x="10192" y="5620"/>
                      </a:lnTo>
                      <a:lnTo>
                        <a:pt x="6668" y="0"/>
                      </a:lnTo>
                      <a:lnTo>
                        <a:pt x="647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8" name="Freeform: Shape 1267">
                  <a:extLst>
                    <a:ext uri="{FF2B5EF4-FFF2-40B4-BE49-F238E27FC236}">
                      <a16:creationId xmlns:a16="http://schemas.microsoft.com/office/drawing/2014/main" id="{AAB506C8-2A35-F54B-9545-EA903BB5F7A9}"/>
                    </a:ext>
                  </a:extLst>
                </p:cNvPr>
                <p:cNvSpPr/>
                <p:nvPr/>
              </p:nvSpPr>
              <p:spPr>
                <a:xfrm>
                  <a:off x="10224412" y="2268147"/>
                  <a:ext cx="17240" cy="16668"/>
                </a:xfrm>
                <a:custGeom>
                  <a:avLst/>
                  <a:gdLst>
                    <a:gd name="connsiteX0" fmla="*/ 6667 w 17240"/>
                    <a:gd name="connsiteY0" fmla="*/ 6286 h 16668"/>
                    <a:gd name="connsiteX1" fmla="*/ 0 w 17240"/>
                    <a:gd name="connsiteY1" fmla="*/ 5810 h 16668"/>
                    <a:gd name="connsiteX2" fmla="*/ 5334 w 17240"/>
                    <a:gd name="connsiteY2" fmla="*/ 9906 h 16668"/>
                    <a:gd name="connsiteX3" fmla="*/ 2762 w 17240"/>
                    <a:gd name="connsiteY3" fmla="*/ 16192 h 16668"/>
                    <a:gd name="connsiteX4" fmla="*/ 8382 w 17240"/>
                    <a:gd name="connsiteY4" fmla="*/ 12383 h 16668"/>
                    <a:gd name="connsiteX5" fmla="*/ 13525 w 17240"/>
                    <a:gd name="connsiteY5" fmla="*/ 16669 h 16668"/>
                    <a:gd name="connsiteX6" fmla="*/ 11525 w 17240"/>
                    <a:gd name="connsiteY6" fmla="*/ 10192 h 16668"/>
                    <a:gd name="connsiteX7" fmla="*/ 17240 w 17240"/>
                    <a:gd name="connsiteY7" fmla="*/ 6667 h 16668"/>
                    <a:gd name="connsiteX8" fmla="*/ 10573 w 17240"/>
                    <a:gd name="connsiteY8" fmla="*/ 6477 h 16668"/>
                    <a:gd name="connsiteX9" fmla="*/ 8954 w 17240"/>
                    <a:gd name="connsiteY9" fmla="*/ 0 h 16668"/>
                    <a:gd name="connsiteX10" fmla="*/ 6667 w 17240"/>
                    <a:gd name="connsiteY10" fmla="*/ 6286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6668">
                      <a:moveTo>
                        <a:pt x="6667" y="6286"/>
                      </a:moveTo>
                      <a:lnTo>
                        <a:pt x="0" y="5810"/>
                      </a:lnTo>
                      <a:lnTo>
                        <a:pt x="5334" y="9906"/>
                      </a:lnTo>
                      <a:lnTo>
                        <a:pt x="2762" y="16192"/>
                      </a:lnTo>
                      <a:lnTo>
                        <a:pt x="8382" y="12383"/>
                      </a:lnTo>
                      <a:lnTo>
                        <a:pt x="13525" y="16669"/>
                      </a:lnTo>
                      <a:lnTo>
                        <a:pt x="11525" y="10192"/>
                      </a:lnTo>
                      <a:lnTo>
                        <a:pt x="17240" y="6667"/>
                      </a:lnTo>
                      <a:lnTo>
                        <a:pt x="10573" y="6477"/>
                      </a:lnTo>
                      <a:lnTo>
                        <a:pt x="8954" y="0"/>
                      </a:lnTo>
                      <a:lnTo>
                        <a:pt x="6667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69" name="Freeform: Shape 1268">
                  <a:extLst>
                    <a:ext uri="{FF2B5EF4-FFF2-40B4-BE49-F238E27FC236}">
                      <a16:creationId xmlns:a16="http://schemas.microsoft.com/office/drawing/2014/main" id="{5E1C82F1-6E63-44D6-EFF9-CF952AB339A1}"/>
                    </a:ext>
                  </a:extLst>
                </p:cNvPr>
                <p:cNvSpPr/>
                <p:nvPr/>
              </p:nvSpPr>
              <p:spPr>
                <a:xfrm>
                  <a:off x="10116780" y="2022020"/>
                  <a:ext cx="17716" cy="17049"/>
                </a:xfrm>
                <a:custGeom>
                  <a:avLst/>
                  <a:gdLst>
                    <a:gd name="connsiteX0" fmla="*/ 9144 w 17716"/>
                    <a:gd name="connsiteY0" fmla="*/ 4477 h 17049"/>
                    <a:gd name="connsiteX1" fmla="*/ 3905 w 17716"/>
                    <a:gd name="connsiteY1" fmla="*/ 0 h 17049"/>
                    <a:gd name="connsiteX2" fmla="*/ 5906 w 17716"/>
                    <a:gd name="connsiteY2" fmla="*/ 6572 h 17049"/>
                    <a:gd name="connsiteX3" fmla="*/ 0 w 17716"/>
                    <a:gd name="connsiteY3" fmla="*/ 10192 h 17049"/>
                    <a:gd name="connsiteX4" fmla="*/ 6858 w 17716"/>
                    <a:gd name="connsiteY4" fmla="*/ 10382 h 17049"/>
                    <a:gd name="connsiteX5" fmla="*/ 8573 w 17716"/>
                    <a:gd name="connsiteY5" fmla="*/ 17050 h 17049"/>
                    <a:gd name="connsiteX6" fmla="*/ 10859 w 17716"/>
                    <a:gd name="connsiteY6" fmla="*/ 10573 h 17049"/>
                    <a:gd name="connsiteX7" fmla="*/ 17717 w 17716"/>
                    <a:gd name="connsiteY7" fmla="*/ 11049 h 17049"/>
                    <a:gd name="connsiteX8" fmla="*/ 12192 w 17716"/>
                    <a:gd name="connsiteY8" fmla="*/ 6858 h 17049"/>
                    <a:gd name="connsiteX9" fmla="*/ 14764 w 17716"/>
                    <a:gd name="connsiteY9" fmla="*/ 476 h 17049"/>
                    <a:gd name="connsiteX10" fmla="*/ 9144 w 17716"/>
                    <a:gd name="connsiteY10" fmla="*/ 447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7049">
                      <a:moveTo>
                        <a:pt x="9144" y="4477"/>
                      </a:moveTo>
                      <a:lnTo>
                        <a:pt x="3905" y="0"/>
                      </a:lnTo>
                      <a:lnTo>
                        <a:pt x="5906" y="6572"/>
                      </a:lnTo>
                      <a:lnTo>
                        <a:pt x="0" y="10192"/>
                      </a:lnTo>
                      <a:lnTo>
                        <a:pt x="6858" y="10382"/>
                      </a:lnTo>
                      <a:lnTo>
                        <a:pt x="8573" y="17050"/>
                      </a:lnTo>
                      <a:lnTo>
                        <a:pt x="10859" y="10573"/>
                      </a:lnTo>
                      <a:lnTo>
                        <a:pt x="17717" y="11049"/>
                      </a:lnTo>
                      <a:lnTo>
                        <a:pt x="12192" y="6858"/>
                      </a:lnTo>
                      <a:lnTo>
                        <a:pt x="14764" y="476"/>
                      </a:lnTo>
                      <a:lnTo>
                        <a:pt x="9144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0" name="Freeform: Shape 1269">
                  <a:extLst>
                    <a:ext uri="{FF2B5EF4-FFF2-40B4-BE49-F238E27FC236}">
                      <a16:creationId xmlns:a16="http://schemas.microsoft.com/office/drawing/2014/main" id="{37C1577A-BEF2-471D-196B-E33E68B6FD10}"/>
                    </a:ext>
                  </a:extLst>
                </p:cNvPr>
                <p:cNvSpPr/>
                <p:nvPr/>
              </p:nvSpPr>
              <p:spPr>
                <a:xfrm>
                  <a:off x="10088014" y="2086790"/>
                  <a:ext cx="17240" cy="17906"/>
                </a:xfrm>
                <a:custGeom>
                  <a:avLst/>
                  <a:gdLst>
                    <a:gd name="connsiteX0" fmla="*/ 10573 w 17240"/>
                    <a:gd name="connsiteY0" fmla="*/ 5906 h 17906"/>
                    <a:gd name="connsiteX1" fmla="*/ 6953 w 17240"/>
                    <a:gd name="connsiteY1" fmla="*/ 0 h 17906"/>
                    <a:gd name="connsiteX2" fmla="*/ 6763 w 17240"/>
                    <a:gd name="connsiteY2" fmla="*/ 6953 h 17906"/>
                    <a:gd name="connsiteX3" fmla="*/ 0 w 17240"/>
                    <a:gd name="connsiteY3" fmla="*/ 8668 h 17906"/>
                    <a:gd name="connsiteX4" fmla="*/ 6572 w 17240"/>
                    <a:gd name="connsiteY4" fmla="*/ 10954 h 17906"/>
                    <a:gd name="connsiteX5" fmla="*/ 6096 w 17240"/>
                    <a:gd name="connsiteY5" fmla="*/ 17907 h 17906"/>
                    <a:gd name="connsiteX6" fmla="*/ 10287 w 17240"/>
                    <a:gd name="connsiteY6" fmla="*/ 12383 h 17906"/>
                    <a:gd name="connsiteX7" fmla="*/ 16669 w 17240"/>
                    <a:gd name="connsiteY7" fmla="*/ 14954 h 17906"/>
                    <a:gd name="connsiteX8" fmla="*/ 12763 w 17240"/>
                    <a:gd name="connsiteY8" fmla="*/ 9239 h 17906"/>
                    <a:gd name="connsiteX9" fmla="*/ 17240 w 17240"/>
                    <a:gd name="connsiteY9" fmla="*/ 3905 h 17906"/>
                    <a:gd name="connsiteX10" fmla="*/ 10573 w 17240"/>
                    <a:gd name="connsiteY10" fmla="*/ 5906 h 17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7906">
                      <a:moveTo>
                        <a:pt x="10573" y="5906"/>
                      </a:moveTo>
                      <a:lnTo>
                        <a:pt x="6953" y="0"/>
                      </a:lnTo>
                      <a:lnTo>
                        <a:pt x="6763" y="6953"/>
                      </a:lnTo>
                      <a:lnTo>
                        <a:pt x="0" y="8668"/>
                      </a:lnTo>
                      <a:lnTo>
                        <a:pt x="6572" y="10954"/>
                      </a:lnTo>
                      <a:lnTo>
                        <a:pt x="6096" y="17907"/>
                      </a:lnTo>
                      <a:lnTo>
                        <a:pt x="10287" y="12383"/>
                      </a:lnTo>
                      <a:lnTo>
                        <a:pt x="16669" y="14954"/>
                      </a:lnTo>
                      <a:lnTo>
                        <a:pt x="12763" y="9239"/>
                      </a:lnTo>
                      <a:lnTo>
                        <a:pt x="17240" y="3905"/>
                      </a:lnTo>
                      <a:lnTo>
                        <a:pt x="10573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1" name="Freeform: Shape 1270">
                  <a:extLst>
                    <a:ext uri="{FF2B5EF4-FFF2-40B4-BE49-F238E27FC236}">
                      <a16:creationId xmlns:a16="http://schemas.microsoft.com/office/drawing/2014/main" id="{859F7F90-89FB-A3B3-A5F8-C35D9C1FB85C}"/>
                    </a:ext>
                  </a:extLst>
                </p:cNvPr>
                <p:cNvSpPr/>
                <p:nvPr/>
              </p:nvSpPr>
              <p:spPr>
                <a:xfrm>
                  <a:off x="9961332" y="1745700"/>
                  <a:ext cx="18097" cy="17335"/>
                </a:xfrm>
                <a:custGeom>
                  <a:avLst/>
                  <a:gdLst>
                    <a:gd name="connsiteX0" fmla="*/ 11049 w 18097"/>
                    <a:gd name="connsiteY0" fmla="*/ 6763 h 17335"/>
                    <a:gd name="connsiteX1" fmla="*/ 9334 w 18097"/>
                    <a:gd name="connsiteY1" fmla="*/ 0 h 17335"/>
                    <a:gd name="connsiteX2" fmla="*/ 7048 w 18097"/>
                    <a:gd name="connsiteY2" fmla="*/ 6572 h 17335"/>
                    <a:gd name="connsiteX3" fmla="*/ 0 w 18097"/>
                    <a:gd name="connsiteY3" fmla="*/ 6096 h 17335"/>
                    <a:gd name="connsiteX4" fmla="*/ 5620 w 18097"/>
                    <a:gd name="connsiteY4" fmla="*/ 10382 h 17335"/>
                    <a:gd name="connsiteX5" fmla="*/ 2953 w 18097"/>
                    <a:gd name="connsiteY5" fmla="*/ 16859 h 17335"/>
                    <a:gd name="connsiteX6" fmla="*/ 8763 w 18097"/>
                    <a:gd name="connsiteY6" fmla="*/ 12859 h 17335"/>
                    <a:gd name="connsiteX7" fmla="*/ 14097 w 18097"/>
                    <a:gd name="connsiteY7" fmla="*/ 17336 h 17335"/>
                    <a:gd name="connsiteX8" fmla="*/ 12097 w 18097"/>
                    <a:gd name="connsiteY8" fmla="*/ 10668 h 17335"/>
                    <a:gd name="connsiteX9" fmla="*/ 18097 w 18097"/>
                    <a:gd name="connsiteY9" fmla="*/ 6953 h 17335"/>
                    <a:gd name="connsiteX10" fmla="*/ 11049 w 18097"/>
                    <a:gd name="connsiteY10" fmla="*/ 6763 h 17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7" h="17335">
                      <a:moveTo>
                        <a:pt x="11049" y="6763"/>
                      </a:moveTo>
                      <a:lnTo>
                        <a:pt x="9334" y="0"/>
                      </a:lnTo>
                      <a:lnTo>
                        <a:pt x="7048" y="6572"/>
                      </a:lnTo>
                      <a:lnTo>
                        <a:pt x="0" y="6096"/>
                      </a:lnTo>
                      <a:lnTo>
                        <a:pt x="5620" y="10382"/>
                      </a:lnTo>
                      <a:lnTo>
                        <a:pt x="2953" y="16859"/>
                      </a:lnTo>
                      <a:lnTo>
                        <a:pt x="8763" y="12859"/>
                      </a:lnTo>
                      <a:lnTo>
                        <a:pt x="14097" y="17336"/>
                      </a:lnTo>
                      <a:lnTo>
                        <a:pt x="12097" y="10668"/>
                      </a:lnTo>
                      <a:lnTo>
                        <a:pt x="18097" y="6953"/>
                      </a:lnTo>
                      <a:lnTo>
                        <a:pt x="11049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2" name="Freeform: Shape 1271">
                  <a:extLst>
                    <a:ext uri="{FF2B5EF4-FFF2-40B4-BE49-F238E27FC236}">
                      <a16:creationId xmlns:a16="http://schemas.microsoft.com/office/drawing/2014/main" id="{1C34146E-9BB3-DE67-9A73-E1D573E9FE35}"/>
                    </a:ext>
                  </a:extLst>
                </p:cNvPr>
                <p:cNvSpPr/>
                <p:nvPr/>
              </p:nvSpPr>
              <p:spPr>
                <a:xfrm>
                  <a:off x="10103159" y="2186136"/>
                  <a:ext cx="17621" cy="18192"/>
                </a:xfrm>
                <a:custGeom>
                  <a:avLst/>
                  <a:gdLst>
                    <a:gd name="connsiteX0" fmla="*/ 10954 w 17621"/>
                    <a:gd name="connsiteY0" fmla="*/ 7048 h 18192"/>
                    <a:gd name="connsiteX1" fmla="*/ 11430 w 17621"/>
                    <a:gd name="connsiteY1" fmla="*/ 0 h 18192"/>
                    <a:gd name="connsiteX2" fmla="*/ 7144 w 17621"/>
                    <a:gd name="connsiteY2" fmla="*/ 5620 h 18192"/>
                    <a:gd name="connsiteX3" fmla="*/ 571 w 17621"/>
                    <a:gd name="connsiteY3" fmla="*/ 3048 h 18192"/>
                    <a:gd name="connsiteX4" fmla="*/ 4572 w 17621"/>
                    <a:gd name="connsiteY4" fmla="*/ 8858 h 18192"/>
                    <a:gd name="connsiteX5" fmla="*/ 0 w 17621"/>
                    <a:gd name="connsiteY5" fmla="*/ 14192 h 18192"/>
                    <a:gd name="connsiteX6" fmla="*/ 6858 w 17621"/>
                    <a:gd name="connsiteY6" fmla="*/ 12192 h 18192"/>
                    <a:gd name="connsiteX7" fmla="*/ 10573 w 17621"/>
                    <a:gd name="connsiteY7" fmla="*/ 18193 h 18192"/>
                    <a:gd name="connsiteX8" fmla="*/ 10763 w 17621"/>
                    <a:gd name="connsiteY8" fmla="*/ 11144 h 18192"/>
                    <a:gd name="connsiteX9" fmla="*/ 17621 w 17621"/>
                    <a:gd name="connsiteY9" fmla="*/ 9430 h 18192"/>
                    <a:gd name="connsiteX10" fmla="*/ 10954 w 17621"/>
                    <a:gd name="connsiteY10" fmla="*/ 7048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8192">
                      <a:moveTo>
                        <a:pt x="10954" y="7048"/>
                      </a:moveTo>
                      <a:lnTo>
                        <a:pt x="11430" y="0"/>
                      </a:lnTo>
                      <a:lnTo>
                        <a:pt x="7144" y="5620"/>
                      </a:lnTo>
                      <a:lnTo>
                        <a:pt x="571" y="3048"/>
                      </a:lnTo>
                      <a:lnTo>
                        <a:pt x="4572" y="8858"/>
                      </a:lnTo>
                      <a:lnTo>
                        <a:pt x="0" y="14192"/>
                      </a:lnTo>
                      <a:lnTo>
                        <a:pt x="6858" y="12192"/>
                      </a:lnTo>
                      <a:lnTo>
                        <a:pt x="10573" y="18193"/>
                      </a:lnTo>
                      <a:lnTo>
                        <a:pt x="10763" y="11144"/>
                      </a:lnTo>
                      <a:lnTo>
                        <a:pt x="17621" y="9430"/>
                      </a:lnTo>
                      <a:lnTo>
                        <a:pt x="10954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3" name="Freeform: Shape 1272">
                  <a:extLst>
                    <a:ext uri="{FF2B5EF4-FFF2-40B4-BE49-F238E27FC236}">
                      <a16:creationId xmlns:a16="http://schemas.microsoft.com/office/drawing/2014/main" id="{617138A3-F884-95A0-38E6-28F3E143A547}"/>
                    </a:ext>
                  </a:extLst>
                </p:cNvPr>
                <p:cNvSpPr/>
                <p:nvPr/>
              </p:nvSpPr>
              <p:spPr>
                <a:xfrm>
                  <a:off x="9933328" y="1872668"/>
                  <a:ext cx="18383" cy="17811"/>
                </a:xfrm>
                <a:custGeom>
                  <a:avLst/>
                  <a:gdLst>
                    <a:gd name="connsiteX0" fmla="*/ 12668 w 18383"/>
                    <a:gd name="connsiteY0" fmla="*/ 7239 h 17811"/>
                    <a:gd name="connsiteX1" fmla="*/ 15335 w 18383"/>
                    <a:gd name="connsiteY1" fmla="*/ 572 h 17811"/>
                    <a:gd name="connsiteX2" fmla="*/ 9525 w 18383"/>
                    <a:gd name="connsiteY2" fmla="*/ 4667 h 17811"/>
                    <a:gd name="connsiteX3" fmla="*/ 4000 w 18383"/>
                    <a:gd name="connsiteY3" fmla="*/ 0 h 17811"/>
                    <a:gd name="connsiteX4" fmla="*/ 6096 w 18383"/>
                    <a:gd name="connsiteY4" fmla="*/ 6858 h 17811"/>
                    <a:gd name="connsiteX5" fmla="*/ 0 w 18383"/>
                    <a:gd name="connsiteY5" fmla="*/ 10668 h 17811"/>
                    <a:gd name="connsiteX6" fmla="*/ 7144 w 18383"/>
                    <a:gd name="connsiteY6" fmla="*/ 10859 h 17811"/>
                    <a:gd name="connsiteX7" fmla="*/ 8858 w 18383"/>
                    <a:gd name="connsiteY7" fmla="*/ 17812 h 17811"/>
                    <a:gd name="connsiteX8" fmla="*/ 11239 w 18383"/>
                    <a:gd name="connsiteY8" fmla="*/ 11049 h 17811"/>
                    <a:gd name="connsiteX9" fmla="*/ 18383 w 18383"/>
                    <a:gd name="connsiteY9" fmla="*/ 11525 h 17811"/>
                    <a:gd name="connsiteX10" fmla="*/ 12668 w 18383"/>
                    <a:gd name="connsiteY10" fmla="*/ 7239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811">
                      <a:moveTo>
                        <a:pt x="12668" y="7239"/>
                      </a:moveTo>
                      <a:lnTo>
                        <a:pt x="15335" y="572"/>
                      </a:lnTo>
                      <a:lnTo>
                        <a:pt x="9525" y="4667"/>
                      </a:lnTo>
                      <a:lnTo>
                        <a:pt x="4000" y="0"/>
                      </a:lnTo>
                      <a:lnTo>
                        <a:pt x="6096" y="6858"/>
                      </a:lnTo>
                      <a:lnTo>
                        <a:pt x="0" y="10668"/>
                      </a:lnTo>
                      <a:lnTo>
                        <a:pt x="7144" y="10859"/>
                      </a:lnTo>
                      <a:lnTo>
                        <a:pt x="8858" y="17812"/>
                      </a:lnTo>
                      <a:lnTo>
                        <a:pt x="11239" y="11049"/>
                      </a:lnTo>
                      <a:lnTo>
                        <a:pt x="18383" y="11525"/>
                      </a:lnTo>
                      <a:lnTo>
                        <a:pt x="12668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4" name="Freeform: Shape 1273">
                  <a:extLst>
                    <a:ext uri="{FF2B5EF4-FFF2-40B4-BE49-F238E27FC236}">
                      <a16:creationId xmlns:a16="http://schemas.microsoft.com/office/drawing/2014/main" id="{AE660C7D-C1A7-5839-419E-8CE699E38D28}"/>
                    </a:ext>
                  </a:extLst>
                </p:cNvPr>
                <p:cNvSpPr/>
                <p:nvPr/>
              </p:nvSpPr>
              <p:spPr>
                <a:xfrm>
                  <a:off x="10034960" y="2156895"/>
                  <a:ext cx="18002" cy="18573"/>
                </a:xfrm>
                <a:custGeom>
                  <a:avLst/>
                  <a:gdLst>
                    <a:gd name="connsiteX0" fmla="*/ 13335 w 18002"/>
                    <a:gd name="connsiteY0" fmla="*/ 9525 h 18573"/>
                    <a:gd name="connsiteX1" fmla="*/ 18002 w 18002"/>
                    <a:gd name="connsiteY1" fmla="*/ 4000 h 18573"/>
                    <a:gd name="connsiteX2" fmla="*/ 11049 w 18002"/>
                    <a:gd name="connsiteY2" fmla="*/ 6096 h 18573"/>
                    <a:gd name="connsiteX3" fmla="*/ 7239 w 18002"/>
                    <a:gd name="connsiteY3" fmla="*/ 0 h 18573"/>
                    <a:gd name="connsiteX4" fmla="*/ 7049 w 18002"/>
                    <a:gd name="connsiteY4" fmla="*/ 7239 h 18573"/>
                    <a:gd name="connsiteX5" fmla="*/ 0 w 18002"/>
                    <a:gd name="connsiteY5" fmla="*/ 8954 h 18573"/>
                    <a:gd name="connsiteX6" fmla="*/ 6858 w 18002"/>
                    <a:gd name="connsiteY6" fmla="*/ 11335 h 18573"/>
                    <a:gd name="connsiteX7" fmla="*/ 6382 w 18002"/>
                    <a:gd name="connsiteY7" fmla="*/ 18574 h 18573"/>
                    <a:gd name="connsiteX8" fmla="*/ 10763 w 18002"/>
                    <a:gd name="connsiteY8" fmla="*/ 12763 h 18573"/>
                    <a:gd name="connsiteX9" fmla="*/ 17431 w 18002"/>
                    <a:gd name="connsiteY9" fmla="*/ 15526 h 18573"/>
                    <a:gd name="connsiteX10" fmla="*/ 13335 w 18002"/>
                    <a:gd name="connsiteY10" fmla="*/ 9525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8573">
                      <a:moveTo>
                        <a:pt x="13335" y="9525"/>
                      </a:moveTo>
                      <a:lnTo>
                        <a:pt x="18002" y="4000"/>
                      </a:lnTo>
                      <a:lnTo>
                        <a:pt x="11049" y="6096"/>
                      </a:lnTo>
                      <a:lnTo>
                        <a:pt x="7239" y="0"/>
                      </a:lnTo>
                      <a:lnTo>
                        <a:pt x="7049" y="7239"/>
                      </a:lnTo>
                      <a:lnTo>
                        <a:pt x="0" y="8954"/>
                      </a:lnTo>
                      <a:lnTo>
                        <a:pt x="6858" y="11335"/>
                      </a:lnTo>
                      <a:lnTo>
                        <a:pt x="6382" y="18574"/>
                      </a:lnTo>
                      <a:lnTo>
                        <a:pt x="10763" y="12763"/>
                      </a:lnTo>
                      <a:lnTo>
                        <a:pt x="17431" y="15526"/>
                      </a:lnTo>
                      <a:lnTo>
                        <a:pt x="13335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5" name="Freeform: Shape 1274">
                  <a:extLst>
                    <a:ext uri="{FF2B5EF4-FFF2-40B4-BE49-F238E27FC236}">
                      <a16:creationId xmlns:a16="http://schemas.microsoft.com/office/drawing/2014/main" id="{1F7CE585-C2CF-7FF1-F4BA-C37FEDFB7079}"/>
                    </a:ext>
                  </a:extLst>
                </p:cNvPr>
                <p:cNvSpPr/>
                <p:nvPr/>
              </p:nvSpPr>
              <p:spPr>
                <a:xfrm>
                  <a:off x="9903134" y="1937724"/>
                  <a:ext cx="18764" cy="18192"/>
                </a:xfrm>
                <a:custGeom>
                  <a:avLst/>
                  <a:gdLst>
                    <a:gd name="connsiteX0" fmla="*/ 12478 w 18764"/>
                    <a:gd name="connsiteY0" fmla="*/ 11144 h 18192"/>
                    <a:gd name="connsiteX1" fmla="*/ 18764 w 18764"/>
                    <a:gd name="connsiteY1" fmla="*/ 7334 h 18192"/>
                    <a:gd name="connsiteX2" fmla="*/ 11430 w 18764"/>
                    <a:gd name="connsiteY2" fmla="*/ 7144 h 18192"/>
                    <a:gd name="connsiteX3" fmla="*/ 9716 w 18764"/>
                    <a:gd name="connsiteY3" fmla="*/ 0 h 18192"/>
                    <a:gd name="connsiteX4" fmla="*/ 7239 w 18764"/>
                    <a:gd name="connsiteY4" fmla="*/ 6953 h 18192"/>
                    <a:gd name="connsiteX5" fmla="*/ 0 w 18764"/>
                    <a:gd name="connsiteY5" fmla="*/ 6382 h 18192"/>
                    <a:gd name="connsiteX6" fmla="*/ 5810 w 18764"/>
                    <a:gd name="connsiteY6" fmla="*/ 10858 h 18192"/>
                    <a:gd name="connsiteX7" fmla="*/ 3048 w 18764"/>
                    <a:gd name="connsiteY7" fmla="*/ 17621 h 18192"/>
                    <a:gd name="connsiteX8" fmla="*/ 9049 w 18764"/>
                    <a:gd name="connsiteY8" fmla="*/ 13430 h 18192"/>
                    <a:gd name="connsiteX9" fmla="*/ 14669 w 18764"/>
                    <a:gd name="connsiteY9" fmla="*/ 18193 h 18192"/>
                    <a:gd name="connsiteX10" fmla="*/ 12478 w 18764"/>
                    <a:gd name="connsiteY10" fmla="*/ 11144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8192">
                      <a:moveTo>
                        <a:pt x="12478" y="11144"/>
                      </a:moveTo>
                      <a:lnTo>
                        <a:pt x="18764" y="7334"/>
                      </a:lnTo>
                      <a:lnTo>
                        <a:pt x="11430" y="7144"/>
                      </a:lnTo>
                      <a:lnTo>
                        <a:pt x="9716" y="0"/>
                      </a:lnTo>
                      <a:lnTo>
                        <a:pt x="7239" y="6953"/>
                      </a:lnTo>
                      <a:lnTo>
                        <a:pt x="0" y="6382"/>
                      </a:lnTo>
                      <a:lnTo>
                        <a:pt x="5810" y="10858"/>
                      </a:lnTo>
                      <a:lnTo>
                        <a:pt x="3048" y="17621"/>
                      </a:lnTo>
                      <a:lnTo>
                        <a:pt x="9049" y="13430"/>
                      </a:lnTo>
                      <a:lnTo>
                        <a:pt x="14669" y="18193"/>
                      </a:lnTo>
                      <a:lnTo>
                        <a:pt x="12478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6" name="Freeform: Shape 1275">
                  <a:extLst>
                    <a:ext uri="{FF2B5EF4-FFF2-40B4-BE49-F238E27FC236}">
                      <a16:creationId xmlns:a16="http://schemas.microsoft.com/office/drawing/2014/main" id="{14A101BA-06F2-ED55-871F-49241C48860D}"/>
                    </a:ext>
                  </a:extLst>
                </p:cNvPr>
                <p:cNvSpPr/>
                <p:nvPr/>
              </p:nvSpPr>
              <p:spPr>
                <a:xfrm>
                  <a:off x="9931042" y="2183469"/>
                  <a:ext cx="19050" cy="18478"/>
                </a:xfrm>
                <a:custGeom>
                  <a:avLst/>
                  <a:gdLst>
                    <a:gd name="connsiteX0" fmla="*/ 11621 w 19050"/>
                    <a:gd name="connsiteY0" fmla="*/ 11430 h 18478"/>
                    <a:gd name="connsiteX1" fmla="*/ 19050 w 19050"/>
                    <a:gd name="connsiteY1" fmla="*/ 12002 h 18478"/>
                    <a:gd name="connsiteX2" fmla="*/ 13145 w 19050"/>
                    <a:gd name="connsiteY2" fmla="*/ 7525 h 18478"/>
                    <a:gd name="connsiteX3" fmla="*/ 16002 w 19050"/>
                    <a:gd name="connsiteY3" fmla="*/ 571 h 18478"/>
                    <a:gd name="connsiteX4" fmla="*/ 9811 w 19050"/>
                    <a:gd name="connsiteY4" fmla="*/ 4858 h 18478"/>
                    <a:gd name="connsiteX5" fmla="*/ 4096 w 19050"/>
                    <a:gd name="connsiteY5" fmla="*/ 0 h 18478"/>
                    <a:gd name="connsiteX6" fmla="*/ 6287 w 19050"/>
                    <a:gd name="connsiteY6" fmla="*/ 7144 h 18478"/>
                    <a:gd name="connsiteX7" fmla="*/ 0 w 19050"/>
                    <a:gd name="connsiteY7" fmla="*/ 11144 h 18478"/>
                    <a:gd name="connsiteX8" fmla="*/ 7429 w 19050"/>
                    <a:gd name="connsiteY8" fmla="*/ 11240 h 18478"/>
                    <a:gd name="connsiteX9" fmla="*/ 9239 w 19050"/>
                    <a:gd name="connsiteY9" fmla="*/ 18479 h 18478"/>
                    <a:gd name="connsiteX10" fmla="*/ 11621 w 19050"/>
                    <a:gd name="connsiteY10" fmla="*/ 11430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8478">
                      <a:moveTo>
                        <a:pt x="11621" y="11430"/>
                      </a:moveTo>
                      <a:lnTo>
                        <a:pt x="19050" y="12002"/>
                      </a:lnTo>
                      <a:lnTo>
                        <a:pt x="13145" y="7525"/>
                      </a:lnTo>
                      <a:lnTo>
                        <a:pt x="16002" y="571"/>
                      </a:lnTo>
                      <a:lnTo>
                        <a:pt x="9811" y="4858"/>
                      </a:lnTo>
                      <a:lnTo>
                        <a:pt x="4096" y="0"/>
                      </a:lnTo>
                      <a:lnTo>
                        <a:pt x="6287" y="7144"/>
                      </a:lnTo>
                      <a:lnTo>
                        <a:pt x="0" y="11144"/>
                      </a:lnTo>
                      <a:lnTo>
                        <a:pt x="7429" y="11240"/>
                      </a:lnTo>
                      <a:lnTo>
                        <a:pt x="9239" y="18479"/>
                      </a:lnTo>
                      <a:lnTo>
                        <a:pt x="11621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7" name="Freeform: Shape 1276">
                  <a:extLst>
                    <a:ext uri="{FF2B5EF4-FFF2-40B4-BE49-F238E27FC236}">
                      <a16:creationId xmlns:a16="http://schemas.microsoft.com/office/drawing/2014/main" id="{5F7FC4C1-769D-D7B3-9670-4D8F1C5E30B4}"/>
                    </a:ext>
                  </a:extLst>
                </p:cNvPr>
                <p:cNvSpPr/>
                <p:nvPr/>
              </p:nvSpPr>
              <p:spPr>
                <a:xfrm>
                  <a:off x="9861414" y="2101840"/>
                  <a:ext cx="19526" cy="18859"/>
                </a:xfrm>
                <a:custGeom>
                  <a:avLst/>
                  <a:gdLst>
                    <a:gd name="connsiteX0" fmla="*/ 9430 w 19526"/>
                    <a:gd name="connsiteY0" fmla="*/ 14002 h 18859"/>
                    <a:gd name="connsiteX1" fmla="*/ 15240 w 19526"/>
                    <a:gd name="connsiteY1" fmla="*/ 18859 h 18859"/>
                    <a:gd name="connsiteX2" fmla="*/ 13049 w 19526"/>
                    <a:gd name="connsiteY2" fmla="*/ 11621 h 18859"/>
                    <a:gd name="connsiteX3" fmla="*/ 19526 w 19526"/>
                    <a:gd name="connsiteY3" fmla="*/ 7525 h 18859"/>
                    <a:gd name="connsiteX4" fmla="*/ 11906 w 19526"/>
                    <a:gd name="connsiteY4" fmla="*/ 7429 h 18859"/>
                    <a:gd name="connsiteX5" fmla="*/ 10096 w 19526"/>
                    <a:gd name="connsiteY5" fmla="*/ 0 h 18859"/>
                    <a:gd name="connsiteX6" fmla="*/ 7620 w 19526"/>
                    <a:gd name="connsiteY6" fmla="*/ 7144 h 18859"/>
                    <a:gd name="connsiteX7" fmla="*/ 0 w 19526"/>
                    <a:gd name="connsiteY7" fmla="*/ 6667 h 18859"/>
                    <a:gd name="connsiteX8" fmla="*/ 6001 w 19526"/>
                    <a:gd name="connsiteY8" fmla="*/ 11240 h 18859"/>
                    <a:gd name="connsiteX9" fmla="*/ 3143 w 19526"/>
                    <a:gd name="connsiteY9" fmla="*/ 18288 h 18859"/>
                    <a:gd name="connsiteX10" fmla="*/ 9430 w 19526"/>
                    <a:gd name="connsiteY10" fmla="*/ 14002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18859">
                      <a:moveTo>
                        <a:pt x="9430" y="14002"/>
                      </a:moveTo>
                      <a:lnTo>
                        <a:pt x="15240" y="18859"/>
                      </a:lnTo>
                      <a:lnTo>
                        <a:pt x="13049" y="11621"/>
                      </a:lnTo>
                      <a:lnTo>
                        <a:pt x="19526" y="7525"/>
                      </a:lnTo>
                      <a:lnTo>
                        <a:pt x="11906" y="7429"/>
                      </a:lnTo>
                      <a:lnTo>
                        <a:pt x="10096" y="0"/>
                      </a:lnTo>
                      <a:lnTo>
                        <a:pt x="7620" y="7144"/>
                      </a:lnTo>
                      <a:lnTo>
                        <a:pt x="0" y="6667"/>
                      </a:lnTo>
                      <a:lnTo>
                        <a:pt x="6001" y="11240"/>
                      </a:lnTo>
                      <a:lnTo>
                        <a:pt x="3143" y="18288"/>
                      </a:lnTo>
                      <a:lnTo>
                        <a:pt x="9430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8" name="Freeform: Shape 1277">
                  <a:extLst>
                    <a:ext uri="{FF2B5EF4-FFF2-40B4-BE49-F238E27FC236}">
                      <a16:creationId xmlns:a16="http://schemas.microsoft.com/office/drawing/2014/main" id="{85C2C64C-0231-86C1-20FA-00D9A25FB1F1}"/>
                    </a:ext>
                  </a:extLst>
                </p:cNvPr>
                <p:cNvSpPr/>
                <p:nvPr/>
              </p:nvSpPr>
              <p:spPr>
                <a:xfrm>
                  <a:off x="9778737" y="2237667"/>
                  <a:ext cx="20288" cy="19621"/>
                </a:xfrm>
                <a:custGeom>
                  <a:avLst/>
                  <a:gdLst>
                    <a:gd name="connsiteX0" fmla="*/ 6287 w 20288"/>
                    <a:gd name="connsiteY0" fmla="*/ 11620 h 19621"/>
                    <a:gd name="connsiteX1" fmla="*/ 3238 w 20288"/>
                    <a:gd name="connsiteY1" fmla="*/ 18955 h 19621"/>
                    <a:gd name="connsiteX2" fmla="*/ 9811 w 20288"/>
                    <a:gd name="connsiteY2" fmla="*/ 14478 h 19621"/>
                    <a:gd name="connsiteX3" fmla="*/ 15812 w 20288"/>
                    <a:gd name="connsiteY3" fmla="*/ 19621 h 19621"/>
                    <a:gd name="connsiteX4" fmla="*/ 13526 w 20288"/>
                    <a:gd name="connsiteY4" fmla="*/ 12001 h 19621"/>
                    <a:gd name="connsiteX5" fmla="*/ 20288 w 20288"/>
                    <a:gd name="connsiteY5" fmla="*/ 7810 h 19621"/>
                    <a:gd name="connsiteX6" fmla="*/ 12383 w 20288"/>
                    <a:gd name="connsiteY6" fmla="*/ 7620 h 19621"/>
                    <a:gd name="connsiteX7" fmla="*/ 10478 w 20288"/>
                    <a:gd name="connsiteY7" fmla="*/ 0 h 19621"/>
                    <a:gd name="connsiteX8" fmla="*/ 7906 w 20288"/>
                    <a:gd name="connsiteY8" fmla="*/ 7429 h 19621"/>
                    <a:gd name="connsiteX9" fmla="*/ 0 w 20288"/>
                    <a:gd name="connsiteY9" fmla="*/ 6858 h 19621"/>
                    <a:gd name="connsiteX10" fmla="*/ 6287 w 20288"/>
                    <a:gd name="connsiteY10" fmla="*/ 11620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19621">
                      <a:moveTo>
                        <a:pt x="6287" y="11620"/>
                      </a:moveTo>
                      <a:lnTo>
                        <a:pt x="3238" y="18955"/>
                      </a:lnTo>
                      <a:lnTo>
                        <a:pt x="9811" y="14478"/>
                      </a:lnTo>
                      <a:lnTo>
                        <a:pt x="15812" y="19621"/>
                      </a:lnTo>
                      <a:lnTo>
                        <a:pt x="13526" y="12001"/>
                      </a:lnTo>
                      <a:lnTo>
                        <a:pt x="20288" y="7810"/>
                      </a:lnTo>
                      <a:lnTo>
                        <a:pt x="12383" y="7620"/>
                      </a:lnTo>
                      <a:lnTo>
                        <a:pt x="10478" y="0"/>
                      </a:lnTo>
                      <a:lnTo>
                        <a:pt x="7906" y="7429"/>
                      </a:lnTo>
                      <a:lnTo>
                        <a:pt x="0" y="6858"/>
                      </a:lnTo>
                      <a:lnTo>
                        <a:pt x="6287" y="11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79" name="Freeform: Shape 1278">
                  <a:extLst>
                    <a:ext uri="{FF2B5EF4-FFF2-40B4-BE49-F238E27FC236}">
                      <a16:creationId xmlns:a16="http://schemas.microsoft.com/office/drawing/2014/main" id="{90FEB3DA-1FE5-007A-8BA4-B2FCF15C89A3}"/>
                    </a:ext>
                  </a:extLst>
                </p:cNvPr>
                <p:cNvSpPr/>
                <p:nvPr/>
              </p:nvSpPr>
              <p:spPr>
                <a:xfrm>
                  <a:off x="9698251" y="2043261"/>
                  <a:ext cx="19811" cy="20574"/>
                </a:xfrm>
                <a:custGeom>
                  <a:avLst/>
                  <a:gdLst>
                    <a:gd name="connsiteX0" fmla="*/ 5143 w 19811"/>
                    <a:gd name="connsiteY0" fmla="*/ 9906 h 20574"/>
                    <a:gd name="connsiteX1" fmla="*/ 0 w 19811"/>
                    <a:gd name="connsiteY1" fmla="*/ 16097 h 20574"/>
                    <a:gd name="connsiteX2" fmla="*/ 7620 w 19811"/>
                    <a:gd name="connsiteY2" fmla="*/ 13716 h 20574"/>
                    <a:gd name="connsiteX3" fmla="*/ 11811 w 19811"/>
                    <a:gd name="connsiteY3" fmla="*/ 20574 h 20574"/>
                    <a:gd name="connsiteX4" fmla="*/ 12001 w 19811"/>
                    <a:gd name="connsiteY4" fmla="*/ 12573 h 20574"/>
                    <a:gd name="connsiteX5" fmla="*/ 19812 w 19811"/>
                    <a:gd name="connsiteY5" fmla="*/ 10668 h 20574"/>
                    <a:gd name="connsiteX6" fmla="*/ 12192 w 19811"/>
                    <a:gd name="connsiteY6" fmla="*/ 8001 h 20574"/>
                    <a:gd name="connsiteX7" fmla="*/ 12763 w 19811"/>
                    <a:gd name="connsiteY7" fmla="*/ 0 h 20574"/>
                    <a:gd name="connsiteX8" fmla="*/ 8001 w 19811"/>
                    <a:gd name="connsiteY8" fmla="*/ 6382 h 20574"/>
                    <a:gd name="connsiteX9" fmla="*/ 571 w 19811"/>
                    <a:gd name="connsiteY9" fmla="*/ 3429 h 20574"/>
                    <a:gd name="connsiteX10" fmla="*/ 5143 w 19811"/>
                    <a:gd name="connsiteY10" fmla="*/ 9906 h 20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1" h="20574">
                      <a:moveTo>
                        <a:pt x="5143" y="9906"/>
                      </a:moveTo>
                      <a:lnTo>
                        <a:pt x="0" y="16097"/>
                      </a:lnTo>
                      <a:lnTo>
                        <a:pt x="7620" y="13716"/>
                      </a:lnTo>
                      <a:lnTo>
                        <a:pt x="11811" y="20574"/>
                      </a:lnTo>
                      <a:lnTo>
                        <a:pt x="12001" y="12573"/>
                      </a:lnTo>
                      <a:lnTo>
                        <a:pt x="19812" y="10668"/>
                      </a:lnTo>
                      <a:lnTo>
                        <a:pt x="12192" y="8001"/>
                      </a:lnTo>
                      <a:lnTo>
                        <a:pt x="12763" y="0"/>
                      </a:lnTo>
                      <a:lnTo>
                        <a:pt x="8001" y="6382"/>
                      </a:lnTo>
                      <a:lnTo>
                        <a:pt x="571" y="3429"/>
                      </a:lnTo>
                      <a:lnTo>
                        <a:pt x="5143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0" name="Freeform: Shape 1279">
                  <a:extLst>
                    <a:ext uri="{FF2B5EF4-FFF2-40B4-BE49-F238E27FC236}">
                      <a16:creationId xmlns:a16="http://schemas.microsoft.com/office/drawing/2014/main" id="{063873DF-804A-19B5-1C2D-6DFF4B67493D}"/>
                    </a:ext>
                  </a:extLst>
                </p:cNvPr>
                <p:cNvSpPr/>
                <p:nvPr/>
              </p:nvSpPr>
              <p:spPr>
                <a:xfrm>
                  <a:off x="9652912" y="2066883"/>
                  <a:ext cx="20288" cy="20954"/>
                </a:xfrm>
                <a:custGeom>
                  <a:avLst/>
                  <a:gdLst>
                    <a:gd name="connsiteX0" fmla="*/ 7906 w 20288"/>
                    <a:gd name="connsiteY0" fmla="*/ 8191 h 20954"/>
                    <a:gd name="connsiteX1" fmla="*/ 0 w 20288"/>
                    <a:gd name="connsiteY1" fmla="*/ 10192 h 20954"/>
                    <a:gd name="connsiteX2" fmla="*/ 7715 w 20288"/>
                    <a:gd name="connsiteY2" fmla="*/ 12859 h 20954"/>
                    <a:gd name="connsiteX3" fmla="*/ 7144 w 20288"/>
                    <a:gd name="connsiteY3" fmla="*/ 20955 h 20954"/>
                    <a:gd name="connsiteX4" fmla="*/ 12097 w 20288"/>
                    <a:gd name="connsiteY4" fmla="*/ 14478 h 20954"/>
                    <a:gd name="connsiteX5" fmla="*/ 19621 w 20288"/>
                    <a:gd name="connsiteY5" fmla="*/ 17526 h 20954"/>
                    <a:gd name="connsiteX6" fmla="*/ 14954 w 20288"/>
                    <a:gd name="connsiteY6" fmla="*/ 10858 h 20954"/>
                    <a:gd name="connsiteX7" fmla="*/ 20288 w 20288"/>
                    <a:gd name="connsiteY7" fmla="*/ 4667 h 20954"/>
                    <a:gd name="connsiteX8" fmla="*/ 12478 w 20288"/>
                    <a:gd name="connsiteY8" fmla="*/ 6953 h 20954"/>
                    <a:gd name="connsiteX9" fmla="*/ 8096 w 20288"/>
                    <a:gd name="connsiteY9" fmla="*/ 0 h 20954"/>
                    <a:gd name="connsiteX10" fmla="*/ 7906 w 20288"/>
                    <a:gd name="connsiteY10" fmla="*/ 8191 h 20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20954">
                      <a:moveTo>
                        <a:pt x="7906" y="8191"/>
                      </a:moveTo>
                      <a:lnTo>
                        <a:pt x="0" y="10192"/>
                      </a:lnTo>
                      <a:lnTo>
                        <a:pt x="7715" y="12859"/>
                      </a:lnTo>
                      <a:lnTo>
                        <a:pt x="7144" y="20955"/>
                      </a:lnTo>
                      <a:lnTo>
                        <a:pt x="12097" y="14478"/>
                      </a:lnTo>
                      <a:lnTo>
                        <a:pt x="19621" y="17526"/>
                      </a:lnTo>
                      <a:lnTo>
                        <a:pt x="14954" y="10858"/>
                      </a:lnTo>
                      <a:lnTo>
                        <a:pt x="20288" y="4667"/>
                      </a:lnTo>
                      <a:lnTo>
                        <a:pt x="12478" y="6953"/>
                      </a:lnTo>
                      <a:lnTo>
                        <a:pt x="8096" y="0"/>
                      </a:lnTo>
                      <a:lnTo>
                        <a:pt x="7906" y="8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1" name="Freeform: Shape 1280">
                  <a:extLst>
                    <a:ext uri="{FF2B5EF4-FFF2-40B4-BE49-F238E27FC236}">
                      <a16:creationId xmlns:a16="http://schemas.microsoft.com/office/drawing/2014/main" id="{E4AFB10A-16EA-4E88-5679-E8AA574279CA}"/>
                    </a:ext>
                  </a:extLst>
                </p:cNvPr>
                <p:cNvSpPr/>
                <p:nvPr/>
              </p:nvSpPr>
              <p:spPr>
                <a:xfrm>
                  <a:off x="8399517" y="2579138"/>
                  <a:ext cx="21050" cy="21812"/>
                </a:xfrm>
                <a:custGeom>
                  <a:avLst/>
                  <a:gdLst>
                    <a:gd name="connsiteX0" fmla="*/ 12954 w 21050"/>
                    <a:gd name="connsiteY0" fmla="*/ 7239 h 21812"/>
                    <a:gd name="connsiteX1" fmla="*/ 8477 w 21050"/>
                    <a:gd name="connsiteY1" fmla="*/ 0 h 21812"/>
                    <a:gd name="connsiteX2" fmla="*/ 8287 w 21050"/>
                    <a:gd name="connsiteY2" fmla="*/ 8477 h 21812"/>
                    <a:gd name="connsiteX3" fmla="*/ 0 w 21050"/>
                    <a:gd name="connsiteY3" fmla="*/ 10573 h 21812"/>
                    <a:gd name="connsiteX4" fmla="*/ 8096 w 21050"/>
                    <a:gd name="connsiteY4" fmla="*/ 13335 h 21812"/>
                    <a:gd name="connsiteX5" fmla="*/ 7430 w 21050"/>
                    <a:gd name="connsiteY5" fmla="*/ 21812 h 21812"/>
                    <a:gd name="connsiteX6" fmla="*/ 12573 w 21050"/>
                    <a:gd name="connsiteY6" fmla="*/ 15050 h 21812"/>
                    <a:gd name="connsiteX7" fmla="*/ 20479 w 21050"/>
                    <a:gd name="connsiteY7" fmla="*/ 18288 h 21812"/>
                    <a:gd name="connsiteX8" fmla="*/ 15621 w 21050"/>
                    <a:gd name="connsiteY8" fmla="*/ 11335 h 21812"/>
                    <a:gd name="connsiteX9" fmla="*/ 21050 w 21050"/>
                    <a:gd name="connsiteY9" fmla="*/ 4763 h 21812"/>
                    <a:gd name="connsiteX10" fmla="*/ 12954 w 21050"/>
                    <a:gd name="connsiteY10" fmla="*/ 7239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50" h="21812">
                      <a:moveTo>
                        <a:pt x="12954" y="7239"/>
                      </a:moveTo>
                      <a:lnTo>
                        <a:pt x="8477" y="0"/>
                      </a:lnTo>
                      <a:lnTo>
                        <a:pt x="8287" y="8477"/>
                      </a:lnTo>
                      <a:lnTo>
                        <a:pt x="0" y="10573"/>
                      </a:lnTo>
                      <a:lnTo>
                        <a:pt x="8096" y="13335"/>
                      </a:lnTo>
                      <a:lnTo>
                        <a:pt x="7430" y="21812"/>
                      </a:lnTo>
                      <a:lnTo>
                        <a:pt x="12573" y="15050"/>
                      </a:lnTo>
                      <a:lnTo>
                        <a:pt x="20479" y="18288"/>
                      </a:lnTo>
                      <a:lnTo>
                        <a:pt x="15621" y="11335"/>
                      </a:lnTo>
                      <a:lnTo>
                        <a:pt x="21050" y="4763"/>
                      </a:lnTo>
                      <a:lnTo>
                        <a:pt x="12954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2" name="Freeform: Shape 1281">
                  <a:extLst>
                    <a:ext uri="{FF2B5EF4-FFF2-40B4-BE49-F238E27FC236}">
                      <a16:creationId xmlns:a16="http://schemas.microsoft.com/office/drawing/2014/main" id="{E1989B37-6BAB-7050-AA80-1816754FA46B}"/>
                    </a:ext>
                  </a:extLst>
                </p:cNvPr>
                <p:cNvSpPr/>
                <p:nvPr/>
              </p:nvSpPr>
              <p:spPr>
                <a:xfrm>
                  <a:off x="9621956" y="2306247"/>
                  <a:ext cx="22098" cy="21335"/>
                </a:xfrm>
                <a:custGeom>
                  <a:avLst/>
                  <a:gdLst>
                    <a:gd name="connsiteX0" fmla="*/ 13525 w 22098"/>
                    <a:gd name="connsiteY0" fmla="*/ 8382 h 21335"/>
                    <a:gd name="connsiteX1" fmla="*/ 11430 w 22098"/>
                    <a:gd name="connsiteY1" fmla="*/ 0 h 21335"/>
                    <a:gd name="connsiteX2" fmla="*/ 8572 w 22098"/>
                    <a:gd name="connsiteY2" fmla="*/ 8096 h 21335"/>
                    <a:gd name="connsiteX3" fmla="*/ 0 w 22098"/>
                    <a:gd name="connsiteY3" fmla="*/ 7525 h 21335"/>
                    <a:gd name="connsiteX4" fmla="*/ 6858 w 22098"/>
                    <a:gd name="connsiteY4" fmla="*/ 12668 h 21335"/>
                    <a:gd name="connsiteX5" fmla="*/ 3620 w 22098"/>
                    <a:gd name="connsiteY5" fmla="*/ 20669 h 21335"/>
                    <a:gd name="connsiteX6" fmla="*/ 10668 w 22098"/>
                    <a:gd name="connsiteY6" fmla="*/ 15811 h 21335"/>
                    <a:gd name="connsiteX7" fmla="*/ 17240 w 22098"/>
                    <a:gd name="connsiteY7" fmla="*/ 21336 h 21335"/>
                    <a:gd name="connsiteX8" fmla="*/ 14764 w 22098"/>
                    <a:gd name="connsiteY8" fmla="*/ 13049 h 21335"/>
                    <a:gd name="connsiteX9" fmla="*/ 22098 w 22098"/>
                    <a:gd name="connsiteY9" fmla="*/ 8573 h 21335"/>
                    <a:gd name="connsiteX10" fmla="*/ 13525 w 22098"/>
                    <a:gd name="connsiteY10" fmla="*/ 8382 h 21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98" h="21335">
                      <a:moveTo>
                        <a:pt x="13525" y="8382"/>
                      </a:moveTo>
                      <a:lnTo>
                        <a:pt x="11430" y="0"/>
                      </a:lnTo>
                      <a:lnTo>
                        <a:pt x="8572" y="8096"/>
                      </a:lnTo>
                      <a:lnTo>
                        <a:pt x="0" y="7525"/>
                      </a:lnTo>
                      <a:lnTo>
                        <a:pt x="6858" y="12668"/>
                      </a:lnTo>
                      <a:lnTo>
                        <a:pt x="3620" y="20669"/>
                      </a:lnTo>
                      <a:lnTo>
                        <a:pt x="10668" y="15811"/>
                      </a:lnTo>
                      <a:lnTo>
                        <a:pt x="17240" y="21336"/>
                      </a:lnTo>
                      <a:lnTo>
                        <a:pt x="14764" y="13049"/>
                      </a:lnTo>
                      <a:lnTo>
                        <a:pt x="22098" y="8573"/>
                      </a:lnTo>
                      <a:lnTo>
                        <a:pt x="13525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3" name="Freeform: Shape 1282">
                  <a:extLst>
                    <a:ext uri="{FF2B5EF4-FFF2-40B4-BE49-F238E27FC236}">
                      <a16:creationId xmlns:a16="http://schemas.microsoft.com/office/drawing/2014/main" id="{9975092A-2A9A-0C46-A73F-7339C9C4BEE8}"/>
                    </a:ext>
                  </a:extLst>
                </p:cNvPr>
                <p:cNvSpPr/>
                <p:nvPr/>
              </p:nvSpPr>
              <p:spPr>
                <a:xfrm>
                  <a:off x="9741876" y="2622572"/>
                  <a:ext cx="21431" cy="22193"/>
                </a:xfrm>
                <a:custGeom>
                  <a:avLst/>
                  <a:gdLst>
                    <a:gd name="connsiteX0" fmla="*/ 13240 w 21431"/>
                    <a:gd name="connsiteY0" fmla="*/ 8572 h 22193"/>
                    <a:gd name="connsiteX1" fmla="*/ 13906 w 21431"/>
                    <a:gd name="connsiteY1" fmla="*/ 0 h 22193"/>
                    <a:gd name="connsiteX2" fmla="*/ 8668 w 21431"/>
                    <a:gd name="connsiteY2" fmla="*/ 6858 h 22193"/>
                    <a:gd name="connsiteX3" fmla="*/ 571 w 21431"/>
                    <a:gd name="connsiteY3" fmla="*/ 3619 h 22193"/>
                    <a:gd name="connsiteX4" fmla="*/ 5524 w 21431"/>
                    <a:gd name="connsiteY4" fmla="*/ 10763 h 22193"/>
                    <a:gd name="connsiteX5" fmla="*/ 0 w 21431"/>
                    <a:gd name="connsiteY5" fmla="*/ 17335 h 22193"/>
                    <a:gd name="connsiteX6" fmla="*/ 8287 w 21431"/>
                    <a:gd name="connsiteY6" fmla="*/ 14859 h 22193"/>
                    <a:gd name="connsiteX7" fmla="*/ 12859 w 21431"/>
                    <a:gd name="connsiteY7" fmla="*/ 22193 h 22193"/>
                    <a:gd name="connsiteX8" fmla="*/ 13049 w 21431"/>
                    <a:gd name="connsiteY8" fmla="*/ 13525 h 22193"/>
                    <a:gd name="connsiteX9" fmla="*/ 21431 w 21431"/>
                    <a:gd name="connsiteY9" fmla="*/ 11525 h 22193"/>
                    <a:gd name="connsiteX10" fmla="*/ 13240 w 21431"/>
                    <a:gd name="connsiteY10" fmla="*/ 8572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431" h="22193">
                      <a:moveTo>
                        <a:pt x="13240" y="8572"/>
                      </a:moveTo>
                      <a:lnTo>
                        <a:pt x="13906" y="0"/>
                      </a:lnTo>
                      <a:lnTo>
                        <a:pt x="8668" y="6858"/>
                      </a:lnTo>
                      <a:lnTo>
                        <a:pt x="571" y="3619"/>
                      </a:lnTo>
                      <a:lnTo>
                        <a:pt x="5524" y="10763"/>
                      </a:lnTo>
                      <a:lnTo>
                        <a:pt x="0" y="17335"/>
                      </a:lnTo>
                      <a:lnTo>
                        <a:pt x="8287" y="14859"/>
                      </a:lnTo>
                      <a:lnTo>
                        <a:pt x="12859" y="22193"/>
                      </a:lnTo>
                      <a:lnTo>
                        <a:pt x="13049" y="13525"/>
                      </a:lnTo>
                      <a:lnTo>
                        <a:pt x="21431" y="11525"/>
                      </a:lnTo>
                      <a:lnTo>
                        <a:pt x="13240" y="8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4" name="Freeform: Shape 1283">
                  <a:extLst>
                    <a:ext uri="{FF2B5EF4-FFF2-40B4-BE49-F238E27FC236}">
                      <a16:creationId xmlns:a16="http://schemas.microsoft.com/office/drawing/2014/main" id="{DCF7A30C-20E0-0CB0-A6A6-652324CD3CD2}"/>
                    </a:ext>
                  </a:extLst>
                </p:cNvPr>
                <p:cNvSpPr/>
                <p:nvPr/>
              </p:nvSpPr>
              <p:spPr>
                <a:xfrm>
                  <a:off x="9468603" y="2097078"/>
                  <a:ext cx="22479" cy="21716"/>
                </a:xfrm>
                <a:custGeom>
                  <a:avLst/>
                  <a:gdLst>
                    <a:gd name="connsiteX0" fmla="*/ 15526 w 22479"/>
                    <a:gd name="connsiteY0" fmla="*/ 8763 h 21716"/>
                    <a:gd name="connsiteX1" fmla="*/ 18764 w 22479"/>
                    <a:gd name="connsiteY1" fmla="*/ 667 h 21716"/>
                    <a:gd name="connsiteX2" fmla="*/ 11621 w 22479"/>
                    <a:gd name="connsiteY2" fmla="*/ 5620 h 21716"/>
                    <a:gd name="connsiteX3" fmla="*/ 4858 w 22479"/>
                    <a:gd name="connsiteY3" fmla="*/ 0 h 21716"/>
                    <a:gd name="connsiteX4" fmla="*/ 7429 w 22479"/>
                    <a:gd name="connsiteY4" fmla="*/ 8382 h 21716"/>
                    <a:gd name="connsiteX5" fmla="*/ 0 w 22479"/>
                    <a:gd name="connsiteY5" fmla="*/ 13049 h 21716"/>
                    <a:gd name="connsiteX6" fmla="*/ 8763 w 22479"/>
                    <a:gd name="connsiteY6" fmla="*/ 13240 h 21716"/>
                    <a:gd name="connsiteX7" fmla="*/ 10859 w 22479"/>
                    <a:gd name="connsiteY7" fmla="*/ 21717 h 21716"/>
                    <a:gd name="connsiteX8" fmla="*/ 13716 w 22479"/>
                    <a:gd name="connsiteY8" fmla="*/ 13430 h 21716"/>
                    <a:gd name="connsiteX9" fmla="*/ 22479 w 22479"/>
                    <a:gd name="connsiteY9" fmla="*/ 14097 h 21716"/>
                    <a:gd name="connsiteX10" fmla="*/ 15526 w 22479"/>
                    <a:gd name="connsiteY10" fmla="*/ 8763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9" h="21716">
                      <a:moveTo>
                        <a:pt x="15526" y="8763"/>
                      </a:moveTo>
                      <a:lnTo>
                        <a:pt x="18764" y="667"/>
                      </a:lnTo>
                      <a:lnTo>
                        <a:pt x="11621" y="5620"/>
                      </a:lnTo>
                      <a:lnTo>
                        <a:pt x="4858" y="0"/>
                      </a:lnTo>
                      <a:lnTo>
                        <a:pt x="7429" y="8382"/>
                      </a:lnTo>
                      <a:lnTo>
                        <a:pt x="0" y="13049"/>
                      </a:lnTo>
                      <a:lnTo>
                        <a:pt x="8763" y="13240"/>
                      </a:lnTo>
                      <a:lnTo>
                        <a:pt x="10859" y="21717"/>
                      </a:lnTo>
                      <a:lnTo>
                        <a:pt x="13716" y="13430"/>
                      </a:lnTo>
                      <a:lnTo>
                        <a:pt x="22479" y="14097"/>
                      </a:lnTo>
                      <a:lnTo>
                        <a:pt x="15526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5" name="Freeform: Shape 1284">
                  <a:extLst>
                    <a:ext uri="{FF2B5EF4-FFF2-40B4-BE49-F238E27FC236}">
                      <a16:creationId xmlns:a16="http://schemas.microsoft.com/office/drawing/2014/main" id="{B61A86A0-6C24-0195-46F4-5C65A3507D4D}"/>
                    </a:ext>
                  </a:extLst>
                </p:cNvPr>
                <p:cNvSpPr/>
                <p:nvPr/>
              </p:nvSpPr>
              <p:spPr>
                <a:xfrm>
                  <a:off x="8737369" y="2307485"/>
                  <a:ext cx="22860" cy="22097"/>
                </a:xfrm>
                <a:custGeom>
                  <a:avLst/>
                  <a:gdLst>
                    <a:gd name="connsiteX0" fmla="*/ 15335 w 22860"/>
                    <a:gd name="connsiteY0" fmla="*/ 13526 h 22097"/>
                    <a:gd name="connsiteX1" fmla="*/ 22860 w 22860"/>
                    <a:gd name="connsiteY1" fmla="*/ 8858 h 22097"/>
                    <a:gd name="connsiteX2" fmla="*/ 14002 w 22860"/>
                    <a:gd name="connsiteY2" fmla="*/ 8668 h 22097"/>
                    <a:gd name="connsiteX3" fmla="*/ 11811 w 22860"/>
                    <a:gd name="connsiteY3" fmla="*/ 0 h 22097"/>
                    <a:gd name="connsiteX4" fmla="*/ 8858 w 22860"/>
                    <a:gd name="connsiteY4" fmla="*/ 8382 h 22097"/>
                    <a:gd name="connsiteX5" fmla="*/ 0 w 22860"/>
                    <a:gd name="connsiteY5" fmla="*/ 7810 h 22097"/>
                    <a:gd name="connsiteX6" fmla="*/ 7049 w 22860"/>
                    <a:gd name="connsiteY6" fmla="*/ 13145 h 22097"/>
                    <a:gd name="connsiteX7" fmla="*/ 3715 w 22860"/>
                    <a:gd name="connsiteY7" fmla="*/ 21431 h 22097"/>
                    <a:gd name="connsiteX8" fmla="*/ 11049 w 22860"/>
                    <a:gd name="connsiteY8" fmla="*/ 16383 h 22097"/>
                    <a:gd name="connsiteX9" fmla="*/ 17907 w 22860"/>
                    <a:gd name="connsiteY9" fmla="*/ 22098 h 22097"/>
                    <a:gd name="connsiteX10" fmla="*/ 15335 w 22860"/>
                    <a:gd name="connsiteY10" fmla="*/ 13526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60" h="22097">
                      <a:moveTo>
                        <a:pt x="15335" y="13526"/>
                      </a:moveTo>
                      <a:lnTo>
                        <a:pt x="22860" y="8858"/>
                      </a:lnTo>
                      <a:lnTo>
                        <a:pt x="14002" y="8668"/>
                      </a:lnTo>
                      <a:lnTo>
                        <a:pt x="11811" y="0"/>
                      </a:lnTo>
                      <a:lnTo>
                        <a:pt x="8858" y="8382"/>
                      </a:lnTo>
                      <a:lnTo>
                        <a:pt x="0" y="7810"/>
                      </a:lnTo>
                      <a:lnTo>
                        <a:pt x="7049" y="13145"/>
                      </a:lnTo>
                      <a:lnTo>
                        <a:pt x="3715" y="21431"/>
                      </a:lnTo>
                      <a:lnTo>
                        <a:pt x="11049" y="16383"/>
                      </a:lnTo>
                      <a:lnTo>
                        <a:pt x="17907" y="22098"/>
                      </a:lnTo>
                      <a:lnTo>
                        <a:pt x="15335" y="13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6" name="Freeform: Shape 1285">
                  <a:extLst>
                    <a:ext uri="{FF2B5EF4-FFF2-40B4-BE49-F238E27FC236}">
                      <a16:creationId xmlns:a16="http://schemas.microsoft.com/office/drawing/2014/main" id="{174A4551-DF2E-9D9D-6F37-2D3F5DBECCB5}"/>
                    </a:ext>
                  </a:extLst>
                </p:cNvPr>
                <p:cNvSpPr/>
                <p:nvPr/>
              </p:nvSpPr>
              <p:spPr>
                <a:xfrm>
                  <a:off x="8247689" y="2564469"/>
                  <a:ext cx="22383" cy="23145"/>
                </a:xfrm>
                <a:custGeom>
                  <a:avLst/>
                  <a:gdLst>
                    <a:gd name="connsiteX0" fmla="*/ 13621 w 22383"/>
                    <a:gd name="connsiteY0" fmla="*/ 14192 h 23145"/>
                    <a:gd name="connsiteX1" fmla="*/ 22384 w 22383"/>
                    <a:gd name="connsiteY1" fmla="*/ 12001 h 23145"/>
                    <a:gd name="connsiteX2" fmla="*/ 13906 w 22383"/>
                    <a:gd name="connsiteY2" fmla="*/ 9049 h 23145"/>
                    <a:gd name="connsiteX3" fmla="*/ 14478 w 22383"/>
                    <a:gd name="connsiteY3" fmla="*/ 0 h 23145"/>
                    <a:gd name="connsiteX4" fmla="*/ 9049 w 22383"/>
                    <a:gd name="connsiteY4" fmla="*/ 7144 h 23145"/>
                    <a:gd name="connsiteX5" fmla="*/ 667 w 22383"/>
                    <a:gd name="connsiteY5" fmla="*/ 3810 h 23145"/>
                    <a:gd name="connsiteX6" fmla="*/ 5810 w 22383"/>
                    <a:gd name="connsiteY6" fmla="*/ 11239 h 23145"/>
                    <a:gd name="connsiteX7" fmla="*/ 0 w 22383"/>
                    <a:gd name="connsiteY7" fmla="*/ 18097 h 23145"/>
                    <a:gd name="connsiteX8" fmla="*/ 8668 w 22383"/>
                    <a:gd name="connsiteY8" fmla="*/ 15526 h 23145"/>
                    <a:gd name="connsiteX9" fmla="*/ 13430 w 22383"/>
                    <a:gd name="connsiteY9" fmla="*/ 23146 h 23145"/>
                    <a:gd name="connsiteX10" fmla="*/ 13621 w 22383"/>
                    <a:gd name="connsiteY10" fmla="*/ 14192 h 23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83" h="23145">
                      <a:moveTo>
                        <a:pt x="13621" y="14192"/>
                      </a:moveTo>
                      <a:lnTo>
                        <a:pt x="22384" y="12001"/>
                      </a:lnTo>
                      <a:lnTo>
                        <a:pt x="13906" y="9049"/>
                      </a:lnTo>
                      <a:lnTo>
                        <a:pt x="14478" y="0"/>
                      </a:lnTo>
                      <a:lnTo>
                        <a:pt x="9049" y="7144"/>
                      </a:lnTo>
                      <a:lnTo>
                        <a:pt x="667" y="3810"/>
                      </a:lnTo>
                      <a:lnTo>
                        <a:pt x="5810" y="11239"/>
                      </a:lnTo>
                      <a:lnTo>
                        <a:pt x="0" y="18097"/>
                      </a:lnTo>
                      <a:lnTo>
                        <a:pt x="8668" y="15526"/>
                      </a:lnTo>
                      <a:lnTo>
                        <a:pt x="13430" y="23146"/>
                      </a:lnTo>
                      <a:lnTo>
                        <a:pt x="13621" y="14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7" name="Freeform: Shape 1286">
                  <a:extLst>
                    <a:ext uri="{FF2B5EF4-FFF2-40B4-BE49-F238E27FC236}">
                      <a16:creationId xmlns:a16="http://schemas.microsoft.com/office/drawing/2014/main" id="{EE6A25E7-4CCB-19C6-0EF6-1518DF609DF8}"/>
                    </a:ext>
                  </a:extLst>
                </p:cNvPr>
                <p:cNvSpPr/>
                <p:nvPr/>
              </p:nvSpPr>
              <p:spPr>
                <a:xfrm>
                  <a:off x="9347350" y="2141845"/>
                  <a:ext cx="22764" cy="23622"/>
                </a:xfrm>
                <a:custGeom>
                  <a:avLst/>
                  <a:gdLst>
                    <a:gd name="connsiteX0" fmla="*/ 13526 w 22764"/>
                    <a:gd name="connsiteY0" fmla="*/ 16288 h 23622"/>
                    <a:gd name="connsiteX1" fmla="*/ 22098 w 22764"/>
                    <a:gd name="connsiteY1" fmla="*/ 19812 h 23622"/>
                    <a:gd name="connsiteX2" fmla="*/ 16859 w 22764"/>
                    <a:gd name="connsiteY2" fmla="*/ 12192 h 23622"/>
                    <a:gd name="connsiteX3" fmla="*/ 22765 w 22764"/>
                    <a:gd name="connsiteY3" fmla="*/ 5239 h 23622"/>
                    <a:gd name="connsiteX4" fmla="*/ 14002 w 22764"/>
                    <a:gd name="connsiteY4" fmla="*/ 7810 h 23622"/>
                    <a:gd name="connsiteX5" fmla="*/ 9049 w 22764"/>
                    <a:gd name="connsiteY5" fmla="*/ 0 h 23622"/>
                    <a:gd name="connsiteX6" fmla="*/ 8858 w 22764"/>
                    <a:gd name="connsiteY6" fmla="*/ 9239 h 23622"/>
                    <a:gd name="connsiteX7" fmla="*/ 0 w 22764"/>
                    <a:gd name="connsiteY7" fmla="*/ 11430 h 23622"/>
                    <a:gd name="connsiteX8" fmla="*/ 8668 w 22764"/>
                    <a:gd name="connsiteY8" fmla="*/ 14478 h 23622"/>
                    <a:gd name="connsiteX9" fmla="*/ 8001 w 22764"/>
                    <a:gd name="connsiteY9" fmla="*/ 23622 h 23622"/>
                    <a:gd name="connsiteX10" fmla="*/ 13526 w 22764"/>
                    <a:gd name="connsiteY10" fmla="*/ 16288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764" h="23622">
                      <a:moveTo>
                        <a:pt x="13526" y="16288"/>
                      </a:moveTo>
                      <a:lnTo>
                        <a:pt x="22098" y="19812"/>
                      </a:lnTo>
                      <a:lnTo>
                        <a:pt x="16859" y="12192"/>
                      </a:lnTo>
                      <a:lnTo>
                        <a:pt x="22765" y="5239"/>
                      </a:lnTo>
                      <a:lnTo>
                        <a:pt x="14002" y="7810"/>
                      </a:lnTo>
                      <a:lnTo>
                        <a:pt x="9049" y="0"/>
                      </a:lnTo>
                      <a:lnTo>
                        <a:pt x="8858" y="9239"/>
                      </a:lnTo>
                      <a:lnTo>
                        <a:pt x="0" y="11430"/>
                      </a:lnTo>
                      <a:lnTo>
                        <a:pt x="8668" y="14478"/>
                      </a:lnTo>
                      <a:lnTo>
                        <a:pt x="8001" y="23622"/>
                      </a:lnTo>
                      <a:lnTo>
                        <a:pt x="13526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8" name="Freeform: Shape 1287">
                  <a:extLst>
                    <a:ext uri="{FF2B5EF4-FFF2-40B4-BE49-F238E27FC236}">
                      <a16:creationId xmlns:a16="http://schemas.microsoft.com/office/drawing/2014/main" id="{9AD77545-6FF8-5B0A-0E24-1A29121FD2BB}"/>
                    </a:ext>
                  </a:extLst>
                </p:cNvPr>
                <p:cNvSpPr/>
                <p:nvPr/>
              </p:nvSpPr>
              <p:spPr>
                <a:xfrm>
                  <a:off x="8178157" y="2573042"/>
                  <a:ext cx="23812" cy="23050"/>
                </a:xfrm>
                <a:custGeom>
                  <a:avLst/>
                  <a:gdLst>
                    <a:gd name="connsiteX0" fmla="*/ 11525 w 23812"/>
                    <a:gd name="connsiteY0" fmla="*/ 17050 h 23050"/>
                    <a:gd name="connsiteX1" fmla="*/ 18574 w 23812"/>
                    <a:gd name="connsiteY1" fmla="*/ 23050 h 23050"/>
                    <a:gd name="connsiteX2" fmla="*/ 15907 w 23812"/>
                    <a:gd name="connsiteY2" fmla="*/ 14097 h 23050"/>
                    <a:gd name="connsiteX3" fmla="*/ 23813 w 23812"/>
                    <a:gd name="connsiteY3" fmla="*/ 9239 h 23050"/>
                    <a:gd name="connsiteX4" fmla="*/ 14573 w 23812"/>
                    <a:gd name="connsiteY4" fmla="*/ 9049 h 23050"/>
                    <a:gd name="connsiteX5" fmla="*/ 12287 w 23812"/>
                    <a:gd name="connsiteY5" fmla="*/ 0 h 23050"/>
                    <a:gd name="connsiteX6" fmla="*/ 9239 w 23812"/>
                    <a:gd name="connsiteY6" fmla="*/ 8763 h 23050"/>
                    <a:gd name="connsiteX7" fmla="*/ 0 w 23812"/>
                    <a:gd name="connsiteY7" fmla="*/ 8096 h 23050"/>
                    <a:gd name="connsiteX8" fmla="*/ 7334 w 23812"/>
                    <a:gd name="connsiteY8" fmla="*/ 13716 h 23050"/>
                    <a:gd name="connsiteX9" fmla="*/ 3905 w 23812"/>
                    <a:gd name="connsiteY9" fmla="*/ 22384 h 23050"/>
                    <a:gd name="connsiteX10" fmla="*/ 11525 w 23812"/>
                    <a:gd name="connsiteY10" fmla="*/ 17050 h 23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2" h="23050">
                      <a:moveTo>
                        <a:pt x="11525" y="17050"/>
                      </a:moveTo>
                      <a:lnTo>
                        <a:pt x="18574" y="23050"/>
                      </a:lnTo>
                      <a:lnTo>
                        <a:pt x="15907" y="14097"/>
                      </a:lnTo>
                      <a:lnTo>
                        <a:pt x="23813" y="9239"/>
                      </a:lnTo>
                      <a:lnTo>
                        <a:pt x="14573" y="9049"/>
                      </a:lnTo>
                      <a:lnTo>
                        <a:pt x="12287" y="0"/>
                      </a:lnTo>
                      <a:lnTo>
                        <a:pt x="9239" y="8763"/>
                      </a:lnTo>
                      <a:lnTo>
                        <a:pt x="0" y="8096"/>
                      </a:lnTo>
                      <a:lnTo>
                        <a:pt x="7334" y="13716"/>
                      </a:lnTo>
                      <a:lnTo>
                        <a:pt x="3905" y="22384"/>
                      </a:lnTo>
                      <a:lnTo>
                        <a:pt x="11525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9" name="Freeform: Shape 1288">
                  <a:extLst>
                    <a:ext uri="{FF2B5EF4-FFF2-40B4-BE49-F238E27FC236}">
                      <a16:creationId xmlns:a16="http://schemas.microsoft.com/office/drawing/2014/main" id="{1A67126B-B721-4184-643D-E875ED0A583F}"/>
                    </a:ext>
                  </a:extLst>
                </p:cNvPr>
                <p:cNvSpPr/>
                <p:nvPr/>
              </p:nvSpPr>
              <p:spPr>
                <a:xfrm>
                  <a:off x="9349827" y="2259574"/>
                  <a:ext cx="23241" cy="24098"/>
                </a:xfrm>
                <a:custGeom>
                  <a:avLst/>
                  <a:gdLst>
                    <a:gd name="connsiteX0" fmla="*/ 8954 w 23241"/>
                    <a:gd name="connsiteY0" fmla="*/ 16097 h 24098"/>
                    <a:gd name="connsiteX1" fmla="*/ 13906 w 23241"/>
                    <a:gd name="connsiteY1" fmla="*/ 24098 h 24098"/>
                    <a:gd name="connsiteX2" fmla="*/ 14192 w 23241"/>
                    <a:gd name="connsiteY2" fmla="*/ 14764 h 24098"/>
                    <a:gd name="connsiteX3" fmla="*/ 23241 w 23241"/>
                    <a:gd name="connsiteY3" fmla="*/ 12478 h 24098"/>
                    <a:gd name="connsiteX4" fmla="*/ 14383 w 23241"/>
                    <a:gd name="connsiteY4" fmla="*/ 9335 h 24098"/>
                    <a:gd name="connsiteX5" fmla="*/ 15050 w 23241"/>
                    <a:gd name="connsiteY5" fmla="*/ 0 h 24098"/>
                    <a:gd name="connsiteX6" fmla="*/ 9430 w 23241"/>
                    <a:gd name="connsiteY6" fmla="*/ 7429 h 24098"/>
                    <a:gd name="connsiteX7" fmla="*/ 667 w 23241"/>
                    <a:gd name="connsiteY7" fmla="*/ 3905 h 24098"/>
                    <a:gd name="connsiteX8" fmla="*/ 6001 w 23241"/>
                    <a:gd name="connsiteY8" fmla="*/ 11621 h 24098"/>
                    <a:gd name="connsiteX9" fmla="*/ 0 w 23241"/>
                    <a:gd name="connsiteY9" fmla="*/ 18860 h 24098"/>
                    <a:gd name="connsiteX10" fmla="*/ 8954 w 23241"/>
                    <a:gd name="connsiteY10" fmla="*/ 16097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41" h="24098">
                      <a:moveTo>
                        <a:pt x="8954" y="16097"/>
                      </a:moveTo>
                      <a:lnTo>
                        <a:pt x="13906" y="24098"/>
                      </a:lnTo>
                      <a:lnTo>
                        <a:pt x="14192" y="14764"/>
                      </a:lnTo>
                      <a:lnTo>
                        <a:pt x="23241" y="12478"/>
                      </a:lnTo>
                      <a:lnTo>
                        <a:pt x="14383" y="9335"/>
                      </a:lnTo>
                      <a:lnTo>
                        <a:pt x="15050" y="0"/>
                      </a:lnTo>
                      <a:lnTo>
                        <a:pt x="9430" y="7429"/>
                      </a:lnTo>
                      <a:lnTo>
                        <a:pt x="667" y="3905"/>
                      </a:lnTo>
                      <a:lnTo>
                        <a:pt x="6001" y="11621"/>
                      </a:lnTo>
                      <a:lnTo>
                        <a:pt x="0" y="18860"/>
                      </a:lnTo>
                      <a:lnTo>
                        <a:pt x="8954" y="16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0" name="Freeform: Shape 1289">
                  <a:extLst>
                    <a:ext uri="{FF2B5EF4-FFF2-40B4-BE49-F238E27FC236}">
                      <a16:creationId xmlns:a16="http://schemas.microsoft.com/office/drawing/2014/main" id="{814C250C-0750-E15E-910B-059101724922}"/>
                    </a:ext>
                  </a:extLst>
                </p:cNvPr>
                <p:cNvSpPr/>
                <p:nvPr/>
              </p:nvSpPr>
              <p:spPr>
                <a:xfrm>
                  <a:off x="8198731" y="2721632"/>
                  <a:ext cx="23717" cy="24669"/>
                </a:xfrm>
                <a:custGeom>
                  <a:avLst/>
                  <a:gdLst>
                    <a:gd name="connsiteX0" fmla="*/ 9049 w 23717"/>
                    <a:gd name="connsiteY0" fmla="*/ 15050 h 24669"/>
                    <a:gd name="connsiteX1" fmla="*/ 8287 w 23717"/>
                    <a:gd name="connsiteY1" fmla="*/ 24670 h 24669"/>
                    <a:gd name="connsiteX2" fmla="*/ 14097 w 23717"/>
                    <a:gd name="connsiteY2" fmla="*/ 16954 h 24669"/>
                    <a:gd name="connsiteX3" fmla="*/ 23050 w 23717"/>
                    <a:gd name="connsiteY3" fmla="*/ 20574 h 24669"/>
                    <a:gd name="connsiteX4" fmla="*/ 17526 w 23717"/>
                    <a:gd name="connsiteY4" fmla="*/ 12763 h 24669"/>
                    <a:gd name="connsiteX5" fmla="*/ 23717 w 23717"/>
                    <a:gd name="connsiteY5" fmla="*/ 5429 h 24669"/>
                    <a:gd name="connsiteX6" fmla="*/ 14573 w 23717"/>
                    <a:gd name="connsiteY6" fmla="*/ 8192 h 24669"/>
                    <a:gd name="connsiteX7" fmla="*/ 9430 w 23717"/>
                    <a:gd name="connsiteY7" fmla="*/ 0 h 24669"/>
                    <a:gd name="connsiteX8" fmla="*/ 9239 w 23717"/>
                    <a:gd name="connsiteY8" fmla="*/ 9620 h 24669"/>
                    <a:gd name="connsiteX9" fmla="*/ 0 w 23717"/>
                    <a:gd name="connsiteY9" fmla="*/ 11906 h 24669"/>
                    <a:gd name="connsiteX10" fmla="*/ 9049 w 23717"/>
                    <a:gd name="connsiteY10" fmla="*/ 15050 h 24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717" h="24669">
                      <a:moveTo>
                        <a:pt x="9049" y="15050"/>
                      </a:moveTo>
                      <a:lnTo>
                        <a:pt x="8287" y="24670"/>
                      </a:lnTo>
                      <a:lnTo>
                        <a:pt x="14097" y="16954"/>
                      </a:lnTo>
                      <a:lnTo>
                        <a:pt x="23050" y="20574"/>
                      </a:lnTo>
                      <a:lnTo>
                        <a:pt x="17526" y="12763"/>
                      </a:lnTo>
                      <a:lnTo>
                        <a:pt x="23717" y="5429"/>
                      </a:lnTo>
                      <a:lnTo>
                        <a:pt x="14573" y="8192"/>
                      </a:lnTo>
                      <a:lnTo>
                        <a:pt x="9430" y="0"/>
                      </a:lnTo>
                      <a:lnTo>
                        <a:pt x="9239" y="9620"/>
                      </a:lnTo>
                      <a:lnTo>
                        <a:pt x="0" y="11906"/>
                      </a:lnTo>
                      <a:lnTo>
                        <a:pt x="9049" y="15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1" name="Freeform: Shape 1290">
                  <a:extLst>
                    <a:ext uri="{FF2B5EF4-FFF2-40B4-BE49-F238E27FC236}">
                      <a16:creationId xmlns:a16="http://schemas.microsoft.com/office/drawing/2014/main" id="{211F2DAD-B896-6AAD-BAC2-6D8E4D1DFDD4}"/>
                    </a:ext>
                  </a:extLst>
                </p:cNvPr>
                <p:cNvSpPr/>
                <p:nvPr/>
              </p:nvSpPr>
              <p:spPr>
                <a:xfrm>
                  <a:off x="9733303" y="2852315"/>
                  <a:ext cx="24860" cy="24003"/>
                </a:xfrm>
                <a:custGeom>
                  <a:avLst/>
                  <a:gdLst>
                    <a:gd name="connsiteX0" fmla="*/ 7715 w 24860"/>
                    <a:gd name="connsiteY0" fmla="*/ 14383 h 24003"/>
                    <a:gd name="connsiteX1" fmla="*/ 4096 w 24860"/>
                    <a:gd name="connsiteY1" fmla="*/ 23336 h 24003"/>
                    <a:gd name="connsiteX2" fmla="*/ 12001 w 24860"/>
                    <a:gd name="connsiteY2" fmla="*/ 17812 h 24003"/>
                    <a:gd name="connsiteX3" fmla="*/ 19431 w 24860"/>
                    <a:gd name="connsiteY3" fmla="*/ 24003 h 24003"/>
                    <a:gd name="connsiteX4" fmla="*/ 16669 w 24860"/>
                    <a:gd name="connsiteY4" fmla="*/ 14764 h 24003"/>
                    <a:gd name="connsiteX5" fmla="*/ 24860 w 24860"/>
                    <a:gd name="connsiteY5" fmla="*/ 9620 h 24003"/>
                    <a:gd name="connsiteX6" fmla="*/ 15240 w 24860"/>
                    <a:gd name="connsiteY6" fmla="*/ 9430 h 24003"/>
                    <a:gd name="connsiteX7" fmla="*/ 12859 w 24860"/>
                    <a:gd name="connsiteY7" fmla="*/ 0 h 24003"/>
                    <a:gd name="connsiteX8" fmla="*/ 9715 w 24860"/>
                    <a:gd name="connsiteY8" fmla="*/ 9144 h 24003"/>
                    <a:gd name="connsiteX9" fmla="*/ 0 w 24860"/>
                    <a:gd name="connsiteY9" fmla="*/ 8477 h 24003"/>
                    <a:gd name="connsiteX10" fmla="*/ 7715 w 24860"/>
                    <a:gd name="connsiteY10" fmla="*/ 14383 h 24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860" h="24003">
                      <a:moveTo>
                        <a:pt x="7715" y="14383"/>
                      </a:moveTo>
                      <a:lnTo>
                        <a:pt x="4096" y="23336"/>
                      </a:lnTo>
                      <a:lnTo>
                        <a:pt x="12001" y="17812"/>
                      </a:lnTo>
                      <a:lnTo>
                        <a:pt x="19431" y="24003"/>
                      </a:lnTo>
                      <a:lnTo>
                        <a:pt x="16669" y="14764"/>
                      </a:lnTo>
                      <a:lnTo>
                        <a:pt x="24860" y="9620"/>
                      </a:lnTo>
                      <a:lnTo>
                        <a:pt x="15240" y="9430"/>
                      </a:lnTo>
                      <a:lnTo>
                        <a:pt x="12859" y="0"/>
                      </a:lnTo>
                      <a:lnTo>
                        <a:pt x="9715" y="9144"/>
                      </a:lnTo>
                      <a:lnTo>
                        <a:pt x="0" y="8477"/>
                      </a:lnTo>
                      <a:lnTo>
                        <a:pt x="7715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2" name="Freeform: Shape 1291">
                  <a:extLst>
                    <a:ext uri="{FF2B5EF4-FFF2-40B4-BE49-F238E27FC236}">
                      <a16:creationId xmlns:a16="http://schemas.microsoft.com/office/drawing/2014/main" id="{F18343D0-E572-4135-50A7-415FE1E7AAB5}"/>
                    </a:ext>
                  </a:extLst>
                </p:cNvPr>
                <p:cNvSpPr/>
                <p:nvPr/>
              </p:nvSpPr>
              <p:spPr>
                <a:xfrm>
                  <a:off x="9608145" y="2861840"/>
                  <a:ext cx="24193" cy="25050"/>
                </a:xfrm>
                <a:custGeom>
                  <a:avLst/>
                  <a:gdLst>
                    <a:gd name="connsiteX0" fmla="*/ 6287 w 24193"/>
                    <a:gd name="connsiteY0" fmla="*/ 12097 h 25050"/>
                    <a:gd name="connsiteX1" fmla="*/ 0 w 24193"/>
                    <a:gd name="connsiteY1" fmla="*/ 19621 h 25050"/>
                    <a:gd name="connsiteX2" fmla="*/ 9335 w 24193"/>
                    <a:gd name="connsiteY2" fmla="*/ 16764 h 25050"/>
                    <a:gd name="connsiteX3" fmla="*/ 14478 w 24193"/>
                    <a:gd name="connsiteY3" fmla="*/ 25051 h 25050"/>
                    <a:gd name="connsiteX4" fmla="*/ 14669 w 24193"/>
                    <a:gd name="connsiteY4" fmla="*/ 15335 h 25050"/>
                    <a:gd name="connsiteX5" fmla="*/ 24194 w 24193"/>
                    <a:gd name="connsiteY5" fmla="*/ 12954 h 25050"/>
                    <a:gd name="connsiteX6" fmla="*/ 14954 w 24193"/>
                    <a:gd name="connsiteY6" fmla="*/ 9716 h 25050"/>
                    <a:gd name="connsiteX7" fmla="*/ 15621 w 24193"/>
                    <a:gd name="connsiteY7" fmla="*/ 0 h 25050"/>
                    <a:gd name="connsiteX8" fmla="*/ 9716 w 24193"/>
                    <a:gd name="connsiteY8" fmla="*/ 7810 h 25050"/>
                    <a:gd name="connsiteX9" fmla="*/ 667 w 24193"/>
                    <a:gd name="connsiteY9" fmla="*/ 4096 h 25050"/>
                    <a:gd name="connsiteX10" fmla="*/ 6287 w 24193"/>
                    <a:gd name="connsiteY10" fmla="*/ 12097 h 25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193" h="25050">
                      <a:moveTo>
                        <a:pt x="6287" y="12097"/>
                      </a:moveTo>
                      <a:lnTo>
                        <a:pt x="0" y="19621"/>
                      </a:lnTo>
                      <a:lnTo>
                        <a:pt x="9335" y="16764"/>
                      </a:lnTo>
                      <a:lnTo>
                        <a:pt x="14478" y="25051"/>
                      </a:lnTo>
                      <a:lnTo>
                        <a:pt x="14669" y="15335"/>
                      </a:lnTo>
                      <a:lnTo>
                        <a:pt x="24194" y="12954"/>
                      </a:lnTo>
                      <a:lnTo>
                        <a:pt x="14954" y="9716"/>
                      </a:lnTo>
                      <a:lnTo>
                        <a:pt x="15621" y="0"/>
                      </a:lnTo>
                      <a:lnTo>
                        <a:pt x="9716" y="7810"/>
                      </a:lnTo>
                      <a:lnTo>
                        <a:pt x="667" y="4096"/>
                      </a:lnTo>
                      <a:lnTo>
                        <a:pt x="6287" y="12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3" name="Freeform: Shape 1292">
                  <a:extLst>
                    <a:ext uri="{FF2B5EF4-FFF2-40B4-BE49-F238E27FC236}">
                      <a16:creationId xmlns:a16="http://schemas.microsoft.com/office/drawing/2014/main" id="{A588CFD8-BBF2-1847-DF27-2E07DB98BEAA}"/>
                    </a:ext>
                  </a:extLst>
                </p:cNvPr>
                <p:cNvSpPr/>
                <p:nvPr/>
              </p:nvSpPr>
              <p:spPr>
                <a:xfrm>
                  <a:off x="9159327" y="2954327"/>
                  <a:ext cx="24765" cy="25622"/>
                </a:xfrm>
                <a:custGeom>
                  <a:avLst/>
                  <a:gdLst>
                    <a:gd name="connsiteX0" fmla="*/ 9715 w 24765"/>
                    <a:gd name="connsiteY0" fmla="*/ 9906 h 25622"/>
                    <a:gd name="connsiteX1" fmla="*/ 0 w 24765"/>
                    <a:gd name="connsiteY1" fmla="*/ 12383 h 25622"/>
                    <a:gd name="connsiteX2" fmla="*/ 9430 w 24765"/>
                    <a:gd name="connsiteY2" fmla="*/ 15621 h 25622"/>
                    <a:gd name="connsiteX3" fmla="*/ 8763 w 24765"/>
                    <a:gd name="connsiteY3" fmla="*/ 25622 h 25622"/>
                    <a:gd name="connsiteX4" fmla="*/ 14764 w 24765"/>
                    <a:gd name="connsiteY4" fmla="*/ 17621 h 25622"/>
                    <a:gd name="connsiteX5" fmla="*/ 24003 w 24765"/>
                    <a:gd name="connsiteY5" fmla="*/ 21431 h 25622"/>
                    <a:gd name="connsiteX6" fmla="*/ 18383 w 24765"/>
                    <a:gd name="connsiteY6" fmla="*/ 13240 h 25622"/>
                    <a:gd name="connsiteX7" fmla="*/ 24765 w 24765"/>
                    <a:gd name="connsiteY7" fmla="*/ 5525 h 25622"/>
                    <a:gd name="connsiteX8" fmla="*/ 15240 w 24765"/>
                    <a:gd name="connsiteY8" fmla="*/ 8477 h 25622"/>
                    <a:gd name="connsiteX9" fmla="*/ 9906 w 24765"/>
                    <a:gd name="connsiteY9" fmla="*/ 0 h 25622"/>
                    <a:gd name="connsiteX10" fmla="*/ 9715 w 24765"/>
                    <a:gd name="connsiteY10" fmla="*/ 9906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5" h="25622">
                      <a:moveTo>
                        <a:pt x="9715" y="9906"/>
                      </a:moveTo>
                      <a:lnTo>
                        <a:pt x="0" y="12383"/>
                      </a:lnTo>
                      <a:lnTo>
                        <a:pt x="9430" y="15621"/>
                      </a:lnTo>
                      <a:lnTo>
                        <a:pt x="8763" y="25622"/>
                      </a:lnTo>
                      <a:lnTo>
                        <a:pt x="14764" y="17621"/>
                      </a:lnTo>
                      <a:lnTo>
                        <a:pt x="24003" y="21431"/>
                      </a:lnTo>
                      <a:lnTo>
                        <a:pt x="18383" y="13240"/>
                      </a:lnTo>
                      <a:lnTo>
                        <a:pt x="24765" y="5525"/>
                      </a:lnTo>
                      <a:lnTo>
                        <a:pt x="15240" y="8477"/>
                      </a:lnTo>
                      <a:lnTo>
                        <a:pt x="9906" y="0"/>
                      </a:lnTo>
                      <a:lnTo>
                        <a:pt x="9715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4" name="Freeform: Shape 1293">
                  <a:extLst>
                    <a:ext uri="{FF2B5EF4-FFF2-40B4-BE49-F238E27FC236}">
                      <a16:creationId xmlns:a16="http://schemas.microsoft.com/office/drawing/2014/main" id="{E31E6386-DDE2-0608-1764-8BC7110DFA50}"/>
                    </a:ext>
                  </a:extLst>
                </p:cNvPr>
                <p:cNvSpPr/>
                <p:nvPr/>
              </p:nvSpPr>
              <p:spPr>
                <a:xfrm>
                  <a:off x="9242099" y="2429024"/>
                  <a:ext cx="25812" cy="24955"/>
                </a:xfrm>
                <a:custGeom>
                  <a:avLst/>
                  <a:gdLst>
                    <a:gd name="connsiteX0" fmla="*/ 10001 w 25812"/>
                    <a:gd name="connsiteY0" fmla="*/ 9430 h 24955"/>
                    <a:gd name="connsiteX1" fmla="*/ 0 w 25812"/>
                    <a:gd name="connsiteY1" fmla="*/ 8763 h 24955"/>
                    <a:gd name="connsiteX2" fmla="*/ 8001 w 25812"/>
                    <a:gd name="connsiteY2" fmla="*/ 14859 h 24955"/>
                    <a:gd name="connsiteX3" fmla="*/ 4191 w 25812"/>
                    <a:gd name="connsiteY3" fmla="*/ 24193 h 24955"/>
                    <a:gd name="connsiteX4" fmla="*/ 12478 w 25812"/>
                    <a:gd name="connsiteY4" fmla="*/ 18479 h 24955"/>
                    <a:gd name="connsiteX5" fmla="*/ 20193 w 25812"/>
                    <a:gd name="connsiteY5" fmla="*/ 24955 h 24955"/>
                    <a:gd name="connsiteX6" fmla="*/ 17240 w 25812"/>
                    <a:gd name="connsiteY6" fmla="*/ 15335 h 24955"/>
                    <a:gd name="connsiteX7" fmla="*/ 25813 w 25812"/>
                    <a:gd name="connsiteY7" fmla="*/ 9906 h 24955"/>
                    <a:gd name="connsiteX8" fmla="*/ 15716 w 25812"/>
                    <a:gd name="connsiteY8" fmla="*/ 9716 h 24955"/>
                    <a:gd name="connsiteX9" fmla="*/ 13335 w 25812"/>
                    <a:gd name="connsiteY9" fmla="*/ 0 h 24955"/>
                    <a:gd name="connsiteX10" fmla="*/ 10001 w 25812"/>
                    <a:gd name="connsiteY10" fmla="*/ 9430 h 24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812" h="24955">
                      <a:moveTo>
                        <a:pt x="10001" y="9430"/>
                      </a:moveTo>
                      <a:lnTo>
                        <a:pt x="0" y="8763"/>
                      </a:lnTo>
                      <a:lnTo>
                        <a:pt x="8001" y="14859"/>
                      </a:lnTo>
                      <a:lnTo>
                        <a:pt x="4191" y="24193"/>
                      </a:lnTo>
                      <a:lnTo>
                        <a:pt x="12478" y="18479"/>
                      </a:lnTo>
                      <a:lnTo>
                        <a:pt x="20193" y="24955"/>
                      </a:lnTo>
                      <a:lnTo>
                        <a:pt x="17240" y="15335"/>
                      </a:lnTo>
                      <a:lnTo>
                        <a:pt x="25813" y="9906"/>
                      </a:lnTo>
                      <a:lnTo>
                        <a:pt x="15716" y="9716"/>
                      </a:lnTo>
                      <a:lnTo>
                        <a:pt x="13335" y="0"/>
                      </a:lnTo>
                      <a:lnTo>
                        <a:pt x="10001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5" name="Freeform: Shape 1294">
                  <a:extLst>
                    <a:ext uri="{FF2B5EF4-FFF2-40B4-BE49-F238E27FC236}">
                      <a16:creationId xmlns:a16="http://schemas.microsoft.com/office/drawing/2014/main" id="{C3798F72-AA57-2578-A1B5-FFE03C1D13F1}"/>
                    </a:ext>
                  </a:extLst>
                </p:cNvPr>
                <p:cNvSpPr/>
                <p:nvPr/>
              </p:nvSpPr>
              <p:spPr>
                <a:xfrm>
                  <a:off x="9053028" y="2562659"/>
                  <a:ext cx="26384" cy="25527"/>
                </a:xfrm>
                <a:custGeom>
                  <a:avLst/>
                  <a:gdLst>
                    <a:gd name="connsiteX0" fmla="*/ 13621 w 26384"/>
                    <a:gd name="connsiteY0" fmla="*/ 6667 h 25527"/>
                    <a:gd name="connsiteX1" fmla="*/ 5715 w 26384"/>
                    <a:gd name="connsiteY1" fmla="*/ 0 h 25527"/>
                    <a:gd name="connsiteX2" fmla="*/ 8763 w 26384"/>
                    <a:gd name="connsiteY2" fmla="*/ 9906 h 25527"/>
                    <a:gd name="connsiteX3" fmla="*/ 0 w 26384"/>
                    <a:gd name="connsiteY3" fmla="*/ 15335 h 25527"/>
                    <a:gd name="connsiteX4" fmla="*/ 10287 w 26384"/>
                    <a:gd name="connsiteY4" fmla="*/ 15526 h 25527"/>
                    <a:gd name="connsiteX5" fmla="*/ 12764 w 26384"/>
                    <a:gd name="connsiteY5" fmla="*/ 25527 h 25527"/>
                    <a:gd name="connsiteX6" fmla="*/ 16097 w 26384"/>
                    <a:gd name="connsiteY6" fmla="*/ 15812 h 25527"/>
                    <a:gd name="connsiteX7" fmla="*/ 26384 w 26384"/>
                    <a:gd name="connsiteY7" fmla="*/ 16574 h 25527"/>
                    <a:gd name="connsiteX8" fmla="*/ 18193 w 26384"/>
                    <a:gd name="connsiteY8" fmla="*/ 10287 h 25527"/>
                    <a:gd name="connsiteX9" fmla="*/ 22098 w 26384"/>
                    <a:gd name="connsiteY9" fmla="*/ 857 h 25527"/>
                    <a:gd name="connsiteX10" fmla="*/ 13621 w 26384"/>
                    <a:gd name="connsiteY10" fmla="*/ 6667 h 25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527">
                      <a:moveTo>
                        <a:pt x="13621" y="6667"/>
                      </a:moveTo>
                      <a:lnTo>
                        <a:pt x="5715" y="0"/>
                      </a:lnTo>
                      <a:lnTo>
                        <a:pt x="8763" y="9906"/>
                      </a:lnTo>
                      <a:lnTo>
                        <a:pt x="0" y="15335"/>
                      </a:lnTo>
                      <a:lnTo>
                        <a:pt x="10287" y="15526"/>
                      </a:lnTo>
                      <a:lnTo>
                        <a:pt x="12764" y="25527"/>
                      </a:lnTo>
                      <a:lnTo>
                        <a:pt x="16097" y="15812"/>
                      </a:lnTo>
                      <a:lnTo>
                        <a:pt x="26384" y="16574"/>
                      </a:lnTo>
                      <a:lnTo>
                        <a:pt x="18193" y="10287"/>
                      </a:lnTo>
                      <a:lnTo>
                        <a:pt x="22098" y="857"/>
                      </a:lnTo>
                      <a:lnTo>
                        <a:pt x="13621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6" name="Freeform: Shape 1295">
                  <a:extLst>
                    <a:ext uri="{FF2B5EF4-FFF2-40B4-BE49-F238E27FC236}">
                      <a16:creationId xmlns:a16="http://schemas.microsoft.com/office/drawing/2014/main" id="{A6508466-6DEF-69DC-8AE9-A36ECECEDEF7}"/>
                    </a:ext>
                  </a:extLst>
                </p:cNvPr>
                <p:cNvSpPr/>
                <p:nvPr/>
              </p:nvSpPr>
              <p:spPr>
                <a:xfrm>
                  <a:off x="8131008" y="2771447"/>
                  <a:ext cx="25717" cy="26670"/>
                </a:xfrm>
                <a:custGeom>
                  <a:avLst/>
                  <a:gdLst>
                    <a:gd name="connsiteX0" fmla="*/ 15811 w 25717"/>
                    <a:gd name="connsiteY0" fmla="*/ 8763 h 26670"/>
                    <a:gd name="connsiteX1" fmla="*/ 10287 w 25717"/>
                    <a:gd name="connsiteY1" fmla="*/ 0 h 26670"/>
                    <a:gd name="connsiteX2" fmla="*/ 10096 w 25717"/>
                    <a:gd name="connsiteY2" fmla="*/ 10382 h 26670"/>
                    <a:gd name="connsiteX3" fmla="*/ 0 w 25717"/>
                    <a:gd name="connsiteY3" fmla="*/ 12859 h 26670"/>
                    <a:gd name="connsiteX4" fmla="*/ 9811 w 25717"/>
                    <a:gd name="connsiteY4" fmla="*/ 16288 h 26670"/>
                    <a:gd name="connsiteX5" fmla="*/ 9049 w 25717"/>
                    <a:gd name="connsiteY5" fmla="*/ 26670 h 26670"/>
                    <a:gd name="connsiteX6" fmla="*/ 15335 w 25717"/>
                    <a:gd name="connsiteY6" fmla="*/ 18383 h 26670"/>
                    <a:gd name="connsiteX7" fmla="*/ 24955 w 25717"/>
                    <a:gd name="connsiteY7" fmla="*/ 22288 h 26670"/>
                    <a:gd name="connsiteX8" fmla="*/ 19050 w 25717"/>
                    <a:gd name="connsiteY8" fmla="*/ 13716 h 26670"/>
                    <a:gd name="connsiteX9" fmla="*/ 25717 w 25717"/>
                    <a:gd name="connsiteY9" fmla="*/ 5810 h 26670"/>
                    <a:gd name="connsiteX10" fmla="*/ 15811 w 25717"/>
                    <a:gd name="connsiteY10" fmla="*/ 8763 h 26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7" h="26670">
                      <a:moveTo>
                        <a:pt x="15811" y="8763"/>
                      </a:moveTo>
                      <a:lnTo>
                        <a:pt x="10287" y="0"/>
                      </a:lnTo>
                      <a:lnTo>
                        <a:pt x="10096" y="10382"/>
                      </a:lnTo>
                      <a:lnTo>
                        <a:pt x="0" y="12859"/>
                      </a:lnTo>
                      <a:lnTo>
                        <a:pt x="9811" y="16288"/>
                      </a:lnTo>
                      <a:lnTo>
                        <a:pt x="9049" y="26670"/>
                      </a:lnTo>
                      <a:lnTo>
                        <a:pt x="15335" y="18383"/>
                      </a:lnTo>
                      <a:lnTo>
                        <a:pt x="24955" y="22288"/>
                      </a:lnTo>
                      <a:lnTo>
                        <a:pt x="19050" y="13716"/>
                      </a:lnTo>
                      <a:lnTo>
                        <a:pt x="25717" y="5810"/>
                      </a:lnTo>
                      <a:lnTo>
                        <a:pt x="15811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7" name="Freeform: Shape 1296">
                  <a:extLst>
                    <a:ext uri="{FF2B5EF4-FFF2-40B4-BE49-F238E27FC236}">
                      <a16:creationId xmlns:a16="http://schemas.microsoft.com/office/drawing/2014/main" id="{767B6B61-4A0C-5394-46CD-CE3E45285AF8}"/>
                    </a:ext>
                  </a:extLst>
                </p:cNvPr>
                <p:cNvSpPr/>
                <p:nvPr/>
              </p:nvSpPr>
              <p:spPr>
                <a:xfrm>
                  <a:off x="8993020" y="2214140"/>
                  <a:ext cx="26955" cy="26003"/>
                </a:xfrm>
                <a:custGeom>
                  <a:avLst/>
                  <a:gdLst>
                    <a:gd name="connsiteX0" fmla="*/ 16478 w 26955"/>
                    <a:gd name="connsiteY0" fmla="*/ 10192 h 26003"/>
                    <a:gd name="connsiteX1" fmla="*/ 13906 w 26955"/>
                    <a:gd name="connsiteY1" fmla="*/ 0 h 26003"/>
                    <a:gd name="connsiteX2" fmla="*/ 10477 w 26955"/>
                    <a:gd name="connsiteY2" fmla="*/ 9906 h 26003"/>
                    <a:gd name="connsiteX3" fmla="*/ 0 w 26955"/>
                    <a:gd name="connsiteY3" fmla="*/ 9144 h 26003"/>
                    <a:gd name="connsiteX4" fmla="*/ 8382 w 26955"/>
                    <a:gd name="connsiteY4" fmla="*/ 15526 h 26003"/>
                    <a:gd name="connsiteX5" fmla="*/ 4381 w 26955"/>
                    <a:gd name="connsiteY5" fmla="*/ 25241 h 26003"/>
                    <a:gd name="connsiteX6" fmla="*/ 13049 w 26955"/>
                    <a:gd name="connsiteY6" fmla="*/ 19240 h 26003"/>
                    <a:gd name="connsiteX7" fmla="*/ 21050 w 26955"/>
                    <a:gd name="connsiteY7" fmla="*/ 26003 h 26003"/>
                    <a:gd name="connsiteX8" fmla="*/ 18002 w 26955"/>
                    <a:gd name="connsiteY8" fmla="*/ 16002 h 26003"/>
                    <a:gd name="connsiteX9" fmla="*/ 26956 w 26955"/>
                    <a:gd name="connsiteY9" fmla="*/ 10382 h 26003"/>
                    <a:gd name="connsiteX10" fmla="*/ 16478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478" y="10192"/>
                      </a:moveTo>
                      <a:lnTo>
                        <a:pt x="13906" y="0"/>
                      </a:lnTo>
                      <a:lnTo>
                        <a:pt x="10477" y="9906"/>
                      </a:lnTo>
                      <a:lnTo>
                        <a:pt x="0" y="9144"/>
                      </a:lnTo>
                      <a:lnTo>
                        <a:pt x="8382" y="15526"/>
                      </a:lnTo>
                      <a:lnTo>
                        <a:pt x="4381" y="25241"/>
                      </a:lnTo>
                      <a:lnTo>
                        <a:pt x="13049" y="19240"/>
                      </a:lnTo>
                      <a:lnTo>
                        <a:pt x="21050" y="26003"/>
                      </a:lnTo>
                      <a:lnTo>
                        <a:pt x="18002" y="16002"/>
                      </a:lnTo>
                      <a:lnTo>
                        <a:pt x="26956" y="10382"/>
                      </a:lnTo>
                      <a:lnTo>
                        <a:pt x="16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8" name="Freeform: Shape 1297">
                  <a:extLst>
                    <a:ext uri="{FF2B5EF4-FFF2-40B4-BE49-F238E27FC236}">
                      <a16:creationId xmlns:a16="http://schemas.microsoft.com/office/drawing/2014/main" id="{4F7F553F-787C-00B3-AF67-8E9D45C95744}"/>
                    </a:ext>
                  </a:extLst>
                </p:cNvPr>
                <p:cNvSpPr/>
                <p:nvPr/>
              </p:nvSpPr>
              <p:spPr>
                <a:xfrm>
                  <a:off x="9151135" y="2596473"/>
                  <a:ext cx="61436" cy="63531"/>
                </a:xfrm>
                <a:custGeom>
                  <a:avLst/>
                  <a:gdLst>
                    <a:gd name="connsiteX0" fmla="*/ 38005 w 61436"/>
                    <a:gd name="connsiteY0" fmla="*/ 24670 h 63531"/>
                    <a:gd name="connsiteX1" fmla="*/ 39815 w 61436"/>
                    <a:gd name="connsiteY1" fmla="*/ 0 h 63531"/>
                    <a:gd name="connsiteX2" fmla="*/ 24765 w 61436"/>
                    <a:gd name="connsiteY2" fmla="*/ 19621 h 63531"/>
                    <a:gd name="connsiteX3" fmla="*/ 1905 w 61436"/>
                    <a:gd name="connsiteY3" fmla="*/ 10382 h 63531"/>
                    <a:gd name="connsiteX4" fmla="*/ 16002 w 61436"/>
                    <a:gd name="connsiteY4" fmla="*/ 30671 h 63531"/>
                    <a:gd name="connsiteX5" fmla="*/ 0 w 61436"/>
                    <a:gd name="connsiteY5" fmla="*/ 49625 h 63531"/>
                    <a:gd name="connsiteX6" fmla="*/ 23717 w 61436"/>
                    <a:gd name="connsiteY6" fmla="*/ 42481 h 63531"/>
                    <a:gd name="connsiteX7" fmla="*/ 36862 w 61436"/>
                    <a:gd name="connsiteY7" fmla="*/ 63532 h 63531"/>
                    <a:gd name="connsiteX8" fmla="*/ 37338 w 61436"/>
                    <a:gd name="connsiteY8" fmla="*/ 38767 h 63531"/>
                    <a:gd name="connsiteX9" fmla="*/ 61436 w 61436"/>
                    <a:gd name="connsiteY9" fmla="*/ 32861 h 63531"/>
                    <a:gd name="connsiteX10" fmla="*/ 38005 w 61436"/>
                    <a:gd name="connsiteY10" fmla="*/ 24670 h 63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436" h="63531">
                      <a:moveTo>
                        <a:pt x="38005" y="24670"/>
                      </a:moveTo>
                      <a:lnTo>
                        <a:pt x="39815" y="0"/>
                      </a:lnTo>
                      <a:lnTo>
                        <a:pt x="24765" y="19621"/>
                      </a:lnTo>
                      <a:lnTo>
                        <a:pt x="1905" y="10382"/>
                      </a:lnTo>
                      <a:lnTo>
                        <a:pt x="16002" y="30671"/>
                      </a:lnTo>
                      <a:lnTo>
                        <a:pt x="0" y="49625"/>
                      </a:lnTo>
                      <a:lnTo>
                        <a:pt x="23717" y="42481"/>
                      </a:lnTo>
                      <a:lnTo>
                        <a:pt x="36862" y="63532"/>
                      </a:lnTo>
                      <a:lnTo>
                        <a:pt x="37338" y="38767"/>
                      </a:lnTo>
                      <a:lnTo>
                        <a:pt x="61436" y="32861"/>
                      </a:lnTo>
                      <a:lnTo>
                        <a:pt x="38005" y="246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99" name="Freeform: Shape 1298">
                  <a:extLst>
                    <a:ext uri="{FF2B5EF4-FFF2-40B4-BE49-F238E27FC236}">
                      <a16:creationId xmlns:a16="http://schemas.microsoft.com/office/drawing/2014/main" id="{363E6B48-303B-022D-502E-C0E96E6D53E0}"/>
                    </a:ext>
                  </a:extLst>
                </p:cNvPr>
                <p:cNvSpPr/>
                <p:nvPr/>
              </p:nvSpPr>
              <p:spPr>
                <a:xfrm>
                  <a:off x="8801568" y="2066883"/>
                  <a:ext cx="27527" cy="26574"/>
                </a:xfrm>
                <a:custGeom>
                  <a:avLst/>
                  <a:gdLst>
                    <a:gd name="connsiteX0" fmla="*/ 18955 w 27527"/>
                    <a:gd name="connsiteY0" fmla="*/ 10763 h 26574"/>
                    <a:gd name="connsiteX1" fmla="*/ 22955 w 27527"/>
                    <a:gd name="connsiteY1" fmla="*/ 762 h 26574"/>
                    <a:gd name="connsiteX2" fmla="*/ 14192 w 27527"/>
                    <a:gd name="connsiteY2" fmla="*/ 6858 h 26574"/>
                    <a:gd name="connsiteX3" fmla="*/ 6001 w 27527"/>
                    <a:gd name="connsiteY3" fmla="*/ 0 h 26574"/>
                    <a:gd name="connsiteX4" fmla="*/ 9144 w 27527"/>
                    <a:gd name="connsiteY4" fmla="*/ 10287 h 26574"/>
                    <a:gd name="connsiteX5" fmla="*/ 0 w 27527"/>
                    <a:gd name="connsiteY5" fmla="*/ 15907 h 26574"/>
                    <a:gd name="connsiteX6" fmla="*/ 10668 w 27527"/>
                    <a:gd name="connsiteY6" fmla="*/ 16192 h 26574"/>
                    <a:gd name="connsiteX7" fmla="*/ 13335 w 27527"/>
                    <a:gd name="connsiteY7" fmla="*/ 26575 h 26574"/>
                    <a:gd name="connsiteX8" fmla="*/ 16859 w 27527"/>
                    <a:gd name="connsiteY8" fmla="*/ 16478 h 26574"/>
                    <a:gd name="connsiteX9" fmla="*/ 27527 w 27527"/>
                    <a:gd name="connsiteY9" fmla="*/ 17240 h 26574"/>
                    <a:gd name="connsiteX10" fmla="*/ 18955 w 27527"/>
                    <a:gd name="connsiteY10" fmla="*/ 10763 h 26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6574">
                      <a:moveTo>
                        <a:pt x="18955" y="10763"/>
                      </a:moveTo>
                      <a:lnTo>
                        <a:pt x="22955" y="762"/>
                      </a:lnTo>
                      <a:lnTo>
                        <a:pt x="14192" y="6858"/>
                      </a:lnTo>
                      <a:lnTo>
                        <a:pt x="6001" y="0"/>
                      </a:lnTo>
                      <a:lnTo>
                        <a:pt x="9144" y="10287"/>
                      </a:lnTo>
                      <a:lnTo>
                        <a:pt x="0" y="15907"/>
                      </a:lnTo>
                      <a:lnTo>
                        <a:pt x="10668" y="16192"/>
                      </a:lnTo>
                      <a:lnTo>
                        <a:pt x="13335" y="26575"/>
                      </a:lnTo>
                      <a:lnTo>
                        <a:pt x="16859" y="16478"/>
                      </a:lnTo>
                      <a:lnTo>
                        <a:pt x="27527" y="17240"/>
                      </a:lnTo>
                      <a:lnTo>
                        <a:pt x="18955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0" name="Freeform: Shape 1299">
                  <a:extLst>
                    <a:ext uri="{FF2B5EF4-FFF2-40B4-BE49-F238E27FC236}">
                      <a16:creationId xmlns:a16="http://schemas.microsoft.com/office/drawing/2014/main" id="{D136C25F-E7A5-1268-6DCE-EC23C22B6F99}"/>
                    </a:ext>
                  </a:extLst>
                </p:cNvPr>
                <p:cNvSpPr/>
                <p:nvPr/>
              </p:nvSpPr>
              <p:spPr>
                <a:xfrm>
                  <a:off x="8940347" y="2292340"/>
                  <a:ext cx="26765" cy="27717"/>
                </a:xfrm>
                <a:custGeom>
                  <a:avLst/>
                  <a:gdLst>
                    <a:gd name="connsiteX0" fmla="*/ 19812 w 26765"/>
                    <a:gd name="connsiteY0" fmla="*/ 14383 h 27717"/>
                    <a:gd name="connsiteX1" fmla="*/ 26765 w 26765"/>
                    <a:gd name="connsiteY1" fmla="*/ 6096 h 27717"/>
                    <a:gd name="connsiteX2" fmla="*/ 16383 w 26765"/>
                    <a:gd name="connsiteY2" fmla="*/ 9144 h 27717"/>
                    <a:gd name="connsiteX3" fmla="*/ 10668 w 26765"/>
                    <a:gd name="connsiteY3" fmla="*/ 0 h 27717"/>
                    <a:gd name="connsiteX4" fmla="*/ 10477 w 26765"/>
                    <a:gd name="connsiteY4" fmla="*/ 10858 h 27717"/>
                    <a:gd name="connsiteX5" fmla="*/ 0 w 26765"/>
                    <a:gd name="connsiteY5" fmla="*/ 13430 h 27717"/>
                    <a:gd name="connsiteX6" fmla="*/ 10192 w 26765"/>
                    <a:gd name="connsiteY6" fmla="*/ 16954 h 27717"/>
                    <a:gd name="connsiteX7" fmla="*/ 9430 w 26765"/>
                    <a:gd name="connsiteY7" fmla="*/ 27718 h 27717"/>
                    <a:gd name="connsiteX8" fmla="*/ 15907 w 26765"/>
                    <a:gd name="connsiteY8" fmla="*/ 19145 h 27717"/>
                    <a:gd name="connsiteX9" fmla="*/ 26003 w 26765"/>
                    <a:gd name="connsiteY9" fmla="*/ 23241 h 27717"/>
                    <a:gd name="connsiteX10" fmla="*/ 19812 w 26765"/>
                    <a:gd name="connsiteY10" fmla="*/ 14383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765" h="27717">
                      <a:moveTo>
                        <a:pt x="19812" y="14383"/>
                      </a:moveTo>
                      <a:lnTo>
                        <a:pt x="26765" y="6096"/>
                      </a:lnTo>
                      <a:lnTo>
                        <a:pt x="16383" y="9144"/>
                      </a:lnTo>
                      <a:lnTo>
                        <a:pt x="10668" y="0"/>
                      </a:lnTo>
                      <a:lnTo>
                        <a:pt x="10477" y="10858"/>
                      </a:lnTo>
                      <a:lnTo>
                        <a:pt x="0" y="13430"/>
                      </a:lnTo>
                      <a:lnTo>
                        <a:pt x="10192" y="16954"/>
                      </a:lnTo>
                      <a:lnTo>
                        <a:pt x="9430" y="27718"/>
                      </a:lnTo>
                      <a:lnTo>
                        <a:pt x="15907" y="19145"/>
                      </a:lnTo>
                      <a:lnTo>
                        <a:pt x="26003" y="23241"/>
                      </a:lnTo>
                      <a:lnTo>
                        <a:pt x="19812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1" name="Freeform: Shape 1300">
                  <a:extLst>
                    <a:ext uri="{FF2B5EF4-FFF2-40B4-BE49-F238E27FC236}">
                      <a16:creationId xmlns:a16="http://schemas.microsoft.com/office/drawing/2014/main" id="{21B4E65E-B371-D683-4414-25DE39DE75A2}"/>
                    </a:ext>
                  </a:extLst>
                </p:cNvPr>
                <p:cNvSpPr/>
                <p:nvPr/>
              </p:nvSpPr>
              <p:spPr>
                <a:xfrm>
                  <a:off x="13778190" y="1598634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762 h 3714"/>
                    <a:gd name="connsiteX2" fmla="*/ 2191 w 3619"/>
                    <a:gd name="connsiteY2" fmla="*/ 1143 h 3714"/>
                    <a:gd name="connsiteX3" fmla="*/ 1429 w 3619"/>
                    <a:gd name="connsiteY3" fmla="*/ 0 h 3714"/>
                    <a:gd name="connsiteX4" fmla="*/ 1429 w 3619"/>
                    <a:gd name="connsiteY4" fmla="*/ 1429 h 3714"/>
                    <a:gd name="connsiteX5" fmla="*/ 0 w 3619"/>
                    <a:gd name="connsiteY5" fmla="*/ 1715 h 3714"/>
                    <a:gd name="connsiteX6" fmla="*/ 1429 w 3619"/>
                    <a:gd name="connsiteY6" fmla="*/ 2191 h 3714"/>
                    <a:gd name="connsiteX7" fmla="*/ 1238 w 3619"/>
                    <a:gd name="connsiteY7" fmla="*/ 3715 h 3714"/>
                    <a:gd name="connsiteX8" fmla="*/ 2191 w 3619"/>
                    <a:gd name="connsiteY8" fmla="*/ 2572 h 3714"/>
                    <a:gd name="connsiteX9" fmla="*/ 3524 w 3619"/>
                    <a:gd name="connsiteY9" fmla="*/ 3048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762"/>
                      </a:lnTo>
                      <a:lnTo>
                        <a:pt x="2191" y="1143"/>
                      </a:lnTo>
                      <a:lnTo>
                        <a:pt x="1429" y="0"/>
                      </a:lnTo>
                      <a:lnTo>
                        <a:pt x="1429" y="1429"/>
                      </a:lnTo>
                      <a:lnTo>
                        <a:pt x="0" y="1715"/>
                      </a:lnTo>
                      <a:lnTo>
                        <a:pt x="1429" y="2191"/>
                      </a:lnTo>
                      <a:lnTo>
                        <a:pt x="1238" y="3715"/>
                      </a:lnTo>
                      <a:lnTo>
                        <a:pt x="2191" y="2572"/>
                      </a:lnTo>
                      <a:lnTo>
                        <a:pt x="3524" y="3048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2" name="Freeform: Shape 1301">
                  <a:extLst>
                    <a:ext uri="{FF2B5EF4-FFF2-40B4-BE49-F238E27FC236}">
                      <a16:creationId xmlns:a16="http://schemas.microsoft.com/office/drawing/2014/main" id="{45793BBC-6B47-6EDD-7528-21F6E1B1DA09}"/>
                    </a:ext>
                  </a:extLst>
                </p:cNvPr>
                <p:cNvSpPr/>
                <p:nvPr/>
              </p:nvSpPr>
              <p:spPr>
                <a:xfrm>
                  <a:off x="13635886" y="1649688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857 h 3714"/>
                    <a:gd name="connsiteX2" fmla="*/ 2191 w 3619"/>
                    <a:gd name="connsiteY2" fmla="*/ 1238 h 3714"/>
                    <a:gd name="connsiteX3" fmla="*/ 1429 w 3619"/>
                    <a:gd name="connsiteY3" fmla="*/ 0 h 3714"/>
                    <a:gd name="connsiteX4" fmla="*/ 1429 w 3619"/>
                    <a:gd name="connsiteY4" fmla="*/ 1429 h 3714"/>
                    <a:gd name="connsiteX5" fmla="*/ 0 w 3619"/>
                    <a:gd name="connsiteY5" fmla="*/ 1810 h 3714"/>
                    <a:gd name="connsiteX6" fmla="*/ 1334 w 3619"/>
                    <a:gd name="connsiteY6" fmla="*/ 2286 h 3714"/>
                    <a:gd name="connsiteX7" fmla="*/ 1238 w 3619"/>
                    <a:gd name="connsiteY7" fmla="*/ 3715 h 3714"/>
                    <a:gd name="connsiteX8" fmla="*/ 2191 w 3619"/>
                    <a:gd name="connsiteY8" fmla="*/ 2572 h 3714"/>
                    <a:gd name="connsiteX9" fmla="*/ 3524 w 3619"/>
                    <a:gd name="connsiteY9" fmla="*/ 3143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857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429" y="1429"/>
                      </a:lnTo>
                      <a:lnTo>
                        <a:pt x="0" y="1810"/>
                      </a:lnTo>
                      <a:lnTo>
                        <a:pt x="1334" y="2286"/>
                      </a:lnTo>
                      <a:lnTo>
                        <a:pt x="1238" y="3715"/>
                      </a:lnTo>
                      <a:lnTo>
                        <a:pt x="2191" y="2572"/>
                      </a:lnTo>
                      <a:lnTo>
                        <a:pt x="3524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3" name="Freeform: Shape 1302">
                  <a:extLst>
                    <a:ext uri="{FF2B5EF4-FFF2-40B4-BE49-F238E27FC236}">
                      <a16:creationId xmlns:a16="http://schemas.microsoft.com/office/drawing/2014/main" id="{3ADB28FA-148D-30BB-297C-C88BC3613A95}"/>
                    </a:ext>
                  </a:extLst>
                </p:cNvPr>
                <p:cNvSpPr/>
                <p:nvPr/>
              </p:nvSpPr>
              <p:spPr>
                <a:xfrm>
                  <a:off x="13810194" y="1590443"/>
                  <a:ext cx="3618" cy="3714"/>
                </a:xfrm>
                <a:custGeom>
                  <a:avLst/>
                  <a:gdLst>
                    <a:gd name="connsiteX0" fmla="*/ 2667 w 3618"/>
                    <a:gd name="connsiteY0" fmla="*/ 1905 h 3714"/>
                    <a:gd name="connsiteX1" fmla="*/ 3619 w 3618"/>
                    <a:gd name="connsiteY1" fmla="*/ 857 h 3714"/>
                    <a:gd name="connsiteX2" fmla="*/ 2191 w 3618"/>
                    <a:gd name="connsiteY2" fmla="*/ 1238 h 3714"/>
                    <a:gd name="connsiteX3" fmla="*/ 1428 w 3618"/>
                    <a:gd name="connsiteY3" fmla="*/ 0 h 3714"/>
                    <a:gd name="connsiteX4" fmla="*/ 1428 w 3618"/>
                    <a:gd name="connsiteY4" fmla="*/ 1429 h 3714"/>
                    <a:gd name="connsiteX5" fmla="*/ 0 w 3618"/>
                    <a:gd name="connsiteY5" fmla="*/ 1810 h 3714"/>
                    <a:gd name="connsiteX6" fmla="*/ 1428 w 3618"/>
                    <a:gd name="connsiteY6" fmla="*/ 2286 h 3714"/>
                    <a:gd name="connsiteX7" fmla="*/ 1333 w 3618"/>
                    <a:gd name="connsiteY7" fmla="*/ 3715 h 3714"/>
                    <a:gd name="connsiteX8" fmla="*/ 2191 w 3618"/>
                    <a:gd name="connsiteY8" fmla="*/ 2572 h 3714"/>
                    <a:gd name="connsiteX9" fmla="*/ 3524 w 3618"/>
                    <a:gd name="connsiteY9" fmla="*/ 3143 h 3714"/>
                    <a:gd name="connsiteX10" fmla="*/ 2667 w 3618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8" h="3714">
                      <a:moveTo>
                        <a:pt x="2667" y="1905"/>
                      </a:moveTo>
                      <a:lnTo>
                        <a:pt x="3619" y="857"/>
                      </a:lnTo>
                      <a:lnTo>
                        <a:pt x="2191" y="1238"/>
                      </a:lnTo>
                      <a:lnTo>
                        <a:pt x="1428" y="0"/>
                      </a:lnTo>
                      <a:lnTo>
                        <a:pt x="1428" y="1429"/>
                      </a:lnTo>
                      <a:lnTo>
                        <a:pt x="0" y="1810"/>
                      </a:lnTo>
                      <a:lnTo>
                        <a:pt x="1428" y="2286"/>
                      </a:lnTo>
                      <a:lnTo>
                        <a:pt x="1333" y="3715"/>
                      </a:lnTo>
                      <a:lnTo>
                        <a:pt x="2191" y="2572"/>
                      </a:lnTo>
                      <a:lnTo>
                        <a:pt x="3524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4" name="Freeform: Shape 1303">
                  <a:extLst>
                    <a:ext uri="{FF2B5EF4-FFF2-40B4-BE49-F238E27FC236}">
                      <a16:creationId xmlns:a16="http://schemas.microsoft.com/office/drawing/2014/main" id="{C1AE11CB-C91F-56F2-FB2E-01F31180563C}"/>
                    </a:ext>
                  </a:extLst>
                </p:cNvPr>
                <p:cNvSpPr/>
                <p:nvPr/>
              </p:nvSpPr>
              <p:spPr>
                <a:xfrm>
                  <a:off x="13798002" y="1604540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762 h 3714"/>
                    <a:gd name="connsiteX2" fmla="*/ 2191 w 3619"/>
                    <a:gd name="connsiteY2" fmla="*/ 1238 h 3714"/>
                    <a:gd name="connsiteX3" fmla="*/ 1429 w 3619"/>
                    <a:gd name="connsiteY3" fmla="*/ 0 h 3714"/>
                    <a:gd name="connsiteX4" fmla="*/ 1429 w 3619"/>
                    <a:gd name="connsiteY4" fmla="*/ 1429 h 3714"/>
                    <a:gd name="connsiteX5" fmla="*/ 0 w 3619"/>
                    <a:gd name="connsiteY5" fmla="*/ 1810 h 3714"/>
                    <a:gd name="connsiteX6" fmla="*/ 1334 w 3619"/>
                    <a:gd name="connsiteY6" fmla="*/ 2286 h 3714"/>
                    <a:gd name="connsiteX7" fmla="*/ 1238 w 3619"/>
                    <a:gd name="connsiteY7" fmla="*/ 3715 h 3714"/>
                    <a:gd name="connsiteX8" fmla="*/ 2096 w 3619"/>
                    <a:gd name="connsiteY8" fmla="*/ 2572 h 3714"/>
                    <a:gd name="connsiteX9" fmla="*/ 3524 w 3619"/>
                    <a:gd name="connsiteY9" fmla="*/ 3143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762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429" y="1429"/>
                      </a:lnTo>
                      <a:lnTo>
                        <a:pt x="0" y="1810"/>
                      </a:lnTo>
                      <a:lnTo>
                        <a:pt x="1334" y="2286"/>
                      </a:lnTo>
                      <a:lnTo>
                        <a:pt x="1238" y="3715"/>
                      </a:lnTo>
                      <a:lnTo>
                        <a:pt x="2096" y="2572"/>
                      </a:lnTo>
                      <a:lnTo>
                        <a:pt x="3524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5" name="Freeform: Shape 1304">
                  <a:extLst>
                    <a:ext uri="{FF2B5EF4-FFF2-40B4-BE49-F238E27FC236}">
                      <a16:creationId xmlns:a16="http://schemas.microsoft.com/office/drawing/2014/main" id="{5BB45C26-AD2A-EC0A-2E5A-B8C4216342F2}"/>
                    </a:ext>
                  </a:extLst>
                </p:cNvPr>
                <p:cNvSpPr/>
                <p:nvPr/>
              </p:nvSpPr>
              <p:spPr>
                <a:xfrm>
                  <a:off x="13783524" y="1606350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857 h 3714"/>
                    <a:gd name="connsiteX2" fmla="*/ 2191 w 3619"/>
                    <a:gd name="connsiteY2" fmla="*/ 1238 h 3714"/>
                    <a:gd name="connsiteX3" fmla="*/ 1429 w 3619"/>
                    <a:gd name="connsiteY3" fmla="*/ 0 h 3714"/>
                    <a:gd name="connsiteX4" fmla="*/ 1429 w 3619"/>
                    <a:gd name="connsiteY4" fmla="*/ 1429 h 3714"/>
                    <a:gd name="connsiteX5" fmla="*/ 0 w 3619"/>
                    <a:gd name="connsiteY5" fmla="*/ 1810 h 3714"/>
                    <a:gd name="connsiteX6" fmla="*/ 1334 w 3619"/>
                    <a:gd name="connsiteY6" fmla="*/ 2286 h 3714"/>
                    <a:gd name="connsiteX7" fmla="*/ 1238 w 3619"/>
                    <a:gd name="connsiteY7" fmla="*/ 3715 h 3714"/>
                    <a:gd name="connsiteX8" fmla="*/ 2096 w 3619"/>
                    <a:gd name="connsiteY8" fmla="*/ 2572 h 3714"/>
                    <a:gd name="connsiteX9" fmla="*/ 3524 w 3619"/>
                    <a:gd name="connsiteY9" fmla="*/ 3143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857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429" y="1429"/>
                      </a:lnTo>
                      <a:lnTo>
                        <a:pt x="0" y="1810"/>
                      </a:lnTo>
                      <a:lnTo>
                        <a:pt x="1334" y="2286"/>
                      </a:lnTo>
                      <a:lnTo>
                        <a:pt x="1238" y="3715"/>
                      </a:lnTo>
                      <a:lnTo>
                        <a:pt x="2096" y="2572"/>
                      </a:lnTo>
                      <a:lnTo>
                        <a:pt x="3524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6" name="Freeform: Shape 1305">
                  <a:extLst>
                    <a:ext uri="{FF2B5EF4-FFF2-40B4-BE49-F238E27FC236}">
                      <a16:creationId xmlns:a16="http://schemas.microsoft.com/office/drawing/2014/main" id="{5DF0FC78-744E-603A-2FC6-F3C5DF802EF8}"/>
                    </a:ext>
                  </a:extLst>
                </p:cNvPr>
                <p:cNvSpPr/>
                <p:nvPr/>
              </p:nvSpPr>
              <p:spPr>
                <a:xfrm>
                  <a:off x="13774380" y="1630638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762 h 3714"/>
                    <a:gd name="connsiteX2" fmla="*/ 2191 w 3619"/>
                    <a:gd name="connsiteY2" fmla="*/ 1238 h 3714"/>
                    <a:gd name="connsiteX3" fmla="*/ 1428 w 3619"/>
                    <a:gd name="connsiteY3" fmla="*/ 0 h 3714"/>
                    <a:gd name="connsiteX4" fmla="*/ 1428 w 3619"/>
                    <a:gd name="connsiteY4" fmla="*/ 1429 h 3714"/>
                    <a:gd name="connsiteX5" fmla="*/ 0 w 3619"/>
                    <a:gd name="connsiteY5" fmla="*/ 1810 h 3714"/>
                    <a:gd name="connsiteX6" fmla="*/ 1333 w 3619"/>
                    <a:gd name="connsiteY6" fmla="*/ 2286 h 3714"/>
                    <a:gd name="connsiteX7" fmla="*/ 1238 w 3619"/>
                    <a:gd name="connsiteY7" fmla="*/ 3715 h 3714"/>
                    <a:gd name="connsiteX8" fmla="*/ 2095 w 3619"/>
                    <a:gd name="connsiteY8" fmla="*/ 2572 h 3714"/>
                    <a:gd name="connsiteX9" fmla="*/ 3429 w 3619"/>
                    <a:gd name="connsiteY9" fmla="*/ 3143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762"/>
                      </a:lnTo>
                      <a:lnTo>
                        <a:pt x="2191" y="1238"/>
                      </a:lnTo>
                      <a:lnTo>
                        <a:pt x="1428" y="0"/>
                      </a:lnTo>
                      <a:lnTo>
                        <a:pt x="1428" y="1429"/>
                      </a:lnTo>
                      <a:lnTo>
                        <a:pt x="0" y="1810"/>
                      </a:lnTo>
                      <a:lnTo>
                        <a:pt x="1333" y="2286"/>
                      </a:lnTo>
                      <a:lnTo>
                        <a:pt x="1238" y="3715"/>
                      </a:lnTo>
                      <a:lnTo>
                        <a:pt x="2095" y="2572"/>
                      </a:lnTo>
                      <a:lnTo>
                        <a:pt x="3429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7" name="Freeform: Shape 1306">
                  <a:extLst>
                    <a:ext uri="{FF2B5EF4-FFF2-40B4-BE49-F238E27FC236}">
                      <a16:creationId xmlns:a16="http://schemas.microsoft.com/office/drawing/2014/main" id="{2F9D1171-37BA-18F1-DA45-722FA4FD44A7}"/>
                    </a:ext>
                  </a:extLst>
                </p:cNvPr>
                <p:cNvSpPr/>
                <p:nvPr/>
              </p:nvSpPr>
              <p:spPr>
                <a:xfrm>
                  <a:off x="13748853" y="1614446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857 h 3714"/>
                    <a:gd name="connsiteX2" fmla="*/ 2191 w 3619"/>
                    <a:gd name="connsiteY2" fmla="*/ 1238 h 3714"/>
                    <a:gd name="connsiteX3" fmla="*/ 1428 w 3619"/>
                    <a:gd name="connsiteY3" fmla="*/ 0 h 3714"/>
                    <a:gd name="connsiteX4" fmla="*/ 1428 w 3619"/>
                    <a:gd name="connsiteY4" fmla="*/ 1429 h 3714"/>
                    <a:gd name="connsiteX5" fmla="*/ 0 w 3619"/>
                    <a:gd name="connsiteY5" fmla="*/ 1810 h 3714"/>
                    <a:gd name="connsiteX6" fmla="*/ 1428 w 3619"/>
                    <a:gd name="connsiteY6" fmla="*/ 2286 h 3714"/>
                    <a:gd name="connsiteX7" fmla="*/ 1238 w 3619"/>
                    <a:gd name="connsiteY7" fmla="*/ 3715 h 3714"/>
                    <a:gd name="connsiteX8" fmla="*/ 2191 w 3619"/>
                    <a:gd name="connsiteY8" fmla="*/ 2572 h 3714"/>
                    <a:gd name="connsiteX9" fmla="*/ 3524 w 3619"/>
                    <a:gd name="connsiteY9" fmla="*/ 3143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857"/>
                      </a:lnTo>
                      <a:lnTo>
                        <a:pt x="2191" y="1238"/>
                      </a:lnTo>
                      <a:lnTo>
                        <a:pt x="1428" y="0"/>
                      </a:lnTo>
                      <a:lnTo>
                        <a:pt x="1428" y="1429"/>
                      </a:lnTo>
                      <a:lnTo>
                        <a:pt x="0" y="1810"/>
                      </a:lnTo>
                      <a:lnTo>
                        <a:pt x="1428" y="2286"/>
                      </a:lnTo>
                      <a:lnTo>
                        <a:pt x="1238" y="3715"/>
                      </a:lnTo>
                      <a:lnTo>
                        <a:pt x="2191" y="2572"/>
                      </a:lnTo>
                      <a:lnTo>
                        <a:pt x="3524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8" name="Freeform: Shape 1307">
                  <a:extLst>
                    <a:ext uri="{FF2B5EF4-FFF2-40B4-BE49-F238E27FC236}">
                      <a16:creationId xmlns:a16="http://schemas.microsoft.com/office/drawing/2014/main" id="{BC4C0585-76D9-6CF1-35EB-9D607F0D4D3D}"/>
                    </a:ext>
                  </a:extLst>
                </p:cNvPr>
                <p:cNvSpPr/>
                <p:nvPr/>
              </p:nvSpPr>
              <p:spPr>
                <a:xfrm>
                  <a:off x="13723898" y="1618065"/>
                  <a:ext cx="3618" cy="3714"/>
                </a:xfrm>
                <a:custGeom>
                  <a:avLst/>
                  <a:gdLst>
                    <a:gd name="connsiteX0" fmla="*/ 2667 w 3618"/>
                    <a:gd name="connsiteY0" fmla="*/ 1905 h 3714"/>
                    <a:gd name="connsiteX1" fmla="*/ 3619 w 3618"/>
                    <a:gd name="connsiteY1" fmla="*/ 857 h 3714"/>
                    <a:gd name="connsiteX2" fmla="*/ 2286 w 3618"/>
                    <a:gd name="connsiteY2" fmla="*/ 1238 h 3714"/>
                    <a:gd name="connsiteX3" fmla="*/ 1524 w 3618"/>
                    <a:gd name="connsiteY3" fmla="*/ 0 h 3714"/>
                    <a:gd name="connsiteX4" fmla="*/ 1428 w 3618"/>
                    <a:gd name="connsiteY4" fmla="*/ 1429 h 3714"/>
                    <a:gd name="connsiteX5" fmla="*/ 0 w 3618"/>
                    <a:gd name="connsiteY5" fmla="*/ 1810 h 3714"/>
                    <a:gd name="connsiteX6" fmla="*/ 1428 w 3618"/>
                    <a:gd name="connsiteY6" fmla="*/ 2286 h 3714"/>
                    <a:gd name="connsiteX7" fmla="*/ 1333 w 3618"/>
                    <a:gd name="connsiteY7" fmla="*/ 3715 h 3714"/>
                    <a:gd name="connsiteX8" fmla="*/ 2191 w 3618"/>
                    <a:gd name="connsiteY8" fmla="*/ 2572 h 3714"/>
                    <a:gd name="connsiteX9" fmla="*/ 3524 w 3618"/>
                    <a:gd name="connsiteY9" fmla="*/ 3143 h 3714"/>
                    <a:gd name="connsiteX10" fmla="*/ 2667 w 3618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8" h="3714">
                      <a:moveTo>
                        <a:pt x="2667" y="1905"/>
                      </a:moveTo>
                      <a:lnTo>
                        <a:pt x="3619" y="857"/>
                      </a:lnTo>
                      <a:lnTo>
                        <a:pt x="2286" y="1238"/>
                      </a:lnTo>
                      <a:lnTo>
                        <a:pt x="1524" y="0"/>
                      </a:lnTo>
                      <a:lnTo>
                        <a:pt x="1428" y="1429"/>
                      </a:lnTo>
                      <a:lnTo>
                        <a:pt x="0" y="1810"/>
                      </a:lnTo>
                      <a:lnTo>
                        <a:pt x="1428" y="2286"/>
                      </a:lnTo>
                      <a:lnTo>
                        <a:pt x="1333" y="3715"/>
                      </a:lnTo>
                      <a:lnTo>
                        <a:pt x="2191" y="2572"/>
                      </a:lnTo>
                      <a:lnTo>
                        <a:pt x="3524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9" name="Freeform: Shape 1308">
                  <a:extLst>
                    <a:ext uri="{FF2B5EF4-FFF2-40B4-BE49-F238E27FC236}">
                      <a16:creationId xmlns:a16="http://schemas.microsoft.com/office/drawing/2014/main" id="{18BAFB88-E72C-7AB9-6428-66A7B2FB55C8}"/>
                    </a:ext>
                  </a:extLst>
                </p:cNvPr>
                <p:cNvSpPr/>
                <p:nvPr/>
              </p:nvSpPr>
              <p:spPr>
                <a:xfrm>
                  <a:off x="13803716" y="1586061"/>
                  <a:ext cx="3524" cy="3714"/>
                </a:xfrm>
                <a:custGeom>
                  <a:avLst/>
                  <a:gdLst>
                    <a:gd name="connsiteX0" fmla="*/ 2667 w 3524"/>
                    <a:gd name="connsiteY0" fmla="*/ 2000 h 3714"/>
                    <a:gd name="connsiteX1" fmla="*/ 3525 w 3524"/>
                    <a:gd name="connsiteY1" fmla="*/ 857 h 3714"/>
                    <a:gd name="connsiteX2" fmla="*/ 2191 w 3524"/>
                    <a:gd name="connsiteY2" fmla="*/ 1238 h 3714"/>
                    <a:gd name="connsiteX3" fmla="*/ 1429 w 3524"/>
                    <a:gd name="connsiteY3" fmla="*/ 0 h 3714"/>
                    <a:gd name="connsiteX4" fmla="*/ 1429 w 3524"/>
                    <a:gd name="connsiteY4" fmla="*/ 1524 h 3714"/>
                    <a:gd name="connsiteX5" fmla="*/ 0 w 3524"/>
                    <a:gd name="connsiteY5" fmla="*/ 1810 h 3714"/>
                    <a:gd name="connsiteX6" fmla="*/ 1334 w 3524"/>
                    <a:gd name="connsiteY6" fmla="*/ 2286 h 3714"/>
                    <a:gd name="connsiteX7" fmla="*/ 1238 w 3524"/>
                    <a:gd name="connsiteY7" fmla="*/ 3715 h 3714"/>
                    <a:gd name="connsiteX8" fmla="*/ 2096 w 3524"/>
                    <a:gd name="connsiteY8" fmla="*/ 2572 h 3714"/>
                    <a:gd name="connsiteX9" fmla="*/ 3429 w 3524"/>
                    <a:gd name="connsiteY9" fmla="*/ 3143 h 3714"/>
                    <a:gd name="connsiteX10" fmla="*/ 2667 w 3524"/>
                    <a:gd name="connsiteY10" fmla="*/ 2000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714">
                      <a:moveTo>
                        <a:pt x="2667" y="2000"/>
                      </a:moveTo>
                      <a:lnTo>
                        <a:pt x="3525" y="857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429" y="1524"/>
                      </a:lnTo>
                      <a:lnTo>
                        <a:pt x="0" y="1810"/>
                      </a:lnTo>
                      <a:lnTo>
                        <a:pt x="1334" y="2286"/>
                      </a:lnTo>
                      <a:lnTo>
                        <a:pt x="1238" y="3715"/>
                      </a:lnTo>
                      <a:lnTo>
                        <a:pt x="2096" y="2572"/>
                      </a:lnTo>
                      <a:lnTo>
                        <a:pt x="3429" y="3143"/>
                      </a:lnTo>
                      <a:lnTo>
                        <a:pt x="2667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0" name="Freeform: Shape 1309">
                  <a:extLst>
                    <a:ext uri="{FF2B5EF4-FFF2-40B4-BE49-F238E27FC236}">
                      <a16:creationId xmlns:a16="http://schemas.microsoft.com/office/drawing/2014/main" id="{010E5E33-5999-C0ED-C779-24433AA44C8B}"/>
                    </a:ext>
                  </a:extLst>
                </p:cNvPr>
                <p:cNvSpPr/>
                <p:nvPr/>
              </p:nvSpPr>
              <p:spPr>
                <a:xfrm>
                  <a:off x="13810003" y="1607588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762 h 3714"/>
                    <a:gd name="connsiteX2" fmla="*/ 2286 w 3619"/>
                    <a:gd name="connsiteY2" fmla="*/ 1238 h 3714"/>
                    <a:gd name="connsiteX3" fmla="*/ 1428 w 3619"/>
                    <a:gd name="connsiteY3" fmla="*/ 0 h 3714"/>
                    <a:gd name="connsiteX4" fmla="*/ 1428 w 3619"/>
                    <a:gd name="connsiteY4" fmla="*/ 1429 h 3714"/>
                    <a:gd name="connsiteX5" fmla="*/ 0 w 3619"/>
                    <a:gd name="connsiteY5" fmla="*/ 1715 h 3714"/>
                    <a:gd name="connsiteX6" fmla="*/ 1428 w 3619"/>
                    <a:gd name="connsiteY6" fmla="*/ 2286 h 3714"/>
                    <a:gd name="connsiteX7" fmla="*/ 1334 w 3619"/>
                    <a:gd name="connsiteY7" fmla="*/ 3715 h 3714"/>
                    <a:gd name="connsiteX8" fmla="*/ 2191 w 3619"/>
                    <a:gd name="connsiteY8" fmla="*/ 2572 h 3714"/>
                    <a:gd name="connsiteX9" fmla="*/ 3524 w 3619"/>
                    <a:gd name="connsiteY9" fmla="*/ 3048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762"/>
                      </a:lnTo>
                      <a:lnTo>
                        <a:pt x="2286" y="1238"/>
                      </a:lnTo>
                      <a:lnTo>
                        <a:pt x="1428" y="0"/>
                      </a:lnTo>
                      <a:lnTo>
                        <a:pt x="1428" y="1429"/>
                      </a:lnTo>
                      <a:lnTo>
                        <a:pt x="0" y="1715"/>
                      </a:lnTo>
                      <a:lnTo>
                        <a:pt x="1428" y="2286"/>
                      </a:lnTo>
                      <a:lnTo>
                        <a:pt x="1334" y="3715"/>
                      </a:lnTo>
                      <a:lnTo>
                        <a:pt x="2191" y="2572"/>
                      </a:lnTo>
                      <a:lnTo>
                        <a:pt x="3524" y="3048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1" name="Freeform: Shape 1310">
                  <a:extLst>
                    <a:ext uri="{FF2B5EF4-FFF2-40B4-BE49-F238E27FC236}">
                      <a16:creationId xmlns:a16="http://schemas.microsoft.com/office/drawing/2014/main" id="{4DEC7D62-5651-10B3-7985-1F061D47B5D7}"/>
                    </a:ext>
                  </a:extLst>
                </p:cNvPr>
                <p:cNvSpPr/>
                <p:nvPr/>
              </p:nvSpPr>
              <p:spPr>
                <a:xfrm>
                  <a:off x="13664938" y="1631496"/>
                  <a:ext cx="3618" cy="3714"/>
                </a:xfrm>
                <a:custGeom>
                  <a:avLst/>
                  <a:gdLst>
                    <a:gd name="connsiteX0" fmla="*/ 2667 w 3618"/>
                    <a:gd name="connsiteY0" fmla="*/ 1905 h 3714"/>
                    <a:gd name="connsiteX1" fmla="*/ 3619 w 3618"/>
                    <a:gd name="connsiteY1" fmla="*/ 762 h 3714"/>
                    <a:gd name="connsiteX2" fmla="*/ 2286 w 3618"/>
                    <a:gd name="connsiteY2" fmla="*/ 1238 h 3714"/>
                    <a:gd name="connsiteX3" fmla="*/ 1428 w 3618"/>
                    <a:gd name="connsiteY3" fmla="*/ 0 h 3714"/>
                    <a:gd name="connsiteX4" fmla="*/ 1428 w 3618"/>
                    <a:gd name="connsiteY4" fmla="*/ 1429 h 3714"/>
                    <a:gd name="connsiteX5" fmla="*/ 0 w 3618"/>
                    <a:gd name="connsiteY5" fmla="*/ 1715 h 3714"/>
                    <a:gd name="connsiteX6" fmla="*/ 1428 w 3618"/>
                    <a:gd name="connsiteY6" fmla="*/ 2191 h 3714"/>
                    <a:gd name="connsiteX7" fmla="*/ 1333 w 3618"/>
                    <a:gd name="connsiteY7" fmla="*/ 3715 h 3714"/>
                    <a:gd name="connsiteX8" fmla="*/ 2191 w 3618"/>
                    <a:gd name="connsiteY8" fmla="*/ 2572 h 3714"/>
                    <a:gd name="connsiteX9" fmla="*/ 3524 w 3618"/>
                    <a:gd name="connsiteY9" fmla="*/ 3048 h 3714"/>
                    <a:gd name="connsiteX10" fmla="*/ 2667 w 3618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8" h="3714">
                      <a:moveTo>
                        <a:pt x="2667" y="1905"/>
                      </a:moveTo>
                      <a:lnTo>
                        <a:pt x="3619" y="762"/>
                      </a:lnTo>
                      <a:lnTo>
                        <a:pt x="2286" y="1238"/>
                      </a:lnTo>
                      <a:lnTo>
                        <a:pt x="1428" y="0"/>
                      </a:lnTo>
                      <a:lnTo>
                        <a:pt x="1428" y="1429"/>
                      </a:lnTo>
                      <a:lnTo>
                        <a:pt x="0" y="1715"/>
                      </a:lnTo>
                      <a:lnTo>
                        <a:pt x="1428" y="2191"/>
                      </a:lnTo>
                      <a:lnTo>
                        <a:pt x="1333" y="3715"/>
                      </a:lnTo>
                      <a:lnTo>
                        <a:pt x="2191" y="2572"/>
                      </a:lnTo>
                      <a:lnTo>
                        <a:pt x="3524" y="3048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2" name="Freeform: Shape 1311">
                  <a:extLst>
                    <a:ext uri="{FF2B5EF4-FFF2-40B4-BE49-F238E27FC236}">
                      <a16:creationId xmlns:a16="http://schemas.microsoft.com/office/drawing/2014/main" id="{17601759-829F-371B-AE58-5100A6F6D2C6}"/>
                    </a:ext>
                  </a:extLst>
                </p:cNvPr>
                <p:cNvSpPr/>
                <p:nvPr/>
              </p:nvSpPr>
              <p:spPr>
                <a:xfrm>
                  <a:off x="13686654" y="1626924"/>
                  <a:ext cx="3524" cy="3714"/>
                </a:xfrm>
                <a:custGeom>
                  <a:avLst/>
                  <a:gdLst>
                    <a:gd name="connsiteX0" fmla="*/ 2667 w 3524"/>
                    <a:gd name="connsiteY0" fmla="*/ 1905 h 3714"/>
                    <a:gd name="connsiteX1" fmla="*/ 3524 w 3524"/>
                    <a:gd name="connsiteY1" fmla="*/ 762 h 3714"/>
                    <a:gd name="connsiteX2" fmla="*/ 2191 w 3524"/>
                    <a:gd name="connsiteY2" fmla="*/ 1238 h 3714"/>
                    <a:gd name="connsiteX3" fmla="*/ 1429 w 3524"/>
                    <a:gd name="connsiteY3" fmla="*/ 0 h 3714"/>
                    <a:gd name="connsiteX4" fmla="*/ 1334 w 3524"/>
                    <a:gd name="connsiteY4" fmla="*/ 1429 h 3714"/>
                    <a:gd name="connsiteX5" fmla="*/ 0 w 3524"/>
                    <a:gd name="connsiteY5" fmla="*/ 1810 h 3714"/>
                    <a:gd name="connsiteX6" fmla="*/ 1334 w 3524"/>
                    <a:gd name="connsiteY6" fmla="*/ 2286 h 3714"/>
                    <a:gd name="connsiteX7" fmla="*/ 1238 w 3524"/>
                    <a:gd name="connsiteY7" fmla="*/ 3715 h 3714"/>
                    <a:gd name="connsiteX8" fmla="*/ 2096 w 3524"/>
                    <a:gd name="connsiteY8" fmla="*/ 2572 h 3714"/>
                    <a:gd name="connsiteX9" fmla="*/ 3429 w 3524"/>
                    <a:gd name="connsiteY9" fmla="*/ 3143 h 3714"/>
                    <a:gd name="connsiteX10" fmla="*/ 2667 w 3524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714">
                      <a:moveTo>
                        <a:pt x="2667" y="1905"/>
                      </a:moveTo>
                      <a:lnTo>
                        <a:pt x="3524" y="762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334" y="1429"/>
                      </a:lnTo>
                      <a:lnTo>
                        <a:pt x="0" y="1810"/>
                      </a:lnTo>
                      <a:lnTo>
                        <a:pt x="1334" y="2286"/>
                      </a:lnTo>
                      <a:lnTo>
                        <a:pt x="1238" y="3715"/>
                      </a:lnTo>
                      <a:lnTo>
                        <a:pt x="2096" y="2572"/>
                      </a:lnTo>
                      <a:lnTo>
                        <a:pt x="3429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3" name="Freeform: Shape 1312">
                  <a:extLst>
                    <a:ext uri="{FF2B5EF4-FFF2-40B4-BE49-F238E27FC236}">
                      <a16:creationId xmlns:a16="http://schemas.microsoft.com/office/drawing/2014/main" id="{0467DF30-BFD7-9FA7-6F58-FB7C89E8DBAD}"/>
                    </a:ext>
                  </a:extLst>
                </p:cNvPr>
                <p:cNvSpPr/>
                <p:nvPr/>
              </p:nvSpPr>
              <p:spPr>
                <a:xfrm>
                  <a:off x="13691893" y="1632353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762 h 3714"/>
                    <a:gd name="connsiteX2" fmla="*/ 2191 w 3619"/>
                    <a:gd name="connsiteY2" fmla="*/ 1238 h 3714"/>
                    <a:gd name="connsiteX3" fmla="*/ 1429 w 3619"/>
                    <a:gd name="connsiteY3" fmla="*/ 0 h 3714"/>
                    <a:gd name="connsiteX4" fmla="*/ 1429 w 3619"/>
                    <a:gd name="connsiteY4" fmla="*/ 1429 h 3714"/>
                    <a:gd name="connsiteX5" fmla="*/ 0 w 3619"/>
                    <a:gd name="connsiteY5" fmla="*/ 1810 h 3714"/>
                    <a:gd name="connsiteX6" fmla="*/ 1429 w 3619"/>
                    <a:gd name="connsiteY6" fmla="*/ 2286 h 3714"/>
                    <a:gd name="connsiteX7" fmla="*/ 1334 w 3619"/>
                    <a:gd name="connsiteY7" fmla="*/ 3715 h 3714"/>
                    <a:gd name="connsiteX8" fmla="*/ 2191 w 3619"/>
                    <a:gd name="connsiteY8" fmla="*/ 2572 h 3714"/>
                    <a:gd name="connsiteX9" fmla="*/ 3524 w 3619"/>
                    <a:gd name="connsiteY9" fmla="*/ 3143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762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429" y="1429"/>
                      </a:lnTo>
                      <a:lnTo>
                        <a:pt x="0" y="1810"/>
                      </a:lnTo>
                      <a:lnTo>
                        <a:pt x="1429" y="2286"/>
                      </a:lnTo>
                      <a:lnTo>
                        <a:pt x="1334" y="3715"/>
                      </a:lnTo>
                      <a:lnTo>
                        <a:pt x="2191" y="2572"/>
                      </a:lnTo>
                      <a:lnTo>
                        <a:pt x="3524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4" name="Freeform: Shape 1313">
                  <a:extLst>
                    <a:ext uri="{FF2B5EF4-FFF2-40B4-BE49-F238E27FC236}">
                      <a16:creationId xmlns:a16="http://schemas.microsoft.com/office/drawing/2014/main" id="{71908476-D97D-28B3-3215-1B7EA5F34D17}"/>
                    </a:ext>
                  </a:extLst>
                </p:cNvPr>
                <p:cNvSpPr/>
                <p:nvPr/>
              </p:nvSpPr>
              <p:spPr>
                <a:xfrm>
                  <a:off x="13729517" y="1629400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762 h 3714"/>
                    <a:gd name="connsiteX2" fmla="*/ 2191 w 3619"/>
                    <a:gd name="connsiteY2" fmla="*/ 1143 h 3714"/>
                    <a:gd name="connsiteX3" fmla="*/ 1429 w 3619"/>
                    <a:gd name="connsiteY3" fmla="*/ 0 h 3714"/>
                    <a:gd name="connsiteX4" fmla="*/ 1429 w 3619"/>
                    <a:gd name="connsiteY4" fmla="*/ 1429 h 3714"/>
                    <a:gd name="connsiteX5" fmla="*/ 0 w 3619"/>
                    <a:gd name="connsiteY5" fmla="*/ 1715 h 3714"/>
                    <a:gd name="connsiteX6" fmla="*/ 1334 w 3619"/>
                    <a:gd name="connsiteY6" fmla="*/ 2191 h 3714"/>
                    <a:gd name="connsiteX7" fmla="*/ 1238 w 3619"/>
                    <a:gd name="connsiteY7" fmla="*/ 3715 h 3714"/>
                    <a:gd name="connsiteX8" fmla="*/ 2096 w 3619"/>
                    <a:gd name="connsiteY8" fmla="*/ 2477 h 3714"/>
                    <a:gd name="connsiteX9" fmla="*/ 3524 w 3619"/>
                    <a:gd name="connsiteY9" fmla="*/ 3048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762"/>
                      </a:lnTo>
                      <a:lnTo>
                        <a:pt x="2191" y="1143"/>
                      </a:lnTo>
                      <a:lnTo>
                        <a:pt x="1429" y="0"/>
                      </a:lnTo>
                      <a:lnTo>
                        <a:pt x="1429" y="1429"/>
                      </a:lnTo>
                      <a:lnTo>
                        <a:pt x="0" y="1715"/>
                      </a:lnTo>
                      <a:lnTo>
                        <a:pt x="1334" y="2191"/>
                      </a:lnTo>
                      <a:lnTo>
                        <a:pt x="1238" y="3715"/>
                      </a:lnTo>
                      <a:lnTo>
                        <a:pt x="2096" y="2477"/>
                      </a:lnTo>
                      <a:lnTo>
                        <a:pt x="3524" y="3048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5" name="Freeform: Shape 1314">
                  <a:extLst>
                    <a:ext uri="{FF2B5EF4-FFF2-40B4-BE49-F238E27FC236}">
                      <a16:creationId xmlns:a16="http://schemas.microsoft.com/office/drawing/2014/main" id="{756D9414-0E1B-3A1B-9E5B-7C9BFFBE2872}"/>
                    </a:ext>
                  </a:extLst>
                </p:cNvPr>
                <p:cNvSpPr/>
                <p:nvPr/>
              </p:nvSpPr>
              <p:spPr>
                <a:xfrm>
                  <a:off x="13732279" y="1637020"/>
                  <a:ext cx="3524" cy="3714"/>
                </a:xfrm>
                <a:custGeom>
                  <a:avLst/>
                  <a:gdLst>
                    <a:gd name="connsiteX0" fmla="*/ 2667 w 3524"/>
                    <a:gd name="connsiteY0" fmla="*/ 1905 h 3714"/>
                    <a:gd name="connsiteX1" fmla="*/ 3525 w 3524"/>
                    <a:gd name="connsiteY1" fmla="*/ 857 h 3714"/>
                    <a:gd name="connsiteX2" fmla="*/ 2191 w 3524"/>
                    <a:gd name="connsiteY2" fmla="*/ 1238 h 3714"/>
                    <a:gd name="connsiteX3" fmla="*/ 1429 w 3524"/>
                    <a:gd name="connsiteY3" fmla="*/ 0 h 3714"/>
                    <a:gd name="connsiteX4" fmla="*/ 1334 w 3524"/>
                    <a:gd name="connsiteY4" fmla="*/ 1429 h 3714"/>
                    <a:gd name="connsiteX5" fmla="*/ 0 w 3524"/>
                    <a:gd name="connsiteY5" fmla="*/ 1810 h 3714"/>
                    <a:gd name="connsiteX6" fmla="*/ 1334 w 3524"/>
                    <a:gd name="connsiteY6" fmla="*/ 2286 h 3714"/>
                    <a:gd name="connsiteX7" fmla="*/ 1238 w 3524"/>
                    <a:gd name="connsiteY7" fmla="*/ 3715 h 3714"/>
                    <a:gd name="connsiteX8" fmla="*/ 2096 w 3524"/>
                    <a:gd name="connsiteY8" fmla="*/ 2572 h 3714"/>
                    <a:gd name="connsiteX9" fmla="*/ 3429 w 3524"/>
                    <a:gd name="connsiteY9" fmla="*/ 3143 h 3714"/>
                    <a:gd name="connsiteX10" fmla="*/ 2667 w 3524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714">
                      <a:moveTo>
                        <a:pt x="2667" y="1905"/>
                      </a:moveTo>
                      <a:lnTo>
                        <a:pt x="3525" y="857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334" y="1429"/>
                      </a:lnTo>
                      <a:lnTo>
                        <a:pt x="0" y="1810"/>
                      </a:lnTo>
                      <a:lnTo>
                        <a:pt x="1334" y="2286"/>
                      </a:lnTo>
                      <a:lnTo>
                        <a:pt x="1238" y="3715"/>
                      </a:lnTo>
                      <a:lnTo>
                        <a:pt x="2096" y="2572"/>
                      </a:lnTo>
                      <a:lnTo>
                        <a:pt x="3429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6" name="Freeform: Shape 1315">
                  <a:extLst>
                    <a:ext uri="{FF2B5EF4-FFF2-40B4-BE49-F238E27FC236}">
                      <a16:creationId xmlns:a16="http://schemas.microsoft.com/office/drawing/2014/main" id="{F8F17474-9AC3-0E4F-10F8-93C68A6CC98F}"/>
                    </a:ext>
                  </a:extLst>
                </p:cNvPr>
                <p:cNvSpPr/>
                <p:nvPr/>
              </p:nvSpPr>
              <p:spPr>
                <a:xfrm>
                  <a:off x="13709229" y="1635591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762 h 3714"/>
                    <a:gd name="connsiteX2" fmla="*/ 2191 w 3619"/>
                    <a:gd name="connsiteY2" fmla="*/ 1238 h 3714"/>
                    <a:gd name="connsiteX3" fmla="*/ 1429 w 3619"/>
                    <a:gd name="connsiteY3" fmla="*/ 0 h 3714"/>
                    <a:gd name="connsiteX4" fmla="*/ 1429 w 3619"/>
                    <a:gd name="connsiteY4" fmla="*/ 1429 h 3714"/>
                    <a:gd name="connsiteX5" fmla="*/ 0 w 3619"/>
                    <a:gd name="connsiteY5" fmla="*/ 1715 h 3714"/>
                    <a:gd name="connsiteX6" fmla="*/ 1334 w 3619"/>
                    <a:gd name="connsiteY6" fmla="*/ 2191 h 3714"/>
                    <a:gd name="connsiteX7" fmla="*/ 1238 w 3619"/>
                    <a:gd name="connsiteY7" fmla="*/ 3715 h 3714"/>
                    <a:gd name="connsiteX8" fmla="*/ 2191 w 3619"/>
                    <a:gd name="connsiteY8" fmla="*/ 2572 h 3714"/>
                    <a:gd name="connsiteX9" fmla="*/ 3524 w 3619"/>
                    <a:gd name="connsiteY9" fmla="*/ 3048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762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429" y="1429"/>
                      </a:lnTo>
                      <a:lnTo>
                        <a:pt x="0" y="1715"/>
                      </a:lnTo>
                      <a:lnTo>
                        <a:pt x="1334" y="2191"/>
                      </a:lnTo>
                      <a:lnTo>
                        <a:pt x="1238" y="3715"/>
                      </a:lnTo>
                      <a:lnTo>
                        <a:pt x="2191" y="2572"/>
                      </a:lnTo>
                      <a:lnTo>
                        <a:pt x="3524" y="3048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7" name="Freeform: Shape 1316">
                  <a:extLst>
                    <a:ext uri="{FF2B5EF4-FFF2-40B4-BE49-F238E27FC236}">
                      <a16:creationId xmlns:a16="http://schemas.microsoft.com/office/drawing/2014/main" id="{4E881329-FB46-4707-48C7-2C66FC4809A2}"/>
                    </a:ext>
                  </a:extLst>
                </p:cNvPr>
                <p:cNvSpPr/>
                <p:nvPr/>
              </p:nvSpPr>
              <p:spPr>
                <a:xfrm>
                  <a:off x="13769331" y="1592157"/>
                  <a:ext cx="3810" cy="3619"/>
                </a:xfrm>
                <a:custGeom>
                  <a:avLst/>
                  <a:gdLst>
                    <a:gd name="connsiteX0" fmla="*/ 2572 w 3810"/>
                    <a:gd name="connsiteY0" fmla="*/ 2286 h 3619"/>
                    <a:gd name="connsiteX1" fmla="*/ 3810 w 3810"/>
                    <a:gd name="connsiteY1" fmla="*/ 1524 h 3619"/>
                    <a:gd name="connsiteX2" fmla="*/ 2286 w 3810"/>
                    <a:gd name="connsiteY2" fmla="*/ 1429 h 3619"/>
                    <a:gd name="connsiteX3" fmla="*/ 2000 w 3810"/>
                    <a:gd name="connsiteY3" fmla="*/ 0 h 3619"/>
                    <a:gd name="connsiteX4" fmla="*/ 1524 w 3810"/>
                    <a:gd name="connsiteY4" fmla="*/ 1429 h 3619"/>
                    <a:gd name="connsiteX5" fmla="*/ 0 w 3810"/>
                    <a:gd name="connsiteY5" fmla="*/ 1333 h 3619"/>
                    <a:gd name="connsiteX6" fmla="*/ 1238 w 3810"/>
                    <a:gd name="connsiteY6" fmla="*/ 2191 h 3619"/>
                    <a:gd name="connsiteX7" fmla="*/ 667 w 3810"/>
                    <a:gd name="connsiteY7" fmla="*/ 3524 h 3619"/>
                    <a:gd name="connsiteX8" fmla="*/ 1810 w 3810"/>
                    <a:gd name="connsiteY8" fmla="*/ 2667 h 3619"/>
                    <a:gd name="connsiteX9" fmla="*/ 2953 w 3810"/>
                    <a:gd name="connsiteY9" fmla="*/ 3620 h 3619"/>
                    <a:gd name="connsiteX10" fmla="*/ 2572 w 3810"/>
                    <a:gd name="connsiteY10" fmla="*/ 2286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619">
                      <a:moveTo>
                        <a:pt x="2572" y="2286"/>
                      </a:moveTo>
                      <a:lnTo>
                        <a:pt x="3810" y="1524"/>
                      </a:lnTo>
                      <a:lnTo>
                        <a:pt x="2286" y="1429"/>
                      </a:lnTo>
                      <a:lnTo>
                        <a:pt x="2000" y="0"/>
                      </a:lnTo>
                      <a:lnTo>
                        <a:pt x="1524" y="1429"/>
                      </a:lnTo>
                      <a:lnTo>
                        <a:pt x="0" y="1333"/>
                      </a:lnTo>
                      <a:lnTo>
                        <a:pt x="1238" y="2191"/>
                      </a:lnTo>
                      <a:lnTo>
                        <a:pt x="667" y="3524"/>
                      </a:lnTo>
                      <a:lnTo>
                        <a:pt x="1810" y="2667"/>
                      </a:lnTo>
                      <a:lnTo>
                        <a:pt x="2953" y="3620"/>
                      </a:lnTo>
                      <a:lnTo>
                        <a:pt x="2572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8" name="Freeform: Shape 1317">
                  <a:extLst>
                    <a:ext uri="{FF2B5EF4-FFF2-40B4-BE49-F238E27FC236}">
                      <a16:creationId xmlns:a16="http://schemas.microsoft.com/office/drawing/2014/main" id="{F15C8425-1CD7-EDB0-06BD-2A89363E74A7}"/>
                    </a:ext>
                  </a:extLst>
                </p:cNvPr>
                <p:cNvSpPr/>
                <p:nvPr/>
              </p:nvSpPr>
              <p:spPr>
                <a:xfrm>
                  <a:off x="13671319" y="1586823"/>
                  <a:ext cx="3809" cy="3714"/>
                </a:xfrm>
                <a:custGeom>
                  <a:avLst/>
                  <a:gdLst>
                    <a:gd name="connsiteX0" fmla="*/ 2286 w 3809"/>
                    <a:gd name="connsiteY0" fmla="*/ 2286 h 3714"/>
                    <a:gd name="connsiteX1" fmla="*/ 3810 w 3809"/>
                    <a:gd name="connsiteY1" fmla="*/ 2381 h 3714"/>
                    <a:gd name="connsiteX2" fmla="*/ 2572 w 3809"/>
                    <a:gd name="connsiteY2" fmla="*/ 1524 h 3714"/>
                    <a:gd name="connsiteX3" fmla="*/ 3143 w 3809"/>
                    <a:gd name="connsiteY3" fmla="*/ 95 h 3714"/>
                    <a:gd name="connsiteX4" fmla="*/ 1905 w 3809"/>
                    <a:gd name="connsiteY4" fmla="*/ 952 h 3714"/>
                    <a:gd name="connsiteX5" fmla="*/ 762 w 3809"/>
                    <a:gd name="connsiteY5" fmla="*/ 0 h 3714"/>
                    <a:gd name="connsiteX6" fmla="*/ 1238 w 3809"/>
                    <a:gd name="connsiteY6" fmla="*/ 1429 h 3714"/>
                    <a:gd name="connsiteX7" fmla="*/ 0 w 3809"/>
                    <a:gd name="connsiteY7" fmla="*/ 2191 h 3714"/>
                    <a:gd name="connsiteX8" fmla="*/ 1428 w 3809"/>
                    <a:gd name="connsiteY8" fmla="*/ 2286 h 3714"/>
                    <a:gd name="connsiteX9" fmla="*/ 1810 w 3809"/>
                    <a:gd name="connsiteY9" fmla="*/ 3715 h 3714"/>
                    <a:gd name="connsiteX10" fmla="*/ 2286 w 3809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3714">
                      <a:moveTo>
                        <a:pt x="2286" y="2286"/>
                      </a:moveTo>
                      <a:lnTo>
                        <a:pt x="3810" y="2381"/>
                      </a:lnTo>
                      <a:lnTo>
                        <a:pt x="2572" y="1524"/>
                      </a:lnTo>
                      <a:lnTo>
                        <a:pt x="3143" y="95"/>
                      </a:lnTo>
                      <a:lnTo>
                        <a:pt x="1905" y="952"/>
                      </a:lnTo>
                      <a:lnTo>
                        <a:pt x="762" y="0"/>
                      </a:lnTo>
                      <a:lnTo>
                        <a:pt x="1238" y="1429"/>
                      </a:lnTo>
                      <a:lnTo>
                        <a:pt x="0" y="2191"/>
                      </a:lnTo>
                      <a:lnTo>
                        <a:pt x="1428" y="2286"/>
                      </a:lnTo>
                      <a:lnTo>
                        <a:pt x="1810" y="3715"/>
                      </a:lnTo>
                      <a:lnTo>
                        <a:pt x="2286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9" name="Freeform: Shape 1318">
                  <a:extLst>
                    <a:ext uri="{FF2B5EF4-FFF2-40B4-BE49-F238E27FC236}">
                      <a16:creationId xmlns:a16="http://schemas.microsoft.com/office/drawing/2014/main" id="{3A635E81-18A9-B3BE-07A6-E6E51BA89BCB}"/>
                    </a:ext>
                  </a:extLst>
                </p:cNvPr>
                <p:cNvSpPr/>
                <p:nvPr/>
              </p:nvSpPr>
              <p:spPr>
                <a:xfrm>
                  <a:off x="13817147" y="1600254"/>
                  <a:ext cx="3809" cy="4000"/>
                </a:xfrm>
                <a:custGeom>
                  <a:avLst/>
                  <a:gdLst>
                    <a:gd name="connsiteX0" fmla="*/ 1428 w 3809"/>
                    <a:gd name="connsiteY0" fmla="*/ 2667 h 4000"/>
                    <a:gd name="connsiteX1" fmla="*/ 2286 w 3809"/>
                    <a:gd name="connsiteY1" fmla="*/ 4000 h 4000"/>
                    <a:gd name="connsiteX2" fmla="*/ 2286 w 3809"/>
                    <a:gd name="connsiteY2" fmla="*/ 2476 h 4000"/>
                    <a:gd name="connsiteX3" fmla="*/ 3810 w 3809"/>
                    <a:gd name="connsiteY3" fmla="*/ 2095 h 4000"/>
                    <a:gd name="connsiteX4" fmla="*/ 2381 w 3809"/>
                    <a:gd name="connsiteY4" fmla="*/ 1524 h 4000"/>
                    <a:gd name="connsiteX5" fmla="*/ 2477 w 3809"/>
                    <a:gd name="connsiteY5" fmla="*/ 0 h 4000"/>
                    <a:gd name="connsiteX6" fmla="*/ 1524 w 3809"/>
                    <a:gd name="connsiteY6" fmla="*/ 1238 h 4000"/>
                    <a:gd name="connsiteX7" fmla="*/ 95 w 3809"/>
                    <a:gd name="connsiteY7" fmla="*/ 667 h 4000"/>
                    <a:gd name="connsiteX8" fmla="*/ 952 w 3809"/>
                    <a:gd name="connsiteY8" fmla="*/ 1905 h 4000"/>
                    <a:gd name="connsiteX9" fmla="*/ 0 w 3809"/>
                    <a:gd name="connsiteY9" fmla="*/ 3143 h 4000"/>
                    <a:gd name="connsiteX10" fmla="*/ 1428 w 3809"/>
                    <a:gd name="connsiteY10" fmla="*/ 2667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4000">
                      <a:moveTo>
                        <a:pt x="1428" y="2667"/>
                      </a:moveTo>
                      <a:lnTo>
                        <a:pt x="2286" y="4000"/>
                      </a:lnTo>
                      <a:lnTo>
                        <a:pt x="2286" y="2476"/>
                      </a:lnTo>
                      <a:lnTo>
                        <a:pt x="3810" y="2095"/>
                      </a:lnTo>
                      <a:lnTo>
                        <a:pt x="2381" y="1524"/>
                      </a:lnTo>
                      <a:lnTo>
                        <a:pt x="2477" y="0"/>
                      </a:lnTo>
                      <a:lnTo>
                        <a:pt x="1524" y="1238"/>
                      </a:lnTo>
                      <a:lnTo>
                        <a:pt x="95" y="667"/>
                      </a:lnTo>
                      <a:lnTo>
                        <a:pt x="952" y="1905"/>
                      </a:lnTo>
                      <a:lnTo>
                        <a:pt x="0" y="3143"/>
                      </a:lnTo>
                      <a:lnTo>
                        <a:pt x="1428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0" name="Freeform: Shape 1319">
                  <a:extLst>
                    <a:ext uri="{FF2B5EF4-FFF2-40B4-BE49-F238E27FC236}">
                      <a16:creationId xmlns:a16="http://schemas.microsoft.com/office/drawing/2014/main" id="{DD998AE5-9025-EDF3-45A0-6117F2545783}"/>
                    </a:ext>
                  </a:extLst>
                </p:cNvPr>
                <p:cNvSpPr/>
                <p:nvPr/>
              </p:nvSpPr>
              <p:spPr>
                <a:xfrm>
                  <a:off x="13588833" y="1577394"/>
                  <a:ext cx="3905" cy="4000"/>
                </a:xfrm>
                <a:custGeom>
                  <a:avLst/>
                  <a:gdLst>
                    <a:gd name="connsiteX0" fmla="*/ 1524 w 3905"/>
                    <a:gd name="connsiteY0" fmla="*/ 2476 h 4000"/>
                    <a:gd name="connsiteX1" fmla="*/ 1429 w 3905"/>
                    <a:gd name="connsiteY1" fmla="*/ 4000 h 4000"/>
                    <a:gd name="connsiteX2" fmla="*/ 2381 w 3905"/>
                    <a:gd name="connsiteY2" fmla="*/ 2762 h 4000"/>
                    <a:gd name="connsiteX3" fmla="*/ 3810 w 3905"/>
                    <a:gd name="connsiteY3" fmla="*/ 3334 h 4000"/>
                    <a:gd name="connsiteX4" fmla="*/ 2953 w 3905"/>
                    <a:gd name="connsiteY4" fmla="*/ 2096 h 4000"/>
                    <a:gd name="connsiteX5" fmla="*/ 3906 w 3905"/>
                    <a:gd name="connsiteY5" fmla="*/ 857 h 4000"/>
                    <a:gd name="connsiteX6" fmla="*/ 2381 w 3905"/>
                    <a:gd name="connsiteY6" fmla="*/ 1333 h 4000"/>
                    <a:gd name="connsiteX7" fmla="*/ 1620 w 3905"/>
                    <a:gd name="connsiteY7" fmla="*/ 0 h 4000"/>
                    <a:gd name="connsiteX8" fmla="*/ 1524 w 3905"/>
                    <a:gd name="connsiteY8" fmla="*/ 1524 h 4000"/>
                    <a:gd name="connsiteX9" fmla="*/ 0 w 3905"/>
                    <a:gd name="connsiteY9" fmla="*/ 1905 h 4000"/>
                    <a:gd name="connsiteX10" fmla="*/ 1524 w 3905"/>
                    <a:gd name="connsiteY10" fmla="*/ 2476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4000">
                      <a:moveTo>
                        <a:pt x="1524" y="2476"/>
                      </a:moveTo>
                      <a:lnTo>
                        <a:pt x="1429" y="4000"/>
                      </a:lnTo>
                      <a:lnTo>
                        <a:pt x="2381" y="2762"/>
                      </a:lnTo>
                      <a:lnTo>
                        <a:pt x="3810" y="3334"/>
                      </a:lnTo>
                      <a:lnTo>
                        <a:pt x="2953" y="2096"/>
                      </a:lnTo>
                      <a:lnTo>
                        <a:pt x="3906" y="857"/>
                      </a:lnTo>
                      <a:lnTo>
                        <a:pt x="2381" y="1333"/>
                      </a:lnTo>
                      <a:lnTo>
                        <a:pt x="1620" y="0"/>
                      </a:lnTo>
                      <a:lnTo>
                        <a:pt x="1524" y="1524"/>
                      </a:lnTo>
                      <a:lnTo>
                        <a:pt x="0" y="1905"/>
                      </a:lnTo>
                      <a:lnTo>
                        <a:pt x="1524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1" name="Freeform: Shape 1320">
                  <a:extLst>
                    <a:ext uri="{FF2B5EF4-FFF2-40B4-BE49-F238E27FC236}">
                      <a16:creationId xmlns:a16="http://schemas.microsoft.com/office/drawing/2014/main" id="{E8F15BB3-4635-0456-BD89-FE1454FBD8A4}"/>
                    </a:ext>
                  </a:extLst>
                </p:cNvPr>
                <p:cNvSpPr/>
                <p:nvPr/>
              </p:nvSpPr>
              <p:spPr>
                <a:xfrm>
                  <a:off x="13561400" y="1577298"/>
                  <a:ext cx="4096" cy="3905"/>
                </a:xfrm>
                <a:custGeom>
                  <a:avLst/>
                  <a:gdLst>
                    <a:gd name="connsiteX0" fmla="*/ 1238 w 4096"/>
                    <a:gd name="connsiteY0" fmla="*/ 2381 h 3905"/>
                    <a:gd name="connsiteX1" fmla="*/ 667 w 4096"/>
                    <a:gd name="connsiteY1" fmla="*/ 3810 h 3905"/>
                    <a:gd name="connsiteX2" fmla="*/ 2000 w 4096"/>
                    <a:gd name="connsiteY2" fmla="*/ 2953 h 3905"/>
                    <a:gd name="connsiteX3" fmla="*/ 3239 w 4096"/>
                    <a:gd name="connsiteY3" fmla="*/ 3905 h 3905"/>
                    <a:gd name="connsiteX4" fmla="*/ 2763 w 4096"/>
                    <a:gd name="connsiteY4" fmla="*/ 2381 h 3905"/>
                    <a:gd name="connsiteX5" fmla="*/ 4096 w 4096"/>
                    <a:gd name="connsiteY5" fmla="*/ 1619 h 3905"/>
                    <a:gd name="connsiteX6" fmla="*/ 2477 w 4096"/>
                    <a:gd name="connsiteY6" fmla="*/ 1524 h 3905"/>
                    <a:gd name="connsiteX7" fmla="*/ 2096 w 4096"/>
                    <a:gd name="connsiteY7" fmla="*/ 0 h 3905"/>
                    <a:gd name="connsiteX8" fmla="*/ 1620 w 4096"/>
                    <a:gd name="connsiteY8" fmla="*/ 1524 h 3905"/>
                    <a:gd name="connsiteX9" fmla="*/ 0 w 4096"/>
                    <a:gd name="connsiteY9" fmla="*/ 1333 h 3905"/>
                    <a:gd name="connsiteX10" fmla="*/ 1238 w 4096"/>
                    <a:gd name="connsiteY10" fmla="*/ 2381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6" h="3905">
                      <a:moveTo>
                        <a:pt x="1238" y="2381"/>
                      </a:moveTo>
                      <a:lnTo>
                        <a:pt x="667" y="3810"/>
                      </a:lnTo>
                      <a:lnTo>
                        <a:pt x="2000" y="2953"/>
                      </a:lnTo>
                      <a:lnTo>
                        <a:pt x="3239" y="3905"/>
                      </a:lnTo>
                      <a:lnTo>
                        <a:pt x="2763" y="2381"/>
                      </a:lnTo>
                      <a:lnTo>
                        <a:pt x="4096" y="1619"/>
                      </a:lnTo>
                      <a:lnTo>
                        <a:pt x="2477" y="1524"/>
                      </a:lnTo>
                      <a:lnTo>
                        <a:pt x="2096" y="0"/>
                      </a:lnTo>
                      <a:lnTo>
                        <a:pt x="1620" y="1524"/>
                      </a:lnTo>
                      <a:lnTo>
                        <a:pt x="0" y="1333"/>
                      </a:lnTo>
                      <a:lnTo>
                        <a:pt x="1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2" name="Freeform: Shape 1321">
                  <a:extLst>
                    <a:ext uri="{FF2B5EF4-FFF2-40B4-BE49-F238E27FC236}">
                      <a16:creationId xmlns:a16="http://schemas.microsoft.com/office/drawing/2014/main" id="{CFEBA982-81F0-ADF6-6327-84DE1B1AEE57}"/>
                    </a:ext>
                  </a:extLst>
                </p:cNvPr>
                <p:cNvSpPr/>
                <p:nvPr/>
              </p:nvSpPr>
              <p:spPr>
                <a:xfrm>
                  <a:off x="13564735" y="1672644"/>
                  <a:ext cx="4000" cy="4095"/>
                </a:xfrm>
                <a:custGeom>
                  <a:avLst/>
                  <a:gdLst>
                    <a:gd name="connsiteX0" fmla="*/ 1048 w 4000"/>
                    <a:gd name="connsiteY0" fmla="*/ 1905 h 4095"/>
                    <a:gd name="connsiteX1" fmla="*/ 0 w 4000"/>
                    <a:gd name="connsiteY1" fmla="*/ 3143 h 4095"/>
                    <a:gd name="connsiteX2" fmla="*/ 1524 w 4000"/>
                    <a:gd name="connsiteY2" fmla="*/ 2667 h 4095"/>
                    <a:gd name="connsiteX3" fmla="*/ 2381 w 4000"/>
                    <a:gd name="connsiteY3" fmla="*/ 4096 h 4095"/>
                    <a:gd name="connsiteX4" fmla="*/ 2477 w 4000"/>
                    <a:gd name="connsiteY4" fmla="*/ 2476 h 4095"/>
                    <a:gd name="connsiteX5" fmla="*/ 4000 w 4000"/>
                    <a:gd name="connsiteY5" fmla="*/ 2096 h 4095"/>
                    <a:gd name="connsiteX6" fmla="*/ 2477 w 4000"/>
                    <a:gd name="connsiteY6" fmla="*/ 1524 h 4095"/>
                    <a:gd name="connsiteX7" fmla="*/ 2572 w 4000"/>
                    <a:gd name="connsiteY7" fmla="*/ 0 h 4095"/>
                    <a:gd name="connsiteX8" fmla="*/ 1619 w 4000"/>
                    <a:gd name="connsiteY8" fmla="*/ 1238 h 4095"/>
                    <a:gd name="connsiteX9" fmla="*/ 191 w 4000"/>
                    <a:gd name="connsiteY9" fmla="*/ 667 h 4095"/>
                    <a:gd name="connsiteX10" fmla="*/ 1048 w 4000"/>
                    <a:gd name="connsiteY10" fmla="*/ 1905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095">
                      <a:moveTo>
                        <a:pt x="1048" y="1905"/>
                      </a:moveTo>
                      <a:lnTo>
                        <a:pt x="0" y="3143"/>
                      </a:lnTo>
                      <a:lnTo>
                        <a:pt x="1524" y="2667"/>
                      </a:lnTo>
                      <a:lnTo>
                        <a:pt x="2381" y="4096"/>
                      </a:lnTo>
                      <a:lnTo>
                        <a:pt x="2477" y="2476"/>
                      </a:lnTo>
                      <a:lnTo>
                        <a:pt x="4000" y="2096"/>
                      </a:lnTo>
                      <a:lnTo>
                        <a:pt x="2477" y="1524"/>
                      </a:lnTo>
                      <a:lnTo>
                        <a:pt x="2572" y="0"/>
                      </a:lnTo>
                      <a:lnTo>
                        <a:pt x="1619" y="1238"/>
                      </a:lnTo>
                      <a:lnTo>
                        <a:pt x="191" y="667"/>
                      </a:lnTo>
                      <a:lnTo>
                        <a:pt x="104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3" name="Freeform: Shape 1322">
                  <a:extLst>
                    <a:ext uri="{FF2B5EF4-FFF2-40B4-BE49-F238E27FC236}">
                      <a16:creationId xmlns:a16="http://schemas.microsoft.com/office/drawing/2014/main" id="{EBF09766-240F-4192-2636-C667B33E56A1}"/>
                    </a:ext>
                  </a:extLst>
                </p:cNvPr>
                <p:cNvSpPr/>
                <p:nvPr/>
              </p:nvSpPr>
              <p:spPr>
                <a:xfrm>
                  <a:off x="13740756" y="1654546"/>
                  <a:ext cx="4191" cy="4000"/>
                </a:xfrm>
                <a:custGeom>
                  <a:avLst/>
                  <a:gdLst>
                    <a:gd name="connsiteX0" fmla="*/ 1429 w 4191"/>
                    <a:gd name="connsiteY0" fmla="*/ 1524 h 4000"/>
                    <a:gd name="connsiteX1" fmla="*/ 0 w 4191"/>
                    <a:gd name="connsiteY1" fmla="*/ 2381 h 4000"/>
                    <a:gd name="connsiteX2" fmla="*/ 1619 w 4191"/>
                    <a:gd name="connsiteY2" fmla="*/ 2381 h 4000"/>
                    <a:gd name="connsiteX3" fmla="*/ 2000 w 4191"/>
                    <a:gd name="connsiteY3" fmla="*/ 4001 h 4000"/>
                    <a:gd name="connsiteX4" fmla="*/ 2572 w 4191"/>
                    <a:gd name="connsiteY4" fmla="*/ 2477 h 4000"/>
                    <a:gd name="connsiteX5" fmla="*/ 4191 w 4191"/>
                    <a:gd name="connsiteY5" fmla="*/ 2572 h 4000"/>
                    <a:gd name="connsiteX6" fmla="*/ 2857 w 4191"/>
                    <a:gd name="connsiteY6" fmla="*/ 1619 h 4000"/>
                    <a:gd name="connsiteX7" fmla="*/ 3524 w 4191"/>
                    <a:gd name="connsiteY7" fmla="*/ 95 h 4000"/>
                    <a:gd name="connsiteX8" fmla="*/ 2191 w 4191"/>
                    <a:gd name="connsiteY8" fmla="*/ 953 h 4000"/>
                    <a:gd name="connsiteX9" fmla="*/ 953 w 4191"/>
                    <a:gd name="connsiteY9" fmla="*/ 0 h 4000"/>
                    <a:gd name="connsiteX10" fmla="*/ 1429 w 4191"/>
                    <a:gd name="connsiteY10" fmla="*/ 1524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00">
                      <a:moveTo>
                        <a:pt x="1429" y="1524"/>
                      </a:moveTo>
                      <a:lnTo>
                        <a:pt x="0" y="2381"/>
                      </a:lnTo>
                      <a:lnTo>
                        <a:pt x="1619" y="2381"/>
                      </a:lnTo>
                      <a:lnTo>
                        <a:pt x="2000" y="4001"/>
                      </a:lnTo>
                      <a:lnTo>
                        <a:pt x="2572" y="2477"/>
                      </a:lnTo>
                      <a:lnTo>
                        <a:pt x="4191" y="2572"/>
                      </a:lnTo>
                      <a:lnTo>
                        <a:pt x="2857" y="1619"/>
                      </a:lnTo>
                      <a:lnTo>
                        <a:pt x="3524" y="95"/>
                      </a:lnTo>
                      <a:lnTo>
                        <a:pt x="2191" y="953"/>
                      </a:lnTo>
                      <a:lnTo>
                        <a:pt x="953" y="0"/>
                      </a:lnTo>
                      <a:lnTo>
                        <a:pt x="142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4" name="Freeform: Shape 1323">
                  <a:extLst>
                    <a:ext uri="{FF2B5EF4-FFF2-40B4-BE49-F238E27FC236}">
                      <a16:creationId xmlns:a16="http://schemas.microsoft.com/office/drawing/2014/main" id="{88E2DAF9-80D0-109E-EE9F-FE3EF0582D12}"/>
                    </a:ext>
                  </a:extLst>
                </p:cNvPr>
                <p:cNvSpPr/>
                <p:nvPr/>
              </p:nvSpPr>
              <p:spPr>
                <a:xfrm>
                  <a:off x="13494059" y="1640163"/>
                  <a:ext cx="4095" cy="4190"/>
                </a:xfrm>
                <a:custGeom>
                  <a:avLst/>
                  <a:gdLst>
                    <a:gd name="connsiteX0" fmla="*/ 1619 w 4095"/>
                    <a:gd name="connsiteY0" fmla="*/ 1619 h 4190"/>
                    <a:gd name="connsiteX1" fmla="*/ 0 w 4095"/>
                    <a:gd name="connsiteY1" fmla="*/ 2000 h 4190"/>
                    <a:gd name="connsiteX2" fmla="*/ 1524 w 4095"/>
                    <a:gd name="connsiteY2" fmla="*/ 2572 h 4190"/>
                    <a:gd name="connsiteX3" fmla="*/ 1428 w 4095"/>
                    <a:gd name="connsiteY3" fmla="*/ 4191 h 4190"/>
                    <a:gd name="connsiteX4" fmla="*/ 2476 w 4095"/>
                    <a:gd name="connsiteY4" fmla="*/ 2857 h 4190"/>
                    <a:gd name="connsiteX5" fmla="*/ 3905 w 4095"/>
                    <a:gd name="connsiteY5" fmla="*/ 3524 h 4190"/>
                    <a:gd name="connsiteX6" fmla="*/ 3047 w 4095"/>
                    <a:gd name="connsiteY6" fmla="*/ 2191 h 4190"/>
                    <a:gd name="connsiteX7" fmla="*/ 4096 w 4095"/>
                    <a:gd name="connsiteY7" fmla="*/ 952 h 4190"/>
                    <a:gd name="connsiteX8" fmla="*/ 2476 w 4095"/>
                    <a:gd name="connsiteY8" fmla="*/ 1429 h 4190"/>
                    <a:gd name="connsiteX9" fmla="*/ 1619 w 4095"/>
                    <a:gd name="connsiteY9" fmla="*/ 0 h 4190"/>
                    <a:gd name="connsiteX10" fmla="*/ 1619 w 4095"/>
                    <a:gd name="connsiteY10" fmla="*/ 1619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190">
                      <a:moveTo>
                        <a:pt x="1619" y="1619"/>
                      </a:moveTo>
                      <a:lnTo>
                        <a:pt x="0" y="2000"/>
                      </a:lnTo>
                      <a:lnTo>
                        <a:pt x="1524" y="2572"/>
                      </a:lnTo>
                      <a:lnTo>
                        <a:pt x="1428" y="4191"/>
                      </a:lnTo>
                      <a:lnTo>
                        <a:pt x="2476" y="2857"/>
                      </a:lnTo>
                      <a:lnTo>
                        <a:pt x="3905" y="3524"/>
                      </a:lnTo>
                      <a:lnTo>
                        <a:pt x="3047" y="2191"/>
                      </a:lnTo>
                      <a:lnTo>
                        <a:pt x="4096" y="952"/>
                      </a:lnTo>
                      <a:lnTo>
                        <a:pt x="2476" y="1429"/>
                      </a:lnTo>
                      <a:lnTo>
                        <a:pt x="1619" y="0"/>
                      </a:lnTo>
                      <a:lnTo>
                        <a:pt x="1619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5" name="Freeform: Shape 1324">
                  <a:extLst>
                    <a:ext uri="{FF2B5EF4-FFF2-40B4-BE49-F238E27FC236}">
                      <a16:creationId xmlns:a16="http://schemas.microsoft.com/office/drawing/2014/main" id="{9143187D-00B8-5688-C7E9-811B4F2617D7}"/>
                    </a:ext>
                  </a:extLst>
                </p:cNvPr>
                <p:cNvSpPr/>
                <p:nvPr/>
              </p:nvSpPr>
              <p:spPr>
                <a:xfrm>
                  <a:off x="13467865" y="1612541"/>
                  <a:ext cx="4191" cy="4095"/>
                </a:xfrm>
                <a:custGeom>
                  <a:avLst/>
                  <a:gdLst>
                    <a:gd name="connsiteX0" fmla="*/ 1619 w 4191"/>
                    <a:gd name="connsiteY0" fmla="*/ 1524 h 4095"/>
                    <a:gd name="connsiteX1" fmla="*/ 0 w 4191"/>
                    <a:gd name="connsiteY1" fmla="*/ 1429 h 4095"/>
                    <a:gd name="connsiteX2" fmla="*/ 1333 w 4191"/>
                    <a:gd name="connsiteY2" fmla="*/ 2477 h 4095"/>
                    <a:gd name="connsiteX3" fmla="*/ 666 w 4191"/>
                    <a:gd name="connsiteY3" fmla="*/ 4001 h 4095"/>
                    <a:gd name="connsiteX4" fmla="*/ 2000 w 4191"/>
                    <a:gd name="connsiteY4" fmla="*/ 3048 h 4095"/>
                    <a:gd name="connsiteX5" fmla="*/ 3334 w 4191"/>
                    <a:gd name="connsiteY5" fmla="*/ 4096 h 4095"/>
                    <a:gd name="connsiteX6" fmla="*/ 2857 w 4191"/>
                    <a:gd name="connsiteY6" fmla="*/ 2477 h 4095"/>
                    <a:gd name="connsiteX7" fmla="*/ 4191 w 4191"/>
                    <a:gd name="connsiteY7" fmla="*/ 1619 h 4095"/>
                    <a:gd name="connsiteX8" fmla="*/ 2571 w 4191"/>
                    <a:gd name="connsiteY8" fmla="*/ 1619 h 4095"/>
                    <a:gd name="connsiteX9" fmla="*/ 2191 w 4191"/>
                    <a:gd name="connsiteY9" fmla="*/ 0 h 4095"/>
                    <a:gd name="connsiteX10" fmla="*/ 1619 w 4191"/>
                    <a:gd name="connsiteY10" fmla="*/ 1524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95">
                      <a:moveTo>
                        <a:pt x="1619" y="1524"/>
                      </a:moveTo>
                      <a:lnTo>
                        <a:pt x="0" y="1429"/>
                      </a:lnTo>
                      <a:lnTo>
                        <a:pt x="1333" y="2477"/>
                      </a:lnTo>
                      <a:lnTo>
                        <a:pt x="666" y="4001"/>
                      </a:lnTo>
                      <a:lnTo>
                        <a:pt x="2000" y="3048"/>
                      </a:lnTo>
                      <a:lnTo>
                        <a:pt x="3334" y="4096"/>
                      </a:lnTo>
                      <a:lnTo>
                        <a:pt x="2857" y="2477"/>
                      </a:lnTo>
                      <a:lnTo>
                        <a:pt x="4191" y="1619"/>
                      </a:lnTo>
                      <a:lnTo>
                        <a:pt x="2571" y="1619"/>
                      </a:lnTo>
                      <a:lnTo>
                        <a:pt x="2191" y="0"/>
                      </a:lnTo>
                      <a:lnTo>
                        <a:pt x="161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6" name="Freeform: Shape 1325">
                  <a:extLst>
                    <a:ext uri="{FF2B5EF4-FFF2-40B4-BE49-F238E27FC236}">
                      <a16:creationId xmlns:a16="http://schemas.microsoft.com/office/drawing/2014/main" id="{F4DC9990-35A1-D42C-AB9A-EBF1DA3FEDAC}"/>
                    </a:ext>
                  </a:extLst>
                </p:cNvPr>
                <p:cNvSpPr/>
                <p:nvPr/>
              </p:nvSpPr>
              <p:spPr>
                <a:xfrm>
                  <a:off x="13441576" y="1588538"/>
                  <a:ext cx="4095" cy="4286"/>
                </a:xfrm>
                <a:custGeom>
                  <a:avLst/>
                  <a:gdLst>
                    <a:gd name="connsiteX0" fmla="*/ 1714 w 4095"/>
                    <a:gd name="connsiteY0" fmla="*/ 1334 h 4286"/>
                    <a:gd name="connsiteX1" fmla="*/ 95 w 4095"/>
                    <a:gd name="connsiteY1" fmla="*/ 667 h 4286"/>
                    <a:gd name="connsiteX2" fmla="*/ 1048 w 4095"/>
                    <a:gd name="connsiteY2" fmla="*/ 2096 h 4286"/>
                    <a:gd name="connsiteX3" fmla="*/ 0 w 4095"/>
                    <a:gd name="connsiteY3" fmla="*/ 3334 h 4286"/>
                    <a:gd name="connsiteX4" fmla="*/ 1619 w 4095"/>
                    <a:gd name="connsiteY4" fmla="*/ 2858 h 4286"/>
                    <a:gd name="connsiteX5" fmla="*/ 2477 w 4095"/>
                    <a:gd name="connsiteY5" fmla="*/ 4286 h 4286"/>
                    <a:gd name="connsiteX6" fmla="*/ 2477 w 4095"/>
                    <a:gd name="connsiteY6" fmla="*/ 2572 h 4286"/>
                    <a:gd name="connsiteX7" fmla="*/ 4096 w 4095"/>
                    <a:gd name="connsiteY7" fmla="*/ 2191 h 4286"/>
                    <a:gd name="connsiteX8" fmla="*/ 2571 w 4095"/>
                    <a:gd name="connsiteY8" fmla="*/ 1619 h 4286"/>
                    <a:gd name="connsiteX9" fmla="*/ 2667 w 4095"/>
                    <a:gd name="connsiteY9" fmla="*/ 0 h 4286"/>
                    <a:gd name="connsiteX10" fmla="*/ 1714 w 4095"/>
                    <a:gd name="connsiteY10" fmla="*/ 1334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286">
                      <a:moveTo>
                        <a:pt x="1714" y="1334"/>
                      </a:moveTo>
                      <a:lnTo>
                        <a:pt x="95" y="667"/>
                      </a:lnTo>
                      <a:lnTo>
                        <a:pt x="1048" y="2096"/>
                      </a:lnTo>
                      <a:lnTo>
                        <a:pt x="0" y="3334"/>
                      </a:lnTo>
                      <a:lnTo>
                        <a:pt x="1619" y="2858"/>
                      </a:lnTo>
                      <a:lnTo>
                        <a:pt x="2477" y="4286"/>
                      </a:lnTo>
                      <a:lnTo>
                        <a:pt x="2477" y="2572"/>
                      </a:lnTo>
                      <a:lnTo>
                        <a:pt x="4096" y="2191"/>
                      </a:lnTo>
                      <a:lnTo>
                        <a:pt x="2571" y="1619"/>
                      </a:lnTo>
                      <a:lnTo>
                        <a:pt x="2667" y="0"/>
                      </a:lnTo>
                      <a:lnTo>
                        <a:pt x="1714" y="1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7" name="Freeform: Shape 1326">
                  <a:extLst>
                    <a:ext uri="{FF2B5EF4-FFF2-40B4-BE49-F238E27FC236}">
                      <a16:creationId xmlns:a16="http://schemas.microsoft.com/office/drawing/2014/main" id="{35B5DFF1-E118-0781-C126-FCB81400C361}"/>
                    </a:ext>
                  </a:extLst>
                </p:cNvPr>
                <p:cNvSpPr/>
                <p:nvPr/>
              </p:nvSpPr>
              <p:spPr>
                <a:xfrm>
                  <a:off x="13390808" y="1629495"/>
                  <a:ext cx="4191" cy="4381"/>
                </a:xfrm>
                <a:custGeom>
                  <a:avLst/>
                  <a:gdLst>
                    <a:gd name="connsiteX0" fmla="*/ 2572 w 4191"/>
                    <a:gd name="connsiteY0" fmla="*/ 1429 h 4381"/>
                    <a:gd name="connsiteX1" fmla="*/ 1714 w 4191"/>
                    <a:gd name="connsiteY1" fmla="*/ 0 h 4381"/>
                    <a:gd name="connsiteX2" fmla="*/ 1619 w 4191"/>
                    <a:gd name="connsiteY2" fmla="*/ 1715 h 4381"/>
                    <a:gd name="connsiteX3" fmla="*/ 0 w 4191"/>
                    <a:gd name="connsiteY3" fmla="*/ 2095 h 4381"/>
                    <a:gd name="connsiteX4" fmla="*/ 1619 w 4191"/>
                    <a:gd name="connsiteY4" fmla="*/ 2667 h 4381"/>
                    <a:gd name="connsiteX5" fmla="*/ 1524 w 4191"/>
                    <a:gd name="connsiteY5" fmla="*/ 4381 h 4381"/>
                    <a:gd name="connsiteX6" fmla="*/ 2477 w 4191"/>
                    <a:gd name="connsiteY6" fmla="*/ 3048 h 4381"/>
                    <a:gd name="connsiteX7" fmla="*/ 4096 w 4191"/>
                    <a:gd name="connsiteY7" fmla="*/ 3619 h 4381"/>
                    <a:gd name="connsiteX8" fmla="*/ 3143 w 4191"/>
                    <a:gd name="connsiteY8" fmla="*/ 2286 h 4381"/>
                    <a:gd name="connsiteX9" fmla="*/ 4191 w 4191"/>
                    <a:gd name="connsiteY9" fmla="*/ 952 h 4381"/>
                    <a:gd name="connsiteX10" fmla="*/ 2572 w 4191"/>
                    <a:gd name="connsiteY10" fmla="*/ 1429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381">
                      <a:moveTo>
                        <a:pt x="2572" y="1429"/>
                      </a:moveTo>
                      <a:lnTo>
                        <a:pt x="1714" y="0"/>
                      </a:lnTo>
                      <a:lnTo>
                        <a:pt x="1619" y="1715"/>
                      </a:lnTo>
                      <a:lnTo>
                        <a:pt x="0" y="2095"/>
                      </a:lnTo>
                      <a:lnTo>
                        <a:pt x="1619" y="2667"/>
                      </a:lnTo>
                      <a:lnTo>
                        <a:pt x="1524" y="4381"/>
                      </a:lnTo>
                      <a:lnTo>
                        <a:pt x="2477" y="3048"/>
                      </a:lnTo>
                      <a:lnTo>
                        <a:pt x="4096" y="3619"/>
                      </a:lnTo>
                      <a:lnTo>
                        <a:pt x="3143" y="2286"/>
                      </a:lnTo>
                      <a:lnTo>
                        <a:pt x="4191" y="952"/>
                      </a:lnTo>
                      <a:lnTo>
                        <a:pt x="2572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8" name="Freeform: Shape 1327">
                  <a:extLst>
                    <a:ext uri="{FF2B5EF4-FFF2-40B4-BE49-F238E27FC236}">
                      <a16:creationId xmlns:a16="http://schemas.microsoft.com/office/drawing/2014/main" id="{B98C08D7-8D81-79E6-D63A-3183A75FD258}"/>
                    </a:ext>
                  </a:extLst>
                </p:cNvPr>
                <p:cNvSpPr/>
                <p:nvPr/>
              </p:nvSpPr>
              <p:spPr>
                <a:xfrm>
                  <a:off x="13338516" y="1605206"/>
                  <a:ext cx="4381" cy="4381"/>
                </a:xfrm>
                <a:custGeom>
                  <a:avLst/>
                  <a:gdLst>
                    <a:gd name="connsiteX0" fmla="*/ 2667 w 4381"/>
                    <a:gd name="connsiteY0" fmla="*/ 1715 h 4381"/>
                    <a:gd name="connsiteX1" fmla="*/ 2857 w 4381"/>
                    <a:gd name="connsiteY1" fmla="*/ 0 h 4381"/>
                    <a:gd name="connsiteX2" fmla="*/ 1810 w 4381"/>
                    <a:gd name="connsiteY2" fmla="*/ 1334 h 4381"/>
                    <a:gd name="connsiteX3" fmla="*/ 191 w 4381"/>
                    <a:gd name="connsiteY3" fmla="*/ 667 h 4381"/>
                    <a:gd name="connsiteX4" fmla="*/ 1143 w 4381"/>
                    <a:gd name="connsiteY4" fmla="*/ 2096 h 4381"/>
                    <a:gd name="connsiteX5" fmla="*/ 0 w 4381"/>
                    <a:gd name="connsiteY5" fmla="*/ 3429 h 4381"/>
                    <a:gd name="connsiteX6" fmla="*/ 1714 w 4381"/>
                    <a:gd name="connsiteY6" fmla="*/ 2953 h 4381"/>
                    <a:gd name="connsiteX7" fmla="*/ 2667 w 4381"/>
                    <a:gd name="connsiteY7" fmla="*/ 4382 h 4381"/>
                    <a:gd name="connsiteX8" fmla="*/ 2667 w 4381"/>
                    <a:gd name="connsiteY8" fmla="*/ 2667 h 4381"/>
                    <a:gd name="connsiteX9" fmla="*/ 4382 w 4381"/>
                    <a:gd name="connsiteY9" fmla="*/ 2286 h 4381"/>
                    <a:gd name="connsiteX10" fmla="*/ 2667 w 4381"/>
                    <a:gd name="connsiteY10" fmla="*/ 1715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381">
                      <a:moveTo>
                        <a:pt x="2667" y="1715"/>
                      </a:moveTo>
                      <a:lnTo>
                        <a:pt x="2857" y="0"/>
                      </a:lnTo>
                      <a:lnTo>
                        <a:pt x="1810" y="1334"/>
                      </a:lnTo>
                      <a:lnTo>
                        <a:pt x="191" y="667"/>
                      </a:lnTo>
                      <a:lnTo>
                        <a:pt x="1143" y="2096"/>
                      </a:lnTo>
                      <a:lnTo>
                        <a:pt x="0" y="3429"/>
                      </a:lnTo>
                      <a:lnTo>
                        <a:pt x="1714" y="2953"/>
                      </a:lnTo>
                      <a:lnTo>
                        <a:pt x="2667" y="4382"/>
                      </a:lnTo>
                      <a:lnTo>
                        <a:pt x="2667" y="2667"/>
                      </a:lnTo>
                      <a:lnTo>
                        <a:pt x="4382" y="2286"/>
                      </a:lnTo>
                      <a:lnTo>
                        <a:pt x="2667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9" name="Freeform: Shape 1328">
                  <a:extLst>
                    <a:ext uri="{FF2B5EF4-FFF2-40B4-BE49-F238E27FC236}">
                      <a16:creationId xmlns:a16="http://schemas.microsoft.com/office/drawing/2014/main" id="{5791B63E-E3FC-ACEB-8228-3A81A7A39929}"/>
                    </a:ext>
                  </a:extLst>
                </p:cNvPr>
                <p:cNvSpPr/>
                <p:nvPr/>
              </p:nvSpPr>
              <p:spPr>
                <a:xfrm>
                  <a:off x="13311274" y="1566440"/>
                  <a:ext cx="4476" cy="4381"/>
                </a:xfrm>
                <a:custGeom>
                  <a:avLst/>
                  <a:gdLst>
                    <a:gd name="connsiteX0" fmla="*/ 3048 w 4476"/>
                    <a:gd name="connsiteY0" fmla="*/ 1810 h 4381"/>
                    <a:gd name="connsiteX1" fmla="*/ 3714 w 4476"/>
                    <a:gd name="connsiteY1" fmla="*/ 191 h 4381"/>
                    <a:gd name="connsiteX2" fmla="*/ 2286 w 4476"/>
                    <a:gd name="connsiteY2" fmla="*/ 1143 h 4381"/>
                    <a:gd name="connsiteX3" fmla="*/ 952 w 4476"/>
                    <a:gd name="connsiteY3" fmla="*/ 0 h 4381"/>
                    <a:gd name="connsiteX4" fmla="*/ 1428 w 4476"/>
                    <a:gd name="connsiteY4" fmla="*/ 1715 h 4381"/>
                    <a:gd name="connsiteX5" fmla="*/ 0 w 4476"/>
                    <a:gd name="connsiteY5" fmla="*/ 2667 h 4381"/>
                    <a:gd name="connsiteX6" fmla="*/ 1714 w 4476"/>
                    <a:gd name="connsiteY6" fmla="*/ 2667 h 4381"/>
                    <a:gd name="connsiteX7" fmla="*/ 2191 w 4476"/>
                    <a:gd name="connsiteY7" fmla="*/ 4382 h 4381"/>
                    <a:gd name="connsiteX8" fmla="*/ 2762 w 4476"/>
                    <a:gd name="connsiteY8" fmla="*/ 2762 h 4381"/>
                    <a:gd name="connsiteX9" fmla="*/ 4476 w 4476"/>
                    <a:gd name="connsiteY9" fmla="*/ 2858 h 4381"/>
                    <a:gd name="connsiteX10" fmla="*/ 3048 w 4476"/>
                    <a:gd name="connsiteY10" fmla="*/ 1810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381">
                      <a:moveTo>
                        <a:pt x="3048" y="1810"/>
                      </a:moveTo>
                      <a:lnTo>
                        <a:pt x="3714" y="191"/>
                      </a:lnTo>
                      <a:lnTo>
                        <a:pt x="2286" y="1143"/>
                      </a:lnTo>
                      <a:lnTo>
                        <a:pt x="952" y="0"/>
                      </a:lnTo>
                      <a:lnTo>
                        <a:pt x="1428" y="1715"/>
                      </a:lnTo>
                      <a:lnTo>
                        <a:pt x="0" y="2667"/>
                      </a:lnTo>
                      <a:lnTo>
                        <a:pt x="1714" y="2667"/>
                      </a:lnTo>
                      <a:lnTo>
                        <a:pt x="2191" y="4382"/>
                      </a:lnTo>
                      <a:lnTo>
                        <a:pt x="2762" y="2762"/>
                      </a:lnTo>
                      <a:lnTo>
                        <a:pt x="4476" y="2858"/>
                      </a:lnTo>
                      <a:lnTo>
                        <a:pt x="3048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0" name="Freeform: Shape 1329">
                  <a:extLst>
                    <a:ext uri="{FF2B5EF4-FFF2-40B4-BE49-F238E27FC236}">
                      <a16:creationId xmlns:a16="http://schemas.microsoft.com/office/drawing/2014/main" id="{AB3E0979-27A9-79FE-0BD0-6A1BA9DEC4EE}"/>
                    </a:ext>
                  </a:extLst>
                </p:cNvPr>
                <p:cNvSpPr/>
                <p:nvPr/>
              </p:nvSpPr>
              <p:spPr>
                <a:xfrm>
                  <a:off x="13264221" y="1690741"/>
                  <a:ext cx="4571" cy="4381"/>
                </a:xfrm>
                <a:custGeom>
                  <a:avLst/>
                  <a:gdLst>
                    <a:gd name="connsiteX0" fmla="*/ 3048 w 4571"/>
                    <a:gd name="connsiteY0" fmla="*/ 2667 h 4381"/>
                    <a:gd name="connsiteX1" fmla="*/ 4572 w 4571"/>
                    <a:gd name="connsiteY1" fmla="*/ 1714 h 4381"/>
                    <a:gd name="connsiteX2" fmla="*/ 2762 w 4571"/>
                    <a:gd name="connsiteY2" fmla="*/ 1714 h 4381"/>
                    <a:gd name="connsiteX3" fmla="*/ 2381 w 4571"/>
                    <a:gd name="connsiteY3" fmla="*/ 0 h 4381"/>
                    <a:gd name="connsiteX4" fmla="*/ 1810 w 4571"/>
                    <a:gd name="connsiteY4" fmla="*/ 1619 h 4381"/>
                    <a:gd name="connsiteX5" fmla="*/ 0 w 4571"/>
                    <a:gd name="connsiteY5" fmla="*/ 1524 h 4381"/>
                    <a:gd name="connsiteX6" fmla="*/ 1428 w 4571"/>
                    <a:gd name="connsiteY6" fmla="*/ 2667 h 4381"/>
                    <a:gd name="connsiteX7" fmla="*/ 762 w 4571"/>
                    <a:gd name="connsiteY7" fmla="*/ 4286 h 4381"/>
                    <a:gd name="connsiteX8" fmla="*/ 2191 w 4571"/>
                    <a:gd name="connsiteY8" fmla="*/ 3239 h 4381"/>
                    <a:gd name="connsiteX9" fmla="*/ 3620 w 4571"/>
                    <a:gd name="connsiteY9" fmla="*/ 4381 h 4381"/>
                    <a:gd name="connsiteX10" fmla="*/ 3048 w 4571"/>
                    <a:gd name="connsiteY10" fmla="*/ 2667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1" h="4381">
                      <a:moveTo>
                        <a:pt x="3048" y="2667"/>
                      </a:moveTo>
                      <a:lnTo>
                        <a:pt x="4572" y="1714"/>
                      </a:lnTo>
                      <a:lnTo>
                        <a:pt x="2762" y="1714"/>
                      </a:lnTo>
                      <a:lnTo>
                        <a:pt x="2381" y="0"/>
                      </a:lnTo>
                      <a:lnTo>
                        <a:pt x="1810" y="1619"/>
                      </a:lnTo>
                      <a:lnTo>
                        <a:pt x="0" y="1524"/>
                      </a:lnTo>
                      <a:lnTo>
                        <a:pt x="1428" y="2667"/>
                      </a:lnTo>
                      <a:lnTo>
                        <a:pt x="762" y="4286"/>
                      </a:lnTo>
                      <a:lnTo>
                        <a:pt x="2191" y="3239"/>
                      </a:lnTo>
                      <a:lnTo>
                        <a:pt x="3620" y="4381"/>
                      </a:lnTo>
                      <a:lnTo>
                        <a:pt x="3048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1" name="Freeform: Shape 1330">
                  <a:extLst>
                    <a:ext uri="{FF2B5EF4-FFF2-40B4-BE49-F238E27FC236}">
                      <a16:creationId xmlns:a16="http://schemas.microsoft.com/office/drawing/2014/main" id="{710CE16A-F59C-5AB1-857E-460F937CD48E}"/>
                    </a:ext>
                  </a:extLst>
                </p:cNvPr>
                <p:cNvSpPr/>
                <p:nvPr/>
              </p:nvSpPr>
              <p:spPr>
                <a:xfrm>
                  <a:off x="13234217" y="1582251"/>
                  <a:ext cx="4477" cy="4667"/>
                </a:xfrm>
                <a:custGeom>
                  <a:avLst/>
                  <a:gdLst>
                    <a:gd name="connsiteX0" fmla="*/ 2762 w 4477"/>
                    <a:gd name="connsiteY0" fmla="*/ 2858 h 4667"/>
                    <a:gd name="connsiteX1" fmla="*/ 4477 w 4477"/>
                    <a:gd name="connsiteY1" fmla="*/ 2381 h 4667"/>
                    <a:gd name="connsiteX2" fmla="*/ 2762 w 4477"/>
                    <a:gd name="connsiteY2" fmla="*/ 1810 h 4667"/>
                    <a:gd name="connsiteX3" fmla="*/ 2953 w 4477"/>
                    <a:gd name="connsiteY3" fmla="*/ 0 h 4667"/>
                    <a:gd name="connsiteX4" fmla="*/ 1810 w 4477"/>
                    <a:gd name="connsiteY4" fmla="*/ 1429 h 4667"/>
                    <a:gd name="connsiteX5" fmla="*/ 191 w 4477"/>
                    <a:gd name="connsiteY5" fmla="*/ 762 h 4667"/>
                    <a:gd name="connsiteX6" fmla="*/ 1143 w 4477"/>
                    <a:gd name="connsiteY6" fmla="*/ 2286 h 4667"/>
                    <a:gd name="connsiteX7" fmla="*/ 0 w 4477"/>
                    <a:gd name="connsiteY7" fmla="*/ 3620 h 4667"/>
                    <a:gd name="connsiteX8" fmla="*/ 1714 w 4477"/>
                    <a:gd name="connsiteY8" fmla="*/ 3143 h 4667"/>
                    <a:gd name="connsiteX9" fmla="*/ 2667 w 4477"/>
                    <a:gd name="connsiteY9" fmla="*/ 4667 h 4667"/>
                    <a:gd name="connsiteX10" fmla="*/ 2762 w 4477"/>
                    <a:gd name="connsiteY10" fmla="*/ 2858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7" h="4667">
                      <a:moveTo>
                        <a:pt x="2762" y="2858"/>
                      </a:moveTo>
                      <a:lnTo>
                        <a:pt x="4477" y="2381"/>
                      </a:lnTo>
                      <a:lnTo>
                        <a:pt x="2762" y="1810"/>
                      </a:lnTo>
                      <a:lnTo>
                        <a:pt x="2953" y="0"/>
                      </a:lnTo>
                      <a:lnTo>
                        <a:pt x="1810" y="1429"/>
                      </a:lnTo>
                      <a:lnTo>
                        <a:pt x="191" y="762"/>
                      </a:lnTo>
                      <a:lnTo>
                        <a:pt x="1143" y="2286"/>
                      </a:lnTo>
                      <a:lnTo>
                        <a:pt x="0" y="3620"/>
                      </a:lnTo>
                      <a:lnTo>
                        <a:pt x="1714" y="3143"/>
                      </a:lnTo>
                      <a:lnTo>
                        <a:pt x="2667" y="4667"/>
                      </a:lnTo>
                      <a:lnTo>
                        <a:pt x="2762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2" name="Freeform: Shape 1331">
                  <a:extLst>
                    <a:ext uri="{FF2B5EF4-FFF2-40B4-BE49-F238E27FC236}">
                      <a16:creationId xmlns:a16="http://schemas.microsoft.com/office/drawing/2014/main" id="{A39F57F2-9735-38FB-5699-C322F31FD427}"/>
                    </a:ext>
                  </a:extLst>
                </p:cNvPr>
                <p:cNvSpPr/>
                <p:nvPr/>
              </p:nvSpPr>
              <p:spPr>
                <a:xfrm>
                  <a:off x="13163732" y="1735794"/>
                  <a:ext cx="4762" cy="4571"/>
                </a:xfrm>
                <a:custGeom>
                  <a:avLst/>
                  <a:gdLst>
                    <a:gd name="connsiteX0" fmla="*/ 2286 w 4762"/>
                    <a:gd name="connsiteY0" fmla="*/ 3429 h 4571"/>
                    <a:gd name="connsiteX1" fmla="*/ 3715 w 4762"/>
                    <a:gd name="connsiteY1" fmla="*/ 4572 h 4571"/>
                    <a:gd name="connsiteX2" fmla="*/ 3143 w 4762"/>
                    <a:gd name="connsiteY2" fmla="*/ 2857 h 4571"/>
                    <a:gd name="connsiteX3" fmla="*/ 4763 w 4762"/>
                    <a:gd name="connsiteY3" fmla="*/ 1810 h 4571"/>
                    <a:gd name="connsiteX4" fmla="*/ 2858 w 4762"/>
                    <a:gd name="connsiteY4" fmla="*/ 1810 h 4571"/>
                    <a:gd name="connsiteX5" fmla="*/ 2477 w 4762"/>
                    <a:gd name="connsiteY5" fmla="*/ 0 h 4571"/>
                    <a:gd name="connsiteX6" fmla="*/ 1810 w 4762"/>
                    <a:gd name="connsiteY6" fmla="*/ 1715 h 4571"/>
                    <a:gd name="connsiteX7" fmla="*/ 0 w 4762"/>
                    <a:gd name="connsiteY7" fmla="*/ 1619 h 4571"/>
                    <a:gd name="connsiteX8" fmla="*/ 1429 w 4762"/>
                    <a:gd name="connsiteY8" fmla="*/ 2762 h 4571"/>
                    <a:gd name="connsiteX9" fmla="*/ 762 w 4762"/>
                    <a:gd name="connsiteY9" fmla="*/ 4477 h 4571"/>
                    <a:gd name="connsiteX10" fmla="*/ 2286 w 4762"/>
                    <a:gd name="connsiteY10" fmla="*/ 3429 h 4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571">
                      <a:moveTo>
                        <a:pt x="2286" y="3429"/>
                      </a:moveTo>
                      <a:lnTo>
                        <a:pt x="3715" y="4572"/>
                      </a:lnTo>
                      <a:lnTo>
                        <a:pt x="3143" y="2857"/>
                      </a:lnTo>
                      <a:lnTo>
                        <a:pt x="4763" y="1810"/>
                      </a:lnTo>
                      <a:lnTo>
                        <a:pt x="2858" y="1810"/>
                      </a:lnTo>
                      <a:lnTo>
                        <a:pt x="2477" y="0"/>
                      </a:lnTo>
                      <a:lnTo>
                        <a:pt x="1810" y="1715"/>
                      </a:lnTo>
                      <a:lnTo>
                        <a:pt x="0" y="1619"/>
                      </a:lnTo>
                      <a:lnTo>
                        <a:pt x="1429" y="2762"/>
                      </a:lnTo>
                      <a:lnTo>
                        <a:pt x="762" y="4477"/>
                      </a:lnTo>
                      <a:lnTo>
                        <a:pt x="2286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3" name="Freeform: Shape 1332">
                  <a:extLst>
                    <a:ext uri="{FF2B5EF4-FFF2-40B4-BE49-F238E27FC236}">
                      <a16:creationId xmlns:a16="http://schemas.microsoft.com/office/drawing/2014/main" id="{4588D96D-5C0F-AE06-36B3-A93E9CB9B983}"/>
                    </a:ext>
                  </a:extLst>
                </p:cNvPr>
                <p:cNvSpPr/>
                <p:nvPr/>
              </p:nvSpPr>
              <p:spPr>
                <a:xfrm>
                  <a:off x="13132585" y="1623209"/>
                  <a:ext cx="4667" cy="4857"/>
                </a:xfrm>
                <a:custGeom>
                  <a:avLst/>
                  <a:gdLst>
                    <a:gd name="connsiteX0" fmla="*/ 1810 w 4667"/>
                    <a:gd name="connsiteY0" fmla="*/ 3239 h 4857"/>
                    <a:gd name="connsiteX1" fmla="*/ 2762 w 4667"/>
                    <a:gd name="connsiteY1" fmla="*/ 4858 h 4857"/>
                    <a:gd name="connsiteX2" fmla="*/ 2857 w 4667"/>
                    <a:gd name="connsiteY2" fmla="*/ 2953 h 4857"/>
                    <a:gd name="connsiteX3" fmla="*/ 4667 w 4667"/>
                    <a:gd name="connsiteY3" fmla="*/ 2476 h 4857"/>
                    <a:gd name="connsiteX4" fmla="*/ 2857 w 4667"/>
                    <a:gd name="connsiteY4" fmla="*/ 1905 h 4857"/>
                    <a:gd name="connsiteX5" fmla="*/ 3048 w 4667"/>
                    <a:gd name="connsiteY5" fmla="*/ 0 h 4857"/>
                    <a:gd name="connsiteX6" fmla="*/ 1905 w 4667"/>
                    <a:gd name="connsiteY6" fmla="*/ 1524 h 4857"/>
                    <a:gd name="connsiteX7" fmla="*/ 95 w 4667"/>
                    <a:gd name="connsiteY7" fmla="*/ 762 h 4857"/>
                    <a:gd name="connsiteX8" fmla="*/ 1238 w 4667"/>
                    <a:gd name="connsiteY8" fmla="*/ 2381 h 4857"/>
                    <a:gd name="connsiteX9" fmla="*/ 0 w 4667"/>
                    <a:gd name="connsiteY9" fmla="*/ 3810 h 4857"/>
                    <a:gd name="connsiteX10" fmla="*/ 1810 w 4667"/>
                    <a:gd name="connsiteY10" fmla="*/ 3239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857">
                      <a:moveTo>
                        <a:pt x="1810" y="3239"/>
                      </a:moveTo>
                      <a:lnTo>
                        <a:pt x="2762" y="4858"/>
                      </a:lnTo>
                      <a:lnTo>
                        <a:pt x="2857" y="2953"/>
                      </a:lnTo>
                      <a:lnTo>
                        <a:pt x="4667" y="2476"/>
                      </a:lnTo>
                      <a:lnTo>
                        <a:pt x="2857" y="1905"/>
                      </a:lnTo>
                      <a:lnTo>
                        <a:pt x="3048" y="0"/>
                      </a:lnTo>
                      <a:lnTo>
                        <a:pt x="1905" y="1524"/>
                      </a:lnTo>
                      <a:lnTo>
                        <a:pt x="95" y="762"/>
                      </a:lnTo>
                      <a:lnTo>
                        <a:pt x="1238" y="2381"/>
                      </a:lnTo>
                      <a:lnTo>
                        <a:pt x="0" y="3810"/>
                      </a:lnTo>
                      <a:lnTo>
                        <a:pt x="1810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4" name="Freeform: Shape 1333">
                  <a:extLst>
                    <a:ext uri="{FF2B5EF4-FFF2-40B4-BE49-F238E27FC236}">
                      <a16:creationId xmlns:a16="http://schemas.microsoft.com/office/drawing/2014/main" id="{30B3F789-3B94-AE9A-ABD6-CEF37D582C49}"/>
                    </a:ext>
                  </a:extLst>
                </p:cNvPr>
                <p:cNvSpPr/>
                <p:nvPr/>
              </p:nvSpPr>
              <p:spPr>
                <a:xfrm>
                  <a:off x="13108582" y="1662642"/>
                  <a:ext cx="4857" cy="4667"/>
                </a:xfrm>
                <a:custGeom>
                  <a:avLst/>
                  <a:gdLst>
                    <a:gd name="connsiteX0" fmla="*/ 1905 w 4857"/>
                    <a:gd name="connsiteY0" fmla="*/ 2857 h 4667"/>
                    <a:gd name="connsiteX1" fmla="*/ 2286 w 4857"/>
                    <a:gd name="connsiteY1" fmla="*/ 4667 h 4667"/>
                    <a:gd name="connsiteX2" fmla="*/ 2953 w 4857"/>
                    <a:gd name="connsiteY2" fmla="*/ 2857 h 4667"/>
                    <a:gd name="connsiteX3" fmla="*/ 4858 w 4857"/>
                    <a:gd name="connsiteY3" fmla="*/ 3048 h 4667"/>
                    <a:gd name="connsiteX4" fmla="*/ 3334 w 4857"/>
                    <a:gd name="connsiteY4" fmla="*/ 1905 h 4667"/>
                    <a:gd name="connsiteX5" fmla="*/ 4000 w 4857"/>
                    <a:gd name="connsiteY5" fmla="*/ 95 h 4667"/>
                    <a:gd name="connsiteX6" fmla="*/ 2477 w 4857"/>
                    <a:gd name="connsiteY6" fmla="*/ 1238 h 4667"/>
                    <a:gd name="connsiteX7" fmla="*/ 1048 w 4857"/>
                    <a:gd name="connsiteY7" fmla="*/ 0 h 4667"/>
                    <a:gd name="connsiteX8" fmla="*/ 1619 w 4857"/>
                    <a:gd name="connsiteY8" fmla="*/ 1810 h 4667"/>
                    <a:gd name="connsiteX9" fmla="*/ 0 w 4857"/>
                    <a:gd name="connsiteY9" fmla="*/ 2762 h 4667"/>
                    <a:gd name="connsiteX10" fmla="*/ 1905 w 4857"/>
                    <a:gd name="connsiteY10" fmla="*/ 285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667">
                      <a:moveTo>
                        <a:pt x="1905" y="2857"/>
                      </a:moveTo>
                      <a:lnTo>
                        <a:pt x="2286" y="4667"/>
                      </a:lnTo>
                      <a:lnTo>
                        <a:pt x="2953" y="2857"/>
                      </a:lnTo>
                      <a:lnTo>
                        <a:pt x="4858" y="3048"/>
                      </a:lnTo>
                      <a:lnTo>
                        <a:pt x="3334" y="1905"/>
                      </a:lnTo>
                      <a:lnTo>
                        <a:pt x="4000" y="95"/>
                      </a:lnTo>
                      <a:lnTo>
                        <a:pt x="2477" y="1238"/>
                      </a:lnTo>
                      <a:lnTo>
                        <a:pt x="1048" y="0"/>
                      </a:lnTo>
                      <a:lnTo>
                        <a:pt x="1619" y="1810"/>
                      </a:lnTo>
                      <a:lnTo>
                        <a:pt x="0" y="2762"/>
                      </a:lnTo>
                      <a:lnTo>
                        <a:pt x="1905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5" name="Freeform: Shape 1334">
                  <a:extLst>
                    <a:ext uri="{FF2B5EF4-FFF2-40B4-BE49-F238E27FC236}">
                      <a16:creationId xmlns:a16="http://schemas.microsoft.com/office/drawing/2014/main" id="{1CC696A6-B62F-3E3E-EB51-01A0559BDB36}"/>
                    </a:ext>
                  </a:extLst>
                </p:cNvPr>
                <p:cNvSpPr/>
                <p:nvPr/>
              </p:nvSpPr>
              <p:spPr>
                <a:xfrm>
                  <a:off x="13081722" y="1639973"/>
                  <a:ext cx="4762" cy="4953"/>
                </a:xfrm>
                <a:custGeom>
                  <a:avLst/>
                  <a:gdLst>
                    <a:gd name="connsiteX0" fmla="*/ 1810 w 4762"/>
                    <a:gd name="connsiteY0" fmla="*/ 3048 h 4953"/>
                    <a:gd name="connsiteX1" fmla="*/ 1714 w 4762"/>
                    <a:gd name="connsiteY1" fmla="*/ 4953 h 4953"/>
                    <a:gd name="connsiteX2" fmla="*/ 2857 w 4762"/>
                    <a:gd name="connsiteY2" fmla="*/ 3429 h 4953"/>
                    <a:gd name="connsiteX3" fmla="*/ 4667 w 4762"/>
                    <a:gd name="connsiteY3" fmla="*/ 4096 h 4953"/>
                    <a:gd name="connsiteX4" fmla="*/ 3524 w 4762"/>
                    <a:gd name="connsiteY4" fmla="*/ 2572 h 4953"/>
                    <a:gd name="connsiteX5" fmla="*/ 4763 w 4762"/>
                    <a:gd name="connsiteY5" fmla="*/ 1048 h 4953"/>
                    <a:gd name="connsiteX6" fmla="*/ 2953 w 4762"/>
                    <a:gd name="connsiteY6" fmla="*/ 1619 h 4953"/>
                    <a:gd name="connsiteX7" fmla="*/ 1905 w 4762"/>
                    <a:gd name="connsiteY7" fmla="*/ 0 h 4953"/>
                    <a:gd name="connsiteX8" fmla="*/ 1905 w 4762"/>
                    <a:gd name="connsiteY8" fmla="*/ 1905 h 4953"/>
                    <a:gd name="connsiteX9" fmla="*/ 0 w 4762"/>
                    <a:gd name="connsiteY9" fmla="*/ 2381 h 4953"/>
                    <a:gd name="connsiteX10" fmla="*/ 1810 w 4762"/>
                    <a:gd name="connsiteY10" fmla="*/ 3048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953">
                      <a:moveTo>
                        <a:pt x="1810" y="3048"/>
                      </a:moveTo>
                      <a:lnTo>
                        <a:pt x="1714" y="4953"/>
                      </a:lnTo>
                      <a:lnTo>
                        <a:pt x="2857" y="3429"/>
                      </a:lnTo>
                      <a:lnTo>
                        <a:pt x="4667" y="4096"/>
                      </a:lnTo>
                      <a:lnTo>
                        <a:pt x="3524" y="2572"/>
                      </a:lnTo>
                      <a:lnTo>
                        <a:pt x="4763" y="1048"/>
                      </a:lnTo>
                      <a:lnTo>
                        <a:pt x="2953" y="1619"/>
                      </a:lnTo>
                      <a:lnTo>
                        <a:pt x="1905" y="0"/>
                      </a:lnTo>
                      <a:lnTo>
                        <a:pt x="1905" y="1905"/>
                      </a:lnTo>
                      <a:lnTo>
                        <a:pt x="0" y="2381"/>
                      </a:lnTo>
                      <a:lnTo>
                        <a:pt x="1810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6" name="Freeform: Shape 1335">
                  <a:extLst>
                    <a:ext uri="{FF2B5EF4-FFF2-40B4-BE49-F238E27FC236}">
                      <a16:creationId xmlns:a16="http://schemas.microsoft.com/office/drawing/2014/main" id="{B5971310-9344-5605-9C31-3A96C24D0D30}"/>
                    </a:ext>
                  </a:extLst>
                </p:cNvPr>
                <p:cNvSpPr/>
                <p:nvPr/>
              </p:nvSpPr>
              <p:spPr>
                <a:xfrm>
                  <a:off x="13052575" y="1579108"/>
                  <a:ext cx="4953" cy="4762"/>
                </a:xfrm>
                <a:custGeom>
                  <a:avLst/>
                  <a:gdLst>
                    <a:gd name="connsiteX0" fmla="*/ 1524 w 4953"/>
                    <a:gd name="connsiteY0" fmla="*/ 2857 h 4762"/>
                    <a:gd name="connsiteX1" fmla="*/ 762 w 4953"/>
                    <a:gd name="connsiteY1" fmla="*/ 4667 h 4762"/>
                    <a:gd name="connsiteX2" fmla="*/ 2381 w 4953"/>
                    <a:gd name="connsiteY2" fmla="*/ 3524 h 4762"/>
                    <a:gd name="connsiteX3" fmla="*/ 3810 w 4953"/>
                    <a:gd name="connsiteY3" fmla="*/ 4763 h 4762"/>
                    <a:gd name="connsiteX4" fmla="*/ 3334 w 4953"/>
                    <a:gd name="connsiteY4" fmla="*/ 2953 h 4762"/>
                    <a:gd name="connsiteX5" fmla="*/ 4953 w 4953"/>
                    <a:gd name="connsiteY5" fmla="*/ 1905 h 4762"/>
                    <a:gd name="connsiteX6" fmla="*/ 3048 w 4953"/>
                    <a:gd name="connsiteY6" fmla="*/ 1905 h 4762"/>
                    <a:gd name="connsiteX7" fmla="*/ 2572 w 4953"/>
                    <a:gd name="connsiteY7" fmla="*/ 0 h 4762"/>
                    <a:gd name="connsiteX8" fmla="*/ 1905 w 4953"/>
                    <a:gd name="connsiteY8" fmla="*/ 1810 h 4762"/>
                    <a:gd name="connsiteX9" fmla="*/ 0 w 4953"/>
                    <a:gd name="connsiteY9" fmla="*/ 1715 h 4762"/>
                    <a:gd name="connsiteX10" fmla="*/ 1524 w 4953"/>
                    <a:gd name="connsiteY10" fmla="*/ 2857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3" h="4762">
                      <a:moveTo>
                        <a:pt x="1524" y="2857"/>
                      </a:moveTo>
                      <a:lnTo>
                        <a:pt x="762" y="4667"/>
                      </a:lnTo>
                      <a:lnTo>
                        <a:pt x="2381" y="3524"/>
                      </a:lnTo>
                      <a:lnTo>
                        <a:pt x="3810" y="4763"/>
                      </a:lnTo>
                      <a:lnTo>
                        <a:pt x="3334" y="2953"/>
                      </a:lnTo>
                      <a:lnTo>
                        <a:pt x="4953" y="1905"/>
                      </a:lnTo>
                      <a:lnTo>
                        <a:pt x="3048" y="1905"/>
                      </a:lnTo>
                      <a:lnTo>
                        <a:pt x="2572" y="0"/>
                      </a:lnTo>
                      <a:lnTo>
                        <a:pt x="1905" y="1810"/>
                      </a:lnTo>
                      <a:lnTo>
                        <a:pt x="0" y="1715"/>
                      </a:lnTo>
                      <a:lnTo>
                        <a:pt x="1524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7" name="Freeform: Shape 1336">
                  <a:extLst>
                    <a:ext uri="{FF2B5EF4-FFF2-40B4-BE49-F238E27FC236}">
                      <a16:creationId xmlns:a16="http://schemas.microsoft.com/office/drawing/2014/main" id="{A78D2FF6-0CC9-0FD0-A2D4-009AD05D4CA7}"/>
                    </a:ext>
                  </a:extLst>
                </p:cNvPr>
                <p:cNvSpPr/>
                <p:nvPr/>
              </p:nvSpPr>
              <p:spPr>
                <a:xfrm>
                  <a:off x="13027524" y="1594824"/>
                  <a:ext cx="4857" cy="5048"/>
                </a:xfrm>
                <a:custGeom>
                  <a:avLst/>
                  <a:gdLst>
                    <a:gd name="connsiteX0" fmla="*/ 1238 w 4857"/>
                    <a:gd name="connsiteY0" fmla="*/ 2477 h 5048"/>
                    <a:gd name="connsiteX1" fmla="*/ 0 w 4857"/>
                    <a:gd name="connsiteY1" fmla="*/ 3905 h 5048"/>
                    <a:gd name="connsiteX2" fmla="*/ 1905 w 4857"/>
                    <a:gd name="connsiteY2" fmla="*/ 3334 h 5048"/>
                    <a:gd name="connsiteX3" fmla="*/ 2953 w 4857"/>
                    <a:gd name="connsiteY3" fmla="*/ 5048 h 5048"/>
                    <a:gd name="connsiteX4" fmla="*/ 2953 w 4857"/>
                    <a:gd name="connsiteY4" fmla="*/ 3048 h 5048"/>
                    <a:gd name="connsiteX5" fmla="*/ 4858 w 4857"/>
                    <a:gd name="connsiteY5" fmla="*/ 2572 h 5048"/>
                    <a:gd name="connsiteX6" fmla="*/ 3048 w 4857"/>
                    <a:gd name="connsiteY6" fmla="*/ 2000 h 5048"/>
                    <a:gd name="connsiteX7" fmla="*/ 3143 w 4857"/>
                    <a:gd name="connsiteY7" fmla="*/ 0 h 5048"/>
                    <a:gd name="connsiteX8" fmla="*/ 2000 w 4857"/>
                    <a:gd name="connsiteY8" fmla="*/ 1619 h 5048"/>
                    <a:gd name="connsiteX9" fmla="*/ 191 w 4857"/>
                    <a:gd name="connsiteY9" fmla="*/ 857 h 5048"/>
                    <a:gd name="connsiteX10" fmla="*/ 1238 w 4857"/>
                    <a:gd name="connsiteY10" fmla="*/ 2477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5048">
                      <a:moveTo>
                        <a:pt x="1238" y="2477"/>
                      </a:moveTo>
                      <a:lnTo>
                        <a:pt x="0" y="3905"/>
                      </a:lnTo>
                      <a:lnTo>
                        <a:pt x="1905" y="3334"/>
                      </a:lnTo>
                      <a:lnTo>
                        <a:pt x="2953" y="5048"/>
                      </a:lnTo>
                      <a:lnTo>
                        <a:pt x="2953" y="3048"/>
                      </a:lnTo>
                      <a:lnTo>
                        <a:pt x="4858" y="2572"/>
                      </a:lnTo>
                      <a:lnTo>
                        <a:pt x="3048" y="2000"/>
                      </a:lnTo>
                      <a:lnTo>
                        <a:pt x="3143" y="0"/>
                      </a:lnTo>
                      <a:lnTo>
                        <a:pt x="2000" y="1619"/>
                      </a:lnTo>
                      <a:lnTo>
                        <a:pt x="191" y="857"/>
                      </a:lnTo>
                      <a:lnTo>
                        <a:pt x="1238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8" name="Freeform: Shape 1337">
                  <a:extLst>
                    <a:ext uri="{FF2B5EF4-FFF2-40B4-BE49-F238E27FC236}">
                      <a16:creationId xmlns:a16="http://schemas.microsoft.com/office/drawing/2014/main" id="{9D6163A7-A7A4-59B4-3DBF-2238548A565C}"/>
                    </a:ext>
                  </a:extLst>
                </p:cNvPr>
                <p:cNvSpPr/>
                <p:nvPr/>
              </p:nvSpPr>
              <p:spPr>
                <a:xfrm>
                  <a:off x="13001902" y="1602921"/>
                  <a:ext cx="5048" cy="4953"/>
                </a:xfrm>
                <a:custGeom>
                  <a:avLst/>
                  <a:gdLst>
                    <a:gd name="connsiteX0" fmla="*/ 1620 w 5048"/>
                    <a:gd name="connsiteY0" fmla="*/ 1905 h 4953"/>
                    <a:gd name="connsiteX1" fmla="*/ 0 w 5048"/>
                    <a:gd name="connsiteY1" fmla="*/ 2953 h 4953"/>
                    <a:gd name="connsiteX2" fmla="*/ 2000 w 5048"/>
                    <a:gd name="connsiteY2" fmla="*/ 2953 h 4953"/>
                    <a:gd name="connsiteX3" fmla="*/ 2381 w 5048"/>
                    <a:gd name="connsiteY3" fmla="*/ 4953 h 4953"/>
                    <a:gd name="connsiteX4" fmla="*/ 3048 w 5048"/>
                    <a:gd name="connsiteY4" fmla="*/ 3048 h 4953"/>
                    <a:gd name="connsiteX5" fmla="*/ 5049 w 5048"/>
                    <a:gd name="connsiteY5" fmla="*/ 3239 h 4953"/>
                    <a:gd name="connsiteX6" fmla="*/ 3524 w 5048"/>
                    <a:gd name="connsiteY6" fmla="*/ 2000 h 4953"/>
                    <a:gd name="connsiteX7" fmla="*/ 4191 w 5048"/>
                    <a:gd name="connsiteY7" fmla="*/ 191 h 4953"/>
                    <a:gd name="connsiteX8" fmla="*/ 2572 w 5048"/>
                    <a:gd name="connsiteY8" fmla="*/ 1238 h 4953"/>
                    <a:gd name="connsiteX9" fmla="*/ 1048 w 5048"/>
                    <a:gd name="connsiteY9" fmla="*/ 0 h 4953"/>
                    <a:gd name="connsiteX10" fmla="*/ 1620 w 5048"/>
                    <a:gd name="connsiteY10" fmla="*/ 1905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4953">
                      <a:moveTo>
                        <a:pt x="1620" y="1905"/>
                      </a:moveTo>
                      <a:lnTo>
                        <a:pt x="0" y="2953"/>
                      </a:lnTo>
                      <a:lnTo>
                        <a:pt x="2000" y="2953"/>
                      </a:lnTo>
                      <a:lnTo>
                        <a:pt x="2381" y="4953"/>
                      </a:lnTo>
                      <a:lnTo>
                        <a:pt x="3048" y="3048"/>
                      </a:lnTo>
                      <a:lnTo>
                        <a:pt x="5049" y="3239"/>
                      </a:lnTo>
                      <a:lnTo>
                        <a:pt x="3524" y="2000"/>
                      </a:lnTo>
                      <a:lnTo>
                        <a:pt x="4191" y="191"/>
                      </a:lnTo>
                      <a:lnTo>
                        <a:pt x="2572" y="1238"/>
                      </a:lnTo>
                      <a:lnTo>
                        <a:pt x="1048" y="0"/>
                      </a:lnTo>
                      <a:lnTo>
                        <a:pt x="162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9" name="Freeform: Shape 1338">
                  <a:extLst>
                    <a:ext uri="{FF2B5EF4-FFF2-40B4-BE49-F238E27FC236}">
                      <a16:creationId xmlns:a16="http://schemas.microsoft.com/office/drawing/2014/main" id="{A44DEAE6-1A59-BC7D-44A0-5F27CD86C155}"/>
                    </a:ext>
                  </a:extLst>
                </p:cNvPr>
                <p:cNvSpPr/>
                <p:nvPr/>
              </p:nvSpPr>
              <p:spPr>
                <a:xfrm>
                  <a:off x="12985329" y="1751796"/>
                  <a:ext cx="4953" cy="5143"/>
                </a:xfrm>
                <a:custGeom>
                  <a:avLst/>
                  <a:gdLst>
                    <a:gd name="connsiteX0" fmla="*/ 1905 w 4953"/>
                    <a:gd name="connsiteY0" fmla="*/ 2000 h 5143"/>
                    <a:gd name="connsiteX1" fmla="*/ 0 w 4953"/>
                    <a:gd name="connsiteY1" fmla="*/ 2476 h 5143"/>
                    <a:gd name="connsiteX2" fmla="*/ 1905 w 4953"/>
                    <a:gd name="connsiteY2" fmla="*/ 3143 h 5143"/>
                    <a:gd name="connsiteX3" fmla="*/ 1810 w 4953"/>
                    <a:gd name="connsiteY3" fmla="*/ 5143 h 5143"/>
                    <a:gd name="connsiteX4" fmla="*/ 2953 w 4953"/>
                    <a:gd name="connsiteY4" fmla="*/ 3524 h 5143"/>
                    <a:gd name="connsiteX5" fmla="*/ 4858 w 4953"/>
                    <a:gd name="connsiteY5" fmla="*/ 4286 h 5143"/>
                    <a:gd name="connsiteX6" fmla="*/ 3715 w 4953"/>
                    <a:gd name="connsiteY6" fmla="*/ 2667 h 5143"/>
                    <a:gd name="connsiteX7" fmla="*/ 4953 w 4953"/>
                    <a:gd name="connsiteY7" fmla="*/ 1143 h 5143"/>
                    <a:gd name="connsiteX8" fmla="*/ 3048 w 4953"/>
                    <a:gd name="connsiteY8" fmla="*/ 1715 h 5143"/>
                    <a:gd name="connsiteX9" fmla="*/ 2000 w 4953"/>
                    <a:gd name="connsiteY9" fmla="*/ 0 h 5143"/>
                    <a:gd name="connsiteX10" fmla="*/ 1905 w 4953"/>
                    <a:gd name="connsiteY10" fmla="*/ 2000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3" h="5143">
                      <a:moveTo>
                        <a:pt x="1905" y="2000"/>
                      </a:moveTo>
                      <a:lnTo>
                        <a:pt x="0" y="2476"/>
                      </a:lnTo>
                      <a:lnTo>
                        <a:pt x="1905" y="3143"/>
                      </a:lnTo>
                      <a:lnTo>
                        <a:pt x="1810" y="5143"/>
                      </a:lnTo>
                      <a:lnTo>
                        <a:pt x="2953" y="3524"/>
                      </a:lnTo>
                      <a:lnTo>
                        <a:pt x="4858" y="4286"/>
                      </a:lnTo>
                      <a:lnTo>
                        <a:pt x="3715" y="2667"/>
                      </a:lnTo>
                      <a:lnTo>
                        <a:pt x="4953" y="1143"/>
                      </a:lnTo>
                      <a:lnTo>
                        <a:pt x="3048" y="1715"/>
                      </a:lnTo>
                      <a:lnTo>
                        <a:pt x="2000" y="0"/>
                      </a:lnTo>
                      <a:lnTo>
                        <a:pt x="1905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0" name="Freeform: Shape 1339">
                  <a:extLst>
                    <a:ext uri="{FF2B5EF4-FFF2-40B4-BE49-F238E27FC236}">
                      <a16:creationId xmlns:a16="http://schemas.microsoft.com/office/drawing/2014/main" id="{28043F43-51EA-F83F-BA74-52A9B2F66350}"/>
                    </a:ext>
                  </a:extLst>
                </p:cNvPr>
                <p:cNvSpPr/>
                <p:nvPr/>
              </p:nvSpPr>
              <p:spPr>
                <a:xfrm>
                  <a:off x="12927036" y="1643116"/>
                  <a:ext cx="5048" cy="5238"/>
                </a:xfrm>
                <a:custGeom>
                  <a:avLst/>
                  <a:gdLst>
                    <a:gd name="connsiteX0" fmla="*/ 2000 w 5048"/>
                    <a:gd name="connsiteY0" fmla="*/ 1619 h 5238"/>
                    <a:gd name="connsiteX1" fmla="*/ 95 w 5048"/>
                    <a:gd name="connsiteY1" fmla="*/ 857 h 5238"/>
                    <a:gd name="connsiteX2" fmla="*/ 1238 w 5048"/>
                    <a:gd name="connsiteY2" fmla="*/ 2572 h 5238"/>
                    <a:gd name="connsiteX3" fmla="*/ 0 w 5048"/>
                    <a:gd name="connsiteY3" fmla="*/ 4096 h 5238"/>
                    <a:gd name="connsiteX4" fmla="*/ 1905 w 5048"/>
                    <a:gd name="connsiteY4" fmla="*/ 3524 h 5238"/>
                    <a:gd name="connsiteX5" fmla="*/ 3048 w 5048"/>
                    <a:gd name="connsiteY5" fmla="*/ 5239 h 5238"/>
                    <a:gd name="connsiteX6" fmla="*/ 3048 w 5048"/>
                    <a:gd name="connsiteY6" fmla="*/ 3239 h 5238"/>
                    <a:gd name="connsiteX7" fmla="*/ 5049 w 5048"/>
                    <a:gd name="connsiteY7" fmla="*/ 2762 h 5238"/>
                    <a:gd name="connsiteX8" fmla="*/ 3048 w 5048"/>
                    <a:gd name="connsiteY8" fmla="*/ 2095 h 5238"/>
                    <a:gd name="connsiteX9" fmla="*/ 3239 w 5048"/>
                    <a:gd name="connsiteY9" fmla="*/ 0 h 5238"/>
                    <a:gd name="connsiteX10" fmla="*/ 2000 w 5048"/>
                    <a:gd name="connsiteY10" fmla="*/ 1619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238">
                      <a:moveTo>
                        <a:pt x="2000" y="1619"/>
                      </a:moveTo>
                      <a:lnTo>
                        <a:pt x="95" y="857"/>
                      </a:lnTo>
                      <a:lnTo>
                        <a:pt x="1238" y="2572"/>
                      </a:lnTo>
                      <a:lnTo>
                        <a:pt x="0" y="4096"/>
                      </a:lnTo>
                      <a:lnTo>
                        <a:pt x="1905" y="3524"/>
                      </a:lnTo>
                      <a:lnTo>
                        <a:pt x="3048" y="5239"/>
                      </a:lnTo>
                      <a:lnTo>
                        <a:pt x="3048" y="3239"/>
                      </a:lnTo>
                      <a:lnTo>
                        <a:pt x="5049" y="2762"/>
                      </a:lnTo>
                      <a:lnTo>
                        <a:pt x="3048" y="2095"/>
                      </a:lnTo>
                      <a:lnTo>
                        <a:pt x="3239" y="0"/>
                      </a:lnTo>
                      <a:lnTo>
                        <a:pt x="2000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1" name="Freeform: Shape 1340">
                  <a:extLst>
                    <a:ext uri="{FF2B5EF4-FFF2-40B4-BE49-F238E27FC236}">
                      <a16:creationId xmlns:a16="http://schemas.microsoft.com/office/drawing/2014/main" id="{A2FF2C70-FD95-7E71-19D0-554BA04CF040}"/>
                    </a:ext>
                  </a:extLst>
                </p:cNvPr>
                <p:cNvSpPr/>
                <p:nvPr/>
              </p:nvSpPr>
              <p:spPr>
                <a:xfrm>
                  <a:off x="12907129" y="1734937"/>
                  <a:ext cx="5333" cy="5143"/>
                </a:xfrm>
                <a:custGeom>
                  <a:avLst/>
                  <a:gdLst>
                    <a:gd name="connsiteX0" fmla="*/ 2762 w 5333"/>
                    <a:gd name="connsiteY0" fmla="*/ 1333 h 5143"/>
                    <a:gd name="connsiteX1" fmla="*/ 1143 w 5333"/>
                    <a:gd name="connsiteY1" fmla="*/ 0 h 5143"/>
                    <a:gd name="connsiteX2" fmla="*/ 1809 w 5333"/>
                    <a:gd name="connsiteY2" fmla="*/ 2000 h 5143"/>
                    <a:gd name="connsiteX3" fmla="*/ 0 w 5333"/>
                    <a:gd name="connsiteY3" fmla="*/ 3048 h 5143"/>
                    <a:gd name="connsiteX4" fmla="*/ 2095 w 5333"/>
                    <a:gd name="connsiteY4" fmla="*/ 3143 h 5143"/>
                    <a:gd name="connsiteX5" fmla="*/ 2571 w 5333"/>
                    <a:gd name="connsiteY5" fmla="*/ 5143 h 5143"/>
                    <a:gd name="connsiteX6" fmla="*/ 3238 w 5333"/>
                    <a:gd name="connsiteY6" fmla="*/ 3143 h 5143"/>
                    <a:gd name="connsiteX7" fmla="*/ 5334 w 5333"/>
                    <a:gd name="connsiteY7" fmla="*/ 3334 h 5143"/>
                    <a:gd name="connsiteX8" fmla="*/ 3619 w 5333"/>
                    <a:gd name="connsiteY8" fmla="*/ 2095 h 5143"/>
                    <a:gd name="connsiteX9" fmla="*/ 4476 w 5333"/>
                    <a:gd name="connsiteY9" fmla="*/ 191 h 5143"/>
                    <a:gd name="connsiteX10" fmla="*/ 2762 w 5333"/>
                    <a:gd name="connsiteY10" fmla="*/ 1333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143">
                      <a:moveTo>
                        <a:pt x="2762" y="1333"/>
                      </a:moveTo>
                      <a:lnTo>
                        <a:pt x="1143" y="0"/>
                      </a:lnTo>
                      <a:lnTo>
                        <a:pt x="1809" y="2000"/>
                      </a:lnTo>
                      <a:lnTo>
                        <a:pt x="0" y="3048"/>
                      </a:lnTo>
                      <a:lnTo>
                        <a:pt x="2095" y="3143"/>
                      </a:lnTo>
                      <a:lnTo>
                        <a:pt x="2571" y="5143"/>
                      </a:lnTo>
                      <a:lnTo>
                        <a:pt x="3238" y="3143"/>
                      </a:lnTo>
                      <a:lnTo>
                        <a:pt x="5334" y="3334"/>
                      </a:lnTo>
                      <a:lnTo>
                        <a:pt x="3619" y="2095"/>
                      </a:lnTo>
                      <a:lnTo>
                        <a:pt x="4476" y="191"/>
                      </a:lnTo>
                      <a:lnTo>
                        <a:pt x="2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2" name="Freeform: Shape 1341">
                  <a:extLst>
                    <a:ext uri="{FF2B5EF4-FFF2-40B4-BE49-F238E27FC236}">
                      <a16:creationId xmlns:a16="http://schemas.microsoft.com/office/drawing/2014/main" id="{2C0665BE-143A-6ABC-D6C4-D073103D6211}"/>
                    </a:ext>
                  </a:extLst>
                </p:cNvPr>
                <p:cNvSpPr/>
                <p:nvPr/>
              </p:nvSpPr>
              <p:spPr>
                <a:xfrm>
                  <a:off x="12849597" y="1645497"/>
                  <a:ext cx="5429" cy="5238"/>
                </a:xfrm>
                <a:custGeom>
                  <a:avLst/>
                  <a:gdLst>
                    <a:gd name="connsiteX0" fmla="*/ 3239 w 5429"/>
                    <a:gd name="connsiteY0" fmla="*/ 2095 h 5238"/>
                    <a:gd name="connsiteX1" fmla="*/ 2763 w 5429"/>
                    <a:gd name="connsiteY1" fmla="*/ 0 h 5238"/>
                    <a:gd name="connsiteX2" fmla="*/ 2096 w 5429"/>
                    <a:gd name="connsiteY2" fmla="*/ 2000 h 5238"/>
                    <a:gd name="connsiteX3" fmla="*/ 0 w 5429"/>
                    <a:gd name="connsiteY3" fmla="*/ 1810 h 5238"/>
                    <a:gd name="connsiteX4" fmla="*/ 1619 w 5429"/>
                    <a:gd name="connsiteY4" fmla="*/ 3143 h 5238"/>
                    <a:gd name="connsiteX5" fmla="*/ 858 w 5429"/>
                    <a:gd name="connsiteY5" fmla="*/ 5048 h 5238"/>
                    <a:gd name="connsiteX6" fmla="*/ 2572 w 5429"/>
                    <a:gd name="connsiteY6" fmla="*/ 3905 h 5238"/>
                    <a:gd name="connsiteX7" fmla="*/ 4191 w 5429"/>
                    <a:gd name="connsiteY7" fmla="*/ 5239 h 5238"/>
                    <a:gd name="connsiteX8" fmla="*/ 3620 w 5429"/>
                    <a:gd name="connsiteY8" fmla="*/ 3239 h 5238"/>
                    <a:gd name="connsiteX9" fmla="*/ 5429 w 5429"/>
                    <a:gd name="connsiteY9" fmla="*/ 2095 h 5238"/>
                    <a:gd name="connsiteX10" fmla="*/ 3239 w 5429"/>
                    <a:gd name="connsiteY10" fmla="*/ 2095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238">
                      <a:moveTo>
                        <a:pt x="3239" y="2095"/>
                      </a:moveTo>
                      <a:lnTo>
                        <a:pt x="2763" y="0"/>
                      </a:lnTo>
                      <a:lnTo>
                        <a:pt x="2096" y="2000"/>
                      </a:lnTo>
                      <a:lnTo>
                        <a:pt x="0" y="1810"/>
                      </a:lnTo>
                      <a:lnTo>
                        <a:pt x="1619" y="3143"/>
                      </a:lnTo>
                      <a:lnTo>
                        <a:pt x="858" y="5048"/>
                      </a:lnTo>
                      <a:lnTo>
                        <a:pt x="2572" y="3905"/>
                      </a:lnTo>
                      <a:lnTo>
                        <a:pt x="4191" y="5239"/>
                      </a:lnTo>
                      <a:lnTo>
                        <a:pt x="3620" y="3239"/>
                      </a:lnTo>
                      <a:lnTo>
                        <a:pt x="5429" y="2095"/>
                      </a:lnTo>
                      <a:lnTo>
                        <a:pt x="3239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3" name="Freeform: Shape 1342">
                  <a:extLst>
                    <a:ext uri="{FF2B5EF4-FFF2-40B4-BE49-F238E27FC236}">
                      <a16:creationId xmlns:a16="http://schemas.microsoft.com/office/drawing/2014/main" id="{B8A4AC32-DEED-3FF9-7761-B966CDBA363D}"/>
                    </a:ext>
                  </a:extLst>
                </p:cNvPr>
                <p:cNvSpPr/>
                <p:nvPr/>
              </p:nvSpPr>
              <p:spPr>
                <a:xfrm>
                  <a:off x="12776255" y="1701695"/>
                  <a:ext cx="5333" cy="5619"/>
                </a:xfrm>
                <a:custGeom>
                  <a:avLst/>
                  <a:gdLst>
                    <a:gd name="connsiteX0" fmla="*/ 4001 w 5333"/>
                    <a:gd name="connsiteY0" fmla="*/ 2857 h 5619"/>
                    <a:gd name="connsiteX1" fmla="*/ 5334 w 5333"/>
                    <a:gd name="connsiteY1" fmla="*/ 1238 h 5619"/>
                    <a:gd name="connsiteX2" fmla="*/ 3334 w 5333"/>
                    <a:gd name="connsiteY2" fmla="*/ 1905 h 5619"/>
                    <a:gd name="connsiteX3" fmla="*/ 2191 w 5333"/>
                    <a:gd name="connsiteY3" fmla="*/ 0 h 5619"/>
                    <a:gd name="connsiteX4" fmla="*/ 2096 w 5333"/>
                    <a:gd name="connsiteY4" fmla="*/ 2191 h 5619"/>
                    <a:gd name="connsiteX5" fmla="*/ 0 w 5333"/>
                    <a:gd name="connsiteY5" fmla="*/ 2667 h 5619"/>
                    <a:gd name="connsiteX6" fmla="*/ 2096 w 5333"/>
                    <a:gd name="connsiteY6" fmla="*/ 3429 h 5619"/>
                    <a:gd name="connsiteX7" fmla="*/ 1905 w 5333"/>
                    <a:gd name="connsiteY7" fmla="*/ 5620 h 5619"/>
                    <a:gd name="connsiteX8" fmla="*/ 3239 w 5333"/>
                    <a:gd name="connsiteY8" fmla="*/ 3810 h 5619"/>
                    <a:gd name="connsiteX9" fmla="*/ 5239 w 5333"/>
                    <a:gd name="connsiteY9" fmla="*/ 4667 h 5619"/>
                    <a:gd name="connsiteX10" fmla="*/ 4001 w 5333"/>
                    <a:gd name="connsiteY10" fmla="*/ 2857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619">
                      <a:moveTo>
                        <a:pt x="4001" y="2857"/>
                      </a:moveTo>
                      <a:lnTo>
                        <a:pt x="5334" y="1238"/>
                      </a:lnTo>
                      <a:lnTo>
                        <a:pt x="3334" y="1905"/>
                      </a:lnTo>
                      <a:lnTo>
                        <a:pt x="2191" y="0"/>
                      </a:lnTo>
                      <a:lnTo>
                        <a:pt x="2096" y="2191"/>
                      </a:lnTo>
                      <a:lnTo>
                        <a:pt x="0" y="2667"/>
                      </a:lnTo>
                      <a:lnTo>
                        <a:pt x="2096" y="3429"/>
                      </a:lnTo>
                      <a:lnTo>
                        <a:pt x="1905" y="5620"/>
                      </a:lnTo>
                      <a:lnTo>
                        <a:pt x="3239" y="3810"/>
                      </a:lnTo>
                      <a:lnTo>
                        <a:pt x="5239" y="4667"/>
                      </a:lnTo>
                      <a:lnTo>
                        <a:pt x="4001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4" name="Freeform: Shape 1343">
                  <a:extLst>
                    <a:ext uri="{FF2B5EF4-FFF2-40B4-BE49-F238E27FC236}">
                      <a16:creationId xmlns:a16="http://schemas.microsoft.com/office/drawing/2014/main" id="{2E4216B4-13FA-D6BA-8E72-758C90BD411D}"/>
                    </a:ext>
                  </a:extLst>
                </p:cNvPr>
                <p:cNvSpPr/>
                <p:nvPr/>
              </p:nvSpPr>
              <p:spPr>
                <a:xfrm>
                  <a:off x="12751109" y="1709124"/>
                  <a:ext cx="5619" cy="5429"/>
                </a:xfrm>
                <a:custGeom>
                  <a:avLst/>
                  <a:gdLst>
                    <a:gd name="connsiteX0" fmla="*/ 3714 w 5619"/>
                    <a:gd name="connsiteY0" fmla="*/ 3334 h 5429"/>
                    <a:gd name="connsiteX1" fmla="*/ 5619 w 5619"/>
                    <a:gd name="connsiteY1" fmla="*/ 2191 h 5429"/>
                    <a:gd name="connsiteX2" fmla="*/ 3429 w 5619"/>
                    <a:gd name="connsiteY2" fmla="*/ 2191 h 5429"/>
                    <a:gd name="connsiteX3" fmla="*/ 2857 w 5619"/>
                    <a:gd name="connsiteY3" fmla="*/ 0 h 5429"/>
                    <a:gd name="connsiteX4" fmla="*/ 2191 w 5619"/>
                    <a:gd name="connsiteY4" fmla="*/ 2096 h 5429"/>
                    <a:gd name="connsiteX5" fmla="*/ 0 w 5619"/>
                    <a:gd name="connsiteY5" fmla="*/ 1905 h 5429"/>
                    <a:gd name="connsiteX6" fmla="*/ 1714 w 5619"/>
                    <a:gd name="connsiteY6" fmla="*/ 3239 h 5429"/>
                    <a:gd name="connsiteX7" fmla="*/ 857 w 5619"/>
                    <a:gd name="connsiteY7" fmla="*/ 5239 h 5429"/>
                    <a:gd name="connsiteX8" fmla="*/ 2667 w 5619"/>
                    <a:gd name="connsiteY8" fmla="*/ 4001 h 5429"/>
                    <a:gd name="connsiteX9" fmla="*/ 4381 w 5619"/>
                    <a:gd name="connsiteY9" fmla="*/ 5429 h 5429"/>
                    <a:gd name="connsiteX10" fmla="*/ 3714 w 5619"/>
                    <a:gd name="connsiteY10" fmla="*/ 3334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429">
                      <a:moveTo>
                        <a:pt x="3714" y="3334"/>
                      </a:moveTo>
                      <a:lnTo>
                        <a:pt x="5619" y="2191"/>
                      </a:lnTo>
                      <a:lnTo>
                        <a:pt x="3429" y="2191"/>
                      </a:lnTo>
                      <a:lnTo>
                        <a:pt x="2857" y="0"/>
                      </a:lnTo>
                      <a:lnTo>
                        <a:pt x="2191" y="2096"/>
                      </a:lnTo>
                      <a:lnTo>
                        <a:pt x="0" y="1905"/>
                      </a:lnTo>
                      <a:lnTo>
                        <a:pt x="1714" y="3239"/>
                      </a:lnTo>
                      <a:lnTo>
                        <a:pt x="857" y="5239"/>
                      </a:lnTo>
                      <a:lnTo>
                        <a:pt x="2667" y="4001"/>
                      </a:lnTo>
                      <a:lnTo>
                        <a:pt x="4381" y="5429"/>
                      </a:lnTo>
                      <a:lnTo>
                        <a:pt x="3714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5" name="Freeform: Shape 1344">
                  <a:extLst>
                    <a:ext uri="{FF2B5EF4-FFF2-40B4-BE49-F238E27FC236}">
                      <a16:creationId xmlns:a16="http://schemas.microsoft.com/office/drawing/2014/main" id="{D68579D4-17E7-EB2F-3E50-A13FF5D6F13F}"/>
                    </a:ext>
                  </a:extLst>
                </p:cNvPr>
                <p:cNvSpPr/>
                <p:nvPr/>
              </p:nvSpPr>
              <p:spPr>
                <a:xfrm>
                  <a:off x="12669289" y="1656260"/>
                  <a:ext cx="5524" cy="5810"/>
                </a:xfrm>
                <a:custGeom>
                  <a:avLst/>
                  <a:gdLst>
                    <a:gd name="connsiteX0" fmla="*/ 3334 w 5524"/>
                    <a:gd name="connsiteY0" fmla="*/ 4001 h 5810"/>
                    <a:gd name="connsiteX1" fmla="*/ 5334 w 5524"/>
                    <a:gd name="connsiteY1" fmla="*/ 4858 h 5810"/>
                    <a:gd name="connsiteX2" fmla="*/ 4096 w 5524"/>
                    <a:gd name="connsiteY2" fmla="*/ 2953 h 5810"/>
                    <a:gd name="connsiteX3" fmla="*/ 5525 w 5524"/>
                    <a:gd name="connsiteY3" fmla="*/ 1238 h 5810"/>
                    <a:gd name="connsiteX4" fmla="*/ 3429 w 5524"/>
                    <a:gd name="connsiteY4" fmla="*/ 1905 h 5810"/>
                    <a:gd name="connsiteX5" fmla="*/ 2191 w 5524"/>
                    <a:gd name="connsiteY5" fmla="*/ 0 h 5810"/>
                    <a:gd name="connsiteX6" fmla="*/ 2096 w 5524"/>
                    <a:gd name="connsiteY6" fmla="*/ 2286 h 5810"/>
                    <a:gd name="connsiteX7" fmla="*/ 0 w 5524"/>
                    <a:gd name="connsiteY7" fmla="*/ 2762 h 5810"/>
                    <a:gd name="connsiteX8" fmla="*/ 2096 w 5524"/>
                    <a:gd name="connsiteY8" fmla="*/ 3524 h 5810"/>
                    <a:gd name="connsiteX9" fmla="*/ 1905 w 5524"/>
                    <a:gd name="connsiteY9" fmla="*/ 5810 h 5810"/>
                    <a:gd name="connsiteX10" fmla="*/ 3334 w 5524"/>
                    <a:gd name="connsiteY10" fmla="*/ 4001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810">
                      <a:moveTo>
                        <a:pt x="3334" y="4001"/>
                      </a:moveTo>
                      <a:lnTo>
                        <a:pt x="5334" y="4858"/>
                      </a:lnTo>
                      <a:lnTo>
                        <a:pt x="4096" y="2953"/>
                      </a:lnTo>
                      <a:lnTo>
                        <a:pt x="5525" y="1238"/>
                      </a:lnTo>
                      <a:lnTo>
                        <a:pt x="3429" y="1905"/>
                      </a:lnTo>
                      <a:lnTo>
                        <a:pt x="2191" y="0"/>
                      </a:lnTo>
                      <a:lnTo>
                        <a:pt x="2096" y="2286"/>
                      </a:lnTo>
                      <a:lnTo>
                        <a:pt x="0" y="2762"/>
                      </a:lnTo>
                      <a:lnTo>
                        <a:pt x="2096" y="3524"/>
                      </a:lnTo>
                      <a:lnTo>
                        <a:pt x="1905" y="5810"/>
                      </a:lnTo>
                      <a:lnTo>
                        <a:pt x="3334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6" name="Freeform: Shape 1345">
                  <a:extLst>
                    <a:ext uri="{FF2B5EF4-FFF2-40B4-BE49-F238E27FC236}">
                      <a16:creationId xmlns:a16="http://schemas.microsoft.com/office/drawing/2014/main" id="{8CA47ACE-0A62-0371-6DE2-365E70A37759}"/>
                    </a:ext>
                  </a:extLst>
                </p:cNvPr>
                <p:cNvSpPr/>
                <p:nvPr/>
              </p:nvSpPr>
              <p:spPr>
                <a:xfrm>
                  <a:off x="12643762" y="1660452"/>
                  <a:ext cx="5810" cy="5619"/>
                </a:xfrm>
                <a:custGeom>
                  <a:avLst/>
                  <a:gdLst>
                    <a:gd name="connsiteX0" fmla="*/ 2762 w 5810"/>
                    <a:gd name="connsiteY0" fmla="*/ 4096 h 5619"/>
                    <a:gd name="connsiteX1" fmla="*/ 4572 w 5810"/>
                    <a:gd name="connsiteY1" fmla="*/ 5620 h 5619"/>
                    <a:gd name="connsiteX2" fmla="*/ 3905 w 5810"/>
                    <a:gd name="connsiteY2" fmla="*/ 3429 h 5619"/>
                    <a:gd name="connsiteX3" fmla="*/ 5810 w 5810"/>
                    <a:gd name="connsiteY3" fmla="*/ 2191 h 5619"/>
                    <a:gd name="connsiteX4" fmla="*/ 3524 w 5810"/>
                    <a:gd name="connsiteY4" fmla="*/ 2191 h 5619"/>
                    <a:gd name="connsiteX5" fmla="*/ 2953 w 5810"/>
                    <a:gd name="connsiteY5" fmla="*/ 0 h 5619"/>
                    <a:gd name="connsiteX6" fmla="*/ 2191 w 5810"/>
                    <a:gd name="connsiteY6" fmla="*/ 2095 h 5619"/>
                    <a:gd name="connsiteX7" fmla="*/ 0 w 5810"/>
                    <a:gd name="connsiteY7" fmla="*/ 1905 h 5619"/>
                    <a:gd name="connsiteX8" fmla="*/ 1810 w 5810"/>
                    <a:gd name="connsiteY8" fmla="*/ 3334 h 5619"/>
                    <a:gd name="connsiteX9" fmla="*/ 952 w 5810"/>
                    <a:gd name="connsiteY9" fmla="*/ 5429 h 5619"/>
                    <a:gd name="connsiteX10" fmla="*/ 2762 w 5810"/>
                    <a:gd name="connsiteY10" fmla="*/ 4096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5619">
                      <a:moveTo>
                        <a:pt x="2762" y="4096"/>
                      </a:moveTo>
                      <a:lnTo>
                        <a:pt x="4572" y="5620"/>
                      </a:lnTo>
                      <a:lnTo>
                        <a:pt x="3905" y="3429"/>
                      </a:lnTo>
                      <a:lnTo>
                        <a:pt x="5810" y="2191"/>
                      </a:lnTo>
                      <a:lnTo>
                        <a:pt x="3524" y="2191"/>
                      </a:lnTo>
                      <a:lnTo>
                        <a:pt x="2953" y="0"/>
                      </a:lnTo>
                      <a:lnTo>
                        <a:pt x="2191" y="2095"/>
                      </a:lnTo>
                      <a:lnTo>
                        <a:pt x="0" y="1905"/>
                      </a:lnTo>
                      <a:lnTo>
                        <a:pt x="1810" y="3334"/>
                      </a:lnTo>
                      <a:lnTo>
                        <a:pt x="952" y="5429"/>
                      </a:lnTo>
                      <a:lnTo>
                        <a:pt x="2762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7" name="Freeform: Shape 1346">
                  <a:extLst>
                    <a:ext uri="{FF2B5EF4-FFF2-40B4-BE49-F238E27FC236}">
                      <a16:creationId xmlns:a16="http://schemas.microsoft.com/office/drawing/2014/main" id="{8AAFA3C7-C520-FB8C-5E17-9E019CC113BB}"/>
                    </a:ext>
                  </a:extLst>
                </p:cNvPr>
                <p:cNvSpPr/>
                <p:nvPr/>
              </p:nvSpPr>
              <p:spPr>
                <a:xfrm>
                  <a:off x="12627094" y="1766846"/>
                  <a:ext cx="5619" cy="5905"/>
                </a:xfrm>
                <a:custGeom>
                  <a:avLst/>
                  <a:gdLst>
                    <a:gd name="connsiteX0" fmla="*/ 2191 w 5619"/>
                    <a:gd name="connsiteY0" fmla="*/ 3905 h 5905"/>
                    <a:gd name="connsiteX1" fmla="*/ 3334 w 5619"/>
                    <a:gd name="connsiteY1" fmla="*/ 5905 h 5905"/>
                    <a:gd name="connsiteX2" fmla="*/ 3429 w 5619"/>
                    <a:gd name="connsiteY2" fmla="*/ 3620 h 5905"/>
                    <a:gd name="connsiteX3" fmla="*/ 5619 w 5619"/>
                    <a:gd name="connsiteY3" fmla="*/ 3048 h 5905"/>
                    <a:gd name="connsiteX4" fmla="*/ 3524 w 5619"/>
                    <a:gd name="connsiteY4" fmla="*/ 2286 h 5905"/>
                    <a:gd name="connsiteX5" fmla="*/ 3715 w 5619"/>
                    <a:gd name="connsiteY5" fmla="*/ 0 h 5905"/>
                    <a:gd name="connsiteX6" fmla="*/ 2286 w 5619"/>
                    <a:gd name="connsiteY6" fmla="*/ 1810 h 5905"/>
                    <a:gd name="connsiteX7" fmla="*/ 95 w 5619"/>
                    <a:gd name="connsiteY7" fmla="*/ 953 h 5905"/>
                    <a:gd name="connsiteX8" fmla="*/ 1429 w 5619"/>
                    <a:gd name="connsiteY8" fmla="*/ 2857 h 5905"/>
                    <a:gd name="connsiteX9" fmla="*/ 0 w 5619"/>
                    <a:gd name="connsiteY9" fmla="*/ 4572 h 5905"/>
                    <a:gd name="connsiteX10" fmla="*/ 2191 w 5619"/>
                    <a:gd name="connsiteY10" fmla="*/ 3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905">
                      <a:moveTo>
                        <a:pt x="2191" y="3905"/>
                      </a:moveTo>
                      <a:lnTo>
                        <a:pt x="3334" y="5905"/>
                      </a:lnTo>
                      <a:lnTo>
                        <a:pt x="3429" y="3620"/>
                      </a:lnTo>
                      <a:lnTo>
                        <a:pt x="5619" y="3048"/>
                      </a:lnTo>
                      <a:lnTo>
                        <a:pt x="3524" y="2286"/>
                      </a:lnTo>
                      <a:lnTo>
                        <a:pt x="3715" y="0"/>
                      </a:lnTo>
                      <a:lnTo>
                        <a:pt x="2286" y="1810"/>
                      </a:lnTo>
                      <a:lnTo>
                        <a:pt x="95" y="953"/>
                      </a:lnTo>
                      <a:lnTo>
                        <a:pt x="1429" y="2857"/>
                      </a:lnTo>
                      <a:lnTo>
                        <a:pt x="0" y="4572"/>
                      </a:lnTo>
                      <a:lnTo>
                        <a:pt x="219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8" name="Freeform: Shape 1347">
                  <a:extLst>
                    <a:ext uri="{FF2B5EF4-FFF2-40B4-BE49-F238E27FC236}">
                      <a16:creationId xmlns:a16="http://schemas.microsoft.com/office/drawing/2014/main" id="{3878BE85-9024-7E60-F2FA-78BAEC3E3D87}"/>
                    </a:ext>
                  </a:extLst>
                </p:cNvPr>
                <p:cNvSpPr/>
                <p:nvPr/>
              </p:nvSpPr>
              <p:spPr>
                <a:xfrm>
                  <a:off x="12593947" y="1686074"/>
                  <a:ext cx="6000" cy="5714"/>
                </a:xfrm>
                <a:custGeom>
                  <a:avLst/>
                  <a:gdLst>
                    <a:gd name="connsiteX0" fmla="*/ 2381 w 6000"/>
                    <a:gd name="connsiteY0" fmla="*/ 3524 h 5714"/>
                    <a:gd name="connsiteX1" fmla="*/ 2857 w 6000"/>
                    <a:gd name="connsiteY1" fmla="*/ 5715 h 5714"/>
                    <a:gd name="connsiteX2" fmla="*/ 3620 w 6000"/>
                    <a:gd name="connsiteY2" fmla="*/ 3524 h 5714"/>
                    <a:gd name="connsiteX3" fmla="*/ 6001 w 6000"/>
                    <a:gd name="connsiteY3" fmla="*/ 3715 h 5714"/>
                    <a:gd name="connsiteX4" fmla="*/ 4096 w 6000"/>
                    <a:gd name="connsiteY4" fmla="*/ 2286 h 5714"/>
                    <a:gd name="connsiteX5" fmla="*/ 5048 w 6000"/>
                    <a:gd name="connsiteY5" fmla="*/ 191 h 5714"/>
                    <a:gd name="connsiteX6" fmla="*/ 3143 w 6000"/>
                    <a:gd name="connsiteY6" fmla="*/ 1429 h 5714"/>
                    <a:gd name="connsiteX7" fmla="*/ 1333 w 6000"/>
                    <a:gd name="connsiteY7" fmla="*/ 0 h 5714"/>
                    <a:gd name="connsiteX8" fmla="*/ 2000 w 6000"/>
                    <a:gd name="connsiteY8" fmla="*/ 2191 h 5714"/>
                    <a:gd name="connsiteX9" fmla="*/ 0 w 6000"/>
                    <a:gd name="connsiteY9" fmla="*/ 3429 h 5714"/>
                    <a:gd name="connsiteX10" fmla="*/ 2381 w 6000"/>
                    <a:gd name="connsiteY10" fmla="*/ 3524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5714">
                      <a:moveTo>
                        <a:pt x="2381" y="3524"/>
                      </a:moveTo>
                      <a:lnTo>
                        <a:pt x="2857" y="5715"/>
                      </a:lnTo>
                      <a:lnTo>
                        <a:pt x="3620" y="3524"/>
                      </a:lnTo>
                      <a:lnTo>
                        <a:pt x="6001" y="3715"/>
                      </a:lnTo>
                      <a:lnTo>
                        <a:pt x="4096" y="2286"/>
                      </a:lnTo>
                      <a:lnTo>
                        <a:pt x="5048" y="191"/>
                      </a:lnTo>
                      <a:lnTo>
                        <a:pt x="3143" y="1429"/>
                      </a:lnTo>
                      <a:lnTo>
                        <a:pt x="1333" y="0"/>
                      </a:lnTo>
                      <a:lnTo>
                        <a:pt x="2000" y="2191"/>
                      </a:lnTo>
                      <a:lnTo>
                        <a:pt x="0" y="3429"/>
                      </a:lnTo>
                      <a:lnTo>
                        <a:pt x="2381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9" name="Freeform: Shape 1348">
                  <a:extLst>
                    <a:ext uri="{FF2B5EF4-FFF2-40B4-BE49-F238E27FC236}">
                      <a16:creationId xmlns:a16="http://schemas.microsoft.com/office/drawing/2014/main" id="{4F448507-FE9E-CE23-6A6F-14E61B0920A4}"/>
                    </a:ext>
                  </a:extLst>
                </p:cNvPr>
                <p:cNvSpPr/>
                <p:nvPr/>
              </p:nvSpPr>
              <p:spPr>
                <a:xfrm>
                  <a:off x="12559085" y="1583299"/>
                  <a:ext cx="5810" cy="6000"/>
                </a:xfrm>
                <a:custGeom>
                  <a:avLst/>
                  <a:gdLst>
                    <a:gd name="connsiteX0" fmla="*/ 2191 w 5810"/>
                    <a:gd name="connsiteY0" fmla="*/ 3620 h 6000"/>
                    <a:gd name="connsiteX1" fmla="*/ 2096 w 5810"/>
                    <a:gd name="connsiteY1" fmla="*/ 6001 h 6000"/>
                    <a:gd name="connsiteX2" fmla="*/ 3429 w 5810"/>
                    <a:gd name="connsiteY2" fmla="*/ 4096 h 6000"/>
                    <a:gd name="connsiteX3" fmla="*/ 5620 w 5810"/>
                    <a:gd name="connsiteY3" fmla="*/ 5048 h 6000"/>
                    <a:gd name="connsiteX4" fmla="*/ 4286 w 5810"/>
                    <a:gd name="connsiteY4" fmla="*/ 3048 h 6000"/>
                    <a:gd name="connsiteX5" fmla="*/ 5810 w 5810"/>
                    <a:gd name="connsiteY5" fmla="*/ 1238 h 6000"/>
                    <a:gd name="connsiteX6" fmla="*/ 3524 w 5810"/>
                    <a:gd name="connsiteY6" fmla="*/ 2000 h 6000"/>
                    <a:gd name="connsiteX7" fmla="*/ 2286 w 5810"/>
                    <a:gd name="connsiteY7" fmla="*/ 0 h 6000"/>
                    <a:gd name="connsiteX8" fmla="*/ 2286 w 5810"/>
                    <a:gd name="connsiteY8" fmla="*/ 2286 h 6000"/>
                    <a:gd name="connsiteX9" fmla="*/ 0 w 5810"/>
                    <a:gd name="connsiteY9" fmla="*/ 2857 h 6000"/>
                    <a:gd name="connsiteX10" fmla="*/ 2191 w 5810"/>
                    <a:gd name="connsiteY10" fmla="*/ 3620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2191" y="3620"/>
                      </a:moveTo>
                      <a:lnTo>
                        <a:pt x="2096" y="6001"/>
                      </a:lnTo>
                      <a:lnTo>
                        <a:pt x="3429" y="4096"/>
                      </a:lnTo>
                      <a:lnTo>
                        <a:pt x="5620" y="5048"/>
                      </a:lnTo>
                      <a:lnTo>
                        <a:pt x="4286" y="3048"/>
                      </a:lnTo>
                      <a:lnTo>
                        <a:pt x="5810" y="1238"/>
                      </a:lnTo>
                      <a:lnTo>
                        <a:pt x="3524" y="2000"/>
                      </a:lnTo>
                      <a:lnTo>
                        <a:pt x="2286" y="0"/>
                      </a:lnTo>
                      <a:lnTo>
                        <a:pt x="2286" y="2286"/>
                      </a:lnTo>
                      <a:lnTo>
                        <a:pt x="0" y="2857"/>
                      </a:lnTo>
                      <a:lnTo>
                        <a:pt x="2191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0" name="Freeform: Shape 1349">
                  <a:extLst>
                    <a:ext uri="{FF2B5EF4-FFF2-40B4-BE49-F238E27FC236}">
                      <a16:creationId xmlns:a16="http://schemas.microsoft.com/office/drawing/2014/main" id="{D3FB3ED8-EDD6-CCD6-3537-3D1B4BF8652B}"/>
                    </a:ext>
                  </a:extLst>
                </p:cNvPr>
                <p:cNvSpPr/>
                <p:nvPr/>
              </p:nvSpPr>
              <p:spPr>
                <a:xfrm>
                  <a:off x="12507936" y="1592253"/>
                  <a:ext cx="5905" cy="6095"/>
                </a:xfrm>
                <a:custGeom>
                  <a:avLst/>
                  <a:gdLst>
                    <a:gd name="connsiteX0" fmla="*/ 1524 w 5905"/>
                    <a:gd name="connsiteY0" fmla="*/ 2953 h 6095"/>
                    <a:gd name="connsiteX1" fmla="*/ 0 w 5905"/>
                    <a:gd name="connsiteY1" fmla="*/ 4763 h 6095"/>
                    <a:gd name="connsiteX2" fmla="*/ 2286 w 5905"/>
                    <a:gd name="connsiteY2" fmla="*/ 4096 h 6095"/>
                    <a:gd name="connsiteX3" fmla="*/ 3524 w 5905"/>
                    <a:gd name="connsiteY3" fmla="*/ 6096 h 6095"/>
                    <a:gd name="connsiteX4" fmla="*/ 3620 w 5905"/>
                    <a:gd name="connsiteY4" fmla="*/ 3715 h 6095"/>
                    <a:gd name="connsiteX5" fmla="*/ 5905 w 5905"/>
                    <a:gd name="connsiteY5" fmla="*/ 3143 h 6095"/>
                    <a:gd name="connsiteX6" fmla="*/ 3620 w 5905"/>
                    <a:gd name="connsiteY6" fmla="*/ 2381 h 6095"/>
                    <a:gd name="connsiteX7" fmla="*/ 3810 w 5905"/>
                    <a:gd name="connsiteY7" fmla="*/ 0 h 6095"/>
                    <a:gd name="connsiteX8" fmla="*/ 2381 w 5905"/>
                    <a:gd name="connsiteY8" fmla="*/ 1905 h 6095"/>
                    <a:gd name="connsiteX9" fmla="*/ 191 w 5905"/>
                    <a:gd name="connsiteY9" fmla="*/ 952 h 6095"/>
                    <a:gd name="connsiteX10" fmla="*/ 1524 w 5905"/>
                    <a:gd name="connsiteY10" fmla="*/ 2953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6095">
                      <a:moveTo>
                        <a:pt x="1524" y="2953"/>
                      </a:moveTo>
                      <a:lnTo>
                        <a:pt x="0" y="4763"/>
                      </a:lnTo>
                      <a:lnTo>
                        <a:pt x="2286" y="4096"/>
                      </a:lnTo>
                      <a:lnTo>
                        <a:pt x="3524" y="6096"/>
                      </a:lnTo>
                      <a:lnTo>
                        <a:pt x="3620" y="3715"/>
                      </a:lnTo>
                      <a:lnTo>
                        <a:pt x="5905" y="3143"/>
                      </a:lnTo>
                      <a:lnTo>
                        <a:pt x="3620" y="2381"/>
                      </a:lnTo>
                      <a:lnTo>
                        <a:pt x="3810" y="0"/>
                      </a:lnTo>
                      <a:lnTo>
                        <a:pt x="2381" y="1905"/>
                      </a:lnTo>
                      <a:lnTo>
                        <a:pt x="191" y="952"/>
                      </a:lnTo>
                      <a:lnTo>
                        <a:pt x="1524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1" name="Freeform: Shape 1350">
                  <a:extLst>
                    <a:ext uri="{FF2B5EF4-FFF2-40B4-BE49-F238E27FC236}">
                      <a16:creationId xmlns:a16="http://schemas.microsoft.com/office/drawing/2014/main" id="{8763E7C9-D8B1-1279-85B5-102A37AFDC49}"/>
                    </a:ext>
                  </a:extLst>
                </p:cNvPr>
                <p:cNvSpPr/>
                <p:nvPr/>
              </p:nvSpPr>
              <p:spPr>
                <a:xfrm>
                  <a:off x="12501744" y="1806279"/>
                  <a:ext cx="6191" cy="6000"/>
                </a:xfrm>
                <a:custGeom>
                  <a:avLst/>
                  <a:gdLst>
                    <a:gd name="connsiteX0" fmla="*/ 2000 w 6191"/>
                    <a:gd name="connsiteY0" fmla="*/ 2286 h 6000"/>
                    <a:gd name="connsiteX1" fmla="*/ 0 w 6191"/>
                    <a:gd name="connsiteY1" fmla="*/ 3619 h 6000"/>
                    <a:gd name="connsiteX2" fmla="*/ 2381 w 6191"/>
                    <a:gd name="connsiteY2" fmla="*/ 3619 h 6000"/>
                    <a:gd name="connsiteX3" fmla="*/ 2953 w 6191"/>
                    <a:gd name="connsiteY3" fmla="*/ 6001 h 6000"/>
                    <a:gd name="connsiteX4" fmla="*/ 3810 w 6191"/>
                    <a:gd name="connsiteY4" fmla="*/ 3715 h 6000"/>
                    <a:gd name="connsiteX5" fmla="*/ 6191 w 6191"/>
                    <a:gd name="connsiteY5" fmla="*/ 3905 h 6000"/>
                    <a:gd name="connsiteX6" fmla="*/ 4286 w 6191"/>
                    <a:gd name="connsiteY6" fmla="*/ 2381 h 6000"/>
                    <a:gd name="connsiteX7" fmla="*/ 5239 w 6191"/>
                    <a:gd name="connsiteY7" fmla="*/ 190 h 6000"/>
                    <a:gd name="connsiteX8" fmla="*/ 3239 w 6191"/>
                    <a:gd name="connsiteY8" fmla="*/ 1524 h 6000"/>
                    <a:gd name="connsiteX9" fmla="*/ 1334 w 6191"/>
                    <a:gd name="connsiteY9" fmla="*/ 0 h 6000"/>
                    <a:gd name="connsiteX10" fmla="*/ 2000 w 6191"/>
                    <a:gd name="connsiteY10" fmla="*/ 2286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000">
                      <a:moveTo>
                        <a:pt x="2000" y="2286"/>
                      </a:moveTo>
                      <a:lnTo>
                        <a:pt x="0" y="3619"/>
                      </a:lnTo>
                      <a:lnTo>
                        <a:pt x="2381" y="3619"/>
                      </a:lnTo>
                      <a:lnTo>
                        <a:pt x="2953" y="6001"/>
                      </a:lnTo>
                      <a:lnTo>
                        <a:pt x="3810" y="3715"/>
                      </a:lnTo>
                      <a:lnTo>
                        <a:pt x="6191" y="3905"/>
                      </a:lnTo>
                      <a:lnTo>
                        <a:pt x="4286" y="2381"/>
                      </a:lnTo>
                      <a:lnTo>
                        <a:pt x="5239" y="190"/>
                      </a:lnTo>
                      <a:lnTo>
                        <a:pt x="3239" y="1524"/>
                      </a:lnTo>
                      <a:lnTo>
                        <a:pt x="1334" y="0"/>
                      </a:lnTo>
                      <a:lnTo>
                        <a:pt x="2000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2" name="Freeform: Shape 1351">
                  <a:extLst>
                    <a:ext uri="{FF2B5EF4-FFF2-40B4-BE49-F238E27FC236}">
                      <a16:creationId xmlns:a16="http://schemas.microsoft.com/office/drawing/2014/main" id="{F224195B-A0F8-2834-BA44-FBEB97F33F4C}"/>
                    </a:ext>
                  </a:extLst>
                </p:cNvPr>
                <p:cNvSpPr/>
                <p:nvPr/>
              </p:nvSpPr>
              <p:spPr>
                <a:xfrm>
                  <a:off x="12451453" y="1815995"/>
                  <a:ext cx="6381" cy="6095"/>
                </a:xfrm>
                <a:custGeom>
                  <a:avLst/>
                  <a:gdLst>
                    <a:gd name="connsiteX0" fmla="*/ 2477 w 6381"/>
                    <a:gd name="connsiteY0" fmla="*/ 2381 h 6095"/>
                    <a:gd name="connsiteX1" fmla="*/ 0 w 6381"/>
                    <a:gd name="connsiteY1" fmla="*/ 2191 h 6095"/>
                    <a:gd name="connsiteX2" fmla="*/ 2000 w 6381"/>
                    <a:gd name="connsiteY2" fmla="*/ 3715 h 6095"/>
                    <a:gd name="connsiteX3" fmla="*/ 1048 w 6381"/>
                    <a:gd name="connsiteY3" fmla="*/ 6001 h 6095"/>
                    <a:gd name="connsiteX4" fmla="*/ 3048 w 6381"/>
                    <a:gd name="connsiteY4" fmla="*/ 4572 h 6095"/>
                    <a:gd name="connsiteX5" fmla="*/ 4953 w 6381"/>
                    <a:gd name="connsiteY5" fmla="*/ 6096 h 6095"/>
                    <a:gd name="connsiteX6" fmla="*/ 4286 w 6381"/>
                    <a:gd name="connsiteY6" fmla="*/ 3810 h 6095"/>
                    <a:gd name="connsiteX7" fmla="*/ 6382 w 6381"/>
                    <a:gd name="connsiteY7" fmla="*/ 2477 h 6095"/>
                    <a:gd name="connsiteX8" fmla="*/ 3905 w 6381"/>
                    <a:gd name="connsiteY8" fmla="*/ 2381 h 6095"/>
                    <a:gd name="connsiteX9" fmla="*/ 3334 w 6381"/>
                    <a:gd name="connsiteY9" fmla="*/ 0 h 6095"/>
                    <a:gd name="connsiteX10" fmla="*/ 2477 w 6381"/>
                    <a:gd name="connsiteY10" fmla="*/ 2381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1" h="6095">
                      <a:moveTo>
                        <a:pt x="2477" y="2381"/>
                      </a:moveTo>
                      <a:lnTo>
                        <a:pt x="0" y="2191"/>
                      </a:lnTo>
                      <a:lnTo>
                        <a:pt x="2000" y="3715"/>
                      </a:lnTo>
                      <a:lnTo>
                        <a:pt x="1048" y="6001"/>
                      </a:lnTo>
                      <a:lnTo>
                        <a:pt x="3048" y="4572"/>
                      </a:lnTo>
                      <a:lnTo>
                        <a:pt x="4953" y="6096"/>
                      </a:lnTo>
                      <a:lnTo>
                        <a:pt x="4286" y="3810"/>
                      </a:lnTo>
                      <a:lnTo>
                        <a:pt x="6382" y="2477"/>
                      </a:lnTo>
                      <a:lnTo>
                        <a:pt x="3905" y="2381"/>
                      </a:lnTo>
                      <a:lnTo>
                        <a:pt x="3334" y="0"/>
                      </a:lnTo>
                      <a:lnTo>
                        <a:pt x="2477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3" name="Freeform: Shape 1352">
                  <a:extLst>
                    <a:ext uri="{FF2B5EF4-FFF2-40B4-BE49-F238E27FC236}">
                      <a16:creationId xmlns:a16="http://schemas.microsoft.com/office/drawing/2014/main" id="{02335DB8-AAD5-4C6C-D883-64CD50A7B5C3}"/>
                    </a:ext>
                  </a:extLst>
                </p:cNvPr>
                <p:cNvSpPr/>
                <p:nvPr/>
              </p:nvSpPr>
              <p:spPr>
                <a:xfrm>
                  <a:off x="12409733" y="1653498"/>
                  <a:ext cx="6191" cy="6381"/>
                </a:xfrm>
                <a:custGeom>
                  <a:avLst/>
                  <a:gdLst>
                    <a:gd name="connsiteX0" fmla="*/ 2572 w 6191"/>
                    <a:gd name="connsiteY0" fmla="*/ 2000 h 6381"/>
                    <a:gd name="connsiteX1" fmla="*/ 191 w 6191"/>
                    <a:gd name="connsiteY1" fmla="*/ 1048 h 6381"/>
                    <a:gd name="connsiteX2" fmla="*/ 1619 w 6191"/>
                    <a:gd name="connsiteY2" fmla="*/ 3048 h 6381"/>
                    <a:gd name="connsiteX3" fmla="*/ 0 w 6191"/>
                    <a:gd name="connsiteY3" fmla="*/ 4953 h 6381"/>
                    <a:gd name="connsiteX4" fmla="*/ 2477 w 6191"/>
                    <a:gd name="connsiteY4" fmla="*/ 4286 h 6381"/>
                    <a:gd name="connsiteX5" fmla="*/ 3715 w 6191"/>
                    <a:gd name="connsiteY5" fmla="*/ 6382 h 6381"/>
                    <a:gd name="connsiteX6" fmla="*/ 3810 w 6191"/>
                    <a:gd name="connsiteY6" fmla="*/ 3905 h 6381"/>
                    <a:gd name="connsiteX7" fmla="*/ 6191 w 6191"/>
                    <a:gd name="connsiteY7" fmla="*/ 3238 h 6381"/>
                    <a:gd name="connsiteX8" fmla="*/ 3905 w 6191"/>
                    <a:gd name="connsiteY8" fmla="*/ 2476 h 6381"/>
                    <a:gd name="connsiteX9" fmla="*/ 4096 w 6191"/>
                    <a:gd name="connsiteY9" fmla="*/ 0 h 6381"/>
                    <a:gd name="connsiteX10" fmla="*/ 2572 w 6191"/>
                    <a:gd name="connsiteY10" fmla="*/ 2000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381">
                      <a:moveTo>
                        <a:pt x="2572" y="2000"/>
                      </a:moveTo>
                      <a:lnTo>
                        <a:pt x="191" y="1048"/>
                      </a:lnTo>
                      <a:lnTo>
                        <a:pt x="1619" y="3048"/>
                      </a:lnTo>
                      <a:lnTo>
                        <a:pt x="0" y="4953"/>
                      </a:lnTo>
                      <a:lnTo>
                        <a:pt x="2477" y="4286"/>
                      </a:lnTo>
                      <a:lnTo>
                        <a:pt x="3715" y="6382"/>
                      </a:lnTo>
                      <a:lnTo>
                        <a:pt x="3810" y="3905"/>
                      </a:lnTo>
                      <a:lnTo>
                        <a:pt x="6191" y="3238"/>
                      </a:lnTo>
                      <a:lnTo>
                        <a:pt x="3905" y="2476"/>
                      </a:lnTo>
                      <a:lnTo>
                        <a:pt x="4096" y="0"/>
                      </a:lnTo>
                      <a:lnTo>
                        <a:pt x="2572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4" name="Freeform: Shape 1353">
                  <a:extLst>
                    <a:ext uri="{FF2B5EF4-FFF2-40B4-BE49-F238E27FC236}">
                      <a16:creationId xmlns:a16="http://schemas.microsoft.com/office/drawing/2014/main" id="{F65CBF4B-2AEE-0098-4E0A-F8D6CB6D4520}"/>
                    </a:ext>
                  </a:extLst>
                </p:cNvPr>
                <p:cNvSpPr/>
                <p:nvPr/>
              </p:nvSpPr>
              <p:spPr>
                <a:xfrm>
                  <a:off x="12332581" y="1660547"/>
                  <a:ext cx="6572" cy="6381"/>
                </a:xfrm>
                <a:custGeom>
                  <a:avLst/>
                  <a:gdLst>
                    <a:gd name="connsiteX0" fmla="*/ 4000 w 6572"/>
                    <a:gd name="connsiteY0" fmla="*/ 2477 h 6381"/>
                    <a:gd name="connsiteX1" fmla="*/ 3429 w 6572"/>
                    <a:gd name="connsiteY1" fmla="*/ 0 h 6381"/>
                    <a:gd name="connsiteX2" fmla="*/ 2571 w 6572"/>
                    <a:gd name="connsiteY2" fmla="*/ 2477 h 6381"/>
                    <a:gd name="connsiteX3" fmla="*/ 0 w 6572"/>
                    <a:gd name="connsiteY3" fmla="*/ 2286 h 6381"/>
                    <a:gd name="connsiteX4" fmla="*/ 2000 w 6572"/>
                    <a:gd name="connsiteY4" fmla="*/ 3810 h 6381"/>
                    <a:gd name="connsiteX5" fmla="*/ 1048 w 6572"/>
                    <a:gd name="connsiteY5" fmla="*/ 6191 h 6381"/>
                    <a:gd name="connsiteX6" fmla="*/ 3143 w 6572"/>
                    <a:gd name="connsiteY6" fmla="*/ 4763 h 6381"/>
                    <a:gd name="connsiteX7" fmla="*/ 5143 w 6572"/>
                    <a:gd name="connsiteY7" fmla="*/ 6382 h 6381"/>
                    <a:gd name="connsiteX8" fmla="*/ 4381 w 6572"/>
                    <a:gd name="connsiteY8" fmla="*/ 3905 h 6381"/>
                    <a:gd name="connsiteX9" fmla="*/ 6572 w 6572"/>
                    <a:gd name="connsiteY9" fmla="*/ 2572 h 6381"/>
                    <a:gd name="connsiteX10" fmla="*/ 4000 w 6572"/>
                    <a:gd name="connsiteY10" fmla="*/ 2477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381">
                      <a:moveTo>
                        <a:pt x="4000" y="2477"/>
                      </a:moveTo>
                      <a:lnTo>
                        <a:pt x="3429" y="0"/>
                      </a:lnTo>
                      <a:lnTo>
                        <a:pt x="2571" y="2477"/>
                      </a:lnTo>
                      <a:lnTo>
                        <a:pt x="0" y="2286"/>
                      </a:lnTo>
                      <a:lnTo>
                        <a:pt x="2000" y="3810"/>
                      </a:lnTo>
                      <a:lnTo>
                        <a:pt x="1048" y="6191"/>
                      </a:lnTo>
                      <a:lnTo>
                        <a:pt x="3143" y="4763"/>
                      </a:lnTo>
                      <a:lnTo>
                        <a:pt x="5143" y="6382"/>
                      </a:lnTo>
                      <a:lnTo>
                        <a:pt x="4381" y="3905"/>
                      </a:lnTo>
                      <a:lnTo>
                        <a:pt x="6572" y="2572"/>
                      </a:lnTo>
                      <a:lnTo>
                        <a:pt x="4000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5" name="Freeform: Shape 1354">
                  <a:extLst>
                    <a:ext uri="{FF2B5EF4-FFF2-40B4-BE49-F238E27FC236}">
                      <a16:creationId xmlns:a16="http://schemas.microsoft.com/office/drawing/2014/main" id="{B626FD2D-6C2D-0269-D9F4-7CE40EB7225F}"/>
                    </a:ext>
                  </a:extLst>
                </p:cNvPr>
                <p:cNvSpPr/>
                <p:nvPr/>
              </p:nvSpPr>
              <p:spPr>
                <a:xfrm>
                  <a:off x="12323246" y="1820567"/>
                  <a:ext cx="6382" cy="6667"/>
                </a:xfrm>
                <a:custGeom>
                  <a:avLst/>
                  <a:gdLst>
                    <a:gd name="connsiteX0" fmla="*/ 4001 w 6382"/>
                    <a:gd name="connsiteY0" fmla="*/ 2572 h 6667"/>
                    <a:gd name="connsiteX1" fmla="*/ 4191 w 6382"/>
                    <a:gd name="connsiteY1" fmla="*/ 0 h 6667"/>
                    <a:gd name="connsiteX2" fmla="*/ 2572 w 6382"/>
                    <a:gd name="connsiteY2" fmla="*/ 2000 h 6667"/>
                    <a:gd name="connsiteX3" fmla="*/ 191 w 6382"/>
                    <a:gd name="connsiteY3" fmla="*/ 1048 h 6667"/>
                    <a:gd name="connsiteX4" fmla="*/ 1620 w 6382"/>
                    <a:gd name="connsiteY4" fmla="*/ 3143 h 6667"/>
                    <a:gd name="connsiteX5" fmla="*/ 0 w 6382"/>
                    <a:gd name="connsiteY5" fmla="*/ 5144 h 6667"/>
                    <a:gd name="connsiteX6" fmla="*/ 2477 w 6382"/>
                    <a:gd name="connsiteY6" fmla="*/ 4477 h 6667"/>
                    <a:gd name="connsiteX7" fmla="*/ 3810 w 6382"/>
                    <a:gd name="connsiteY7" fmla="*/ 6667 h 6667"/>
                    <a:gd name="connsiteX8" fmla="*/ 3906 w 6382"/>
                    <a:gd name="connsiteY8" fmla="*/ 4000 h 6667"/>
                    <a:gd name="connsiteX9" fmla="*/ 6382 w 6382"/>
                    <a:gd name="connsiteY9" fmla="*/ 3429 h 6667"/>
                    <a:gd name="connsiteX10" fmla="*/ 4001 w 6382"/>
                    <a:gd name="connsiteY10" fmla="*/ 2572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2" h="6667">
                      <a:moveTo>
                        <a:pt x="4001" y="2572"/>
                      </a:moveTo>
                      <a:lnTo>
                        <a:pt x="4191" y="0"/>
                      </a:lnTo>
                      <a:lnTo>
                        <a:pt x="2572" y="2000"/>
                      </a:lnTo>
                      <a:lnTo>
                        <a:pt x="191" y="1048"/>
                      </a:lnTo>
                      <a:lnTo>
                        <a:pt x="1620" y="3143"/>
                      </a:lnTo>
                      <a:lnTo>
                        <a:pt x="0" y="5144"/>
                      </a:lnTo>
                      <a:lnTo>
                        <a:pt x="2477" y="4477"/>
                      </a:lnTo>
                      <a:lnTo>
                        <a:pt x="3810" y="6667"/>
                      </a:lnTo>
                      <a:lnTo>
                        <a:pt x="3906" y="4000"/>
                      </a:lnTo>
                      <a:lnTo>
                        <a:pt x="6382" y="3429"/>
                      </a:lnTo>
                      <a:lnTo>
                        <a:pt x="4001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6" name="Freeform: Shape 1355">
                  <a:extLst>
                    <a:ext uri="{FF2B5EF4-FFF2-40B4-BE49-F238E27FC236}">
                      <a16:creationId xmlns:a16="http://schemas.microsoft.com/office/drawing/2014/main" id="{5C0DB192-1962-5ECC-C26E-55C05C6594EC}"/>
                    </a:ext>
                  </a:extLst>
                </p:cNvPr>
                <p:cNvSpPr/>
                <p:nvPr/>
              </p:nvSpPr>
              <p:spPr>
                <a:xfrm>
                  <a:off x="12280860" y="1665119"/>
                  <a:ext cx="6667" cy="6477"/>
                </a:xfrm>
                <a:custGeom>
                  <a:avLst/>
                  <a:gdLst>
                    <a:gd name="connsiteX0" fmla="*/ 4572 w 6667"/>
                    <a:gd name="connsiteY0" fmla="*/ 2572 h 6477"/>
                    <a:gd name="connsiteX1" fmla="*/ 5619 w 6667"/>
                    <a:gd name="connsiteY1" fmla="*/ 191 h 6477"/>
                    <a:gd name="connsiteX2" fmla="*/ 3429 w 6667"/>
                    <a:gd name="connsiteY2" fmla="*/ 1715 h 6477"/>
                    <a:gd name="connsiteX3" fmla="*/ 1428 w 6667"/>
                    <a:gd name="connsiteY3" fmla="*/ 0 h 6477"/>
                    <a:gd name="connsiteX4" fmla="*/ 2191 w 6667"/>
                    <a:gd name="connsiteY4" fmla="*/ 2477 h 6477"/>
                    <a:gd name="connsiteX5" fmla="*/ 0 w 6667"/>
                    <a:gd name="connsiteY5" fmla="*/ 3905 h 6477"/>
                    <a:gd name="connsiteX6" fmla="*/ 2571 w 6667"/>
                    <a:gd name="connsiteY6" fmla="*/ 3905 h 6477"/>
                    <a:gd name="connsiteX7" fmla="*/ 3238 w 6667"/>
                    <a:gd name="connsiteY7" fmla="*/ 6477 h 6477"/>
                    <a:gd name="connsiteX8" fmla="*/ 4096 w 6667"/>
                    <a:gd name="connsiteY8" fmla="*/ 4001 h 6477"/>
                    <a:gd name="connsiteX9" fmla="*/ 6667 w 6667"/>
                    <a:gd name="connsiteY9" fmla="*/ 4191 h 6477"/>
                    <a:gd name="connsiteX10" fmla="*/ 4572 w 6667"/>
                    <a:gd name="connsiteY10" fmla="*/ 2572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477">
                      <a:moveTo>
                        <a:pt x="4572" y="2572"/>
                      </a:moveTo>
                      <a:lnTo>
                        <a:pt x="5619" y="191"/>
                      </a:lnTo>
                      <a:lnTo>
                        <a:pt x="3429" y="1715"/>
                      </a:lnTo>
                      <a:lnTo>
                        <a:pt x="1428" y="0"/>
                      </a:lnTo>
                      <a:lnTo>
                        <a:pt x="2191" y="2477"/>
                      </a:lnTo>
                      <a:lnTo>
                        <a:pt x="0" y="3905"/>
                      </a:lnTo>
                      <a:lnTo>
                        <a:pt x="2571" y="3905"/>
                      </a:lnTo>
                      <a:lnTo>
                        <a:pt x="3238" y="6477"/>
                      </a:lnTo>
                      <a:lnTo>
                        <a:pt x="4096" y="4001"/>
                      </a:lnTo>
                      <a:lnTo>
                        <a:pt x="6667" y="4191"/>
                      </a:lnTo>
                      <a:lnTo>
                        <a:pt x="4572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7" name="Freeform: Shape 1356">
                  <a:extLst>
                    <a:ext uri="{FF2B5EF4-FFF2-40B4-BE49-F238E27FC236}">
                      <a16:creationId xmlns:a16="http://schemas.microsoft.com/office/drawing/2014/main" id="{A4FEF95B-472F-5E4E-5692-060A4713A2A8}"/>
                    </a:ext>
                  </a:extLst>
                </p:cNvPr>
                <p:cNvSpPr/>
                <p:nvPr/>
              </p:nvSpPr>
              <p:spPr>
                <a:xfrm>
                  <a:off x="12219614" y="1815899"/>
                  <a:ext cx="6667" cy="6953"/>
                </a:xfrm>
                <a:custGeom>
                  <a:avLst/>
                  <a:gdLst>
                    <a:gd name="connsiteX0" fmla="*/ 4096 w 6667"/>
                    <a:gd name="connsiteY0" fmla="*/ 4191 h 6953"/>
                    <a:gd name="connsiteX1" fmla="*/ 6668 w 6667"/>
                    <a:gd name="connsiteY1" fmla="*/ 3524 h 6953"/>
                    <a:gd name="connsiteX2" fmla="*/ 4096 w 6667"/>
                    <a:gd name="connsiteY2" fmla="*/ 2667 h 6953"/>
                    <a:gd name="connsiteX3" fmla="*/ 4286 w 6667"/>
                    <a:gd name="connsiteY3" fmla="*/ 0 h 6953"/>
                    <a:gd name="connsiteX4" fmla="*/ 2667 w 6667"/>
                    <a:gd name="connsiteY4" fmla="*/ 2096 h 6953"/>
                    <a:gd name="connsiteX5" fmla="*/ 191 w 6667"/>
                    <a:gd name="connsiteY5" fmla="*/ 1143 h 6953"/>
                    <a:gd name="connsiteX6" fmla="*/ 1715 w 6667"/>
                    <a:gd name="connsiteY6" fmla="*/ 3334 h 6953"/>
                    <a:gd name="connsiteX7" fmla="*/ 0 w 6667"/>
                    <a:gd name="connsiteY7" fmla="*/ 5429 h 6953"/>
                    <a:gd name="connsiteX8" fmla="*/ 2572 w 6667"/>
                    <a:gd name="connsiteY8" fmla="*/ 4572 h 6953"/>
                    <a:gd name="connsiteX9" fmla="*/ 4001 w 6667"/>
                    <a:gd name="connsiteY9" fmla="*/ 6953 h 6953"/>
                    <a:gd name="connsiteX10" fmla="*/ 4096 w 6667"/>
                    <a:gd name="connsiteY10" fmla="*/ 4191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953">
                      <a:moveTo>
                        <a:pt x="4096" y="4191"/>
                      </a:moveTo>
                      <a:lnTo>
                        <a:pt x="6668" y="3524"/>
                      </a:lnTo>
                      <a:lnTo>
                        <a:pt x="4096" y="2667"/>
                      </a:lnTo>
                      <a:lnTo>
                        <a:pt x="4286" y="0"/>
                      </a:lnTo>
                      <a:lnTo>
                        <a:pt x="2667" y="2096"/>
                      </a:lnTo>
                      <a:lnTo>
                        <a:pt x="191" y="1143"/>
                      </a:lnTo>
                      <a:lnTo>
                        <a:pt x="1715" y="3334"/>
                      </a:lnTo>
                      <a:lnTo>
                        <a:pt x="0" y="5429"/>
                      </a:lnTo>
                      <a:lnTo>
                        <a:pt x="2572" y="4572"/>
                      </a:lnTo>
                      <a:lnTo>
                        <a:pt x="4001" y="6953"/>
                      </a:lnTo>
                      <a:lnTo>
                        <a:pt x="409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8" name="Freeform: Shape 1357">
                  <a:extLst>
                    <a:ext uri="{FF2B5EF4-FFF2-40B4-BE49-F238E27FC236}">
                      <a16:creationId xmlns:a16="http://schemas.microsoft.com/office/drawing/2014/main" id="{B42F0667-B7CC-B464-5C0D-9A8014E8015B}"/>
                    </a:ext>
                  </a:extLst>
                </p:cNvPr>
                <p:cNvSpPr/>
                <p:nvPr/>
              </p:nvSpPr>
              <p:spPr>
                <a:xfrm>
                  <a:off x="12158559" y="1731984"/>
                  <a:ext cx="6857" cy="7143"/>
                </a:xfrm>
                <a:custGeom>
                  <a:avLst/>
                  <a:gdLst>
                    <a:gd name="connsiteX0" fmla="*/ 4000 w 6857"/>
                    <a:gd name="connsiteY0" fmla="*/ 4953 h 7143"/>
                    <a:gd name="connsiteX1" fmla="*/ 6572 w 6857"/>
                    <a:gd name="connsiteY1" fmla="*/ 5905 h 7143"/>
                    <a:gd name="connsiteX2" fmla="*/ 5048 w 6857"/>
                    <a:gd name="connsiteY2" fmla="*/ 3715 h 7143"/>
                    <a:gd name="connsiteX3" fmla="*/ 6858 w 6857"/>
                    <a:gd name="connsiteY3" fmla="*/ 1619 h 7143"/>
                    <a:gd name="connsiteX4" fmla="*/ 4191 w 6857"/>
                    <a:gd name="connsiteY4" fmla="*/ 2381 h 7143"/>
                    <a:gd name="connsiteX5" fmla="*/ 2667 w 6857"/>
                    <a:gd name="connsiteY5" fmla="*/ 0 h 7143"/>
                    <a:gd name="connsiteX6" fmla="*/ 2667 w 6857"/>
                    <a:gd name="connsiteY6" fmla="*/ 2762 h 7143"/>
                    <a:gd name="connsiteX7" fmla="*/ 0 w 6857"/>
                    <a:gd name="connsiteY7" fmla="*/ 3429 h 7143"/>
                    <a:gd name="connsiteX8" fmla="*/ 2572 w 6857"/>
                    <a:gd name="connsiteY8" fmla="*/ 4381 h 7143"/>
                    <a:gd name="connsiteX9" fmla="*/ 2381 w 6857"/>
                    <a:gd name="connsiteY9" fmla="*/ 7144 h 7143"/>
                    <a:gd name="connsiteX10" fmla="*/ 4000 w 6857"/>
                    <a:gd name="connsiteY10" fmla="*/ 4953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7" h="7143">
                      <a:moveTo>
                        <a:pt x="4000" y="4953"/>
                      </a:moveTo>
                      <a:lnTo>
                        <a:pt x="6572" y="5905"/>
                      </a:lnTo>
                      <a:lnTo>
                        <a:pt x="5048" y="3715"/>
                      </a:lnTo>
                      <a:lnTo>
                        <a:pt x="6858" y="1619"/>
                      </a:lnTo>
                      <a:lnTo>
                        <a:pt x="4191" y="2381"/>
                      </a:lnTo>
                      <a:lnTo>
                        <a:pt x="2667" y="0"/>
                      </a:lnTo>
                      <a:lnTo>
                        <a:pt x="2667" y="2762"/>
                      </a:lnTo>
                      <a:lnTo>
                        <a:pt x="0" y="3429"/>
                      </a:lnTo>
                      <a:lnTo>
                        <a:pt x="2572" y="4381"/>
                      </a:lnTo>
                      <a:lnTo>
                        <a:pt x="2381" y="7144"/>
                      </a:lnTo>
                      <a:lnTo>
                        <a:pt x="4000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9" name="Freeform: Shape 1358">
                  <a:extLst>
                    <a:ext uri="{FF2B5EF4-FFF2-40B4-BE49-F238E27FC236}">
                      <a16:creationId xmlns:a16="http://schemas.microsoft.com/office/drawing/2014/main" id="{1F66C2EB-045B-BEF8-C804-73F288CA82C6}"/>
                    </a:ext>
                  </a:extLst>
                </p:cNvPr>
                <p:cNvSpPr/>
                <p:nvPr/>
              </p:nvSpPr>
              <p:spPr>
                <a:xfrm>
                  <a:off x="12077692" y="1708362"/>
                  <a:ext cx="7333" cy="7048"/>
                </a:xfrm>
                <a:custGeom>
                  <a:avLst/>
                  <a:gdLst>
                    <a:gd name="connsiteX0" fmla="*/ 2857 w 7333"/>
                    <a:gd name="connsiteY0" fmla="*/ 4286 h 7048"/>
                    <a:gd name="connsiteX1" fmla="*/ 3524 w 7333"/>
                    <a:gd name="connsiteY1" fmla="*/ 7049 h 7048"/>
                    <a:gd name="connsiteX2" fmla="*/ 4476 w 7333"/>
                    <a:gd name="connsiteY2" fmla="*/ 4381 h 7048"/>
                    <a:gd name="connsiteX3" fmla="*/ 7334 w 7333"/>
                    <a:gd name="connsiteY3" fmla="*/ 4572 h 7048"/>
                    <a:gd name="connsiteX4" fmla="*/ 5048 w 7333"/>
                    <a:gd name="connsiteY4" fmla="*/ 2857 h 7048"/>
                    <a:gd name="connsiteX5" fmla="*/ 6096 w 7333"/>
                    <a:gd name="connsiteY5" fmla="*/ 286 h 7048"/>
                    <a:gd name="connsiteX6" fmla="*/ 3810 w 7333"/>
                    <a:gd name="connsiteY6" fmla="*/ 1905 h 7048"/>
                    <a:gd name="connsiteX7" fmla="*/ 1619 w 7333"/>
                    <a:gd name="connsiteY7" fmla="*/ 0 h 7048"/>
                    <a:gd name="connsiteX8" fmla="*/ 2477 w 7333"/>
                    <a:gd name="connsiteY8" fmla="*/ 2762 h 7048"/>
                    <a:gd name="connsiteX9" fmla="*/ 0 w 7333"/>
                    <a:gd name="connsiteY9" fmla="*/ 4286 h 7048"/>
                    <a:gd name="connsiteX10" fmla="*/ 2857 w 7333"/>
                    <a:gd name="connsiteY10" fmla="*/ 4286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3" h="7048">
                      <a:moveTo>
                        <a:pt x="2857" y="4286"/>
                      </a:moveTo>
                      <a:lnTo>
                        <a:pt x="3524" y="7049"/>
                      </a:lnTo>
                      <a:lnTo>
                        <a:pt x="4476" y="4381"/>
                      </a:lnTo>
                      <a:lnTo>
                        <a:pt x="7334" y="4572"/>
                      </a:lnTo>
                      <a:lnTo>
                        <a:pt x="5048" y="2857"/>
                      </a:lnTo>
                      <a:lnTo>
                        <a:pt x="6096" y="286"/>
                      </a:lnTo>
                      <a:lnTo>
                        <a:pt x="3810" y="1905"/>
                      </a:lnTo>
                      <a:lnTo>
                        <a:pt x="1619" y="0"/>
                      </a:lnTo>
                      <a:lnTo>
                        <a:pt x="2477" y="2762"/>
                      </a:lnTo>
                      <a:lnTo>
                        <a:pt x="0" y="4286"/>
                      </a:lnTo>
                      <a:lnTo>
                        <a:pt x="285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0" name="Freeform: Shape 1359">
                  <a:extLst>
                    <a:ext uri="{FF2B5EF4-FFF2-40B4-BE49-F238E27FC236}">
                      <a16:creationId xmlns:a16="http://schemas.microsoft.com/office/drawing/2014/main" id="{10787CFC-172E-83FB-1542-3D7768F98014}"/>
                    </a:ext>
                  </a:extLst>
                </p:cNvPr>
                <p:cNvSpPr/>
                <p:nvPr/>
              </p:nvSpPr>
              <p:spPr>
                <a:xfrm>
                  <a:off x="12036544" y="1797611"/>
                  <a:ext cx="7429" cy="7143"/>
                </a:xfrm>
                <a:custGeom>
                  <a:avLst/>
                  <a:gdLst>
                    <a:gd name="connsiteX0" fmla="*/ 2286 w 7429"/>
                    <a:gd name="connsiteY0" fmla="*/ 4286 h 7143"/>
                    <a:gd name="connsiteX1" fmla="*/ 1238 w 7429"/>
                    <a:gd name="connsiteY1" fmla="*/ 6953 h 7143"/>
                    <a:gd name="connsiteX2" fmla="*/ 3620 w 7429"/>
                    <a:gd name="connsiteY2" fmla="*/ 5334 h 7143"/>
                    <a:gd name="connsiteX3" fmla="*/ 5810 w 7429"/>
                    <a:gd name="connsiteY3" fmla="*/ 7144 h 7143"/>
                    <a:gd name="connsiteX4" fmla="*/ 4953 w 7429"/>
                    <a:gd name="connsiteY4" fmla="*/ 4381 h 7143"/>
                    <a:gd name="connsiteX5" fmla="*/ 7429 w 7429"/>
                    <a:gd name="connsiteY5" fmla="*/ 2858 h 7143"/>
                    <a:gd name="connsiteX6" fmla="*/ 4572 w 7429"/>
                    <a:gd name="connsiteY6" fmla="*/ 2858 h 7143"/>
                    <a:gd name="connsiteX7" fmla="*/ 3810 w 7429"/>
                    <a:gd name="connsiteY7" fmla="*/ 0 h 7143"/>
                    <a:gd name="connsiteX8" fmla="*/ 2953 w 7429"/>
                    <a:gd name="connsiteY8" fmla="*/ 2762 h 7143"/>
                    <a:gd name="connsiteX9" fmla="*/ 0 w 7429"/>
                    <a:gd name="connsiteY9" fmla="*/ 2572 h 7143"/>
                    <a:gd name="connsiteX10" fmla="*/ 2286 w 7429"/>
                    <a:gd name="connsiteY10" fmla="*/ 4286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143">
                      <a:moveTo>
                        <a:pt x="2286" y="4286"/>
                      </a:moveTo>
                      <a:lnTo>
                        <a:pt x="1238" y="6953"/>
                      </a:lnTo>
                      <a:lnTo>
                        <a:pt x="3620" y="5334"/>
                      </a:lnTo>
                      <a:lnTo>
                        <a:pt x="5810" y="7144"/>
                      </a:lnTo>
                      <a:lnTo>
                        <a:pt x="4953" y="4381"/>
                      </a:lnTo>
                      <a:lnTo>
                        <a:pt x="7429" y="2858"/>
                      </a:lnTo>
                      <a:lnTo>
                        <a:pt x="4572" y="2858"/>
                      </a:lnTo>
                      <a:lnTo>
                        <a:pt x="3810" y="0"/>
                      </a:lnTo>
                      <a:lnTo>
                        <a:pt x="2953" y="2762"/>
                      </a:lnTo>
                      <a:lnTo>
                        <a:pt x="0" y="2572"/>
                      </a:lnTo>
                      <a:lnTo>
                        <a:pt x="228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1" name="Freeform: Shape 1360">
                  <a:extLst>
                    <a:ext uri="{FF2B5EF4-FFF2-40B4-BE49-F238E27FC236}">
                      <a16:creationId xmlns:a16="http://schemas.microsoft.com/office/drawing/2014/main" id="{1F843336-77C2-74F2-1F1E-34365E15946B}"/>
                    </a:ext>
                  </a:extLst>
                </p:cNvPr>
                <p:cNvSpPr/>
                <p:nvPr/>
              </p:nvSpPr>
              <p:spPr>
                <a:xfrm>
                  <a:off x="12010540" y="1796564"/>
                  <a:ext cx="7238" cy="7429"/>
                </a:xfrm>
                <a:custGeom>
                  <a:avLst/>
                  <a:gdLst>
                    <a:gd name="connsiteX0" fmla="*/ 1905 w 7238"/>
                    <a:gd name="connsiteY0" fmla="*/ 3620 h 7429"/>
                    <a:gd name="connsiteX1" fmla="*/ 0 w 7238"/>
                    <a:gd name="connsiteY1" fmla="*/ 5810 h 7429"/>
                    <a:gd name="connsiteX2" fmla="*/ 2857 w 7238"/>
                    <a:gd name="connsiteY2" fmla="*/ 4953 h 7429"/>
                    <a:gd name="connsiteX3" fmla="*/ 4381 w 7238"/>
                    <a:gd name="connsiteY3" fmla="*/ 7429 h 7429"/>
                    <a:gd name="connsiteX4" fmla="*/ 4476 w 7238"/>
                    <a:gd name="connsiteY4" fmla="*/ 4572 h 7429"/>
                    <a:gd name="connsiteX5" fmla="*/ 7239 w 7238"/>
                    <a:gd name="connsiteY5" fmla="*/ 3810 h 7429"/>
                    <a:gd name="connsiteX6" fmla="*/ 4476 w 7238"/>
                    <a:gd name="connsiteY6" fmla="*/ 2858 h 7429"/>
                    <a:gd name="connsiteX7" fmla="*/ 4763 w 7238"/>
                    <a:gd name="connsiteY7" fmla="*/ 0 h 7429"/>
                    <a:gd name="connsiteX8" fmla="*/ 2953 w 7238"/>
                    <a:gd name="connsiteY8" fmla="*/ 2286 h 7429"/>
                    <a:gd name="connsiteX9" fmla="*/ 285 w 7238"/>
                    <a:gd name="connsiteY9" fmla="*/ 1143 h 7429"/>
                    <a:gd name="connsiteX10" fmla="*/ 1905 w 7238"/>
                    <a:gd name="connsiteY10" fmla="*/ 3620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8" h="7429">
                      <a:moveTo>
                        <a:pt x="1905" y="3620"/>
                      </a:moveTo>
                      <a:lnTo>
                        <a:pt x="0" y="5810"/>
                      </a:lnTo>
                      <a:lnTo>
                        <a:pt x="2857" y="4953"/>
                      </a:lnTo>
                      <a:lnTo>
                        <a:pt x="4381" y="7429"/>
                      </a:lnTo>
                      <a:lnTo>
                        <a:pt x="4476" y="4572"/>
                      </a:lnTo>
                      <a:lnTo>
                        <a:pt x="7239" y="3810"/>
                      </a:lnTo>
                      <a:lnTo>
                        <a:pt x="4476" y="2858"/>
                      </a:lnTo>
                      <a:lnTo>
                        <a:pt x="4763" y="0"/>
                      </a:lnTo>
                      <a:lnTo>
                        <a:pt x="2953" y="2286"/>
                      </a:lnTo>
                      <a:lnTo>
                        <a:pt x="285" y="1143"/>
                      </a:lnTo>
                      <a:lnTo>
                        <a:pt x="1905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2" name="Freeform: Shape 1361">
                  <a:extLst>
                    <a:ext uri="{FF2B5EF4-FFF2-40B4-BE49-F238E27FC236}">
                      <a16:creationId xmlns:a16="http://schemas.microsoft.com/office/drawing/2014/main" id="{4A6A0D77-3DE6-6321-CBA8-85B7C954ACB4}"/>
                    </a:ext>
                  </a:extLst>
                </p:cNvPr>
                <p:cNvSpPr/>
                <p:nvPr/>
              </p:nvSpPr>
              <p:spPr>
                <a:xfrm>
                  <a:off x="11989014" y="1835711"/>
                  <a:ext cx="7619" cy="7334"/>
                </a:xfrm>
                <a:custGeom>
                  <a:avLst/>
                  <a:gdLst>
                    <a:gd name="connsiteX0" fmla="*/ 2571 w 7619"/>
                    <a:gd name="connsiteY0" fmla="*/ 2762 h 7334"/>
                    <a:gd name="connsiteX1" fmla="*/ 0 w 7619"/>
                    <a:gd name="connsiteY1" fmla="*/ 4381 h 7334"/>
                    <a:gd name="connsiteX2" fmla="*/ 2953 w 7619"/>
                    <a:gd name="connsiteY2" fmla="*/ 4381 h 7334"/>
                    <a:gd name="connsiteX3" fmla="*/ 3715 w 7619"/>
                    <a:gd name="connsiteY3" fmla="*/ 7334 h 7334"/>
                    <a:gd name="connsiteX4" fmla="*/ 4667 w 7619"/>
                    <a:gd name="connsiteY4" fmla="*/ 4477 h 7334"/>
                    <a:gd name="connsiteX5" fmla="*/ 7620 w 7619"/>
                    <a:gd name="connsiteY5" fmla="*/ 4763 h 7334"/>
                    <a:gd name="connsiteX6" fmla="*/ 5239 w 7619"/>
                    <a:gd name="connsiteY6" fmla="*/ 2953 h 7334"/>
                    <a:gd name="connsiteX7" fmla="*/ 6382 w 7619"/>
                    <a:gd name="connsiteY7" fmla="*/ 191 h 7334"/>
                    <a:gd name="connsiteX8" fmla="*/ 4000 w 7619"/>
                    <a:gd name="connsiteY8" fmla="*/ 1905 h 7334"/>
                    <a:gd name="connsiteX9" fmla="*/ 1714 w 7619"/>
                    <a:gd name="connsiteY9" fmla="*/ 0 h 7334"/>
                    <a:gd name="connsiteX10" fmla="*/ 2571 w 7619"/>
                    <a:gd name="connsiteY10" fmla="*/ 2762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334">
                      <a:moveTo>
                        <a:pt x="2571" y="2762"/>
                      </a:moveTo>
                      <a:lnTo>
                        <a:pt x="0" y="4381"/>
                      </a:lnTo>
                      <a:lnTo>
                        <a:pt x="2953" y="4381"/>
                      </a:lnTo>
                      <a:lnTo>
                        <a:pt x="3715" y="7334"/>
                      </a:lnTo>
                      <a:lnTo>
                        <a:pt x="4667" y="4477"/>
                      </a:lnTo>
                      <a:lnTo>
                        <a:pt x="7620" y="4763"/>
                      </a:lnTo>
                      <a:lnTo>
                        <a:pt x="5239" y="2953"/>
                      </a:lnTo>
                      <a:lnTo>
                        <a:pt x="6382" y="191"/>
                      </a:lnTo>
                      <a:lnTo>
                        <a:pt x="4000" y="1905"/>
                      </a:lnTo>
                      <a:lnTo>
                        <a:pt x="1714" y="0"/>
                      </a:lnTo>
                      <a:lnTo>
                        <a:pt x="2571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3" name="Freeform: Shape 1362">
                  <a:extLst>
                    <a:ext uri="{FF2B5EF4-FFF2-40B4-BE49-F238E27FC236}">
                      <a16:creationId xmlns:a16="http://schemas.microsoft.com/office/drawing/2014/main" id="{069410C7-8AE7-FDC0-BB97-2F4235AB30D0}"/>
                    </a:ext>
                  </a:extLst>
                </p:cNvPr>
                <p:cNvSpPr/>
                <p:nvPr/>
              </p:nvSpPr>
              <p:spPr>
                <a:xfrm>
                  <a:off x="11864808" y="1874859"/>
                  <a:ext cx="7715" cy="8001"/>
                </a:xfrm>
                <a:custGeom>
                  <a:avLst/>
                  <a:gdLst>
                    <a:gd name="connsiteX0" fmla="*/ 4763 w 7715"/>
                    <a:gd name="connsiteY0" fmla="*/ 2667 h 8001"/>
                    <a:gd name="connsiteX1" fmla="*/ 3143 w 7715"/>
                    <a:gd name="connsiteY1" fmla="*/ 0 h 8001"/>
                    <a:gd name="connsiteX2" fmla="*/ 3048 w 7715"/>
                    <a:gd name="connsiteY2" fmla="*/ 3143 h 8001"/>
                    <a:gd name="connsiteX3" fmla="*/ 0 w 7715"/>
                    <a:gd name="connsiteY3" fmla="*/ 3905 h 8001"/>
                    <a:gd name="connsiteX4" fmla="*/ 2953 w 7715"/>
                    <a:gd name="connsiteY4" fmla="*/ 4953 h 8001"/>
                    <a:gd name="connsiteX5" fmla="*/ 2763 w 7715"/>
                    <a:gd name="connsiteY5" fmla="*/ 8001 h 8001"/>
                    <a:gd name="connsiteX6" fmla="*/ 4668 w 7715"/>
                    <a:gd name="connsiteY6" fmla="*/ 5525 h 8001"/>
                    <a:gd name="connsiteX7" fmla="*/ 7525 w 7715"/>
                    <a:gd name="connsiteY7" fmla="*/ 6667 h 8001"/>
                    <a:gd name="connsiteX8" fmla="*/ 5715 w 7715"/>
                    <a:gd name="connsiteY8" fmla="*/ 4191 h 8001"/>
                    <a:gd name="connsiteX9" fmla="*/ 7715 w 7715"/>
                    <a:gd name="connsiteY9" fmla="*/ 1810 h 8001"/>
                    <a:gd name="connsiteX10" fmla="*/ 4763 w 7715"/>
                    <a:gd name="connsiteY10" fmla="*/ 2667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8001">
                      <a:moveTo>
                        <a:pt x="4763" y="2667"/>
                      </a:moveTo>
                      <a:lnTo>
                        <a:pt x="3143" y="0"/>
                      </a:lnTo>
                      <a:lnTo>
                        <a:pt x="3048" y="3143"/>
                      </a:lnTo>
                      <a:lnTo>
                        <a:pt x="0" y="3905"/>
                      </a:lnTo>
                      <a:lnTo>
                        <a:pt x="2953" y="4953"/>
                      </a:lnTo>
                      <a:lnTo>
                        <a:pt x="2763" y="8001"/>
                      </a:lnTo>
                      <a:lnTo>
                        <a:pt x="4668" y="5525"/>
                      </a:lnTo>
                      <a:lnTo>
                        <a:pt x="7525" y="6667"/>
                      </a:lnTo>
                      <a:lnTo>
                        <a:pt x="5715" y="4191"/>
                      </a:lnTo>
                      <a:lnTo>
                        <a:pt x="7715" y="1810"/>
                      </a:lnTo>
                      <a:lnTo>
                        <a:pt x="4763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4" name="Freeform: Shape 1363">
                  <a:extLst>
                    <a:ext uri="{FF2B5EF4-FFF2-40B4-BE49-F238E27FC236}">
                      <a16:creationId xmlns:a16="http://schemas.microsoft.com/office/drawing/2014/main" id="{D2C34B24-2C6C-75FF-F8A7-0E05BACF41B4}"/>
                    </a:ext>
                  </a:extLst>
                </p:cNvPr>
                <p:cNvSpPr/>
                <p:nvPr/>
              </p:nvSpPr>
              <p:spPr>
                <a:xfrm>
                  <a:off x="11842233" y="1899815"/>
                  <a:ext cx="8001" cy="7810"/>
                </a:xfrm>
                <a:custGeom>
                  <a:avLst/>
                  <a:gdLst>
                    <a:gd name="connsiteX0" fmla="*/ 4858 w 8001"/>
                    <a:gd name="connsiteY0" fmla="*/ 3048 h 7810"/>
                    <a:gd name="connsiteX1" fmla="*/ 4096 w 8001"/>
                    <a:gd name="connsiteY1" fmla="*/ 0 h 7810"/>
                    <a:gd name="connsiteX2" fmla="*/ 3143 w 8001"/>
                    <a:gd name="connsiteY2" fmla="*/ 2953 h 7810"/>
                    <a:gd name="connsiteX3" fmla="*/ 0 w 8001"/>
                    <a:gd name="connsiteY3" fmla="*/ 2762 h 7810"/>
                    <a:gd name="connsiteX4" fmla="*/ 2477 w 8001"/>
                    <a:gd name="connsiteY4" fmla="*/ 4667 h 7810"/>
                    <a:gd name="connsiteX5" fmla="*/ 1238 w 8001"/>
                    <a:gd name="connsiteY5" fmla="*/ 7525 h 7810"/>
                    <a:gd name="connsiteX6" fmla="*/ 3810 w 8001"/>
                    <a:gd name="connsiteY6" fmla="*/ 5715 h 7810"/>
                    <a:gd name="connsiteX7" fmla="*/ 6287 w 8001"/>
                    <a:gd name="connsiteY7" fmla="*/ 7810 h 7810"/>
                    <a:gd name="connsiteX8" fmla="*/ 5334 w 8001"/>
                    <a:gd name="connsiteY8" fmla="*/ 4763 h 7810"/>
                    <a:gd name="connsiteX9" fmla="*/ 8001 w 8001"/>
                    <a:gd name="connsiteY9" fmla="*/ 3143 h 7810"/>
                    <a:gd name="connsiteX10" fmla="*/ 4858 w 8001"/>
                    <a:gd name="connsiteY10" fmla="*/ 3048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1" h="7810">
                      <a:moveTo>
                        <a:pt x="4858" y="3048"/>
                      </a:moveTo>
                      <a:lnTo>
                        <a:pt x="4096" y="0"/>
                      </a:lnTo>
                      <a:lnTo>
                        <a:pt x="3143" y="2953"/>
                      </a:lnTo>
                      <a:lnTo>
                        <a:pt x="0" y="2762"/>
                      </a:lnTo>
                      <a:lnTo>
                        <a:pt x="2477" y="4667"/>
                      </a:lnTo>
                      <a:lnTo>
                        <a:pt x="1238" y="7525"/>
                      </a:lnTo>
                      <a:lnTo>
                        <a:pt x="3810" y="5715"/>
                      </a:lnTo>
                      <a:lnTo>
                        <a:pt x="6287" y="7810"/>
                      </a:lnTo>
                      <a:lnTo>
                        <a:pt x="5334" y="4763"/>
                      </a:lnTo>
                      <a:lnTo>
                        <a:pt x="8001" y="3143"/>
                      </a:lnTo>
                      <a:lnTo>
                        <a:pt x="4858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5" name="Freeform: Shape 1364">
                  <a:extLst>
                    <a:ext uri="{FF2B5EF4-FFF2-40B4-BE49-F238E27FC236}">
                      <a16:creationId xmlns:a16="http://schemas.microsoft.com/office/drawing/2014/main" id="{3CF81099-4BBF-00D3-335B-207C3A47A2D4}"/>
                    </a:ext>
                  </a:extLst>
                </p:cNvPr>
                <p:cNvSpPr/>
                <p:nvPr/>
              </p:nvSpPr>
              <p:spPr>
                <a:xfrm>
                  <a:off x="11795561" y="1737890"/>
                  <a:ext cx="7905" cy="8191"/>
                </a:xfrm>
                <a:custGeom>
                  <a:avLst/>
                  <a:gdLst>
                    <a:gd name="connsiteX0" fmla="*/ 4858 w 7905"/>
                    <a:gd name="connsiteY0" fmla="*/ 3239 h 8191"/>
                    <a:gd name="connsiteX1" fmla="*/ 5143 w 7905"/>
                    <a:gd name="connsiteY1" fmla="*/ 0 h 8191"/>
                    <a:gd name="connsiteX2" fmla="*/ 3238 w 7905"/>
                    <a:gd name="connsiteY2" fmla="*/ 2572 h 8191"/>
                    <a:gd name="connsiteX3" fmla="*/ 285 w 7905"/>
                    <a:gd name="connsiteY3" fmla="*/ 1334 h 8191"/>
                    <a:gd name="connsiteX4" fmla="*/ 2095 w 7905"/>
                    <a:gd name="connsiteY4" fmla="*/ 4001 h 8191"/>
                    <a:gd name="connsiteX5" fmla="*/ 0 w 7905"/>
                    <a:gd name="connsiteY5" fmla="*/ 6382 h 8191"/>
                    <a:gd name="connsiteX6" fmla="*/ 3048 w 7905"/>
                    <a:gd name="connsiteY6" fmla="*/ 5525 h 8191"/>
                    <a:gd name="connsiteX7" fmla="*/ 4763 w 7905"/>
                    <a:gd name="connsiteY7" fmla="*/ 8192 h 8191"/>
                    <a:gd name="connsiteX8" fmla="*/ 4858 w 7905"/>
                    <a:gd name="connsiteY8" fmla="*/ 5048 h 8191"/>
                    <a:gd name="connsiteX9" fmla="*/ 7905 w 7905"/>
                    <a:gd name="connsiteY9" fmla="*/ 4286 h 8191"/>
                    <a:gd name="connsiteX10" fmla="*/ 4858 w 7905"/>
                    <a:gd name="connsiteY10" fmla="*/ 3239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8191">
                      <a:moveTo>
                        <a:pt x="4858" y="3239"/>
                      </a:moveTo>
                      <a:lnTo>
                        <a:pt x="5143" y="0"/>
                      </a:lnTo>
                      <a:lnTo>
                        <a:pt x="3238" y="2572"/>
                      </a:lnTo>
                      <a:lnTo>
                        <a:pt x="285" y="1334"/>
                      </a:lnTo>
                      <a:lnTo>
                        <a:pt x="2095" y="4001"/>
                      </a:lnTo>
                      <a:lnTo>
                        <a:pt x="0" y="6382"/>
                      </a:lnTo>
                      <a:lnTo>
                        <a:pt x="3048" y="5525"/>
                      </a:lnTo>
                      <a:lnTo>
                        <a:pt x="4763" y="8192"/>
                      </a:lnTo>
                      <a:lnTo>
                        <a:pt x="4858" y="5048"/>
                      </a:lnTo>
                      <a:lnTo>
                        <a:pt x="7905" y="4286"/>
                      </a:lnTo>
                      <a:lnTo>
                        <a:pt x="4858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6" name="Freeform: Shape 1365">
                  <a:extLst>
                    <a:ext uri="{FF2B5EF4-FFF2-40B4-BE49-F238E27FC236}">
                      <a16:creationId xmlns:a16="http://schemas.microsoft.com/office/drawing/2014/main" id="{011AA1C4-CC80-836F-F103-E3AE80217F15}"/>
                    </a:ext>
                  </a:extLst>
                </p:cNvPr>
                <p:cNvSpPr/>
                <p:nvPr/>
              </p:nvSpPr>
              <p:spPr>
                <a:xfrm>
                  <a:off x="11768319" y="1730841"/>
                  <a:ext cx="8191" cy="8001"/>
                </a:xfrm>
                <a:custGeom>
                  <a:avLst/>
                  <a:gdLst>
                    <a:gd name="connsiteX0" fmla="*/ 5620 w 8191"/>
                    <a:gd name="connsiteY0" fmla="*/ 3239 h 8001"/>
                    <a:gd name="connsiteX1" fmla="*/ 6858 w 8191"/>
                    <a:gd name="connsiteY1" fmla="*/ 286 h 8001"/>
                    <a:gd name="connsiteX2" fmla="*/ 4191 w 8191"/>
                    <a:gd name="connsiteY2" fmla="*/ 2095 h 8001"/>
                    <a:gd name="connsiteX3" fmla="*/ 1810 w 8191"/>
                    <a:gd name="connsiteY3" fmla="*/ 0 h 8001"/>
                    <a:gd name="connsiteX4" fmla="*/ 2667 w 8191"/>
                    <a:gd name="connsiteY4" fmla="*/ 3048 h 8001"/>
                    <a:gd name="connsiteX5" fmla="*/ 0 w 8191"/>
                    <a:gd name="connsiteY5" fmla="*/ 4763 h 8001"/>
                    <a:gd name="connsiteX6" fmla="*/ 3143 w 8191"/>
                    <a:gd name="connsiteY6" fmla="*/ 4858 h 8001"/>
                    <a:gd name="connsiteX7" fmla="*/ 4001 w 8191"/>
                    <a:gd name="connsiteY7" fmla="*/ 8001 h 8001"/>
                    <a:gd name="connsiteX8" fmla="*/ 5049 w 8191"/>
                    <a:gd name="connsiteY8" fmla="*/ 4953 h 8001"/>
                    <a:gd name="connsiteX9" fmla="*/ 8192 w 8191"/>
                    <a:gd name="connsiteY9" fmla="*/ 5144 h 8001"/>
                    <a:gd name="connsiteX10" fmla="*/ 5620 w 8191"/>
                    <a:gd name="connsiteY10" fmla="*/ 3239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001">
                      <a:moveTo>
                        <a:pt x="5620" y="3239"/>
                      </a:moveTo>
                      <a:lnTo>
                        <a:pt x="6858" y="286"/>
                      </a:lnTo>
                      <a:lnTo>
                        <a:pt x="4191" y="2095"/>
                      </a:lnTo>
                      <a:lnTo>
                        <a:pt x="1810" y="0"/>
                      </a:lnTo>
                      <a:lnTo>
                        <a:pt x="2667" y="3048"/>
                      </a:lnTo>
                      <a:lnTo>
                        <a:pt x="0" y="4763"/>
                      </a:lnTo>
                      <a:lnTo>
                        <a:pt x="3143" y="4858"/>
                      </a:lnTo>
                      <a:lnTo>
                        <a:pt x="4001" y="8001"/>
                      </a:lnTo>
                      <a:lnTo>
                        <a:pt x="5049" y="4953"/>
                      </a:lnTo>
                      <a:lnTo>
                        <a:pt x="8192" y="5144"/>
                      </a:lnTo>
                      <a:lnTo>
                        <a:pt x="5620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7" name="Freeform: Shape 1366">
                  <a:extLst>
                    <a:ext uri="{FF2B5EF4-FFF2-40B4-BE49-F238E27FC236}">
                      <a16:creationId xmlns:a16="http://schemas.microsoft.com/office/drawing/2014/main" id="{77CC5BF9-1B1E-E0EA-8EDA-47E8C6C00946}"/>
                    </a:ext>
                  </a:extLst>
                </p:cNvPr>
                <p:cNvSpPr/>
                <p:nvPr/>
              </p:nvSpPr>
              <p:spPr>
                <a:xfrm>
                  <a:off x="11753460" y="1815328"/>
                  <a:ext cx="8001" cy="8381"/>
                </a:xfrm>
                <a:custGeom>
                  <a:avLst/>
                  <a:gdLst>
                    <a:gd name="connsiteX0" fmla="*/ 5906 w 8001"/>
                    <a:gd name="connsiteY0" fmla="*/ 4286 h 8381"/>
                    <a:gd name="connsiteX1" fmla="*/ 8001 w 8001"/>
                    <a:gd name="connsiteY1" fmla="*/ 1905 h 8381"/>
                    <a:gd name="connsiteX2" fmla="*/ 4953 w 8001"/>
                    <a:gd name="connsiteY2" fmla="*/ 2762 h 8381"/>
                    <a:gd name="connsiteX3" fmla="*/ 3239 w 8001"/>
                    <a:gd name="connsiteY3" fmla="*/ 0 h 8381"/>
                    <a:gd name="connsiteX4" fmla="*/ 3143 w 8001"/>
                    <a:gd name="connsiteY4" fmla="*/ 3239 h 8381"/>
                    <a:gd name="connsiteX5" fmla="*/ 0 w 8001"/>
                    <a:gd name="connsiteY5" fmla="*/ 4096 h 8381"/>
                    <a:gd name="connsiteX6" fmla="*/ 3048 w 8001"/>
                    <a:gd name="connsiteY6" fmla="*/ 5144 h 8381"/>
                    <a:gd name="connsiteX7" fmla="*/ 2858 w 8001"/>
                    <a:gd name="connsiteY7" fmla="*/ 8382 h 8381"/>
                    <a:gd name="connsiteX8" fmla="*/ 4763 w 8001"/>
                    <a:gd name="connsiteY8" fmla="*/ 5810 h 8381"/>
                    <a:gd name="connsiteX9" fmla="*/ 7811 w 8001"/>
                    <a:gd name="connsiteY9" fmla="*/ 6953 h 8381"/>
                    <a:gd name="connsiteX10" fmla="*/ 5906 w 8001"/>
                    <a:gd name="connsiteY10" fmla="*/ 4286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1" h="8381">
                      <a:moveTo>
                        <a:pt x="5906" y="4286"/>
                      </a:moveTo>
                      <a:lnTo>
                        <a:pt x="8001" y="1905"/>
                      </a:lnTo>
                      <a:lnTo>
                        <a:pt x="4953" y="2762"/>
                      </a:lnTo>
                      <a:lnTo>
                        <a:pt x="3239" y="0"/>
                      </a:lnTo>
                      <a:lnTo>
                        <a:pt x="3143" y="3239"/>
                      </a:lnTo>
                      <a:lnTo>
                        <a:pt x="0" y="4096"/>
                      </a:lnTo>
                      <a:lnTo>
                        <a:pt x="3048" y="5144"/>
                      </a:lnTo>
                      <a:lnTo>
                        <a:pt x="2858" y="8382"/>
                      </a:lnTo>
                      <a:lnTo>
                        <a:pt x="4763" y="5810"/>
                      </a:lnTo>
                      <a:lnTo>
                        <a:pt x="7811" y="6953"/>
                      </a:lnTo>
                      <a:lnTo>
                        <a:pt x="590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8" name="Freeform: Shape 1367">
                  <a:extLst>
                    <a:ext uri="{FF2B5EF4-FFF2-40B4-BE49-F238E27FC236}">
                      <a16:creationId xmlns:a16="http://schemas.microsoft.com/office/drawing/2014/main" id="{9B2A4630-4CC9-6604-9FBC-F61C085710CF}"/>
                    </a:ext>
                  </a:extLst>
                </p:cNvPr>
                <p:cNvSpPr/>
                <p:nvPr/>
              </p:nvSpPr>
              <p:spPr>
                <a:xfrm>
                  <a:off x="11731077" y="1857809"/>
                  <a:ext cx="8382" cy="8191"/>
                </a:xfrm>
                <a:custGeom>
                  <a:avLst/>
                  <a:gdLst>
                    <a:gd name="connsiteX0" fmla="*/ 5620 w 8382"/>
                    <a:gd name="connsiteY0" fmla="*/ 5048 h 8191"/>
                    <a:gd name="connsiteX1" fmla="*/ 8382 w 8382"/>
                    <a:gd name="connsiteY1" fmla="*/ 3239 h 8191"/>
                    <a:gd name="connsiteX2" fmla="*/ 5143 w 8382"/>
                    <a:gd name="connsiteY2" fmla="*/ 3239 h 8191"/>
                    <a:gd name="connsiteX3" fmla="*/ 4382 w 8382"/>
                    <a:gd name="connsiteY3" fmla="*/ 0 h 8191"/>
                    <a:gd name="connsiteX4" fmla="*/ 3334 w 8382"/>
                    <a:gd name="connsiteY4" fmla="*/ 3143 h 8191"/>
                    <a:gd name="connsiteX5" fmla="*/ 0 w 8382"/>
                    <a:gd name="connsiteY5" fmla="*/ 2858 h 8191"/>
                    <a:gd name="connsiteX6" fmla="*/ 2667 w 8382"/>
                    <a:gd name="connsiteY6" fmla="*/ 4858 h 8191"/>
                    <a:gd name="connsiteX7" fmla="*/ 1429 w 8382"/>
                    <a:gd name="connsiteY7" fmla="*/ 7906 h 8191"/>
                    <a:gd name="connsiteX8" fmla="*/ 4096 w 8382"/>
                    <a:gd name="connsiteY8" fmla="*/ 6001 h 8191"/>
                    <a:gd name="connsiteX9" fmla="*/ 6572 w 8382"/>
                    <a:gd name="connsiteY9" fmla="*/ 8192 h 8191"/>
                    <a:gd name="connsiteX10" fmla="*/ 5620 w 8382"/>
                    <a:gd name="connsiteY10" fmla="*/ 5048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191">
                      <a:moveTo>
                        <a:pt x="5620" y="5048"/>
                      </a:moveTo>
                      <a:lnTo>
                        <a:pt x="8382" y="3239"/>
                      </a:lnTo>
                      <a:lnTo>
                        <a:pt x="5143" y="3239"/>
                      </a:lnTo>
                      <a:lnTo>
                        <a:pt x="4382" y="0"/>
                      </a:lnTo>
                      <a:lnTo>
                        <a:pt x="3334" y="3143"/>
                      </a:lnTo>
                      <a:lnTo>
                        <a:pt x="0" y="2858"/>
                      </a:lnTo>
                      <a:lnTo>
                        <a:pt x="2667" y="4858"/>
                      </a:lnTo>
                      <a:lnTo>
                        <a:pt x="1429" y="7906"/>
                      </a:lnTo>
                      <a:lnTo>
                        <a:pt x="4096" y="6001"/>
                      </a:lnTo>
                      <a:lnTo>
                        <a:pt x="6572" y="8192"/>
                      </a:lnTo>
                      <a:lnTo>
                        <a:pt x="5620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9" name="Freeform: Shape 1368">
                  <a:extLst>
                    <a:ext uri="{FF2B5EF4-FFF2-40B4-BE49-F238E27FC236}">
                      <a16:creationId xmlns:a16="http://schemas.microsoft.com/office/drawing/2014/main" id="{E5359F98-ADE4-3DC4-1F46-633B6141E2BF}"/>
                    </a:ext>
                  </a:extLst>
                </p:cNvPr>
                <p:cNvSpPr/>
                <p:nvPr/>
              </p:nvSpPr>
              <p:spPr>
                <a:xfrm>
                  <a:off x="11706312" y="1853714"/>
                  <a:ext cx="8191" cy="8382"/>
                </a:xfrm>
                <a:custGeom>
                  <a:avLst/>
                  <a:gdLst>
                    <a:gd name="connsiteX0" fmla="*/ 4953 w 8191"/>
                    <a:gd name="connsiteY0" fmla="*/ 5144 h 8382"/>
                    <a:gd name="connsiteX1" fmla="*/ 8191 w 8191"/>
                    <a:gd name="connsiteY1" fmla="*/ 4381 h 8382"/>
                    <a:gd name="connsiteX2" fmla="*/ 5048 w 8191"/>
                    <a:gd name="connsiteY2" fmla="*/ 3239 h 8382"/>
                    <a:gd name="connsiteX3" fmla="*/ 5334 w 8191"/>
                    <a:gd name="connsiteY3" fmla="*/ 0 h 8382"/>
                    <a:gd name="connsiteX4" fmla="*/ 3334 w 8191"/>
                    <a:gd name="connsiteY4" fmla="*/ 2572 h 8382"/>
                    <a:gd name="connsiteX5" fmla="*/ 285 w 8191"/>
                    <a:gd name="connsiteY5" fmla="*/ 1333 h 8382"/>
                    <a:gd name="connsiteX6" fmla="*/ 2191 w 8191"/>
                    <a:gd name="connsiteY6" fmla="*/ 4096 h 8382"/>
                    <a:gd name="connsiteX7" fmla="*/ 0 w 8191"/>
                    <a:gd name="connsiteY7" fmla="*/ 6572 h 8382"/>
                    <a:gd name="connsiteX8" fmla="*/ 3143 w 8191"/>
                    <a:gd name="connsiteY8" fmla="*/ 5620 h 8382"/>
                    <a:gd name="connsiteX9" fmla="*/ 4953 w 8191"/>
                    <a:gd name="connsiteY9" fmla="*/ 8382 h 8382"/>
                    <a:gd name="connsiteX10" fmla="*/ 4953 w 8191"/>
                    <a:gd name="connsiteY10" fmla="*/ 5144 h 8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382">
                      <a:moveTo>
                        <a:pt x="4953" y="5144"/>
                      </a:moveTo>
                      <a:lnTo>
                        <a:pt x="8191" y="4381"/>
                      </a:lnTo>
                      <a:lnTo>
                        <a:pt x="5048" y="3239"/>
                      </a:lnTo>
                      <a:lnTo>
                        <a:pt x="5334" y="0"/>
                      </a:lnTo>
                      <a:lnTo>
                        <a:pt x="3334" y="2572"/>
                      </a:lnTo>
                      <a:lnTo>
                        <a:pt x="285" y="1333"/>
                      </a:lnTo>
                      <a:lnTo>
                        <a:pt x="2191" y="4096"/>
                      </a:lnTo>
                      <a:lnTo>
                        <a:pt x="0" y="6572"/>
                      </a:lnTo>
                      <a:lnTo>
                        <a:pt x="3143" y="5620"/>
                      </a:lnTo>
                      <a:lnTo>
                        <a:pt x="4953" y="8382"/>
                      </a:lnTo>
                      <a:lnTo>
                        <a:pt x="4953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0" name="Freeform: Shape 1369">
                  <a:extLst>
                    <a:ext uri="{FF2B5EF4-FFF2-40B4-BE49-F238E27FC236}">
                      <a16:creationId xmlns:a16="http://schemas.microsoft.com/office/drawing/2014/main" id="{D942B0BF-16E6-A1E7-1DC5-D85D276F74D6}"/>
                    </a:ext>
                  </a:extLst>
                </p:cNvPr>
                <p:cNvSpPr/>
                <p:nvPr/>
              </p:nvSpPr>
              <p:spPr>
                <a:xfrm>
                  <a:off x="11687738" y="1915340"/>
                  <a:ext cx="8572" cy="8286"/>
                </a:xfrm>
                <a:custGeom>
                  <a:avLst/>
                  <a:gdLst>
                    <a:gd name="connsiteX0" fmla="*/ 5239 w 8572"/>
                    <a:gd name="connsiteY0" fmla="*/ 5144 h 8286"/>
                    <a:gd name="connsiteX1" fmla="*/ 8572 w 8572"/>
                    <a:gd name="connsiteY1" fmla="*/ 5334 h 8286"/>
                    <a:gd name="connsiteX2" fmla="*/ 5905 w 8572"/>
                    <a:gd name="connsiteY2" fmla="*/ 3334 h 8286"/>
                    <a:gd name="connsiteX3" fmla="*/ 7144 w 8572"/>
                    <a:gd name="connsiteY3" fmla="*/ 190 h 8286"/>
                    <a:gd name="connsiteX4" fmla="*/ 4381 w 8572"/>
                    <a:gd name="connsiteY4" fmla="*/ 2096 h 8286"/>
                    <a:gd name="connsiteX5" fmla="*/ 1810 w 8572"/>
                    <a:gd name="connsiteY5" fmla="*/ 0 h 8286"/>
                    <a:gd name="connsiteX6" fmla="*/ 2857 w 8572"/>
                    <a:gd name="connsiteY6" fmla="*/ 3143 h 8286"/>
                    <a:gd name="connsiteX7" fmla="*/ 0 w 8572"/>
                    <a:gd name="connsiteY7" fmla="*/ 4953 h 8286"/>
                    <a:gd name="connsiteX8" fmla="*/ 3334 w 8572"/>
                    <a:gd name="connsiteY8" fmla="*/ 5048 h 8286"/>
                    <a:gd name="connsiteX9" fmla="*/ 4096 w 8572"/>
                    <a:gd name="connsiteY9" fmla="*/ 8287 h 8286"/>
                    <a:gd name="connsiteX10" fmla="*/ 5239 w 8572"/>
                    <a:gd name="connsiteY10" fmla="*/ 5144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286">
                      <a:moveTo>
                        <a:pt x="5239" y="5144"/>
                      </a:moveTo>
                      <a:lnTo>
                        <a:pt x="8572" y="5334"/>
                      </a:lnTo>
                      <a:lnTo>
                        <a:pt x="5905" y="3334"/>
                      </a:lnTo>
                      <a:lnTo>
                        <a:pt x="7144" y="190"/>
                      </a:lnTo>
                      <a:lnTo>
                        <a:pt x="4381" y="2096"/>
                      </a:lnTo>
                      <a:lnTo>
                        <a:pt x="1810" y="0"/>
                      </a:lnTo>
                      <a:lnTo>
                        <a:pt x="2857" y="3143"/>
                      </a:lnTo>
                      <a:lnTo>
                        <a:pt x="0" y="4953"/>
                      </a:lnTo>
                      <a:lnTo>
                        <a:pt x="3334" y="5048"/>
                      </a:lnTo>
                      <a:lnTo>
                        <a:pt x="4096" y="8287"/>
                      </a:lnTo>
                      <a:lnTo>
                        <a:pt x="523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1" name="Freeform: Shape 1370">
                  <a:extLst>
                    <a:ext uri="{FF2B5EF4-FFF2-40B4-BE49-F238E27FC236}">
                      <a16:creationId xmlns:a16="http://schemas.microsoft.com/office/drawing/2014/main" id="{C7EA41C0-BF7D-CAD2-FD9E-4E1ADBC8EBFF}"/>
                    </a:ext>
                  </a:extLst>
                </p:cNvPr>
                <p:cNvSpPr/>
                <p:nvPr/>
              </p:nvSpPr>
              <p:spPr>
                <a:xfrm>
                  <a:off x="11626969" y="1638449"/>
                  <a:ext cx="8382" cy="8667"/>
                </a:xfrm>
                <a:custGeom>
                  <a:avLst/>
                  <a:gdLst>
                    <a:gd name="connsiteX0" fmla="*/ 5048 w 8382"/>
                    <a:gd name="connsiteY0" fmla="*/ 5905 h 8667"/>
                    <a:gd name="connsiteX1" fmla="*/ 8096 w 8382"/>
                    <a:gd name="connsiteY1" fmla="*/ 7239 h 8667"/>
                    <a:gd name="connsiteX2" fmla="*/ 6191 w 8382"/>
                    <a:gd name="connsiteY2" fmla="*/ 4477 h 8667"/>
                    <a:gd name="connsiteX3" fmla="*/ 8382 w 8382"/>
                    <a:gd name="connsiteY3" fmla="*/ 1905 h 8667"/>
                    <a:gd name="connsiteX4" fmla="*/ 5143 w 8382"/>
                    <a:gd name="connsiteY4" fmla="*/ 2857 h 8667"/>
                    <a:gd name="connsiteX5" fmla="*/ 3334 w 8382"/>
                    <a:gd name="connsiteY5" fmla="*/ 0 h 8667"/>
                    <a:gd name="connsiteX6" fmla="*/ 3334 w 8382"/>
                    <a:gd name="connsiteY6" fmla="*/ 3334 h 8667"/>
                    <a:gd name="connsiteX7" fmla="*/ 0 w 8382"/>
                    <a:gd name="connsiteY7" fmla="*/ 4191 h 8667"/>
                    <a:gd name="connsiteX8" fmla="*/ 3238 w 8382"/>
                    <a:gd name="connsiteY8" fmla="*/ 5239 h 8667"/>
                    <a:gd name="connsiteX9" fmla="*/ 2953 w 8382"/>
                    <a:gd name="connsiteY9" fmla="*/ 8668 h 8667"/>
                    <a:gd name="connsiteX10" fmla="*/ 5048 w 8382"/>
                    <a:gd name="connsiteY10" fmla="*/ 5905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667">
                      <a:moveTo>
                        <a:pt x="5048" y="5905"/>
                      </a:moveTo>
                      <a:lnTo>
                        <a:pt x="8096" y="7239"/>
                      </a:lnTo>
                      <a:lnTo>
                        <a:pt x="6191" y="4477"/>
                      </a:lnTo>
                      <a:lnTo>
                        <a:pt x="8382" y="1905"/>
                      </a:lnTo>
                      <a:lnTo>
                        <a:pt x="5143" y="2857"/>
                      </a:lnTo>
                      <a:lnTo>
                        <a:pt x="3334" y="0"/>
                      </a:lnTo>
                      <a:lnTo>
                        <a:pt x="3334" y="3334"/>
                      </a:lnTo>
                      <a:lnTo>
                        <a:pt x="0" y="4191"/>
                      </a:lnTo>
                      <a:lnTo>
                        <a:pt x="3238" y="5239"/>
                      </a:lnTo>
                      <a:lnTo>
                        <a:pt x="2953" y="8668"/>
                      </a:lnTo>
                      <a:lnTo>
                        <a:pt x="5048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2" name="Freeform: Shape 1371">
                  <a:extLst>
                    <a:ext uri="{FF2B5EF4-FFF2-40B4-BE49-F238E27FC236}">
                      <a16:creationId xmlns:a16="http://schemas.microsoft.com/office/drawing/2014/main" id="{2CFC377E-9BD1-060D-0461-418D5E924BFE}"/>
                    </a:ext>
                  </a:extLst>
                </p:cNvPr>
                <p:cNvSpPr/>
                <p:nvPr/>
              </p:nvSpPr>
              <p:spPr>
                <a:xfrm>
                  <a:off x="11616681" y="1762655"/>
                  <a:ext cx="8762" cy="8381"/>
                </a:xfrm>
                <a:custGeom>
                  <a:avLst/>
                  <a:gdLst>
                    <a:gd name="connsiteX0" fmla="*/ 4286 w 8762"/>
                    <a:gd name="connsiteY0" fmla="*/ 6191 h 8381"/>
                    <a:gd name="connsiteX1" fmla="*/ 6858 w 8762"/>
                    <a:gd name="connsiteY1" fmla="*/ 8382 h 8381"/>
                    <a:gd name="connsiteX2" fmla="*/ 5905 w 8762"/>
                    <a:gd name="connsiteY2" fmla="*/ 5144 h 8381"/>
                    <a:gd name="connsiteX3" fmla="*/ 8763 w 8762"/>
                    <a:gd name="connsiteY3" fmla="*/ 3334 h 8381"/>
                    <a:gd name="connsiteX4" fmla="*/ 5334 w 8762"/>
                    <a:gd name="connsiteY4" fmla="*/ 3239 h 8381"/>
                    <a:gd name="connsiteX5" fmla="*/ 4572 w 8762"/>
                    <a:gd name="connsiteY5" fmla="*/ 0 h 8381"/>
                    <a:gd name="connsiteX6" fmla="*/ 3429 w 8762"/>
                    <a:gd name="connsiteY6" fmla="*/ 3143 h 8381"/>
                    <a:gd name="connsiteX7" fmla="*/ 0 w 8762"/>
                    <a:gd name="connsiteY7" fmla="*/ 2953 h 8381"/>
                    <a:gd name="connsiteX8" fmla="*/ 2763 w 8762"/>
                    <a:gd name="connsiteY8" fmla="*/ 4953 h 8381"/>
                    <a:gd name="connsiteX9" fmla="*/ 1429 w 8762"/>
                    <a:gd name="connsiteY9" fmla="*/ 8192 h 8381"/>
                    <a:gd name="connsiteX10" fmla="*/ 4286 w 8762"/>
                    <a:gd name="connsiteY10" fmla="*/ 6191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8381">
                      <a:moveTo>
                        <a:pt x="4286" y="6191"/>
                      </a:moveTo>
                      <a:lnTo>
                        <a:pt x="6858" y="8382"/>
                      </a:lnTo>
                      <a:lnTo>
                        <a:pt x="5905" y="5144"/>
                      </a:lnTo>
                      <a:lnTo>
                        <a:pt x="8763" y="3334"/>
                      </a:lnTo>
                      <a:lnTo>
                        <a:pt x="5334" y="3239"/>
                      </a:lnTo>
                      <a:lnTo>
                        <a:pt x="4572" y="0"/>
                      </a:lnTo>
                      <a:lnTo>
                        <a:pt x="3429" y="3143"/>
                      </a:lnTo>
                      <a:lnTo>
                        <a:pt x="0" y="2953"/>
                      </a:lnTo>
                      <a:lnTo>
                        <a:pt x="2763" y="4953"/>
                      </a:lnTo>
                      <a:lnTo>
                        <a:pt x="1429" y="8192"/>
                      </a:lnTo>
                      <a:lnTo>
                        <a:pt x="4286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3" name="Freeform: Shape 1372">
                  <a:extLst>
                    <a:ext uri="{FF2B5EF4-FFF2-40B4-BE49-F238E27FC236}">
                      <a16:creationId xmlns:a16="http://schemas.microsoft.com/office/drawing/2014/main" id="{DB815092-D6E4-0E21-01D2-6E17C6E74D7F}"/>
                    </a:ext>
                  </a:extLst>
                </p:cNvPr>
                <p:cNvSpPr/>
                <p:nvPr/>
              </p:nvSpPr>
              <p:spPr>
                <a:xfrm>
                  <a:off x="11568104" y="1581108"/>
                  <a:ext cx="8477" cy="8858"/>
                </a:xfrm>
                <a:custGeom>
                  <a:avLst/>
                  <a:gdLst>
                    <a:gd name="connsiteX0" fmla="*/ 3238 w 8477"/>
                    <a:gd name="connsiteY0" fmla="*/ 5905 h 8858"/>
                    <a:gd name="connsiteX1" fmla="*/ 5048 w 8477"/>
                    <a:gd name="connsiteY1" fmla="*/ 8858 h 8858"/>
                    <a:gd name="connsiteX2" fmla="*/ 5143 w 8477"/>
                    <a:gd name="connsiteY2" fmla="*/ 5429 h 8858"/>
                    <a:gd name="connsiteX3" fmla="*/ 8477 w 8477"/>
                    <a:gd name="connsiteY3" fmla="*/ 4572 h 8858"/>
                    <a:gd name="connsiteX4" fmla="*/ 5239 w 8477"/>
                    <a:gd name="connsiteY4" fmla="*/ 3429 h 8858"/>
                    <a:gd name="connsiteX5" fmla="*/ 5429 w 8477"/>
                    <a:gd name="connsiteY5" fmla="*/ 0 h 8858"/>
                    <a:gd name="connsiteX6" fmla="*/ 3429 w 8477"/>
                    <a:gd name="connsiteY6" fmla="*/ 2762 h 8858"/>
                    <a:gd name="connsiteX7" fmla="*/ 190 w 8477"/>
                    <a:gd name="connsiteY7" fmla="*/ 1429 h 8858"/>
                    <a:gd name="connsiteX8" fmla="*/ 2191 w 8477"/>
                    <a:gd name="connsiteY8" fmla="*/ 4286 h 8858"/>
                    <a:gd name="connsiteX9" fmla="*/ 0 w 8477"/>
                    <a:gd name="connsiteY9" fmla="*/ 6953 h 8858"/>
                    <a:gd name="connsiteX10" fmla="*/ 3238 w 8477"/>
                    <a:gd name="connsiteY10" fmla="*/ 5905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858">
                      <a:moveTo>
                        <a:pt x="3238" y="5905"/>
                      </a:moveTo>
                      <a:lnTo>
                        <a:pt x="5048" y="8858"/>
                      </a:lnTo>
                      <a:lnTo>
                        <a:pt x="5143" y="5429"/>
                      </a:lnTo>
                      <a:lnTo>
                        <a:pt x="8477" y="4572"/>
                      </a:lnTo>
                      <a:lnTo>
                        <a:pt x="5239" y="3429"/>
                      </a:lnTo>
                      <a:lnTo>
                        <a:pt x="5429" y="0"/>
                      </a:lnTo>
                      <a:lnTo>
                        <a:pt x="3429" y="2762"/>
                      </a:lnTo>
                      <a:lnTo>
                        <a:pt x="190" y="1429"/>
                      </a:lnTo>
                      <a:lnTo>
                        <a:pt x="2191" y="4286"/>
                      </a:lnTo>
                      <a:lnTo>
                        <a:pt x="0" y="6953"/>
                      </a:lnTo>
                      <a:lnTo>
                        <a:pt x="3238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4" name="Freeform: Shape 1373">
                  <a:extLst>
                    <a:ext uri="{FF2B5EF4-FFF2-40B4-BE49-F238E27FC236}">
                      <a16:creationId xmlns:a16="http://schemas.microsoft.com/office/drawing/2014/main" id="{DD966DBD-84F6-DEFD-2EC0-380BC85C5194}"/>
                    </a:ext>
                  </a:extLst>
                </p:cNvPr>
                <p:cNvSpPr/>
                <p:nvPr/>
              </p:nvSpPr>
              <p:spPr>
                <a:xfrm>
                  <a:off x="11582582" y="1909054"/>
                  <a:ext cx="8858" cy="8572"/>
                </a:xfrm>
                <a:custGeom>
                  <a:avLst/>
                  <a:gdLst>
                    <a:gd name="connsiteX0" fmla="*/ 3429 w 8858"/>
                    <a:gd name="connsiteY0" fmla="*/ 5143 h 8572"/>
                    <a:gd name="connsiteX1" fmla="*/ 4286 w 8858"/>
                    <a:gd name="connsiteY1" fmla="*/ 8572 h 8572"/>
                    <a:gd name="connsiteX2" fmla="*/ 5429 w 8858"/>
                    <a:gd name="connsiteY2" fmla="*/ 5334 h 8572"/>
                    <a:gd name="connsiteX3" fmla="*/ 8858 w 8858"/>
                    <a:gd name="connsiteY3" fmla="*/ 5524 h 8572"/>
                    <a:gd name="connsiteX4" fmla="*/ 6096 w 8858"/>
                    <a:gd name="connsiteY4" fmla="*/ 3429 h 8572"/>
                    <a:gd name="connsiteX5" fmla="*/ 7429 w 8858"/>
                    <a:gd name="connsiteY5" fmla="*/ 190 h 8572"/>
                    <a:gd name="connsiteX6" fmla="*/ 4572 w 8858"/>
                    <a:gd name="connsiteY6" fmla="*/ 2191 h 8572"/>
                    <a:gd name="connsiteX7" fmla="*/ 1905 w 8858"/>
                    <a:gd name="connsiteY7" fmla="*/ 0 h 8572"/>
                    <a:gd name="connsiteX8" fmla="*/ 2953 w 8858"/>
                    <a:gd name="connsiteY8" fmla="*/ 3334 h 8572"/>
                    <a:gd name="connsiteX9" fmla="*/ 0 w 8858"/>
                    <a:gd name="connsiteY9" fmla="*/ 5143 h 8572"/>
                    <a:gd name="connsiteX10" fmla="*/ 3429 w 8858"/>
                    <a:gd name="connsiteY10" fmla="*/ 514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8572">
                      <a:moveTo>
                        <a:pt x="3429" y="5143"/>
                      </a:moveTo>
                      <a:lnTo>
                        <a:pt x="4286" y="8572"/>
                      </a:lnTo>
                      <a:lnTo>
                        <a:pt x="5429" y="5334"/>
                      </a:lnTo>
                      <a:lnTo>
                        <a:pt x="8858" y="5524"/>
                      </a:lnTo>
                      <a:lnTo>
                        <a:pt x="6096" y="3429"/>
                      </a:lnTo>
                      <a:lnTo>
                        <a:pt x="7429" y="190"/>
                      </a:lnTo>
                      <a:lnTo>
                        <a:pt x="4572" y="2191"/>
                      </a:lnTo>
                      <a:lnTo>
                        <a:pt x="1905" y="0"/>
                      </a:lnTo>
                      <a:lnTo>
                        <a:pt x="2953" y="3334"/>
                      </a:lnTo>
                      <a:lnTo>
                        <a:pt x="0" y="5143"/>
                      </a:lnTo>
                      <a:lnTo>
                        <a:pt x="3429" y="5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5" name="Freeform: Shape 1374">
                  <a:extLst>
                    <a:ext uri="{FF2B5EF4-FFF2-40B4-BE49-F238E27FC236}">
                      <a16:creationId xmlns:a16="http://schemas.microsoft.com/office/drawing/2014/main" id="{B6486855-4040-C084-901C-54F4B2105C7A}"/>
                    </a:ext>
                  </a:extLst>
                </p:cNvPr>
                <p:cNvSpPr/>
                <p:nvPr/>
              </p:nvSpPr>
              <p:spPr>
                <a:xfrm>
                  <a:off x="11536290" y="1743414"/>
                  <a:ext cx="8667" cy="9048"/>
                </a:xfrm>
                <a:custGeom>
                  <a:avLst/>
                  <a:gdLst>
                    <a:gd name="connsiteX0" fmla="*/ 3334 w 8667"/>
                    <a:gd name="connsiteY0" fmla="*/ 5524 h 9048"/>
                    <a:gd name="connsiteX1" fmla="*/ 3048 w 8667"/>
                    <a:gd name="connsiteY1" fmla="*/ 9049 h 9048"/>
                    <a:gd name="connsiteX2" fmla="*/ 5239 w 8667"/>
                    <a:gd name="connsiteY2" fmla="*/ 6191 h 9048"/>
                    <a:gd name="connsiteX3" fmla="*/ 8477 w 8667"/>
                    <a:gd name="connsiteY3" fmla="*/ 7525 h 9048"/>
                    <a:gd name="connsiteX4" fmla="*/ 6477 w 8667"/>
                    <a:gd name="connsiteY4" fmla="*/ 4667 h 9048"/>
                    <a:gd name="connsiteX5" fmla="*/ 8668 w 8667"/>
                    <a:gd name="connsiteY5" fmla="*/ 2000 h 9048"/>
                    <a:gd name="connsiteX6" fmla="*/ 5334 w 8667"/>
                    <a:gd name="connsiteY6" fmla="*/ 2953 h 9048"/>
                    <a:gd name="connsiteX7" fmla="*/ 3524 w 8667"/>
                    <a:gd name="connsiteY7" fmla="*/ 0 h 9048"/>
                    <a:gd name="connsiteX8" fmla="*/ 3429 w 8667"/>
                    <a:gd name="connsiteY8" fmla="*/ 3524 h 9048"/>
                    <a:gd name="connsiteX9" fmla="*/ 0 w 8667"/>
                    <a:gd name="connsiteY9" fmla="*/ 4381 h 9048"/>
                    <a:gd name="connsiteX10" fmla="*/ 3334 w 8667"/>
                    <a:gd name="connsiteY10" fmla="*/ 5524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9048">
                      <a:moveTo>
                        <a:pt x="3334" y="5524"/>
                      </a:moveTo>
                      <a:lnTo>
                        <a:pt x="3048" y="9049"/>
                      </a:lnTo>
                      <a:lnTo>
                        <a:pt x="5239" y="6191"/>
                      </a:lnTo>
                      <a:lnTo>
                        <a:pt x="8477" y="7525"/>
                      </a:lnTo>
                      <a:lnTo>
                        <a:pt x="6477" y="4667"/>
                      </a:lnTo>
                      <a:lnTo>
                        <a:pt x="8668" y="2000"/>
                      </a:lnTo>
                      <a:lnTo>
                        <a:pt x="5334" y="2953"/>
                      </a:lnTo>
                      <a:lnTo>
                        <a:pt x="3524" y="0"/>
                      </a:lnTo>
                      <a:lnTo>
                        <a:pt x="3429" y="3524"/>
                      </a:lnTo>
                      <a:lnTo>
                        <a:pt x="0" y="4381"/>
                      </a:lnTo>
                      <a:lnTo>
                        <a:pt x="3334" y="5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6" name="Freeform: Shape 1375">
                  <a:extLst>
                    <a:ext uri="{FF2B5EF4-FFF2-40B4-BE49-F238E27FC236}">
                      <a16:creationId xmlns:a16="http://schemas.microsoft.com/office/drawing/2014/main" id="{50D7A451-757B-34E8-051A-AF34D0ED645D}"/>
                    </a:ext>
                  </a:extLst>
                </p:cNvPr>
                <p:cNvSpPr/>
                <p:nvPr/>
              </p:nvSpPr>
              <p:spPr>
                <a:xfrm>
                  <a:off x="11530576" y="1907340"/>
                  <a:ext cx="9048" cy="8762"/>
                </a:xfrm>
                <a:custGeom>
                  <a:avLst/>
                  <a:gdLst>
                    <a:gd name="connsiteX0" fmla="*/ 2857 w 9048"/>
                    <a:gd name="connsiteY0" fmla="*/ 5239 h 8762"/>
                    <a:gd name="connsiteX1" fmla="*/ 1524 w 9048"/>
                    <a:gd name="connsiteY1" fmla="*/ 8572 h 8762"/>
                    <a:gd name="connsiteX2" fmla="*/ 4381 w 9048"/>
                    <a:gd name="connsiteY2" fmla="*/ 6477 h 8762"/>
                    <a:gd name="connsiteX3" fmla="*/ 7144 w 9048"/>
                    <a:gd name="connsiteY3" fmla="*/ 8763 h 8762"/>
                    <a:gd name="connsiteX4" fmla="*/ 6096 w 9048"/>
                    <a:gd name="connsiteY4" fmla="*/ 5429 h 8762"/>
                    <a:gd name="connsiteX5" fmla="*/ 9049 w 9048"/>
                    <a:gd name="connsiteY5" fmla="*/ 3524 h 8762"/>
                    <a:gd name="connsiteX6" fmla="*/ 5524 w 9048"/>
                    <a:gd name="connsiteY6" fmla="*/ 3429 h 8762"/>
                    <a:gd name="connsiteX7" fmla="*/ 4667 w 9048"/>
                    <a:gd name="connsiteY7" fmla="*/ 0 h 8762"/>
                    <a:gd name="connsiteX8" fmla="*/ 3524 w 9048"/>
                    <a:gd name="connsiteY8" fmla="*/ 3334 h 8762"/>
                    <a:gd name="connsiteX9" fmla="*/ 0 w 9048"/>
                    <a:gd name="connsiteY9" fmla="*/ 3143 h 8762"/>
                    <a:gd name="connsiteX10" fmla="*/ 2857 w 9048"/>
                    <a:gd name="connsiteY10" fmla="*/ 5239 h 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8762">
                      <a:moveTo>
                        <a:pt x="2857" y="5239"/>
                      </a:moveTo>
                      <a:lnTo>
                        <a:pt x="1524" y="8572"/>
                      </a:lnTo>
                      <a:lnTo>
                        <a:pt x="4381" y="6477"/>
                      </a:lnTo>
                      <a:lnTo>
                        <a:pt x="7144" y="8763"/>
                      </a:lnTo>
                      <a:lnTo>
                        <a:pt x="6096" y="5429"/>
                      </a:lnTo>
                      <a:lnTo>
                        <a:pt x="9049" y="3524"/>
                      </a:lnTo>
                      <a:lnTo>
                        <a:pt x="5524" y="3429"/>
                      </a:lnTo>
                      <a:lnTo>
                        <a:pt x="4667" y="0"/>
                      </a:lnTo>
                      <a:lnTo>
                        <a:pt x="3524" y="3334"/>
                      </a:lnTo>
                      <a:lnTo>
                        <a:pt x="0" y="3143"/>
                      </a:lnTo>
                      <a:lnTo>
                        <a:pt x="2857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7" name="Freeform: Shape 1376">
                  <a:extLst>
                    <a:ext uri="{FF2B5EF4-FFF2-40B4-BE49-F238E27FC236}">
                      <a16:creationId xmlns:a16="http://schemas.microsoft.com/office/drawing/2014/main" id="{0F12F01C-B8A9-ED14-F460-D0842BBCEC1C}"/>
                    </a:ext>
                  </a:extLst>
                </p:cNvPr>
                <p:cNvSpPr/>
                <p:nvPr/>
              </p:nvSpPr>
              <p:spPr>
                <a:xfrm>
                  <a:off x="11503334" y="1897053"/>
                  <a:ext cx="8858" cy="9143"/>
                </a:xfrm>
                <a:custGeom>
                  <a:avLst/>
                  <a:gdLst>
                    <a:gd name="connsiteX0" fmla="*/ 2286 w 8858"/>
                    <a:gd name="connsiteY0" fmla="*/ 4381 h 9143"/>
                    <a:gd name="connsiteX1" fmla="*/ 0 w 8858"/>
                    <a:gd name="connsiteY1" fmla="*/ 7144 h 9143"/>
                    <a:gd name="connsiteX2" fmla="*/ 3334 w 8858"/>
                    <a:gd name="connsiteY2" fmla="*/ 6096 h 9143"/>
                    <a:gd name="connsiteX3" fmla="*/ 5239 w 8858"/>
                    <a:gd name="connsiteY3" fmla="*/ 9144 h 9143"/>
                    <a:gd name="connsiteX4" fmla="*/ 5334 w 8858"/>
                    <a:gd name="connsiteY4" fmla="*/ 5525 h 9143"/>
                    <a:gd name="connsiteX5" fmla="*/ 8858 w 8858"/>
                    <a:gd name="connsiteY5" fmla="*/ 4667 h 9143"/>
                    <a:gd name="connsiteX6" fmla="*/ 5429 w 8858"/>
                    <a:gd name="connsiteY6" fmla="*/ 3524 h 9143"/>
                    <a:gd name="connsiteX7" fmla="*/ 5715 w 8858"/>
                    <a:gd name="connsiteY7" fmla="*/ 0 h 9143"/>
                    <a:gd name="connsiteX8" fmla="*/ 3524 w 8858"/>
                    <a:gd name="connsiteY8" fmla="*/ 2762 h 9143"/>
                    <a:gd name="connsiteX9" fmla="*/ 191 w 8858"/>
                    <a:gd name="connsiteY9" fmla="*/ 1429 h 9143"/>
                    <a:gd name="connsiteX10" fmla="*/ 2286 w 8858"/>
                    <a:gd name="connsiteY10" fmla="*/ 4381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143">
                      <a:moveTo>
                        <a:pt x="2286" y="4381"/>
                      </a:moveTo>
                      <a:lnTo>
                        <a:pt x="0" y="7144"/>
                      </a:lnTo>
                      <a:lnTo>
                        <a:pt x="3334" y="6096"/>
                      </a:lnTo>
                      <a:lnTo>
                        <a:pt x="5239" y="9144"/>
                      </a:lnTo>
                      <a:lnTo>
                        <a:pt x="5334" y="5525"/>
                      </a:lnTo>
                      <a:lnTo>
                        <a:pt x="8858" y="4667"/>
                      </a:lnTo>
                      <a:lnTo>
                        <a:pt x="5429" y="3524"/>
                      </a:lnTo>
                      <a:lnTo>
                        <a:pt x="5715" y="0"/>
                      </a:lnTo>
                      <a:lnTo>
                        <a:pt x="3524" y="2762"/>
                      </a:lnTo>
                      <a:lnTo>
                        <a:pt x="191" y="1429"/>
                      </a:lnTo>
                      <a:lnTo>
                        <a:pt x="2286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8" name="Freeform: Shape 1377">
                  <a:extLst>
                    <a:ext uri="{FF2B5EF4-FFF2-40B4-BE49-F238E27FC236}">
                      <a16:creationId xmlns:a16="http://schemas.microsoft.com/office/drawing/2014/main" id="{A4B95A64-659F-D6C1-7C47-9FE8656473C4}"/>
                    </a:ext>
                  </a:extLst>
                </p:cNvPr>
                <p:cNvSpPr/>
                <p:nvPr/>
              </p:nvSpPr>
              <p:spPr>
                <a:xfrm>
                  <a:off x="11445327" y="1639306"/>
                  <a:ext cx="9334" cy="8953"/>
                </a:xfrm>
                <a:custGeom>
                  <a:avLst/>
                  <a:gdLst>
                    <a:gd name="connsiteX0" fmla="*/ 3143 w 9334"/>
                    <a:gd name="connsiteY0" fmla="*/ 3429 h 8953"/>
                    <a:gd name="connsiteX1" fmla="*/ 0 w 9334"/>
                    <a:gd name="connsiteY1" fmla="*/ 5334 h 8953"/>
                    <a:gd name="connsiteX2" fmla="*/ 3620 w 9334"/>
                    <a:gd name="connsiteY2" fmla="*/ 5429 h 8953"/>
                    <a:gd name="connsiteX3" fmla="*/ 4477 w 9334"/>
                    <a:gd name="connsiteY3" fmla="*/ 8953 h 8953"/>
                    <a:gd name="connsiteX4" fmla="*/ 5715 w 9334"/>
                    <a:gd name="connsiteY4" fmla="*/ 5524 h 8953"/>
                    <a:gd name="connsiteX5" fmla="*/ 9335 w 9334"/>
                    <a:gd name="connsiteY5" fmla="*/ 5810 h 8953"/>
                    <a:gd name="connsiteX6" fmla="*/ 6477 w 9334"/>
                    <a:gd name="connsiteY6" fmla="*/ 3620 h 8953"/>
                    <a:gd name="connsiteX7" fmla="*/ 7811 w 9334"/>
                    <a:gd name="connsiteY7" fmla="*/ 286 h 8953"/>
                    <a:gd name="connsiteX8" fmla="*/ 4858 w 9334"/>
                    <a:gd name="connsiteY8" fmla="*/ 2286 h 8953"/>
                    <a:gd name="connsiteX9" fmla="*/ 2096 w 9334"/>
                    <a:gd name="connsiteY9" fmla="*/ 0 h 8953"/>
                    <a:gd name="connsiteX10" fmla="*/ 3143 w 9334"/>
                    <a:gd name="connsiteY10" fmla="*/ 3429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8953">
                      <a:moveTo>
                        <a:pt x="3143" y="3429"/>
                      </a:moveTo>
                      <a:lnTo>
                        <a:pt x="0" y="5334"/>
                      </a:lnTo>
                      <a:lnTo>
                        <a:pt x="3620" y="5429"/>
                      </a:lnTo>
                      <a:lnTo>
                        <a:pt x="4477" y="8953"/>
                      </a:lnTo>
                      <a:lnTo>
                        <a:pt x="5715" y="5524"/>
                      </a:lnTo>
                      <a:lnTo>
                        <a:pt x="9335" y="5810"/>
                      </a:lnTo>
                      <a:lnTo>
                        <a:pt x="6477" y="3620"/>
                      </a:lnTo>
                      <a:lnTo>
                        <a:pt x="7811" y="286"/>
                      </a:lnTo>
                      <a:lnTo>
                        <a:pt x="4858" y="2286"/>
                      </a:lnTo>
                      <a:lnTo>
                        <a:pt x="2096" y="0"/>
                      </a:lnTo>
                      <a:lnTo>
                        <a:pt x="3143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9" name="Freeform: Shape 1378">
                  <a:extLst>
                    <a:ext uri="{FF2B5EF4-FFF2-40B4-BE49-F238E27FC236}">
                      <a16:creationId xmlns:a16="http://schemas.microsoft.com/office/drawing/2014/main" id="{E8F656A4-B001-9914-ED47-264FD2CEA30E}"/>
                    </a:ext>
                  </a:extLst>
                </p:cNvPr>
                <p:cNvSpPr/>
                <p:nvPr/>
              </p:nvSpPr>
              <p:spPr>
                <a:xfrm>
                  <a:off x="11435040" y="1764464"/>
                  <a:ext cx="9048" cy="9429"/>
                </a:xfrm>
                <a:custGeom>
                  <a:avLst/>
                  <a:gdLst>
                    <a:gd name="connsiteX0" fmla="*/ 3524 w 9048"/>
                    <a:gd name="connsiteY0" fmla="*/ 3715 h 9429"/>
                    <a:gd name="connsiteX1" fmla="*/ 0 w 9048"/>
                    <a:gd name="connsiteY1" fmla="*/ 4572 h 9429"/>
                    <a:gd name="connsiteX2" fmla="*/ 3429 w 9048"/>
                    <a:gd name="connsiteY2" fmla="*/ 5715 h 9429"/>
                    <a:gd name="connsiteX3" fmla="*/ 3143 w 9048"/>
                    <a:gd name="connsiteY3" fmla="*/ 9430 h 9429"/>
                    <a:gd name="connsiteX4" fmla="*/ 5334 w 9048"/>
                    <a:gd name="connsiteY4" fmla="*/ 6477 h 9429"/>
                    <a:gd name="connsiteX5" fmla="*/ 8763 w 9048"/>
                    <a:gd name="connsiteY5" fmla="*/ 7906 h 9429"/>
                    <a:gd name="connsiteX6" fmla="*/ 6667 w 9048"/>
                    <a:gd name="connsiteY6" fmla="*/ 4858 h 9429"/>
                    <a:gd name="connsiteX7" fmla="*/ 9049 w 9048"/>
                    <a:gd name="connsiteY7" fmla="*/ 2096 h 9429"/>
                    <a:gd name="connsiteX8" fmla="*/ 5524 w 9048"/>
                    <a:gd name="connsiteY8" fmla="*/ 3143 h 9429"/>
                    <a:gd name="connsiteX9" fmla="*/ 3619 w 9048"/>
                    <a:gd name="connsiteY9" fmla="*/ 0 h 9429"/>
                    <a:gd name="connsiteX10" fmla="*/ 3524 w 9048"/>
                    <a:gd name="connsiteY10" fmla="*/ 3715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429">
                      <a:moveTo>
                        <a:pt x="3524" y="3715"/>
                      </a:moveTo>
                      <a:lnTo>
                        <a:pt x="0" y="4572"/>
                      </a:lnTo>
                      <a:lnTo>
                        <a:pt x="3429" y="5715"/>
                      </a:lnTo>
                      <a:lnTo>
                        <a:pt x="3143" y="9430"/>
                      </a:lnTo>
                      <a:lnTo>
                        <a:pt x="5334" y="6477"/>
                      </a:lnTo>
                      <a:lnTo>
                        <a:pt x="8763" y="7906"/>
                      </a:lnTo>
                      <a:lnTo>
                        <a:pt x="6667" y="4858"/>
                      </a:lnTo>
                      <a:lnTo>
                        <a:pt x="9049" y="2096"/>
                      </a:lnTo>
                      <a:lnTo>
                        <a:pt x="5524" y="3143"/>
                      </a:lnTo>
                      <a:lnTo>
                        <a:pt x="3619" y="0"/>
                      </a:lnTo>
                      <a:lnTo>
                        <a:pt x="3524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0" name="Freeform: Shape 1379">
                  <a:extLst>
                    <a:ext uri="{FF2B5EF4-FFF2-40B4-BE49-F238E27FC236}">
                      <a16:creationId xmlns:a16="http://schemas.microsoft.com/office/drawing/2014/main" id="{0C86D252-EF2D-FFB0-88C9-99964268D0BE}"/>
                    </a:ext>
                  </a:extLst>
                </p:cNvPr>
                <p:cNvSpPr/>
                <p:nvPr/>
              </p:nvSpPr>
              <p:spPr>
                <a:xfrm>
                  <a:off x="11393320" y="1635020"/>
                  <a:ext cx="9525" cy="9143"/>
                </a:xfrm>
                <a:custGeom>
                  <a:avLst/>
                  <a:gdLst>
                    <a:gd name="connsiteX0" fmla="*/ 3715 w 9525"/>
                    <a:gd name="connsiteY0" fmla="*/ 3429 h 9143"/>
                    <a:gd name="connsiteX1" fmla="*/ 0 w 9525"/>
                    <a:gd name="connsiteY1" fmla="*/ 3143 h 9143"/>
                    <a:gd name="connsiteX2" fmla="*/ 2953 w 9525"/>
                    <a:gd name="connsiteY2" fmla="*/ 5429 h 9143"/>
                    <a:gd name="connsiteX3" fmla="*/ 1619 w 9525"/>
                    <a:gd name="connsiteY3" fmla="*/ 8858 h 9143"/>
                    <a:gd name="connsiteX4" fmla="*/ 4667 w 9525"/>
                    <a:gd name="connsiteY4" fmla="*/ 6763 h 9143"/>
                    <a:gd name="connsiteX5" fmla="*/ 7429 w 9525"/>
                    <a:gd name="connsiteY5" fmla="*/ 9144 h 9143"/>
                    <a:gd name="connsiteX6" fmla="*/ 6382 w 9525"/>
                    <a:gd name="connsiteY6" fmla="*/ 5620 h 9143"/>
                    <a:gd name="connsiteX7" fmla="*/ 9525 w 9525"/>
                    <a:gd name="connsiteY7" fmla="*/ 3620 h 9143"/>
                    <a:gd name="connsiteX8" fmla="*/ 5810 w 9525"/>
                    <a:gd name="connsiteY8" fmla="*/ 3524 h 9143"/>
                    <a:gd name="connsiteX9" fmla="*/ 4953 w 9525"/>
                    <a:gd name="connsiteY9" fmla="*/ 0 h 9143"/>
                    <a:gd name="connsiteX10" fmla="*/ 3715 w 9525"/>
                    <a:gd name="connsiteY10" fmla="*/ 3429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5" h="9143">
                      <a:moveTo>
                        <a:pt x="3715" y="3429"/>
                      </a:moveTo>
                      <a:lnTo>
                        <a:pt x="0" y="3143"/>
                      </a:lnTo>
                      <a:lnTo>
                        <a:pt x="2953" y="5429"/>
                      </a:lnTo>
                      <a:lnTo>
                        <a:pt x="1619" y="8858"/>
                      </a:lnTo>
                      <a:lnTo>
                        <a:pt x="4667" y="6763"/>
                      </a:lnTo>
                      <a:lnTo>
                        <a:pt x="7429" y="9144"/>
                      </a:lnTo>
                      <a:lnTo>
                        <a:pt x="6382" y="5620"/>
                      </a:lnTo>
                      <a:lnTo>
                        <a:pt x="9525" y="3620"/>
                      </a:lnTo>
                      <a:lnTo>
                        <a:pt x="5810" y="3524"/>
                      </a:lnTo>
                      <a:lnTo>
                        <a:pt x="4953" y="0"/>
                      </a:lnTo>
                      <a:lnTo>
                        <a:pt x="3715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1" name="Freeform: Shape 1380">
                  <a:extLst>
                    <a:ext uri="{FF2B5EF4-FFF2-40B4-BE49-F238E27FC236}">
                      <a16:creationId xmlns:a16="http://schemas.microsoft.com/office/drawing/2014/main" id="{98F5799B-F8A4-A252-8EBD-D862C34703D2}"/>
                    </a:ext>
                  </a:extLst>
                </p:cNvPr>
                <p:cNvSpPr/>
                <p:nvPr/>
              </p:nvSpPr>
              <p:spPr>
                <a:xfrm>
                  <a:off x="11370746" y="1661976"/>
                  <a:ext cx="9239" cy="9620"/>
                </a:xfrm>
                <a:custGeom>
                  <a:avLst/>
                  <a:gdLst>
                    <a:gd name="connsiteX0" fmla="*/ 3715 w 9239"/>
                    <a:gd name="connsiteY0" fmla="*/ 3048 h 9620"/>
                    <a:gd name="connsiteX1" fmla="*/ 286 w 9239"/>
                    <a:gd name="connsiteY1" fmla="*/ 1619 h 9620"/>
                    <a:gd name="connsiteX2" fmla="*/ 2381 w 9239"/>
                    <a:gd name="connsiteY2" fmla="*/ 4667 h 9620"/>
                    <a:gd name="connsiteX3" fmla="*/ 0 w 9239"/>
                    <a:gd name="connsiteY3" fmla="*/ 7525 h 9620"/>
                    <a:gd name="connsiteX4" fmla="*/ 3619 w 9239"/>
                    <a:gd name="connsiteY4" fmla="*/ 6477 h 9620"/>
                    <a:gd name="connsiteX5" fmla="*/ 5524 w 9239"/>
                    <a:gd name="connsiteY5" fmla="*/ 9620 h 9620"/>
                    <a:gd name="connsiteX6" fmla="*/ 5620 w 9239"/>
                    <a:gd name="connsiteY6" fmla="*/ 5905 h 9620"/>
                    <a:gd name="connsiteX7" fmla="*/ 9239 w 9239"/>
                    <a:gd name="connsiteY7" fmla="*/ 4953 h 9620"/>
                    <a:gd name="connsiteX8" fmla="*/ 5715 w 9239"/>
                    <a:gd name="connsiteY8" fmla="*/ 3810 h 9620"/>
                    <a:gd name="connsiteX9" fmla="*/ 6001 w 9239"/>
                    <a:gd name="connsiteY9" fmla="*/ 0 h 9620"/>
                    <a:gd name="connsiteX10" fmla="*/ 3715 w 9239"/>
                    <a:gd name="connsiteY10" fmla="*/ 3048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9620">
                      <a:moveTo>
                        <a:pt x="3715" y="3048"/>
                      </a:moveTo>
                      <a:lnTo>
                        <a:pt x="286" y="1619"/>
                      </a:lnTo>
                      <a:lnTo>
                        <a:pt x="2381" y="4667"/>
                      </a:lnTo>
                      <a:lnTo>
                        <a:pt x="0" y="7525"/>
                      </a:lnTo>
                      <a:lnTo>
                        <a:pt x="3619" y="6477"/>
                      </a:lnTo>
                      <a:lnTo>
                        <a:pt x="5524" y="9620"/>
                      </a:lnTo>
                      <a:lnTo>
                        <a:pt x="5620" y="5905"/>
                      </a:lnTo>
                      <a:lnTo>
                        <a:pt x="9239" y="4953"/>
                      </a:lnTo>
                      <a:lnTo>
                        <a:pt x="5715" y="3810"/>
                      </a:lnTo>
                      <a:lnTo>
                        <a:pt x="6001" y="0"/>
                      </a:lnTo>
                      <a:lnTo>
                        <a:pt x="3715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2" name="Freeform: Shape 1381">
                  <a:extLst>
                    <a:ext uri="{FF2B5EF4-FFF2-40B4-BE49-F238E27FC236}">
                      <a16:creationId xmlns:a16="http://schemas.microsoft.com/office/drawing/2014/main" id="{EEF38603-E5AC-627C-0056-EB1F28DB3B2A}"/>
                    </a:ext>
                  </a:extLst>
                </p:cNvPr>
                <p:cNvSpPr/>
                <p:nvPr/>
              </p:nvSpPr>
              <p:spPr>
                <a:xfrm>
                  <a:off x="11355411" y="1753320"/>
                  <a:ext cx="9620" cy="9334"/>
                </a:xfrm>
                <a:custGeom>
                  <a:avLst/>
                  <a:gdLst>
                    <a:gd name="connsiteX0" fmla="*/ 4953 w 9620"/>
                    <a:gd name="connsiteY0" fmla="*/ 2476 h 9334"/>
                    <a:gd name="connsiteX1" fmla="*/ 2096 w 9620"/>
                    <a:gd name="connsiteY1" fmla="*/ 0 h 9334"/>
                    <a:gd name="connsiteX2" fmla="*/ 3238 w 9620"/>
                    <a:gd name="connsiteY2" fmla="*/ 3619 h 9334"/>
                    <a:gd name="connsiteX3" fmla="*/ 0 w 9620"/>
                    <a:gd name="connsiteY3" fmla="*/ 5620 h 9334"/>
                    <a:gd name="connsiteX4" fmla="*/ 3810 w 9620"/>
                    <a:gd name="connsiteY4" fmla="*/ 5715 h 9334"/>
                    <a:gd name="connsiteX5" fmla="*/ 4667 w 9620"/>
                    <a:gd name="connsiteY5" fmla="*/ 9334 h 9334"/>
                    <a:gd name="connsiteX6" fmla="*/ 5905 w 9620"/>
                    <a:gd name="connsiteY6" fmla="*/ 5810 h 9334"/>
                    <a:gd name="connsiteX7" fmla="*/ 9620 w 9620"/>
                    <a:gd name="connsiteY7" fmla="*/ 6096 h 9334"/>
                    <a:gd name="connsiteX8" fmla="*/ 6668 w 9620"/>
                    <a:gd name="connsiteY8" fmla="*/ 3810 h 9334"/>
                    <a:gd name="connsiteX9" fmla="*/ 8096 w 9620"/>
                    <a:gd name="connsiteY9" fmla="*/ 286 h 9334"/>
                    <a:gd name="connsiteX10" fmla="*/ 4953 w 9620"/>
                    <a:gd name="connsiteY10" fmla="*/ 2476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334">
                      <a:moveTo>
                        <a:pt x="4953" y="2476"/>
                      </a:moveTo>
                      <a:lnTo>
                        <a:pt x="2096" y="0"/>
                      </a:lnTo>
                      <a:lnTo>
                        <a:pt x="3238" y="3619"/>
                      </a:lnTo>
                      <a:lnTo>
                        <a:pt x="0" y="5620"/>
                      </a:lnTo>
                      <a:lnTo>
                        <a:pt x="3810" y="5715"/>
                      </a:lnTo>
                      <a:lnTo>
                        <a:pt x="4667" y="9334"/>
                      </a:lnTo>
                      <a:lnTo>
                        <a:pt x="5905" y="5810"/>
                      </a:lnTo>
                      <a:lnTo>
                        <a:pt x="9620" y="6096"/>
                      </a:lnTo>
                      <a:lnTo>
                        <a:pt x="6668" y="3810"/>
                      </a:lnTo>
                      <a:lnTo>
                        <a:pt x="8096" y="286"/>
                      </a:lnTo>
                      <a:lnTo>
                        <a:pt x="4953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3" name="Freeform: Shape 1382">
                  <a:extLst>
                    <a:ext uri="{FF2B5EF4-FFF2-40B4-BE49-F238E27FC236}">
                      <a16:creationId xmlns:a16="http://schemas.microsoft.com/office/drawing/2014/main" id="{029B6237-9EED-D95B-5FB9-0C7BC50E6E93}"/>
                    </a:ext>
                  </a:extLst>
                </p:cNvPr>
                <p:cNvSpPr/>
                <p:nvPr/>
              </p:nvSpPr>
              <p:spPr>
                <a:xfrm>
                  <a:off x="11313310" y="1615589"/>
                  <a:ext cx="9429" cy="9810"/>
                </a:xfrm>
                <a:custGeom>
                  <a:avLst/>
                  <a:gdLst>
                    <a:gd name="connsiteX0" fmla="*/ 5715 w 9429"/>
                    <a:gd name="connsiteY0" fmla="*/ 3239 h 9810"/>
                    <a:gd name="connsiteX1" fmla="*/ 3715 w 9429"/>
                    <a:gd name="connsiteY1" fmla="*/ 0 h 9810"/>
                    <a:gd name="connsiteX2" fmla="*/ 3619 w 9429"/>
                    <a:gd name="connsiteY2" fmla="*/ 3810 h 9810"/>
                    <a:gd name="connsiteX3" fmla="*/ 0 w 9429"/>
                    <a:gd name="connsiteY3" fmla="*/ 4763 h 9810"/>
                    <a:gd name="connsiteX4" fmla="*/ 3524 w 9429"/>
                    <a:gd name="connsiteY4" fmla="*/ 6001 h 9810"/>
                    <a:gd name="connsiteX5" fmla="*/ 3238 w 9429"/>
                    <a:gd name="connsiteY5" fmla="*/ 9811 h 9810"/>
                    <a:gd name="connsiteX6" fmla="*/ 5620 w 9429"/>
                    <a:gd name="connsiteY6" fmla="*/ 6763 h 9810"/>
                    <a:gd name="connsiteX7" fmla="*/ 9144 w 9429"/>
                    <a:gd name="connsiteY7" fmla="*/ 8192 h 9810"/>
                    <a:gd name="connsiteX8" fmla="*/ 6953 w 9429"/>
                    <a:gd name="connsiteY8" fmla="*/ 5048 h 9810"/>
                    <a:gd name="connsiteX9" fmla="*/ 9430 w 9429"/>
                    <a:gd name="connsiteY9" fmla="*/ 2191 h 9810"/>
                    <a:gd name="connsiteX10" fmla="*/ 5715 w 9429"/>
                    <a:gd name="connsiteY10" fmla="*/ 3239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810">
                      <a:moveTo>
                        <a:pt x="5715" y="3239"/>
                      </a:moveTo>
                      <a:lnTo>
                        <a:pt x="3715" y="0"/>
                      </a:lnTo>
                      <a:lnTo>
                        <a:pt x="3619" y="3810"/>
                      </a:lnTo>
                      <a:lnTo>
                        <a:pt x="0" y="4763"/>
                      </a:lnTo>
                      <a:lnTo>
                        <a:pt x="3524" y="6001"/>
                      </a:lnTo>
                      <a:lnTo>
                        <a:pt x="3238" y="9811"/>
                      </a:lnTo>
                      <a:lnTo>
                        <a:pt x="5620" y="6763"/>
                      </a:lnTo>
                      <a:lnTo>
                        <a:pt x="9144" y="8192"/>
                      </a:lnTo>
                      <a:lnTo>
                        <a:pt x="6953" y="5048"/>
                      </a:lnTo>
                      <a:lnTo>
                        <a:pt x="9430" y="2191"/>
                      </a:lnTo>
                      <a:lnTo>
                        <a:pt x="5715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4" name="Freeform: Shape 1383">
                  <a:extLst>
                    <a:ext uri="{FF2B5EF4-FFF2-40B4-BE49-F238E27FC236}">
                      <a16:creationId xmlns:a16="http://schemas.microsoft.com/office/drawing/2014/main" id="{4F0A925E-2545-D707-F345-450C6D451D2C}"/>
                    </a:ext>
                  </a:extLst>
                </p:cNvPr>
                <p:cNvSpPr/>
                <p:nvPr/>
              </p:nvSpPr>
              <p:spPr>
                <a:xfrm>
                  <a:off x="11287783" y="1618446"/>
                  <a:ext cx="9810" cy="9525"/>
                </a:xfrm>
                <a:custGeom>
                  <a:avLst/>
                  <a:gdLst>
                    <a:gd name="connsiteX0" fmla="*/ 6001 w 9810"/>
                    <a:gd name="connsiteY0" fmla="*/ 3810 h 9525"/>
                    <a:gd name="connsiteX1" fmla="*/ 5048 w 9810"/>
                    <a:gd name="connsiteY1" fmla="*/ 0 h 9525"/>
                    <a:gd name="connsiteX2" fmla="*/ 3810 w 9810"/>
                    <a:gd name="connsiteY2" fmla="*/ 3715 h 9525"/>
                    <a:gd name="connsiteX3" fmla="*/ 0 w 9810"/>
                    <a:gd name="connsiteY3" fmla="*/ 3429 h 9525"/>
                    <a:gd name="connsiteX4" fmla="*/ 3048 w 9810"/>
                    <a:gd name="connsiteY4" fmla="*/ 5715 h 9525"/>
                    <a:gd name="connsiteX5" fmla="*/ 1619 w 9810"/>
                    <a:gd name="connsiteY5" fmla="*/ 9239 h 9525"/>
                    <a:gd name="connsiteX6" fmla="*/ 4763 w 9810"/>
                    <a:gd name="connsiteY6" fmla="*/ 7048 h 9525"/>
                    <a:gd name="connsiteX7" fmla="*/ 7715 w 9810"/>
                    <a:gd name="connsiteY7" fmla="*/ 9525 h 9525"/>
                    <a:gd name="connsiteX8" fmla="*/ 6572 w 9810"/>
                    <a:gd name="connsiteY8" fmla="*/ 5905 h 9525"/>
                    <a:gd name="connsiteX9" fmla="*/ 9811 w 9810"/>
                    <a:gd name="connsiteY9" fmla="*/ 3810 h 9525"/>
                    <a:gd name="connsiteX10" fmla="*/ 6001 w 9810"/>
                    <a:gd name="connsiteY10" fmla="*/ 381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9525">
                      <a:moveTo>
                        <a:pt x="6001" y="3810"/>
                      </a:moveTo>
                      <a:lnTo>
                        <a:pt x="5048" y="0"/>
                      </a:lnTo>
                      <a:lnTo>
                        <a:pt x="3810" y="3715"/>
                      </a:lnTo>
                      <a:lnTo>
                        <a:pt x="0" y="3429"/>
                      </a:lnTo>
                      <a:lnTo>
                        <a:pt x="3048" y="5715"/>
                      </a:lnTo>
                      <a:lnTo>
                        <a:pt x="1619" y="9239"/>
                      </a:lnTo>
                      <a:lnTo>
                        <a:pt x="4763" y="7048"/>
                      </a:lnTo>
                      <a:lnTo>
                        <a:pt x="7715" y="9525"/>
                      </a:lnTo>
                      <a:lnTo>
                        <a:pt x="6572" y="5905"/>
                      </a:lnTo>
                      <a:lnTo>
                        <a:pt x="9811" y="3810"/>
                      </a:lnTo>
                      <a:lnTo>
                        <a:pt x="6001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5" name="Freeform: Shape 1384">
                  <a:extLst>
                    <a:ext uri="{FF2B5EF4-FFF2-40B4-BE49-F238E27FC236}">
                      <a16:creationId xmlns:a16="http://schemas.microsoft.com/office/drawing/2014/main" id="{DC7F65D3-E85E-CBE6-45D2-22D9F0E97299}"/>
                    </a:ext>
                  </a:extLst>
                </p:cNvPr>
                <p:cNvSpPr/>
                <p:nvPr/>
              </p:nvSpPr>
              <p:spPr>
                <a:xfrm>
                  <a:off x="11301499" y="1888480"/>
                  <a:ext cx="9620" cy="9906"/>
                </a:xfrm>
                <a:custGeom>
                  <a:avLst/>
                  <a:gdLst>
                    <a:gd name="connsiteX0" fmla="*/ 5905 w 9620"/>
                    <a:gd name="connsiteY0" fmla="*/ 3810 h 9906"/>
                    <a:gd name="connsiteX1" fmla="*/ 6191 w 9620"/>
                    <a:gd name="connsiteY1" fmla="*/ 0 h 9906"/>
                    <a:gd name="connsiteX2" fmla="*/ 3905 w 9620"/>
                    <a:gd name="connsiteY2" fmla="*/ 3048 h 9906"/>
                    <a:gd name="connsiteX3" fmla="*/ 286 w 9620"/>
                    <a:gd name="connsiteY3" fmla="*/ 1619 h 9906"/>
                    <a:gd name="connsiteX4" fmla="*/ 2477 w 9620"/>
                    <a:gd name="connsiteY4" fmla="*/ 4763 h 9906"/>
                    <a:gd name="connsiteX5" fmla="*/ 0 w 9620"/>
                    <a:gd name="connsiteY5" fmla="*/ 7810 h 9906"/>
                    <a:gd name="connsiteX6" fmla="*/ 3715 w 9620"/>
                    <a:gd name="connsiteY6" fmla="*/ 6667 h 9906"/>
                    <a:gd name="connsiteX7" fmla="*/ 5715 w 9620"/>
                    <a:gd name="connsiteY7" fmla="*/ 9906 h 9906"/>
                    <a:gd name="connsiteX8" fmla="*/ 5810 w 9620"/>
                    <a:gd name="connsiteY8" fmla="*/ 6096 h 9906"/>
                    <a:gd name="connsiteX9" fmla="*/ 9620 w 9620"/>
                    <a:gd name="connsiteY9" fmla="*/ 5144 h 9906"/>
                    <a:gd name="connsiteX10" fmla="*/ 5905 w 9620"/>
                    <a:gd name="connsiteY10" fmla="*/ 3810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906">
                      <a:moveTo>
                        <a:pt x="5905" y="3810"/>
                      </a:moveTo>
                      <a:lnTo>
                        <a:pt x="6191" y="0"/>
                      </a:lnTo>
                      <a:lnTo>
                        <a:pt x="3905" y="3048"/>
                      </a:lnTo>
                      <a:lnTo>
                        <a:pt x="286" y="1619"/>
                      </a:lnTo>
                      <a:lnTo>
                        <a:pt x="2477" y="4763"/>
                      </a:lnTo>
                      <a:lnTo>
                        <a:pt x="0" y="7810"/>
                      </a:lnTo>
                      <a:lnTo>
                        <a:pt x="3715" y="6667"/>
                      </a:lnTo>
                      <a:lnTo>
                        <a:pt x="5715" y="9906"/>
                      </a:lnTo>
                      <a:lnTo>
                        <a:pt x="5810" y="6096"/>
                      </a:lnTo>
                      <a:lnTo>
                        <a:pt x="9620" y="5144"/>
                      </a:lnTo>
                      <a:lnTo>
                        <a:pt x="5905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6" name="Freeform: Shape 1385">
                  <a:extLst>
                    <a:ext uri="{FF2B5EF4-FFF2-40B4-BE49-F238E27FC236}">
                      <a16:creationId xmlns:a16="http://schemas.microsoft.com/office/drawing/2014/main" id="{FD6C7611-F29B-1D4A-F4CC-DC569FD5CC7E}"/>
                    </a:ext>
                  </a:extLst>
                </p:cNvPr>
                <p:cNvSpPr/>
                <p:nvPr/>
              </p:nvSpPr>
              <p:spPr>
                <a:xfrm>
                  <a:off x="11251874" y="1769036"/>
                  <a:ext cx="10001" cy="9715"/>
                </a:xfrm>
                <a:custGeom>
                  <a:avLst/>
                  <a:gdLst>
                    <a:gd name="connsiteX0" fmla="*/ 6953 w 10001"/>
                    <a:gd name="connsiteY0" fmla="*/ 3905 h 9715"/>
                    <a:gd name="connsiteX1" fmla="*/ 8382 w 10001"/>
                    <a:gd name="connsiteY1" fmla="*/ 286 h 9715"/>
                    <a:gd name="connsiteX2" fmla="*/ 5144 w 10001"/>
                    <a:gd name="connsiteY2" fmla="*/ 2572 h 9715"/>
                    <a:gd name="connsiteX3" fmla="*/ 2191 w 10001"/>
                    <a:gd name="connsiteY3" fmla="*/ 0 h 9715"/>
                    <a:gd name="connsiteX4" fmla="*/ 3334 w 10001"/>
                    <a:gd name="connsiteY4" fmla="*/ 3810 h 9715"/>
                    <a:gd name="connsiteX5" fmla="*/ 0 w 10001"/>
                    <a:gd name="connsiteY5" fmla="*/ 5810 h 9715"/>
                    <a:gd name="connsiteX6" fmla="*/ 3905 w 10001"/>
                    <a:gd name="connsiteY6" fmla="*/ 5906 h 9715"/>
                    <a:gd name="connsiteX7" fmla="*/ 4858 w 10001"/>
                    <a:gd name="connsiteY7" fmla="*/ 9716 h 9715"/>
                    <a:gd name="connsiteX8" fmla="*/ 6096 w 10001"/>
                    <a:gd name="connsiteY8" fmla="*/ 6001 h 9715"/>
                    <a:gd name="connsiteX9" fmla="*/ 10001 w 10001"/>
                    <a:gd name="connsiteY9" fmla="*/ 6286 h 9715"/>
                    <a:gd name="connsiteX10" fmla="*/ 6953 w 10001"/>
                    <a:gd name="connsiteY10" fmla="*/ 3905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9715">
                      <a:moveTo>
                        <a:pt x="6953" y="3905"/>
                      </a:moveTo>
                      <a:lnTo>
                        <a:pt x="8382" y="286"/>
                      </a:lnTo>
                      <a:lnTo>
                        <a:pt x="5144" y="2572"/>
                      </a:lnTo>
                      <a:lnTo>
                        <a:pt x="2191" y="0"/>
                      </a:lnTo>
                      <a:lnTo>
                        <a:pt x="3334" y="3810"/>
                      </a:lnTo>
                      <a:lnTo>
                        <a:pt x="0" y="5810"/>
                      </a:lnTo>
                      <a:lnTo>
                        <a:pt x="3905" y="5906"/>
                      </a:lnTo>
                      <a:lnTo>
                        <a:pt x="4858" y="9716"/>
                      </a:lnTo>
                      <a:lnTo>
                        <a:pt x="6096" y="6001"/>
                      </a:lnTo>
                      <a:lnTo>
                        <a:pt x="10001" y="6286"/>
                      </a:lnTo>
                      <a:lnTo>
                        <a:pt x="6953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7" name="Freeform: Shape 1386">
                  <a:extLst>
                    <a:ext uri="{FF2B5EF4-FFF2-40B4-BE49-F238E27FC236}">
                      <a16:creationId xmlns:a16="http://schemas.microsoft.com/office/drawing/2014/main" id="{B0BEEFE7-EBAF-9D60-1D83-90CAF484A4A7}"/>
                    </a:ext>
                  </a:extLst>
                </p:cNvPr>
                <p:cNvSpPr/>
                <p:nvPr/>
              </p:nvSpPr>
              <p:spPr>
                <a:xfrm>
                  <a:off x="11219203" y="1696361"/>
                  <a:ext cx="9810" cy="10096"/>
                </a:xfrm>
                <a:custGeom>
                  <a:avLst/>
                  <a:gdLst>
                    <a:gd name="connsiteX0" fmla="*/ 7239 w 9810"/>
                    <a:gd name="connsiteY0" fmla="*/ 5239 h 10096"/>
                    <a:gd name="connsiteX1" fmla="*/ 9811 w 9810"/>
                    <a:gd name="connsiteY1" fmla="*/ 2191 h 10096"/>
                    <a:gd name="connsiteX2" fmla="*/ 6001 w 9810"/>
                    <a:gd name="connsiteY2" fmla="*/ 3334 h 10096"/>
                    <a:gd name="connsiteX3" fmla="*/ 3905 w 9810"/>
                    <a:gd name="connsiteY3" fmla="*/ 0 h 10096"/>
                    <a:gd name="connsiteX4" fmla="*/ 3810 w 9810"/>
                    <a:gd name="connsiteY4" fmla="*/ 3905 h 10096"/>
                    <a:gd name="connsiteX5" fmla="*/ 0 w 9810"/>
                    <a:gd name="connsiteY5" fmla="*/ 4858 h 10096"/>
                    <a:gd name="connsiteX6" fmla="*/ 3715 w 9810"/>
                    <a:gd name="connsiteY6" fmla="*/ 6191 h 10096"/>
                    <a:gd name="connsiteX7" fmla="*/ 3429 w 9810"/>
                    <a:gd name="connsiteY7" fmla="*/ 10096 h 10096"/>
                    <a:gd name="connsiteX8" fmla="*/ 5810 w 9810"/>
                    <a:gd name="connsiteY8" fmla="*/ 6953 h 10096"/>
                    <a:gd name="connsiteX9" fmla="*/ 9525 w 9810"/>
                    <a:gd name="connsiteY9" fmla="*/ 8477 h 10096"/>
                    <a:gd name="connsiteX10" fmla="*/ 7239 w 9810"/>
                    <a:gd name="connsiteY10" fmla="*/ 5239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096">
                      <a:moveTo>
                        <a:pt x="7239" y="5239"/>
                      </a:moveTo>
                      <a:lnTo>
                        <a:pt x="9811" y="2191"/>
                      </a:lnTo>
                      <a:lnTo>
                        <a:pt x="6001" y="3334"/>
                      </a:lnTo>
                      <a:lnTo>
                        <a:pt x="3905" y="0"/>
                      </a:lnTo>
                      <a:lnTo>
                        <a:pt x="3810" y="3905"/>
                      </a:lnTo>
                      <a:lnTo>
                        <a:pt x="0" y="4858"/>
                      </a:lnTo>
                      <a:lnTo>
                        <a:pt x="3715" y="6191"/>
                      </a:lnTo>
                      <a:lnTo>
                        <a:pt x="3429" y="10096"/>
                      </a:lnTo>
                      <a:lnTo>
                        <a:pt x="5810" y="6953"/>
                      </a:lnTo>
                      <a:lnTo>
                        <a:pt x="9525" y="8477"/>
                      </a:lnTo>
                      <a:lnTo>
                        <a:pt x="7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8" name="Freeform: Shape 1387">
                  <a:extLst>
                    <a:ext uri="{FF2B5EF4-FFF2-40B4-BE49-F238E27FC236}">
                      <a16:creationId xmlns:a16="http://schemas.microsoft.com/office/drawing/2014/main" id="{C64863FD-3525-F508-CA0E-045E6E9BFDD0}"/>
                    </a:ext>
                  </a:extLst>
                </p:cNvPr>
                <p:cNvSpPr/>
                <p:nvPr/>
              </p:nvSpPr>
              <p:spPr>
                <a:xfrm>
                  <a:off x="11213964" y="1874383"/>
                  <a:ext cx="10287" cy="9906"/>
                </a:xfrm>
                <a:custGeom>
                  <a:avLst/>
                  <a:gdLst>
                    <a:gd name="connsiteX0" fmla="*/ 6858 w 10287"/>
                    <a:gd name="connsiteY0" fmla="*/ 6001 h 9906"/>
                    <a:gd name="connsiteX1" fmla="*/ 10287 w 10287"/>
                    <a:gd name="connsiteY1" fmla="*/ 3905 h 9906"/>
                    <a:gd name="connsiteX2" fmla="*/ 6287 w 10287"/>
                    <a:gd name="connsiteY2" fmla="*/ 3810 h 9906"/>
                    <a:gd name="connsiteX3" fmla="*/ 5334 w 10287"/>
                    <a:gd name="connsiteY3" fmla="*/ 0 h 9906"/>
                    <a:gd name="connsiteX4" fmla="*/ 4001 w 10287"/>
                    <a:gd name="connsiteY4" fmla="*/ 3715 h 9906"/>
                    <a:gd name="connsiteX5" fmla="*/ 0 w 10287"/>
                    <a:gd name="connsiteY5" fmla="*/ 3429 h 9906"/>
                    <a:gd name="connsiteX6" fmla="*/ 3238 w 10287"/>
                    <a:gd name="connsiteY6" fmla="*/ 5906 h 9906"/>
                    <a:gd name="connsiteX7" fmla="*/ 1715 w 10287"/>
                    <a:gd name="connsiteY7" fmla="*/ 9525 h 9906"/>
                    <a:gd name="connsiteX8" fmla="*/ 4953 w 10287"/>
                    <a:gd name="connsiteY8" fmla="*/ 7334 h 9906"/>
                    <a:gd name="connsiteX9" fmla="*/ 8001 w 10287"/>
                    <a:gd name="connsiteY9" fmla="*/ 9906 h 9906"/>
                    <a:gd name="connsiteX10" fmla="*/ 6858 w 10287"/>
                    <a:gd name="connsiteY10" fmla="*/ 6001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7" h="9906">
                      <a:moveTo>
                        <a:pt x="6858" y="6001"/>
                      </a:moveTo>
                      <a:lnTo>
                        <a:pt x="10287" y="3905"/>
                      </a:lnTo>
                      <a:lnTo>
                        <a:pt x="6287" y="3810"/>
                      </a:lnTo>
                      <a:lnTo>
                        <a:pt x="5334" y="0"/>
                      </a:lnTo>
                      <a:lnTo>
                        <a:pt x="4001" y="3715"/>
                      </a:lnTo>
                      <a:lnTo>
                        <a:pt x="0" y="3429"/>
                      </a:lnTo>
                      <a:lnTo>
                        <a:pt x="3238" y="5906"/>
                      </a:lnTo>
                      <a:lnTo>
                        <a:pt x="1715" y="9525"/>
                      </a:lnTo>
                      <a:lnTo>
                        <a:pt x="4953" y="7334"/>
                      </a:lnTo>
                      <a:lnTo>
                        <a:pt x="8001" y="9906"/>
                      </a:lnTo>
                      <a:lnTo>
                        <a:pt x="6858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9" name="Freeform: Shape 1388">
                  <a:extLst>
                    <a:ext uri="{FF2B5EF4-FFF2-40B4-BE49-F238E27FC236}">
                      <a16:creationId xmlns:a16="http://schemas.microsoft.com/office/drawing/2014/main" id="{B510CD49-957A-8380-1B87-CCBC3060FBAB}"/>
                    </a:ext>
                  </a:extLst>
                </p:cNvPr>
                <p:cNvSpPr/>
                <p:nvPr/>
              </p:nvSpPr>
              <p:spPr>
                <a:xfrm>
                  <a:off x="11164053" y="1667976"/>
                  <a:ext cx="10001" cy="10382"/>
                </a:xfrm>
                <a:custGeom>
                  <a:avLst/>
                  <a:gdLst>
                    <a:gd name="connsiteX0" fmla="*/ 6096 w 10001"/>
                    <a:gd name="connsiteY0" fmla="*/ 6382 h 10382"/>
                    <a:gd name="connsiteX1" fmla="*/ 10001 w 10001"/>
                    <a:gd name="connsiteY1" fmla="*/ 5334 h 10382"/>
                    <a:gd name="connsiteX2" fmla="*/ 6191 w 10001"/>
                    <a:gd name="connsiteY2" fmla="*/ 4096 h 10382"/>
                    <a:gd name="connsiteX3" fmla="*/ 6477 w 10001"/>
                    <a:gd name="connsiteY3" fmla="*/ 0 h 10382"/>
                    <a:gd name="connsiteX4" fmla="*/ 4001 w 10001"/>
                    <a:gd name="connsiteY4" fmla="*/ 3239 h 10382"/>
                    <a:gd name="connsiteX5" fmla="*/ 286 w 10001"/>
                    <a:gd name="connsiteY5" fmla="*/ 1715 h 10382"/>
                    <a:gd name="connsiteX6" fmla="*/ 2572 w 10001"/>
                    <a:gd name="connsiteY6" fmla="*/ 5048 h 10382"/>
                    <a:gd name="connsiteX7" fmla="*/ 0 w 10001"/>
                    <a:gd name="connsiteY7" fmla="*/ 8096 h 10382"/>
                    <a:gd name="connsiteX8" fmla="*/ 3810 w 10001"/>
                    <a:gd name="connsiteY8" fmla="*/ 6953 h 10382"/>
                    <a:gd name="connsiteX9" fmla="*/ 6001 w 10001"/>
                    <a:gd name="connsiteY9" fmla="*/ 10382 h 10382"/>
                    <a:gd name="connsiteX10" fmla="*/ 6096 w 10001"/>
                    <a:gd name="connsiteY10" fmla="*/ 6382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382">
                      <a:moveTo>
                        <a:pt x="6096" y="6382"/>
                      </a:moveTo>
                      <a:lnTo>
                        <a:pt x="10001" y="5334"/>
                      </a:lnTo>
                      <a:lnTo>
                        <a:pt x="6191" y="4096"/>
                      </a:lnTo>
                      <a:lnTo>
                        <a:pt x="6477" y="0"/>
                      </a:lnTo>
                      <a:lnTo>
                        <a:pt x="4001" y="3239"/>
                      </a:lnTo>
                      <a:lnTo>
                        <a:pt x="286" y="1715"/>
                      </a:lnTo>
                      <a:lnTo>
                        <a:pt x="2572" y="5048"/>
                      </a:lnTo>
                      <a:lnTo>
                        <a:pt x="0" y="8096"/>
                      </a:lnTo>
                      <a:lnTo>
                        <a:pt x="3810" y="6953"/>
                      </a:lnTo>
                      <a:lnTo>
                        <a:pt x="6001" y="10382"/>
                      </a:lnTo>
                      <a:lnTo>
                        <a:pt x="6096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0" name="Freeform: Shape 1389">
                  <a:extLst>
                    <a:ext uri="{FF2B5EF4-FFF2-40B4-BE49-F238E27FC236}">
                      <a16:creationId xmlns:a16="http://schemas.microsoft.com/office/drawing/2014/main" id="{B18CDA71-5724-960C-500F-1E7A34DCD0A6}"/>
                    </a:ext>
                  </a:extLst>
                </p:cNvPr>
                <p:cNvSpPr/>
                <p:nvPr/>
              </p:nvSpPr>
              <p:spPr>
                <a:xfrm>
                  <a:off x="11132335" y="1623304"/>
                  <a:ext cx="10477" cy="10096"/>
                </a:xfrm>
                <a:custGeom>
                  <a:avLst/>
                  <a:gdLst>
                    <a:gd name="connsiteX0" fmla="*/ 6477 w 10477"/>
                    <a:gd name="connsiteY0" fmla="*/ 6286 h 10096"/>
                    <a:gd name="connsiteX1" fmla="*/ 10477 w 10477"/>
                    <a:gd name="connsiteY1" fmla="*/ 6572 h 10096"/>
                    <a:gd name="connsiteX2" fmla="*/ 7239 w 10477"/>
                    <a:gd name="connsiteY2" fmla="*/ 4096 h 10096"/>
                    <a:gd name="connsiteX3" fmla="*/ 8763 w 10477"/>
                    <a:gd name="connsiteY3" fmla="*/ 286 h 10096"/>
                    <a:gd name="connsiteX4" fmla="*/ 5429 w 10477"/>
                    <a:gd name="connsiteY4" fmla="*/ 2667 h 10096"/>
                    <a:gd name="connsiteX5" fmla="*/ 2286 w 10477"/>
                    <a:gd name="connsiteY5" fmla="*/ 0 h 10096"/>
                    <a:gd name="connsiteX6" fmla="*/ 3524 w 10477"/>
                    <a:gd name="connsiteY6" fmla="*/ 3905 h 10096"/>
                    <a:gd name="connsiteX7" fmla="*/ 0 w 10477"/>
                    <a:gd name="connsiteY7" fmla="*/ 6096 h 10096"/>
                    <a:gd name="connsiteX8" fmla="*/ 4096 w 10477"/>
                    <a:gd name="connsiteY8" fmla="*/ 6191 h 10096"/>
                    <a:gd name="connsiteX9" fmla="*/ 5143 w 10477"/>
                    <a:gd name="connsiteY9" fmla="*/ 10097 h 10096"/>
                    <a:gd name="connsiteX10" fmla="*/ 6477 w 10477"/>
                    <a:gd name="connsiteY10" fmla="*/ 6286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096">
                      <a:moveTo>
                        <a:pt x="6477" y="6286"/>
                      </a:moveTo>
                      <a:lnTo>
                        <a:pt x="10477" y="6572"/>
                      </a:lnTo>
                      <a:lnTo>
                        <a:pt x="7239" y="4096"/>
                      </a:lnTo>
                      <a:lnTo>
                        <a:pt x="8763" y="286"/>
                      </a:lnTo>
                      <a:lnTo>
                        <a:pt x="5429" y="2667"/>
                      </a:lnTo>
                      <a:lnTo>
                        <a:pt x="2286" y="0"/>
                      </a:lnTo>
                      <a:lnTo>
                        <a:pt x="3524" y="3905"/>
                      </a:lnTo>
                      <a:lnTo>
                        <a:pt x="0" y="6096"/>
                      </a:lnTo>
                      <a:lnTo>
                        <a:pt x="4096" y="6191"/>
                      </a:lnTo>
                      <a:lnTo>
                        <a:pt x="5143" y="10097"/>
                      </a:lnTo>
                      <a:lnTo>
                        <a:pt x="6477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1" name="Freeform: Shape 1390">
                  <a:extLst>
                    <a:ext uri="{FF2B5EF4-FFF2-40B4-BE49-F238E27FC236}">
                      <a16:creationId xmlns:a16="http://schemas.microsoft.com/office/drawing/2014/main" id="{07DF4981-9C1B-B0A1-45C5-2E308D67D74B}"/>
                    </a:ext>
                  </a:extLst>
                </p:cNvPr>
                <p:cNvSpPr/>
                <p:nvPr/>
              </p:nvSpPr>
              <p:spPr>
                <a:xfrm>
                  <a:off x="11100331" y="1719030"/>
                  <a:ext cx="10287" cy="10572"/>
                </a:xfrm>
                <a:custGeom>
                  <a:avLst/>
                  <a:gdLst>
                    <a:gd name="connsiteX0" fmla="*/ 6096 w 10287"/>
                    <a:gd name="connsiteY0" fmla="*/ 7334 h 10572"/>
                    <a:gd name="connsiteX1" fmla="*/ 9906 w 10287"/>
                    <a:gd name="connsiteY1" fmla="*/ 8858 h 10572"/>
                    <a:gd name="connsiteX2" fmla="*/ 7620 w 10287"/>
                    <a:gd name="connsiteY2" fmla="*/ 5429 h 10572"/>
                    <a:gd name="connsiteX3" fmla="*/ 10287 w 10287"/>
                    <a:gd name="connsiteY3" fmla="*/ 2286 h 10572"/>
                    <a:gd name="connsiteX4" fmla="*/ 6287 w 10287"/>
                    <a:gd name="connsiteY4" fmla="*/ 3524 h 10572"/>
                    <a:gd name="connsiteX5" fmla="*/ 4096 w 10287"/>
                    <a:gd name="connsiteY5" fmla="*/ 0 h 10572"/>
                    <a:gd name="connsiteX6" fmla="*/ 4001 w 10287"/>
                    <a:gd name="connsiteY6" fmla="*/ 4096 h 10572"/>
                    <a:gd name="connsiteX7" fmla="*/ 0 w 10287"/>
                    <a:gd name="connsiteY7" fmla="*/ 5144 h 10572"/>
                    <a:gd name="connsiteX8" fmla="*/ 3905 w 10287"/>
                    <a:gd name="connsiteY8" fmla="*/ 6477 h 10572"/>
                    <a:gd name="connsiteX9" fmla="*/ 3620 w 10287"/>
                    <a:gd name="connsiteY9" fmla="*/ 10573 h 10572"/>
                    <a:gd name="connsiteX10" fmla="*/ 6096 w 10287"/>
                    <a:gd name="connsiteY10" fmla="*/ 733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7" h="10572">
                      <a:moveTo>
                        <a:pt x="6096" y="7334"/>
                      </a:moveTo>
                      <a:lnTo>
                        <a:pt x="9906" y="8858"/>
                      </a:lnTo>
                      <a:lnTo>
                        <a:pt x="7620" y="5429"/>
                      </a:lnTo>
                      <a:lnTo>
                        <a:pt x="10287" y="2286"/>
                      </a:lnTo>
                      <a:lnTo>
                        <a:pt x="6287" y="3524"/>
                      </a:lnTo>
                      <a:lnTo>
                        <a:pt x="4096" y="0"/>
                      </a:lnTo>
                      <a:lnTo>
                        <a:pt x="4001" y="4096"/>
                      </a:lnTo>
                      <a:lnTo>
                        <a:pt x="0" y="5144"/>
                      </a:lnTo>
                      <a:lnTo>
                        <a:pt x="3905" y="6477"/>
                      </a:lnTo>
                      <a:lnTo>
                        <a:pt x="3620" y="10573"/>
                      </a:lnTo>
                      <a:lnTo>
                        <a:pt x="6096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2" name="Freeform: Shape 1391">
                  <a:extLst>
                    <a:ext uri="{FF2B5EF4-FFF2-40B4-BE49-F238E27FC236}">
                      <a16:creationId xmlns:a16="http://schemas.microsoft.com/office/drawing/2014/main" id="{3535C030-4D99-F8C5-1E40-2D18E15616CA}"/>
                    </a:ext>
                  </a:extLst>
                </p:cNvPr>
                <p:cNvSpPr/>
                <p:nvPr/>
              </p:nvSpPr>
              <p:spPr>
                <a:xfrm>
                  <a:off x="11118048" y="1865239"/>
                  <a:ext cx="10667" cy="10382"/>
                </a:xfrm>
                <a:custGeom>
                  <a:avLst/>
                  <a:gdLst>
                    <a:gd name="connsiteX0" fmla="*/ 5143 w 10667"/>
                    <a:gd name="connsiteY0" fmla="*/ 7620 h 10382"/>
                    <a:gd name="connsiteX1" fmla="*/ 8382 w 10667"/>
                    <a:gd name="connsiteY1" fmla="*/ 10382 h 10382"/>
                    <a:gd name="connsiteX2" fmla="*/ 7144 w 10667"/>
                    <a:gd name="connsiteY2" fmla="*/ 6382 h 10382"/>
                    <a:gd name="connsiteX3" fmla="*/ 10668 w 10667"/>
                    <a:gd name="connsiteY3" fmla="*/ 4191 h 10382"/>
                    <a:gd name="connsiteX4" fmla="*/ 6477 w 10667"/>
                    <a:gd name="connsiteY4" fmla="*/ 4096 h 10382"/>
                    <a:gd name="connsiteX5" fmla="*/ 5524 w 10667"/>
                    <a:gd name="connsiteY5" fmla="*/ 0 h 10382"/>
                    <a:gd name="connsiteX6" fmla="*/ 4096 w 10667"/>
                    <a:gd name="connsiteY6" fmla="*/ 3905 h 10382"/>
                    <a:gd name="connsiteX7" fmla="*/ 0 w 10667"/>
                    <a:gd name="connsiteY7" fmla="*/ 3620 h 10382"/>
                    <a:gd name="connsiteX8" fmla="*/ 3334 w 10667"/>
                    <a:gd name="connsiteY8" fmla="*/ 6191 h 10382"/>
                    <a:gd name="connsiteX9" fmla="*/ 1714 w 10667"/>
                    <a:gd name="connsiteY9" fmla="*/ 10001 h 10382"/>
                    <a:gd name="connsiteX10" fmla="*/ 5143 w 10667"/>
                    <a:gd name="connsiteY10" fmla="*/ 7620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382">
                      <a:moveTo>
                        <a:pt x="5143" y="7620"/>
                      </a:moveTo>
                      <a:lnTo>
                        <a:pt x="8382" y="10382"/>
                      </a:lnTo>
                      <a:lnTo>
                        <a:pt x="7144" y="6382"/>
                      </a:lnTo>
                      <a:lnTo>
                        <a:pt x="10668" y="4191"/>
                      </a:lnTo>
                      <a:lnTo>
                        <a:pt x="6477" y="4096"/>
                      </a:lnTo>
                      <a:lnTo>
                        <a:pt x="5524" y="0"/>
                      </a:lnTo>
                      <a:lnTo>
                        <a:pt x="4096" y="3905"/>
                      </a:lnTo>
                      <a:lnTo>
                        <a:pt x="0" y="3620"/>
                      </a:lnTo>
                      <a:lnTo>
                        <a:pt x="3334" y="6191"/>
                      </a:lnTo>
                      <a:lnTo>
                        <a:pt x="1714" y="10001"/>
                      </a:lnTo>
                      <a:lnTo>
                        <a:pt x="5143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3" name="Freeform: Shape 1392">
                  <a:extLst>
                    <a:ext uri="{FF2B5EF4-FFF2-40B4-BE49-F238E27FC236}">
                      <a16:creationId xmlns:a16="http://schemas.microsoft.com/office/drawing/2014/main" id="{FECA6E28-C40E-2679-E310-56C1A07A02BC}"/>
                    </a:ext>
                  </a:extLst>
                </p:cNvPr>
                <p:cNvSpPr/>
                <p:nvPr/>
              </p:nvSpPr>
              <p:spPr>
                <a:xfrm>
                  <a:off x="11106618" y="2064597"/>
                  <a:ext cx="10382" cy="10763"/>
                </a:xfrm>
                <a:custGeom>
                  <a:avLst/>
                  <a:gdLst>
                    <a:gd name="connsiteX0" fmla="*/ 4001 w 10382"/>
                    <a:gd name="connsiteY0" fmla="*/ 7239 h 10763"/>
                    <a:gd name="connsiteX1" fmla="*/ 6191 w 10382"/>
                    <a:gd name="connsiteY1" fmla="*/ 10763 h 10763"/>
                    <a:gd name="connsiteX2" fmla="*/ 6287 w 10382"/>
                    <a:gd name="connsiteY2" fmla="*/ 6572 h 10763"/>
                    <a:gd name="connsiteX3" fmla="*/ 10382 w 10382"/>
                    <a:gd name="connsiteY3" fmla="*/ 5525 h 10763"/>
                    <a:gd name="connsiteX4" fmla="*/ 6382 w 10382"/>
                    <a:gd name="connsiteY4" fmla="*/ 4191 h 10763"/>
                    <a:gd name="connsiteX5" fmla="*/ 6668 w 10382"/>
                    <a:gd name="connsiteY5" fmla="*/ 0 h 10763"/>
                    <a:gd name="connsiteX6" fmla="*/ 4191 w 10382"/>
                    <a:gd name="connsiteY6" fmla="*/ 3334 h 10763"/>
                    <a:gd name="connsiteX7" fmla="*/ 286 w 10382"/>
                    <a:gd name="connsiteY7" fmla="*/ 1715 h 10763"/>
                    <a:gd name="connsiteX8" fmla="*/ 2667 w 10382"/>
                    <a:gd name="connsiteY8" fmla="*/ 5144 h 10763"/>
                    <a:gd name="connsiteX9" fmla="*/ 0 w 10382"/>
                    <a:gd name="connsiteY9" fmla="*/ 8382 h 10763"/>
                    <a:gd name="connsiteX10" fmla="*/ 4001 w 10382"/>
                    <a:gd name="connsiteY10" fmla="*/ 7239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763">
                      <a:moveTo>
                        <a:pt x="4001" y="7239"/>
                      </a:moveTo>
                      <a:lnTo>
                        <a:pt x="6191" y="10763"/>
                      </a:lnTo>
                      <a:lnTo>
                        <a:pt x="6287" y="6572"/>
                      </a:lnTo>
                      <a:lnTo>
                        <a:pt x="10382" y="5525"/>
                      </a:lnTo>
                      <a:lnTo>
                        <a:pt x="6382" y="4191"/>
                      </a:lnTo>
                      <a:lnTo>
                        <a:pt x="6668" y="0"/>
                      </a:lnTo>
                      <a:lnTo>
                        <a:pt x="4191" y="3334"/>
                      </a:lnTo>
                      <a:lnTo>
                        <a:pt x="286" y="1715"/>
                      </a:lnTo>
                      <a:lnTo>
                        <a:pt x="2667" y="5144"/>
                      </a:lnTo>
                      <a:lnTo>
                        <a:pt x="0" y="8382"/>
                      </a:lnTo>
                      <a:lnTo>
                        <a:pt x="4001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4" name="Freeform: Shape 1393">
                  <a:extLst>
                    <a:ext uri="{FF2B5EF4-FFF2-40B4-BE49-F238E27FC236}">
                      <a16:creationId xmlns:a16="http://schemas.microsoft.com/office/drawing/2014/main" id="{4A212213-9157-23F9-CD46-E2C29AA335B3}"/>
                    </a:ext>
                  </a:extLst>
                </p:cNvPr>
                <p:cNvSpPr/>
                <p:nvPr/>
              </p:nvSpPr>
              <p:spPr>
                <a:xfrm>
                  <a:off x="11047468" y="1784848"/>
                  <a:ext cx="10858" cy="10572"/>
                </a:xfrm>
                <a:custGeom>
                  <a:avLst/>
                  <a:gdLst>
                    <a:gd name="connsiteX0" fmla="*/ 4191 w 10858"/>
                    <a:gd name="connsiteY0" fmla="*/ 6382 h 10572"/>
                    <a:gd name="connsiteX1" fmla="*/ 5239 w 10858"/>
                    <a:gd name="connsiteY1" fmla="*/ 10573 h 10572"/>
                    <a:gd name="connsiteX2" fmla="*/ 6667 w 10858"/>
                    <a:gd name="connsiteY2" fmla="*/ 6572 h 10572"/>
                    <a:gd name="connsiteX3" fmla="*/ 10858 w 10858"/>
                    <a:gd name="connsiteY3" fmla="*/ 6858 h 10572"/>
                    <a:gd name="connsiteX4" fmla="*/ 7525 w 10858"/>
                    <a:gd name="connsiteY4" fmla="*/ 4286 h 10572"/>
                    <a:gd name="connsiteX5" fmla="*/ 9049 w 10858"/>
                    <a:gd name="connsiteY5" fmla="*/ 381 h 10572"/>
                    <a:gd name="connsiteX6" fmla="*/ 5620 w 10858"/>
                    <a:gd name="connsiteY6" fmla="*/ 2762 h 10572"/>
                    <a:gd name="connsiteX7" fmla="*/ 2381 w 10858"/>
                    <a:gd name="connsiteY7" fmla="*/ 0 h 10572"/>
                    <a:gd name="connsiteX8" fmla="*/ 3620 w 10858"/>
                    <a:gd name="connsiteY8" fmla="*/ 4096 h 10572"/>
                    <a:gd name="connsiteX9" fmla="*/ 0 w 10858"/>
                    <a:gd name="connsiteY9" fmla="*/ 6382 h 10572"/>
                    <a:gd name="connsiteX10" fmla="*/ 4191 w 10858"/>
                    <a:gd name="connsiteY10" fmla="*/ 6382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0572">
                      <a:moveTo>
                        <a:pt x="4191" y="6382"/>
                      </a:moveTo>
                      <a:lnTo>
                        <a:pt x="5239" y="10573"/>
                      </a:lnTo>
                      <a:lnTo>
                        <a:pt x="6667" y="6572"/>
                      </a:lnTo>
                      <a:lnTo>
                        <a:pt x="10858" y="6858"/>
                      </a:lnTo>
                      <a:lnTo>
                        <a:pt x="7525" y="4286"/>
                      </a:lnTo>
                      <a:lnTo>
                        <a:pt x="9049" y="381"/>
                      </a:lnTo>
                      <a:lnTo>
                        <a:pt x="5620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382"/>
                      </a:lnTo>
                      <a:lnTo>
                        <a:pt x="4191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5" name="Freeform: Shape 1394">
                  <a:extLst>
                    <a:ext uri="{FF2B5EF4-FFF2-40B4-BE49-F238E27FC236}">
                      <a16:creationId xmlns:a16="http://schemas.microsoft.com/office/drawing/2014/main" id="{1F101D99-2C21-509A-3A8C-C80D2000AE62}"/>
                    </a:ext>
                  </a:extLst>
                </p:cNvPr>
                <p:cNvSpPr/>
                <p:nvPr/>
              </p:nvSpPr>
              <p:spPr>
                <a:xfrm>
                  <a:off x="11048896" y="2016591"/>
                  <a:ext cx="10572" cy="10953"/>
                </a:xfrm>
                <a:custGeom>
                  <a:avLst/>
                  <a:gdLst>
                    <a:gd name="connsiteX0" fmla="*/ 4000 w 10572"/>
                    <a:gd name="connsiteY0" fmla="*/ 6668 h 10953"/>
                    <a:gd name="connsiteX1" fmla="*/ 3715 w 10572"/>
                    <a:gd name="connsiteY1" fmla="*/ 10954 h 10953"/>
                    <a:gd name="connsiteX2" fmla="*/ 6287 w 10572"/>
                    <a:gd name="connsiteY2" fmla="*/ 7525 h 10953"/>
                    <a:gd name="connsiteX3" fmla="*/ 10287 w 10572"/>
                    <a:gd name="connsiteY3" fmla="*/ 9144 h 10953"/>
                    <a:gd name="connsiteX4" fmla="*/ 7811 w 10572"/>
                    <a:gd name="connsiteY4" fmla="*/ 5620 h 10953"/>
                    <a:gd name="connsiteX5" fmla="*/ 10573 w 10572"/>
                    <a:gd name="connsiteY5" fmla="*/ 2381 h 10953"/>
                    <a:gd name="connsiteX6" fmla="*/ 6477 w 10572"/>
                    <a:gd name="connsiteY6" fmla="*/ 3620 h 10953"/>
                    <a:gd name="connsiteX7" fmla="*/ 4191 w 10572"/>
                    <a:gd name="connsiteY7" fmla="*/ 0 h 10953"/>
                    <a:gd name="connsiteX8" fmla="*/ 4096 w 10572"/>
                    <a:gd name="connsiteY8" fmla="*/ 4286 h 10953"/>
                    <a:gd name="connsiteX9" fmla="*/ 0 w 10572"/>
                    <a:gd name="connsiteY9" fmla="*/ 5239 h 10953"/>
                    <a:gd name="connsiteX10" fmla="*/ 4000 w 10572"/>
                    <a:gd name="connsiteY10" fmla="*/ 6668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572" h="10953">
                      <a:moveTo>
                        <a:pt x="4000" y="6668"/>
                      </a:moveTo>
                      <a:lnTo>
                        <a:pt x="3715" y="10954"/>
                      </a:lnTo>
                      <a:lnTo>
                        <a:pt x="6287" y="7525"/>
                      </a:lnTo>
                      <a:lnTo>
                        <a:pt x="10287" y="9144"/>
                      </a:lnTo>
                      <a:lnTo>
                        <a:pt x="7811" y="5620"/>
                      </a:lnTo>
                      <a:lnTo>
                        <a:pt x="10573" y="2381"/>
                      </a:lnTo>
                      <a:lnTo>
                        <a:pt x="6477" y="3620"/>
                      </a:lnTo>
                      <a:lnTo>
                        <a:pt x="4191" y="0"/>
                      </a:lnTo>
                      <a:lnTo>
                        <a:pt x="4096" y="4286"/>
                      </a:lnTo>
                      <a:lnTo>
                        <a:pt x="0" y="5239"/>
                      </a:lnTo>
                      <a:lnTo>
                        <a:pt x="4000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6" name="Freeform: Shape 1395">
                  <a:extLst>
                    <a:ext uri="{FF2B5EF4-FFF2-40B4-BE49-F238E27FC236}">
                      <a16:creationId xmlns:a16="http://schemas.microsoft.com/office/drawing/2014/main" id="{9D4B9C7C-CAC6-6729-B04A-4EE7F119182E}"/>
                    </a:ext>
                  </a:extLst>
                </p:cNvPr>
                <p:cNvSpPr/>
                <p:nvPr/>
              </p:nvSpPr>
              <p:spPr>
                <a:xfrm>
                  <a:off x="11019178" y="1938105"/>
                  <a:ext cx="11144" cy="10763"/>
                </a:xfrm>
                <a:custGeom>
                  <a:avLst/>
                  <a:gdLst>
                    <a:gd name="connsiteX0" fmla="*/ 3429 w 11144"/>
                    <a:gd name="connsiteY0" fmla="*/ 6382 h 10763"/>
                    <a:gd name="connsiteX1" fmla="*/ 1810 w 11144"/>
                    <a:gd name="connsiteY1" fmla="*/ 10382 h 10763"/>
                    <a:gd name="connsiteX2" fmla="*/ 5429 w 11144"/>
                    <a:gd name="connsiteY2" fmla="*/ 7906 h 10763"/>
                    <a:gd name="connsiteX3" fmla="*/ 8668 w 11144"/>
                    <a:gd name="connsiteY3" fmla="*/ 10763 h 10763"/>
                    <a:gd name="connsiteX4" fmla="*/ 7429 w 11144"/>
                    <a:gd name="connsiteY4" fmla="*/ 6572 h 10763"/>
                    <a:gd name="connsiteX5" fmla="*/ 11144 w 11144"/>
                    <a:gd name="connsiteY5" fmla="*/ 4286 h 10763"/>
                    <a:gd name="connsiteX6" fmla="*/ 6763 w 11144"/>
                    <a:gd name="connsiteY6" fmla="*/ 4191 h 10763"/>
                    <a:gd name="connsiteX7" fmla="*/ 5715 w 11144"/>
                    <a:gd name="connsiteY7" fmla="*/ 0 h 10763"/>
                    <a:gd name="connsiteX8" fmla="*/ 4286 w 11144"/>
                    <a:gd name="connsiteY8" fmla="*/ 4096 h 10763"/>
                    <a:gd name="connsiteX9" fmla="*/ 0 w 11144"/>
                    <a:gd name="connsiteY9" fmla="*/ 3810 h 10763"/>
                    <a:gd name="connsiteX10" fmla="*/ 3429 w 11144"/>
                    <a:gd name="connsiteY10" fmla="*/ 638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429" y="6382"/>
                      </a:moveTo>
                      <a:lnTo>
                        <a:pt x="1810" y="10382"/>
                      </a:lnTo>
                      <a:lnTo>
                        <a:pt x="5429" y="7906"/>
                      </a:lnTo>
                      <a:lnTo>
                        <a:pt x="8668" y="10763"/>
                      </a:lnTo>
                      <a:lnTo>
                        <a:pt x="7429" y="6572"/>
                      </a:lnTo>
                      <a:lnTo>
                        <a:pt x="11144" y="4286"/>
                      </a:lnTo>
                      <a:lnTo>
                        <a:pt x="6763" y="4191"/>
                      </a:lnTo>
                      <a:lnTo>
                        <a:pt x="5715" y="0"/>
                      </a:lnTo>
                      <a:lnTo>
                        <a:pt x="4286" y="4096"/>
                      </a:lnTo>
                      <a:lnTo>
                        <a:pt x="0" y="3810"/>
                      </a:lnTo>
                      <a:lnTo>
                        <a:pt x="3429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7" name="Freeform: Shape 1396">
                  <a:extLst>
                    <a:ext uri="{FF2B5EF4-FFF2-40B4-BE49-F238E27FC236}">
                      <a16:creationId xmlns:a16="http://schemas.microsoft.com/office/drawing/2014/main" id="{31C4978C-FD62-637B-9979-322399ACF7E7}"/>
                    </a:ext>
                  </a:extLst>
                </p:cNvPr>
                <p:cNvSpPr/>
                <p:nvPr/>
              </p:nvSpPr>
              <p:spPr>
                <a:xfrm>
                  <a:off x="10948979" y="1604730"/>
                  <a:ext cx="10858" cy="11239"/>
                </a:xfrm>
                <a:custGeom>
                  <a:avLst/>
                  <a:gdLst>
                    <a:gd name="connsiteX0" fmla="*/ 2762 w 10858"/>
                    <a:gd name="connsiteY0" fmla="*/ 5429 h 11239"/>
                    <a:gd name="connsiteX1" fmla="*/ 0 w 10858"/>
                    <a:gd name="connsiteY1" fmla="*/ 8858 h 11239"/>
                    <a:gd name="connsiteX2" fmla="*/ 4191 w 10858"/>
                    <a:gd name="connsiteY2" fmla="*/ 7525 h 11239"/>
                    <a:gd name="connsiteX3" fmla="*/ 6477 w 10858"/>
                    <a:gd name="connsiteY3" fmla="*/ 11240 h 11239"/>
                    <a:gd name="connsiteX4" fmla="*/ 6572 w 10858"/>
                    <a:gd name="connsiteY4" fmla="*/ 6858 h 11239"/>
                    <a:gd name="connsiteX5" fmla="*/ 10858 w 10858"/>
                    <a:gd name="connsiteY5" fmla="*/ 5810 h 11239"/>
                    <a:gd name="connsiteX6" fmla="*/ 6667 w 10858"/>
                    <a:gd name="connsiteY6" fmla="*/ 4381 h 11239"/>
                    <a:gd name="connsiteX7" fmla="*/ 7048 w 10858"/>
                    <a:gd name="connsiteY7" fmla="*/ 0 h 11239"/>
                    <a:gd name="connsiteX8" fmla="*/ 4381 w 10858"/>
                    <a:gd name="connsiteY8" fmla="*/ 3524 h 11239"/>
                    <a:gd name="connsiteX9" fmla="*/ 286 w 10858"/>
                    <a:gd name="connsiteY9" fmla="*/ 1905 h 11239"/>
                    <a:gd name="connsiteX10" fmla="*/ 2762 w 10858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2762" y="5429"/>
                      </a:moveTo>
                      <a:lnTo>
                        <a:pt x="0" y="8858"/>
                      </a:lnTo>
                      <a:lnTo>
                        <a:pt x="4191" y="7525"/>
                      </a:lnTo>
                      <a:lnTo>
                        <a:pt x="6477" y="11240"/>
                      </a:lnTo>
                      <a:lnTo>
                        <a:pt x="6572" y="6858"/>
                      </a:lnTo>
                      <a:lnTo>
                        <a:pt x="10858" y="5810"/>
                      </a:lnTo>
                      <a:lnTo>
                        <a:pt x="6667" y="4381"/>
                      </a:lnTo>
                      <a:lnTo>
                        <a:pt x="7048" y="0"/>
                      </a:lnTo>
                      <a:lnTo>
                        <a:pt x="4381" y="3524"/>
                      </a:lnTo>
                      <a:lnTo>
                        <a:pt x="286" y="1905"/>
                      </a:lnTo>
                      <a:lnTo>
                        <a:pt x="2762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8" name="Freeform: Shape 1397">
                  <a:extLst>
                    <a:ext uri="{FF2B5EF4-FFF2-40B4-BE49-F238E27FC236}">
                      <a16:creationId xmlns:a16="http://schemas.microsoft.com/office/drawing/2014/main" id="{CD2F163C-73BB-A8CC-0AC0-52448BAFC4EA}"/>
                    </a:ext>
                  </a:extLst>
                </p:cNvPr>
                <p:cNvSpPr/>
                <p:nvPr/>
              </p:nvSpPr>
              <p:spPr>
                <a:xfrm>
                  <a:off x="10966505" y="1973062"/>
                  <a:ext cx="11334" cy="10953"/>
                </a:xfrm>
                <a:custGeom>
                  <a:avLst/>
                  <a:gdLst>
                    <a:gd name="connsiteX0" fmla="*/ 3810 w 11334"/>
                    <a:gd name="connsiteY0" fmla="*/ 4191 h 10953"/>
                    <a:gd name="connsiteX1" fmla="*/ 0 w 11334"/>
                    <a:gd name="connsiteY1" fmla="*/ 6572 h 10953"/>
                    <a:gd name="connsiteX2" fmla="*/ 4477 w 11334"/>
                    <a:gd name="connsiteY2" fmla="*/ 6668 h 10953"/>
                    <a:gd name="connsiteX3" fmla="*/ 5524 w 11334"/>
                    <a:gd name="connsiteY3" fmla="*/ 10954 h 10953"/>
                    <a:gd name="connsiteX4" fmla="*/ 6953 w 11334"/>
                    <a:gd name="connsiteY4" fmla="*/ 6763 h 10953"/>
                    <a:gd name="connsiteX5" fmla="*/ 11335 w 11334"/>
                    <a:gd name="connsiteY5" fmla="*/ 7049 h 10953"/>
                    <a:gd name="connsiteX6" fmla="*/ 7906 w 11334"/>
                    <a:gd name="connsiteY6" fmla="*/ 4381 h 10953"/>
                    <a:gd name="connsiteX7" fmla="*/ 9525 w 11334"/>
                    <a:gd name="connsiteY7" fmla="*/ 286 h 10953"/>
                    <a:gd name="connsiteX8" fmla="*/ 5905 w 11334"/>
                    <a:gd name="connsiteY8" fmla="*/ 2858 h 10953"/>
                    <a:gd name="connsiteX9" fmla="*/ 2476 w 11334"/>
                    <a:gd name="connsiteY9" fmla="*/ 0 h 10953"/>
                    <a:gd name="connsiteX10" fmla="*/ 3810 w 11334"/>
                    <a:gd name="connsiteY10" fmla="*/ 4191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810" y="4191"/>
                      </a:moveTo>
                      <a:lnTo>
                        <a:pt x="0" y="6572"/>
                      </a:lnTo>
                      <a:lnTo>
                        <a:pt x="4477" y="6668"/>
                      </a:lnTo>
                      <a:lnTo>
                        <a:pt x="5524" y="10954"/>
                      </a:lnTo>
                      <a:lnTo>
                        <a:pt x="6953" y="6763"/>
                      </a:lnTo>
                      <a:lnTo>
                        <a:pt x="11335" y="7049"/>
                      </a:lnTo>
                      <a:lnTo>
                        <a:pt x="7906" y="4381"/>
                      </a:lnTo>
                      <a:lnTo>
                        <a:pt x="9525" y="286"/>
                      </a:lnTo>
                      <a:lnTo>
                        <a:pt x="5905" y="2858"/>
                      </a:lnTo>
                      <a:lnTo>
                        <a:pt x="2476" y="0"/>
                      </a:lnTo>
                      <a:lnTo>
                        <a:pt x="3810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9" name="Freeform: Shape 1398">
                  <a:extLst>
                    <a:ext uri="{FF2B5EF4-FFF2-40B4-BE49-F238E27FC236}">
                      <a16:creationId xmlns:a16="http://schemas.microsoft.com/office/drawing/2014/main" id="{97E60556-DD96-02C4-70E0-6B611AA64093}"/>
                    </a:ext>
                  </a:extLst>
                </p:cNvPr>
                <p:cNvSpPr/>
                <p:nvPr/>
              </p:nvSpPr>
              <p:spPr>
                <a:xfrm>
                  <a:off x="10945074" y="2017925"/>
                  <a:ext cx="11049" cy="11525"/>
                </a:xfrm>
                <a:custGeom>
                  <a:avLst/>
                  <a:gdLst>
                    <a:gd name="connsiteX0" fmla="*/ 4381 w 11049"/>
                    <a:gd name="connsiteY0" fmla="*/ 4477 h 11525"/>
                    <a:gd name="connsiteX1" fmla="*/ 0 w 11049"/>
                    <a:gd name="connsiteY1" fmla="*/ 5525 h 11525"/>
                    <a:gd name="connsiteX2" fmla="*/ 4191 w 11049"/>
                    <a:gd name="connsiteY2" fmla="*/ 7049 h 11525"/>
                    <a:gd name="connsiteX3" fmla="*/ 3905 w 11049"/>
                    <a:gd name="connsiteY3" fmla="*/ 11525 h 11525"/>
                    <a:gd name="connsiteX4" fmla="*/ 6572 w 11049"/>
                    <a:gd name="connsiteY4" fmla="*/ 7906 h 11525"/>
                    <a:gd name="connsiteX5" fmla="*/ 10763 w 11049"/>
                    <a:gd name="connsiteY5" fmla="*/ 9620 h 11525"/>
                    <a:gd name="connsiteX6" fmla="*/ 8191 w 11049"/>
                    <a:gd name="connsiteY6" fmla="*/ 5906 h 11525"/>
                    <a:gd name="connsiteX7" fmla="*/ 11049 w 11049"/>
                    <a:gd name="connsiteY7" fmla="*/ 2572 h 11525"/>
                    <a:gd name="connsiteX8" fmla="*/ 6763 w 11049"/>
                    <a:gd name="connsiteY8" fmla="*/ 3810 h 11525"/>
                    <a:gd name="connsiteX9" fmla="*/ 4477 w 11049"/>
                    <a:gd name="connsiteY9" fmla="*/ 0 h 11525"/>
                    <a:gd name="connsiteX10" fmla="*/ 4381 w 11049"/>
                    <a:gd name="connsiteY10" fmla="*/ 4477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525">
                      <a:moveTo>
                        <a:pt x="4381" y="4477"/>
                      </a:moveTo>
                      <a:lnTo>
                        <a:pt x="0" y="5525"/>
                      </a:lnTo>
                      <a:lnTo>
                        <a:pt x="4191" y="7049"/>
                      </a:lnTo>
                      <a:lnTo>
                        <a:pt x="3905" y="11525"/>
                      </a:lnTo>
                      <a:lnTo>
                        <a:pt x="6572" y="7906"/>
                      </a:lnTo>
                      <a:lnTo>
                        <a:pt x="10763" y="9620"/>
                      </a:lnTo>
                      <a:lnTo>
                        <a:pt x="8191" y="5906"/>
                      </a:lnTo>
                      <a:lnTo>
                        <a:pt x="11049" y="2572"/>
                      </a:lnTo>
                      <a:lnTo>
                        <a:pt x="6763" y="3810"/>
                      </a:lnTo>
                      <a:lnTo>
                        <a:pt x="4477" y="0"/>
                      </a:lnTo>
                      <a:lnTo>
                        <a:pt x="4381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0" name="Freeform: Shape 1399">
                  <a:extLst>
                    <a:ext uri="{FF2B5EF4-FFF2-40B4-BE49-F238E27FC236}">
                      <a16:creationId xmlns:a16="http://schemas.microsoft.com/office/drawing/2014/main" id="{21517B3A-D50C-64BA-CAD9-17ABC46ADC55}"/>
                    </a:ext>
                  </a:extLst>
                </p:cNvPr>
                <p:cNvSpPr/>
                <p:nvPr/>
              </p:nvSpPr>
              <p:spPr>
                <a:xfrm>
                  <a:off x="10895829" y="1818281"/>
                  <a:ext cx="11620" cy="11239"/>
                </a:xfrm>
                <a:custGeom>
                  <a:avLst/>
                  <a:gdLst>
                    <a:gd name="connsiteX0" fmla="*/ 4477 w 11620"/>
                    <a:gd name="connsiteY0" fmla="*/ 4286 h 11239"/>
                    <a:gd name="connsiteX1" fmla="*/ 0 w 11620"/>
                    <a:gd name="connsiteY1" fmla="*/ 4001 h 11239"/>
                    <a:gd name="connsiteX2" fmla="*/ 3620 w 11620"/>
                    <a:gd name="connsiteY2" fmla="*/ 6668 h 11239"/>
                    <a:gd name="connsiteX3" fmla="*/ 1905 w 11620"/>
                    <a:gd name="connsiteY3" fmla="*/ 10858 h 11239"/>
                    <a:gd name="connsiteX4" fmla="*/ 5620 w 11620"/>
                    <a:gd name="connsiteY4" fmla="*/ 8287 h 11239"/>
                    <a:gd name="connsiteX5" fmla="*/ 9049 w 11620"/>
                    <a:gd name="connsiteY5" fmla="*/ 11240 h 11239"/>
                    <a:gd name="connsiteX6" fmla="*/ 7811 w 11620"/>
                    <a:gd name="connsiteY6" fmla="*/ 6953 h 11239"/>
                    <a:gd name="connsiteX7" fmla="*/ 11621 w 11620"/>
                    <a:gd name="connsiteY7" fmla="*/ 4572 h 11239"/>
                    <a:gd name="connsiteX8" fmla="*/ 7048 w 11620"/>
                    <a:gd name="connsiteY8" fmla="*/ 4381 h 11239"/>
                    <a:gd name="connsiteX9" fmla="*/ 6001 w 11620"/>
                    <a:gd name="connsiteY9" fmla="*/ 0 h 11239"/>
                    <a:gd name="connsiteX10" fmla="*/ 4477 w 11620"/>
                    <a:gd name="connsiteY10" fmla="*/ 4286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239">
                      <a:moveTo>
                        <a:pt x="4477" y="4286"/>
                      </a:moveTo>
                      <a:lnTo>
                        <a:pt x="0" y="4001"/>
                      </a:lnTo>
                      <a:lnTo>
                        <a:pt x="3620" y="6668"/>
                      </a:lnTo>
                      <a:lnTo>
                        <a:pt x="1905" y="10858"/>
                      </a:lnTo>
                      <a:lnTo>
                        <a:pt x="5620" y="8287"/>
                      </a:lnTo>
                      <a:lnTo>
                        <a:pt x="9049" y="11240"/>
                      </a:lnTo>
                      <a:lnTo>
                        <a:pt x="7811" y="6953"/>
                      </a:lnTo>
                      <a:lnTo>
                        <a:pt x="11621" y="4572"/>
                      </a:lnTo>
                      <a:lnTo>
                        <a:pt x="7048" y="4381"/>
                      </a:lnTo>
                      <a:lnTo>
                        <a:pt x="6001" y="0"/>
                      </a:lnTo>
                      <a:lnTo>
                        <a:pt x="447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1" name="Freeform: Shape 1400">
                  <a:extLst>
                    <a:ext uri="{FF2B5EF4-FFF2-40B4-BE49-F238E27FC236}">
                      <a16:creationId xmlns:a16="http://schemas.microsoft.com/office/drawing/2014/main" id="{872C2C7A-9A45-5638-E063-3710927358F6}"/>
                    </a:ext>
                  </a:extLst>
                </p:cNvPr>
                <p:cNvSpPr/>
                <p:nvPr/>
              </p:nvSpPr>
              <p:spPr>
                <a:xfrm>
                  <a:off x="10870874" y="1826758"/>
                  <a:ext cx="11334" cy="11715"/>
                </a:xfrm>
                <a:custGeom>
                  <a:avLst/>
                  <a:gdLst>
                    <a:gd name="connsiteX0" fmla="*/ 4572 w 11334"/>
                    <a:gd name="connsiteY0" fmla="*/ 3620 h 11715"/>
                    <a:gd name="connsiteX1" fmla="*/ 381 w 11334"/>
                    <a:gd name="connsiteY1" fmla="*/ 1905 h 11715"/>
                    <a:gd name="connsiteX2" fmla="*/ 2953 w 11334"/>
                    <a:gd name="connsiteY2" fmla="*/ 5715 h 11715"/>
                    <a:gd name="connsiteX3" fmla="*/ 0 w 11334"/>
                    <a:gd name="connsiteY3" fmla="*/ 9144 h 11715"/>
                    <a:gd name="connsiteX4" fmla="*/ 4381 w 11334"/>
                    <a:gd name="connsiteY4" fmla="*/ 7810 h 11715"/>
                    <a:gd name="connsiteX5" fmla="*/ 6763 w 11334"/>
                    <a:gd name="connsiteY5" fmla="*/ 11716 h 11715"/>
                    <a:gd name="connsiteX6" fmla="*/ 6858 w 11334"/>
                    <a:gd name="connsiteY6" fmla="*/ 7144 h 11715"/>
                    <a:gd name="connsiteX7" fmla="*/ 11335 w 11334"/>
                    <a:gd name="connsiteY7" fmla="*/ 6096 h 11715"/>
                    <a:gd name="connsiteX8" fmla="*/ 7048 w 11334"/>
                    <a:gd name="connsiteY8" fmla="*/ 4572 h 11715"/>
                    <a:gd name="connsiteX9" fmla="*/ 7334 w 11334"/>
                    <a:gd name="connsiteY9" fmla="*/ 0 h 11715"/>
                    <a:gd name="connsiteX10" fmla="*/ 4572 w 11334"/>
                    <a:gd name="connsiteY10" fmla="*/ 3620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715">
                      <a:moveTo>
                        <a:pt x="4572" y="3620"/>
                      </a:moveTo>
                      <a:lnTo>
                        <a:pt x="381" y="1905"/>
                      </a:lnTo>
                      <a:lnTo>
                        <a:pt x="2953" y="5715"/>
                      </a:lnTo>
                      <a:lnTo>
                        <a:pt x="0" y="9144"/>
                      </a:lnTo>
                      <a:lnTo>
                        <a:pt x="4381" y="7810"/>
                      </a:lnTo>
                      <a:lnTo>
                        <a:pt x="6763" y="11716"/>
                      </a:lnTo>
                      <a:lnTo>
                        <a:pt x="6858" y="7144"/>
                      </a:lnTo>
                      <a:lnTo>
                        <a:pt x="11335" y="6096"/>
                      </a:lnTo>
                      <a:lnTo>
                        <a:pt x="7048" y="4572"/>
                      </a:lnTo>
                      <a:lnTo>
                        <a:pt x="7334" y="0"/>
                      </a:lnTo>
                      <a:lnTo>
                        <a:pt x="4572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2" name="Freeform: Shape 1401">
                  <a:extLst>
                    <a:ext uri="{FF2B5EF4-FFF2-40B4-BE49-F238E27FC236}">
                      <a16:creationId xmlns:a16="http://schemas.microsoft.com/office/drawing/2014/main" id="{2EEA7EBD-88D3-3109-5CC1-8E70A2F59E87}"/>
                    </a:ext>
                  </a:extLst>
                </p:cNvPr>
                <p:cNvSpPr/>
                <p:nvPr/>
              </p:nvSpPr>
              <p:spPr>
                <a:xfrm>
                  <a:off x="10824583" y="1657594"/>
                  <a:ext cx="11810" cy="11430"/>
                </a:xfrm>
                <a:custGeom>
                  <a:avLst/>
                  <a:gdLst>
                    <a:gd name="connsiteX0" fmla="*/ 6096 w 11810"/>
                    <a:gd name="connsiteY0" fmla="*/ 2953 h 11430"/>
                    <a:gd name="connsiteX1" fmla="*/ 2667 w 11810"/>
                    <a:gd name="connsiteY1" fmla="*/ 0 h 11430"/>
                    <a:gd name="connsiteX2" fmla="*/ 3905 w 11810"/>
                    <a:gd name="connsiteY2" fmla="*/ 4382 h 11430"/>
                    <a:gd name="connsiteX3" fmla="*/ 0 w 11810"/>
                    <a:gd name="connsiteY3" fmla="*/ 6858 h 11430"/>
                    <a:gd name="connsiteX4" fmla="*/ 4667 w 11810"/>
                    <a:gd name="connsiteY4" fmla="*/ 6953 h 11430"/>
                    <a:gd name="connsiteX5" fmla="*/ 5715 w 11810"/>
                    <a:gd name="connsiteY5" fmla="*/ 11430 h 11430"/>
                    <a:gd name="connsiteX6" fmla="*/ 7239 w 11810"/>
                    <a:gd name="connsiteY6" fmla="*/ 7049 h 11430"/>
                    <a:gd name="connsiteX7" fmla="*/ 11811 w 11810"/>
                    <a:gd name="connsiteY7" fmla="*/ 7430 h 11430"/>
                    <a:gd name="connsiteX8" fmla="*/ 8191 w 11810"/>
                    <a:gd name="connsiteY8" fmla="*/ 4572 h 11430"/>
                    <a:gd name="connsiteX9" fmla="*/ 9906 w 11810"/>
                    <a:gd name="connsiteY9" fmla="*/ 381 h 11430"/>
                    <a:gd name="connsiteX10" fmla="*/ 6096 w 11810"/>
                    <a:gd name="connsiteY10" fmla="*/ 2953 h 11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430">
                      <a:moveTo>
                        <a:pt x="6096" y="2953"/>
                      </a:moveTo>
                      <a:lnTo>
                        <a:pt x="2667" y="0"/>
                      </a:lnTo>
                      <a:lnTo>
                        <a:pt x="3905" y="4382"/>
                      </a:lnTo>
                      <a:lnTo>
                        <a:pt x="0" y="6858"/>
                      </a:lnTo>
                      <a:lnTo>
                        <a:pt x="4667" y="6953"/>
                      </a:lnTo>
                      <a:lnTo>
                        <a:pt x="5715" y="11430"/>
                      </a:lnTo>
                      <a:lnTo>
                        <a:pt x="7239" y="7049"/>
                      </a:lnTo>
                      <a:lnTo>
                        <a:pt x="11811" y="7430"/>
                      </a:lnTo>
                      <a:lnTo>
                        <a:pt x="8191" y="4572"/>
                      </a:lnTo>
                      <a:lnTo>
                        <a:pt x="9906" y="381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3" name="Freeform: Shape 1402">
                  <a:extLst>
                    <a:ext uri="{FF2B5EF4-FFF2-40B4-BE49-F238E27FC236}">
                      <a16:creationId xmlns:a16="http://schemas.microsoft.com/office/drawing/2014/main" id="{47126255-DCB1-A21A-16CB-CA61910BE661}"/>
                    </a:ext>
                  </a:extLst>
                </p:cNvPr>
                <p:cNvSpPr/>
                <p:nvPr/>
              </p:nvSpPr>
              <p:spPr>
                <a:xfrm>
                  <a:off x="10798579" y="1653879"/>
                  <a:ext cx="11525" cy="11906"/>
                </a:xfrm>
                <a:custGeom>
                  <a:avLst/>
                  <a:gdLst>
                    <a:gd name="connsiteX0" fmla="*/ 7048 w 11525"/>
                    <a:gd name="connsiteY0" fmla="*/ 3905 h 11906"/>
                    <a:gd name="connsiteX1" fmla="*/ 4572 w 11525"/>
                    <a:gd name="connsiteY1" fmla="*/ 0 h 11906"/>
                    <a:gd name="connsiteX2" fmla="*/ 4477 w 11525"/>
                    <a:gd name="connsiteY2" fmla="*/ 4667 h 11906"/>
                    <a:gd name="connsiteX3" fmla="*/ 0 w 11525"/>
                    <a:gd name="connsiteY3" fmla="*/ 5715 h 11906"/>
                    <a:gd name="connsiteX4" fmla="*/ 4381 w 11525"/>
                    <a:gd name="connsiteY4" fmla="*/ 7334 h 11906"/>
                    <a:gd name="connsiteX5" fmla="*/ 4000 w 11525"/>
                    <a:gd name="connsiteY5" fmla="*/ 11906 h 11906"/>
                    <a:gd name="connsiteX6" fmla="*/ 6858 w 11525"/>
                    <a:gd name="connsiteY6" fmla="*/ 8192 h 11906"/>
                    <a:gd name="connsiteX7" fmla="*/ 11144 w 11525"/>
                    <a:gd name="connsiteY7" fmla="*/ 10001 h 11906"/>
                    <a:gd name="connsiteX8" fmla="*/ 8477 w 11525"/>
                    <a:gd name="connsiteY8" fmla="*/ 6191 h 11906"/>
                    <a:gd name="connsiteX9" fmla="*/ 11525 w 11525"/>
                    <a:gd name="connsiteY9" fmla="*/ 2572 h 11906"/>
                    <a:gd name="connsiteX10" fmla="*/ 7048 w 11525"/>
                    <a:gd name="connsiteY10" fmla="*/ 3905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906">
                      <a:moveTo>
                        <a:pt x="7048" y="3905"/>
                      </a:moveTo>
                      <a:lnTo>
                        <a:pt x="4572" y="0"/>
                      </a:lnTo>
                      <a:lnTo>
                        <a:pt x="4477" y="4667"/>
                      </a:lnTo>
                      <a:lnTo>
                        <a:pt x="0" y="5715"/>
                      </a:lnTo>
                      <a:lnTo>
                        <a:pt x="4381" y="7334"/>
                      </a:lnTo>
                      <a:lnTo>
                        <a:pt x="4000" y="11906"/>
                      </a:lnTo>
                      <a:lnTo>
                        <a:pt x="6858" y="8192"/>
                      </a:lnTo>
                      <a:lnTo>
                        <a:pt x="11144" y="10001"/>
                      </a:lnTo>
                      <a:lnTo>
                        <a:pt x="8477" y="6191"/>
                      </a:lnTo>
                      <a:lnTo>
                        <a:pt x="11525" y="2572"/>
                      </a:lnTo>
                      <a:lnTo>
                        <a:pt x="7048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4" name="Freeform: Shape 1403">
                  <a:extLst>
                    <a:ext uri="{FF2B5EF4-FFF2-40B4-BE49-F238E27FC236}">
                      <a16:creationId xmlns:a16="http://schemas.microsoft.com/office/drawing/2014/main" id="{5A93A879-26C6-2EEE-A8B6-A1D268B3CF1D}"/>
                    </a:ext>
                  </a:extLst>
                </p:cNvPr>
                <p:cNvSpPr/>
                <p:nvPr/>
              </p:nvSpPr>
              <p:spPr>
                <a:xfrm>
                  <a:off x="10823916" y="1983540"/>
                  <a:ext cx="12096" cy="11620"/>
                </a:xfrm>
                <a:custGeom>
                  <a:avLst/>
                  <a:gdLst>
                    <a:gd name="connsiteX0" fmla="*/ 7334 w 12096"/>
                    <a:gd name="connsiteY0" fmla="*/ 4477 h 11620"/>
                    <a:gd name="connsiteX1" fmla="*/ 6287 w 12096"/>
                    <a:gd name="connsiteY1" fmla="*/ 0 h 11620"/>
                    <a:gd name="connsiteX2" fmla="*/ 4667 w 12096"/>
                    <a:gd name="connsiteY2" fmla="*/ 4381 h 11620"/>
                    <a:gd name="connsiteX3" fmla="*/ 0 w 12096"/>
                    <a:gd name="connsiteY3" fmla="*/ 4000 h 11620"/>
                    <a:gd name="connsiteX4" fmla="*/ 3715 w 12096"/>
                    <a:gd name="connsiteY4" fmla="*/ 6858 h 11620"/>
                    <a:gd name="connsiteX5" fmla="*/ 2000 w 12096"/>
                    <a:gd name="connsiteY5" fmla="*/ 11240 h 11620"/>
                    <a:gd name="connsiteX6" fmla="*/ 5810 w 12096"/>
                    <a:gd name="connsiteY6" fmla="*/ 8572 h 11620"/>
                    <a:gd name="connsiteX7" fmla="*/ 9430 w 12096"/>
                    <a:gd name="connsiteY7" fmla="*/ 11620 h 11620"/>
                    <a:gd name="connsiteX8" fmla="*/ 8096 w 12096"/>
                    <a:gd name="connsiteY8" fmla="*/ 7144 h 11620"/>
                    <a:gd name="connsiteX9" fmla="*/ 12097 w 12096"/>
                    <a:gd name="connsiteY9" fmla="*/ 4572 h 11620"/>
                    <a:gd name="connsiteX10" fmla="*/ 7334 w 12096"/>
                    <a:gd name="connsiteY10" fmla="*/ 4477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620">
                      <a:moveTo>
                        <a:pt x="7334" y="4477"/>
                      </a:moveTo>
                      <a:lnTo>
                        <a:pt x="6287" y="0"/>
                      </a:lnTo>
                      <a:lnTo>
                        <a:pt x="4667" y="4381"/>
                      </a:lnTo>
                      <a:lnTo>
                        <a:pt x="0" y="4000"/>
                      </a:lnTo>
                      <a:lnTo>
                        <a:pt x="3715" y="6858"/>
                      </a:lnTo>
                      <a:lnTo>
                        <a:pt x="2000" y="11240"/>
                      </a:lnTo>
                      <a:lnTo>
                        <a:pt x="5810" y="8572"/>
                      </a:lnTo>
                      <a:lnTo>
                        <a:pt x="9430" y="11620"/>
                      </a:lnTo>
                      <a:lnTo>
                        <a:pt x="8096" y="7144"/>
                      </a:lnTo>
                      <a:lnTo>
                        <a:pt x="12097" y="4572"/>
                      </a:lnTo>
                      <a:lnTo>
                        <a:pt x="7334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5" name="Freeform: Shape 1404">
                  <a:extLst>
                    <a:ext uri="{FF2B5EF4-FFF2-40B4-BE49-F238E27FC236}">
                      <a16:creationId xmlns:a16="http://schemas.microsoft.com/office/drawing/2014/main" id="{8478D87A-7C5C-1A6B-B460-CD9D4C4E2CA2}"/>
                    </a:ext>
                  </a:extLst>
                </p:cNvPr>
                <p:cNvSpPr/>
                <p:nvPr/>
              </p:nvSpPr>
              <p:spPr>
                <a:xfrm>
                  <a:off x="10757717" y="1748462"/>
                  <a:ext cx="11715" cy="12192"/>
                </a:xfrm>
                <a:custGeom>
                  <a:avLst/>
                  <a:gdLst>
                    <a:gd name="connsiteX0" fmla="*/ 7239 w 11715"/>
                    <a:gd name="connsiteY0" fmla="*/ 4667 h 12192"/>
                    <a:gd name="connsiteX1" fmla="*/ 7620 w 11715"/>
                    <a:gd name="connsiteY1" fmla="*/ 0 h 12192"/>
                    <a:gd name="connsiteX2" fmla="*/ 4763 w 11715"/>
                    <a:gd name="connsiteY2" fmla="*/ 3715 h 12192"/>
                    <a:gd name="connsiteX3" fmla="*/ 381 w 11715"/>
                    <a:gd name="connsiteY3" fmla="*/ 2000 h 12192"/>
                    <a:gd name="connsiteX4" fmla="*/ 3048 w 11715"/>
                    <a:gd name="connsiteY4" fmla="*/ 5810 h 12192"/>
                    <a:gd name="connsiteX5" fmla="*/ 0 w 11715"/>
                    <a:gd name="connsiteY5" fmla="*/ 9525 h 12192"/>
                    <a:gd name="connsiteX6" fmla="*/ 4572 w 11715"/>
                    <a:gd name="connsiteY6" fmla="*/ 8096 h 12192"/>
                    <a:gd name="connsiteX7" fmla="*/ 7048 w 11715"/>
                    <a:gd name="connsiteY7" fmla="*/ 12192 h 12192"/>
                    <a:gd name="connsiteX8" fmla="*/ 7144 w 11715"/>
                    <a:gd name="connsiteY8" fmla="*/ 7430 h 12192"/>
                    <a:gd name="connsiteX9" fmla="*/ 11716 w 11715"/>
                    <a:gd name="connsiteY9" fmla="*/ 6286 h 12192"/>
                    <a:gd name="connsiteX10" fmla="*/ 7239 w 11715"/>
                    <a:gd name="connsiteY10" fmla="*/ 4667 h 1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715" h="12192">
                      <a:moveTo>
                        <a:pt x="7239" y="4667"/>
                      </a:moveTo>
                      <a:lnTo>
                        <a:pt x="7620" y="0"/>
                      </a:lnTo>
                      <a:lnTo>
                        <a:pt x="4763" y="3715"/>
                      </a:lnTo>
                      <a:lnTo>
                        <a:pt x="381" y="2000"/>
                      </a:lnTo>
                      <a:lnTo>
                        <a:pt x="3048" y="5810"/>
                      </a:lnTo>
                      <a:lnTo>
                        <a:pt x="0" y="9525"/>
                      </a:lnTo>
                      <a:lnTo>
                        <a:pt x="4572" y="8096"/>
                      </a:lnTo>
                      <a:lnTo>
                        <a:pt x="7048" y="12192"/>
                      </a:lnTo>
                      <a:lnTo>
                        <a:pt x="7144" y="7430"/>
                      </a:lnTo>
                      <a:lnTo>
                        <a:pt x="11716" y="6286"/>
                      </a:lnTo>
                      <a:lnTo>
                        <a:pt x="7239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6" name="Freeform: Shape 1405">
                  <a:extLst>
                    <a:ext uri="{FF2B5EF4-FFF2-40B4-BE49-F238E27FC236}">
                      <a16:creationId xmlns:a16="http://schemas.microsoft.com/office/drawing/2014/main" id="{E40F024B-B1EB-F297-7CA1-F5ED3DFDF1C8}"/>
                    </a:ext>
                  </a:extLst>
                </p:cNvPr>
                <p:cNvSpPr/>
                <p:nvPr/>
              </p:nvSpPr>
              <p:spPr>
                <a:xfrm>
                  <a:off x="10769433" y="2073741"/>
                  <a:ext cx="12287" cy="11906"/>
                </a:xfrm>
                <a:custGeom>
                  <a:avLst/>
                  <a:gdLst>
                    <a:gd name="connsiteX0" fmla="*/ 8477 w 12287"/>
                    <a:gd name="connsiteY0" fmla="*/ 4763 h 11906"/>
                    <a:gd name="connsiteX1" fmla="*/ 10287 w 12287"/>
                    <a:gd name="connsiteY1" fmla="*/ 381 h 11906"/>
                    <a:gd name="connsiteX2" fmla="*/ 6382 w 12287"/>
                    <a:gd name="connsiteY2" fmla="*/ 3048 h 11906"/>
                    <a:gd name="connsiteX3" fmla="*/ 2667 w 12287"/>
                    <a:gd name="connsiteY3" fmla="*/ 0 h 11906"/>
                    <a:gd name="connsiteX4" fmla="*/ 4096 w 12287"/>
                    <a:gd name="connsiteY4" fmla="*/ 4572 h 11906"/>
                    <a:gd name="connsiteX5" fmla="*/ 0 w 12287"/>
                    <a:gd name="connsiteY5" fmla="*/ 7144 h 11906"/>
                    <a:gd name="connsiteX6" fmla="*/ 4763 w 12287"/>
                    <a:gd name="connsiteY6" fmla="*/ 7239 h 11906"/>
                    <a:gd name="connsiteX7" fmla="*/ 5905 w 12287"/>
                    <a:gd name="connsiteY7" fmla="*/ 11906 h 11906"/>
                    <a:gd name="connsiteX8" fmla="*/ 7525 w 12287"/>
                    <a:gd name="connsiteY8" fmla="*/ 7334 h 11906"/>
                    <a:gd name="connsiteX9" fmla="*/ 12287 w 12287"/>
                    <a:gd name="connsiteY9" fmla="*/ 7715 h 11906"/>
                    <a:gd name="connsiteX10" fmla="*/ 8477 w 12287"/>
                    <a:gd name="connsiteY10" fmla="*/ 4763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1906">
                      <a:moveTo>
                        <a:pt x="8477" y="4763"/>
                      </a:moveTo>
                      <a:lnTo>
                        <a:pt x="10287" y="381"/>
                      </a:lnTo>
                      <a:lnTo>
                        <a:pt x="6382" y="3048"/>
                      </a:lnTo>
                      <a:lnTo>
                        <a:pt x="2667" y="0"/>
                      </a:lnTo>
                      <a:lnTo>
                        <a:pt x="4096" y="4572"/>
                      </a:lnTo>
                      <a:lnTo>
                        <a:pt x="0" y="7144"/>
                      </a:lnTo>
                      <a:lnTo>
                        <a:pt x="4763" y="7239"/>
                      </a:lnTo>
                      <a:lnTo>
                        <a:pt x="5905" y="11906"/>
                      </a:lnTo>
                      <a:lnTo>
                        <a:pt x="7525" y="7334"/>
                      </a:lnTo>
                      <a:lnTo>
                        <a:pt x="12287" y="7715"/>
                      </a:lnTo>
                      <a:lnTo>
                        <a:pt x="8477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7" name="Freeform: Shape 1406">
                  <a:extLst>
                    <a:ext uri="{FF2B5EF4-FFF2-40B4-BE49-F238E27FC236}">
                      <a16:creationId xmlns:a16="http://schemas.microsoft.com/office/drawing/2014/main" id="{EF20E344-E4F5-DECD-6B15-1F71C1CE5B7E}"/>
                    </a:ext>
                  </a:extLst>
                </p:cNvPr>
                <p:cNvSpPr/>
                <p:nvPr/>
              </p:nvSpPr>
              <p:spPr>
                <a:xfrm>
                  <a:off x="10720093" y="1871811"/>
                  <a:ext cx="12001" cy="12382"/>
                </a:xfrm>
                <a:custGeom>
                  <a:avLst/>
                  <a:gdLst>
                    <a:gd name="connsiteX0" fmla="*/ 8858 w 12001"/>
                    <a:gd name="connsiteY0" fmla="*/ 6382 h 12382"/>
                    <a:gd name="connsiteX1" fmla="*/ 12001 w 12001"/>
                    <a:gd name="connsiteY1" fmla="*/ 2667 h 12382"/>
                    <a:gd name="connsiteX2" fmla="*/ 7334 w 12001"/>
                    <a:gd name="connsiteY2" fmla="*/ 4096 h 12382"/>
                    <a:gd name="connsiteX3" fmla="*/ 4763 w 12001"/>
                    <a:gd name="connsiteY3" fmla="*/ 0 h 12382"/>
                    <a:gd name="connsiteX4" fmla="*/ 4667 w 12001"/>
                    <a:gd name="connsiteY4" fmla="*/ 4763 h 12382"/>
                    <a:gd name="connsiteX5" fmla="*/ 0 w 12001"/>
                    <a:gd name="connsiteY5" fmla="*/ 6001 h 12382"/>
                    <a:gd name="connsiteX6" fmla="*/ 4572 w 12001"/>
                    <a:gd name="connsiteY6" fmla="*/ 7525 h 12382"/>
                    <a:gd name="connsiteX7" fmla="*/ 4191 w 12001"/>
                    <a:gd name="connsiteY7" fmla="*/ 12383 h 12382"/>
                    <a:gd name="connsiteX8" fmla="*/ 7144 w 12001"/>
                    <a:gd name="connsiteY8" fmla="*/ 8573 h 12382"/>
                    <a:gd name="connsiteX9" fmla="*/ 11621 w 12001"/>
                    <a:gd name="connsiteY9" fmla="*/ 10382 h 12382"/>
                    <a:gd name="connsiteX10" fmla="*/ 8858 w 12001"/>
                    <a:gd name="connsiteY10" fmla="*/ 6382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382">
                      <a:moveTo>
                        <a:pt x="8858" y="6382"/>
                      </a:moveTo>
                      <a:lnTo>
                        <a:pt x="12001" y="2667"/>
                      </a:lnTo>
                      <a:lnTo>
                        <a:pt x="7334" y="4096"/>
                      </a:lnTo>
                      <a:lnTo>
                        <a:pt x="4763" y="0"/>
                      </a:lnTo>
                      <a:lnTo>
                        <a:pt x="4667" y="4763"/>
                      </a:lnTo>
                      <a:lnTo>
                        <a:pt x="0" y="6001"/>
                      </a:lnTo>
                      <a:lnTo>
                        <a:pt x="4572" y="7525"/>
                      </a:lnTo>
                      <a:lnTo>
                        <a:pt x="4191" y="12383"/>
                      </a:lnTo>
                      <a:lnTo>
                        <a:pt x="7144" y="8573"/>
                      </a:lnTo>
                      <a:lnTo>
                        <a:pt x="11621" y="10382"/>
                      </a:lnTo>
                      <a:lnTo>
                        <a:pt x="8858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8" name="Freeform: Shape 1407">
                  <a:extLst>
                    <a:ext uri="{FF2B5EF4-FFF2-40B4-BE49-F238E27FC236}">
                      <a16:creationId xmlns:a16="http://schemas.microsoft.com/office/drawing/2014/main" id="{3B7D666A-37B0-9EF1-BE3F-43C72883F912}"/>
                    </a:ext>
                  </a:extLst>
                </p:cNvPr>
                <p:cNvSpPr/>
                <p:nvPr/>
              </p:nvSpPr>
              <p:spPr>
                <a:xfrm>
                  <a:off x="10673516" y="1694646"/>
                  <a:ext cx="12477" cy="12096"/>
                </a:xfrm>
                <a:custGeom>
                  <a:avLst/>
                  <a:gdLst>
                    <a:gd name="connsiteX0" fmla="*/ 8382 w 12477"/>
                    <a:gd name="connsiteY0" fmla="*/ 7429 h 12096"/>
                    <a:gd name="connsiteX1" fmla="*/ 12478 w 12477"/>
                    <a:gd name="connsiteY1" fmla="*/ 4763 h 12096"/>
                    <a:gd name="connsiteX2" fmla="*/ 7620 w 12477"/>
                    <a:gd name="connsiteY2" fmla="*/ 4667 h 12096"/>
                    <a:gd name="connsiteX3" fmla="*/ 6477 w 12477"/>
                    <a:gd name="connsiteY3" fmla="*/ 0 h 12096"/>
                    <a:gd name="connsiteX4" fmla="*/ 4858 w 12477"/>
                    <a:gd name="connsiteY4" fmla="*/ 4572 h 12096"/>
                    <a:gd name="connsiteX5" fmla="*/ 0 w 12477"/>
                    <a:gd name="connsiteY5" fmla="*/ 4191 h 12096"/>
                    <a:gd name="connsiteX6" fmla="*/ 3905 w 12477"/>
                    <a:gd name="connsiteY6" fmla="*/ 7144 h 12096"/>
                    <a:gd name="connsiteX7" fmla="*/ 2000 w 12477"/>
                    <a:gd name="connsiteY7" fmla="*/ 11716 h 12096"/>
                    <a:gd name="connsiteX8" fmla="*/ 6001 w 12477"/>
                    <a:gd name="connsiteY8" fmla="*/ 8953 h 12096"/>
                    <a:gd name="connsiteX9" fmla="*/ 9811 w 12477"/>
                    <a:gd name="connsiteY9" fmla="*/ 12097 h 12096"/>
                    <a:gd name="connsiteX10" fmla="*/ 8382 w 12477"/>
                    <a:gd name="connsiteY10" fmla="*/ 7429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096">
                      <a:moveTo>
                        <a:pt x="8382" y="7429"/>
                      </a:moveTo>
                      <a:lnTo>
                        <a:pt x="12478" y="4763"/>
                      </a:lnTo>
                      <a:lnTo>
                        <a:pt x="7620" y="4667"/>
                      </a:lnTo>
                      <a:lnTo>
                        <a:pt x="6477" y="0"/>
                      </a:lnTo>
                      <a:lnTo>
                        <a:pt x="4858" y="4572"/>
                      </a:lnTo>
                      <a:lnTo>
                        <a:pt x="0" y="4191"/>
                      </a:lnTo>
                      <a:lnTo>
                        <a:pt x="3905" y="7144"/>
                      </a:lnTo>
                      <a:lnTo>
                        <a:pt x="2000" y="11716"/>
                      </a:lnTo>
                      <a:lnTo>
                        <a:pt x="6001" y="8953"/>
                      </a:lnTo>
                      <a:lnTo>
                        <a:pt x="9811" y="12097"/>
                      </a:lnTo>
                      <a:lnTo>
                        <a:pt x="838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9" name="Freeform: Shape 1408">
                  <a:extLst>
                    <a:ext uri="{FF2B5EF4-FFF2-40B4-BE49-F238E27FC236}">
                      <a16:creationId xmlns:a16="http://schemas.microsoft.com/office/drawing/2014/main" id="{C42DC32D-68B8-3923-34D5-1C3BBD5910CB}"/>
                    </a:ext>
                  </a:extLst>
                </p:cNvPr>
                <p:cNvSpPr/>
                <p:nvPr/>
              </p:nvSpPr>
              <p:spPr>
                <a:xfrm>
                  <a:off x="10685994" y="2021925"/>
                  <a:ext cx="12191" cy="12668"/>
                </a:xfrm>
                <a:custGeom>
                  <a:avLst/>
                  <a:gdLst>
                    <a:gd name="connsiteX0" fmla="*/ 7429 w 12191"/>
                    <a:gd name="connsiteY0" fmla="*/ 7715 h 12668"/>
                    <a:gd name="connsiteX1" fmla="*/ 12192 w 12191"/>
                    <a:gd name="connsiteY1" fmla="*/ 6572 h 12668"/>
                    <a:gd name="connsiteX2" fmla="*/ 7525 w 12191"/>
                    <a:gd name="connsiteY2" fmla="*/ 4953 h 12668"/>
                    <a:gd name="connsiteX3" fmla="*/ 7906 w 12191"/>
                    <a:gd name="connsiteY3" fmla="*/ 0 h 12668"/>
                    <a:gd name="connsiteX4" fmla="*/ 4953 w 12191"/>
                    <a:gd name="connsiteY4" fmla="*/ 3905 h 12668"/>
                    <a:gd name="connsiteX5" fmla="*/ 381 w 12191"/>
                    <a:gd name="connsiteY5" fmla="*/ 2096 h 12668"/>
                    <a:gd name="connsiteX6" fmla="*/ 3143 w 12191"/>
                    <a:gd name="connsiteY6" fmla="*/ 6096 h 12668"/>
                    <a:gd name="connsiteX7" fmla="*/ 0 w 12191"/>
                    <a:gd name="connsiteY7" fmla="*/ 9906 h 12668"/>
                    <a:gd name="connsiteX8" fmla="*/ 4763 w 12191"/>
                    <a:gd name="connsiteY8" fmla="*/ 8477 h 12668"/>
                    <a:gd name="connsiteX9" fmla="*/ 7334 w 12191"/>
                    <a:gd name="connsiteY9" fmla="*/ 12668 h 12668"/>
                    <a:gd name="connsiteX10" fmla="*/ 7429 w 12191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1" h="12668">
                      <a:moveTo>
                        <a:pt x="7429" y="7715"/>
                      </a:moveTo>
                      <a:lnTo>
                        <a:pt x="12192" y="6572"/>
                      </a:lnTo>
                      <a:lnTo>
                        <a:pt x="7525" y="4953"/>
                      </a:lnTo>
                      <a:lnTo>
                        <a:pt x="7906" y="0"/>
                      </a:lnTo>
                      <a:lnTo>
                        <a:pt x="4953" y="3905"/>
                      </a:lnTo>
                      <a:lnTo>
                        <a:pt x="381" y="2096"/>
                      </a:lnTo>
                      <a:lnTo>
                        <a:pt x="3143" y="6096"/>
                      </a:lnTo>
                      <a:lnTo>
                        <a:pt x="0" y="9906"/>
                      </a:lnTo>
                      <a:lnTo>
                        <a:pt x="4763" y="8477"/>
                      </a:lnTo>
                      <a:lnTo>
                        <a:pt x="7334" y="12668"/>
                      </a:lnTo>
                      <a:lnTo>
                        <a:pt x="7429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0" name="Freeform: Shape 1409">
                  <a:extLst>
                    <a:ext uri="{FF2B5EF4-FFF2-40B4-BE49-F238E27FC236}">
                      <a16:creationId xmlns:a16="http://schemas.microsoft.com/office/drawing/2014/main" id="{53DF5F86-9D31-1B02-78F0-A298377BA455}"/>
                    </a:ext>
                  </a:extLst>
                </p:cNvPr>
                <p:cNvSpPr/>
                <p:nvPr/>
              </p:nvSpPr>
              <p:spPr>
                <a:xfrm>
                  <a:off x="10622081" y="1707314"/>
                  <a:ext cx="12858" cy="12382"/>
                </a:xfrm>
                <a:custGeom>
                  <a:avLst/>
                  <a:gdLst>
                    <a:gd name="connsiteX0" fmla="*/ 7811 w 12858"/>
                    <a:gd name="connsiteY0" fmla="*/ 7715 h 12382"/>
                    <a:gd name="connsiteX1" fmla="*/ 12859 w 12858"/>
                    <a:gd name="connsiteY1" fmla="*/ 8001 h 12382"/>
                    <a:gd name="connsiteX2" fmla="*/ 8858 w 12858"/>
                    <a:gd name="connsiteY2" fmla="*/ 5048 h 12382"/>
                    <a:gd name="connsiteX3" fmla="*/ 10763 w 12858"/>
                    <a:gd name="connsiteY3" fmla="*/ 381 h 12382"/>
                    <a:gd name="connsiteX4" fmla="*/ 6667 w 12858"/>
                    <a:gd name="connsiteY4" fmla="*/ 3239 h 12382"/>
                    <a:gd name="connsiteX5" fmla="*/ 2857 w 12858"/>
                    <a:gd name="connsiteY5" fmla="*/ 0 h 12382"/>
                    <a:gd name="connsiteX6" fmla="*/ 4286 w 12858"/>
                    <a:gd name="connsiteY6" fmla="*/ 4763 h 12382"/>
                    <a:gd name="connsiteX7" fmla="*/ 0 w 12858"/>
                    <a:gd name="connsiteY7" fmla="*/ 7429 h 12382"/>
                    <a:gd name="connsiteX8" fmla="*/ 5048 w 12858"/>
                    <a:gd name="connsiteY8" fmla="*/ 7525 h 12382"/>
                    <a:gd name="connsiteX9" fmla="*/ 6191 w 12858"/>
                    <a:gd name="connsiteY9" fmla="*/ 12382 h 12382"/>
                    <a:gd name="connsiteX10" fmla="*/ 7811 w 12858"/>
                    <a:gd name="connsiteY10" fmla="*/ 7715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858" h="12382">
                      <a:moveTo>
                        <a:pt x="7811" y="7715"/>
                      </a:moveTo>
                      <a:lnTo>
                        <a:pt x="12859" y="8001"/>
                      </a:lnTo>
                      <a:lnTo>
                        <a:pt x="8858" y="5048"/>
                      </a:lnTo>
                      <a:lnTo>
                        <a:pt x="10763" y="381"/>
                      </a:lnTo>
                      <a:lnTo>
                        <a:pt x="6667" y="3239"/>
                      </a:lnTo>
                      <a:lnTo>
                        <a:pt x="2857" y="0"/>
                      </a:lnTo>
                      <a:lnTo>
                        <a:pt x="4286" y="4763"/>
                      </a:lnTo>
                      <a:lnTo>
                        <a:pt x="0" y="7429"/>
                      </a:lnTo>
                      <a:lnTo>
                        <a:pt x="5048" y="7525"/>
                      </a:lnTo>
                      <a:lnTo>
                        <a:pt x="6191" y="12382"/>
                      </a:lnTo>
                      <a:lnTo>
                        <a:pt x="7811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1" name="Freeform: Shape 1410">
                  <a:extLst>
                    <a:ext uri="{FF2B5EF4-FFF2-40B4-BE49-F238E27FC236}">
                      <a16:creationId xmlns:a16="http://schemas.microsoft.com/office/drawing/2014/main" id="{C16F212C-E642-AB08-AB90-BCDE86EC4DCB}"/>
                    </a:ext>
                  </a:extLst>
                </p:cNvPr>
                <p:cNvSpPr/>
                <p:nvPr/>
              </p:nvSpPr>
              <p:spPr>
                <a:xfrm>
                  <a:off x="10640369" y="1992493"/>
                  <a:ext cx="12477" cy="12858"/>
                </a:xfrm>
                <a:custGeom>
                  <a:avLst/>
                  <a:gdLst>
                    <a:gd name="connsiteX0" fmla="*/ 7429 w 12477"/>
                    <a:gd name="connsiteY0" fmla="*/ 8858 h 12858"/>
                    <a:gd name="connsiteX1" fmla="*/ 12097 w 12477"/>
                    <a:gd name="connsiteY1" fmla="*/ 10763 h 12858"/>
                    <a:gd name="connsiteX2" fmla="*/ 9239 w 12477"/>
                    <a:gd name="connsiteY2" fmla="*/ 6668 h 12858"/>
                    <a:gd name="connsiteX3" fmla="*/ 12478 w 12477"/>
                    <a:gd name="connsiteY3" fmla="*/ 2762 h 12858"/>
                    <a:gd name="connsiteX4" fmla="*/ 7620 w 12477"/>
                    <a:gd name="connsiteY4" fmla="*/ 4191 h 12858"/>
                    <a:gd name="connsiteX5" fmla="*/ 4953 w 12477"/>
                    <a:gd name="connsiteY5" fmla="*/ 0 h 12858"/>
                    <a:gd name="connsiteX6" fmla="*/ 4858 w 12477"/>
                    <a:gd name="connsiteY6" fmla="*/ 4953 h 12858"/>
                    <a:gd name="connsiteX7" fmla="*/ 0 w 12477"/>
                    <a:gd name="connsiteY7" fmla="*/ 6191 h 12858"/>
                    <a:gd name="connsiteX8" fmla="*/ 4763 w 12477"/>
                    <a:gd name="connsiteY8" fmla="*/ 7906 h 12858"/>
                    <a:gd name="connsiteX9" fmla="*/ 4382 w 12477"/>
                    <a:gd name="connsiteY9" fmla="*/ 12859 h 12858"/>
                    <a:gd name="connsiteX10" fmla="*/ 7429 w 12477"/>
                    <a:gd name="connsiteY10" fmla="*/ 8858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858">
                      <a:moveTo>
                        <a:pt x="7429" y="8858"/>
                      </a:moveTo>
                      <a:lnTo>
                        <a:pt x="12097" y="10763"/>
                      </a:lnTo>
                      <a:lnTo>
                        <a:pt x="9239" y="6668"/>
                      </a:lnTo>
                      <a:lnTo>
                        <a:pt x="12478" y="2762"/>
                      </a:lnTo>
                      <a:lnTo>
                        <a:pt x="7620" y="4191"/>
                      </a:lnTo>
                      <a:lnTo>
                        <a:pt x="4953" y="0"/>
                      </a:lnTo>
                      <a:lnTo>
                        <a:pt x="4858" y="4953"/>
                      </a:lnTo>
                      <a:lnTo>
                        <a:pt x="0" y="6191"/>
                      </a:lnTo>
                      <a:lnTo>
                        <a:pt x="4763" y="7906"/>
                      </a:lnTo>
                      <a:lnTo>
                        <a:pt x="4382" y="12859"/>
                      </a:lnTo>
                      <a:lnTo>
                        <a:pt x="7429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2" name="Freeform: Shape 1411">
                  <a:extLst>
                    <a:ext uri="{FF2B5EF4-FFF2-40B4-BE49-F238E27FC236}">
                      <a16:creationId xmlns:a16="http://schemas.microsoft.com/office/drawing/2014/main" id="{71AEBC02-599C-43D7-D0A8-56C6F1B4B5A8}"/>
                    </a:ext>
                  </a:extLst>
                </p:cNvPr>
                <p:cNvSpPr/>
                <p:nvPr/>
              </p:nvSpPr>
              <p:spPr>
                <a:xfrm>
                  <a:off x="10616937" y="2094315"/>
                  <a:ext cx="13049" cy="12668"/>
                </a:xfrm>
                <a:custGeom>
                  <a:avLst/>
                  <a:gdLst>
                    <a:gd name="connsiteX0" fmla="*/ 6382 w 13049"/>
                    <a:gd name="connsiteY0" fmla="*/ 9334 h 12668"/>
                    <a:gd name="connsiteX1" fmla="*/ 10192 w 13049"/>
                    <a:gd name="connsiteY1" fmla="*/ 12668 h 12668"/>
                    <a:gd name="connsiteX2" fmla="*/ 8763 w 13049"/>
                    <a:gd name="connsiteY2" fmla="*/ 7810 h 12668"/>
                    <a:gd name="connsiteX3" fmla="*/ 13049 w 13049"/>
                    <a:gd name="connsiteY3" fmla="*/ 5048 h 12668"/>
                    <a:gd name="connsiteX4" fmla="*/ 8001 w 13049"/>
                    <a:gd name="connsiteY4" fmla="*/ 4953 h 12668"/>
                    <a:gd name="connsiteX5" fmla="*/ 6763 w 13049"/>
                    <a:gd name="connsiteY5" fmla="*/ 0 h 12668"/>
                    <a:gd name="connsiteX6" fmla="*/ 5144 w 13049"/>
                    <a:gd name="connsiteY6" fmla="*/ 4858 h 12668"/>
                    <a:gd name="connsiteX7" fmla="*/ 0 w 13049"/>
                    <a:gd name="connsiteY7" fmla="*/ 4477 h 12668"/>
                    <a:gd name="connsiteX8" fmla="*/ 4096 w 13049"/>
                    <a:gd name="connsiteY8" fmla="*/ 7525 h 12668"/>
                    <a:gd name="connsiteX9" fmla="*/ 2191 w 13049"/>
                    <a:gd name="connsiteY9" fmla="*/ 12287 h 12668"/>
                    <a:gd name="connsiteX10" fmla="*/ 6382 w 13049"/>
                    <a:gd name="connsiteY10" fmla="*/ 9334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2668">
                      <a:moveTo>
                        <a:pt x="6382" y="9334"/>
                      </a:moveTo>
                      <a:lnTo>
                        <a:pt x="10192" y="12668"/>
                      </a:lnTo>
                      <a:lnTo>
                        <a:pt x="8763" y="7810"/>
                      </a:lnTo>
                      <a:lnTo>
                        <a:pt x="13049" y="5048"/>
                      </a:lnTo>
                      <a:lnTo>
                        <a:pt x="8001" y="4953"/>
                      </a:lnTo>
                      <a:lnTo>
                        <a:pt x="6763" y="0"/>
                      </a:lnTo>
                      <a:lnTo>
                        <a:pt x="5144" y="4858"/>
                      </a:lnTo>
                      <a:lnTo>
                        <a:pt x="0" y="4477"/>
                      </a:lnTo>
                      <a:lnTo>
                        <a:pt x="4096" y="7525"/>
                      </a:lnTo>
                      <a:lnTo>
                        <a:pt x="2191" y="12287"/>
                      </a:lnTo>
                      <a:lnTo>
                        <a:pt x="6382" y="9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3" name="Freeform: Shape 1412">
                  <a:extLst>
                    <a:ext uri="{FF2B5EF4-FFF2-40B4-BE49-F238E27FC236}">
                      <a16:creationId xmlns:a16="http://schemas.microsoft.com/office/drawing/2014/main" id="{707FDAF3-8CFB-340C-EDB6-61E3E2B0B914}"/>
                    </a:ext>
                  </a:extLst>
                </p:cNvPr>
                <p:cNvSpPr/>
                <p:nvPr/>
              </p:nvSpPr>
              <p:spPr>
                <a:xfrm>
                  <a:off x="10593696" y="2118318"/>
                  <a:ext cx="12763" cy="13144"/>
                </a:xfrm>
                <a:custGeom>
                  <a:avLst/>
                  <a:gdLst>
                    <a:gd name="connsiteX0" fmla="*/ 4953 w 12763"/>
                    <a:gd name="connsiteY0" fmla="*/ 8763 h 13144"/>
                    <a:gd name="connsiteX1" fmla="*/ 7715 w 12763"/>
                    <a:gd name="connsiteY1" fmla="*/ 13145 h 13144"/>
                    <a:gd name="connsiteX2" fmla="*/ 7811 w 12763"/>
                    <a:gd name="connsiteY2" fmla="*/ 8001 h 13144"/>
                    <a:gd name="connsiteX3" fmla="*/ 12763 w 12763"/>
                    <a:gd name="connsiteY3" fmla="*/ 6763 h 13144"/>
                    <a:gd name="connsiteX4" fmla="*/ 7906 w 12763"/>
                    <a:gd name="connsiteY4" fmla="*/ 5144 h 13144"/>
                    <a:gd name="connsiteX5" fmla="*/ 8287 w 12763"/>
                    <a:gd name="connsiteY5" fmla="*/ 0 h 13144"/>
                    <a:gd name="connsiteX6" fmla="*/ 5144 w 12763"/>
                    <a:gd name="connsiteY6" fmla="*/ 4096 h 13144"/>
                    <a:gd name="connsiteX7" fmla="*/ 381 w 12763"/>
                    <a:gd name="connsiteY7" fmla="*/ 2096 h 13144"/>
                    <a:gd name="connsiteX8" fmla="*/ 3334 w 12763"/>
                    <a:gd name="connsiteY8" fmla="*/ 6382 h 13144"/>
                    <a:gd name="connsiteX9" fmla="*/ 0 w 12763"/>
                    <a:gd name="connsiteY9" fmla="*/ 10287 h 13144"/>
                    <a:gd name="connsiteX10" fmla="*/ 4953 w 12763"/>
                    <a:gd name="connsiteY10" fmla="*/ 8763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144">
                      <a:moveTo>
                        <a:pt x="4953" y="8763"/>
                      </a:moveTo>
                      <a:lnTo>
                        <a:pt x="7715" y="13145"/>
                      </a:lnTo>
                      <a:lnTo>
                        <a:pt x="7811" y="8001"/>
                      </a:lnTo>
                      <a:lnTo>
                        <a:pt x="12763" y="6763"/>
                      </a:lnTo>
                      <a:lnTo>
                        <a:pt x="7906" y="5144"/>
                      </a:lnTo>
                      <a:lnTo>
                        <a:pt x="8287" y="0"/>
                      </a:lnTo>
                      <a:lnTo>
                        <a:pt x="5144" y="4096"/>
                      </a:lnTo>
                      <a:lnTo>
                        <a:pt x="381" y="2096"/>
                      </a:lnTo>
                      <a:lnTo>
                        <a:pt x="3334" y="6382"/>
                      </a:lnTo>
                      <a:lnTo>
                        <a:pt x="0" y="10287"/>
                      </a:lnTo>
                      <a:lnTo>
                        <a:pt x="4953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4" name="Freeform: Shape 1413">
                  <a:extLst>
                    <a:ext uri="{FF2B5EF4-FFF2-40B4-BE49-F238E27FC236}">
                      <a16:creationId xmlns:a16="http://schemas.microsoft.com/office/drawing/2014/main" id="{97B25C3E-25F0-1A33-D0B8-CF4D7C031CE3}"/>
                    </a:ext>
                  </a:extLst>
                </p:cNvPr>
                <p:cNvSpPr/>
                <p:nvPr/>
              </p:nvSpPr>
              <p:spPr>
                <a:xfrm>
                  <a:off x="10512353" y="1661976"/>
                  <a:ext cx="13335" cy="12858"/>
                </a:xfrm>
                <a:custGeom>
                  <a:avLst/>
                  <a:gdLst>
                    <a:gd name="connsiteX0" fmla="*/ 5144 w 13335"/>
                    <a:gd name="connsiteY0" fmla="*/ 7810 h 12858"/>
                    <a:gd name="connsiteX1" fmla="*/ 6382 w 13335"/>
                    <a:gd name="connsiteY1" fmla="*/ 12859 h 12858"/>
                    <a:gd name="connsiteX2" fmla="*/ 8096 w 13335"/>
                    <a:gd name="connsiteY2" fmla="*/ 8001 h 12858"/>
                    <a:gd name="connsiteX3" fmla="*/ 13335 w 13335"/>
                    <a:gd name="connsiteY3" fmla="*/ 8382 h 12858"/>
                    <a:gd name="connsiteX4" fmla="*/ 9144 w 13335"/>
                    <a:gd name="connsiteY4" fmla="*/ 5239 h 12858"/>
                    <a:gd name="connsiteX5" fmla="*/ 11144 w 13335"/>
                    <a:gd name="connsiteY5" fmla="*/ 381 h 12858"/>
                    <a:gd name="connsiteX6" fmla="*/ 6858 w 13335"/>
                    <a:gd name="connsiteY6" fmla="*/ 3334 h 12858"/>
                    <a:gd name="connsiteX7" fmla="*/ 2858 w 13335"/>
                    <a:gd name="connsiteY7" fmla="*/ 0 h 12858"/>
                    <a:gd name="connsiteX8" fmla="*/ 4382 w 13335"/>
                    <a:gd name="connsiteY8" fmla="*/ 4953 h 12858"/>
                    <a:gd name="connsiteX9" fmla="*/ 0 w 13335"/>
                    <a:gd name="connsiteY9" fmla="*/ 7715 h 12858"/>
                    <a:gd name="connsiteX10" fmla="*/ 5144 w 13335"/>
                    <a:gd name="connsiteY10" fmla="*/ 7810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5" h="12858">
                      <a:moveTo>
                        <a:pt x="5144" y="7810"/>
                      </a:moveTo>
                      <a:lnTo>
                        <a:pt x="6382" y="12859"/>
                      </a:lnTo>
                      <a:lnTo>
                        <a:pt x="8096" y="8001"/>
                      </a:lnTo>
                      <a:lnTo>
                        <a:pt x="13335" y="8382"/>
                      </a:lnTo>
                      <a:lnTo>
                        <a:pt x="9144" y="5239"/>
                      </a:lnTo>
                      <a:lnTo>
                        <a:pt x="11144" y="381"/>
                      </a:lnTo>
                      <a:lnTo>
                        <a:pt x="6858" y="3334"/>
                      </a:lnTo>
                      <a:lnTo>
                        <a:pt x="2858" y="0"/>
                      </a:lnTo>
                      <a:lnTo>
                        <a:pt x="4382" y="4953"/>
                      </a:lnTo>
                      <a:lnTo>
                        <a:pt x="0" y="7715"/>
                      </a:lnTo>
                      <a:lnTo>
                        <a:pt x="5144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5" name="Freeform: Shape 1414">
                  <a:extLst>
                    <a:ext uri="{FF2B5EF4-FFF2-40B4-BE49-F238E27FC236}">
                      <a16:creationId xmlns:a16="http://schemas.microsoft.com/office/drawing/2014/main" id="{D279F763-C5E5-A472-ACAE-EE97E5E6B51D}"/>
                    </a:ext>
                  </a:extLst>
                </p:cNvPr>
                <p:cNvSpPr/>
                <p:nvPr/>
              </p:nvSpPr>
              <p:spPr>
                <a:xfrm>
                  <a:off x="10487207" y="1932771"/>
                  <a:ext cx="13620" cy="13144"/>
                </a:xfrm>
                <a:custGeom>
                  <a:avLst/>
                  <a:gdLst>
                    <a:gd name="connsiteX0" fmla="*/ 4191 w 13620"/>
                    <a:gd name="connsiteY0" fmla="*/ 7810 h 13144"/>
                    <a:gd name="connsiteX1" fmla="*/ 2191 w 13620"/>
                    <a:gd name="connsiteY1" fmla="*/ 12668 h 13144"/>
                    <a:gd name="connsiteX2" fmla="*/ 6572 w 13620"/>
                    <a:gd name="connsiteY2" fmla="*/ 9715 h 13144"/>
                    <a:gd name="connsiteX3" fmla="*/ 10573 w 13620"/>
                    <a:gd name="connsiteY3" fmla="*/ 13144 h 13144"/>
                    <a:gd name="connsiteX4" fmla="*/ 9049 w 13620"/>
                    <a:gd name="connsiteY4" fmla="*/ 8001 h 13144"/>
                    <a:gd name="connsiteX5" fmla="*/ 13621 w 13620"/>
                    <a:gd name="connsiteY5" fmla="*/ 5239 h 13144"/>
                    <a:gd name="connsiteX6" fmla="*/ 8287 w 13620"/>
                    <a:gd name="connsiteY6" fmla="*/ 5144 h 13144"/>
                    <a:gd name="connsiteX7" fmla="*/ 7048 w 13620"/>
                    <a:gd name="connsiteY7" fmla="*/ 0 h 13144"/>
                    <a:gd name="connsiteX8" fmla="*/ 5239 w 13620"/>
                    <a:gd name="connsiteY8" fmla="*/ 4953 h 13144"/>
                    <a:gd name="connsiteX9" fmla="*/ 0 w 13620"/>
                    <a:gd name="connsiteY9" fmla="*/ 4572 h 13144"/>
                    <a:gd name="connsiteX10" fmla="*/ 4191 w 13620"/>
                    <a:gd name="connsiteY10" fmla="*/ 7810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3144">
                      <a:moveTo>
                        <a:pt x="4191" y="7810"/>
                      </a:moveTo>
                      <a:lnTo>
                        <a:pt x="2191" y="12668"/>
                      </a:lnTo>
                      <a:lnTo>
                        <a:pt x="6572" y="9715"/>
                      </a:lnTo>
                      <a:lnTo>
                        <a:pt x="10573" y="13144"/>
                      </a:lnTo>
                      <a:lnTo>
                        <a:pt x="9049" y="8001"/>
                      </a:lnTo>
                      <a:lnTo>
                        <a:pt x="13621" y="5239"/>
                      </a:lnTo>
                      <a:lnTo>
                        <a:pt x="8287" y="5144"/>
                      </a:lnTo>
                      <a:lnTo>
                        <a:pt x="7048" y="0"/>
                      </a:lnTo>
                      <a:lnTo>
                        <a:pt x="5239" y="4953"/>
                      </a:lnTo>
                      <a:lnTo>
                        <a:pt x="0" y="4572"/>
                      </a:lnTo>
                      <a:lnTo>
                        <a:pt x="4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6" name="Freeform: Shape 1415">
                  <a:extLst>
                    <a:ext uri="{FF2B5EF4-FFF2-40B4-BE49-F238E27FC236}">
                      <a16:creationId xmlns:a16="http://schemas.microsoft.com/office/drawing/2014/main" id="{8F1B9A35-A871-3956-1249-4AAF7EB7C4DA}"/>
                    </a:ext>
                  </a:extLst>
                </p:cNvPr>
                <p:cNvSpPr/>
                <p:nvPr/>
              </p:nvSpPr>
              <p:spPr>
                <a:xfrm>
                  <a:off x="10487207" y="2094887"/>
                  <a:ext cx="13334" cy="13811"/>
                </a:xfrm>
                <a:custGeom>
                  <a:avLst/>
                  <a:gdLst>
                    <a:gd name="connsiteX0" fmla="*/ 3524 w 13334"/>
                    <a:gd name="connsiteY0" fmla="*/ 6668 h 13811"/>
                    <a:gd name="connsiteX1" fmla="*/ 0 w 13334"/>
                    <a:gd name="connsiteY1" fmla="*/ 10763 h 13811"/>
                    <a:gd name="connsiteX2" fmla="*/ 5144 w 13334"/>
                    <a:gd name="connsiteY2" fmla="*/ 9239 h 13811"/>
                    <a:gd name="connsiteX3" fmla="*/ 8001 w 13334"/>
                    <a:gd name="connsiteY3" fmla="*/ 13811 h 13811"/>
                    <a:gd name="connsiteX4" fmla="*/ 8096 w 13334"/>
                    <a:gd name="connsiteY4" fmla="*/ 8477 h 13811"/>
                    <a:gd name="connsiteX5" fmla="*/ 13335 w 13334"/>
                    <a:gd name="connsiteY5" fmla="*/ 7144 h 13811"/>
                    <a:gd name="connsiteX6" fmla="*/ 8287 w 13334"/>
                    <a:gd name="connsiteY6" fmla="*/ 5334 h 13811"/>
                    <a:gd name="connsiteX7" fmla="*/ 8668 w 13334"/>
                    <a:gd name="connsiteY7" fmla="*/ 0 h 13811"/>
                    <a:gd name="connsiteX8" fmla="*/ 5334 w 13334"/>
                    <a:gd name="connsiteY8" fmla="*/ 4286 h 13811"/>
                    <a:gd name="connsiteX9" fmla="*/ 476 w 13334"/>
                    <a:gd name="connsiteY9" fmla="*/ 2286 h 13811"/>
                    <a:gd name="connsiteX10" fmla="*/ 3524 w 13334"/>
                    <a:gd name="connsiteY10" fmla="*/ 6668 h 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3811">
                      <a:moveTo>
                        <a:pt x="3524" y="6668"/>
                      </a:moveTo>
                      <a:lnTo>
                        <a:pt x="0" y="10763"/>
                      </a:lnTo>
                      <a:lnTo>
                        <a:pt x="5144" y="9239"/>
                      </a:lnTo>
                      <a:lnTo>
                        <a:pt x="8001" y="13811"/>
                      </a:lnTo>
                      <a:lnTo>
                        <a:pt x="8096" y="8477"/>
                      </a:lnTo>
                      <a:lnTo>
                        <a:pt x="13335" y="7144"/>
                      </a:lnTo>
                      <a:lnTo>
                        <a:pt x="8287" y="5334"/>
                      </a:lnTo>
                      <a:lnTo>
                        <a:pt x="8668" y="0"/>
                      </a:lnTo>
                      <a:lnTo>
                        <a:pt x="5334" y="4286"/>
                      </a:lnTo>
                      <a:lnTo>
                        <a:pt x="476" y="2286"/>
                      </a:lnTo>
                      <a:lnTo>
                        <a:pt x="3524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7" name="Freeform: Shape 1416">
                  <a:extLst>
                    <a:ext uri="{FF2B5EF4-FFF2-40B4-BE49-F238E27FC236}">
                      <a16:creationId xmlns:a16="http://schemas.microsoft.com/office/drawing/2014/main" id="{E19961D3-5D92-A8A5-FFC2-EC290C64F88C}"/>
                    </a:ext>
                  </a:extLst>
                </p:cNvPr>
                <p:cNvSpPr/>
                <p:nvPr/>
              </p:nvSpPr>
              <p:spPr>
                <a:xfrm>
                  <a:off x="10449012" y="1999161"/>
                  <a:ext cx="13906" cy="13334"/>
                </a:xfrm>
                <a:custGeom>
                  <a:avLst/>
                  <a:gdLst>
                    <a:gd name="connsiteX0" fmla="*/ 4572 w 13906"/>
                    <a:gd name="connsiteY0" fmla="*/ 5144 h 13334"/>
                    <a:gd name="connsiteX1" fmla="*/ 0 w 13906"/>
                    <a:gd name="connsiteY1" fmla="*/ 8001 h 13334"/>
                    <a:gd name="connsiteX2" fmla="*/ 5429 w 13906"/>
                    <a:gd name="connsiteY2" fmla="*/ 8096 h 13334"/>
                    <a:gd name="connsiteX3" fmla="*/ 6668 w 13906"/>
                    <a:gd name="connsiteY3" fmla="*/ 13335 h 13334"/>
                    <a:gd name="connsiteX4" fmla="*/ 8477 w 13906"/>
                    <a:gd name="connsiteY4" fmla="*/ 8287 h 13334"/>
                    <a:gd name="connsiteX5" fmla="*/ 13907 w 13906"/>
                    <a:gd name="connsiteY5" fmla="*/ 8668 h 13334"/>
                    <a:gd name="connsiteX6" fmla="*/ 9620 w 13906"/>
                    <a:gd name="connsiteY6" fmla="*/ 5334 h 13334"/>
                    <a:gd name="connsiteX7" fmla="*/ 11621 w 13906"/>
                    <a:gd name="connsiteY7" fmla="*/ 381 h 13334"/>
                    <a:gd name="connsiteX8" fmla="*/ 7144 w 13906"/>
                    <a:gd name="connsiteY8" fmla="*/ 3429 h 13334"/>
                    <a:gd name="connsiteX9" fmla="*/ 3048 w 13906"/>
                    <a:gd name="connsiteY9" fmla="*/ 0 h 13334"/>
                    <a:gd name="connsiteX10" fmla="*/ 4572 w 13906"/>
                    <a:gd name="connsiteY10" fmla="*/ 5144 h 1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334">
                      <a:moveTo>
                        <a:pt x="4572" y="5144"/>
                      </a:moveTo>
                      <a:lnTo>
                        <a:pt x="0" y="8001"/>
                      </a:lnTo>
                      <a:lnTo>
                        <a:pt x="5429" y="8096"/>
                      </a:lnTo>
                      <a:lnTo>
                        <a:pt x="6668" y="13335"/>
                      </a:lnTo>
                      <a:lnTo>
                        <a:pt x="8477" y="8287"/>
                      </a:lnTo>
                      <a:lnTo>
                        <a:pt x="13907" y="8668"/>
                      </a:lnTo>
                      <a:lnTo>
                        <a:pt x="9620" y="5334"/>
                      </a:lnTo>
                      <a:lnTo>
                        <a:pt x="11621" y="381"/>
                      </a:lnTo>
                      <a:lnTo>
                        <a:pt x="7144" y="3429"/>
                      </a:lnTo>
                      <a:lnTo>
                        <a:pt x="3048" y="0"/>
                      </a:lnTo>
                      <a:lnTo>
                        <a:pt x="4572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8" name="Freeform: Shape 1417">
                  <a:extLst>
                    <a:ext uri="{FF2B5EF4-FFF2-40B4-BE49-F238E27FC236}">
                      <a16:creationId xmlns:a16="http://schemas.microsoft.com/office/drawing/2014/main" id="{6FD0826D-2099-5A92-71DA-4404762F6E26}"/>
                    </a:ext>
                  </a:extLst>
                </p:cNvPr>
                <p:cNvSpPr/>
                <p:nvPr/>
              </p:nvSpPr>
              <p:spPr>
                <a:xfrm>
                  <a:off x="10466538" y="2224427"/>
                  <a:ext cx="13525" cy="14001"/>
                </a:xfrm>
                <a:custGeom>
                  <a:avLst/>
                  <a:gdLst>
                    <a:gd name="connsiteX0" fmla="*/ 5334 w 13525"/>
                    <a:gd name="connsiteY0" fmla="*/ 5429 h 14001"/>
                    <a:gd name="connsiteX1" fmla="*/ 0 w 13525"/>
                    <a:gd name="connsiteY1" fmla="*/ 6763 h 14001"/>
                    <a:gd name="connsiteX2" fmla="*/ 5239 w 13525"/>
                    <a:gd name="connsiteY2" fmla="*/ 8573 h 14001"/>
                    <a:gd name="connsiteX3" fmla="*/ 4763 w 13525"/>
                    <a:gd name="connsiteY3" fmla="*/ 14002 h 14001"/>
                    <a:gd name="connsiteX4" fmla="*/ 8096 w 13525"/>
                    <a:gd name="connsiteY4" fmla="*/ 9620 h 14001"/>
                    <a:gd name="connsiteX5" fmla="*/ 13145 w 13525"/>
                    <a:gd name="connsiteY5" fmla="*/ 11716 h 14001"/>
                    <a:gd name="connsiteX6" fmla="*/ 10001 w 13525"/>
                    <a:gd name="connsiteY6" fmla="*/ 7239 h 14001"/>
                    <a:gd name="connsiteX7" fmla="*/ 13526 w 13525"/>
                    <a:gd name="connsiteY7" fmla="*/ 3048 h 14001"/>
                    <a:gd name="connsiteX8" fmla="*/ 8382 w 13525"/>
                    <a:gd name="connsiteY8" fmla="*/ 4572 h 14001"/>
                    <a:gd name="connsiteX9" fmla="*/ 5429 w 13525"/>
                    <a:gd name="connsiteY9" fmla="*/ 0 h 14001"/>
                    <a:gd name="connsiteX10" fmla="*/ 5334 w 13525"/>
                    <a:gd name="connsiteY10" fmla="*/ 542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334" y="5429"/>
                      </a:moveTo>
                      <a:lnTo>
                        <a:pt x="0" y="6763"/>
                      </a:lnTo>
                      <a:lnTo>
                        <a:pt x="5239" y="8573"/>
                      </a:lnTo>
                      <a:lnTo>
                        <a:pt x="4763" y="14002"/>
                      </a:lnTo>
                      <a:lnTo>
                        <a:pt x="8096" y="9620"/>
                      </a:lnTo>
                      <a:lnTo>
                        <a:pt x="13145" y="11716"/>
                      </a:lnTo>
                      <a:lnTo>
                        <a:pt x="10001" y="7239"/>
                      </a:lnTo>
                      <a:lnTo>
                        <a:pt x="13526" y="3048"/>
                      </a:lnTo>
                      <a:lnTo>
                        <a:pt x="8382" y="4572"/>
                      </a:lnTo>
                      <a:lnTo>
                        <a:pt x="5429" y="0"/>
                      </a:lnTo>
                      <a:lnTo>
                        <a:pt x="533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9" name="Freeform: Shape 1418">
                  <a:extLst>
                    <a:ext uri="{FF2B5EF4-FFF2-40B4-BE49-F238E27FC236}">
                      <a16:creationId xmlns:a16="http://schemas.microsoft.com/office/drawing/2014/main" id="{BA8D93E2-110B-CCE6-8846-F37499493E4B}"/>
                    </a:ext>
                  </a:extLst>
                </p:cNvPr>
                <p:cNvSpPr/>
                <p:nvPr/>
              </p:nvSpPr>
              <p:spPr>
                <a:xfrm>
                  <a:off x="10380146" y="1857143"/>
                  <a:ext cx="14096" cy="13716"/>
                </a:xfrm>
                <a:custGeom>
                  <a:avLst/>
                  <a:gdLst>
                    <a:gd name="connsiteX0" fmla="*/ 5429 w 14096"/>
                    <a:gd name="connsiteY0" fmla="*/ 5239 h 13716"/>
                    <a:gd name="connsiteX1" fmla="*/ 0 w 14096"/>
                    <a:gd name="connsiteY1" fmla="*/ 4858 h 13716"/>
                    <a:gd name="connsiteX2" fmla="*/ 4381 w 14096"/>
                    <a:gd name="connsiteY2" fmla="*/ 8192 h 13716"/>
                    <a:gd name="connsiteX3" fmla="*/ 2286 w 14096"/>
                    <a:gd name="connsiteY3" fmla="*/ 13240 h 13716"/>
                    <a:gd name="connsiteX4" fmla="*/ 6763 w 14096"/>
                    <a:gd name="connsiteY4" fmla="*/ 10096 h 13716"/>
                    <a:gd name="connsiteX5" fmla="*/ 11049 w 14096"/>
                    <a:gd name="connsiteY5" fmla="*/ 13716 h 13716"/>
                    <a:gd name="connsiteX6" fmla="*/ 9430 w 14096"/>
                    <a:gd name="connsiteY6" fmla="*/ 8382 h 13716"/>
                    <a:gd name="connsiteX7" fmla="*/ 14097 w 14096"/>
                    <a:gd name="connsiteY7" fmla="*/ 5525 h 13716"/>
                    <a:gd name="connsiteX8" fmla="*/ 8572 w 14096"/>
                    <a:gd name="connsiteY8" fmla="*/ 5334 h 13716"/>
                    <a:gd name="connsiteX9" fmla="*/ 7239 w 14096"/>
                    <a:gd name="connsiteY9" fmla="*/ 0 h 13716"/>
                    <a:gd name="connsiteX10" fmla="*/ 5429 w 14096"/>
                    <a:gd name="connsiteY10" fmla="*/ 5239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6" h="13716">
                      <a:moveTo>
                        <a:pt x="5429" y="5239"/>
                      </a:moveTo>
                      <a:lnTo>
                        <a:pt x="0" y="4858"/>
                      </a:lnTo>
                      <a:lnTo>
                        <a:pt x="4381" y="8192"/>
                      </a:lnTo>
                      <a:lnTo>
                        <a:pt x="2286" y="13240"/>
                      </a:lnTo>
                      <a:lnTo>
                        <a:pt x="6763" y="10096"/>
                      </a:lnTo>
                      <a:lnTo>
                        <a:pt x="11049" y="13716"/>
                      </a:lnTo>
                      <a:lnTo>
                        <a:pt x="9430" y="8382"/>
                      </a:lnTo>
                      <a:lnTo>
                        <a:pt x="14097" y="5525"/>
                      </a:lnTo>
                      <a:lnTo>
                        <a:pt x="8572" y="5334"/>
                      </a:lnTo>
                      <a:lnTo>
                        <a:pt x="7239" y="0"/>
                      </a:lnTo>
                      <a:lnTo>
                        <a:pt x="542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0" name="Freeform: Shape 1419">
                  <a:extLst>
                    <a:ext uri="{FF2B5EF4-FFF2-40B4-BE49-F238E27FC236}">
                      <a16:creationId xmlns:a16="http://schemas.microsoft.com/office/drawing/2014/main" id="{73A0506D-4D32-602D-2ADA-848CFE038D19}"/>
                    </a:ext>
                  </a:extLst>
                </p:cNvPr>
                <p:cNvSpPr/>
                <p:nvPr/>
              </p:nvSpPr>
              <p:spPr>
                <a:xfrm>
                  <a:off x="10381956" y="2122033"/>
                  <a:ext cx="13811" cy="14287"/>
                </a:xfrm>
                <a:custGeom>
                  <a:avLst/>
                  <a:gdLst>
                    <a:gd name="connsiteX0" fmla="*/ 5524 w 13811"/>
                    <a:gd name="connsiteY0" fmla="*/ 4382 h 14287"/>
                    <a:gd name="connsiteX1" fmla="*/ 381 w 13811"/>
                    <a:gd name="connsiteY1" fmla="*/ 2286 h 14287"/>
                    <a:gd name="connsiteX2" fmla="*/ 3524 w 13811"/>
                    <a:gd name="connsiteY2" fmla="*/ 6858 h 14287"/>
                    <a:gd name="connsiteX3" fmla="*/ 0 w 13811"/>
                    <a:gd name="connsiteY3" fmla="*/ 11144 h 14287"/>
                    <a:gd name="connsiteX4" fmla="*/ 5334 w 13811"/>
                    <a:gd name="connsiteY4" fmla="*/ 9525 h 14287"/>
                    <a:gd name="connsiteX5" fmla="*/ 8287 w 13811"/>
                    <a:gd name="connsiteY5" fmla="*/ 14288 h 14287"/>
                    <a:gd name="connsiteX6" fmla="*/ 8382 w 13811"/>
                    <a:gd name="connsiteY6" fmla="*/ 8668 h 14287"/>
                    <a:gd name="connsiteX7" fmla="*/ 13811 w 13811"/>
                    <a:gd name="connsiteY7" fmla="*/ 7334 h 14287"/>
                    <a:gd name="connsiteX8" fmla="*/ 8477 w 13811"/>
                    <a:gd name="connsiteY8" fmla="*/ 5525 h 14287"/>
                    <a:gd name="connsiteX9" fmla="*/ 8953 w 13811"/>
                    <a:gd name="connsiteY9" fmla="*/ 0 h 14287"/>
                    <a:gd name="connsiteX10" fmla="*/ 5524 w 13811"/>
                    <a:gd name="connsiteY10" fmla="*/ 4382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4287">
                      <a:moveTo>
                        <a:pt x="5524" y="4382"/>
                      </a:moveTo>
                      <a:lnTo>
                        <a:pt x="381" y="2286"/>
                      </a:lnTo>
                      <a:lnTo>
                        <a:pt x="3524" y="6858"/>
                      </a:lnTo>
                      <a:lnTo>
                        <a:pt x="0" y="11144"/>
                      </a:lnTo>
                      <a:lnTo>
                        <a:pt x="5334" y="9525"/>
                      </a:lnTo>
                      <a:lnTo>
                        <a:pt x="8287" y="14288"/>
                      </a:lnTo>
                      <a:lnTo>
                        <a:pt x="8382" y="8668"/>
                      </a:lnTo>
                      <a:lnTo>
                        <a:pt x="13811" y="7334"/>
                      </a:lnTo>
                      <a:lnTo>
                        <a:pt x="8477" y="5525"/>
                      </a:lnTo>
                      <a:lnTo>
                        <a:pt x="8953" y="0"/>
                      </a:lnTo>
                      <a:lnTo>
                        <a:pt x="5524" y="4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1" name="Freeform: Shape 1420">
                  <a:extLst>
                    <a:ext uri="{FF2B5EF4-FFF2-40B4-BE49-F238E27FC236}">
                      <a16:creationId xmlns:a16="http://schemas.microsoft.com/office/drawing/2014/main" id="{B342A58A-DD35-BCD0-BA3E-1131FD06FD57}"/>
                    </a:ext>
                  </a:extLst>
                </p:cNvPr>
                <p:cNvSpPr/>
                <p:nvPr/>
              </p:nvSpPr>
              <p:spPr>
                <a:xfrm>
                  <a:off x="10333378" y="1960108"/>
                  <a:ext cx="14477" cy="14001"/>
                </a:xfrm>
                <a:custGeom>
                  <a:avLst/>
                  <a:gdLst>
                    <a:gd name="connsiteX0" fmla="*/ 7525 w 14477"/>
                    <a:gd name="connsiteY0" fmla="*/ 3620 h 14001"/>
                    <a:gd name="connsiteX1" fmla="*/ 3238 w 14477"/>
                    <a:gd name="connsiteY1" fmla="*/ 0 h 14001"/>
                    <a:gd name="connsiteX2" fmla="*/ 4858 w 14477"/>
                    <a:gd name="connsiteY2" fmla="*/ 5429 h 14001"/>
                    <a:gd name="connsiteX3" fmla="*/ 0 w 14477"/>
                    <a:gd name="connsiteY3" fmla="*/ 8382 h 14001"/>
                    <a:gd name="connsiteX4" fmla="*/ 5620 w 14477"/>
                    <a:gd name="connsiteY4" fmla="*/ 8477 h 14001"/>
                    <a:gd name="connsiteX5" fmla="*/ 7048 w 14477"/>
                    <a:gd name="connsiteY5" fmla="*/ 14002 h 14001"/>
                    <a:gd name="connsiteX6" fmla="*/ 8858 w 14477"/>
                    <a:gd name="connsiteY6" fmla="*/ 8668 h 14001"/>
                    <a:gd name="connsiteX7" fmla="*/ 14478 w 14477"/>
                    <a:gd name="connsiteY7" fmla="*/ 9049 h 14001"/>
                    <a:gd name="connsiteX8" fmla="*/ 10001 w 14477"/>
                    <a:gd name="connsiteY8" fmla="*/ 5620 h 14001"/>
                    <a:gd name="connsiteX9" fmla="*/ 12097 w 14477"/>
                    <a:gd name="connsiteY9" fmla="*/ 476 h 14001"/>
                    <a:gd name="connsiteX10" fmla="*/ 7525 w 14477"/>
                    <a:gd name="connsiteY10" fmla="*/ 3620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4001">
                      <a:moveTo>
                        <a:pt x="7525" y="3620"/>
                      </a:moveTo>
                      <a:lnTo>
                        <a:pt x="3238" y="0"/>
                      </a:lnTo>
                      <a:lnTo>
                        <a:pt x="4858" y="5429"/>
                      </a:lnTo>
                      <a:lnTo>
                        <a:pt x="0" y="8382"/>
                      </a:lnTo>
                      <a:lnTo>
                        <a:pt x="5620" y="8477"/>
                      </a:lnTo>
                      <a:lnTo>
                        <a:pt x="7048" y="14002"/>
                      </a:lnTo>
                      <a:lnTo>
                        <a:pt x="8858" y="8668"/>
                      </a:lnTo>
                      <a:lnTo>
                        <a:pt x="14478" y="9049"/>
                      </a:lnTo>
                      <a:lnTo>
                        <a:pt x="10001" y="5620"/>
                      </a:lnTo>
                      <a:lnTo>
                        <a:pt x="12097" y="476"/>
                      </a:lnTo>
                      <a:lnTo>
                        <a:pt x="7525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2" name="Freeform: Shape 1421">
                  <a:extLst>
                    <a:ext uri="{FF2B5EF4-FFF2-40B4-BE49-F238E27FC236}">
                      <a16:creationId xmlns:a16="http://schemas.microsoft.com/office/drawing/2014/main" id="{9F2CEEC2-BB49-6162-FE0D-35465DE413FF}"/>
                    </a:ext>
                  </a:extLst>
                </p:cNvPr>
                <p:cNvSpPr/>
                <p:nvPr/>
              </p:nvSpPr>
              <p:spPr>
                <a:xfrm>
                  <a:off x="10346237" y="2191280"/>
                  <a:ext cx="14001" cy="14573"/>
                </a:xfrm>
                <a:custGeom>
                  <a:avLst/>
                  <a:gdLst>
                    <a:gd name="connsiteX0" fmla="*/ 8572 w 14001"/>
                    <a:gd name="connsiteY0" fmla="*/ 4858 h 14573"/>
                    <a:gd name="connsiteX1" fmla="*/ 5620 w 14001"/>
                    <a:gd name="connsiteY1" fmla="*/ 0 h 14573"/>
                    <a:gd name="connsiteX2" fmla="*/ 5524 w 14001"/>
                    <a:gd name="connsiteY2" fmla="*/ 5715 h 14573"/>
                    <a:gd name="connsiteX3" fmla="*/ 0 w 14001"/>
                    <a:gd name="connsiteY3" fmla="*/ 7048 h 14573"/>
                    <a:gd name="connsiteX4" fmla="*/ 5334 w 14001"/>
                    <a:gd name="connsiteY4" fmla="*/ 8954 h 14573"/>
                    <a:gd name="connsiteX5" fmla="*/ 4953 w 14001"/>
                    <a:gd name="connsiteY5" fmla="*/ 14573 h 14573"/>
                    <a:gd name="connsiteX6" fmla="*/ 8382 w 14001"/>
                    <a:gd name="connsiteY6" fmla="*/ 10096 h 14573"/>
                    <a:gd name="connsiteX7" fmla="*/ 13621 w 14001"/>
                    <a:gd name="connsiteY7" fmla="*/ 12192 h 14573"/>
                    <a:gd name="connsiteX8" fmla="*/ 10382 w 14001"/>
                    <a:gd name="connsiteY8" fmla="*/ 7525 h 14573"/>
                    <a:gd name="connsiteX9" fmla="*/ 14002 w 14001"/>
                    <a:gd name="connsiteY9" fmla="*/ 3238 h 14573"/>
                    <a:gd name="connsiteX10" fmla="*/ 8572 w 14001"/>
                    <a:gd name="connsiteY10" fmla="*/ 4858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01" h="14573">
                      <a:moveTo>
                        <a:pt x="8572" y="4858"/>
                      </a:moveTo>
                      <a:lnTo>
                        <a:pt x="5620" y="0"/>
                      </a:lnTo>
                      <a:lnTo>
                        <a:pt x="5524" y="5715"/>
                      </a:lnTo>
                      <a:lnTo>
                        <a:pt x="0" y="7048"/>
                      </a:lnTo>
                      <a:lnTo>
                        <a:pt x="5334" y="8954"/>
                      </a:lnTo>
                      <a:lnTo>
                        <a:pt x="4953" y="14573"/>
                      </a:lnTo>
                      <a:lnTo>
                        <a:pt x="8382" y="10096"/>
                      </a:lnTo>
                      <a:lnTo>
                        <a:pt x="13621" y="12192"/>
                      </a:lnTo>
                      <a:lnTo>
                        <a:pt x="10382" y="7525"/>
                      </a:lnTo>
                      <a:lnTo>
                        <a:pt x="14002" y="3238"/>
                      </a:lnTo>
                      <a:lnTo>
                        <a:pt x="8572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3" name="Freeform: Shape 1422">
                  <a:extLst>
                    <a:ext uri="{FF2B5EF4-FFF2-40B4-BE49-F238E27FC236}">
                      <a16:creationId xmlns:a16="http://schemas.microsoft.com/office/drawing/2014/main" id="{741CC831-6415-E185-5137-F7ACF36BE7B9}"/>
                    </a:ext>
                  </a:extLst>
                </p:cNvPr>
                <p:cNvSpPr/>
                <p:nvPr/>
              </p:nvSpPr>
              <p:spPr>
                <a:xfrm>
                  <a:off x="10263370" y="1757702"/>
                  <a:ext cx="14763" cy="14287"/>
                </a:xfrm>
                <a:custGeom>
                  <a:avLst/>
                  <a:gdLst>
                    <a:gd name="connsiteX0" fmla="*/ 9049 w 14763"/>
                    <a:gd name="connsiteY0" fmla="*/ 5620 h 14287"/>
                    <a:gd name="connsiteX1" fmla="*/ 7620 w 14763"/>
                    <a:gd name="connsiteY1" fmla="*/ 0 h 14287"/>
                    <a:gd name="connsiteX2" fmla="*/ 5715 w 14763"/>
                    <a:gd name="connsiteY2" fmla="*/ 5429 h 14287"/>
                    <a:gd name="connsiteX3" fmla="*/ 0 w 14763"/>
                    <a:gd name="connsiteY3" fmla="*/ 5048 h 14287"/>
                    <a:gd name="connsiteX4" fmla="*/ 4572 w 14763"/>
                    <a:gd name="connsiteY4" fmla="*/ 8477 h 14287"/>
                    <a:gd name="connsiteX5" fmla="*/ 2477 w 14763"/>
                    <a:gd name="connsiteY5" fmla="*/ 13811 h 14287"/>
                    <a:gd name="connsiteX6" fmla="*/ 7144 w 14763"/>
                    <a:gd name="connsiteY6" fmla="*/ 10573 h 14287"/>
                    <a:gd name="connsiteX7" fmla="*/ 11525 w 14763"/>
                    <a:gd name="connsiteY7" fmla="*/ 14288 h 14287"/>
                    <a:gd name="connsiteX8" fmla="*/ 9906 w 14763"/>
                    <a:gd name="connsiteY8" fmla="*/ 8763 h 14287"/>
                    <a:gd name="connsiteX9" fmla="*/ 14764 w 14763"/>
                    <a:gd name="connsiteY9" fmla="*/ 5715 h 14287"/>
                    <a:gd name="connsiteX10" fmla="*/ 9049 w 14763"/>
                    <a:gd name="connsiteY10" fmla="*/ 5620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4287">
                      <a:moveTo>
                        <a:pt x="9049" y="5620"/>
                      </a:move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5048"/>
                      </a:lnTo>
                      <a:lnTo>
                        <a:pt x="4572" y="8477"/>
                      </a:lnTo>
                      <a:lnTo>
                        <a:pt x="2477" y="13811"/>
                      </a:lnTo>
                      <a:lnTo>
                        <a:pt x="7144" y="10573"/>
                      </a:lnTo>
                      <a:lnTo>
                        <a:pt x="11525" y="14288"/>
                      </a:lnTo>
                      <a:lnTo>
                        <a:pt x="9906" y="8763"/>
                      </a:lnTo>
                      <a:lnTo>
                        <a:pt x="14764" y="5715"/>
                      </a:lnTo>
                      <a:lnTo>
                        <a:pt x="9049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4" name="Freeform: Shape 1423">
                  <a:extLst>
                    <a:ext uri="{FF2B5EF4-FFF2-40B4-BE49-F238E27FC236}">
                      <a16:creationId xmlns:a16="http://schemas.microsoft.com/office/drawing/2014/main" id="{ED6916CB-5620-F8C3-7F1F-7FA37F5D8CF3}"/>
                    </a:ext>
                  </a:extLst>
                </p:cNvPr>
                <p:cNvSpPr/>
                <p:nvPr/>
              </p:nvSpPr>
              <p:spPr>
                <a:xfrm>
                  <a:off x="10247463" y="1837997"/>
                  <a:ext cx="14382" cy="14859"/>
                </a:xfrm>
                <a:custGeom>
                  <a:avLst/>
                  <a:gdLst>
                    <a:gd name="connsiteX0" fmla="*/ 8858 w 14382"/>
                    <a:gd name="connsiteY0" fmla="*/ 5810 h 14859"/>
                    <a:gd name="connsiteX1" fmla="*/ 9335 w 14382"/>
                    <a:gd name="connsiteY1" fmla="*/ 0 h 14859"/>
                    <a:gd name="connsiteX2" fmla="*/ 5810 w 14382"/>
                    <a:gd name="connsiteY2" fmla="*/ 4667 h 14859"/>
                    <a:gd name="connsiteX3" fmla="*/ 381 w 14382"/>
                    <a:gd name="connsiteY3" fmla="*/ 2477 h 14859"/>
                    <a:gd name="connsiteX4" fmla="*/ 3715 w 14382"/>
                    <a:gd name="connsiteY4" fmla="*/ 7239 h 14859"/>
                    <a:gd name="connsiteX5" fmla="*/ 0 w 14382"/>
                    <a:gd name="connsiteY5" fmla="*/ 11621 h 14859"/>
                    <a:gd name="connsiteX6" fmla="*/ 5525 w 14382"/>
                    <a:gd name="connsiteY6" fmla="*/ 10001 h 14859"/>
                    <a:gd name="connsiteX7" fmla="*/ 8573 w 14382"/>
                    <a:gd name="connsiteY7" fmla="*/ 14859 h 14859"/>
                    <a:gd name="connsiteX8" fmla="*/ 8763 w 14382"/>
                    <a:gd name="connsiteY8" fmla="*/ 9144 h 14859"/>
                    <a:gd name="connsiteX9" fmla="*/ 14383 w 14382"/>
                    <a:gd name="connsiteY9" fmla="*/ 7715 h 14859"/>
                    <a:gd name="connsiteX10" fmla="*/ 8858 w 14382"/>
                    <a:gd name="connsiteY10" fmla="*/ 5810 h 1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859">
                      <a:moveTo>
                        <a:pt x="8858" y="5810"/>
                      </a:moveTo>
                      <a:lnTo>
                        <a:pt x="9335" y="0"/>
                      </a:lnTo>
                      <a:lnTo>
                        <a:pt x="5810" y="4667"/>
                      </a:lnTo>
                      <a:lnTo>
                        <a:pt x="381" y="2477"/>
                      </a:lnTo>
                      <a:lnTo>
                        <a:pt x="3715" y="7239"/>
                      </a:lnTo>
                      <a:lnTo>
                        <a:pt x="0" y="11621"/>
                      </a:lnTo>
                      <a:lnTo>
                        <a:pt x="5525" y="10001"/>
                      </a:lnTo>
                      <a:lnTo>
                        <a:pt x="8573" y="14859"/>
                      </a:lnTo>
                      <a:lnTo>
                        <a:pt x="8763" y="9144"/>
                      </a:lnTo>
                      <a:lnTo>
                        <a:pt x="14383" y="7715"/>
                      </a:lnTo>
                      <a:lnTo>
                        <a:pt x="8858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5" name="Freeform: Shape 1424">
                  <a:extLst>
                    <a:ext uri="{FF2B5EF4-FFF2-40B4-BE49-F238E27FC236}">
                      <a16:creationId xmlns:a16="http://schemas.microsoft.com/office/drawing/2014/main" id="{23655FD0-950B-BB4D-00ED-8A3E388BC7CE}"/>
                    </a:ext>
                  </a:extLst>
                </p:cNvPr>
                <p:cNvSpPr/>
                <p:nvPr/>
              </p:nvSpPr>
              <p:spPr>
                <a:xfrm>
                  <a:off x="10203648" y="1702743"/>
                  <a:ext cx="14954" cy="14478"/>
                </a:xfrm>
                <a:custGeom>
                  <a:avLst/>
                  <a:gdLst>
                    <a:gd name="connsiteX0" fmla="*/ 10382 w 14954"/>
                    <a:gd name="connsiteY0" fmla="*/ 5905 h 14478"/>
                    <a:gd name="connsiteX1" fmla="*/ 12573 w 14954"/>
                    <a:gd name="connsiteY1" fmla="*/ 476 h 14478"/>
                    <a:gd name="connsiteX2" fmla="*/ 7715 w 14954"/>
                    <a:gd name="connsiteY2" fmla="*/ 3810 h 14478"/>
                    <a:gd name="connsiteX3" fmla="*/ 3238 w 14954"/>
                    <a:gd name="connsiteY3" fmla="*/ 0 h 14478"/>
                    <a:gd name="connsiteX4" fmla="*/ 4953 w 14954"/>
                    <a:gd name="connsiteY4" fmla="*/ 5620 h 14478"/>
                    <a:gd name="connsiteX5" fmla="*/ 0 w 14954"/>
                    <a:gd name="connsiteY5" fmla="*/ 8668 h 14478"/>
                    <a:gd name="connsiteX6" fmla="*/ 5810 w 14954"/>
                    <a:gd name="connsiteY6" fmla="*/ 8858 h 14478"/>
                    <a:gd name="connsiteX7" fmla="*/ 7239 w 14954"/>
                    <a:gd name="connsiteY7" fmla="*/ 14478 h 14478"/>
                    <a:gd name="connsiteX8" fmla="*/ 9144 w 14954"/>
                    <a:gd name="connsiteY8" fmla="*/ 8953 h 14478"/>
                    <a:gd name="connsiteX9" fmla="*/ 14954 w 14954"/>
                    <a:gd name="connsiteY9" fmla="*/ 9430 h 14478"/>
                    <a:gd name="connsiteX10" fmla="*/ 10382 w 14954"/>
                    <a:gd name="connsiteY10" fmla="*/ 5905 h 14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4478">
                      <a:moveTo>
                        <a:pt x="10382" y="5905"/>
                      </a:moveTo>
                      <a:lnTo>
                        <a:pt x="12573" y="476"/>
                      </a:lnTo>
                      <a:lnTo>
                        <a:pt x="7715" y="3810"/>
                      </a:lnTo>
                      <a:lnTo>
                        <a:pt x="3238" y="0"/>
                      </a:lnTo>
                      <a:lnTo>
                        <a:pt x="4953" y="5620"/>
                      </a:lnTo>
                      <a:lnTo>
                        <a:pt x="0" y="8668"/>
                      </a:lnTo>
                      <a:lnTo>
                        <a:pt x="5810" y="8858"/>
                      </a:lnTo>
                      <a:lnTo>
                        <a:pt x="7239" y="14478"/>
                      </a:lnTo>
                      <a:lnTo>
                        <a:pt x="9144" y="8953"/>
                      </a:lnTo>
                      <a:lnTo>
                        <a:pt x="14954" y="9430"/>
                      </a:lnTo>
                      <a:lnTo>
                        <a:pt x="10382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6" name="Freeform: Shape 1425">
                  <a:extLst>
                    <a:ext uri="{FF2B5EF4-FFF2-40B4-BE49-F238E27FC236}">
                      <a16:creationId xmlns:a16="http://schemas.microsoft.com/office/drawing/2014/main" id="{6A390B15-3A89-54C9-A2DA-321DE449AD10}"/>
                    </a:ext>
                  </a:extLst>
                </p:cNvPr>
                <p:cNvSpPr/>
                <p:nvPr/>
              </p:nvSpPr>
              <p:spPr>
                <a:xfrm>
                  <a:off x="10214697" y="1991826"/>
                  <a:ext cx="14668" cy="15239"/>
                </a:xfrm>
                <a:custGeom>
                  <a:avLst/>
                  <a:gdLst>
                    <a:gd name="connsiteX0" fmla="*/ 10859 w 14668"/>
                    <a:gd name="connsiteY0" fmla="*/ 7906 h 15239"/>
                    <a:gd name="connsiteX1" fmla="*/ 14669 w 14668"/>
                    <a:gd name="connsiteY1" fmla="*/ 3334 h 15239"/>
                    <a:gd name="connsiteX2" fmla="*/ 9049 w 14668"/>
                    <a:gd name="connsiteY2" fmla="*/ 5048 h 15239"/>
                    <a:gd name="connsiteX3" fmla="*/ 5906 w 14668"/>
                    <a:gd name="connsiteY3" fmla="*/ 0 h 15239"/>
                    <a:gd name="connsiteX4" fmla="*/ 5715 w 14668"/>
                    <a:gd name="connsiteY4" fmla="*/ 5906 h 15239"/>
                    <a:gd name="connsiteX5" fmla="*/ 0 w 14668"/>
                    <a:gd name="connsiteY5" fmla="*/ 7334 h 15239"/>
                    <a:gd name="connsiteX6" fmla="*/ 5620 w 14668"/>
                    <a:gd name="connsiteY6" fmla="*/ 9335 h 15239"/>
                    <a:gd name="connsiteX7" fmla="*/ 5144 w 14668"/>
                    <a:gd name="connsiteY7" fmla="*/ 15240 h 15239"/>
                    <a:gd name="connsiteX8" fmla="*/ 8763 w 14668"/>
                    <a:gd name="connsiteY8" fmla="*/ 10477 h 15239"/>
                    <a:gd name="connsiteX9" fmla="*/ 14192 w 14668"/>
                    <a:gd name="connsiteY9" fmla="*/ 12764 h 15239"/>
                    <a:gd name="connsiteX10" fmla="*/ 10859 w 14668"/>
                    <a:gd name="connsiteY10" fmla="*/ 7906 h 1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239">
                      <a:moveTo>
                        <a:pt x="10859" y="7906"/>
                      </a:moveTo>
                      <a:lnTo>
                        <a:pt x="14669" y="3334"/>
                      </a:lnTo>
                      <a:lnTo>
                        <a:pt x="9049" y="5048"/>
                      </a:lnTo>
                      <a:lnTo>
                        <a:pt x="5906" y="0"/>
                      </a:lnTo>
                      <a:lnTo>
                        <a:pt x="5715" y="5906"/>
                      </a:lnTo>
                      <a:lnTo>
                        <a:pt x="0" y="7334"/>
                      </a:lnTo>
                      <a:lnTo>
                        <a:pt x="5620" y="9335"/>
                      </a:lnTo>
                      <a:lnTo>
                        <a:pt x="5144" y="15240"/>
                      </a:lnTo>
                      <a:lnTo>
                        <a:pt x="8763" y="10477"/>
                      </a:lnTo>
                      <a:lnTo>
                        <a:pt x="14192" y="12764"/>
                      </a:lnTo>
                      <a:lnTo>
                        <a:pt x="10859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7" name="Freeform: Shape 1426">
                  <a:extLst>
                    <a:ext uri="{FF2B5EF4-FFF2-40B4-BE49-F238E27FC236}">
                      <a16:creationId xmlns:a16="http://schemas.microsoft.com/office/drawing/2014/main" id="{1DEF4BC0-A494-3B93-A8B9-17EB3814C883}"/>
                    </a:ext>
                  </a:extLst>
                </p:cNvPr>
                <p:cNvSpPr/>
                <p:nvPr/>
              </p:nvSpPr>
              <p:spPr>
                <a:xfrm>
                  <a:off x="10218316" y="2231761"/>
                  <a:ext cx="15335" cy="14763"/>
                </a:xfrm>
                <a:custGeom>
                  <a:avLst/>
                  <a:gdLst>
                    <a:gd name="connsiteX0" fmla="*/ 10287 w 15335"/>
                    <a:gd name="connsiteY0" fmla="*/ 9049 h 14763"/>
                    <a:gd name="connsiteX1" fmla="*/ 15335 w 15335"/>
                    <a:gd name="connsiteY1" fmla="*/ 5906 h 14763"/>
                    <a:gd name="connsiteX2" fmla="*/ 9430 w 15335"/>
                    <a:gd name="connsiteY2" fmla="*/ 5715 h 14763"/>
                    <a:gd name="connsiteX3" fmla="*/ 7906 w 15335"/>
                    <a:gd name="connsiteY3" fmla="*/ 0 h 14763"/>
                    <a:gd name="connsiteX4" fmla="*/ 6001 w 15335"/>
                    <a:gd name="connsiteY4" fmla="*/ 5620 h 14763"/>
                    <a:gd name="connsiteX5" fmla="*/ 0 w 15335"/>
                    <a:gd name="connsiteY5" fmla="*/ 5144 h 14763"/>
                    <a:gd name="connsiteX6" fmla="*/ 4763 w 15335"/>
                    <a:gd name="connsiteY6" fmla="*/ 8763 h 14763"/>
                    <a:gd name="connsiteX7" fmla="*/ 2572 w 15335"/>
                    <a:gd name="connsiteY7" fmla="*/ 14288 h 14763"/>
                    <a:gd name="connsiteX8" fmla="*/ 7429 w 15335"/>
                    <a:gd name="connsiteY8" fmla="*/ 10954 h 14763"/>
                    <a:gd name="connsiteX9" fmla="*/ 12002 w 15335"/>
                    <a:gd name="connsiteY9" fmla="*/ 14764 h 14763"/>
                    <a:gd name="connsiteX10" fmla="*/ 10287 w 15335"/>
                    <a:gd name="connsiteY10" fmla="*/ 9049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763">
                      <a:moveTo>
                        <a:pt x="10287" y="9049"/>
                      </a:moveTo>
                      <a:lnTo>
                        <a:pt x="15335" y="5906"/>
                      </a:lnTo>
                      <a:lnTo>
                        <a:pt x="9430" y="5715"/>
                      </a:lnTo>
                      <a:lnTo>
                        <a:pt x="7906" y="0"/>
                      </a:lnTo>
                      <a:lnTo>
                        <a:pt x="6001" y="5620"/>
                      </a:lnTo>
                      <a:lnTo>
                        <a:pt x="0" y="5144"/>
                      </a:lnTo>
                      <a:lnTo>
                        <a:pt x="4763" y="8763"/>
                      </a:lnTo>
                      <a:lnTo>
                        <a:pt x="2572" y="14288"/>
                      </a:lnTo>
                      <a:lnTo>
                        <a:pt x="7429" y="10954"/>
                      </a:lnTo>
                      <a:lnTo>
                        <a:pt x="12002" y="14764"/>
                      </a:lnTo>
                      <a:lnTo>
                        <a:pt x="10287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8" name="Freeform: Shape 1427">
                  <a:extLst>
                    <a:ext uri="{FF2B5EF4-FFF2-40B4-BE49-F238E27FC236}">
                      <a16:creationId xmlns:a16="http://schemas.microsoft.com/office/drawing/2014/main" id="{5F29A0BF-42ED-B8DA-D2A7-1BCD2498A4E3}"/>
                    </a:ext>
                  </a:extLst>
                </p:cNvPr>
                <p:cNvSpPr/>
                <p:nvPr/>
              </p:nvSpPr>
              <p:spPr>
                <a:xfrm>
                  <a:off x="10201933" y="2075837"/>
                  <a:ext cx="14954" cy="15430"/>
                </a:xfrm>
                <a:custGeom>
                  <a:avLst/>
                  <a:gdLst>
                    <a:gd name="connsiteX0" fmla="*/ 9049 w 14954"/>
                    <a:gd name="connsiteY0" fmla="*/ 9430 h 15430"/>
                    <a:gd name="connsiteX1" fmla="*/ 14954 w 14954"/>
                    <a:gd name="connsiteY1" fmla="*/ 8001 h 15430"/>
                    <a:gd name="connsiteX2" fmla="*/ 9239 w 14954"/>
                    <a:gd name="connsiteY2" fmla="*/ 6001 h 15430"/>
                    <a:gd name="connsiteX3" fmla="*/ 9620 w 14954"/>
                    <a:gd name="connsiteY3" fmla="*/ 0 h 15430"/>
                    <a:gd name="connsiteX4" fmla="*/ 6001 w 14954"/>
                    <a:gd name="connsiteY4" fmla="*/ 4763 h 15430"/>
                    <a:gd name="connsiteX5" fmla="*/ 381 w 14954"/>
                    <a:gd name="connsiteY5" fmla="*/ 2477 h 15430"/>
                    <a:gd name="connsiteX6" fmla="*/ 3810 w 14954"/>
                    <a:gd name="connsiteY6" fmla="*/ 7429 h 15430"/>
                    <a:gd name="connsiteX7" fmla="*/ 0 w 14954"/>
                    <a:gd name="connsiteY7" fmla="*/ 12097 h 15430"/>
                    <a:gd name="connsiteX8" fmla="*/ 5715 w 14954"/>
                    <a:gd name="connsiteY8" fmla="*/ 10382 h 15430"/>
                    <a:gd name="connsiteX9" fmla="*/ 8954 w 14954"/>
                    <a:gd name="connsiteY9" fmla="*/ 15431 h 15430"/>
                    <a:gd name="connsiteX10" fmla="*/ 9049 w 14954"/>
                    <a:gd name="connsiteY10" fmla="*/ 9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430">
                      <a:moveTo>
                        <a:pt x="9049" y="9430"/>
                      </a:moveTo>
                      <a:lnTo>
                        <a:pt x="14954" y="8001"/>
                      </a:lnTo>
                      <a:lnTo>
                        <a:pt x="9239" y="6001"/>
                      </a:lnTo>
                      <a:lnTo>
                        <a:pt x="9620" y="0"/>
                      </a:lnTo>
                      <a:lnTo>
                        <a:pt x="6001" y="4763"/>
                      </a:lnTo>
                      <a:lnTo>
                        <a:pt x="381" y="2477"/>
                      </a:lnTo>
                      <a:lnTo>
                        <a:pt x="3810" y="7429"/>
                      </a:lnTo>
                      <a:lnTo>
                        <a:pt x="0" y="12097"/>
                      </a:lnTo>
                      <a:lnTo>
                        <a:pt x="5715" y="10382"/>
                      </a:lnTo>
                      <a:lnTo>
                        <a:pt x="8954" y="15431"/>
                      </a:lnTo>
                      <a:lnTo>
                        <a:pt x="9049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9" name="Freeform: Shape 1428">
                  <a:extLst>
                    <a:ext uri="{FF2B5EF4-FFF2-40B4-BE49-F238E27FC236}">
                      <a16:creationId xmlns:a16="http://schemas.microsoft.com/office/drawing/2014/main" id="{4AB3FDF8-652A-5BC8-F208-E4935CDB3C8D}"/>
                    </a:ext>
                  </a:extLst>
                </p:cNvPr>
                <p:cNvSpPr/>
                <p:nvPr/>
              </p:nvSpPr>
              <p:spPr>
                <a:xfrm>
                  <a:off x="10182502" y="2202424"/>
                  <a:ext cx="15620" cy="15144"/>
                </a:xfrm>
                <a:custGeom>
                  <a:avLst/>
                  <a:gdLst>
                    <a:gd name="connsiteX0" fmla="*/ 9525 w 15620"/>
                    <a:gd name="connsiteY0" fmla="*/ 9335 h 15144"/>
                    <a:gd name="connsiteX1" fmla="*/ 15621 w 15620"/>
                    <a:gd name="connsiteY1" fmla="*/ 9811 h 15144"/>
                    <a:gd name="connsiteX2" fmla="*/ 10763 w 15620"/>
                    <a:gd name="connsiteY2" fmla="*/ 6096 h 15144"/>
                    <a:gd name="connsiteX3" fmla="*/ 13049 w 15620"/>
                    <a:gd name="connsiteY3" fmla="*/ 476 h 15144"/>
                    <a:gd name="connsiteX4" fmla="*/ 8001 w 15620"/>
                    <a:gd name="connsiteY4" fmla="*/ 3905 h 15144"/>
                    <a:gd name="connsiteX5" fmla="*/ 3429 w 15620"/>
                    <a:gd name="connsiteY5" fmla="*/ 0 h 15144"/>
                    <a:gd name="connsiteX6" fmla="*/ 5143 w 15620"/>
                    <a:gd name="connsiteY6" fmla="*/ 5810 h 15144"/>
                    <a:gd name="connsiteX7" fmla="*/ 0 w 15620"/>
                    <a:gd name="connsiteY7" fmla="*/ 9049 h 15144"/>
                    <a:gd name="connsiteX8" fmla="*/ 6096 w 15620"/>
                    <a:gd name="connsiteY8" fmla="*/ 9144 h 15144"/>
                    <a:gd name="connsiteX9" fmla="*/ 7525 w 15620"/>
                    <a:gd name="connsiteY9" fmla="*/ 15145 h 15144"/>
                    <a:gd name="connsiteX10" fmla="*/ 9525 w 15620"/>
                    <a:gd name="connsiteY10" fmla="*/ 9335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0" h="15144">
                      <a:moveTo>
                        <a:pt x="9525" y="9335"/>
                      </a:moveTo>
                      <a:lnTo>
                        <a:pt x="15621" y="9811"/>
                      </a:lnTo>
                      <a:lnTo>
                        <a:pt x="10763" y="6096"/>
                      </a:lnTo>
                      <a:lnTo>
                        <a:pt x="13049" y="476"/>
                      </a:lnTo>
                      <a:lnTo>
                        <a:pt x="8001" y="3905"/>
                      </a:lnTo>
                      <a:lnTo>
                        <a:pt x="3429" y="0"/>
                      </a:lnTo>
                      <a:lnTo>
                        <a:pt x="5143" y="5810"/>
                      </a:lnTo>
                      <a:lnTo>
                        <a:pt x="0" y="9049"/>
                      </a:lnTo>
                      <a:lnTo>
                        <a:pt x="6096" y="9144"/>
                      </a:lnTo>
                      <a:lnTo>
                        <a:pt x="7525" y="15145"/>
                      </a:lnTo>
                      <a:lnTo>
                        <a:pt x="9525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0" name="Freeform: Shape 1429">
                  <a:extLst>
                    <a:ext uri="{FF2B5EF4-FFF2-40B4-BE49-F238E27FC236}">
                      <a16:creationId xmlns:a16="http://schemas.microsoft.com/office/drawing/2014/main" id="{1CF0B702-5B1F-D4AD-2E35-318D2224A029}"/>
                    </a:ext>
                  </a:extLst>
                </p:cNvPr>
                <p:cNvSpPr/>
                <p:nvPr/>
              </p:nvSpPr>
              <p:spPr>
                <a:xfrm>
                  <a:off x="10172215" y="2178516"/>
                  <a:ext cx="15335" cy="15811"/>
                </a:xfrm>
                <a:custGeom>
                  <a:avLst/>
                  <a:gdLst>
                    <a:gd name="connsiteX0" fmla="*/ 9144 w 15335"/>
                    <a:gd name="connsiteY0" fmla="*/ 10858 h 15811"/>
                    <a:gd name="connsiteX1" fmla="*/ 14859 w 15335"/>
                    <a:gd name="connsiteY1" fmla="*/ 13240 h 15811"/>
                    <a:gd name="connsiteX2" fmla="*/ 11335 w 15335"/>
                    <a:gd name="connsiteY2" fmla="*/ 8096 h 15811"/>
                    <a:gd name="connsiteX3" fmla="*/ 15335 w 15335"/>
                    <a:gd name="connsiteY3" fmla="*/ 3429 h 15811"/>
                    <a:gd name="connsiteX4" fmla="*/ 9430 w 15335"/>
                    <a:gd name="connsiteY4" fmla="*/ 5239 h 15811"/>
                    <a:gd name="connsiteX5" fmla="*/ 6096 w 15335"/>
                    <a:gd name="connsiteY5" fmla="*/ 0 h 15811"/>
                    <a:gd name="connsiteX6" fmla="*/ 6001 w 15335"/>
                    <a:gd name="connsiteY6" fmla="*/ 6096 h 15811"/>
                    <a:gd name="connsiteX7" fmla="*/ 0 w 15335"/>
                    <a:gd name="connsiteY7" fmla="*/ 7620 h 15811"/>
                    <a:gd name="connsiteX8" fmla="*/ 5810 w 15335"/>
                    <a:gd name="connsiteY8" fmla="*/ 9620 h 15811"/>
                    <a:gd name="connsiteX9" fmla="*/ 5429 w 15335"/>
                    <a:gd name="connsiteY9" fmla="*/ 15812 h 15811"/>
                    <a:gd name="connsiteX10" fmla="*/ 9144 w 15335"/>
                    <a:gd name="connsiteY10" fmla="*/ 10858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5811">
                      <a:moveTo>
                        <a:pt x="9144" y="10858"/>
                      </a:moveTo>
                      <a:lnTo>
                        <a:pt x="14859" y="13240"/>
                      </a:lnTo>
                      <a:lnTo>
                        <a:pt x="11335" y="8096"/>
                      </a:lnTo>
                      <a:lnTo>
                        <a:pt x="15335" y="3429"/>
                      </a:lnTo>
                      <a:lnTo>
                        <a:pt x="9430" y="5239"/>
                      </a:lnTo>
                      <a:lnTo>
                        <a:pt x="6096" y="0"/>
                      </a:lnTo>
                      <a:lnTo>
                        <a:pt x="6001" y="6096"/>
                      </a:lnTo>
                      <a:lnTo>
                        <a:pt x="0" y="7620"/>
                      </a:lnTo>
                      <a:lnTo>
                        <a:pt x="5810" y="9620"/>
                      </a:lnTo>
                      <a:lnTo>
                        <a:pt x="5429" y="15812"/>
                      </a:lnTo>
                      <a:lnTo>
                        <a:pt x="9144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1" name="Freeform: Shape 1430">
                  <a:extLst>
                    <a:ext uri="{FF2B5EF4-FFF2-40B4-BE49-F238E27FC236}">
                      <a16:creationId xmlns:a16="http://schemas.microsoft.com/office/drawing/2014/main" id="{05058BFD-DD36-055B-68EF-659E42CE897B}"/>
                    </a:ext>
                  </a:extLst>
                </p:cNvPr>
                <p:cNvSpPr/>
                <p:nvPr/>
              </p:nvSpPr>
              <p:spPr>
                <a:xfrm>
                  <a:off x="10039437" y="1643687"/>
                  <a:ext cx="16002" cy="15430"/>
                </a:xfrm>
                <a:custGeom>
                  <a:avLst/>
                  <a:gdLst>
                    <a:gd name="connsiteX0" fmla="*/ 7715 w 16002"/>
                    <a:gd name="connsiteY0" fmla="*/ 11430 h 15430"/>
                    <a:gd name="connsiteX1" fmla="*/ 12478 w 16002"/>
                    <a:gd name="connsiteY1" fmla="*/ 15430 h 15430"/>
                    <a:gd name="connsiteX2" fmla="*/ 10668 w 16002"/>
                    <a:gd name="connsiteY2" fmla="*/ 9430 h 15430"/>
                    <a:gd name="connsiteX3" fmla="*/ 16002 w 16002"/>
                    <a:gd name="connsiteY3" fmla="*/ 6191 h 15430"/>
                    <a:gd name="connsiteX4" fmla="*/ 9716 w 16002"/>
                    <a:gd name="connsiteY4" fmla="*/ 6001 h 15430"/>
                    <a:gd name="connsiteX5" fmla="*/ 8287 w 16002"/>
                    <a:gd name="connsiteY5" fmla="*/ 0 h 15430"/>
                    <a:gd name="connsiteX6" fmla="*/ 6191 w 16002"/>
                    <a:gd name="connsiteY6" fmla="*/ 5905 h 15430"/>
                    <a:gd name="connsiteX7" fmla="*/ 0 w 16002"/>
                    <a:gd name="connsiteY7" fmla="*/ 5429 h 15430"/>
                    <a:gd name="connsiteX8" fmla="*/ 4953 w 16002"/>
                    <a:gd name="connsiteY8" fmla="*/ 9144 h 15430"/>
                    <a:gd name="connsiteX9" fmla="*/ 2572 w 16002"/>
                    <a:gd name="connsiteY9" fmla="*/ 14954 h 15430"/>
                    <a:gd name="connsiteX10" fmla="*/ 7715 w 16002"/>
                    <a:gd name="connsiteY10" fmla="*/ 11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02" h="15430">
                      <a:moveTo>
                        <a:pt x="7715" y="11430"/>
                      </a:moveTo>
                      <a:lnTo>
                        <a:pt x="12478" y="15430"/>
                      </a:lnTo>
                      <a:lnTo>
                        <a:pt x="10668" y="9430"/>
                      </a:lnTo>
                      <a:lnTo>
                        <a:pt x="16002" y="6191"/>
                      </a:lnTo>
                      <a:lnTo>
                        <a:pt x="9716" y="6001"/>
                      </a:lnTo>
                      <a:lnTo>
                        <a:pt x="8287" y="0"/>
                      </a:lnTo>
                      <a:lnTo>
                        <a:pt x="6191" y="5905"/>
                      </a:lnTo>
                      <a:lnTo>
                        <a:pt x="0" y="5429"/>
                      </a:lnTo>
                      <a:lnTo>
                        <a:pt x="4953" y="9144"/>
                      </a:lnTo>
                      <a:lnTo>
                        <a:pt x="2572" y="14954"/>
                      </a:lnTo>
                      <a:lnTo>
                        <a:pt x="7715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2" name="Freeform: Shape 1431">
                  <a:extLst>
                    <a:ext uri="{FF2B5EF4-FFF2-40B4-BE49-F238E27FC236}">
                      <a16:creationId xmlns:a16="http://schemas.microsoft.com/office/drawing/2014/main" id="{4A399B9C-C2B9-E109-A57B-1BA00F447F8B}"/>
                    </a:ext>
                  </a:extLst>
                </p:cNvPr>
                <p:cNvSpPr/>
                <p:nvPr/>
              </p:nvSpPr>
              <p:spPr>
                <a:xfrm>
                  <a:off x="10128686" y="2276719"/>
                  <a:ext cx="15621" cy="16192"/>
                </a:xfrm>
                <a:custGeom>
                  <a:avLst/>
                  <a:gdLst>
                    <a:gd name="connsiteX0" fmla="*/ 6001 w 15621"/>
                    <a:gd name="connsiteY0" fmla="*/ 10858 h 16192"/>
                    <a:gd name="connsiteX1" fmla="*/ 9335 w 15621"/>
                    <a:gd name="connsiteY1" fmla="*/ 16192 h 16192"/>
                    <a:gd name="connsiteX2" fmla="*/ 9525 w 15621"/>
                    <a:gd name="connsiteY2" fmla="*/ 9906 h 16192"/>
                    <a:gd name="connsiteX3" fmla="*/ 15621 w 15621"/>
                    <a:gd name="connsiteY3" fmla="*/ 8382 h 16192"/>
                    <a:gd name="connsiteX4" fmla="*/ 9620 w 15621"/>
                    <a:gd name="connsiteY4" fmla="*/ 6286 h 16192"/>
                    <a:gd name="connsiteX5" fmla="*/ 10097 w 15621"/>
                    <a:gd name="connsiteY5" fmla="*/ 0 h 16192"/>
                    <a:gd name="connsiteX6" fmla="*/ 6287 w 15621"/>
                    <a:gd name="connsiteY6" fmla="*/ 5048 h 16192"/>
                    <a:gd name="connsiteX7" fmla="*/ 476 w 15621"/>
                    <a:gd name="connsiteY7" fmla="*/ 2667 h 16192"/>
                    <a:gd name="connsiteX8" fmla="*/ 4096 w 15621"/>
                    <a:gd name="connsiteY8" fmla="*/ 7810 h 16192"/>
                    <a:gd name="connsiteX9" fmla="*/ 0 w 15621"/>
                    <a:gd name="connsiteY9" fmla="*/ 12668 h 16192"/>
                    <a:gd name="connsiteX10" fmla="*/ 6001 w 15621"/>
                    <a:gd name="connsiteY10" fmla="*/ 10858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1" h="16192">
                      <a:moveTo>
                        <a:pt x="6001" y="10858"/>
                      </a:moveTo>
                      <a:lnTo>
                        <a:pt x="9335" y="16192"/>
                      </a:lnTo>
                      <a:lnTo>
                        <a:pt x="9525" y="9906"/>
                      </a:lnTo>
                      <a:lnTo>
                        <a:pt x="15621" y="8382"/>
                      </a:lnTo>
                      <a:lnTo>
                        <a:pt x="9620" y="6286"/>
                      </a:lnTo>
                      <a:lnTo>
                        <a:pt x="10097" y="0"/>
                      </a:lnTo>
                      <a:lnTo>
                        <a:pt x="6287" y="5048"/>
                      </a:lnTo>
                      <a:lnTo>
                        <a:pt x="476" y="2667"/>
                      </a:lnTo>
                      <a:lnTo>
                        <a:pt x="4096" y="7810"/>
                      </a:lnTo>
                      <a:lnTo>
                        <a:pt x="0" y="12668"/>
                      </a:lnTo>
                      <a:lnTo>
                        <a:pt x="6001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3" name="Freeform: Shape 1432">
                  <a:extLst>
                    <a:ext uri="{FF2B5EF4-FFF2-40B4-BE49-F238E27FC236}">
                      <a16:creationId xmlns:a16="http://schemas.microsoft.com/office/drawing/2014/main" id="{72589ABF-E3FB-B804-096A-A484D465017D}"/>
                    </a:ext>
                  </a:extLst>
                </p:cNvPr>
                <p:cNvSpPr/>
                <p:nvPr/>
              </p:nvSpPr>
              <p:spPr>
                <a:xfrm>
                  <a:off x="10009433" y="1819995"/>
                  <a:ext cx="16287" cy="15716"/>
                </a:xfrm>
                <a:custGeom>
                  <a:avLst/>
                  <a:gdLst>
                    <a:gd name="connsiteX0" fmla="*/ 6382 w 16287"/>
                    <a:gd name="connsiteY0" fmla="*/ 9525 h 15716"/>
                    <a:gd name="connsiteX1" fmla="*/ 7906 w 16287"/>
                    <a:gd name="connsiteY1" fmla="*/ 15716 h 15716"/>
                    <a:gd name="connsiteX2" fmla="*/ 10001 w 16287"/>
                    <a:gd name="connsiteY2" fmla="*/ 9716 h 15716"/>
                    <a:gd name="connsiteX3" fmla="*/ 16288 w 16287"/>
                    <a:gd name="connsiteY3" fmla="*/ 10192 h 15716"/>
                    <a:gd name="connsiteX4" fmla="*/ 11239 w 16287"/>
                    <a:gd name="connsiteY4" fmla="*/ 6287 h 15716"/>
                    <a:gd name="connsiteX5" fmla="*/ 13621 w 16287"/>
                    <a:gd name="connsiteY5" fmla="*/ 476 h 15716"/>
                    <a:gd name="connsiteX6" fmla="*/ 8477 w 16287"/>
                    <a:gd name="connsiteY6" fmla="*/ 4096 h 15716"/>
                    <a:gd name="connsiteX7" fmla="*/ 3620 w 16287"/>
                    <a:gd name="connsiteY7" fmla="*/ 0 h 15716"/>
                    <a:gd name="connsiteX8" fmla="*/ 5429 w 16287"/>
                    <a:gd name="connsiteY8" fmla="*/ 6001 h 15716"/>
                    <a:gd name="connsiteX9" fmla="*/ 0 w 16287"/>
                    <a:gd name="connsiteY9" fmla="*/ 9430 h 15716"/>
                    <a:gd name="connsiteX10" fmla="*/ 6382 w 16287"/>
                    <a:gd name="connsiteY10" fmla="*/ 9525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382" y="9525"/>
                      </a:moveTo>
                      <a:lnTo>
                        <a:pt x="7906" y="15716"/>
                      </a:lnTo>
                      <a:lnTo>
                        <a:pt x="10001" y="9716"/>
                      </a:lnTo>
                      <a:lnTo>
                        <a:pt x="16288" y="10192"/>
                      </a:lnTo>
                      <a:lnTo>
                        <a:pt x="11239" y="6287"/>
                      </a:lnTo>
                      <a:lnTo>
                        <a:pt x="13621" y="476"/>
                      </a:lnTo>
                      <a:lnTo>
                        <a:pt x="8477" y="4096"/>
                      </a:lnTo>
                      <a:lnTo>
                        <a:pt x="3620" y="0"/>
                      </a:lnTo>
                      <a:lnTo>
                        <a:pt x="5429" y="6001"/>
                      </a:lnTo>
                      <a:lnTo>
                        <a:pt x="0" y="9430"/>
                      </a:lnTo>
                      <a:lnTo>
                        <a:pt x="6382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4" name="Freeform: Shape 1433">
                  <a:extLst>
                    <a:ext uri="{FF2B5EF4-FFF2-40B4-BE49-F238E27FC236}">
                      <a16:creationId xmlns:a16="http://schemas.microsoft.com/office/drawing/2014/main" id="{EC632BB8-ABAC-9679-7AD1-B00C54CC03B0}"/>
                    </a:ext>
                  </a:extLst>
                </p:cNvPr>
                <p:cNvSpPr/>
                <p:nvPr/>
              </p:nvSpPr>
              <p:spPr>
                <a:xfrm>
                  <a:off x="10042866" y="2267575"/>
                  <a:ext cx="15906" cy="16382"/>
                </a:xfrm>
                <a:custGeom>
                  <a:avLst/>
                  <a:gdLst>
                    <a:gd name="connsiteX0" fmla="*/ 6001 w 15906"/>
                    <a:gd name="connsiteY0" fmla="*/ 10001 h 16382"/>
                    <a:gd name="connsiteX1" fmla="*/ 5620 w 15906"/>
                    <a:gd name="connsiteY1" fmla="*/ 16383 h 16382"/>
                    <a:gd name="connsiteX2" fmla="*/ 9430 w 15906"/>
                    <a:gd name="connsiteY2" fmla="*/ 11335 h 16382"/>
                    <a:gd name="connsiteX3" fmla="*/ 15430 w 15906"/>
                    <a:gd name="connsiteY3" fmla="*/ 13716 h 16382"/>
                    <a:gd name="connsiteX4" fmla="*/ 11716 w 15906"/>
                    <a:gd name="connsiteY4" fmla="*/ 8477 h 16382"/>
                    <a:gd name="connsiteX5" fmla="*/ 15907 w 15906"/>
                    <a:gd name="connsiteY5" fmla="*/ 3524 h 16382"/>
                    <a:gd name="connsiteX6" fmla="*/ 9715 w 15906"/>
                    <a:gd name="connsiteY6" fmla="*/ 5429 h 16382"/>
                    <a:gd name="connsiteX7" fmla="*/ 6382 w 15906"/>
                    <a:gd name="connsiteY7" fmla="*/ 0 h 16382"/>
                    <a:gd name="connsiteX8" fmla="*/ 6191 w 15906"/>
                    <a:gd name="connsiteY8" fmla="*/ 6382 h 16382"/>
                    <a:gd name="connsiteX9" fmla="*/ 0 w 15906"/>
                    <a:gd name="connsiteY9" fmla="*/ 7906 h 16382"/>
                    <a:gd name="connsiteX10" fmla="*/ 6001 w 15906"/>
                    <a:gd name="connsiteY10" fmla="*/ 10001 h 16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6382">
                      <a:moveTo>
                        <a:pt x="6001" y="10001"/>
                      </a:moveTo>
                      <a:lnTo>
                        <a:pt x="5620" y="16383"/>
                      </a:lnTo>
                      <a:lnTo>
                        <a:pt x="9430" y="11335"/>
                      </a:lnTo>
                      <a:lnTo>
                        <a:pt x="15430" y="13716"/>
                      </a:lnTo>
                      <a:lnTo>
                        <a:pt x="11716" y="8477"/>
                      </a:lnTo>
                      <a:lnTo>
                        <a:pt x="15907" y="3524"/>
                      </a:lnTo>
                      <a:lnTo>
                        <a:pt x="9715" y="5429"/>
                      </a:lnTo>
                      <a:lnTo>
                        <a:pt x="6382" y="0"/>
                      </a:lnTo>
                      <a:lnTo>
                        <a:pt x="6191" y="6382"/>
                      </a:lnTo>
                      <a:lnTo>
                        <a:pt x="0" y="7906"/>
                      </a:lnTo>
                      <a:lnTo>
                        <a:pt x="6001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5" name="Freeform: Shape 1434">
                  <a:extLst>
                    <a:ext uri="{FF2B5EF4-FFF2-40B4-BE49-F238E27FC236}">
                      <a16:creationId xmlns:a16="http://schemas.microsoft.com/office/drawing/2014/main" id="{0AA66976-B991-7CDC-F371-7336CC66A913}"/>
                    </a:ext>
                  </a:extLst>
                </p:cNvPr>
                <p:cNvSpPr/>
                <p:nvPr/>
              </p:nvSpPr>
              <p:spPr>
                <a:xfrm>
                  <a:off x="9968476" y="1900767"/>
                  <a:ext cx="16668" cy="16097"/>
                </a:xfrm>
                <a:custGeom>
                  <a:avLst/>
                  <a:gdLst>
                    <a:gd name="connsiteX0" fmla="*/ 5143 w 16668"/>
                    <a:gd name="connsiteY0" fmla="*/ 9620 h 16097"/>
                    <a:gd name="connsiteX1" fmla="*/ 2762 w 16668"/>
                    <a:gd name="connsiteY1" fmla="*/ 15621 h 16097"/>
                    <a:gd name="connsiteX2" fmla="*/ 8096 w 16668"/>
                    <a:gd name="connsiteY2" fmla="*/ 11906 h 16097"/>
                    <a:gd name="connsiteX3" fmla="*/ 13049 w 16668"/>
                    <a:gd name="connsiteY3" fmla="*/ 16097 h 16097"/>
                    <a:gd name="connsiteX4" fmla="*/ 11144 w 16668"/>
                    <a:gd name="connsiteY4" fmla="*/ 9906 h 16097"/>
                    <a:gd name="connsiteX5" fmla="*/ 16669 w 16668"/>
                    <a:gd name="connsiteY5" fmla="*/ 6477 h 16097"/>
                    <a:gd name="connsiteX6" fmla="*/ 10192 w 16668"/>
                    <a:gd name="connsiteY6" fmla="*/ 6286 h 16097"/>
                    <a:gd name="connsiteX7" fmla="*/ 8572 w 16668"/>
                    <a:gd name="connsiteY7" fmla="*/ 0 h 16097"/>
                    <a:gd name="connsiteX8" fmla="*/ 6477 w 16668"/>
                    <a:gd name="connsiteY8" fmla="*/ 6191 h 16097"/>
                    <a:gd name="connsiteX9" fmla="*/ 0 w 16668"/>
                    <a:gd name="connsiteY9" fmla="*/ 5715 h 16097"/>
                    <a:gd name="connsiteX10" fmla="*/ 5143 w 16668"/>
                    <a:gd name="connsiteY10" fmla="*/ 9620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6097">
                      <a:moveTo>
                        <a:pt x="5143" y="9620"/>
                      </a:moveTo>
                      <a:lnTo>
                        <a:pt x="2762" y="15621"/>
                      </a:lnTo>
                      <a:lnTo>
                        <a:pt x="8096" y="11906"/>
                      </a:lnTo>
                      <a:lnTo>
                        <a:pt x="13049" y="16097"/>
                      </a:lnTo>
                      <a:lnTo>
                        <a:pt x="11144" y="9906"/>
                      </a:lnTo>
                      <a:lnTo>
                        <a:pt x="16669" y="6477"/>
                      </a:lnTo>
                      <a:lnTo>
                        <a:pt x="10192" y="6286"/>
                      </a:lnTo>
                      <a:lnTo>
                        <a:pt x="8572" y="0"/>
                      </a:lnTo>
                      <a:lnTo>
                        <a:pt x="6477" y="6191"/>
                      </a:lnTo>
                      <a:lnTo>
                        <a:pt x="0" y="5715"/>
                      </a:lnTo>
                      <a:lnTo>
                        <a:pt x="5143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6" name="Freeform: Shape 1435">
                  <a:extLst>
                    <a:ext uri="{FF2B5EF4-FFF2-40B4-BE49-F238E27FC236}">
                      <a16:creationId xmlns:a16="http://schemas.microsoft.com/office/drawing/2014/main" id="{31029038-E8E2-6089-86DA-A7AFA180A60F}"/>
                    </a:ext>
                  </a:extLst>
                </p:cNvPr>
                <p:cNvSpPr/>
                <p:nvPr/>
              </p:nvSpPr>
              <p:spPr>
                <a:xfrm>
                  <a:off x="9988478" y="2246811"/>
                  <a:ext cx="16192" cy="16763"/>
                </a:xfrm>
                <a:custGeom>
                  <a:avLst/>
                  <a:gdLst>
                    <a:gd name="connsiteX0" fmla="*/ 4191 w 16192"/>
                    <a:gd name="connsiteY0" fmla="*/ 8096 h 16763"/>
                    <a:gd name="connsiteX1" fmla="*/ 0 w 16192"/>
                    <a:gd name="connsiteY1" fmla="*/ 13144 h 16763"/>
                    <a:gd name="connsiteX2" fmla="*/ 6287 w 16192"/>
                    <a:gd name="connsiteY2" fmla="*/ 11240 h 16763"/>
                    <a:gd name="connsiteX3" fmla="*/ 9716 w 16192"/>
                    <a:gd name="connsiteY3" fmla="*/ 16764 h 16763"/>
                    <a:gd name="connsiteX4" fmla="*/ 9811 w 16192"/>
                    <a:gd name="connsiteY4" fmla="*/ 10287 h 16763"/>
                    <a:gd name="connsiteX5" fmla="*/ 16193 w 16192"/>
                    <a:gd name="connsiteY5" fmla="*/ 8668 h 16763"/>
                    <a:gd name="connsiteX6" fmla="*/ 10001 w 16192"/>
                    <a:gd name="connsiteY6" fmla="*/ 6477 h 16763"/>
                    <a:gd name="connsiteX7" fmla="*/ 10478 w 16192"/>
                    <a:gd name="connsiteY7" fmla="*/ 0 h 16763"/>
                    <a:gd name="connsiteX8" fmla="*/ 6572 w 16192"/>
                    <a:gd name="connsiteY8" fmla="*/ 5239 h 16763"/>
                    <a:gd name="connsiteX9" fmla="*/ 476 w 16192"/>
                    <a:gd name="connsiteY9" fmla="*/ 2762 h 16763"/>
                    <a:gd name="connsiteX10" fmla="*/ 4191 w 16192"/>
                    <a:gd name="connsiteY10" fmla="*/ 8096 h 16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2" h="16763">
                      <a:moveTo>
                        <a:pt x="4191" y="8096"/>
                      </a:moveTo>
                      <a:lnTo>
                        <a:pt x="0" y="13144"/>
                      </a:lnTo>
                      <a:lnTo>
                        <a:pt x="6287" y="11240"/>
                      </a:lnTo>
                      <a:lnTo>
                        <a:pt x="9716" y="16764"/>
                      </a:lnTo>
                      <a:lnTo>
                        <a:pt x="9811" y="10287"/>
                      </a:lnTo>
                      <a:lnTo>
                        <a:pt x="16193" y="8668"/>
                      </a:lnTo>
                      <a:lnTo>
                        <a:pt x="10001" y="6477"/>
                      </a:lnTo>
                      <a:lnTo>
                        <a:pt x="10478" y="0"/>
                      </a:lnTo>
                      <a:lnTo>
                        <a:pt x="6572" y="5239"/>
                      </a:lnTo>
                      <a:lnTo>
                        <a:pt x="476" y="2762"/>
                      </a:lnTo>
                      <a:lnTo>
                        <a:pt x="4191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7" name="Freeform: Shape 1436">
                  <a:extLst>
                    <a:ext uri="{FF2B5EF4-FFF2-40B4-BE49-F238E27FC236}">
                      <a16:creationId xmlns:a16="http://schemas.microsoft.com/office/drawing/2014/main" id="{2B5E586A-807D-3B09-4D0F-48D25548B830}"/>
                    </a:ext>
                  </a:extLst>
                </p:cNvPr>
                <p:cNvSpPr/>
                <p:nvPr/>
              </p:nvSpPr>
              <p:spPr>
                <a:xfrm>
                  <a:off x="9903705" y="1811328"/>
                  <a:ext cx="16954" cy="16383"/>
                </a:xfrm>
                <a:custGeom>
                  <a:avLst/>
                  <a:gdLst>
                    <a:gd name="connsiteX0" fmla="*/ 5620 w 16954"/>
                    <a:gd name="connsiteY0" fmla="*/ 6382 h 16383"/>
                    <a:gd name="connsiteX1" fmla="*/ 0 w 16954"/>
                    <a:gd name="connsiteY1" fmla="*/ 9811 h 16383"/>
                    <a:gd name="connsiteX2" fmla="*/ 6572 w 16954"/>
                    <a:gd name="connsiteY2" fmla="*/ 10001 h 16383"/>
                    <a:gd name="connsiteX3" fmla="*/ 8192 w 16954"/>
                    <a:gd name="connsiteY3" fmla="*/ 16383 h 16383"/>
                    <a:gd name="connsiteX4" fmla="*/ 10382 w 16954"/>
                    <a:gd name="connsiteY4" fmla="*/ 10192 h 16383"/>
                    <a:gd name="connsiteX5" fmla="*/ 16954 w 16954"/>
                    <a:gd name="connsiteY5" fmla="*/ 10668 h 16383"/>
                    <a:gd name="connsiteX6" fmla="*/ 11716 w 16954"/>
                    <a:gd name="connsiteY6" fmla="*/ 6667 h 16383"/>
                    <a:gd name="connsiteX7" fmla="*/ 14192 w 16954"/>
                    <a:gd name="connsiteY7" fmla="*/ 476 h 16383"/>
                    <a:gd name="connsiteX8" fmla="*/ 8763 w 16954"/>
                    <a:gd name="connsiteY8" fmla="*/ 4286 h 16383"/>
                    <a:gd name="connsiteX9" fmla="*/ 3715 w 16954"/>
                    <a:gd name="connsiteY9" fmla="*/ 0 h 16383"/>
                    <a:gd name="connsiteX10" fmla="*/ 5620 w 16954"/>
                    <a:gd name="connsiteY10" fmla="*/ 6382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383">
                      <a:moveTo>
                        <a:pt x="5620" y="6382"/>
                      </a:moveTo>
                      <a:lnTo>
                        <a:pt x="0" y="9811"/>
                      </a:lnTo>
                      <a:lnTo>
                        <a:pt x="6572" y="10001"/>
                      </a:lnTo>
                      <a:lnTo>
                        <a:pt x="8192" y="16383"/>
                      </a:lnTo>
                      <a:lnTo>
                        <a:pt x="10382" y="10192"/>
                      </a:lnTo>
                      <a:lnTo>
                        <a:pt x="16954" y="10668"/>
                      </a:lnTo>
                      <a:lnTo>
                        <a:pt x="11716" y="6667"/>
                      </a:lnTo>
                      <a:lnTo>
                        <a:pt x="14192" y="476"/>
                      </a:lnTo>
                      <a:lnTo>
                        <a:pt x="8763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8" name="Freeform: Shape 1437">
                  <a:extLst>
                    <a:ext uri="{FF2B5EF4-FFF2-40B4-BE49-F238E27FC236}">
                      <a16:creationId xmlns:a16="http://schemas.microsoft.com/office/drawing/2014/main" id="{AD27A5A5-5F3F-9A52-5FD9-7F48A81D2F84}"/>
                    </a:ext>
                  </a:extLst>
                </p:cNvPr>
                <p:cNvSpPr/>
                <p:nvPr/>
              </p:nvSpPr>
              <p:spPr>
                <a:xfrm>
                  <a:off x="9867511" y="1731889"/>
                  <a:ext cx="16478" cy="17144"/>
                </a:xfrm>
                <a:custGeom>
                  <a:avLst/>
                  <a:gdLst>
                    <a:gd name="connsiteX0" fmla="*/ 6477 w 16478"/>
                    <a:gd name="connsiteY0" fmla="*/ 6667 h 17144"/>
                    <a:gd name="connsiteX1" fmla="*/ 0 w 16478"/>
                    <a:gd name="connsiteY1" fmla="*/ 8287 h 17144"/>
                    <a:gd name="connsiteX2" fmla="*/ 6287 w 16478"/>
                    <a:gd name="connsiteY2" fmla="*/ 10477 h 17144"/>
                    <a:gd name="connsiteX3" fmla="*/ 5810 w 16478"/>
                    <a:gd name="connsiteY3" fmla="*/ 17145 h 17144"/>
                    <a:gd name="connsiteX4" fmla="*/ 9811 w 16478"/>
                    <a:gd name="connsiteY4" fmla="*/ 11811 h 17144"/>
                    <a:gd name="connsiteX5" fmla="*/ 16002 w 16478"/>
                    <a:gd name="connsiteY5" fmla="*/ 14288 h 17144"/>
                    <a:gd name="connsiteX6" fmla="*/ 12192 w 16478"/>
                    <a:gd name="connsiteY6" fmla="*/ 8858 h 17144"/>
                    <a:gd name="connsiteX7" fmla="*/ 16478 w 16478"/>
                    <a:gd name="connsiteY7" fmla="*/ 3715 h 17144"/>
                    <a:gd name="connsiteX8" fmla="*/ 10096 w 16478"/>
                    <a:gd name="connsiteY8" fmla="*/ 5620 h 17144"/>
                    <a:gd name="connsiteX9" fmla="*/ 6572 w 16478"/>
                    <a:gd name="connsiteY9" fmla="*/ 0 h 17144"/>
                    <a:gd name="connsiteX10" fmla="*/ 6477 w 16478"/>
                    <a:gd name="connsiteY10" fmla="*/ 6667 h 17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478" h="17144">
                      <a:moveTo>
                        <a:pt x="6477" y="6667"/>
                      </a:moveTo>
                      <a:lnTo>
                        <a:pt x="0" y="8287"/>
                      </a:lnTo>
                      <a:lnTo>
                        <a:pt x="6287" y="10477"/>
                      </a:lnTo>
                      <a:lnTo>
                        <a:pt x="5810" y="17145"/>
                      </a:lnTo>
                      <a:lnTo>
                        <a:pt x="9811" y="11811"/>
                      </a:lnTo>
                      <a:lnTo>
                        <a:pt x="16002" y="14288"/>
                      </a:lnTo>
                      <a:lnTo>
                        <a:pt x="12192" y="8858"/>
                      </a:lnTo>
                      <a:lnTo>
                        <a:pt x="16478" y="3715"/>
                      </a:lnTo>
                      <a:lnTo>
                        <a:pt x="10096" y="5620"/>
                      </a:lnTo>
                      <a:lnTo>
                        <a:pt x="6572" y="0"/>
                      </a:lnTo>
                      <a:lnTo>
                        <a:pt x="647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9" name="Freeform: Shape 1438">
                  <a:extLst>
                    <a:ext uri="{FF2B5EF4-FFF2-40B4-BE49-F238E27FC236}">
                      <a16:creationId xmlns:a16="http://schemas.microsoft.com/office/drawing/2014/main" id="{8ABD917F-529F-34F2-E244-07B6B3CF612E}"/>
                    </a:ext>
                  </a:extLst>
                </p:cNvPr>
                <p:cNvSpPr/>
                <p:nvPr/>
              </p:nvSpPr>
              <p:spPr>
                <a:xfrm>
                  <a:off x="9990478" y="2176897"/>
                  <a:ext cx="17240" cy="16764"/>
                </a:xfrm>
                <a:custGeom>
                  <a:avLst/>
                  <a:gdLst>
                    <a:gd name="connsiteX0" fmla="*/ 6667 w 17240"/>
                    <a:gd name="connsiteY0" fmla="*/ 6382 h 16764"/>
                    <a:gd name="connsiteX1" fmla="*/ 0 w 17240"/>
                    <a:gd name="connsiteY1" fmla="*/ 5906 h 16764"/>
                    <a:gd name="connsiteX2" fmla="*/ 5334 w 17240"/>
                    <a:gd name="connsiteY2" fmla="*/ 10001 h 16764"/>
                    <a:gd name="connsiteX3" fmla="*/ 2857 w 17240"/>
                    <a:gd name="connsiteY3" fmla="*/ 16193 h 16764"/>
                    <a:gd name="connsiteX4" fmla="*/ 8382 w 17240"/>
                    <a:gd name="connsiteY4" fmla="*/ 12383 h 16764"/>
                    <a:gd name="connsiteX5" fmla="*/ 13525 w 17240"/>
                    <a:gd name="connsiteY5" fmla="*/ 16764 h 16764"/>
                    <a:gd name="connsiteX6" fmla="*/ 11525 w 17240"/>
                    <a:gd name="connsiteY6" fmla="*/ 10287 h 16764"/>
                    <a:gd name="connsiteX7" fmla="*/ 17240 w 17240"/>
                    <a:gd name="connsiteY7" fmla="*/ 6668 h 16764"/>
                    <a:gd name="connsiteX8" fmla="*/ 10573 w 17240"/>
                    <a:gd name="connsiteY8" fmla="*/ 6572 h 16764"/>
                    <a:gd name="connsiteX9" fmla="*/ 8954 w 17240"/>
                    <a:gd name="connsiteY9" fmla="*/ 0 h 16764"/>
                    <a:gd name="connsiteX10" fmla="*/ 6667 w 17240"/>
                    <a:gd name="connsiteY10" fmla="*/ 6382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6764">
                      <a:moveTo>
                        <a:pt x="6667" y="6382"/>
                      </a:moveTo>
                      <a:lnTo>
                        <a:pt x="0" y="5906"/>
                      </a:lnTo>
                      <a:lnTo>
                        <a:pt x="5334" y="10001"/>
                      </a:lnTo>
                      <a:lnTo>
                        <a:pt x="2857" y="16193"/>
                      </a:lnTo>
                      <a:lnTo>
                        <a:pt x="8382" y="12383"/>
                      </a:lnTo>
                      <a:lnTo>
                        <a:pt x="13525" y="16764"/>
                      </a:lnTo>
                      <a:lnTo>
                        <a:pt x="11525" y="10287"/>
                      </a:lnTo>
                      <a:lnTo>
                        <a:pt x="17240" y="6668"/>
                      </a:lnTo>
                      <a:lnTo>
                        <a:pt x="10573" y="6572"/>
                      </a:lnTo>
                      <a:lnTo>
                        <a:pt x="8954" y="0"/>
                      </a:lnTo>
                      <a:lnTo>
                        <a:pt x="6667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0" name="Freeform: Shape 1439">
                  <a:extLst>
                    <a:ext uri="{FF2B5EF4-FFF2-40B4-BE49-F238E27FC236}">
                      <a16:creationId xmlns:a16="http://schemas.microsoft.com/office/drawing/2014/main" id="{AA29DDDE-9058-6986-F2BC-BD72CB9DA511}"/>
                    </a:ext>
                  </a:extLst>
                </p:cNvPr>
                <p:cNvSpPr/>
                <p:nvPr/>
              </p:nvSpPr>
              <p:spPr>
                <a:xfrm>
                  <a:off x="9896181" y="2092315"/>
                  <a:ext cx="16859" cy="17430"/>
                </a:xfrm>
                <a:custGeom>
                  <a:avLst/>
                  <a:gdLst>
                    <a:gd name="connsiteX0" fmla="*/ 6763 w 16859"/>
                    <a:gd name="connsiteY0" fmla="*/ 5429 h 17430"/>
                    <a:gd name="connsiteX1" fmla="*/ 476 w 16859"/>
                    <a:gd name="connsiteY1" fmla="*/ 2857 h 17430"/>
                    <a:gd name="connsiteX2" fmla="*/ 4381 w 16859"/>
                    <a:gd name="connsiteY2" fmla="*/ 8382 h 17430"/>
                    <a:gd name="connsiteX3" fmla="*/ 0 w 16859"/>
                    <a:gd name="connsiteY3" fmla="*/ 13621 h 17430"/>
                    <a:gd name="connsiteX4" fmla="*/ 6477 w 16859"/>
                    <a:gd name="connsiteY4" fmla="*/ 11621 h 17430"/>
                    <a:gd name="connsiteX5" fmla="*/ 10096 w 16859"/>
                    <a:gd name="connsiteY5" fmla="*/ 17431 h 17430"/>
                    <a:gd name="connsiteX6" fmla="*/ 10192 w 16859"/>
                    <a:gd name="connsiteY6" fmla="*/ 10668 h 17430"/>
                    <a:gd name="connsiteX7" fmla="*/ 16859 w 16859"/>
                    <a:gd name="connsiteY7" fmla="*/ 9049 h 17430"/>
                    <a:gd name="connsiteX8" fmla="*/ 10382 w 16859"/>
                    <a:gd name="connsiteY8" fmla="*/ 6763 h 17430"/>
                    <a:gd name="connsiteX9" fmla="*/ 10858 w 16859"/>
                    <a:gd name="connsiteY9" fmla="*/ 0 h 17430"/>
                    <a:gd name="connsiteX10" fmla="*/ 6763 w 16859"/>
                    <a:gd name="connsiteY10" fmla="*/ 5429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859" h="17430">
                      <a:moveTo>
                        <a:pt x="6763" y="5429"/>
                      </a:moveTo>
                      <a:lnTo>
                        <a:pt x="476" y="2857"/>
                      </a:lnTo>
                      <a:lnTo>
                        <a:pt x="4381" y="8382"/>
                      </a:lnTo>
                      <a:lnTo>
                        <a:pt x="0" y="13621"/>
                      </a:lnTo>
                      <a:lnTo>
                        <a:pt x="6477" y="11621"/>
                      </a:lnTo>
                      <a:lnTo>
                        <a:pt x="10096" y="17431"/>
                      </a:lnTo>
                      <a:lnTo>
                        <a:pt x="10192" y="10668"/>
                      </a:lnTo>
                      <a:lnTo>
                        <a:pt x="16859" y="9049"/>
                      </a:lnTo>
                      <a:lnTo>
                        <a:pt x="10382" y="6763"/>
                      </a:lnTo>
                      <a:lnTo>
                        <a:pt x="10858" y="0"/>
                      </a:lnTo>
                      <a:lnTo>
                        <a:pt x="6763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1" name="Freeform: Shape 1440">
                  <a:extLst>
                    <a:ext uri="{FF2B5EF4-FFF2-40B4-BE49-F238E27FC236}">
                      <a16:creationId xmlns:a16="http://schemas.microsoft.com/office/drawing/2014/main" id="{ADFCC74E-45E6-2F56-DF67-A29EB76E0A13}"/>
                    </a:ext>
                  </a:extLst>
                </p:cNvPr>
                <p:cNvSpPr/>
                <p:nvPr/>
              </p:nvSpPr>
              <p:spPr>
                <a:xfrm>
                  <a:off x="9843984" y="2086409"/>
                  <a:ext cx="17716" cy="17049"/>
                </a:xfrm>
                <a:custGeom>
                  <a:avLst/>
                  <a:gdLst>
                    <a:gd name="connsiteX0" fmla="*/ 9144 w 17716"/>
                    <a:gd name="connsiteY0" fmla="*/ 4477 h 17049"/>
                    <a:gd name="connsiteX1" fmla="*/ 3905 w 17716"/>
                    <a:gd name="connsiteY1" fmla="*/ 0 h 17049"/>
                    <a:gd name="connsiteX2" fmla="*/ 5905 w 17716"/>
                    <a:gd name="connsiteY2" fmla="*/ 6572 h 17049"/>
                    <a:gd name="connsiteX3" fmla="*/ 0 w 17716"/>
                    <a:gd name="connsiteY3" fmla="*/ 10192 h 17049"/>
                    <a:gd name="connsiteX4" fmla="*/ 6953 w 17716"/>
                    <a:gd name="connsiteY4" fmla="*/ 10382 h 17049"/>
                    <a:gd name="connsiteX5" fmla="*/ 8572 w 17716"/>
                    <a:gd name="connsiteY5" fmla="*/ 17050 h 17049"/>
                    <a:gd name="connsiteX6" fmla="*/ 10858 w 17716"/>
                    <a:gd name="connsiteY6" fmla="*/ 10573 h 17049"/>
                    <a:gd name="connsiteX7" fmla="*/ 17716 w 17716"/>
                    <a:gd name="connsiteY7" fmla="*/ 11049 h 17049"/>
                    <a:gd name="connsiteX8" fmla="*/ 12192 w 17716"/>
                    <a:gd name="connsiteY8" fmla="*/ 6858 h 17049"/>
                    <a:gd name="connsiteX9" fmla="*/ 14859 w 17716"/>
                    <a:gd name="connsiteY9" fmla="*/ 476 h 17049"/>
                    <a:gd name="connsiteX10" fmla="*/ 9144 w 17716"/>
                    <a:gd name="connsiteY10" fmla="*/ 447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7049">
                      <a:moveTo>
                        <a:pt x="9144" y="4477"/>
                      </a:moveTo>
                      <a:lnTo>
                        <a:pt x="3905" y="0"/>
                      </a:lnTo>
                      <a:lnTo>
                        <a:pt x="5905" y="6572"/>
                      </a:lnTo>
                      <a:lnTo>
                        <a:pt x="0" y="10192"/>
                      </a:lnTo>
                      <a:lnTo>
                        <a:pt x="6953" y="10382"/>
                      </a:lnTo>
                      <a:lnTo>
                        <a:pt x="8572" y="17050"/>
                      </a:lnTo>
                      <a:lnTo>
                        <a:pt x="10858" y="10573"/>
                      </a:lnTo>
                      <a:lnTo>
                        <a:pt x="17716" y="11049"/>
                      </a:lnTo>
                      <a:lnTo>
                        <a:pt x="12192" y="6858"/>
                      </a:lnTo>
                      <a:lnTo>
                        <a:pt x="14859" y="476"/>
                      </a:lnTo>
                      <a:lnTo>
                        <a:pt x="9144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2" name="Freeform: Shape 1441">
                  <a:extLst>
                    <a:ext uri="{FF2B5EF4-FFF2-40B4-BE49-F238E27FC236}">
                      <a16:creationId xmlns:a16="http://schemas.microsoft.com/office/drawing/2014/main" id="{A2D3FF86-8AC8-760C-1336-F6CD0995E045}"/>
                    </a:ext>
                  </a:extLst>
                </p:cNvPr>
                <p:cNvSpPr/>
                <p:nvPr/>
              </p:nvSpPr>
              <p:spPr>
                <a:xfrm>
                  <a:off x="9669200" y="2095744"/>
                  <a:ext cx="18002" cy="17430"/>
                </a:xfrm>
                <a:custGeom>
                  <a:avLst/>
                  <a:gdLst>
                    <a:gd name="connsiteX0" fmla="*/ 10954 w 18002"/>
                    <a:gd name="connsiteY0" fmla="*/ 6763 h 17430"/>
                    <a:gd name="connsiteX1" fmla="*/ 9335 w 18002"/>
                    <a:gd name="connsiteY1" fmla="*/ 0 h 17430"/>
                    <a:gd name="connsiteX2" fmla="*/ 6953 w 18002"/>
                    <a:gd name="connsiteY2" fmla="*/ 6572 h 17430"/>
                    <a:gd name="connsiteX3" fmla="*/ 0 w 18002"/>
                    <a:gd name="connsiteY3" fmla="*/ 6096 h 17430"/>
                    <a:gd name="connsiteX4" fmla="*/ 5620 w 18002"/>
                    <a:gd name="connsiteY4" fmla="*/ 10382 h 17430"/>
                    <a:gd name="connsiteX5" fmla="*/ 2953 w 18002"/>
                    <a:gd name="connsiteY5" fmla="*/ 16859 h 17430"/>
                    <a:gd name="connsiteX6" fmla="*/ 8668 w 18002"/>
                    <a:gd name="connsiteY6" fmla="*/ 12859 h 17430"/>
                    <a:gd name="connsiteX7" fmla="*/ 14097 w 18002"/>
                    <a:gd name="connsiteY7" fmla="*/ 17431 h 17430"/>
                    <a:gd name="connsiteX8" fmla="*/ 12097 w 18002"/>
                    <a:gd name="connsiteY8" fmla="*/ 10668 h 17430"/>
                    <a:gd name="connsiteX9" fmla="*/ 18002 w 18002"/>
                    <a:gd name="connsiteY9" fmla="*/ 6953 h 17430"/>
                    <a:gd name="connsiteX10" fmla="*/ 10954 w 18002"/>
                    <a:gd name="connsiteY10" fmla="*/ 6763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430">
                      <a:moveTo>
                        <a:pt x="10954" y="6763"/>
                      </a:moveTo>
                      <a:lnTo>
                        <a:pt x="9335" y="0"/>
                      </a:lnTo>
                      <a:lnTo>
                        <a:pt x="6953" y="6572"/>
                      </a:lnTo>
                      <a:lnTo>
                        <a:pt x="0" y="6096"/>
                      </a:lnTo>
                      <a:lnTo>
                        <a:pt x="5620" y="10382"/>
                      </a:lnTo>
                      <a:lnTo>
                        <a:pt x="2953" y="16859"/>
                      </a:lnTo>
                      <a:lnTo>
                        <a:pt x="8668" y="12859"/>
                      </a:lnTo>
                      <a:lnTo>
                        <a:pt x="14097" y="17431"/>
                      </a:lnTo>
                      <a:lnTo>
                        <a:pt x="12097" y="10668"/>
                      </a:lnTo>
                      <a:lnTo>
                        <a:pt x="18002" y="6953"/>
                      </a:lnTo>
                      <a:lnTo>
                        <a:pt x="10954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3" name="Freeform: Shape 1442">
                  <a:extLst>
                    <a:ext uri="{FF2B5EF4-FFF2-40B4-BE49-F238E27FC236}">
                      <a16:creationId xmlns:a16="http://schemas.microsoft.com/office/drawing/2014/main" id="{3EE529C5-71F1-C1C5-8AA1-A77BA79AC712}"/>
                    </a:ext>
                  </a:extLst>
                </p:cNvPr>
                <p:cNvSpPr/>
                <p:nvPr/>
              </p:nvSpPr>
              <p:spPr>
                <a:xfrm>
                  <a:off x="9768831" y="2116032"/>
                  <a:ext cx="17526" cy="18097"/>
                </a:xfrm>
                <a:custGeom>
                  <a:avLst/>
                  <a:gdLst>
                    <a:gd name="connsiteX0" fmla="*/ 10859 w 17526"/>
                    <a:gd name="connsiteY0" fmla="*/ 7048 h 18097"/>
                    <a:gd name="connsiteX1" fmla="*/ 11335 w 17526"/>
                    <a:gd name="connsiteY1" fmla="*/ 0 h 18097"/>
                    <a:gd name="connsiteX2" fmla="*/ 7049 w 17526"/>
                    <a:gd name="connsiteY2" fmla="*/ 5620 h 18097"/>
                    <a:gd name="connsiteX3" fmla="*/ 476 w 17526"/>
                    <a:gd name="connsiteY3" fmla="*/ 2953 h 18097"/>
                    <a:gd name="connsiteX4" fmla="*/ 4572 w 17526"/>
                    <a:gd name="connsiteY4" fmla="*/ 8763 h 18097"/>
                    <a:gd name="connsiteX5" fmla="*/ 0 w 17526"/>
                    <a:gd name="connsiteY5" fmla="*/ 14192 h 18097"/>
                    <a:gd name="connsiteX6" fmla="*/ 6763 w 17526"/>
                    <a:gd name="connsiteY6" fmla="*/ 12192 h 18097"/>
                    <a:gd name="connsiteX7" fmla="*/ 10478 w 17526"/>
                    <a:gd name="connsiteY7" fmla="*/ 18098 h 18097"/>
                    <a:gd name="connsiteX8" fmla="*/ 10668 w 17526"/>
                    <a:gd name="connsiteY8" fmla="*/ 11049 h 18097"/>
                    <a:gd name="connsiteX9" fmla="*/ 17526 w 17526"/>
                    <a:gd name="connsiteY9" fmla="*/ 9335 h 18097"/>
                    <a:gd name="connsiteX10" fmla="*/ 10859 w 17526"/>
                    <a:gd name="connsiteY10" fmla="*/ 7048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526" h="18097">
                      <a:moveTo>
                        <a:pt x="10859" y="7048"/>
                      </a:moveTo>
                      <a:lnTo>
                        <a:pt x="11335" y="0"/>
                      </a:lnTo>
                      <a:lnTo>
                        <a:pt x="7049" y="5620"/>
                      </a:lnTo>
                      <a:lnTo>
                        <a:pt x="476" y="2953"/>
                      </a:lnTo>
                      <a:lnTo>
                        <a:pt x="4572" y="8763"/>
                      </a:lnTo>
                      <a:lnTo>
                        <a:pt x="0" y="14192"/>
                      </a:lnTo>
                      <a:lnTo>
                        <a:pt x="6763" y="12192"/>
                      </a:lnTo>
                      <a:lnTo>
                        <a:pt x="10478" y="18098"/>
                      </a:lnTo>
                      <a:lnTo>
                        <a:pt x="10668" y="11049"/>
                      </a:lnTo>
                      <a:lnTo>
                        <a:pt x="17526" y="9335"/>
                      </a:lnTo>
                      <a:lnTo>
                        <a:pt x="10859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4" name="Freeform: Shape 1443">
                  <a:extLst>
                    <a:ext uri="{FF2B5EF4-FFF2-40B4-BE49-F238E27FC236}">
                      <a16:creationId xmlns:a16="http://schemas.microsoft.com/office/drawing/2014/main" id="{FA9AD57D-5F56-AC45-2CEC-82CB4AEB5EF3}"/>
                    </a:ext>
                  </a:extLst>
                </p:cNvPr>
                <p:cNvSpPr/>
                <p:nvPr/>
              </p:nvSpPr>
              <p:spPr>
                <a:xfrm>
                  <a:off x="9663104" y="1585776"/>
                  <a:ext cx="18383" cy="17716"/>
                </a:xfrm>
                <a:custGeom>
                  <a:avLst/>
                  <a:gdLst>
                    <a:gd name="connsiteX0" fmla="*/ 12668 w 18383"/>
                    <a:gd name="connsiteY0" fmla="*/ 7144 h 17716"/>
                    <a:gd name="connsiteX1" fmla="*/ 15335 w 18383"/>
                    <a:gd name="connsiteY1" fmla="*/ 571 h 17716"/>
                    <a:gd name="connsiteX2" fmla="*/ 9525 w 18383"/>
                    <a:gd name="connsiteY2" fmla="*/ 4572 h 17716"/>
                    <a:gd name="connsiteX3" fmla="*/ 4000 w 18383"/>
                    <a:gd name="connsiteY3" fmla="*/ 0 h 17716"/>
                    <a:gd name="connsiteX4" fmla="*/ 6096 w 18383"/>
                    <a:gd name="connsiteY4" fmla="*/ 6858 h 17716"/>
                    <a:gd name="connsiteX5" fmla="*/ 0 w 18383"/>
                    <a:gd name="connsiteY5" fmla="*/ 10668 h 17716"/>
                    <a:gd name="connsiteX6" fmla="*/ 7144 w 18383"/>
                    <a:gd name="connsiteY6" fmla="*/ 10763 h 17716"/>
                    <a:gd name="connsiteX7" fmla="*/ 8858 w 18383"/>
                    <a:gd name="connsiteY7" fmla="*/ 17717 h 17716"/>
                    <a:gd name="connsiteX8" fmla="*/ 11239 w 18383"/>
                    <a:gd name="connsiteY8" fmla="*/ 10954 h 17716"/>
                    <a:gd name="connsiteX9" fmla="*/ 18383 w 18383"/>
                    <a:gd name="connsiteY9" fmla="*/ 11525 h 17716"/>
                    <a:gd name="connsiteX10" fmla="*/ 12668 w 18383"/>
                    <a:gd name="connsiteY10" fmla="*/ 7144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716">
                      <a:moveTo>
                        <a:pt x="12668" y="7144"/>
                      </a:moveTo>
                      <a:lnTo>
                        <a:pt x="15335" y="571"/>
                      </a:lnTo>
                      <a:lnTo>
                        <a:pt x="9525" y="4572"/>
                      </a:lnTo>
                      <a:lnTo>
                        <a:pt x="4000" y="0"/>
                      </a:lnTo>
                      <a:lnTo>
                        <a:pt x="6096" y="6858"/>
                      </a:lnTo>
                      <a:lnTo>
                        <a:pt x="0" y="10668"/>
                      </a:lnTo>
                      <a:lnTo>
                        <a:pt x="7144" y="10763"/>
                      </a:lnTo>
                      <a:lnTo>
                        <a:pt x="8858" y="17717"/>
                      </a:lnTo>
                      <a:lnTo>
                        <a:pt x="11239" y="10954"/>
                      </a:lnTo>
                      <a:lnTo>
                        <a:pt x="18383" y="11525"/>
                      </a:lnTo>
                      <a:lnTo>
                        <a:pt x="12668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5" name="Freeform: Shape 1444">
                  <a:extLst>
                    <a:ext uri="{FF2B5EF4-FFF2-40B4-BE49-F238E27FC236}">
                      <a16:creationId xmlns:a16="http://schemas.microsoft.com/office/drawing/2014/main" id="{14928F6B-7653-2201-BDB9-7601E70DDA32}"/>
                    </a:ext>
                  </a:extLst>
                </p:cNvPr>
                <p:cNvSpPr/>
                <p:nvPr/>
              </p:nvSpPr>
              <p:spPr>
                <a:xfrm>
                  <a:off x="9722350" y="2198138"/>
                  <a:ext cx="17906" cy="18573"/>
                </a:xfrm>
                <a:custGeom>
                  <a:avLst/>
                  <a:gdLst>
                    <a:gd name="connsiteX0" fmla="*/ 13240 w 17906"/>
                    <a:gd name="connsiteY0" fmla="*/ 9525 h 18573"/>
                    <a:gd name="connsiteX1" fmla="*/ 17907 w 17906"/>
                    <a:gd name="connsiteY1" fmla="*/ 4000 h 18573"/>
                    <a:gd name="connsiteX2" fmla="*/ 11049 w 17906"/>
                    <a:gd name="connsiteY2" fmla="*/ 6096 h 18573"/>
                    <a:gd name="connsiteX3" fmla="*/ 7144 w 17906"/>
                    <a:gd name="connsiteY3" fmla="*/ 0 h 18573"/>
                    <a:gd name="connsiteX4" fmla="*/ 7048 w 17906"/>
                    <a:gd name="connsiteY4" fmla="*/ 7239 h 18573"/>
                    <a:gd name="connsiteX5" fmla="*/ 0 w 17906"/>
                    <a:gd name="connsiteY5" fmla="*/ 8953 h 18573"/>
                    <a:gd name="connsiteX6" fmla="*/ 6858 w 17906"/>
                    <a:gd name="connsiteY6" fmla="*/ 11335 h 18573"/>
                    <a:gd name="connsiteX7" fmla="*/ 6286 w 17906"/>
                    <a:gd name="connsiteY7" fmla="*/ 18574 h 18573"/>
                    <a:gd name="connsiteX8" fmla="*/ 10668 w 17906"/>
                    <a:gd name="connsiteY8" fmla="*/ 12763 h 18573"/>
                    <a:gd name="connsiteX9" fmla="*/ 17431 w 17906"/>
                    <a:gd name="connsiteY9" fmla="*/ 15526 h 18573"/>
                    <a:gd name="connsiteX10" fmla="*/ 13240 w 17906"/>
                    <a:gd name="connsiteY10" fmla="*/ 9525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6" h="18573">
                      <a:moveTo>
                        <a:pt x="13240" y="9525"/>
                      </a:moveTo>
                      <a:lnTo>
                        <a:pt x="17907" y="4000"/>
                      </a:lnTo>
                      <a:lnTo>
                        <a:pt x="11049" y="6096"/>
                      </a:lnTo>
                      <a:lnTo>
                        <a:pt x="7144" y="0"/>
                      </a:lnTo>
                      <a:lnTo>
                        <a:pt x="7048" y="7239"/>
                      </a:lnTo>
                      <a:lnTo>
                        <a:pt x="0" y="8953"/>
                      </a:lnTo>
                      <a:lnTo>
                        <a:pt x="6858" y="11335"/>
                      </a:lnTo>
                      <a:lnTo>
                        <a:pt x="6286" y="18574"/>
                      </a:lnTo>
                      <a:lnTo>
                        <a:pt x="10668" y="12763"/>
                      </a:lnTo>
                      <a:lnTo>
                        <a:pt x="17431" y="15526"/>
                      </a:lnTo>
                      <a:lnTo>
                        <a:pt x="13240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6" name="Freeform: Shape 1445">
                  <a:extLst>
                    <a:ext uri="{FF2B5EF4-FFF2-40B4-BE49-F238E27FC236}">
                      <a16:creationId xmlns:a16="http://schemas.microsoft.com/office/drawing/2014/main" id="{6940025D-3795-33BB-F6EC-6FC354288739}"/>
                    </a:ext>
                  </a:extLst>
                </p:cNvPr>
                <p:cNvSpPr/>
                <p:nvPr/>
              </p:nvSpPr>
              <p:spPr>
                <a:xfrm>
                  <a:off x="9726160" y="2335679"/>
                  <a:ext cx="18764" cy="18097"/>
                </a:xfrm>
                <a:custGeom>
                  <a:avLst/>
                  <a:gdLst>
                    <a:gd name="connsiteX0" fmla="*/ 12573 w 18764"/>
                    <a:gd name="connsiteY0" fmla="*/ 11144 h 18097"/>
                    <a:gd name="connsiteX1" fmla="*/ 18764 w 18764"/>
                    <a:gd name="connsiteY1" fmla="*/ 7239 h 18097"/>
                    <a:gd name="connsiteX2" fmla="*/ 11430 w 18764"/>
                    <a:gd name="connsiteY2" fmla="*/ 7144 h 18097"/>
                    <a:gd name="connsiteX3" fmla="*/ 9715 w 18764"/>
                    <a:gd name="connsiteY3" fmla="*/ 0 h 18097"/>
                    <a:gd name="connsiteX4" fmla="*/ 7239 w 18764"/>
                    <a:gd name="connsiteY4" fmla="*/ 6953 h 18097"/>
                    <a:gd name="connsiteX5" fmla="*/ 0 w 18764"/>
                    <a:gd name="connsiteY5" fmla="*/ 6382 h 18097"/>
                    <a:gd name="connsiteX6" fmla="*/ 5810 w 18764"/>
                    <a:gd name="connsiteY6" fmla="*/ 10858 h 18097"/>
                    <a:gd name="connsiteX7" fmla="*/ 3048 w 18764"/>
                    <a:gd name="connsiteY7" fmla="*/ 17621 h 18097"/>
                    <a:gd name="connsiteX8" fmla="*/ 9049 w 18764"/>
                    <a:gd name="connsiteY8" fmla="*/ 13430 h 18097"/>
                    <a:gd name="connsiteX9" fmla="*/ 14668 w 18764"/>
                    <a:gd name="connsiteY9" fmla="*/ 18098 h 18097"/>
                    <a:gd name="connsiteX10" fmla="*/ 12573 w 18764"/>
                    <a:gd name="connsiteY10" fmla="*/ 11144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8097">
                      <a:moveTo>
                        <a:pt x="12573" y="11144"/>
                      </a:moveTo>
                      <a:lnTo>
                        <a:pt x="18764" y="7239"/>
                      </a:lnTo>
                      <a:lnTo>
                        <a:pt x="11430" y="7144"/>
                      </a:lnTo>
                      <a:lnTo>
                        <a:pt x="9715" y="0"/>
                      </a:lnTo>
                      <a:lnTo>
                        <a:pt x="7239" y="6953"/>
                      </a:lnTo>
                      <a:lnTo>
                        <a:pt x="0" y="6382"/>
                      </a:lnTo>
                      <a:lnTo>
                        <a:pt x="5810" y="10858"/>
                      </a:lnTo>
                      <a:lnTo>
                        <a:pt x="3048" y="17621"/>
                      </a:lnTo>
                      <a:lnTo>
                        <a:pt x="9049" y="13430"/>
                      </a:lnTo>
                      <a:lnTo>
                        <a:pt x="14668" y="18098"/>
                      </a:lnTo>
                      <a:lnTo>
                        <a:pt x="12573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7" name="Freeform: Shape 1446">
                  <a:extLst>
                    <a:ext uri="{FF2B5EF4-FFF2-40B4-BE49-F238E27FC236}">
                      <a16:creationId xmlns:a16="http://schemas.microsoft.com/office/drawing/2014/main" id="{1EA48F20-536A-4C5D-59C5-20DA9E65EB4B}"/>
                    </a:ext>
                  </a:extLst>
                </p:cNvPr>
                <p:cNvSpPr/>
                <p:nvPr/>
              </p:nvSpPr>
              <p:spPr>
                <a:xfrm>
                  <a:off x="9671486" y="2205758"/>
                  <a:ext cx="18288" cy="18954"/>
                </a:xfrm>
                <a:custGeom>
                  <a:avLst/>
                  <a:gdLst>
                    <a:gd name="connsiteX0" fmla="*/ 11049 w 18288"/>
                    <a:gd name="connsiteY0" fmla="*/ 11621 h 18954"/>
                    <a:gd name="connsiteX1" fmla="*/ 18288 w 18288"/>
                    <a:gd name="connsiteY1" fmla="*/ 9811 h 18954"/>
                    <a:gd name="connsiteX2" fmla="*/ 11240 w 18288"/>
                    <a:gd name="connsiteY2" fmla="*/ 7334 h 18954"/>
                    <a:gd name="connsiteX3" fmla="*/ 11811 w 18288"/>
                    <a:gd name="connsiteY3" fmla="*/ 0 h 18954"/>
                    <a:gd name="connsiteX4" fmla="*/ 7334 w 18288"/>
                    <a:gd name="connsiteY4" fmla="*/ 5906 h 18954"/>
                    <a:gd name="connsiteX5" fmla="*/ 476 w 18288"/>
                    <a:gd name="connsiteY5" fmla="*/ 3143 h 18954"/>
                    <a:gd name="connsiteX6" fmla="*/ 4763 w 18288"/>
                    <a:gd name="connsiteY6" fmla="*/ 9144 h 18954"/>
                    <a:gd name="connsiteX7" fmla="*/ 0 w 18288"/>
                    <a:gd name="connsiteY7" fmla="*/ 14859 h 18954"/>
                    <a:gd name="connsiteX8" fmla="*/ 7049 w 18288"/>
                    <a:gd name="connsiteY8" fmla="*/ 12668 h 18954"/>
                    <a:gd name="connsiteX9" fmla="*/ 10954 w 18288"/>
                    <a:gd name="connsiteY9" fmla="*/ 18955 h 18954"/>
                    <a:gd name="connsiteX10" fmla="*/ 11049 w 18288"/>
                    <a:gd name="connsiteY10" fmla="*/ 11621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8" h="18954">
                      <a:moveTo>
                        <a:pt x="11049" y="11621"/>
                      </a:moveTo>
                      <a:lnTo>
                        <a:pt x="18288" y="9811"/>
                      </a:lnTo>
                      <a:lnTo>
                        <a:pt x="11240" y="7334"/>
                      </a:lnTo>
                      <a:lnTo>
                        <a:pt x="11811" y="0"/>
                      </a:lnTo>
                      <a:lnTo>
                        <a:pt x="7334" y="5906"/>
                      </a:lnTo>
                      <a:lnTo>
                        <a:pt x="476" y="3143"/>
                      </a:lnTo>
                      <a:lnTo>
                        <a:pt x="4763" y="9144"/>
                      </a:lnTo>
                      <a:lnTo>
                        <a:pt x="0" y="14859"/>
                      </a:lnTo>
                      <a:lnTo>
                        <a:pt x="7049" y="12668"/>
                      </a:lnTo>
                      <a:lnTo>
                        <a:pt x="10954" y="18955"/>
                      </a:lnTo>
                      <a:lnTo>
                        <a:pt x="11049" y="11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8" name="Freeform: Shape 1447">
                  <a:extLst>
                    <a:ext uri="{FF2B5EF4-FFF2-40B4-BE49-F238E27FC236}">
                      <a16:creationId xmlns:a16="http://schemas.microsoft.com/office/drawing/2014/main" id="{D8947D32-8AE4-0624-5AAE-CF0A6292F9DE}"/>
                    </a:ext>
                  </a:extLst>
                </p:cNvPr>
                <p:cNvSpPr/>
                <p:nvPr/>
              </p:nvSpPr>
              <p:spPr>
                <a:xfrm>
                  <a:off x="9586809" y="1793992"/>
                  <a:ext cx="19145" cy="18478"/>
                </a:xfrm>
                <a:custGeom>
                  <a:avLst/>
                  <a:gdLst>
                    <a:gd name="connsiteX0" fmla="*/ 11716 w 19145"/>
                    <a:gd name="connsiteY0" fmla="*/ 11430 h 18478"/>
                    <a:gd name="connsiteX1" fmla="*/ 19145 w 19145"/>
                    <a:gd name="connsiteY1" fmla="*/ 12001 h 18478"/>
                    <a:gd name="connsiteX2" fmla="*/ 13240 w 19145"/>
                    <a:gd name="connsiteY2" fmla="*/ 7429 h 18478"/>
                    <a:gd name="connsiteX3" fmla="*/ 16002 w 19145"/>
                    <a:gd name="connsiteY3" fmla="*/ 571 h 18478"/>
                    <a:gd name="connsiteX4" fmla="*/ 9906 w 19145"/>
                    <a:gd name="connsiteY4" fmla="*/ 4858 h 18478"/>
                    <a:gd name="connsiteX5" fmla="*/ 4191 w 19145"/>
                    <a:gd name="connsiteY5" fmla="*/ 0 h 18478"/>
                    <a:gd name="connsiteX6" fmla="*/ 6382 w 19145"/>
                    <a:gd name="connsiteY6" fmla="*/ 7144 h 18478"/>
                    <a:gd name="connsiteX7" fmla="*/ 0 w 19145"/>
                    <a:gd name="connsiteY7" fmla="*/ 11049 h 18478"/>
                    <a:gd name="connsiteX8" fmla="*/ 7525 w 19145"/>
                    <a:gd name="connsiteY8" fmla="*/ 11240 h 18478"/>
                    <a:gd name="connsiteX9" fmla="*/ 9335 w 19145"/>
                    <a:gd name="connsiteY9" fmla="*/ 18478 h 18478"/>
                    <a:gd name="connsiteX10" fmla="*/ 11716 w 19145"/>
                    <a:gd name="connsiteY10" fmla="*/ 11430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8478">
                      <a:moveTo>
                        <a:pt x="11716" y="11430"/>
                      </a:moveTo>
                      <a:lnTo>
                        <a:pt x="19145" y="12001"/>
                      </a:lnTo>
                      <a:lnTo>
                        <a:pt x="13240" y="7429"/>
                      </a:lnTo>
                      <a:lnTo>
                        <a:pt x="16002" y="571"/>
                      </a:lnTo>
                      <a:lnTo>
                        <a:pt x="9906" y="4858"/>
                      </a:lnTo>
                      <a:lnTo>
                        <a:pt x="4191" y="0"/>
                      </a:lnTo>
                      <a:lnTo>
                        <a:pt x="6382" y="7144"/>
                      </a:lnTo>
                      <a:lnTo>
                        <a:pt x="0" y="11049"/>
                      </a:lnTo>
                      <a:lnTo>
                        <a:pt x="7525" y="11240"/>
                      </a:lnTo>
                      <a:lnTo>
                        <a:pt x="9335" y="18478"/>
                      </a:lnTo>
                      <a:lnTo>
                        <a:pt x="11716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9" name="Freeform: Shape 1448">
                  <a:extLst>
                    <a:ext uri="{FF2B5EF4-FFF2-40B4-BE49-F238E27FC236}">
                      <a16:creationId xmlns:a16="http://schemas.microsoft.com/office/drawing/2014/main" id="{BEF437AC-23DD-03C2-D269-41EC4AC4DDA3}"/>
                    </a:ext>
                  </a:extLst>
                </p:cNvPr>
                <p:cNvSpPr/>
                <p:nvPr/>
              </p:nvSpPr>
              <p:spPr>
                <a:xfrm>
                  <a:off x="9591381" y="2007733"/>
                  <a:ext cx="18668" cy="19335"/>
                </a:xfrm>
                <a:custGeom>
                  <a:avLst/>
                  <a:gdLst>
                    <a:gd name="connsiteX0" fmla="*/ 11144 w 18668"/>
                    <a:gd name="connsiteY0" fmla="*/ 13335 h 19335"/>
                    <a:gd name="connsiteX1" fmla="*/ 18192 w 18668"/>
                    <a:gd name="connsiteY1" fmla="*/ 16193 h 19335"/>
                    <a:gd name="connsiteX2" fmla="*/ 13811 w 18668"/>
                    <a:gd name="connsiteY2" fmla="*/ 10001 h 19335"/>
                    <a:gd name="connsiteX3" fmla="*/ 18669 w 18668"/>
                    <a:gd name="connsiteY3" fmla="*/ 4286 h 19335"/>
                    <a:gd name="connsiteX4" fmla="*/ 11525 w 18668"/>
                    <a:gd name="connsiteY4" fmla="*/ 6382 h 19335"/>
                    <a:gd name="connsiteX5" fmla="*/ 7525 w 18668"/>
                    <a:gd name="connsiteY5" fmla="*/ 0 h 19335"/>
                    <a:gd name="connsiteX6" fmla="*/ 7334 w 18668"/>
                    <a:gd name="connsiteY6" fmla="*/ 7525 h 19335"/>
                    <a:gd name="connsiteX7" fmla="*/ 0 w 18668"/>
                    <a:gd name="connsiteY7" fmla="*/ 9335 h 19335"/>
                    <a:gd name="connsiteX8" fmla="*/ 7144 w 18668"/>
                    <a:gd name="connsiteY8" fmla="*/ 11811 h 19335"/>
                    <a:gd name="connsiteX9" fmla="*/ 6572 w 18668"/>
                    <a:gd name="connsiteY9" fmla="*/ 19336 h 19335"/>
                    <a:gd name="connsiteX10" fmla="*/ 11144 w 18668"/>
                    <a:gd name="connsiteY10" fmla="*/ 1333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8" h="19335">
                      <a:moveTo>
                        <a:pt x="11144" y="13335"/>
                      </a:moveTo>
                      <a:lnTo>
                        <a:pt x="18192" y="16193"/>
                      </a:lnTo>
                      <a:lnTo>
                        <a:pt x="13811" y="10001"/>
                      </a:lnTo>
                      <a:lnTo>
                        <a:pt x="18669" y="4286"/>
                      </a:lnTo>
                      <a:lnTo>
                        <a:pt x="11525" y="6382"/>
                      </a:lnTo>
                      <a:lnTo>
                        <a:pt x="7525" y="0"/>
                      </a:lnTo>
                      <a:lnTo>
                        <a:pt x="7334" y="7525"/>
                      </a:lnTo>
                      <a:lnTo>
                        <a:pt x="0" y="9335"/>
                      </a:lnTo>
                      <a:lnTo>
                        <a:pt x="7144" y="11811"/>
                      </a:lnTo>
                      <a:lnTo>
                        <a:pt x="6572" y="19336"/>
                      </a:lnTo>
                      <a:lnTo>
                        <a:pt x="1114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0" name="Freeform: Shape 1449">
                  <a:extLst>
                    <a:ext uri="{FF2B5EF4-FFF2-40B4-BE49-F238E27FC236}">
                      <a16:creationId xmlns:a16="http://schemas.microsoft.com/office/drawing/2014/main" id="{37A2AA4B-3E6E-9B79-FA9D-D83D416D7F77}"/>
                    </a:ext>
                  </a:extLst>
                </p:cNvPr>
                <p:cNvSpPr/>
                <p:nvPr/>
              </p:nvSpPr>
              <p:spPr>
                <a:xfrm>
                  <a:off x="9575093" y="1925913"/>
                  <a:ext cx="19050" cy="19716"/>
                </a:xfrm>
                <a:custGeom>
                  <a:avLst/>
                  <a:gdLst>
                    <a:gd name="connsiteX0" fmla="*/ 7334 w 19050"/>
                    <a:gd name="connsiteY0" fmla="*/ 13144 h 19716"/>
                    <a:gd name="connsiteX1" fmla="*/ 11430 w 19050"/>
                    <a:gd name="connsiteY1" fmla="*/ 19717 h 19716"/>
                    <a:gd name="connsiteX2" fmla="*/ 11621 w 19050"/>
                    <a:gd name="connsiteY2" fmla="*/ 12002 h 19716"/>
                    <a:gd name="connsiteX3" fmla="*/ 19050 w 19050"/>
                    <a:gd name="connsiteY3" fmla="*/ 10192 h 19716"/>
                    <a:gd name="connsiteX4" fmla="*/ 11811 w 19050"/>
                    <a:gd name="connsiteY4" fmla="*/ 7620 h 19716"/>
                    <a:gd name="connsiteX5" fmla="*/ 12383 w 19050"/>
                    <a:gd name="connsiteY5" fmla="*/ 0 h 19716"/>
                    <a:gd name="connsiteX6" fmla="*/ 7715 w 19050"/>
                    <a:gd name="connsiteY6" fmla="*/ 6096 h 19716"/>
                    <a:gd name="connsiteX7" fmla="*/ 571 w 19050"/>
                    <a:gd name="connsiteY7" fmla="*/ 3238 h 19716"/>
                    <a:gd name="connsiteX8" fmla="*/ 4953 w 19050"/>
                    <a:gd name="connsiteY8" fmla="*/ 9525 h 19716"/>
                    <a:gd name="connsiteX9" fmla="*/ 0 w 19050"/>
                    <a:gd name="connsiteY9" fmla="*/ 15431 h 19716"/>
                    <a:gd name="connsiteX10" fmla="*/ 7334 w 19050"/>
                    <a:gd name="connsiteY10" fmla="*/ 13144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9716">
                      <a:moveTo>
                        <a:pt x="7334" y="13144"/>
                      </a:moveTo>
                      <a:lnTo>
                        <a:pt x="11430" y="19717"/>
                      </a:lnTo>
                      <a:lnTo>
                        <a:pt x="11621" y="12002"/>
                      </a:lnTo>
                      <a:lnTo>
                        <a:pt x="19050" y="10192"/>
                      </a:lnTo>
                      <a:lnTo>
                        <a:pt x="11811" y="7620"/>
                      </a:lnTo>
                      <a:lnTo>
                        <a:pt x="12383" y="0"/>
                      </a:lnTo>
                      <a:lnTo>
                        <a:pt x="7715" y="6096"/>
                      </a:lnTo>
                      <a:lnTo>
                        <a:pt x="571" y="3238"/>
                      </a:lnTo>
                      <a:lnTo>
                        <a:pt x="4953" y="9525"/>
                      </a:lnTo>
                      <a:lnTo>
                        <a:pt x="0" y="15431"/>
                      </a:lnTo>
                      <a:lnTo>
                        <a:pt x="7334" y="13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1" name="Freeform: Shape 1450">
                  <a:extLst>
                    <a:ext uri="{FF2B5EF4-FFF2-40B4-BE49-F238E27FC236}">
                      <a16:creationId xmlns:a16="http://schemas.microsoft.com/office/drawing/2014/main" id="{E5E08E65-3751-3D2C-89C9-EC5B7C8A8A97}"/>
                    </a:ext>
                  </a:extLst>
                </p:cNvPr>
                <p:cNvSpPr/>
                <p:nvPr/>
              </p:nvSpPr>
              <p:spPr>
                <a:xfrm>
                  <a:off x="9496131" y="2329392"/>
                  <a:ext cx="28479" cy="27622"/>
                </a:xfrm>
                <a:custGeom>
                  <a:avLst/>
                  <a:gdLst>
                    <a:gd name="connsiteX0" fmla="*/ 11049 w 28479"/>
                    <a:gd name="connsiteY0" fmla="*/ 16764 h 27622"/>
                    <a:gd name="connsiteX1" fmla="*/ 13716 w 28479"/>
                    <a:gd name="connsiteY1" fmla="*/ 27623 h 27622"/>
                    <a:gd name="connsiteX2" fmla="*/ 17431 w 28479"/>
                    <a:gd name="connsiteY2" fmla="*/ 17050 h 27622"/>
                    <a:gd name="connsiteX3" fmla="*/ 28480 w 28479"/>
                    <a:gd name="connsiteY3" fmla="*/ 17907 h 27622"/>
                    <a:gd name="connsiteX4" fmla="*/ 19621 w 28479"/>
                    <a:gd name="connsiteY4" fmla="*/ 11144 h 27622"/>
                    <a:gd name="connsiteX5" fmla="*/ 23813 w 28479"/>
                    <a:gd name="connsiteY5" fmla="*/ 857 h 27622"/>
                    <a:gd name="connsiteX6" fmla="*/ 14668 w 28479"/>
                    <a:gd name="connsiteY6" fmla="*/ 7239 h 27622"/>
                    <a:gd name="connsiteX7" fmla="*/ 6191 w 28479"/>
                    <a:gd name="connsiteY7" fmla="*/ 0 h 27622"/>
                    <a:gd name="connsiteX8" fmla="*/ 9430 w 28479"/>
                    <a:gd name="connsiteY8" fmla="*/ 10668 h 27622"/>
                    <a:gd name="connsiteX9" fmla="*/ 0 w 28479"/>
                    <a:gd name="connsiteY9" fmla="*/ 16573 h 27622"/>
                    <a:gd name="connsiteX10" fmla="*/ 11049 w 28479"/>
                    <a:gd name="connsiteY10" fmla="*/ 16764 h 27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479" h="27622">
                      <a:moveTo>
                        <a:pt x="11049" y="16764"/>
                      </a:moveTo>
                      <a:lnTo>
                        <a:pt x="13716" y="27623"/>
                      </a:lnTo>
                      <a:lnTo>
                        <a:pt x="17431" y="17050"/>
                      </a:lnTo>
                      <a:lnTo>
                        <a:pt x="28480" y="17907"/>
                      </a:lnTo>
                      <a:lnTo>
                        <a:pt x="19621" y="11144"/>
                      </a:lnTo>
                      <a:lnTo>
                        <a:pt x="23813" y="857"/>
                      </a:lnTo>
                      <a:lnTo>
                        <a:pt x="14668" y="7239"/>
                      </a:lnTo>
                      <a:lnTo>
                        <a:pt x="6191" y="0"/>
                      </a:lnTo>
                      <a:lnTo>
                        <a:pt x="9430" y="10668"/>
                      </a:lnTo>
                      <a:lnTo>
                        <a:pt x="0" y="16573"/>
                      </a:lnTo>
                      <a:lnTo>
                        <a:pt x="11049" y="16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2" name="Freeform: Shape 1451">
                  <a:extLst>
                    <a:ext uri="{FF2B5EF4-FFF2-40B4-BE49-F238E27FC236}">
                      <a16:creationId xmlns:a16="http://schemas.microsoft.com/office/drawing/2014/main" id="{11472B6E-80EA-60A6-D35D-8D27EF96C1E4}"/>
                    </a:ext>
                  </a:extLst>
                </p:cNvPr>
                <p:cNvSpPr/>
                <p:nvPr/>
              </p:nvSpPr>
              <p:spPr>
                <a:xfrm>
                  <a:off x="9536993" y="2571042"/>
                  <a:ext cx="19431" cy="20192"/>
                </a:xfrm>
                <a:custGeom>
                  <a:avLst/>
                  <a:gdLst>
                    <a:gd name="connsiteX0" fmla="*/ 7429 w 19431"/>
                    <a:gd name="connsiteY0" fmla="*/ 12287 h 20192"/>
                    <a:gd name="connsiteX1" fmla="*/ 6858 w 19431"/>
                    <a:gd name="connsiteY1" fmla="*/ 20193 h 20192"/>
                    <a:gd name="connsiteX2" fmla="*/ 11621 w 19431"/>
                    <a:gd name="connsiteY2" fmla="*/ 13906 h 20192"/>
                    <a:gd name="connsiteX3" fmla="*/ 18860 w 19431"/>
                    <a:gd name="connsiteY3" fmla="*/ 16859 h 20192"/>
                    <a:gd name="connsiteX4" fmla="*/ 14383 w 19431"/>
                    <a:gd name="connsiteY4" fmla="*/ 10382 h 20192"/>
                    <a:gd name="connsiteX5" fmla="*/ 19431 w 19431"/>
                    <a:gd name="connsiteY5" fmla="*/ 4381 h 20192"/>
                    <a:gd name="connsiteX6" fmla="*/ 12002 w 19431"/>
                    <a:gd name="connsiteY6" fmla="*/ 6667 h 20192"/>
                    <a:gd name="connsiteX7" fmla="*/ 7811 w 19431"/>
                    <a:gd name="connsiteY7" fmla="*/ 0 h 20192"/>
                    <a:gd name="connsiteX8" fmla="*/ 7620 w 19431"/>
                    <a:gd name="connsiteY8" fmla="*/ 7906 h 20192"/>
                    <a:gd name="connsiteX9" fmla="*/ 0 w 19431"/>
                    <a:gd name="connsiteY9" fmla="*/ 9715 h 20192"/>
                    <a:gd name="connsiteX10" fmla="*/ 7429 w 19431"/>
                    <a:gd name="connsiteY10" fmla="*/ 12287 h 20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1" h="20192">
                      <a:moveTo>
                        <a:pt x="7429" y="12287"/>
                      </a:moveTo>
                      <a:lnTo>
                        <a:pt x="6858" y="20193"/>
                      </a:lnTo>
                      <a:lnTo>
                        <a:pt x="11621" y="13906"/>
                      </a:lnTo>
                      <a:lnTo>
                        <a:pt x="18860" y="16859"/>
                      </a:lnTo>
                      <a:lnTo>
                        <a:pt x="14383" y="10382"/>
                      </a:lnTo>
                      <a:lnTo>
                        <a:pt x="19431" y="4381"/>
                      </a:lnTo>
                      <a:lnTo>
                        <a:pt x="12002" y="6667"/>
                      </a:lnTo>
                      <a:lnTo>
                        <a:pt x="7811" y="0"/>
                      </a:lnTo>
                      <a:lnTo>
                        <a:pt x="7620" y="7906"/>
                      </a:lnTo>
                      <a:lnTo>
                        <a:pt x="0" y="9715"/>
                      </a:lnTo>
                      <a:lnTo>
                        <a:pt x="7429" y="12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3" name="Freeform: Shape 1452">
                  <a:extLst>
                    <a:ext uri="{FF2B5EF4-FFF2-40B4-BE49-F238E27FC236}">
                      <a16:creationId xmlns:a16="http://schemas.microsoft.com/office/drawing/2014/main" id="{1421B826-E512-8EFC-F7BF-F5843D5D039A}"/>
                    </a:ext>
                  </a:extLst>
                </p:cNvPr>
                <p:cNvSpPr/>
                <p:nvPr/>
              </p:nvSpPr>
              <p:spPr>
                <a:xfrm>
                  <a:off x="9504703" y="2501414"/>
                  <a:ext cx="20383" cy="19621"/>
                </a:xfrm>
                <a:custGeom>
                  <a:avLst/>
                  <a:gdLst>
                    <a:gd name="connsiteX0" fmla="*/ 6382 w 20383"/>
                    <a:gd name="connsiteY0" fmla="*/ 11716 h 19621"/>
                    <a:gd name="connsiteX1" fmla="*/ 3334 w 20383"/>
                    <a:gd name="connsiteY1" fmla="*/ 18955 h 19621"/>
                    <a:gd name="connsiteX2" fmla="*/ 9906 w 20383"/>
                    <a:gd name="connsiteY2" fmla="*/ 14478 h 19621"/>
                    <a:gd name="connsiteX3" fmla="*/ 15907 w 20383"/>
                    <a:gd name="connsiteY3" fmla="*/ 19621 h 19621"/>
                    <a:gd name="connsiteX4" fmla="*/ 13621 w 20383"/>
                    <a:gd name="connsiteY4" fmla="*/ 12001 h 19621"/>
                    <a:gd name="connsiteX5" fmla="*/ 20383 w 20383"/>
                    <a:gd name="connsiteY5" fmla="*/ 7810 h 19621"/>
                    <a:gd name="connsiteX6" fmla="*/ 12478 w 20383"/>
                    <a:gd name="connsiteY6" fmla="*/ 7620 h 19621"/>
                    <a:gd name="connsiteX7" fmla="*/ 10573 w 20383"/>
                    <a:gd name="connsiteY7" fmla="*/ 0 h 19621"/>
                    <a:gd name="connsiteX8" fmla="*/ 7906 w 20383"/>
                    <a:gd name="connsiteY8" fmla="*/ 7429 h 19621"/>
                    <a:gd name="connsiteX9" fmla="*/ 0 w 20383"/>
                    <a:gd name="connsiteY9" fmla="*/ 6858 h 19621"/>
                    <a:gd name="connsiteX10" fmla="*/ 6382 w 20383"/>
                    <a:gd name="connsiteY10" fmla="*/ 11716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383" h="19621">
                      <a:moveTo>
                        <a:pt x="6382" y="11716"/>
                      </a:moveTo>
                      <a:lnTo>
                        <a:pt x="3334" y="18955"/>
                      </a:lnTo>
                      <a:lnTo>
                        <a:pt x="9906" y="14478"/>
                      </a:lnTo>
                      <a:lnTo>
                        <a:pt x="15907" y="19621"/>
                      </a:lnTo>
                      <a:lnTo>
                        <a:pt x="13621" y="12001"/>
                      </a:lnTo>
                      <a:lnTo>
                        <a:pt x="20383" y="7810"/>
                      </a:lnTo>
                      <a:lnTo>
                        <a:pt x="12478" y="7620"/>
                      </a:lnTo>
                      <a:lnTo>
                        <a:pt x="10573" y="0"/>
                      </a:lnTo>
                      <a:lnTo>
                        <a:pt x="7906" y="7429"/>
                      </a:lnTo>
                      <a:lnTo>
                        <a:pt x="0" y="6858"/>
                      </a:lnTo>
                      <a:lnTo>
                        <a:pt x="6382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4" name="Freeform: Shape 1453">
                  <a:extLst>
                    <a:ext uri="{FF2B5EF4-FFF2-40B4-BE49-F238E27FC236}">
                      <a16:creationId xmlns:a16="http://schemas.microsoft.com/office/drawing/2014/main" id="{999CBFCB-D42C-C0DE-20D1-52A4DA0A21E3}"/>
                    </a:ext>
                  </a:extLst>
                </p:cNvPr>
                <p:cNvSpPr/>
                <p:nvPr/>
              </p:nvSpPr>
              <p:spPr>
                <a:xfrm>
                  <a:off x="9395642" y="1923532"/>
                  <a:ext cx="20764" cy="20002"/>
                </a:xfrm>
                <a:custGeom>
                  <a:avLst/>
                  <a:gdLst>
                    <a:gd name="connsiteX0" fmla="*/ 6858 w 20764"/>
                    <a:gd name="connsiteY0" fmla="*/ 7715 h 20002"/>
                    <a:gd name="connsiteX1" fmla="*/ 0 w 20764"/>
                    <a:gd name="connsiteY1" fmla="*/ 12002 h 20002"/>
                    <a:gd name="connsiteX2" fmla="*/ 8096 w 20764"/>
                    <a:gd name="connsiteY2" fmla="*/ 12097 h 20002"/>
                    <a:gd name="connsiteX3" fmla="*/ 10001 w 20764"/>
                    <a:gd name="connsiteY3" fmla="*/ 20002 h 20002"/>
                    <a:gd name="connsiteX4" fmla="*/ 12668 w 20764"/>
                    <a:gd name="connsiteY4" fmla="*/ 12383 h 20002"/>
                    <a:gd name="connsiteX5" fmla="*/ 20764 w 20764"/>
                    <a:gd name="connsiteY5" fmla="*/ 12954 h 20002"/>
                    <a:gd name="connsiteX6" fmla="*/ 14288 w 20764"/>
                    <a:gd name="connsiteY6" fmla="*/ 8001 h 20002"/>
                    <a:gd name="connsiteX7" fmla="*/ 17336 w 20764"/>
                    <a:gd name="connsiteY7" fmla="*/ 571 h 20002"/>
                    <a:gd name="connsiteX8" fmla="*/ 10668 w 20764"/>
                    <a:gd name="connsiteY8" fmla="*/ 5144 h 20002"/>
                    <a:gd name="connsiteX9" fmla="*/ 4572 w 20764"/>
                    <a:gd name="connsiteY9" fmla="*/ 0 h 20002"/>
                    <a:gd name="connsiteX10" fmla="*/ 6858 w 20764"/>
                    <a:gd name="connsiteY10" fmla="*/ 7715 h 20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764" h="20002">
                      <a:moveTo>
                        <a:pt x="6858" y="7715"/>
                      </a:moveTo>
                      <a:lnTo>
                        <a:pt x="0" y="12002"/>
                      </a:lnTo>
                      <a:lnTo>
                        <a:pt x="8096" y="12097"/>
                      </a:lnTo>
                      <a:lnTo>
                        <a:pt x="10001" y="20002"/>
                      </a:lnTo>
                      <a:lnTo>
                        <a:pt x="12668" y="12383"/>
                      </a:lnTo>
                      <a:lnTo>
                        <a:pt x="20764" y="12954"/>
                      </a:lnTo>
                      <a:lnTo>
                        <a:pt x="14288" y="8001"/>
                      </a:lnTo>
                      <a:lnTo>
                        <a:pt x="17336" y="571"/>
                      </a:lnTo>
                      <a:lnTo>
                        <a:pt x="10668" y="5144"/>
                      </a:lnTo>
                      <a:lnTo>
                        <a:pt x="4572" y="0"/>
                      </a:lnTo>
                      <a:lnTo>
                        <a:pt x="6858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5" name="Freeform: Shape 1454">
                  <a:extLst>
                    <a:ext uri="{FF2B5EF4-FFF2-40B4-BE49-F238E27FC236}">
                      <a16:creationId xmlns:a16="http://schemas.microsoft.com/office/drawing/2014/main" id="{FE607841-2F21-1D9E-32E5-C974D0492EA6}"/>
                    </a:ext>
                  </a:extLst>
                </p:cNvPr>
                <p:cNvSpPr/>
                <p:nvPr/>
              </p:nvSpPr>
              <p:spPr>
                <a:xfrm>
                  <a:off x="8632308" y="2410831"/>
                  <a:ext cx="21145" cy="20478"/>
                </a:xfrm>
                <a:custGeom>
                  <a:avLst/>
                  <a:gdLst>
                    <a:gd name="connsiteX0" fmla="*/ 8192 w 21145"/>
                    <a:gd name="connsiteY0" fmla="*/ 7811 h 20478"/>
                    <a:gd name="connsiteX1" fmla="*/ 0 w 21145"/>
                    <a:gd name="connsiteY1" fmla="*/ 7239 h 20478"/>
                    <a:gd name="connsiteX2" fmla="*/ 6477 w 21145"/>
                    <a:gd name="connsiteY2" fmla="*/ 12192 h 20478"/>
                    <a:gd name="connsiteX3" fmla="*/ 3429 w 21145"/>
                    <a:gd name="connsiteY3" fmla="*/ 19812 h 20478"/>
                    <a:gd name="connsiteX4" fmla="*/ 10192 w 21145"/>
                    <a:gd name="connsiteY4" fmla="*/ 15145 h 20478"/>
                    <a:gd name="connsiteX5" fmla="*/ 16478 w 21145"/>
                    <a:gd name="connsiteY5" fmla="*/ 20479 h 20478"/>
                    <a:gd name="connsiteX6" fmla="*/ 14097 w 21145"/>
                    <a:gd name="connsiteY6" fmla="*/ 12573 h 20478"/>
                    <a:gd name="connsiteX7" fmla="*/ 21146 w 21145"/>
                    <a:gd name="connsiteY7" fmla="*/ 8192 h 20478"/>
                    <a:gd name="connsiteX8" fmla="*/ 12859 w 21145"/>
                    <a:gd name="connsiteY8" fmla="*/ 8001 h 20478"/>
                    <a:gd name="connsiteX9" fmla="*/ 10858 w 21145"/>
                    <a:gd name="connsiteY9" fmla="*/ 0 h 20478"/>
                    <a:gd name="connsiteX10" fmla="*/ 8192 w 21145"/>
                    <a:gd name="connsiteY10" fmla="*/ 7811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0478">
                      <a:moveTo>
                        <a:pt x="8192" y="7811"/>
                      </a:moveTo>
                      <a:lnTo>
                        <a:pt x="0" y="7239"/>
                      </a:lnTo>
                      <a:lnTo>
                        <a:pt x="6477" y="12192"/>
                      </a:lnTo>
                      <a:lnTo>
                        <a:pt x="3429" y="19812"/>
                      </a:lnTo>
                      <a:lnTo>
                        <a:pt x="10192" y="15145"/>
                      </a:lnTo>
                      <a:lnTo>
                        <a:pt x="16478" y="20479"/>
                      </a:lnTo>
                      <a:lnTo>
                        <a:pt x="14097" y="12573"/>
                      </a:lnTo>
                      <a:lnTo>
                        <a:pt x="21146" y="8192"/>
                      </a:lnTo>
                      <a:lnTo>
                        <a:pt x="12859" y="8001"/>
                      </a:lnTo>
                      <a:lnTo>
                        <a:pt x="10858" y="0"/>
                      </a:lnTo>
                      <a:lnTo>
                        <a:pt x="8192" y="7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6" name="Freeform: Shape 1455">
                  <a:extLst>
                    <a:ext uri="{FF2B5EF4-FFF2-40B4-BE49-F238E27FC236}">
                      <a16:creationId xmlns:a16="http://schemas.microsoft.com/office/drawing/2014/main" id="{87B50E49-4B21-A4D4-4097-FAA88A489376}"/>
                    </a:ext>
                  </a:extLst>
                </p:cNvPr>
                <p:cNvSpPr/>
                <p:nvPr/>
              </p:nvSpPr>
              <p:spPr>
                <a:xfrm>
                  <a:off x="7182127" y="3086249"/>
                  <a:ext cx="20669" cy="21336"/>
                </a:xfrm>
                <a:custGeom>
                  <a:avLst/>
                  <a:gdLst>
                    <a:gd name="connsiteX0" fmla="*/ 8382 w 20669"/>
                    <a:gd name="connsiteY0" fmla="*/ 6572 h 21336"/>
                    <a:gd name="connsiteX1" fmla="*/ 667 w 20669"/>
                    <a:gd name="connsiteY1" fmla="*/ 3524 h 21336"/>
                    <a:gd name="connsiteX2" fmla="*/ 5429 w 20669"/>
                    <a:gd name="connsiteY2" fmla="*/ 10287 h 21336"/>
                    <a:gd name="connsiteX3" fmla="*/ 0 w 20669"/>
                    <a:gd name="connsiteY3" fmla="*/ 16669 h 21336"/>
                    <a:gd name="connsiteX4" fmla="*/ 8001 w 20669"/>
                    <a:gd name="connsiteY4" fmla="*/ 14288 h 21336"/>
                    <a:gd name="connsiteX5" fmla="*/ 12382 w 20669"/>
                    <a:gd name="connsiteY5" fmla="*/ 21336 h 21336"/>
                    <a:gd name="connsiteX6" fmla="*/ 12573 w 20669"/>
                    <a:gd name="connsiteY6" fmla="*/ 13049 h 21336"/>
                    <a:gd name="connsiteX7" fmla="*/ 20669 w 20669"/>
                    <a:gd name="connsiteY7" fmla="*/ 11049 h 21336"/>
                    <a:gd name="connsiteX8" fmla="*/ 12764 w 20669"/>
                    <a:gd name="connsiteY8" fmla="*/ 8287 h 21336"/>
                    <a:gd name="connsiteX9" fmla="*/ 13430 w 20669"/>
                    <a:gd name="connsiteY9" fmla="*/ 0 h 21336"/>
                    <a:gd name="connsiteX10" fmla="*/ 8382 w 20669"/>
                    <a:gd name="connsiteY10" fmla="*/ 6572 h 21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669" h="21336">
                      <a:moveTo>
                        <a:pt x="8382" y="6572"/>
                      </a:moveTo>
                      <a:lnTo>
                        <a:pt x="667" y="3524"/>
                      </a:lnTo>
                      <a:lnTo>
                        <a:pt x="5429" y="10287"/>
                      </a:lnTo>
                      <a:lnTo>
                        <a:pt x="0" y="16669"/>
                      </a:lnTo>
                      <a:lnTo>
                        <a:pt x="8001" y="14288"/>
                      </a:lnTo>
                      <a:lnTo>
                        <a:pt x="12382" y="21336"/>
                      </a:lnTo>
                      <a:lnTo>
                        <a:pt x="12573" y="13049"/>
                      </a:lnTo>
                      <a:lnTo>
                        <a:pt x="20669" y="11049"/>
                      </a:lnTo>
                      <a:lnTo>
                        <a:pt x="12764" y="8287"/>
                      </a:lnTo>
                      <a:lnTo>
                        <a:pt x="13430" y="0"/>
                      </a:lnTo>
                      <a:lnTo>
                        <a:pt x="8382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7" name="Freeform: Shape 1456">
                  <a:extLst>
                    <a:ext uri="{FF2B5EF4-FFF2-40B4-BE49-F238E27FC236}">
                      <a16:creationId xmlns:a16="http://schemas.microsoft.com/office/drawing/2014/main" id="{FD89B0E5-9DD1-CFB9-DE07-B29D95880853}"/>
                    </a:ext>
                  </a:extLst>
                </p:cNvPr>
                <p:cNvSpPr/>
                <p:nvPr/>
              </p:nvSpPr>
              <p:spPr>
                <a:xfrm>
                  <a:off x="9165994" y="2701915"/>
                  <a:ext cx="21621" cy="20859"/>
                </a:xfrm>
                <a:custGeom>
                  <a:avLst/>
                  <a:gdLst>
                    <a:gd name="connsiteX0" fmla="*/ 11144 w 21621"/>
                    <a:gd name="connsiteY0" fmla="*/ 5429 h 20859"/>
                    <a:gd name="connsiteX1" fmla="*/ 4763 w 21621"/>
                    <a:gd name="connsiteY1" fmla="*/ 0 h 20859"/>
                    <a:gd name="connsiteX2" fmla="*/ 7144 w 21621"/>
                    <a:gd name="connsiteY2" fmla="*/ 8096 h 20859"/>
                    <a:gd name="connsiteX3" fmla="*/ 0 w 21621"/>
                    <a:gd name="connsiteY3" fmla="*/ 12573 h 20859"/>
                    <a:gd name="connsiteX4" fmla="*/ 8382 w 21621"/>
                    <a:gd name="connsiteY4" fmla="*/ 12764 h 20859"/>
                    <a:gd name="connsiteX5" fmla="*/ 10477 w 21621"/>
                    <a:gd name="connsiteY5" fmla="*/ 20860 h 20859"/>
                    <a:gd name="connsiteX6" fmla="*/ 13240 w 21621"/>
                    <a:gd name="connsiteY6" fmla="*/ 12954 h 20859"/>
                    <a:gd name="connsiteX7" fmla="*/ 21622 w 21621"/>
                    <a:gd name="connsiteY7" fmla="*/ 13526 h 20859"/>
                    <a:gd name="connsiteX8" fmla="*/ 14859 w 21621"/>
                    <a:gd name="connsiteY8" fmla="*/ 8477 h 20859"/>
                    <a:gd name="connsiteX9" fmla="*/ 18097 w 21621"/>
                    <a:gd name="connsiteY9" fmla="*/ 667 h 20859"/>
                    <a:gd name="connsiteX10" fmla="*/ 11144 w 21621"/>
                    <a:gd name="connsiteY10" fmla="*/ 5429 h 20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21" h="20859">
                      <a:moveTo>
                        <a:pt x="11144" y="5429"/>
                      </a:moveTo>
                      <a:lnTo>
                        <a:pt x="4763" y="0"/>
                      </a:lnTo>
                      <a:lnTo>
                        <a:pt x="7144" y="8096"/>
                      </a:lnTo>
                      <a:lnTo>
                        <a:pt x="0" y="12573"/>
                      </a:lnTo>
                      <a:lnTo>
                        <a:pt x="8382" y="12764"/>
                      </a:lnTo>
                      <a:lnTo>
                        <a:pt x="10477" y="20860"/>
                      </a:lnTo>
                      <a:lnTo>
                        <a:pt x="13240" y="12954"/>
                      </a:lnTo>
                      <a:lnTo>
                        <a:pt x="21622" y="13526"/>
                      </a:lnTo>
                      <a:lnTo>
                        <a:pt x="14859" y="8477"/>
                      </a:lnTo>
                      <a:lnTo>
                        <a:pt x="18097" y="667"/>
                      </a:lnTo>
                      <a:lnTo>
                        <a:pt x="1114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8" name="Freeform: Shape 1457">
                  <a:extLst>
                    <a:ext uri="{FF2B5EF4-FFF2-40B4-BE49-F238E27FC236}">
                      <a16:creationId xmlns:a16="http://schemas.microsoft.com/office/drawing/2014/main" id="{C00B817F-DC25-9DAC-C14D-16EFFE0DB78C}"/>
                    </a:ext>
                  </a:extLst>
                </p:cNvPr>
                <p:cNvSpPr/>
                <p:nvPr/>
              </p:nvSpPr>
              <p:spPr>
                <a:xfrm>
                  <a:off x="8551727" y="2399496"/>
                  <a:ext cx="21050" cy="21812"/>
                </a:xfrm>
                <a:custGeom>
                  <a:avLst/>
                  <a:gdLst>
                    <a:gd name="connsiteX0" fmla="*/ 12859 w 21050"/>
                    <a:gd name="connsiteY0" fmla="*/ 7239 h 21812"/>
                    <a:gd name="connsiteX1" fmla="*/ 8382 w 21050"/>
                    <a:gd name="connsiteY1" fmla="*/ 0 h 21812"/>
                    <a:gd name="connsiteX2" fmla="*/ 8192 w 21050"/>
                    <a:gd name="connsiteY2" fmla="*/ 8477 h 21812"/>
                    <a:gd name="connsiteX3" fmla="*/ 0 w 21050"/>
                    <a:gd name="connsiteY3" fmla="*/ 10478 h 21812"/>
                    <a:gd name="connsiteX4" fmla="*/ 8001 w 21050"/>
                    <a:gd name="connsiteY4" fmla="*/ 13335 h 21812"/>
                    <a:gd name="connsiteX5" fmla="*/ 7429 w 21050"/>
                    <a:gd name="connsiteY5" fmla="*/ 21812 h 21812"/>
                    <a:gd name="connsiteX6" fmla="*/ 12573 w 21050"/>
                    <a:gd name="connsiteY6" fmla="*/ 15050 h 21812"/>
                    <a:gd name="connsiteX7" fmla="*/ 20383 w 21050"/>
                    <a:gd name="connsiteY7" fmla="*/ 18193 h 21812"/>
                    <a:gd name="connsiteX8" fmla="*/ 15526 w 21050"/>
                    <a:gd name="connsiteY8" fmla="*/ 11240 h 21812"/>
                    <a:gd name="connsiteX9" fmla="*/ 21050 w 21050"/>
                    <a:gd name="connsiteY9" fmla="*/ 4763 h 21812"/>
                    <a:gd name="connsiteX10" fmla="*/ 12859 w 21050"/>
                    <a:gd name="connsiteY10" fmla="*/ 7239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50" h="21812">
                      <a:moveTo>
                        <a:pt x="12859" y="7239"/>
                      </a:moveTo>
                      <a:lnTo>
                        <a:pt x="8382" y="0"/>
                      </a:lnTo>
                      <a:lnTo>
                        <a:pt x="8192" y="8477"/>
                      </a:lnTo>
                      <a:lnTo>
                        <a:pt x="0" y="10478"/>
                      </a:lnTo>
                      <a:lnTo>
                        <a:pt x="8001" y="13335"/>
                      </a:lnTo>
                      <a:lnTo>
                        <a:pt x="7429" y="21812"/>
                      </a:lnTo>
                      <a:lnTo>
                        <a:pt x="12573" y="15050"/>
                      </a:lnTo>
                      <a:lnTo>
                        <a:pt x="20383" y="18193"/>
                      </a:lnTo>
                      <a:lnTo>
                        <a:pt x="15526" y="11240"/>
                      </a:lnTo>
                      <a:lnTo>
                        <a:pt x="21050" y="4763"/>
                      </a:lnTo>
                      <a:lnTo>
                        <a:pt x="1285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9" name="Freeform: Shape 1458">
                  <a:extLst>
                    <a:ext uri="{FF2B5EF4-FFF2-40B4-BE49-F238E27FC236}">
                      <a16:creationId xmlns:a16="http://schemas.microsoft.com/office/drawing/2014/main" id="{BB75D607-9F99-D2B8-9743-87DBFB5564D5}"/>
                    </a:ext>
                  </a:extLst>
                </p:cNvPr>
                <p:cNvSpPr/>
                <p:nvPr/>
              </p:nvSpPr>
              <p:spPr>
                <a:xfrm>
                  <a:off x="8548870" y="2458742"/>
                  <a:ext cx="22097" cy="21240"/>
                </a:xfrm>
                <a:custGeom>
                  <a:avLst/>
                  <a:gdLst>
                    <a:gd name="connsiteX0" fmla="*/ 13525 w 22097"/>
                    <a:gd name="connsiteY0" fmla="*/ 8287 h 21240"/>
                    <a:gd name="connsiteX1" fmla="*/ 11430 w 22097"/>
                    <a:gd name="connsiteY1" fmla="*/ 0 h 21240"/>
                    <a:gd name="connsiteX2" fmla="*/ 8572 w 22097"/>
                    <a:gd name="connsiteY2" fmla="*/ 8096 h 21240"/>
                    <a:gd name="connsiteX3" fmla="*/ 0 w 22097"/>
                    <a:gd name="connsiteY3" fmla="*/ 7525 h 21240"/>
                    <a:gd name="connsiteX4" fmla="*/ 6858 w 22097"/>
                    <a:gd name="connsiteY4" fmla="*/ 12668 h 21240"/>
                    <a:gd name="connsiteX5" fmla="*/ 3620 w 22097"/>
                    <a:gd name="connsiteY5" fmla="*/ 20669 h 21240"/>
                    <a:gd name="connsiteX6" fmla="*/ 10668 w 22097"/>
                    <a:gd name="connsiteY6" fmla="*/ 15716 h 21240"/>
                    <a:gd name="connsiteX7" fmla="*/ 17240 w 22097"/>
                    <a:gd name="connsiteY7" fmla="*/ 21241 h 21240"/>
                    <a:gd name="connsiteX8" fmla="*/ 14764 w 22097"/>
                    <a:gd name="connsiteY8" fmla="*/ 13049 h 21240"/>
                    <a:gd name="connsiteX9" fmla="*/ 22098 w 22097"/>
                    <a:gd name="connsiteY9" fmla="*/ 8573 h 21240"/>
                    <a:gd name="connsiteX10" fmla="*/ 13525 w 22097"/>
                    <a:gd name="connsiteY10" fmla="*/ 8287 h 21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97" h="21240">
                      <a:moveTo>
                        <a:pt x="13525" y="8287"/>
                      </a:moveTo>
                      <a:lnTo>
                        <a:pt x="11430" y="0"/>
                      </a:lnTo>
                      <a:lnTo>
                        <a:pt x="8572" y="8096"/>
                      </a:lnTo>
                      <a:lnTo>
                        <a:pt x="0" y="7525"/>
                      </a:lnTo>
                      <a:lnTo>
                        <a:pt x="6858" y="12668"/>
                      </a:lnTo>
                      <a:lnTo>
                        <a:pt x="3620" y="20669"/>
                      </a:lnTo>
                      <a:lnTo>
                        <a:pt x="10668" y="15716"/>
                      </a:lnTo>
                      <a:lnTo>
                        <a:pt x="17240" y="21241"/>
                      </a:lnTo>
                      <a:lnTo>
                        <a:pt x="14764" y="13049"/>
                      </a:lnTo>
                      <a:lnTo>
                        <a:pt x="22098" y="8573"/>
                      </a:lnTo>
                      <a:lnTo>
                        <a:pt x="13525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0" name="Freeform: Shape 1459">
                  <a:extLst>
                    <a:ext uri="{FF2B5EF4-FFF2-40B4-BE49-F238E27FC236}">
                      <a16:creationId xmlns:a16="http://schemas.microsoft.com/office/drawing/2014/main" id="{C1402917-B620-47E9-E529-DDCD71E93880}"/>
                    </a:ext>
                  </a:extLst>
                </p:cNvPr>
                <p:cNvSpPr/>
                <p:nvPr/>
              </p:nvSpPr>
              <p:spPr>
                <a:xfrm>
                  <a:off x="9326300" y="2433691"/>
                  <a:ext cx="21526" cy="22193"/>
                </a:xfrm>
                <a:custGeom>
                  <a:avLst/>
                  <a:gdLst>
                    <a:gd name="connsiteX0" fmla="*/ 13335 w 21526"/>
                    <a:gd name="connsiteY0" fmla="*/ 8668 h 22193"/>
                    <a:gd name="connsiteX1" fmla="*/ 13906 w 21526"/>
                    <a:gd name="connsiteY1" fmla="*/ 0 h 22193"/>
                    <a:gd name="connsiteX2" fmla="*/ 8668 w 21526"/>
                    <a:gd name="connsiteY2" fmla="*/ 6858 h 22193"/>
                    <a:gd name="connsiteX3" fmla="*/ 667 w 21526"/>
                    <a:gd name="connsiteY3" fmla="*/ 3619 h 22193"/>
                    <a:gd name="connsiteX4" fmla="*/ 5620 w 21526"/>
                    <a:gd name="connsiteY4" fmla="*/ 10763 h 22193"/>
                    <a:gd name="connsiteX5" fmla="*/ 0 w 21526"/>
                    <a:gd name="connsiteY5" fmla="*/ 17335 h 22193"/>
                    <a:gd name="connsiteX6" fmla="*/ 8287 w 21526"/>
                    <a:gd name="connsiteY6" fmla="*/ 14859 h 22193"/>
                    <a:gd name="connsiteX7" fmla="*/ 12859 w 21526"/>
                    <a:gd name="connsiteY7" fmla="*/ 22193 h 22193"/>
                    <a:gd name="connsiteX8" fmla="*/ 13049 w 21526"/>
                    <a:gd name="connsiteY8" fmla="*/ 13525 h 22193"/>
                    <a:gd name="connsiteX9" fmla="*/ 21527 w 21526"/>
                    <a:gd name="connsiteY9" fmla="*/ 11525 h 22193"/>
                    <a:gd name="connsiteX10" fmla="*/ 13335 w 21526"/>
                    <a:gd name="connsiteY10" fmla="*/ 8668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26" h="22193">
                      <a:moveTo>
                        <a:pt x="13335" y="8668"/>
                      </a:moveTo>
                      <a:lnTo>
                        <a:pt x="13906" y="0"/>
                      </a:lnTo>
                      <a:lnTo>
                        <a:pt x="8668" y="6858"/>
                      </a:lnTo>
                      <a:lnTo>
                        <a:pt x="667" y="3619"/>
                      </a:lnTo>
                      <a:lnTo>
                        <a:pt x="5620" y="10763"/>
                      </a:lnTo>
                      <a:lnTo>
                        <a:pt x="0" y="17335"/>
                      </a:lnTo>
                      <a:lnTo>
                        <a:pt x="8287" y="14859"/>
                      </a:lnTo>
                      <a:lnTo>
                        <a:pt x="12859" y="22193"/>
                      </a:lnTo>
                      <a:lnTo>
                        <a:pt x="13049" y="13525"/>
                      </a:lnTo>
                      <a:lnTo>
                        <a:pt x="21527" y="11525"/>
                      </a:lnTo>
                      <a:lnTo>
                        <a:pt x="13335" y="8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1" name="Freeform: Shape 1460">
                  <a:extLst>
                    <a:ext uri="{FF2B5EF4-FFF2-40B4-BE49-F238E27FC236}">
                      <a16:creationId xmlns:a16="http://schemas.microsoft.com/office/drawing/2014/main" id="{D6ACDF8B-B31F-DEFB-43DD-19F932E9A38B}"/>
                    </a:ext>
                  </a:extLst>
                </p:cNvPr>
                <p:cNvSpPr/>
                <p:nvPr/>
              </p:nvSpPr>
              <p:spPr>
                <a:xfrm>
                  <a:off x="9233622" y="2244524"/>
                  <a:ext cx="22479" cy="21717"/>
                </a:xfrm>
                <a:custGeom>
                  <a:avLst/>
                  <a:gdLst>
                    <a:gd name="connsiteX0" fmla="*/ 15526 w 22479"/>
                    <a:gd name="connsiteY0" fmla="*/ 8763 h 21717"/>
                    <a:gd name="connsiteX1" fmla="*/ 18860 w 22479"/>
                    <a:gd name="connsiteY1" fmla="*/ 667 h 21717"/>
                    <a:gd name="connsiteX2" fmla="*/ 11621 w 22479"/>
                    <a:gd name="connsiteY2" fmla="*/ 5620 h 21717"/>
                    <a:gd name="connsiteX3" fmla="*/ 4953 w 22479"/>
                    <a:gd name="connsiteY3" fmla="*/ 0 h 21717"/>
                    <a:gd name="connsiteX4" fmla="*/ 7430 w 22479"/>
                    <a:gd name="connsiteY4" fmla="*/ 8382 h 21717"/>
                    <a:gd name="connsiteX5" fmla="*/ 0 w 22479"/>
                    <a:gd name="connsiteY5" fmla="*/ 12954 h 21717"/>
                    <a:gd name="connsiteX6" fmla="*/ 8763 w 22479"/>
                    <a:gd name="connsiteY6" fmla="*/ 13145 h 21717"/>
                    <a:gd name="connsiteX7" fmla="*/ 10859 w 22479"/>
                    <a:gd name="connsiteY7" fmla="*/ 21717 h 21717"/>
                    <a:gd name="connsiteX8" fmla="*/ 13811 w 22479"/>
                    <a:gd name="connsiteY8" fmla="*/ 13430 h 21717"/>
                    <a:gd name="connsiteX9" fmla="*/ 22479 w 22479"/>
                    <a:gd name="connsiteY9" fmla="*/ 14002 h 21717"/>
                    <a:gd name="connsiteX10" fmla="*/ 15526 w 22479"/>
                    <a:gd name="connsiteY10" fmla="*/ 8763 h 21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9" h="21717">
                      <a:moveTo>
                        <a:pt x="15526" y="8763"/>
                      </a:moveTo>
                      <a:lnTo>
                        <a:pt x="18860" y="667"/>
                      </a:lnTo>
                      <a:lnTo>
                        <a:pt x="11621" y="5620"/>
                      </a:lnTo>
                      <a:lnTo>
                        <a:pt x="4953" y="0"/>
                      </a:lnTo>
                      <a:lnTo>
                        <a:pt x="7430" y="8382"/>
                      </a:lnTo>
                      <a:lnTo>
                        <a:pt x="0" y="12954"/>
                      </a:lnTo>
                      <a:lnTo>
                        <a:pt x="8763" y="13145"/>
                      </a:lnTo>
                      <a:lnTo>
                        <a:pt x="10859" y="21717"/>
                      </a:lnTo>
                      <a:lnTo>
                        <a:pt x="13811" y="13430"/>
                      </a:lnTo>
                      <a:lnTo>
                        <a:pt x="22479" y="14002"/>
                      </a:lnTo>
                      <a:lnTo>
                        <a:pt x="15526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2" name="Freeform: Shape 1461">
                  <a:extLst>
                    <a:ext uri="{FF2B5EF4-FFF2-40B4-BE49-F238E27FC236}">
                      <a16:creationId xmlns:a16="http://schemas.microsoft.com/office/drawing/2014/main" id="{EC991940-D9F4-A47F-554B-77A58BF9021D}"/>
                    </a:ext>
                  </a:extLst>
                </p:cNvPr>
                <p:cNvSpPr/>
                <p:nvPr/>
              </p:nvSpPr>
              <p:spPr>
                <a:xfrm>
                  <a:off x="9222668" y="2340822"/>
                  <a:ext cx="22002" cy="22669"/>
                </a:xfrm>
                <a:custGeom>
                  <a:avLst/>
                  <a:gdLst>
                    <a:gd name="connsiteX0" fmla="*/ 16288 w 22002"/>
                    <a:gd name="connsiteY0" fmla="*/ 11716 h 22669"/>
                    <a:gd name="connsiteX1" fmla="*/ 22003 w 22002"/>
                    <a:gd name="connsiteY1" fmla="*/ 4953 h 22669"/>
                    <a:gd name="connsiteX2" fmla="*/ 13526 w 22002"/>
                    <a:gd name="connsiteY2" fmla="*/ 7525 h 22669"/>
                    <a:gd name="connsiteX3" fmla="*/ 8858 w 22002"/>
                    <a:gd name="connsiteY3" fmla="*/ 0 h 22669"/>
                    <a:gd name="connsiteX4" fmla="*/ 8668 w 22002"/>
                    <a:gd name="connsiteY4" fmla="*/ 8858 h 22669"/>
                    <a:gd name="connsiteX5" fmla="*/ 0 w 22002"/>
                    <a:gd name="connsiteY5" fmla="*/ 10954 h 22669"/>
                    <a:gd name="connsiteX6" fmla="*/ 8382 w 22002"/>
                    <a:gd name="connsiteY6" fmla="*/ 13906 h 22669"/>
                    <a:gd name="connsiteX7" fmla="*/ 7811 w 22002"/>
                    <a:gd name="connsiteY7" fmla="*/ 22670 h 22669"/>
                    <a:gd name="connsiteX8" fmla="*/ 13145 w 22002"/>
                    <a:gd name="connsiteY8" fmla="*/ 15716 h 22669"/>
                    <a:gd name="connsiteX9" fmla="*/ 21336 w 22002"/>
                    <a:gd name="connsiteY9" fmla="*/ 18955 h 22669"/>
                    <a:gd name="connsiteX10" fmla="*/ 16288 w 22002"/>
                    <a:gd name="connsiteY10" fmla="*/ 11716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02" h="22669">
                      <a:moveTo>
                        <a:pt x="16288" y="11716"/>
                      </a:moveTo>
                      <a:lnTo>
                        <a:pt x="22003" y="4953"/>
                      </a:lnTo>
                      <a:lnTo>
                        <a:pt x="13526" y="7525"/>
                      </a:lnTo>
                      <a:lnTo>
                        <a:pt x="8858" y="0"/>
                      </a:lnTo>
                      <a:lnTo>
                        <a:pt x="8668" y="8858"/>
                      </a:lnTo>
                      <a:lnTo>
                        <a:pt x="0" y="10954"/>
                      </a:lnTo>
                      <a:lnTo>
                        <a:pt x="8382" y="13906"/>
                      </a:lnTo>
                      <a:lnTo>
                        <a:pt x="7811" y="22670"/>
                      </a:lnTo>
                      <a:lnTo>
                        <a:pt x="13145" y="15716"/>
                      </a:lnTo>
                      <a:lnTo>
                        <a:pt x="21336" y="18955"/>
                      </a:lnTo>
                      <a:lnTo>
                        <a:pt x="16288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3" name="Freeform: Shape 1462">
                  <a:extLst>
                    <a:ext uri="{FF2B5EF4-FFF2-40B4-BE49-F238E27FC236}">
                      <a16:creationId xmlns:a16="http://schemas.microsoft.com/office/drawing/2014/main" id="{382B7D3A-1063-9851-B176-2B851A7B3388}"/>
                    </a:ext>
                  </a:extLst>
                </p:cNvPr>
                <p:cNvSpPr/>
                <p:nvPr/>
              </p:nvSpPr>
              <p:spPr>
                <a:xfrm>
                  <a:off x="9180377" y="2231285"/>
                  <a:ext cx="22955" cy="22097"/>
                </a:xfrm>
                <a:custGeom>
                  <a:avLst/>
                  <a:gdLst>
                    <a:gd name="connsiteX0" fmla="*/ 15335 w 22955"/>
                    <a:gd name="connsiteY0" fmla="*/ 13621 h 22097"/>
                    <a:gd name="connsiteX1" fmla="*/ 22955 w 22955"/>
                    <a:gd name="connsiteY1" fmla="*/ 8858 h 22097"/>
                    <a:gd name="connsiteX2" fmla="*/ 14002 w 22955"/>
                    <a:gd name="connsiteY2" fmla="*/ 8668 h 22097"/>
                    <a:gd name="connsiteX3" fmla="*/ 11906 w 22955"/>
                    <a:gd name="connsiteY3" fmla="*/ 0 h 22097"/>
                    <a:gd name="connsiteX4" fmla="*/ 8954 w 22955"/>
                    <a:gd name="connsiteY4" fmla="*/ 8477 h 22097"/>
                    <a:gd name="connsiteX5" fmla="*/ 0 w 22955"/>
                    <a:gd name="connsiteY5" fmla="*/ 7810 h 22097"/>
                    <a:gd name="connsiteX6" fmla="*/ 7144 w 22955"/>
                    <a:gd name="connsiteY6" fmla="*/ 13240 h 22097"/>
                    <a:gd name="connsiteX7" fmla="*/ 3810 w 22955"/>
                    <a:gd name="connsiteY7" fmla="*/ 21431 h 22097"/>
                    <a:gd name="connsiteX8" fmla="*/ 11144 w 22955"/>
                    <a:gd name="connsiteY8" fmla="*/ 16383 h 22097"/>
                    <a:gd name="connsiteX9" fmla="*/ 17907 w 22955"/>
                    <a:gd name="connsiteY9" fmla="*/ 22098 h 22097"/>
                    <a:gd name="connsiteX10" fmla="*/ 15335 w 22955"/>
                    <a:gd name="connsiteY10" fmla="*/ 13621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955" h="22097">
                      <a:moveTo>
                        <a:pt x="15335" y="13621"/>
                      </a:moveTo>
                      <a:lnTo>
                        <a:pt x="22955" y="8858"/>
                      </a:lnTo>
                      <a:lnTo>
                        <a:pt x="14002" y="8668"/>
                      </a:lnTo>
                      <a:lnTo>
                        <a:pt x="11906" y="0"/>
                      </a:lnTo>
                      <a:lnTo>
                        <a:pt x="8954" y="8477"/>
                      </a:lnTo>
                      <a:lnTo>
                        <a:pt x="0" y="7810"/>
                      </a:lnTo>
                      <a:lnTo>
                        <a:pt x="7144" y="13240"/>
                      </a:lnTo>
                      <a:lnTo>
                        <a:pt x="3810" y="21431"/>
                      </a:lnTo>
                      <a:lnTo>
                        <a:pt x="11144" y="16383"/>
                      </a:lnTo>
                      <a:lnTo>
                        <a:pt x="17907" y="22098"/>
                      </a:lnTo>
                      <a:lnTo>
                        <a:pt x="15335" y="13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4" name="Freeform: Shape 1463">
                  <a:extLst>
                    <a:ext uri="{FF2B5EF4-FFF2-40B4-BE49-F238E27FC236}">
                      <a16:creationId xmlns:a16="http://schemas.microsoft.com/office/drawing/2014/main" id="{09825249-F75D-7C5C-D6D3-68A2657E9E47}"/>
                    </a:ext>
                  </a:extLst>
                </p:cNvPr>
                <p:cNvSpPr/>
                <p:nvPr/>
              </p:nvSpPr>
              <p:spPr>
                <a:xfrm>
                  <a:off x="8366085" y="2394734"/>
                  <a:ext cx="49815" cy="51720"/>
                </a:xfrm>
                <a:custGeom>
                  <a:avLst/>
                  <a:gdLst>
                    <a:gd name="connsiteX0" fmla="*/ 30290 w 49815"/>
                    <a:gd name="connsiteY0" fmla="*/ 31528 h 51720"/>
                    <a:gd name="connsiteX1" fmla="*/ 49816 w 49815"/>
                    <a:gd name="connsiteY1" fmla="*/ 26765 h 51720"/>
                    <a:gd name="connsiteX2" fmla="*/ 30861 w 49815"/>
                    <a:gd name="connsiteY2" fmla="*/ 20098 h 51720"/>
                    <a:gd name="connsiteX3" fmla="*/ 32290 w 49815"/>
                    <a:gd name="connsiteY3" fmla="*/ 0 h 51720"/>
                    <a:gd name="connsiteX4" fmla="*/ 20098 w 49815"/>
                    <a:gd name="connsiteY4" fmla="*/ 16097 h 51720"/>
                    <a:gd name="connsiteX5" fmla="*/ 1524 w 49815"/>
                    <a:gd name="connsiteY5" fmla="*/ 8477 h 51720"/>
                    <a:gd name="connsiteX6" fmla="*/ 12954 w 49815"/>
                    <a:gd name="connsiteY6" fmla="*/ 25051 h 51720"/>
                    <a:gd name="connsiteX7" fmla="*/ 0 w 49815"/>
                    <a:gd name="connsiteY7" fmla="*/ 40386 h 51720"/>
                    <a:gd name="connsiteX8" fmla="*/ 19241 w 49815"/>
                    <a:gd name="connsiteY8" fmla="*/ 34671 h 51720"/>
                    <a:gd name="connsiteX9" fmla="*/ 29908 w 49815"/>
                    <a:gd name="connsiteY9" fmla="*/ 51721 h 51720"/>
                    <a:gd name="connsiteX10" fmla="*/ 30290 w 49815"/>
                    <a:gd name="connsiteY10" fmla="*/ 31528 h 51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815" h="51720">
                      <a:moveTo>
                        <a:pt x="30290" y="31528"/>
                      </a:moveTo>
                      <a:lnTo>
                        <a:pt x="49816" y="26765"/>
                      </a:lnTo>
                      <a:lnTo>
                        <a:pt x="30861" y="20098"/>
                      </a:lnTo>
                      <a:lnTo>
                        <a:pt x="32290" y="0"/>
                      </a:lnTo>
                      <a:lnTo>
                        <a:pt x="20098" y="16097"/>
                      </a:lnTo>
                      <a:lnTo>
                        <a:pt x="1524" y="8477"/>
                      </a:lnTo>
                      <a:lnTo>
                        <a:pt x="12954" y="25051"/>
                      </a:lnTo>
                      <a:lnTo>
                        <a:pt x="0" y="40386"/>
                      </a:lnTo>
                      <a:lnTo>
                        <a:pt x="19241" y="34671"/>
                      </a:lnTo>
                      <a:lnTo>
                        <a:pt x="29908" y="51721"/>
                      </a:lnTo>
                      <a:lnTo>
                        <a:pt x="30290" y="315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5" name="Freeform: Shape 1464">
                  <a:extLst>
                    <a:ext uri="{FF2B5EF4-FFF2-40B4-BE49-F238E27FC236}">
                      <a16:creationId xmlns:a16="http://schemas.microsoft.com/office/drawing/2014/main" id="{D48909BA-2223-74DA-1DB8-036B46B35C80}"/>
                    </a:ext>
                  </a:extLst>
                </p:cNvPr>
                <p:cNvSpPr/>
                <p:nvPr/>
              </p:nvSpPr>
              <p:spPr>
                <a:xfrm>
                  <a:off x="9277342" y="1693408"/>
                  <a:ext cx="23431" cy="22574"/>
                </a:xfrm>
                <a:custGeom>
                  <a:avLst/>
                  <a:gdLst>
                    <a:gd name="connsiteX0" fmla="*/ 14288 w 23431"/>
                    <a:gd name="connsiteY0" fmla="*/ 14002 h 22574"/>
                    <a:gd name="connsiteX1" fmla="*/ 23431 w 23431"/>
                    <a:gd name="connsiteY1" fmla="*/ 14573 h 22574"/>
                    <a:gd name="connsiteX2" fmla="*/ 16192 w 23431"/>
                    <a:gd name="connsiteY2" fmla="*/ 9144 h 22574"/>
                    <a:gd name="connsiteX3" fmla="*/ 19621 w 23431"/>
                    <a:gd name="connsiteY3" fmla="*/ 667 h 22574"/>
                    <a:gd name="connsiteX4" fmla="*/ 12097 w 23431"/>
                    <a:gd name="connsiteY4" fmla="*/ 5810 h 22574"/>
                    <a:gd name="connsiteX5" fmla="*/ 5143 w 23431"/>
                    <a:gd name="connsiteY5" fmla="*/ 0 h 22574"/>
                    <a:gd name="connsiteX6" fmla="*/ 7810 w 23431"/>
                    <a:gd name="connsiteY6" fmla="*/ 8668 h 22574"/>
                    <a:gd name="connsiteX7" fmla="*/ 0 w 23431"/>
                    <a:gd name="connsiteY7" fmla="*/ 13525 h 22574"/>
                    <a:gd name="connsiteX8" fmla="*/ 9144 w 23431"/>
                    <a:gd name="connsiteY8" fmla="*/ 13716 h 22574"/>
                    <a:gd name="connsiteX9" fmla="*/ 11335 w 23431"/>
                    <a:gd name="connsiteY9" fmla="*/ 22574 h 22574"/>
                    <a:gd name="connsiteX10" fmla="*/ 14288 w 23431"/>
                    <a:gd name="connsiteY10" fmla="*/ 14002 h 22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431" h="22574">
                      <a:moveTo>
                        <a:pt x="14288" y="14002"/>
                      </a:moveTo>
                      <a:lnTo>
                        <a:pt x="23431" y="14573"/>
                      </a:lnTo>
                      <a:lnTo>
                        <a:pt x="16192" y="9144"/>
                      </a:lnTo>
                      <a:lnTo>
                        <a:pt x="19621" y="667"/>
                      </a:lnTo>
                      <a:lnTo>
                        <a:pt x="12097" y="5810"/>
                      </a:lnTo>
                      <a:lnTo>
                        <a:pt x="5143" y="0"/>
                      </a:lnTo>
                      <a:lnTo>
                        <a:pt x="7810" y="8668"/>
                      </a:lnTo>
                      <a:lnTo>
                        <a:pt x="0" y="13525"/>
                      </a:lnTo>
                      <a:lnTo>
                        <a:pt x="9144" y="13716"/>
                      </a:lnTo>
                      <a:lnTo>
                        <a:pt x="11335" y="22574"/>
                      </a:lnTo>
                      <a:lnTo>
                        <a:pt x="14288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6" name="Freeform: Shape 1465">
                  <a:extLst>
                    <a:ext uri="{FF2B5EF4-FFF2-40B4-BE49-F238E27FC236}">
                      <a16:creationId xmlns:a16="http://schemas.microsoft.com/office/drawing/2014/main" id="{96B28780-8D88-2E0C-E0E8-FD263E4AA50B}"/>
                    </a:ext>
                  </a:extLst>
                </p:cNvPr>
                <p:cNvSpPr/>
                <p:nvPr/>
              </p:nvSpPr>
              <p:spPr>
                <a:xfrm>
                  <a:off x="8142342" y="2344156"/>
                  <a:ext cx="23907" cy="23050"/>
                </a:xfrm>
                <a:custGeom>
                  <a:avLst/>
                  <a:gdLst>
                    <a:gd name="connsiteX0" fmla="*/ 11621 w 23907"/>
                    <a:gd name="connsiteY0" fmla="*/ 17050 h 23050"/>
                    <a:gd name="connsiteX1" fmla="*/ 18669 w 23907"/>
                    <a:gd name="connsiteY1" fmla="*/ 23051 h 23050"/>
                    <a:gd name="connsiteX2" fmla="*/ 16002 w 23907"/>
                    <a:gd name="connsiteY2" fmla="*/ 14097 h 23050"/>
                    <a:gd name="connsiteX3" fmla="*/ 23908 w 23907"/>
                    <a:gd name="connsiteY3" fmla="*/ 9239 h 23050"/>
                    <a:gd name="connsiteX4" fmla="*/ 14573 w 23907"/>
                    <a:gd name="connsiteY4" fmla="*/ 9049 h 23050"/>
                    <a:gd name="connsiteX5" fmla="*/ 12383 w 23907"/>
                    <a:gd name="connsiteY5" fmla="*/ 0 h 23050"/>
                    <a:gd name="connsiteX6" fmla="*/ 9335 w 23907"/>
                    <a:gd name="connsiteY6" fmla="*/ 8763 h 23050"/>
                    <a:gd name="connsiteX7" fmla="*/ 0 w 23907"/>
                    <a:gd name="connsiteY7" fmla="*/ 8096 h 23050"/>
                    <a:gd name="connsiteX8" fmla="*/ 7430 w 23907"/>
                    <a:gd name="connsiteY8" fmla="*/ 13716 h 23050"/>
                    <a:gd name="connsiteX9" fmla="*/ 3905 w 23907"/>
                    <a:gd name="connsiteY9" fmla="*/ 22384 h 23050"/>
                    <a:gd name="connsiteX10" fmla="*/ 11621 w 23907"/>
                    <a:gd name="connsiteY10" fmla="*/ 17050 h 23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3050">
                      <a:moveTo>
                        <a:pt x="11621" y="17050"/>
                      </a:moveTo>
                      <a:lnTo>
                        <a:pt x="18669" y="23051"/>
                      </a:lnTo>
                      <a:lnTo>
                        <a:pt x="16002" y="14097"/>
                      </a:lnTo>
                      <a:lnTo>
                        <a:pt x="23908" y="9239"/>
                      </a:lnTo>
                      <a:lnTo>
                        <a:pt x="14573" y="9049"/>
                      </a:lnTo>
                      <a:lnTo>
                        <a:pt x="12383" y="0"/>
                      </a:lnTo>
                      <a:lnTo>
                        <a:pt x="9335" y="8763"/>
                      </a:lnTo>
                      <a:lnTo>
                        <a:pt x="0" y="8096"/>
                      </a:lnTo>
                      <a:lnTo>
                        <a:pt x="7430" y="13716"/>
                      </a:lnTo>
                      <a:lnTo>
                        <a:pt x="3905" y="22384"/>
                      </a:lnTo>
                      <a:lnTo>
                        <a:pt x="11621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7" name="Freeform: Shape 1466">
                  <a:extLst>
                    <a:ext uri="{FF2B5EF4-FFF2-40B4-BE49-F238E27FC236}">
                      <a16:creationId xmlns:a16="http://schemas.microsoft.com/office/drawing/2014/main" id="{6FAF042C-FD2D-ABCD-F3B9-23C075AAB33F}"/>
                    </a:ext>
                  </a:extLst>
                </p:cNvPr>
                <p:cNvSpPr/>
                <p:nvPr/>
              </p:nvSpPr>
              <p:spPr>
                <a:xfrm>
                  <a:off x="8147581" y="2388543"/>
                  <a:ext cx="23241" cy="24098"/>
                </a:xfrm>
                <a:custGeom>
                  <a:avLst/>
                  <a:gdLst>
                    <a:gd name="connsiteX0" fmla="*/ 8954 w 23241"/>
                    <a:gd name="connsiteY0" fmla="*/ 16192 h 24098"/>
                    <a:gd name="connsiteX1" fmla="*/ 13907 w 23241"/>
                    <a:gd name="connsiteY1" fmla="*/ 24098 h 24098"/>
                    <a:gd name="connsiteX2" fmla="*/ 14097 w 23241"/>
                    <a:gd name="connsiteY2" fmla="*/ 14764 h 24098"/>
                    <a:gd name="connsiteX3" fmla="*/ 23241 w 23241"/>
                    <a:gd name="connsiteY3" fmla="*/ 12478 h 24098"/>
                    <a:gd name="connsiteX4" fmla="*/ 14383 w 23241"/>
                    <a:gd name="connsiteY4" fmla="*/ 9335 h 24098"/>
                    <a:gd name="connsiteX5" fmla="*/ 15050 w 23241"/>
                    <a:gd name="connsiteY5" fmla="*/ 0 h 24098"/>
                    <a:gd name="connsiteX6" fmla="*/ 9335 w 23241"/>
                    <a:gd name="connsiteY6" fmla="*/ 7525 h 24098"/>
                    <a:gd name="connsiteX7" fmla="*/ 667 w 23241"/>
                    <a:gd name="connsiteY7" fmla="*/ 3905 h 24098"/>
                    <a:gd name="connsiteX8" fmla="*/ 6001 w 23241"/>
                    <a:gd name="connsiteY8" fmla="*/ 11621 h 24098"/>
                    <a:gd name="connsiteX9" fmla="*/ 0 w 23241"/>
                    <a:gd name="connsiteY9" fmla="*/ 18859 h 24098"/>
                    <a:gd name="connsiteX10" fmla="*/ 8954 w 23241"/>
                    <a:gd name="connsiteY10" fmla="*/ 16192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41" h="24098">
                      <a:moveTo>
                        <a:pt x="8954" y="16192"/>
                      </a:moveTo>
                      <a:lnTo>
                        <a:pt x="13907" y="24098"/>
                      </a:lnTo>
                      <a:lnTo>
                        <a:pt x="14097" y="14764"/>
                      </a:lnTo>
                      <a:lnTo>
                        <a:pt x="23241" y="12478"/>
                      </a:lnTo>
                      <a:lnTo>
                        <a:pt x="14383" y="9335"/>
                      </a:lnTo>
                      <a:lnTo>
                        <a:pt x="15050" y="0"/>
                      </a:lnTo>
                      <a:lnTo>
                        <a:pt x="9335" y="7525"/>
                      </a:lnTo>
                      <a:lnTo>
                        <a:pt x="667" y="3905"/>
                      </a:lnTo>
                      <a:lnTo>
                        <a:pt x="6001" y="11621"/>
                      </a:lnTo>
                      <a:lnTo>
                        <a:pt x="0" y="18859"/>
                      </a:lnTo>
                      <a:lnTo>
                        <a:pt x="8954" y="16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8" name="Freeform: Shape 1467">
                  <a:extLst>
                    <a:ext uri="{FF2B5EF4-FFF2-40B4-BE49-F238E27FC236}">
                      <a16:creationId xmlns:a16="http://schemas.microsoft.com/office/drawing/2014/main" id="{1C35FE61-B9F2-6CB2-64F0-C1901E30BC21}"/>
                    </a:ext>
                  </a:extLst>
                </p:cNvPr>
                <p:cNvSpPr/>
                <p:nvPr/>
              </p:nvSpPr>
              <p:spPr>
                <a:xfrm>
                  <a:off x="9063696" y="2500080"/>
                  <a:ext cx="24383" cy="23526"/>
                </a:xfrm>
                <a:custGeom>
                  <a:avLst/>
                  <a:gdLst>
                    <a:gd name="connsiteX0" fmla="*/ 9525 w 24383"/>
                    <a:gd name="connsiteY0" fmla="*/ 14288 h 23526"/>
                    <a:gd name="connsiteX1" fmla="*/ 11811 w 24383"/>
                    <a:gd name="connsiteY1" fmla="*/ 23527 h 23526"/>
                    <a:gd name="connsiteX2" fmla="*/ 14954 w 24383"/>
                    <a:gd name="connsiteY2" fmla="*/ 14573 h 23526"/>
                    <a:gd name="connsiteX3" fmla="*/ 24384 w 24383"/>
                    <a:gd name="connsiteY3" fmla="*/ 15240 h 23526"/>
                    <a:gd name="connsiteX4" fmla="*/ 16859 w 24383"/>
                    <a:gd name="connsiteY4" fmla="*/ 9525 h 23526"/>
                    <a:gd name="connsiteX5" fmla="*/ 20383 w 24383"/>
                    <a:gd name="connsiteY5" fmla="*/ 762 h 23526"/>
                    <a:gd name="connsiteX6" fmla="*/ 12573 w 24383"/>
                    <a:gd name="connsiteY6" fmla="*/ 6096 h 23526"/>
                    <a:gd name="connsiteX7" fmla="*/ 5334 w 24383"/>
                    <a:gd name="connsiteY7" fmla="*/ 0 h 23526"/>
                    <a:gd name="connsiteX8" fmla="*/ 8096 w 24383"/>
                    <a:gd name="connsiteY8" fmla="*/ 9144 h 23526"/>
                    <a:gd name="connsiteX9" fmla="*/ 0 w 24383"/>
                    <a:gd name="connsiteY9" fmla="*/ 14097 h 23526"/>
                    <a:gd name="connsiteX10" fmla="*/ 9525 w 24383"/>
                    <a:gd name="connsiteY10" fmla="*/ 14288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3" h="23526">
                      <a:moveTo>
                        <a:pt x="9525" y="14288"/>
                      </a:moveTo>
                      <a:lnTo>
                        <a:pt x="11811" y="23527"/>
                      </a:lnTo>
                      <a:lnTo>
                        <a:pt x="14954" y="14573"/>
                      </a:lnTo>
                      <a:lnTo>
                        <a:pt x="24384" y="15240"/>
                      </a:lnTo>
                      <a:lnTo>
                        <a:pt x="16859" y="9525"/>
                      </a:lnTo>
                      <a:lnTo>
                        <a:pt x="20383" y="762"/>
                      </a:lnTo>
                      <a:lnTo>
                        <a:pt x="12573" y="6096"/>
                      </a:lnTo>
                      <a:lnTo>
                        <a:pt x="5334" y="0"/>
                      </a:lnTo>
                      <a:lnTo>
                        <a:pt x="8096" y="9144"/>
                      </a:lnTo>
                      <a:lnTo>
                        <a:pt x="0" y="14097"/>
                      </a:lnTo>
                      <a:lnTo>
                        <a:pt x="952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9" name="Freeform: Shape 1468">
                  <a:extLst>
                    <a:ext uri="{FF2B5EF4-FFF2-40B4-BE49-F238E27FC236}">
                      <a16:creationId xmlns:a16="http://schemas.microsoft.com/office/drawing/2014/main" id="{7D9FCC12-1DA5-FF17-9012-1730D74F174C}"/>
                    </a:ext>
                  </a:extLst>
                </p:cNvPr>
                <p:cNvSpPr/>
                <p:nvPr/>
              </p:nvSpPr>
              <p:spPr>
                <a:xfrm>
                  <a:off x="8975970" y="2328726"/>
                  <a:ext cx="24860" cy="24002"/>
                </a:xfrm>
                <a:custGeom>
                  <a:avLst/>
                  <a:gdLst>
                    <a:gd name="connsiteX0" fmla="*/ 7715 w 24860"/>
                    <a:gd name="connsiteY0" fmla="*/ 14288 h 24002"/>
                    <a:gd name="connsiteX1" fmla="*/ 4000 w 24860"/>
                    <a:gd name="connsiteY1" fmla="*/ 23241 h 24002"/>
                    <a:gd name="connsiteX2" fmla="*/ 12002 w 24860"/>
                    <a:gd name="connsiteY2" fmla="*/ 17717 h 24002"/>
                    <a:gd name="connsiteX3" fmla="*/ 19431 w 24860"/>
                    <a:gd name="connsiteY3" fmla="*/ 24003 h 24002"/>
                    <a:gd name="connsiteX4" fmla="*/ 16574 w 24860"/>
                    <a:gd name="connsiteY4" fmla="*/ 14669 h 24002"/>
                    <a:gd name="connsiteX5" fmla="*/ 24860 w 24860"/>
                    <a:gd name="connsiteY5" fmla="*/ 9620 h 24002"/>
                    <a:gd name="connsiteX6" fmla="*/ 15145 w 24860"/>
                    <a:gd name="connsiteY6" fmla="*/ 9334 h 24002"/>
                    <a:gd name="connsiteX7" fmla="*/ 12859 w 24860"/>
                    <a:gd name="connsiteY7" fmla="*/ 0 h 24002"/>
                    <a:gd name="connsiteX8" fmla="*/ 9620 w 24860"/>
                    <a:gd name="connsiteY8" fmla="*/ 9144 h 24002"/>
                    <a:gd name="connsiteX9" fmla="*/ 0 w 24860"/>
                    <a:gd name="connsiteY9" fmla="*/ 8477 h 24002"/>
                    <a:gd name="connsiteX10" fmla="*/ 7715 w 24860"/>
                    <a:gd name="connsiteY10" fmla="*/ 14288 h 24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860" h="24002">
                      <a:moveTo>
                        <a:pt x="7715" y="14288"/>
                      </a:moveTo>
                      <a:lnTo>
                        <a:pt x="4000" y="23241"/>
                      </a:lnTo>
                      <a:lnTo>
                        <a:pt x="12002" y="17717"/>
                      </a:lnTo>
                      <a:lnTo>
                        <a:pt x="19431" y="24003"/>
                      </a:lnTo>
                      <a:lnTo>
                        <a:pt x="16574" y="14669"/>
                      </a:lnTo>
                      <a:lnTo>
                        <a:pt x="24860" y="9620"/>
                      </a:lnTo>
                      <a:lnTo>
                        <a:pt x="15145" y="9334"/>
                      </a:lnTo>
                      <a:lnTo>
                        <a:pt x="12859" y="0"/>
                      </a:lnTo>
                      <a:lnTo>
                        <a:pt x="9620" y="9144"/>
                      </a:lnTo>
                      <a:lnTo>
                        <a:pt x="0" y="8477"/>
                      </a:lnTo>
                      <a:lnTo>
                        <a:pt x="771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0" name="Freeform: Shape 1469">
                  <a:extLst>
                    <a:ext uri="{FF2B5EF4-FFF2-40B4-BE49-F238E27FC236}">
                      <a16:creationId xmlns:a16="http://schemas.microsoft.com/office/drawing/2014/main" id="{B2A1FBE6-C8EE-6D16-48A7-83D5A804DB98}"/>
                    </a:ext>
                  </a:extLst>
                </p:cNvPr>
                <p:cNvSpPr/>
                <p:nvPr/>
              </p:nvSpPr>
              <p:spPr>
                <a:xfrm>
                  <a:off x="9090556" y="1673501"/>
                  <a:ext cx="24193" cy="25145"/>
                </a:xfrm>
                <a:custGeom>
                  <a:avLst/>
                  <a:gdLst>
                    <a:gd name="connsiteX0" fmla="*/ 6287 w 24193"/>
                    <a:gd name="connsiteY0" fmla="*/ 12192 h 25145"/>
                    <a:gd name="connsiteX1" fmla="*/ 0 w 24193"/>
                    <a:gd name="connsiteY1" fmla="*/ 19622 h 25145"/>
                    <a:gd name="connsiteX2" fmla="*/ 9335 w 24193"/>
                    <a:gd name="connsiteY2" fmla="*/ 16859 h 25145"/>
                    <a:gd name="connsiteX3" fmla="*/ 14478 w 24193"/>
                    <a:gd name="connsiteY3" fmla="*/ 25146 h 25145"/>
                    <a:gd name="connsiteX4" fmla="*/ 14764 w 24193"/>
                    <a:gd name="connsiteY4" fmla="*/ 15335 h 25145"/>
                    <a:gd name="connsiteX5" fmla="*/ 24194 w 24193"/>
                    <a:gd name="connsiteY5" fmla="*/ 12954 h 25145"/>
                    <a:gd name="connsiteX6" fmla="*/ 14954 w 24193"/>
                    <a:gd name="connsiteY6" fmla="*/ 9811 h 25145"/>
                    <a:gd name="connsiteX7" fmla="*/ 15716 w 24193"/>
                    <a:gd name="connsiteY7" fmla="*/ 0 h 25145"/>
                    <a:gd name="connsiteX8" fmla="*/ 9716 w 24193"/>
                    <a:gd name="connsiteY8" fmla="*/ 7810 h 25145"/>
                    <a:gd name="connsiteX9" fmla="*/ 667 w 24193"/>
                    <a:gd name="connsiteY9" fmla="*/ 4096 h 25145"/>
                    <a:gd name="connsiteX10" fmla="*/ 6287 w 24193"/>
                    <a:gd name="connsiteY10" fmla="*/ 12192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193" h="25145">
                      <a:moveTo>
                        <a:pt x="6287" y="12192"/>
                      </a:moveTo>
                      <a:lnTo>
                        <a:pt x="0" y="19622"/>
                      </a:lnTo>
                      <a:lnTo>
                        <a:pt x="9335" y="16859"/>
                      </a:lnTo>
                      <a:lnTo>
                        <a:pt x="14478" y="25146"/>
                      </a:lnTo>
                      <a:lnTo>
                        <a:pt x="14764" y="15335"/>
                      </a:lnTo>
                      <a:lnTo>
                        <a:pt x="24194" y="12954"/>
                      </a:lnTo>
                      <a:lnTo>
                        <a:pt x="14954" y="9811"/>
                      </a:lnTo>
                      <a:lnTo>
                        <a:pt x="15716" y="0"/>
                      </a:lnTo>
                      <a:lnTo>
                        <a:pt x="9716" y="7810"/>
                      </a:lnTo>
                      <a:lnTo>
                        <a:pt x="667" y="4096"/>
                      </a:lnTo>
                      <a:lnTo>
                        <a:pt x="6287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1" name="Freeform: Shape 1470">
                  <a:extLst>
                    <a:ext uri="{FF2B5EF4-FFF2-40B4-BE49-F238E27FC236}">
                      <a16:creationId xmlns:a16="http://schemas.microsoft.com/office/drawing/2014/main" id="{6ACB1E57-44A6-0E02-9E9A-452F3B127196}"/>
                    </a:ext>
                  </a:extLst>
                </p:cNvPr>
                <p:cNvSpPr/>
                <p:nvPr/>
              </p:nvSpPr>
              <p:spPr>
                <a:xfrm>
                  <a:off x="8967017" y="2547896"/>
                  <a:ext cx="25336" cy="24479"/>
                </a:xfrm>
                <a:custGeom>
                  <a:avLst/>
                  <a:gdLst>
                    <a:gd name="connsiteX0" fmla="*/ 8382 w 25336"/>
                    <a:gd name="connsiteY0" fmla="*/ 9525 h 24479"/>
                    <a:gd name="connsiteX1" fmla="*/ 0 w 25336"/>
                    <a:gd name="connsiteY1" fmla="*/ 14764 h 24479"/>
                    <a:gd name="connsiteX2" fmla="*/ 9811 w 25336"/>
                    <a:gd name="connsiteY2" fmla="*/ 14954 h 24479"/>
                    <a:gd name="connsiteX3" fmla="*/ 12192 w 25336"/>
                    <a:gd name="connsiteY3" fmla="*/ 24479 h 24479"/>
                    <a:gd name="connsiteX4" fmla="*/ 15431 w 25336"/>
                    <a:gd name="connsiteY4" fmla="*/ 15240 h 24479"/>
                    <a:gd name="connsiteX5" fmla="*/ 25337 w 25336"/>
                    <a:gd name="connsiteY5" fmla="*/ 15907 h 24479"/>
                    <a:gd name="connsiteX6" fmla="*/ 17431 w 25336"/>
                    <a:gd name="connsiteY6" fmla="*/ 9906 h 24479"/>
                    <a:gd name="connsiteX7" fmla="*/ 21146 w 25336"/>
                    <a:gd name="connsiteY7" fmla="*/ 762 h 24479"/>
                    <a:gd name="connsiteX8" fmla="*/ 13049 w 25336"/>
                    <a:gd name="connsiteY8" fmla="*/ 6382 h 24479"/>
                    <a:gd name="connsiteX9" fmla="*/ 5525 w 25336"/>
                    <a:gd name="connsiteY9" fmla="*/ 0 h 24479"/>
                    <a:gd name="connsiteX10" fmla="*/ 8382 w 25336"/>
                    <a:gd name="connsiteY10" fmla="*/ 9525 h 2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336" h="24479">
                      <a:moveTo>
                        <a:pt x="8382" y="9525"/>
                      </a:moveTo>
                      <a:lnTo>
                        <a:pt x="0" y="14764"/>
                      </a:lnTo>
                      <a:lnTo>
                        <a:pt x="9811" y="14954"/>
                      </a:lnTo>
                      <a:lnTo>
                        <a:pt x="12192" y="24479"/>
                      </a:lnTo>
                      <a:lnTo>
                        <a:pt x="15431" y="15240"/>
                      </a:lnTo>
                      <a:lnTo>
                        <a:pt x="25337" y="15907"/>
                      </a:lnTo>
                      <a:lnTo>
                        <a:pt x="17431" y="9906"/>
                      </a:lnTo>
                      <a:lnTo>
                        <a:pt x="21146" y="762"/>
                      </a:lnTo>
                      <a:lnTo>
                        <a:pt x="13049" y="6382"/>
                      </a:lnTo>
                      <a:lnTo>
                        <a:pt x="5525" y="0"/>
                      </a:lnTo>
                      <a:lnTo>
                        <a:pt x="8382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2" name="Freeform: Shape 1471">
                  <a:extLst>
                    <a:ext uri="{FF2B5EF4-FFF2-40B4-BE49-F238E27FC236}">
                      <a16:creationId xmlns:a16="http://schemas.microsoft.com/office/drawing/2014/main" id="{728BDD3B-BD1C-36D4-C098-155320932574}"/>
                    </a:ext>
                  </a:extLst>
                </p:cNvPr>
                <p:cNvSpPr/>
                <p:nvPr/>
              </p:nvSpPr>
              <p:spPr>
                <a:xfrm>
                  <a:off x="8871577" y="2127843"/>
                  <a:ext cx="24669" cy="25622"/>
                </a:xfrm>
                <a:custGeom>
                  <a:avLst/>
                  <a:gdLst>
                    <a:gd name="connsiteX0" fmla="*/ 9620 w 24669"/>
                    <a:gd name="connsiteY0" fmla="*/ 10001 h 25622"/>
                    <a:gd name="connsiteX1" fmla="*/ 0 w 24669"/>
                    <a:gd name="connsiteY1" fmla="*/ 12383 h 25622"/>
                    <a:gd name="connsiteX2" fmla="*/ 9334 w 24669"/>
                    <a:gd name="connsiteY2" fmla="*/ 15621 h 25622"/>
                    <a:gd name="connsiteX3" fmla="*/ 8668 w 24669"/>
                    <a:gd name="connsiteY3" fmla="*/ 25622 h 25622"/>
                    <a:gd name="connsiteX4" fmla="*/ 14668 w 24669"/>
                    <a:gd name="connsiteY4" fmla="*/ 17621 h 25622"/>
                    <a:gd name="connsiteX5" fmla="*/ 23908 w 24669"/>
                    <a:gd name="connsiteY5" fmla="*/ 21431 h 25622"/>
                    <a:gd name="connsiteX6" fmla="*/ 18288 w 24669"/>
                    <a:gd name="connsiteY6" fmla="*/ 13240 h 25622"/>
                    <a:gd name="connsiteX7" fmla="*/ 24670 w 24669"/>
                    <a:gd name="connsiteY7" fmla="*/ 5620 h 25622"/>
                    <a:gd name="connsiteX8" fmla="*/ 15145 w 24669"/>
                    <a:gd name="connsiteY8" fmla="*/ 8477 h 25622"/>
                    <a:gd name="connsiteX9" fmla="*/ 9906 w 24669"/>
                    <a:gd name="connsiteY9" fmla="*/ 0 h 25622"/>
                    <a:gd name="connsiteX10" fmla="*/ 9620 w 24669"/>
                    <a:gd name="connsiteY10" fmla="*/ 1000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669" h="25622">
                      <a:moveTo>
                        <a:pt x="9620" y="10001"/>
                      </a:moveTo>
                      <a:lnTo>
                        <a:pt x="0" y="12383"/>
                      </a:lnTo>
                      <a:lnTo>
                        <a:pt x="9334" y="15621"/>
                      </a:lnTo>
                      <a:lnTo>
                        <a:pt x="8668" y="25622"/>
                      </a:lnTo>
                      <a:lnTo>
                        <a:pt x="14668" y="17621"/>
                      </a:lnTo>
                      <a:lnTo>
                        <a:pt x="23908" y="21431"/>
                      </a:lnTo>
                      <a:lnTo>
                        <a:pt x="18288" y="13240"/>
                      </a:lnTo>
                      <a:lnTo>
                        <a:pt x="24670" y="5620"/>
                      </a:lnTo>
                      <a:lnTo>
                        <a:pt x="15145" y="8477"/>
                      </a:lnTo>
                      <a:lnTo>
                        <a:pt x="9906" y="0"/>
                      </a:lnTo>
                      <a:lnTo>
                        <a:pt x="9620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3" name="Freeform: Shape 1472">
                  <a:extLst>
                    <a:ext uri="{FF2B5EF4-FFF2-40B4-BE49-F238E27FC236}">
                      <a16:creationId xmlns:a16="http://schemas.microsoft.com/office/drawing/2014/main" id="{8CF06542-D1E3-5397-9B30-78E2519E2EF8}"/>
                    </a:ext>
                  </a:extLst>
                </p:cNvPr>
                <p:cNvSpPr/>
                <p:nvPr/>
              </p:nvSpPr>
              <p:spPr>
                <a:xfrm>
                  <a:off x="8798044" y="1953059"/>
                  <a:ext cx="25241" cy="26193"/>
                </a:xfrm>
                <a:custGeom>
                  <a:avLst/>
                  <a:gdLst>
                    <a:gd name="connsiteX0" fmla="*/ 10192 w 25241"/>
                    <a:gd name="connsiteY0" fmla="*/ 8096 h 26193"/>
                    <a:gd name="connsiteX1" fmla="*/ 762 w 25241"/>
                    <a:gd name="connsiteY1" fmla="*/ 4286 h 26193"/>
                    <a:gd name="connsiteX2" fmla="*/ 6572 w 25241"/>
                    <a:gd name="connsiteY2" fmla="*/ 12668 h 26193"/>
                    <a:gd name="connsiteX3" fmla="*/ 0 w 25241"/>
                    <a:gd name="connsiteY3" fmla="*/ 20479 h 26193"/>
                    <a:gd name="connsiteX4" fmla="*/ 9811 w 25241"/>
                    <a:gd name="connsiteY4" fmla="*/ 17526 h 26193"/>
                    <a:gd name="connsiteX5" fmla="*/ 15145 w 25241"/>
                    <a:gd name="connsiteY5" fmla="*/ 26194 h 26193"/>
                    <a:gd name="connsiteX6" fmla="*/ 15335 w 25241"/>
                    <a:gd name="connsiteY6" fmla="*/ 16002 h 26193"/>
                    <a:gd name="connsiteX7" fmla="*/ 25241 w 25241"/>
                    <a:gd name="connsiteY7" fmla="*/ 13525 h 26193"/>
                    <a:gd name="connsiteX8" fmla="*/ 15621 w 25241"/>
                    <a:gd name="connsiteY8" fmla="*/ 10192 h 26193"/>
                    <a:gd name="connsiteX9" fmla="*/ 16383 w 25241"/>
                    <a:gd name="connsiteY9" fmla="*/ 0 h 26193"/>
                    <a:gd name="connsiteX10" fmla="*/ 10192 w 25241"/>
                    <a:gd name="connsiteY10" fmla="*/ 8096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241" h="26193">
                      <a:moveTo>
                        <a:pt x="10192" y="8096"/>
                      </a:move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479"/>
                      </a:lnTo>
                      <a:lnTo>
                        <a:pt x="9811" y="17526"/>
                      </a:lnTo>
                      <a:lnTo>
                        <a:pt x="15145" y="26194"/>
                      </a:lnTo>
                      <a:lnTo>
                        <a:pt x="15335" y="16002"/>
                      </a:lnTo>
                      <a:lnTo>
                        <a:pt x="25241" y="13525"/>
                      </a:lnTo>
                      <a:lnTo>
                        <a:pt x="15621" y="10192"/>
                      </a:lnTo>
                      <a:lnTo>
                        <a:pt x="16383" y="0"/>
                      </a:lnTo>
                      <a:lnTo>
                        <a:pt x="10192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4" name="Freeform: Shape 1473">
                  <a:extLst>
                    <a:ext uri="{FF2B5EF4-FFF2-40B4-BE49-F238E27FC236}">
                      <a16:creationId xmlns:a16="http://schemas.microsoft.com/office/drawing/2014/main" id="{E3177A27-7210-B80B-6EB9-78E697B4D001}"/>
                    </a:ext>
                  </a:extLst>
                </p:cNvPr>
                <p:cNvSpPr/>
                <p:nvPr/>
              </p:nvSpPr>
              <p:spPr>
                <a:xfrm>
                  <a:off x="8057284" y="2440739"/>
                  <a:ext cx="26384" cy="25527"/>
                </a:xfrm>
                <a:custGeom>
                  <a:avLst/>
                  <a:gdLst>
                    <a:gd name="connsiteX0" fmla="*/ 13621 w 26384"/>
                    <a:gd name="connsiteY0" fmla="*/ 6667 h 25527"/>
                    <a:gd name="connsiteX1" fmla="*/ 5810 w 26384"/>
                    <a:gd name="connsiteY1" fmla="*/ 0 h 25527"/>
                    <a:gd name="connsiteX2" fmla="*/ 8763 w 26384"/>
                    <a:gd name="connsiteY2" fmla="*/ 9906 h 25527"/>
                    <a:gd name="connsiteX3" fmla="*/ 0 w 26384"/>
                    <a:gd name="connsiteY3" fmla="*/ 15335 h 25527"/>
                    <a:gd name="connsiteX4" fmla="*/ 10287 w 26384"/>
                    <a:gd name="connsiteY4" fmla="*/ 15526 h 25527"/>
                    <a:gd name="connsiteX5" fmla="*/ 12763 w 26384"/>
                    <a:gd name="connsiteY5" fmla="*/ 25527 h 25527"/>
                    <a:gd name="connsiteX6" fmla="*/ 16192 w 26384"/>
                    <a:gd name="connsiteY6" fmla="*/ 15812 h 25527"/>
                    <a:gd name="connsiteX7" fmla="*/ 26384 w 26384"/>
                    <a:gd name="connsiteY7" fmla="*/ 16574 h 25527"/>
                    <a:gd name="connsiteX8" fmla="*/ 18288 w 26384"/>
                    <a:gd name="connsiteY8" fmla="*/ 10287 h 25527"/>
                    <a:gd name="connsiteX9" fmla="*/ 22098 w 26384"/>
                    <a:gd name="connsiteY9" fmla="*/ 762 h 25527"/>
                    <a:gd name="connsiteX10" fmla="*/ 13621 w 26384"/>
                    <a:gd name="connsiteY10" fmla="*/ 6667 h 25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527">
                      <a:moveTo>
                        <a:pt x="13621" y="6667"/>
                      </a:moveTo>
                      <a:lnTo>
                        <a:pt x="5810" y="0"/>
                      </a:lnTo>
                      <a:lnTo>
                        <a:pt x="8763" y="9906"/>
                      </a:lnTo>
                      <a:lnTo>
                        <a:pt x="0" y="15335"/>
                      </a:lnTo>
                      <a:lnTo>
                        <a:pt x="10287" y="15526"/>
                      </a:lnTo>
                      <a:lnTo>
                        <a:pt x="12763" y="25527"/>
                      </a:lnTo>
                      <a:lnTo>
                        <a:pt x="16192" y="15812"/>
                      </a:lnTo>
                      <a:lnTo>
                        <a:pt x="26384" y="16574"/>
                      </a:lnTo>
                      <a:lnTo>
                        <a:pt x="18288" y="10287"/>
                      </a:lnTo>
                      <a:lnTo>
                        <a:pt x="22098" y="762"/>
                      </a:lnTo>
                      <a:lnTo>
                        <a:pt x="13621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5" name="Freeform: Shape 1474">
                  <a:extLst>
                    <a:ext uri="{FF2B5EF4-FFF2-40B4-BE49-F238E27FC236}">
                      <a16:creationId xmlns:a16="http://schemas.microsoft.com/office/drawing/2014/main" id="{C87DA1CD-A8B4-2C4E-E668-C0B0F1512A48}"/>
                    </a:ext>
                  </a:extLst>
                </p:cNvPr>
                <p:cNvSpPr/>
                <p:nvPr/>
              </p:nvSpPr>
              <p:spPr>
                <a:xfrm>
                  <a:off x="8778327" y="2154894"/>
                  <a:ext cx="48196" cy="49910"/>
                </a:xfrm>
                <a:custGeom>
                  <a:avLst/>
                  <a:gdLst>
                    <a:gd name="connsiteX0" fmla="*/ 29623 w 48196"/>
                    <a:gd name="connsiteY0" fmla="*/ 16478 h 49910"/>
                    <a:gd name="connsiteX1" fmla="*/ 19336 w 48196"/>
                    <a:gd name="connsiteY1" fmla="*/ 0 h 49910"/>
                    <a:gd name="connsiteX2" fmla="*/ 18859 w 48196"/>
                    <a:gd name="connsiteY2" fmla="*/ 19431 h 49910"/>
                    <a:gd name="connsiteX3" fmla="*/ 0 w 48196"/>
                    <a:gd name="connsiteY3" fmla="*/ 24098 h 49910"/>
                    <a:gd name="connsiteX4" fmla="*/ 18383 w 48196"/>
                    <a:gd name="connsiteY4" fmla="*/ 30480 h 49910"/>
                    <a:gd name="connsiteX5" fmla="*/ 16954 w 48196"/>
                    <a:gd name="connsiteY5" fmla="*/ 49911 h 49910"/>
                    <a:gd name="connsiteX6" fmla="*/ 28766 w 48196"/>
                    <a:gd name="connsiteY6" fmla="*/ 34385 h 49910"/>
                    <a:gd name="connsiteX7" fmla="*/ 46768 w 48196"/>
                    <a:gd name="connsiteY7" fmla="*/ 41719 h 49910"/>
                    <a:gd name="connsiteX8" fmla="*/ 35719 w 48196"/>
                    <a:gd name="connsiteY8" fmla="*/ 25717 h 49910"/>
                    <a:gd name="connsiteX9" fmla="*/ 48196 w 48196"/>
                    <a:gd name="connsiteY9" fmla="*/ 10858 h 49910"/>
                    <a:gd name="connsiteX10" fmla="*/ 29623 w 48196"/>
                    <a:gd name="connsiteY10" fmla="*/ 16478 h 49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196" h="49910">
                      <a:moveTo>
                        <a:pt x="29623" y="16478"/>
                      </a:moveTo>
                      <a:lnTo>
                        <a:pt x="19336" y="0"/>
                      </a:lnTo>
                      <a:lnTo>
                        <a:pt x="18859" y="19431"/>
                      </a:lnTo>
                      <a:lnTo>
                        <a:pt x="0" y="24098"/>
                      </a:lnTo>
                      <a:lnTo>
                        <a:pt x="18383" y="30480"/>
                      </a:lnTo>
                      <a:lnTo>
                        <a:pt x="16954" y="49911"/>
                      </a:lnTo>
                      <a:lnTo>
                        <a:pt x="28766" y="34385"/>
                      </a:lnTo>
                      <a:lnTo>
                        <a:pt x="46768" y="41719"/>
                      </a:lnTo>
                      <a:lnTo>
                        <a:pt x="35719" y="25717"/>
                      </a:lnTo>
                      <a:lnTo>
                        <a:pt x="48196" y="10858"/>
                      </a:lnTo>
                      <a:lnTo>
                        <a:pt x="29623" y="16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6" name="Freeform: Shape 1475">
                  <a:extLst>
                    <a:ext uri="{FF2B5EF4-FFF2-40B4-BE49-F238E27FC236}">
                      <a16:creationId xmlns:a16="http://schemas.microsoft.com/office/drawing/2014/main" id="{91F7B81C-8E3C-B22D-28C5-27D7C2C279AF}"/>
                    </a:ext>
                  </a:extLst>
                </p:cNvPr>
                <p:cNvSpPr/>
                <p:nvPr/>
              </p:nvSpPr>
              <p:spPr>
                <a:xfrm>
                  <a:off x="8773278" y="2300151"/>
                  <a:ext cx="26955" cy="26003"/>
                </a:xfrm>
                <a:custGeom>
                  <a:avLst/>
                  <a:gdLst>
                    <a:gd name="connsiteX0" fmla="*/ 16478 w 26955"/>
                    <a:gd name="connsiteY0" fmla="*/ 10192 h 26003"/>
                    <a:gd name="connsiteX1" fmla="*/ 13907 w 26955"/>
                    <a:gd name="connsiteY1" fmla="*/ 0 h 26003"/>
                    <a:gd name="connsiteX2" fmla="*/ 10478 w 26955"/>
                    <a:gd name="connsiteY2" fmla="*/ 9906 h 26003"/>
                    <a:gd name="connsiteX3" fmla="*/ 0 w 26955"/>
                    <a:gd name="connsiteY3" fmla="*/ 9144 h 26003"/>
                    <a:gd name="connsiteX4" fmla="*/ 8382 w 26955"/>
                    <a:gd name="connsiteY4" fmla="*/ 15526 h 26003"/>
                    <a:gd name="connsiteX5" fmla="*/ 4382 w 26955"/>
                    <a:gd name="connsiteY5" fmla="*/ 25241 h 26003"/>
                    <a:gd name="connsiteX6" fmla="*/ 13049 w 26955"/>
                    <a:gd name="connsiteY6" fmla="*/ 19240 h 26003"/>
                    <a:gd name="connsiteX7" fmla="*/ 21050 w 26955"/>
                    <a:gd name="connsiteY7" fmla="*/ 26003 h 26003"/>
                    <a:gd name="connsiteX8" fmla="*/ 18002 w 26955"/>
                    <a:gd name="connsiteY8" fmla="*/ 16002 h 26003"/>
                    <a:gd name="connsiteX9" fmla="*/ 26956 w 26955"/>
                    <a:gd name="connsiteY9" fmla="*/ 10382 h 26003"/>
                    <a:gd name="connsiteX10" fmla="*/ 16478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478" y="10192"/>
                      </a:moveTo>
                      <a:lnTo>
                        <a:pt x="13907" y="0"/>
                      </a:lnTo>
                      <a:lnTo>
                        <a:pt x="10478" y="9906"/>
                      </a:lnTo>
                      <a:lnTo>
                        <a:pt x="0" y="9144"/>
                      </a:lnTo>
                      <a:lnTo>
                        <a:pt x="8382" y="15526"/>
                      </a:lnTo>
                      <a:lnTo>
                        <a:pt x="4382" y="25241"/>
                      </a:lnTo>
                      <a:lnTo>
                        <a:pt x="13049" y="19240"/>
                      </a:lnTo>
                      <a:lnTo>
                        <a:pt x="21050" y="26003"/>
                      </a:lnTo>
                      <a:lnTo>
                        <a:pt x="18002" y="16002"/>
                      </a:lnTo>
                      <a:lnTo>
                        <a:pt x="26956" y="10382"/>
                      </a:lnTo>
                      <a:lnTo>
                        <a:pt x="16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7" name="Freeform: Shape 1476">
                  <a:extLst>
                    <a:ext uri="{FF2B5EF4-FFF2-40B4-BE49-F238E27FC236}">
                      <a16:creationId xmlns:a16="http://schemas.microsoft.com/office/drawing/2014/main" id="{9CA4D813-4040-5029-8AF1-AE8C613D10BE}"/>
                    </a:ext>
                  </a:extLst>
                </p:cNvPr>
                <p:cNvSpPr/>
                <p:nvPr/>
              </p:nvSpPr>
              <p:spPr>
                <a:xfrm>
                  <a:off x="8127960" y="1810851"/>
                  <a:ext cx="26288" cy="27146"/>
                </a:xfrm>
                <a:custGeom>
                  <a:avLst/>
                  <a:gdLst>
                    <a:gd name="connsiteX0" fmla="*/ 16288 w 26288"/>
                    <a:gd name="connsiteY0" fmla="*/ 10477 h 27146"/>
                    <a:gd name="connsiteX1" fmla="*/ 17050 w 26288"/>
                    <a:gd name="connsiteY1" fmla="*/ 0 h 27146"/>
                    <a:gd name="connsiteX2" fmla="*/ 10668 w 26288"/>
                    <a:gd name="connsiteY2" fmla="*/ 8382 h 27146"/>
                    <a:gd name="connsiteX3" fmla="*/ 857 w 26288"/>
                    <a:gd name="connsiteY3" fmla="*/ 4381 h 27146"/>
                    <a:gd name="connsiteX4" fmla="*/ 6858 w 26288"/>
                    <a:gd name="connsiteY4" fmla="*/ 13145 h 27146"/>
                    <a:gd name="connsiteX5" fmla="*/ 0 w 26288"/>
                    <a:gd name="connsiteY5" fmla="*/ 21241 h 27146"/>
                    <a:gd name="connsiteX6" fmla="*/ 10192 w 26288"/>
                    <a:gd name="connsiteY6" fmla="*/ 18193 h 27146"/>
                    <a:gd name="connsiteX7" fmla="*/ 15812 w 26288"/>
                    <a:gd name="connsiteY7" fmla="*/ 27146 h 27146"/>
                    <a:gd name="connsiteX8" fmla="*/ 16002 w 26288"/>
                    <a:gd name="connsiteY8" fmla="*/ 16573 h 27146"/>
                    <a:gd name="connsiteX9" fmla="*/ 26289 w 26288"/>
                    <a:gd name="connsiteY9" fmla="*/ 14002 h 27146"/>
                    <a:gd name="connsiteX10" fmla="*/ 16288 w 26288"/>
                    <a:gd name="connsiteY10" fmla="*/ 10477 h 27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288" h="27146">
                      <a:moveTo>
                        <a:pt x="16288" y="10477"/>
                      </a:moveTo>
                      <a:lnTo>
                        <a:pt x="17050" y="0"/>
                      </a:lnTo>
                      <a:lnTo>
                        <a:pt x="10668" y="8382"/>
                      </a:lnTo>
                      <a:lnTo>
                        <a:pt x="857" y="4381"/>
                      </a:lnTo>
                      <a:lnTo>
                        <a:pt x="6858" y="13145"/>
                      </a:lnTo>
                      <a:lnTo>
                        <a:pt x="0" y="21241"/>
                      </a:lnTo>
                      <a:lnTo>
                        <a:pt x="10192" y="18193"/>
                      </a:lnTo>
                      <a:lnTo>
                        <a:pt x="15812" y="27146"/>
                      </a:lnTo>
                      <a:lnTo>
                        <a:pt x="16002" y="16573"/>
                      </a:lnTo>
                      <a:lnTo>
                        <a:pt x="26289" y="14002"/>
                      </a:lnTo>
                      <a:lnTo>
                        <a:pt x="16288" y="10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8" name="Freeform: Shape 1477">
                  <a:extLst>
                    <a:ext uri="{FF2B5EF4-FFF2-40B4-BE49-F238E27FC236}">
                      <a16:creationId xmlns:a16="http://schemas.microsoft.com/office/drawing/2014/main" id="{9F93FBFD-D681-F38E-E927-B13E10AD1F04}"/>
                    </a:ext>
                  </a:extLst>
                </p:cNvPr>
                <p:cNvSpPr/>
                <p:nvPr/>
              </p:nvSpPr>
              <p:spPr>
                <a:xfrm>
                  <a:off x="7599894" y="2832026"/>
                  <a:ext cx="27432" cy="26574"/>
                </a:xfrm>
                <a:custGeom>
                  <a:avLst/>
                  <a:gdLst>
                    <a:gd name="connsiteX0" fmla="*/ 18955 w 27432"/>
                    <a:gd name="connsiteY0" fmla="*/ 10763 h 26574"/>
                    <a:gd name="connsiteX1" fmla="*/ 22955 w 27432"/>
                    <a:gd name="connsiteY1" fmla="*/ 857 h 26574"/>
                    <a:gd name="connsiteX2" fmla="*/ 14097 w 27432"/>
                    <a:gd name="connsiteY2" fmla="*/ 6953 h 26574"/>
                    <a:gd name="connsiteX3" fmla="*/ 6001 w 27432"/>
                    <a:gd name="connsiteY3" fmla="*/ 0 h 26574"/>
                    <a:gd name="connsiteX4" fmla="*/ 9049 w 27432"/>
                    <a:gd name="connsiteY4" fmla="*/ 10287 h 26574"/>
                    <a:gd name="connsiteX5" fmla="*/ 0 w 27432"/>
                    <a:gd name="connsiteY5" fmla="*/ 15907 h 26574"/>
                    <a:gd name="connsiteX6" fmla="*/ 10668 w 27432"/>
                    <a:gd name="connsiteY6" fmla="*/ 16192 h 26574"/>
                    <a:gd name="connsiteX7" fmla="*/ 13240 w 27432"/>
                    <a:gd name="connsiteY7" fmla="*/ 26575 h 26574"/>
                    <a:gd name="connsiteX8" fmla="*/ 16764 w 27432"/>
                    <a:gd name="connsiteY8" fmla="*/ 16478 h 26574"/>
                    <a:gd name="connsiteX9" fmla="*/ 27432 w 27432"/>
                    <a:gd name="connsiteY9" fmla="*/ 17240 h 26574"/>
                    <a:gd name="connsiteX10" fmla="*/ 18955 w 27432"/>
                    <a:gd name="connsiteY10" fmla="*/ 10763 h 26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432" h="26574">
                      <a:moveTo>
                        <a:pt x="18955" y="10763"/>
                      </a:moveTo>
                      <a:lnTo>
                        <a:pt x="22955" y="857"/>
                      </a:lnTo>
                      <a:lnTo>
                        <a:pt x="14097" y="6953"/>
                      </a:lnTo>
                      <a:lnTo>
                        <a:pt x="6001" y="0"/>
                      </a:lnTo>
                      <a:lnTo>
                        <a:pt x="9049" y="10287"/>
                      </a:lnTo>
                      <a:lnTo>
                        <a:pt x="0" y="15907"/>
                      </a:lnTo>
                      <a:lnTo>
                        <a:pt x="10668" y="16192"/>
                      </a:lnTo>
                      <a:lnTo>
                        <a:pt x="13240" y="26575"/>
                      </a:lnTo>
                      <a:lnTo>
                        <a:pt x="16764" y="16478"/>
                      </a:lnTo>
                      <a:lnTo>
                        <a:pt x="27432" y="17240"/>
                      </a:lnTo>
                      <a:lnTo>
                        <a:pt x="18955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9" name="Freeform: Shape 1478">
                  <a:extLst>
                    <a:ext uri="{FF2B5EF4-FFF2-40B4-BE49-F238E27FC236}">
                      <a16:creationId xmlns:a16="http://schemas.microsoft.com/office/drawing/2014/main" id="{E5E7F951-FE3A-4ADC-3365-980C411C5095}"/>
                    </a:ext>
                  </a:extLst>
                </p:cNvPr>
                <p:cNvSpPr/>
                <p:nvPr/>
              </p:nvSpPr>
              <p:spPr>
                <a:xfrm>
                  <a:off x="8844335" y="1789515"/>
                  <a:ext cx="26860" cy="27717"/>
                </a:xfrm>
                <a:custGeom>
                  <a:avLst/>
                  <a:gdLst>
                    <a:gd name="connsiteX0" fmla="*/ 19907 w 26860"/>
                    <a:gd name="connsiteY0" fmla="*/ 14288 h 27717"/>
                    <a:gd name="connsiteX1" fmla="*/ 26860 w 26860"/>
                    <a:gd name="connsiteY1" fmla="*/ 6096 h 27717"/>
                    <a:gd name="connsiteX2" fmla="*/ 16478 w 26860"/>
                    <a:gd name="connsiteY2" fmla="*/ 9144 h 27717"/>
                    <a:gd name="connsiteX3" fmla="*/ 10763 w 26860"/>
                    <a:gd name="connsiteY3" fmla="*/ 0 h 27717"/>
                    <a:gd name="connsiteX4" fmla="*/ 10573 w 26860"/>
                    <a:gd name="connsiteY4" fmla="*/ 10763 h 27717"/>
                    <a:gd name="connsiteX5" fmla="*/ 0 w 26860"/>
                    <a:gd name="connsiteY5" fmla="*/ 13430 h 27717"/>
                    <a:gd name="connsiteX6" fmla="*/ 10287 w 26860"/>
                    <a:gd name="connsiteY6" fmla="*/ 16954 h 27717"/>
                    <a:gd name="connsiteX7" fmla="*/ 9525 w 26860"/>
                    <a:gd name="connsiteY7" fmla="*/ 27718 h 27717"/>
                    <a:gd name="connsiteX8" fmla="*/ 16002 w 26860"/>
                    <a:gd name="connsiteY8" fmla="*/ 19145 h 27717"/>
                    <a:gd name="connsiteX9" fmla="*/ 26003 w 26860"/>
                    <a:gd name="connsiteY9" fmla="*/ 23241 h 27717"/>
                    <a:gd name="connsiteX10" fmla="*/ 19907 w 26860"/>
                    <a:gd name="connsiteY10" fmla="*/ 14288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860" h="27717">
                      <a:moveTo>
                        <a:pt x="19907" y="14288"/>
                      </a:moveTo>
                      <a:lnTo>
                        <a:pt x="26860" y="6096"/>
                      </a:lnTo>
                      <a:lnTo>
                        <a:pt x="16478" y="9144"/>
                      </a:lnTo>
                      <a:lnTo>
                        <a:pt x="10763" y="0"/>
                      </a:lnTo>
                      <a:lnTo>
                        <a:pt x="10573" y="10763"/>
                      </a:lnTo>
                      <a:lnTo>
                        <a:pt x="0" y="13430"/>
                      </a:lnTo>
                      <a:lnTo>
                        <a:pt x="10287" y="16954"/>
                      </a:lnTo>
                      <a:lnTo>
                        <a:pt x="9525" y="27718"/>
                      </a:lnTo>
                      <a:lnTo>
                        <a:pt x="16002" y="19145"/>
                      </a:lnTo>
                      <a:lnTo>
                        <a:pt x="26003" y="23241"/>
                      </a:lnTo>
                      <a:lnTo>
                        <a:pt x="19907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0" name="Freeform: Shape 1479">
                  <a:extLst>
                    <a:ext uri="{FF2B5EF4-FFF2-40B4-BE49-F238E27FC236}">
                      <a16:creationId xmlns:a16="http://schemas.microsoft.com/office/drawing/2014/main" id="{C64165E1-F5E4-B5FA-9CC0-E7E272DF9A7B}"/>
                    </a:ext>
                  </a:extLst>
                </p:cNvPr>
                <p:cNvSpPr/>
                <p:nvPr/>
              </p:nvSpPr>
              <p:spPr>
                <a:xfrm>
                  <a:off x="13756663" y="1638354"/>
                  <a:ext cx="3810" cy="3619"/>
                </a:xfrm>
                <a:custGeom>
                  <a:avLst/>
                  <a:gdLst>
                    <a:gd name="connsiteX0" fmla="*/ 2477 w 3810"/>
                    <a:gd name="connsiteY0" fmla="*/ 2191 h 3619"/>
                    <a:gd name="connsiteX1" fmla="*/ 3810 w 3810"/>
                    <a:gd name="connsiteY1" fmla="*/ 1429 h 3619"/>
                    <a:gd name="connsiteX2" fmla="*/ 2286 w 3810"/>
                    <a:gd name="connsiteY2" fmla="*/ 1429 h 3619"/>
                    <a:gd name="connsiteX3" fmla="*/ 2000 w 3810"/>
                    <a:gd name="connsiteY3" fmla="*/ 0 h 3619"/>
                    <a:gd name="connsiteX4" fmla="*/ 1524 w 3810"/>
                    <a:gd name="connsiteY4" fmla="*/ 1429 h 3619"/>
                    <a:gd name="connsiteX5" fmla="*/ 0 w 3810"/>
                    <a:gd name="connsiteY5" fmla="*/ 1238 h 3619"/>
                    <a:gd name="connsiteX6" fmla="*/ 1144 w 3810"/>
                    <a:gd name="connsiteY6" fmla="*/ 2191 h 3619"/>
                    <a:gd name="connsiteX7" fmla="*/ 667 w 3810"/>
                    <a:gd name="connsiteY7" fmla="*/ 3524 h 3619"/>
                    <a:gd name="connsiteX8" fmla="*/ 1810 w 3810"/>
                    <a:gd name="connsiteY8" fmla="*/ 2667 h 3619"/>
                    <a:gd name="connsiteX9" fmla="*/ 2953 w 3810"/>
                    <a:gd name="connsiteY9" fmla="*/ 3619 h 3619"/>
                    <a:gd name="connsiteX10" fmla="*/ 2477 w 3810"/>
                    <a:gd name="connsiteY10" fmla="*/ 2191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619">
                      <a:moveTo>
                        <a:pt x="2477" y="2191"/>
                      </a:moveTo>
                      <a:lnTo>
                        <a:pt x="3810" y="1429"/>
                      </a:lnTo>
                      <a:lnTo>
                        <a:pt x="2286" y="1429"/>
                      </a:lnTo>
                      <a:lnTo>
                        <a:pt x="2000" y="0"/>
                      </a:lnTo>
                      <a:lnTo>
                        <a:pt x="1524" y="1429"/>
                      </a:lnTo>
                      <a:lnTo>
                        <a:pt x="0" y="1238"/>
                      </a:lnTo>
                      <a:lnTo>
                        <a:pt x="1144" y="2191"/>
                      </a:lnTo>
                      <a:lnTo>
                        <a:pt x="667" y="3524"/>
                      </a:lnTo>
                      <a:lnTo>
                        <a:pt x="1810" y="2667"/>
                      </a:lnTo>
                      <a:lnTo>
                        <a:pt x="2953" y="3619"/>
                      </a:lnTo>
                      <a:lnTo>
                        <a:pt x="2477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1" name="Freeform: Shape 1480">
                  <a:extLst>
                    <a:ext uri="{FF2B5EF4-FFF2-40B4-BE49-F238E27FC236}">
                      <a16:creationId xmlns:a16="http://schemas.microsoft.com/office/drawing/2014/main" id="{F30D0F5E-2450-AAF3-25E3-52A567131BF7}"/>
                    </a:ext>
                  </a:extLst>
                </p:cNvPr>
                <p:cNvSpPr/>
                <p:nvPr/>
              </p:nvSpPr>
              <p:spPr>
                <a:xfrm>
                  <a:off x="13817338" y="1589395"/>
                  <a:ext cx="3904" cy="3619"/>
                </a:xfrm>
                <a:custGeom>
                  <a:avLst/>
                  <a:gdLst>
                    <a:gd name="connsiteX0" fmla="*/ 2381 w 3904"/>
                    <a:gd name="connsiteY0" fmla="*/ 2286 h 3619"/>
                    <a:gd name="connsiteX1" fmla="*/ 3905 w 3904"/>
                    <a:gd name="connsiteY1" fmla="*/ 2381 h 3619"/>
                    <a:gd name="connsiteX2" fmla="*/ 2667 w 3904"/>
                    <a:gd name="connsiteY2" fmla="*/ 1429 h 3619"/>
                    <a:gd name="connsiteX3" fmla="*/ 3238 w 3904"/>
                    <a:gd name="connsiteY3" fmla="*/ 95 h 3619"/>
                    <a:gd name="connsiteX4" fmla="*/ 2000 w 3904"/>
                    <a:gd name="connsiteY4" fmla="*/ 953 h 3619"/>
                    <a:gd name="connsiteX5" fmla="*/ 857 w 3904"/>
                    <a:gd name="connsiteY5" fmla="*/ 0 h 3619"/>
                    <a:gd name="connsiteX6" fmla="*/ 1333 w 3904"/>
                    <a:gd name="connsiteY6" fmla="*/ 1429 h 3619"/>
                    <a:gd name="connsiteX7" fmla="*/ 0 w 3904"/>
                    <a:gd name="connsiteY7" fmla="*/ 2191 h 3619"/>
                    <a:gd name="connsiteX8" fmla="*/ 1524 w 3904"/>
                    <a:gd name="connsiteY8" fmla="*/ 2191 h 3619"/>
                    <a:gd name="connsiteX9" fmla="*/ 1905 w 3904"/>
                    <a:gd name="connsiteY9" fmla="*/ 3620 h 3619"/>
                    <a:gd name="connsiteX10" fmla="*/ 2381 w 3904"/>
                    <a:gd name="connsiteY10" fmla="*/ 2286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4" h="3619">
                      <a:moveTo>
                        <a:pt x="2381" y="2286"/>
                      </a:moveTo>
                      <a:lnTo>
                        <a:pt x="3905" y="2381"/>
                      </a:lnTo>
                      <a:lnTo>
                        <a:pt x="2667" y="1429"/>
                      </a:lnTo>
                      <a:lnTo>
                        <a:pt x="3238" y="95"/>
                      </a:lnTo>
                      <a:lnTo>
                        <a:pt x="2000" y="953"/>
                      </a:lnTo>
                      <a:lnTo>
                        <a:pt x="857" y="0"/>
                      </a:lnTo>
                      <a:lnTo>
                        <a:pt x="1333" y="1429"/>
                      </a:lnTo>
                      <a:lnTo>
                        <a:pt x="0" y="2191"/>
                      </a:lnTo>
                      <a:lnTo>
                        <a:pt x="1524" y="2191"/>
                      </a:lnTo>
                      <a:lnTo>
                        <a:pt x="1905" y="3620"/>
                      </a:lnTo>
                      <a:lnTo>
                        <a:pt x="238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2" name="Freeform: Shape 1481">
                  <a:extLst>
                    <a:ext uri="{FF2B5EF4-FFF2-40B4-BE49-F238E27FC236}">
                      <a16:creationId xmlns:a16="http://schemas.microsoft.com/office/drawing/2014/main" id="{F426E2C0-0A69-99CC-A4C2-33E0EB441760}"/>
                    </a:ext>
                  </a:extLst>
                </p:cNvPr>
                <p:cNvSpPr/>
                <p:nvPr/>
              </p:nvSpPr>
              <p:spPr>
                <a:xfrm>
                  <a:off x="13727326" y="1568535"/>
                  <a:ext cx="3809" cy="3810"/>
                </a:xfrm>
                <a:custGeom>
                  <a:avLst/>
                  <a:gdLst>
                    <a:gd name="connsiteX0" fmla="*/ 2286 w 3809"/>
                    <a:gd name="connsiteY0" fmla="*/ 2667 h 3810"/>
                    <a:gd name="connsiteX1" fmla="*/ 3620 w 3809"/>
                    <a:gd name="connsiteY1" fmla="*/ 3239 h 3810"/>
                    <a:gd name="connsiteX2" fmla="*/ 2857 w 3809"/>
                    <a:gd name="connsiteY2" fmla="*/ 2000 h 3810"/>
                    <a:gd name="connsiteX3" fmla="*/ 3810 w 3809"/>
                    <a:gd name="connsiteY3" fmla="*/ 857 h 3810"/>
                    <a:gd name="connsiteX4" fmla="*/ 2381 w 3809"/>
                    <a:gd name="connsiteY4" fmla="*/ 1238 h 3810"/>
                    <a:gd name="connsiteX5" fmla="*/ 1524 w 3809"/>
                    <a:gd name="connsiteY5" fmla="*/ 0 h 3810"/>
                    <a:gd name="connsiteX6" fmla="*/ 1524 w 3809"/>
                    <a:gd name="connsiteY6" fmla="*/ 1429 h 3810"/>
                    <a:gd name="connsiteX7" fmla="*/ 0 w 3809"/>
                    <a:gd name="connsiteY7" fmla="*/ 1810 h 3810"/>
                    <a:gd name="connsiteX8" fmla="*/ 1428 w 3809"/>
                    <a:gd name="connsiteY8" fmla="*/ 2381 h 3810"/>
                    <a:gd name="connsiteX9" fmla="*/ 1334 w 3809"/>
                    <a:gd name="connsiteY9" fmla="*/ 3810 h 3810"/>
                    <a:gd name="connsiteX10" fmla="*/ 2286 w 3809"/>
                    <a:gd name="connsiteY10" fmla="*/ 2667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3810">
                      <a:moveTo>
                        <a:pt x="2286" y="2667"/>
                      </a:moveTo>
                      <a:lnTo>
                        <a:pt x="3620" y="3239"/>
                      </a:lnTo>
                      <a:lnTo>
                        <a:pt x="2857" y="2000"/>
                      </a:lnTo>
                      <a:lnTo>
                        <a:pt x="3810" y="857"/>
                      </a:lnTo>
                      <a:lnTo>
                        <a:pt x="2381" y="1238"/>
                      </a:lnTo>
                      <a:lnTo>
                        <a:pt x="1524" y="0"/>
                      </a:lnTo>
                      <a:lnTo>
                        <a:pt x="1524" y="1429"/>
                      </a:lnTo>
                      <a:lnTo>
                        <a:pt x="0" y="1810"/>
                      </a:lnTo>
                      <a:lnTo>
                        <a:pt x="1428" y="2381"/>
                      </a:lnTo>
                      <a:lnTo>
                        <a:pt x="1334" y="3810"/>
                      </a:lnTo>
                      <a:lnTo>
                        <a:pt x="2286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3" name="Freeform: Shape 1482">
                  <a:extLst>
                    <a:ext uri="{FF2B5EF4-FFF2-40B4-BE49-F238E27FC236}">
                      <a16:creationId xmlns:a16="http://schemas.microsoft.com/office/drawing/2014/main" id="{54AC4E14-4AED-E2A5-DC7E-63BC7A300DDD}"/>
                    </a:ext>
                  </a:extLst>
                </p:cNvPr>
                <p:cNvSpPr/>
                <p:nvPr/>
              </p:nvSpPr>
              <p:spPr>
                <a:xfrm>
                  <a:off x="13783047" y="1633877"/>
                  <a:ext cx="3810" cy="4000"/>
                </a:xfrm>
                <a:custGeom>
                  <a:avLst/>
                  <a:gdLst>
                    <a:gd name="connsiteX0" fmla="*/ 1429 w 3810"/>
                    <a:gd name="connsiteY0" fmla="*/ 2667 h 4000"/>
                    <a:gd name="connsiteX1" fmla="*/ 2286 w 3810"/>
                    <a:gd name="connsiteY1" fmla="*/ 4000 h 4000"/>
                    <a:gd name="connsiteX2" fmla="*/ 2286 w 3810"/>
                    <a:gd name="connsiteY2" fmla="*/ 2476 h 4000"/>
                    <a:gd name="connsiteX3" fmla="*/ 3810 w 3810"/>
                    <a:gd name="connsiteY3" fmla="*/ 2096 h 4000"/>
                    <a:gd name="connsiteX4" fmla="*/ 2381 w 3810"/>
                    <a:gd name="connsiteY4" fmla="*/ 1619 h 4000"/>
                    <a:gd name="connsiteX5" fmla="*/ 2477 w 3810"/>
                    <a:gd name="connsiteY5" fmla="*/ 0 h 4000"/>
                    <a:gd name="connsiteX6" fmla="*/ 1524 w 3810"/>
                    <a:gd name="connsiteY6" fmla="*/ 1238 h 4000"/>
                    <a:gd name="connsiteX7" fmla="*/ 95 w 3810"/>
                    <a:gd name="connsiteY7" fmla="*/ 667 h 4000"/>
                    <a:gd name="connsiteX8" fmla="*/ 953 w 3810"/>
                    <a:gd name="connsiteY8" fmla="*/ 2000 h 4000"/>
                    <a:gd name="connsiteX9" fmla="*/ 0 w 3810"/>
                    <a:gd name="connsiteY9" fmla="*/ 3143 h 4000"/>
                    <a:gd name="connsiteX10" fmla="*/ 1429 w 3810"/>
                    <a:gd name="connsiteY10" fmla="*/ 2667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4000">
                      <a:moveTo>
                        <a:pt x="1429" y="2667"/>
                      </a:moveTo>
                      <a:lnTo>
                        <a:pt x="2286" y="4000"/>
                      </a:lnTo>
                      <a:lnTo>
                        <a:pt x="2286" y="2476"/>
                      </a:lnTo>
                      <a:lnTo>
                        <a:pt x="3810" y="2096"/>
                      </a:lnTo>
                      <a:lnTo>
                        <a:pt x="2381" y="1619"/>
                      </a:lnTo>
                      <a:lnTo>
                        <a:pt x="2477" y="0"/>
                      </a:lnTo>
                      <a:lnTo>
                        <a:pt x="1524" y="1238"/>
                      </a:lnTo>
                      <a:lnTo>
                        <a:pt x="95" y="667"/>
                      </a:lnTo>
                      <a:lnTo>
                        <a:pt x="953" y="2000"/>
                      </a:lnTo>
                      <a:lnTo>
                        <a:pt x="0" y="3143"/>
                      </a:lnTo>
                      <a:lnTo>
                        <a:pt x="1429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4" name="Freeform: Shape 1483">
                  <a:extLst>
                    <a:ext uri="{FF2B5EF4-FFF2-40B4-BE49-F238E27FC236}">
                      <a16:creationId xmlns:a16="http://schemas.microsoft.com/office/drawing/2014/main" id="{3B87AA0A-47C9-D27B-E9D0-37F71BFD1EC2}"/>
                    </a:ext>
                  </a:extLst>
                </p:cNvPr>
                <p:cNvSpPr/>
                <p:nvPr/>
              </p:nvSpPr>
              <p:spPr>
                <a:xfrm>
                  <a:off x="13669605" y="1687883"/>
                  <a:ext cx="3809" cy="4095"/>
                </a:xfrm>
                <a:custGeom>
                  <a:avLst/>
                  <a:gdLst>
                    <a:gd name="connsiteX0" fmla="*/ 1428 w 3809"/>
                    <a:gd name="connsiteY0" fmla="*/ 2477 h 4095"/>
                    <a:gd name="connsiteX1" fmla="*/ 1333 w 3809"/>
                    <a:gd name="connsiteY1" fmla="*/ 4096 h 4095"/>
                    <a:gd name="connsiteX2" fmla="*/ 2286 w 3809"/>
                    <a:gd name="connsiteY2" fmla="*/ 2858 h 4095"/>
                    <a:gd name="connsiteX3" fmla="*/ 3714 w 3809"/>
                    <a:gd name="connsiteY3" fmla="*/ 3429 h 4095"/>
                    <a:gd name="connsiteX4" fmla="*/ 2857 w 3809"/>
                    <a:gd name="connsiteY4" fmla="*/ 2096 h 4095"/>
                    <a:gd name="connsiteX5" fmla="*/ 3810 w 3809"/>
                    <a:gd name="connsiteY5" fmla="*/ 953 h 4095"/>
                    <a:gd name="connsiteX6" fmla="*/ 2381 w 3809"/>
                    <a:gd name="connsiteY6" fmla="*/ 1334 h 4095"/>
                    <a:gd name="connsiteX7" fmla="*/ 1524 w 3809"/>
                    <a:gd name="connsiteY7" fmla="*/ 0 h 4095"/>
                    <a:gd name="connsiteX8" fmla="*/ 1524 w 3809"/>
                    <a:gd name="connsiteY8" fmla="*/ 1619 h 4095"/>
                    <a:gd name="connsiteX9" fmla="*/ 0 w 3809"/>
                    <a:gd name="connsiteY9" fmla="*/ 2000 h 4095"/>
                    <a:gd name="connsiteX10" fmla="*/ 1428 w 3809"/>
                    <a:gd name="connsiteY10" fmla="*/ 2477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4095">
                      <a:moveTo>
                        <a:pt x="1428" y="2477"/>
                      </a:moveTo>
                      <a:lnTo>
                        <a:pt x="1333" y="4096"/>
                      </a:lnTo>
                      <a:lnTo>
                        <a:pt x="2286" y="2858"/>
                      </a:lnTo>
                      <a:lnTo>
                        <a:pt x="3714" y="3429"/>
                      </a:lnTo>
                      <a:lnTo>
                        <a:pt x="2857" y="2096"/>
                      </a:lnTo>
                      <a:lnTo>
                        <a:pt x="3810" y="953"/>
                      </a:lnTo>
                      <a:lnTo>
                        <a:pt x="2381" y="1334"/>
                      </a:lnTo>
                      <a:lnTo>
                        <a:pt x="1524" y="0"/>
                      </a:lnTo>
                      <a:lnTo>
                        <a:pt x="1524" y="1619"/>
                      </a:lnTo>
                      <a:lnTo>
                        <a:pt x="0" y="2000"/>
                      </a:lnTo>
                      <a:lnTo>
                        <a:pt x="1428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5" name="Freeform: Shape 1484">
                  <a:extLst>
                    <a:ext uri="{FF2B5EF4-FFF2-40B4-BE49-F238E27FC236}">
                      <a16:creationId xmlns:a16="http://schemas.microsoft.com/office/drawing/2014/main" id="{EE364E23-C93F-4007-278F-F29AE1501D66}"/>
                    </a:ext>
                  </a:extLst>
                </p:cNvPr>
                <p:cNvSpPr/>
                <p:nvPr/>
              </p:nvSpPr>
              <p:spPr>
                <a:xfrm>
                  <a:off x="13574926" y="1539103"/>
                  <a:ext cx="4000" cy="3905"/>
                </a:xfrm>
                <a:custGeom>
                  <a:avLst/>
                  <a:gdLst>
                    <a:gd name="connsiteX0" fmla="*/ 1238 w 4000"/>
                    <a:gd name="connsiteY0" fmla="*/ 2381 h 3905"/>
                    <a:gd name="connsiteX1" fmla="*/ 667 w 4000"/>
                    <a:gd name="connsiteY1" fmla="*/ 3810 h 3905"/>
                    <a:gd name="connsiteX2" fmla="*/ 1905 w 4000"/>
                    <a:gd name="connsiteY2" fmla="*/ 2953 h 3905"/>
                    <a:gd name="connsiteX3" fmla="*/ 3143 w 4000"/>
                    <a:gd name="connsiteY3" fmla="*/ 3905 h 3905"/>
                    <a:gd name="connsiteX4" fmla="*/ 2667 w 4000"/>
                    <a:gd name="connsiteY4" fmla="*/ 2477 h 3905"/>
                    <a:gd name="connsiteX5" fmla="*/ 4000 w 4000"/>
                    <a:gd name="connsiteY5" fmla="*/ 1619 h 3905"/>
                    <a:gd name="connsiteX6" fmla="*/ 2477 w 4000"/>
                    <a:gd name="connsiteY6" fmla="*/ 1524 h 3905"/>
                    <a:gd name="connsiteX7" fmla="*/ 2095 w 4000"/>
                    <a:gd name="connsiteY7" fmla="*/ 0 h 3905"/>
                    <a:gd name="connsiteX8" fmla="*/ 1524 w 4000"/>
                    <a:gd name="connsiteY8" fmla="*/ 1524 h 3905"/>
                    <a:gd name="connsiteX9" fmla="*/ 0 w 4000"/>
                    <a:gd name="connsiteY9" fmla="*/ 1429 h 3905"/>
                    <a:gd name="connsiteX10" fmla="*/ 1238 w 4000"/>
                    <a:gd name="connsiteY10" fmla="*/ 2381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3905">
                      <a:moveTo>
                        <a:pt x="1238" y="2381"/>
                      </a:moveTo>
                      <a:lnTo>
                        <a:pt x="667" y="3810"/>
                      </a:lnTo>
                      <a:lnTo>
                        <a:pt x="1905" y="2953"/>
                      </a:lnTo>
                      <a:lnTo>
                        <a:pt x="3143" y="3905"/>
                      </a:lnTo>
                      <a:lnTo>
                        <a:pt x="2667" y="2477"/>
                      </a:lnTo>
                      <a:lnTo>
                        <a:pt x="4000" y="1619"/>
                      </a:lnTo>
                      <a:lnTo>
                        <a:pt x="2477" y="1524"/>
                      </a:lnTo>
                      <a:lnTo>
                        <a:pt x="2095" y="0"/>
                      </a:lnTo>
                      <a:lnTo>
                        <a:pt x="1524" y="1524"/>
                      </a:lnTo>
                      <a:lnTo>
                        <a:pt x="0" y="1429"/>
                      </a:lnTo>
                      <a:lnTo>
                        <a:pt x="1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6" name="Freeform: Shape 1485">
                  <a:extLst>
                    <a:ext uri="{FF2B5EF4-FFF2-40B4-BE49-F238E27FC236}">
                      <a16:creationId xmlns:a16="http://schemas.microsoft.com/office/drawing/2014/main" id="{BE65C060-0142-37FF-2F48-872EFFC7991A}"/>
                    </a:ext>
                  </a:extLst>
                </p:cNvPr>
                <p:cNvSpPr/>
                <p:nvPr/>
              </p:nvSpPr>
              <p:spPr>
                <a:xfrm>
                  <a:off x="13545685" y="1547009"/>
                  <a:ext cx="4000" cy="4095"/>
                </a:xfrm>
                <a:custGeom>
                  <a:avLst/>
                  <a:gdLst>
                    <a:gd name="connsiteX0" fmla="*/ 1048 w 4000"/>
                    <a:gd name="connsiteY0" fmla="*/ 1905 h 4095"/>
                    <a:gd name="connsiteX1" fmla="*/ 0 w 4000"/>
                    <a:gd name="connsiteY1" fmla="*/ 3143 h 4095"/>
                    <a:gd name="connsiteX2" fmla="*/ 1524 w 4000"/>
                    <a:gd name="connsiteY2" fmla="*/ 2667 h 4095"/>
                    <a:gd name="connsiteX3" fmla="*/ 2381 w 4000"/>
                    <a:gd name="connsiteY3" fmla="*/ 4096 h 4095"/>
                    <a:gd name="connsiteX4" fmla="*/ 2381 w 4000"/>
                    <a:gd name="connsiteY4" fmla="*/ 2476 h 4095"/>
                    <a:gd name="connsiteX5" fmla="*/ 4000 w 4000"/>
                    <a:gd name="connsiteY5" fmla="*/ 2095 h 4095"/>
                    <a:gd name="connsiteX6" fmla="*/ 2477 w 4000"/>
                    <a:gd name="connsiteY6" fmla="*/ 1524 h 4095"/>
                    <a:gd name="connsiteX7" fmla="*/ 2572 w 4000"/>
                    <a:gd name="connsiteY7" fmla="*/ 0 h 4095"/>
                    <a:gd name="connsiteX8" fmla="*/ 1619 w 4000"/>
                    <a:gd name="connsiteY8" fmla="*/ 1238 h 4095"/>
                    <a:gd name="connsiteX9" fmla="*/ 95 w 4000"/>
                    <a:gd name="connsiteY9" fmla="*/ 571 h 4095"/>
                    <a:gd name="connsiteX10" fmla="*/ 1048 w 4000"/>
                    <a:gd name="connsiteY10" fmla="*/ 1905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095">
                      <a:moveTo>
                        <a:pt x="1048" y="1905"/>
                      </a:moveTo>
                      <a:lnTo>
                        <a:pt x="0" y="3143"/>
                      </a:lnTo>
                      <a:lnTo>
                        <a:pt x="1524" y="2667"/>
                      </a:lnTo>
                      <a:lnTo>
                        <a:pt x="2381" y="4096"/>
                      </a:lnTo>
                      <a:lnTo>
                        <a:pt x="2381" y="2476"/>
                      </a:lnTo>
                      <a:lnTo>
                        <a:pt x="4000" y="2095"/>
                      </a:lnTo>
                      <a:lnTo>
                        <a:pt x="2477" y="1524"/>
                      </a:lnTo>
                      <a:lnTo>
                        <a:pt x="2572" y="0"/>
                      </a:lnTo>
                      <a:lnTo>
                        <a:pt x="1619" y="1238"/>
                      </a:lnTo>
                      <a:lnTo>
                        <a:pt x="95" y="571"/>
                      </a:lnTo>
                      <a:lnTo>
                        <a:pt x="104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7" name="Freeform: Shape 1486">
                  <a:extLst>
                    <a:ext uri="{FF2B5EF4-FFF2-40B4-BE49-F238E27FC236}">
                      <a16:creationId xmlns:a16="http://schemas.microsoft.com/office/drawing/2014/main" id="{86D7E56E-75D1-B815-575D-BE2A31D682B5}"/>
                    </a:ext>
                  </a:extLst>
                </p:cNvPr>
                <p:cNvSpPr/>
                <p:nvPr/>
              </p:nvSpPr>
              <p:spPr>
                <a:xfrm>
                  <a:off x="13528063" y="1666166"/>
                  <a:ext cx="4286" cy="4095"/>
                </a:xfrm>
                <a:custGeom>
                  <a:avLst/>
                  <a:gdLst>
                    <a:gd name="connsiteX0" fmla="*/ 1715 w 4286"/>
                    <a:gd name="connsiteY0" fmla="*/ 1619 h 4095"/>
                    <a:gd name="connsiteX1" fmla="*/ 0 w 4286"/>
                    <a:gd name="connsiteY1" fmla="*/ 1429 h 4095"/>
                    <a:gd name="connsiteX2" fmla="*/ 1334 w 4286"/>
                    <a:gd name="connsiteY2" fmla="*/ 2476 h 4095"/>
                    <a:gd name="connsiteX3" fmla="*/ 762 w 4286"/>
                    <a:gd name="connsiteY3" fmla="*/ 4001 h 4095"/>
                    <a:gd name="connsiteX4" fmla="*/ 2096 w 4286"/>
                    <a:gd name="connsiteY4" fmla="*/ 3048 h 4095"/>
                    <a:gd name="connsiteX5" fmla="*/ 3334 w 4286"/>
                    <a:gd name="connsiteY5" fmla="*/ 4096 h 4095"/>
                    <a:gd name="connsiteX6" fmla="*/ 2858 w 4286"/>
                    <a:gd name="connsiteY6" fmla="*/ 2572 h 4095"/>
                    <a:gd name="connsiteX7" fmla="*/ 4286 w 4286"/>
                    <a:gd name="connsiteY7" fmla="*/ 1715 h 4095"/>
                    <a:gd name="connsiteX8" fmla="*/ 2572 w 4286"/>
                    <a:gd name="connsiteY8" fmla="*/ 1619 h 4095"/>
                    <a:gd name="connsiteX9" fmla="*/ 2191 w 4286"/>
                    <a:gd name="connsiteY9" fmla="*/ 0 h 4095"/>
                    <a:gd name="connsiteX10" fmla="*/ 1715 w 4286"/>
                    <a:gd name="connsiteY10" fmla="*/ 1619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095">
                      <a:moveTo>
                        <a:pt x="1715" y="1619"/>
                      </a:moveTo>
                      <a:lnTo>
                        <a:pt x="0" y="1429"/>
                      </a:lnTo>
                      <a:lnTo>
                        <a:pt x="1334" y="2476"/>
                      </a:lnTo>
                      <a:lnTo>
                        <a:pt x="762" y="4001"/>
                      </a:lnTo>
                      <a:lnTo>
                        <a:pt x="2096" y="3048"/>
                      </a:lnTo>
                      <a:lnTo>
                        <a:pt x="3334" y="4096"/>
                      </a:lnTo>
                      <a:lnTo>
                        <a:pt x="2858" y="2572"/>
                      </a:lnTo>
                      <a:lnTo>
                        <a:pt x="4286" y="1715"/>
                      </a:lnTo>
                      <a:lnTo>
                        <a:pt x="2572" y="1619"/>
                      </a:lnTo>
                      <a:lnTo>
                        <a:pt x="2191" y="0"/>
                      </a:lnTo>
                      <a:lnTo>
                        <a:pt x="1715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8" name="Freeform: Shape 1487">
                  <a:extLst>
                    <a:ext uri="{FF2B5EF4-FFF2-40B4-BE49-F238E27FC236}">
                      <a16:creationId xmlns:a16="http://schemas.microsoft.com/office/drawing/2014/main" id="{48967F6C-E1EB-DE52-B7EC-12922E0F5FEA}"/>
                    </a:ext>
                  </a:extLst>
                </p:cNvPr>
                <p:cNvSpPr/>
                <p:nvPr/>
              </p:nvSpPr>
              <p:spPr>
                <a:xfrm>
                  <a:off x="13500917" y="1620923"/>
                  <a:ext cx="4191" cy="4286"/>
                </a:xfrm>
                <a:custGeom>
                  <a:avLst/>
                  <a:gdLst>
                    <a:gd name="connsiteX0" fmla="*/ 1714 w 4191"/>
                    <a:gd name="connsiteY0" fmla="*/ 1333 h 4286"/>
                    <a:gd name="connsiteX1" fmla="*/ 191 w 4191"/>
                    <a:gd name="connsiteY1" fmla="*/ 762 h 4286"/>
                    <a:gd name="connsiteX2" fmla="*/ 1143 w 4191"/>
                    <a:gd name="connsiteY2" fmla="*/ 2096 h 4286"/>
                    <a:gd name="connsiteX3" fmla="*/ 0 w 4191"/>
                    <a:gd name="connsiteY3" fmla="*/ 3429 h 4286"/>
                    <a:gd name="connsiteX4" fmla="*/ 1619 w 4191"/>
                    <a:gd name="connsiteY4" fmla="*/ 2953 h 4286"/>
                    <a:gd name="connsiteX5" fmla="*/ 2477 w 4191"/>
                    <a:gd name="connsiteY5" fmla="*/ 4286 h 4286"/>
                    <a:gd name="connsiteX6" fmla="*/ 2572 w 4191"/>
                    <a:gd name="connsiteY6" fmla="*/ 2667 h 4286"/>
                    <a:gd name="connsiteX7" fmla="*/ 4191 w 4191"/>
                    <a:gd name="connsiteY7" fmla="*/ 2286 h 4286"/>
                    <a:gd name="connsiteX8" fmla="*/ 2572 w 4191"/>
                    <a:gd name="connsiteY8" fmla="*/ 1715 h 4286"/>
                    <a:gd name="connsiteX9" fmla="*/ 2667 w 4191"/>
                    <a:gd name="connsiteY9" fmla="*/ 0 h 4286"/>
                    <a:gd name="connsiteX10" fmla="*/ 1714 w 4191"/>
                    <a:gd name="connsiteY10" fmla="*/ 1333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286">
                      <a:moveTo>
                        <a:pt x="1714" y="1333"/>
                      </a:moveTo>
                      <a:lnTo>
                        <a:pt x="191" y="762"/>
                      </a:lnTo>
                      <a:lnTo>
                        <a:pt x="1143" y="2096"/>
                      </a:lnTo>
                      <a:lnTo>
                        <a:pt x="0" y="3429"/>
                      </a:lnTo>
                      <a:lnTo>
                        <a:pt x="1619" y="2953"/>
                      </a:lnTo>
                      <a:lnTo>
                        <a:pt x="2477" y="4286"/>
                      </a:lnTo>
                      <a:lnTo>
                        <a:pt x="2572" y="2667"/>
                      </a:lnTo>
                      <a:lnTo>
                        <a:pt x="4191" y="2286"/>
                      </a:lnTo>
                      <a:lnTo>
                        <a:pt x="2572" y="1715"/>
                      </a:lnTo>
                      <a:lnTo>
                        <a:pt x="2667" y="0"/>
                      </a:lnTo>
                      <a:lnTo>
                        <a:pt x="171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9" name="Freeform: Shape 1488">
                  <a:extLst>
                    <a:ext uri="{FF2B5EF4-FFF2-40B4-BE49-F238E27FC236}">
                      <a16:creationId xmlns:a16="http://schemas.microsoft.com/office/drawing/2014/main" id="{56929600-5F56-5BC3-E597-D1326CAD57B5}"/>
                    </a:ext>
                  </a:extLst>
                </p:cNvPr>
                <p:cNvSpPr/>
                <p:nvPr/>
              </p:nvSpPr>
              <p:spPr>
                <a:xfrm>
                  <a:off x="13480533" y="1687979"/>
                  <a:ext cx="4381" cy="4190"/>
                </a:xfrm>
                <a:custGeom>
                  <a:avLst/>
                  <a:gdLst>
                    <a:gd name="connsiteX0" fmla="*/ 2286 w 4381"/>
                    <a:gd name="connsiteY0" fmla="*/ 1143 h 4190"/>
                    <a:gd name="connsiteX1" fmla="*/ 1048 w 4381"/>
                    <a:gd name="connsiteY1" fmla="*/ 0 h 4190"/>
                    <a:gd name="connsiteX2" fmla="*/ 1524 w 4381"/>
                    <a:gd name="connsiteY2" fmla="*/ 1619 h 4190"/>
                    <a:gd name="connsiteX3" fmla="*/ 0 w 4381"/>
                    <a:gd name="connsiteY3" fmla="*/ 2572 h 4190"/>
                    <a:gd name="connsiteX4" fmla="*/ 1714 w 4381"/>
                    <a:gd name="connsiteY4" fmla="*/ 2572 h 4190"/>
                    <a:gd name="connsiteX5" fmla="*/ 2191 w 4381"/>
                    <a:gd name="connsiteY5" fmla="*/ 4191 h 4190"/>
                    <a:gd name="connsiteX6" fmla="*/ 2667 w 4381"/>
                    <a:gd name="connsiteY6" fmla="*/ 2572 h 4190"/>
                    <a:gd name="connsiteX7" fmla="*/ 4382 w 4381"/>
                    <a:gd name="connsiteY7" fmla="*/ 2762 h 4190"/>
                    <a:gd name="connsiteX8" fmla="*/ 3048 w 4381"/>
                    <a:gd name="connsiteY8" fmla="*/ 1715 h 4190"/>
                    <a:gd name="connsiteX9" fmla="*/ 3715 w 4381"/>
                    <a:gd name="connsiteY9" fmla="*/ 191 h 4190"/>
                    <a:gd name="connsiteX10" fmla="*/ 2286 w 4381"/>
                    <a:gd name="connsiteY10" fmla="*/ 1143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190">
                      <a:moveTo>
                        <a:pt x="2286" y="1143"/>
                      </a:moveTo>
                      <a:lnTo>
                        <a:pt x="1048" y="0"/>
                      </a:lnTo>
                      <a:lnTo>
                        <a:pt x="1524" y="1619"/>
                      </a:lnTo>
                      <a:lnTo>
                        <a:pt x="0" y="2572"/>
                      </a:lnTo>
                      <a:lnTo>
                        <a:pt x="1714" y="2572"/>
                      </a:lnTo>
                      <a:lnTo>
                        <a:pt x="2191" y="4191"/>
                      </a:lnTo>
                      <a:lnTo>
                        <a:pt x="2667" y="2572"/>
                      </a:lnTo>
                      <a:lnTo>
                        <a:pt x="4382" y="2762"/>
                      </a:lnTo>
                      <a:lnTo>
                        <a:pt x="3048" y="1715"/>
                      </a:lnTo>
                      <a:lnTo>
                        <a:pt x="3715" y="191"/>
                      </a:lnTo>
                      <a:lnTo>
                        <a:pt x="2286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0" name="Freeform: Shape 1489">
                  <a:extLst>
                    <a:ext uri="{FF2B5EF4-FFF2-40B4-BE49-F238E27FC236}">
                      <a16:creationId xmlns:a16="http://schemas.microsoft.com/office/drawing/2014/main" id="{E5D7A7B0-FC68-B6F7-175B-8E2ACFBAB1E5}"/>
                    </a:ext>
                  </a:extLst>
                </p:cNvPr>
                <p:cNvSpPr/>
                <p:nvPr/>
              </p:nvSpPr>
              <p:spPr>
                <a:xfrm>
                  <a:off x="13455864" y="1678549"/>
                  <a:ext cx="4191" cy="4286"/>
                </a:xfrm>
                <a:custGeom>
                  <a:avLst/>
                  <a:gdLst>
                    <a:gd name="connsiteX0" fmla="*/ 2571 w 4191"/>
                    <a:gd name="connsiteY0" fmla="*/ 1429 h 4286"/>
                    <a:gd name="connsiteX1" fmla="*/ 1714 w 4191"/>
                    <a:gd name="connsiteY1" fmla="*/ 0 h 4286"/>
                    <a:gd name="connsiteX2" fmla="*/ 1619 w 4191"/>
                    <a:gd name="connsiteY2" fmla="*/ 1619 h 4286"/>
                    <a:gd name="connsiteX3" fmla="*/ 0 w 4191"/>
                    <a:gd name="connsiteY3" fmla="*/ 2096 h 4286"/>
                    <a:gd name="connsiteX4" fmla="*/ 1619 w 4191"/>
                    <a:gd name="connsiteY4" fmla="*/ 2667 h 4286"/>
                    <a:gd name="connsiteX5" fmla="*/ 1524 w 4191"/>
                    <a:gd name="connsiteY5" fmla="*/ 4286 h 4286"/>
                    <a:gd name="connsiteX6" fmla="*/ 2477 w 4191"/>
                    <a:gd name="connsiteY6" fmla="*/ 2953 h 4286"/>
                    <a:gd name="connsiteX7" fmla="*/ 4096 w 4191"/>
                    <a:gd name="connsiteY7" fmla="*/ 3620 h 4286"/>
                    <a:gd name="connsiteX8" fmla="*/ 3143 w 4191"/>
                    <a:gd name="connsiteY8" fmla="*/ 2191 h 4286"/>
                    <a:gd name="connsiteX9" fmla="*/ 4191 w 4191"/>
                    <a:gd name="connsiteY9" fmla="*/ 953 h 4286"/>
                    <a:gd name="connsiteX10" fmla="*/ 2571 w 4191"/>
                    <a:gd name="connsiteY10" fmla="*/ 1429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286">
                      <a:moveTo>
                        <a:pt x="2571" y="1429"/>
                      </a:moveTo>
                      <a:lnTo>
                        <a:pt x="1714" y="0"/>
                      </a:lnTo>
                      <a:lnTo>
                        <a:pt x="1619" y="1619"/>
                      </a:lnTo>
                      <a:lnTo>
                        <a:pt x="0" y="2096"/>
                      </a:lnTo>
                      <a:lnTo>
                        <a:pt x="1619" y="2667"/>
                      </a:lnTo>
                      <a:lnTo>
                        <a:pt x="1524" y="4286"/>
                      </a:lnTo>
                      <a:lnTo>
                        <a:pt x="2477" y="2953"/>
                      </a:lnTo>
                      <a:lnTo>
                        <a:pt x="4096" y="3620"/>
                      </a:lnTo>
                      <a:lnTo>
                        <a:pt x="3143" y="2191"/>
                      </a:lnTo>
                      <a:lnTo>
                        <a:pt x="4191" y="953"/>
                      </a:lnTo>
                      <a:lnTo>
                        <a:pt x="2571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1" name="Freeform: Shape 1490">
                  <a:extLst>
                    <a:ext uri="{FF2B5EF4-FFF2-40B4-BE49-F238E27FC236}">
                      <a16:creationId xmlns:a16="http://schemas.microsoft.com/office/drawing/2014/main" id="{EAB5EC14-5747-4333-90C2-296E08C319FD}"/>
                    </a:ext>
                  </a:extLst>
                </p:cNvPr>
                <p:cNvSpPr/>
                <p:nvPr/>
              </p:nvSpPr>
              <p:spPr>
                <a:xfrm>
                  <a:off x="13433099" y="1706648"/>
                  <a:ext cx="4381" cy="4286"/>
                </a:xfrm>
                <a:custGeom>
                  <a:avLst/>
                  <a:gdLst>
                    <a:gd name="connsiteX0" fmla="*/ 2667 w 4381"/>
                    <a:gd name="connsiteY0" fmla="*/ 1619 h 4286"/>
                    <a:gd name="connsiteX1" fmla="*/ 2286 w 4381"/>
                    <a:gd name="connsiteY1" fmla="*/ 0 h 4286"/>
                    <a:gd name="connsiteX2" fmla="*/ 1714 w 4381"/>
                    <a:gd name="connsiteY2" fmla="*/ 1619 h 4286"/>
                    <a:gd name="connsiteX3" fmla="*/ 0 w 4381"/>
                    <a:gd name="connsiteY3" fmla="*/ 1429 h 4286"/>
                    <a:gd name="connsiteX4" fmla="*/ 1429 w 4381"/>
                    <a:gd name="connsiteY4" fmla="*/ 2476 h 4286"/>
                    <a:gd name="connsiteX5" fmla="*/ 762 w 4381"/>
                    <a:gd name="connsiteY5" fmla="*/ 4096 h 4286"/>
                    <a:gd name="connsiteX6" fmla="*/ 2191 w 4381"/>
                    <a:gd name="connsiteY6" fmla="*/ 3143 h 4286"/>
                    <a:gd name="connsiteX7" fmla="*/ 3429 w 4381"/>
                    <a:gd name="connsiteY7" fmla="*/ 4286 h 4286"/>
                    <a:gd name="connsiteX8" fmla="*/ 2953 w 4381"/>
                    <a:gd name="connsiteY8" fmla="*/ 2572 h 4286"/>
                    <a:gd name="connsiteX9" fmla="*/ 4382 w 4381"/>
                    <a:gd name="connsiteY9" fmla="*/ 1715 h 4286"/>
                    <a:gd name="connsiteX10" fmla="*/ 2667 w 4381"/>
                    <a:gd name="connsiteY10" fmla="*/ 1619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286">
                      <a:moveTo>
                        <a:pt x="2667" y="1619"/>
                      </a:moveTo>
                      <a:lnTo>
                        <a:pt x="2286" y="0"/>
                      </a:lnTo>
                      <a:lnTo>
                        <a:pt x="1714" y="1619"/>
                      </a:lnTo>
                      <a:lnTo>
                        <a:pt x="0" y="1429"/>
                      </a:lnTo>
                      <a:lnTo>
                        <a:pt x="1429" y="2476"/>
                      </a:lnTo>
                      <a:lnTo>
                        <a:pt x="762" y="4096"/>
                      </a:lnTo>
                      <a:lnTo>
                        <a:pt x="2191" y="3143"/>
                      </a:lnTo>
                      <a:lnTo>
                        <a:pt x="3429" y="4286"/>
                      </a:lnTo>
                      <a:lnTo>
                        <a:pt x="2953" y="2572"/>
                      </a:lnTo>
                      <a:lnTo>
                        <a:pt x="4382" y="1715"/>
                      </a:lnTo>
                      <a:lnTo>
                        <a:pt x="2667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2" name="Freeform: Shape 1491">
                  <a:extLst>
                    <a:ext uri="{FF2B5EF4-FFF2-40B4-BE49-F238E27FC236}">
                      <a16:creationId xmlns:a16="http://schemas.microsoft.com/office/drawing/2014/main" id="{A21A954E-C36F-9B54-4C01-2722DBD30EAF}"/>
                    </a:ext>
                  </a:extLst>
                </p:cNvPr>
                <p:cNvSpPr/>
                <p:nvPr/>
              </p:nvSpPr>
              <p:spPr>
                <a:xfrm>
                  <a:off x="13404238" y="1616351"/>
                  <a:ext cx="4286" cy="4476"/>
                </a:xfrm>
                <a:custGeom>
                  <a:avLst/>
                  <a:gdLst>
                    <a:gd name="connsiteX0" fmla="*/ 2667 w 4286"/>
                    <a:gd name="connsiteY0" fmla="*/ 1715 h 4476"/>
                    <a:gd name="connsiteX1" fmla="*/ 2763 w 4286"/>
                    <a:gd name="connsiteY1" fmla="*/ 0 h 4476"/>
                    <a:gd name="connsiteX2" fmla="*/ 1715 w 4286"/>
                    <a:gd name="connsiteY2" fmla="*/ 1333 h 4476"/>
                    <a:gd name="connsiteX3" fmla="*/ 95 w 4286"/>
                    <a:gd name="connsiteY3" fmla="*/ 762 h 4476"/>
                    <a:gd name="connsiteX4" fmla="*/ 1048 w 4286"/>
                    <a:gd name="connsiteY4" fmla="*/ 2191 h 4476"/>
                    <a:gd name="connsiteX5" fmla="*/ 0 w 4286"/>
                    <a:gd name="connsiteY5" fmla="*/ 3524 h 4476"/>
                    <a:gd name="connsiteX6" fmla="*/ 1620 w 4286"/>
                    <a:gd name="connsiteY6" fmla="*/ 2953 h 4476"/>
                    <a:gd name="connsiteX7" fmla="*/ 2572 w 4286"/>
                    <a:gd name="connsiteY7" fmla="*/ 4477 h 4476"/>
                    <a:gd name="connsiteX8" fmla="*/ 2572 w 4286"/>
                    <a:gd name="connsiteY8" fmla="*/ 2667 h 4476"/>
                    <a:gd name="connsiteX9" fmla="*/ 4286 w 4286"/>
                    <a:gd name="connsiteY9" fmla="*/ 2286 h 4476"/>
                    <a:gd name="connsiteX10" fmla="*/ 2667 w 4286"/>
                    <a:gd name="connsiteY10" fmla="*/ 1715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476">
                      <a:moveTo>
                        <a:pt x="2667" y="1715"/>
                      </a:moveTo>
                      <a:lnTo>
                        <a:pt x="2763" y="0"/>
                      </a:lnTo>
                      <a:lnTo>
                        <a:pt x="1715" y="1333"/>
                      </a:lnTo>
                      <a:lnTo>
                        <a:pt x="95" y="762"/>
                      </a:lnTo>
                      <a:lnTo>
                        <a:pt x="1048" y="2191"/>
                      </a:lnTo>
                      <a:lnTo>
                        <a:pt x="0" y="3524"/>
                      </a:lnTo>
                      <a:lnTo>
                        <a:pt x="1620" y="2953"/>
                      </a:lnTo>
                      <a:lnTo>
                        <a:pt x="2572" y="4477"/>
                      </a:lnTo>
                      <a:lnTo>
                        <a:pt x="2572" y="2667"/>
                      </a:lnTo>
                      <a:lnTo>
                        <a:pt x="4286" y="2286"/>
                      </a:lnTo>
                      <a:lnTo>
                        <a:pt x="2667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3" name="Freeform: Shape 1492">
                  <a:extLst>
                    <a:ext uri="{FF2B5EF4-FFF2-40B4-BE49-F238E27FC236}">
                      <a16:creationId xmlns:a16="http://schemas.microsoft.com/office/drawing/2014/main" id="{26D15428-5291-B68A-EF49-B7E5EB41A6A7}"/>
                    </a:ext>
                  </a:extLst>
                </p:cNvPr>
                <p:cNvSpPr/>
                <p:nvPr/>
              </p:nvSpPr>
              <p:spPr>
                <a:xfrm>
                  <a:off x="13387665" y="1771608"/>
                  <a:ext cx="4477" cy="4381"/>
                </a:xfrm>
                <a:custGeom>
                  <a:avLst/>
                  <a:gdLst>
                    <a:gd name="connsiteX0" fmla="*/ 3143 w 4477"/>
                    <a:gd name="connsiteY0" fmla="*/ 1715 h 4381"/>
                    <a:gd name="connsiteX1" fmla="*/ 3715 w 4477"/>
                    <a:gd name="connsiteY1" fmla="*/ 95 h 4381"/>
                    <a:gd name="connsiteX2" fmla="*/ 2286 w 4477"/>
                    <a:gd name="connsiteY2" fmla="*/ 1143 h 4381"/>
                    <a:gd name="connsiteX3" fmla="*/ 953 w 4477"/>
                    <a:gd name="connsiteY3" fmla="*/ 0 h 4381"/>
                    <a:gd name="connsiteX4" fmla="*/ 1429 w 4477"/>
                    <a:gd name="connsiteY4" fmla="*/ 1715 h 4381"/>
                    <a:gd name="connsiteX5" fmla="*/ 0 w 4477"/>
                    <a:gd name="connsiteY5" fmla="*/ 2572 h 4381"/>
                    <a:gd name="connsiteX6" fmla="*/ 1714 w 4477"/>
                    <a:gd name="connsiteY6" fmla="*/ 2667 h 4381"/>
                    <a:gd name="connsiteX7" fmla="*/ 2191 w 4477"/>
                    <a:gd name="connsiteY7" fmla="*/ 4381 h 4381"/>
                    <a:gd name="connsiteX8" fmla="*/ 2763 w 4477"/>
                    <a:gd name="connsiteY8" fmla="*/ 2667 h 4381"/>
                    <a:gd name="connsiteX9" fmla="*/ 4477 w 4477"/>
                    <a:gd name="connsiteY9" fmla="*/ 2762 h 4381"/>
                    <a:gd name="connsiteX10" fmla="*/ 3143 w 4477"/>
                    <a:gd name="connsiteY10" fmla="*/ 1715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7" h="4381">
                      <a:moveTo>
                        <a:pt x="3143" y="1715"/>
                      </a:moveTo>
                      <a:lnTo>
                        <a:pt x="3715" y="95"/>
                      </a:lnTo>
                      <a:lnTo>
                        <a:pt x="2286" y="1143"/>
                      </a:lnTo>
                      <a:lnTo>
                        <a:pt x="953" y="0"/>
                      </a:lnTo>
                      <a:lnTo>
                        <a:pt x="1429" y="1715"/>
                      </a:lnTo>
                      <a:lnTo>
                        <a:pt x="0" y="2572"/>
                      </a:lnTo>
                      <a:lnTo>
                        <a:pt x="1714" y="2667"/>
                      </a:lnTo>
                      <a:lnTo>
                        <a:pt x="2191" y="4381"/>
                      </a:lnTo>
                      <a:lnTo>
                        <a:pt x="2763" y="2667"/>
                      </a:lnTo>
                      <a:lnTo>
                        <a:pt x="4477" y="2762"/>
                      </a:lnTo>
                      <a:lnTo>
                        <a:pt x="3143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4" name="Freeform: Shape 1493">
                  <a:extLst>
                    <a:ext uri="{FF2B5EF4-FFF2-40B4-BE49-F238E27FC236}">
                      <a16:creationId xmlns:a16="http://schemas.microsoft.com/office/drawing/2014/main" id="{2EEA322B-D104-2526-3764-1D013E7E31A3}"/>
                    </a:ext>
                  </a:extLst>
                </p:cNvPr>
                <p:cNvSpPr/>
                <p:nvPr/>
              </p:nvSpPr>
              <p:spPr>
                <a:xfrm>
                  <a:off x="13357757" y="1656451"/>
                  <a:ext cx="4381" cy="4476"/>
                </a:xfrm>
                <a:custGeom>
                  <a:avLst/>
                  <a:gdLst>
                    <a:gd name="connsiteX0" fmla="*/ 3238 w 4381"/>
                    <a:gd name="connsiteY0" fmla="*/ 2286 h 4476"/>
                    <a:gd name="connsiteX1" fmla="*/ 4381 w 4381"/>
                    <a:gd name="connsiteY1" fmla="*/ 953 h 4476"/>
                    <a:gd name="connsiteX2" fmla="*/ 2667 w 4381"/>
                    <a:gd name="connsiteY2" fmla="*/ 1429 h 4476"/>
                    <a:gd name="connsiteX3" fmla="*/ 1714 w 4381"/>
                    <a:gd name="connsiteY3" fmla="*/ 0 h 4476"/>
                    <a:gd name="connsiteX4" fmla="*/ 1714 w 4381"/>
                    <a:gd name="connsiteY4" fmla="*/ 1715 h 4476"/>
                    <a:gd name="connsiteX5" fmla="*/ 0 w 4381"/>
                    <a:gd name="connsiteY5" fmla="*/ 2191 h 4476"/>
                    <a:gd name="connsiteX6" fmla="*/ 1714 w 4381"/>
                    <a:gd name="connsiteY6" fmla="*/ 2762 h 4476"/>
                    <a:gd name="connsiteX7" fmla="*/ 1524 w 4381"/>
                    <a:gd name="connsiteY7" fmla="*/ 4477 h 4476"/>
                    <a:gd name="connsiteX8" fmla="*/ 2667 w 4381"/>
                    <a:gd name="connsiteY8" fmla="*/ 3143 h 4476"/>
                    <a:gd name="connsiteX9" fmla="*/ 4286 w 4381"/>
                    <a:gd name="connsiteY9" fmla="*/ 3810 h 4476"/>
                    <a:gd name="connsiteX10" fmla="*/ 3238 w 4381"/>
                    <a:gd name="connsiteY10" fmla="*/ 2286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476">
                      <a:moveTo>
                        <a:pt x="3238" y="2286"/>
                      </a:moveTo>
                      <a:lnTo>
                        <a:pt x="4381" y="953"/>
                      </a:lnTo>
                      <a:lnTo>
                        <a:pt x="2667" y="1429"/>
                      </a:lnTo>
                      <a:lnTo>
                        <a:pt x="1714" y="0"/>
                      </a:lnTo>
                      <a:lnTo>
                        <a:pt x="1714" y="1715"/>
                      </a:lnTo>
                      <a:lnTo>
                        <a:pt x="0" y="2191"/>
                      </a:lnTo>
                      <a:lnTo>
                        <a:pt x="1714" y="2762"/>
                      </a:lnTo>
                      <a:lnTo>
                        <a:pt x="1524" y="4477"/>
                      </a:lnTo>
                      <a:lnTo>
                        <a:pt x="2667" y="3143"/>
                      </a:lnTo>
                      <a:lnTo>
                        <a:pt x="4286" y="3810"/>
                      </a:lnTo>
                      <a:lnTo>
                        <a:pt x="3238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5" name="Freeform: Shape 1494">
                  <a:extLst>
                    <a:ext uri="{FF2B5EF4-FFF2-40B4-BE49-F238E27FC236}">
                      <a16:creationId xmlns:a16="http://schemas.microsoft.com/office/drawing/2014/main" id="{6B77F661-86FA-CD41-34BC-421CA93E0E1C}"/>
                    </a:ext>
                  </a:extLst>
                </p:cNvPr>
                <p:cNvSpPr/>
                <p:nvPr/>
              </p:nvSpPr>
              <p:spPr>
                <a:xfrm>
                  <a:off x="13334896" y="1682359"/>
                  <a:ext cx="4571" cy="4476"/>
                </a:xfrm>
                <a:custGeom>
                  <a:avLst/>
                  <a:gdLst>
                    <a:gd name="connsiteX0" fmla="*/ 3048 w 4571"/>
                    <a:gd name="connsiteY0" fmla="*/ 2762 h 4476"/>
                    <a:gd name="connsiteX1" fmla="*/ 4572 w 4571"/>
                    <a:gd name="connsiteY1" fmla="*/ 1810 h 4476"/>
                    <a:gd name="connsiteX2" fmla="*/ 2762 w 4571"/>
                    <a:gd name="connsiteY2" fmla="*/ 1810 h 4476"/>
                    <a:gd name="connsiteX3" fmla="*/ 2286 w 4571"/>
                    <a:gd name="connsiteY3" fmla="*/ 0 h 4476"/>
                    <a:gd name="connsiteX4" fmla="*/ 1714 w 4571"/>
                    <a:gd name="connsiteY4" fmla="*/ 1715 h 4476"/>
                    <a:gd name="connsiteX5" fmla="*/ 0 w 4571"/>
                    <a:gd name="connsiteY5" fmla="*/ 1619 h 4476"/>
                    <a:gd name="connsiteX6" fmla="*/ 1429 w 4571"/>
                    <a:gd name="connsiteY6" fmla="*/ 2667 h 4476"/>
                    <a:gd name="connsiteX7" fmla="*/ 762 w 4571"/>
                    <a:gd name="connsiteY7" fmla="*/ 4381 h 4476"/>
                    <a:gd name="connsiteX8" fmla="*/ 2191 w 4571"/>
                    <a:gd name="connsiteY8" fmla="*/ 3334 h 4476"/>
                    <a:gd name="connsiteX9" fmla="*/ 3524 w 4571"/>
                    <a:gd name="connsiteY9" fmla="*/ 4477 h 4476"/>
                    <a:gd name="connsiteX10" fmla="*/ 3048 w 4571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1" h="4476">
                      <a:moveTo>
                        <a:pt x="3048" y="2762"/>
                      </a:moveTo>
                      <a:lnTo>
                        <a:pt x="4572" y="1810"/>
                      </a:lnTo>
                      <a:lnTo>
                        <a:pt x="2762" y="1810"/>
                      </a:lnTo>
                      <a:lnTo>
                        <a:pt x="2286" y="0"/>
                      </a:lnTo>
                      <a:lnTo>
                        <a:pt x="1714" y="1715"/>
                      </a:lnTo>
                      <a:lnTo>
                        <a:pt x="0" y="1619"/>
                      </a:lnTo>
                      <a:lnTo>
                        <a:pt x="1429" y="2667"/>
                      </a:lnTo>
                      <a:lnTo>
                        <a:pt x="762" y="4381"/>
                      </a:lnTo>
                      <a:lnTo>
                        <a:pt x="2191" y="3334"/>
                      </a:lnTo>
                      <a:lnTo>
                        <a:pt x="3524" y="4477"/>
                      </a:lnTo>
                      <a:lnTo>
                        <a:pt x="3048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6" name="Freeform: Shape 1495">
                  <a:extLst>
                    <a:ext uri="{FF2B5EF4-FFF2-40B4-BE49-F238E27FC236}">
                      <a16:creationId xmlns:a16="http://schemas.microsoft.com/office/drawing/2014/main" id="{504BA01D-2181-BEEA-1300-6E24495F1379}"/>
                    </a:ext>
                  </a:extLst>
                </p:cNvPr>
                <p:cNvSpPr/>
                <p:nvPr/>
              </p:nvSpPr>
              <p:spPr>
                <a:xfrm>
                  <a:off x="13288224" y="1722555"/>
                  <a:ext cx="4762" cy="4476"/>
                </a:xfrm>
                <a:custGeom>
                  <a:avLst/>
                  <a:gdLst>
                    <a:gd name="connsiteX0" fmla="*/ 2858 w 4762"/>
                    <a:gd name="connsiteY0" fmla="*/ 2762 h 4476"/>
                    <a:gd name="connsiteX1" fmla="*/ 4763 w 4762"/>
                    <a:gd name="connsiteY1" fmla="*/ 2953 h 4476"/>
                    <a:gd name="connsiteX2" fmla="*/ 3239 w 4762"/>
                    <a:gd name="connsiteY2" fmla="*/ 1810 h 4476"/>
                    <a:gd name="connsiteX3" fmla="*/ 3906 w 4762"/>
                    <a:gd name="connsiteY3" fmla="*/ 95 h 4476"/>
                    <a:gd name="connsiteX4" fmla="*/ 2477 w 4762"/>
                    <a:gd name="connsiteY4" fmla="*/ 1143 h 4476"/>
                    <a:gd name="connsiteX5" fmla="*/ 1048 w 4762"/>
                    <a:gd name="connsiteY5" fmla="*/ 0 h 4476"/>
                    <a:gd name="connsiteX6" fmla="*/ 1620 w 4762"/>
                    <a:gd name="connsiteY6" fmla="*/ 1714 h 4476"/>
                    <a:gd name="connsiteX7" fmla="*/ 0 w 4762"/>
                    <a:gd name="connsiteY7" fmla="*/ 2667 h 4476"/>
                    <a:gd name="connsiteX8" fmla="*/ 1810 w 4762"/>
                    <a:gd name="connsiteY8" fmla="*/ 2762 h 4476"/>
                    <a:gd name="connsiteX9" fmla="*/ 2286 w 4762"/>
                    <a:gd name="connsiteY9" fmla="*/ 4477 h 4476"/>
                    <a:gd name="connsiteX10" fmla="*/ 2858 w 4762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476">
                      <a:moveTo>
                        <a:pt x="2858" y="2762"/>
                      </a:moveTo>
                      <a:lnTo>
                        <a:pt x="4763" y="2953"/>
                      </a:lnTo>
                      <a:lnTo>
                        <a:pt x="3239" y="1810"/>
                      </a:lnTo>
                      <a:lnTo>
                        <a:pt x="3906" y="95"/>
                      </a:lnTo>
                      <a:lnTo>
                        <a:pt x="2477" y="1143"/>
                      </a:lnTo>
                      <a:lnTo>
                        <a:pt x="1048" y="0"/>
                      </a:lnTo>
                      <a:lnTo>
                        <a:pt x="1620" y="1714"/>
                      </a:lnTo>
                      <a:lnTo>
                        <a:pt x="0" y="2667"/>
                      </a:lnTo>
                      <a:lnTo>
                        <a:pt x="1810" y="2762"/>
                      </a:lnTo>
                      <a:lnTo>
                        <a:pt x="2286" y="4477"/>
                      </a:lnTo>
                      <a:lnTo>
                        <a:pt x="2858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7" name="Freeform: Shape 1496">
                  <a:extLst>
                    <a:ext uri="{FF2B5EF4-FFF2-40B4-BE49-F238E27FC236}">
                      <a16:creationId xmlns:a16="http://schemas.microsoft.com/office/drawing/2014/main" id="{7B0955D9-B06C-0F41-8C33-F7A574FBA88E}"/>
                    </a:ext>
                  </a:extLst>
                </p:cNvPr>
                <p:cNvSpPr/>
                <p:nvPr/>
              </p:nvSpPr>
              <p:spPr>
                <a:xfrm>
                  <a:off x="13262030" y="1679406"/>
                  <a:ext cx="4572" cy="4762"/>
                </a:xfrm>
                <a:custGeom>
                  <a:avLst/>
                  <a:gdLst>
                    <a:gd name="connsiteX0" fmla="*/ 2667 w 4572"/>
                    <a:gd name="connsiteY0" fmla="*/ 3239 h 4762"/>
                    <a:gd name="connsiteX1" fmla="*/ 4382 w 4572"/>
                    <a:gd name="connsiteY1" fmla="*/ 4001 h 4762"/>
                    <a:gd name="connsiteX2" fmla="*/ 3334 w 4572"/>
                    <a:gd name="connsiteY2" fmla="*/ 2477 h 4762"/>
                    <a:gd name="connsiteX3" fmla="*/ 4572 w 4572"/>
                    <a:gd name="connsiteY3" fmla="*/ 1048 h 4762"/>
                    <a:gd name="connsiteX4" fmla="*/ 2763 w 4572"/>
                    <a:gd name="connsiteY4" fmla="*/ 1619 h 4762"/>
                    <a:gd name="connsiteX5" fmla="*/ 1810 w 4572"/>
                    <a:gd name="connsiteY5" fmla="*/ 0 h 4762"/>
                    <a:gd name="connsiteX6" fmla="*/ 1714 w 4572"/>
                    <a:gd name="connsiteY6" fmla="*/ 1810 h 4762"/>
                    <a:gd name="connsiteX7" fmla="*/ 0 w 4572"/>
                    <a:gd name="connsiteY7" fmla="*/ 2286 h 4762"/>
                    <a:gd name="connsiteX8" fmla="*/ 1714 w 4572"/>
                    <a:gd name="connsiteY8" fmla="*/ 2953 h 4762"/>
                    <a:gd name="connsiteX9" fmla="*/ 1620 w 4572"/>
                    <a:gd name="connsiteY9" fmla="*/ 4763 h 4762"/>
                    <a:gd name="connsiteX10" fmla="*/ 2667 w 4572"/>
                    <a:gd name="connsiteY10" fmla="*/ 3239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762">
                      <a:moveTo>
                        <a:pt x="2667" y="3239"/>
                      </a:moveTo>
                      <a:lnTo>
                        <a:pt x="4382" y="4001"/>
                      </a:lnTo>
                      <a:lnTo>
                        <a:pt x="3334" y="2477"/>
                      </a:lnTo>
                      <a:lnTo>
                        <a:pt x="4572" y="1048"/>
                      </a:lnTo>
                      <a:lnTo>
                        <a:pt x="2763" y="1619"/>
                      </a:lnTo>
                      <a:lnTo>
                        <a:pt x="1810" y="0"/>
                      </a:lnTo>
                      <a:lnTo>
                        <a:pt x="1714" y="1810"/>
                      </a:lnTo>
                      <a:lnTo>
                        <a:pt x="0" y="2286"/>
                      </a:lnTo>
                      <a:lnTo>
                        <a:pt x="1714" y="2953"/>
                      </a:lnTo>
                      <a:lnTo>
                        <a:pt x="1620" y="4763"/>
                      </a:lnTo>
                      <a:lnTo>
                        <a:pt x="2667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8" name="Freeform: Shape 1497">
                  <a:extLst>
                    <a:ext uri="{FF2B5EF4-FFF2-40B4-BE49-F238E27FC236}">
                      <a16:creationId xmlns:a16="http://schemas.microsoft.com/office/drawing/2014/main" id="{903BABCF-2F76-4244-A894-139CC2FA8343}"/>
                    </a:ext>
                  </a:extLst>
                </p:cNvPr>
                <p:cNvSpPr/>
                <p:nvPr/>
              </p:nvSpPr>
              <p:spPr>
                <a:xfrm>
                  <a:off x="13219549" y="1792373"/>
                  <a:ext cx="4667" cy="4762"/>
                </a:xfrm>
                <a:custGeom>
                  <a:avLst/>
                  <a:gdLst>
                    <a:gd name="connsiteX0" fmla="*/ 1810 w 4667"/>
                    <a:gd name="connsiteY0" fmla="*/ 3143 h 4762"/>
                    <a:gd name="connsiteX1" fmla="*/ 2762 w 4667"/>
                    <a:gd name="connsiteY1" fmla="*/ 4763 h 4762"/>
                    <a:gd name="connsiteX2" fmla="*/ 2857 w 4667"/>
                    <a:gd name="connsiteY2" fmla="*/ 2857 h 4762"/>
                    <a:gd name="connsiteX3" fmla="*/ 4667 w 4667"/>
                    <a:gd name="connsiteY3" fmla="*/ 2476 h 4762"/>
                    <a:gd name="connsiteX4" fmla="*/ 2857 w 4667"/>
                    <a:gd name="connsiteY4" fmla="*/ 1810 h 4762"/>
                    <a:gd name="connsiteX5" fmla="*/ 3048 w 4667"/>
                    <a:gd name="connsiteY5" fmla="*/ 0 h 4762"/>
                    <a:gd name="connsiteX6" fmla="*/ 1905 w 4667"/>
                    <a:gd name="connsiteY6" fmla="*/ 1429 h 4762"/>
                    <a:gd name="connsiteX7" fmla="*/ 95 w 4667"/>
                    <a:gd name="connsiteY7" fmla="*/ 762 h 4762"/>
                    <a:gd name="connsiteX8" fmla="*/ 1238 w 4667"/>
                    <a:gd name="connsiteY8" fmla="*/ 2286 h 4762"/>
                    <a:gd name="connsiteX9" fmla="*/ 0 w 4667"/>
                    <a:gd name="connsiteY9" fmla="*/ 3715 h 4762"/>
                    <a:gd name="connsiteX10" fmla="*/ 1810 w 4667"/>
                    <a:gd name="connsiteY10" fmla="*/ 3143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762">
                      <a:moveTo>
                        <a:pt x="1810" y="3143"/>
                      </a:moveTo>
                      <a:lnTo>
                        <a:pt x="2762" y="4763"/>
                      </a:lnTo>
                      <a:lnTo>
                        <a:pt x="2857" y="2857"/>
                      </a:lnTo>
                      <a:lnTo>
                        <a:pt x="4667" y="2476"/>
                      </a:lnTo>
                      <a:lnTo>
                        <a:pt x="2857" y="1810"/>
                      </a:lnTo>
                      <a:lnTo>
                        <a:pt x="3048" y="0"/>
                      </a:lnTo>
                      <a:lnTo>
                        <a:pt x="1905" y="1429"/>
                      </a:lnTo>
                      <a:lnTo>
                        <a:pt x="95" y="762"/>
                      </a:lnTo>
                      <a:lnTo>
                        <a:pt x="1238" y="2286"/>
                      </a:lnTo>
                      <a:lnTo>
                        <a:pt x="0" y="3715"/>
                      </a:lnTo>
                      <a:lnTo>
                        <a:pt x="1810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9" name="Freeform: Shape 1498">
                  <a:extLst>
                    <a:ext uri="{FF2B5EF4-FFF2-40B4-BE49-F238E27FC236}">
                      <a16:creationId xmlns:a16="http://schemas.microsoft.com/office/drawing/2014/main" id="{4C6A41BA-94DF-5B69-6DBE-FD4B44BEDAD7}"/>
                    </a:ext>
                  </a:extLst>
                </p:cNvPr>
                <p:cNvSpPr/>
                <p:nvPr/>
              </p:nvSpPr>
              <p:spPr>
                <a:xfrm>
                  <a:off x="13184115" y="1584252"/>
                  <a:ext cx="4857" cy="4762"/>
                </a:xfrm>
                <a:custGeom>
                  <a:avLst/>
                  <a:gdLst>
                    <a:gd name="connsiteX0" fmla="*/ 1905 w 4857"/>
                    <a:gd name="connsiteY0" fmla="*/ 2857 h 4762"/>
                    <a:gd name="connsiteX1" fmla="*/ 2286 w 4857"/>
                    <a:gd name="connsiteY1" fmla="*/ 4763 h 4762"/>
                    <a:gd name="connsiteX2" fmla="*/ 2953 w 4857"/>
                    <a:gd name="connsiteY2" fmla="*/ 2953 h 4762"/>
                    <a:gd name="connsiteX3" fmla="*/ 4858 w 4857"/>
                    <a:gd name="connsiteY3" fmla="*/ 3048 h 4762"/>
                    <a:gd name="connsiteX4" fmla="*/ 3334 w 4857"/>
                    <a:gd name="connsiteY4" fmla="*/ 1905 h 4762"/>
                    <a:gd name="connsiteX5" fmla="*/ 4001 w 4857"/>
                    <a:gd name="connsiteY5" fmla="*/ 191 h 4762"/>
                    <a:gd name="connsiteX6" fmla="*/ 2477 w 4857"/>
                    <a:gd name="connsiteY6" fmla="*/ 1238 h 4762"/>
                    <a:gd name="connsiteX7" fmla="*/ 1048 w 4857"/>
                    <a:gd name="connsiteY7" fmla="*/ 0 h 4762"/>
                    <a:gd name="connsiteX8" fmla="*/ 1524 w 4857"/>
                    <a:gd name="connsiteY8" fmla="*/ 1905 h 4762"/>
                    <a:gd name="connsiteX9" fmla="*/ 0 w 4857"/>
                    <a:gd name="connsiteY9" fmla="*/ 2857 h 4762"/>
                    <a:gd name="connsiteX10" fmla="*/ 1905 w 4857"/>
                    <a:gd name="connsiteY10" fmla="*/ 2857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762">
                      <a:moveTo>
                        <a:pt x="1905" y="2857"/>
                      </a:moveTo>
                      <a:lnTo>
                        <a:pt x="2286" y="4763"/>
                      </a:lnTo>
                      <a:lnTo>
                        <a:pt x="2953" y="2953"/>
                      </a:lnTo>
                      <a:lnTo>
                        <a:pt x="4858" y="3048"/>
                      </a:lnTo>
                      <a:lnTo>
                        <a:pt x="3334" y="1905"/>
                      </a:lnTo>
                      <a:lnTo>
                        <a:pt x="4001" y="191"/>
                      </a:lnTo>
                      <a:lnTo>
                        <a:pt x="2477" y="1238"/>
                      </a:lnTo>
                      <a:lnTo>
                        <a:pt x="1048" y="0"/>
                      </a:lnTo>
                      <a:lnTo>
                        <a:pt x="1524" y="1905"/>
                      </a:lnTo>
                      <a:lnTo>
                        <a:pt x="0" y="2857"/>
                      </a:lnTo>
                      <a:lnTo>
                        <a:pt x="1905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0" name="Freeform: Shape 1499">
                  <a:extLst>
                    <a:ext uri="{FF2B5EF4-FFF2-40B4-BE49-F238E27FC236}">
                      <a16:creationId xmlns:a16="http://schemas.microsoft.com/office/drawing/2014/main" id="{D85BEC98-FCF6-7592-943C-3B4745C986BB}"/>
                    </a:ext>
                  </a:extLst>
                </p:cNvPr>
                <p:cNvSpPr/>
                <p:nvPr/>
              </p:nvSpPr>
              <p:spPr>
                <a:xfrm>
                  <a:off x="13168494" y="1741414"/>
                  <a:ext cx="4762" cy="4857"/>
                </a:xfrm>
                <a:custGeom>
                  <a:avLst/>
                  <a:gdLst>
                    <a:gd name="connsiteX0" fmla="*/ 1810 w 4762"/>
                    <a:gd name="connsiteY0" fmla="*/ 2953 h 4857"/>
                    <a:gd name="connsiteX1" fmla="*/ 1620 w 4762"/>
                    <a:gd name="connsiteY1" fmla="*/ 4858 h 4857"/>
                    <a:gd name="connsiteX2" fmla="*/ 2763 w 4762"/>
                    <a:gd name="connsiteY2" fmla="*/ 3334 h 4857"/>
                    <a:gd name="connsiteX3" fmla="*/ 4572 w 4762"/>
                    <a:gd name="connsiteY3" fmla="*/ 4096 h 4857"/>
                    <a:gd name="connsiteX4" fmla="*/ 3525 w 4762"/>
                    <a:gd name="connsiteY4" fmla="*/ 2476 h 4857"/>
                    <a:gd name="connsiteX5" fmla="*/ 4763 w 4762"/>
                    <a:gd name="connsiteY5" fmla="*/ 1048 h 4857"/>
                    <a:gd name="connsiteX6" fmla="*/ 2858 w 4762"/>
                    <a:gd name="connsiteY6" fmla="*/ 1619 h 4857"/>
                    <a:gd name="connsiteX7" fmla="*/ 1905 w 4762"/>
                    <a:gd name="connsiteY7" fmla="*/ 0 h 4857"/>
                    <a:gd name="connsiteX8" fmla="*/ 1810 w 4762"/>
                    <a:gd name="connsiteY8" fmla="*/ 1905 h 4857"/>
                    <a:gd name="connsiteX9" fmla="*/ 0 w 4762"/>
                    <a:gd name="connsiteY9" fmla="*/ 2381 h 4857"/>
                    <a:gd name="connsiteX10" fmla="*/ 1810 w 4762"/>
                    <a:gd name="connsiteY10" fmla="*/ 2953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857">
                      <a:moveTo>
                        <a:pt x="1810" y="2953"/>
                      </a:moveTo>
                      <a:lnTo>
                        <a:pt x="1620" y="4858"/>
                      </a:lnTo>
                      <a:lnTo>
                        <a:pt x="2763" y="3334"/>
                      </a:lnTo>
                      <a:lnTo>
                        <a:pt x="4572" y="4096"/>
                      </a:lnTo>
                      <a:lnTo>
                        <a:pt x="3525" y="2476"/>
                      </a:lnTo>
                      <a:lnTo>
                        <a:pt x="4763" y="1048"/>
                      </a:lnTo>
                      <a:lnTo>
                        <a:pt x="2858" y="1619"/>
                      </a:lnTo>
                      <a:lnTo>
                        <a:pt x="1905" y="0"/>
                      </a:lnTo>
                      <a:lnTo>
                        <a:pt x="1810" y="1905"/>
                      </a:lnTo>
                      <a:lnTo>
                        <a:pt x="0" y="2381"/>
                      </a:lnTo>
                      <a:lnTo>
                        <a:pt x="181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1" name="Freeform: Shape 1500">
                  <a:extLst>
                    <a:ext uri="{FF2B5EF4-FFF2-40B4-BE49-F238E27FC236}">
                      <a16:creationId xmlns:a16="http://schemas.microsoft.com/office/drawing/2014/main" id="{9F838996-C206-8732-324E-7FCA3E64734B}"/>
                    </a:ext>
                  </a:extLst>
                </p:cNvPr>
                <p:cNvSpPr/>
                <p:nvPr/>
              </p:nvSpPr>
              <p:spPr>
                <a:xfrm>
                  <a:off x="13137538" y="1619304"/>
                  <a:ext cx="4953" cy="4857"/>
                </a:xfrm>
                <a:custGeom>
                  <a:avLst/>
                  <a:gdLst>
                    <a:gd name="connsiteX0" fmla="*/ 1524 w 4953"/>
                    <a:gd name="connsiteY0" fmla="*/ 2857 h 4857"/>
                    <a:gd name="connsiteX1" fmla="*/ 858 w 4953"/>
                    <a:gd name="connsiteY1" fmla="*/ 4667 h 4857"/>
                    <a:gd name="connsiteX2" fmla="*/ 2381 w 4953"/>
                    <a:gd name="connsiteY2" fmla="*/ 3619 h 4857"/>
                    <a:gd name="connsiteX3" fmla="*/ 3906 w 4953"/>
                    <a:gd name="connsiteY3" fmla="*/ 4858 h 4857"/>
                    <a:gd name="connsiteX4" fmla="*/ 3334 w 4953"/>
                    <a:gd name="connsiteY4" fmla="*/ 2953 h 4857"/>
                    <a:gd name="connsiteX5" fmla="*/ 4953 w 4953"/>
                    <a:gd name="connsiteY5" fmla="*/ 1905 h 4857"/>
                    <a:gd name="connsiteX6" fmla="*/ 3048 w 4953"/>
                    <a:gd name="connsiteY6" fmla="*/ 1905 h 4857"/>
                    <a:gd name="connsiteX7" fmla="*/ 2572 w 4953"/>
                    <a:gd name="connsiteY7" fmla="*/ 0 h 4857"/>
                    <a:gd name="connsiteX8" fmla="*/ 2000 w 4953"/>
                    <a:gd name="connsiteY8" fmla="*/ 1810 h 4857"/>
                    <a:gd name="connsiteX9" fmla="*/ 0 w 4953"/>
                    <a:gd name="connsiteY9" fmla="*/ 1714 h 4857"/>
                    <a:gd name="connsiteX10" fmla="*/ 1524 w 4953"/>
                    <a:gd name="connsiteY10" fmla="*/ 2857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3" h="4857">
                      <a:moveTo>
                        <a:pt x="1524" y="2857"/>
                      </a:moveTo>
                      <a:lnTo>
                        <a:pt x="858" y="4667"/>
                      </a:lnTo>
                      <a:lnTo>
                        <a:pt x="2381" y="3619"/>
                      </a:lnTo>
                      <a:lnTo>
                        <a:pt x="3906" y="4858"/>
                      </a:lnTo>
                      <a:lnTo>
                        <a:pt x="3334" y="2953"/>
                      </a:lnTo>
                      <a:lnTo>
                        <a:pt x="4953" y="1905"/>
                      </a:lnTo>
                      <a:lnTo>
                        <a:pt x="3048" y="1905"/>
                      </a:lnTo>
                      <a:lnTo>
                        <a:pt x="2572" y="0"/>
                      </a:lnTo>
                      <a:lnTo>
                        <a:pt x="2000" y="1810"/>
                      </a:lnTo>
                      <a:lnTo>
                        <a:pt x="0" y="1714"/>
                      </a:lnTo>
                      <a:lnTo>
                        <a:pt x="1524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2" name="Freeform: Shape 1501">
                  <a:extLst>
                    <a:ext uri="{FF2B5EF4-FFF2-40B4-BE49-F238E27FC236}">
                      <a16:creationId xmlns:a16="http://schemas.microsoft.com/office/drawing/2014/main" id="{ACE420D2-B381-D396-03C1-AB05811D8371}"/>
                    </a:ext>
                  </a:extLst>
                </p:cNvPr>
                <p:cNvSpPr/>
                <p:nvPr/>
              </p:nvSpPr>
              <p:spPr>
                <a:xfrm>
                  <a:off x="13111821" y="1593396"/>
                  <a:ext cx="4857" cy="5048"/>
                </a:xfrm>
                <a:custGeom>
                  <a:avLst/>
                  <a:gdLst>
                    <a:gd name="connsiteX0" fmla="*/ 1238 w 4857"/>
                    <a:gd name="connsiteY0" fmla="*/ 2476 h 5048"/>
                    <a:gd name="connsiteX1" fmla="*/ 0 w 4857"/>
                    <a:gd name="connsiteY1" fmla="*/ 3905 h 5048"/>
                    <a:gd name="connsiteX2" fmla="*/ 1905 w 4857"/>
                    <a:gd name="connsiteY2" fmla="*/ 3334 h 5048"/>
                    <a:gd name="connsiteX3" fmla="*/ 2857 w 4857"/>
                    <a:gd name="connsiteY3" fmla="*/ 5048 h 5048"/>
                    <a:gd name="connsiteX4" fmla="*/ 2953 w 4857"/>
                    <a:gd name="connsiteY4" fmla="*/ 3048 h 5048"/>
                    <a:gd name="connsiteX5" fmla="*/ 4858 w 4857"/>
                    <a:gd name="connsiteY5" fmla="*/ 2572 h 5048"/>
                    <a:gd name="connsiteX6" fmla="*/ 3048 w 4857"/>
                    <a:gd name="connsiteY6" fmla="*/ 2000 h 5048"/>
                    <a:gd name="connsiteX7" fmla="*/ 3143 w 4857"/>
                    <a:gd name="connsiteY7" fmla="*/ 0 h 5048"/>
                    <a:gd name="connsiteX8" fmla="*/ 2000 w 4857"/>
                    <a:gd name="connsiteY8" fmla="*/ 1619 h 5048"/>
                    <a:gd name="connsiteX9" fmla="*/ 95 w 4857"/>
                    <a:gd name="connsiteY9" fmla="*/ 857 h 5048"/>
                    <a:gd name="connsiteX10" fmla="*/ 1238 w 4857"/>
                    <a:gd name="connsiteY10" fmla="*/ 2476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5048">
                      <a:moveTo>
                        <a:pt x="1238" y="2476"/>
                      </a:moveTo>
                      <a:lnTo>
                        <a:pt x="0" y="3905"/>
                      </a:lnTo>
                      <a:lnTo>
                        <a:pt x="1905" y="3334"/>
                      </a:lnTo>
                      <a:lnTo>
                        <a:pt x="2857" y="5048"/>
                      </a:lnTo>
                      <a:lnTo>
                        <a:pt x="2953" y="3048"/>
                      </a:lnTo>
                      <a:lnTo>
                        <a:pt x="4858" y="2572"/>
                      </a:lnTo>
                      <a:lnTo>
                        <a:pt x="3048" y="2000"/>
                      </a:lnTo>
                      <a:lnTo>
                        <a:pt x="3143" y="0"/>
                      </a:lnTo>
                      <a:lnTo>
                        <a:pt x="2000" y="1619"/>
                      </a:lnTo>
                      <a:lnTo>
                        <a:pt x="95" y="857"/>
                      </a:lnTo>
                      <a:lnTo>
                        <a:pt x="1238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3" name="Freeform: Shape 1502">
                  <a:extLst>
                    <a:ext uri="{FF2B5EF4-FFF2-40B4-BE49-F238E27FC236}">
                      <a16:creationId xmlns:a16="http://schemas.microsoft.com/office/drawing/2014/main" id="{A6812A2C-B3C3-AFEF-3547-26B9BB978353}"/>
                    </a:ext>
                  </a:extLst>
                </p:cNvPr>
                <p:cNvSpPr/>
                <p:nvPr/>
              </p:nvSpPr>
              <p:spPr>
                <a:xfrm>
                  <a:off x="13094104" y="1712649"/>
                  <a:ext cx="5143" cy="4953"/>
                </a:xfrm>
                <a:custGeom>
                  <a:avLst/>
                  <a:gdLst>
                    <a:gd name="connsiteX0" fmla="*/ 1715 w 5143"/>
                    <a:gd name="connsiteY0" fmla="*/ 1905 h 4953"/>
                    <a:gd name="connsiteX1" fmla="*/ 0 w 5143"/>
                    <a:gd name="connsiteY1" fmla="*/ 2953 h 4953"/>
                    <a:gd name="connsiteX2" fmla="*/ 2000 w 5143"/>
                    <a:gd name="connsiteY2" fmla="*/ 2953 h 4953"/>
                    <a:gd name="connsiteX3" fmla="*/ 2477 w 5143"/>
                    <a:gd name="connsiteY3" fmla="*/ 4953 h 4953"/>
                    <a:gd name="connsiteX4" fmla="*/ 3143 w 5143"/>
                    <a:gd name="connsiteY4" fmla="*/ 3048 h 4953"/>
                    <a:gd name="connsiteX5" fmla="*/ 5144 w 5143"/>
                    <a:gd name="connsiteY5" fmla="*/ 3143 h 4953"/>
                    <a:gd name="connsiteX6" fmla="*/ 3525 w 5143"/>
                    <a:gd name="connsiteY6" fmla="*/ 2000 h 4953"/>
                    <a:gd name="connsiteX7" fmla="*/ 4286 w 5143"/>
                    <a:gd name="connsiteY7" fmla="*/ 191 h 4953"/>
                    <a:gd name="connsiteX8" fmla="*/ 2667 w 5143"/>
                    <a:gd name="connsiteY8" fmla="*/ 1238 h 4953"/>
                    <a:gd name="connsiteX9" fmla="*/ 1144 w 5143"/>
                    <a:gd name="connsiteY9" fmla="*/ 0 h 4953"/>
                    <a:gd name="connsiteX10" fmla="*/ 1715 w 5143"/>
                    <a:gd name="connsiteY10" fmla="*/ 1905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4953">
                      <a:moveTo>
                        <a:pt x="1715" y="1905"/>
                      </a:moveTo>
                      <a:lnTo>
                        <a:pt x="0" y="2953"/>
                      </a:lnTo>
                      <a:lnTo>
                        <a:pt x="2000" y="2953"/>
                      </a:lnTo>
                      <a:lnTo>
                        <a:pt x="2477" y="4953"/>
                      </a:lnTo>
                      <a:lnTo>
                        <a:pt x="3143" y="3048"/>
                      </a:lnTo>
                      <a:lnTo>
                        <a:pt x="5144" y="3143"/>
                      </a:lnTo>
                      <a:lnTo>
                        <a:pt x="3525" y="2000"/>
                      </a:lnTo>
                      <a:lnTo>
                        <a:pt x="4286" y="191"/>
                      </a:lnTo>
                      <a:lnTo>
                        <a:pt x="2667" y="1238"/>
                      </a:lnTo>
                      <a:lnTo>
                        <a:pt x="1144" y="0"/>
                      </a:lnTo>
                      <a:lnTo>
                        <a:pt x="1715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4" name="Freeform: Shape 1503">
                  <a:extLst>
                    <a:ext uri="{FF2B5EF4-FFF2-40B4-BE49-F238E27FC236}">
                      <a16:creationId xmlns:a16="http://schemas.microsoft.com/office/drawing/2014/main" id="{0C93A03D-BB91-AA8D-3663-DD4402C19E43}"/>
                    </a:ext>
                  </a:extLst>
                </p:cNvPr>
                <p:cNvSpPr/>
                <p:nvPr/>
              </p:nvSpPr>
              <p:spPr>
                <a:xfrm>
                  <a:off x="13073149" y="1764179"/>
                  <a:ext cx="4952" cy="5143"/>
                </a:xfrm>
                <a:custGeom>
                  <a:avLst/>
                  <a:gdLst>
                    <a:gd name="connsiteX0" fmla="*/ 1905 w 4952"/>
                    <a:gd name="connsiteY0" fmla="*/ 2000 h 5143"/>
                    <a:gd name="connsiteX1" fmla="*/ 0 w 4952"/>
                    <a:gd name="connsiteY1" fmla="*/ 2476 h 5143"/>
                    <a:gd name="connsiteX2" fmla="*/ 1810 w 4952"/>
                    <a:gd name="connsiteY2" fmla="*/ 3143 h 5143"/>
                    <a:gd name="connsiteX3" fmla="*/ 1714 w 4952"/>
                    <a:gd name="connsiteY3" fmla="*/ 5144 h 5143"/>
                    <a:gd name="connsiteX4" fmla="*/ 2953 w 4952"/>
                    <a:gd name="connsiteY4" fmla="*/ 3620 h 5143"/>
                    <a:gd name="connsiteX5" fmla="*/ 4763 w 4952"/>
                    <a:gd name="connsiteY5" fmla="*/ 4381 h 5143"/>
                    <a:gd name="connsiteX6" fmla="*/ 3620 w 4952"/>
                    <a:gd name="connsiteY6" fmla="*/ 2667 h 5143"/>
                    <a:gd name="connsiteX7" fmla="*/ 4953 w 4952"/>
                    <a:gd name="connsiteY7" fmla="*/ 1143 h 5143"/>
                    <a:gd name="connsiteX8" fmla="*/ 2953 w 4952"/>
                    <a:gd name="connsiteY8" fmla="*/ 1715 h 5143"/>
                    <a:gd name="connsiteX9" fmla="*/ 1905 w 4952"/>
                    <a:gd name="connsiteY9" fmla="*/ 0 h 5143"/>
                    <a:gd name="connsiteX10" fmla="*/ 1905 w 4952"/>
                    <a:gd name="connsiteY10" fmla="*/ 2000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2" h="5143">
                      <a:moveTo>
                        <a:pt x="1905" y="2000"/>
                      </a:moveTo>
                      <a:lnTo>
                        <a:pt x="0" y="2476"/>
                      </a:lnTo>
                      <a:lnTo>
                        <a:pt x="1810" y="3143"/>
                      </a:lnTo>
                      <a:lnTo>
                        <a:pt x="1714" y="5144"/>
                      </a:lnTo>
                      <a:lnTo>
                        <a:pt x="2953" y="3620"/>
                      </a:lnTo>
                      <a:lnTo>
                        <a:pt x="4763" y="4381"/>
                      </a:lnTo>
                      <a:lnTo>
                        <a:pt x="3620" y="2667"/>
                      </a:lnTo>
                      <a:lnTo>
                        <a:pt x="4953" y="1143"/>
                      </a:lnTo>
                      <a:lnTo>
                        <a:pt x="2953" y="1715"/>
                      </a:lnTo>
                      <a:lnTo>
                        <a:pt x="1905" y="0"/>
                      </a:lnTo>
                      <a:lnTo>
                        <a:pt x="1905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5" name="Freeform: Shape 1504">
                  <a:extLst>
                    <a:ext uri="{FF2B5EF4-FFF2-40B4-BE49-F238E27FC236}">
                      <a16:creationId xmlns:a16="http://schemas.microsoft.com/office/drawing/2014/main" id="{B0242580-E6F6-2FF5-1812-5537E7A1E72D}"/>
                    </a:ext>
                  </a:extLst>
                </p:cNvPr>
                <p:cNvSpPr/>
                <p:nvPr/>
              </p:nvSpPr>
              <p:spPr>
                <a:xfrm>
                  <a:off x="13050289" y="1785134"/>
                  <a:ext cx="5143" cy="5048"/>
                </a:xfrm>
                <a:custGeom>
                  <a:avLst/>
                  <a:gdLst>
                    <a:gd name="connsiteX0" fmla="*/ 2000 w 5143"/>
                    <a:gd name="connsiteY0" fmla="*/ 1905 h 5048"/>
                    <a:gd name="connsiteX1" fmla="*/ 0 w 5143"/>
                    <a:gd name="connsiteY1" fmla="*/ 1810 h 5048"/>
                    <a:gd name="connsiteX2" fmla="*/ 1619 w 5143"/>
                    <a:gd name="connsiteY2" fmla="*/ 2953 h 5048"/>
                    <a:gd name="connsiteX3" fmla="*/ 762 w 5143"/>
                    <a:gd name="connsiteY3" fmla="*/ 4858 h 5048"/>
                    <a:gd name="connsiteX4" fmla="*/ 2477 w 5143"/>
                    <a:gd name="connsiteY4" fmla="*/ 3715 h 5048"/>
                    <a:gd name="connsiteX5" fmla="*/ 4000 w 5143"/>
                    <a:gd name="connsiteY5" fmla="*/ 5048 h 5048"/>
                    <a:gd name="connsiteX6" fmla="*/ 3429 w 5143"/>
                    <a:gd name="connsiteY6" fmla="*/ 3048 h 5048"/>
                    <a:gd name="connsiteX7" fmla="*/ 5143 w 5143"/>
                    <a:gd name="connsiteY7" fmla="*/ 2000 h 5048"/>
                    <a:gd name="connsiteX8" fmla="*/ 3143 w 5143"/>
                    <a:gd name="connsiteY8" fmla="*/ 2000 h 5048"/>
                    <a:gd name="connsiteX9" fmla="*/ 2667 w 5143"/>
                    <a:gd name="connsiteY9" fmla="*/ 0 h 5048"/>
                    <a:gd name="connsiteX10" fmla="*/ 2000 w 5143"/>
                    <a:gd name="connsiteY10" fmla="*/ 1905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048">
                      <a:moveTo>
                        <a:pt x="2000" y="1905"/>
                      </a:moveTo>
                      <a:lnTo>
                        <a:pt x="0" y="1810"/>
                      </a:lnTo>
                      <a:lnTo>
                        <a:pt x="1619" y="2953"/>
                      </a:lnTo>
                      <a:lnTo>
                        <a:pt x="762" y="4858"/>
                      </a:lnTo>
                      <a:lnTo>
                        <a:pt x="2477" y="3715"/>
                      </a:lnTo>
                      <a:lnTo>
                        <a:pt x="4000" y="5048"/>
                      </a:lnTo>
                      <a:lnTo>
                        <a:pt x="3429" y="3048"/>
                      </a:lnTo>
                      <a:lnTo>
                        <a:pt x="5143" y="2000"/>
                      </a:lnTo>
                      <a:lnTo>
                        <a:pt x="3143" y="2000"/>
                      </a:lnTo>
                      <a:lnTo>
                        <a:pt x="2667" y="0"/>
                      </a:lnTo>
                      <a:lnTo>
                        <a:pt x="200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6" name="Freeform: Shape 1505">
                  <a:extLst>
                    <a:ext uri="{FF2B5EF4-FFF2-40B4-BE49-F238E27FC236}">
                      <a16:creationId xmlns:a16="http://schemas.microsoft.com/office/drawing/2014/main" id="{82A5A2F8-8F05-DD6F-9F93-233A56677C8D}"/>
                    </a:ext>
                  </a:extLst>
                </p:cNvPr>
                <p:cNvSpPr/>
                <p:nvPr/>
              </p:nvSpPr>
              <p:spPr>
                <a:xfrm>
                  <a:off x="13022190" y="1720745"/>
                  <a:ext cx="5048" cy="5238"/>
                </a:xfrm>
                <a:custGeom>
                  <a:avLst/>
                  <a:gdLst>
                    <a:gd name="connsiteX0" fmla="*/ 2096 w 5048"/>
                    <a:gd name="connsiteY0" fmla="*/ 1619 h 5238"/>
                    <a:gd name="connsiteX1" fmla="*/ 191 w 5048"/>
                    <a:gd name="connsiteY1" fmla="*/ 857 h 5238"/>
                    <a:gd name="connsiteX2" fmla="*/ 1334 w 5048"/>
                    <a:gd name="connsiteY2" fmla="*/ 2572 h 5238"/>
                    <a:gd name="connsiteX3" fmla="*/ 0 w 5048"/>
                    <a:gd name="connsiteY3" fmla="*/ 4096 h 5238"/>
                    <a:gd name="connsiteX4" fmla="*/ 2000 w 5048"/>
                    <a:gd name="connsiteY4" fmla="*/ 3524 h 5238"/>
                    <a:gd name="connsiteX5" fmla="*/ 3048 w 5048"/>
                    <a:gd name="connsiteY5" fmla="*/ 5239 h 5238"/>
                    <a:gd name="connsiteX6" fmla="*/ 3143 w 5048"/>
                    <a:gd name="connsiteY6" fmla="*/ 3239 h 5238"/>
                    <a:gd name="connsiteX7" fmla="*/ 5049 w 5048"/>
                    <a:gd name="connsiteY7" fmla="*/ 2667 h 5238"/>
                    <a:gd name="connsiteX8" fmla="*/ 3143 w 5048"/>
                    <a:gd name="connsiteY8" fmla="*/ 2000 h 5238"/>
                    <a:gd name="connsiteX9" fmla="*/ 3334 w 5048"/>
                    <a:gd name="connsiteY9" fmla="*/ 0 h 5238"/>
                    <a:gd name="connsiteX10" fmla="*/ 2096 w 5048"/>
                    <a:gd name="connsiteY10" fmla="*/ 1619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238">
                      <a:moveTo>
                        <a:pt x="2096" y="1619"/>
                      </a:move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lnTo>
                        <a:pt x="3048" y="5239"/>
                      </a:lnTo>
                      <a:lnTo>
                        <a:pt x="3143" y="3239"/>
                      </a:lnTo>
                      <a:lnTo>
                        <a:pt x="5049" y="2667"/>
                      </a:lnTo>
                      <a:lnTo>
                        <a:pt x="3143" y="2000"/>
                      </a:lnTo>
                      <a:lnTo>
                        <a:pt x="3334" y="0"/>
                      </a:lnTo>
                      <a:lnTo>
                        <a:pt x="2096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7" name="Freeform: Shape 1506">
                  <a:extLst>
                    <a:ext uri="{FF2B5EF4-FFF2-40B4-BE49-F238E27FC236}">
                      <a16:creationId xmlns:a16="http://schemas.microsoft.com/office/drawing/2014/main" id="{1203DD9B-76E5-4F44-6741-E42ED3AC9ACA}"/>
                    </a:ext>
                  </a:extLst>
                </p:cNvPr>
                <p:cNvSpPr/>
                <p:nvPr/>
              </p:nvSpPr>
              <p:spPr>
                <a:xfrm>
                  <a:off x="12993997" y="1660261"/>
                  <a:ext cx="5333" cy="5048"/>
                </a:xfrm>
                <a:custGeom>
                  <a:avLst/>
                  <a:gdLst>
                    <a:gd name="connsiteX0" fmla="*/ 2762 w 5333"/>
                    <a:gd name="connsiteY0" fmla="*/ 1333 h 5048"/>
                    <a:gd name="connsiteX1" fmla="*/ 1143 w 5333"/>
                    <a:gd name="connsiteY1" fmla="*/ 0 h 5048"/>
                    <a:gd name="connsiteX2" fmla="*/ 1810 w 5333"/>
                    <a:gd name="connsiteY2" fmla="*/ 1905 h 5048"/>
                    <a:gd name="connsiteX3" fmla="*/ 0 w 5333"/>
                    <a:gd name="connsiteY3" fmla="*/ 3048 h 5048"/>
                    <a:gd name="connsiteX4" fmla="*/ 2095 w 5333"/>
                    <a:gd name="connsiteY4" fmla="*/ 3048 h 5048"/>
                    <a:gd name="connsiteX5" fmla="*/ 2571 w 5333"/>
                    <a:gd name="connsiteY5" fmla="*/ 5048 h 5048"/>
                    <a:gd name="connsiteX6" fmla="*/ 3238 w 5333"/>
                    <a:gd name="connsiteY6" fmla="*/ 3143 h 5048"/>
                    <a:gd name="connsiteX7" fmla="*/ 5334 w 5333"/>
                    <a:gd name="connsiteY7" fmla="*/ 3239 h 5048"/>
                    <a:gd name="connsiteX8" fmla="*/ 3714 w 5333"/>
                    <a:gd name="connsiteY8" fmla="*/ 2000 h 5048"/>
                    <a:gd name="connsiteX9" fmla="*/ 4476 w 5333"/>
                    <a:gd name="connsiteY9" fmla="*/ 95 h 5048"/>
                    <a:gd name="connsiteX10" fmla="*/ 2762 w 5333"/>
                    <a:gd name="connsiteY10" fmla="*/ 1333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048">
                      <a:moveTo>
                        <a:pt x="2762" y="1333"/>
                      </a:moveTo>
                      <a:lnTo>
                        <a:pt x="1143" y="0"/>
                      </a:lnTo>
                      <a:lnTo>
                        <a:pt x="1810" y="1905"/>
                      </a:lnTo>
                      <a:lnTo>
                        <a:pt x="0" y="3048"/>
                      </a:lnTo>
                      <a:lnTo>
                        <a:pt x="2095" y="3048"/>
                      </a:lnTo>
                      <a:lnTo>
                        <a:pt x="2571" y="5048"/>
                      </a:lnTo>
                      <a:lnTo>
                        <a:pt x="3238" y="3143"/>
                      </a:lnTo>
                      <a:lnTo>
                        <a:pt x="5334" y="3239"/>
                      </a:lnTo>
                      <a:lnTo>
                        <a:pt x="3714" y="2000"/>
                      </a:lnTo>
                      <a:lnTo>
                        <a:pt x="4476" y="95"/>
                      </a:lnTo>
                      <a:lnTo>
                        <a:pt x="2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8" name="Freeform: Shape 1507">
                  <a:extLst>
                    <a:ext uri="{FF2B5EF4-FFF2-40B4-BE49-F238E27FC236}">
                      <a16:creationId xmlns:a16="http://schemas.microsoft.com/office/drawing/2014/main" id="{961BF257-37DF-D4A4-CD52-F74BBB93C659}"/>
                    </a:ext>
                  </a:extLst>
                </p:cNvPr>
                <p:cNvSpPr/>
                <p:nvPr/>
              </p:nvSpPr>
              <p:spPr>
                <a:xfrm>
                  <a:off x="12973422" y="1715315"/>
                  <a:ext cx="5143" cy="5334"/>
                </a:xfrm>
                <a:custGeom>
                  <a:avLst/>
                  <a:gdLst>
                    <a:gd name="connsiteX0" fmla="*/ 3143 w 5143"/>
                    <a:gd name="connsiteY0" fmla="*/ 1810 h 5334"/>
                    <a:gd name="connsiteX1" fmla="*/ 2096 w 5143"/>
                    <a:gd name="connsiteY1" fmla="*/ 0 h 5334"/>
                    <a:gd name="connsiteX2" fmla="*/ 2000 w 5143"/>
                    <a:gd name="connsiteY2" fmla="*/ 2096 h 5334"/>
                    <a:gd name="connsiteX3" fmla="*/ 0 w 5143"/>
                    <a:gd name="connsiteY3" fmla="*/ 2572 h 5334"/>
                    <a:gd name="connsiteX4" fmla="*/ 1905 w 5143"/>
                    <a:gd name="connsiteY4" fmla="*/ 3239 h 5334"/>
                    <a:gd name="connsiteX5" fmla="*/ 1810 w 5143"/>
                    <a:gd name="connsiteY5" fmla="*/ 5334 h 5334"/>
                    <a:gd name="connsiteX6" fmla="*/ 3048 w 5143"/>
                    <a:gd name="connsiteY6" fmla="*/ 3715 h 5334"/>
                    <a:gd name="connsiteX7" fmla="*/ 4953 w 5143"/>
                    <a:gd name="connsiteY7" fmla="*/ 4477 h 5334"/>
                    <a:gd name="connsiteX8" fmla="*/ 3810 w 5143"/>
                    <a:gd name="connsiteY8" fmla="*/ 2762 h 5334"/>
                    <a:gd name="connsiteX9" fmla="*/ 5144 w 5143"/>
                    <a:gd name="connsiteY9" fmla="*/ 1143 h 5334"/>
                    <a:gd name="connsiteX10" fmla="*/ 3143 w 5143"/>
                    <a:gd name="connsiteY10" fmla="*/ 1810 h 5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334">
                      <a:moveTo>
                        <a:pt x="3143" y="1810"/>
                      </a:moveTo>
                      <a:lnTo>
                        <a:pt x="2096" y="0"/>
                      </a:lnTo>
                      <a:lnTo>
                        <a:pt x="2000" y="2096"/>
                      </a:lnTo>
                      <a:lnTo>
                        <a:pt x="0" y="2572"/>
                      </a:lnTo>
                      <a:lnTo>
                        <a:pt x="1905" y="3239"/>
                      </a:lnTo>
                      <a:lnTo>
                        <a:pt x="1810" y="5334"/>
                      </a:lnTo>
                      <a:lnTo>
                        <a:pt x="3048" y="3715"/>
                      </a:lnTo>
                      <a:lnTo>
                        <a:pt x="4953" y="4477"/>
                      </a:lnTo>
                      <a:lnTo>
                        <a:pt x="3810" y="2762"/>
                      </a:lnTo>
                      <a:lnTo>
                        <a:pt x="5144" y="1143"/>
                      </a:lnTo>
                      <a:lnTo>
                        <a:pt x="314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9" name="Freeform: Shape 1508">
                  <a:extLst>
                    <a:ext uri="{FF2B5EF4-FFF2-40B4-BE49-F238E27FC236}">
                      <a16:creationId xmlns:a16="http://schemas.microsoft.com/office/drawing/2014/main" id="{F153B7CC-56B2-FA2F-97BD-1DB2702AAC10}"/>
                    </a:ext>
                  </a:extLst>
                </p:cNvPr>
                <p:cNvSpPr/>
                <p:nvPr/>
              </p:nvSpPr>
              <p:spPr>
                <a:xfrm>
                  <a:off x="12917130" y="1595110"/>
                  <a:ext cx="5238" cy="5429"/>
                </a:xfrm>
                <a:custGeom>
                  <a:avLst/>
                  <a:gdLst>
                    <a:gd name="connsiteX0" fmla="*/ 3238 w 5238"/>
                    <a:gd name="connsiteY0" fmla="*/ 2095 h 5429"/>
                    <a:gd name="connsiteX1" fmla="*/ 3429 w 5238"/>
                    <a:gd name="connsiteY1" fmla="*/ 0 h 5429"/>
                    <a:gd name="connsiteX2" fmla="*/ 2095 w 5238"/>
                    <a:gd name="connsiteY2" fmla="*/ 1715 h 5429"/>
                    <a:gd name="connsiteX3" fmla="*/ 190 w 5238"/>
                    <a:gd name="connsiteY3" fmla="*/ 857 h 5429"/>
                    <a:gd name="connsiteX4" fmla="*/ 1333 w 5238"/>
                    <a:gd name="connsiteY4" fmla="*/ 2667 h 5429"/>
                    <a:gd name="connsiteX5" fmla="*/ 0 w 5238"/>
                    <a:gd name="connsiteY5" fmla="*/ 4286 h 5429"/>
                    <a:gd name="connsiteX6" fmla="*/ 2000 w 5238"/>
                    <a:gd name="connsiteY6" fmla="*/ 3620 h 5429"/>
                    <a:gd name="connsiteX7" fmla="*/ 3143 w 5238"/>
                    <a:gd name="connsiteY7" fmla="*/ 5429 h 5429"/>
                    <a:gd name="connsiteX8" fmla="*/ 3238 w 5238"/>
                    <a:gd name="connsiteY8" fmla="*/ 3334 h 5429"/>
                    <a:gd name="connsiteX9" fmla="*/ 5239 w 5238"/>
                    <a:gd name="connsiteY9" fmla="*/ 2857 h 5429"/>
                    <a:gd name="connsiteX10" fmla="*/ 3238 w 5238"/>
                    <a:gd name="connsiteY10" fmla="*/ 2095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429">
                      <a:moveTo>
                        <a:pt x="3238" y="2095"/>
                      </a:moveTo>
                      <a:lnTo>
                        <a:pt x="3429" y="0"/>
                      </a:lnTo>
                      <a:lnTo>
                        <a:pt x="2095" y="1715"/>
                      </a:lnTo>
                      <a:lnTo>
                        <a:pt x="190" y="857"/>
                      </a:lnTo>
                      <a:lnTo>
                        <a:pt x="1333" y="2667"/>
                      </a:lnTo>
                      <a:lnTo>
                        <a:pt x="0" y="4286"/>
                      </a:lnTo>
                      <a:lnTo>
                        <a:pt x="2000" y="3620"/>
                      </a:lnTo>
                      <a:lnTo>
                        <a:pt x="3143" y="5429"/>
                      </a:lnTo>
                      <a:lnTo>
                        <a:pt x="3238" y="3334"/>
                      </a:lnTo>
                      <a:lnTo>
                        <a:pt x="5239" y="2857"/>
                      </a:lnTo>
                      <a:lnTo>
                        <a:pt x="3238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0" name="Freeform: Shape 1509">
                  <a:extLst>
                    <a:ext uri="{FF2B5EF4-FFF2-40B4-BE49-F238E27FC236}">
                      <a16:creationId xmlns:a16="http://schemas.microsoft.com/office/drawing/2014/main" id="{D5B18622-F791-00DB-715C-9C5A42B850F2}"/>
                    </a:ext>
                  </a:extLst>
                </p:cNvPr>
                <p:cNvSpPr/>
                <p:nvPr/>
              </p:nvSpPr>
              <p:spPr>
                <a:xfrm>
                  <a:off x="12900175" y="1709601"/>
                  <a:ext cx="5524" cy="5333"/>
                </a:xfrm>
                <a:custGeom>
                  <a:avLst/>
                  <a:gdLst>
                    <a:gd name="connsiteX0" fmla="*/ 3810 w 5524"/>
                    <a:gd name="connsiteY0" fmla="*/ 2095 h 5333"/>
                    <a:gd name="connsiteX1" fmla="*/ 4572 w 5524"/>
                    <a:gd name="connsiteY1" fmla="*/ 95 h 5333"/>
                    <a:gd name="connsiteX2" fmla="*/ 2857 w 5524"/>
                    <a:gd name="connsiteY2" fmla="*/ 1333 h 5333"/>
                    <a:gd name="connsiteX3" fmla="*/ 1238 w 5524"/>
                    <a:gd name="connsiteY3" fmla="*/ 0 h 5333"/>
                    <a:gd name="connsiteX4" fmla="*/ 1810 w 5524"/>
                    <a:gd name="connsiteY4" fmla="*/ 2000 h 5333"/>
                    <a:gd name="connsiteX5" fmla="*/ 0 w 5524"/>
                    <a:gd name="connsiteY5" fmla="*/ 3143 h 5333"/>
                    <a:gd name="connsiteX6" fmla="*/ 2191 w 5524"/>
                    <a:gd name="connsiteY6" fmla="*/ 3239 h 5333"/>
                    <a:gd name="connsiteX7" fmla="*/ 2667 w 5524"/>
                    <a:gd name="connsiteY7" fmla="*/ 5334 h 5333"/>
                    <a:gd name="connsiteX8" fmla="*/ 3429 w 5524"/>
                    <a:gd name="connsiteY8" fmla="*/ 3239 h 5333"/>
                    <a:gd name="connsiteX9" fmla="*/ 5525 w 5524"/>
                    <a:gd name="connsiteY9" fmla="*/ 3429 h 5333"/>
                    <a:gd name="connsiteX10" fmla="*/ 3810 w 5524"/>
                    <a:gd name="connsiteY10" fmla="*/ 2095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333">
                      <a:moveTo>
                        <a:pt x="3810" y="2095"/>
                      </a:moveTo>
                      <a:lnTo>
                        <a:pt x="4572" y="95"/>
                      </a:lnTo>
                      <a:lnTo>
                        <a:pt x="2857" y="1333"/>
                      </a:lnTo>
                      <a:lnTo>
                        <a:pt x="1238" y="0"/>
                      </a:lnTo>
                      <a:lnTo>
                        <a:pt x="1810" y="2000"/>
                      </a:lnTo>
                      <a:lnTo>
                        <a:pt x="0" y="3143"/>
                      </a:lnTo>
                      <a:lnTo>
                        <a:pt x="2191" y="3239"/>
                      </a:lnTo>
                      <a:lnTo>
                        <a:pt x="2667" y="5334"/>
                      </a:lnTo>
                      <a:lnTo>
                        <a:pt x="3429" y="3239"/>
                      </a:lnTo>
                      <a:lnTo>
                        <a:pt x="5525" y="3429"/>
                      </a:lnTo>
                      <a:lnTo>
                        <a:pt x="3810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1" name="Freeform: Shape 1510">
                  <a:extLst>
                    <a:ext uri="{FF2B5EF4-FFF2-40B4-BE49-F238E27FC236}">
                      <a16:creationId xmlns:a16="http://schemas.microsoft.com/office/drawing/2014/main" id="{50E09BFD-75B4-532A-132A-533820AD35CD}"/>
                    </a:ext>
                  </a:extLst>
                </p:cNvPr>
                <p:cNvSpPr/>
                <p:nvPr/>
              </p:nvSpPr>
              <p:spPr>
                <a:xfrm>
                  <a:off x="12873981" y="1678073"/>
                  <a:ext cx="5333" cy="5619"/>
                </a:xfrm>
                <a:custGeom>
                  <a:avLst/>
                  <a:gdLst>
                    <a:gd name="connsiteX0" fmla="*/ 4000 w 5333"/>
                    <a:gd name="connsiteY0" fmla="*/ 2953 h 5619"/>
                    <a:gd name="connsiteX1" fmla="*/ 5334 w 5333"/>
                    <a:gd name="connsiteY1" fmla="*/ 1238 h 5619"/>
                    <a:gd name="connsiteX2" fmla="*/ 3334 w 5333"/>
                    <a:gd name="connsiteY2" fmla="*/ 1905 h 5619"/>
                    <a:gd name="connsiteX3" fmla="*/ 2191 w 5333"/>
                    <a:gd name="connsiteY3" fmla="*/ 0 h 5619"/>
                    <a:gd name="connsiteX4" fmla="*/ 2096 w 5333"/>
                    <a:gd name="connsiteY4" fmla="*/ 2191 h 5619"/>
                    <a:gd name="connsiteX5" fmla="*/ 0 w 5333"/>
                    <a:gd name="connsiteY5" fmla="*/ 2762 h 5619"/>
                    <a:gd name="connsiteX6" fmla="*/ 2096 w 5333"/>
                    <a:gd name="connsiteY6" fmla="*/ 3429 h 5619"/>
                    <a:gd name="connsiteX7" fmla="*/ 1905 w 5333"/>
                    <a:gd name="connsiteY7" fmla="*/ 5620 h 5619"/>
                    <a:gd name="connsiteX8" fmla="*/ 3239 w 5333"/>
                    <a:gd name="connsiteY8" fmla="*/ 3905 h 5619"/>
                    <a:gd name="connsiteX9" fmla="*/ 5239 w 5333"/>
                    <a:gd name="connsiteY9" fmla="*/ 4667 h 5619"/>
                    <a:gd name="connsiteX10" fmla="*/ 4000 w 5333"/>
                    <a:gd name="connsiteY10" fmla="*/ 2953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619">
                      <a:moveTo>
                        <a:pt x="4000" y="2953"/>
                      </a:moveTo>
                      <a:lnTo>
                        <a:pt x="5334" y="1238"/>
                      </a:lnTo>
                      <a:lnTo>
                        <a:pt x="3334" y="1905"/>
                      </a:lnTo>
                      <a:lnTo>
                        <a:pt x="2191" y="0"/>
                      </a:lnTo>
                      <a:lnTo>
                        <a:pt x="2096" y="2191"/>
                      </a:lnTo>
                      <a:lnTo>
                        <a:pt x="0" y="2762"/>
                      </a:lnTo>
                      <a:lnTo>
                        <a:pt x="2096" y="3429"/>
                      </a:lnTo>
                      <a:lnTo>
                        <a:pt x="1905" y="5620"/>
                      </a:lnTo>
                      <a:lnTo>
                        <a:pt x="3239" y="3905"/>
                      </a:lnTo>
                      <a:lnTo>
                        <a:pt x="5239" y="4667"/>
                      </a:lnTo>
                      <a:lnTo>
                        <a:pt x="400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2" name="Freeform: Shape 1511">
                  <a:extLst>
                    <a:ext uri="{FF2B5EF4-FFF2-40B4-BE49-F238E27FC236}">
                      <a16:creationId xmlns:a16="http://schemas.microsoft.com/office/drawing/2014/main" id="{75784B1B-F261-76DF-41D6-AE8B7B6E13C1}"/>
                    </a:ext>
                  </a:extLst>
                </p:cNvPr>
                <p:cNvSpPr/>
                <p:nvPr/>
              </p:nvSpPr>
              <p:spPr>
                <a:xfrm>
                  <a:off x="12843692" y="1591967"/>
                  <a:ext cx="5620" cy="5429"/>
                </a:xfrm>
                <a:custGeom>
                  <a:avLst/>
                  <a:gdLst>
                    <a:gd name="connsiteX0" fmla="*/ 3810 w 5620"/>
                    <a:gd name="connsiteY0" fmla="*/ 3334 h 5429"/>
                    <a:gd name="connsiteX1" fmla="*/ 5620 w 5620"/>
                    <a:gd name="connsiteY1" fmla="*/ 2191 h 5429"/>
                    <a:gd name="connsiteX2" fmla="*/ 3429 w 5620"/>
                    <a:gd name="connsiteY2" fmla="*/ 2096 h 5429"/>
                    <a:gd name="connsiteX3" fmla="*/ 2953 w 5620"/>
                    <a:gd name="connsiteY3" fmla="*/ 0 h 5429"/>
                    <a:gd name="connsiteX4" fmla="*/ 2191 w 5620"/>
                    <a:gd name="connsiteY4" fmla="*/ 2000 h 5429"/>
                    <a:gd name="connsiteX5" fmla="*/ 0 w 5620"/>
                    <a:gd name="connsiteY5" fmla="*/ 1905 h 5429"/>
                    <a:gd name="connsiteX6" fmla="*/ 1810 w 5620"/>
                    <a:gd name="connsiteY6" fmla="*/ 3239 h 5429"/>
                    <a:gd name="connsiteX7" fmla="*/ 952 w 5620"/>
                    <a:gd name="connsiteY7" fmla="*/ 5239 h 5429"/>
                    <a:gd name="connsiteX8" fmla="*/ 2762 w 5620"/>
                    <a:gd name="connsiteY8" fmla="*/ 4001 h 5429"/>
                    <a:gd name="connsiteX9" fmla="*/ 4382 w 5620"/>
                    <a:gd name="connsiteY9" fmla="*/ 5429 h 5429"/>
                    <a:gd name="connsiteX10" fmla="*/ 3810 w 5620"/>
                    <a:gd name="connsiteY10" fmla="*/ 3334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20" h="5429">
                      <a:moveTo>
                        <a:pt x="3810" y="3334"/>
                      </a:moveTo>
                      <a:lnTo>
                        <a:pt x="5620" y="2191"/>
                      </a:lnTo>
                      <a:lnTo>
                        <a:pt x="3429" y="2096"/>
                      </a:lnTo>
                      <a:lnTo>
                        <a:pt x="2953" y="0"/>
                      </a:lnTo>
                      <a:lnTo>
                        <a:pt x="2191" y="2000"/>
                      </a:lnTo>
                      <a:lnTo>
                        <a:pt x="0" y="1905"/>
                      </a:lnTo>
                      <a:lnTo>
                        <a:pt x="1810" y="3239"/>
                      </a:lnTo>
                      <a:lnTo>
                        <a:pt x="952" y="5239"/>
                      </a:lnTo>
                      <a:lnTo>
                        <a:pt x="2762" y="4001"/>
                      </a:lnTo>
                      <a:lnTo>
                        <a:pt x="4382" y="5429"/>
                      </a:lnTo>
                      <a:lnTo>
                        <a:pt x="3810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3" name="Freeform: Shape 1512">
                  <a:extLst>
                    <a:ext uri="{FF2B5EF4-FFF2-40B4-BE49-F238E27FC236}">
                      <a16:creationId xmlns:a16="http://schemas.microsoft.com/office/drawing/2014/main" id="{8A303512-4C7D-023D-F252-358AAEBD0651}"/>
                    </a:ext>
                  </a:extLst>
                </p:cNvPr>
                <p:cNvSpPr/>
                <p:nvPr/>
              </p:nvSpPr>
              <p:spPr>
                <a:xfrm>
                  <a:off x="12834358" y="1802850"/>
                  <a:ext cx="5429" cy="5619"/>
                </a:xfrm>
                <a:custGeom>
                  <a:avLst/>
                  <a:gdLst>
                    <a:gd name="connsiteX0" fmla="*/ 3334 w 5429"/>
                    <a:gd name="connsiteY0" fmla="*/ 3429 h 5619"/>
                    <a:gd name="connsiteX1" fmla="*/ 5429 w 5429"/>
                    <a:gd name="connsiteY1" fmla="*/ 2953 h 5619"/>
                    <a:gd name="connsiteX2" fmla="*/ 3429 w 5429"/>
                    <a:gd name="connsiteY2" fmla="*/ 2191 h 5619"/>
                    <a:gd name="connsiteX3" fmla="*/ 3524 w 5429"/>
                    <a:gd name="connsiteY3" fmla="*/ 0 h 5619"/>
                    <a:gd name="connsiteX4" fmla="*/ 2191 w 5429"/>
                    <a:gd name="connsiteY4" fmla="*/ 1715 h 5619"/>
                    <a:gd name="connsiteX5" fmla="*/ 190 w 5429"/>
                    <a:gd name="connsiteY5" fmla="*/ 952 h 5619"/>
                    <a:gd name="connsiteX6" fmla="*/ 1428 w 5429"/>
                    <a:gd name="connsiteY6" fmla="*/ 2762 h 5619"/>
                    <a:gd name="connsiteX7" fmla="*/ 0 w 5429"/>
                    <a:gd name="connsiteY7" fmla="*/ 4381 h 5619"/>
                    <a:gd name="connsiteX8" fmla="*/ 2095 w 5429"/>
                    <a:gd name="connsiteY8" fmla="*/ 3810 h 5619"/>
                    <a:gd name="connsiteX9" fmla="*/ 3238 w 5429"/>
                    <a:gd name="connsiteY9" fmla="*/ 5620 h 5619"/>
                    <a:gd name="connsiteX10" fmla="*/ 3334 w 5429"/>
                    <a:gd name="connsiteY10" fmla="*/ 3429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619">
                      <a:moveTo>
                        <a:pt x="3334" y="3429"/>
                      </a:moveTo>
                      <a:lnTo>
                        <a:pt x="5429" y="2953"/>
                      </a:lnTo>
                      <a:lnTo>
                        <a:pt x="3429" y="2191"/>
                      </a:lnTo>
                      <a:lnTo>
                        <a:pt x="3524" y="0"/>
                      </a:lnTo>
                      <a:lnTo>
                        <a:pt x="2191" y="1715"/>
                      </a:lnTo>
                      <a:lnTo>
                        <a:pt x="190" y="952"/>
                      </a:lnTo>
                      <a:lnTo>
                        <a:pt x="1428" y="2762"/>
                      </a:lnTo>
                      <a:lnTo>
                        <a:pt x="0" y="4381"/>
                      </a:lnTo>
                      <a:lnTo>
                        <a:pt x="2095" y="3810"/>
                      </a:lnTo>
                      <a:lnTo>
                        <a:pt x="3238" y="5620"/>
                      </a:lnTo>
                      <a:lnTo>
                        <a:pt x="333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4" name="Freeform: Shape 1513">
                  <a:extLst>
                    <a:ext uri="{FF2B5EF4-FFF2-40B4-BE49-F238E27FC236}">
                      <a16:creationId xmlns:a16="http://schemas.microsoft.com/office/drawing/2014/main" id="{44151865-BEA3-DF3E-75F1-17C9E155BBD6}"/>
                    </a:ext>
                  </a:extLst>
                </p:cNvPr>
                <p:cNvSpPr/>
                <p:nvPr/>
              </p:nvSpPr>
              <p:spPr>
                <a:xfrm>
                  <a:off x="12808735" y="1785229"/>
                  <a:ext cx="5714" cy="5524"/>
                </a:xfrm>
                <a:custGeom>
                  <a:avLst/>
                  <a:gdLst>
                    <a:gd name="connsiteX0" fmla="*/ 3524 w 5714"/>
                    <a:gd name="connsiteY0" fmla="*/ 3429 h 5524"/>
                    <a:gd name="connsiteX1" fmla="*/ 5715 w 5714"/>
                    <a:gd name="connsiteY1" fmla="*/ 3620 h 5524"/>
                    <a:gd name="connsiteX2" fmla="*/ 3905 w 5714"/>
                    <a:gd name="connsiteY2" fmla="*/ 2191 h 5524"/>
                    <a:gd name="connsiteX3" fmla="*/ 4763 w 5714"/>
                    <a:gd name="connsiteY3" fmla="*/ 191 h 5524"/>
                    <a:gd name="connsiteX4" fmla="*/ 2953 w 5714"/>
                    <a:gd name="connsiteY4" fmla="*/ 1429 h 5524"/>
                    <a:gd name="connsiteX5" fmla="*/ 1238 w 5714"/>
                    <a:gd name="connsiteY5" fmla="*/ 0 h 5524"/>
                    <a:gd name="connsiteX6" fmla="*/ 1905 w 5714"/>
                    <a:gd name="connsiteY6" fmla="*/ 2096 h 5524"/>
                    <a:gd name="connsiteX7" fmla="*/ 0 w 5714"/>
                    <a:gd name="connsiteY7" fmla="*/ 3334 h 5524"/>
                    <a:gd name="connsiteX8" fmla="*/ 2191 w 5714"/>
                    <a:gd name="connsiteY8" fmla="*/ 3334 h 5524"/>
                    <a:gd name="connsiteX9" fmla="*/ 2762 w 5714"/>
                    <a:gd name="connsiteY9" fmla="*/ 5524 h 5524"/>
                    <a:gd name="connsiteX10" fmla="*/ 3524 w 5714"/>
                    <a:gd name="connsiteY10" fmla="*/ 3429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4" h="5524">
                      <a:moveTo>
                        <a:pt x="3524" y="3429"/>
                      </a:moveTo>
                      <a:lnTo>
                        <a:pt x="5715" y="3620"/>
                      </a:lnTo>
                      <a:lnTo>
                        <a:pt x="3905" y="2191"/>
                      </a:lnTo>
                      <a:lnTo>
                        <a:pt x="4763" y="191"/>
                      </a:lnTo>
                      <a:lnTo>
                        <a:pt x="2953" y="1429"/>
                      </a:lnTo>
                      <a:lnTo>
                        <a:pt x="1238" y="0"/>
                      </a:lnTo>
                      <a:lnTo>
                        <a:pt x="1905" y="2096"/>
                      </a:lnTo>
                      <a:lnTo>
                        <a:pt x="0" y="3334"/>
                      </a:lnTo>
                      <a:lnTo>
                        <a:pt x="2191" y="3334"/>
                      </a:lnTo>
                      <a:lnTo>
                        <a:pt x="2762" y="5524"/>
                      </a:lnTo>
                      <a:lnTo>
                        <a:pt x="352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5" name="Freeform: Shape 1514">
                  <a:extLst>
                    <a:ext uri="{FF2B5EF4-FFF2-40B4-BE49-F238E27FC236}">
                      <a16:creationId xmlns:a16="http://schemas.microsoft.com/office/drawing/2014/main" id="{753A5D99-7A37-1153-052B-D55DD78AEC9E}"/>
                    </a:ext>
                  </a:extLst>
                </p:cNvPr>
                <p:cNvSpPr/>
                <p:nvPr/>
              </p:nvSpPr>
              <p:spPr>
                <a:xfrm>
                  <a:off x="12706913" y="1718173"/>
                  <a:ext cx="5905" cy="5715"/>
                </a:xfrm>
                <a:custGeom>
                  <a:avLst/>
                  <a:gdLst>
                    <a:gd name="connsiteX0" fmla="*/ 2286 w 5905"/>
                    <a:gd name="connsiteY0" fmla="*/ 3524 h 5715"/>
                    <a:gd name="connsiteX1" fmla="*/ 2857 w 5905"/>
                    <a:gd name="connsiteY1" fmla="*/ 5715 h 5715"/>
                    <a:gd name="connsiteX2" fmla="*/ 3620 w 5905"/>
                    <a:gd name="connsiteY2" fmla="*/ 3524 h 5715"/>
                    <a:gd name="connsiteX3" fmla="*/ 5905 w 5905"/>
                    <a:gd name="connsiteY3" fmla="*/ 3715 h 5715"/>
                    <a:gd name="connsiteX4" fmla="*/ 4096 w 5905"/>
                    <a:gd name="connsiteY4" fmla="*/ 2286 h 5715"/>
                    <a:gd name="connsiteX5" fmla="*/ 4953 w 5905"/>
                    <a:gd name="connsiteY5" fmla="*/ 191 h 5715"/>
                    <a:gd name="connsiteX6" fmla="*/ 3048 w 5905"/>
                    <a:gd name="connsiteY6" fmla="*/ 1524 h 5715"/>
                    <a:gd name="connsiteX7" fmla="*/ 1238 w 5905"/>
                    <a:gd name="connsiteY7" fmla="*/ 0 h 5715"/>
                    <a:gd name="connsiteX8" fmla="*/ 1905 w 5905"/>
                    <a:gd name="connsiteY8" fmla="*/ 2191 h 5715"/>
                    <a:gd name="connsiteX9" fmla="*/ 0 w 5905"/>
                    <a:gd name="connsiteY9" fmla="*/ 3429 h 5715"/>
                    <a:gd name="connsiteX10" fmla="*/ 2286 w 5905"/>
                    <a:gd name="connsiteY10" fmla="*/ 3524 h 5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715">
                      <a:moveTo>
                        <a:pt x="2286" y="3524"/>
                      </a:moveTo>
                      <a:lnTo>
                        <a:pt x="2857" y="5715"/>
                      </a:lnTo>
                      <a:lnTo>
                        <a:pt x="3620" y="3524"/>
                      </a:lnTo>
                      <a:lnTo>
                        <a:pt x="5905" y="3715"/>
                      </a:lnTo>
                      <a:lnTo>
                        <a:pt x="4096" y="2286"/>
                      </a:lnTo>
                      <a:lnTo>
                        <a:pt x="4953" y="191"/>
                      </a:lnTo>
                      <a:lnTo>
                        <a:pt x="3048" y="1524"/>
                      </a:lnTo>
                      <a:lnTo>
                        <a:pt x="1238" y="0"/>
                      </a:lnTo>
                      <a:lnTo>
                        <a:pt x="1905" y="2191"/>
                      </a:lnTo>
                      <a:lnTo>
                        <a:pt x="0" y="3429"/>
                      </a:lnTo>
                      <a:lnTo>
                        <a:pt x="2286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6" name="Freeform: Shape 1515">
                  <a:extLst>
                    <a:ext uri="{FF2B5EF4-FFF2-40B4-BE49-F238E27FC236}">
                      <a16:creationId xmlns:a16="http://schemas.microsoft.com/office/drawing/2014/main" id="{0AE05C7A-4474-BE7C-7751-60CBC095B539}"/>
                    </a:ext>
                  </a:extLst>
                </p:cNvPr>
                <p:cNvSpPr/>
                <p:nvPr/>
              </p:nvSpPr>
              <p:spPr>
                <a:xfrm>
                  <a:off x="12674147" y="1608159"/>
                  <a:ext cx="5810" cy="6000"/>
                </a:xfrm>
                <a:custGeom>
                  <a:avLst/>
                  <a:gdLst>
                    <a:gd name="connsiteX0" fmla="*/ 2191 w 5810"/>
                    <a:gd name="connsiteY0" fmla="*/ 3620 h 6000"/>
                    <a:gd name="connsiteX1" fmla="*/ 2000 w 5810"/>
                    <a:gd name="connsiteY1" fmla="*/ 6001 h 6000"/>
                    <a:gd name="connsiteX2" fmla="*/ 3429 w 5810"/>
                    <a:gd name="connsiteY2" fmla="*/ 4096 h 6000"/>
                    <a:gd name="connsiteX3" fmla="*/ 5619 w 5810"/>
                    <a:gd name="connsiteY3" fmla="*/ 4953 h 6000"/>
                    <a:gd name="connsiteX4" fmla="*/ 4286 w 5810"/>
                    <a:gd name="connsiteY4" fmla="*/ 3048 h 6000"/>
                    <a:gd name="connsiteX5" fmla="*/ 5810 w 5810"/>
                    <a:gd name="connsiteY5" fmla="*/ 1238 h 6000"/>
                    <a:gd name="connsiteX6" fmla="*/ 3524 w 5810"/>
                    <a:gd name="connsiteY6" fmla="*/ 1905 h 6000"/>
                    <a:gd name="connsiteX7" fmla="*/ 2286 w 5810"/>
                    <a:gd name="connsiteY7" fmla="*/ 0 h 6000"/>
                    <a:gd name="connsiteX8" fmla="*/ 2286 w 5810"/>
                    <a:gd name="connsiteY8" fmla="*/ 2286 h 6000"/>
                    <a:gd name="connsiteX9" fmla="*/ 0 w 5810"/>
                    <a:gd name="connsiteY9" fmla="*/ 2857 h 6000"/>
                    <a:gd name="connsiteX10" fmla="*/ 2191 w 5810"/>
                    <a:gd name="connsiteY10" fmla="*/ 3620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2191" y="3620"/>
                      </a:moveTo>
                      <a:lnTo>
                        <a:pt x="2000" y="6001"/>
                      </a:lnTo>
                      <a:lnTo>
                        <a:pt x="3429" y="4096"/>
                      </a:lnTo>
                      <a:lnTo>
                        <a:pt x="5619" y="4953"/>
                      </a:lnTo>
                      <a:lnTo>
                        <a:pt x="4286" y="3048"/>
                      </a:lnTo>
                      <a:lnTo>
                        <a:pt x="5810" y="1238"/>
                      </a:lnTo>
                      <a:lnTo>
                        <a:pt x="3524" y="1905"/>
                      </a:lnTo>
                      <a:lnTo>
                        <a:pt x="2286" y="0"/>
                      </a:lnTo>
                      <a:lnTo>
                        <a:pt x="2286" y="2286"/>
                      </a:lnTo>
                      <a:lnTo>
                        <a:pt x="0" y="2857"/>
                      </a:lnTo>
                      <a:lnTo>
                        <a:pt x="2191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7" name="Freeform: Shape 1516">
                  <a:extLst>
                    <a:ext uri="{FF2B5EF4-FFF2-40B4-BE49-F238E27FC236}">
                      <a16:creationId xmlns:a16="http://schemas.microsoft.com/office/drawing/2014/main" id="{762FC004-0F7A-A5EC-0A06-1F13BA7432E2}"/>
                    </a:ext>
                  </a:extLst>
                </p:cNvPr>
                <p:cNvSpPr/>
                <p:nvPr/>
              </p:nvSpPr>
              <p:spPr>
                <a:xfrm>
                  <a:off x="12664336" y="1791897"/>
                  <a:ext cx="6096" cy="5905"/>
                </a:xfrm>
                <a:custGeom>
                  <a:avLst/>
                  <a:gdLst>
                    <a:gd name="connsiteX0" fmla="*/ 1905 w 6096"/>
                    <a:gd name="connsiteY0" fmla="*/ 3524 h 5905"/>
                    <a:gd name="connsiteX1" fmla="*/ 1048 w 6096"/>
                    <a:gd name="connsiteY1" fmla="*/ 5715 h 5905"/>
                    <a:gd name="connsiteX2" fmla="*/ 2953 w 6096"/>
                    <a:gd name="connsiteY2" fmla="*/ 4381 h 5905"/>
                    <a:gd name="connsiteX3" fmla="*/ 4763 w 6096"/>
                    <a:gd name="connsiteY3" fmla="*/ 5906 h 5905"/>
                    <a:gd name="connsiteX4" fmla="*/ 4096 w 6096"/>
                    <a:gd name="connsiteY4" fmla="*/ 3619 h 5905"/>
                    <a:gd name="connsiteX5" fmla="*/ 6096 w 6096"/>
                    <a:gd name="connsiteY5" fmla="*/ 2381 h 5905"/>
                    <a:gd name="connsiteX6" fmla="*/ 3715 w 6096"/>
                    <a:gd name="connsiteY6" fmla="*/ 2381 h 5905"/>
                    <a:gd name="connsiteX7" fmla="*/ 3143 w 6096"/>
                    <a:gd name="connsiteY7" fmla="*/ 0 h 5905"/>
                    <a:gd name="connsiteX8" fmla="*/ 2381 w 6096"/>
                    <a:gd name="connsiteY8" fmla="*/ 2286 h 5905"/>
                    <a:gd name="connsiteX9" fmla="*/ 0 w 6096"/>
                    <a:gd name="connsiteY9" fmla="*/ 2096 h 5905"/>
                    <a:gd name="connsiteX10" fmla="*/ 1905 w 6096"/>
                    <a:gd name="connsiteY10" fmla="*/ 3524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5905">
                      <a:moveTo>
                        <a:pt x="1905" y="3524"/>
                      </a:moveTo>
                      <a:lnTo>
                        <a:pt x="1048" y="5715"/>
                      </a:lnTo>
                      <a:lnTo>
                        <a:pt x="2953" y="4381"/>
                      </a:lnTo>
                      <a:lnTo>
                        <a:pt x="4763" y="5906"/>
                      </a:lnTo>
                      <a:lnTo>
                        <a:pt x="4096" y="3619"/>
                      </a:lnTo>
                      <a:lnTo>
                        <a:pt x="6096" y="2381"/>
                      </a:lnTo>
                      <a:lnTo>
                        <a:pt x="3715" y="2381"/>
                      </a:lnTo>
                      <a:lnTo>
                        <a:pt x="3143" y="0"/>
                      </a:lnTo>
                      <a:lnTo>
                        <a:pt x="2381" y="2286"/>
                      </a:lnTo>
                      <a:lnTo>
                        <a:pt x="0" y="2096"/>
                      </a:lnTo>
                      <a:lnTo>
                        <a:pt x="190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8" name="Freeform: Shape 1517">
                  <a:extLst>
                    <a:ext uri="{FF2B5EF4-FFF2-40B4-BE49-F238E27FC236}">
                      <a16:creationId xmlns:a16="http://schemas.microsoft.com/office/drawing/2014/main" id="{DE43E87E-66CD-A16A-A6EF-BC84D835836A}"/>
                    </a:ext>
                  </a:extLst>
                </p:cNvPr>
                <p:cNvSpPr/>
                <p:nvPr/>
              </p:nvSpPr>
              <p:spPr>
                <a:xfrm>
                  <a:off x="12609567" y="1717506"/>
                  <a:ext cx="6191" cy="6000"/>
                </a:xfrm>
                <a:custGeom>
                  <a:avLst/>
                  <a:gdLst>
                    <a:gd name="connsiteX0" fmla="*/ 2096 w 6191"/>
                    <a:gd name="connsiteY0" fmla="*/ 2381 h 6000"/>
                    <a:gd name="connsiteX1" fmla="*/ 0 w 6191"/>
                    <a:gd name="connsiteY1" fmla="*/ 3620 h 6000"/>
                    <a:gd name="connsiteX2" fmla="*/ 2477 w 6191"/>
                    <a:gd name="connsiteY2" fmla="*/ 3715 h 6000"/>
                    <a:gd name="connsiteX3" fmla="*/ 3048 w 6191"/>
                    <a:gd name="connsiteY3" fmla="*/ 6001 h 6000"/>
                    <a:gd name="connsiteX4" fmla="*/ 3810 w 6191"/>
                    <a:gd name="connsiteY4" fmla="*/ 3715 h 6000"/>
                    <a:gd name="connsiteX5" fmla="*/ 6191 w 6191"/>
                    <a:gd name="connsiteY5" fmla="*/ 3905 h 6000"/>
                    <a:gd name="connsiteX6" fmla="*/ 4286 w 6191"/>
                    <a:gd name="connsiteY6" fmla="*/ 2477 h 6000"/>
                    <a:gd name="connsiteX7" fmla="*/ 5239 w 6191"/>
                    <a:gd name="connsiteY7" fmla="*/ 191 h 6000"/>
                    <a:gd name="connsiteX8" fmla="*/ 3239 w 6191"/>
                    <a:gd name="connsiteY8" fmla="*/ 1619 h 6000"/>
                    <a:gd name="connsiteX9" fmla="*/ 1429 w 6191"/>
                    <a:gd name="connsiteY9" fmla="*/ 0 h 6000"/>
                    <a:gd name="connsiteX10" fmla="*/ 2096 w 6191"/>
                    <a:gd name="connsiteY10" fmla="*/ 2381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000">
                      <a:moveTo>
                        <a:pt x="2096" y="2381"/>
                      </a:moveTo>
                      <a:lnTo>
                        <a:pt x="0" y="3620"/>
                      </a:lnTo>
                      <a:lnTo>
                        <a:pt x="2477" y="3715"/>
                      </a:lnTo>
                      <a:lnTo>
                        <a:pt x="3048" y="6001"/>
                      </a:lnTo>
                      <a:lnTo>
                        <a:pt x="3810" y="3715"/>
                      </a:lnTo>
                      <a:lnTo>
                        <a:pt x="6191" y="3905"/>
                      </a:lnTo>
                      <a:lnTo>
                        <a:pt x="4286" y="2477"/>
                      </a:lnTo>
                      <a:lnTo>
                        <a:pt x="5239" y="191"/>
                      </a:lnTo>
                      <a:lnTo>
                        <a:pt x="3239" y="1619"/>
                      </a:lnTo>
                      <a:lnTo>
                        <a:pt x="1429" y="0"/>
                      </a:lnTo>
                      <a:lnTo>
                        <a:pt x="2096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9" name="Freeform: Shape 1518">
                  <a:extLst>
                    <a:ext uri="{FF2B5EF4-FFF2-40B4-BE49-F238E27FC236}">
                      <a16:creationId xmlns:a16="http://schemas.microsoft.com/office/drawing/2014/main" id="{1BE2B3BB-6CAB-3625-9B30-A37BAE5210B2}"/>
                    </a:ext>
                  </a:extLst>
                </p:cNvPr>
                <p:cNvSpPr/>
                <p:nvPr/>
              </p:nvSpPr>
              <p:spPr>
                <a:xfrm>
                  <a:off x="12586326" y="1726650"/>
                  <a:ext cx="6000" cy="6286"/>
                </a:xfrm>
                <a:custGeom>
                  <a:avLst/>
                  <a:gdLst>
                    <a:gd name="connsiteX0" fmla="*/ 2381 w 6000"/>
                    <a:gd name="connsiteY0" fmla="*/ 2477 h 6286"/>
                    <a:gd name="connsiteX1" fmla="*/ 0 w 6000"/>
                    <a:gd name="connsiteY1" fmla="*/ 3048 h 6286"/>
                    <a:gd name="connsiteX2" fmla="*/ 2286 w 6000"/>
                    <a:gd name="connsiteY2" fmla="*/ 3905 h 6286"/>
                    <a:gd name="connsiteX3" fmla="*/ 2096 w 6000"/>
                    <a:gd name="connsiteY3" fmla="*/ 6286 h 6286"/>
                    <a:gd name="connsiteX4" fmla="*/ 3524 w 6000"/>
                    <a:gd name="connsiteY4" fmla="*/ 4382 h 6286"/>
                    <a:gd name="connsiteX5" fmla="*/ 5811 w 6000"/>
                    <a:gd name="connsiteY5" fmla="*/ 5239 h 6286"/>
                    <a:gd name="connsiteX6" fmla="*/ 4477 w 6000"/>
                    <a:gd name="connsiteY6" fmla="*/ 3239 h 6286"/>
                    <a:gd name="connsiteX7" fmla="*/ 6001 w 6000"/>
                    <a:gd name="connsiteY7" fmla="*/ 1429 h 6286"/>
                    <a:gd name="connsiteX8" fmla="*/ 3715 w 6000"/>
                    <a:gd name="connsiteY8" fmla="*/ 2096 h 6286"/>
                    <a:gd name="connsiteX9" fmla="*/ 2381 w 6000"/>
                    <a:gd name="connsiteY9" fmla="*/ 0 h 6286"/>
                    <a:gd name="connsiteX10" fmla="*/ 2381 w 6000"/>
                    <a:gd name="connsiteY10" fmla="*/ 2477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6286">
                      <a:moveTo>
                        <a:pt x="2381" y="2477"/>
                      </a:moveTo>
                      <a:lnTo>
                        <a:pt x="0" y="3048"/>
                      </a:lnTo>
                      <a:lnTo>
                        <a:pt x="2286" y="3905"/>
                      </a:lnTo>
                      <a:lnTo>
                        <a:pt x="2096" y="6286"/>
                      </a:lnTo>
                      <a:lnTo>
                        <a:pt x="3524" y="4382"/>
                      </a:lnTo>
                      <a:lnTo>
                        <a:pt x="5811" y="5239"/>
                      </a:lnTo>
                      <a:lnTo>
                        <a:pt x="4477" y="3239"/>
                      </a:lnTo>
                      <a:lnTo>
                        <a:pt x="6001" y="1429"/>
                      </a:lnTo>
                      <a:lnTo>
                        <a:pt x="3715" y="2096"/>
                      </a:lnTo>
                      <a:lnTo>
                        <a:pt x="2381" y="0"/>
                      </a:lnTo>
                      <a:lnTo>
                        <a:pt x="2381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0" name="Freeform: Shape 1519">
                  <a:extLst>
                    <a:ext uri="{FF2B5EF4-FFF2-40B4-BE49-F238E27FC236}">
                      <a16:creationId xmlns:a16="http://schemas.microsoft.com/office/drawing/2014/main" id="{C5E84C46-58A0-F4DA-D009-BC1A32E37EED}"/>
                    </a:ext>
                  </a:extLst>
                </p:cNvPr>
                <p:cNvSpPr/>
                <p:nvPr/>
              </p:nvSpPr>
              <p:spPr>
                <a:xfrm>
                  <a:off x="12549465" y="1579394"/>
                  <a:ext cx="6286" cy="6095"/>
                </a:xfrm>
                <a:custGeom>
                  <a:avLst/>
                  <a:gdLst>
                    <a:gd name="connsiteX0" fmla="*/ 2381 w 6286"/>
                    <a:gd name="connsiteY0" fmla="*/ 2381 h 6095"/>
                    <a:gd name="connsiteX1" fmla="*/ 0 w 6286"/>
                    <a:gd name="connsiteY1" fmla="*/ 2191 h 6095"/>
                    <a:gd name="connsiteX2" fmla="*/ 1905 w 6286"/>
                    <a:gd name="connsiteY2" fmla="*/ 3715 h 6095"/>
                    <a:gd name="connsiteX3" fmla="*/ 1048 w 6286"/>
                    <a:gd name="connsiteY3" fmla="*/ 6001 h 6095"/>
                    <a:gd name="connsiteX4" fmla="*/ 3048 w 6286"/>
                    <a:gd name="connsiteY4" fmla="*/ 4572 h 6095"/>
                    <a:gd name="connsiteX5" fmla="*/ 4953 w 6286"/>
                    <a:gd name="connsiteY5" fmla="*/ 6096 h 6095"/>
                    <a:gd name="connsiteX6" fmla="*/ 4191 w 6286"/>
                    <a:gd name="connsiteY6" fmla="*/ 3810 h 6095"/>
                    <a:gd name="connsiteX7" fmla="*/ 6287 w 6286"/>
                    <a:gd name="connsiteY7" fmla="*/ 2477 h 6095"/>
                    <a:gd name="connsiteX8" fmla="*/ 3810 w 6286"/>
                    <a:gd name="connsiteY8" fmla="*/ 2381 h 6095"/>
                    <a:gd name="connsiteX9" fmla="*/ 3239 w 6286"/>
                    <a:gd name="connsiteY9" fmla="*/ 0 h 6095"/>
                    <a:gd name="connsiteX10" fmla="*/ 2381 w 6286"/>
                    <a:gd name="connsiteY10" fmla="*/ 2381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095">
                      <a:moveTo>
                        <a:pt x="2381" y="2381"/>
                      </a:moveTo>
                      <a:lnTo>
                        <a:pt x="0" y="2191"/>
                      </a:lnTo>
                      <a:lnTo>
                        <a:pt x="1905" y="3715"/>
                      </a:lnTo>
                      <a:lnTo>
                        <a:pt x="1048" y="6001"/>
                      </a:lnTo>
                      <a:lnTo>
                        <a:pt x="3048" y="4572"/>
                      </a:lnTo>
                      <a:lnTo>
                        <a:pt x="4953" y="6096"/>
                      </a:lnTo>
                      <a:lnTo>
                        <a:pt x="4191" y="3810"/>
                      </a:lnTo>
                      <a:lnTo>
                        <a:pt x="6287" y="2477"/>
                      </a:lnTo>
                      <a:lnTo>
                        <a:pt x="3810" y="2381"/>
                      </a:lnTo>
                      <a:lnTo>
                        <a:pt x="3239" y="0"/>
                      </a:lnTo>
                      <a:lnTo>
                        <a:pt x="238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1" name="Freeform: Shape 1520">
                  <a:extLst>
                    <a:ext uri="{FF2B5EF4-FFF2-40B4-BE49-F238E27FC236}">
                      <a16:creationId xmlns:a16="http://schemas.microsoft.com/office/drawing/2014/main" id="{87D4CD56-1CB7-1396-AF28-116D90DD6F30}"/>
                    </a:ext>
                  </a:extLst>
                </p:cNvPr>
                <p:cNvSpPr/>
                <p:nvPr/>
              </p:nvSpPr>
              <p:spPr>
                <a:xfrm>
                  <a:off x="12540130" y="1754082"/>
                  <a:ext cx="6191" cy="6381"/>
                </a:xfrm>
                <a:custGeom>
                  <a:avLst/>
                  <a:gdLst>
                    <a:gd name="connsiteX0" fmla="*/ 2572 w 6191"/>
                    <a:gd name="connsiteY0" fmla="*/ 2000 h 6381"/>
                    <a:gd name="connsiteX1" fmla="*/ 191 w 6191"/>
                    <a:gd name="connsiteY1" fmla="*/ 1048 h 6381"/>
                    <a:gd name="connsiteX2" fmla="*/ 1619 w 6191"/>
                    <a:gd name="connsiteY2" fmla="*/ 3048 h 6381"/>
                    <a:gd name="connsiteX3" fmla="*/ 0 w 6191"/>
                    <a:gd name="connsiteY3" fmla="*/ 5048 h 6381"/>
                    <a:gd name="connsiteX4" fmla="*/ 2381 w 6191"/>
                    <a:gd name="connsiteY4" fmla="*/ 4286 h 6381"/>
                    <a:gd name="connsiteX5" fmla="*/ 3715 w 6191"/>
                    <a:gd name="connsiteY5" fmla="*/ 6382 h 6381"/>
                    <a:gd name="connsiteX6" fmla="*/ 3810 w 6191"/>
                    <a:gd name="connsiteY6" fmla="*/ 3905 h 6381"/>
                    <a:gd name="connsiteX7" fmla="*/ 6191 w 6191"/>
                    <a:gd name="connsiteY7" fmla="*/ 3334 h 6381"/>
                    <a:gd name="connsiteX8" fmla="*/ 3905 w 6191"/>
                    <a:gd name="connsiteY8" fmla="*/ 2477 h 6381"/>
                    <a:gd name="connsiteX9" fmla="*/ 4000 w 6191"/>
                    <a:gd name="connsiteY9" fmla="*/ 0 h 6381"/>
                    <a:gd name="connsiteX10" fmla="*/ 2572 w 6191"/>
                    <a:gd name="connsiteY10" fmla="*/ 2000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381">
                      <a:moveTo>
                        <a:pt x="2572" y="2000"/>
                      </a:moveTo>
                      <a:lnTo>
                        <a:pt x="191" y="1048"/>
                      </a:lnTo>
                      <a:lnTo>
                        <a:pt x="1619" y="3048"/>
                      </a:lnTo>
                      <a:lnTo>
                        <a:pt x="0" y="5048"/>
                      </a:lnTo>
                      <a:lnTo>
                        <a:pt x="2381" y="4286"/>
                      </a:lnTo>
                      <a:lnTo>
                        <a:pt x="3715" y="6382"/>
                      </a:lnTo>
                      <a:lnTo>
                        <a:pt x="3810" y="3905"/>
                      </a:lnTo>
                      <a:lnTo>
                        <a:pt x="6191" y="3334"/>
                      </a:lnTo>
                      <a:lnTo>
                        <a:pt x="3905" y="2477"/>
                      </a:lnTo>
                      <a:lnTo>
                        <a:pt x="4000" y="0"/>
                      </a:lnTo>
                      <a:lnTo>
                        <a:pt x="2572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2" name="Freeform: Shape 1521">
                  <a:extLst>
                    <a:ext uri="{FF2B5EF4-FFF2-40B4-BE49-F238E27FC236}">
                      <a16:creationId xmlns:a16="http://schemas.microsoft.com/office/drawing/2014/main" id="{D1F51405-3D97-B682-CA13-55E901F8A40A}"/>
                    </a:ext>
                  </a:extLst>
                </p:cNvPr>
                <p:cNvSpPr/>
                <p:nvPr/>
              </p:nvSpPr>
              <p:spPr>
                <a:xfrm>
                  <a:off x="12491838" y="1756463"/>
                  <a:ext cx="6286" cy="6572"/>
                </a:xfrm>
                <a:custGeom>
                  <a:avLst/>
                  <a:gdLst>
                    <a:gd name="connsiteX0" fmla="*/ 3810 w 6286"/>
                    <a:gd name="connsiteY0" fmla="*/ 2191 h 6572"/>
                    <a:gd name="connsiteX1" fmla="*/ 2477 w 6286"/>
                    <a:gd name="connsiteY1" fmla="*/ 0 h 6572"/>
                    <a:gd name="connsiteX2" fmla="*/ 2477 w 6286"/>
                    <a:gd name="connsiteY2" fmla="*/ 2572 h 6572"/>
                    <a:gd name="connsiteX3" fmla="*/ 0 w 6286"/>
                    <a:gd name="connsiteY3" fmla="*/ 3143 h 6572"/>
                    <a:gd name="connsiteX4" fmla="*/ 2381 w 6286"/>
                    <a:gd name="connsiteY4" fmla="*/ 4001 h 6572"/>
                    <a:gd name="connsiteX5" fmla="*/ 2191 w 6286"/>
                    <a:gd name="connsiteY5" fmla="*/ 6572 h 6572"/>
                    <a:gd name="connsiteX6" fmla="*/ 3715 w 6286"/>
                    <a:gd name="connsiteY6" fmla="*/ 4477 h 6572"/>
                    <a:gd name="connsiteX7" fmla="*/ 6096 w 6286"/>
                    <a:gd name="connsiteY7" fmla="*/ 5429 h 6572"/>
                    <a:gd name="connsiteX8" fmla="*/ 4667 w 6286"/>
                    <a:gd name="connsiteY8" fmla="*/ 3334 h 6572"/>
                    <a:gd name="connsiteX9" fmla="*/ 6287 w 6286"/>
                    <a:gd name="connsiteY9" fmla="*/ 1429 h 6572"/>
                    <a:gd name="connsiteX10" fmla="*/ 3810 w 6286"/>
                    <a:gd name="connsiteY10" fmla="*/ 2191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572">
                      <a:moveTo>
                        <a:pt x="3810" y="2191"/>
                      </a:moveTo>
                      <a:lnTo>
                        <a:pt x="2477" y="0"/>
                      </a:lnTo>
                      <a:lnTo>
                        <a:pt x="2477" y="2572"/>
                      </a:lnTo>
                      <a:lnTo>
                        <a:pt x="0" y="3143"/>
                      </a:lnTo>
                      <a:lnTo>
                        <a:pt x="2381" y="4001"/>
                      </a:lnTo>
                      <a:lnTo>
                        <a:pt x="2191" y="6572"/>
                      </a:lnTo>
                      <a:lnTo>
                        <a:pt x="3715" y="4477"/>
                      </a:lnTo>
                      <a:lnTo>
                        <a:pt x="6096" y="5429"/>
                      </a:lnTo>
                      <a:lnTo>
                        <a:pt x="4667" y="3334"/>
                      </a:lnTo>
                      <a:lnTo>
                        <a:pt x="6287" y="1429"/>
                      </a:lnTo>
                      <a:lnTo>
                        <a:pt x="3810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3" name="Freeform: Shape 1522">
                  <a:extLst>
                    <a:ext uri="{FF2B5EF4-FFF2-40B4-BE49-F238E27FC236}">
                      <a16:creationId xmlns:a16="http://schemas.microsoft.com/office/drawing/2014/main" id="{D2FBAF1B-D432-FB44-BFC9-616688B2FB59}"/>
                    </a:ext>
                  </a:extLst>
                </p:cNvPr>
                <p:cNvSpPr/>
                <p:nvPr/>
              </p:nvSpPr>
              <p:spPr>
                <a:xfrm>
                  <a:off x="12436403" y="1681311"/>
                  <a:ext cx="6382" cy="6667"/>
                </a:xfrm>
                <a:custGeom>
                  <a:avLst/>
                  <a:gdLst>
                    <a:gd name="connsiteX0" fmla="*/ 4001 w 6382"/>
                    <a:gd name="connsiteY0" fmla="*/ 2572 h 6667"/>
                    <a:gd name="connsiteX1" fmla="*/ 4191 w 6382"/>
                    <a:gd name="connsiteY1" fmla="*/ 0 h 6667"/>
                    <a:gd name="connsiteX2" fmla="*/ 2572 w 6382"/>
                    <a:gd name="connsiteY2" fmla="*/ 2000 h 6667"/>
                    <a:gd name="connsiteX3" fmla="*/ 191 w 6382"/>
                    <a:gd name="connsiteY3" fmla="*/ 1048 h 6667"/>
                    <a:gd name="connsiteX4" fmla="*/ 1620 w 6382"/>
                    <a:gd name="connsiteY4" fmla="*/ 3239 h 6667"/>
                    <a:gd name="connsiteX5" fmla="*/ 0 w 6382"/>
                    <a:gd name="connsiteY5" fmla="*/ 5144 h 6667"/>
                    <a:gd name="connsiteX6" fmla="*/ 2477 w 6382"/>
                    <a:gd name="connsiteY6" fmla="*/ 4477 h 6667"/>
                    <a:gd name="connsiteX7" fmla="*/ 3810 w 6382"/>
                    <a:gd name="connsiteY7" fmla="*/ 6668 h 6667"/>
                    <a:gd name="connsiteX8" fmla="*/ 3906 w 6382"/>
                    <a:gd name="connsiteY8" fmla="*/ 4096 h 6667"/>
                    <a:gd name="connsiteX9" fmla="*/ 6382 w 6382"/>
                    <a:gd name="connsiteY9" fmla="*/ 3429 h 6667"/>
                    <a:gd name="connsiteX10" fmla="*/ 4001 w 6382"/>
                    <a:gd name="connsiteY10" fmla="*/ 2572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2" h="6667">
                      <a:moveTo>
                        <a:pt x="4001" y="2572"/>
                      </a:moveTo>
                      <a:lnTo>
                        <a:pt x="4191" y="0"/>
                      </a:lnTo>
                      <a:lnTo>
                        <a:pt x="2572" y="2000"/>
                      </a:lnTo>
                      <a:lnTo>
                        <a:pt x="191" y="1048"/>
                      </a:lnTo>
                      <a:lnTo>
                        <a:pt x="1620" y="3239"/>
                      </a:lnTo>
                      <a:lnTo>
                        <a:pt x="0" y="5144"/>
                      </a:lnTo>
                      <a:lnTo>
                        <a:pt x="2477" y="4477"/>
                      </a:lnTo>
                      <a:lnTo>
                        <a:pt x="3810" y="6668"/>
                      </a:lnTo>
                      <a:lnTo>
                        <a:pt x="3906" y="4096"/>
                      </a:lnTo>
                      <a:lnTo>
                        <a:pt x="6382" y="3429"/>
                      </a:lnTo>
                      <a:lnTo>
                        <a:pt x="4001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4" name="Freeform: Shape 1523">
                  <a:extLst>
                    <a:ext uri="{FF2B5EF4-FFF2-40B4-BE49-F238E27FC236}">
                      <a16:creationId xmlns:a16="http://schemas.microsoft.com/office/drawing/2014/main" id="{217BE581-8B52-91E3-8A1D-F624679641DA}"/>
                    </a:ext>
                  </a:extLst>
                </p:cNvPr>
                <p:cNvSpPr/>
                <p:nvPr/>
              </p:nvSpPr>
              <p:spPr>
                <a:xfrm>
                  <a:off x="12429069" y="1866287"/>
                  <a:ext cx="6667" cy="6477"/>
                </a:xfrm>
                <a:custGeom>
                  <a:avLst/>
                  <a:gdLst>
                    <a:gd name="connsiteX0" fmla="*/ 4667 w 6667"/>
                    <a:gd name="connsiteY0" fmla="*/ 2667 h 6477"/>
                    <a:gd name="connsiteX1" fmla="*/ 5619 w 6667"/>
                    <a:gd name="connsiteY1" fmla="*/ 191 h 6477"/>
                    <a:gd name="connsiteX2" fmla="*/ 3429 w 6667"/>
                    <a:gd name="connsiteY2" fmla="*/ 1715 h 6477"/>
                    <a:gd name="connsiteX3" fmla="*/ 1428 w 6667"/>
                    <a:gd name="connsiteY3" fmla="*/ 0 h 6477"/>
                    <a:gd name="connsiteX4" fmla="*/ 2191 w 6667"/>
                    <a:gd name="connsiteY4" fmla="*/ 2572 h 6477"/>
                    <a:gd name="connsiteX5" fmla="*/ 0 w 6667"/>
                    <a:gd name="connsiteY5" fmla="*/ 3905 h 6477"/>
                    <a:gd name="connsiteX6" fmla="*/ 2571 w 6667"/>
                    <a:gd name="connsiteY6" fmla="*/ 4000 h 6477"/>
                    <a:gd name="connsiteX7" fmla="*/ 3238 w 6667"/>
                    <a:gd name="connsiteY7" fmla="*/ 6477 h 6477"/>
                    <a:gd name="connsiteX8" fmla="*/ 4096 w 6667"/>
                    <a:gd name="connsiteY8" fmla="*/ 4000 h 6477"/>
                    <a:gd name="connsiteX9" fmla="*/ 6667 w 6667"/>
                    <a:gd name="connsiteY9" fmla="*/ 4191 h 6477"/>
                    <a:gd name="connsiteX10" fmla="*/ 4667 w 6667"/>
                    <a:gd name="connsiteY10" fmla="*/ 2667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477">
                      <a:moveTo>
                        <a:pt x="4667" y="2667"/>
                      </a:moveTo>
                      <a:lnTo>
                        <a:pt x="5619" y="191"/>
                      </a:lnTo>
                      <a:lnTo>
                        <a:pt x="3429" y="1715"/>
                      </a:lnTo>
                      <a:lnTo>
                        <a:pt x="1428" y="0"/>
                      </a:lnTo>
                      <a:lnTo>
                        <a:pt x="2191" y="2572"/>
                      </a:lnTo>
                      <a:lnTo>
                        <a:pt x="0" y="3905"/>
                      </a:lnTo>
                      <a:lnTo>
                        <a:pt x="2571" y="4000"/>
                      </a:lnTo>
                      <a:lnTo>
                        <a:pt x="3238" y="6477"/>
                      </a:lnTo>
                      <a:lnTo>
                        <a:pt x="4096" y="4000"/>
                      </a:lnTo>
                      <a:lnTo>
                        <a:pt x="6667" y="4191"/>
                      </a:lnTo>
                      <a:lnTo>
                        <a:pt x="4667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5" name="Freeform: Shape 1524">
                  <a:extLst>
                    <a:ext uri="{FF2B5EF4-FFF2-40B4-BE49-F238E27FC236}">
                      <a16:creationId xmlns:a16="http://schemas.microsoft.com/office/drawing/2014/main" id="{C6E5677E-354F-D447-4424-B2D472C61679}"/>
                    </a:ext>
                  </a:extLst>
                </p:cNvPr>
                <p:cNvSpPr/>
                <p:nvPr/>
              </p:nvSpPr>
              <p:spPr>
                <a:xfrm>
                  <a:off x="12403447" y="1848380"/>
                  <a:ext cx="6572" cy="6762"/>
                </a:xfrm>
                <a:custGeom>
                  <a:avLst/>
                  <a:gdLst>
                    <a:gd name="connsiteX0" fmla="*/ 4857 w 6572"/>
                    <a:gd name="connsiteY0" fmla="*/ 3524 h 6762"/>
                    <a:gd name="connsiteX1" fmla="*/ 6572 w 6572"/>
                    <a:gd name="connsiteY1" fmla="*/ 1524 h 6762"/>
                    <a:gd name="connsiteX2" fmla="*/ 4000 w 6572"/>
                    <a:gd name="connsiteY2" fmla="*/ 2286 h 6762"/>
                    <a:gd name="connsiteX3" fmla="*/ 2667 w 6572"/>
                    <a:gd name="connsiteY3" fmla="*/ 0 h 6762"/>
                    <a:gd name="connsiteX4" fmla="*/ 2571 w 6572"/>
                    <a:gd name="connsiteY4" fmla="*/ 2667 h 6762"/>
                    <a:gd name="connsiteX5" fmla="*/ 0 w 6572"/>
                    <a:gd name="connsiteY5" fmla="*/ 3238 h 6762"/>
                    <a:gd name="connsiteX6" fmla="*/ 2476 w 6572"/>
                    <a:gd name="connsiteY6" fmla="*/ 4191 h 6762"/>
                    <a:gd name="connsiteX7" fmla="*/ 2286 w 6572"/>
                    <a:gd name="connsiteY7" fmla="*/ 6763 h 6762"/>
                    <a:gd name="connsiteX8" fmla="*/ 3905 w 6572"/>
                    <a:gd name="connsiteY8" fmla="*/ 4667 h 6762"/>
                    <a:gd name="connsiteX9" fmla="*/ 6382 w 6572"/>
                    <a:gd name="connsiteY9" fmla="*/ 5715 h 6762"/>
                    <a:gd name="connsiteX10" fmla="*/ 4857 w 6572"/>
                    <a:gd name="connsiteY10" fmla="*/ 3524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762">
                      <a:moveTo>
                        <a:pt x="4857" y="3524"/>
                      </a:moveTo>
                      <a:lnTo>
                        <a:pt x="6572" y="1524"/>
                      </a:lnTo>
                      <a:lnTo>
                        <a:pt x="4000" y="2286"/>
                      </a:lnTo>
                      <a:lnTo>
                        <a:pt x="2667" y="0"/>
                      </a:lnTo>
                      <a:lnTo>
                        <a:pt x="2571" y="2667"/>
                      </a:lnTo>
                      <a:lnTo>
                        <a:pt x="0" y="3238"/>
                      </a:lnTo>
                      <a:lnTo>
                        <a:pt x="2476" y="4191"/>
                      </a:lnTo>
                      <a:lnTo>
                        <a:pt x="2286" y="6763"/>
                      </a:lnTo>
                      <a:lnTo>
                        <a:pt x="3905" y="4667"/>
                      </a:lnTo>
                      <a:lnTo>
                        <a:pt x="6382" y="5715"/>
                      </a:lnTo>
                      <a:lnTo>
                        <a:pt x="4857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6" name="Freeform: Shape 1525">
                  <a:extLst>
                    <a:ext uri="{FF2B5EF4-FFF2-40B4-BE49-F238E27FC236}">
                      <a16:creationId xmlns:a16="http://schemas.microsoft.com/office/drawing/2014/main" id="{0C2DC00D-2866-134A-76E5-74AC5767FBF3}"/>
                    </a:ext>
                  </a:extLst>
                </p:cNvPr>
                <p:cNvSpPr/>
                <p:nvPr/>
              </p:nvSpPr>
              <p:spPr>
                <a:xfrm>
                  <a:off x="12340581" y="1699313"/>
                  <a:ext cx="6762" cy="6953"/>
                </a:xfrm>
                <a:custGeom>
                  <a:avLst/>
                  <a:gdLst>
                    <a:gd name="connsiteX0" fmla="*/ 4096 w 6762"/>
                    <a:gd name="connsiteY0" fmla="*/ 4191 h 6953"/>
                    <a:gd name="connsiteX1" fmla="*/ 6763 w 6762"/>
                    <a:gd name="connsiteY1" fmla="*/ 3524 h 6953"/>
                    <a:gd name="connsiteX2" fmla="*/ 4191 w 6762"/>
                    <a:gd name="connsiteY2" fmla="*/ 2667 h 6953"/>
                    <a:gd name="connsiteX3" fmla="*/ 4382 w 6762"/>
                    <a:gd name="connsiteY3" fmla="*/ 0 h 6953"/>
                    <a:gd name="connsiteX4" fmla="*/ 2763 w 6762"/>
                    <a:gd name="connsiteY4" fmla="*/ 2096 h 6953"/>
                    <a:gd name="connsiteX5" fmla="*/ 191 w 6762"/>
                    <a:gd name="connsiteY5" fmla="*/ 1143 h 6953"/>
                    <a:gd name="connsiteX6" fmla="*/ 1810 w 6762"/>
                    <a:gd name="connsiteY6" fmla="*/ 3334 h 6953"/>
                    <a:gd name="connsiteX7" fmla="*/ 0 w 6762"/>
                    <a:gd name="connsiteY7" fmla="*/ 5429 h 6953"/>
                    <a:gd name="connsiteX8" fmla="*/ 2667 w 6762"/>
                    <a:gd name="connsiteY8" fmla="*/ 4572 h 6953"/>
                    <a:gd name="connsiteX9" fmla="*/ 4000 w 6762"/>
                    <a:gd name="connsiteY9" fmla="*/ 6953 h 6953"/>
                    <a:gd name="connsiteX10" fmla="*/ 4096 w 6762"/>
                    <a:gd name="connsiteY10" fmla="*/ 4191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6953">
                      <a:moveTo>
                        <a:pt x="4096" y="4191"/>
                      </a:moveTo>
                      <a:lnTo>
                        <a:pt x="6763" y="3524"/>
                      </a:lnTo>
                      <a:lnTo>
                        <a:pt x="4191" y="2667"/>
                      </a:lnTo>
                      <a:lnTo>
                        <a:pt x="4382" y="0"/>
                      </a:lnTo>
                      <a:lnTo>
                        <a:pt x="2763" y="2096"/>
                      </a:lnTo>
                      <a:lnTo>
                        <a:pt x="191" y="1143"/>
                      </a:lnTo>
                      <a:lnTo>
                        <a:pt x="1810" y="3334"/>
                      </a:lnTo>
                      <a:lnTo>
                        <a:pt x="0" y="5429"/>
                      </a:lnTo>
                      <a:lnTo>
                        <a:pt x="2667" y="4572"/>
                      </a:lnTo>
                      <a:lnTo>
                        <a:pt x="4000" y="6953"/>
                      </a:lnTo>
                      <a:lnTo>
                        <a:pt x="409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7" name="Freeform: Shape 1526">
                  <a:extLst>
                    <a:ext uri="{FF2B5EF4-FFF2-40B4-BE49-F238E27FC236}">
                      <a16:creationId xmlns:a16="http://schemas.microsoft.com/office/drawing/2014/main" id="{DA0EDCA9-7E1A-FBA4-AA3C-118C2AD1E7CF}"/>
                    </a:ext>
                  </a:extLst>
                </p:cNvPr>
                <p:cNvSpPr/>
                <p:nvPr/>
              </p:nvSpPr>
              <p:spPr>
                <a:xfrm>
                  <a:off x="12301719" y="1798469"/>
                  <a:ext cx="6858" cy="7048"/>
                </a:xfrm>
                <a:custGeom>
                  <a:avLst/>
                  <a:gdLst>
                    <a:gd name="connsiteX0" fmla="*/ 4096 w 6858"/>
                    <a:gd name="connsiteY0" fmla="*/ 4858 h 7048"/>
                    <a:gd name="connsiteX1" fmla="*/ 6668 w 6858"/>
                    <a:gd name="connsiteY1" fmla="*/ 5905 h 7048"/>
                    <a:gd name="connsiteX2" fmla="*/ 5049 w 6858"/>
                    <a:gd name="connsiteY2" fmla="*/ 3715 h 7048"/>
                    <a:gd name="connsiteX3" fmla="*/ 6858 w 6858"/>
                    <a:gd name="connsiteY3" fmla="*/ 1524 h 7048"/>
                    <a:gd name="connsiteX4" fmla="*/ 4191 w 6858"/>
                    <a:gd name="connsiteY4" fmla="*/ 2381 h 7048"/>
                    <a:gd name="connsiteX5" fmla="*/ 2763 w 6858"/>
                    <a:gd name="connsiteY5" fmla="*/ 0 h 7048"/>
                    <a:gd name="connsiteX6" fmla="*/ 2667 w 6858"/>
                    <a:gd name="connsiteY6" fmla="*/ 2762 h 7048"/>
                    <a:gd name="connsiteX7" fmla="*/ 0 w 6858"/>
                    <a:gd name="connsiteY7" fmla="*/ 3429 h 7048"/>
                    <a:gd name="connsiteX8" fmla="*/ 2667 w 6858"/>
                    <a:gd name="connsiteY8" fmla="*/ 4381 h 7048"/>
                    <a:gd name="connsiteX9" fmla="*/ 2477 w 6858"/>
                    <a:gd name="connsiteY9" fmla="*/ 7048 h 7048"/>
                    <a:gd name="connsiteX10" fmla="*/ 4096 w 6858"/>
                    <a:gd name="connsiteY10" fmla="*/ 485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7048">
                      <a:moveTo>
                        <a:pt x="4096" y="4858"/>
                      </a:moveTo>
                      <a:lnTo>
                        <a:pt x="6668" y="5905"/>
                      </a:lnTo>
                      <a:lnTo>
                        <a:pt x="5049" y="3715"/>
                      </a:lnTo>
                      <a:lnTo>
                        <a:pt x="6858" y="1524"/>
                      </a:lnTo>
                      <a:lnTo>
                        <a:pt x="4191" y="2381"/>
                      </a:lnTo>
                      <a:lnTo>
                        <a:pt x="2763" y="0"/>
                      </a:lnTo>
                      <a:lnTo>
                        <a:pt x="2667" y="2762"/>
                      </a:lnTo>
                      <a:lnTo>
                        <a:pt x="0" y="3429"/>
                      </a:lnTo>
                      <a:lnTo>
                        <a:pt x="2667" y="4381"/>
                      </a:lnTo>
                      <a:lnTo>
                        <a:pt x="2477" y="7048"/>
                      </a:lnTo>
                      <a:lnTo>
                        <a:pt x="4096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8" name="Freeform: Shape 1527">
                  <a:extLst>
                    <a:ext uri="{FF2B5EF4-FFF2-40B4-BE49-F238E27FC236}">
                      <a16:creationId xmlns:a16="http://schemas.microsoft.com/office/drawing/2014/main" id="{266974E9-6008-EAD9-6DA8-644499DA1DE9}"/>
                    </a:ext>
                  </a:extLst>
                </p:cNvPr>
                <p:cNvSpPr/>
                <p:nvPr/>
              </p:nvSpPr>
              <p:spPr>
                <a:xfrm>
                  <a:off x="12277335" y="1796754"/>
                  <a:ext cx="7143" cy="6953"/>
                </a:xfrm>
                <a:custGeom>
                  <a:avLst/>
                  <a:gdLst>
                    <a:gd name="connsiteX0" fmla="*/ 3429 w 7143"/>
                    <a:gd name="connsiteY0" fmla="*/ 5144 h 6953"/>
                    <a:gd name="connsiteX1" fmla="*/ 5620 w 7143"/>
                    <a:gd name="connsiteY1" fmla="*/ 6953 h 6953"/>
                    <a:gd name="connsiteX2" fmla="*/ 4763 w 7143"/>
                    <a:gd name="connsiteY2" fmla="*/ 4286 h 6953"/>
                    <a:gd name="connsiteX3" fmla="*/ 7144 w 7143"/>
                    <a:gd name="connsiteY3" fmla="*/ 2762 h 6953"/>
                    <a:gd name="connsiteX4" fmla="*/ 4382 w 7143"/>
                    <a:gd name="connsiteY4" fmla="*/ 2762 h 6953"/>
                    <a:gd name="connsiteX5" fmla="*/ 3715 w 7143"/>
                    <a:gd name="connsiteY5" fmla="*/ 0 h 6953"/>
                    <a:gd name="connsiteX6" fmla="*/ 2763 w 7143"/>
                    <a:gd name="connsiteY6" fmla="*/ 2667 h 6953"/>
                    <a:gd name="connsiteX7" fmla="*/ 0 w 7143"/>
                    <a:gd name="connsiteY7" fmla="*/ 2476 h 6953"/>
                    <a:gd name="connsiteX8" fmla="*/ 2191 w 7143"/>
                    <a:gd name="connsiteY8" fmla="*/ 4191 h 6953"/>
                    <a:gd name="connsiteX9" fmla="*/ 1144 w 7143"/>
                    <a:gd name="connsiteY9" fmla="*/ 6763 h 6953"/>
                    <a:gd name="connsiteX10" fmla="*/ 3429 w 7143"/>
                    <a:gd name="connsiteY10" fmla="*/ 5144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6953">
                      <a:moveTo>
                        <a:pt x="3429" y="5144"/>
                      </a:moveTo>
                      <a:lnTo>
                        <a:pt x="5620" y="6953"/>
                      </a:lnTo>
                      <a:lnTo>
                        <a:pt x="4763" y="4286"/>
                      </a:lnTo>
                      <a:lnTo>
                        <a:pt x="7144" y="2762"/>
                      </a:lnTo>
                      <a:lnTo>
                        <a:pt x="4382" y="2762"/>
                      </a:lnTo>
                      <a:lnTo>
                        <a:pt x="3715" y="0"/>
                      </a:lnTo>
                      <a:lnTo>
                        <a:pt x="2763" y="2667"/>
                      </a:lnTo>
                      <a:lnTo>
                        <a:pt x="0" y="2476"/>
                      </a:lnTo>
                      <a:lnTo>
                        <a:pt x="2191" y="4191"/>
                      </a:lnTo>
                      <a:lnTo>
                        <a:pt x="1144" y="6763"/>
                      </a:lnTo>
                      <a:lnTo>
                        <a:pt x="342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9" name="Freeform: Shape 1528">
                  <a:extLst>
                    <a:ext uri="{FF2B5EF4-FFF2-40B4-BE49-F238E27FC236}">
                      <a16:creationId xmlns:a16="http://schemas.microsoft.com/office/drawing/2014/main" id="{24A75FB7-A0A3-39AC-7AF8-21E98BA1DD9E}"/>
                    </a:ext>
                  </a:extLst>
                </p:cNvPr>
                <p:cNvSpPr/>
                <p:nvPr/>
              </p:nvSpPr>
              <p:spPr>
                <a:xfrm>
                  <a:off x="12214090" y="1658928"/>
                  <a:ext cx="7333" cy="6953"/>
                </a:xfrm>
                <a:custGeom>
                  <a:avLst/>
                  <a:gdLst>
                    <a:gd name="connsiteX0" fmla="*/ 2857 w 7333"/>
                    <a:gd name="connsiteY0" fmla="*/ 4191 h 6953"/>
                    <a:gd name="connsiteX1" fmla="*/ 3620 w 7333"/>
                    <a:gd name="connsiteY1" fmla="*/ 6953 h 6953"/>
                    <a:gd name="connsiteX2" fmla="*/ 4476 w 7333"/>
                    <a:gd name="connsiteY2" fmla="*/ 4286 h 6953"/>
                    <a:gd name="connsiteX3" fmla="*/ 7334 w 7333"/>
                    <a:gd name="connsiteY3" fmla="*/ 4572 h 6953"/>
                    <a:gd name="connsiteX4" fmla="*/ 5048 w 7333"/>
                    <a:gd name="connsiteY4" fmla="*/ 2762 h 6953"/>
                    <a:gd name="connsiteX5" fmla="*/ 6191 w 7333"/>
                    <a:gd name="connsiteY5" fmla="*/ 190 h 6953"/>
                    <a:gd name="connsiteX6" fmla="*/ 3810 w 7333"/>
                    <a:gd name="connsiteY6" fmla="*/ 1810 h 6953"/>
                    <a:gd name="connsiteX7" fmla="*/ 1619 w 7333"/>
                    <a:gd name="connsiteY7" fmla="*/ 0 h 6953"/>
                    <a:gd name="connsiteX8" fmla="*/ 2477 w 7333"/>
                    <a:gd name="connsiteY8" fmla="*/ 2667 h 6953"/>
                    <a:gd name="connsiteX9" fmla="*/ 0 w 7333"/>
                    <a:gd name="connsiteY9" fmla="*/ 4191 h 6953"/>
                    <a:gd name="connsiteX10" fmla="*/ 2857 w 7333"/>
                    <a:gd name="connsiteY10" fmla="*/ 4191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3" h="6953">
                      <a:moveTo>
                        <a:pt x="2857" y="4191"/>
                      </a:moveTo>
                      <a:lnTo>
                        <a:pt x="3620" y="6953"/>
                      </a:lnTo>
                      <a:lnTo>
                        <a:pt x="4476" y="4286"/>
                      </a:lnTo>
                      <a:lnTo>
                        <a:pt x="7334" y="4572"/>
                      </a:lnTo>
                      <a:lnTo>
                        <a:pt x="5048" y="2762"/>
                      </a:lnTo>
                      <a:lnTo>
                        <a:pt x="6191" y="190"/>
                      </a:lnTo>
                      <a:lnTo>
                        <a:pt x="3810" y="1810"/>
                      </a:lnTo>
                      <a:lnTo>
                        <a:pt x="1619" y="0"/>
                      </a:lnTo>
                      <a:lnTo>
                        <a:pt x="2477" y="2667"/>
                      </a:lnTo>
                      <a:lnTo>
                        <a:pt x="0" y="4191"/>
                      </a:lnTo>
                      <a:lnTo>
                        <a:pt x="2857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0" name="Freeform: Shape 1529">
                  <a:extLst>
                    <a:ext uri="{FF2B5EF4-FFF2-40B4-BE49-F238E27FC236}">
                      <a16:creationId xmlns:a16="http://schemas.microsoft.com/office/drawing/2014/main" id="{7A84CD58-C98E-9AB0-08F5-3C7F4C70326E}"/>
                    </a:ext>
                  </a:extLst>
                </p:cNvPr>
                <p:cNvSpPr/>
                <p:nvPr/>
              </p:nvSpPr>
              <p:spPr>
                <a:xfrm>
                  <a:off x="12144081" y="1912674"/>
                  <a:ext cx="7525" cy="7334"/>
                </a:xfrm>
                <a:custGeom>
                  <a:avLst/>
                  <a:gdLst>
                    <a:gd name="connsiteX0" fmla="*/ 2477 w 7525"/>
                    <a:gd name="connsiteY0" fmla="*/ 2857 h 7334"/>
                    <a:gd name="connsiteX1" fmla="*/ 0 w 7525"/>
                    <a:gd name="connsiteY1" fmla="*/ 4381 h 7334"/>
                    <a:gd name="connsiteX2" fmla="*/ 2953 w 7525"/>
                    <a:gd name="connsiteY2" fmla="*/ 4477 h 7334"/>
                    <a:gd name="connsiteX3" fmla="*/ 3620 w 7525"/>
                    <a:gd name="connsiteY3" fmla="*/ 7334 h 7334"/>
                    <a:gd name="connsiteX4" fmla="*/ 4572 w 7525"/>
                    <a:gd name="connsiteY4" fmla="*/ 4572 h 7334"/>
                    <a:gd name="connsiteX5" fmla="*/ 7525 w 7525"/>
                    <a:gd name="connsiteY5" fmla="*/ 4763 h 7334"/>
                    <a:gd name="connsiteX6" fmla="*/ 5239 w 7525"/>
                    <a:gd name="connsiteY6" fmla="*/ 2953 h 7334"/>
                    <a:gd name="connsiteX7" fmla="*/ 6287 w 7525"/>
                    <a:gd name="connsiteY7" fmla="*/ 286 h 7334"/>
                    <a:gd name="connsiteX8" fmla="*/ 3906 w 7525"/>
                    <a:gd name="connsiteY8" fmla="*/ 1905 h 7334"/>
                    <a:gd name="connsiteX9" fmla="*/ 1620 w 7525"/>
                    <a:gd name="connsiteY9" fmla="*/ 0 h 7334"/>
                    <a:gd name="connsiteX10" fmla="*/ 2477 w 7525"/>
                    <a:gd name="connsiteY10" fmla="*/ 2857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525" h="7334">
                      <a:moveTo>
                        <a:pt x="2477" y="2857"/>
                      </a:moveTo>
                      <a:lnTo>
                        <a:pt x="0" y="4381"/>
                      </a:lnTo>
                      <a:lnTo>
                        <a:pt x="2953" y="4477"/>
                      </a:lnTo>
                      <a:lnTo>
                        <a:pt x="3620" y="7334"/>
                      </a:lnTo>
                      <a:lnTo>
                        <a:pt x="4572" y="4572"/>
                      </a:lnTo>
                      <a:lnTo>
                        <a:pt x="7525" y="4763"/>
                      </a:lnTo>
                      <a:lnTo>
                        <a:pt x="5239" y="2953"/>
                      </a:lnTo>
                      <a:lnTo>
                        <a:pt x="6287" y="286"/>
                      </a:lnTo>
                      <a:lnTo>
                        <a:pt x="3906" y="1905"/>
                      </a:lnTo>
                      <a:lnTo>
                        <a:pt x="1620" y="0"/>
                      </a:lnTo>
                      <a:lnTo>
                        <a:pt x="2477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1" name="Freeform: Shape 1530">
                  <a:extLst>
                    <a:ext uri="{FF2B5EF4-FFF2-40B4-BE49-F238E27FC236}">
                      <a16:creationId xmlns:a16="http://schemas.microsoft.com/office/drawing/2014/main" id="{5DE8ADD9-BF4B-2CC4-00D6-BBE9935E19A0}"/>
                    </a:ext>
                  </a:extLst>
                </p:cNvPr>
                <p:cNvSpPr/>
                <p:nvPr/>
              </p:nvSpPr>
              <p:spPr>
                <a:xfrm>
                  <a:off x="12069405" y="1890671"/>
                  <a:ext cx="7524" cy="7810"/>
                </a:xfrm>
                <a:custGeom>
                  <a:avLst/>
                  <a:gdLst>
                    <a:gd name="connsiteX0" fmla="*/ 3048 w 7524"/>
                    <a:gd name="connsiteY0" fmla="*/ 2381 h 7810"/>
                    <a:gd name="connsiteX1" fmla="*/ 190 w 7524"/>
                    <a:gd name="connsiteY1" fmla="*/ 1238 h 7810"/>
                    <a:gd name="connsiteX2" fmla="*/ 1905 w 7524"/>
                    <a:gd name="connsiteY2" fmla="*/ 3810 h 7810"/>
                    <a:gd name="connsiteX3" fmla="*/ 0 w 7524"/>
                    <a:gd name="connsiteY3" fmla="*/ 6096 h 7810"/>
                    <a:gd name="connsiteX4" fmla="*/ 2857 w 7524"/>
                    <a:gd name="connsiteY4" fmla="*/ 5239 h 7810"/>
                    <a:gd name="connsiteX5" fmla="*/ 4476 w 7524"/>
                    <a:gd name="connsiteY5" fmla="*/ 7810 h 7810"/>
                    <a:gd name="connsiteX6" fmla="*/ 4572 w 7524"/>
                    <a:gd name="connsiteY6" fmla="*/ 4763 h 7810"/>
                    <a:gd name="connsiteX7" fmla="*/ 7525 w 7524"/>
                    <a:gd name="connsiteY7" fmla="*/ 4000 h 7810"/>
                    <a:gd name="connsiteX8" fmla="*/ 4667 w 7524"/>
                    <a:gd name="connsiteY8" fmla="*/ 3048 h 7810"/>
                    <a:gd name="connsiteX9" fmla="*/ 4858 w 7524"/>
                    <a:gd name="connsiteY9" fmla="*/ 0 h 7810"/>
                    <a:gd name="connsiteX10" fmla="*/ 3048 w 7524"/>
                    <a:gd name="connsiteY10" fmla="*/ 2381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524" h="7810">
                      <a:moveTo>
                        <a:pt x="3048" y="2381"/>
                      </a:moveTo>
                      <a:lnTo>
                        <a:pt x="190" y="1238"/>
                      </a:lnTo>
                      <a:lnTo>
                        <a:pt x="1905" y="3810"/>
                      </a:lnTo>
                      <a:lnTo>
                        <a:pt x="0" y="6096"/>
                      </a:lnTo>
                      <a:lnTo>
                        <a:pt x="2857" y="5239"/>
                      </a:lnTo>
                      <a:lnTo>
                        <a:pt x="4476" y="7810"/>
                      </a:lnTo>
                      <a:lnTo>
                        <a:pt x="4572" y="4763"/>
                      </a:lnTo>
                      <a:lnTo>
                        <a:pt x="7525" y="4000"/>
                      </a:lnTo>
                      <a:lnTo>
                        <a:pt x="4667" y="3048"/>
                      </a:lnTo>
                      <a:lnTo>
                        <a:pt x="4858" y="0"/>
                      </a:lnTo>
                      <a:lnTo>
                        <a:pt x="304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2" name="Freeform: Shape 1531">
                  <a:extLst>
                    <a:ext uri="{FF2B5EF4-FFF2-40B4-BE49-F238E27FC236}">
                      <a16:creationId xmlns:a16="http://schemas.microsoft.com/office/drawing/2014/main" id="{E8B1350B-7D93-2559-C196-7A9C937AD1DE}"/>
                    </a:ext>
                  </a:extLst>
                </p:cNvPr>
                <p:cNvSpPr/>
                <p:nvPr/>
              </p:nvSpPr>
              <p:spPr>
                <a:xfrm>
                  <a:off x="12046354" y="1903911"/>
                  <a:ext cx="7905" cy="7619"/>
                </a:xfrm>
                <a:custGeom>
                  <a:avLst/>
                  <a:gdLst>
                    <a:gd name="connsiteX0" fmla="*/ 4096 w 7905"/>
                    <a:gd name="connsiteY0" fmla="*/ 2000 h 7619"/>
                    <a:gd name="connsiteX1" fmla="*/ 1715 w 7905"/>
                    <a:gd name="connsiteY1" fmla="*/ 0 h 7619"/>
                    <a:gd name="connsiteX2" fmla="*/ 2572 w 7905"/>
                    <a:gd name="connsiteY2" fmla="*/ 2953 h 7619"/>
                    <a:gd name="connsiteX3" fmla="*/ 0 w 7905"/>
                    <a:gd name="connsiteY3" fmla="*/ 4572 h 7619"/>
                    <a:gd name="connsiteX4" fmla="*/ 3048 w 7905"/>
                    <a:gd name="connsiteY4" fmla="*/ 4667 h 7619"/>
                    <a:gd name="connsiteX5" fmla="*/ 3810 w 7905"/>
                    <a:gd name="connsiteY5" fmla="*/ 7620 h 7619"/>
                    <a:gd name="connsiteX6" fmla="*/ 4858 w 7905"/>
                    <a:gd name="connsiteY6" fmla="*/ 4667 h 7619"/>
                    <a:gd name="connsiteX7" fmla="*/ 7906 w 7905"/>
                    <a:gd name="connsiteY7" fmla="*/ 4953 h 7619"/>
                    <a:gd name="connsiteX8" fmla="*/ 5429 w 7905"/>
                    <a:gd name="connsiteY8" fmla="*/ 3048 h 7619"/>
                    <a:gd name="connsiteX9" fmla="*/ 6572 w 7905"/>
                    <a:gd name="connsiteY9" fmla="*/ 190 h 7619"/>
                    <a:gd name="connsiteX10" fmla="*/ 4096 w 7905"/>
                    <a:gd name="connsiteY10" fmla="*/ 2000 h 7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19">
                      <a:moveTo>
                        <a:pt x="4096" y="2000"/>
                      </a:moveTo>
                      <a:lnTo>
                        <a:pt x="1715" y="0"/>
                      </a:lnTo>
                      <a:lnTo>
                        <a:pt x="2572" y="2953"/>
                      </a:lnTo>
                      <a:lnTo>
                        <a:pt x="0" y="4572"/>
                      </a:lnTo>
                      <a:lnTo>
                        <a:pt x="3048" y="4667"/>
                      </a:lnTo>
                      <a:lnTo>
                        <a:pt x="3810" y="7620"/>
                      </a:lnTo>
                      <a:lnTo>
                        <a:pt x="4858" y="4667"/>
                      </a:lnTo>
                      <a:lnTo>
                        <a:pt x="7906" y="4953"/>
                      </a:lnTo>
                      <a:lnTo>
                        <a:pt x="5429" y="3048"/>
                      </a:lnTo>
                      <a:lnTo>
                        <a:pt x="6572" y="190"/>
                      </a:lnTo>
                      <a:lnTo>
                        <a:pt x="4096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3" name="Freeform: Shape 1532">
                  <a:extLst>
                    <a:ext uri="{FF2B5EF4-FFF2-40B4-BE49-F238E27FC236}">
                      <a16:creationId xmlns:a16="http://schemas.microsoft.com/office/drawing/2014/main" id="{2A7E9F84-3B48-AD9E-C74E-5FD132B4AE87}"/>
                    </a:ext>
                  </a:extLst>
                </p:cNvPr>
                <p:cNvSpPr/>
                <p:nvPr/>
              </p:nvSpPr>
              <p:spPr>
                <a:xfrm>
                  <a:off x="11994729" y="1873716"/>
                  <a:ext cx="8001" cy="7810"/>
                </a:xfrm>
                <a:custGeom>
                  <a:avLst/>
                  <a:gdLst>
                    <a:gd name="connsiteX0" fmla="*/ 4953 w 8001"/>
                    <a:gd name="connsiteY0" fmla="*/ 3048 h 7810"/>
                    <a:gd name="connsiteX1" fmla="*/ 4191 w 8001"/>
                    <a:gd name="connsiteY1" fmla="*/ 0 h 7810"/>
                    <a:gd name="connsiteX2" fmla="*/ 3143 w 8001"/>
                    <a:gd name="connsiteY2" fmla="*/ 2953 h 7810"/>
                    <a:gd name="connsiteX3" fmla="*/ 0 w 8001"/>
                    <a:gd name="connsiteY3" fmla="*/ 2762 h 7810"/>
                    <a:gd name="connsiteX4" fmla="*/ 2477 w 8001"/>
                    <a:gd name="connsiteY4" fmla="*/ 4667 h 7810"/>
                    <a:gd name="connsiteX5" fmla="*/ 1334 w 8001"/>
                    <a:gd name="connsiteY5" fmla="*/ 7525 h 7810"/>
                    <a:gd name="connsiteX6" fmla="*/ 3906 w 8001"/>
                    <a:gd name="connsiteY6" fmla="*/ 5715 h 7810"/>
                    <a:gd name="connsiteX7" fmla="*/ 6287 w 8001"/>
                    <a:gd name="connsiteY7" fmla="*/ 7810 h 7810"/>
                    <a:gd name="connsiteX8" fmla="*/ 5334 w 8001"/>
                    <a:gd name="connsiteY8" fmla="*/ 4763 h 7810"/>
                    <a:gd name="connsiteX9" fmla="*/ 8001 w 8001"/>
                    <a:gd name="connsiteY9" fmla="*/ 3143 h 7810"/>
                    <a:gd name="connsiteX10" fmla="*/ 4953 w 8001"/>
                    <a:gd name="connsiteY10" fmla="*/ 3048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1" h="7810">
                      <a:moveTo>
                        <a:pt x="4953" y="3048"/>
                      </a:moveTo>
                      <a:lnTo>
                        <a:pt x="4191" y="0"/>
                      </a:lnTo>
                      <a:lnTo>
                        <a:pt x="3143" y="2953"/>
                      </a:lnTo>
                      <a:lnTo>
                        <a:pt x="0" y="2762"/>
                      </a:lnTo>
                      <a:lnTo>
                        <a:pt x="2477" y="4667"/>
                      </a:lnTo>
                      <a:lnTo>
                        <a:pt x="1334" y="7525"/>
                      </a:lnTo>
                      <a:lnTo>
                        <a:pt x="3906" y="5715"/>
                      </a:lnTo>
                      <a:lnTo>
                        <a:pt x="6287" y="7810"/>
                      </a:lnTo>
                      <a:lnTo>
                        <a:pt x="5334" y="4763"/>
                      </a:lnTo>
                      <a:lnTo>
                        <a:pt x="8001" y="3143"/>
                      </a:lnTo>
                      <a:lnTo>
                        <a:pt x="495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4" name="Freeform: Shape 1533">
                  <a:extLst>
                    <a:ext uri="{FF2B5EF4-FFF2-40B4-BE49-F238E27FC236}">
                      <a16:creationId xmlns:a16="http://schemas.microsoft.com/office/drawing/2014/main" id="{B8E621AF-4CAD-DEB8-4E6A-13ACCAFCD6D1}"/>
                    </a:ext>
                  </a:extLst>
                </p:cNvPr>
                <p:cNvSpPr/>
                <p:nvPr/>
              </p:nvSpPr>
              <p:spPr>
                <a:xfrm>
                  <a:off x="11982346" y="1973443"/>
                  <a:ext cx="7905" cy="8191"/>
                </a:xfrm>
                <a:custGeom>
                  <a:avLst/>
                  <a:gdLst>
                    <a:gd name="connsiteX0" fmla="*/ 4858 w 7905"/>
                    <a:gd name="connsiteY0" fmla="*/ 3143 h 8191"/>
                    <a:gd name="connsiteX1" fmla="*/ 5048 w 7905"/>
                    <a:gd name="connsiteY1" fmla="*/ 0 h 8191"/>
                    <a:gd name="connsiteX2" fmla="*/ 3143 w 7905"/>
                    <a:gd name="connsiteY2" fmla="*/ 2572 h 8191"/>
                    <a:gd name="connsiteX3" fmla="*/ 191 w 7905"/>
                    <a:gd name="connsiteY3" fmla="*/ 1333 h 8191"/>
                    <a:gd name="connsiteX4" fmla="*/ 2000 w 7905"/>
                    <a:gd name="connsiteY4" fmla="*/ 4000 h 8191"/>
                    <a:gd name="connsiteX5" fmla="*/ 0 w 7905"/>
                    <a:gd name="connsiteY5" fmla="*/ 6382 h 8191"/>
                    <a:gd name="connsiteX6" fmla="*/ 3048 w 7905"/>
                    <a:gd name="connsiteY6" fmla="*/ 5429 h 8191"/>
                    <a:gd name="connsiteX7" fmla="*/ 4667 w 7905"/>
                    <a:gd name="connsiteY7" fmla="*/ 8192 h 8191"/>
                    <a:gd name="connsiteX8" fmla="*/ 4763 w 7905"/>
                    <a:gd name="connsiteY8" fmla="*/ 4953 h 8191"/>
                    <a:gd name="connsiteX9" fmla="*/ 7906 w 7905"/>
                    <a:gd name="connsiteY9" fmla="*/ 4191 h 8191"/>
                    <a:gd name="connsiteX10" fmla="*/ 4858 w 7905"/>
                    <a:gd name="connsiteY10" fmla="*/ 3143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8191">
                      <a:moveTo>
                        <a:pt x="4858" y="3143"/>
                      </a:moveTo>
                      <a:lnTo>
                        <a:pt x="5048" y="0"/>
                      </a:lnTo>
                      <a:lnTo>
                        <a:pt x="3143" y="2572"/>
                      </a:lnTo>
                      <a:lnTo>
                        <a:pt x="191" y="1333"/>
                      </a:lnTo>
                      <a:lnTo>
                        <a:pt x="2000" y="4000"/>
                      </a:lnTo>
                      <a:lnTo>
                        <a:pt x="0" y="6382"/>
                      </a:lnTo>
                      <a:lnTo>
                        <a:pt x="3048" y="5429"/>
                      </a:lnTo>
                      <a:lnTo>
                        <a:pt x="4667" y="8192"/>
                      </a:lnTo>
                      <a:lnTo>
                        <a:pt x="4763" y="4953"/>
                      </a:lnTo>
                      <a:lnTo>
                        <a:pt x="7906" y="4191"/>
                      </a:lnTo>
                      <a:lnTo>
                        <a:pt x="4858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5" name="Freeform: Shape 1534">
                  <a:extLst>
                    <a:ext uri="{FF2B5EF4-FFF2-40B4-BE49-F238E27FC236}">
                      <a16:creationId xmlns:a16="http://schemas.microsoft.com/office/drawing/2014/main" id="{AEBC67DC-CDD6-5031-4754-DAE1F940A0DC}"/>
                    </a:ext>
                  </a:extLst>
                </p:cNvPr>
                <p:cNvSpPr/>
                <p:nvPr/>
              </p:nvSpPr>
              <p:spPr>
                <a:xfrm>
                  <a:off x="11895764" y="1803707"/>
                  <a:ext cx="8001" cy="8382"/>
                </a:xfrm>
                <a:custGeom>
                  <a:avLst/>
                  <a:gdLst>
                    <a:gd name="connsiteX0" fmla="*/ 5905 w 8001"/>
                    <a:gd name="connsiteY0" fmla="*/ 4286 h 8382"/>
                    <a:gd name="connsiteX1" fmla="*/ 8001 w 8001"/>
                    <a:gd name="connsiteY1" fmla="*/ 1810 h 8382"/>
                    <a:gd name="connsiteX2" fmla="*/ 4953 w 8001"/>
                    <a:gd name="connsiteY2" fmla="*/ 2762 h 8382"/>
                    <a:gd name="connsiteX3" fmla="*/ 3239 w 8001"/>
                    <a:gd name="connsiteY3" fmla="*/ 0 h 8382"/>
                    <a:gd name="connsiteX4" fmla="*/ 3143 w 8001"/>
                    <a:gd name="connsiteY4" fmla="*/ 3239 h 8382"/>
                    <a:gd name="connsiteX5" fmla="*/ 0 w 8001"/>
                    <a:gd name="connsiteY5" fmla="*/ 4000 h 8382"/>
                    <a:gd name="connsiteX6" fmla="*/ 3048 w 8001"/>
                    <a:gd name="connsiteY6" fmla="*/ 5144 h 8382"/>
                    <a:gd name="connsiteX7" fmla="*/ 2858 w 8001"/>
                    <a:gd name="connsiteY7" fmla="*/ 8382 h 8382"/>
                    <a:gd name="connsiteX8" fmla="*/ 4763 w 8001"/>
                    <a:gd name="connsiteY8" fmla="*/ 5810 h 8382"/>
                    <a:gd name="connsiteX9" fmla="*/ 7811 w 8001"/>
                    <a:gd name="connsiteY9" fmla="*/ 6953 h 8382"/>
                    <a:gd name="connsiteX10" fmla="*/ 5905 w 8001"/>
                    <a:gd name="connsiteY10" fmla="*/ 4286 h 8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1" h="8382">
                      <a:moveTo>
                        <a:pt x="5905" y="4286"/>
                      </a:moveTo>
                      <a:lnTo>
                        <a:pt x="8001" y="1810"/>
                      </a:lnTo>
                      <a:lnTo>
                        <a:pt x="4953" y="2762"/>
                      </a:lnTo>
                      <a:lnTo>
                        <a:pt x="3239" y="0"/>
                      </a:lnTo>
                      <a:lnTo>
                        <a:pt x="3143" y="3239"/>
                      </a:lnTo>
                      <a:lnTo>
                        <a:pt x="0" y="4000"/>
                      </a:lnTo>
                      <a:lnTo>
                        <a:pt x="3048" y="5144"/>
                      </a:lnTo>
                      <a:lnTo>
                        <a:pt x="2858" y="8382"/>
                      </a:lnTo>
                      <a:lnTo>
                        <a:pt x="4763" y="5810"/>
                      </a:lnTo>
                      <a:lnTo>
                        <a:pt x="7811" y="6953"/>
                      </a:lnTo>
                      <a:lnTo>
                        <a:pt x="590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6" name="Freeform: Shape 1535">
                  <a:extLst>
                    <a:ext uri="{FF2B5EF4-FFF2-40B4-BE49-F238E27FC236}">
                      <a16:creationId xmlns:a16="http://schemas.microsoft.com/office/drawing/2014/main" id="{3F36AB7F-A171-D539-E414-337E7FAFE1CC}"/>
                    </a:ext>
                  </a:extLst>
                </p:cNvPr>
                <p:cNvSpPr/>
                <p:nvPr/>
              </p:nvSpPr>
              <p:spPr>
                <a:xfrm>
                  <a:off x="11871570" y="1661499"/>
                  <a:ext cx="8382" cy="8096"/>
                </a:xfrm>
                <a:custGeom>
                  <a:avLst/>
                  <a:gdLst>
                    <a:gd name="connsiteX0" fmla="*/ 5620 w 8382"/>
                    <a:gd name="connsiteY0" fmla="*/ 4953 h 8096"/>
                    <a:gd name="connsiteX1" fmla="*/ 8382 w 8382"/>
                    <a:gd name="connsiteY1" fmla="*/ 3239 h 8096"/>
                    <a:gd name="connsiteX2" fmla="*/ 5143 w 8382"/>
                    <a:gd name="connsiteY2" fmla="*/ 3239 h 8096"/>
                    <a:gd name="connsiteX3" fmla="*/ 4382 w 8382"/>
                    <a:gd name="connsiteY3" fmla="*/ 0 h 8096"/>
                    <a:gd name="connsiteX4" fmla="*/ 3334 w 8382"/>
                    <a:gd name="connsiteY4" fmla="*/ 3143 h 8096"/>
                    <a:gd name="connsiteX5" fmla="*/ 0 w 8382"/>
                    <a:gd name="connsiteY5" fmla="*/ 2858 h 8096"/>
                    <a:gd name="connsiteX6" fmla="*/ 2667 w 8382"/>
                    <a:gd name="connsiteY6" fmla="*/ 4858 h 8096"/>
                    <a:gd name="connsiteX7" fmla="*/ 1429 w 8382"/>
                    <a:gd name="connsiteY7" fmla="*/ 7906 h 8096"/>
                    <a:gd name="connsiteX8" fmla="*/ 4096 w 8382"/>
                    <a:gd name="connsiteY8" fmla="*/ 6001 h 8096"/>
                    <a:gd name="connsiteX9" fmla="*/ 6572 w 8382"/>
                    <a:gd name="connsiteY9" fmla="*/ 8096 h 8096"/>
                    <a:gd name="connsiteX10" fmla="*/ 5620 w 8382"/>
                    <a:gd name="connsiteY10" fmla="*/ 495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096">
                      <a:moveTo>
                        <a:pt x="5620" y="4953"/>
                      </a:moveTo>
                      <a:lnTo>
                        <a:pt x="8382" y="3239"/>
                      </a:lnTo>
                      <a:lnTo>
                        <a:pt x="5143" y="3239"/>
                      </a:lnTo>
                      <a:lnTo>
                        <a:pt x="4382" y="0"/>
                      </a:lnTo>
                      <a:lnTo>
                        <a:pt x="3334" y="3143"/>
                      </a:lnTo>
                      <a:lnTo>
                        <a:pt x="0" y="2858"/>
                      </a:lnTo>
                      <a:lnTo>
                        <a:pt x="2667" y="4858"/>
                      </a:lnTo>
                      <a:lnTo>
                        <a:pt x="1429" y="7906"/>
                      </a:lnTo>
                      <a:lnTo>
                        <a:pt x="4096" y="6001"/>
                      </a:lnTo>
                      <a:lnTo>
                        <a:pt x="6572" y="8096"/>
                      </a:lnTo>
                      <a:lnTo>
                        <a:pt x="5620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7" name="Freeform: Shape 1536">
                  <a:extLst>
                    <a:ext uri="{FF2B5EF4-FFF2-40B4-BE49-F238E27FC236}">
                      <a16:creationId xmlns:a16="http://schemas.microsoft.com/office/drawing/2014/main" id="{34204A84-D525-7E0E-36A4-9B4FC5C339D8}"/>
                    </a:ext>
                  </a:extLst>
                </p:cNvPr>
                <p:cNvSpPr/>
                <p:nvPr/>
              </p:nvSpPr>
              <p:spPr>
                <a:xfrm>
                  <a:off x="11848615" y="1872383"/>
                  <a:ext cx="8572" cy="8286"/>
                </a:xfrm>
                <a:custGeom>
                  <a:avLst/>
                  <a:gdLst>
                    <a:gd name="connsiteX0" fmla="*/ 5239 w 8572"/>
                    <a:gd name="connsiteY0" fmla="*/ 5144 h 8286"/>
                    <a:gd name="connsiteX1" fmla="*/ 8572 w 8572"/>
                    <a:gd name="connsiteY1" fmla="*/ 5334 h 8286"/>
                    <a:gd name="connsiteX2" fmla="*/ 5905 w 8572"/>
                    <a:gd name="connsiteY2" fmla="*/ 3334 h 8286"/>
                    <a:gd name="connsiteX3" fmla="*/ 7144 w 8572"/>
                    <a:gd name="connsiteY3" fmla="*/ 191 h 8286"/>
                    <a:gd name="connsiteX4" fmla="*/ 4381 w 8572"/>
                    <a:gd name="connsiteY4" fmla="*/ 2096 h 8286"/>
                    <a:gd name="connsiteX5" fmla="*/ 1905 w 8572"/>
                    <a:gd name="connsiteY5" fmla="*/ 0 h 8286"/>
                    <a:gd name="connsiteX6" fmla="*/ 2857 w 8572"/>
                    <a:gd name="connsiteY6" fmla="*/ 3143 h 8286"/>
                    <a:gd name="connsiteX7" fmla="*/ 0 w 8572"/>
                    <a:gd name="connsiteY7" fmla="*/ 4953 h 8286"/>
                    <a:gd name="connsiteX8" fmla="*/ 3334 w 8572"/>
                    <a:gd name="connsiteY8" fmla="*/ 5048 h 8286"/>
                    <a:gd name="connsiteX9" fmla="*/ 4096 w 8572"/>
                    <a:gd name="connsiteY9" fmla="*/ 8287 h 8286"/>
                    <a:gd name="connsiteX10" fmla="*/ 5239 w 8572"/>
                    <a:gd name="connsiteY10" fmla="*/ 5144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286">
                      <a:moveTo>
                        <a:pt x="5239" y="5144"/>
                      </a:moveTo>
                      <a:lnTo>
                        <a:pt x="8572" y="5334"/>
                      </a:lnTo>
                      <a:lnTo>
                        <a:pt x="5905" y="3334"/>
                      </a:lnTo>
                      <a:lnTo>
                        <a:pt x="7144" y="191"/>
                      </a:lnTo>
                      <a:lnTo>
                        <a:pt x="4381" y="2096"/>
                      </a:lnTo>
                      <a:lnTo>
                        <a:pt x="1905" y="0"/>
                      </a:lnTo>
                      <a:lnTo>
                        <a:pt x="2857" y="3143"/>
                      </a:lnTo>
                      <a:lnTo>
                        <a:pt x="0" y="4953"/>
                      </a:lnTo>
                      <a:lnTo>
                        <a:pt x="3334" y="5048"/>
                      </a:lnTo>
                      <a:lnTo>
                        <a:pt x="4096" y="8287"/>
                      </a:lnTo>
                      <a:lnTo>
                        <a:pt x="523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8" name="Freeform: Shape 1537">
                  <a:extLst>
                    <a:ext uri="{FF2B5EF4-FFF2-40B4-BE49-F238E27FC236}">
                      <a16:creationId xmlns:a16="http://schemas.microsoft.com/office/drawing/2014/main" id="{5920DA2A-F19F-CA86-CC11-55233B6423B5}"/>
                    </a:ext>
                  </a:extLst>
                </p:cNvPr>
                <p:cNvSpPr/>
                <p:nvPr/>
              </p:nvSpPr>
              <p:spPr>
                <a:xfrm>
                  <a:off x="11802419" y="1888670"/>
                  <a:ext cx="8762" cy="8382"/>
                </a:xfrm>
                <a:custGeom>
                  <a:avLst/>
                  <a:gdLst>
                    <a:gd name="connsiteX0" fmla="*/ 4286 w 8762"/>
                    <a:gd name="connsiteY0" fmla="*/ 6191 h 8382"/>
                    <a:gd name="connsiteX1" fmla="*/ 6858 w 8762"/>
                    <a:gd name="connsiteY1" fmla="*/ 8382 h 8382"/>
                    <a:gd name="connsiteX2" fmla="*/ 5905 w 8762"/>
                    <a:gd name="connsiteY2" fmla="*/ 5144 h 8382"/>
                    <a:gd name="connsiteX3" fmla="*/ 8763 w 8762"/>
                    <a:gd name="connsiteY3" fmla="*/ 3334 h 8382"/>
                    <a:gd name="connsiteX4" fmla="*/ 5334 w 8762"/>
                    <a:gd name="connsiteY4" fmla="*/ 3239 h 8382"/>
                    <a:gd name="connsiteX5" fmla="*/ 4572 w 8762"/>
                    <a:gd name="connsiteY5" fmla="*/ 0 h 8382"/>
                    <a:gd name="connsiteX6" fmla="*/ 3429 w 8762"/>
                    <a:gd name="connsiteY6" fmla="*/ 3143 h 8382"/>
                    <a:gd name="connsiteX7" fmla="*/ 0 w 8762"/>
                    <a:gd name="connsiteY7" fmla="*/ 2953 h 8382"/>
                    <a:gd name="connsiteX8" fmla="*/ 2763 w 8762"/>
                    <a:gd name="connsiteY8" fmla="*/ 4953 h 8382"/>
                    <a:gd name="connsiteX9" fmla="*/ 1429 w 8762"/>
                    <a:gd name="connsiteY9" fmla="*/ 8192 h 8382"/>
                    <a:gd name="connsiteX10" fmla="*/ 4286 w 8762"/>
                    <a:gd name="connsiteY10" fmla="*/ 6191 h 8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8382">
                      <a:moveTo>
                        <a:pt x="4286" y="6191"/>
                      </a:moveTo>
                      <a:lnTo>
                        <a:pt x="6858" y="8382"/>
                      </a:lnTo>
                      <a:lnTo>
                        <a:pt x="5905" y="5144"/>
                      </a:lnTo>
                      <a:lnTo>
                        <a:pt x="8763" y="3334"/>
                      </a:lnTo>
                      <a:lnTo>
                        <a:pt x="5334" y="3239"/>
                      </a:lnTo>
                      <a:lnTo>
                        <a:pt x="4572" y="0"/>
                      </a:lnTo>
                      <a:lnTo>
                        <a:pt x="3429" y="3143"/>
                      </a:lnTo>
                      <a:lnTo>
                        <a:pt x="0" y="2953"/>
                      </a:lnTo>
                      <a:lnTo>
                        <a:pt x="2763" y="4953"/>
                      </a:lnTo>
                      <a:lnTo>
                        <a:pt x="1429" y="8192"/>
                      </a:lnTo>
                      <a:lnTo>
                        <a:pt x="4286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9" name="Freeform: Shape 1538">
                  <a:extLst>
                    <a:ext uri="{FF2B5EF4-FFF2-40B4-BE49-F238E27FC236}">
                      <a16:creationId xmlns:a16="http://schemas.microsoft.com/office/drawing/2014/main" id="{2BA8EAD3-62EB-4980-15BB-4B40FE2C3176}"/>
                    </a:ext>
                  </a:extLst>
                </p:cNvPr>
                <p:cNvSpPr/>
                <p:nvPr/>
              </p:nvSpPr>
              <p:spPr>
                <a:xfrm>
                  <a:off x="11742412" y="1614351"/>
                  <a:ext cx="8477" cy="8858"/>
                </a:xfrm>
                <a:custGeom>
                  <a:avLst/>
                  <a:gdLst>
                    <a:gd name="connsiteX0" fmla="*/ 3334 w 8477"/>
                    <a:gd name="connsiteY0" fmla="*/ 5905 h 8858"/>
                    <a:gd name="connsiteX1" fmla="*/ 5143 w 8477"/>
                    <a:gd name="connsiteY1" fmla="*/ 8858 h 8858"/>
                    <a:gd name="connsiteX2" fmla="*/ 5143 w 8477"/>
                    <a:gd name="connsiteY2" fmla="*/ 5334 h 8858"/>
                    <a:gd name="connsiteX3" fmla="*/ 8477 w 8477"/>
                    <a:gd name="connsiteY3" fmla="*/ 4572 h 8858"/>
                    <a:gd name="connsiteX4" fmla="*/ 5239 w 8477"/>
                    <a:gd name="connsiteY4" fmla="*/ 3429 h 8858"/>
                    <a:gd name="connsiteX5" fmla="*/ 5525 w 8477"/>
                    <a:gd name="connsiteY5" fmla="*/ 0 h 8858"/>
                    <a:gd name="connsiteX6" fmla="*/ 3429 w 8477"/>
                    <a:gd name="connsiteY6" fmla="*/ 2762 h 8858"/>
                    <a:gd name="connsiteX7" fmla="*/ 286 w 8477"/>
                    <a:gd name="connsiteY7" fmla="*/ 1429 h 8858"/>
                    <a:gd name="connsiteX8" fmla="*/ 2191 w 8477"/>
                    <a:gd name="connsiteY8" fmla="*/ 4286 h 8858"/>
                    <a:gd name="connsiteX9" fmla="*/ 0 w 8477"/>
                    <a:gd name="connsiteY9" fmla="*/ 6858 h 8858"/>
                    <a:gd name="connsiteX10" fmla="*/ 3334 w 8477"/>
                    <a:gd name="connsiteY10" fmla="*/ 5905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858">
                      <a:moveTo>
                        <a:pt x="3334" y="5905"/>
                      </a:moveTo>
                      <a:lnTo>
                        <a:pt x="5143" y="8858"/>
                      </a:lnTo>
                      <a:lnTo>
                        <a:pt x="5143" y="5334"/>
                      </a:lnTo>
                      <a:lnTo>
                        <a:pt x="8477" y="4572"/>
                      </a:lnTo>
                      <a:lnTo>
                        <a:pt x="5239" y="3429"/>
                      </a:lnTo>
                      <a:lnTo>
                        <a:pt x="5525" y="0"/>
                      </a:lnTo>
                      <a:lnTo>
                        <a:pt x="3429" y="2762"/>
                      </a:lnTo>
                      <a:lnTo>
                        <a:pt x="286" y="1429"/>
                      </a:lnTo>
                      <a:lnTo>
                        <a:pt x="2191" y="4286"/>
                      </a:lnTo>
                      <a:lnTo>
                        <a:pt x="0" y="6858"/>
                      </a:lnTo>
                      <a:lnTo>
                        <a:pt x="3334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0" name="Freeform: Shape 1539">
                  <a:extLst>
                    <a:ext uri="{FF2B5EF4-FFF2-40B4-BE49-F238E27FC236}">
                      <a16:creationId xmlns:a16="http://schemas.microsoft.com/office/drawing/2014/main" id="{CDA7C760-4093-1AD3-56D6-CA96F58976D7}"/>
                    </a:ext>
                  </a:extLst>
                </p:cNvPr>
                <p:cNvSpPr/>
                <p:nvPr/>
              </p:nvSpPr>
              <p:spPr>
                <a:xfrm>
                  <a:off x="11730601" y="1715030"/>
                  <a:ext cx="8953" cy="8572"/>
                </a:xfrm>
                <a:custGeom>
                  <a:avLst/>
                  <a:gdLst>
                    <a:gd name="connsiteX0" fmla="*/ 3429 w 8953"/>
                    <a:gd name="connsiteY0" fmla="*/ 5239 h 8572"/>
                    <a:gd name="connsiteX1" fmla="*/ 4286 w 8953"/>
                    <a:gd name="connsiteY1" fmla="*/ 8572 h 8572"/>
                    <a:gd name="connsiteX2" fmla="*/ 5429 w 8953"/>
                    <a:gd name="connsiteY2" fmla="*/ 5334 h 8572"/>
                    <a:gd name="connsiteX3" fmla="*/ 8954 w 8953"/>
                    <a:gd name="connsiteY3" fmla="*/ 5620 h 8572"/>
                    <a:gd name="connsiteX4" fmla="*/ 6191 w 8953"/>
                    <a:gd name="connsiteY4" fmla="*/ 3429 h 8572"/>
                    <a:gd name="connsiteX5" fmla="*/ 7429 w 8953"/>
                    <a:gd name="connsiteY5" fmla="*/ 286 h 8572"/>
                    <a:gd name="connsiteX6" fmla="*/ 4572 w 8953"/>
                    <a:gd name="connsiteY6" fmla="*/ 2191 h 8572"/>
                    <a:gd name="connsiteX7" fmla="*/ 1905 w 8953"/>
                    <a:gd name="connsiteY7" fmla="*/ 0 h 8572"/>
                    <a:gd name="connsiteX8" fmla="*/ 2953 w 8953"/>
                    <a:gd name="connsiteY8" fmla="*/ 3334 h 8572"/>
                    <a:gd name="connsiteX9" fmla="*/ 0 w 8953"/>
                    <a:gd name="connsiteY9" fmla="*/ 5144 h 8572"/>
                    <a:gd name="connsiteX10" fmla="*/ 3429 w 8953"/>
                    <a:gd name="connsiteY10" fmla="*/ 5239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8572">
                      <a:moveTo>
                        <a:pt x="3429" y="5239"/>
                      </a:moveTo>
                      <a:lnTo>
                        <a:pt x="4286" y="8572"/>
                      </a:lnTo>
                      <a:lnTo>
                        <a:pt x="5429" y="5334"/>
                      </a:lnTo>
                      <a:lnTo>
                        <a:pt x="8954" y="5620"/>
                      </a:lnTo>
                      <a:lnTo>
                        <a:pt x="6191" y="3429"/>
                      </a:lnTo>
                      <a:lnTo>
                        <a:pt x="7429" y="286"/>
                      </a:lnTo>
                      <a:lnTo>
                        <a:pt x="4572" y="2191"/>
                      </a:lnTo>
                      <a:lnTo>
                        <a:pt x="1905" y="0"/>
                      </a:lnTo>
                      <a:lnTo>
                        <a:pt x="2953" y="3334"/>
                      </a:lnTo>
                      <a:lnTo>
                        <a:pt x="0" y="5144"/>
                      </a:lnTo>
                      <a:lnTo>
                        <a:pt x="342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1" name="Freeform: Shape 1540">
                  <a:extLst>
                    <a:ext uri="{FF2B5EF4-FFF2-40B4-BE49-F238E27FC236}">
                      <a16:creationId xmlns:a16="http://schemas.microsoft.com/office/drawing/2014/main" id="{4D4F521A-7610-C2E7-4F6E-960BE79FE60E}"/>
                    </a:ext>
                  </a:extLst>
                </p:cNvPr>
                <p:cNvSpPr/>
                <p:nvPr/>
              </p:nvSpPr>
              <p:spPr>
                <a:xfrm>
                  <a:off x="11716885" y="1793516"/>
                  <a:ext cx="8667" cy="9048"/>
                </a:xfrm>
                <a:custGeom>
                  <a:avLst/>
                  <a:gdLst>
                    <a:gd name="connsiteX0" fmla="*/ 3238 w 8667"/>
                    <a:gd name="connsiteY0" fmla="*/ 5525 h 9048"/>
                    <a:gd name="connsiteX1" fmla="*/ 3048 w 8667"/>
                    <a:gd name="connsiteY1" fmla="*/ 9049 h 9048"/>
                    <a:gd name="connsiteX2" fmla="*/ 5143 w 8667"/>
                    <a:gd name="connsiteY2" fmla="*/ 6191 h 9048"/>
                    <a:gd name="connsiteX3" fmla="*/ 8382 w 8667"/>
                    <a:gd name="connsiteY3" fmla="*/ 7525 h 9048"/>
                    <a:gd name="connsiteX4" fmla="*/ 6382 w 8667"/>
                    <a:gd name="connsiteY4" fmla="*/ 4667 h 9048"/>
                    <a:gd name="connsiteX5" fmla="*/ 8667 w 8667"/>
                    <a:gd name="connsiteY5" fmla="*/ 2000 h 9048"/>
                    <a:gd name="connsiteX6" fmla="*/ 5334 w 8667"/>
                    <a:gd name="connsiteY6" fmla="*/ 2953 h 9048"/>
                    <a:gd name="connsiteX7" fmla="*/ 3429 w 8667"/>
                    <a:gd name="connsiteY7" fmla="*/ 0 h 9048"/>
                    <a:gd name="connsiteX8" fmla="*/ 3334 w 8667"/>
                    <a:gd name="connsiteY8" fmla="*/ 3524 h 9048"/>
                    <a:gd name="connsiteX9" fmla="*/ 0 w 8667"/>
                    <a:gd name="connsiteY9" fmla="*/ 4381 h 9048"/>
                    <a:gd name="connsiteX10" fmla="*/ 3238 w 8667"/>
                    <a:gd name="connsiteY10" fmla="*/ 5525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9048">
                      <a:moveTo>
                        <a:pt x="3238" y="5525"/>
                      </a:moveTo>
                      <a:lnTo>
                        <a:pt x="3048" y="9049"/>
                      </a:lnTo>
                      <a:lnTo>
                        <a:pt x="5143" y="6191"/>
                      </a:lnTo>
                      <a:lnTo>
                        <a:pt x="8382" y="7525"/>
                      </a:lnTo>
                      <a:lnTo>
                        <a:pt x="6382" y="4667"/>
                      </a:lnTo>
                      <a:lnTo>
                        <a:pt x="8667" y="2000"/>
                      </a:lnTo>
                      <a:lnTo>
                        <a:pt x="5334" y="2953"/>
                      </a:lnTo>
                      <a:lnTo>
                        <a:pt x="3429" y="0"/>
                      </a:lnTo>
                      <a:lnTo>
                        <a:pt x="3334" y="3524"/>
                      </a:lnTo>
                      <a:lnTo>
                        <a:pt x="0" y="4381"/>
                      </a:lnTo>
                      <a:lnTo>
                        <a:pt x="3238" y="5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2" name="Freeform: Shape 1541">
                  <a:extLst>
                    <a:ext uri="{FF2B5EF4-FFF2-40B4-BE49-F238E27FC236}">
                      <a16:creationId xmlns:a16="http://schemas.microsoft.com/office/drawing/2014/main" id="{D0E1276A-B179-F996-CFAD-E0A677DD9BF1}"/>
                    </a:ext>
                  </a:extLst>
                </p:cNvPr>
                <p:cNvSpPr/>
                <p:nvPr/>
              </p:nvSpPr>
              <p:spPr>
                <a:xfrm>
                  <a:off x="11679641" y="1699599"/>
                  <a:ext cx="9144" cy="8763"/>
                </a:xfrm>
                <a:custGeom>
                  <a:avLst/>
                  <a:gdLst>
                    <a:gd name="connsiteX0" fmla="*/ 2858 w 9144"/>
                    <a:gd name="connsiteY0" fmla="*/ 5239 h 8763"/>
                    <a:gd name="connsiteX1" fmla="*/ 1524 w 9144"/>
                    <a:gd name="connsiteY1" fmla="*/ 8477 h 8763"/>
                    <a:gd name="connsiteX2" fmla="*/ 4477 w 9144"/>
                    <a:gd name="connsiteY2" fmla="*/ 6477 h 8763"/>
                    <a:gd name="connsiteX3" fmla="*/ 7144 w 9144"/>
                    <a:gd name="connsiteY3" fmla="*/ 8763 h 8763"/>
                    <a:gd name="connsiteX4" fmla="*/ 6096 w 9144"/>
                    <a:gd name="connsiteY4" fmla="*/ 5429 h 8763"/>
                    <a:gd name="connsiteX5" fmla="*/ 9144 w 9144"/>
                    <a:gd name="connsiteY5" fmla="*/ 3524 h 8763"/>
                    <a:gd name="connsiteX6" fmla="*/ 5620 w 9144"/>
                    <a:gd name="connsiteY6" fmla="*/ 3429 h 8763"/>
                    <a:gd name="connsiteX7" fmla="*/ 4763 w 9144"/>
                    <a:gd name="connsiteY7" fmla="*/ 0 h 8763"/>
                    <a:gd name="connsiteX8" fmla="*/ 3525 w 9144"/>
                    <a:gd name="connsiteY8" fmla="*/ 3334 h 8763"/>
                    <a:gd name="connsiteX9" fmla="*/ 0 w 9144"/>
                    <a:gd name="connsiteY9" fmla="*/ 3048 h 8763"/>
                    <a:gd name="connsiteX10" fmla="*/ 2858 w 9144"/>
                    <a:gd name="connsiteY10" fmla="*/ 5239 h 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4" h="8763">
                      <a:moveTo>
                        <a:pt x="2858" y="5239"/>
                      </a:moveTo>
                      <a:lnTo>
                        <a:pt x="1524" y="8477"/>
                      </a:lnTo>
                      <a:lnTo>
                        <a:pt x="4477" y="6477"/>
                      </a:lnTo>
                      <a:lnTo>
                        <a:pt x="7144" y="8763"/>
                      </a:lnTo>
                      <a:lnTo>
                        <a:pt x="6096" y="5429"/>
                      </a:lnTo>
                      <a:lnTo>
                        <a:pt x="9144" y="3524"/>
                      </a:lnTo>
                      <a:lnTo>
                        <a:pt x="5620" y="3429"/>
                      </a:lnTo>
                      <a:lnTo>
                        <a:pt x="4763" y="0"/>
                      </a:lnTo>
                      <a:lnTo>
                        <a:pt x="3525" y="3334"/>
                      </a:lnTo>
                      <a:lnTo>
                        <a:pt x="0" y="3048"/>
                      </a:lnTo>
                      <a:lnTo>
                        <a:pt x="2858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3" name="Freeform: Shape 1542">
                  <a:extLst>
                    <a:ext uri="{FF2B5EF4-FFF2-40B4-BE49-F238E27FC236}">
                      <a16:creationId xmlns:a16="http://schemas.microsoft.com/office/drawing/2014/main" id="{B0648171-8B52-D7E7-88B5-772AD3D420EC}"/>
                    </a:ext>
                  </a:extLst>
                </p:cNvPr>
                <p:cNvSpPr/>
                <p:nvPr/>
              </p:nvSpPr>
              <p:spPr>
                <a:xfrm>
                  <a:off x="11610109" y="1731032"/>
                  <a:ext cx="9048" cy="9429"/>
                </a:xfrm>
                <a:custGeom>
                  <a:avLst/>
                  <a:gdLst>
                    <a:gd name="connsiteX0" fmla="*/ 3524 w 9048"/>
                    <a:gd name="connsiteY0" fmla="*/ 3715 h 9429"/>
                    <a:gd name="connsiteX1" fmla="*/ 0 w 9048"/>
                    <a:gd name="connsiteY1" fmla="*/ 4572 h 9429"/>
                    <a:gd name="connsiteX2" fmla="*/ 3429 w 9048"/>
                    <a:gd name="connsiteY2" fmla="*/ 5715 h 9429"/>
                    <a:gd name="connsiteX3" fmla="*/ 3143 w 9048"/>
                    <a:gd name="connsiteY3" fmla="*/ 9430 h 9429"/>
                    <a:gd name="connsiteX4" fmla="*/ 5429 w 9048"/>
                    <a:gd name="connsiteY4" fmla="*/ 6477 h 9429"/>
                    <a:gd name="connsiteX5" fmla="*/ 8763 w 9048"/>
                    <a:gd name="connsiteY5" fmla="*/ 7810 h 9429"/>
                    <a:gd name="connsiteX6" fmla="*/ 6668 w 9048"/>
                    <a:gd name="connsiteY6" fmla="*/ 4858 h 9429"/>
                    <a:gd name="connsiteX7" fmla="*/ 9049 w 9048"/>
                    <a:gd name="connsiteY7" fmla="*/ 2095 h 9429"/>
                    <a:gd name="connsiteX8" fmla="*/ 5525 w 9048"/>
                    <a:gd name="connsiteY8" fmla="*/ 3143 h 9429"/>
                    <a:gd name="connsiteX9" fmla="*/ 3620 w 9048"/>
                    <a:gd name="connsiteY9" fmla="*/ 0 h 9429"/>
                    <a:gd name="connsiteX10" fmla="*/ 3524 w 9048"/>
                    <a:gd name="connsiteY10" fmla="*/ 3715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429">
                      <a:moveTo>
                        <a:pt x="3524" y="3715"/>
                      </a:moveTo>
                      <a:lnTo>
                        <a:pt x="0" y="4572"/>
                      </a:lnTo>
                      <a:lnTo>
                        <a:pt x="3429" y="5715"/>
                      </a:lnTo>
                      <a:lnTo>
                        <a:pt x="3143" y="9430"/>
                      </a:lnTo>
                      <a:lnTo>
                        <a:pt x="5429" y="6477"/>
                      </a:lnTo>
                      <a:lnTo>
                        <a:pt x="8763" y="7810"/>
                      </a:lnTo>
                      <a:lnTo>
                        <a:pt x="6668" y="4858"/>
                      </a:lnTo>
                      <a:lnTo>
                        <a:pt x="9049" y="2095"/>
                      </a:lnTo>
                      <a:lnTo>
                        <a:pt x="5525" y="3143"/>
                      </a:lnTo>
                      <a:lnTo>
                        <a:pt x="3620" y="0"/>
                      </a:lnTo>
                      <a:lnTo>
                        <a:pt x="3524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4" name="Freeform: Shape 1543">
                  <a:extLst>
                    <a:ext uri="{FF2B5EF4-FFF2-40B4-BE49-F238E27FC236}">
                      <a16:creationId xmlns:a16="http://schemas.microsoft.com/office/drawing/2014/main" id="{60D157F9-3C00-A977-A6E6-4E8D7F24D2B6}"/>
                    </a:ext>
                  </a:extLst>
                </p:cNvPr>
                <p:cNvSpPr/>
                <p:nvPr/>
              </p:nvSpPr>
              <p:spPr>
                <a:xfrm>
                  <a:off x="11532671" y="1709124"/>
                  <a:ext cx="9620" cy="9334"/>
                </a:xfrm>
                <a:custGeom>
                  <a:avLst/>
                  <a:gdLst>
                    <a:gd name="connsiteX0" fmla="*/ 4953 w 9620"/>
                    <a:gd name="connsiteY0" fmla="*/ 2477 h 9334"/>
                    <a:gd name="connsiteX1" fmla="*/ 2096 w 9620"/>
                    <a:gd name="connsiteY1" fmla="*/ 0 h 9334"/>
                    <a:gd name="connsiteX2" fmla="*/ 3143 w 9620"/>
                    <a:gd name="connsiteY2" fmla="*/ 3620 h 9334"/>
                    <a:gd name="connsiteX3" fmla="*/ 0 w 9620"/>
                    <a:gd name="connsiteY3" fmla="*/ 5620 h 9334"/>
                    <a:gd name="connsiteX4" fmla="*/ 3715 w 9620"/>
                    <a:gd name="connsiteY4" fmla="*/ 5715 h 9334"/>
                    <a:gd name="connsiteX5" fmla="*/ 4667 w 9620"/>
                    <a:gd name="connsiteY5" fmla="*/ 9335 h 9334"/>
                    <a:gd name="connsiteX6" fmla="*/ 5905 w 9620"/>
                    <a:gd name="connsiteY6" fmla="*/ 5810 h 9334"/>
                    <a:gd name="connsiteX7" fmla="*/ 9620 w 9620"/>
                    <a:gd name="connsiteY7" fmla="*/ 6096 h 9334"/>
                    <a:gd name="connsiteX8" fmla="*/ 6667 w 9620"/>
                    <a:gd name="connsiteY8" fmla="*/ 3810 h 9334"/>
                    <a:gd name="connsiteX9" fmla="*/ 8001 w 9620"/>
                    <a:gd name="connsiteY9" fmla="*/ 286 h 9334"/>
                    <a:gd name="connsiteX10" fmla="*/ 4953 w 9620"/>
                    <a:gd name="connsiteY10" fmla="*/ 2477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334">
                      <a:moveTo>
                        <a:pt x="4953" y="2477"/>
                      </a:moveTo>
                      <a:lnTo>
                        <a:pt x="2096" y="0"/>
                      </a:lnTo>
                      <a:lnTo>
                        <a:pt x="3143" y="3620"/>
                      </a:lnTo>
                      <a:lnTo>
                        <a:pt x="0" y="5620"/>
                      </a:lnTo>
                      <a:lnTo>
                        <a:pt x="3715" y="5715"/>
                      </a:lnTo>
                      <a:lnTo>
                        <a:pt x="4667" y="9335"/>
                      </a:lnTo>
                      <a:lnTo>
                        <a:pt x="5905" y="5810"/>
                      </a:lnTo>
                      <a:lnTo>
                        <a:pt x="9620" y="6096"/>
                      </a:lnTo>
                      <a:lnTo>
                        <a:pt x="6667" y="3810"/>
                      </a:lnTo>
                      <a:lnTo>
                        <a:pt x="8001" y="286"/>
                      </a:lnTo>
                      <a:lnTo>
                        <a:pt x="4953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5" name="Freeform: Shape 1544">
                  <a:extLst>
                    <a:ext uri="{FF2B5EF4-FFF2-40B4-BE49-F238E27FC236}">
                      <a16:creationId xmlns:a16="http://schemas.microsoft.com/office/drawing/2014/main" id="{2D8FDE51-9E08-38AF-55DE-B429DC92050A}"/>
                    </a:ext>
                  </a:extLst>
                </p:cNvPr>
                <p:cNvSpPr/>
                <p:nvPr/>
              </p:nvSpPr>
              <p:spPr>
                <a:xfrm>
                  <a:off x="11496190" y="1627876"/>
                  <a:ext cx="9429" cy="9715"/>
                </a:xfrm>
                <a:custGeom>
                  <a:avLst/>
                  <a:gdLst>
                    <a:gd name="connsiteX0" fmla="*/ 5810 w 9429"/>
                    <a:gd name="connsiteY0" fmla="*/ 3143 h 9715"/>
                    <a:gd name="connsiteX1" fmla="*/ 3715 w 9429"/>
                    <a:gd name="connsiteY1" fmla="*/ 0 h 9715"/>
                    <a:gd name="connsiteX2" fmla="*/ 3715 w 9429"/>
                    <a:gd name="connsiteY2" fmla="*/ 3810 h 9715"/>
                    <a:gd name="connsiteX3" fmla="*/ 0 w 9429"/>
                    <a:gd name="connsiteY3" fmla="*/ 4667 h 9715"/>
                    <a:gd name="connsiteX4" fmla="*/ 3524 w 9429"/>
                    <a:gd name="connsiteY4" fmla="*/ 5905 h 9715"/>
                    <a:gd name="connsiteX5" fmla="*/ 3334 w 9429"/>
                    <a:gd name="connsiteY5" fmla="*/ 9716 h 9715"/>
                    <a:gd name="connsiteX6" fmla="*/ 5620 w 9429"/>
                    <a:gd name="connsiteY6" fmla="*/ 6668 h 9715"/>
                    <a:gd name="connsiteX7" fmla="*/ 9144 w 9429"/>
                    <a:gd name="connsiteY7" fmla="*/ 8096 h 9715"/>
                    <a:gd name="connsiteX8" fmla="*/ 6953 w 9429"/>
                    <a:gd name="connsiteY8" fmla="*/ 5048 h 9715"/>
                    <a:gd name="connsiteX9" fmla="*/ 9430 w 9429"/>
                    <a:gd name="connsiteY9" fmla="*/ 2096 h 9715"/>
                    <a:gd name="connsiteX10" fmla="*/ 5810 w 9429"/>
                    <a:gd name="connsiteY10" fmla="*/ 3143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715">
                      <a:moveTo>
                        <a:pt x="5810" y="3143"/>
                      </a:moveTo>
                      <a:lnTo>
                        <a:pt x="3715" y="0"/>
                      </a:lnTo>
                      <a:lnTo>
                        <a:pt x="3715" y="3810"/>
                      </a:lnTo>
                      <a:lnTo>
                        <a:pt x="0" y="4667"/>
                      </a:lnTo>
                      <a:lnTo>
                        <a:pt x="3524" y="5905"/>
                      </a:lnTo>
                      <a:lnTo>
                        <a:pt x="3334" y="9716"/>
                      </a:lnTo>
                      <a:lnTo>
                        <a:pt x="5620" y="6668"/>
                      </a:lnTo>
                      <a:lnTo>
                        <a:pt x="9144" y="8096"/>
                      </a:lnTo>
                      <a:lnTo>
                        <a:pt x="6953" y="5048"/>
                      </a:lnTo>
                      <a:lnTo>
                        <a:pt x="9430" y="2096"/>
                      </a:lnTo>
                      <a:lnTo>
                        <a:pt x="5810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6" name="Freeform: Shape 1545">
                  <a:extLst>
                    <a:ext uri="{FF2B5EF4-FFF2-40B4-BE49-F238E27FC236}">
                      <a16:creationId xmlns:a16="http://schemas.microsoft.com/office/drawing/2014/main" id="{2DF1361F-15E7-2F12-2356-2A6C08C67B4B}"/>
                    </a:ext>
                  </a:extLst>
                </p:cNvPr>
                <p:cNvSpPr/>
                <p:nvPr/>
              </p:nvSpPr>
              <p:spPr>
                <a:xfrm>
                  <a:off x="11511526" y="1895147"/>
                  <a:ext cx="9905" cy="9525"/>
                </a:xfrm>
                <a:custGeom>
                  <a:avLst/>
                  <a:gdLst>
                    <a:gd name="connsiteX0" fmla="*/ 6001 w 9905"/>
                    <a:gd name="connsiteY0" fmla="*/ 3810 h 9525"/>
                    <a:gd name="connsiteX1" fmla="*/ 5143 w 9905"/>
                    <a:gd name="connsiteY1" fmla="*/ 0 h 9525"/>
                    <a:gd name="connsiteX2" fmla="*/ 3810 w 9905"/>
                    <a:gd name="connsiteY2" fmla="*/ 3715 h 9525"/>
                    <a:gd name="connsiteX3" fmla="*/ 0 w 9905"/>
                    <a:gd name="connsiteY3" fmla="*/ 3429 h 9525"/>
                    <a:gd name="connsiteX4" fmla="*/ 3048 w 9905"/>
                    <a:gd name="connsiteY4" fmla="*/ 5715 h 9525"/>
                    <a:gd name="connsiteX5" fmla="*/ 1619 w 9905"/>
                    <a:gd name="connsiteY5" fmla="*/ 9239 h 9525"/>
                    <a:gd name="connsiteX6" fmla="*/ 4763 w 9905"/>
                    <a:gd name="connsiteY6" fmla="*/ 7049 h 9525"/>
                    <a:gd name="connsiteX7" fmla="*/ 7715 w 9905"/>
                    <a:gd name="connsiteY7" fmla="*/ 9525 h 9525"/>
                    <a:gd name="connsiteX8" fmla="*/ 6572 w 9905"/>
                    <a:gd name="connsiteY8" fmla="*/ 5906 h 9525"/>
                    <a:gd name="connsiteX9" fmla="*/ 9906 w 9905"/>
                    <a:gd name="connsiteY9" fmla="*/ 3905 h 9525"/>
                    <a:gd name="connsiteX10" fmla="*/ 6001 w 9905"/>
                    <a:gd name="connsiteY10" fmla="*/ 381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905" h="9525">
                      <a:moveTo>
                        <a:pt x="6001" y="3810"/>
                      </a:moveTo>
                      <a:lnTo>
                        <a:pt x="5143" y="0"/>
                      </a:lnTo>
                      <a:lnTo>
                        <a:pt x="3810" y="3715"/>
                      </a:lnTo>
                      <a:lnTo>
                        <a:pt x="0" y="3429"/>
                      </a:lnTo>
                      <a:lnTo>
                        <a:pt x="3048" y="5715"/>
                      </a:lnTo>
                      <a:lnTo>
                        <a:pt x="1619" y="9239"/>
                      </a:lnTo>
                      <a:lnTo>
                        <a:pt x="4763" y="7049"/>
                      </a:lnTo>
                      <a:lnTo>
                        <a:pt x="7715" y="9525"/>
                      </a:lnTo>
                      <a:lnTo>
                        <a:pt x="6572" y="5906"/>
                      </a:lnTo>
                      <a:lnTo>
                        <a:pt x="9906" y="3905"/>
                      </a:lnTo>
                      <a:lnTo>
                        <a:pt x="6001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7" name="Freeform: Shape 1546">
                  <a:extLst>
                    <a:ext uri="{FF2B5EF4-FFF2-40B4-BE49-F238E27FC236}">
                      <a16:creationId xmlns:a16="http://schemas.microsoft.com/office/drawing/2014/main" id="{05CFBD43-0C7F-2D99-AD41-F6C1FEC9840C}"/>
                    </a:ext>
                  </a:extLst>
                </p:cNvPr>
                <p:cNvSpPr/>
                <p:nvPr/>
              </p:nvSpPr>
              <p:spPr>
                <a:xfrm>
                  <a:off x="11451899" y="1664071"/>
                  <a:ext cx="9620" cy="9906"/>
                </a:xfrm>
                <a:custGeom>
                  <a:avLst/>
                  <a:gdLst>
                    <a:gd name="connsiteX0" fmla="*/ 6001 w 9620"/>
                    <a:gd name="connsiteY0" fmla="*/ 3905 h 9906"/>
                    <a:gd name="connsiteX1" fmla="*/ 6287 w 9620"/>
                    <a:gd name="connsiteY1" fmla="*/ 0 h 9906"/>
                    <a:gd name="connsiteX2" fmla="*/ 3905 w 9620"/>
                    <a:gd name="connsiteY2" fmla="*/ 3048 h 9906"/>
                    <a:gd name="connsiteX3" fmla="*/ 286 w 9620"/>
                    <a:gd name="connsiteY3" fmla="*/ 1619 h 9906"/>
                    <a:gd name="connsiteX4" fmla="*/ 2572 w 9620"/>
                    <a:gd name="connsiteY4" fmla="*/ 4858 h 9906"/>
                    <a:gd name="connsiteX5" fmla="*/ 0 w 9620"/>
                    <a:gd name="connsiteY5" fmla="*/ 7810 h 9906"/>
                    <a:gd name="connsiteX6" fmla="*/ 3715 w 9620"/>
                    <a:gd name="connsiteY6" fmla="*/ 6668 h 9906"/>
                    <a:gd name="connsiteX7" fmla="*/ 5810 w 9620"/>
                    <a:gd name="connsiteY7" fmla="*/ 9906 h 9906"/>
                    <a:gd name="connsiteX8" fmla="*/ 5905 w 9620"/>
                    <a:gd name="connsiteY8" fmla="*/ 6096 h 9906"/>
                    <a:gd name="connsiteX9" fmla="*/ 9620 w 9620"/>
                    <a:gd name="connsiteY9" fmla="*/ 5144 h 9906"/>
                    <a:gd name="connsiteX10" fmla="*/ 6001 w 9620"/>
                    <a:gd name="connsiteY10" fmla="*/ 3905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906">
                      <a:moveTo>
                        <a:pt x="6001" y="3905"/>
                      </a:moveTo>
                      <a:lnTo>
                        <a:pt x="6287" y="0"/>
                      </a:lnTo>
                      <a:lnTo>
                        <a:pt x="3905" y="3048"/>
                      </a:lnTo>
                      <a:lnTo>
                        <a:pt x="286" y="1619"/>
                      </a:lnTo>
                      <a:lnTo>
                        <a:pt x="2572" y="4858"/>
                      </a:lnTo>
                      <a:lnTo>
                        <a:pt x="0" y="7810"/>
                      </a:lnTo>
                      <a:lnTo>
                        <a:pt x="3715" y="6668"/>
                      </a:lnTo>
                      <a:lnTo>
                        <a:pt x="5810" y="9906"/>
                      </a:lnTo>
                      <a:lnTo>
                        <a:pt x="5905" y="6096"/>
                      </a:lnTo>
                      <a:lnTo>
                        <a:pt x="9620" y="5144"/>
                      </a:lnTo>
                      <a:lnTo>
                        <a:pt x="600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8" name="Freeform: Shape 1547">
                  <a:extLst>
                    <a:ext uri="{FF2B5EF4-FFF2-40B4-BE49-F238E27FC236}">
                      <a16:creationId xmlns:a16="http://schemas.microsoft.com/office/drawing/2014/main" id="{12536805-738A-0D33-8164-7A58AA4AF2FA}"/>
                    </a:ext>
                  </a:extLst>
                </p:cNvPr>
                <p:cNvSpPr/>
                <p:nvPr/>
              </p:nvSpPr>
              <p:spPr>
                <a:xfrm>
                  <a:off x="11527718" y="2237000"/>
                  <a:ext cx="10096" cy="9715"/>
                </a:xfrm>
                <a:custGeom>
                  <a:avLst/>
                  <a:gdLst>
                    <a:gd name="connsiteX0" fmla="*/ 6953 w 10096"/>
                    <a:gd name="connsiteY0" fmla="*/ 3905 h 9715"/>
                    <a:gd name="connsiteX1" fmla="*/ 8382 w 10096"/>
                    <a:gd name="connsiteY1" fmla="*/ 286 h 9715"/>
                    <a:gd name="connsiteX2" fmla="*/ 5144 w 10096"/>
                    <a:gd name="connsiteY2" fmla="*/ 2572 h 9715"/>
                    <a:gd name="connsiteX3" fmla="*/ 2191 w 10096"/>
                    <a:gd name="connsiteY3" fmla="*/ 0 h 9715"/>
                    <a:gd name="connsiteX4" fmla="*/ 3334 w 10096"/>
                    <a:gd name="connsiteY4" fmla="*/ 3810 h 9715"/>
                    <a:gd name="connsiteX5" fmla="*/ 0 w 10096"/>
                    <a:gd name="connsiteY5" fmla="*/ 5906 h 9715"/>
                    <a:gd name="connsiteX6" fmla="*/ 3905 w 10096"/>
                    <a:gd name="connsiteY6" fmla="*/ 5906 h 9715"/>
                    <a:gd name="connsiteX7" fmla="*/ 4858 w 10096"/>
                    <a:gd name="connsiteY7" fmla="*/ 9716 h 9715"/>
                    <a:gd name="connsiteX8" fmla="*/ 6096 w 10096"/>
                    <a:gd name="connsiteY8" fmla="*/ 6096 h 9715"/>
                    <a:gd name="connsiteX9" fmla="*/ 10096 w 10096"/>
                    <a:gd name="connsiteY9" fmla="*/ 6287 h 9715"/>
                    <a:gd name="connsiteX10" fmla="*/ 6953 w 10096"/>
                    <a:gd name="connsiteY10" fmla="*/ 3905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9715">
                      <a:moveTo>
                        <a:pt x="6953" y="3905"/>
                      </a:moveTo>
                      <a:lnTo>
                        <a:pt x="8382" y="286"/>
                      </a:lnTo>
                      <a:lnTo>
                        <a:pt x="5144" y="2572"/>
                      </a:lnTo>
                      <a:lnTo>
                        <a:pt x="2191" y="0"/>
                      </a:lnTo>
                      <a:lnTo>
                        <a:pt x="3334" y="3810"/>
                      </a:lnTo>
                      <a:lnTo>
                        <a:pt x="0" y="5906"/>
                      </a:lnTo>
                      <a:lnTo>
                        <a:pt x="3905" y="5906"/>
                      </a:lnTo>
                      <a:lnTo>
                        <a:pt x="4858" y="9716"/>
                      </a:lnTo>
                      <a:lnTo>
                        <a:pt x="6096" y="6096"/>
                      </a:lnTo>
                      <a:lnTo>
                        <a:pt x="10096" y="6287"/>
                      </a:lnTo>
                      <a:lnTo>
                        <a:pt x="6953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9" name="Freeform: Shape 1548">
                  <a:extLst>
                    <a:ext uri="{FF2B5EF4-FFF2-40B4-BE49-F238E27FC236}">
                      <a16:creationId xmlns:a16="http://schemas.microsoft.com/office/drawing/2014/main" id="{83341B36-4281-3433-6767-D99952D3C242}"/>
                    </a:ext>
                  </a:extLst>
                </p:cNvPr>
                <p:cNvSpPr/>
                <p:nvPr/>
              </p:nvSpPr>
              <p:spPr>
                <a:xfrm>
                  <a:off x="11465425" y="2104983"/>
                  <a:ext cx="9810" cy="10096"/>
                </a:xfrm>
                <a:custGeom>
                  <a:avLst/>
                  <a:gdLst>
                    <a:gd name="connsiteX0" fmla="*/ 7239 w 9810"/>
                    <a:gd name="connsiteY0" fmla="*/ 5239 h 10096"/>
                    <a:gd name="connsiteX1" fmla="*/ 9811 w 9810"/>
                    <a:gd name="connsiteY1" fmla="*/ 2191 h 10096"/>
                    <a:gd name="connsiteX2" fmla="*/ 6001 w 9810"/>
                    <a:gd name="connsiteY2" fmla="*/ 3334 h 10096"/>
                    <a:gd name="connsiteX3" fmla="*/ 3905 w 9810"/>
                    <a:gd name="connsiteY3" fmla="*/ 0 h 10096"/>
                    <a:gd name="connsiteX4" fmla="*/ 3810 w 9810"/>
                    <a:gd name="connsiteY4" fmla="*/ 3905 h 10096"/>
                    <a:gd name="connsiteX5" fmla="*/ 0 w 9810"/>
                    <a:gd name="connsiteY5" fmla="*/ 4858 h 10096"/>
                    <a:gd name="connsiteX6" fmla="*/ 3715 w 9810"/>
                    <a:gd name="connsiteY6" fmla="*/ 6191 h 10096"/>
                    <a:gd name="connsiteX7" fmla="*/ 3429 w 9810"/>
                    <a:gd name="connsiteY7" fmla="*/ 10096 h 10096"/>
                    <a:gd name="connsiteX8" fmla="*/ 5905 w 9810"/>
                    <a:gd name="connsiteY8" fmla="*/ 6953 h 10096"/>
                    <a:gd name="connsiteX9" fmla="*/ 9525 w 9810"/>
                    <a:gd name="connsiteY9" fmla="*/ 8477 h 10096"/>
                    <a:gd name="connsiteX10" fmla="*/ 7239 w 9810"/>
                    <a:gd name="connsiteY10" fmla="*/ 5239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096">
                      <a:moveTo>
                        <a:pt x="7239" y="5239"/>
                      </a:moveTo>
                      <a:lnTo>
                        <a:pt x="9811" y="2191"/>
                      </a:lnTo>
                      <a:lnTo>
                        <a:pt x="6001" y="3334"/>
                      </a:lnTo>
                      <a:lnTo>
                        <a:pt x="3905" y="0"/>
                      </a:lnTo>
                      <a:lnTo>
                        <a:pt x="3810" y="3905"/>
                      </a:lnTo>
                      <a:lnTo>
                        <a:pt x="0" y="4858"/>
                      </a:lnTo>
                      <a:lnTo>
                        <a:pt x="3715" y="6191"/>
                      </a:lnTo>
                      <a:lnTo>
                        <a:pt x="3429" y="10096"/>
                      </a:lnTo>
                      <a:lnTo>
                        <a:pt x="5905" y="6953"/>
                      </a:lnTo>
                      <a:lnTo>
                        <a:pt x="9525" y="8477"/>
                      </a:lnTo>
                      <a:lnTo>
                        <a:pt x="7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0" name="Freeform: Shape 1549">
                  <a:extLst>
                    <a:ext uri="{FF2B5EF4-FFF2-40B4-BE49-F238E27FC236}">
                      <a16:creationId xmlns:a16="http://schemas.microsoft.com/office/drawing/2014/main" id="{B00A5CF4-8EDA-549A-B528-E918E8D2A23E}"/>
                    </a:ext>
                  </a:extLst>
                </p:cNvPr>
                <p:cNvSpPr/>
                <p:nvPr/>
              </p:nvSpPr>
              <p:spPr>
                <a:xfrm>
                  <a:off x="11380366" y="1684074"/>
                  <a:ext cx="10287" cy="9906"/>
                </a:xfrm>
                <a:custGeom>
                  <a:avLst/>
                  <a:gdLst>
                    <a:gd name="connsiteX0" fmla="*/ 6858 w 10287"/>
                    <a:gd name="connsiteY0" fmla="*/ 6096 h 9906"/>
                    <a:gd name="connsiteX1" fmla="*/ 10287 w 10287"/>
                    <a:gd name="connsiteY1" fmla="*/ 4000 h 9906"/>
                    <a:gd name="connsiteX2" fmla="*/ 6287 w 10287"/>
                    <a:gd name="connsiteY2" fmla="*/ 3905 h 9906"/>
                    <a:gd name="connsiteX3" fmla="*/ 5334 w 10287"/>
                    <a:gd name="connsiteY3" fmla="*/ 0 h 9906"/>
                    <a:gd name="connsiteX4" fmla="*/ 4001 w 10287"/>
                    <a:gd name="connsiteY4" fmla="*/ 3810 h 9906"/>
                    <a:gd name="connsiteX5" fmla="*/ 0 w 10287"/>
                    <a:gd name="connsiteY5" fmla="*/ 3429 h 9906"/>
                    <a:gd name="connsiteX6" fmla="*/ 3238 w 10287"/>
                    <a:gd name="connsiteY6" fmla="*/ 5905 h 9906"/>
                    <a:gd name="connsiteX7" fmla="*/ 1715 w 10287"/>
                    <a:gd name="connsiteY7" fmla="*/ 9620 h 9906"/>
                    <a:gd name="connsiteX8" fmla="*/ 4953 w 10287"/>
                    <a:gd name="connsiteY8" fmla="*/ 7334 h 9906"/>
                    <a:gd name="connsiteX9" fmla="*/ 8096 w 10287"/>
                    <a:gd name="connsiteY9" fmla="*/ 9906 h 9906"/>
                    <a:gd name="connsiteX10" fmla="*/ 6858 w 10287"/>
                    <a:gd name="connsiteY10" fmla="*/ 6096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7" h="9906">
                      <a:moveTo>
                        <a:pt x="6858" y="6096"/>
                      </a:moveTo>
                      <a:lnTo>
                        <a:pt x="10287" y="4000"/>
                      </a:lnTo>
                      <a:lnTo>
                        <a:pt x="6287" y="3905"/>
                      </a:lnTo>
                      <a:lnTo>
                        <a:pt x="5334" y="0"/>
                      </a:lnTo>
                      <a:lnTo>
                        <a:pt x="4001" y="3810"/>
                      </a:lnTo>
                      <a:lnTo>
                        <a:pt x="0" y="3429"/>
                      </a:lnTo>
                      <a:lnTo>
                        <a:pt x="3238" y="5905"/>
                      </a:lnTo>
                      <a:lnTo>
                        <a:pt x="1715" y="9620"/>
                      </a:lnTo>
                      <a:lnTo>
                        <a:pt x="4953" y="7334"/>
                      </a:lnTo>
                      <a:lnTo>
                        <a:pt x="8096" y="9906"/>
                      </a:lnTo>
                      <a:lnTo>
                        <a:pt x="6858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1" name="Freeform: Shape 1550">
                  <a:extLst>
                    <a:ext uri="{FF2B5EF4-FFF2-40B4-BE49-F238E27FC236}">
                      <a16:creationId xmlns:a16="http://schemas.microsoft.com/office/drawing/2014/main" id="{78EFC7BC-2EE3-B092-43CB-8370DD8F175D}"/>
                    </a:ext>
                  </a:extLst>
                </p:cNvPr>
                <p:cNvSpPr/>
                <p:nvPr/>
              </p:nvSpPr>
              <p:spPr>
                <a:xfrm>
                  <a:off x="11403321" y="1980968"/>
                  <a:ext cx="10001" cy="10382"/>
                </a:xfrm>
                <a:custGeom>
                  <a:avLst/>
                  <a:gdLst>
                    <a:gd name="connsiteX0" fmla="*/ 6096 w 10001"/>
                    <a:gd name="connsiteY0" fmla="*/ 6287 h 10382"/>
                    <a:gd name="connsiteX1" fmla="*/ 10001 w 10001"/>
                    <a:gd name="connsiteY1" fmla="*/ 5334 h 10382"/>
                    <a:gd name="connsiteX2" fmla="*/ 6191 w 10001"/>
                    <a:gd name="connsiteY2" fmla="*/ 4000 h 10382"/>
                    <a:gd name="connsiteX3" fmla="*/ 6477 w 10001"/>
                    <a:gd name="connsiteY3" fmla="*/ 0 h 10382"/>
                    <a:gd name="connsiteX4" fmla="*/ 4001 w 10001"/>
                    <a:gd name="connsiteY4" fmla="*/ 3143 h 10382"/>
                    <a:gd name="connsiteX5" fmla="*/ 286 w 10001"/>
                    <a:gd name="connsiteY5" fmla="*/ 1715 h 10382"/>
                    <a:gd name="connsiteX6" fmla="*/ 2572 w 10001"/>
                    <a:gd name="connsiteY6" fmla="*/ 4953 h 10382"/>
                    <a:gd name="connsiteX7" fmla="*/ 0 w 10001"/>
                    <a:gd name="connsiteY7" fmla="*/ 8096 h 10382"/>
                    <a:gd name="connsiteX8" fmla="*/ 3905 w 10001"/>
                    <a:gd name="connsiteY8" fmla="*/ 6953 h 10382"/>
                    <a:gd name="connsiteX9" fmla="*/ 6001 w 10001"/>
                    <a:gd name="connsiteY9" fmla="*/ 10382 h 10382"/>
                    <a:gd name="connsiteX10" fmla="*/ 6096 w 10001"/>
                    <a:gd name="connsiteY10" fmla="*/ 6287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382">
                      <a:moveTo>
                        <a:pt x="6096" y="6287"/>
                      </a:moveTo>
                      <a:lnTo>
                        <a:pt x="10001" y="5334"/>
                      </a:lnTo>
                      <a:lnTo>
                        <a:pt x="6191" y="4000"/>
                      </a:lnTo>
                      <a:lnTo>
                        <a:pt x="6477" y="0"/>
                      </a:lnTo>
                      <a:lnTo>
                        <a:pt x="4001" y="3143"/>
                      </a:lnTo>
                      <a:lnTo>
                        <a:pt x="286" y="1715"/>
                      </a:lnTo>
                      <a:lnTo>
                        <a:pt x="2572" y="4953"/>
                      </a:lnTo>
                      <a:lnTo>
                        <a:pt x="0" y="8096"/>
                      </a:lnTo>
                      <a:lnTo>
                        <a:pt x="3905" y="6953"/>
                      </a:lnTo>
                      <a:lnTo>
                        <a:pt x="6001" y="10382"/>
                      </a:lnTo>
                      <a:lnTo>
                        <a:pt x="6096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2" name="Freeform: Shape 1551">
                  <a:extLst>
                    <a:ext uri="{FF2B5EF4-FFF2-40B4-BE49-F238E27FC236}">
                      <a16:creationId xmlns:a16="http://schemas.microsoft.com/office/drawing/2014/main" id="{69FA4193-72A0-1139-1498-A9D096610594}"/>
                    </a:ext>
                  </a:extLst>
                </p:cNvPr>
                <p:cNvSpPr/>
                <p:nvPr/>
              </p:nvSpPr>
              <p:spPr>
                <a:xfrm>
                  <a:off x="11367222" y="1880670"/>
                  <a:ext cx="10477" cy="10096"/>
                </a:xfrm>
                <a:custGeom>
                  <a:avLst/>
                  <a:gdLst>
                    <a:gd name="connsiteX0" fmla="*/ 6477 w 10477"/>
                    <a:gd name="connsiteY0" fmla="*/ 6191 h 10096"/>
                    <a:gd name="connsiteX1" fmla="*/ 10478 w 10477"/>
                    <a:gd name="connsiteY1" fmla="*/ 6477 h 10096"/>
                    <a:gd name="connsiteX2" fmla="*/ 7239 w 10477"/>
                    <a:gd name="connsiteY2" fmla="*/ 4000 h 10096"/>
                    <a:gd name="connsiteX3" fmla="*/ 8763 w 10477"/>
                    <a:gd name="connsiteY3" fmla="*/ 286 h 10096"/>
                    <a:gd name="connsiteX4" fmla="*/ 5429 w 10477"/>
                    <a:gd name="connsiteY4" fmla="*/ 2572 h 10096"/>
                    <a:gd name="connsiteX5" fmla="*/ 2286 w 10477"/>
                    <a:gd name="connsiteY5" fmla="*/ 0 h 10096"/>
                    <a:gd name="connsiteX6" fmla="*/ 3524 w 10477"/>
                    <a:gd name="connsiteY6" fmla="*/ 3905 h 10096"/>
                    <a:gd name="connsiteX7" fmla="*/ 0 w 10477"/>
                    <a:gd name="connsiteY7" fmla="*/ 6001 h 10096"/>
                    <a:gd name="connsiteX8" fmla="*/ 4096 w 10477"/>
                    <a:gd name="connsiteY8" fmla="*/ 6096 h 10096"/>
                    <a:gd name="connsiteX9" fmla="*/ 5144 w 10477"/>
                    <a:gd name="connsiteY9" fmla="*/ 10096 h 10096"/>
                    <a:gd name="connsiteX10" fmla="*/ 6477 w 10477"/>
                    <a:gd name="connsiteY10" fmla="*/ 6191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096">
                      <a:moveTo>
                        <a:pt x="6477" y="6191"/>
                      </a:moveTo>
                      <a:lnTo>
                        <a:pt x="10478" y="6477"/>
                      </a:lnTo>
                      <a:lnTo>
                        <a:pt x="7239" y="4000"/>
                      </a:lnTo>
                      <a:lnTo>
                        <a:pt x="8763" y="286"/>
                      </a:lnTo>
                      <a:lnTo>
                        <a:pt x="5429" y="2572"/>
                      </a:lnTo>
                      <a:lnTo>
                        <a:pt x="2286" y="0"/>
                      </a:lnTo>
                      <a:lnTo>
                        <a:pt x="3524" y="3905"/>
                      </a:lnTo>
                      <a:lnTo>
                        <a:pt x="0" y="6001"/>
                      </a:lnTo>
                      <a:lnTo>
                        <a:pt x="4096" y="6096"/>
                      </a:lnTo>
                      <a:lnTo>
                        <a:pt x="5144" y="10096"/>
                      </a:lnTo>
                      <a:lnTo>
                        <a:pt x="6477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3" name="Freeform: Shape 1552">
                  <a:extLst>
                    <a:ext uri="{FF2B5EF4-FFF2-40B4-BE49-F238E27FC236}">
                      <a16:creationId xmlns:a16="http://schemas.microsoft.com/office/drawing/2014/main" id="{C66802FC-55F2-E31C-C778-D6C70FBB4131}"/>
                    </a:ext>
                  </a:extLst>
                </p:cNvPr>
                <p:cNvSpPr/>
                <p:nvPr/>
              </p:nvSpPr>
              <p:spPr>
                <a:xfrm>
                  <a:off x="11348838" y="2090410"/>
                  <a:ext cx="10191" cy="10572"/>
                </a:xfrm>
                <a:custGeom>
                  <a:avLst/>
                  <a:gdLst>
                    <a:gd name="connsiteX0" fmla="*/ 6096 w 10191"/>
                    <a:gd name="connsiteY0" fmla="*/ 7239 h 10572"/>
                    <a:gd name="connsiteX1" fmla="*/ 9906 w 10191"/>
                    <a:gd name="connsiteY1" fmla="*/ 8858 h 10572"/>
                    <a:gd name="connsiteX2" fmla="*/ 7620 w 10191"/>
                    <a:gd name="connsiteY2" fmla="*/ 5429 h 10572"/>
                    <a:gd name="connsiteX3" fmla="*/ 10192 w 10191"/>
                    <a:gd name="connsiteY3" fmla="*/ 2286 h 10572"/>
                    <a:gd name="connsiteX4" fmla="*/ 6287 w 10191"/>
                    <a:gd name="connsiteY4" fmla="*/ 3524 h 10572"/>
                    <a:gd name="connsiteX5" fmla="*/ 4096 w 10191"/>
                    <a:gd name="connsiteY5" fmla="*/ 0 h 10572"/>
                    <a:gd name="connsiteX6" fmla="*/ 4001 w 10191"/>
                    <a:gd name="connsiteY6" fmla="*/ 4096 h 10572"/>
                    <a:gd name="connsiteX7" fmla="*/ 0 w 10191"/>
                    <a:gd name="connsiteY7" fmla="*/ 5144 h 10572"/>
                    <a:gd name="connsiteX8" fmla="*/ 3905 w 10191"/>
                    <a:gd name="connsiteY8" fmla="*/ 6477 h 10572"/>
                    <a:gd name="connsiteX9" fmla="*/ 3620 w 10191"/>
                    <a:gd name="connsiteY9" fmla="*/ 10573 h 10572"/>
                    <a:gd name="connsiteX10" fmla="*/ 6096 w 10191"/>
                    <a:gd name="connsiteY10" fmla="*/ 7239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572">
                      <a:moveTo>
                        <a:pt x="6096" y="7239"/>
                      </a:moveTo>
                      <a:lnTo>
                        <a:pt x="9906" y="8858"/>
                      </a:lnTo>
                      <a:lnTo>
                        <a:pt x="7620" y="5429"/>
                      </a:lnTo>
                      <a:lnTo>
                        <a:pt x="10192" y="2286"/>
                      </a:lnTo>
                      <a:lnTo>
                        <a:pt x="6287" y="3524"/>
                      </a:lnTo>
                      <a:lnTo>
                        <a:pt x="4096" y="0"/>
                      </a:lnTo>
                      <a:lnTo>
                        <a:pt x="4001" y="4096"/>
                      </a:lnTo>
                      <a:lnTo>
                        <a:pt x="0" y="5144"/>
                      </a:lnTo>
                      <a:lnTo>
                        <a:pt x="3905" y="6477"/>
                      </a:lnTo>
                      <a:lnTo>
                        <a:pt x="3620" y="10573"/>
                      </a:lnTo>
                      <a:lnTo>
                        <a:pt x="6096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4" name="Freeform: Shape 1553">
                  <a:extLst>
                    <a:ext uri="{FF2B5EF4-FFF2-40B4-BE49-F238E27FC236}">
                      <a16:creationId xmlns:a16="http://schemas.microsoft.com/office/drawing/2014/main" id="{424ECD86-6FFE-A7AB-DC5D-CA98393BC19F}"/>
                    </a:ext>
                  </a:extLst>
                </p:cNvPr>
                <p:cNvSpPr/>
                <p:nvPr/>
              </p:nvSpPr>
              <p:spPr>
                <a:xfrm>
                  <a:off x="11306262" y="1836759"/>
                  <a:ext cx="10667" cy="10382"/>
                </a:xfrm>
                <a:custGeom>
                  <a:avLst/>
                  <a:gdLst>
                    <a:gd name="connsiteX0" fmla="*/ 5144 w 10667"/>
                    <a:gd name="connsiteY0" fmla="*/ 7620 h 10382"/>
                    <a:gd name="connsiteX1" fmla="*/ 8382 w 10667"/>
                    <a:gd name="connsiteY1" fmla="*/ 10382 h 10382"/>
                    <a:gd name="connsiteX2" fmla="*/ 7144 w 10667"/>
                    <a:gd name="connsiteY2" fmla="*/ 6382 h 10382"/>
                    <a:gd name="connsiteX3" fmla="*/ 10668 w 10667"/>
                    <a:gd name="connsiteY3" fmla="*/ 4191 h 10382"/>
                    <a:gd name="connsiteX4" fmla="*/ 6572 w 10667"/>
                    <a:gd name="connsiteY4" fmla="*/ 4096 h 10382"/>
                    <a:gd name="connsiteX5" fmla="*/ 5525 w 10667"/>
                    <a:gd name="connsiteY5" fmla="*/ 0 h 10382"/>
                    <a:gd name="connsiteX6" fmla="*/ 4191 w 10667"/>
                    <a:gd name="connsiteY6" fmla="*/ 4000 h 10382"/>
                    <a:gd name="connsiteX7" fmla="*/ 0 w 10667"/>
                    <a:gd name="connsiteY7" fmla="*/ 3715 h 10382"/>
                    <a:gd name="connsiteX8" fmla="*/ 3334 w 10667"/>
                    <a:gd name="connsiteY8" fmla="*/ 6191 h 10382"/>
                    <a:gd name="connsiteX9" fmla="*/ 1810 w 10667"/>
                    <a:gd name="connsiteY9" fmla="*/ 10001 h 10382"/>
                    <a:gd name="connsiteX10" fmla="*/ 5144 w 10667"/>
                    <a:gd name="connsiteY10" fmla="*/ 7620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382">
                      <a:moveTo>
                        <a:pt x="5144" y="7620"/>
                      </a:moveTo>
                      <a:lnTo>
                        <a:pt x="8382" y="10382"/>
                      </a:lnTo>
                      <a:lnTo>
                        <a:pt x="7144" y="6382"/>
                      </a:lnTo>
                      <a:lnTo>
                        <a:pt x="10668" y="4191"/>
                      </a:lnTo>
                      <a:lnTo>
                        <a:pt x="6572" y="4096"/>
                      </a:lnTo>
                      <a:lnTo>
                        <a:pt x="5525" y="0"/>
                      </a:lnTo>
                      <a:lnTo>
                        <a:pt x="4191" y="4000"/>
                      </a:lnTo>
                      <a:lnTo>
                        <a:pt x="0" y="3715"/>
                      </a:lnTo>
                      <a:lnTo>
                        <a:pt x="3334" y="6191"/>
                      </a:lnTo>
                      <a:lnTo>
                        <a:pt x="1810" y="10001"/>
                      </a:lnTo>
                      <a:lnTo>
                        <a:pt x="5144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5" name="Freeform: Shape 1554">
                  <a:extLst>
                    <a:ext uri="{FF2B5EF4-FFF2-40B4-BE49-F238E27FC236}">
                      <a16:creationId xmlns:a16="http://schemas.microsoft.com/office/drawing/2014/main" id="{5CC1110D-A2F2-0EAA-75FE-527271074C23}"/>
                    </a:ext>
                  </a:extLst>
                </p:cNvPr>
                <p:cNvSpPr/>
                <p:nvPr/>
              </p:nvSpPr>
              <p:spPr>
                <a:xfrm>
                  <a:off x="11241111" y="1747415"/>
                  <a:ext cx="10953" cy="10477"/>
                </a:xfrm>
                <a:custGeom>
                  <a:avLst/>
                  <a:gdLst>
                    <a:gd name="connsiteX0" fmla="*/ 4286 w 10953"/>
                    <a:gd name="connsiteY0" fmla="*/ 6382 h 10477"/>
                    <a:gd name="connsiteX1" fmla="*/ 5334 w 10953"/>
                    <a:gd name="connsiteY1" fmla="*/ 10478 h 10477"/>
                    <a:gd name="connsiteX2" fmla="*/ 6668 w 10953"/>
                    <a:gd name="connsiteY2" fmla="*/ 6477 h 10477"/>
                    <a:gd name="connsiteX3" fmla="*/ 10954 w 10953"/>
                    <a:gd name="connsiteY3" fmla="*/ 6858 h 10477"/>
                    <a:gd name="connsiteX4" fmla="*/ 7525 w 10953"/>
                    <a:gd name="connsiteY4" fmla="*/ 4286 h 10477"/>
                    <a:gd name="connsiteX5" fmla="*/ 9144 w 10953"/>
                    <a:gd name="connsiteY5" fmla="*/ 286 h 10477"/>
                    <a:gd name="connsiteX6" fmla="*/ 5715 w 10953"/>
                    <a:gd name="connsiteY6" fmla="*/ 2762 h 10477"/>
                    <a:gd name="connsiteX7" fmla="*/ 2381 w 10953"/>
                    <a:gd name="connsiteY7" fmla="*/ 0 h 10477"/>
                    <a:gd name="connsiteX8" fmla="*/ 3620 w 10953"/>
                    <a:gd name="connsiteY8" fmla="*/ 4096 h 10477"/>
                    <a:gd name="connsiteX9" fmla="*/ 0 w 10953"/>
                    <a:gd name="connsiteY9" fmla="*/ 6286 h 10477"/>
                    <a:gd name="connsiteX10" fmla="*/ 4286 w 10953"/>
                    <a:gd name="connsiteY10" fmla="*/ 6382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953" h="10477">
                      <a:moveTo>
                        <a:pt x="4286" y="6382"/>
                      </a:moveTo>
                      <a:lnTo>
                        <a:pt x="5334" y="10478"/>
                      </a:lnTo>
                      <a:lnTo>
                        <a:pt x="6668" y="6477"/>
                      </a:lnTo>
                      <a:lnTo>
                        <a:pt x="10954" y="6858"/>
                      </a:lnTo>
                      <a:lnTo>
                        <a:pt x="7525" y="4286"/>
                      </a:lnTo>
                      <a:lnTo>
                        <a:pt x="9144" y="286"/>
                      </a:lnTo>
                      <a:lnTo>
                        <a:pt x="5715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286"/>
                      </a:lnTo>
                      <a:lnTo>
                        <a:pt x="4286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6" name="Freeform: Shape 1555">
                  <a:extLst>
                    <a:ext uri="{FF2B5EF4-FFF2-40B4-BE49-F238E27FC236}">
                      <a16:creationId xmlns:a16="http://schemas.microsoft.com/office/drawing/2014/main" id="{253A2032-2CDA-B6F6-D01B-6458EA3E2BE6}"/>
                    </a:ext>
                  </a:extLst>
                </p:cNvPr>
                <p:cNvSpPr/>
                <p:nvPr/>
              </p:nvSpPr>
              <p:spPr>
                <a:xfrm>
                  <a:off x="11237205" y="1865144"/>
                  <a:ext cx="10667" cy="11048"/>
                </a:xfrm>
                <a:custGeom>
                  <a:avLst/>
                  <a:gdLst>
                    <a:gd name="connsiteX0" fmla="*/ 4096 w 10667"/>
                    <a:gd name="connsiteY0" fmla="*/ 6763 h 11048"/>
                    <a:gd name="connsiteX1" fmla="*/ 3715 w 10667"/>
                    <a:gd name="connsiteY1" fmla="*/ 11049 h 11048"/>
                    <a:gd name="connsiteX2" fmla="*/ 6382 w 10667"/>
                    <a:gd name="connsiteY2" fmla="*/ 7620 h 11048"/>
                    <a:gd name="connsiteX3" fmla="*/ 10287 w 10667"/>
                    <a:gd name="connsiteY3" fmla="*/ 9239 h 11048"/>
                    <a:gd name="connsiteX4" fmla="*/ 7906 w 10667"/>
                    <a:gd name="connsiteY4" fmla="*/ 5715 h 11048"/>
                    <a:gd name="connsiteX5" fmla="*/ 10668 w 10667"/>
                    <a:gd name="connsiteY5" fmla="*/ 2381 h 11048"/>
                    <a:gd name="connsiteX6" fmla="*/ 6572 w 10667"/>
                    <a:gd name="connsiteY6" fmla="*/ 3619 h 11048"/>
                    <a:gd name="connsiteX7" fmla="*/ 4286 w 10667"/>
                    <a:gd name="connsiteY7" fmla="*/ 0 h 11048"/>
                    <a:gd name="connsiteX8" fmla="*/ 4191 w 10667"/>
                    <a:gd name="connsiteY8" fmla="*/ 4286 h 11048"/>
                    <a:gd name="connsiteX9" fmla="*/ 0 w 10667"/>
                    <a:gd name="connsiteY9" fmla="*/ 5334 h 11048"/>
                    <a:gd name="connsiteX10" fmla="*/ 4096 w 10667"/>
                    <a:gd name="connsiteY10" fmla="*/ 6763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1048">
                      <a:moveTo>
                        <a:pt x="4096" y="6763"/>
                      </a:moveTo>
                      <a:lnTo>
                        <a:pt x="3715" y="11049"/>
                      </a:lnTo>
                      <a:lnTo>
                        <a:pt x="6382" y="7620"/>
                      </a:lnTo>
                      <a:lnTo>
                        <a:pt x="10287" y="9239"/>
                      </a:lnTo>
                      <a:lnTo>
                        <a:pt x="7906" y="5715"/>
                      </a:lnTo>
                      <a:lnTo>
                        <a:pt x="10668" y="2381"/>
                      </a:lnTo>
                      <a:lnTo>
                        <a:pt x="6572" y="3619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96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7" name="Freeform: Shape 1556">
                  <a:extLst>
                    <a:ext uri="{FF2B5EF4-FFF2-40B4-BE49-F238E27FC236}">
                      <a16:creationId xmlns:a16="http://schemas.microsoft.com/office/drawing/2014/main" id="{3F948BC3-6A9D-1879-302E-22CF1462BE3F}"/>
                    </a:ext>
                  </a:extLst>
                </p:cNvPr>
                <p:cNvSpPr/>
                <p:nvPr/>
              </p:nvSpPr>
              <p:spPr>
                <a:xfrm>
                  <a:off x="11233014" y="1892195"/>
                  <a:ext cx="11144" cy="10763"/>
                </a:xfrm>
                <a:custGeom>
                  <a:avLst/>
                  <a:gdLst>
                    <a:gd name="connsiteX0" fmla="*/ 3524 w 11144"/>
                    <a:gd name="connsiteY0" fmla="*/ 6382 h 10763"/>
                    <a:gd name="connsiteX1" fmla="*/ 1810 w 11144"/>
                    <a:gd name="connsiteY1" fmla="*/ 10382 h 10763"/>
                    <a:gd name="connsiteX2" fmla="*/ 5429 w 11144"/>
                    <a:gd name="connsiteY2" fmla="*/ 7906 h 10763"/>
                    <a:gd name="connsiteX3" fmla="*/ 8763 w 11144"/>
                    <a:gd name="connsiteY3" fmla="*/ 10763 h 10763"/>
                    <a:gd name="connsiteX4" fmla="*/ 7429 w 11144"/>
                    <a:gd name="connsiteY4" fmla="*/ 6572 h 10763"/>
                    <a:gd name="connsiteX5" fmla="*/ 11144 w 11144"/>
                    <a:gd name="connsiteY5" fmla="*/ 4286 h 10763"/>
                    <a:gd name="connsiteX6" fmla="*/ 6858 w 11144"/>
                    <a:gd name="connsiteY6" fmla="*/ 4191 h 10763"/>
                    <a:gd name="connsiteX7" fmla="*/ 5810 w 11144"/>
                    <a:gd name="connsiteY7" fmla="*/ 0 h 10763"/>
                    <a:gd name="connsiteX8" fmla="*/ 4382 w 11144"/>
                    <a:gd name="connsiteY8" fmla="*/ 4096 h 10763"/>
                    <a:gd name="connsiteX9" fmla="*/ 0 w 11144"/>
                    <a:gd name="connsiteY9" fmla="*/ 3810 h 10763"/>
                    <a:gd name="connsiteX10" fmla="*/ 3524 w 11144"/>
                    <a:gd name="connsiteY10" fmla="*/ 638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524" y="6382"/>
                      </a:moveTo>
                      <a:lnTo>
                        <a:pt x="1810" y="10382"/>
                      </a:lnTo>
                      <a:lnTo>
                        <a:pt x="5429" y="7906"/>
                      </a:lnTo>
                      <a:lnTo>
                        <a:pt x="8763" y="10763"/>
                      </a:lnTo>
                      <a:lnTo>
                        <a:pt x="7429" y="6572"/>
                      </a:lnTo>
                      <a:lnTo>
                        <a:pt x="11144" y="4286"/>
                      </a:lnTo>
                      <a:lnTo>
                        <a:pt x="6858" y="4191"/>
                      </a:lnTo>
                      <a:lnTo>
                        <a:pt x="5810" y="0"/>
                      </a:lnTo>
                      <a:lnTo>
                        <a:pt x="4382" y="4096"/>
                      </a:lnTo>
                      <a:lnTo>
                        <a:pt x="0" y="3810"/>
                      </a:lnTo>
                      <a:lnTo>
                        <a:pt x="3524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8" name="Freeform: Shape 1557">
                  <a:extLst>
                    <a:ext uri="{FF2B5EF4-FFF2-40B4-BE49-F238E27FC236}">
                      <a16:creationId xmlns:a16="http://schemas.microsoft.com/office/drawing/2014/main" id="{06E74AA6-39C0-EC28-F5D5-03F461172402}"/>
                    </a:ext>
                  </a:extLst>
                </p:cNvPr>
                <p:cNvSpPr/>
                <p:nvPr/>
              </p:nvSpPr>
              <p:spPr>
                <a:xfrm>
                  <a:off x="11184532" y="1845903"/>
                  <a:ext cx="10858" cy="11144"/>
                </a:xfrm>
                <a:custGeom>
                  <a:avLst/>
                  <a:gdLst>
                    <a:gd name="connsiteX0" fmla="*/ 2858 w 10858"/>
                    <a:gd name="connsiteY0" fmla="*/ 5429 h 11144"/>
                    <a:gd name="connsiteX1" fmla="*/ 0 w 10858"/>
                    <a:gd name="connsiteY1" fmla="*/ 8763 h 11144"/>
                    <a:gd name="connsiteX2" fmla="*/ 4191 w 10858"/>
                    <a:gd name="connsiteY2" fmla="*/ 7429 h 11144"/>
                    <a:gd name="connsiteX3" fmla="*/ 6477 w 10858"/>
                    <a:gd name="connsiteY3" fmla="*/ 11144 h 11144"/>
                    <a:gd name="connsiteX4" fmla="*/ 6572 w 10858"/>
                    <a:gd name="connsiteY4" fmla="*/ 6858 h 11144"/>
                    <a:gd name="connsiteX5" fmla="*/ 10859 w 10858"/>
                    <a:gd name="connsiteY5" fmla="*/ 5715 h 11144"/>
                    <a:gd name="connsiteX6" fmla="*/ 6763 w 10858"/>
                    <a:gd name="connsiteY6" fmla="*/ 4286 h 11144"/>
                    <a:gd name="connsiteX7" fmla="*/ 7049 w 10858"/>
                    <a:gd name="connsiteY7" fmla="*/ 0 h 11144"/>
                    <a:gd name="connsiteX8" fmla="*/ 4382 w 10858"/>
                    <a:gd name="connsiteY8" fmla="*/ 3429 h 11144"/>
                    <a:gd name="connsiteX9" fmla="*/ 381 w 10858"/>
                    <a:gd name="connsiteY9" fmla="*/ 1810 h 11144"/>
                    <a:gd name="connsiteX10" fmla="*/ 2858 w 10858"/>
                    <a:gd name="connsiteY10" fmla="*/ 5429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144">
                      <a:moveTo>
                        <a:pt x="2858" y="5429"/>
                      </a:moveTo>
                      <a:lnTo>
                        <a:pt x="0" y="8763"/>
                      </a:lnTo>
                      <a:lnTo>
                        <a:pt x="4191" y="7429"/>
                      </a:lnTo>
                      <a:lnTo>
                        <a:pt x="6477" y="11144"/>
                      </a:lnTo>
                      <a:lnTo>
                        <a:pt x="6572" y="6858"/>
                      </a:lnTo>
                      <a:lnTo>
                        <a:pt x="10859" y="5715"/>
                      </a:lnTo>
                      <a:lnTo>
                        <a:pt x="6763" y="4286"/>
                      </a:lnTo>
                      <a:lnTo>
                        <a:pt x="7049" y="0"/>
                      </a:lnTo>
                      <a:lnTo>
                        <a:pt x="4382" y="3429"/>
                      </a:lnTo>
                      <a:lnTo>
                        <a:pt x="381" y="1810"/>
                      </a:lnTo>
                      <a:lnTo>
                        <a:pt x="2858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9" name="Freeform: Shape 1558">
                  <a:extLst>
                    <a:ext uri="{FF2B5EF4-FFF2-40B4-BE49-F238E27FC236}">
                      <a16:creationId xmlns:a16="http://schemas.microsoft.com/office/drawing/2014/main" id="{37D733E3-317F-92A9-626C-135FE20CA6B4}"/>
                    </a:ext>
                  </a:extLst>
                </p:cNvPr>
                <p:cNvSpPr/>
                <p:nvPr/>
              </p:nvSpPr>
              <p:spPr>
                <a:xfrm>
                  <a:off x="11147385" y="1780276"/>
                  <a:ext cx="11334" cy="10953"/>
                </a:xfrm>
                <a:custGeom>
                  <a:avLst/>
                  <a:gdLst>
                    <a:gd name="connsiteX0" fmla="*/ 3810 w 11334"/>
                    <a:gd name="connsiteY0" fmla="*/ 4286 h 10953"/>
                    <a:gd name="connsiteX1" fmla="*/ 0 w 11334"/>
                    <a:gd name="connsiteY1" fmla="*/ 6572 h 10953"/>
                    <a:gd name="connsiteX2" fmla="*/ 4477 w 11334"/>
                    <a:gd name="connsiteY2" fmla="*/ 6668 h 10953"/>
                    <a:gd name="connsiteX3" fmla="*/ 5524 w 11334"/>
                    <a:gd name="connsiteY3" fmla="*/ 10954 h 10953"/>
                    <a:gd name="connsiteX4" fmla="*/ 6953 w 11334"/>
                    <a:gd name="connsiteY4" fmla="*/ 6858 h 10953"/>
                    <a:gd name="connsiteX5" fmla="*/ 11335 w 11334"/>
                    <a:gd name="connsiteY5" fmla="*/ 7144 h 10953"/>
                    <a:gd name="connsiteX6" fmla="*/ 7811 w 11334"/>
                    <a:gd name="connsiteY6" fmla="*/ 4477 h 10953"/>
                    <a:gd name="connsiteX7" fmla="*/ 9525 w 11334"/>
                    <a:gd name="connsiteY7" fmla="*/ 381 h 10953"/>
                    <a:gd name="connsiteX8" fmla="*/ 5905 w 11334"/>
                    <a:gd name="connsiteY8" fmla="*/ 2857 h 10953"/>
                    <a:gd name="connsiteX9" fmla="*/ 2477 w 11334"/>
                    <a:gd name="connsiteY9" fmla="*/ 0 h 10953"/>
                    <a:gd name="connsiteX10" fmla="*/ 3810 w 11334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810" y="4286"/>
                      </a:moveTo>
                      <a:lnTo>
                        <a:pt x="0" y="6572"/>
                      </a:lnTo>
                      <a:lnTo>
                        <a:pt x="4477" y="6668"/>
                      </a:lnTo>
                      <a:lnTo>
                        <a:pt x="5524" y="10954"/>
                      </a:lnTo>
                      <a:lnTo>
                        <a:pt x="6953" y="6858"/>
                      </a:lnTo>
                      <a:lnTo>
                        <a:pt x="11335" y="7144"/>
                      </a:lnTo>
                      <a:lnTo>
                        <a:pt x="7811" y="4477"/>
                      </a:lnTo>
                      <a:lnTo>
                        <a:pt x="9525" y="381"/>
                      </a:lnTo>
                      <a:lnTo>
                        <a:pt x="5905" y="2857"/>
                      </a:lnTo>
                      <a:lnTo>
                        <a:pt x="2477" y="0"/>
                      </a:lnTo>
                      <a:lnTo>
                        <a:pt x="3810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0" name="Freeform: Shape 1559">
                  <a:extLst>
                    <a:ext uri="{FF2B5EF4-FFF2-40B4-BE49-F238E27FC236}">
                      <a16:creationId xmlns:a16="http://schemas.microsoft.com/office/drawing/2014/main" id="{4B8AFB39-D3B8-6C3C-D402-21FDECCCFD65}"/>
                    </a:ext>
                  </a:extLst>
                </p:cNvPr>
                <p:cNvSpPr/>
                <p:nvPr/>
              </p:nvSpPr>
              <p:spPr>
                <a:xfrm>
                  <a:off x="11088806" y="1671691"/>
                  <a:ext cx="11049" cy="11429"/>
                </a:xfrm>
                <a:custGeom>
                  <a:avLst/>
                  <a:gdLst>
                    <a:gd name="connsiteX0" fmla="*/ 4286 w 11049"/>
                    <a:gd name="connsiteY0" fmla="*/ 4477 h 11429"/>
                    <a:gd name="connsiteX1" fmla="*/ 0 w 11049"/>
                    <a:gd name="connsiteY1" fmla="*/ 5524 h 11429"/>
                    <a:gd name="connsiteX2" fmla="*/ 4191 w 11049"/>
                    <a:gd name="connsiteY2" fmla="*/ 6953 h 11429"/>
                    <a:gd name="connsiteX3" fmla="*/ 3810 w 11049"/>
                    <a:gd name="connsiteY3" fmla="*/ 11430 h 11429"/>
                    <a:gd name="connsiteX4" fmla="*/ 6572 w 11049"/>
                    <a:gd name="connsiteY4" fmla="*/ 7906 h 11429"/>
                    <a:gd name="connsiteX5" fmla="*/ 10668 w 11049"/>
                    <a:gd name="connsiteY5" fmla="*/ 9525 h 11429"/>
                    <a:gd name="connsiteX6" fmla="*/ 8191 w 11049"/>
                    <a:gd name="connsiteY6" fmla="*/ 5905 h 11429"/>
                    <a:gd name="connsiteX7" fmla="*/ 11049 w 11049"/>
                    <a:gd name="connsiteY7" fmla="*/ 2476 h 11429"/>
                    <a:gd name="connsiteX8" fmla="*/ 6763 w 11049"/>
                    <a:gd name="connsiteY8" fmla="*/ 3810 h 11429"/>
                    <a:gd name="connsiteX9" fmla="*/ 4381 w 11049"/>
                    <a:gd name="connsiteY9" fmla="*/ 0 h 11429"/>
                    <a:gd name="connsiteX10" fmla="*/ 4286 w 11049"/>
                    <a:gd name="connsiteY10" fmla="*/ 4477 h 1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429">
                      <a:moveTo>
                        <a:pt x="4286" y="4477"/>
                      </a:moveTo>
                      <a:lnTo>
                        <a:pt x="0" y="5524"/>
                      </a:lnTo>
                      <a:lnTo>
                        <a:pt x="4191" y="6953"/>
                      </a:lnTo>
                      <a:lnTo>
                        <a:pt x="3810" y="11430"/>
                      </a:lnTo>
                      <a:lnTo>
                        <a:pt x="6572" y="7906"/>
                      </a:lnTo>
                      <a:lnTo>
                        <a:pt x="10668" y="9525"/>
                      </a:lnTo>
                      <a:lnTo>
                        <a:pt x="8191" y="5905"/>
                      </a:lnTo>
                      <a:lnTo>
                        <a:pt x="11049" y="2476"/>
                      </a:lnTo>
                      <a:lnTo>
                        <a:pt x="6763" y="3810"/>
                      </a:lnTo>
                      <a:lnTo>
                        <a:pt x="4381" y="0"/>
                      </a:lnTo>
                      <a:lnTo>
                        <a:pt x="4286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1" name="Freeform: Shape 1560">
                  <a:extLst>
                    <a:ext uri="{FF2B5EF4-FFF2-40B4-BE49-F238E27FC236}">
                      <a16:creationId xmlns:a16="http://schemas.microsoft.com/office/drawing/2014/main" id="{F0C797F9-FFE2-949C-4D3C-33C290FC87DB}"/>
                    </a:ext>
                  </a:extLst>
                </p:cNvPr>
                <p:cNvSpPr/>
                <p:nvPr/>
              </p:nvSpPr>
              <p:spPr>
                <a:xfrm>
                  <a:off x="11163768" y="2132130"/>
                  <a:ext cx="11620" cy="11144"/>
                </a:xfrm>
                <a:custGeom>
                  <a:avLst/>
                  <a:gdLst>
                    <a:gd name="connsiteX0" fmla="*/ 4572 w 11620"/>
                    <a:gd name="connsiteY0" fmla="*/ 4286 h 11144"/>
                    <a:gd name="connsiteX1" fmla="*/ 0 w 11620"/>
                    <a:gd name="connsiteY1" fmla="*/ 3905 h 11144"/>
                    <a:gd name="connsiteX2" fmla="*/ 3620 w 11620"/>
                    <a:gd name="connsiteY2" fmla="*/ 6667 h 11144"/>
                    <a:gd name="connsiteX3" fmla="*/ 1905 w 11620"/>
                    <a:gd name="connsiteY3" fmla="*/ 10858 h 11144"/>
                    <a:gd name="connsiteX4" fmla="*/ 5620 w 11620"/>
                    <a:gd name="connsiteY4" fmla="*/ 8287 h 11144"/>
                    <a:gd name="connsiteX5" fmla="*/ 9049 w 11620"/>
                    <a:gd name="connsiteY5" fmla="*/ 11144 h 11144"/>
                    <a:gd name="connsiteX6" fmla="*/ 7811 w 11620"/>
                    <a:gd name="connsiteY6" fmla="*/ 6858 h 11144"/>
                    <a:gd name="connsiteX7" fmla="*/ 11621 w 11620"/>
                    <a:gd name="connsiteY7" fmla="*/ 4477 h 11144"/>
                    <a:gd name="connsiteX8" fmla="*/ 7144 w 11620"/>
                    <a:gd name="connsiteY8" fmla="*/ 4381 h 11144"/>
                    <a:gd name="connsiteX9" fmla="*/ 6001 w 11620"/>
                    <a:gd name="connsiteY9" fmla="*/ 0 h 11144"/>
                    <a:gd name="connsiteX10" fmla="*/ 4572 w 11620"/>
                    <a:gd name="connsiteY10" fmla="*/ 4286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144">
                      <a:moveTo>
                        <a:pt x="4572" y="4286"/>
                      </a:moveTo>
                      <a:lnTo>
                        <a:pt x="0" y="3905"/>
                      </a:lnTo>
                      <a:lnTo>
                        <a:pt x="3620" y="6667"/>
                      </a:lnTo>
                      <a:lnTo>
                        <a:pt x="1905" y="10858"/>
                      </a:lnTo>
                      <a:lnTo>
                        <a:pt x="5620" y="8287"/>
                      </a:lnTo>
                      <a:lnTo>
                        <a:pt x="9049" y="11144"/>
                      </a:lnTo>
                      <a:lnTo>
                        <a:pt x="7811" y="6858"/>
                      </a:lnTo>
                      <a:lnTo>
                        <a:pt x="11621" y="4477"/>
                      </a:lnTo>
                      <a:lnTo>
                        <a:pt x="7144" y="4381"/>
                      </a:lnTo>
                      <a:lnTo>
                        <a:pt x="6001" y="0"/>
                      </a:lnTo>
                      <a:lnTo>
                        <a:pt x="4572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2" name="Freeform: Shape 1561">
                  <a:extLst>
                    <a:ext uri="{FF2B5EF4-FFF2-40B4-BE49-F238E27FC236}">
                      <a16:creationId xmlns:a16="http://schemas.microsoft.com/office/drawing/2014/main" id="{6B0E843F-FDBF-0821-E27C-A1F256DF26C4}"/>
                    </a:ext>
                  </a:extLst>
                </p:cNvPr>
                <p:cNvSpPr/>
                <p:nvPr/>
              </p:nvSpPr>
              <p:spPr>
                <a:xfrm>
                  <a:off x="11045848" y="1636639"/>
                  <a:ext cx="11239" cy="11715"/>
                </a:xfrm>
                <a:custGeom>
                  <a:avLst/>
                  <a:gdLst>
                    <a:gd name="connsiteX0" fmla="*/ 4572 w 11239"/>
                    <a:gd name="connsiteY0" fmla="*/ 3619 h 11715"/>
                    <a:gd name="connsiteX1" fmla="*/ 286 w 11239"/>
                    <a:gd name="connsiteY1" fmla="*/ 1905 h 11715"/>
                    <a:gd name="connsiteX2" fmla="*/ 2953 w 11239"/>
                    <a:gd name="connsiteY2" fmla="*/ 5620 h 11715"/>
                    <a:gd name="connsiteX3" fmla="*/ 0 w 11239"/>
                    <a:gd name="connsiteY3" fmla="*/ 9144 h 11715"/>
                    <a:gd name="connsiteX4" fmla="*/ 4381 w 11239"/>
                    <a:gd name="connsiteY4" fmla="*/ 7810 h 11715"/>
                    <a:gd name="connsiteX5" fmla="*/ 6763 w 11239"/>
                    <a:gd name="connsiteY5" fmla="*/ 11716 h 11715"/>
                    <a:gd name="connsiteX6" fmla="*/ 6858 w 11239"/>
                    <a:gd name="connsiteY6" fmla="*/ 7144 h 11715"/>
                    <a:gd name="connsiteX7" fmla="*/ 11239 w 11239"/>
                    <a:gd name="connsiteY7" fmla="*/ 6001 h 11715"/>
                    <a:gd name="connsiteX8" fmla="*/ 6953 w 11239"/>
                    <a:gd name="connsiteY8" fmla="*/ 4572 h 11715"/>
                    <a:gd name="connsiteX9" fmla="*/ 7334 w 11239"/>
                    <a:gd name="connsiteY9" fmla="*/ 0 h 11715"/>
                    <a:gd name="connsiteX10" fmla="*/ 4572 w 11239"/>
                    <a:gd name="connsiteY10" fmla="*/ 3619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239" h="11715">
                      <a:moveTo>
                        <a:pt x="4572" y="3619"/>
                      </a:moveTo>
                      <a:lnTo>
                        <a:pt x="286" y="1905"/>
                      </a:lnTo>
                      <a:lnTo>
                        <a:pt x="2953" y="5620"/>
                      </a:lnTo>
                      <a:lnTo>
                        <a:pt x="0" y="9144"/>
                      </a:lnTo>
                      <a:lnTo>
                        <a:pt x="4381" y="7810"/>
                      </a:lnTo>
                      <a:lnTo>
                        <a:pt x="6763" y="11716"/>
                      </a:lnTo>
                      <a:lnTo>
                        <a:pt x="6858" y="7144"/>
                      </a:lnTo>
                      <a:lnTo>
                        <a:pt x="11239" y="6001"/>
                      </a:lnTo>
                      <a:lnTo>
                        <a:pt x="6953" y="4572"/>
                      </a:lnTo>
                      <a:lnTo>
                        <a:pt x="7334" y="0"/>
                      </a:lnTo>
                      <a:lnTo>
                        <a:pt x="4572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3" name="Freeform: Shape 1562">
                  <a:extLst>
                    <a:ext uri="{FF2B5EF4-FFF2-40B4-BE49-F238E27FC236}">
                      <a16:creationId xmlns:a16="http://schemas.microsoft.com/office/drawing/2014/main" id="{66E196FB-4733-A0D3-22E2-AC5B60814E0E}"/>
                    </a:ext>
                  </a:extLst>
                </p:cNvPr>
                <p:cNvSpPr/>
                <p:nvPr/>
              </p:nvSpPr>
              <p:spPr>
                <a:xfrm>
                  <a:off x="11060517" y="1899148"/>
                  <a:ext cx="11810" cy="11429"/>
                </a:xfrm>
                <a:custGeom>
                  <a:avLst/>
                  <a:gdLst>
                    <a:gd name="connsiteX0" fmla="*/ 6096 w 11810"/>
                    <a:gd name="connsiteY0" fmla="*/ 2953 h 11429"/>
                    <a:gd name="connsiteX1" fmla="*/ 2572 w 11810"/>
                    <a:gd name="connsiteY1" fmla="*/ 0 h 11429"/>
                    <a:gd name="connsiteX2" fmla="*/ 3905 w 11810"/>
                    <a:gd name="connsiteY2" fmla="*/ 4381 h 11429"/>
                    <a:gd name="connsiteX3" fmla="*/ 0 w 11810"/>
                    <a:gd name="connsiteY3" fmla="*/ 6858 h 11429"/>
                    <a:gd name="connsiteX4" fmla="*/ 4572 w 11810"/>
                    <a:gd name="connsiteY4" fmla="*/ 6953 h 11429"/>
                    <a:gd name="connsiteX5" fmla="*/ 5715 w 11810"/>
                    <a:gd name="connsiteY5" fmla="*/ 11430 h 11429"/>
                    <a:gd name="connsiteX6" fmla="*/ 7239 w 11810"/>
                    <a:gd name="connsiteY6" fmla="*/ 7048 h 11429"/>
                    <a:gd name="connsiteX7" fmla="*/ 11811 w 11810"/>
                    <a:gd name="connsiteY7" fmla="*/ 7429 h 11429"/>
                    <a:gd name="connsiteX8" fmla="*/ 8191 w 11810"/>
                    <a:gd name="connsiteY8" fmla="*/ 4572 h 11429"/>
                    <a:gd name="connsiteX9" fmla="*/ 9906 w 11810"/>
                    <a:gd name="connsiteY9" fmla="*/ 381 h 11429"/>
                    <a:gd name="connsiteX10" fmla="*/ 6096 w 11810"/>
                    <a:gd name="connsiteY10" fmla="*/ 2953 h 1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429">
                      <a:moveTo>
                        <a:pt x="6096" y="2953"/>
                      </a:moveTo>
                      <a:lnTo>
                        <a:pt x="2572" y="0"/>
                      </a:lnTo>
                      <a:lnTo>
                        <a:pt x="3905" y="4381"/>
                      </a:lnTo>
                      <a:lnTo>
                        <a:pt x="0" y="6858"/>
                      </a:lnTo>
                      <a:lnTo>
                        <a:pt x="4572" y="6953"/>
                      </a:lnTo>
                      <a:lnTo>
                        <a:pt x="5715" y="11430"/>
                      </a:lnTo>
                      <a:lnTo>
                        <a:pt x="7239" y="7048"/>
                      </a:lnTo>
                      <a:lnTo>
                        <a:pt x="11811" y="7429"/>
                      </a:lnTo>
                      <a:lnTo>
                        <a:pt x="8191" y="4572"/>
                      </a:lnTo>
                      <a:lnTo>
                        <a:pt x="9906" y="381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4" name="Freeform: Shape 1563">
                  <a:extLst>
                    <a:ext uri="{FF2B5EF4-FFF2-40B4-BE49-F238E27FC236}">
                      <a16:creationId xmlns:a16="http://schemas.microsoft.com/office/drawing/2014/main" id="{F9A2AB56-42D2-4C2E-F015-F4E64F169D34}"/>
                    </a:ext>
                  </a:extLst>
                </p:cNvPr>
                <p:cNvSpPr/>
                <p:nvPr/>
              </p:nvSpPr>
              <p:spPr>
                <a:xfrm>
                  <a:off x="11076614" y="2055549"/>
                  <a:ext cx="11525" cy="11906"/>
                </a:xfrm>
                <a:custGeom>
                  <a:avLst/>
                  <a:gdLst>
                    <a:gd name="connsiteX0" fmla="*/ 7144 w 11525"/>
                    <a:gd name="connsiteY0" fmla="*/ 3905 h 11906"/>
                    <a:gd name="connsiteX1" fmla="*/ 4667 w 11525"/>
                    <a:gd name="connsiteY1" fmla="*/ 0 h 11906"/>
                    <a:gd name="connsiteX2" fmla="*/ 4572 w 11525"/>
                    <a:gd name="connsiteY2" fmla="*/ 4667 h 11906"/>
                    <a:gd name="connsiteX3" fmla="*/ 0 w 11525"/>
                    <a:gd name="connsiteY3" fmla="*/ 5810 h 11906"/>
                    <a:gd name="connsiteX4" fmla="*/ 4381 w 11525"/>
                    <a:gd name="connsiteY4" fmla="*/ 7334 h 11906"/>
                    <a:gd name="connsiteX5" fmla="*/ 4096 w 11525"/>
                    <a:gd name="connsiteY5" fmla="*/ 11906 h 11906"/>
                    <a:gd name="connsiteX6" fmla="*/ 6858 w 11525"/>
                    <a:gd name="connsiteY6" fmla="*/ 8192 h 11906"/>
                    <a:gd name="connsiteX7" fmla="*/ 11239 w 11525"/>
                    <a:gd name="connsiteY7" fmla="*/ 10001 h 11906"/>
                    <a:gd name="connsiteX8" fmla="*/ 8572 w 11525"/>
                    <a:gd name="connsiteY8" fmla="*/ 6191 h 11906"/>
                    <a:gd name="connsiteX9" fmla="*/ 11525 w 11525"/>
                    <a:gd name="connsiteY9" fmla="*/ 2572 h 11906"/>
                    <a:gd name="connsiteX10" fmla="*/ 7144 w 11525"/>
                    <a:gd name="connsiteY10" fmla="*/ 3905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906">
                      <a:moveTo>
                        <a:pt x="7144" y="3905"/>
                      </a:moveTo>
                      <a:lnTo>
                        <a:pt x="4667" y="0"/>
                      </a:lnTo>
                      <a:lnTo>
                        <a:pt x="4572" y="4667"/>
                      </a:lnTo>
                      <a:lnTo>
                        <a:pt x="0" y="5810"/>
                      </a:lnTo>
                      <a:lnTo>
                        <a:pt x="4381" y="7334"/>
                      </a:lnTo>
                      <a:lnTo>
                        <a:pt x="4096" y="11906"/>
                      </a:lnTo>
                      <a:lnTo>
                        <a:pt x="6858" y="8192"/>
                      </a:lnTo>
                      <a:lnTo>
                        <a:pt x="11239" y="10001"/>
                      </a:lnTo>
                      <a:lnTo>
                        <a:pt x="8572" y="6191"/>
                      </a:lnTo>
                      <a:lnTo>
                        <a:pt x="11525" y="2572"/>
                      </a:lnTo>
                      <a:lnTo>
                        <a:pt x="7144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5" name="Freeform: Shape 1564">
                  <a:extLst>
                    <a:ext uri="{FF2B5EF4-FFF2-40B4-BE49-F238E27FC236}">
                      <a16:creationId xmlns:a16="http://schemas.microsoft.com/office/drawing/2014/main" id="{C2F396FA-FF61-24D1-C028-83CF745F7EF9}"/>
                    </a:ext>
                  </a:extLst>
                </p:cNvPr>
                <p:cNvSpPr/>
                <p:nvPr/>
              </p:nvSpPr>
              <p:spPr>
                <a:xfrm>
                  <a:off x="11062898" y="2108984"/>
                  <a:ext cx="12096" cy="11620"/>
                </a:xfrm>
                <a:custGeom>
                  <a:avLst/>
                  <a:gdLst>
                    <a:gd name="connsiteX0" fmla="*/ 7334 w 12096"/>
                    <a:gd name="connsiteY0" fmla="*/ 4572 h 11620"/>
                    <a:gd name="connsiteX1" fmla="*/ 6287 w 12096"/>
                    <a:gd name="connsiteY1" fmla="*/ 0 h 11620"/>
                    <a:gd name="connsiteX2" fmla="*/ 4667 w 12096"/>
                    <a:gd name="connsiteY2" fmla="*/ 4477 h 11620"/>
                    <a:gd name="connsiteX3" fmla="*/ 0 w 12096"/>
                    <a:gd name="connsiteY3" fmla="*/ 4096 h 11620"/>
                    <a:gd name="connsiteX4" fmla="*/ 3715 w 12096"/>
                    <a:gd name="connsiteY4" fmla="*/ 6953 h 11620"/>
                    <a:gd name="connsiteX5" fmla="*/ 2000 w 12096"/>
                    <a:gd name="connsiteY5" fmla="*/ 11335 h 11620"/>
                    <a:gd name="connsiteX6" fmla="*/ 5810 w 12096"/>
                    <a:gd name="connsiteY6" fmla="*/ 8668 h 11620"/>
                    <a:gd name="connsiteX7" fmla="*/ 9430 w 12096"/>
                    <a:gd name="connsiteY7" fmla="*/ 11621 h 11620"/>
                    <a:gd name="connsiteX8" fmla="*/ 8096 w 12096"/>
                    <a:gd name="connsiteY8" fmla="*/ 7144 h 11620"/>
                    <a:gd name="connsiteX9" fmla="*/ 12097 w 12096"/>
                    <a:gd name="connsiteY9" fmla="*/ 4667 h 11620"/>
                    <a:gd name="connsiteX10" fmla="*/ 7334 w 12096"/>
                    <a:gd name="connsiteY10" fmla="*/ 4572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620">
                      <a:moveTo>
                        <a:pt x="7334" y="4572"/>
                      </a:moveTo>
                      <a:lnTo>
                        <a:pt x="6287" y="0"/>
                      </a:lnTo>
                      <a:lnTo>
                        <a:pt x="4667" y="4477"/>
                      </a:lnTo>
                      <a:lnTo>
                        <a:pt x="0" y="4096"/>
                      </a:lnTo>
                      <a:lnTo>
                        <a:pt x="3715" y="6953"/>
                      </a:lnTo>
                      <a:lnTo>
                        <a:pt x="2000" y="11335"/>
                      </a:lnTo>
                      <a:lnTo>
                        <a:pt x="5810" y="8668"/>
                      </a:lnTo>
                      <a:lnTo>
                        <a:pt x="9430" y="11621"/>
                      </a:lnTo>
                      <a:lnTo>
                        <a:pt x="8096" y="7144"/>
                      </a:lnTo>
                      <a:lnTo>
                        <a:pt x="12097" y="4667"/>
                      </a:lnTo>
                      <a:lnTo>
                        <a:pt x="7334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6" name="Freeform: Shape 1565">
                  <a:extLst>
                    <a:ext uri="{FF2B5EF4-FFF2-40B4-BE49-F238E27FC236}">
                      <a16:creationId xmlns:a16="http://schemas.microsoft.com/office/drawing/2014/main" id="{C8A3B892-42CA-DF71-9EF5-CF2E3E580334}"/>
                    </a:ext>
                  </a:extLst>
                </p:cNvPr>
                <p:cNvSpPr/>
                <p:nvPr/>
              </p:nvSpPr>
              <p:spPr>
                <a:xfrm>
                  <a:off x="11060326" y="2216711"/>
                  <a:ext cx="11810" cy="12191"/>
                </a:xfrm>
                <a:custGeom>
                  <a:avLst/>
                  <a:gdLst>
                    <a:gd name="connsiteX0" fmla="*/ 7334 w 11810"/>
                    <a:gd name="connsiteY0" fmla="*/ 4667 h 12191"/>
                    <a:gd name="connsiteX1" fmla="*/ 7620 w 11810"/>
                    <a:gd name="connsiteY1" fmla="*/ 0 h 12191"/>
                    <a:gd name="connsiteX2" fmla="*/ 4763 w 11810"/>
                    <a:gd name="connsiteY2" fmla="*/ 3715 h 12191"/>
                    <a:gd name="connsiteX3" fmla="*/ 381 w 11810"/>
                    <a:gd name="connsiteY3" fmla="*/ 2000 h 12191"/>
                    <a:gd name="connsiteX4" fmla="*/ 3048 w 11810"/>
                    <a:gd name="connsiteY4" fmla="*/ 5906 h 12191"/>
                    <a:gd name="connsiteX5" fmla="*/ 0 w 11810"/>
                    <a:gd name="connsiteY5" fmla="*/ 9525 h 12191"/>
                    <a:gd name="connsiteX6" fmla="*/ 4572 w 11810"/>
                    <a:gd name="connsiteY6" fmla="*/ 8096 h 12191"/>
                    <a:gd name="connsiteX7" fmla="*/ 7048 w 11810"/>
                    <a:gd name="connsiteY7" fmla="*/ 12192 h 12191"/>
                    <a:gd name="connsiteX8" fmla="*/ 7144 w 11810"/>
                    <a:gd name="connsiteY8" fmla="*/ 7429 h 12191"/>
                    <a:gd name="connsiteX9" fmla="*/ 11811 w 11810"/>
                    <a:gd name="connsiteY9" fmla="*/ 6287 h 12191"/>
                    <a:gd name="connsiteX10" fmla="*/ 7334 w 11810"/>
                    <a:gd name="connsiteY10" fmla="*/ 4667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2191">
                      <a:moveTo>
                        <a:pt x="7334" y="4667"/>
                      </a:moveTo>
                      <a:lnTo>
                        <a:pt x="7620" y="0"/>
                      </a:lnTo>
                      <a:lnTo>
                        <a:pt x="4763" y="3715"/>
                      </a:lnTo>
                      <a:lnTo>
                        <a:pt x="381" y="2000"/>
                      </a:lnTo>
                      <a:lnTo>
                        <a:pt x="3048" y="5906"/>
                      </a:lnTo>
                      <a:lnTo>
                        <a:pt x="0" y="9525"/>
                      </a:lnTo>
                      <a:lnTo>
                        <a:pt x="4572" y="8096"/>
                      </a:lnTo>
                      <a:lnTo>
                        <a:pt x="7048" y="12192"/>
                      </a:lnTo>
                      <a:lnTo>
                        <a:pt x="7144" y="7429"/>
                      </a:lnTo>
                      <a:lnTo>
                        <a:pt x="11811" y="6287"/>
                      </a:lnTo>
                      <a:lnTo>
                        <a:pt x="7334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7" name="Freeform: Shape 1566">
                  <a:extLst>
                    <a:ext uri="{FF2B5EF4-FFF2-40B4-BE49-F238E27FC236}">
                      <a16:creationId xmlns:a16="http://schemas.microsoft.com/office/drawing/2014/main" id="{480AC291-DF3B-FCAA-2EAA-133E052A11C5}"/>
                    </a:ext>
                  </a:extLst>
                </p:cNvPr>
                <p:cNvSpPr/>
                <p:nvPr/>
              </p:nvSpPr>
              <p:spPr>
                <a:xfrm>
                  <a:off x="10920595" y="1626066"/>
                  <a:ext cx="12287" cy="11810"/>
                </a:xfrm>
                <a:custGeom>
                  <a:avLst/>
                  <a:gdLst>
                    <a:gd name="connsiteX0" fmla="*/ 8477 w 12287"/>
                    <a:gd name="connsiteY0" fmla="*/ 4763 h 11810"/>
                    <a:gd name="connsiteX1" fmla="*/ 10287 w 12287"/>
                    <a:gd name="connsiteY1" fmla="*/ 381 h 11810"/>
                    <a:gd name="connsiteX2" fmla="*/ 6287 w 12287"/>
                    <a:gd name="connsiteY2" fmla="*/ 3048 h 11810"/>
                    <a:gd name="connsiteX3" fmla="*/ 2667 w 12287"/>
                    <a:gd name="connsiteY3" fmla="*/ 0 h 11810"/>
                    <a:gd name="connsiteX4" fmla="*/ 4001 w 12287"/>
                    <a:gd name="connsiteY4" fmla="*/ 4572 h 11810"/>
                    <a:gd name="connsiteX5" fmla="*/ 0 w 12287"/>
                    <a:gd name="connsiteY5" fmla="*/ 7048 h 11810"/>
                    <a:gd name="connsiteX6" fmla="*/ 4763 w 12287"/>
                    <a:gd name="connsiteY6" fmla="*/ 7239 h 11810"/>
                    <a:gd name="connsiteX7" fmla="*/ 5905 w 12287"/>
                    <a:gd name="connsiteY7" fmla="*/ 11811 h 11810"/>
                    <a:gd name="connsiteX8" fmla="*/ 7525 w 12287"/>
                    <a:gd name="connsiteY8" fmla="*/ 7334 h 11810"/>
                    <a:gd name="connsiteX9" fmla="*/ 12287 w 12287"/>
                    <a:gd name="connsiteY9" fmla="*/ 7715 h 11810"/>
                    <a:gd name="connsiteX10" fmla="*/ 8477 w 12287"/>
                    <a:gd name="connsiteY10" fmla="*/ 4763 h 11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1810">
                      <a:moveTo>
                        <a:pt x="8477" y="4763"/>
                      </a:moveTo>
                      <a:lnTo>
                        <a:pt x="10287" y="381"/>
                      </a:lnTo>
                      <a:lnTo>
                        <a:pt x="6287" y="3048"/>
                      </a:lnTo>
                      <a:lnTo>
                        <a:pt x="2667" y="0"/>
                      </a:lnTo>
                      <a:lnTo>
                        <a:pt x="4001" y="4572"/>
                      </a:lnTo>
                      <a:lnTo>
                        <a:pt x="0" y="7048"/>
                      </a:lnTo>
                      <a:lnTo>
                        <a:pt x="4763" y="7239"/>
                      </a:lnTo>
                      <a:lnTo>
                        <a:pt x="5905" y="11811"/>
                      </a:lnTo>
                      <a:lnTo>
                        <a:pt x="7525" y="7334"/>
                      </a:lnTo>
                      <a:lnTo>
                        <a:pt x="12287" y="7715"/>
                      </a:lnTo>
                      <a:lnTo>
                        <a:pt x="8477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8" name="Freeform: Shape 1567">
                  <a:extLst>
                    <a:ext uri="{FF2B5EF4-FFF2-40B4-BE49-F238E27FC236}">
                      <a16:creationId xmlns:a16="http://schemas.microsoft.com/office/drawing/2014/main" id="{13498E8D-7D70-A121-BA6B-F0A3E16021CA}"/>
                    </a:ext>
                  </a:extLst>
                </p:cNvPr>
                <p:cNvSpPr/>
                <p:nvPr/>
              </p:nvSpPr>
              <p:spPr>
                <a:xfrm>
                  <a:off x="10958980" y="1908292"/>
                  <a:ext cx="12001" cy="12382"/>
                </a:xfrm>
                <a:custGeom>
                  <a:avLst/>
                  <a:gdLst>
                    <a:gd name="connsiteX0" fmla="*/ 8858 w 12001"/>
                    <a:gd name="connsiteY0" fmla="*/ 6382 h 12382"/>
                    <a:gd name="connsiteX1" fmla="*/ 12002 w 12001"/>
                    <a:gd name="connsiteY1" fmla="*/ 2667 h 12382"/>
                    <a:gd name="connsiteX2" fmla="*/ 7334 w 12001"/>
                    <a:gd name="connsiteY2" fmla="*/ 4096 h 12382"/>
                    <a:gd name="connsiteX3" fmla="*/ 4763 w 12001"/>
                    <a:gd name="connsiteY3" fmla="*/ 0 h 12382"/>
                    <a:gd name="connsiteX4" fmla="*/ 4667 w 12001"/>
                    <a:gd name="connsiteY4" fmla="*/ 4858 h 12382"/>
                    <a:gd name="connsiteX5" fmla="*/ 0 w 12001"/>
                    <a:gd name="connsiteY5" fmla="*/ 6001 h 12382"/>
                    <a:gd name="connsiteX6" fmla="*/ 4572 w 12001"/>
                    <a:gd name="connsiteY6" fmla="*/ 7620 h 12382"/>
                    <a:gd name="connsiteX7" fmla="*/ 4191 w 12001"/>
                    <a:gd name="connsiteY7" fmla="*/ 12382 h 12382"/>
                    <a:gd name="connsiteX8" fmla="*/ 7144 w 12001"/>
                    <a:gd name="connsiteY8" fmla="*/ 8573 h 12382"/>
                    <a:gd name="connsiteX9" fmla="*/ 11621 w 12001"/>
                    <a:gd name="connsiteY9" fmla="*/ 10382 h 12382"/>
                    <a:gd name="connsiteX10" fmla="*/ 8858 w 12001"/>
                    <a:gd name="connsiteY10" fmla="*/ 6382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382">
                      <a:moveTo>
                        <a:pt x="8858" y="6382"/>
                      </a:moveTo>
                      <a:lnTo>
                        <a:pt x="12002" y="2667"/>
                      </a:lnTo>
                      <a:lnTo>
                        <a:pt x="7334" y="4096"/>
                      </a:lnTo>
                      <a:lnTo>
                        <a:pt x="4763" y="0"/>
                      </a:lnTo>
                      <a:lnTo>
                        <a:pt x="4667" y="4858"/>
                      </a:ln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191" y="12382"/>
                      </a:lnTo>
                      <a:lnTo>
                        <a:pt x="7144" y="8573"/>
                      </a:lnTo>
                      <a:lnTo>
                        <a:pt x="11621" y="10382"/>
                      </a:lnTo>
                      <a:lnTo>
                        <a:pt x="8858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9" name="Freeform: Shape 1568">
                  <a:extLst>
                    <a:ext uri="{FF2B5EF4-FFF2-40B4-BE49-F238E27FC236}">
                      <a16:creationId xmlns:a16="http://schemas.microsoft.com/office/drawing/2014/main" id="{BB7A2114-206F-3629-63E5-ACD4B23E7642}"/>
                    </a:ext>
                  </a:extLst>
                </p:cNvPr>
                <p:cNvSpPr/>
                <p:nvPr/>
              </p:nvSpPr>
              <p:spPr>
                <a:xfrm>
                  <a:off x="10886590" y="1728746"/>
                  <a:ext cx="12573" cy="12096"/>
                </a:xfrm>
                <a:custGeom>
                  <a:avLst/>
                  <a:gdLst>
                    <a:gd name="connsiteX0" fmla="*/ 8477 w 12573"/>
                    <a:gd name="connsiteY0" fmla="*/ 7429 h 12096"/>
                    <a:gd name="connsiteX1" fmla="*/ 12573 w 12573"/>
                    <a:gd name="connsiteY1" fmla="*/ 4858 h 12096"/>
                    <a:gd name="connsiteX2" fmla="*/ 7715 w 12573"/>
                    <a:gd name="connsiteY2" fmla="*/ 4763 h 12096"/>
                    <a:gd name="connsiteX3" fmla="*/ 6572 w 12573"/>
                    <a:gd name="connsiteY3" fmla="*/ 0 h 12096"/>
                    <a:gd name="connsiteX4" fmla="*/ 4953 w 12573"/>
                    <a:gd name="connsiteY4" fmla="*/ 4667 h 12096"/>
                    <a:gd name="connsiteX5" fmla="*/ 0 w 12573"/>
                    <a:gd name="connsiteY5" fmla="*/ 4286 h 12096"/>
                    <a:gd name="connsiteX6" fmla="*/ 3905 w 12573"/>
                    <a:gd name="connsiteY6" fmla="*/ 7239 h 12096"/>
                    <a:gd name="connsiteX7" fmla="*/ 2096 w 12573"/>
                    <a:gd name="connsiteY7" fmla="*/ 11716 h 12096"/>
                    <a:gd name="connsiteX8" fmla="*/ 6096 w 12573"/>
                    <a:gd name="connsiteY8" fmla="*/ 8953 h 12096"/>
                    <a:gd name="connsiteX9" fmla="*/ 9906 w 12573"/>
                    <a:gd name="connsiteY9" fmla="*/ 12097 h 12096"/>
                    <a:gd name="connsiteX10" fmla="*/ 8477 w 12573"/>
                    <a:gd name="connsiteY10" fmla="*/ 7429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3" h="12096">
                      <a:moveTo>
                        <a:pt x="8477" y="7429"/>
                      </a:moveTo>
                      <a:lnTo>
                        <a:pt x="12573" y="4858"/>
                      </a:lnTo>
                      <a:lnTo>
                        <a:pt x="7715" y="4763"/>
                      </a:lnTo>
                      <a:lnTo>
                        <a:pt x="6572" y="0"/>
                      </a:lnTo>
                      <a:lnTo>
                        <a:pt x="4953" y="4667"/>
                      </a:lnTo>
                      <a:lnTo>
                        <a:pt x="0" y="4286"/>
                      </a:lnTo>
                      <a:lnTo>
                        <a:pt x="3905" y="7239"/>
                      </a:lnTo>
                      <a:lnTo>
                        <a:pt x="2096" y="11716"/>
                      </a:lnTo>
                      <a:lnTo>
                        <a:pt x="6096" y="8953"/>
                      </a:lnTo>
                      <a:lnTo>
                        <a:pt x="9906" y="12097"/>
                      </a:lnTo>
                      <a:lnTo>
                        <a:pt x="8477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0" name="Freeform: Shape 1569">
                  <a:extLst>
                    <a:ext uri="{FF2B5EF4-FFF2-40B4-BE49-F238E27FC236}">
                      <a16:creationId xmlns:a16="http://schemas.microsoft.com/office/drawing/2014/main" id="{6C59791E-2C3D-BF86-E48B-3022D02C0FF6}"/>
                    </a:ext>
                  </a:extLst>
                </p:cNvPr>
                <p:cNvSpPr/>
                <p:nvPr/>
              </p:nvSpPr>
              <p:spPr>
                <a:xfrm>
                  <a:off x="10865445" y="1748081"/>
                  <a:ext cx="12191" cy="12668"/>
                </a:xfrm>
                <a:custGeom>
                  <a:avLst/>
                  <a:gdLst>
                    <a:gd name="connsiteX0" fmla="*/ 7429 w 12191"/>
                    <a:gd name="connsiteY0" fmla="*/ 7715 h 12668"/>
                    <a:gd name="connsiteX1" fmla="*/ 12192 w 12191"/>
                    <a:gd name="connsiteY1" fmla="*/ 6572 h 12668"/>
                    <a:gd name="connsiteX2" fmla="*/ 7525 w 12191"/>
                    <a:gd name="connsiteY2" fmla="*/ 4953 h 12668"/>
                    <a:gd name="connsiteX3" fmla="*/ 7906 w 12191"/>
                    <a:gd name="connsiteY3" fmla="*/ 0 h 12668"/>
                    <a:gd name="connsiteX4" fmla="*/ 4858 w 12191"/>
                    <a:gd name="connsiteY4" fmla="*/ 3905 h 12668"/>
                    <a:gd name="connsiteX5" fmla="*/ 286 w 12191"/>
                    <a:gd name="connsiteY5" fmla="*/ 2096 h 12668"/>
                    <a:gd name="connsiteX6" fmla="*/ 3143 w 12191"/>
                    <a:gd name="connsiteY6" fmla="*/ 6096 h 12668"/>
                    <a:gd name="connsiteX7" fmla="*/ 0 w 12191"/>
                    <a:gd name="connsiteY7" fmla="*/ 9906 h 12668"/>
                    <a:gd name="connsiteX8" fmla="*/ 4667 w 12191"/>
                    <a:gd name="connsiteY8" fmla="*/ 8477 h 12668"/>
                    <a:gd name="connsiteX9" fmla="*/ 7334 w 12191"/>
                    <a:gd name="connsiteY9" fmla="*/ 12668 h 12668"/>
                    <a:gd name="connsiteX10" fmla="*/ 7429 w 12191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1" h="12668">
                      <a:moveTo>
                        <a:pt x="7429" y="7715"/>
                      </a:moveTo>
                      <a:lnTo>
                        <a:pt x="12192" y="6572"/>
                      </a:lnTo>
                      <a:lnTo>
                        <a:pt x="7525" y="4953"/>
                      </a:lnTo>
                      <a:lnTo>
                        <a:pt x="7906" y="0"/>
                      </a:lnTo>
                      <a:lnTo>
                        <a:pt x="4858" y="3905"/>
                      </a:lnTo>
                      <a:lnTo>
                        <a:pt x="286" y="2096"/>
                      </a:lnTo>
                      <a:lnTo>
                        <a:pt x="3143" y="6096"/>
                      </a:lnTo>
                      <a:lnTo>
                        <a:pt x="0" y="9906"/>
                      </a:lnTo>
                      <a:lnTo>
                        <a:pt x="4667" y="8477"/>
                      </a:lnTo>
                      <a:lnTo>
                        <a:pt x="7334" y="12668"/>
                      </a:lnTo>
                      <a:lnTo>
                        <a:pt x="7429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1" name="Freeform: Shape 1570">
                  <a:extLst>
                    <a:ext uri="{FF2B5EF4-FFF2-40B4-BE49-F238E27FC236}">
                      <a16:creationId xmlns:a16="http://schemas.microsoft.com/office/drawing/2014/main" id="{F5278D17-FBC4-AA7E-217E-64B9C43FAAD7}"/>
                    </a:ext>
                  </a:extLst>
                </p:cNvPr>
                <p:cNvSpPr/>
                <p:nvPr/>
              </p:nvSpPr>
              <p:spPr>
                <a:xfrm>
                  <a:off x="10859063" y="1767703"/>
                  <a:ext cx="12763" cy="12382"/>
                </a:xfrm>
                <a:custGeom>
                  <a:avLst/>
                  <a:gdLst>
                    <a:gd name="connsiteX0" fmla="*/ 7810 w 12763"/>
                    <a:gd name="connsiteY0" fmla="*/ 7620 h 12382"/>
                    <a:gd name="connsiteX1" fmla="*/ 12763 w 12763"/>
                    <a:gd name="connsiteY1" fmla="*/ 8001 h 12382"/>
                    <a:gd name="connsiteX2" fmla="*/ 8858 w 12763"/>
                    <a:gd name="connsiteY2" fmla="*/ 4953 h 12382"/>
                    <a:gd name="connsiteX3" fmla="*/ 10668 w 12763"/>
                    <a:gd name="connsiteY3" fmla="*/ 381 h 12382"/>
                    <a:gd name="connsiteX4" fmla="*/ 6572 w 12763"/>
                    <a:gd name="connsiteY4" fmla="*/ 3143 h 12382"/>
                    <a:gd name="connsiteX5" fmla="*/ 2762 w 12763"/>
                    <a:gd name="connsiteY5" fmla="*/ 0 h 12382"/>
                    <a:gd name="connsiteX6" fmla="*/ 4191 w 12763"/>
                    <a:gd name="connsiteY6" fmla="*/ 4763 h 12382"/>
                    <a:gd name="connsiteX7" fmla="*/ 0 w 12763"/>
                    <a:gd name="connsiteY7" fmla="*/ 7429 h 12382"/>
                    <a:gd name="connsiteX8" fmla="*/ 4953 w 12763"/>
                    <a:gd name="connsiteY8" fmla="*/ 7525 h 12382"/>
                    <a:gd name="connsiteX9" fmla="*/ 6191 w 12763"/>
                    <a:gd name="connsiteY9" fmla="*/ 12382 h 12382"/>
                    <a:gd name="connsiteX10" fmla="*/ 7810 w 12763"/>
                    <a:gd name="connsiteY10" fmla="*/ 7620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2382">
                      <a:moveTo>
                        <a:pt x="7810" y="7620"/>
                      </a:moveTo>
                      <a:lnTo>
                        <a:pt x="12763" y="8001"/>
                      </a:lnTo>
                      <a:lnTo>
                        <a:pt x="8858" y="4953"/>
                      </a:lnTo>
                      <a:lnTo>
                        <a:pt x="10668" y="381"/>
                      </a:lnTo>
                      <a:lnTo>
                        <a:pt x="6572" y="3143"/>
                      </a:lnTo>
                      <a:lnTo>
                        <a:pt x="2762" y="0"/>
                      </a:lnTo>
                      <a:lnTo>
                        <a:pt x="4191" y="4763"/>
                      </a:lnTo>
                      <a:lnTo>
                        <a:pt x="0" y="7429"/>
                      </a:lnTo>
                      <a:lnTo>
                        <a:pt x="4953" y="7525"/>
                      </a:lnTo>
                      <a:lnTo>
                        <a:pt x="6191" y="12382"/>
                      </a:lnTo>
                      <a:lnTo>
                        <a:pt x="7810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2" name="Freeform: Shape 1571">
                  <a:extLst>
                    <a:ext uri="{FF2B5EF4-FFF2-40B4-BE49-F238E27FC236}">
                      <a16:creationId xmlns:a16="http://schemas.microsoft.com/office/drawing/2014/main" id="{863A19F9-AFF1-311D-A205-FCB2767DAB94}"/>
                    </a:ext>
                  </a:extLst>
                </p:cNvPr>
                <p:cNvSpPr/>
                <p:nvPr/>
              </p:nvSpPr>
              <p:spPr>
                <a:xfrm>
                  <a:off x="10896592" y="2124795"/>
                  <a:ext cx="12477" cy="12954"/>
                </a:xfrm>
                <a:custGeom>
                  <a:avLst/>
                  <a:gdLst>
                    <a:gd name="connsiteX0" fmla="*/ 7525 w 12477"/>
                    <a:gd name="connsiteY0" fmla="*/ 8954 h 12954"/>
                    <a:gd name="connsiteX1" fmla="*/ 12097 w 12477"/>
                    <a:gd name="connsiteY1" fmla="*/ 10858 h 12954"/>
                    <a:gd name="connsiteX2" fmla="*/ 9239 w 12477"/>
                    <a:gd name="connsiteY2" fmla="*/ 6763 h 12954"/>
                    <a:gd name="connsiteX3" fmla="*/ 12478 w 12477"/>
                    <a:gd name="connsiteY3" fmla="*/ 2858 h 12954"/>
                    <a:gd name="connsiteX4" fmla="*/ 7715 w 12477"/>
                    <a:gd name="connsiteY4" fmla="*/ 4286 h 12954"/>
                    <a:gd name="connsiteX5" fmla="*/ 5048 w 12477"/>
                    <a:gd name="connsiteY5" fmla="*/ 0 h 12954"/>
                    <a:gd name="connsiteX6" fmla="*/ 4953 w 12477"/>
                    <a:gd name="connsiteY6" fmla="*/ 5048 h 12954"/>
                    <a:gd name="connsiteX7" fmla="*/ 0 w 12477"/>
                    <a:gd name="connsiteY7" fmla="*/ 6287 h 12954"/>
                    <a:gd name="connsiteX8" fmla="*/ 4763 w 12477"/>
                    <a:gd name="connsiteY8" fmla="*/ 7906 h 12954"/>
                    <a:gd name="connsiteX9" fmla="*/ 4381 w 12477"/>
                    <a:gd name="connsiteY9" fmla="*/ 12954 h 12954"/>
                    <a:gd name="connsiteX10" fmla="*/ 7525 w 12477"/>
                    <a:gd name="connsiteY10" fmla="*/ 8954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954">
                      <a:moveTo>
                        <a:pt x="7525" y="8954"/>
                      </a:moveTo>
                      <a:lnTo>
                        <a:pt x="12097" y="10858"/>
                      </a:lnTo>
                      <a:lnTo>
                        <a:pt x="9239" y="6763"/>
                      </a:lnTo>
                      <a:lnTo>
                        <a:pt x="12478" y="2858"/>
                      </a:lnTo>
                      <a:lnTo>
                        <a:pt x="7715" y="4286"/>
                      </a:lnTo>
                      <a:lnTo>
                        <a:pt x="5048" y="0"/>
                      </a:lnTo>
                      <a:lnTo>
                        <a:pt x="4953" y="5048"/>
                      </a:lnTo>
                      <a:lnTo>
                        <a:pt x="0" y="6287"/>
                      </a:lnTo>
                      <a:lnTo>
                        <a:pt x="4763" y="7906"/>
                      </a:lnTo>
                      <a:lnTo>
                        <a:pt x="4381" y="12954"/>
                      </a:lnTo>
                      <a:lnTo>
                        <a:pt x="7525" y="8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3" name="Freeform: Shape 1572">
                  <a:extLst>
                    <a:ext uri="{FF2B5EF4-FFF2-40B4-BE49-F238E27FC236}">
                      <a16:creationId xmlns:a16="http://schemas.microsoft.com/office/drawing/2014/main" id="{E8E0138F-CC29-E064-1CB1-7FFB59E53105}"/>
                    </a:ext>
                  </a:extLst>
                </p:cNvPr>
                <p:cNvSpPr/>
                <p:nvPr/>
              </p:nvSpPr>
              <p:spPr>
                <a:xfrm>
                  <a:off x="10807247" y="1878765"/>
                  <a:ext cx="13049" cy="12668"/>
                </a:xfrm>
                <a:custGeom>
                  <a:avLst/>
                  <a:gdLst>
                    <a:gd name="connsiteX0" fmla="*/ 6287 w 13049"/>
                    <a:gd name="connsiteY0" fmla="*/ 9334 h 12668"/>
                    <a:gd name="connsiteX1" fmla="*/ 10192 w 13049"/>
                    <a:gd name="connsiteY1" fmla="*/ 12668 h 12668"/>
                    <a:gd name="connsiteX2" fmla="*/ 8668 w 13049"/>
                    <a:gd name="connsiteY2" fmla="*/ 7810 h 12668"/>
                    <a:gd name="connsiteX3" fmla="*/ 13049 w 13049"/>
                    <a:gd name="connsiteY3" fmla="*/ 5143 h 12668"/>
                    <a:gd name="connsiteX4" fmla="*/ 7906 w 13049"/>
                    <a:gd name="connsiteY4" fmla="*/ 4953 h 12668"/>
                    <a:gd name="connsiteX5" fmla="*/ 6667 w 13049"/>
                    <a:gd name="connsiteY5" fmla="*/ 0 h 12668"/>
                    <a:gd name="connsiteX6" fmla="*/ 5048 w 13049"/>
                    <a:gd name="connsiteY6" fmla="*/ 4858 h 12668"/>
                    <a:gd name="connsiteX7" fmla="*/ 0 w 13049"/>
                    <a:gd name="connsiteY7" fmla="*/ 4477 h 12668"/>
                    <a:gd name="connsiteX8" fmla="*/ 4000 w 13049"/>
                    <a:gd name="connsiteY8" fmla="*/ 7525 h 12668"/>
                    <a:gd name="connsiteX9" fmla="*/ 2096 w 13049"/>
                    <a:gd name="connsiteY9" fmla="*/ 12287 h 12668"/>
                    <a:gd name="connsiteX10" fmla="*/ 6287 w 13049"/>
                    <a:gd name="connsiteY10" fmla="*/ 9334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2668">
                      <a:moveTo>
                        <a:pt x="6287" y="9334"/>
                      </a:moveTo>
                      <a:lnTo>
                        <a:pt x="10192" y="12668"/>
                      </a:lnTo>
                      <a:lnTo>
                        <a:pt x="8668" y="7810"/>
                      </a:lnTo>
                      <a:lnTo>
                        <a:pt x="13049" y="5143"/>
                      </a:lnTo>
                      <a:lnTo>
                        <a:pt x="7906" y="4953"/>
                      </a:lnTo>
                      <a:lnTo>
                        <a:pt x="6667" y="0"/>
                      </a:lnTo>
                      <a:lnTo>
                        <a:pt x="5048" y="4858"/>
                      </a:lnTo>
                      <a:lnTo>
                        <a:pt x="0" y="4477"/>
                      </a:lnTo>
                      <a:lnTo>
                        <a:pt x="4000" y="7525"/>
                      </a:lnTo>
                      <a:lnTo>
                        <a:pt x="2096" y="12287"/>
                      </a:lnTo>
                      <a:lnTo>
                        <a:pt x="6287" y="9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4" name="Freeform: Shape 1573">
                  <a:extLst>
                    <a:ext uri="{FF2B5EF4-FFF2-40B4-BE49-F238E27FC236}">
                      <a16:creationId xmlns:a16="http://schemas.microsoft.com/office/drawing/2014/main" id="{DA6E005E-8BCC-AAE1-ECA4-F7BBF2FDEA38}"/>
                    </a:ext>
                  </a:extLst>
                </p:cNvPr>
                <p:cNvSpPr/>
                <p:nvPr/>
              </p:nvSpPr>
              <p:spPr>
                <a:xfrm>
                  <a:off x="10814105" y="1996589"/>
                  <a:ext cx="12763" cy="13239"/>
                </a:xfrm>
                <a:custGeom>
                  <a:avLst/>
                  <a:gdLst>
                    <a:gd name="connsiteX0" fmla="*/ 4953 w 12763"/>
                    <a:gd name="connsiteY0" fmla="*/ 8858 h 13239"/>
                    <a:gd name="connsiteX1" fmla="*/ 7620 w 12763"/>
                    <a:gd name="connsiteY1" fmla="*/ 13240 h 13239"/>
                    <a:gd name="connsiteX2" fmla="*/ 7715 w 12763"/>
                    <a:gd name="connsiteY2" fmla="*/ 8096 h 13239"/>
                    <a:gd name="connsiteX3" fmla="*/ 12763 w 12763"/>
                    <a:gd name="connsiteY3" fmla="*/ 6858 h 13239"/>
                    <a:gd name="connsiteX4" fmla="*/ 7906 w 12763"/>
                    <a:gd name="connsiteY4" fmla="*/ 5144 h 13239"/>
                    <a:gd name="connsiteX5" fmla="*/ 8287 w 12763"/>
                    <a:gd name="connsiteY5" fmla="*/ 0 h 13239"/>
                    <a:gd name="connsiteX6" fmla="*/ 5143 w 12763"/>
                    <a:gd name="connsiteY6" fmla="*/ 4096 h 13239"/>
                    <a:gd name="connsiteX7" fmla="*/ 381 w 12763"/>
                    <a:gd name="connsiteY7" fmla="*/ 2191 h 13239"/>
                    <a:gd name="connsiteX8" fmla="*/ 3334 w 12763"/>
                    <a:gd name="connsiteY8" fmla="*/ 6382 h 13239"/>
                    <a:gd name="connsiteX9" fmla="*/ 0 w 12763"/>
                    <a:gd name="connsiteY9" fmla="*/ 10382 h 13239"/>
                    <a:gd name="connsiteX10" fmla="*/ 4953 w 12763"/>
                    <a:gd name="connsiteY10" fmla="*/ 8858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239">
                      <a:moveTo>
                        <a:pt x="4953" y="8858"/>
                      </a:moveTo>
                      <a:lnTo>
                        <a:pt x="7620" y="13240"/>
                      </a:lnTo>
                      <a:lnTo>
                        <a:pt x="7715" y="8096"/>
                      </a:lnTo>
                      <a:lnTo>
                        <a:pt x="12763" y="6858"/>
                      </a:lnTo>
                      <a:lnTo>
                        <a:pt x="7906" y="5144"/>
                      </a:lnTo>
                      <a:lnTo>
                        <a:pt x="8287" y="0"/>
                      </a:lnTo>
                      <a:lnTo>
                        <a:pt x="5143" y="4096"/>
                      </a:lnTo>
                      <a:lnTo>
                        <a:pt x="381" y="2191"/>
                      </a:lnTo>
                      <a:lnTo>
                        <a:pt x="3334" y="6382"/>
                      </a:lnTo>
                      <a:lnTo>
                        <a:pt x="0" y="10382"/>
                      </a:lnTo>
                      <a:lnTo>
                        <a:pt x="4953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5" name="Freeform: Shape 1574">
                  <a:extLst>
                    <a:ext uri="{FF2B5EF4-FFF2-40B4-BE49-F238E27FC236}">
                      <a16:creationId xmlns:a16="http://schemas.microsoft.com/office/drawing/2014/main" id="{CE4F22B1-CBAD-93EB-863E-3F97998CD732}"/>
                    </a:ext>
                  </a:extLst>
                </p:cNvPr>
                <p:cNvSpPr/>
                <p:nvPr/>
              </p:nvSpPr>
              <p:spPr>
                <a:xfrm>
                  <a:off x="10791626" y="1985826"/>
                  <a:ext cx="13334" cy="12858"/>
                </a:xfrm>
                <a:custGeom>
                  <a:avLst/>
                  <a:gdLst>
                    <a:gd name="connsiteX0" fmla="*/ 5144 w 13334"/>
                    <a:gd name="connsiteY0" fmla="*/ 7810 h 12858"/>
                    <a:gd name="connsiteX1" fmla="*/ 6477 w 13334"/>
                    <a:gd name="connsiteY1" fmla="*/ 12859 h 12858"/>
                    <a:gd name="connsiteX2" fmla="*/ 8192 w 13334"/>
                    <a:gd name="connsiteY2" fmla="*/ 8001 h 12858"/>
                    <a:gd name="connsiteX3" fmla="*/ 13335 w 13334"/>
                    <a:gd name="connsiteY3" fmla="*/ 8382 h 12858"/>
                    <a:gd name="connsiteX4" fmla="*/ 9239 w 13334"/>
                    <a:gd name="connsiteY4" fmla="*/ 5239 h 12858"/>
                    <a:gd name="connsiteX5" fmla="*/ 11144 w 13334"/>
                    <a:gd name="connsiteY5" fmla="*/ 381 h 12858"/>
                    <a:gd name="connsiteX6" fmla="*/ 6858 w 13334"/>
                    <a:gd name="connsiteY6" fmla="*/ 3334 h 12858"/>
                    <a:gd name="connsiteX7" fmla="*/ 2953 w 13334"/>
                    <a:gd name="connsiteY7" fmla="*/ 0 h 12858"/>
                    <a:gd name="connsiteX8" fmla="*/ 4382 w 13334"/>
                    <a:gd name="connsiteY8" fmla="*/ 4953 h 12858"/>
                    <a:gd name="connsiteX9" fmla="*/ 0 w 13334"/>
                    <a:gd name="connsiteY9" fmla="*/ 7715 h 12858"/>
                    <a:gd name="connsiteX10" fmla="*/ 5144 w 13334"/>
                    <a:gd name="connsiteY10" fmla="*/ 7810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2858">
                      <a:moveTo>
                        <a:pt x="5144" y="7810"/>
                      </a:moveTo>
                      <a:lnTo>
                        <a:pt x="6477" y="12859"/>
                      </a:lnTo>
                      <a:lnTo>
                        <a:pt x="8192" y="8001"/>
                      </a:lnTo>
                      <a:lnTo>
                        <a:pt x="13335" y="8382"/>
                      </a:lnTo>
                      <a:lnTo>
                        <a:pt x="9239" y="5239"/>
                      </a:lnTo>
                      <a:lnTo>
                        <a:pt x="11144" y="381"/>
                      </a:lnTo>
                      <a:lnTo>
                        <a:pt x="6858" y="3334"/>
                      </a:lnTo>
                      <a:lnTo>
                        <a:pt x="2953" y="0"/>
                      </a:lnTo>
                      <a:lnTo>
                        <a:pt x="4382" y="4953"/>
                      </a:lnTo>
                      <a:lnTo>
                        <a:pt x="0" y="7715"/>
                      </a:lnTo>
                      <a:lnTo>
                        <a:pt x="5144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6" name="Freeform: Shape 1575">
                  <a:extLst>
                    <a:ext uri="{FF2B5EF4-FFF2-40B4-BE49-F238E27FC236}">
                      <a16:creationId xmlns:a16="http://schemas.microsoft.com/office/drawing/2014/main" id="{3032B83E-FEB1-CD02-5613-5176E1CFEDF6}"/>
                    </a:ext>
                  </a:extLst>
                </p:cNvPr>
                <p:cNvSpPr/>
                <p:nvPr/>
              </p:nvSpPr>
              <p:spPr>
                <a:xfrm>
                  <a:off x="10705901" y="1718935"/>
                  <a:ext cx="13049" cy="13430"/>
                </a:xfrm>
                <a:custGeom>
                  <a:avLst/>
                  <a:gdLst>
                    <a:gd name="connsiteX0" fmla="*/ 4953 w 13049"/>
                    <a:gd name="connsiteY0" fmla="*/ 8192 h 13430"/>
                    <a:gd name="connsiteX1" fmla="*/ 4572 w 13049"/>
                    <a:gd name="connsiteY1" fmla="*/ 13430 h 13430"/>
                    <a:gd name="connsiteX2" fmla="*/ 7811 w 13049"/>
                    <a:gd name="connsiteY2" fmla="*/ 9239 h 13430"/>
                    <a:gd name="connsiteX3" fmla="*/ 12668 w 13049"/>
                    <a:gd name="connsiteY3" fmla="*/ 11240 h 13430"/>
                    <a:gd name="connsiteX4" fmla="*/ 9620 w 13049"/>
                    <a:gd name="connsiteY4" fmla="*/ 6953 h 13430"/>
                    <a:gd name="connsiteX5" fmla="*/ 13049 w 13049"/>
                    <a:gd name="connsiteY5" fmla="*/ 2953 h 13430"/>
                    <a:gd name="connsiteX6" fmla="*/ 8001 w 13049"/>
                    <a:gd name="connsiteY6" fmla="*/ 4477 h 13430"/>
                    <a:gd name="connsiteX7" fmla="*/ 5239 w 13049"/>
                    <a:gd name="connsiteY7" fmla="*/ 0 h 13430"/>
                    <a:gd name="connsiteX8" fmla="*/ 5144 w 13049"/>
                    <a:gd name="connsiteY8" fmla="*/ 5239 h 13430"/>
                    <a:gd name="connsiteX9" fmla="*/ 0 w 13049"/>
                    <a:gd name="connsiteY9" fmla="*/ 6477 h 13430"/>
                    <a:gd name="connsiteX10" fmla="*/ 4953 w 13049"/>
                    <a:gd name="connsiteY10" fmla="*/ 8192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3430">
                      <a:moveTo>
                        <a:pt x="4953" y="8192"/>
                      </a:moveTo>
                      <a:lnTo>
                        <a:pt x="4572" y="13430"/>
                      </a:lnTo>
                      <a:lnTo>
                        <a:pt x="7811" y="9239"/>
                      </a:lnTo>
                      <a:lnTo>
                        <a:pt x="12668" y="11240"/>
                      </a:lnTo>
                      <a:lnTo>
                        <a:pt x="9620" y="6953"/>
                      </a:lnTo>
                      <a:lnTo>
                        <a:pt x="13049" y="2953"/>
                      </a:lnTo>
                      <a:lnTo>
                        <a:pt x="8001" y="4477"/>
                      </a:lnTo>
                      <a:lnTo>
                        <a:pt x="5239" y="0"/>
                      </a:lnTo>
                      <a:lnTo>
                        <a:pt x="5144" y="5239"/>
                      </a:lnTo>
                      <a:lnTo>
                        <a:pt x="0" y="6477"/>
                      </a:lnTo>
                      <a:lnTo>
                        <a:pt x="4953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7" name="Freeform: Shape 1576">
                  <a:extLst>
                    <a:ext uri="{FF2B5EF4-FFF2-40B4-BE49-F238E27FC236}">
                      <a16:creationId xmlns:a16="http://schemas.microsoft.com/office/drawing/2014/main" id="{99553E72-436A-3E50-D97E-AFE8B3301276}"/>
                    </a:ext>
                  </a:extLst>
                </p:cNvPr>
                <p:cNvSpPr/>
                <p:nvPr/>
              </p:nvSpPr>
              <p:spPr>
                <a:xfrm>
                  <a:off x="10782387" y="2156609"/>
                  <a:ext cx="13525" cy="13049"/>
                </a:xfrm>
                <a:custGeom>
                  <a:avLst/>
                  <a:gdLst>
                    <a:gd name="connsiteX0" fmla="*/ 4191 w 13525"/>
                    <a:gd name="connsiteY0" fmla="*/ 7810 h 13049"/>
                    <a:gd name="connsiteX1" fmla="*/ 2191 w 13525"/>
                    <a:gd name="connsiteY1" fmla="*/ 12668 h 13049"/>
                    <a:gd name="connsiteX2" fmla="*/ 6572 w 13525"/>
                    <a:gd name="connsiteY2" fmla="*/ 9715 h 13049"/>
                    <a:gd name="connsiteX3" fmla="*/ 10573 w 13525"/>
                    <a:gd name="connsiteY3" fmla="*/ 13049 h 13049"/>
                    <a:gd name="connsiteX4" fmla="*/ 9049 w 13525"/>
                    <a:gd name="connsiteY4" fmla="*/ 8001 h 13049"/>
                    <a:gd name="connsiteX5" fmla="*/ 13526 w 13525"/>
                    <a:gd name="connsiteY5" fmla="*/ 5239 h 13049"/>
                    <a:gd name="connsiteX6" fmla="*/ 8287 w 13525"/>
                    <a:gd name="connsiteY6" fmla="*/ 5144 h 13049"/>
                    <a:gd name="connsiteX7" fmla="*/ 6953 w 13525"/>
                    <a:gd name="connsiteY7" fmla="*/ 0 h 13049"/>
                    <a:gd name="connsiteX8" fmla="*/ 5239 w 13525"/>
                    <a:gd name="connsiteY8" fmla="*/ 4953 h 13049"/>
                    <a:gd name="connsiteX9" fmla="*/ 0 w 13525"/>
                    <a:gd name="connsiteY9" fmla="*/ 4572 h 13049"/>
                    <a:gd name="connsiteX10" fmla="*/ 4191 w 13525"/>
                    <a:gd name="connsiteY10" fmla="*/ 7810 h 13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3049">
                      <a:moveTo>
                        <a:pt x="4191" y="7810"/>
                      </a:moveTo>
                      <a:lnTo>
                        <a:pt x="2191" y="12668"/>
                      </a:lnTo>
                      <a:lnTo>
                        <a:pt x="6572" y="9715"/>
                      </a:lnTo>
                      <a:lnTo>
                        <a:pt x="10573" y="13049"/>
                      </a:lnTo>
                      <a:lnTo>
                        <a:pt x="9049" y="8001"/>
                      </a:lnTo>
                      <a:lnTo>
                        <a:pt x="13526" y="5239"/>
                      </a:lnTo>
                      <a:lnTo>
                        <a:pt x="8287" y="5144"/>
                      </a:lnTo>
                      <a:lnTo>
                        <a:pt x="6953" y="0"/>
                      </a:lnTo>
                      <a:lnTo>
                        <a:pt x="5239" y="4953"/>
                      </a:lnTo>
                      <a:lnTo>
                        <a:pt x="0" y="4572"/>
                      </a:lnTo>
                      <a:lnTo>
                        <a:pt x="4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8" name="Freeform: Shape 1577">
                  <a:extLst>
                    <a:ext uri="{FF2B5EF4-FFF2-40B4-BE49-F238E27FC236}">
                      <a16:creationId xmlns:a16="http://schemas.microsoft.com/office/drawing/2014/main" id="{DD97DA69-4820-E7A6-678D-2D27DB0865D5}"/>
                    </a:ext>
                  </a:extLst>
                </p:cNvPr>
                <p:cNvSpPr/>
                <p:nvPr/>
              </p:nvSpPr>
              <p:spPr>
                <a:xfrm>
                  <a:off x="10705425" y="1934200"/>
                  <a:ext cx="13334" cy="13715"/>
                </a:xfrm>
                <a:custGeom>
                  <a:avLst/>
                  <a:gdLst>
                    <a:gd name="connsiteX0" fmla="*/ 3524 w 13334"/>
                    <a:gd name="connsiteY0" fmla="*/ 6572 h 13715"/>
                    <a:gd name="connsiteX1" fmla="*/ 0 w 13334"/>
                    <a:gd name="connsiteY1" fmla="*/ 10668 h 13715"/>
                    <a:gd name="connsiteX2" fmla="*/ 5144 w 13334"/>
                    <a:gd name="connsiteY2" fmla="*/ 9144 h 13715"/>
                    <a:gd name="connsiteX3" fmla="*/ 8001 w 13334"/>
                    <a:gd name="connsiteY3" fmla="*/ 13716 h 13715"/>
                    <a:gd name="connsiteX4" fmla="*/ 8096 w 13334"/>
                    <a:gd name="connsiteY4" fmla="*/ 8382 h 13715"/>
                    <a:gd name="connsiteX5" fmla="*/ 13335 w 13334"/>
                    <a:gd name="connsiteY5" fmla="*/ 7048 h 13715"/>
                    <a:gd name="connsiteX6" fmla="*/ 8287 w 13334"/>
                    <a:gd name="connsiteY6" fmla="*/ 5334 h 13715"/>
                    <a:gd name="connsiteX7" fmla="*/ 8668 w 13334"/>
                    <a:gd name="connsiteY7" fmla="*/ 0 h 13715"/>
                    <a:gd name="connsiteX8" fmla="*/ 5429 w 13334"/>
                    <a:gd name="connsiteY8" fmla="*/ 4191 h 13715"/>
                    <a:gd name="connsiteX9" fmla="*/ 476 w 13334"/>
                    <a:gd name="connsiteY9" fmla="*/ 2191 h 13715"/>
                    <a:gd name="connsiteX10" fmla="*/ 3524 w 13334"/>
                    <a:gd name="connsiteY10" fmla="*/ 6572 h 13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3715">
                      <a:moveTo>
                        <a:pt x="3524" y="6572"/>
                      </a:moveTo>
                      <a:lnTo>
                        <a:pt x="0" y="10668"/>
                      </a:lnTo>
                      <a:lnTo>
                        <a:pt x="5144" y="9144"/>
                      </a:lnTo>
                      <a:lnTo>
                        <a:pt x="8001" y="13716"/>
                      </a:lnTo>
                      <a:lnTo>
                        <a:pt x="8096" y="8382"/>
                      </a:lnTo>
                      <a:lnTo>
                        <a:pt x="13335" y="7048"/>
                      </a:lnTo>
                      <a:lnTo>
                        <a:pt x="8287" y="5334"/>
                      </a:lnTo>
                      <a:lnTo>
                        <a:pt x="8668" y="0"/>
                      </a:lnTo>
                      <a:lnTo>
                        <a:pt x="5429" y="4191"/>
                      </a:lnTo>
                      <a:lnTo>
                        <a:pt x="476" y="2191"/>
                      </a:lnTo>
                      <a:lnTo>
                        <a:pt x="3524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9" name="Freeform: Shape 1578">
                  <a:extLst>
                    <a:ext uri="{FF2B5EF4-FFF2-40B4-BE49-F238E27FC236}">
                      <a16:creationId xmlns:a16="http://schemas.microsoft.com/office/drawing/2014/main" id="{2D83B0B2-0418-DB62-AB9F-39124FDA8AEA}"/>
                    </a:ext>
                  </a:extLst>
                </p:cNvPr>
                <p:cNvSpPr/>
                <p:nvPr/>
              </p:nvSpPr>
              <p:spPr>
                <a:xfrm>
                  <a:off x="10685708" y="1958774"/>
                  <a:ext cx="13811" cy="13335"/>
                </a:xfrm>
                <a:custGeom>
                  <a:avLst/>
                  <a:gdLst>
                    <a:gd name="connsiteX0" fmla="*/ 4572 w 13811"/>
                    <a:gd name="connsiteY0" fmla="*/ 5144 h 13335"/>
                    <a:gd name="connsiteX1" fmla="*/ 0 w 13811"/>
                    <a:gd name="connsiteY1" fmla="*/ 8001 h 13335"/>
                    <a:gd name="connsiteX2" fmla="*/ 5334 w 13811"/>
                    <a:gd name="connsiteY2" fmla="*/ 8096 h 13335"/>
                    <a:gd name="connsiteX3" fmla="*/ 6668 w 13811"/>
                    <a:gd name="connsiteY3" fmla="*/ 13335 h 13335"/>
                    <a:gd name="connsiteX4" fmla="*/ 8477 w 13811"/>
                    <a:gd name="connsiteY4" fmla="*/ 8287 h 13335"/>
                    <a:gd name="connsiteX5" fmla="*/ 13811 w 13811"/>
                    <a:gd name="connsiteY5" fmla="*/ 8668 h 13335"/>
                    <a:gd name="connsiteX6" fmla="*/ 9525 w 13811"/>
                    <a:gd name="connsiteY6" fmla="*/ 5429 h 13335"/>
                    <a:gd name="connsiteX7" fmla="*/ 11621 w 13811"/>
                    <a:gd name="connsiteY7" fmla="*/ 381 h 13335"/>
                    <a:gd name="connsiteX8" fmla="*/ 7144 w 13811"/>
                    <a:gd name="connsiteY8" fmla="*/ 3429 h 13335"/>
                    <a:gd name="connsiteX9" fmla="*/ 3048 w 13811"/>
                    <a:gd name="connsiteY9" fmla="*/ 0 h 13335"/>
                    <a:gd name="connsiteX10" fmla="*/ 4572 w 13811"/>
                    <a:gd name="connsiteY10" fmla="*/ 5144 h 13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3335">
                      <a:moveTo>
                        <a:pt x="4572" y="5144"/>
                      </a:moveTo>
                      <a:lnTo>
                        <a:pt x="0" y="8001"/>
                      </a:lnTo>
                      <a:lnTo>
                        <a:pt x="5334" y="8096"/>
                      </a:lnTo>
                      <a:lnTo>
                        <a:pt x="6668" y="13335"/>
                      </a:lnTo>
                      <a:lnTo>
                        <a:pt x="8477" y="8287"/>
                      </a:lnTo>
                      <a:lnTo>
                        <a:pt x="13811" y="8668"/>
                      </a:lnTo>
                      <a:lnTo>
                        <a:pt x="9525" y="5429"/>
                      </a:lnTo>
                      <a:lnTo>
                        <a:pt x="11621" y="381"/>
                      </a:lnTo>
                      <a:lnTo>
                        <a:pt x="7144" y="3429"/>
                      </a:lnTo>
                      <a:lnTo>
                        <a:pt x="3048" y="0"/>
                      </a:lnTo>
                      <a:lnTo>
                        <a:pt x="4572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0" name="Freeform: Shape 1579">
                  <a:extLst>
                    <a:ext uri="{FF2B5EF4-FFF2-40B4-BE49-F238E27FC236}">
                      <a16:creationId xmlns:a16="http://schemas.microsoft.com/office/drawing/2014/main" id="{6AD4F63A-5274-0F18-03A5-40916BA0024D}"/>
                    </a:ext>
                  </a:extLst>
                </p:cNvPr>
                <p:cNvSpPr/>
                <p:nvPr/>
              </p:nvSpPr>
              <p:spPr>
                <a:xfrm>
                  <a:off x="10619700" y="1860381"/>
                  <a:ext cx="13525" cy="14001"/>
                </a:xfrm>
                <a:custGeom>
                  <a:avLst/>
                  <a:gdLst>
                    <a:gd name="connsiteX0" fmla="*/ 5334 w 13525"/>
                    <a:gd name="connsiteY0" fmla="*/ 5429 h 14001"/>
                    <a:gd name="connsiteX1" fmla="*/ 0 w 13525"/>
                    <a:gd name="connsiteY1" fmla="*/ 6763 h 14001"/>
                    <a:gd name="connsiteX2" fmla="*/ 5144 w 13525"/>
                    <a:gd name="connsiteY2" fmla="*/ 8572 h 14001"/>
                    <a:gd name="connsiteX3" fmla="*/ 4763 w 13525"/>
                    <a:gd name="connsiteY3" fmla="*/ 14002 h 14001"/>
                    <a:gd name="connsiteX4" fmla="*/ 8096 w 13525"/>
                    <a:gd name="connsiteY4" fmla="*/ 9715 h 14001"/>
                    <a:gd name="connsiteX5" fmla="*/ 13145 w 13525"/>
                    <a:gd name="connsiteY5" fmla="*/ 11716 h 14001"/>
                    <a:gd name="connsiteX6" fmla="*/ 10001 w 13525"/>
                    <a:gd name="connsiteY6" fmla="*/ 7239 h 14001"/>
                    <a:gd name="connsiteX7" fmla="*/ 13525 w 13525"/>
                    <a:gd name="connsiteY7" fmla="*/ 3048 h 14001"/>
                    <a:gd name="connsiteX8" fmla="*/ 8287 w 13525"/>
                    <a:gd name="connsiteY8" fmla="*/ 4667 h 14001"/>
                    <a:gd name="connsiteX9" fmla="*/ 5429 w 13525"/>
                    <a:gd name="connsiteY9" fmla="*/ 0 h 14001"/>
                    <a:gd name="connsiteX10" fmla="*/ 5334 w 13525"/>
                    <a:gd name="connsiteY10" fmla="*/ 542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334" y="5429"/>
                      </a:moveTo>
                      <a:lnTo>
                        <a:pt x="0" y="6763"/>
                      </a:lnTo>
                      <a:lnTo>
                        <a:pt x="5144" y="8572"/>
                      </a:lnTo>
                      <a:lnTo>
                        <a:pt x="4763" y="14002"/>
                      </a:lnTo>
                      <a:lnTo>
                        <a:pt x="8096" y="9715"/>
                      </a:lnTo>
                      <a:lnTo>
                        <a:pt x="13145" y="11716"/>
                      </a:lnTo>
                      <a:lnTo>
                        <a:pt x="10001" y="7239"/>
                      </a:lnTo>
                      <a:lnTo>
                        <a:pt x="13525" y="3048"/>
                      </a:lnTo>
                      <a:lnTo>
                        <a:pt x="8287" y="4667"/>
                      </a:lnTo>
                      <a:lnTo>
                        <a:pt x="5429" y="0"/>
                      </a:lnTo>
                      <a:lnTo>
                        <a:pt x="533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1" name="Freeform: Shape 1580">
                  <a:extLst>
                    <a:ext uri="{FF2B5EF4-FFF2-40B4-BE49-F238E27FC236}">
                      <a16:creationId xmlns:a16="http://schemas.microsoft.com/office/drawing/2014/main" id="{197BC89A-90C7-A9A9-13A3-BD2321905CA1}"/>
                    </a:ext>
                  </a:extLst>
                </p:cNvPr>
                <p:cNvSpPr/>
                <p:nvPr/>
              </p:nvSpPr>
              <p:spPr>
                <a:xfrm>
                  <a:off x="10687708" y="2204615"/>
                  <a:ext cx="14192" cy="13620"/>
                </a:xfrm>
                <a:custGeom>
                  <a:avLst/>
                  <a:gdLst>
                    <a:gd name="connsiteX0" fmla="*/ 5525 w 14192"/>
                    <a:gd name="connsiteY0" fmla="*/ 5144 h 13620"/>
                    <a:gd name="connsiteX1" fmla="*/ 0 w 14192"/>
                    <a:gd name="connsiteY1" fmla="*/ 4763 h 13620"/>
                    <a:gd name="connsiteX2" fmla="*/ 4382 w 14192"/>
                    <a:gd name="connsiteY2" fmla="*/ 8096 h 13620"/>
                    <a:gd name="connsiteX3" fmla="*/ 2381 w 14192"/>
                    <a:gd name="connsiteY3" fmla="*/ 13240 h 13620"/>
                    <a:gd name="connsiteX4" fmla="*/ 6858 w 14192"/>
                    <a:gd name="connsiteY4" fmla="*/ 10096 h 13620"/>
                    <a:gd name="connsiteX5" fmla="*/ 11049 w 14192"/>
                    <a:gd name="connsiteY5" fmla="*/ 13621 h 13620"/>
                    <a:gd name="connsiteX6" fmla="*/ 9525 w 14192"/>
                    <a:gd name="connsiteY6" fmla="*/ 8287 h 13620"/>
                    <a:gd name="connsiteX7" fmla="*/ 14192 w 14192"/>
                    <a:gd name="connsiteY7" fmla="*/ 5429 h 13620"/>
                    <a:gd name="connsiteX8" fmla="*/ 8668 w 14192"/>
                    <a:gd name="connsiteY8" fmla="*/ 5334 h 13620"/>
                    <a:gd name="connsiteX9" fmla="*/ 7334 w 14192"/>
                    <a:gd name="connsiteY9" fmla="*/ 0 h 13620"/>
                    <a:gd name="connsiteX10" fmla="*/ 5525 w 14192"/>
                    <a:gd name="connsiteY10" fmla="*/ 5144 h 1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92" h="13620">
                      <a:moveTo>
                        <a:pt x="5525" y="5144"/>
                      </a:moveTo>
                      <a:lnTo>
                        <a:pt x="0" y="4763"/>
                      </a:lnTo>
                      <a:lnTo>
                        <a:pt x="4382" y="8096"/>
                      </a:lnTo>
                      <a:lnTo>
                        <a:pt x="2381" y="13240"/>
                      </a:lnTo>
                      <a:lnTo>
                        <a:pt x="6858" y="10096"/>
                      </a:lnTo>
                      <a:lnTo>
                        <a:pt x="11049" y="13621"/>
                      </a:lnTo>
                      <a:lnTo>
                        <a:pt x="9525" y="8287"/>
                      </a:lnTo>
                      <a:lnTo>
                        <a:pt x="14192" y="5429"/>
                      </a:lnTo>
                      <a:lnTo>
                        <a:pt x="8668" y="5334"/>
                      </a:lnTo>
                      <a:lnTo>
                        <a:pt x="7334" y="0"/>
                      </a:lnTo>
                      <a:lnTo>
                        <a:pt x="5525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2" name="Freeform: Shape 1581">
                  <a:extLst>
                    <a:ext uri="{FF2B5EF4-FFF2-40B4-BE49-F238E27FC236}">
                      <a16:creationId xmlns:a16="http://schemas.microsoft.com/office/drawing/2014/main" id="{CE28A253-6824-801A-6310-EDCD726F6454}"/>
                    </a:ext>
                  </a:extLst>
                </p:cNvPr>
                <p:cNvSpPr/>
                <p:nvPr/>
              </p:nvSpPr>
              <p:spPr>
                <a:xfrm>
                  <a:off x="10571789" y="1663404"/>
                  <a:ext cx="13811" cy="14287"/>
                </a:xfrm>
                <a:custGeom>
                  <a:avLst/>
                  <a:gdLst>
                    <a:gd name="connsiteX0" fmla="*/ 5620 w 13811"/>
                    <a:gd name="connsiteY0" fmla="*/ 4382 h 14287"/>
                    <a:gd name="connsiteX1" fmla="*/ 476 w 13811"/>
                    <a:gd name="connsiteY1" fmla="*/ 2286 h 14287"/>
                    <a:gd name="connsiteX2" fmla="*/ 3620 w 13811"/>
                    <a:gd name="connsiteY2" fmla="*/ 6953 h 14287"/>
                    <a:gd name="connsiteX3" fmla="*/ 0 w 13811"/>
                    <a:gd name="connsiteY3" fmla="*/ 11144 h 14287"/>
                    <a:gd name="connsiteX4" fmla="*/ 5334 w 13811"/>
                    <a:gd name="connsiteY4" fmla="*/ 9525 h 14287"/>
                    <a:gd name="connsiteX5" fmla="*/ 8287 w 13811"/>
                    <a:gd name="connsiteY5" fmla="*/ 14288 h 14287"/>
                    <a:gd name="connsiteX6" fmla="*/ 8382 w 13811"/>
                    <a:gd name="connsiteY6" fmla="*/ 8763 h 14287"/>
                    <a:gd name="connsiteX7" fmla="*/ 13811 w 13811"/>
                    <a:gd name="connsiteY7" fmla="*/ 7430 h 14287"/>
                    <a:gd name="connsiteX8" fmla="*/ 8572 w 13811"/>
                    <a:gd name="connsiteY8" fmla="*/ 5525 h 14287"/>
                    <a:gd name="connsiteX9" fmla="*/ 8954 w 13811"/>
                    <a:gd name="connsiteY9" fmla="*/ 0 h 14287"/>
                    <a:gd name="connsiteX10" fmla="*/ 5620 w 13811"/>
                    <a:gd name="connsiteY10" fmla="*/ 4382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4287">
                      <a:moveTo>
                        <a:pt x="5620" y="4382"/>
                      </a:moveTo>
                      <a:lnTo>
                        <a:pt x="476" y="2286"/>
                      </a:lnTo>
                      <a:lnTo>
                        <a:pt x="3620" y="6953"/>
                      </a:lnTo>
                      <a:lnTo>
                        <a:pt x="0" y="11144"/>
                      </a:lnTo>
                      <a:lnTo>
                        <a:pt x="5334" y="9525"/>
                      </a:lnTo>
                      <a:lnTo>
                        <a:pt x="8287" y="14288"/>
                      </a:lnTo>
                      <a:lnTo>
                        <a:pt x="8382" y="8763"/>
                      </a:lnTo>
                      <a:lnTo>
                        <a:pt x="13811" y="7430"/>
                      </a:lnTo>
                      <a:lnTo>
                        <a:pt x="8572" y="5525"/>
                      </a:lnTo>
                      <a:lnTo>
                        <a:pt x="8954" y="0"/>
                      </a:lnTo>
                      <a:lnTo>
                        <a:pt x="5620" y="4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3" name="Freeform: Shape 1582">
                  <a:extLst>
                    <a:ext uri="{FF2B5EF4-FFF2-40B4-BE49-F238E27FC236}">
                      <a16:creationId xmlns:a16="http://schemas.microsoft.com/office/drawing/2014/main" id="{8E832DF6-A15A-2BF3-2467-4B2200B201EE}"/>
                    </a:ext>
                  </a:extLst>
                </p:cNvPr>
                <p:cNvSpPr/>
                <p:nvPr/>
              </p:nvSpPr>
              <p:spPr>
                <a:xfrm>
                  <a:off x="10672945" y="2304627"/>
                  <a:ext cx="14477" cy="14001"/>
                </a:xfrm>
                <a:custGeom>
                  <a:avLst/>
                  <a:gdLst>
                    <a:gd name="connsiteX0" fmla="*/ 7429 w 14477"/>
                    <a:gd name="connsiteY0" fmla="*/ 3715 h 14001"/>
                    <a:gd name="connsiteX1" fmla="*/ 3143 w 14477"/>
                    <a:gd name="connsiteY1" fmla="*/ 0 h 14001"/>
                    <a:gd name="connsiteX2" fmla="*/ 4763 w 14477"/>
                    <a:gd name="connsiteY2" fmla="*/ 5429 h 14001"/>
                    <a:gd name="connsiteX3" fmla="*/ 0 w 14477"/>
                    <a:gd name="connsiteY3" fmla="*/ 8382 h 14001"/>
                    <a:gd name="connsiteX4" fmla="*/ 5620 w 14477"/>
                    <a:gd name="connsiteY4" fmla="*/ 8572 h 14001"/>
                    <a:gd name="connsiteX5" fmla="*/ 6953 w 14477"/>
                    <a:gd name="connsiteY5" fmla="*/ 14002 h 14001"/>
                    <a:gd name="connsiteX6" fmla="*/ 8858 w 14477"/>
                    <a:gd name="connsiteY6" fmla="*/ 8668 h 14001"/>
                    <a:gd name="connsiteX7" fmla="*/ 14478 w 14477"/>
                    <a:gd name="connsiteY7" fmla="*/ 9049 h 14001"/>
                    <a:gd name="connsiteX8" fmla="*/ 10001 w 14477"/>
                    <a:gd name="connsiteY8" fmla="*/ 5715 h 14001"/>
                    <a:gd name="connsiteX9" fmla="*/ 12097 w 14477"/>
                    <a:gd name="connsiteY9" fmla="*/ 476 h 14001"/>
                    <a:gd name="connsiteX10" fmla="*/ 7429 w 14477"/>
                    <a:gd name="connsiteY10" fmla="*/ 3715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4001">
                      <a:moveTo>
                        <a:pt x="7429" y="3715"/>
                      </a:moveTo>
                      <a:lnTo>
                        <a:pt x="3143" y="0"/>
                      </a:lnTo>
                      <a:lnTo>
                        <a:pt x="4763" y="5429"/>
                      </a:lnTo>
                      <a:lnTo>
                        <a:pt x="0" y="8382"/>
                      </a:lnTo>
                      <a:lnTo>
                        <a:pt x="5620" y="8572"/>
                      </a:lnTo>
                      <a:lnTo>
                        <a:pt x="6953" y="14002"/>
                      </a:lnTo>
                      <a:lnTo>
                        <a:pt x="8858" y="8668"/>
                      </a:lnTo>
                      <a:lnTo>
                        <a:pt x="14478" y="9049"/>
                      </a:lnTo>
                      <a:lnTo>
                        <a:pt x="10001" y="5715"/>
                      </a:lnTo>
                      <a:lnTo>
                        <a:pt x="12097" y="476"/>
                      </a:lnTo>
                      <a:lnTo>
                        <a:pt x="7429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4" name="Freeform: Shape 1583">
                  <a:extLst>
                    <a:ext uri="{FF2B5EF4-FFF2-40B4-BE49-F238E27FC236}">
                      <a16:creationId xmlns:a16="http://schemas.microsoft.com/office/drawing/2014/main" id="{11DA2AD0-6CC9-5A54-B85E-C0AFD96D2422}"/>
                    </a:ext>
                  </a:extLst>
                </p:cNvPr>
                <p:cNvSpPr/>
                <p:nvPr/>
              </p:nvSpPr>
              <p:spPr>
                <a:xfrm>
                  <a:off x="10522735" y="1811232"/>
                  <a:ext cx="14001" cy="14573"/>
                </a:xfrm>
                <a:custGeom>
                  <a:avLst/>
                  <a:gdLst>
                    <a:gd name="connsiteX0" fmla="*/ 8572 w 14001"/>
                    <a:gd name="connsiteY0" fmla="*/ 4763 h 14573"/>
                    <a:gd name="connsiteX1" fmla="*/ 5620 w 14001"/>
                    <a:gd name="connsiteY1" fmla="*/ 0 h 14573"/>
                    <a:gd name="connsiteX2" fmla="*/ 5429 w 14001"/>
                    <a:gd name="connsiteY2" fmla="*/ 5620 h 14573"/>
                    <a:gd name="connsiteX3" fmla="*/ 0 w 14001"/>
                    <a:gd name="connsiteY3" fmla="*/ 7048 h 14573"/>
                    <a:gd name="connsiteX4" fmla="*/ 5334 w 14001"/>
                    <a:gd name="connsiteY4" fmla="*/ 8858 h 14573"/>
                    <a:gd name="connsiteX5" fmla="*/ 4953 w 14001"/>
                    <a:gd name="connsiteY5" fmla="*/ 14573 h 14573"/>
                    <a:gd name="connsiteX6" fmla="*/ 8382 w 14001"/>
                    <a:gd name="connsiteY6" fmla="*/ 10001 h 14573"/>
                    <a:gd name="connsiteX7" fmla="*/ 13621 w 14001"/>
                    <a:gd name="connsiteY7" fmla="*/ 12192 h 14573"/>
                    <a:gd name="connsiteX8" fmla="*/ 10382 w 14001"/>
                    <a:gd name="connsiteY8" fmla="*/ 7525 h 14573"/>
                    <a:gd name="connsiteX9" fmla="*/ 14002 w 14001"/>
                    <a:gd name="connsiteY9" fmla="*/ 3143 h 14573"/>
                    <a:gd name="connsiteX10" fmla="*/ 8572 w 14001"/>
                    <a:gd name="connsiteY10" fmla="*/ 4763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01" h="14573">
                      <a:moveTo>
                        <a:pt x="8572" y="4763"/>
                      </a:moveTo>
                      <a:lnTo>
                        <a:pt x="5620" y="0"/>
                      </a:lnTo>
                      <a:lnTo>
                        <a:pt x="5429" y="5620"/>
                      </a:lnTo>
                      <a:lnTo>
                        <a:pt x="0" y="7048"/>
                      </a:lnTo>
                      <a:lnTo>
                        <a:pt x="5334" y="8858"/>
                      </a:lnTo>
                      <a:lnTo>
                        <a:pt x="4953" y="14573"/>
                      </a:lnTo>
                      <a:lnTo>
                        <a:pt x="8382" y="10001"/>
                      </a:lnTo>
                      <a:lnTo>
                        <a:pt x="13621" y="12192"/>
                      </a:lnTo>
                      <a:lnTo>
                        <a:pt x="10382" y="7525"/>
                      </a:lnTo>
                      <a:lnTo>
                        <a:pt x="14002" y="3143"/>
                      </a:lnTo>
                      <a:lnTo>
                        <a:pt x="8572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5" name="Freeform: Shape 1584">
                  <a:extLst>
                    <a:ext uri="{FF2B5EF4-FFF2-40B4-BE49-F238E27FC236}">
                      <a16:creationId xmlns:a16="http://schemas.microsoft.com/office/drawing/2014/main" id="{07BB0AEF-65D6-C990-95E6-0F929AC21967}"/>
                    </a:ext>
                  </a:extLst>
                </p:cNvPr>
                <p:cNvSpPr/>
                <p:nvPr/>
              </p:nvSpPr>
              <p:spPr>
                <a:xfrm>
                  <a:off x="10515306" y="1881813"/>
                  <a:ext cx="14763" cy="14192"/>
                </a:xfrm>
                <a:custGeom>
                  <a:avLst/>
                  <a:gdLst>
                    <a:gd name="connsiteX0" fmla="*/ 8953 w 14763"/>
                    <a:gd name="connsiteY0" fmla="*/ 5524 h 14192"/>
                    <a:gd name="connsiteX1" fmla="*/ 7620 w 14763"/>
                    <a:gd name="connsiteY1" fmla="*/ 0 h 14192"/>
                    <a:gd name="connsiteX2" fmla="*/ 5715 w 14763"/>
                    <a:gd name="connsiteY2" fmla="*/ 5429 h 14192"/>
                    <a:gd name="connsiteX3" fmla="*/ 0 w 14763"/>
                    <a:gd name="connsiteY3" fmla="*/ 4953 h 14192"/>
                    <a:gd name="connsiteX4" fmla="*/ 4572 w 14763"/>
                    <a:gd name="connsiteY4" fmla="*/ 8477 h 14192"/>
                    <a:gd name="connsiteX5" fmla="*/ 2381 w 14763"/>
                    <a:gd name="connsiteY5" fmla="*/ 13811 h 14192"/>
                    <a:gd name="connsiteX6" fmla="*/ 7144 w 14763"/>
                    <a:gd name="connsiteY6" fmla="*/ 10477 h 14192"/>
                    <a:gd name="connsiteX7" fmla="*/ 11525 w 14763"/>
                    <a:gd name="connsiteY7" fmla="*/ 14192 h 14192"/>
                    <a:gd name="connsiteX8" fmla="*/ 9906 w 14763"/>
                    <a:gd name="connsiteY8" fmla="*/ 8668 h 14192"/>
                    <a:gd name="connsiteX9" fmla="*/ 14764 w 14763"/>
                    <a:gd name="connsiteY9" fmla="*/ 5620 h 14192"/>
                    <a:gd name="connsiteX10" fmla="*/ 8953 w 14763"/>
                    <a:gd name="connsiteY10" fmla="*/ 5524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4192">
                      <a:moveTo>
                        <a:pt x="8953" y="5524"/>
                      </a:move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4953"/>
                      </a:lnTo>
                      <a:lnTo>
                        <a:pt x="4572" y="8477"/>
                      </a:lnTo>
                      <a:lnTo>
                        <a:pt x="2381" y="13811"/>
                      </a:lnTo>
                      <a:lnTo>
                        <a:pt x="7144" y="10477"/>
                      </a:lnTo>
                      <a:lnTo>
                        <a:pt x="11525" y="14192"/>
                      </a:lnTo>
                      <a:lnTo>
                        <a:pt x="9906" y="8668"/>
                      </a:lnTo>
                      <a:lnTo>
                        <a:pt x="14764" y="5620"/>
                      </a:lnTo>
                      <a:lnTo>
                        <a:pt x="8953" y="5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6" name="Freeform: Shape 1585">
                  <a:extLst>
                    <a:ext uri="{FF2B5EF4-FFF2-40B4-BE49-F238E27FC236}">
                      <a16:creationId xmlns:a16="http://schemas.microsoft.com/office/drawing/2014/main" id="{943B7AA4-AD3B-C4A6-698B-AA3BC1B319BA}"/>
                    </a:ext>
                  </a:extLst>
                </p:cNvPr>
                <p:cNvSpPr/>
                <p:nvPr/>
              </p:nvSpPr>
              <p:spPr>
                <a:xfrm>
                  <a:off x="10568741" y="2180707"/>
                  <a:ext cx="14382" cy="14858"/>
                </a:xfrm>
                <a:custGeom>
                  <a:avLst/>
                  <a:gdLst>
                    <a:gd name="connsiteX0" fmla="*/ 8954 w 14382"/>
                    <a:gd name="connsiteY0" fmla="*/ 5810 h 14858"/>
                    <a:gd name="connsiteX1" fmla="*/ 9335 w 14382"/>
                    <a:gd name="connsiteY1" fmla="*/ 0 h 14858"/>
                    <a:gd name="connsiteX2" fmla="*/ 5810 w 14382"/>
                    <a:gd name="connsiteY2" fmla="*/ 4572 h 14858"/>
                    <a:gd name="connsiteX3" fmla="*/ 476 w 14382"/>
                    <a:gd name="connsiteY3" fmla="*/ 2477 h 14858"/>
                    <a:gd name="connsiteX4" fmla="*/ 3810 w 14382"/>
                    <a:gd name="connsiteY4" fmla="*/ 7239 h 14858"/>
                    <a:gd name="connsiteX5" fmla="*/ 0 w 14382"/>
                    <a:gd name="connsiteY5" fmla="*/ 11621 h 14858"/>
                    <a:gd name="connsiteX6" fmla="*/ 5524 w 14382"/>
                    <a:gd name="connsiteY6" fmla="*/ 10001 h 14858"/>
                    <a:gd name="connsiteX7" fmla="*/ 8668 w 14382"/>
                    <a:gd name="connsiteY7" fmla="*/ 14859 h 14858"/>
                    <a:gd name="connsiteX8" fmla="*/ 8763 w 14382"/>
                    <a:gd name="connsiteY8" fmla="*/ 9049 h 14858"/>
                    <a:gd name="connsiteX9" fmla="*/ 14383 w 14382"/>
                    <a:gd name="connsiteY9" fmla="*/ 7715 h 14858"/>
                    <a:gd name="connsiteX10" fmla="*/ 8954 w 14382"/>
                    <a:gd name="connsiteY10" fmla="*/ 5810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858">
                      <a:moveTo>
                        <a:pt x="8954" y="5810"/>
                      </a:moveTo>
                      <a:lnTo>
                        <a:pt x="9335" y="0"/>
                      </a:lnTo>
                      <a:lnTo>
                        <a:pt x="5810" y="4572"/>
                      </a:lnTo>
                      <a:lnTo>
                        <a:pt x="476" y="2477"/>
                      </a:lnTo>
                      <a:lnTo>
                        <a:pt x="3810" y="7239"/>
                      </a:lnTo>
                      <a:lnTo>
                        <a:pt x="0" y="11621"/>
                      </a:lnTo>
                      <a:lnTo>
                        <a:pt x="5524" y="10001"/>
                      </a:lnTo>
                      <a:lnTo>
                        <a:pt x="8668" y="14859"/>
                      </a:lnTo>
                      <a:lnTo>
                        <a:pt x="8763" y="9049"/>
                      </a:lnTo>
                      <a:lnTo>
                        <a:pt x="14383" y="7715"/>
                      </a:lnTo>
                      <a:lnTo>
                        <a:pt x="8954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7" name="Freeform: Shape 1586">
                  <a:extLst>
                    <a:ext uri="{FF2B5EF4-FFF2-40B4-BE49-F238E27FC236}">
                      <a16:creationId xmlns:a16="http://schemas.microsoft.com/office/drawing/2014/main" id="{698DD5EB-BE69-7D50-7D2B-D8D4BAA58891}"/>
                    </a:ext>
                  </a:extLst>
                </p:cNvPr>
                <p:cNvSpPr/>
                <p:nvPr/>
              </p:nvSpPr>
              <p:spPr>
                <a:xfrm>
                  <a:off x="10540547" y="2345966"/>
                  <a:ext cx="15335" cy="14858"/>
                </a:xfrm>
                <a:custGeom>
                  <a:avLst/>
                  <a:gdLst>
                    <a:gd name="connsiteX0" fmla="*/ 10287 w 15335"/>
                    <a:gd name="connsiteY0" fmla="*/ 9049 h 14858"/>
                    <a:gd name="connsiteX1" fmla="*/ 15335 w 15335"/>
                    <a:gd name="connsiteY1" fmla="*/ 5906 h 14858"/>
                    <a:gd name="connsiteX2" fmla="*/ 9334 w 15335"/>
                    <a:gd name="connsiteY2" fmla="*/ 5810 h 14858"/>
                    <a:gd name="connsiteX3" fmla="*/ 7906 w 15335"/>
                    <a:gd name="connsiteY3" fmla="*/ 0 h 14858"/>
                    <a:gd name="connsiteX4" fmla="*/ 5905 w 15335"/>
                    <a:gd name="connsiteY4" fmla="*/ 5620 h 14858"/>
                    <a:gd name="connsiteX5" fmla="*/ 0 w 15335"/>
                    <a:gd name="connsiteY5" fmla="*/ 5239 h 14858"/>
                    <a:gd name="connsiteX6" fmla="*/ 4763 w 15335"/>
                    <a:gd name="connsiteY6" fmla="*/ 8858 h 14858"/>
                    <a:gd name="connsiteX7" fmla="*/ 2476 w 15335"/>
                    <a:gd name="connsiteY7" fmla="*/ 14383 h 14858"/>
                    <a:gd name="connsiteX8" fmla="*/ 7429 w 15335"/>
                    <a:gd name="connsiteY8" fmla="*/ 10954 h 14858"/>
                    <a:gd name="connsiteX9" fmla="*/ 12001 w 15335"/>
                    <a:gd name="connsiteY9" fmla="*/ 14859 h 14858"/>
                    <a:gd name="connsiteX10" fmla="*/ 10287 w 15335"/>
                    <a:gd name="connsiteY10" fmla="*/ 9049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858">
                      <a:moveTo>
                        <a:pt x="10287" y="9049"/>
                      </a:moveTo>
                      <a:lnTo>
                        <a:pt x="15335" y="5906"/>
                      </a:lnTo>
                      <a:lnTo>
                        <a:pt x="9334" y="5810"/>
                      </a:lnTo>
                      <a:lnTo>
                        <a:pt x="7906" y="0"/>
                      </a:lnTo>
                      <a:lnTo>
                        <a:pt x="5905" y="5620"/>
                      </a:lnTo>
                      <a:lnTo>
                        <a:pt x="0" y="5239"/>
                      </a:lnTo>
                      <a:lnTo>
                        <a:pt x="4763" y="8858"/>
                      </a:lnTo>
                      <a:lnTo>
                        <a:pt x="2476" y="14383"/>
                      </a:lnTo>
                      <a:lnTo>
                        <a:pt x="7429" y="10954"/>
                      </a:lnTo>
                      <a:lnTo>
                        <a:pt x="12001" y="14859"/>
                      </a:lnTo>
                      <a:lnTo>
                        <a:pt x="10287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8" name="Freeform: Shape 1587">
                  <a:extLst>
                    <a:ext uri="{FF2B5EF4-FFF2-40B4-BE49-F238E27FC236}">
                      <a16:creationId xmlns:a16="http://schemas.microsoft.com/office/drawing/2014/main" id="{E9966B83-3148-FA0F-4F17-E51479539597}"/>
                    </a:ext>
                  </a:extLst>
                </p:cNvPr>
                <p:cNvSpPr/>
                <p:nvPr/>
              </p:nvSpPr>
              <p:spPr>
                <a:xfrm>
                  <a:off x="10523688" y="2371493"/>
                  <a:ext cx="14954" cy="15525"/>
                </a:xfrm>
                <a:custGeom>
                  <a:avLst/>
                  <a:gdLst>
                    <a:gd name="connsiteX0" fmla="*/ 9144 w 14954"/>
                    <a:gd name="connsiteY0" fmla="*/ 9525 h 15525"/>
                    <a:gd name="connsiteX1" fmla="*/ 14954 w 14954"/>
                    <a:gd name="connsiteY1" fmla="*/ 8001 h 15525"/>
                    <a:gd name="connsiteX2" fmla="*/ 9239 w 14954"/>
                    <a:gd name="connsiteY2" fmla="*/ 6096 h 15525"/>
                    <a:gd name="connsiteX3" fmla="*/ 9716 w 14954"/>
                    <a:gd name="connsiteY3" fmla="*/ 0 h 15525"/>
                    <a:gd name="connsiteX4" fmla="*/ 6096 w 14954"/>
                    <a:gd name="connsiteY4" fmla="*/ 4858 h 15525"/>
                    <a:gd name="connsiteX5" fmla="*/ 476 w 14954"/>
                    <a:gd name="connsiteY5" fmla="*/ 2572 h 15525"/>
                    <a:gd name="connsiteX6" fmla="*/ 3905 w 14954"/>
                    <a:gd name="connsiteY6" fmla="*/ 7525 h 15525"/>
                    <a:gd name="connsiteX7" fmla="*/ 0 w 14954"/>
                    <a:gd name="connsiteY7" fmla="*/ 12097 h 15525"/>
                    <a:gd name="connsiteX8" fmla="*/ 5810 w 14954"/>
                    <a:gd name="connsiteY8" fmla="*/ 10382 h 15525"/>
                    <a:gd name="connsiteX9" fmla="*/ 8954 w 14954"/>
                    <a:gd name="connsiteY9" fmla="*/ 15526 h 15525"/>
                    <a:gd name="connsiteX10" fmla="*/ 9144 w 14954"/>
                    <a:gd name="connsiteY10" fmla="*/ 9525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525">
                      <a:moveTo>
                        <a:pt x="9144" y="9525"/>
                      </a:moveTo>
                      <a:lnTo>
                        <a:pt x="14954" y="8001"/>
                      </a:lnTo>
                      <a:lnTo>
                        <a:pt x="9239" y="6096"/>
                      </a:lnTo>
                      <a:lnTo>
                        <a:pt x="9716" y="0"/>
                      </a:lnTo>
                      <a:lnTo>
                        <a:pt x="6096" y="4858"/>
                      </a:lnTo>
                      <a:lnTo>
                        <a:pt x="476" y="2572"/>
                      </a:lnTo>
                      <a:lnTo>
                        <a:pt x="3905" y="7525"/>
                      </a:lnTo>
                      <a:lnTo>
                        <a:pt x="0" y="12097"/>
                      </a:lnTo>
                      <a:lnTo>
                        <a:pt x="5810" y="10382"/>
                      </a:lnTo>
                      <a:lnTo>
                        <a:pt x="8954" y="15526"/>
                      </a:lnTo>
                      <a:lnTo>
                        <a:pt x="9144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9" name="Freeform: Shape 1588">
                  <a:extLst>
                    <a:ext uri="{FF2B5EF4-FFF2-40B4-BE49-F238E27FC236}">
                      <a16:creationId xmlns:a16="http://schemas.microsoft.com/office/drawing/2014/main" id="{F7D97A10-E92A-447E-71D8-69DB97352AF1}"/>
                    </a:ext>
                  </a:extLst>
                </p:cNvPr>
                <p:cNvSpPr/>
                <p:nvPr/>
              </p:nvSpPr>
              <p:spPr>
                <a:xfrm>
                  <a:off x="10331187" y="2144322"/>
                  <a:ext cx="16001" cy="15430"/>
                </a:xfrm>
                <a:custGeom>
                  <a:avLst/>
                  <a:gdLst>
                    <a:gd name="connsiteX0" fmla="*/ 7715 w 16001"/>
                    <a:gd name="connsiteY0" fmla="*/ 11335 h 15430"/>
                    <a:gd name="connsiteX1" fmla="*/ 12478 w 16001"/>
                    <a:gd name="connsiteY1" fmla="*/ 15431 h 15430"/>
                    <a:gd name="connsiteX2" fmla="*/ 10668 w 16001"/>
                    <a:gd name="connsiteY2" fmla="*/ 9430 h 15430"/>
                    <a:gd name="connsiteX3" fmla="*/ 16002 w 16001"/>
                    <a:gd name="connsiteY3" fmla="*/ 6096 h 15430"/>
                    <a:gd name="connsiteX4" fmla="*/ 9715 w 16001"/>
                    <a:gd name="connsiteY4" fmla="*/ 6001 h 15430"/>
                    <a:gd name="connsiteX5" fmla="*/ 8287 w 16001"/>
                    <a:gd name="connsiteY5" fmla="*/ 0 h 15430"/>
                    <a:gd name="connsiteX6" fmla="*/ 6191 w 16001"/>
                    <a:gd name="connsiteY6" fmla="*/ 5810 h 15430"/>
                    <a:gd name="connsiteX7" fmla="*/ 0 w 16001"/>
                    <a:gd name="connsiteY7" fmla="*/ 5429 h 15430"/>
                    <a:gd name="connsiteX8" fmla="*/ 4953 w 16001"/>
                    <a:gd name="connsiteY8" fmla="*/ 9144 h 15430"/>
                    <a:gd name="connsiteX9" fmla="*/ 2572 w 16001"/>
                    <a:gd name="connsiteY9" fmla="*/ 14954 h 15430"/>
                    <a:gd name="connsiteX10" fmla="*/ 7715 w 16001"/>
                    <a:gd name="connsiteY10" fmla="*/ 11335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01" h="15430">
                      <a:moveTo>
                        <a:pt x="7715" y="11335"/>
                      </a:moveTo>
                      <a:lnTo>
                        <a:pt x="12478" y="15431"/>
                      </a:lnTo>
                      <a:lnTo>
                        <a:pt x="10668" y="9430"/>
                      </a:lnTo>
                      <a:lnTo>
                        <a:pt x="16002" y="6096"/>
                      </a:lnTo>
                      <a:lnTo>
                        <a:pt x="9715" y="6001"/>
                      </a:lnTo>
                      <a:lnTo>
                        <a:pt x="8287" y="0"/>
                      </a:lnTo>
                      <a:lnTo>
                        <a:pt x="6191" y="5810"/>
                      </a:lnTo>
                      <a:lnTo>
                        <a:pt x="0" y="5429"/>
                      </a:lnTo>
                      <a:lnTo>
                        <a:pt x="4953" y="9144"/>
                      </a:lnTo>
                      <a:lnTo>
                        <a:pt x="2572" y="14954"/>
                      </a:lnTo>
                      <a:lnTo>
                        <a:pt x="7715" y="11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0" name="Freeform: Shape 1589">
                  <a:extLst>
                    <a:ext uri="{FF2B5EF4-FFF2-40B4-BE49-F238E27FC236}">
                      <a16:creationId xmlns:a16="http://schemas.microsoft.com/office/drawing/2014/main" id="{A05CC8A5-B833-99FA-40D6-3CCBA41F0957}"/>
                    </a:ext>
                  </a:extLst>
                </p:cNvPr>
                <p:cNvSpPr/>
                <p:nvPr/>
              </p:nvSpPr>
              <p:spPr>
                <a:xfrm>
                  <a:off x="10236033" y="1722555"/>
                  <a:ext cx="15620" cy="16097"/>
                </a:xfrm>
                <a:custGeom>
                  <a:avLst/>
                  <a:gdLst>
                    <a:gd name="connsiteX0" fmla="*/ 6001 w 15620"/>
                    <a:gd name="connsiteY0" fmla="*/ 10763 h 16097"/>
                    <a:gd name="connsiteX1" fmla="*/ 9334 w 15620"/>
                    <a:gd name="connsiteY1" fmla="*/ 16097 h 16097"/>
                    <a:gd name="connsiteX2" fmla="*/ 9525 w 15620"/>
                    <a:gd name="connsiteY2" fmla="*/ 9811 h 16097"/>
                    <a:gd name="connsiteX3" fmla="*/ 15621 w 15620"/>
                    <a:gd name="connsiteY3" fmla="*/ 8287 h 16097"/>
                    <a:gd name="connsiteX4" fmla="*/ 9620 w 15620"/>
                    <a:gd name="connsiteY4" fmla="*/ 6191 h 16097"/>
                    <a:gd name="connsiteX5" fmla="*/ 10096 w 15620"/>
                    <a:gd name="connsiteY5" fmla="*/ 0 h 16097"/>
                    <a:gd name="connsiteX6" fmla="*/ 6287 w 15620"/>
                    <a:gd name="connsiteY6" fmla="*/ 4953 h 16097"/>
                    <a:gd name="connsiteX7" fmla="*/ 476 w 15620"/>
                    <a:gd name="connsiteY7" fmla="*/ 2572 h 16097"/>
                    <a:gd name="connsiteX8" fmla="*/ 4096 w 15620"/>
                    <a:gd name="connsiteY8" fmla="*/ 7715 h 16097"/>
                    <a:gd name="connsiteX9" fmla="*/ 0 w 15620"/>
                    <a:gd name="connsiteY9" fmla="*/ 12573 h 16097"/>
                    <a:gd name="connsiteX10" fmla="*/ 6001 w 15620"/>
                    <a:gd name="connsiteY10" fmla="*/ 10763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0" h="16097">
                      <a:moveTo>
                        <a:pt x="6001" y="10763"/>
                      </a:moveTo>
                      <a:lnTo>
                        <a:pt x="9334" y="16097"/>
                      </a:lnTo>
                      <a:lnTo>
                        <a:pt x="9525" y="9811"/>
                      </a:lnTo>
                      <a:lnTo>
                        <a:pt x="15621" y="8287"/>
                      </a:lnTo>
                      <a:lnTo>
                        <a:pt x="9620" y="6191"/>
                      </a:lnTo>
                      <a:lnTo>
                        <a:pt x="10096" y="0"/>
                      </a:lnTo>
                      <a:lnTo>
                        <a:pt x="6287" y="4953"/>
                      </a:lnTo>
                      <a:lnTo>
                        <a:pt x="476" y="2572"/>
                      </a:lnTo>
                      <a:lnTo>
                        <a:pt x="4096" y="7715"/>
                      </a:lnTo>
                      <a:lnTo>
                        <a:pt x="0" y="12573"/>
                      </a:lnTo>
                      <a:lnTo>
                        <a:pt x="6001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1" name="Freeform: Shape 1590">
                  <a:extLst>
                    <a:ext uri="{FF2B5EF4-FFF2-40B4-BE49-F238E27FC236}">
                      <a16:creationId xmlns:a16="http://schemas.microsoft.com/office/drawing/2014/main" id="{E01D15B0-6C1E-3A2A-2238-B3E1B1347517}"/>
                    </a:ext>
                  </a:extLst>
                </p:cNvPr>
                <p:cNvSpPr/>
                <p:nvPr/>
              </p:nvSpPr>
              <p:spPr>
                <a:xfrm>
                  <a:off x="10299279" y="2025354"/>
                  <a:ext cx="16287" cy="15716"/>
                </a:xfrm>
                <a:custGeom>
                  <a:avLst/>
                  <a:gdLst>
                    <a:gd name="connsiteX0" fmla="*/ 6287 w 16287"/>
                    <a:gd name="connsiteY0" fmla="*/ 9620 h 15716"/>
                    <a:gd name="connsiteX1" fmla="*/ 7811 w 16287"/>
                    <a:gd name="connsiteY1" fmla="*/ 15716 h 15716"/>
                    <a:gd name="connsiteX2" fmla="*/ 9906 w 16287"/>
                    <a:gd name="connsiteY2" fmla="*/ 9811 h 15716"/>
                    <a:gd name="connsiteX3" fmla="*/ 16288 w 16287"/>
                    <a:gd name="connsiteY3" fmla="*/ 10192 h 15716"/>
                    <a:gd name="connsiteX4" fmla="*/ 11240 w 16287"/>
                    <a:gd name="connsiteY4" fmla="*/ 6382 h 15716"/>
                    <a:gd name="connsiteX5" fmla="*/ 13621 w 16287"/>
                    <a:gd name="connsiteY5" fmla="*/ 476 h 15716"/>
                    <a:gd name="connsiteX6" fmla="*/ 8382 w 16287"/>
                    <a:gd name="connsiteY6" fmla="*/ 4096 h 15716"/>
                    <a:gd name="connsiteX7" fmla="*/ 3524 w 16287"/>
                    <a:gd name="connsiteY7" fmla="*/ 0 h 15716"/>
                    <a:gd name="connsiteX8" fmla="*/ 5334 w 16287"/>
                    <a:gd name="connsiteY8" fmla="*/ 6096 h 15716"/>
                    <a:gd name="connsiteX9" fmla="*/ 0 w 16287"/>
                    <a:gd name="connsiteY9" fmla="*/ 9430 h 15716"/>
                    <a:gd name="connsiteX10" fmla="*/ 6287 w 16287"/>
                    <a:gd name="connsiteY10" fmla="*/ 9620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287" y="9620"/>
                      </a:moveTo>
                      <a:lnTo>
                        <a:pt x="7811" y="15716"/>
                      </a:lnTo>
                      <a:lnTo>
                        <a:pt x="9906" y="9811"/>
                      </a:lnTo>
                      <a:lnTo>
                        <a:pt x="16288" y="10192"/>
                      </a:lnTo>
                      <a:lnTo>
                        <a:pt x="11240" y="6382"/>
                      </a:lnTo>
                      <a:lnTo>
                        <a:pt x="13621" y="476"/>
                      </a:lnTo>
                      <a:lnTo>
                        <a:pt x="8382" y="4096"/>
                      </a:lnTo>
                      <a:lnTo>
                        <a:pt x="3524" y="0"/>
                      </a:lnTo>
                      <a:lnTo>
                        <a:pt x="5334" y="6096"/>
                      </a:lnTo>
                      <a:lnTo>
                        <a:pt x="0" y="9430"/>
                      </a:lnTo>
                      <a:lnTo>
                        <a:pt x="6287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2" name="Freeform: Shape 1591">
                  <a:extLst>
                    <a:ext uri="{FF2B5EF4-FFF2-40B4-BE49-F238E27FC236}">
                      <a16:creationId xmlns:a16="http://schemas.microsoft.com/office/drawing/2014/main" id="{820E702B-02A9-F229-1210-FBC9C42FB293}"/>
                    </a:ext>
                  </a:extLst>
                </p:cNvPr>
                <p:cNvSpPr/>
                <p:nvPr/>
              </p:nvSpPr>
              <p:spPr>
                <a:xfrm>
                  <a:off x="10368526" y="2254526"/>
                  <a:ext cx="15906" cy="16478"/>
                </a:xfrm>
                <a:custGeom>
                  <a:avLst/>
                  <a:gdLst>
                    <a:gd name="connsiteX0" fmla="*/ 6096 w 15906"/>
                    <a:gd name="connsiteY0" fmla="*/ 10096 h 16478"/>
                    <a:gd name="connsiteX1" fmla="*/ 5620 w 15906"/>
                    <a:gd name="connsiteY1" fmla="*/ 16478 h 16478"/>
                    <a:gd name="connsiteX2" fmla="*/ 9525 w 15906"/>
                    <a:gd name="connsiteY2" fmla="*/ 11430 h 16478"/>
                    <a:gd name="connsiteX3" fmla="*/ 15430 w 15906"/>
                    <a:gd name="connsiteY3" fmla="*/ 13811 h 16478"/>
                    <a:gd name="connsiteX4" fmla="*/ 11811 w 15906"/>
                    <a:gd name="connsiteY4" fmla="*/ 8573 h 16478"/>
                    <a:gd name="connsiteX5" fmla="*/ 15907 w 15906"/>
                    <a:gd name="connsiteY5" fmla="*/ 3619 h 16478"/>
                    <a:gd name="connsiteX6" fmla="*/ 9811 w 15906"/>
                    <a:gd name="connsiteY6" fmla="*/ 5525 h 16478"/>
                    <a:gd name="connsiteX7" fmla="*/ 6382 w 15906"/>
                    <a:gd name="connsiteY7" fmla="*/ 0 h 16478"/>
                    <a:gd name="connsiteX8" fmla="*/ 6287 w 15906"/>
                    <a:gd name="connsiteY8" fmla="*/ 6477 h 16478"/>
                    <a:gd name="connsiteX9" fmla="*/ 0 w 15906"/>
                    <a:gd name="connsiteY9" fmla="*/ 8001 h 16478"/>
                    <a:gd name="connsiteX10" fmla="*/ 6096 w 15906"/>
                    <a:gd name="connsiteY10" fmla="*/ 10096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6478">
                      <a:moveTo>
                        <a:pt x="6096" y="10096"/>
                      </a:moveTo>
                      <a:lnTo>
                        <a:pt x="5620" y="16478"/>
                      </a:lnTo>
                      <a:lnTo>
                        <a:pt x="9525" y="11430"/>
                      </a:lnTo>
                      <a:lnTo>
                        <a:pt x="15430" y="13811"/>
                      </a:lnTo>
                      <a:lnTo>
                        <a:pt x="11811" y="8573"/>
                      </a:lnTo>
                      <a:lnTo>
                        <a:pt x="15907" y="3619"/>
                      </a:lnTo>
                      <a:lnTo>
                        <a:pt x="9811" y="5525"/>
                      </a:lnTo>
                      <a:lnTo>
                        <a:pt x="6382" y="0"/>
                      </a:lnTo>
                      <a:lnTo>
                        <a:pt x="6287" y="6477"/>
                      </a:lnTo>
                      <a:lnTo>
                        <a:pt x="0" y="8001"/>
                      </a:lnTo>
                      <a:lnTo>
                        <a:pt x="6096" y="10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3" name="Freeform: Shape 1592">
                  <a:extLst>
                    <a:ext uri="{FF2B5EF4-FFF2-40B4-BE49-F238E27FC236}">
                      <a16:creationId xmlns:a16="http://schemas.microsoft.com/office/drawing/2014/main" id="{7CD9ED9A-DCCB-CF84-9FCE-F67C172CA1EE}"/>
                    </a:ext>
                  </a:extLst>
                </p:cNvPr>
                <p:cNvSpPr/>
                <p:nvPr/>
              </p:nvSpPr>
              <p:spPr>
                <a:xfrm>
                  <a:off x="10205553" y="1885242"/>
                  <a:ext cx="16573" cy="16097"/>
                </a:xfrm>
                <a:custGeom>
                  <a:avLst/>
                  <a:gdLst>
                    <a:gd name="connsiteX0" fmla="*/ 5144 w 16573"/>
                    <a:gd name="connsiteY0" fmla="*/ 9620 h 16097"/>
                    <a:gd name="connsiteX1" fmla="*/ 2667 w 16573"/>
                    <a:gd name="connsiteY1" fmla="*/ 15621 h 16097"/>
                    <a:gd name="connsiteX2" fmla="*/ 8001 w 16573"/>
                    <a:gd name="connsiteY2" fmla="*/ 11906 h 16097"/>
                    <a:gd name="connsiteX3" fmla="*/ 12954 w 16573"/>
                    <a:gd name="connsiteY3" fmla="*/ 16097 h 16097"/>
                    <a:gd name="connsiteX4" fmla="*/ 11049 w 16573"/>
                    <a:gd name="connsiteY4" fmla="*/ 9906 h 16097"/>
                    <a:gd name="connsiteX5" fmla="*/ 16574 w 16573"/>
                    <a:gd name="connsiteY5" fmla="*/ 6477 h 16097"/>
                    <a:gd name="connsiteX6" fmla="*/ 10096 w 16573"/>
                    <a:gd name="connsiteY6" fmla="*/ 6286 h 16097"/>
                    <a:gd name="connsiteX7" fmla="*/ 8572 w 16573"/>
                    <a:gd name="connsiteY7" fmla="*/ 0 h 16097"/>
                    <a:gd name="connsiteX8" fmla="*/ 6382 w 16573"/>
                    <a:gd name="connsiteY8" fmla="*/ 6096 h 16097"/>
                    <a:gd name="connsiteX9" fmla="*/ 0 w 16573"/>
                    <a:gd name="connsiteY9" fmla="*/ 5620 h 16097"/>
                    <a:gd name="connsiteX10" fmla="*/ 5144 w 16573"/>
                    <a:gd name="connsiteY10" fmla="*/ 9620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6097">
                      <a:moveTo>
                        <a:pt x="5144" y="9620"/>
                      </a:moveTo>
                      <a:lnTo>
                        <a:pt x="2667" y="15621"/>
                      </a:lnTo>
                      <a:lnTo>
                        <a:pt x="8001" y="11906"/>
                      </a:lnTo>
                      <a:lnTo>
                        <a:pt x="12954" y="16097"/>
                      </a:lnTo>
                      <a:lnTo>
                        <a:pt x="11049" y="9906"/>
                      </a:lnTo>
                      <a:lnTo>
                        <a:pt x="16574" y="6477"/>
                      </a:lnTo>
                      <a:lnTo>
                        <a:pt x="10096" y="6286"/>
                      </a:lnTo>
                      <a:lnTo>
                        <a:pt x="8572" y="0"/>
                      </a:lnTo>
                      <a:lnTo>
                        <a:pt x="6382" y="6096"/>
                      </a:lnTo>
                      <a:lnTo>
                        <a:pt x="0" y="5620"/>
                      </a:lnTo>
                      <a:lnTo>
                        <a:pt x="5144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4" name="Freeform: Shape 1593">
                  <a:extLst>
                    <a:ext uri="{FF2B5EF4-FFF2-40B4-BE49-F238E27FC236}">
                      <a16:creationId xmlns:a16="http://schemas.microsoft.com/office/drawing/2014/main" id="{F7AABBAA-10BC-2CF1-A2C4-214745069E72}"/>
                    </a:ext>
                  </a:extLst>
                </p:cNvPr>
                <p:cNvSpPr/>
                <p:nvPr/>
              </p:nvSpPr>
              <p:spPr>
                <a:xfrm>
                  <a:off x="10170977" y="1858762"/>
                  <a:ext cx="16192" cy="16764"/>
                </a:xfrm>
                <a:custGeom>
                  <a:avLst/>
                  <a:gdLst>
                    <a:gd name="connsiteX0" fmla="*/ 4191 w 16192"/>
                    <a:gd name="connsiteY0" fmla="*/ 8096 h 16764"/>
                    <a:gd name="connsiteX1" fmla="*/ 0 w 16192"/>
                    <a:gd name="connsiteY1" fmla="*/ 13049 h 16764"/>
                    <a:gd name="connsiteX2" fmla="*/ 6287 w 16192"/>
                    <a:gd name="connsiteY2" fmla="*/ 11240 h 16764"/>
                    <a:gd name="connsiteX3" fmla="*/ 9716 w 16192"/>
                    <a:gd name="connsiteY3" fmla="*/ 16764 h 16764"/>
                    <a:gd name="connsiteX4" fmla="*/ 9811 w 16192"/>
                    <a:gd name="connsiteY4" fmla="*/ 10192 h 16764"/>
                    <a:gd name="connsiteX5" fmla="*/ 16193 w 16192"/>
                    <a:gd name="connsiteY5" fmla="*/ 8668 h 16764"/>
                    <a:gd name="connsiteX6" fmla="*/ 10001 w 16192"/>
                    <a:gd name="connsiteY6" fmla="*/ 6477 h 16764"/>
                    <a:gd name="connsiteX7" fmla="*/ 10478 w 16192"/>
                    <a:gd name="connsiteY7" fmla="*/ 0 h 16764"/>
                    <a:gd name="connsiteX8" fmla="*/ 6572 w 16192"/>
                    <a:gd name="connsiteY8" fmla="*/ 5144 h 16764"/>
                    <a:gd name="connsiteX9" fmla="*/ 476 w 16192"/>
                    <a:gd name="connsiteY9" fmla="*/ 2667 h 16764"/>
                    <a:gd name="connsiteX10" fmla="*/ 4191 w 16192"/>
                    <a:gd name="connsiteY10" fmla="*/ 8096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2" h="16764">
                      <a:moveTo>
                        <a:pt x="4191" y="8096"/>
                      </a:moveTo>
                      <a:lnTo>
                        <a:pt x="0" y="13049"/>
                      </a:lnTo>
                      <a:lnTo>
                        <a:pt x="6287" y="11240"/>
                      </a:lnTo>
                      <a:lnTo>
                        <a:pt x="9716" y="16764"/>
                      </a:lnTo>
                      <a:lnTo>
                        <a:pt x="9811" y="10192"/>
                      </a:lnTo>
                      <a:lnTo>
                        <a:pt x="16193" y="8668"/>
                      </a:lnTo>
                      <a:lnTo>
                        <a:pt x="10001" y="6477"/>
                      </a:lnTo>
                      <a:lnTo>
                        <a:pt x="10478" y="0"/>
                      </a:lnTo>
                      <a:lnTo>
                        <a:pt x="6572" y="5144"/>
                      </a:lnTo>
                      <a:lnTo>
                        <a:pt x="476" y="2667"/>
                      </a:lnTo>
                      <a:lnTo>
                        <a:pt x="4191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5" name="Freeform: Shape 1594">
                  <a:extLst>
                    <a:ext uri="{FF2B5EF4-FFF2-40B4-BE49-F238E27FC236}">
                      <a16:creationId xmlns:a16="http://schemas.microsoft.com/office/drawing/2014/main" id="{31CCA065-ECFF-4C60-0353-DE36A9DEA448}"/>
                    </a:ext>
                  </a:extLst>
                </p:cNvPr>
                <p:cNvSpPr/>
                <p:nvPr/>
              </p:nvSpPr>
              <p:spPr>
                <a:xfrm>
                  <a:off x="10284991" y="2304913"/>
                  <a:ext cx="16954" cy="16383"/>
                </a:xfrm>
                <a:custGeom>
                  <a:avLst/>
                  <a:gdLst>
                    <a:gd name="connsiteX0" fmla="*/ 5620 w 16954"/>
                    <a:gd name="connsiteY0" fmla="*/ 6382 h 16383"/>
                    <a:gd name="connsiteX1" fmla="*/ 0 w 16954"/>
                    <a:gd name="connsiteY1" fmla="*/ 9906 h 16383"/>
                    <a:gd name="connsiteX2" fmla="*/ 6572 w 16954"/>
                    <a:gd name="connsiteY2" fmla="*/ 10001 h 16383"/>
                    <a:gd name="connsiteX3" fmla="*/ 8192 w 16954"/>
                    <a:gd name="connsiteY3" fmla="*/ 16383 h 16383"/>
                    <a:gd name="connsiteX4" fmla="*/ 10382 w 16954"/>
                    <a:gd name="connsiteY4" fmla="*/ 10192 h 16383"/>
                    <a:gd name="connsiteX5" fmla="*/ 16954 w 16954"/>
                    <a:gd name="connsiteY5" fmla="*/ 10668 h 16383"/>
                    <a:gd name="connsiteX6" fmla="*/ 11716 w 16954"/>
                    <a:gd name="connsiteY6" fmla="*/ 6667 h 16383"/>
                    <a:gd name="connsiteX7" fmla="*/ 14192 w 16954"/>
                    <a:gd name="connsiteY7" fmla="*/ 476 h 16383"/>
                    <a:gd name="connsiteX8" fmla="*/ 8763 w 16954"/>
                    <a:gd name="connsiteY8" fmla="*/ 4286 h 16383"/>
                    <a:gd name="connsiteX9" fmla="*/ 3715 w 16954"/>
                    <a:gd name="connsiteY9" fmla="*/ 0 h 16383"/>
                    <a:gd name="connsiteX10" fmla="*/ 5620 w 16954"/>
                    <a:gd name="connsiteY10" fmla="*/ 6382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383">
                      <a:moveTo>
                        <a:pt x="5620" y="6382"/>
                      </a:moveTo>
                      <a:lnTo>
                        <a:pt x="0" y="9906"/>
                      </a:lnTo>
                      <a:lnTo>
                        <a:pt x="6572" y="10001"/>
                      </a:lnTo>
                      <a:lnTo>
                        <a:pt x="8192" y="16383"/>
                      </a:lnTo>
                      <a:lnTo>
                        <a:pt x="10382" y="10192"/>
                      </a:lnTo>
                      <a:lnTo>
                        <a:pt x="16954" y="10668"/>
                      </a:lnTo>
                      <a:lnTo>
                        <a:pt x="11716" y="6667"/>
                      </a:lnTo>
                      <a:lnTo>
                        <a:pt x="14192" y="476"/>
                      </a:lnTo>
                      <a:lnTo>
                        <a:pt x="8763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6" name="Freeform: Shape 1595">
                  <a:extLst>
                    <a:ext uri="{FF2B5EF4-FFF2-40B4-BE49-F238E27FC236}">
                      <a16:creationId xmlns:a16="http://schemas.microsoft.com/office/drawing/2014/main" id="{A8CD3A37-91F6-E916-FCE2-287109DFB911}"/>
                    </a:ext>
                  </a:extLst>
                </p:cNvPr>
                <p:cNvSpPr/>
                <p:nvPr/>
              </p:nvSpPr>
              <p:spPr>
                <a:xfrm>
                  <a:off x="10297374" y="2334822"/>
                  <a:ext cx="16573" cy="17145"/>
                </a:xfrm>
                <a:custGeom>
                  <a:avLst/>
                  <a:gdLst>
                    <a:gd name="connsiteX0" fmla="*/ 6477 w 16573"/>
                    <a:gd name="connsiteY0" fmla="*/ 6667 h 17145"/>
                    <a:gd name="connsiteX1" fmla="*/ 0 w 16573"/>
                    <a:gd name="connsiteY1" fmla="*/ 8287 h 17145"/>
                    <a:gd name="connsiteX2" fmla="*/ 6287 w 16573"/>
                    <a:gd name="connsiteY2" fmla="*/ 10477 h 17145"/>
                    <a:gd name="connsiteX3" fmla="*/ 5810 w 16573"/>
                    <a:gd name="connsiteY3" fmla="*/ 17145 h 17145"/>
                    <a:gd name="connsiteX4" fmla="*/ 9811 w 16573"/>
                    <a:gd name="connsiteY4" fmla="*/ 11811 h 17145"/>
                    <a:gd name="connsiteX5" fmla="*/ 16002 w 16573"/>
                    <a:gd name="connsiteY5" fmla="*/ 14288 h 17145"/>
                    <a:gd name="connsiteX6" fmla="*/ 12192 w 16573"/>
                    <a:gd name="connsiteY6" fmla="*/ 8858 h 17145"/>
                    <a:gd name="connsiteX7" fmla="*/ 16573 w 16573"/>
                    <a:gd name="connsiteY7" fmla="*/ 3715 h 17145"/>
                    <a:gd name="connsiteX8" fmla="*/ 10096 w 16573"/>
                    <a:gd name="connsiteY8" fmla="*/ 5620 h 17145"/>
                    <a:gd name="connsiteX9" fmla="*/ 6572 w 16573"/>
                    <a:gd name="connsiteY9" fmla="*/ 0 h 17145"/>
                    <a:gd name="connsiteX10" fmla="*/ 6477 w 16573"/>
                    <a:gd name="connsiteY10" fmla="*/ 6667 h 17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145">
                      <a:moveTo>
                        <a:pt x="6477" y="6667"/>
                      </a:moveTo>
                      <a:lnTo>
                        <a:pt x="0" y="8287"/>
                      </a:lnTo>
                      <a:lnTo>
                        <a:pt x="6287" y="10477"/>
                      </a:lnTo>
                      <a:lnTo>
                        <a:pt x="5810" y="17145"/>
                      </a:lnTo>
                      <a:lnTo>
                        <a:pt x="9811" y="11811"/>
                      </a:lnTo>
                      <a:lnTo>
                        <a:pt x="16002" y="14288"/>
                      </a:lnTo>
                      <a:lnTo>
                        <a:pt x="12192" y="8858"/>
                      </a:lnTo>
                      <a:lnTo>
                        <a:pt x="16573" y="3715"/>
                      </a:lnTo>
                      <a:lnTo>
                        <a:pt x="10096" y="5620"/>
                      </a:lnTo>
                      <a:lnTo>
                        <a:pt x="6572" y="0"/>
                      </a:lnTo>
                      <a:lnTo>
                        <a:pt x="647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7" name="Freeform: Shape 1596">
                  <a:extLst>
                    <a:ext uri="{FF2B5EF4-FFF2-40B4-BE49-F238E27FC236}">
                      <a16:creationId xmlns:a16="http://schemas.microsoft.com/office/drawing/2014/main" id="{967AD125-C6E9-643B-CED6-B196B0AD7439}"/>
                    </a:ext>
                  </a:extLst>
                </p:cNvPr>
                <p:cNvSpPr/>
                <p:nvPr/>
              </p:nvSpPr>
              <p:spPr>
                <a:xfrm>
                  <a:off x="10008766" y="1918103"/>
                  <a:ext cx="18002" cy="17430"/>
                </a:xfrm>
                <a:custGeom>
                  <a:avLst/>
                  <a:gdLst>
                    <a:gd name="connsiteX0" fmla="*/ 10954 w 18002"/>
                    <a:gd name="connsiteY0" fmla="*/ 6858 h 17430"/>
                    <a:gd name="connsiteX1" fmla="*/ 9239 w 18002"/>
                    <a:gd name="connsiteY1" fmla="*/ 0 h 17430"/>
                    <a:gd name="connsiteX2" fmla="*/ 6953 w 18002"/>
                    <a:gd name="connsiteY2" fmla="*/ 6667 h 17430"/>
                    <a:gd name="connsiteX3" fmla="*/ 0 w 18002"/>
                    <a:gd name="connsiteY3" fmla="*/ 6191 h 17430"/>
                    <a:gd name="connsiteX4" fmla="*/ 5525 w 18002"/>
                    <a:gd name="connsiteY4" fmla="*/ 10382 h 17430"/>
                    <a:gd name="connsiteX5" fmla="*/ 2953 w 18002"/>
                    <a:gd name="connsiteY5" fmla="*/ 16859 h 17430"/>
                    <a:gd name="connsiteX6" fmla="*/ 8668 w 18002"/>
                    <a:gd name="connsiteY6" fmla="*/ 12859 h 17430"/>
                    <a:gd name="connsiteX7" fmla="*/ 14002 w 18002"/>
                    <a:gd name="connsiteY7" fmla="*/ 17431 h 17430"/>
                    <a:gd name="connsiteX8" fmla="*/ 12002 w 18002"/>
                    <a:gd name="connsiteY8" fmla="*/ 10668 h 17430"/>
                    <a:gd name="connsiteX9" fmla="*/ 18002 w 18002"/>
                    <a:gd name="connsiteY9" fmla="*/ 6953 h 17430"/>
                    <a:gd name="connsiteX10" fmla="*/ 10954 w 18002"/>
                    <a:gd name="connsiteY10" fmla="*/ 6858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430">
                      <a:moveTo>
                        <a:pt x="10954" y="6858"/>
                      </a:moveTo>
                      <a:lnTo>
                        <a:pt x="9239" y="0"/>
                      </a:lnTo>
                      <a:lnTo>
                        <a:pt x="6953" y="6667"/>
                      </a:lnTo>
                      <a:lnTo>
                        <a:pt x="0" y="6191"/>
                      </a:lnTo>
                      <a:lnTo>
                        <a:pt x="5525" y="10382"/>
                      </a:lnTo>
                      <a:lnTo>
                        <a:pt x="2953" y="16859"/>
                      </a:lnTo>
                      <a:lnTo>
                        <a:pt x="8668" y="12859"/>
                      </a:lnTo>
                      <a:lnTo>
                        <a:pt x="14002" y="17431"/>
                      </a:lnTo>
                      <a:lnTo>
                        <a:pt x="12002" y="10668"/>
                      </a:lnTo>
                      <a:lnTo>
                        <a:pt x="18002" y="6953"/>
                      </a:lnTo>
                      <a:lnTo>
                        <a:pt x="10954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8" name="Freeform: Shape 1597">
                  <a:extLst>
                    <a:ext uri="{FF2B5EF4-FFF2-40B4-BE49-F238E27FC236}">
                      <a16:creationId xmlns:a16="http://schemas.microsoft.com/office/drawing/2014/main" id="{188C99B5-41E1-3EF7-6042-6BFE7E3FC6F7}"/>
                    </a:ext>
                  </a:extLst>
                </p:cNvPr>
                <p:cNvSpPr/>
                <p:nvPr/>
              </p:nvSpPr>
              <p:spPr>
                <a:xfrm>
                  <a:off x="10162500" y="2396639"/>
                  <a:ext cx="17525" cy="18192"/>
                </a:xfrm>
                <a:custGeom>
                  <a:avLst/>
                  <a:gdLst>
                    <a:gd name="connsiteX0" fmla="*/ 10858 w 17525"/>
                    <a:gd name="connsiteY0" fmla="*/ 7048 h 18192"/>
                    <a:gd name="connsiteX1" fmla="*/ 11335 w 17525"/>
                    <a:gd name="connsiteY1" fmla="*/ 0 h 18192"/>
                    <a:gd name="connsiteX2" fmla="*/ 7048 w 17525"/>
                    <a:gd name="connsiteY2" fmla="*/ 5620 h 18192"/>
                    <a:gd name="connsiteX3" fmla="*/ 476 w 17525"/>
                    <a:gd name="connsiteY3" fmla="*/ 2953 h 18192"/>
                    <a:gd name="connsiteX4" fmla="*/ 4572 w 17525"/>
                    <a:gd name="connsiteY4" fmla="*/ 8763 h 18192"/>
                    <a:gd name="connsiteX5" fmla="*/ 0 w 17525"/>
                    <a:gd name="connsiteY5" fmla="*/ 14192 h 18192"/>
                    <a:gd name="connsiteX6" fmla="*/ 6763 w 17525"/>
                    <a:gd name="connsiteY6" fmla="*/ 12097 h 18192"/>
                    <a:gd name="connsiteX7" fmla="*/ 10478 w 17525"/>
                    <a:gd name="connsiteY7" fmla="*/ 18193 h 18192"/>
                    <a:gd name="connsiteX8" fmla="*/ 10668 w 17525"/>
                    <a:gd name="connsiteY8" fmla="*/ 11049 h 18192"/>
                    <a:gd name="connsiteX9" fmla="*/ 17526 w 17525"/>
                    <a:gd name="connsiteY9" fmla="*/ 9335 h 18192"/>
                    <a:gd name="connsiteX10" fmla="*/ 10858 w 17525"/>
                    <a:gd name="connsiteY10" fmla="*/ 7048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525" h="18192">
                      <a:moveTo>
                        <a:pt x="10858" y="7048"/>
                      </a:moveTo>
                      <a:lnTo>
                        <a:pt x="11335" y="0"/>
                      </a:lnTo>
                      <a:lnTo>
                        <a:pt x="7048" y="5620"/>
                      </a:lnTo>
                      <a:lnTo>
                        <a:pt x="476" y="2953"/>
                      </a:lnTo>
                      <a:lnTo>
                        <a:pt x="4572" y="8763"/>
                      </a:lnTo>
                      <a:lnTo>
                        <a:pt x="0" y="14192"/>
                      </a:lnTo>
                      <a:lnTo>
                        <a:pt x="6763" y="12097"/>
                      </a:lnTo>
                      <a:lnTo>
                        <a:pt x="10478" y="18193"/>
                      </a:lnTo>
                      <a:lnTo>
                        <a:pt x="10668" y="11049"/>
                      </a:lnTo>
                      <a:lnTo>
                        <a:pt x="17526" y="9335"/>
                      </a:lnTo>
                      <a:lnTo>
                        <a:pt x="10858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9" name="Freeform: Shape 1598">
                  <a:extLst>
                    <a:ext uri="{FF2B5EF4-FFF2-40B4-BE49-F238E27FC236}">
                      <a16:creationId xmlns:a16="http://schemas.microsoft.com/office/drawing/2014/main" id="{7D9C5E91-3A40-63F6-E065-2DD0674C4084}"/>
                    </a:ext>
                  </a:extLst>
                </p:cNvPr>
                <p:cNvSpPr/>
                <p:nvPr/>
              </p:nvSpPr>
              <p:spPr>
                <a:xfrm>
                  <a:off x="9991050" y="2041642"/>
                  <a:ext cx="17907" cy="18573"/>
                </a:xfrm>
                <a:custGeom>
                  <a:avLst/>
                  <a:gdLst>
                    <a:gd name="connsiteX0" fmla="*/ 13240 w 17907"/>
                    <a:gd name="connsiteY0" fmla="*/ 9620 h 18573"/>
                    <a:gd name="connsiteX1" fmla="*/ 17907 w 17907"/>
                    <a:gd name="connsiteY1" fmla="*/ 4096 h 18573"/>
                    <a:gd name="connsiteX2" fmla="*/ 10954 w 17907"/>
                    <a:gd name="connsiteY2" fmla="*/ 6191 h 18573"/>
                    <a:gd name="connsiteX3" fmla="*/ 7144 w 17907"/>
                    <a:gd name="connsiteY3" fmla="*/ 0 h 18573"/>
                    <a:gd name="connsiteX4" fmla="*/ 7048 w 17907"/>
                    <a:gd name="connsiteY4" fmla="*/ 7239 h 18573"/>
                    <a:gd name="connsiteX5" fmla="*/ 0 w 17907"/>
                    <a:gd name="connsiteY5" fmla="*/ 8953 h 18573"/>
                    <a:gd name="connsiteX6" fmla="*/ 6858 w 17907"/>
                    <a:gd name="connsiteY6" fmla="*/ 11335 h 18573"/>
                    <a:gd name="connsiteX7" fmla="*/ 6287 w 17907"/>
                    <a:gd name="connsiteY7" fmla="*/ 18574 h 18573"/>
                    <a:gd name="connsiteX8" fmla="*/ 10668 w 17907"/>
                    <a:gd name="connsiteY8" fmla="*/ 12859 h 18573"/>
                    <a:gd name="connsiteX9" fmla="*/ 17431 w 17907"/>
                    <a:gd name="connsiteY9" fmla="*/ 15526 h 18573"/>
                    <a:gd name="connsiteX10" fmla="*/ 13240 w 17907"/>
                    <a:gd name="connsiteY10" fmla="*/ 9620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7" h="18573">
                      <a:moveTo>
                        <a:pt x="13240" y="9620"/>
                      </a:moveTo>
                      <a:lnTo>
                        <a:pt x="17907" y="4096"/>
                      </a:lnTo>
                      <a:lnTo>
                        <a:pt x="10954" y="6191"/>
                      </a:lnTo>
                      <a:lnTo>
                        <a:pt x="7144" y="0"/>
                      </a:lnTo>
                      <a:lnTo>
                        <a:pt x="7048" y="7239"/>
                      </a:lnTo>
                      <a:lnTo>
                        <a:pt x="0" y="8953"/>
                      </a:lnTo>
                      <a:lnTo>
                        <a:pt x="6858" y="11335"/>
                      </a:lnTo>
                      <a:lnTo>
                        <a:pt x="6287" y="18574"/>
                      </a:lnTo>
                      <a:lnTo>
                        <a:pt x="10668" y="12859"/>
                      </a:lnTo>
                      <a:lnTo>
                        <a:pt x="17431" y="15526"/>
                      </a:lnTo>
                      <a:lnTo>
                        <a:pt x="1324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0" name="Freeform: Shape 1599">
                  <a:extLst>
                    <a:ext uri="{FF2B5EF4-FFF2-40B4-BE49-F238E27FC236}">
                      <a16:creationId xmlns:a16="http://schemas.microsoft.com/office/drawing/2014/main" id="{1ABA34CB-0E11-7AA7-FCEC-646E464F6A07}"/>
                    </a:ext>
                  </a:extLst>
                </p:cNvPr>
                <p:cNvSpPr/>
                <p:nvPr/>
              </p:nvSpPr>
              <p:spPr>
                <a:xfrm>
                  <a:off x="9895133" y="1915722"/>
                  <a:ext cx="18668" cy="18097"/>
                </a:xfrm>
                <a:custGeom>
                  <a:avLst/>
                  <a:gdLst>
                    <a:gd name="connsiteX0" fmla="*/ 12478 w 18668"/>
                    <a:gd name="connsiteY0" fmla="*/ 11144 h 18097"/>
                    <a:gd name="connsiteX1" fmla="*/ 18669 w 18668"/>
                    <a:gd name="connsiteY1" fmla="*/ 7239 h 18097"/>
                    <a:gd name="connsiteX2" fmla="*/ 11430 w 18668"/>
                    <a:gd name="connsiteY2" fmla="*/ 7144 h 18097"/>
                    <a:gd name="connsiteX3" fmla="*/ 9620 w 18668"/>
                    <a:gd name="connsiteY3" fmla="*/ 0 h 18097"/>
                    <a:gd name="connsiteX4" fmla="*/ 7239 w 18668"/>
                    <a:gd name="connsiteY4" fmla="*/ 6953 h 18097"/>
                    <a:gd name="connsiteX5" fmla="*/ 0 w 18668"/>
                    <a:gd name="connsiteY5" fmla="*/ 6382 h 18097"/>
                    <a:gd name="connsiteX6" fmla="*/ 5810 w 18668"/>
                    <a:gd name="connsiteY6" fmla="*/ 10858 h 18097"/>
                    <a:gd name="connsiteX7" fmla="*/ 3048 w 18668"/>
                    <a:gd name="connsiteY7" fmla="*/ 17621 h 18097"/>
                    <a:gd name="connsiteX8" fmla="*/ 9049 w 18668"/>
                    <a:gd name="connsiteY8" fmla="*/ 13430 h 18097"/>
                    <a:gd name="connsiteX9" fmla="*/ 14573 w 18668"/>
                    <a:gd name="connsiteY9" fmla="*/ 18098 h 18097"/>
                    <a:gd name="connsiteX10" fmla="*/ 12478 w 18668"/>
                    <a:gd name="connsiteY10" fmla="*/ 11144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8" h="18097">
                      <a:moveTo>
                        <a:pt x="12478" y="11144"/>
                      </a:moveTo>
                      <a:lnTo>
                        <a:pt x="18669" y="7239"/>
                      </a:lnTo>
                      <a:lnTo>
                        <a:pt x="11430" y="7144"/>
                      </a:lnTo>
                      <a:lnTo>
                        <a:pt x="9620" y="0"/>
                      </a:lnTo>
                      <a:lnTo>
                        <a:pt x="7239" y="6953"/>
                      </a:lnTo>
                      <a:lnTo>
                        <a:pt x="0" y="6382"/>
                      </a:lnTo>
                      <a:lnTo>
                        <a:pt x="5810" y="10858"/>
                      </a:lnTo>
                      <a:lnTo>
                        <a:pt x="3048" y="17621"/>
                      </a:lnTo>
                      <a:lnTo>
                        <a:pt x="9049" y="13430"/>
                      </a:lnTo>
                      <a:lnTo>
                        <a:pt x="14573" y="18098"/>
                      </a:lnTo>
                      <a:lnTo>
                        <a:pt x="12478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1" name="Freeform: Shape 1600">
                  <a:extLst>
                    <a:ext uri="{FF2B5EF4-FFF2-40B4-BE49-F238E27FC236}">
                      <a16:creationId xmlns:a16="http://schemas.microsoft.com/office/drawing/2014/main" id="{BE2D0727-288F-CB68-D486-ABF5133E0F59}"/>
                    </a:ext>
                  </a:extLst>
                </p:cNvPr>
                <p:cNvSpPr/>
                <p:nvPr/>
              </p:nvSpPr>
              <p:spPr>
                <a:xfrm>
                  <a:off x="10039056" y="2379208"/>
                  <a:ext cx="18287" cy="18954"/>
                </a:xfrm>
                <a:custGeom>
                  <a:avLst/>
                  <a:gdLst>
                    <a:gd name="connsiteX0" fmla="*/ 11049 w 18287"/>
                    <a:gd name="connsiteY0" fmla="*/ 11621 h 18954"/>
                    <a:gd name="connsiteX1" fmla="*/ 18288 w 18287"/>
                    <a:gd name="connsiteY1" fmla="*/ 9811 h 18954"/>
                    <a:gd name="connsiteX2" fmla="*/ 11239 w 18287"/>
                    <a:gd name="connsiteY2" fmla="*/ 7334 h 18954"/>
                    <a:gd name="connsiteX3" fmla="*/ 11811 w 18287"/>
                    <a:gd name="connsiteY3" fmla="*/ 0 h 18954"/>
                    <a:gd name="connsiteX4" fmla="*/ 7334 w 18287"/>
                    <a:gd name="connsiteY4" fmla="*/ 5906 h 18954"/>
                    <a:gd name="connsiteX5" fmla="*/ 476 w 18287"/>
                    <a:gd name="connsiteY5" fmla="*/ 3143 h 18954"/>
                    <a:gd name="connsiteX6" fmla="*/ 4667 w 18287"/>
                    <a:gd name="connsiteY6" fmla="*/ 9144 h 18954"/>
                    <a:gd name="connsiteX7" fmla="*/ 0 w 18287"/>
                    <a:gd name="connsiteY7" fmla="*/ 14764 h 18954"/>
                    <a:gd name="connsiteX8" fmla="*/ 7048 w 18287"/>
                    <a:gd name="connsiteY8" fmla="*/ 12668 h 18954"/>
                    <a:gd name="connsiteX9" fmla="*/ 10954 w 18287"/>
                    <a:gd name="connsiteY9" fmla="*/ 18955 h 18954"/>
                    <a:gd name="connsiteX10" fmla="*/ 11049 w 18287"/>
                    <a:gd name="connsiteY10" fmla="*/ 11621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7" h="18954">
                      <a:moveTo>
                        <a:pt x="11049" y="11621"/>
                      </a:moveTo>
                      <a:lnTo>
                        <a:pt x="18288" y="9811"/>
                      </a:lnTo>
                      <a:lnTo>
                        <a:pt x="11239" y="7334"/>
                      </a:lnTo>
                      <a:lnTo>
                        <a:pt x="11811" y="0"/>
                      </a:lnTo>
                      <a:lnTo>
                        <a:pt x="7334" y="5906"/>
                      </a:lnTo>
                      <a:lnTo>
                        <a:pt x="476" y="3143"/>
                      </a:lnTo>
                      <a:lnTo>
                        <a:pt x="4667" y="9144"/>
                      </a:lnTo>
                      <a:lnTo>
                        <a:pt x="0" y="14764"/>
                      </a:lnTo>
                      <a:lnTo>
                        <a:pt x="7048" y="12668"/>
                      </a:lnTo>
                      <a:lnTo>
                        <a:pt x="10954" y="18955"/>
                      </a:lnTo>
                      <a:lnTo>
                        <a:pt x="11049" y="11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2" name="Freeform: Shape 1601">
                  <a:extLst>
                    <a:ext uri="{FF2B5EF4-FFF2-40B4-BE49-F238E27FC236}">
                      <a16:creationId xmlns:a16="http://schemas.microsoft.com/office/drawing/2014/main" id="{CAAF4162-5D9F-9715-B460-6DA42C489E80}"/>
                    </a:ext>
                  </a:extLst>
                </p:cNvPr>
                <p:cNvSpPr/>
                <p:nvPr/>
              </p:nvSpPr>
              <p:spPr>
                <a:xfrm>
                  <a:off x="9874178" y="2005257"/>
                  <a:ext cx="18669" cy="19335"/>
                </a:xfrm>
                <a:custGeom>
                  <a:avLst/>
                  <a:gdLst>
                    <a:gd name="connsiteX0" fmla="*/ 11144 w 18669"/>
                    <a:gd name="connsiteY0" fmla="*/ 13335 h 19335"/>
                    <a:gd name="connsiteX1" fmla="*/ 18098 w 18669"/>
                    <a:gd name="connsiteY1" fmla="*/ 16192 h 19335"/>
                    <a:gd name="connsiteX2" fmla="*/ 13811 w 18669"/>
                    <a:gd name="connsiteY2" fmla="*/ 10001 h 19335"/>
                    <a:gd name="connsiteX3" fmla="*/ 18669 w 18669"/>
                    <a:gd name="connsiteY3" fmla="*/ 4191 h 19335"/>
                    <a:gd name="connsiteX4" fmla="*/ 11430 w 18669"/>
                    <a:gd name="connsiteY4" fmla="*/ 6382 h 19335"/>
                    <a:gd name="connsiteX5" fmla="*/ 7525 w 18669"/>
                    <a:gd name="connsiteY5" fmla="*/ 0 h 19335"/>
                    <a:gd name="connsiteX6" fmla="*/ 7334 w 18669"/>
                    <a:gd name="connsiteY6" fmla="*/ 7525 h 19335"/>
                    <a:gd name="connsiteX7" fmla="*/ 0 w 18669"/>
                    <a:gd name="connsiteY7" fmla="*/ 9334 h 19335"/>
                    <a:gd name="connsiteX8" fmla="*/ 7144 w 18669"/>
                    <a:gd name="connsiteY8" fmla="*/ 11811 h 19335"/>
                    <a:gd name="connsiteX9" fmla="*/ 6572 w 18669"/>
                    <a:gd name="connsiteY9" fmla="*/ 19336 h 19335"/>
                    <a:gd name="connsiteX10" fmla="*/ 11144 w 18669"/>
                    <a:gd name="connsiteY10" fmla="*/ 1333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9" h="19335">
                      <a:moveTo>
                        <a:pt x="11144" y="13335"/>
                      </a:moveTo>
                      <a:lnTo>
                        <a:pt x="18098" y="16192"/>
                      </a:lnTo>
                      <a:lnTo>
                        <a:pt x="13811" y="10001"/>
                      </a:lnTo>
                      <a:lnTo>
                        <a:pt x="18669" y="4191"/>
                      </a:lnTo>
                      <a:lnTo>
                        <a:pt x="11430" y="6382"/>
                      </a:lnTo>
                      <a:lnTo>
                        <a:pt x="7525" y="0"/>
                      </a:lnTo>
                      <a:lnTo>
                        <a:pt x="7334" y="7525"/>
                      </a:lnTo>
                      <a:lnTo>
                        <a:pt x="0" y="9334"/>
                      </a:lnTo>
                      <a:lnTo>
                        <a:pt x="7144" y="11811"/>
                      </a:lnTo>
                      <a:lnTo>
                        <a:pt x="6572" y="19336"/>
                      </a:lnTo>
                      <a:lnTo>
                        <a:pt x="1114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3" name="Freeform: Shape 1602">
                  <a:extLst>
                    <a:ext uri="{FF2B5EF4-FFF2-40B4-BE49-F238E27FC236}">
                      <a16:creationId xmlns:a16="http://schemas.microsoft.com/office/drawing/2014/main" id="{BCAC0B06-42F0-D029-C218-29AC24C9D0F1}"/>
                    </a:ext>
                  </a:extLst>
                </p:cNvPr>
                <p:cNvSpPr/>
                <p:nvPr/>
              </p:nvSpPr>
              <p:spPr>
                <a:xfrm>
                  <a:off x="9941139" y="2284720"/>
                  <a:ext cx="19526" cy="18764"/>
                </a:xfrm>
                <a:custGeom>
                  <a:avLst/>
                  <a:gdLst>
                    <a:gd name="connsiteX0" fmla="*/ 9430 w 19526"/>
                    <a:gd name="connsiteY0" fmla="*/ 13906 h 18764"/>
                    <a:gd name="connsiteX1" fmla="*/ 15240 w 19526"/>
                    <a:gd name="connsiteY1" fmla="*/ 18764 h 18764"/>
                    <a:gd name="connsiteX2" fmla="*/ 13049 w 19526"/>
                    <a:gd name="connsiteY2" fmla="*/ 11525 h 18764"/>
                    <a:gd name="connsiteX3" fmla="*/ 19526 w 19526"/>
                    <a:gd name="connsiteY3" fmla="*/ 7525 h 18764"/>
                    <a:gd name="connsiteX4" fmla="*/ 11906 w 19526"/>
                    <a:gd name="connsiteY4" fmla="*/ 7334 h 18764"/>
                    <a:gd name="connsiteX5" fmla="*/ 10096 w 19526"/>
                    <a:gd name="connsiteY5" fmla="*/ 0 h 18764"/>
                    <a:gd name="connsiteX6" fmla="*/ 7525 w 19526"/>
                    <a:gd name="connsiteY6" fmla="*/ 7144 h 18764"/>
                    <a:gd name="connsiteX7" fmla="*/ 0 w 19526"/>
                    <a:gd name="connsiteY7" fmla="*/ 6572 h 18764"/>
                    <a:gd name="connsiteX8" fmla="*/ 6001 w 19526"/>
                    <a:gd name="connsiteY8" fmla="*/ 11144 h 18764"/>
                    <a:gd name="connsiteX9" fmla="*/ 3143 w 19526"/>
                    <a:gd name="connsiteY9" fmla="*/ 18288 h 18764"/>
                    <a:gd name="connsiteX10" fmla="*/ 9430 w 19526"/>
                    <a:gd name="connsiteY10" fmla="*/ 13906 h 18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18764">
                      <a:moveTo>
                        <a:pt x="9430" y="13906"/>
                      </a:moveTo>
                      <a:lnTo>
                        <a:pt x="15240" y="18764"/>
                      </a:lnTo>
                      <a:lnTo>
                        <a:pt x="13049" y="11525"/>
                      </a:lnTo>
                      <a:lnTo>
                        <a:pt x="19526" y="7525"/>
                      </a:lnTo>
                      <a:lnTo>
                        <a:pt x="11906" y="7334"/>
                      </a:lnTo>
                      <a:lnTo>
                        <a:pt x="10096" y="0"/>
                      </a:lnTo>
                      <a:lnTo>
                        <a:pt x="7525" y="7144"/>
                      </a:lnTo>
                      <a:lnTo>
                        <a:pt x="0" y="6572"/>
                      </a:lnTo>
                      <a:lnTo>
                        <a:pt x="6001" y="11144"/>
                      </a:lnTo>
                      <a:lnTo>
                        <a:pt x="3143" y="18288"/>
                      </a:lnTo>
                      <a:lnTo>
                        <a:pt x="9430" y="13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4" name="Freeform: Shape 1603">
                  <a:extLst>
                    <a:ext uri="{FF2B5EF4-FFF2-40B4-BE49-F238E27FC236}">
                      <a16:creationId xmlns:a16="http://schemas.microsoft.com/office/drawing/2014/main" id="{4A158454-F267-2464-05E0-754E5941CCFF}"/>
                    </a:ext>
                  </a:extLst>
                </p:cNvPr>
                <p:cNvSpPr/>
                <p:nvPr/>
              </p:nvSpPr>
              <p:spPr>
                <a:xfrm>
                  <a:off x="9715587" y="1882003"/>
                  <a:ext cx="19907" cy="19240"/>
                </a:xfrm>
                <a:custGeom>
                  <a:avLst/>
                  <a:gdLst>
                    <a:gd name="connsiteX0" fmla="*/ 7715 w 19907"/>
                    <a:gd name="connsiteY0" fmla="*/ 11716 h 19240"/>
                    <a:gd name="connsiteX1" fmla="*/ 9620 w 19907"/>
                    <a:gd name="connsiteY1" fmla="*/ 19240 h 19240"/>
                    <a:gd name="connsiteX2" fmla="*/ 12192 w 19907"/>
                    <a:gd name="connsiteY2" fmla="*/ 11906 h 19240"/>
                    <a:gd name="connsiteX3" fmla="*/ 19907 w 19907"/>
                    <a:gd name="connsiteY3" fmla="*/ 12478 h 19240"/>
                    <a:gd name="connsiteX4" fmla="*/ 13716 w 19907"/>
                    <a:gd name="connsiteY4" fmla="*/ 7810 h 19240"/>
                    <a:gd name="connsiteX5" fmla="*/ 16669 w 19907"/>
                    <a:gd name="connsiteY5" fmla="*/ 571 h 19240"/>
                    <a:gd name="connsiteX6" fmla="*/ 10287 w 19907"/>
                    <a:gd name="connsiteY6" fmla="*/ 4953 h 19240"/>
                    <a:gd name="connsiteX7" fmla="*/ 4382 w 19907"/>
                    <a:gd name="connsiteY7" fmla="*/ 0 h 19240"/>
                    <a:gd name="connsiteX8" fmla="*/ 6572 w 19907"/>
                    <a:gd name="connsiteY8" fmla="*/ 7429 h 19240"/>
                    <a:gd name="connsiteX9" fmla="*/ 0 w 19907"/>
                    <a:gd name="connsiteY9" fmla="*/ 11525 h 19240"/>
                    <a:gd name="connsiteX10" fmla="*/ 7715 w 19907"/>
                    <a:gd name="connsiteY10" fmla="*/ 11716 h 1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19240">
                      <a:moveTo>
                        <a:pt x="7715" y="11716"/>
                      </a:moveTo>
                      <a:lnTo>
                        <a:pt x="9620" y="19240"/>
                      </a:lnTo>
                      <a:lnTo>
                        <a:pt x="12192" y="11906"/>
                      </a:lnTo>
                      <a:lnTo>
                        <a:pt x="19907" y="12478"/>
                      </a:lnTo>
                      <a:lnTo>
                        <a:pt x="13716" y="7810"/>
                      </a:lnTo>
                      <a:lnTo>
                        <a:pt x="16669" y="571"/>
                      </a:lnTo>
                      <a:lnTo>
                        <a:pt x="10287" y="4953"/>
                      </a:lnTo>
                      <a:lnTo>
                        <a:pt x="4382" y="0"/>
                      </a:lnTo>
                      <a:lnTo>
                        <a:pt x="6572" y="7429"/>
                      </a:lnTo>
                      <a:lnTo>
                        <a:pt x="0" y="11525"/>
                      </a:lnTo>
                      <a:lnTo>
                        <a:pt x="7715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5" name="Freeform: Shape 1604">
                  <a:extLst>
                    <a:ext uri="{FF2B5EF4-FFF2-40B4-BE49-F238E27FC236}">
                      <a16:creationId xmlns:a16="http://schemas.microsoft.com/office/drawing/2014/main" id="{F9DE5DB7-3F34-1785-3F59-E7F3C6CB0A27}"/>
                    </a:ext>
                  </a:extLst>
                </p:cNvPr>
                <p:cNvSpPr/>
                <p:nvPr/>
              </p:nvSpPr>
              <p:spPr>
                <a:xfrm>
                  <a:off x="9821790" y="2137845"/>
                  <a:ext cx="19431" cy="20193"/>
                </a:xfrm>
                <a:custGeom>
                  <a:avLst/>
                  <a:gdLst>
                    <a:gd name="connsiteX0" fmla="*/ 7430 w 19431"/>
                    <a:gd name="connsiteY0" fmla="*/ 12287 h 20193"/>
                    <a:gd name="connsiteX1" fmla="*/ 6858 w 19431"/>
                    <a:gd name="connsiteY1" fmla="*/ 20193 h 20193"/>
                    <a:gd name="connsiteX2" fmla="*/ 11621 w 19431"/>
                    <a:gd name="connsiteY2" fmla="*/ 13906 h 20193"/>
                    <a:gd name="connsiteX3" fmla="*/ 18860 w 19431"/>
                    <a:gd name="connsiteY3" fmla="*/ 16859 h 20193"/>
                    <a:gd name="connsiteX4" fmla="*/ 14383 w 19431"/>
                    <a:gd name="connsiteY4" fmla="*/ 10477 h 20193"/>
                    <a:gd name="connsiteX5" fmla="*/ 19431 w 19431"/>
                    <a:gd name="connsiteY5" fmla="*/ 4477 h 20193"/>
                    <a:gd name="connsiteX6" fmla="*/ 12002 w 19431"/>
                    <a:gd name="connsiteY6" fmla="*/ 6667 h 20193"/>
                    <a:gd name="connsiteX7" fmla="*/ 7811 w 19431"/>
                    <a:gd name="connsiteY7" fmla="*/ 0 h 20193"/>
                    <a:gd name="connsiteX8" fmla="*/ 7620 w 19431"/>
                    <a:gd name="connsiteY8" fmla="*/ 7906 h 20193"/>
                    <a:gd name="connsiteX9" fmla="*/ 0 w 19431"/>
                    <a:gd name="connsiteY9" fmla="*/ 9811 h 20193"/>
                    <a:gd name="connsiteX10" fmla="*/ 7430 w 19431"/>
                    <a:gd name="connsiteY10" fmla="*/ 12287 h 2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1" h="20193">
                      <a:moveTo>
                        <a:pt x="7430" y="12287"/>
                      </a:moveTo>
                      <a:lnTo>
                        <a:pt x="6858" y="20193"/>
                      </a:lnTo>
                      <a:lnTo>
                        <a:pt x="11621" y="13906"/>
                      </a:lnTo>
                      <a:lnTo>
                        <a:pt x="18860" y="16859"/>
                      </a:lnTo>
                      <a:lnTo>
                        <a:pt x="14383" y="10477"/>
                      </a:lnTo>
                      <a:lnTo>
                        <a:pt x="19431" y="4477"/>
                      </a:lnTo>
                      <a:lnTo>
                        <a:pt x="12002" y="6667"/>
                      </a:lnTo>
                      <a:lnTo>
                        <a:pt x="7811" y="0"/>
                      </a:lnTo>
                      <a:lnTo>
                        <a:pt x="7620" y="7906"/>
                      </a:lnTo>
                      <a:lnTo>
                        <a:pt x="0" y="9811"/>
                      </a:lnTo>
                      <a:lnTo>
                        <a:pt x="7430" y="12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6" name="Freeform: Shape 1605">
                  <a:extLst>
                    <a:ext uri="{FF2B5EF4-FFF2-40B4-BE49-F238E27FC236}">
                      <a16:creationId xmlns:a16="http://schemas.microsoft.com/office/drawing/2014/main" id="{0D19F3E1-3646-A781-6BAD-D074C2EAB110}"/>
                    </a:ext>
                  </a:extLst>
                </p:cNvPr>
                <p:cNvSpPr/>
                <p:nvPr/>
              </p:nvSpPr>
              <p:spPr>
                <a:xfrm>
                  <a:off x="9644245" y="1843522"/>
                  <a:ext cx="20288" cy="19621"/>
                </a:xfrm>
                <a:custGeom>
                  <a:avLst/>
                  <a:gdLst>
                    <a:gd name="connsiteX0" fmla="*/ 6287 w 20288"/>
                    <a:gd name="connsiteY0" fmla="*/ 11716 h 19621"/>
                    <a:gd name="connsiteX1" fmla="*/ 3334 w 20288"/>
                    <a:gd name="connsiteY1" fmla="*/ 19050 h 19621"/>
                    <a:gd name="connsiteX2" fmla="*/ 9811 w 20288"/>
                    <a:gd name="connsiteY2" fmla="*/ 14573 h 19621"/>
                    <a:gd name="connsiteX3" fmla="*/ 15907 w 20288"/>
                    <a:gd name="connsiteY3" fmla="*/ 19621 h 19621"/>
                    <a:gd name="connsiteX4" fmla="*/ 13621 w 20288"/>
                    <a:gd name="connsiteY4" fmla="*/ 12097 h 19621"/>
                    <a:gd name="connsiteX5" fmla="*/ 20288 w 20288"/>
                    <a:gd name="connsiteY5" fmla="*/ 7906 h 19621"/>
                    <a:gd name="connsiteX6" fmla="*/ 12382 w 20288"/>
                    <a:gd name="connsiteY6" fmla="*/ 7715 h 19621"/>
                    <a:gd name="connsiteX7" fmla="*/ 10478 w 20288"/>
                    <a:gd name="connsiteY7" fmla="*/ 0 h 19621"/>
                    <a:gd name="connsiteX8" fmla="*/ 7906 w 20288"/>
                    <a:gd name="connsiteY8" fmla="*/ 7525 h 19621"/>
                    <a:gd name="connsiteX9" fmla="*/ 0 w 20288"/>
                    <a:gd name="connsiteY9" fmla="*/ 6953 h 19621"/>
                    <a:gd name="connsiteX10" fmla="*/ 6287 w 20288"/>
                    <a:gd name="connsiteY10" fmla="*/ 11716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19621">
                      <a:moveTo>
                        <a:pt x="6287" y="11716"/>
                      </a:moveTo>
                      <a:lnTo>
                        <a:pt x="3334" y="19050"/>
                      </a:lnTo>
                      <a:lnTo>
                        <a:pt x="9811" y="14573"/>
                      </a:lnTo>
                      <a:lnTo>
                        <a:pt x="15907" y="19621"/>
                      </a:lnTo>
                      <a:lnTo>
                        <a:pt x="13621" y="12097"/>
                      </a:lnTo>
                      <a:lnTo>
                        <a:pt x="20288" y="7906"/>
                      </a:lnTo>
                      <a:lnTo>
                        <a:pt x="12382" y="7715"/>
                      </a:lnTo>
                      <a:lnTo>
                        <a:pt x="10478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287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7" name="Freeform: Shape 1606">
                  <a:extLst>
                    <a:ext uri="{FF2B5EF4-FFF2-40B4-BE49-F238E27FC236}">
                      <a16:creationId xmlns:a16="http://schemas.microsoft.com/office/drawing/2014/main" id="{7E5A20D3-DD02-7450-9621-8E836079B86B}"/>
                    </a:ext>
                  </a:extLst>
                </p:cNvPr>
                <p:cNvSpPr/>
                <p:nvPr/>
              </p:nvSpPr>
              <p:spPr>
                <a:xfrm>
                  <a:off x="9850842" y="2412450"/>
                  <a:ext cx="19811" cy="20478"/>
                </a:xfrm>
                <a:custGeom>
                  <a:avLst/>
                  <a:gdLst>
                    <a:gd name="connsiteX0" fmla="*/ 5144 w 19811"/>
                    <a:gd name="connsiteY0" fmla="*/ 9906 h 20478"/>
                    <a:gd name="connsiteX1" fmla="*/ 0 w 19811"/>
                    <a:gd name="connsiteY1" fmla="*/ 16002 h 20478"/>
                    <a:gd name="connsiteX2" fmla="*/ 7715 w 19811"/>
                    <a:gd name="connsiteY2" fmla="*/ 13716 h 20478"/>
                    <a:gd name="connsiteX3" fmla="*/ 11906 w 19811"/>
                    <a:gd name="connsiteY3" fmla="*/ 20479 h 20478"/>
                    <a:gd name="connsiteX4" fmla="*/ 12097 w 19811"/>
                    <a:gd name="connsiteY4" fmla="*/ 12478 h 20478"/>
                    <a:gd name="connsiteX5" fmla="*/ 19812 w 19811"/>
                    <a:gd name="connsiteY5" fmla="*/ 10573 h 20478"/>
                    <a:gd name="connsiteX6" fmla="*/ 12287 w 19811"/>
                    <a:gd name="connsiteY6" fmla="*/ 7906 h 20478"/>
                    <a:gd name="connsiteX7" fmla="*/ 12859 w 19811"/>
                    <a:gd name="connsiteY7" fmla="*/ 0 h 20478"/>
                    <a:gd name="connsiteX8" fmla="*/ 8001 w 19811"/>
                    <a:gd name="connsiteY8" fmla="*/ 6382 h 20478"/>
                    <a:gd name="connsiteX9" fmla="*/ 667 w 19811"/>
                    <a:gd name="connsiteY9" fmla="*/ 3334 h 20478"/>
                    <a:gd name="connsiteX10" fmla="*/ 5144 w 19811"/>
                    <a:gd name="connsiteY10" fmla="*/ 9906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1" h="20478">
                      <a:moveTo>
                        <a:pt x="5144" y="9906"/>
                      </a:moveTo>
                      <a:lnTo>
                        <a:pt x="0" y="16002"/>
                      </a:lnTo>
                      <a:lnTo>
                        <a:pt x="7715" y="13716"/>
                      </a:lnTo>
                      <a:lnTo>
                        <a:pt x="11906" y="20479"/>
                      </a:lnTo>
                      <a:lnTo>
                        <a:pt x="12097" y="12478"/>
                      </a:lnTo>
                      <a:lnTo>
                        <a:pt x="19812" y="10573"/>
                      </a:lnTo>
                      <a:lnTo>
                        <a:pt x="12287" y="7906"/>
                      </a:lnTo>
                      <a:lnTo>
                        <a:pt x="12859" y="0"/>
                      </a:lnTo>
                      <a:lnTo>
                        <a:pt x="8001" y="6382"/>
                      </a:lnTo>
                      <a:lnTo>
                        <a:pt x="667" y="3334"/>
                      </a:lnTo>
                      <a:lnTo>
                        <a:pt x="5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8" name="Freeform: Shape 1607">
                  <a:extLst>
                    <a:ext uri="{FF2B5EF4-FFF2-40B4-BE49-F238E27FC236}">
                      <a16:creationId xmlns:a16="http://schemas.microsoft.com/office/drawing/2014/main" id="{39C53F83-5FAD-1076-6211-8FEB47022474}"/>
                    </a:ext>
                  </a:extLst>
                </p:cNvPr>
                <p:cNvSpPr/>
                <p:nvPr/>
              </p:nvSpPr>
              <p:spPr>
                <a:xfrm>
                  <a:off x="9615479" y="2109841"/>
                  <a:ext cx="21145" cy="20478"/>
                </a:xfrm>
                <a:custGeom>
                  <a:avLst/>
                  <a:gdLst>
                    <a:gd name="connsiteX0" fmla="*/ 8191 w 21145"/>
                    <a:gd name="connsiteY0" fmla="*/ 7810 h 20478"/>
                    <a:gd name="connsiteX1" fmla="*/ 0 w 21145"/>
                    <a:gd name="connsiteY1" fmla="*/ 7239 h 20478"/>
                    <a:gd name="connsiteX2" fmla="*/ 6572 w 21145"/>
                    <a:gd name="connsiteY2" fmla="*/ 12192 h 20478"/>
                    <a:gd name="connsiteX3" fmla="*/ 3429 w 21145"/>
                    <a:gd name="connsiteY3" fmla="*/ 19812 h 20478"/>
                    <a:gd name="connsiteX4" fmla="*/ 10192 w 21145"/>
                    <a:gd name="connsiteY4" fmla="*/ 15145 h 20478"/>
                    <a:gd name="connsiteX5" fmla="*/ 16478 w 21145"/>
                    <a:gd name="connsiteY5" fmla="*/ 20479 h 20478"/>
                    <a:gd name="connsiteX6" fmla="*/ 14097 w 21145"/>
                    <a:gd name="connsiteY6" fmla="*/ 12573 h 20478"/>
                    <a:gd name="connsiteX7" fmla="*/ 21146 w 21145"/>
                    <a:gd name="connsiteY7" fmla="*/ 8192 h 20478"/>
                    <a:gd name="connsiteX8" fmla="*/ 12859 w 21145"/>
                    <a:gd name="connsiteY8" fmla="*/ 8001 h 20478"/>
                    <a:gd name="connsiteX9" fmla="*/ 10954 w 21145"/>
                    <a:gd name="connsiteY9" fmla="*/ 0 h 20478"/>
                    <a:gd name="connsiteX10" fmla="*/ 8191 w 21145"/>
                    <a:gd name="connsiteY10" fmla="*/ 7810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0478">
                      <a:moveTo>
                        <a:pt x="8191" y="7810"/>
                      </a:moveTo>
                      <a:lnTo>
                        <a:pt x="0" y="7239"/>
                      </a:lnTo>
                      <a:lnTo>
                        <a:pt x="6572" y="12192"/>
                      </a:lnTo>
                      <a:lnTo>
                        <a:pt x="3429" y="19812"/>
                      </a:lnTo>
                      <a:lnTo>
                        <a:pt x="10192" y="15145"/>
                      </a:lnTo>
                      <a:lnTo>
                        <a:pt x="16478" y="20479"/>
                      </a:lnTo>
                      <a:lnTo>
                        <a:pt x="14097" y="12573"/>
                      </a:lnTo>
                      <a:lnTo>
                        <a:pt x="21146" y="8192"/>
                      </a:lnTo>
                      <a:lnTo>
                        <a:pt x="12859" y="8001"/>
                      </a:lnTo>
                      <a:lnTo>
                        <a:pt x="10954" y="0"/>
                      </a:lnTo>
                      <a:lnTo>
                        <a:pt x="8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9" name="Freeform: Shape 1608">
                  <a:extLst>
                    <a:ext uri="{FF2B5EF4-FFF2-40B4-BE49-F238E27FC236}">
                      <a16:creationId xmlns:a16="http://schemas.microsoft.com/office/drawing/2014/main" id="{08B2E688-7335-11E1-979A-863CC8A7A2EE}"/>
                    </a:ext>
                  </a:extLst>
                </p:cNvPr>
                <p:cNvSpPr/>
                <p:nvPr/>
              </p:nvSpPr>
              <p:spPr>
                <a:xfrm>
                  <a:off x="9615384" y="1929914"/>
                  <a:ext cx="20574" cy="21431"/>
                </a:xfrm>
                <a:custGeom>
                  <a:avLst/>
                  <a:gdLst>
                    <a:gd name="connsiteX0" fmla="*/ 8287 w 20574"/>
                    <a:gd name="connsiteY0" fmla="*/ 6668 h 21431"/>
                    <a:gd name="connsiteX1" fmla="*/ 571 w 20574"/>
                    <a:gd name="connsiteY1" fmla="*/ 3524 h 21431"/>
                    <a:gd name="connsiteX2" fmla="*/ 5334 w 20574"/>
                    <a:gd name="connsiteY2" fmla="*/ 10382 h 21431"/>
                    <a:gd name="connsiteX3" fmla="*/ 0 w 20574"/>
                    <a:gd name="connsiteY3" fmla="*/ 16764 h 21431"/>
                    <a:gd name="connsiteX4" fmla="*/ 8001 w 20574"/>
                    <a:gd name="connsiteY4" fmla="*/ 14288 h 21431"/>
                    <a:gd name="connsiteX5" fmla="*/ 12382 w 20574"/>
                    <a:gd name="connsiteY5" fmla="*/ 21431 h 21431"/>
                    <a:gd name="connsiteX6" fmla="*/ 12573 w 20574"/>
                    <a:gd name="connsiteY6" fmla="*/ 13049 h 21431"/>
                    <a:gd name="connsiteX7" fmla="*/ 20574 w 20574"/>
                    <a:gd name="connsiteY7" fmla="*/ 11049 h 21431"/>
                    <a:gd name="connsiteX8" fmla="*/ 12763 w 20574"/>
                    <a:gd name="connsiteY8" fmla="*/ 8287 h 21431"/>
                    <a:gd name="connsiteX9" fmla="*/ 13335 w 20574"/>
                    <a:gd name="connsiteY9" fmla="*/ 0 h 21431"/>
                    <a:gd name="connsiteX10" fmla="*/ 8287 w 20574"/>
                    <a:gd name="connsiteY10" fmla="*/ 6668 h 21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574" h="21431">
                      <a:moveTo>
                        <a:pt x="8287" y="6668"/>
                      </a:moveTo>
                      <a:lnTo>
                        <a:pt x="571" y="3524"/>
                      </a:lnTo>
                      <a:lnTo>
                        <a:pt x="5334" y="10382"/>
                      </a:lnTo>
                      <a:lnTo>
                        <a:pt x="0" y="16764"/>
                      </a:lnTo>
                      <a:lnTo>
                        <a:pt x="8001" y="14288"/>
                      </a:lnTo>
                      <a:lnTo>
                        <a:pt x="12382" y="21431"/>
                      </a:lnTo>
                      <a:lnTo>
                        <a:pt x="12573" y="13049"/>
                      </a:lnTo>
                      <a:lnTo>
                        <a:pt x="20574" y="11049"/>
                      </a:lnTo>
                      <a:lnTo>
                        <a:pt x="12763" y="8287"/>
                      </a:lnTo>
                      <a:lnTo>
                        <a:pt x="13335" y="0"/>
                      </a:lnTo>
                      <a:lnTo>
                        <a:pt x="8287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0" name="Freeform: Shape 1609">
                  <a:extLst>
                    <a:ext uri="{FF2B5EF4-FFF2-40B4-BE49-F238E27FC236}">
                      <a16:creationId xmlns:a16="http://schemas.microsoft.com/office/drawing/2014/main" id="{AE4145B2-3A6F-CD6C-D7BA-64E30A514A37}"/>
                    </a:ext>
                  </a:extLst>
                </p:cNvPr>
                <p:cNvSpPr/>
                <p:nvPr/>
              </p:nvSpPr>
              <p:spPr>
                <a:xfrm>
                  <a:off x="9636529" y="2150703"/>
                  <a:ext cx="21621" cy="20859"/>
                </a:xfrm>
                <a:custGeom>
                  <a:avLst/>
                  <a:gdLst>
                    <a:gd name="connsiteX0" fmla="*/ 11144 w 21621"/>
                    <a:gd name="connsiteY0" fmla="*/ 5429 h 20859"/>
                    <a:gd name="connsiteX1" fmla="*/ 4763 w 21621"/>
                    <a:gd name="connsiteY1" fmla="*/ 0 h 20859"/>
                    <a:gd name="connsiteX2" fmla="*/ 7144 w 21621"/>
                    <a:gd name="connsiteY2" fmla="*/ 8096 h 20859"/>
                    <a:gd name="connsiteX3" fmla="*/ 0 w 21621"/>
                    <a:gd name="connsiteY3" fmla="*/ 12573 h 20859"/>
                    <a:gd name="connsiteX4" fmla="*/ 8382 w 21621"/>
                    <a:gd name="connsiteY4" fmla="*/ 12764 h 20859"/>
                    <a:gd name="connsiteX5" fmla="*/ 10478 w 21621"/>
                    <a:gd name="connsiteY5" fmla="*/ 20860 h 20859"/>
                    <a:gd name="connsiteX6" fmla="*/ 13240 w 21621"/>
                    <a:gd name="connsiteY6" fmla="*/ 12954 h 20859"/>
                    <a:gd name="connsiteX7" fmla="*/ 21622 w 21621"/>
                    <a:gd name="connsiteY7" fmla="*/ 13525 h 20859"/>
                    <a:gd name="connsiteX8" fmla="*/ 14954 w 21621"/>
                    <a:gd name="connsiteY8" fmla="*/ 8477 h 20859"/>
                    <a:gd name="connsiteX9" fmla="*/ 18097 w 21621"/>
                    <a:gd name="connsiteY9" fmla="*/ 667 h 20859"/>
                    <a:gd name="connsiteX10" fmla="*/ 11144 w 21621"/>
                    <a:gd name="connsiteY10" fmla="*/ 5429 h 20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21" h="20859">
                      <a:moveTo>
                        <a:pt x="11144" y="5429"/>
                      </a:moveTo>
                      <a:lnTo>
                        <a:pt x="4763" y="0"/>
                      </a:lnTo>
                      <a:lnTo>
                        <a:pt x="7144" y="8096"/>
                      </a:lnTo>
                      <a:lnTo>
                        <a:pt x="0" y="12573"/>
                      </a:lnTo>
                      <a:lnTo>
                        <a:pt x="8382" y="12764"/>
                      </a:lnTo>
                      <a:lnTo>
                        <a:pt x="10478" y="20860"/>
                      </a:lnTo>
                      <a:lnTo>
                        <a:pt x="13240" y="12954"/>
                      </a:lnTo>
                      <a:lnTo>
                        <a:pt x="21622" y="13525"/>
                      </a:lnTo>
                      <a:lnTo>
                        <a:pt x="14954" y="8477"/>
                      </a:lnTo>
                      <a:lnTo>
                        <a:pt x="18097" y="667"/>
                      </a:lnTo>
                      <a:lnTo>
                        <a:pt x="1114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1" name="Freeform: Shape 1610">
                  <a:extLst>
                    <a:ext uri="{FF2B5EF4-FFF2-40B4-BE49-F238E27FC236}">
                      <a16:creationId xmlns:a16="http://schemas.microsoft.com/office/drawing/2014/main" id="{E33AB084-D2C1-79CC-63CC-A94B8DB0EB4C}"/>
                    </a:ext>
                  </a:extLst>
                </p:cNvPr>
                <p:cNvSpPr/>
                <p:nvPr/>
              </p:nvSpPr>
              <p:spPr>
                <a:xfrm>
                  <a:off x="9566330" y="2122986"/>
                  <a:ext cx="21050" cy="21812"/>
                </a:xfrm>
                <a:custGeom>
                  <a:avLst/>
                  <a:gdLst>
                    <a:gd name="connsiteX0" fmla="*/ 12859 w 21050"/>
                    <a:gd name="connsiteY0" fmla="*/ 7239 h 21812"/>
                    <a:gd name="connsiteX1" fmla="*/ 8382 w 21050"/>
                    <a:gd name="connsiteY1" fmla="*/ 0 h 21812"/>
                    <a:gd name="connsiteX2" fmla="*/ 8191 w 21050"/>
                    <a:gd name="connsiteY2" fmla="*/ 8477 h 21812"/>
                    <a:gd name="connsiteX3" fmla="*/ 0 w 21050"/>
                    <a:gd name="connsiteY3" fmla="*/ 10573 h 21812"/>
                    <a:gd name="connsiteX4" fmla="*/ 8001 w 21050"/>
                    <a:gd name="connsiteY4" fmla="*/ 13335 h 21812"/>
                    <a:gd name="connsiteX5" fmla="*/ 7429 w 21050"/>
                    <a:gd name="connsiteY5" fmla="*/ 21812 h 21812"/>
                    <a:gd name="connsiteX6" fmla="*/ 12573 w 21050"/>
                    <a:gd name="connsiteY6" fmla="*/ 15049 h 21812"/>
                    <a:gd name="connsiteX7" fmla="*/ 20383 w 21050"/>
                    <a:gd name="connsiteY7" fmla="*/ 18288 h 21812"/>
                    <a:gd name="connsiteX8" fmla="*/ 15526 w 21050"/>
                    <a:gd name="connsiteY8" fmla="*/ 11240 h 21812"/>
                    <a:gd name="connsiteX9" fmla="*/ 21050 w 21050"/>
                    <a:gd name="connsiteY9" fmla="*/ 4763 h 21812"/>
                    <a:gd name="connsiteX10" fmla="*/ 12859 w 21050"/>
                    <a:gd name="connsiteY10" fmla="*/ 7239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50" h="21812">
                      <a:moveTo>
                        <a:pt x="12859" y="7239"/>
                      </a:moveTo>
                      <a:lnTo>
                        <a:pt x="8382" y="0"/>
                      </a:lnTo>
                      <a:lnTo>
                        <a:pt x="8191" y="8477"/>
                      </a:lnTo>
                      <a:lnTo>
                        <a:pt x="0" y="10573"/>
                      </a:lnTo>
                      <a:lnTo>
                        <a:pt x="8001" y="13335"/>
                      </a:lnTo>
                      <a:lnTo>
                        <a:pt x="7429" y="21812"/>
                      </a:lnTo>
                      <a:lnTo>
                        <a:pt x="12573" y="15049"/>
                      </a:lnTo>
                      <a:lnTo>
                        <a:pt x="20383" y="18288"/>
                      </a:lnTo>
                      <a:lnTo>
                        <a:pt x="15526" y="11240"/>
                      </a:lnTo>
                      <a:lnTo>
                        <a:pt x="21050" y="4763"/>
                      </a:lnTo>
                      <a:lnTo>
                        <a:pt x="1285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2" name="Freeform: Shape 1611">
                  <a:extLst>
                    <a:ext uri="{FF2B5EF4-FFF2-40B4-BE49-F238E27FC236}">
                      <a16:creationId xmlns:a16="http://schemas.microsoft.com/office/drawing/2014/main" id="{1C217B3E-4CA9-7B2E-7E9D-8EA284174156}"/>
                    </a:ext>
                  </a:extLst>
                </p:cNvPr>
                <p:cNvSpPr/>
                <p:nvPr/>
              </p:nvSpPr>
              <p:spPr>
                <a:xfrm>
                  <a:off x="9540994" y="2129177"/>
                  <a:ext cx="22002" cy="21240"/>
                </a:xfrm>
                <a:custGeom>
                  <a:avLst/>
                  <a:gdLst>
                    <a:gd name="connsiteX0" fmla="*/ 13430 w 22002"/>
                    <a:gd name="connsiteY0" fmla="*/ 8287 h 21240"/>
                    <a:gd name="connsiteX1" fmla="*/ 11430 w 22002"/>
                    <a:gd name="connsiteY1" fmla="*/ 0 h 21240"/>
                    <a:gd name="connsiteX2" fmla="*/ 8572 w 22002"/>
                    <a:gd name="connsiteY2" fmla="*/ 8096 h 21240"/>
                    <a:gd name="connsiteX3" fmla="*/ 0 w 22002"/>
                    <a:gd name="connsiteY3" fmla="*/ 7430 h 21240"/>
                    <a:gd name="connsiteX4" fmla="*/ 6858 w 22002"/>
                    <a:gd name="connsiteY4" fmla="*/ 12668 h 21240"/>
                    <a:gd name="connsiteX5" fmla="*/ 3620 w 22002"/>
                    <a:gd name="connsiteY5" fmla="*/ 20574 h 21240"/>
                    <a:gd name="connsiteX6" fmla="*/ 10668 w 22002"/>
                    <a:gd name="connsiteY6" fmla="*/ 15716 h 21240"/>
                    <a:gd name="connsiteX7" fmla="*/ 17240 w 22002"/>
                    <a:gd name="connsiteY7" fmla="*/ 21241 h 21240"/>
                    <a:gd name="connsiteX8" fmla="*/ 14764 w 22002"/>
                    <a:gd name="connsiteY8" fmla="*/ 13049 h 21240"/>
                    <a:gd name="connsiteX9" fmla="*/ 22003 w 22002"/>
                    <a:gd name="connsiteY9" fmla="*/ 8477 h 21240"/>
                    <a:gd name="connsiteX10" fmla="*/ 13430 w 22002"/>
                    <a:gd name="connsiteY10" fmla="*/ 8287 h 21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02" h="21240">
                      <a:moveTo>
                        <a:pt x="13430" y="8287"/>
                      </a:moveTo>
                      <a:lnTo>
                        <a:pt x="11430" y="0"/>
                      </a:lnTo>
                      <a:lnTo>
                        <a:pt x="8572" y="8096"/>
                      </a:lnTo>
                      <a:lnTo>
                        <a:pt x="0" y="7430"/>
                      </a:lnTo>
                      <a:lnTo>
                        <a:pt x="6858" y="12668"/>
                      </a:lnTo>
                      <a:lnTo>
                        <a:pt x="3620" y="20574"/>
                      </a:lnTo>
                      <a:lnTo>
                        <a:pt x="10668" y="15716"/>
                      </a:lnTo>
                      <a:lnTo>
                        <a:pt x="17240" y="21241"/>
                      </a:lnTo>
                      <a:lnTo>
                        <a:pt x="14764" y="13049"/>
                      </a:lnTo>
                      <a:lnTo>
                        <a:pt x="22003" y="8477"/>
                      </a:lnTo>
                      <a:lnTo>
                        <a:pt x="13430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3" name="Freeform: Shape 1612">
                  <a:extLst>
                    <a:ext uri="{FF2B5EF4-FFF2-40B4-BE49-F238E27FC236}">
                      <a16:creationId xmlns:a16="http://schemas.microsoft.com/office/drawing/2014/main" id="{9DE1CA37-DE4D-B4FE-146A-36244DB3BB71}"/>
                    </a:ext>
                  </a:extLst>
                </p:cNvPr>
                <p:cNvSpPr/>
                <p:nvPr/>
              </p:nvSpPr>
              <p:spPr>
                <a:xfrm>
                  <a:off x="9601668" y="2320439"/>
                  <a:ext cx="21526" cy="22288"/>
                </a:xfrm>
                <a:custGeom>
                  <a:avLst/>
                  <a:gdLst>
                    <a:gd name="connsiteX0" fmla="*/ 13335 w 21526"/>
                    <a:gd name="connsiteY0" fmla="*/ 8668 h 22288"/>
                    <a:gd name="connsiteX1" fmla="*/ 13906 w 21526"/>
                    <a:gd name="connsiteY1" fmla="*/ 0 h 22288"/>
                    <a:gd name="connsiteX2" fmla="*/ 8668 w 21526"/>
                    <a:gd name="connsiteY2" fmla="*/ 6858 h 22288"/>
                    <a:gd name="connsiteX3" fmla="*/ 667 w 21526"/>
                    <a:gd name="connsiteY3" fmla="*/ 3620 h 22288"/>
                    <a:gd name="connsiteX4" fmla="*/ 5620 w 21526"/>
                    <a:gd name="connsiteY4" fmla="*/ 10763 h 22288"/>
                    <a:gd name="connsiteX5" fmla="*/ 0 w 21526"/>
                    <a:gd name="connsiteY5" fmla="*/ 17431 h 22288"/>
                    <a:gd name="connsiteX6" fmla="*/ 8287 w 21526"/>
                    <a:gd name="connsiteY6" fmla="*/ 14859 h 22288"/>
                    <a:gd name="connsiteX7" fmla="*/ 12859 w 21526"/>
                    <a:gd name="connsiteY7" fmla="*/ 22289 h 22288"/>
                    <a:gd name="connsiteX8" fmla="*/ 13049 w 21526"/>
                    <a:gd name="connsiteY8" fmla="*/ 13525 h 22288"/>
                    <a:gd name="connsiteX9" fmla="*/ 21527 w 21526"/>
                    <a:gd name="connsiteY9" fmla="*/ 11525 h 22288"/>
                    <a:gd name="connsiteX10" fmla="*/ 13335 w 21526"/>
                    <a:gd name="connsiteY10" fmla="*/ 8668 h 2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26" h="22288">
                      <a:moveTo>
                        <a:pt x="13335" y="8668"/>
                      </a:moveTo>
                      <a:lnTo>
                        <a:pt x="13906" y="0"/>
                      </a:lnTo>
                      <a:lnTo>
                        <a:pt x="8668" y="6858"/>
                      </a:lnTo>
                      <a:lnTo>
                        <a:pt x="667" y="3620"/>
                      </a:lnTo>
                      <a:lnTo>
                        <a:pt x="5620" y="10763"/>
                      </a:lnTo>
                      <a:lnTo>
                        <a:pt x="0" y="17431"/>
                      </a:lnTo>
                      <a:lnTo>
                        <a:pt x="8287" y="14859"/>
                      </a:lnTo>
                      <a:lnTo>
                        <a:pt x="12859" y="22289"/>
                      </a:lnTo>
                      <a:lnTo>
                        <a:pt x="13049" y="13525"/>
                      </a:lnTo>
                      <a:lnTo>
                        <a:pt x="21527" y="11525"/>
                      </a:lnTo>
                      <a:lnTo>
                        <a:pt x="13335" y="8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4" name="Freeform: Shape 1613">
                  <a:extLst>
                    <a:ext uri="{FF2B5EF4-FFF2-40B4-BE49-F238E27FC236}">
                      <a16:creationId xmlns:a16="http://schemas.microsoft.com/office/drawing/2014/main" id="{A9A0AA66-6BEB-3192-74FD-29B5A8C1B1DC}"/>
                    </a:ext>
                  </a:extLst>
                </p:cNvPr>
                <p:cNvSpPr/>
                <p:nvPr/>
              </p:nvSpPr>
              <p:spPr>
                <a:xfrm>
                  <a:off x="8284170" y="2828026"/>
                  <a:ext cx="22479" cy="21716"/>
                </a:xfrm>
                <a:custGeom>
                  <a:avLst/>
                  <a:gdLst>
                    <a:gd name="connsiteX0" fmla="*/ 15526 w 22479"/>
                    <a:gd name="connsiteY0" fmla="*/ 8763 h 21716"/>
                    <a:gd name="connsiteX1" fmla="*/ 18860 w 22479"/>
                    <a:gd name="connsiteY1" fmla="*/ 667 h 21716"/>
                    <a:gd name="connsiteX2" fmla="*/ 11621 w 22479"/>
                    <a:gd name="connsiteY2" fmla="*/ 5620 h 21716"/>
                    <a:gd name="connsiteX3" fmla="*/ 4953 w 22479"/>
                    <a:gd name="connsiteY3" fmla="*/ 0 h 21716"/>
                    <a:gd name="connsiteX4" fmla="*/ 7430 w 22479"/>
                    <a:gd name="connsiteY4" fmla="*/ 8382 h 21716"/>
                    <a:gd name="connsiteX5" fmla="*/ 0 w 22479"/>
                    <a:gd name="connsiteY5" fmla="*/ 12954 h 21716"/>
                    <a:gd name="connsiteX6" fmla="*/ 8763 w 22479"/>
                    <a:gd name="connsiteY6" fmla="*/ 13145 h 21716"/>
                    <a:gd name="connsiteX7" fmla="*/ 10859 w 22479"/>
                    <a:gd name="connsiteY7" fmla="*/ 21717 h 21716"/>
                    <a:gd name="connsiteX8" fmla="*/ 13716 w 22479"/>
                    <a:gd name="connsiteY8" fmla="*/ 13430 h 21716"/>
                    <a:gd name="connsiteX9" fmla="*/ 22479 w 22479"/>
                    <a:gd name="connsiteY9" fmla="*/ 14002 h 21716"/>
                    <a:gd name="connsiteX10" fmla="*/ 15526 w 22479"/>
                    <a:gd name="connsiteY10" fmla="*/ 8763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9" h="21716">
                      <a:moveTo>
                        <a:pt x="15526" y="8763"/>
                      </a:moveTo>
                      <a:lnTo>
                        <a:pt x="18860" y="667"/>
                      </a:lnTo>
                      <a:lnTo>
                        <a:pt x="11621" y="5620"/>
                      </a:lnTo>
                      <a:lnTo>
                        <a:pt x="4953" y="0"/>
                      </a:lnTo>
                      <a:lnTo>
                        <a:pt x="7430" y="8382"/>
                      </a:lnTo>
                      <a:lnTo>
                        <a:pt x="0" y="12954"/>
                      </a:lnTo>
                      <a:lnTo>
                        <a:pt x="8763" y="13145"/>
                      </a:lnTo>
                      <a:lnTo>
                        <a:pt x="10859" y="21717"/>
                      </a:lnTo>
                      <a:lnTo>
                        <a:pt x="13716" y="13430"/>
                      </a:lnTo>
                      <a:lnTo>
                        <a:pt x="22479" y="14002"/>
                      </a:lnTo>
                      <a:lnTo>
                        <a:pt x="15526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5" name="Freeform: Shape 1614">
                  <a:extLst>
                    <a:ext uri="{FF2B5EF4-FFF2-40B4-BE49-F238E27FC236}">
                      <a16:creationId xmlns:a16="http://schemas.microsoft.com/office/drawing/2014/main" id="{1EC38B7F-F4C6-0A6A-ECD5-06D9B9420AA1}"/>
                    </a:ext>
                  </a:extLst>
                </p:cNvPr>
                <p:cNvSpPr/>
                <p:nvPr/>
              </p:nvSpPr>
              <p:spPr>
                <a:xfrm>
                  <a:off x="9442600" y="2100411"/>
                  <a:ext cx="21907" cy="22669"/>
                </a:xfrm>
                <a:custGeom>
                  <a:avLst/>
                  <a:gdLst>
                    <a:gd name="connsiteX0" fmla="*/ 16193 w 21907"/>
                    <a:gd name="connsiteY0" fmla="*/ 11716 h 22669"/>
                    <a:gd name="connsiteX1" fmla="*/ 21908 w 21907"/>
                    <a:gd name="connsiteY1" fmla="*/ 4953 h 22669"/>
                    <a:gd name="connsiteX2" fmla="*/ 13430 w 21907"/>
                    <a:gd name="connsiteY2" fmla="*/ 7525 h 22669"/>
                    <a:gd name="connsiteX3" fmla="*/ 8763 w 21907"/>
                    <a:gd name="connsiteY3" fmla="*/ 0 h 22669"/>
                    <a:gd name="connsiteX4" fmla="*/ 8573 w 21907"/>
                    <a:gd name="connsiteY4" fmla="*/ 8858 h 22669"/>
                    <a:gd name="connsiteX5" fmla="*/ 0 w 21907"/>
                    <a:gd name="connsiteY5" fmla="*/ 10954 h 22669"/>
                    <a:gd name="connsiteX6" fmla="*/ 8382 w 21907"/>
                    <a:gd name="connsiteY6" fmla="*/ 13906 h 22669"/>
                    <a:gd name="connsiteX7" fmla="*/ 7715 w 21907"/>
                    <a:gd name="connsiteY7" fmla="*/ 22669 h 22669"/>
                    <a:gd name="connsiteX8" fmla="*/ 13049 w 21907"/>
                    <a:gd name="connsiteY8" fmla="*/ 15621 h 22669"/>
                    <a:gd name="connsiteX9" fmla="*/ 21241 w 21907"/>
                    <a:gd name="connsiteY9" fmla="*/ 18955 h 22669"/>
                    <a:gd name="connsiteX10" fmla="*/ 16193 w 21907"/>
                    <a:gd name="connsiteY10" fmla="*/ 11716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7" h="22669">
                      <a:moveTo>
                        <a:pt x="16193" y="11716"/>
                      </a:moveTo>
                      <a:lnTo>
                        <a:pt x="21908" y="4953"/>
                      </a:lnTo>
                      <a:lnTo>
                        <a:pt x="13430" y="7525"/>
                      </a:lnTo>
                      <a:lnTo>
                        <a:pt x="8763" y="0"/>
                      </a:lnTo>
                      <a:lnTo>
                        <a:pt x="8573" y="8858"/>
                      </a:lnTo>
                      <a:lnTo>
                        <a:pt x="0" y="10954"/>
                      </a:lnTo>
                      <a:lnTo>
                        <a:pt x="8382" y="13906"/>
                      </a:lnTo>
                      <a:lnTo>
                        <a:pt x="7715" y="22669"/>
                      </a:lnTo>
                      <a:lnTo>
                        <a:pt x="13049" y="15621"/>
                      </a:lnTo>
                      <a:lnTo>
                        <a:pt x="21241" y="18955"/>
                      </a:lnTo>
                      <a:lnTo>
                        <a:pt x="16193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6" name="Freeform: Shape 1615">
                  <a:extLst>
                    <a:ext uri="{FF2B5EF4-FFF2-40B4-BE49-F238E27FC236}">
                      <a16:creationId xmlns:a16="http://schemas.microsoft.com/office/drawing/2014/main" id="{7688E2FF-DD84-C999-2A3D-BABF8687C6F6}"/>
                    </a:ext>
                  </a:extLst>
                </p:cNvPr>
                <p:cNvSpPr/>
                <p:nvPr/>
              </p:nvSpPr>
              <p:spPr>
                <a:xfrm>
                  <a:off x="9366305" y="2002685"/>
                  <a:ext cx="22955" cy="22097"/>
                </a:xfrm>
                <a:custGeom>
                  <a:avLst/>
                  <a:gdLst>
                    <a:gd name="connsiteX0" fmla="*/ 15335 w 22955"/>
                    <a:gd name="connsiteY0" fmla="*/ 13526 h 22097"/>
                    <a:gd name="connsiteX1" fmla="*/ 22955 w 22955"/>
                    <a:gd name="connsiteY1" fmla="*/ 8858 h 22097"/>
                    <a:gd name="connsiteX2" fmla="*/ 14002 w 22955"/>
                    <a:gd name="connsiteY2" fmla="*/ 8668 h 22097"/>
                    <a:gd name="connsiteX3" fmla="*/ 11811 w 22955"/>
                    <a:gd name="connsiteY3" fmla="*/ 0 h 22097"/>
                    <a:gd name="connsiteX4" fmla="*/ 8954 w 22955"/>
                    <a:gd name="connsiteY4" fmla="*/ 8382 h 22097"/>
                    <a:gd name="connsiteX5" fmla="*/ 0 w 22955"/>
                    <a:gd name="connsiteY5" fmla="*/ 7810 h 22097"/>
                    <a:gd name="connsiteX6" fmla="*/ 7144 w 22955"/>
                    <a:gd name="connsiteY6" fmla="*/ 13145 h 22097"/>
                    <a:gd name="connsiteX7" fmla="*/ 3715 w 22955"/>
                    <a:gd name="connsiteY7" fmla="*/ 21431 h 22097"/>
                    <a:gd name="connsiteX8" fmla="*/ 11049 w 22955"/>
                    <a:gd name="connsiteY8" fmla="*/ 16383 h 22097"/>
                    <a:gd name="connsiteX9" fmla="*/ 17907 w 22955"/>
                    <a:gd name="connsiteY9" fmla="*/ 22098 h 22097"/>
                    <a:gd name="connsiteX10" fmla="*/ 15335 w 22955"/>
                    <a:gd name="connsiteY10" fmla="*/ 13526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955" h="22097">
                      <a:moveTo>
                        <a:pt x="15335" y="13526"/>
                      </a:moveTo>
                      <a:lnTo>
                        <a:pt x="22955" y="8858"/>
                      </a:lnTo>
                      <a:lnTo>
                        <a:pt x="14002" y="8668"/>
                      </a:lnTo>
                      <a:lnTo>
                        <a:pt x="11811" y="0"/>
                      </a:lnTo>
                      <a:lnTo>
                        <a:pt x="8954" y="8382"/>
                      </a:lnTo>
                      <a:lnTo>
                        <a:pt x="0" y="7810"/>
                      </a:lnTo>
                      <a:lnTo>
                        <a:pt x="7144" y="13145"/>
                      </a:lnTo>
                      <a:lnTo>
                        <a:pt x="3715" y="21431"/>
                      </a:lnTo>
                      <a:lnTo>
                        <a:pt x="11049" y="16383"/>
                      </a:lnTo>
                      <a:lnTo>
                        <a:pt x="17907" y="22098"/>
                      </a:lnTo>
                      <a:lnTo>
                        <a:pt x="15335" y="13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7" name="Freeform: Shape 1616">
                  <a:extLst>
                    <a:ext uri="{FF2B5EF4-FFF2-40B4-BE49-F238E27FC236}">
                      <a16:creationId xmlns:a16="http://schemas.microsoft.com/office/drawing/2014/main" id="{447D5E83-15C2-741D-9696-96BF16814999}"/>
                    </a:ext>
                  </a:extLst>
                </p:cNvPr>
                <p:cNvSpPr/>
                <p:nvPr/>
              </p:nvSpPr>
              <p:spPr>
                <a:xfrm>
                  <a:off x="9375354" y="2149274"/>
                  <a:ext cx="23336" cy="22574"/>
                </a:xfrm>
                <a:custGeom>
                  <a:avLst/>
                  <a:gdLst>
                    <a:gd name="connsiteX0" fmla="*/ 14288 w 23336"/>
                    <a:gd name="connsiteY0" fmla="*/ 13906 h 22574"/>
                    <a:gd name="connsiteX1" fmla="*/ 23336 w 23336"/>
                    <a:gd name="connsiteY1" fmla="*/ 14573 h 22574"/>
                    <a:gd name="connsiteX2" fmla="*/ 16097 w 23336"/>
                    <a:gd name="connsiteY2" fmla="*/ 9049 h 22574"/>
                    <a:gd name="connsiteX3" fmla="*/ 19526 w 23336"/>
                    <a:gd name="connsiteY3" fmla="*/ 667 h 22574"/>
                    <a:gd name="connsiteX4" fmla="*/ 12002 w 23336"/>
                    <a:gd name="connsiteY4" fmla="*/ 5810 h 22574"/>
                    <a:gd name="connsiteX5" fmla="*/ 5048 w 23336"/>
                    <a:gd name="connsiteY5" fmla="*/ 0 h 22574"/>
                    <a:gd name="connsiteX6" fmla="*/ 7715 w 23336"/>
                    <a:gd name="connsiteY6" fmla="*/ 8668 h 22574"/>
                    <a:gd name="connsiteX7" fmla="*/ 0 w 23336"/>
                    <a:gd name="connsiteY7" fmla="*/ 13526 h 22574"/>
                    <a:gd name="connsiteX8" fmla="*/ 9049 w 23336"/>
                    <a:gd name="connsiteY8" fmla="*/ 13716 h 22574"/>
                    <a:gd name="connsiteX9" fmla="*/ 11240 w 23336"/>
                    <a:gd name="connsiteY9" fmla="*/ 22574 h 22574"/>
                    <a:gd name="connsiteX10" fmla="*/ 14288 w 23336"/>
                    <a:gd name="connsiteY10" fmla="*/ 13906 h 22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36" h="22574">
                      <a:moveTo>
                        <a:pt x="14288" y="13906"/>
                      </a:moveTo>
                      <a:lnTo>
                        <a:pt x="23336" y="14573"/>
                      </a:lnTo>
                      <a:lnTo>
                        <a:pt x="16097" y="9049"/>
                      </a:lnTo>
                      <a:lnTo>
                        <a:pt x="19526" y="667"/>
                      </a:lnTo>
                      <a:lnTo>
                        <a:pt x="12002" y="5810"/>
                      </a:lnTo>
                      <a:lnTo>
                        <a:pt x="5048" y="0"/>
                      </a:lnTo>
                      <a:lnTo>
                        <a:pt x="7715" y="8668"/>
                      </a:lnTo>
                      <a:lnTo>
                        <a:pt x="0" y="13526"/>
                      </a:lnTo>
                      <a:lnTo>
                        <a:pt x="9049" y="13716"/>
                      </a:lnTo>
                      <a:lnTo>
                        <a:pt x="11240" y="22574"/>
                      </a:lnTo>
                      <a:lnTo>
                        <a:pt x="14288" y="13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8" name="Freeform: Shape 1617">
                  <a:extLst>
                    <a:ext uri="{FF2B5EF4-FFF2-40B4-BE49-F238E27FC236}">
                      <a16:creationId xmlns:a16="http://schemas.microsoft.com/office/drawing/2014/main" id="{B6F6F2A8-7C26-1B71-4334-91364285ACC9}"/>
                    </a:ext>
                  </a:extLst>
                </p:cNvPr>
                <p:cNvSpPr/>
                <p:nvPr/>
              </p:nvSpPr>
              <p:spPr>
                <a:xfrm>
                  <a:off x="9453745" y="2352157"/>
                  <a:ext cx="22859" cy="23622"/>
                </a:xfrm>
                <a:custGeom>
                  <a:avLst/>
                  <a:gdLst>
                    <a:gd name="connsiteX0" fmla="*/ 13621 w 22859"/>
                    <a:gd name="connsiteY0" fmla="*/ 16288 h 23622"/>
                    <a:gd name="connsiteX1" fmla="*/ 22193 w 22859"/>
                    <a:gd name="connsiteY1" fmla="*/ 19812 h 23622"/>
                    <a:gd name="connsiteX2" fmla="*/ 16954 w 22859"/>
                    <a:gd name="connsiteY2" fmla="*/ 12192 h 23622"/>
                    <a:gd name="connsiteX3" fmla="*/ 22860 w 22859"/>
                    <a:gd name="connsiteY3" fmla="*/ 5144 h 23622"/>
                    <a:gd name="connsiteX4" fmla="*/ 14002 w 22859"/>
                    <a:gd name="connsiteY4" fmla="*/ 7810 h 23622"/>
                    <a:gd name="connsiteX5" fmla="*/ 9144 w 22859"/>
                    <a:gd name="connsiteY5" fmla="*/ 0 h 23622"/>
                    <a:gd name="connsiteX6" fmla="*/ 8954 w 22859"/>
                    <a:gd name="connsiteY6" fmla="*/ 9239 h 23622"/>
                    <a:gd name="connsiteX7" fmla="*/ 0 w 22859"/>
                    <a:gd name="connsiteY7" fmla="*/ 11430 h 23622"/>
                    <a:gd name="connsiteX8" fmla="*/ 8763 w 22859"/>
                    <a:gd name="connsiteY8" fmla="*/ 14478 h 23622"/>
                    <a:gd name="connsiteX9" fmla="*/ 8096 w 22859"/>
                    <a:gd name="connsiteY9" fmla="*/ 23622 h 23622"/>
                    <a:gd name="connsiteX10" fmla="*/ 13621 w 22859"/>
                    <a:gd name="connsiteY10" fmla="*/ 16288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9" h="23622">
                      <a:moveTo>
                        <a:pt x="13621" y="16288"/>
                      </a:moveTo>
                      <a:lnTo>
                        <a:pt x="22193" y="19812"/>
                      </a:lnTo>
                      <a:lnTo>
                        <a:pt x="16954" y="12192"/>
                      </a:lnTo>
                      <a:lnTo>
                        <a:pt x="22860" y="5144"/>
                      </a:lnTo>
                      <a:lnTo>
                        <a:pt x="14002" y="7810"/>
                      </a:lnTo>
                      <a:lnTo>
                        <a:pt x="9144" y="0"/>
                      </a:lnTo>
                      <a:lnTo>
                        <a:pt x="8954" y="9239"/>
                      </a:lnTo>
                      <a:lnTo>
                        <a:pt x="0" y="11430"/>
                      </a:lnTo>
                      <a:lnTo>
                        <a:pt x="8763" y="14478"/>
                      </a:lnTo>
                      <a:lnTo>
                        <a:pt x="8096" y="23622"/>
                      </a:lnTo>
                      <a:lnTo>
                        <a:pt x="13621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9" name="Freeform: Shape 1618">
                  <a:extLst>
                    <a:ext uri="{FF2B5EF4-FFF2-40B4-BE49-F238E27FC236}">
                      <a16:creationId xmlns:a16="http://schemas.microsoft.com/office/drawing/2014/main" id="{49FC0020-F8BF-D9E6-756D-07C17E432033}"/>
                    </a:ext>
                  </a:extLst>
                </p:cNvPr>
                <p:cNvSpPr/>
                <p:nvPr/>
              </p:nvSpPr>
              <p:spPr>
                <a:xfrm>
                  <a:off x="9415645" y="2332250"/>
                  <a:ext cx="23907" cy="22955"/>
                </a:xfrm>
                <a:custGeom>
                  <a:avLst/>
                  <a:gdLst>
                    <a:gd name="connsiteX0" fmla="*/ 11621 w 23907"/>
                    <a:gd name="connsiteY0" fmla="*/ 17050 h 22955"/>
                    <a:gd name="connsiteX1" fmla="*/ 18669 w 23907"/>
                    <a:gd name="connsiteY1" fmla="*/ 22955 h 22955"/>
                    <a:gd name="connsiteX2" fmla="*/ 16002 w 23907"/>
                    <a:gd name="connsiteY2" fmla="*/ 14097 h 22955"/>
                    <a:gd name="connsiteX3" fmla="*/ 23908 w 23907"/>
                    <a:gd name="connsiteY3" fmla="*/ 9144 h 22955"/>
                    <a:gd name="connsiteX4" fmla="*/ 14573 w 23907"/>
                    <a:gd name="connsiteY4" fmla="*/ 8954 h 22955"/>
                    <a:gd name="connsiteX5" fmla="*/ 12382 w 23907"/>
                    <a:gd name="connsiteY5" fmla="*/ 0 h 22955"/>
                    <a:gd name="connsiteX6" fmla="*/ 9335 w 23907"/>
                    <a:gd name="connsiteY6" fmla="*/ 8763 h 22955"/>
                    <a:gd name="connsiteX7" fmla="*/ 0 w 23907"/>
                    <a:gd name="connsiteY7" fmla="*/ 8096 h 22955"/>
                    <a:gd name="connsiteX8" fmla="*/ 7429 w 23907"/>
                    <a:gd name="connsiteY8" fmla="*/ 13716 h 22955"/>
                    <a:gd name="connsiteX9" fmla="*/ 3905 w 23907"/>
                    <a:gd name="connsiteY9" fmla="*/ 22289 h 22955"/>
                    <a:gd name="connsiteX10" fmla="*/ 11621 w 23907"/>
                    <a:gd name="connsiteY10" fmla="*/ 17050 h 22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2955">
                      <a:moveTo>
                        <a:pt x="11621" y="17050"/>
                      </a:moveTo>
                      <a:lnTo>
                        <a:pt x="18669" y="22955"/>
                      </a:lnTo>
                      <a:lnTo>
                        <a:pt x="16002" y="14097"/>
                      </a:lnTo>
                      <a:lnTo>
                        <a:pt x="23908" y="9144"/>
                      </a:lnTo>
                      <a:lnTo>
                        <a:pt x="14573" y="8954"/>
                      </a:lnTo>
                      <a:lnTo>
                        <a:pt x="12382" y="0"/>
                      </a:lnTo>
                      <a:lnTo>
                        <a:pt x="9335" y="8763"/>
                      </a:lnTo>
                      <a:lnTo>
                        <a:pt x="0" y="8096"/>
                      </a:lnTo>
                      <a:lnTo>
                        <a:pt x="7429" y="13716"/>
                      </a:lnTo>
                      <a:lnTo>
                        <a:pt x="3905" y="22289"/>
                      </a:lnTo>
                      <a:lnTo>
                        <a:pt x="11621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0" name="Freeform: Shape 1619">
                  <a:extLst>
                    <a:ext uri="{FF2B5EF4-FFF2-40B4-BE49-F238E27FC236}">
                      <a16:creationId xmlns:a16="http://schemas.microsoft.com/office/drawing/2014/main" id="{A683AA00-6E23-ECC0-704F-17761862F438}"/>
                    </a:ext>
                  </a:extLst>
                </p:cNvPr>
                <p:cNvSpPr/>
                <p:nvPr/>
              </p:nvSpPr>
              <p:spPr>
                <a:xfrm>
                  <a:off x="7774297" y="2877175"/>
                  <a:ext cx="23240" cy="24098"/>
                </a:xfrm>
                <a:custGeom>
                  <a:avLst/>
                  <a:gdLst>
                    <a:gd name="connsiteX0" fmla="*/ 8953 w 23240"/>
                    <a:gd name="connsiteY0" fmla="*/ 16192 h 24098"/>
                    <a:gd name="connsiteX1" fmla="*/ 13906 w 23240"/>
                    <a:gd name="connsiteY1" fmla="*/ 24098 h 24098"/>
                    <a:gd name="connsiteX2" fmla="*/ 14097 w 23240"/>
                    <a:gd name="connsiteY2" fmla="*/ 14764 h 24098"/>
                    <a:gd name="connsiteX3" fmla="*/ 23241 w 23240"/>
                    <a:gd name="connsiteY3" fmla="*/ 12478 h 24098"/>
                    <a:gd name="connsiteX4" fmla="*/ 14383 w 23240"/>
                    <a:gd name="connsiteY4" fmla="*/ 9430 h 24098"/>
                    <a:gd name="connsiteX5" fmla="*/ 15050 w 23240"/>
                    <a:gd name="connsiteY5" fmla="*/ 0 h 24098"/>
                    <a:gd name="connsiteX6" fmla="*/ 9334 w 23240"/>
                    <a:gd name="connsiteY6" fmla="*/ 7525 h 24098"/>
                    <a:gd name="connsiteX7" fmla="*/ 667 w 23240"/>
                    <a:gd name="connsiteY7" fmla="*/ 4000 h 24098"/>
                    <a:gd name="connsiteX8" fmla="*/ 6001 w 23240"/>
                    <a:gd name="connsiteY8" fmla="*/ 11716 h 24098"/>
                    <a:gd name="connsiteX9" fmla="*/ 0 w 23240"/>
                    <a:gd name="connsiteY9" fmla="*/ 18859 h 24098"/>
                    <a:gd name="connsiteX10" fmla="*/ 8953 w 23240"/>
                    <a:gd name="connsiteY10" fmla="*/ 16192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40" h="24098">
                      <a:moveTo>
                        <a:pt x="8953" y="16192"/>
                      </a:moveTo>
                      <a:lnTo>
                        <a:pt x="13906" y="24098"/>
                      </a:lnTo>
                      <a:lnTo>
                        <a:pt x="14097" y="14764"/>
                      </a:lnTo>
                      <a:lnTo>
                        <a:pt x="23241" y="12478"/>
                      </a:lnTo>
                      <a:lnTo>
                        <a:pt x="14383" y="9430"/>
                      </a:lnTo>
                      <a:lnTo>
                        <a:pt x="15050" y="0"/>
                      </a:lnTo>
                      <a:lnTo>
                        <a:pt x="9334" y="7525"/>
                      </a:lnTo>
                      <a:lnTo>
                        <a:pt x="667" y="4000"/>
                      </a:lnTo>
                      <a:lnTo>
                        <a:pt x="6001" y="11716"/>
                      </a:lnTo>
                      <a:lnTo>
                        <a:pt x="0" y="18859"/>
                      </a:lnTo>
                      <a:lnTo>
                        <a:pt x="8953" y="16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1" name="Freeform: Shape 1620">
                  <a:extLst>
                    <a:ext uri="{FF2B5EF4-FFF2-40B4-BE49-F238E27FC236}">
                      <a16:creationId xmlns:a16="http://schemas.microsoft.com/office/drawing/2014/main" id="{3E1D41A9-4B90-3A13-C455-375EACCE759D}"/>
                    </a:ext>
                  </a:extLst>
                </p:cNvPr>
                <p:cNvSpPr/>
                <p:nvPr/>
              </p:nvSpPr>
              <p:spPr>
                <a:xfrm>
                  <a:off x="8125864" y="2669149"/>
                  <a:ext cx="24383" cy="23526"/>
                </a:xfrm>
                <a:custGeom>
                  <a:avLst/>
                  <a:gdLst>
                    <a:gd name="connsiteX0" fmla="*/ 9525 w 24383"/>
                    <a:gd name="connsiteY0" fmla="*/ 14288 h 23526"/>
                    <a:gd name="connsiteX1" fmla="*/ 11811 w 24383"/>
                    <a:gd name="connsiteY1" fmla="*/ 23527 h 23526"/>
                    <a:gd name="connsiteX2" fmla="*/ 14859 w 24383"/>
                    <a:gd name="connsiteY2" fmla="*/ 14478 h 23526"/>
                    <a:gd name="connsiteX3" fmla="*/ 24384 w 24383"/>
                    <a:gd name="connsiteY3" fmla="*/ 15240 h 23526"/>
                    <a:gd name="connsiteX4" fmla="*/ 16764 w 24383"/>
                    <a:gd name="connsiteY4" fmla="*/ 9430 h 23526"/>
                    <a:gd name="connsiteX5" fmla="*/ 20383 w 24383"/>
                    <a:gd name="connsiteY5" fmla="*/ 667 h 23526"/>
                    <a:gd name="connsiteX6" fmla="*/ 12573 w 24383"/>
                    <a:gd name="connsiteY6" fmla="*/ 6096 h 23526"/>
                    <a:gd name="connsiteX7" fmla="*/ 5334 w 24383"/>
                    <a:gd name="connsiteY7" fmla="*/ 0 h 23526"/>
                    <a:gd name="connsiteX8" fmla="*/ 8096 w 24383"/>
                    <a:gd name="connsiteY8" fmla="*/ 9049 h 23526"/>
                    <a:gd name="connsiteX9" fmla="*/ 0 w 24383"/>
                    <a:gd name="connsiteY9" fmla="*/ 14097 h 23526"/>
                    <a:gd name="connsiteX10" fmla="*/ 9525 w 24383"/>
                    <a:gd name="connsiteY10" fmla="*/ 14288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3" h="23526">
                      <a:moveTo>
                        <a:pt x="9525" y="14288"/>
                      </a:moveTo>
                      <a:lnTo>
                        <a:pt x="11811" y="23527"/>
                      </a:lnTo>
                      <a:lnTo>
                        <a:pt x="14859" y="14478"/>
                      </a:lnTo>
                      <a:lnTo>
                        <a:pt x="24384" y="15240"/>
                      </a:lnTo>
                      <a:lnTo>
                        <a:pt x="16764" y="9430"/>
                      </a:lnTo>
                      <a:lnTo>
                        <a:pt x="20383" y="667"/>
                      </a:lnTo>
                      <a:lnTo>
                        <a:pt x="12573" y="6096"/>
                      </a:lnTo>
                      <a:lnTo>
                        <a:pt x="5334" y="0"/>
                      </a:lnTo>
                      <a:lnTo>
                        <a:pt x="8096" y="9049"/>
                      </a:lnTo>
                      <a:lnTo>
                        <a:pt x="0" y="14097"/>
                      </a:lnTo>
                      <a:lnTo>
                        <a:pt x="952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2" name="Freeform: Shape 1621">
                  <a:extLst>
                    <a:ext uri="{FF2B5EF4-FFF2-40B4-BE49-F238E27FC236}">
                      <a16:creationId xmlns:a16="http://schemas.microsoft.com/office/drawing/2014/main" id="{582D3C3D-9804-9C15-261C-4C8958E41047}"/>
                    </a:ext>
                  </a:extLst>
                </p:cNvPr>
                <p:cNvSpPr/>
                <p:nvPr/>
              </p:nvSpPr>
              <p:spPr>
                <a:xfrm>
                  <a:off x="9682345" y="2758875"/>
                  <a:ext cx="24860" cy="24002"/>
                </a:xfrm>
                <a:custGeom>
                  <a:avLst/>
                  <a:gdLst>
                    <a:gd name="connsiteX0" fmla="*/ 7715 w 24860"/>
                    <a:gd name="connsiteY0" fmla="*/ 14288 h 24002"/>
                    <a:gd name="connsiteX1" fmla="*/ 4096 w 24860"/>
                    <a:gd name="connsiteY1" fmla="*/ 23241 h 24002"/>
                    <a:gd name="connsiteX2" fmla="*/ 12002 w 24860"/>
                    <a:gd name="connsiteY2" fmla="*/ 17717 h 24002"/>
                    <a:gd name="connsiteX3" fmla="*/ 19431 w 24860"/>
                    <a:gd name="connsiteY3" fmla="*/ 24003 h 24002"/>
                    <a:gd name="connsiteX4" fmla="*/ 16669 w 24860"/>
                    <a:gd name="connsiteY4" fmla="*/ 14764 h 24002"/>
                    <a:gd name="connsiteX5" fmla="*/ 24860 w 24860"/>
                    <a:gd name="connsiteY5" fmla="*/ 9620 h 24002"/>
                    <a:gd name="connsiteX6" fmla="*/ 15145 w 24860"/>
                    <a:gd name="connsiteY6" fmla="*/ 9430 h 24002"/>
                    <a:gd name="connsiteX7" fmla="*/ 12859 w 24860"/>
                    <a:gd name="connsiteY7" fmla="*/ 0 h 24002"/>
                    <a:gd name="connsiteX8" fmla="*/ 9715 w 24860"/>
                    <a:gd name="connsiteY8" fmla="*/ 9144 h 24002"/>
                    <a:gd name="connsiteX9" fmla="*/ 0 w 24860"/>
                    <a:gd name="connsiteY9" fmla="*/ 8477 h 24002"/>
                    <a:gd name="connsiteX10" fmla="*/ 7715 w 24860"/>
                    <a:gd name="connsiteY10" fmla="*/ 14288 h 24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860" h="24002">
                      <a:moveTo>
                        <a:pt x="7715" y="14288"/>
                      </a:moveTo>
                      <a:lnTo>
                        <a:pt x="4096" y="23241"/>
                      </a:lnTo>
                      <a:lnTo>
                        <a:pt x="12002" y="17717"/>
                      </a:lnTo>
                      <a:lnTo>
                        <a:pt x="19431" y="24003"/>
                      </a:lnTo>
                      <a:lnTo>
                        <a:pt x="16669" y="14764"/>
                      </a:lnTo>
                      <a:lnTo>
                        <a:pt x="24860" y="9620"/>
                      </a:lnTo>
                      <a:lnTo>
                        <a:pt x="15145" y="9430"/>
                      </a:lnTo>
                      <a:lnTo>
                        <a:pt x="12859" y="0"/>
                      </a:lnTo>
                      <a:lnTo>
                        <a:pt x="9715" y="9144"/>
                      </a:lnTo>
                      <a:lnTo>
                        <a:pt x="0" y="8477"/>
                      </a:lnTo>
                      <a:lnTo>
                        <a:pt x="771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3" name="Freeform: Shape 1622">
                  <a:extLst>
                    <a:ext uri="{FF2B5EF4-FFF2-40B4-BE49-F238E27FC236}">
                      <a16:creationId xmlns:a16="http://schemas.microsoft.com/office/drawing/2014/main" id="{05D6C291-D676-1150-1DE0-3554BA495EB8}"/>
                    </a:ext>
                  </a:extLst>
                </p:cNvPr>
                <p:cNvSpPr/>
                <p:nvPr/>
              </p:nvSpPr>
              <p:spPr>
                <a:xfrm>
                  <a:off x="6713212" y="3243506"/>
                  <a:ext cx="24193" cy="25145"/>
                </a:xfrm>
                <a:custGeom>
                  <a:avLst/>
                  <a:gdLst>
                    <a:gd name="connsiteX0" fmla="*/ 6287 w 24193"/>
                    <a:gd name="connsiteY0" fmla="*/ 12192 h 25145"/>
                    <a:gd name="connsiteX1" fmla="*/ 0 w 24193"/>
                    <a:gd name="connsiteY1" fmla="*/ 19622 h 25145"/>
                    <a:gd name="connsiteX2" fmla="*/ 9335 w 24193"/>
                    <a:gd name="connsiteY2" fmla="*/ 16859 h 25145"/>
                    <a:gd name="connsiteX3" fmla="*/ 14478 w 24193"/>
                    <a:gd name="connsiteY3" fmla="*/ 25146 h 25145"/>
                    <a:gd name="connsiteX4" fmla="*/ 14764 w 24193"/>
                    <a:gd name="connsiteY4" fmla="*/ 15431 h 25145"/>
                    <a:gd name="connsiteX5" fmla="*/ 24194 w 24193"/>
                    <a:gd name="connsiteY5" fmla="*/ 13049 h 25145"/>
                    <a:gd name="connsiteX6" fmla="*/ 14954 w 24193"/>
                    <a:gd name="connsiteY6" fmla="*/ 9811 h 25145"/>
                    <a:gd name="connsiteX7" fmla="*/ 15716 w 24193"/>
                    <a:gd name="connsiteY7" fmla="*/ 0 h 25145"/>
                    <a:gd name="connsiteX8" fmla="*/ 9811 w 24193"/>
                    <a:gd name="connsiteY8" fmla="*/ 7811 h 25145"/>
                    <a:gd name="connsiteX9" fmla="*/ 762 w 24193"/>
                    <a:gd name="connsiteY9" fmla="*/ 4096 h 25145"/>
                    <a:gd name="connsiteX10" fmla="*/ 6287 w 24193"/>
                    <a:gd name="connsiteY10" fmla="*/ 12192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193" h="25145">
                      <a:moveTo>
                        <a:pt x="6287" y="12192"/>
                      </a:moveTo>
                      <a:lnTo>
                        <a:pt x="0" y="19622"/>
                      </a:lnTo>
                      <a:lnTo>
                        <a:pt x="9335" y="16859"/>
                      </a:lnTo>
                      <a:lnTo>
                        <a:pt x="14478" y="25146"/>
                      </a:lnTo>
                      <a:lnTo>
                        <a:pt x="14764" y="15431"/>
                      </a:lnTo>
                      <a:lnTo>
                        <a:pt x="24194" y="13049"/>
                      </a:lnTo>
                      <a:lnTo>
                        <a:pt x="14954" y="9811"/>
                      </a:lnTo>
                      <a:lnTo>
                        <a:pt x="15716" y="0"/>
                      </a:lnTo>
                      <a:lnTo>
                        <a:pt x="9811" y="7811"/>
                      </a:lnTo>
                      <a:lnTo>
                        <a:pt x="762" y="4096"/>
                      </a:lnTo>
                      <a:lnTo>
                        <a:pt x="6287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4" name="Freeform: Shape 1623">
                  <a:extLst>
                    <a:ext uri="{FF2B5EF4-FFF2-40B4-BE49-F238E27FC236}">
                      <a16:creationId xmlns:a16="http://schemas.microsoft.com/office/drawing/2014/main" id="{A53ADEAB-8E77-30B8-4F2A-1C57168D849B}"/>
                    </a:ext>
                  </a:extLst>
                </p:cNvPr>
                <p:cNvSpPr/>
                <p:nvPr/>
              </p:nvSpPr>
              <p:spPr>
                <a:xfrm>
                  <a:off x="9313918" y="2327201"/>
                  <a:ext cx="25336" cy="24479"/>
                </a:xfrm>
                <a:custGeom>
                  <a:avLst/>
                  <a:gdLst>
                    <a:gd name="connsiteX0" fmla="*/ 8382 w 25336"/>
                    <a:gd name="connsiteY0" fmla="*/ 9430 h 24479"/>
                    <a:gd name="connsiteX1" fmla="*/ 0 w 25336"/>
                    <a:gd name="connsiteY1" fmla="*/ 14669 h 24479"/>
                    <a:gd name="connsiteX2" fmla="*/ 9811 w 25336"/>
                    <a:gd name="connsiteY2" fmla="*/ 14859 h 24479"/>
                    <a:gd name="connsiteX3" fmla="*/ 12192 w 25336"/>
                    <a:gd name="connsiteY3" fmla="*/ 24479 h 24479"/>
                    <a:gd name="connsiteX4" fmla="*/ 15526 w 25336"/>
                    <a:gd name="connsiteY4" fmla="*/ 15145 h 24479"/>
                    <a:gd name="connsiteX5" fmla="*/ 25337 w 25336"/>
                    <a:gd name="connsiteY5" fmla="*/ 15812 h 24479"/>
                    <a:gd name="connsiteX6" fmla="*/ 17431 w 25336"/>
                    <a:gd name="connsiteY6" fmla="*/ 9811 h 24479"/>
                    <a:gd name="connsiteX7" fmla="*/ 21146 w 25336"/>
                    <a:gd name="connsiteY7" fmla="*/ 762 h 24479"/>
                    <a:gd name="connsiteX8" fmla="*/ 13049 w 25336"/>
                    <a:gd name="connsiteY8" fmla="*/ 6382 h 24479"/>
                    <a:gd name="connsiteX9" fmla="*/ 5524 w 25336"/>
                    <a:gd name="connsiteY9" fmla="*/ 0 h 24479"/>
                    <a:gd name="connsiteX10" fmla="*/ 8382 w 25336"/>
                    <a:gd name="connsiteY10" fmla="*/ 9430 h 2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336" h="24479">
                      <a:moveTo>
                        <a:pt x="8382" y="9430"/>
                      </a:moveTo>
                      <a:lnTo>
                        <a:pt x="0" y="14669"/>
                      </a:lnTo>
                      <a:lnTo>
                        <a:pt x="9811" y="14859"/>
                      </a:lnTo>
                      <a:lnTo>
                        <a:pt x="12192" y="24479"/>
                      </a:lnTo>
                      <a:lnTo>
                        <a:pt x="15526" y="15145"/>
                      </a:lnTo>
                      <a:lnTo>
                        <a:pt x="25337" y="15812"/>
                      </a:lnTo>
                      <a:lnTo>
                        <a:pt x="17431" y="9811"/>
                      </a:lnTo>
                      <a:lnTo>
                        <a:pt x="21146" y="762"/>
                      </a:lnTo>
                      <a:lnTo>
                        <a:pt x="13049" y="6382"/>
                      </a:lnTo>
                      <a:lnTo>
                        <a:pt x="5524" y="0"/>
                      </a:lnTo>
                      <a:lnTo>
                        <a:pt x="8382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5" name="Freeform: Shape 1624">
                  <a:extLst>
                    <a:ext uri="{FF2B5EF4-FFF2-40B4-BE49-F238E27FC236}">
                      <a16:creationId xmlns:a16="http://schemas.microsoft.com/office/drawing/2014/main" id="{095D5597-6CCF-3D2F-C781-5866271E3D7A}"/>
                    </a:ext>
                  </a:extLst>
                </p:cNvPr>
                <p:cNvSpPr/>
                <p:nvPr/>
              </p:nvSpPr>
              <p:spPr>
                <a:xfrm>
                  <a:off x="9136086" y="2192518"/>
                  <a:ext cx="24669" cy="25622"/>
                </a:xfrm>
                <a:custGeom>
                  <a:avLst/>
                  <a:gdLst>
                    <a:gd name="connsiteX0" fmla="*/ 9620 w 24669"/>
                    <a:gd name="connsiteY0" fmla="*/ 10001 h 25622"/>
                    <a:gd name="connsiteX1" fmla="*/ 0 w 24669"/>
                    <a:gd name="connsiteY1" fmla="*/ 12383 h 25622"/>
                    <a:gd name="connsiteX2" fmla="*/ 9430 w 24669"/>
                    <a:gd name="connsiteY2" fmla="*/ 15716 h 25622"/>
                    <a:gd name="connsiteX3" fmla="*/ 8668 w 24669"/>
                    <a:gd name="connsiteY3" fmla="*/ 25622 h 25622"/>
                    <a:gd name="connsiteX4" fmla="*/ 14764 w 24669"/>
                    <a:gd name="connsiteY4" fmla="*/ 17717 h 25622"/>
                    <a:gd name="connsiteX5" fmla="*/ 23908 w 24669"/>
                    <a:gd name="connsiteY5" fmla="*/ 21431 h 25622"/>
                    <a:gd name="connsiteX6" fmla="*/ 18288 w 24669"/>
                    <a:gd name="connsiteY6" fmla="*/ 13240 h 25622"/>
                    <a:gd name="connsiteX7" fmla="*/ 24670 w 24669"/>
                    <a:gd name="connsiteY7" fmla="*/ 5620 h 25622"/>
                    <a:gd name="connsiteX8" fmla="*/ 15145 w 24669"/>
                    <a:gd name="connsiteY8" fmla="*/ 8477 h 25622"/>
                    <a:gd name="connsiteX9" fmla="*/ 9906 w 24669"/>
                    <a:gd name="connsiteY9" fmla="*/ 0 h 25622"/>
                    <a:gd name="connsiteX10" fmla="*/ 9620 w 24669"/>
                    <a:gd name="connsiteY10" fmla="*/ 1000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669" h="25622">
                      <a:moveTo>
                        <a:pt x="9620" y="10001"/>
                      </a:moveTo>
                      <a:lnTo>
                        <a:pt x="0" y="12383"/>
                      </a:lnTo>
                      <a:lnTo>
                        <a:pt x="9430" y="15716"/>
                      </a:lnTo>
                      <a:lnTo>
                        <a:pt x="8668" y="25622"/>
                      </a:lnTo>
                      <a:lnTo>
                        <a:pt x="14764" y="17717"/>
                      </a:lnTo>
                      <a:lnTo>
                        <a:pt x="23908" y="21431"/>
                      </a:lnTo>
                      <a:lnTo>
                        <a:pt x="18288" y="13240"/>
                      </a:lnTo>
                      <a:lnTo>
                        <a:pt x="24670" y="5620"/>
                      </a:lnTo>
                      <a:lnTo>
                        <a:pt x="15145" y="8477"/>
                      </a:lnTo>
                      <a:lnTo>
                        <a:pt x="9906" y="0"/>
                      </a:lnTo>
                      <a:lnTo>
                        <a:pt x="9620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6" name="Freeform: Shape 1625">
                  <a:extLst>
                    <a:ext uri="{FF2B5EF4-FFF2-40B4-BE49-F238E27FC236}">
                      <a16:creationId xmlns:a16="http://schemas.microsoft.com/office/drawing/2014/main" id="{D1D59CAD-997E-FF83-0219-8A1E2D8C1B75}"/>
                    </a:ext>
                  </a:extLst>
                </p:cNvPr>
                <p:cNvSpPr/>
                <p:nvPr/>
              </p:nvSpPr>
              <p:spPr>
                <a:xfrm>
                  <a:off x="8580397" y="1941153"/>
                  <a:ext cx="51149" cy="49339"/>
                </a:xfrm>
                <a:custGeom>
                  <a:avLst/>
                  <a:gdLst>
                    <a:gd name="connsiteX0" fmla="*/ 19907 w 51149"/>
                    <a:gd name="connsiteY0" fmla="*/ 18764 h 49339"/>
                    <a:gd name="connsiteX1" fmla="*/ 0 w 51149"/>
                    <a:gd name="connsiteY1" fmla="*/ 17431 h 49339"/>
                    <a:gd name="connsiteX2" fmla="*/ 15907 w 51149"/>
                    <a:gd name="connsiteY2" fmla="*/ 29432 h 49339"/>
                    <a:gd name="connsiteX3" fmla="*/ 8382 w 51149"/>
                    <a:gd name="connsiteY3" fmla="*/ 47911 h 49339"/>
                    <a:gd name="connsiteX4" fmla="*/ 24765 w 51149"/>
                    <a:gd name="connsiteY4" fmla="*/ 36481 h 49339"/>
                    <a:gd name="connsiteX5" fmla="*/ 40005 w 51149"/>
                    <a:gd name="connsiteY5" fmla="*/ 49340 h 49339"/>
                    <a:gd name="connsiteX6" fmla="*/ 34290 w 51149"/>
                    <a:gd name="connsiteY6" fmla="*/ 30290 h 49339"/>
                    <a:gd name="connsiteX7" fmla="*/ 51149 w 51149"/>
                    <a:gd name="connsiteY7" fmla="*/ 19717 h 49339"/>
                    <a:gd name="connsiteX8" fmla="*/ 31242 w 51149"/>
                    <a:gd name="connsiteY8" fmla="*/ 19336 h 49339"/>
                    <a:gd name="connsiteX9" fmla="*/ 26479 w 51149"/>
                    <a:gd name="connsiteY9" fmla="*/ 0 h 49339"/>
                    <a:gd name="connsiteX10" fmla="*/ 19907 w 51149"/>
                    <a:gd name="connsiteY10" fmla="*/ 18764 h 49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149" h="49339">
                      <a:moveTo>
                        <a:pt x="19907" y="18764"/>
                      </a:moveTo>
                      <a:lnTo>
                        <a:pt x="0" y="17431"/>
                      </a:lnTo>
                      <a:lnTo>
                        <a:pt x="15907" y="29432"/>
                      </a:lnTo>
                      <a:lnTo>
                        <a:pt x="8382" y="47911"/>
                      </a:lnTo>
                      <a:lnTo>
                        <a:pt x="24765" y="36481"/>
                      </a:lnTo>
                      <a:lnTo>
                        <a:pt x="40005" y="49340"/>
                      </a:lnTo>
                      <a:lnTo>
                        <a:pt x="34290" y="30290"/>
                      </a:lnTo>
                      <a:lnTo>
                        <a:pt x="51149" y="19717"/>
                      </a:lnTo>
                      <a:lnTo>
                        <a:pt x="31242" y="19336"/>
                      </a:lnTo>
                      <a:lnTo>
                        <a:pt x="26479" y="0"/>
                      </a:lnTo>
                      <a:lnTo>
                        <a:pt x="19907" y="1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7" name="Freeform: Shape 1626">
                  <a:extLst>
                    <a:ext uri="{FF2B5EF4-FFF2-40B4-BE49-F238E27FC236}">
                      <a16:creationId xmlns:a16="http://schemas.microsoft.com/office/drawing/2014/main" id="{B7AF5809-055F-9EE5-6A42-8FF544ABD013}"/>
                    </a:ext>
                  </a:extLst>
                </p:cNvPr>
                <p:cNvSpPr/>
                <p:nvPr/>
              </p:nvSpPr>
              <p:spPr>
                <a:xfrm>
                  <a:off x="6918952" y="3105013"/>
                  <a:ext cx="25241" cy="26098"/>
                </a:xfrm>
                <a:custGeom>
                  <a:avLst/>
                  <a:gdLst>
                    <a:gd name="connsiteX0" fmla="*/ 10192 w 25241"/>
                    <a:gd name="connsiteY0" fmla="*/ 8096 h 26098"/>
                    <a:gd name="connsiteX1" fmla="*/ 762 w 25241"/>
                    <a:gd name="connsiteY1" fmla="*/ 4286 h 26098"/>
                    <a:gd name="connsiteX2" fmla="*/ 6572 w 25241"/>
                    <a:gd name="connsiteY2" fmla="*/ 12668 h 26098"/>
                    <a:gd name="connsiteX3" fmla="*/ 0 w 25241"/>
                    <a:gd name="connsiteY3" fmla="*/ 20479 h 26098"/>
                    <a:gd name="connsiteX4" fmla="*/ 9716 w 25241"/>
                    <a:gd name="connsiteY4" fmla="*/ 17526 h 26098"/>
                    <a:gd name="connsiteX5" fmla="*/ 15145 w 25241"/>
                    <a:gd name="connsiteY5" fmla="*/ 26099 h 26098"/>
                    <a:gd name="connsiteX6" fmla="*/ 15335 w 25241"/>
                    <a:gd name="connsiteY6" fmla="*/ 16002 h 26098"/>
                    <a:gd name="connsiteX7" fmla="*/ 25241 w 25241"/>
                    <a:gd name="connsiteY7" fmla="*/ 13525 h 26098"/>
                    <a:gd name="connsiteX8" fmla="*/ 15621 w 25241"/>
                    <a:gd name="connsiteY8" fmla="*/ 10192 h 26098"/>
                    <a:gd name="connsiteX9" fmla="*/ 16383 w 25241"/>
                    <a:gd name="connsiteY9" fmla="*/ 0 h 26098"/>
                    <a:gd name="connsiteX10" fmla="*/ 10192 w 25241"/>
                    <a:gd name="connsiteY10" fmla="*/ 8096 h 2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241" h="26098">
                      <a:moveTo>
                        <a:pt x="10192" y="8096"/>
                      </a:move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479"/>
                      </a:lnTo>
                      <a:lnTo>
                        <a:pt x="9716" y="17526"/>
                      </a:lnTo>
                      <a:lnTo>
                        <a:pt x="15145" y="26099"/>
                      </a:lnTo>
                      <a:lnTo>
                        <a:pt x="15335" y="16002"/>
                      </a:lnTo>
                      <a:lnTo>
                        <a:pt x="25241" y="13525"/>
                      </a:lnTo>
                      <a:lnTo>
                        <a:pt x="15621" y="10192"/>
                      </a:lnTo>
                      <a:lnTo>
                        <a:pt x="16383" y="0"/>
                      </a:lnTo>
                      <a:lnTo>
                        <a:pt x="10192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8" name="Freeform: Shape 1627">
                  <a:extLst>
                    <a:ext uri="{FF2B5EF4-FFF2-40B4-BE49-F238E27FC236}">
                      <a16:creationId xmlns:a16="http://schemas.microsoft.com/office/drawing/2014/main" id="{0A5374A0-49FA-96CF-4144-DF3E5B03EEC4}"/>
                    </a:ext>
                  </a:extLst>
                </p:cNvPr>
                <p:cNvSpPr/>
                <p:nvPr/>
              </p:nvSpPr>
              <p:spPr>
                <a:xfrm>
                  <a:off x="9174662" y="2415117"/>
                  <a:ext cx="26384" cy="25527"/>
                </a:xfrm>
                <a:custGeom>
                  <a:avLst/>
                  <a:gdLst>
                    <a:gd name="connsiteX0" fmla="*/ 13621 w 26384"/>
                    <a:gd name="connsiteY0" fmla="*/ 6668 h 25527"/>
                    <a:gd name="connsiteX1" fmla="*/ 5810 w 26384"/>
                    <a:gd name="connsiteY1" fmla="*/ 0 h 25527"/>
                    <a:gd name="connsiteX2" fmla="*/ 8763 w 26384"/>
                    <a:gd name="connsiteY2" fmla="*/ 9811 h 25527"/>
                    <a:gd name="connsiteX3" fmla="*/ 0 w 26384"/>
                    <a:gd name="connsiteY3" fmla="*/ 15240 h 25527"/>
                    <a:gd name="connsiteX4" fmla="*/ 10287 w 26384"/>
                    <a:gd name="connsiteY4" fmla="*/ 15526 h 25527"/>
                    <a:gd name="connsiteX5" fmla="*/ 12763 w 26384"/>
                    <a:gd name="connsiteY5" fmla="*/ 25527 h 25527"/>
                    <a:gd name="connsiteX6" fmla="*/ 16192 w 26384"/>
                    <a:gd name="connsiteY6" fmla="*/ 15812 h 25527"/>
                    <a:gd name="connsiteX7" fmla="*/ 26384 w 26384"/>
                    <a:gd name="connsiteY7" fmla="*/ 16478 h 25527"/>
                    <a:gd name="connsiteX8" fmla="*/ 18192 w 26384"/>
                    <a:gd name="connsiteY8" fmla="*/ 10287 h 25527"/>
                    <a:gd name="connsiteX9" fmla="*/ 22098 w 26384"/>
                    <a:gd name="connsiteY9" fmla="*/ 762 h 25527"/>
                    <a:gd name="connsiteX10" fmla="*/ 13621 w 26384"/>
                    <a:gd name="connsiteY10" fmla="*/ 6668 h 25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527">
                      <a:moveTo>
                        <a:pt x="13621" y="6668"/>
                      </a:moveTo>
                      <a:lnTo>
                        <a:pt x="5810" y="0"/>
                      </a:lnTo>
                      <a:lnTo>
                        <a:pt x="8763" y="9811"/>
                      </a:lnTo>
                      <a:lnTo>
                        <a:pt x="0" y="15240"/>
                      </a:lnTo>
                      <a:lnTo>
                        <a:pt x="10287" y="15526"/>
                      </a:lnTo>
                      <a:lnTo>
                        <a:pt x="12763" y="25527"/>
                      </a:lnTo>
                      <a:lnTo>
                        <a:pt x="16192" y="15812"/>
                      </a:lnTo>
                      <a:lnTo>
                        <a:pt x="26384" y="16478"/>
                      </a:lnTo>
                      <a:lnTo>
                        <a:pt x="18192" y="10287"/>
                      </a:lnTo>
                      <a:lnTo>
                        <a:pt x="22098" y="762"/>
                      </a:lnTo>
                      <a:lnTo>
                        <a:pt x="13621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29" name="Freeform: Shape 1628">
                  <a:extLst>
                    <a:ext uri="{FF2B5EF4-FFF2-40B4-BE49-F238E27FC236}">
                      <a16:creationId xmlns:a16="http://schemas.microsoft.com/office/drawing/2014/main" id="{CE387CBB-7865-C2CA-875A-0EB17FD17390}"/>
                    </a:ext>
                  </a:extLst>
                </p:cNvPr>
                <p:cNvSpPr/>
                <p:nvPr/>
              </p:nvSpPr>
              <p:spPr>
                <a:xfrm>
                  <a:off x="7548364" y="2779353"/>
                  <a:ext cx="25812" cy="26670"/>
                </a:xfrm>
                <a:custGeom>
                  <a:avLst/>
                  <a:gdLst>
                    <a:gd name="connsiteX0" fmla="*/ 15811 w 25812"/>
                    <a:gd name="connsiteY0" fmla="*/ 8858 h 26670"/>
                    <a:gd name="connsiteX1" fmla="*/ 10382 w 25812"/>
                    <a:gd name="connsiteY1" fmla="*/ 0 h 26670"/>
                    <a:gd name="connsiteX2" fmla="*/ 10096 w 25812"/>
                    <a:gd name="connsiteY2" fmla="*/ 10382 h 26670"/>
                    <a:gd name="connsiteX3" fmla="*/ 0 w 25812"/>
                    <a:gd name="connsiteY3" fmla="*/ 12859 h 26670"/>
                    <a:gd name="connsiteX4" fmla="*/ 9811 w 25812"/>
                    <a:gd name="connsiteY4" fmla="*/ 16288 h 26670"/>
                    <a:gd name="connsiteX5" fmla="*/ 9049 w 25812"/>
                    <a:gd name="connsiteY5" fmla="*/ 26670 h 26670"/>
                    <a:gd name="connsiteX6" fmla="*/ 15335 w 25812"/>
                    <a:gd name="connsiteY6" fmla="*/ 18383 h 26670"/>
                    <a:gd name="connsiteX7" fmla="*/ 24956 w 25812"/>
                    <a:gd name="connsiteY7" fmla="*/ 22288 h 26670"/>
                    <a:gd name="connsiteX8" fmla="*/ 19050 w 25812"/>
                    <a:gd name="connsiteY8" fmla="*/ 13811 h 26670"/>
                    <a:gd name="connsiteX9" fmla="*/ 25813 w 25812"/>
                    <a:gd name="connsiteY9" fmla="*/ 5810 h 26670"/>
                    <a:gd name="connsiteX10" fmla="*/ 15811 w 25812"/>
                    <a:gd name="connsiteY10" fmla="*/ 8858 h 26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812" h="26670">
                      <a:moveTo>
                        <a:pt x="15811" y="8858"/>
                      </a:moveTo>
                      <a:lnTo>
                        <a:pt x="10382" y="0"/>
                      </a:lnTo>
                      <a:lnTo>
                        <a:pt x="10096" y="10382"/>
                      </a:lnTo>
                      <a:lnTo>
                        <a:pt x="0" y="12859"/>
                      </a:lnTo>
                      <a:lnTo>
                        <a:pt x="9811" y="16288"/>
                      </a:lnTo>
                      <a:lnTo>
                        <a:pt x="9049" y="26670"/>
                      </a:lnTo>
                      <a:lnTo>
                        <a:pt x="15335" y="18383"/>
                      </a:lnTo>
                      <a:lnTo>
                        <a:pt x="24956" y="22288"/>
                      </a:lnTo>
                      <a:lnTo>
                        <a:pt x="19050" y="13811"/>
                      </a:lnTo>
                      <a:lnTo>
                        <a:pt x="25813" y="5810"/>
                      </a:lnTo>
                      <a:lnTo>
                        <a:pt x="15811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0" name="Freeform: Shape 1629">
                  <a:extLst>
                    <a:ext uri="{FF2B5EF4-FFF2-40B4-BE49-F238E27FC236}">
                      <a16:creationId xmlns:a16="http://schemas.microsoft.com/office/drawing/2014/main" id="{226A4A19-9719-EE92-2D77-8C7236E929F2}"/>
                    </a:ext>
                  </a:extLst>
                </p:cNvPr>
                <p:cNvSpPr/>
                <p:nvPr/>
              </p:nvSpPr>
              <p:spPr>
                <a:xfrm>
                  <a:off x="8313983" y="2289387"/>
                  <a:ext cx="26955" cy="26003"/>
                </a:xfrm>
                <a:custGeom>
                  <a:avLst/>
                  <a:gdLst>
                    <a:gd name="connsiteX0" fmla="*/ 16478 w 26955"/>
                    <a:gd name="connsiteY0" fmla="*/ 10192 h 26003"/>
                    <a:gd name="connsiteX1" fmla="*/ 13907 w 26955"/>
                    <a:gd name="connsiteY1" fmla="*/ 0 h 26003"/>
                    <a:gd name="connsiteX2" fmla="*/ 10478 w 26955"/>
                    <a:gd name="connsiteY2" fmla="*/ 9906 h 26003"/>
                    <a:gd name="connsiteX3" fmla="*/ 0 w 26955"/>
                    <a:gd name="connsiteY3" fmla="*/ 9144 h 26003"/>
                    <a:gd name="connsiteX4" fmla="*/ 8382 w 26955"/>
                    <a:gd name="connsiteY4" fmla="*/ 15526 h 26003"/>
                    <a:gd name="connsiteX5" fmla="*/ 4382 w 26955"/>
                    <a:gd name="connsiteY5" fmla="*/ 25241 h 26003"/>
                    <a:gd name="connsiteX6" fmla="*/ 13049 w 26955"/>
                    <a:gd name="connsiteY6" fmla="*/ 19241 h 26003"/>
                    <a:gd name="connsiteX7" fmla="*/ 21050 w 26955"/>
                    <a:gd name="connsiteY7" fmla="*/ 26003 h 26003"/>
                    <a:gd name="connsiteX8" fmla="*/ 18002 w 26955"/>
                    <a:gd name="connsiteY8" fmla="*/ 16002 h 26003"/>
                    <a:gd name="connsiteX9" fmla="*/ 26956 w 26955"/>
                    <a:gd name="connsiteY9" fmla="*/ 10478 h 26003"/>
                    <a:gd name="connsiteX10" fmla="*/ 16478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478" y="10192"/>
                      </a:moveTo>
                      <a:lnTo>
                        <a:pt x="13907" y="0"/>
                      </a:lnTo>
                      <a:lnTo>
                        <a:pt x="10478" y="9906"/>
                      </a:lnTo>
                      <a:lnTo>
                        <a:pt x="0" y="9144"/>
                      </a:lnTo>
                      <a:lnTo>
                        <a:pt x="8382" y="15526"/>
                      </a:lnTo>
                      <a:lnTo>
                        <a:pt x="4382" y="25241"/>
                      </a:lnTo>
                      <a:lnTo>
                        <a:pt x="13049" y="19241"/>
                      </a:lnTo>
                      <a:lnTo>
                        <a:pt x="21050" y="26003"/>
                      </a:lnTo>
                      <a:lnTo>
                        <a:pt x="18002" y="16002"/>
                      </a:lnTo>
                      <a:lnTo>
                        <a:pt x="26956" y="10478"/>
                      </a:lnTo>
                      <a:lnTo>
                        <a:pt x="16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1" name="Freeform: Shape 1630">
                  <a:extLst>
                    <a:ext uri="{FF2B5EF4-FFF2-40B4-BE49-F238E27FC236}">
                      <a16:creationId xmlns:a16="http://schemas.microsoft.com/office/drawing/2014/main" id="{BE14EF77-8325-E76C-82A4-6A5FEB0672D6}"/>
                    </a:ext>
                  </a:extLst>
                </p:cNvPr>
                <p:cNvSpPr/>
                <p:nvPr/>
              </p:nvSpPr>
              <p:spPr>
                <a:xfrm>
                  <a:off x="8976828" y="2369874"/>
                  <a:ext cx="26193" cy="27241"/>
                </a:xfrm>
                <a:custGeom>
                  <a:avLst/>
                  <a:gdLst>
                    <a:gd name="connsiteX0" fmla="*/ 16193 w 26193"/>
                    <a:gd name="connsiteY0" fmla="*/ 10573 h 27241"/>
                    <a:gd name="connsiteX1" fmla="*/ 16954 w 26193"/>
                    <a:gd name="connsiteY1" fmla="*/ 0 h 27241"/>
                    <a:gd name="connsiteX2" fmla="*/ 10573 w 26193"/>
                    <a:gd name="connsiteY2" fmla="*/ 8477 h 27241"/>
                    <a:gd name="connsiteX3" fmla="*/ 762 w 26193"/>
                    <a:gd name="connsiteY3" fmla="*/ 4477 h 27241"/>
                    <a:gd name="connsiteX4" fmla="*/ 6763 w 26193"/>
                    <a:gd name="connsiteY4" fmla="*/ 13144 h 27241"/>
                    <a:gd name="connsiteX5" fmla="*/ 0 w 26193"/>
                    <a:gd name="connsiteY5" fmla="*/ 21241 h 27241"/>
                    <a:gd name="connsiteX6" fmla="*/ 10097 w 26193"/>
                    <a:gd name="connsiteY6" fmla="*/ 18193 h 27241"/>
                    <a:gd name="connsiteX7" fmla="*/ 15716 w 26193"/>
                    <a:gd name="connsiteY7" fmla="*/ 27242 h 27241"/>
                    <a:gd name="connsiteX8" fmla="*/ 15907 w 26193"/>
                    <a:gd name="connsiteY8" fmla="*/ 16669 h 27241"/>
                    <a:gd name="connsiteX9" fmla="*/ 26194 w 26193"/>
                    <a:gd name="connsiteY9" fmla="*/ 14097 h 27241"/>
                    <a:gd name="connsiteX10" fmla="*/ 16193 w 26193"/>
                    <a:gd name="connsiteY10" fmla="*/ 10573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193" h="27241">
                      <a:moveTo>
                        <a:pt x="16193" y="10573"/>
                      </a:moveTo>
                      <a:lnTo>
                        <a:pt x="16954" y="0"/>
                      </a:lnTo>
                      <a:lnTo>
                        <a:pt x="10573" y="8477"/>
                      </a:lnTo>
                      <a:lnTo>
                        <a:pt x="762" y="4477"/>
                      </a:lnTo>
                      <a:lnTo>
                        <a:pt x="6763" y="13144"/>
                      </a:lnTo>
                      <a:lnTo>
                        <a:pt x="0" y="21241"/>
                      </a:lnTo>
                      <a:lnTo>
                        <a:pt x="10097" y="18193"/>
                      </a:lnTo>
                      <a:lnTo>
                        <a:pt x="15716" y="27242"/>
                      </a:lnTo>
                      <a:lnTo>
                        <a:pt x="15907" y="16669"/>
                      </a:lnTo>
                      <a:lnTo>
                        <a:pt x="26194" y="14097"/>
                      </a:lnTo>
                      <a:lnTo>
                        <a:pt x="16193" y="10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2" name="Freeform: Shape 1631">
                  <a:extLst>
                    <a:ext uri="{FF2B5EF4-FFF2-40B4-BE49-F238E27FC236}">
                      <a16:creationId xmlns:a16="http://schemas.microsoft.com/office/drawing/2014/main" id="{B94F250F-2A77-64CB-7489-A3E6023A77A5}"/>
                    </a:ext>
                  </a:extLst>
                </p:cNvPr>
                <p:cNvSpPr/>
                <p:nvPr/>
              </p:nvSpPr>
              <p:spPr>
                <a:xfrm>
                  <a:off x="7904599" y="2262146"/>
                  <a:ext cx="27527" cy="26574"/>
                </a:xfrm>
                <a:custGeom>
                  <a:avLst/>
                  <a:gdLst>
                    <a:gd name="connsiteX0" fmla="*/ 19050 w 27527"/>
                    <a:gd name="connsiteY0" fmla="*/ 10668 h 26574"/>
                    <a:gd name="connsiteX1" fmla="*/ 23050 w 27527"/>
                    <a:gd name="connsiteY1" fmla="*/ 762 h 26574"/>
                    <a:gd name="connsiteX2" fmla="*/ 14192 w 27527"/>
                    <a:gd name="connsiteY2" fmla="*/ 6858 h 26574"/>
                    <a:gd name="connsiteX3" fmla="*/ 6001 w 27527"/>
                    <a:gd name="connsiteY3" fmla="*/ 0 h 26574"/>
                    <a:gd name="connsiteX4" fmla="*/ 9144 w 27527"/>
                    <a:gd name="connsiteY4" fmla="*/ 10287 h 26574"/>
                    <a:gd name="connsiteX5" fmla="*/ 0 w 27527"/>
                    <a:gd name="connsiteY5" fmla="*/ 15907 h 26574"/>
                    <a:gd name="connsiteX6" fmla="*/ 10763 w 27527"/>
                    <a:gd name="connsiteY6" fmla="*/ 16192 h 26574"/>
                    <a:gd name="connsiteX7" fmla="*/ 13335 w 27527"/>
                    <a:gd name="connsiteY7" fmla="*/ 26575 h 26574"/>
                    <a:gd name="connsiteX8" fmla="*/ 16859 w 27527"/>
                    <a:gd name="connsiteY8" fmla="*/ 16383 h 26574"/>
                    <a:gd name="connsiteX9" fmla="*/ 27527 w 27527"/>
                    <a:gd name="connsiteY9" fmla="*/ 17145 h 26574"/>
                    <a:gd name="connsiteX10" fmla="*/ 19050 w 27527"/>
                    <a:gd name="connsiteY10" fmla="*/ 10668 h 26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6574">
                      <a:moveTo>
                        <a:pt x="19050" y="10668"/>
                      </a:moveTo>
                      <a:lnTo>
                        <a:pt x="23050" y="762"/>
                      </a:lnTo>
                      <a:lnTo>
                        <a:pt x="14192" y="6858"/>
                      </a:lnTo>
                      <a:lnTo>
                        <a:pt x="6001" y="0"/>
                      </a:lnTo>
                      <a:lnTo>
                        <a:pt x="9144" y="10287"/>
                      </a:lnTo>
                      <a:lnTo>
                        <a:pt x="0" y="15907"/>
                      </a:lnTo>
                      <a:lnTo>
                        <a:pt x="10763" y="16192"/>
                      </a:lnTo>
                      <a:lnTo>
                        <a:pt x="13335" y="26575"/>
                      </a:lnTo>
                      <a:lnTo>
                        <a:pt x="16859" y="16383"/>
                      </a:lnTo>
                      <a:lnTo>
                        <a:pt x="27527" y="17145"/>
                      </a:lnTo>
                      <a:lnTo>
                        <a:pt x="19050" y="10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3" name="Freeform: Shape 1632">
                  <a:extLst>
                    <a:ext uri="{FF2B5EF4-FFF2-40B4-BE49-F238E27FC236}">
                      <a16:creationId xmlns:a16="http://schemas.microsoft.com/office/drawing/2014/main" id="{6C618778-1252-A5FB-4A9F-426757284E44}"/>
                    </a:ext>
                  </a:extLst>
                </p:cNvPr>
                <p:cNvSpPr/>
                <p:nvPr/>
              </p:nvSpPr>
              <p:spPr>
                <a:xfrm>
                  <a:off x="9091413" y="2558278"/>
                  <a:ext cx="26860" cy="27812"/>
                </a:xfrm>
                <a:custGeom>
                  <a:avLst/>
                  <a:gdLst>
                    <a:gd name="connsiteX0" fmla="*/ 19812 w 26860"/>
                    <a:gd name="connsiteY0" fmla="*/ 14383 h 27812"/>
                    <a:gd name="connsiteX1" fmla="*/ 26861 w 26860"/>
                    <a:gd name="connsiteY1" fmla="*/ 6096 h 27812"/>
                    <a:gd name="connsiteX2" fmla="*/ 16478 w 26860"/>
                    <a:gd name="connsiteY2" fmla="*/ 9239 h 27812"/>
                    <a:gd name="connsiteX3" fmla="*/ 10763 w 26860"/>
                    <a:gd name="connsiteY3" fmla="*/ 0 h 27812"/>
                    <a:gd name="connsiteX4" fmla="*/ 10478 w 26860"/>
                    <a:gd name="connsiteY4" fmla="*/ 10858 h 27812"/>
                    <a:gd name="connsiteX5" fmla="*/ 0 w 26860"/>
                    <a:gd name="connsiteY5" fmla="*/ 13430 h 27812"/>
                    <a:gd name="connsiteX6" fmla="*/ 10192 w 26860"/>
                    <a:gd name="connsiteY6" fmla="*/ 17050 h 27812"/>
                    <a:gd name="connsiteX7" fmla="*/ 9430 w 26860"/>
                    <a:gd name="connsiteY7" fmla="*/ 27813 h 27812"/>
                    <a:gd name="connsiteX8" fmla="*/ 16002 w 26860"/>
                    <a:gd name="connsiteY8" fmla="*/ 19145 h 27812"/>
                    <a:gd name="connsiteX9" fmla="*/ 26003 w 26860"/>
                    <a:gd name="connsiteY9" fmla="*/ 23241 h 27812"/>
                    <a:gd name="connsiteX10" fmla="*/ 19812 w 26860"/>
                    <a:gd name="connsiteY10" fmla="*/ 14383 h 27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860" h="27812">
                      <a:moveTo>
                        <a:pt x="19812" y="14383"/>
                      </a:moveTo>
                      <a:lnTo>
                        <a:pt x="26861" y="6096"/>
                      </a:lnTo>
                      <a:lnTo>
                        <a:pt x="16478" y="9239"/>
                      </a:lnTo>
                      <a:lnTo>
                        <a:pt x="10763" y="0"/>
                      </a:lnTo>
                      <a:lnTo>
                        <a:pt x="10478" y="10858"/>
                      </a:lnTo>
                      <a:lnTo>
                        <a:pt x="0" y="13430"/>
                      </a:lnTo>
                      <a:lnTo>
                        <a:pt x="10192" y="17050"/>
                      </a:lnTo>
                      <a:lnTo>
                        <a:pt x="9430" y="27813"/>
                      </a:lnTo>
                      <a:lnTo>
                        <a:pt x="16002" y="19145"/>
                      </a:lnTo>
                      <a:lnTo>
                        <a:pt x="26003" y="23241"/>
                      </a:lnTo>
                      <a:lnTo>
                        <a:pt x="19812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4" name="Freeform: Shape 1633">
                  <a:extLst>
                    <a:ext uri="{FF2B5EF4-FFF2-40B4-BE49-F238E27FC236}">
                      <a16:creationId xmlns:a16="http://schemas.microsoft.com/office/drawing/2014/main" id="{08385A57-AFD3-E58E-5356-6D321218B3A8}"/>
                    </a:ext>
                  </a:extLst>
                </p:cNvPr>
                <p:cNvSpPr/>
                <p:nvPr/>
              </p:nvSpPr>
              <p:spPr>
                <a:xfrm>
                  <a:off x="13720373" y="1568535"/>
                  <a:ext cx="3810" cy="3714"/>
                </a:xfrm>
                <a:custGeom>
                  <a:avLst/>
                  <a:gdLst>
                    <a:gd name="connsiteX0" fmla="*/ 2286 w 3810"/>
                    <a:gd name="connsiteY0" fmla="*/ 2286 h 3714"/>
                    <a:gd name="connsiteX1" fmla="*/ 3810 w 3810"/>
                    <a:gd name="connsiteY1" fmla="*/ 2381 h 3714"/>
                    <a:gd name="connsiteX2" fmla="*/ 2667 w 3810"/>
                    <a:gd name="connsiteY2" fmla="*/ 1429 h 3714"/>
                    <a:gd name="connsiteX3" fmla="*/ 3239 w 3810"/>
                    <a:gd name="connsiteY3" fmla="*/ 95 h 3714"/>
                    <a:gd name="connsiteX4" fmla="*/ 2000 w 3810"/>
                    <a:gd name="connsiteY4" fmla="*/ 952 h 3714"/>
                    <a:gd name="connsiteX5" fmla="*/ 858 w 3810"/>
                    <a:gd name="connsiteY5" fmla="*/ 0 h 3714"/>
                    <a:gd name="connsiteX6" fmla="*/ 1238 w 3810"/>
                    <a:gd name="connsiteY6" fmla="*/ 1429 h 3714"/>
                    <a:gd name="connsiteX7" fmla="*/ 0 w 3810"/>
                    <a:gd name="connsiteY7" fmla="*/ 2191 h 3714"/>
                    <a:gd name="connsiteX8" fmla="*/ 1524 w 3810"/>
                    <a:gd name="connsiteY8" fmla="*/ 2191 h 3714"/>
                    <a:gd name="connsiteX9" fmla="*/ 1810 w 3810"/>
                    <a:gd name="connsiteY9" fmla="*/ 3715 h 3714"/>
                    <a:gd name="connsiteX10" fmla="*/ 2286 w 3810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714">
                      <a:moveTo>
                        <a:pt x="2286" y="2286"/>
                      </a:moveTo>
                      <a:lnTo>
                        <a:pt x="3810" y="2381"/>
                      </a:lnTo>
                      <a:lnTo>
                        <a:pt x="2667" y="1429"/>
                      </a:lnTo>
                      <a:lnTo>
                        <a:pt x="3239" y="95"/>
                      </a:lnTo>
                      <a:lnTo>
                        <a:pt x="2000" y="952"/>
                      </a:lnTo>
                      <a:lnTo>
                        <a:pt x="858" y="0"/>
                      </a:lnTo>
                      <a:lnTo>
                        <a:pt x="1238" y="1429"/>
                      </a:lnTo>
                      <a:lnTo>
                        <a:pt x="0" y="2191"/>
                      </a:lnTo>
                      <a:lnTo>
                        <a:pt x="1524" y="2191"/>
                      </a:lnTo>
                      <a:lnTo>
                        <a:pt x="1810" y="3715"/>
                      </a:lnTo>
                      <a:lnTo>
                        <a:pt x="2286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5" name="Freeform: Shape 1634">
                  <a:extLst>
                    <a:ext uri="{FF2B5EF4-FFF2-40B4-BE49-F238E27FC236}">
                      <a16:creationId xmlns:a16="http://schemas.microsoft.com/office/drawing/2014/main" id="{8786E907-15B4-40AA-FD93-2E12EB7B78A4}"/>
                    </a:ext>
                  </a:extLst>
                </p:cNvPr>
                <p:cNvSpPr/>
                <p:nvPr/>
              </p:nvSpPr>
              <p:spPr>
                <a:xfrm>
                  <a:off x="13669890" y="1601682"/>
                  <a:ext cx="3905" cy="3810"/>
                </a:xfrm>
                <a:custGeom>
                  <a:avLst/>
                  <a:gdLst>
                    <a:gd name="connsiteX0" fmla="*/ 1905 w 3905"/>
                    <a:gd name="connsiteY0" fmla="*/ 2857 h 3810"/>
                    <a:gd name="connsiteX1" fmla="*/ 3048 w 3905"/>
                    <a:gd name="connsiteY1" fmla="*/ 3810 h 3810"/>
                    <a:gd name="connsiteX2" fmla="*/ 2667 w 3905"/>
                    <a:gd name="connsiteY2" fmla="*/ 2381 h 3810"/>
                    <a:gd name="connsiteX3" fmla="*/ 3906 w 3905"/>
                    <a:gd name="connsiteY3" fmla="*/ 1524 h 3810"/>
                    <a:gd name="connsiteX4" fmla="*/ 2381 w 3905"/>
                    <a:gd name="connsiteY4" fmla="*/ 1524 h 3810"/>
                    <a:gd name="connsiteX5" fmla="*/ 2000 w 3905"/>
                    <a:gd name="connsiteY5" fmla="*/ 0 h 3810"/>
                    <a:gd name="connsiteX6" fmla="*/ 1524 w 3905"/>
                    <a:gd name="connsiteY6" fmla="*/ 1429 h 3810"/>
                    <a:gd name="connsiteX7" fmla="*/ 0 w 3905"/>
                    <a:gd name="connsiteY7" fmla="*/ 1333 h 3810"/>
                    <a:gd name="connsiteX8" fmla="*/ 1238 w 3905"/>
                    <a:gd name="connsiteY8" fmla="*/ 2286 h 3810"/>
                    <a:gd name="connsiteX9" fmla="*/ 667 w 3905"/>
                    <a:gd name="connsiteY9" fmla="*/ 3715 h 3810"/>
                    <a:gd name="connsiteX10" fmla="*/ 1905 w 3905"/>
                    <a:gd name="connsiteY10" fmla="*/ 2857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3810">
                      <a:moveTo>
                        <a:pt x="1905" y="2857"/>
                      </a:moveTo>
                      <a:lnTo>
                        <a:pt x="3048" y="3810"/>
                      </a:lnTo>
                      <a:lnTo>
                        <a:pt x="2667" y="2381"/>
                      </a:lnTo>
                      <a:lnTo>
                        <a:pt x="3906" y="1524"/>
                      </a:lnTo>
                      <a:lnTo>
                        <a:pt x="2381" y="1524"/>
                      </a:lnTo>
                      <a:lnTo>
                        <a:pt x="2000" y="0"/>
                      </a:lnTo>
                      <a:lnTo>
                        <a:pt x="1524" y="1429"/>
                      </a:lnTo>
                      <a:lnTo>
                        <a:pt x="0" y="1333"/>
                      </a:lnTo>
                      <a:lnTo>
                        <a:pt x="1238" y="2286"/>
                      </a:lnTo>
                      <a:lnTo>
                        <a:pt x="667" y="3715"/>
                      </a:lnTo>
                      <a:lnTo>
                        <a:pt x="1905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6" name="Freeform: Shape 1635">
                  <a:extLst>
                    <a:ext uri="{FF2B5EF4-FFF2-40B4-BE49-F238E27FC236}">
                      <a16:creationId xmlns:a16="http://schemas.microsoft.com/office/drawing/2014/main" id="{4534308F-6F88-8B5A-6649-DFFAE1B582AD}"/>
                    </a:ext>
                  </a:extLst>
                </p:cNvPr>
                <p:cNvSpPr/>
                <p:nvPr/>
              </p:nvSpPr>
              <p:spPr>
                <a:xfrm>
                  <a:off x="13653126" y="1663595"/>
                  <a:ext cx="3905" cy="4000"/>
                </a:xfrm>
                <a:custGeom>
                  <a:avLst/>
                  <a:gdLst>
                    <a:gd name="connsiteX0" fmla="*/ 1524 w 3905"/>
                    <a:gd name="connsiteY0" fmla="*/ 2667 h 4000"/>
                    <a:gd name="connsiteX1" fmla="*/ 2286 w 3905"/>
                    <a:gd name="connsiteY1" fmla="*/ 4001 h 4000"/>
                    <a:gd name="connsiteX2" fmla="*/ 2381 w 3905"/>
                    <a:gd name="connsiteY2" fmla="*/ 2477 h 4000"/>
                    <a:gd name="connsiteX3" fmla="*/ 3906 w 3905"/>
                    <a:gd name="connsiteY3" fmla="*/ 2096 h 4000"/>
                    <a:gd name="connsiteX4" fmla="*/ 2381 w 3905"/>
                    <a:gd name="connsiteY4" fmla="*/ 1524 h 4000"/>
                    <a:gd name="connsiteX5" fmla="*/ 2477 w 3905"/>
                    <a:gd name="connsiteY5" fmla="*/ 0 h 4000"/>
                    <a:gd name="connsiteX6" fmla="*/ 1620 w 3905"/>
                    <a:gd name="connsiteY6" fmla="*/ 1238 h 4000"/>
                    <a:gd name="connsiteX7" fmla="*/ 191 w 3905"/>
                    <a:gd name="connsiteY7" fmla="*/ 667 h 4000"/>
                    <a:gd name="connsiteX8" fmla="*/ 1048 w 3905"/>
                    <a:gd name="connsiteY8" fmla="*/ 1905 h 4000"/>
                    <a:gd name="connsiteX9" fmla="*/ 0 w 3905"/>
                    <a:gd name="connsiteY9" fmla="*/ 3143 h 4000"/>
                    <a:gd name="connsiteX10" fmla="*/ 1524 w 3905"/>
                    <a:gd name="connsiteY10" fmla="*/ 2667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4000">
                      <a:moveTo>
                        <a:pt x="1524" y="2667"/>
                      </a:moveTo>
                      <a:lnTo>
                        <a:pt x="2286" y="4001"/>
                      </a:lnTo>
                      <a:lnTo>
                        <a:pt x="2381" y="2477"/>
                      </a:lnTo>
                      <a:lnTo>
                        <a:pt x="3906" y="2096"/>
                      </a:lnTo>
                      <a:lnTo>
                        <a:pt x="2381" y="1524"/>
                      </a:lnTo>
                      <a:lnTo>
                        <a:pt x="2477" y="0"/>
                      </a:lnTo>
                      <a:lnTo>
                        <a:pt x="1620" y="1238"/>
                      </a:lnTo>
                      <a:lnTo>
                        <a:pt x="191" y="667"/>
                      </a:lnTo>
                      <a:lnTo>
                        <a:pt x="1048" y="1905"/>
                      </a:lnTo>
                      <a:lnTo>
                        <a:pt x="0" y="3143"/>
                      </a:lnTo>
                      <a:lnTo>
                        <a:pt x="1524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7" name="Freeform: Shape 1636">
                  <a:extLst>
                    <a:ext uri="{FF2B5EF4-FFF2-40B4-BE49-F238E27FC236}">
                      <a16:creationId xmlns:a16="http://schemas.microsoft.com/office/drawing/2014/main" id="{74749C56-FF51-9991-D488-8920EC0FAA65}"/>
                    </a:ext>
                  </a:extLst>
                </p:cNvPr>
                <p:cNvSpPr/>
                <p:nvPr/>
              </p:nvSpPr>
              <p:spPr>
                <a:xfrm>
                  <a:off x="13607692" y="1533102"/>
                  <a:ext cx="3904" cy="3905"/>
                </a:xfrm>
                <a:custGeom>
                  <a:avLst/>
                  <a:gdLst>
                    <a:gd name="connsiteX0" fmla="*/ 1524 w 3904"/>
                    <a:gd name="connsiteY0" fmla="*/ 2381 h 3905"/>
                    <a:gd name="connsiteX1" fmla="*/ 1905 w 3904"/>
                    <a:gd name="connsiteY1" fmla="*/ 3905 h 3905"/>
                    <a:gd name="connsiteX2" fmla="*/ 2381 w 3904"/>
                    <a:gd name="connsiteY2" fmla="*/ 2477 h 3905"/>
                    <a:gd name="connsiteX3" fmla="*/ 3905 w 3904"/>
                    <a:gd name="connsiteY3" fmla="*/ 2572 h 3905"/>
                    <a:gd name="connsiteX4" fmla="*/ 2667 w 3904"/>
                    <a:gd name="connsiteY4" fmla="*/ 1619 h 3905"/>
                    <a:gd name="connsiteX5" fmla="*/ 3334 w 3904"/>
                    <a:gd name="connsiteY5" fmla="*/ 191 h 3905"/>
                    <a:gd name="connsiteX6" fmla="*/ 2000 w 3904"/>
                    <a:gd name="connsiteY6" fmla="*/ 1048 h 3905"/>
                    <a:gd name="connsiteX7" fmla="*/ 857 w 3904"/>
                    <a:gd name="connsiteY7" fmla="*/ 0 h 3905"/>
                    <a:gd name="connsiteX8" fmla="*/ 1333 w 3904"/>
                    <a:gd name="connsiteY8" fmla="*/ 1524 h 3905"/>
                    <a:gd name="connsiteX9" fmla="*/ 0 w 3904"/>
                    <a:gd name="connsiteY9" fmla="*/ 2381 h 3905"/>
                    <a:gd name="connsiteX10" fmla="*/ 1524 w 3904"/>
                    <a:gd name="connsiteY10" fmla="*/ 2381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4" h="3905">
                      <a:moveTo>
                        <a:pt x="1524" y="2381"/>
                      </a:moveTo>
                      <a:lnTo>
                        <a:pt x="1905" y="3905"/>
                      </a:lnTo>
                      <a:lnTo>
                        <a:pt x="2381" y="2477"/>
                      </a:lnTo>
                      <a:lnTo>
                        <a:pt x="3905" y="2572"/>
                      </a:lnTo>
                      <a:lnTo>
                        <a:pt x="2667" y="1619"/>
                      </a:lnTo>
                      <a:lnTo>
                        <a:pt x="3334" y="191"/>
                      </a:lnTo>
                      <a:lnTo>
                        <a:pt x="2000" y="1048"/>
                      </a:lnTo>
                      <a:lnTo>
                        <a:pt x="857" y="0"/>
                      </a:lnTo>
                      <a:lnTo>
                        <a:pt x="1333" y="1524"/>
                      </a:lnTo>
                      <a:lnTo>
                        <a:pt x="0" y="2381"/>
                      </a:lnTo>
                      <a:lnTo>
                        <a:pt x="1524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8" name="Freeform: Shape 1637">
                  <a:extLst>
                    <a:ext uri="{FF2B5EF4-FFF2-40B4-BE49-F238E27FC236}">
                      <a16:creationId xmlns:a16="http://schemas.microsoft.com/office/drawing/2014/main" id="{8BFE5D74-518E-EEA5-11EB-9AC29C6AAB56}"/>
                    </a:ext>
                  </a:extLst>
                </p:cNvPr>
                <p:cNvSpPr/>
                <p:nvPr/>
              </p:nvSpPr>
              <p:spPr>
                <a:xfrm>
                  <a:off x="13610454" y="1669977"/>
                  <a:ext cx="3905" cy="4095"/>
                </a:xfrm>
                <a:custGeom>
                  <a:avLst/>
                  <a:gdLst>
                    <a:gd name="connsiteX0" fmla="*/ 1524 w 3905"/>
                    <a:gd name="connsiteY0" fmla="*/ 2476 h 4095"/>
                    <a:gd name="connsiteX1" fmla="*/ 1334 w 3905"/>
                    <a:gd name="connsiteY1" fmla="*/ 4096 h 4095"/>
                    <a:gd name="connsiteX2" fmla="*/ 2286 w 3905"/>
                    <a:gd name="connsiteY2" fmla="*/ 2857 h 4095"/>
                    <a:gd name="connsiteX3" fmla="*/ 3810 w 3905"/>
                    <a:gd name="connsiteY3" fmla="*/ 3429 h 4095"/>
                    <a:gd name="connsiteX4" fmla="*/ 2857 w 3905"/>
                    <a:gd name="connsiteY4" fmla="*/ 2095 h 4095"/>
                    <a:gd name="connsiteX5" fmla="*/ 3906 w 3905"/>
                    <a:gd name="connsiteY5" fmla="*/ 952 h 4095"/>
                    <a:gd name="connsiteX6" fmla="*/ 2381 w 3905"/>
                    <a:gd name="connsiteY6" fmla="*/ 1333 h 4095"/>
                    <a:gd name="connsiteX7" fmla="*/ 1524 w 3905"/>
                    <a:gd name="connsiteY7" fmla="*/ 0 h 4095"/>
                    <a:gd name="connsiteX8" fmla="*/ 1524 w 3905"/>
                    <a:gd name="connsiteY8" fmla="*/ 1619 h 4095"/>
                    <a:gd name="connsiteX9" fmla="*/ 0 w 3905"/>
                    <a:gd name="connsiteY9" fmla="*/ 2000 h 4095"/>
                    <a:gd name="connsiteX10" fmla="*/ 1524 w 3905"/>
                    <a:gd name="connsiteY10" fmla="*/ 2476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4095">
                      <a:moveTo>
                        <a:pt x="1524" y="2476"/>
                      </a:moveTo>
                      <a:lnTo>
                        <a:pt x="1334" y="4096"/>
                      </a:lnTo>
                      <a:lnTo>
                        <a:pt x="2286" y="2857"/>
                      </a:lnTo>
                      <a:lnTo>
                        <a:pt x="3810" y="3429"/>
                      </a:lnTo>
                      <a:lnTo>
                        <a:pt x="2857" y="2095"/>
                      </a:lnTo>
                      <a:lnTo>
                        <a:pt x="3906" y="952"/>
                      </a:lnTo>
                      <a:lnTo>
                        <a:pt x="2381" y="1333"/>
                      </a:lnTo>
                      <a:lnTo>
                        <a:pt x="1524" y="0"/>
                      </a:lnTo>
                      <a:lnTo>
                        <a:pt x="1524" y="1619"/>
                      </a:lnTo>
                      <a:lnTo>
                        <a:pt x="0" y="2000"/>
                      </a:lnTo>
                      <a:lnTo>
                        <a:pt x="1524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9" name="Freeform: Shape 1638">
                  <a:extLst>
                    <a:ext uri="{FF2B5EF4-FFF2-40B4-BE49-F238E27FC236}">
                      <a16:creationId xmlns:a16="http://schemas.microsoft.com/office/drawing/2014/main" id="{FC583AA8-9594-10E9-A86D-42663C2CEE5E}"/>
                    </a:ext>
                  </a:extLst>
                </p:cNvPr>
                <p:cNvSpPr/>
                <p:nvPr/>
              </p:nvSpPr>
              <p:spPr>
                <a:xfrm>
                  <a:off x="13553590" y="1708457"/>
                  <a:ext cx="4095" cy="4000"/>
                </a:xfrm>
                <a:custGeom>
                  <a:avLst/>
                  <a:gdLst>
                    <a:gd name="connsiteX0" fmla="*/ 1333 w 4095"/>
                    <a:gd name="connsiteY0" fmla="*/ 1524 h 4000"/>
                    <a:gd name="connsiteX1" fmla="*/ 0 w 4095"/>
                    <a:gd name="connsiteY1" fmla="*/ 2381 h 4000"/>
                    <a:gd name="connsiteX2" fmla="*/ 1619 w 4095"/>
                    <a:gd name="connsiteY2" fmla="*/ 2381 h 4000"/>
                    <a:gd name="connsiteX3" fmla="*/ 2000 w 4095"/>
                    <a:gd name="connsiteY3" fmla="*/ 4001 h 4000"/>
                    <a:gd name="connsiteX4" fmla="*/ 2476 w 4095"/>
                    <a:gd name="connsiteY4" fmla="*/ 2477 h 4000"/>
                    <a:gd name="connsiteX5" fmla="*/ 4096 w 4095"/>
                    <a:gd name="connsiteY5" fmla="*/ 2572 h 4000"/>
                    <a:gd name="connsiteX6" fmla="*/ 2857 w 4095"/>
                    <a:gd name="connsiteY6" fmla="*/ 1619 h 4000"/>
                    <a:gd name="connsiteX7" fmla="*/ 3429 w 4095"/>
                    <a:gd name="connsiteY7" fmla="*/ 95 h 4000"/>
                    <a:gd name="connsiteX8" fmla="*/ 2095 w 4095"/>
                    <a:gd name="connsiteY8" fmla="*/ 1048 h 4000"/>
                    <a:gd name="connsiteX9" fmla="*/ 857 w 4095"/>
                    <a:gd name="connsiteY9" fmla="*/ 0 h 4000"/>
                    <a:gd name="connsiteX10" fmla="*/ 1333 w 4095"/>
                    <a:gd name="connsiteY10" fmla="*/ 1524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000">
                      <a:moveTo>
                        <a:pt x="1333" y="1524"/>
                      </a:moveTo>
                      <a:lnTo>
                        <a:pt x="0" y="2381"/>
                      </a:lnTo>
                      <a:lnTo>
                        <a:pt x="1619" y="2381"/>
                      </a:lnTo>
                      <a:lnTo>
                        <a:pt x="2000" y="4001"/>
                      </a:lnTo>
                      <a:lnTo>
                        <a:pt x="2476" y="2477"/>
                      </a:lnTo>
                      <a:lnTo>
                        <a:pt x="4096" y="2572"/>
                      </a:lnTo>
                      <a:lnTo>
                        <a:pt x="2857" y="1619"/>
                      </a:lnTo>
                      <a:lnTo>
                        <a:pt x="3429" y="95"/>
                      </a:lnTo>
                      <a:lnTo>
                        <a:pt x="2095" y="1048"/>
                      </a:lnTo>
                      <a:lnTo>
                        <a:pt x="857" y="0"/>
                      </a:lnTo>
                      <a:lnTo>
                        <a:pt x="1333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0" name="Freeform: Shape 1639">
                  <a:extLst>
                    <a:ext uri="{FF2B5EF4-FFF2-40B4-BE49-F238E27FC236}">
                      <a16:creationId xmlns:a16="http://schemas.microsoft.com/office/drawing/2014/main" id="{8BE58327-ECAD-0170-20F1-D167E0DD56D8}"/>
                    </a:ext>
                  </a:extLst>
                </p:cNvPr>
                <p:cNvSpPr/>
                <p:nvPr/>
              </p:nvSpPr>
              <p:spPr>
                <a:xfrm>
                  <a:off x="13468818" y="1665500"/>
                  <a:ext cx="4191" cy="4095"/>
                </a:xfrm>
                <a:custGeom>
                  <a:avLst/>
                  <a:gdLst>
                    <a:gd name="connsiteX0" fmla="*/ 1619 w 4191"/>
                    <a:gd name="connsiteY0" fmla="*/ 1524 h 4095"/>
                    <a:gd name="connsiteX1" fmla="*/ 0 w 4191"/>
                    <a:gd name="connsiteY1" fmla="*/ 1429 h 4095"/>
                    <a:gd name="connsiteX2" fmla="*/ 1334 w 4191"/>
                    <a:gd name="connsiteY2" fmla="*/ 2476 h 4095"/>
                    <a:gd name="connsiteX3" fmla="*/ 667 w 4191"/>
                    <a:gd name="connsiteY3" fmla="*/ 4000 h 4095"/>
                    <a:gd name="connsiteX4" fmla="*/ 2095 w 4191"/>
                    <a:gd name="connsiteY4" fmla="*/ 3048 h 4095"/>
                    <a:gd name="connsiteX5" fmla="*/ 3334 w 4191"/>
                    <a:gd name="connsiteY5" fmla="*/ 4096 h 4095"/>
                    <a:gd name="connsiteX6" fmla="*/ 2857 w 4191"/>
                    <a:gd name="connsiteY6" fmla="*/ 2572 h 4095"/>
                    <a:gd name="connsiteX7" fmla="*/ 4191 w 4191"/>
                    <a:gd name="connsiteY7" fmla="*/ 1619 h 4095"/>
                    <a:gd name="connsiteX8" fmla="*/ 2572 w 4191"/>
                    <a:gd name="connsiteY8" fmla="*/ 1619 h 4095"/>
                    <a:gd name="connsiteX9" fmla="*/ 2191 w 4191"/>
                    <a:gd name="connsiteY9" fmla="*/ 0 h 4095"/>
                    <a:gd name="connsiteX10" fmla="*/ 1619 w 4191"/>
                    <a:gd name="connsiteY10" fmla="*/ 1524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95">
                      <a:moveTo>
                        <a:pt x="1619" y="1524"/>
                      </a:moveTo>
                      <a:lnTo>
                        <a:pt x="0" y="1429"/>
                      </a:lnTo>
                      <a:lnTo>
                        <a:pt x="1334" y="2476"/>
                      </a:lnTo>
                      <a:lnTo>
                        <a:pt x="667" y="4000"/>
                      </a:lnTo>
                      <a:lnTo>
                        <a:pt x="2095" y="3048"/>
                      </a:lnTo>
                      <a:lnTo>
                        <a:pt x="3334" y="4096"/>
                      </a:lnTo>
                      <a:lnTo>
                        <a:pt x="2857" y="2572"/>
                      </a:lnTo>
                      <a:lnTo>
                        <a:pt x="4191" y="1619"/>
                      </a:lnTo>
                      <a:lnTo>
                        <a:pt x="2572" y="1619"/>
                      </a:lnTo>
                      <a:lnTo>
                        <a:pt x="2191" y="0"/>
                      </a:lnTo>
                      <a:lnTo>
                        <a:pt x="161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1" name="Freeform: Shape 1640">
                  <a:extLst>
                    <a:ext uri="{FF2B5EF4-FFF2-40B4-BE49-F238E27FC236}">
                      <a16:creationId xmlns:a16="http://schemas.microsoft.com/office/drawing/2014/main" id="{2B2D93E7-A390-9843-FD53-FBCF96DD6AC0}"/>
                    </a:ext>
                  </a:extLst>
                </p:cNvPr>
                <p:cNvSpPr/>
                <p:nvPr/>
              </p:nvSpPr>
              <p:spPr>
                <a:xfrm>
                  <a:off x="13444243" y="1717982"/>
                  <a:ext cx="4095" cy="4286"/>
                </a:xfrm>
                <a:custGeom>
                  <a:avLst/>
                  <a:gdLst>
                    <a:gd name="connsiteX0" fmla="*/ 1620 w 4095"/>
                    <a:gd name="connsiteY0" fmla="*/ 1334 h 4286"/>
                    <a:gd name="connsiteX1" fmla="*/ 95 w 4095"/>
                    <a:gd name="connsiteY1" fmla="*/ 762 h 4286"/>
                    <a:gd name="connsiteX2" fmla="*/ 1048 w 4095"/>
                    <a:gd name="connsiteY2" fmla="*/ 2096 h 4286"/>
                    <a:gd name="connsiteX3" fmla="*/ 0 w 4095"/>
                    <a:gd name="connsiteY3" fmla="*/ 3429 h 4286"/>
                    <a:gd name="connsiteX4" fmla="*/ 1524 w 4095"/>
                    <a:gd name="connsiteY4" fmla="*/ 2858 h 4286"/>
                    <a:gd name="connsiteX5" fmla="*/ 2477 w 4095"/>
                    <a:gd name="connsiteY5" fmla="*/ 4286 h 4286"/>
                    <a:gd name="connsiteX6" fmla="*/ 2477 w 4095"/>
                    <a:gd name="connsiteY6" fmla="*/ 2667 h 4286"/>
                    <a:gd name="connsiteX7" fmla="*/ 4096 w 4095"/>
                    <a:gd name="connsiteY7" fmla="*/ 2286 h 4286"/>
                    <a:gd name="connsiteX8" fmla="*/ 2572 w 4095"/>
                    <a:gd name="connsiteY8" fmla="*/ 1715 h 4286"/>
                    <a:gd name="connsiteX9" fmla="*/ 2667 w 4095"/>
                    <a:gd name="connsiteY9" fmla="*/ 0 h 4286"/>
                    <a:gd name="connsiteX10" fmla="*/ 1620 w 4095"/>
                    <a:gd name="connsiteY10" fmla="*/ 1334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286">
                      <a:moveTo>
                        <a:pt x="1620" y="1334"/>
                      </a:moveTo>
                      <a:lnTo>
                        <a:pt x="95" y="762"/>
                      </a:lnTo>
                      <a:lnTo>
                        <a:pt x="1048" y="2096"/>
                      </a:lnTo>
                      <a:lnTo>
                        <a:pt x="0" y="3429"/>
                      </a:lnTo>
                      <a:lnTo>
                        <a:pt x="1524" y="2858"/>
                      </a:lnTo>
                      <a:lnTo>
                        <a:pt x="2477" y="4286"/>
                      </a:lnTo>
                      <a:lnTo>
                        <a:pt x="2477" y="2667"/>
                      </a:lnTo>
                      <a:lnTo>
                        <a:pt x="4096" y="2286"/>
                      </a:lnTo>
                      <a:lnTo>
                        <a:pt x="2572" y="1715"/>
                      </a:lnTo>
                      <a:lnTo>
                        <a:pt x="2667" y="0"/>
                      </a:lnTo>
                      <a:lnTo>
                        <a:pt x="1620" y="1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2" name="Freeform: Shape 1641">
                  <a:extLst>
                    <a:ext uri="{FF2B5EF4-FFF2-40B4-BE49-F238E27FC236}">
                      <a16:creationId xmlns:a16="http://schemas.microsoft.com/office/drawing/2014/main" id="{8DDF0026-CEEF-C5F4-6140-22132E2A0B25}"/>
                    </a:ext>
                  </a:extLst>
                </p:cNvPr>
                <p:cNvSpPr/>
                <p:nvPr/>
              </p:nvSpPr>
              <p:spPr>
                <a:xfrm>
                  <a:off x="13312417" y="1602158"/>
                  <a:ext cx="4476" cy="4286"/>
                </a:xfrm>
                <a:custGeom>
                  <a:avLst/>
                  <a:gdLst>
                    <a:gd name="connsiteX0" fmla="*/ 3143 w 4476"/>
                    <a:gd name="connsiteY0" fmla="*/ 1715 h 4286"/>
                    <a:gd name="connsiteX1" fmla="*/ 3810 w 4476"/>
                    <a:gd name="connsiteY1" fmla="*/ 95 h 4286"/>
                    <a:gd name="connsiteX2" fmla="*/ 2381 w 4476"/>
                    <a:gd name="connsiteY2" fmla="*/ 1048 h 4286"/>
                    <a:gd name="connsiteX3" fmla="*/ 1048 w 4476"/>
                    <a:gd name="connsiteY3" fmla="*/ 0 h 4286"/>
                    <a:gd name="connsiteX4" fmla="*/ 1524 w 4476"/>
                    <a:gd name="connsiteY4" fmla="*/ 1619 h 4286"/>
                    <a:gd name="connsiteX5" fmla="*/ 0 w 4476"/>
                    <a:gd name="connsiteY5" fmla="*/ 2572 h 4286"/>
                    <a:gd name="connsiteX6" fmla="*/ 1810 w 4476"/>
                    <a:gd name="connsiteY6" fmla="*/ 2572 h 4286"/>
                    <a:gd name="connsiteX7" fmla="*/ 2191 w 4476"/>
                    <a:gd name="connsiteY7" fmla="*/ 4286 h 4286"/>
                    <a:gd name="connsiteX8" fmla="*/ 2762 w 4476"/>
                    <a:gd name="connsiteY8" fmla="*/ 2667 h 4286"/>
                    <a:gd name="connsiteX9" fmla="*/ 4476 w 4476"/>
                    <a:gd name="connsiteY9" fmla="*/ 2762 h 4286"/>
                    <a:gd name="connsiteX10" fmla="*/ 3143 w 4476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286">
                      <a:moveTo>
                        <a:pt x="3143" y="1715"/>
                      </a:moveTo>
                      <a:lnTo>
                        <a:pt x="3810" y="95"/>
                      </a:lnTo>
                      <a:lnTo>
                        <a:pt x="2381" y="1048"/>
                      </a:lnTo>
                      <a:lnTo>
                        <a:pt x="1048" y="0"/>
                      </a:lnTo>
                      <a:lnTo>
                        <a:pt x="1524" y="1619"/>
                      </a:lnTo>
                      <a:lnTo>
                        <a:pt x="0" y="2572"/>
                      </a:lnTo>
                      <a:lnTo>
                        <a:pt x="1810" y="2572"/>
                      </a:lnTo>
                      <a:lnTo>
                        <a:pt x="2191" y="4286"/>
                      </a:lnTo>
                      <a:lnTo>
                        <a:pt x="2762" y="2667"/>
                      </a:lnTo>
                      <a:lnTo>
                        <a:pt x="4476" y="2762"/>
                      </a:lnTo>
                      <a:lnTo>
                        <a:pt x="3143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3" name="Freeform: Shape 1642">
                  <a:extLst>
                    <a:ext uri="{FF2B5EF4-FFF2-40B4-BE49-F238E27FC236}">
                      <a16:creationId xmlns:a16="http://schemas.microsoft.com/office/drawing/2014/main" id="{3D3005BE-F952-A70B-5610-5CE7C3FABEAF}"/>
                    </a:ext>
                  </a:extLst>
                </p:cNvPr>
                <p:cNvSpPr/>
                <p:nvPr/>
              </p:nvSpPr>
              <p:spPr>
                <a:xfrm>
                  <a:off x="13185354" y="1650450"/>
                  <a:ext cx="4667" cy="4762"/>
                </a:xfrm>
                <a:custGeom>
                  <a:avLst/>
                  <a:gdLst>
                    <a:gd name="connsiteX0" fmla="*/ 2763 w 4667"/>
                    <a:gd name="connsiteY0" fmla="*/ 3239 h 4762"/>
                    <a:gd name="connsiteX1" fmla="*/ 4477 w 4667"/>
                    <a:gd name="connsiteY1" fmla="*/ 4001 h 4762"/>
                    <a:gd name="connsiteX2" fmla="*/ 3429 w 4667"/>
                    <a:gd name="connsiteY2" fmla="*/ 2477 h 4762"/>
                    <a:gd name="connsiteX3" fmla="*/ 4667 w 4667"/>
                    <a:gd name="connsiteY3" fmla="*/ 1048 h 4762"/>
                    <a:gd name="connsiteX4" fmla="*/ 2857 w 4667"/>
                    <a:gd name="connsiteY4" fmla="*/ 1524 h 4762"/>
                    <a:gd name="connsiteX5" fmla="*/ 1905 w 4667"/>
                    <a:gd name="connsiteY5" fmla="*/ 0 h 4762"/>
                    <a:gd name="connsiteX6" fmla="*/ 1810 w 4667"/>
                    <a:gd name="connsiteY6" fmla="*/ 1810 h 4762"/>
                    <a:gd name="connsiteX7" fmla="*/ 0 w 4667"/>
                    <a:gd name="connsiteY7" fmla="*/ 2286 h 4762"/>
                    <a:gd name="connsiteX8" fmla="*/ 1810 w 4667"/>
                    <a:gd name="connsiteY8" fmla="*/ 2858 h 4762"/>
                    <a:gd name="connsiteX9" fmla="*/ 1619 w 4667"/>
                    <a:gd name="connsiteY9" fmla="*/ 4763 h 4762"/>
                    <a:gd name="connsiteX10" fmla="*/ 2763 w 4667"/>
                    <a:gd name="connsiteY10" fmla="*/ 3239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762">
                      <a:moveTo>
                        <a:pt x="2763" y="3239"/>
                      </a:moveTo>
                      <a:lnTo>
                        <a:pt x="4477" y="4001"/>
                      </a:lnTo>
                      <a:lnTo>
                        <a:pt x="3429" y="2477"/>
                      </a:lnTo>
                      <a:lnTo>
                        <a:pt x="4667" y="1048"/>
                      </a:lnTo>
                      <a:lnTo>
                        <a:pt x="2857" y="1524"/>
                      </a:lnTo>
                      <a:lnTo>
                        <a:pt x="1905" y="0"/>
                      </a:lnTo>
                      <a:lnTo>
                        <a:pt x="1810" y="1810"/>
                      </a:lnTo>
                      <a:lnTo>
                        <a:pt x="0" y="2286"/>
                      </a:lnTo>
                      <a:lnTo>
                        <a:pt x="1810" y="2858"/>
                      </a:lnTo>
                      <a:lnTo>
                        <a:pt x="1619" y="4763"/>
                      </a:lnTo>
                      <a:lnTo>
                        <a:pt x="2763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4" name="Freeform: Shape 1643">
                  <a:extLst>
                    <a:ext uri="{FF2B5EF4-FFF2-40B4-BE49-F238E27FC236}">
                      <a16:creationId xmlns:a16="http://schemas.microsoft.com/office/drawing/2014/main" id="{159A480E-436A-FB91-FC06-A3FD7F7E34CE}"/>
                    </a:ext>
                  </a:extLst>
                </p:cNvPr>
                <p:cNvSpPr/>
                <p:nvPr/>
              </p:nvSpPr>
              <p:spPr>
                <a:xfrm>
                  <a:off x="13109630" y="1683502"/>
                  <a:ext cx="4857" cy="4762"/>
                </a:xfrm>
                <a:custGeom>
                  <a:avLst/>
                  <a:gdLst>
                    <a:gd name="connsiteX0" fmla="*/ 1905 w 4857"/>
                    <a:gd name="connsiteY0" fmla="*/ 2857 h 4762"/>
                    <a:gd name="connsiteX1" fmla="*/ 2381 w 4857"/>
                    <a:gd name="connsiteY1" fmla="*/ 4763 h 4762"/>
                    <a:gd name="connsiteX2" fmla="*/ 2953 w 4857"/>
                    <a:gd name="connsiteY2" fmla="*/ 2953 h 4762"/>
                    <a:gd name="connsiteX3" fmla="*/ 4858 w 4857"/>
                    <a:gd name="connsiteY3" fmla="*/ 3048 h 4762"/>
                    <a:gd name="connsiteX4" fmla="*/ 3334 w 4857"/>
                    <a:gd name="connsiteY4" fmla="*/ 1905 h 4762"/>
                    <a:gd name="connsiteX5" fmla="*/ 4096 w 4857"/>
                    <a:gd name="connsiteY5" fmla="*/ 191 h 4762"/>
                    <a:gd name="connsiteX6" fmla="*/ 2572 w 4857"/>
                    <a:gd name="connsiteY6" fmla="*/ 1238 h 4762"/>
                    <a:gd name="connsiteX7" fmla="*/ 1048 w 4857"/>
                    <a:gd name="connsiteY7" fmla="*/ 0 h 4762"/>
                    <a:gd name="connsiteX8" fmla="*/ 1620 w 4857"/>
                    <a:gd name="connsiteY8" fmla="*/ 1905 h 4762"/>
                    <a:gd name="connsiteX9" fmla="*/ 0 w 4857"/>
                    <a:gd name="connsiteY9" fmla="*/ 2857 h 4762"/>
                    <a:gd name="connsiteX10" fmla="*/ 1905 w 4857"/>
                    <a:gd name="connsiteY10" fmla="*/ 2857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762">
                      <a:moveTo>
                        <a:pt x="1905" y="2857"/>
                      </a:moveTo>
                      <a:lnTo>
                        <a:pt x="2381" y="4763"/>
                      </a:lnTo>
                      <a:lnTo>
                        <a:pt x="2953" y="2953"/>
                      </a:lnTo>
                      <a:lnTo>
                        <a:pt x="4858" y="3048"/>
                      </a:lnTo>
                      <a:lnTo>
                        <a:pt x="3334" y="1905"/>
                      </a:lnTo>
                      <a:lnTo>
                        <a:pt x="4096" y="191"/>
                      </a:lnTo>
                      <a:lnTo>
                        <a:pt x="2572" y="1238"/>
                      </a:lnTo>
                      <a:lnTo>
                        <a:pt x="1048" y="0"/>
                      </a:lnTo>
                      <a:lnTo>
                        <a:pt x="1620" y="1905"/>
                      </a:lnTo>
                      <a:lnTo>
                        <a:pt x="0" y="2857"/>
                      </a:lnTo>
                      <a:lnTo>
                        <a:pt x="1905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5" name="Freeform: Shape 1644">
                  <a:extLst>
                    <a:ext uri="{FF2B5EF4-FFF2-40B4-BE49-F238E27FC236}">
                      <a16:creationId xmlns:a16="http://schemas.microsoft.com/office/drawing/2014/main" id="{205FC965-09F0-10C3-C2D2-3FAEA94068BF}"/>
                    </a:ext>
                  </a:extLst>
                </p:cNvPr>
                <p:cNvSpPr/>
                <p:nvPr/>
              </p:nvSpPr>
              <p:spPr>
                <a:xfrm>
                  <a:off x="13056957" y="1657975"/>
                  <a:ext cx="4953" cy="4857"/>
                </a:xfrm>
                <a:custGeom>
                  <a:avLst/>
                  <a:gdLst>
                    <a:gd name="connsiteX0" fmla="*/ 1524 w 4953"/>
                    <a:gd name="connsiteY0" fmla="*/ 2857 h 4857"/>
                    <a:gd name="connsiteX1" fmla="*/ 857 w 4953"/>
                    <a:gd name="connsiteY1" fmla="*/ 4667 h 4857"/>
                    <a:gd name="connsiteX2" fmla="*/ 2381 w 4953"/>
                    <a:gd name="connsiteY2" fmla="*/ 3620 h 4857"/>
                    <a:gd name="connsiteX3" fmla="*/ 3905 w 4953"/>
                    <a:gd name="connsiteY3" fmla="*/ 4858 h 4857"/>
                    <a:gd name="connsiteX4" fmla="*/ 3334 w 4953"/>
                    <a:gd name="connsiteY4" fmla="*/ 2953 h 4857"/>
                    <a:gd name="connsiteX5" fmla="*/ 4953 w 4953"/>
                    <a:gd name="connsiteY5" fmla="*/ 1905 h 4857"/>
                    <a:gd name="connsiteX6" fmla="*/ 3048 w 4953"/>
                    <a:gd name="connsiteY6" fmla="*/ 1905 h 4857"/>
                    <a:gd name="connsiteX7" fmla="*/ 2572 w 4953"/>
                    <a:gd name="connsiteY7" fmla="*/ 0 h 4857"/>
                    <a:gd name="connsiteX8" fmla="*/ 1905 w 4953"/>
                    <a:gd name="connsiteY8" fmla="*/ 1810 h 4857"/>
                    <a:gd name="connsiteX9" fmla="*/ 0 w 4953"/>
                    <a:gd name="connsiteY9" fmla="*/ 1715 h 4857"/>
                    <a:gd name="connsiteX10" fmla="*/ 1524 w 4953"/>
                    <a:gd name="connsiteY10" fmla="*/ 2857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3" h="4857">
                      <a:moveTo>
                        <a:pt x="1524" y="2857"/>
                      </a:moveTo>
                      <a:lnTo>
                        <a:pt x="857" y="4667"/>
                      </a:lnTo>
                      <a:lnTo>
                        <a:pt x="2381" y="3620"/>
                      </a:lnTo>
                      <a:lnTo>
                        <a:pt x="3905" y="4858"/>
                      </a:lnTo>
                      <a:lnTo>
                        <a:pt x="3334" y="2953"/>
                      </a:lnTo>
                      <a:lnTo>
                        <a:pt x="4953" y="1905"/>
                      </a:lnTo>
                      <a:lnTo>
                        <a:pt x="3048" y="1905"/>
                      </a:lnTo>
                      <a:lnTo>
                        <a:pt x="2572" y="0"/>
                      </a:lnTo>
                      <a:lnTo>
                        <a:pt x="1905" y="1810"/>
                      </a:lnTo>
                      <a:lnTo>
                        <a:pt x="0" y="1715"/>
                      </a:lnTo>
                      <a:lnTo>
                        <a:pt x="1524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6" name="Freeform: Shape 1645">
                  <a:extLst>
                    <a:ext uri="{FF2B5EF4-FFF2-40B4-BE49-F238E27FC236}">
                      <a16:creationId xmlns:a16="http://schemas.microsoft.com/office/drawing/2014/main" id="{6B73E640-C431-487C-D105-54D8B16EE1B8}"/>
                    </a:ext>
                  </a:extLst>
                </p:cNvPr>
                <p:cNvSpPr/>
                <p:nvPr/>
              </p:nvSpPr>
              <p:spPr>
                <a:xfrm>
                  <a:off x="13026572" y="1578822"/>
                  <a:ext cx="4857" cy="5048"/>
                </a:xfrm>
                <a:custGeom>
                  <a:avLst/>
                  <a:gdLst>
                    <a:gd name="connsiteX0" fmla="*/ 1238 w 4857"/>
                    <a:gd name="connsiteY0" fmla="*/ 2381 h 5048"/>
                    <a:gd name="connsiteX1" fmla="*/ 0 w 4857"/>
                    <a:gd name="connsiteY1" fmla="*/ 3905 h 5048"/>
                    <a:gd name="connsiteX2" fmla="*/ 1905 w 4857"/>
                    <a:gd name="connsiteY2" fmla="*/ 3334 h 5048"/>
                    <a:gd name="connsiteX3" fmla="*/ 2953 w 4857"/>
                    <a:gd name="connsiteY3" fmla="*/ 5048 h 5048"/>
                    <a:gd name="connsiteX4" fmla="*/ 2953 w 4857"/>
                    <a:gd name="connsiteY4" fmla="*/ 3048 h 5048"/>
                    <a:gd name="connsiteX5" fmla="*/ 4858 w 4857"/>
                    <a:gd name="connsiteY5" fmla="*/ 2572 h 5048"/>
                    <a:gd name="connsiteX6" fmla="*/ 3048 w 4857"/>
                    <a:gd name="connsiteY6" fmla="*/ 1905 h 5048"/>
                    <a:gd name="connsiteX7" fmla="*/ 3143 w 4857"/>
                    <a:gd name="connsiteY7" fmla="*/ 0 h 5048"/>
                    <a:gd name="connsiteX8" fmla="*/ 2000 w 4857"/>
                    <a:gd name="connsiteY8" fmla="*/ 1524 h 5048"/>
                    <a:gd name="connsiteX9" fmla="*/ 191 w 4857"/>
                    <a:gd name="connsiteY9" fmla="*/ 857 h 5048"/>
                    <a:gd name="connsiteX10" fmla="*/ 1238 w 4857"/>
                    <a:gd name="connsiteY10" fmla="*/ 2381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5048">
                      <a:moveTo>
                        <a:pt x="1238" y="2381"/>
                      </a:moveTo>
                      <a:lnTo>
                        <a:pt x="0" y="3905"/>
                      </a:lnTo>
                      <a:lnTo>
                        <a:pt x="1905" y="3334"/>
                      </a:lnTo>
                      <a:lnTo>
                        <a:pt x="2953" y="5048"/>
                      </a:lnTo>
                      <a:lnTo>
                        <a:pt x="2953" y="3048"/>
                      </a:lnTo>
                      <a:lnTo>
                        <a:pt x="4858" y="2572"/>
                      </a:lnTo>
                      <a:lnTo>
                        <a:pt x="3048" y="1905"/>
                      </a:lnTo>
                      <a:lnTo>
                        <a:pt x="3143" y="0"/>
                      </a:lnTo>
                      <a:lnTo>
                        <a:pt x="2000" y="1524"/>
                      </a:lnTo>
                      <a:lnTo>
                        <a:pt x="191" y="857"/>
                      </a:lnTo>
                      <a:lnTo>
                        <a:pt x="1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7" name="Freeform: Shape 1646">
                  <a:extLst>
                    <a:ext uri="{FF2B5EF4-FFF2-40B4-BE49-F238E27FC236}">
                      <a16:creationId xmlns:a16="http://schemas.microsoft.com/office/drawing/2014/main" id="{46F906AC-AE0B-E372-A473-8B46A1A0197E}"/>
                    </a:ext>
                  </a:extLst>
                </p:cNvPr>
                <p:cNvSpPr/>
                <p:nvPr/>
              </p:nvSpPr>
              <p:spPr>
                <a:xfrm>
                  <a:off x="12841311" y="1529006"/>
                  <a:ext cx="5333" cy="5143"/>
                </a:xfrm>
                <a:custGeom>
                  <a:avLst/>
                  <a:gdLst>
                    <a:gd name="connsiteX0" fmla="*/ 3239 w 5333"/>
                    <a:gd name="connsiteY0" fmla="*/ 2000 h 5143"/>
                    <a:gd name="connsiteX1" fmla="*/ 2762 w 5333"/>
                    <a:gd name="connsiteY1" fmla="*/ 0 h 5143"/>
                    <a:gd name="connsiteX2" fmla="*/ 2096 w 5333"/>
                    <a:gd name="connsiteY2" fmla="*/ 1905 h 5143"/>
                    <a:gd name="connsiteX3" fmla="*/ 0 w 5333"/>
                    <a:gd name="connsiteY3" fmla="*/ 1810 h 5143"/>
                    <a:gd name="connsiteX4" fmla="*/ 1619 w 5333"/>
                    <a:gd name="connsiteY4" fmla="*/ 3048 h 5143"/>
                    <a:gd name="connsiteX5" fmla="*/ 858 w 5333"/>
                    <a:gd name="connsiteY5" fmla="*/ 5048 h 5143"/>
                    <a:gd name="connsiteX6" fmla="*/ 2572 w 5333"/>
                    <a:gd name="connsiteY6" fmla="*/ 3810 h 5143"/>
                    <a:gd name="connsiteX7" fmla="*/ 4191 w 5333"/>
                    <a:gd name="connsiteY7" fmla="*/ 5144 h 5143"/>
                    <a:gd name="connsiteX8" fmla="*/ 3620 w 5333"/>
                    <a:gd name="connsiteY8" fmla="*/ 3143 h 5143"/>
                    <a:gd name="connsiteX9" fmla="*/ 5334 w 5333"/>
                    <a:gd name="connsiteY9" fmla="*/ 2096 h 5143"/>
                    <a:gd name="connsiteX10" fmla="*/ 3239 w 5333"/>
                    <a:gd name="connsiteY10" fmla="*/ 2000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143">
                      <a:moveTo>
                        <a:pt x="3239" y="2000"/>
                      </a:moveTo>
                      <a:lnTo>
                        <a:pt x="2762" y="0"/>
                      </a:lnTo>
                      <a:lnTo>
                        <a:pt x="2096" y="1905"/>
                      </a:lnTo>
                      <a:lnTo>
                        <a:pt x="0" y="1810"/>
                      </a:lnTo>
                      <a:lnTo>
                        <a:pt x="1619" y="3048"/>
                      </a:lnTo>
                      <a:lnTo>
                        <a:pt x="858" y="5048"/>
                      </a:lnTo>
                      <a:lnTo>
                        <a:pt x="2572" y="3810"/>
                      </a:lnTo>
                      <a:lnTo>
                        <a:pt x="4191" y="5144"/>
                      </a:lnTo>
                      <a:lnTo>
                        <a:pt x="3620" y="3143"/>
                      </a:lnTo>
                      <a:lnTo>
                        <a:pt x="5334" y="2096"/>
                      </a:lnTo>
                      <a:lnTo>
                        <a:pt x="3239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8" name="Freeform: Shape 1647">
                  <a:extLst>
                    <a:ext uri="{FF2B5EF4-FFF2-40B4-BE49-F238E27FC236}">
                      <a16:creationId xmlns:a16="http://schemas.microsoft.com/office/drawing/2014/main" id="{FCED71C4-8D81-A85C-42FC-3963B3CD05C8}"/>
                    </a:ext>
                  </a:extLst>
                </p:cNvPr>
                <p:cNvSpPr/>
                <p:nvPr/>
              </p:nvSpPr>
              <p:spPr>
                <a:xfrm>
                  <a:off x="12821118" y="1609112"/>
                  <a:ext cx="5238" cy="5429"/>
                </a:xfrm>
                <a:custGeom>
                  <a:avLst/>
                  <a:gdLst>
                    <a:gd name="connsiteX0" fmla="*/ 3239 w 5238"/>
                    <a:gd name="connsiteY0" fmla="*/ 2096 h 5429"/>
                    <a:gd name="connsiteX1" fmla="*/ 3334 w 5238"/>
                    <a:gd name="connsiteY1" fmla="*/ 0 h 5429"/>
                    <a:gd name="connsiteX2" fmla="*/ 2095 w 5238"/>
                    <a:gd name="connsiteY2" fmla="*/ 1619 h 5429"/>
                    <a:gd name="connsiteX3" fmla="*/ 95 w 5238"/>
                    <a:gd name="connsiteY3" fmla="*/ 857 h 5429"/>
                    <a:gd name="connsiteX4" fmla="*/ 1334 w 5238"/>
                    <a:gd name="connsiteY4" fmla="*/ 2572 h 5429"/>
                    <a:gd name="connsiteX5" fmla="*/ 0 w 5238"/>
                    <a:gd name="connsiteY5" fmla="*/ 4191 h 5429"/>
                    <a:gd name="connsiteX6" fmla="*/ 2000 w 5238"/>
                    <a:gd name="connsiteY6" fmla="*/ 3620 h 5429"/>
                    <a:gd name="connsiteX7" fmla="*/ 3143 w 5238"/>
                    <a:gd name="connsiteY7" fmla="*/ 5429 h 5429"/>
                    <a:gd name="connsiteX8" fmla="*/ 3143 w 5238"/>
                    <a:gd name="connsiteY8" fmla="*/ 3334 h 5429"/>
                    <a:gd name="connsiteX9" fmla="*/ 5239 w 5238"/>
                    <a:gd name="connsiteY9" fmla="*/ 2762 h 5429"/>
                    <a:gd name="connsiteX10" fmla="*/ 3239 w 5238"/>
                    <a:gd name="connsiteY10" fmla="*/ 2096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429">
                      <a:moveTo>
                        <a:pt x="3239" y="2096"/>
                      </a:moveTo>
                      <a:lnTo>
                        <a:pt x="3334" y="0"/>
                      </a:lnTo>
                      <a:lnTo>
                        <a:pt x="2095" y="1619"/>
                      </a:lnTo>
                      <a:lnTo>
                        <a:pt x="95" y="857"/>
                      </a:lnTo>
                      <a:lnTo>
                        <a:pt x="1334" y="2572"/>
                      </a:lnTo>
                      <a:lnTo>
                        <a:pt x="0" y="4191"/>
                      </a:lnTo>
                      <a:lnTo>
                        <a:pt x="2000" y="3620"/>
                      </a:lnTo>
                      <a:lnTo>
                        <a:pt x="3143" y="5429"/>
                      </a:lnTo>
                      <a:lnTo>
                        <a:pt x="3143" y="3334"/>
                      </a:lnTo>
                      <a:lnTo>
                        <a:pt x="5239" y="2762"/>
                      </a:lnTo>
                      <a:lnTo>
                        <a:pt x="3239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49" name="Freeform: Shape 1648">
                  <a:extLst>
                    <a:ext uri="{FF2B5EF4-FFF2-40B4-BE49-F238E27FC236}">
                      <a16:creationId xmlns:a16="http://schemas.microsoft.com/office/drawing/2014/main" id="{AD28D5EB-2591-AEAA-BA98-B7D6E54163C4}"/>
                    </a:ext>
                  </a:extLst>
                </p:cNvPr>
                <p:cNvSpPr/>
                <p:nvPr/>
              </p:nvSpPr>
              <p:spPr>
                <a:xfrm>
                  <a:off x="12751775" y="1718459"/>
                  <a:ext cx="5620" cy="5429"/>
                </a:xfrm>
                <a:custGeom>
                  <a:avLst/>
                  <a:gdLst>
                    <a:gd name="connsiteX0" fmla="*/ 3810 w 5620"/>
                    <a:gd name="connsiteY0" fmla="*/ 3334 h 5429"/>
                    <a:gd name="connsiteX1" fmla="*/ 5620 w 5620"/>
                    <a:gd name="connsiteY1" fmla="*/ 2191 h 5429"/>
                    <a:gd name="connsiteX2" fmla="*/ 3525 w 5620"/>
                    <a:gd name="connsiteY2" fmla="*/ 2095 h 5429"/>
                    <a:gd name="connsiteX3" fmla="*/ 2953 w 5620"/>
                    <a:gd name="connsiteY3" fmla="*/ 0 h 5429"/>
                    <a:gd name="connsiteX4" fmla="*/ 2191 w 5620"/>
                    <a:gd name="connsiteY4" fmla="*/ 2095 h 5429"/>
                    <a:gd name="connsiteX5" fmla="*/ 0 w 5620"/>
                    <a:gd name="connsiteY5" fmla="*/ 1905 h 5429"/>
                    <a:gd name="connsiteX6" fmla="*/ 1810 w 5620"/>
                    <a:gd name="connsiteY6" fmla="*/ 3239 h 5429"/>
                    <a:gd name="connsiteX7" fmla="*/ 953 w 5620"/>
                    <a:gd name="connsiteY7" fmla="*/ 5239 h 5429"/>
                    <a:gd name="connsiteX8" fmla="*/ 2763 w 5620"/>
                    <a:gd name="connsiteY8" fmla="*/ 4000 h 5429"/>
                    <a:gd name="connsiteX9" fmla="*/ 4477 w 5620"/>
                    <a:gd name="connsiteY9" fmla="*/ 5429 h 5429"/>
                    <a:gd name="connsiteX10" fmla="*/ 3810 w 5620"/>
                    <a:gd name="connsiteY10" fmla="*/ 3334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20" h="5429">
                      <a:moveTo>
                        <a:pt x="3810" y="3334"/>
                      </a:moveTo>
                      <a:lnTo>
                        <a:pt x="5620" y="2191"/>
                      </a:lnTo>
                      <a:lnTo>
                        <a:pt x="3525" y="2095"/>
                      </a:lnTo>
                      <a:lnTo>
                        <a:pt x="2953" y="0"/>
                      </a:lnTo>
                      <a:lnTo>
                        <a:pt x="2191" y="2095"/>
                      </a:lnTo>
                      <a:lnTo>
                        <a:pt x="0" y="1905"/>
                      </a:lnTo>
                      <a:lnTo>
                        <a:pt x="1810" y="3239"/>
                      </a:lnTo>
                      <a:lnTo>
                        <a:pt x="953" y="5239"/>
                      </a:lnTo>
                      <a:lnTo>
                        <a:pt x="2763" y="4000"/>
                      </a:lnTo>
                      <a:lnTo>
                        <a:pt x="4477" y="5429"/>
                      </a:lnTo>
                      <a:lnTo>
                        <a:pt x="3810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0" name="Freeform: Shape 1649">
                  <a:extLst>
                    <a:ext uri="{FF2B5EF4-FFF2-40B4-BE49-F238E27FC236}">
                      <a16:creationId xmlns:a16="http://schemas.microsoft.com/office/drawing/2014/main" id="{5A5AF1FA-EF00-922B-B939-3E096C595DAD}"/>
                    </a:ext>
                  </a:extLst>
                </p:cNvPr>
                <p:cNvSpPr/>
                <p:nvPr/>
              </p:nvSpPr>
              <p:spPr>
                <a:xfrm>
                  <a:off x="12722915" y="1678644"/>
                  <a:ext cx="5429" cy="5714"/>
                </a:xfrm>
                <a:custGeom>
                  <a:avLst/>
                  <a:gdLst>
                    <a:gd name="connsiteX0" fmla="*/ 3334 w 5429"/>
                    <a:gd name="connsiteY0" fmla="*/ 3429 h 5714"/>
                    <a:gd name="connsiteX1" fmla="*/ 5429 w 5429"/>
                    <a:gd name="connsiteY1" fmla="*/ 2953 h 5714"/>
                    <a:gd name="connsiteX2" fmla="*/ 3334 w 5429"/>
                    <a:gd name="connsiteY2" fmla="*/ 2191 h 5714"/>
                    <a:gd name="connsiteX3" fmla="*/ 3524 w 5429"/>
                    <a:gd name="connsiteY3" fmla="*/ 0 h 5714"/>
                    <a:gd name="connsiteX4" fmla="*/ 2191 w 5429"/>
                    <a:gd name="connsiteY4" fmla="*/ 1810 h 5714"/>
                    <a:gd name="connsiteX5" fmla="*/ 95 w 5429"/>
                    <a:gd name="connsiteY5" fmla="*/ 952 h 5714"/>
                    <a:gd name="connsiteX6" fmla="*/ 1429 w 5429"/>
                    <a:gd name="connsiteY6" fmla="*/ 2762 h 5714"/>
                    <a:gd name="connsiteX7" fmla="*/ 0 w 5429"/>
                    <a:gd name="connsiteY7" fmla="*/ 4477 h 5714"/>
                    <a:gd name="connsiteX8" fmla="*/ 2095 w 5429"/>
                    <a:gd name="connsiteY8" fmla="*/ 3810 h 5714"/>
                    <a:gd name="connsiteX9" fmla="*/ 3239 w 5429"/>
                    <a:gd name="connsiteY9" fmla="*/ 5715 h 5714"/>
                    <a:gd name="connsiteX10" fmla="*/ 3334 w 5429"/>
                    <a:gd name="connsiteY10" fmla="*/ 3429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714">
                      <a:moveTo>
                        <a:pt x="3334" y="3429"/>
                      </a:moveTo>
                      <a:lnTo>
                        <a:pt x="5429" y="2953"/>
                      </a:lnTo>
                      <a:lnTo>
                        <a:pt x="3334" y="2191"/>
                      </a:lnTo>
                      <a:lnTo>
                        <a:pt x="3524" y="0"/>
                      </a:lnTo>
                      <a:lnTo>
                        <a:pt x="2191" y="1810"/>
                      </a:lnTo>
                      <a:lnTo>
                        <a:pt x="95" y="952"/>
                      </a:lnTo>
                      <a:lnTo>
                        <a:pt x="1429" y="2762"/>
                      </a:lnTo>
                      <a:lnTo>
                        <a:pt x="0" y="4477"/>
                      </a:lnTo>
                      <a:lnTo>
                        <a:pt x="2095" y="3810"/>
                      </a:lnTo>
                      <a:lnTo>
                        <a:pt x="3239" y="5715"/>
                      </a:lnTo>
                      <a:lnTo>
                        <a:pt x="333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1" name="Freeform: Shape 1650">
                  <a:extLst>
                    <a:ext uri="{FF2B5EF4-FFF2-40B4-BE49-F238E27FC236}">
                      <a16:creationId xmlns:a16="http://schemas.microsoft.com/office/drawing/2014/main" id="{DE67AAB7-B6B7-2251-DA21-4137E3FBE323}"/>
                    </a:ext>
                  </a:extLst>
                </p:cNvPr>
                <p:cNvSpPr/>
                <p:nvPr/>
              </p:nvSpPr>
              <p:spPr>
                <a:xfrm>
                  <a:off x="12646906" y="1698361"/>
                  <a:ext cx="5905" cy="5619"/>
                </a:xfrm>
                <a:custGeom>
                  <a:avLst/>
                  <a:gdLst>
                    <a:gd name="connsiteX0" fmla="*/ 2857 w 5905"/>
                    <a:gd name="connsiteY0" fmla="*/ 4191 h 5619"/>
                    <a:gd name="connsiteX1" fmla="*/ 4572 w 5905"/>
                    <a:gd name="connsiteY1" fmla="*/ 5620 h 5619"/>
                    <a:gd name="connsiteX2" fmla="*/ 3905 w 5905"/>
                    <a:gd name="connsiteY2" fmla="*/ 3429 h 5619"/>
                    <a:gd name="connsiteX3" fmla="*/ 5905 w 5905"/>
                    <a:gd name="connsiteY3" fmla="*/ 2286 h 5619"/>
                    <a:gd name="connsiteX4" fmla="*/ 3620 w 5905"/>
                    <a:gd name="connsiteY4" fmla="*/ 2191 h 5619"/>
                    <a:gd name="connsiteX5" fmla="*/ 3048 w 5905"/>
                    <a:gd name="connsiteY5" fmla="*/ 0 h 5619"/>
                    <a:gd name="connsiteX6" fmla="*/ 2286 w 5905"/>
                    <a:gd name="connsiteY6" fmla="*/ 2191 h 5619"/>
                    <a:gd name="connsiteX7" fmla="*/ 0 w 5905"/>
                    <a:gd name="connsiteY7" fmla="*/ 2000 h 5619"/>
                    <a:gd name="connsiteX8" fmla="*/ 1810 w 5905"/>
                    <a:gd name="connsiteY8" fmla="*/ 3334 h 5619"/>
                    <a:gd name="connsiteX9" fmla="*/ 952 w 5905"/>
                    <a:gd name="connsiteY9" fmla="*/ 5524 h 5619"/>
                    <a:gd name="connsiteX10" fmla="*/ 2857 w 5905"/>
                    <a:gd name="connsiteY10" fmla="*/ 4191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619">
                      <a:moveTo>
                        <a:pt x="2857" y="4191"/>
                      </a:moveTo>
                      <a:lnTo>
                        <a:pt x="4572" y="5620"/>
                      </a:lnTo>
                      <a:lnTo>
                        <a:pt x="3905" y="3429"/>
                      </a:lnTo>
                      <a:lnTo>
                        <a:pt x="5905" y="2286"/>
                      </a:lnTo>
                      <a:lnTo>
                        <a:pt x="3620" y="2191"/>
                      </a:lnTo>
                      <a:lnTo>
                        <a:pt x="3048" y="0"/>
                      </a:lnTo>
                      <a:lnTo>
                        <a:pt x="2286" y="2191"/>
                      </a:lnTo>
                      <a:lnTo>
                        <a:pt x="0" y="2000"/>
                      </a:lnTo>
                      <a:lnTo>
                        <a:pt x="1810" y="3334"/>
                      </a:lnTo>
                      <a:lnTo>
                        <a:pt x="952" y="5524"/>
                      </a:lnTo>
                      <a:lnTo>
                        <a:pt x="2857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2" name="Freeform: Shape 1651">
                  <a:extLst>
                    <a:ext uri="{FF2B5EF4-FFF2-40B4-BE49-F238E27FC236}">
                      <a16:creationId xmlns:a16="http://schemas.microsoft.com/office/drawing/2014/main" id="{E552F69E-3010-6409-3A5E-66AF6FBB4E83}"/>
                    </a:ext>
                  </a:extLst>
                </p:cNvPr>
                <p:cNvSpPr/>
                <p:nvPr/>
              </p:nvSpPr>
              <p:spPr>
                <a:xfrm>
                  <a:off x="12617949" y="1661213"/>
                  <a:ext cx="5715" cy="5905"/>
                </a:xfrm>
                <a:custGeom>
                  <a:avLst/>
                  <a:gdLst>
                    <a:gd name="connsiteX0" fmla="*/ 2191 w 5715"/>
                    <a:gd name="connsiteY0" fmla="*/ 4001 h 5905"/>
                    <a:gd name="connsiteX1" fmla="*/ 3429 w 5715"/>
                    <a:gd name="connsiteY1" fmla="*/ 5905 h 5905"/>
                    <a:gd name="connsiteX2" fmla="*/ 3429 w 5715"/>
                    <a:gd name="connsiteY2" fmla="*/ 3620 h 5905"/>
                    <a:gd name="connsiteX3" fmla="*/ 5715 w 5715"/>
                    <a:gd name="connsiteY3" fmla="*/ 3048 h 5905"/>
                    <a:gd name="connsiteX4" fmla="*/ 3524 w 5715"/>
                    <a:gd name="connsiteY4" fmla="*/ 2286 h 5905"/>
                    <a:gd name="connsiteX5" fmla="*/ 3715 w 5715"/>
                    <a:gd name="connsiteY5" fmla="*/ 0 h 5905"/>
                    <a:gd name="connsiteX6" fmla="*/ 2286 w 5715"/>
                    <a:gd name="connsiteY6" fmla="*/ 1810 h 5905"/>
                    <a:gd name="connsiteX7" fmla="*/ 191 w 5715"/>
                    <a:gd name="connsiteY7" fmla="*/ 953 h 5905"/>
                    <a:gd name="connsiteX8" fmla="*/ 1429 w 5715"/>
                    <a:gd name="connsiteY8" fmla="*/ 2857 h 5905"/>
                    <a:gd name="connsiteX9" fmla="*/ 0 w 5715"/>
                    <a:gd name="connsiteY9" fmla="*/ 4572 h 5905"/>
                    <a:gd name="connsiteX10" fmla="*/ 2191 w 5715"/>
                    <a:gd name="connsiteY10" fmla="*/ 4001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5" h="5905">
                      <a:moveTo>
                        <a:pt x="2191" y="4001"/>
                      </a:moveTo>
                      <a:lnTo>
                        <a:pt x="3429" y="5905"/>
                      </a:lnTo>
                      <a:lnTo>
                        <a:pt x="3429" y="3620"/>
                      </a:lnTo>
                      <a:lnTo>
                        <a:pt x="5715" y="3048"/>
                      </a:lnTo>
                      <a:lnTo>
                        <a:pt x="3524" y="2286"/>
                      </a:lnTo>
                      <a:lnTo>
                        <a:pt x="3715" y="0"/>
                      </a:lnTo>
                      <a:lnTo>
                        <a:pt x="2286" y="1810"/>
                      </a:lnTo>
                      <a:lnTo>
                        <a:pt x="191" y="953"/>
                      </a:lnTo>
                      <a:lnTo>
                        <a:pt x="1429" y="2857"/>
                      </a:lnTo>
                      <a:lnTo>
                        <a:pt x="0" y="4572"/>
                      </a:lnTo>
                      <a:lnTo>
                        <a:pt x="2191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3" name="Freeform: Shape 1652">
                  <a:extLst>
                    <a:ext uri="{FF2B5EF4-FFF2-40B4-BE49-F238E27FC236}">
                      <a16:creationId xmlns:a16="http://schemas.microsoft.com/office/drawing/2014/main" id="{BF04866C-DF1D-048E-EC14-0C9DA7D39BCD}"/>
                    </a:ext>
                  </a:extLst>
                </p:cNvPr>
                <p:cNvSpPr/>
                <p:nvPr/>
              </p:nvSpPr>
              <p:spPr>
                <a:xfrm>
                  <a:off x="12577944" y="1794278"/>
                  <a:ext cx="5810" cy="6000"/>
                </a:xfrm>
                <a:custGeom>
                  <a:avLst/>
                  <a:gdLst>
                    <a:gd name="connsiteX0" fmla="*/ 2286 w 5810"/>
                    <a:gd name="connsiteY0" fmla="*/ 3619 h 6000"/>
                    <a:gd name="connsiteX1" fmla="*/ 2096 w 5810"/>
                    <a:gd name="connsiteY1" fmla="*/ 6001 h 6000"/>
                    <a:gd name="connsiteX2" fmla="*/ 3525 w 5810"/>
                    <a:gd name="connsiteY2" fmla="*/ 4096 h 6000"/>
                    <a:gd name="connsiteX3" fmla="*/ 5715 w 5810"/>
                    <a:gd name="connsiteY3" fmla="*/ 5048 h 6000"/>
                    <a:gd name="connsiteX4" fmla="*/ 4382 w 5810"/>
                    <a:gd name="connsiteY4" fmla="*/ 3048 h 6000"/>
                    <a:gd name="connsiteX5" fmla="*/ 5811 w 5810"/>
                    <a:gd name="connsiteY5" fmla="*/ 1333 h 6000"/>
                    <a:gd name="connsiteX6" fmla="*/ 3620 w 5810"/>
                    <a:gd name="connsiteY6" fmla="*/ 2000 h 6000"/>
                    <a:gd name="connsiteX7" fmla="*/ 2381 w 5810"/>
                    <a:gd name="connsiteY7" fmla="*/ 0 h 6000"/>
                    <a:gd name="connsiteX8" fmla="*/ 2286 w 5810"/>
                    <a:gd name="connsiteY8" fmla="*/ 2286 h 6000"/>
                    <a:gd name="connsiteX9" fmla="*/ 0 w 5810"/>
                    <a:gd name="connsiteY9" fmla="*/ 2858 h 6000"/>
                    <a:gd name="connsiteX10" fmla="*/ 2286 w 5810"/>
                    <a:gd name="connsiteY10" fmla="*/ 3619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2286" y="3619"/>
                      </a:moveTo>
                      <a:lnTo>
                        <a:pt x="2096" y="6001"/>
                      </a:lnTo>
                      <a:lnTo>
                        <a:pt x="3525" y="4096"/>
                      </a:lnTo>
                      <a:lnTo>
                        <a:pt x="5715" y="5048"/>
                      </a:lnTo>
                      <a:lnTo>
                        <a:pt x="4382" y="3048"/>
                      </a:lnTo>
                      <a:lnTo>
                        <a:pt x="5811" y="1333"/>
                      </a:lnTo>
                      <a:lnTo>
                        <a:pt x="3620" y="2000"/>
                      </a:lnTo>
                      <a:lnTo>
                        <a:pt x="2381" y="0"/>
                      </a:lnTo>
                      <a:lnTo>
                        <a:pt x="2286" y="2286"/>
                      </a:lnTo>
                      <a:lnTo>
                        <a:pt x="0" y="2858"/>
                      </a:lnTo>
                      <a:lnTo>
                        <a:pt x="2286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4" name="Freeform: Shape 1653">
                  <a:extLst>
                    <a:ext uri="{FF2B5EF4-FFF2-40B4-BE49-F238E27FC236}">
                      <a16:creationId xmlns:a16="http://schemas.microsoft.com/office/drawing/2014/main" id="{7552946A-3FCA-5E92-F6D9-77185CA0400B}"/>
                    </a:ext>
                  </a:extLst>
                </p:cNvPr>
                <p:cNvSpPr/>
                <p:nvPr/>
              </p:nvSpPr>
              <p:spPr>
                <a:xfrm>
                  <a:off x="12542702" y="1688741"/>
                  <a:ext cx="6095" cy="5810"/>
                </a:xfrm>
                <a:custGeom>
                  <a:avLst/>
                  <a:gdLst>
                    <a:gd name="connsiteX0" fmla="*/ 1905 w 6095"/>
                    <a:gd name="connsiteY0" fmla="*/ 3429 h 5810"/>
                    <a:gd name="connsiteX1" fmla="*/ 952 w 6095"/>
                    <a:gd name="connsiteY1" fmla="*/ 5620 h 5810"/>
                    <a:gd name="connsiteX2" fmla="*/ 2953 w 6095"/>
                    <a:gd name="connsiteY2" fmla="*/ 4286 h 5810"/>
                    <a:gd name="connsiteX3" fmla="*/ 4763 w 6095"/>
                    <a:gd name="connsiteY3" fmla="*/ 5810 h 5810"/>
                    <a:gd name="connsiteX4" fmla="*/ 4000 w 6095"/>
                    <a:gd name="connsiteY4" fmla="*/ 3620 h 5810"/>
                    <a:gd name="connsiteX5" fmla="*/ 6096 w 6095"/>
                    <a:gd name="connsiteY5" fmla="*/ 2286 h 5810"/>
                    <a:gd name="connsiteX6" fmla="*/ 3714 w 6095"/>
                    <a:gd name="connsiteY6" fmla="*/ 2286 h 5810"/>
                    <a:gd name="connsiteX7" fmla="*/ 3143 w 6095"/>
                    <a:gd name="connsiteY7" fmla="*/ 0 h 5810"/>
                    <a:gd name="connsiteX8" fmla="*/ 2381 w 6095"/>
                    <a:gd name="connsiteY8" fmla="*/ 2191 h 5810"/>
                    <a:gd name="connsiteX9" fmla="*/ 0 w 6095"/>
                    <a:gd name="connsiteY9" fmla="*/ 2000 h 5810"/>
                    <a:gd name="connsiteX10" fmla="*/ 1905 w 6095"/>
                    <a:gd name="connsiteY10" fmla="*/ 3429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5" h="5810">
                      <a:moveTo>
                        <a:pt x="1905" y="3429"/>
                      </a:moveTo>
                      <a:lnTo>
                        <a:pt x="952" y="5620"/>
                      </a:lnTo>
                      <a:lnTo>
                        <a:pt x="2953" y="4286"/>
                      </a:lnTo>
                      <a:lnTo>
                        <a:pt x="4763" y="5810"/>
                      </a:lnTo>
                      <a:lnTo>
                        <a:pt x="4000" y="3620"/>
                      </a:lnTo>
                      <a:lnTo>
                        <a:pt x="6096" y="2286"/>
                      </a:lnTo>
                      <a:lnTo>
                        <a:pt x="3714" y="2286"/>
                      </a:lnTo>
                      <a:lnTo>
                        <a:pt x="3143" y="0"/>
                      </a:lnTo>
                      <a:lnTo>
                        <a:pt x="2381" y="2191"/>
                      </a:lnTo>
                      <a:lnTo>
                        <a:pt x="0" y="2000"/>
                      </a:lnTo>
                      <a:lnTo>
                        <a:pt x="1905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5" name="Freeform: Shape 1654">
                  <a:extLst>
                    <a:ext uri="{FF2B5EF4-FFF2-40B4-BE49-F238E27FC236}">
                      <a16:creationId xmlns:a16="http://schemas.microsoft.com/office/drawing/2014/main" id="{7BAD39F9-6FA4-407C-9FE2-C2C1EE6D25B4}"/>
                    </a:ext>
                  </a:extLst>
                </p:cNvPr>
                <p:cNvSpPr/>
                <p:nvPr/>
              </p:nvSpPr>
              <p:spPr>
                <a:xfrm>
                  <a:off x="12529367" y="1824282"/>
                  <a:ext cx="5905" cy="6095"/>
                </a:xfrm>
                <a:custGeom>
                  <a:avLst/>
                  <a:gdLst>
                    <a:gd name="connsiteX0" fmla="*/ 1524 w 5905"/>
                    <a:gd name="connsiteY0" fmla="*/ 2953 h 6095"/>
                    <a:gd name="connsiteX1" fmla="*/ 0 w 5905"/>
                    <a:gd name="connsiteY1" fmla="*/ 4763 h 6095"/>
                    <a:gd name="connsiteX2" fmla="*/ 2286 w 5905"/>
                    <a:gd name="connsiteY2" fmla="*/ 4096 h 6095"/>
                    <a:gd name="connsiteX3" fmla="*/ 3524 w 5905"/>
                    <a:gd name="connsiteY3" fmla="*/ 6096 h 6095"/>
                    <a:gd name="connsiteX4" fmla="*/ 3620 w 5905"/>
                    <a:gd name="connsiteY4" fmla="*/ 3715 h 6095"/>
                    <a:gd name="connsiteX5" fmla="*/ 5905 w 5905"/>
                    <a:gd name="connsiteY5" fmla="*/ 3143 h 6095"/>
                    <a:gd name="connsiteX6" fmla="*/ 3715 w 5905"/>
                    <a:gd name="connsiteY6" fmla="*/ 2381 h 6095"/>
                    <a:gd name="connsiteX7" fmla="*/ 3810 w 5905"/>
                    <a:gd name="connsiteY7" fmla="*/ 0 h 6095"/>
                    <a:gd name="connsiteX8" fmla="*/ 2381 w 5905"/>
                    <a:gd name="connsiteY8" fmla="*/ 1905 h 6095"/>
                    <a:gd name="connsiteX9" fmla="*/ 191 w 5905"/>
                    <a:gd name="connsiteY9" fmla="*/ 952 h 6095"/>
                    <a:gd name="connsiteX10" fmla="*/ 1524 w 5905"/>
                    <a:gd name="connsiteY10" fmla="*/ 2953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6095">
                      <a:moveTo>
                        <a:pt x="1524" y="2953"/>
                      </a:moveTo>
                      <a:lnTo>
                        <a:pt x="0" y="4763"/>
                      </a:lnTo>
                      <a:lnTo>
                        <a:pt x="2286" y="4096"/>
                      </a:lnTo>
                      <a:lnTo>
                        <a:pt x="3524" y="6096"/>
                      </a:lnTo>
                      <a:lnTo>
                        <a:pt x="3620" y="3715"/>
                      </a:lnTo>
                      <a:lnTo>
                        <a:pt x="5905" y="3143"/>
                      </a:lnTo>
                      <a:lnTo>
                        <a:pt x="3715" y="2381"/>
                      </a:lnTo>
                      <a:lnTo>
                        <a:pt x="3810" y="0"/>
                      </a:lnTo>
                      <a:lnTo>
                        <a:pt x="2381" y="1905"/>
                      </a:lnTo>
                      <a:lnTo>
                        <a:pt x="191" y="952"/>
                      </a:lnTo>
                      <a:lnTo>
                        <a:pt x="1524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6" name="Freeform: Shape 1655">
                  <a:extLst>
                    <a:ext uri="{FF2B5EF4-FFF2-40B4-BE49-F238E27FC236}">
                      <a16:creationId xmlns:a16="http://schemas.microsoft.com/office/drawing/2014/main" id="{8C923252-12C3-A2B5-2D8D-8A1EBBD3816A}"/>
                    </a:ext>
                  </a:extLst>
                </p:cNvPr>
                <p:cNvSpPr/>
                <p:nvPr/>
              </p:nvSpPr>
              <p:spPr>
                <a:xfrm>
                  <a:off x="12492886" y="1711791"/>
                  <a:ext cx="6191" cy="6000"/>
                </a:xfrm>
                <a:custGeom>
                  <a:avLst/>
                  <a:gdLst>
                    <a:gd name="connsiteX0" fmla="*/ 2000 w 6191"/>
                    <a:gd name="connsiteY0" fmla="*/ 2286 h 6000"/>
                    <a:gd name="connsiteX1" fmla="*/ 0 w 6191"/>
                    <a:gd name="connsiteY1" fmla="*/ 3620 h 6000"/>
                    <a:gd name="connsiteX2" fmla="*/ 2381 w 6191"/>
                    <a:gd name="connsiteY2" fmla="*/ 3620 h 6000"/>
                    <a:gd name="connsiteX3" fmla="*/ 2953 w 6191"/>
                    <a:gd name="connsiteY3" fmla="*/ 6001 h 6000"/>
                    <a:gd name="connsiteX4" fmla="*/ 3810 w 6191"/>
                    <a:gd name="connsiteY4" fmla="*/ 3715 h 6000"/>
                    <a:gd name="connsiteX5" fmla="*/ 6191 w 6191"/>
                    <a:gd name="connsiteY5" fmla="*/ 3905 h 6000"/>
                    <a:gd name="connsiteX6" fmla="*/ 4286 w 6191"/>
                    <a:gd name="connsiteY6" fmla="*/ 2381 h 6000"/>
                    <a:gd name="connsiteX7" fmla="*/ 5144 w 6191"/>
                    <a:gd name="connsiteY7" fmla="*/ 191 h 6000"/>
                    <a:gd name="connsiteX8" fmla="*/ 3143 w 6191"/>
                    <a:gd name="connsiteY8" fmla="*/ 1524 h 6000"/>
                    <a:gd name="connsiteX9" fmla="*/ 1334 w 6191"/>
                    <a:gd name="connsiteY9" fmla="*/ 0 h 6000"/>
                    <a:gd name="connsiteX10" fmla="*/ 2000 w 6191"/>
                    <a:gd name="connsiteY10" fmla="*/ 2286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000">
                      <a:moveTo>
                        <a:pt x="2000" y="2286"/>
                      </a:moveTo>
                      <a:lnTo>
                        <a:pt x="0" y="3620"/>
                      </a:lnTo>
                      <a:lnTo>
                        <a:pt x="2381" y="3620"/>
                      </a:lnTo>
                      <a:lnTo>
                        <a:pt x="2953" y="6001"/>
                      </a:lnTo>
                      <a:lnTo>
                        <a:pt x="3810" y="3715"/>
                      </a:lnTo>
                      <a:lnTo>
                        <a:pt x="6191" y="3905"/>
                      </a:lnTo>
                      <a:lnTo>
                        <a:pt x="4286" y="2381"/>
                      </a:lnTo>
                      <a:lnTo>
                        <a:pt x="5144" y="191"/>
                      </a:lnTo>
                      <a:lnTo>
                        <a:pt x="3143" y="1524"/>
                      </a:lnTo>
                      <a:lnTo>
                        <a:pt x="1334" y="0"/>
                      </a:lnTo>
                      <a:lnTo>
                        <a:pt x="2000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7" name="Freeform: Shape 1656">
                  <a:extLst>
                    <a:ext uri="{FF2B5EF4-FFF2-40B4-BE49-F238E27FC236}">
                      <a16:creationId xmlns:a16="http://schemas.microsoft.com/office/drawing/2014/main" id="{D39BC975-0128-A59C-5F0E-1B7CEA771CE7}"/>
                    </a:ext>
                  </a:extLst>
                </p:cNvPr>
                <p:cNvSpPr/>
                <p:nvPr/>
              </p:nvSpPr>
              <p:spPr>
                <a:xfrm>
                  <a:off x="12471741" y="1759130"/>
                  <a:ext cx="6000" cy="6286"/>
                </a:xfrm>
                <a:custGeom>
                  <a:avLst/>
                  <a:gdLst>
                    <a:gd name="connsiteX0" fmla="*/ 2381 w 6000"/>
                    <a:gd name="connsiteY0" fmla="*/ 2381 h 6286"/>
                    <a:gd name="connsiteX1" fmla="*/ 0 w 6000"/>
                    <a:gd name="connsiteY1" fmla="*/ 2953 h 6286"/>
                    <a:gd name="connsiteX2" fmla="*/ 2286 w 6000"/>
                    <a:gd name="connsiteY2" fmla="*/ 3810 h 6286"/>
                    <a:gd name="connsiteX3" fmla="*/ 2095 w 6000"/>
                    <a:gd name="connsiteY3" fmla="*/ 6287 h 6286"/>
                    <a:gd name="connsiteX4" fmla="*/ 3620 w 6000"/>
                    <a:gd name="connsiteY4" fmla="*/ 4286 h 6286"/>
                    <a:gd name="connsiteX5" fmla="*/ 5905 w 6000"/>
                    <a:gd name="connsiteY5" fmla="*/ 5239 h 6286"/>
                    <a:gd name="connsiteX6" fmla="*/ 4476 w 6000"/>
                    <a:gd name="connsiteY6" fmla="*/ 3239 h 6286"/>
                    <a:gd name="connsiteX7" fmla="*/ 6001 w 6000"/>
                    <a:gd name="connsiteY7" fmla="*/ 1334 h 6286"/>
                    <a:gd name="connsiteX8" fmla="*/ 3715 w 6000"/>
                    <a:gd name="connsiteY8" fmla="*/ 2000 h 6286"/>
                    <a:gd name="connsiteX9" fmla="*/ 2381 w 6000"/>
                    <a:gd name="connsiteY9" fmla="*/ 0 h 6286"/>
                    <a:gd name="connsiteX10" fmla="*/ 2381 w 6000"/>
                    <a:gd name="connsiteY10" fmla="*/ 2381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6286">
                      <a:moveTo>
                        <a:pt x="2381" y="2381"/>
                      </a:moveTo>
                      <a:lnTo>
                        <a:pt x="0" y="2953"/>
                      </a:lnTo>
                      <a:lnTo>
                        <a:pt x="2286" y="3810"/>
                      </a:lnTo>
                      <a:lnTo>
                        <a:pt x="2095" y="6287"/>
                      </a:lnTo>
                      <a:lnTo>
                        <a:pt x="3620" y="4286"/>
                      </a:lnTo>
                      <a:lnTo>
                        <a:pt x="5905" y="5239"/>
                      </a:lnTo>
                      <a:lnTo>
                        <a:pt x="4476" y="3239"/>
                      </a:lnTo>
                      <a:lnTo>
                        <a:pt x="6001" y="1334"/>
                      </a:lnTo>
                      <a:lnTo>
                        <a:pt x="3715" y="2000"/>
                      </a:lnTo>
                      <a:lnTo>
                        <a:pt x="2381" y="0"/>
                      </a:lnTo>
                      <a:lnTo>
                        <a:pt x="238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8" name="Freeform: Shape 1657">
                  <a:extLst>
                    <a:ext uri="{FF2B5EF4-FFF2-40B4-BE49-F238E27FC236}">
                      <a16:creationId xmlns:a16="http://schemas.microsoft.com/office/drawing/2014/main" id="{AB873FB4-7CB7-8E36-A2E7-17EA8AA82372}"/>
                    </a:ext>
                  </a:extLst>
                </p:cNvPr>
                <p:cNvSpPr/>
                <p:nvPr/>
              </p:nvSpPr>
              <p:spPr>
                <a:xfrm>
                  <a:off x="12428592" y="1844855"/>
                  <a:ext cx="6191" cy="6381"/>
                </a:xfrm>
                <a:custGeom>
                  <a:avLst/>
                  <a:gdLst>
                    <a:gd name="connsiteX0" fmla="*/ 2477 w 6191"/>
                    <a:gd name="connsiteY0" fmla="*/ 2000 h 6381"/>
                    <a:gd name="connsiteX1" fmla="*/ 191 w 6191"/>
                    <a:gd name="connsiteY1" fmla="*/ 1048 h 6381"/>
                    <a:gd name="connsiteX2" fmla="*/ 1620 w 6191"/>
                    <a:gd name="connsiteY2" fmla="*/ 3048 h 6381"/>
                    <a:gd name="connsiteX3" fmla="*/ 0 w 6191"/>
                    <a:gd name="connsiteY3" fmla="*/ 4953 h 6381"/>
                    <a:gd name="connsiteX4" fmla="*/ 2381 w 6191"/>
                    <a:gd name="connsiteY4" fmla="*/ 4286 h 6381"/>
                    <a:gd name="connsiteX5" fmla="*/ 3715 w 6191"/>
                    <a:gd name="connsiteY5" fmla="*/ 6382 h 6381"/>
                    <a:gd name="connsiteX6" fmla="*/ 3810 w 6191"/>
                    <a:gd name="connsiteY6" fmla="*/ 3905 h 6381"/>
                    <a:gd name="connsiteX7" fmla="*/ 6191 w 6191"/>
                    <a:gd name="connsiteY7" fmla="*/ 3334 h 6381"/>
                    <a:gd name="connsiteX8" fmla="*/ 3810 w 6191"/>
                    <a:gd name="connsiteY8" fmla="*/ 2477 h 6381"/>
                    <a:gd name="connsiteX9" fmla="*/ 4001 w 6191"/>
                    <a:gd name="connsiteY9" fmla="*/ 0 h 6381"/>
                    <a:gd name="connsiteX10" fmla="*/ 2477 w 6191"/>
                    <a:gd name="connsiteY10" fmla="*/ 2000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381">
                      <a:moveTo>
                        <a:pt x="2477" y="2000"/>
                      </a:moveTo>
                      <a:lnTo>
                        <a:pt x="191" y="1048"/>
                      </a:lnTo>
                      <a:lnTo>
                        <a:pt x="1620" y="3048"/>
                      </a:lnTo>
                      <a:lnTo>
                        <a:pt x="0" y="4953"/>
                      </a:lnTo>
                      <a:lnTo>
                        <a:pt x="2381" y="4286"/>
                      </a:lnTo>
                      <a:lnTo>
                        <a:pt x="3715" y="6382"/>
                      </a:lnTo>
                      <a:lnTo>
                        <a:pt x="3810" y="3905"/>
                      </a:lnTo>
                      <a:lnTo>
                        <a:pt x="6191" y="3334"/>
                      </a:lnTo>
                      <a:lnTo>
                        <a:pt x="3810" y="2477"/>
                      </a:lnTo>
                      <a:lnTo>
                        <a:pt x="4001" y="0"/>
                      </a:lnTo>
                      <a:lnTo>
                        <a:pt x="2477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9" name="Freeform: Shape 1658">
                  <a:extLst>
                    <a:ext uri="{FF2B5EF4-FFF2-40B4-BE49-F238E27FC236}">
                      <a16:creationId xmlns:a16="http://schemas.microsoft.com/office/drawing/2014/main" id="{56569F3C-007F-0507-47F2-8C11525F46FC}"/>
                    </a:ext>
                  </a:extLst>
                </p:cNvPr>
                <p:cNvSpPr/>
                <p:nvPr/>
              </p:nvSpPr>
              <p:spPr>
                <a:xfrm>
                  <a:off x="12384587" y="1663976"/>
                  <a:ext cx="6476" cy="6286"/>
                </a:xfrm>
                <a:custGeom>
                  <a:avLst/>
                  <a:gdLst>
                    <a:gd name="connsiteX0" fmla="*/ 3334 w 6476"/>
                    <a:gd name="connsiteY0" fmla="*/ 1619 h 6286"/>
                    <a:gd name="connsiteX1" fmla="*/ 1429 w 6476"/>
                    <a:gd name="connsiteY1" fmla="*/ 0 h 6286"/>
                    <a:gd name="connsiteX2" fmla="*/ 2096 w 6476"/>
                    <a:gd name="connsiteY2" fmla="*/ 2381 h 6286"/>
                    <a:gd name="connsiteX3" fmla="*/ 0 w 6476"/>
                    <a:gd name="connsiteY3" fmla="*/ 3715 h 6286"/>
                    <a:gd name="connsiteX4" fmla="*/ 2477 w 6476"/>
                    <a:gd name="connsiteY4" fmla="*/ 3810 h 6286"/>
                    <a:gd name="connsiteX5" fmla="*/ 3143 w 6476"/>
                    <a:gd name="connsiteY5" fmla="*/ 6286 h 6286"/>
                    <a:gd name="connsiteX6" fmla="*/ 4001 w 6476"/>
                    <a:gd name="connsiteY6" fmla="*/ 3905 h 6286"/>
                    <a:gd name="connsiteX7" fmla="*/ 6477 w 6476"/>
                    <a:gd name="connsiteY7" fmla="*/ 4096 h 6286"/>
                    <a:gd name="connsiteX8" fmla="*/ 4477 w 6476"/>
                    <a:gd name="connsiteY8" fmla="*/ 2572 h 6286"/>
                    <a:gd name="connsiteX9" fmla="*/ 5429 w 6476"/>
                    <a:gd name="connsiteY9" fmla="*/ 191 h 6286"/>
                    <a:gd name="connsiteX10" fmla="*/ 3334 w 6476"/>
                    <a:gd name="connsiteY10" fmla="*/ 1619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286">
                      <a:moveTo>
                        <a:pt x="3334" y="1619"/>
                      </a:moveTo>
                      <a:lnTo>
                        <a:pt x="1429" y="0"/>
                      </a:lnTo>
                      <a:lnTo>
                        <a:pt x="2096" y="2381"/>
                      </a:lnTo>
                      <a:lnTo>
                        <a:pt x="0" y="3715"/>
                      </a:lnTo>
                      <a:lnTo>
                        <a:pt x="2477" y="3810"/>
                      </a:lnTo>
                      <a:lnTo>
                        <a:pt x="3143" y="6286"/>
                      </a:lnTo>
                      <a:lnTo>
                        <a:pt x="4001" y="3905"/>
                      </a:lnTo>
                      <a:lnTo>
                        <a:pt x="6477" y="4096"/>
                      </a:lnTo>
                      <a:lnTo>
                        <a:pt x="4477" y="2572"/>
                      </a:lnTo>
                      <a:lnTo>
                        <a:pt x="5429" y="191"/>
                      </a:lnTo>
                      <a:lnTo>
                        <a:pt x="333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0" name="Freeform: Shape 1659">
                  <a:extLst>
                    <a:ext uri="{FF2B5EF4-FFF2-40B4-BE49-F238E27FC236}">
                      <a16:creationId xmlns:a16="http://schemas.microsoft.com/office/drawing/2014/main" id="{1A46167C-4716-339D-4B0A-700F3712B632}"/>
                    </a:ext>
                  </a:extLst>
                </p:cNvPr>
                <p:cNvSpPr/>
                <p:nvPr/>
              </p:nvSpPr>
              <p:spPr>
                <a:xfrm>
                  <a:off x="12361917" y="1694551"/>
                  <a:ext cx="6286" cy="6572"/>
                </a:xfrm>
                <a:custGeom>
                  <a:avLst/>
                  <a:gdLst>
                    <a:gd name="connsiteX0" fmla="*/ 3906 w 6286"/>
                    <a:gd name="connsiteY0" fmla="*/ 2191 h 6572"/>
                    <a:gd name="connsiteX1" fmla="*/ 2572 w 6286"/>
                    <a:gd name="connsiteY1" fmla="*/ 0 h 6572"/>
                    <a:gd name="connsiteX2" fmla="*/ 2477 w 6286"/>
                    <a:gd name="connsiteY2" fmla="*/ 2572 h 6572"/>
                    <a:gd name="connsiteX3" fmla="*/ 0 w 6286"/>
                    <a:gd name="connsiteY3" fmla="*/ 3143 h 6572"/>
                    <a:gd name="connsiteX4" fmla="*/ 2381 w 6286"/>
                    <a:gd name="connsiteY4" fmla="*/ 4001 h 6572"/>
                    <a:gd name="connsiteX5" fmla="*/ 2191 w 6286"/>
                    <a:gd name="connsiteY5" fmla="*/ 6572 h 6572"/>
                    <a:gd name="connsiteX6" fmla="*/ 3810 w 6286"/>
                    <a:gd name="connsiteY6" fmla="*/ 4477 h 6572"/>
                    <a:gd name="connsiteX7" fmla="*/ 6096 w 6286"/>
                    <a:gd name="connsiteY7" fmla="*/ 5429 h 6572"/>
                    <a:gd name="connsiteX8" fmla="*/ 4668 w 6286"/>
                    <a:gd name="connsiteY8" fmla="*/ 3429 h 6572"/>
                    <a:gd name="connsiteX9" fmla="*/ 6287 w 6286"/>
                    <a:gd name="connsiteY9" fmla="*/ 1429 h 6572"/>
                    <a:gd name="connsiteX10" fmla="*/ 3906 w 6286"/>
                    <a:gd name="connsiteY10" fmla="*/ 2191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572">
                      <a:moveTo>
                        <a:pt x="3906" y="2191"/>
                      </a:moveTo>
                      <a:lnTo>
                        <a:pt x="2572" y="0"/>
                      </a:lnTo>
                      <a:lnTo>
                        <a:pt x="2477" y="2572"/>
                      </a:lnTo>
                      <a:lnTo>
                        <a:pt x="0" y="3143"/>
                      </a:lnTo>
                      <a:lnTo>
                        <a:pt x="2381" y="4001"/>
                      </a:lnTo>
                      <a:lnTo>
                        <a:pt x="2191" y="6572"/>
                      </a:lnTo>
                      <a:lnTo>
                        <a:pt x="3810" y="4477"/>
                      </a:lnTo>
                      <a:lnTo>
                        <a:pt x="6096" y="5429"/>
                      </a:lnTo>
                      <a:lnTo>
                        <a:pt x="4668" y="3429"/>
                      </a:lnTo>
                      <a:lnTo>
                        <a:pt x="6287" y="1429"/>
                      </a:lnTo>
                      <a:lnTo>
                        <a:pt x="3906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1" name="Freeform: Shape 1660">
                  <a:extLst>
                    <a:ext uri="{FF2B5EF4-FFF2-40B4-BE49-F238E27FC236}">
                      <a16:creationId xmlns:a16="http://schemas.microsoft.com/office/drawing/2014/main" id="{05BE9454-797A-DD58-1F8E-868A8E878284}"/>
                    </a:ext>
                  </a:extLst>
                </p:cNvPr>
                <p:cNvSpPr/>
                <p:nvPr/>
              </p:nvSpPr>
              <p:spPr>
                <a:xfrm>
                  <a:off x="12331533" y="1650736"/>
                  <a:ext cx="6572" cy="6381"/>
                </a:xfrm>
                <a:custGeom>
                  <a:avLst/>
                  <a:gdLst>
                    <a:gd name="connsiteX0" fmla="*/ 4001 w 6572"/>
                    <a:gd name="connsiteY0" fmla="*/ 2476 h 6381"/>
                    <a:gd name="connsiteX1" fmla="*/ 3429 w 6572"/>
                    <a:gd name="connsiteY1" fmla="*/ 0 h 6381"/>
                    <a:gd name="connsiteX2" fmla="*/ 2572 w 6572"/>
                    <a:gd name="connsiteY2" fmla="*/ 2381 h 6381"/>
                    <a:gd name="connsiteX3" fmla="*/ 0 w 6572"/>
                    <a:gd name="connsiteY3" fmla="*/ 2191 h 6381"/>
                    <a:gd name="connsiteX4" fmla="*/ 2096 w 6572"/>
                    <a:gd name="connsiteY4" fmla="*/ 3810 h 6381"/>
                    <a:gd name="connsiteX5" fmla="*/ 1048 w 6572"/>
                    <a:gd name="connsiteY5" fmla="*/ 6191 h 6381"/>
                    <a:gd name="connsiteX6" fmla="*/ 3239 w 6572"/>
                    <a:gd name="connsiteY6" fmla="*/ 4667 h 6381"/>
                    <a:gd name="connsiteX7" fmla="*/ 5144 w 6572"/>
                    <a:gd name="connsiteY7" fmla="*/ 6382 h 6381"/>
                    <a:gd name="connsiteX8" fmla="*/ 4382 w 6572"/>
                    <a:gd name="connsiteY8" fmla="*/ 3905 h 6381"/>
                    <a:gd name="connsiteX9" fmla="*/ 6572 w 6572"/>
                    <a:gd name="connsiteY9" fmla="*/ 2572 h 6381"/>
                    <a:gd name="connsiteX10" fmla="*/ 4001 w 6572"/>
                    <a:gd name="connsiteY10" fmla="*/ 2476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381">
                      <a:moveTo>
                        <a:pt x="4001" y="2476"/>
                      </a:moveTo>
                      <a:lnTo>
                        <a:pt x="3429" y="0"/>
                      </a:lnTo>
                      <a:lnTo>
                        <a:pt x="2572" y="2381"/>
                      </a:lnTo>
                      <a:lnTo>
                        <a:pt x="0" y="2191"/>
                      </a:lnTo>
                      <a:lnTo>
                        <a:pt x="2096" y="3810"/>
                      </a:lnTo>
                      <a:lnTo>
                        <a:pt x="1048" y="6191"/>
                      </a:lnTo>
                      <a:lnTo>
                        <a:pt x="3239" y="4667"/>
                      </a:lnTo>
                      <a:lnTo>
                        <a:pt x="5144" y="6382"/>
                      </a:lnTo>
                      <a:lnTo>
                        <a:pt x="4382" y="3905"/>
                      </a:lnTo>
                      <a:lnTo>
                        <a:pt x="6572" y="2572"/>
                      </a:lnTo>
                      <a:lnTo>
                        <a:pt x="4001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2" name="Freeform: Shape 1661">
                  <a:extLst>
                    <a:ext uri="{FF2B5EF4-FFF2-40B4-BE49-F238E27FC236}">
                      <a16:creationId xmlns:a16="http://schemas.microsoft.com/office/drawing/2014/main" id="{78C55328-7AF8-D0EC-324A-180EC9F94E5B}"/>
                    </a:ext>
                  </a:extLst>
                </p:cNvPr>
                <p:cNvSpPr/>
                <p:nvPr/>
              </p:nvSpPr>
              <p:spPr>
                <a:xfrm>
                  <a:off x="12157225" y="1720650"/>
                  <a:ext cx="6858" cy="7048"/>
                </a:xfrm>
                <a:custGeom>
                  <a:avLst/>
                  <a:gdLst>
                    <a:gd name="connsiteX0" fmla="*/ 4096 w 6858"/>
                    <a:gd name="connsiteY0" fmla="*/ 4858 h 7048"/>
                    <a:gd name="connsiteX1" fmla="*/ 6668 w 6858"/>
                    <a:gd name="connsiteY1" fmla="*/ 5905 h 7048"/>
                    <a:gd name="connsiteX2" fmla="*/ 5144 w 6858"/>
                    <a:gd name="connsiteY2" fmla="*/ 3619 h 7048"/>
                    <a:gd name="connsiteX3" fmla="*/ 6858 w 6858"/>
                    <a:gd name="connsiteY3" fmla="*/ 1524 h 7048"/>
                    <a:gd name="connsiteX4" fmla="*/ 4191 w 6858"/>
                    <a:gd name="connsiteY4" fmla="*/ 2381 h 7048"/>
                    <a:gd name="connsiteX5" fmla="*/ 2763 w 6858"/>
                    <a:gd name="connsiteY5" fmla="*/ 0 h 7048"/>
                    <a:gd name="connsiteX6" fmla="*/ 2763 w 6858"/>
                    <a:gd name="connsiteY6" fmla="*/ 2762 h 7048"/>
                    <a:gd name="connsiteX7" fmla="*/ 0 w 6858"/>
                    <a:gd name="connsiteY7" fmla="*/ 3429 h 7048"/>
                    <a:gd name="connsiteX8" fmla="*/ 2667 w 6858"/>
                    <a:gd name="connsiteY8" fmla="*/ 4286 h 7048"/>
                    <a:gd name="connsiteX9" fmla="*/ 2477 w 6858"/>
                    <a:gd name="connsiteY9" fmla="*/ 7048 h 7048"/>
                    <a:gd name="connsiteX10" fmla="*/ 4096 w 6858"/>
                    <a:gd name="connsiteY10" fmla="*/ 485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7048">
                      <a:moveTo>
                        <a:pt x="4096" y="4858"/>
                      </a:moveTo>
                      <a:lnTo>
                        <a:pt x="6668" y="5905"/>
                      </a:lnTo>
                      <a:lnTo>
                        <a:pt x="5144" y="3619"/>
                      </a:lnTo>
                      <a:lnTo>
                        <a:pt x="6858" y="1524"/>
                      </a:lnTo>
                      <a:lnTo>
                        <a:pt x="4191" y="2381"/>
                      </a:lnTo>
                      <a:lnTo>
                        <a:pt x="2763" y="0"/>
                      </a:lnTo>
                      <a:lnTo>
                        <a:pt x="2763" y="2762"/>
                      </a:lnTo>
                      <a:lnTo>
                        <a:pt x="0" y="3429"/>
                      </a:lnTo>
                      <a:lnTo>
                        <a:pt x="2667" y="4286"/>
                      </a:lnTo>
                      <a:lnTo>
                        <a:pt x="2477" y="7048"/>
                      </a:lnTo>
                      <a:lnTo>
                        <a:pt x="4096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3" name="Freeform: Shape 1662">
                  <a:extLst>
                    <a:ext uri="{FF2B5EF4-FFF2-40B4-BE49-F238E27FC236}">
                      <a16:creationId xmlns:a16="http://schemas.microsoft.com/office/drawing/2014/main" id="{877CFC57-B16F-914E-B6BB-AE3F7CC132BC}"/>
                    </a:ext>
                  </a:extLst>
                </p:cNvPr>
                <p:cNvSpPr/>
                <p:nvPr/>
              </p:nvSpPr>
              <p:spPr>
                <a:xfrm>
                  <a:off x="12083978" y="1762464"/>
                  <a:ext cx="7334" cy="7048"/>
                </a:xfrm>
                <a:custGeom>
                  <a:avLst/>
                  <a:gdLst>
                    <a:gd name="connsiteX0" fmla="*/ 2857 w 7334"/>
                    <a:gd name="connsiteY0" fmla="*/ 4286 h 7048"/>
                    <a:gd name="connsiteX1" fmla="*/ 3524 w 7334"/>
                    <a:gd name="connsiteY1" fmla="*/ 7048 h 7048"/>
                    <a:gd name="connsiteX2" fmla="*/ 4477 w 7334"/>
                    <a:gd name="connsiteY2" fmla="*/ 4381 h 7048"/>
                    <a:gd name="connsiteX3" fmla="*/ 7334 w 7334"/>
                    <a:gd name="connsiteY3" fmla="*/ 4572 h 7048"/>
                    <a:gd name="connsiteX4" fmla="*/ 5049 w 7334"/>
                    <a:gd name="connsiteY4" fmla="*/ 2857 h 7048"/>
                    <a:gd name="connsiteX5" fmla="*/ 6096 w 7334"/>
                    <a:gd name="connsiteY5" fmla="*/ 191 h 7048"/>
                    <a:gd name="connsiteX6" fmla="*/ 3810 w 7334"/>
                    <a:gd name="connsiteY6" fmla="*/ 1810 h 7048"/>
                    <a:gd name="connsiteX7" fmla="*/ 1620 w 7334"/>
                    <a:gd name="connsiteY7" fmla="*/ 0 h 7048"/>
                    <a:gd name="connsiteX8" fmla="*/ 2381 w 7334"/>
                    <a:gd name="connsiteY8" fmla="*/ 2762 h 7048"/>
                    <a:gd name="connsiteX9" fmla="*/ 0 w 7334"/>
                    <a:gd name="connsiteY9" fmla="*/ 4191 h 7048"/>
                    <a:gd name="connsiteX10" fmla="*/ 2857 w 7334"/>
                    <a:gd name="connsiteY10" fmla="*/ 4286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048">
                      <a:moveTo>
                        <a:pt x="2857" y="4286"/>
                      </a:moveTo>
                      <a:lnTo>
                        <a:pt x="3524" y="7048"/>
                      </a:lnTo>
                      <a:lnTo>
                        <a:pt x="4477" y="4381"/>
                      </a:lnTo>
                      <a:lnTo>
                        <a:pt x="7334" y="4572"/>
                      </a:lnTo>
                      <a:lnTo>
                        <a:pt x="5049" y="2857"/>
                      </a:lnTo>
                      <a:lnTo>
                        <a:pt x="6096" y="191"/>
                      </a:lnTo>
                      <a:lnTo>
                        <a:pt x="3810" y="1810"/>
                      </a:lnTo>
                      <a:lnTo>
                        <a:pt x="1620" y="0"/>
                      </a:lnTo>
                      <a:lnTo>
                        <a:pt x="2381" y="2762"/>
                      </a:lnTo>
                      <a:lnTo>
                        <a:pt x="0" y="4191"/>
                      </a:lnTo>
                      <a:lnTo>
                        <a:pt x="285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4" name="Freeform: Shape 1663">
                  <a:extLst>
                    <a:ext uri="{FF2B5EF4-FFF2-40B4-BE49-F238E27FC236}">
                      <a16:creationId xmlns:a16="http://schemas.microsoft.com/office/drawing/2014/main" id="{3B81CFBB-B705-7F23-9A4E-DED3A2501941}"/>
                    </a:ext>
                  </a:extLst>
                </p:cNvPr>
                <p:cNvSpPr/>
                <p:nvPr/>
              </p:nvSpPr>
              <p:spPr>
                <a:xfrm>
                  <a:off x="12031019" y="1750939"/>
                  <a:ext cx="7429" cy="7143"/>
                </a:xfrm>
                <a:custGeom>
                  <a:avLst/>
                  <a:gdLst>
                    <a:gd name="connsiteX0" fmla="*/ 2286 w 7429"/>
                    <a:gd name="connsiteY0" fmla="*/ 4286 h 7143"/>
                    <a:gd name="connsiteX1" fmla="*/ 1238 w 7429"/>
                    <a:gd name="connsiteY1" fmla="*/ 6953 h 7143"/>
                    <a:gd name="connsiteX2" fmla="*/ 3620 w 7429"/>
                    <a:gd name="connsiteY2" fmla="*/ 5334 h 7143"/>
                    <a:gd name="connsiteX3" fmla="*/ 5810 w 7429"/>
                    <a:gd name="connsiteY3" fmla="*/ 7144 h 7143"/>
                    <a:gd name="connsiteX4" fmla="*/ 5049 w 7429"/>
                    <a:gd name="connsiteY4" fmla="*/ 4381 h 7143"/>
                    <a:gd name="connsiteX5" fmla="*/ 7430 w 7429"/>
                    <a:gd name="connsiteY5" fmla="*/ 2857 h 7143"/>
                    <a:gd name="connsiteX6" fmla="*/ 4572 w 7429"/>
                    <a:gd name="connsiteY6" fmla="*/ 2762 h 7143"/>
                    <a:gd name="connsiteX7" fmla="*/ 3906 w 7429"/>
                    <a:gd name="connsiteY7" fmla="*/ 0 h 7143"/>
                    <a:gd name="connsiteX8" fmla="*/ 2953 w 7429"/>
                    <a:gd name="connsiteY8" fmla="*/ 2667 h 7143"/>
                    <a:gd name="connsiteX9" fmla="*/ 0 w 7429"/>
                    <a:gd name="connsiteY9" fmla="*/ 2476 h 7143"/>
                    <a:gd name="connsiteX10" fmla="*/ 2286 w 7429"/>
                    <a:gd name="connsiteY10" fmla="*/ 4286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143">
                      <a:moveTo>
                        <a:pt x="2286" y="4286"/>
                      </a:moveTo>
                      <a:lnTo>
                        <a:pt x="1238" y="6953"/>
                      </a:lnTo>
                      <a:lnTo>
                        <a:pt x="3620" y="5334"/>
                      </a:lnTo>
                      <a:lnTo>
                        <a:pt x="5810" y="7144"/>
                      </a:lnTo>
                      <a:lnTo>
                        <a:pt x="5049" y="4381"/>
                      </a:lnTo>
                      <a:lnTo>
                        <a:pt x="7430" y="2857"/>
                      </a:lnTo>
                      <a:lnTo>
                        <a:pt x="4572" y="2762"/>
                      </a:lnTo>
                      <a:lnTo>
                        <a:pt x="3906" y="0"/>
                      </a:lnTo>
                      <a:lnTo>
                        <a:pt x="2953" y="2667"/>
                      </a:lnTo>
                      <a:lnTo>
                        <a:pt x="0" y="2476"/>
                      </a:lnTo>
                      <a:lnTo>
                        <a:pt x="228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5" name="Freeform: Shape 1664">
                  <a:extLst>
                    <a:ext uri="{FF2B5EF4-FFF2-40B4-BE49-F238E27FC236}">
                      <a16:creationId xmlns:a16="http://schemas.microsoft.com/office/drawing/2014/main" id="{91694F36-3CE7-DE05-51A3-28909282CE8E}"/>
                    </a:ext>
                  </a:extLst>
                </p:cNvPr>
                <p:cNvSpPr/>
                <p:nvPr/>
              </p:nvSpPr>
              <p:spPr>
                <a:xfrm>
                  <a:off x="11998634" y="1696551"/>
                  <a:ext cx="7238" cy="7524"/>
                </a:xfrm>
                <a:custGeom>
                  <a:avLst/>
                  <a:gdLst>
                    <a:gd name="connsiteX0" fmla="*/ 1905 w 7238"/>
                    <a:gd name="connsiteY0" fmla="*/ 3715 h 7524"/>
                    <a:gd name="connsiteX1" fmla="*/ 0 w 7238"/>
                    <a:gd name="connsiteY1" fmla="*/ 5906 h 7524"/>
                    <a:gd name="connsiteX2" fmla="*/ 2857 w 7238"/>
                    <a:gd name="connsiteY2" fmla="*/ 5048 h 7524"/>
                    <a:gd name="connsiteX3" fmla="*/ 4381 w 7238"/>
                    <a:gd name="connsiteY3" fmla="*/ 7525 h 7524"/>
                    <a:gd name="connsiteX4" fmla="*/ 4476 w 7238"/>
                    <a:gd name="connsiteY4" fmla="*/ 4667 h 7524"/>
                    <a:gd name="connsiteX5" fmla="*/ 7239 w 7238"/>
                    <a:gd name="connsiteY5" fmla="*/ 3905 h 7524"/>
                    <a:gd name="connsiteX6" fmla="*/ 4476 w 7238"/>
                    <a:gd name="connsiteY6" fmla="*/ 2953 h 7524"/>
                    <a:gd name="connsiteX7" fmla="*/ 4763 w 7238"/>
                    <a:gd name="connsiteY7" fmla="*/ 0 h 7524"/>
                    <a:gd name="connsiteX8" fmla="*/ 2953 w 7238"/>
                    <a:gd name="connsiteY8" fmla="*/ 2381 h 7524"/>
                    <a:gd name="connsiteX9" fmla="*/ 285 w 7238"/>
                    <a:gd name="connsiteY9" fmla="*/ 1238 h 7524"/>
                    <a:gd name="connsiteX10" fmla="*/ 1905 w 7238"/>
                    <a:gd name="connsiteY10" fmla="*/ 3715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8" h="7524">
                      <a:moveTo>
                        <a:pt x="1905" y="3715"/>
                      </a:moveTo>
                      <a:lnTo>
                        <a:pt x="0" y="5906"/>
                      </a:lnTo>
                      <a:lnTo>
                        <a:pt x="2857" y="5048"/>
                      </a:lnTo>
                      <a:lnTo>
                        <a:pt x="4381" y="7525"/>
                      </a:lnTo>
                      <a:lnTo>
                        <a:pt x="4476" y="4667"/>
                      </a:lnTo>
                      <a:lnTo>
                        <a:pt x="7239" y="3905"/>
                      </a:lnTo>
                      <a:lnTo>
                        <a:pt x="4476" y="2953"/>
                      </a:lnTo>
                      <a:lnTo>
                        <a:pt x="4763" y="0"/>
                      </a:lnTo>
                      <a:lnTo>
                        <a:pt x="2953" y="2381"/>
                      </a:lnTo>
                      <a:lnTo>
                        <a:pt x="285" y="1238"/>
                      </a:lnTo>
                      <a:lnTo>
                        <a:pt x="1905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6" name="Freeform: Shape 1665">
                  <a:extLst>
                    <a:ext uri="{FF2B5EF4-FFF2-40B4-BE49-F238E27FC236}">
                      <a16:creationId xmlns:a16="http://schemas.microsoft.com/office/drawing/2014/main" id="{22350E59-FC4C-4740-B880-376B2AEDD1DA}"/>
                    </a:ext>
                  </a:extLst>
                </p:cNvPr>
                <p:cNvSpPr/>
                <p:nvPr/>
              </p:nvSpPr>
              <p:spPr>
                <a:xfrm>
                  <a:off x="11970631" y="1894957"/>
                  <a:ext cx="7429" cy="7715"/>
                </a:xfrm>
                <a:custGeom>
                  <a:avLst/>
                  <a:gdLst>
                    <a:gd name="connsiteX0" fmla="*/ 2953 w 7429"/>
                    <a:gd name="connsiteY0" fmla="*/ 2953 h 7715"/>
                    <a:gd name="connsiteX1" fmla="*/ 0 w 7429"/>
                    <a:gd name="connsiteY1" fmla="*/ 3715 h 7715"/>
                    <a:gd name="connsiteX2" fmla="*/ 2857 w 7429"/>
                    <a:gd name="connsiteY2" fmla="*/ 4667 h 7715"/>
                    <a:gd name="connsiteX3" fmla="*/ 2667 w 7429"/>
                    <a:gd name="connsiteY3" fmla="*/ 7715 h 7715"/>
                    <a:gd name="connsiteX4" fmla="*/ 4476 w 7429"/>
                    <a:gd name="connsiteY4" fmla="*/ 5334 h 7715"/>
                    <a:gd name="connsiteX5" fmla="*/ 7239 w 7429"/>
                    <a:gd name="connsiteY5" fmla="*/ 6382 h 7715"/>
                    <a:gd name="connsiteX6" fmla="*/ 5524 w 7429"/>
                    <a:gd name="connsiteY6" fmla="*/ 4000 h 7715"/>
                    <a:gd name="connsiteX7" fmla="*/ 7429 w 7429"/>
                    <a:gd name="connsiteY7" fmla="*/ 1715 h 7715"/>
                    <a:gd name="connsiteX8" fmla="*/ 4572 w 7429"/>
                    <a:gd name="connsiteY8" fmla="*/ 2572 h 7715"/>
                    <a:gd name="connsiteX9" fmla="*/ 2953 w 7429"/>
                    <a:gd name="connsiteY9" fmla="*/ 0 h 7715"/>
                    <a:gd name="connsiteX10" fmla="*/ 2953 w 7429"/>
                    <a:gd name="connsiteY10" fmla="*/ 2953 h 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715">
                      <a:moveTo>
                        <a:pt x="2953" y="2953"/>
                      </a:moveTo>
                      <a:lnTo>
                        <a:pt x="0" y="3715"/>
                      </a:lnTo>
                      <a:lnTo>
                        <a:pt x="2857" y="4667"/>
                      </a:lnTo>
                      <a:lnTo>
                        <a:pt x="2667" y="7715"/>
                      </a:lnTo>
                      <a:lnTo>
                        <a:pt x="4476" y="5334"/>
                      </a:lnTo>
                      <a:lnTo>
                        <a:pt x="7239" y="6382"/>
                      </a:lnTo>
                      <a:lnTo>
                        <a:pt x="5524" y="4000"/>
                      </a:lnTo>
                      <a:lnTo>
                        <a:pt x="7429" y="1715"/>
                      </a:lnTo>
                      <a:lnTo>
                        <a:pt x="4572" y="2572"/>
                      </a:lnTo>
                      <a:lnTo>
                        <a:pt x="2953" y="0"/>
                      </a:lnTo>
                      <a:lnTo>
                        <a:pt x="2953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7" name="Freeform: Shape 1666">
                  <a:extLst>
                    <a:ext uri="{FF2B5EF4-FFF2-40B4-BE49-F238E27FC236}">
                      <a16:creationId xmlns:a16="http://schemas.microsoft.com/office/drawing/2014/main" id="{58EE215B-3974-6297-79D4-6BAD99A0E845}"/>
                    </a:ext>
                  </a:extLst>
                </p:cNvPr>
                <p:cNvSpPr/>
                <p:nvPr/>
              </p:nvSpPr>
              <p:spPr>
                <a:xfrm>
                  <a:off x="11853949" y="1583394"/>
                  <a:ext cx="7905" cy="7619"/>
                </a:xfrm>
                <a:custGeom>
                  <a:avLst/>
                  <a:gdLst>
                    <a:gd name="connsiteX0" fmla="*/ 4096 w 7905"/>
                    <a:gd name="connsiteY0" fmla="*/ 1905 h 7619"/>
                    <a:gd name="connsiteX1" fmla="*/ 1714 w 7905"/>
                    <a:gd name="connsiteY1" fmla="*/ 0 h 7619"/>
                    <a:gd name="connsiteX2" fmla="*/ 2667 w 7905"/>
                    <a:gd name="connsiteY2" fmla="*/ 2953 h 7619"/>
                    <a:gd name="connsiteX3" fmla="*/ 0 w 7905"/>
                    <a:gd name="connsiteY3" fmla="*/ 4572 h 7619"/>
                    <a:gd name="connsiteX4" fmla="*/ 3143 w 7905"/>
                    <a:gd name="connsiteY4" fmla="*/ 4572 h 7619"/>
                    <a:gd name="connsiteX5" fmla="*/ 3810 w 7905"/>
                    <a:gd name="connsiteY5" fmla="*/ 7620 h 7619"/>
                    <a:gd name="connsiteX6" fmla="*/ 4857 w 7905"/>
                    <a:gd name="connsiteY6" fmla="*/ 4667 h 7619"/>
                    <a:gd name="connsiteX7" fmla="*/ 7905 w 7905"/>
                    <a:gd name="connsiteY7" fmla="*/ 4953 h 7619"/>
                    <a:gd name="connsiteX8" fmla="*/ 5429 w 7905"/>
                    <a:gd name="connsiteY8" fmla="*/ 3048 h 7619"/>
                    <a:gd name="connsiteX9" fmla="*/ 6667 w 7905"/>
                    <a:gd name="connsiteY9" fmla="*/ 191 h 7619"/>
                    <a:gd name="connsiteX10" fmla="*/ 4096 w 7905"/>
                    <a:gd name="connsiteY10" fmla="*/ 1905 h 7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19">
                      <a:moveTo>
                        <a:pt x="4096" y="1905"/>
                      </a:moveTo>
                      <a:lnTo>
                        <a:pt x="1714" y="0"/>
                      </a:lnTo>
                      <a:lnTo>
                        <a:pt x="2667" y="2953"/>
                      </a:lnTo>
                      <a:lnTo>
                        <a:pt x="0" y="4572"/>
                      </a:lnTo>
                      <a:lnTo>
                        <a:pt x="3143" y="4572"/>
                      </a:lnTo>
                      <a:lnTo>
                        <a:pt x="3810" y="7620"/>
                      </a:lnTo>
                      <a:lnTo>
                        <a:pt x="4857" y="4667"/>
                      </a:lnTo>
                      <a:lnTo>
                        <a:pt x="7905" y="4953"/>
                      </a:lnTo>
                      <a:lnTo>
                        <a:pt x="5429" y="3048"/>
                      </a:lnTo>
                      <a:lnTo>
                        <a:pt x="6667" y="191"/>
                      </a:lnTo>
                      <a:lnTo>
                        <a:pt x="4096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8" name="Freeform: Shape 1667">
                  <a:extLst>
                    <a:ext uri="{FF2B5EF4-FFF2-40B4-BE49-F238E27FC236}">
                      <a16:creationId xmlns:a16="http://schemas.microsoft.com/office/drawing/2014/main" id="{F7D89E58-C6A1-6760-4CBB-D27AB62ED396}"/>
                    </a:ext>
                  </a:extLst>
                </p:cNvPr>
                <p:cNvSpPr/>
                <p:nvPr/>
              </p:nvSpPr>
              <p:spPr>
                <a:xfrm>
                  <a:off x="11851473" y="1800088"/>
                  <a:ext cx="7715" cy="7905"/>
                </a:xfrm>
                <a:custGeom>
                  <a:avLst/>
                  <a:gdLst>
                    <a:gd name="connsiteX0" fmla="*/ 4763 w 7715"/>
                    <a:gd name="connsiteY0" fmla="*/ 2572 h 7905"/>
                    <a:gd name="connsiteX1" fmla="*/ 3048 w 7715"/>
                    <a:gd name="connsiteY1" fmla="*/ 0 h 7905"/>
                    <a:gd name="connsiteX2" fmla="*/ 3048 w 7715"/>
                    <a:gd name="connsiteY2" fmla="*/ 3048 h 7905"/>
                    <a:gd name="connsiteX3" fmla="*/ 0 w 7715"/>
                    <a:gd name="connsiteY3" fmla="*/ 3810 h 7905"/>
                    <a:gd name="connsiteX4" fmla="*/ 2953 w 7715"/>
                    <a:gd name="connsiteY4" fmla="*/ 4858 h 7905"/>
                    <a:gd name="connsiteX5" fmla="*/ 2762 w 7715"/>
                    <a:gd name="connsiteY5" fmla="*/ 7906 h 7905"/>
                    <a:gd name="connsiteX6" fmla="*/ 4572 w 7715"/>
                    <a:gd name="connsiteY6" fmla="*/ 5429 h 7905"/>
                    <a:gd name="connsiteX7" fmla="*/ 7525 w 7715"/>
                    <a:gd name="connsiteY7" fmla="*/ 6667 h 7905"/>
                    <a:gd name="connsiteX8" fmla="*/ 5715 w 7715"/>
                    <a:gd name="connsiteY8" fmla="*/ 4096 h 7905"/>
                    <a:gd name="connsiteX9" fmla="*/ 7715 w 7715"/>
                    <a:gd name="connsiteY9" fmla="*/ 1715 h 7905"/>
                    <a:gd name="connsiteX10" fmla="*/ 4763 w 7715"/>
                    <a:gd name="connsiteY10" fmla="*/ 2572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7905">
                      <a:moveTo>
                        <a:pt x="4763" y="2572"/>
                      </a:moveTo>
                      <a:lnTo>
                        <a:pt x="3048" y="0"/>
                      </a:lnTo>
                      <a:lnTo>
                        <a:pt x="3048" y="3048"/>
                      </a:lnTo>
                      <a:lnTo>
                        <a:pt x="0" y="3810"/>
                      </a:lnTo>
                      <a:lnTo>
                        <a:pt x="2953" y="4858"/>
                      </a:lnTo>
                      <a:lnTo>
                        <a:pt x="2762" y="7906"/>
                      </a:lnTo>
                      <a:lnTo>
                        <a:pt x="4572" y="5429"/>
                      </a:lnTo>
                      <a:lnTo>
                        <a:pt x="7525" y="6667"/>
                      </a:lnTo>
                      <a:lnTo>
                        <a:pt x="5715" y="4096"/>
                      </a:lnTo>
                      <a:lnTo>
                        <a:pt x="7715" y="1715"/>
                      </a:lnTo>
                      <a:lnTo>
                        <a:pt x="4763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69" name="Freeform: Shape 1668">
                  <a:extLst>
                    <a:ext uri="{FF2B5EF4-FFF2-40B4-BE49-F238E27FC236}">
                      <a16:creationId xmlns:a16="http://schemas.microsoft.com/office/drawing/2014/main" id="{CEE45307-B23E-6F76-A122-24F0B8F4FDE4}"/>
                    </a:ext>
                  </a:extLst>
                </p:cNvPr>
                <p:cNvSpPr/>
                <p:nvPr/>
              </p:nvSpPr>
              <p:spPr>
                <a:xfrm>
                  <a:off x="11803276" y="1594348"/>
                  <a:ext cx="8096" cy="7810"/>
                </a:xfrm>
                <a:custGeom>
                  <a:avLst/>
                  <a:gdLst>
                    <a:gd name="connsiteX0" fmla="*/ 4953 w 8096"/>
                    <a:gd name="connsiteY0" fmla="*/ 3048 h 7810"/>
                    <a:gd name="connsiteX1" fmla="*/ 4191 w 8096"/>
                    <a:gd name="connsiteY1" fmla="*/ 0 h 7810"/>
                    <a:gd name="connsiteX2" fmla="*/ 3143 w 8096"/>
                    <a:gd name="connsiteY2" fmla="*/ 2953 h 7810"/>
                    <a:gd name="connsiteX3" fmla="*/ 0 w 8096"/>
                    <a:gd name="connsiteY3" fmla="*/ 2762 h 7810"/>
                    <a:gd name="connsiteX4" fmla="*/ 2477 w 8096"/>
                    <a:gd name="connsiteY4" fmla="*/ 4572 h 7810"/>
                    <a:gd name="connsiteX5" fmla="*/ 1334 w 8096"/>
                    <a:gd name="connsiteY5" fmla="*/ 7525 h 7810"/>
                    <a:gd name="connsiteX6" fmla="*/ 3905 w 8096"/>
                    <a:gd name="connsiteY6" fmla="*/ 5715 h 7810"/>
                    <a:gd name="connsiteX7" fmla="*/ 6286 w 8096"/>
                    <a:gd name="connsiteY7" fmla="*/ 7810 h 7810"/>
                    <a:gd name="connsiteX8" fmla="*/ 5429 w 8096"/>
                    <a:gd name="connsiteY8" fmla="*/ 4763 h 7810"/>
                    <a:gd name="connsiteX9" fmla="*/ 8096 w 8096"/>
                    <a:gd name="connsiteY9" fmla="*/ 3048 h 7810"/>
                    <a:gd name="connsiteX10" fmla="*/ 4953 w 8096"/>
                    <a:gd name="connsiteY10" fmla="*/ 3048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810">
                      <a:moveTo>
                        <a:pt x="4953" y="3048"/>
                      </a:moveTo>
                      <a:lnTo>
                        <a:pt x="4191" y="0"/>
                      </a:lnTo>
                      <a:lnTo>
                        <a:pt x="3143" y="2953"/>
                      </a:lnTo>
                      <a:lnTo>
                        <a:pt x="0" y="2762"/>
                      </a:lnTo>
                      <a:lnTo>
                        <a:pt x="2477" y="4572"/>
                      </a:lnTo>
                      <a:lnTo>
                        <a:pt x="1334" y="7525"/>
                      </a:lnTo>
                      <a:lnTo>
                        <a:pt x="3905" y="5715"/>
                      </a:lnTo>
                      <a:lnTo>
                        <a:pt x="6286" y="7810"/>
                      </a:lnTo>
                      <a:lnTo>
                        <a:pt x="5429" y="4763"/>
                      </a:lnTo>
                      <a:lnTo>
                        <a:pt x="8096" y="3048"/>
                      </a:lnTo>
                      <a:lnTo>
                        <a:pt x="495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0" name="Freeform: Shape 1669">
                  <a:extLst>
                    <a:ext uri="{FF2B5EF4-FFF2-40B4-BE49-F238E27FC236}">
                      <a16:creationId xmlns:a16="http://schemas.microsoft.com/office/drawing/2014/main" id="{18AC4106-2197-6C00-CEF6-CB9494D076C8}"/>
                    </a:ext>
                  </a:extLst>
                </p:cNvPr>
                <p:cNvSpPr/>
                <p:nvPr/>
              </p:nvSpPr>
              <p:spPr>
                <a:xfrm>
                  <a:off x="11808706" y="1839998"/>
                  <a:ext cx="7810" cy="8096"/>
                </a:xfrm>
                <a:custGeom>
                  <a:avLst/>
                  <a:gdLst>
                    <a:gd name="connsiteX0" fmla="*/ 4857 w 7810"/>
                    <a:gd name="connsiteY0" fmla="*/ 3143 h 8096"/>
                    <a:gd name="connsiteX1" fmla="*/ 5048 w 7810"/>
                    <a:gd name="connsiteY1" fmla="*/ 0 h 8096"/>
                    <a:gd name="connsiteX2" fmla="*/ 3143 w 7810"/>
                    <a:gd name="connsiteY2" fmla="*/ 2476 h 8096"/>
                    <a:gd name="connsiteX3" fmla="*/ 190 w 7810"/>
                    <a:gd name="connsiteY3" fmla="*/ 1333 h 8096"/>
                    <a:gd name="connsiteX4" fmla="*/ 2000 w 7810"/>
                    <a:gd name="connsiteY4" fmla="*/ 3905 h 8096"/>
                    <a:gd name="connsiteX5" fmla="*/ 0 w 7810"/>
                    <a:gd name="connsiteY5" fmla="*/ 6382 h 8096"/>
                    <a:gd name="connsiteX6" fmla="*/ 3048 w 7810"/>
                    <a:gd name="connsiteY6" fmla="*/ 5429 h 8096"/>
                    <a:gd name="connsiteX7" fmla="*/ 4667 w 7810"/>
                    <a:gd name="connsiteY7" fmla="*/ 8096 h 8096"/>
                    <a:gd name="connsiteX8" fmla="*/ 4763 w 7810"/>
                    <a:gd name="connsiteY8" fmla="*/ 4953 h 8096"/>
                    <a:gd name="connsiteX9" fmla="*/ 7811 w 7810"/>
                    <a:gd name="connsiteY9" fmla="*/ 4191 h 8096"/>
                    <a:gd name="connsiteX10" fmla="*/ 4857 w 7810"/>
                    <a:gd name="connsiteY10" fmla="*/ 314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10" h="8096">
                      <a:moveTo>
                        <a:pt x="4857" y="3143"/>
                      </a:moveTo>
                      <a:lnTo>
                        <a:pt x="5048" y="0"/>
                      </a:lnTo>
                      <a:lnTo>
                        <a:pt x="3143" y="2476"/>
                      </a:lnTo>
                      <a:lnTo>
                        <a:pt x="190" y="1333"/>
                      </a:lnTo>
                      <a:lnTo>
                        <a:pt x="2000" y="3905"/>
                      </a:lnTo>
                      <a:lnTo>
                        <a:pt x="0" y="6382"/>
                      </a:lnTo>
                      <a:lnTo>
                        <a:pt x="3048" y="5429"/>
                      </a:lnTo>
                      <a:lnTo>
                        <a:pt x="4667" y="8096"/>
                      </a:lnTo>
                      <a:lnTo>
                        <a:pt x="4763" y="4953"/>
                      </a:lnTo>
                      <a:lnTo>
                        <a:pt x="7811" y="4191"/>
                      </a:lnTo>
                      <a:lnTo>
                        <a:pt x="4857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1" name="Freeform: Shape 1670">
                  <a:extLst>
                    <a:ext uri="{FF2B5EF4-FFF2-40B4-BE49-F238E27FC236}">
                      <a16:creationId xmlns:a16="http://schemas.microsoft.com/office/drawing/2014/main" id="{87108FDC-0B9E-D203-9EC8-B4B218B711A0}"/>
                    </a:ext>
                  </a:extLst>
                </p:cNvPr>
                <p:cNvSpPr/>
                <p:nvPr/>
              </p:nvSpPr>
              <p:spPr>
                <a:xfrm>
                  <a:off x="11747460" y="1569869"/>
                  <a:ext cx="8286" cy="7905"/>
                </a:xfrm>
                <a:custGeom>
                  <a:avLst/>
                  <a:gdLst>
                    <a:gd name="connsiteX0" fmla="*/ 5715 w 8286"/>
                    <a:gd name="connsiteY0" fmla="*/ 3143 h 7905"/>
                    <a:gd name="connsiteX1" fmla="*/ 6858 w 8286"/>
                    <a:gd name="connsiteY1" fmla="*/ 191 h 7905"/>
                    <a:gd name="connsiteX2" fmla="*/ 4286 w 8286"/>
                    <a:gd name="connsiteY2" fmla="*/ 2000 h 7905"/>
                    <a:gd name="connsiteX3" fmla="*/ 1809 w 8286"/>
                    <a:gd name="connsiteY3" fmla="*/ 0 h 7905"/>
                    <a:gd name="connsiteX4" fmla="*/ 2762 w 8286"/>
                    <a:gd name="connsiteY4" fmla="*/ 3048 h 7905"/>
                    <a:gd name="connsiteX5" fmla="*/ 0 w 8286"/>
                    <a:gd name="connsiteY5" fmla="*/ 4763 h 7905"/>
                    <a:gd name="connsiteX6" fmla="*/ 3238 w 8286"/>
                    <a:gd name="connsiteY6" fmla="*/ 4858 h 7905"/>
                    <a:gd name="connsiteX7" fmla="*/ 4000 w 8286"/>
                    <a:gd name="connsiteY7" fmla="*/ 7906 h 7905"/>
                    <a:gd name="connsiteX8" fmla="*/ 5048 w 8286"/>
                    <a:gd name="connsiteY8" fmla="*/ 4858 h 7905"/>
                    <a:gd name="connsiteX9" fmla="*/ 8287 w 8286"/>
                    <a:gd name="connsiteY9" fmla="*/ 5144 h 7905"/>
                    <a:gd name="connsiteX10" fmla="*/ 5715 w 8286"/>
                    <a:gd name="connsiteY10" fmla="*/ 3143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7905">
                      <a:moveTo>
                        <a:pt x="5715" y="3143"/>
                      </a:moveTo>
                      <a:lnTo>
                        <a:pt x="6858" y="191"/>
                      </a:lnTo>
                      <a:lnTo>
                        <a:pt x="4286" y="2000"/>
                      </a:lnTo>
                      <a:lnTo>
                        <a:pt x="1809" y="0"/>
                      </a:lnTo>
                      <a:lnTo>
                        <a:pt x="2762" y="3048"/>
                      </a:lnTo>
                      <a:lnTo>
                        <a:pt x="0" y="4763"/>
                      </a:lnTo>
                      <a:lnTo>
                        <a:pt x="3238" y="4858"/>
                      </a:lnTo>
                      <a:lnTo>
                        <a:pt x="4000" y="7906"/>
                      </a:lnTo>
                      <a:lnTo>
                        <a:pt x="5048" y="4858"/>
                      </a:lnTo>
                      <a:lnTo>
                        <a:pt x="8287" y="5144"/>
                      </a:lnTo>
                      <a:lnTo>
                        <a:pt x="5715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2" name="Freeform: Shape 1671">
                  <a:extLst>
                    <a:ext uri="{FF2B5EF4-FFF2-40B4-BE49-F238E27FC236}">
                      <a16:creationId xmlns:a16="http://schemas.microsoft.com/office/drawing/2014/main" id="{C5A31B3B-95E8-D5EC-CC0A-5F82A7A843BF}"/>
                    </a:ext>
                  </a:extLst>
                </p:cNvPr>
                <p:cNvSpPr/>
                <p:nvPr/>
              </p:nvSpPr>
              <p:spPr>
                <a:xfrm>
                  <a:off x="11722599" y="1575107"/>
                  <a:ext cx="8001" cy="8286"/>
                </a:xfrm>
                <a:custGeom>
                  <a:avLst/>
                  <a:gdLst>
                    <a:gd name="connsiteX0" fmla="*/ 5905 w 8001"/>
                    <a:gd name="connsiteY0" fmla="*/ 4286 h 8286"/>
                    <a:gd name="connsiteX1" fmla="*/ 8001 w 8001"/>
                    <a:gd name="connsiteY1" fmla="*/ 1810 h 8286"/>
                    <a:gd name="connsiteX2" fmla="*/ 4858 w 8001"/>
                    <a:gd name="connsiteY2" fmla="*/ 2762 h 8286"/>
                    <a:gd name="connsiteX3" fmla="*/ 3143 w 8001"/>
                    <a:gd name="connsiteY3" fmla="*/ 0 h 8286"/>
                    <a:gd name="connsiteX4" fmla="*/ 3048 w 8001"/>
                    <a:gd name="connsiteY4" fmla="*/ 3239 h 8286"/>
                    <a:gd name="connsiteX5" fmla="*/ 0 w 8001"/>
                    <a:gd name="connsiteY5" fmla="*/ 4001 h 8286"/>
                    <a:gd name="connsiteX6" fmla="*/ 3048 w 8001"/>
                    <a:gd name="connsiteY6" fmla="*/ 5048 h 8286"/>
                    <a:gd name="connsiteX7" fmla="*/ 2763 w 8001"/>
                    <a:gd name="connsiteY7" fmla="*/ 8287 h 8286"/>
                    <a:gd name="connsiteX8" fmla="*/ 4763 w 8001"/>
                    <a:gd name="connsiteY8" fmla="*/ 5715 h 8286"/>
                    <a:gd name="connsiteX9" fmla="*/ 7715 w 8001"/>
                    <a:gd name="connsiteY9" fmla="*/ 6953 h 8286"/>
                    <a:gd name="connsiteX10" fmla="*/ 5905 w 8001"/>
                    <a:gd name="connsiteY10" fmla="*/ 4286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1" h="8286">
                      <a:moveTo>
                        <a:pt x="5905" y="4286"/>
                      </a:moveTo>
                      <a:lnTo>
                        <a:pt x="8001" y="1810"/>
                      </a:lnTo>
                      <a:lnTo>
                        <a:pt x="4858" y="2762"/>
                      </a:lnTo>
                      <a:lnTo>
                        <a:pt x="3143" y="0"/>
                      </a:lnTo>
                      <a:lnTo>
                        <a:pt x="3048" y="3239"/>
                      </a:lnTo>
                      <a:lnTo>
                        <a:pt x="0" y="4001"/>
                      </a:lnTo>
                      <a:lnTo>
                        <a:pt x="3048" y="5048"/>
                      </a:lnTo>
                      <a:lnTo>
                        <a:pt x="2763" y="8287"/>
                      </a:lnTo>
                      <a:lnTo>
                        <a:pt x="4763" y="5715"/>
                      </a:lnTo>
                      <a:lnTo>
                        <a:pt x="7715" y="6953"/>
                      </a:lnTo>
                      <a:lnTo>
                        <a:pt x="590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3" name="Freeform: Shape 1672">
                  <a:extLst>
                    <a:ext uri="{FF2B5EF4-FFF2-40B4-BE49-F238E27FC236}">
                      <a16:creationId xmlns:a16="http://schemas.microsoft.com/office/drawing/2014/main" id="{1B99F922-1873-0B31-C989-10ED27D8F84D}"/>
                    </a:ext>
                  </a:extLst>
                </p:cNvPr>
                <p:cNvSpPr/>
                <p:nvPr/>
              </p:nvSpPr>
              <p:spPr>
                <a:xfrm>
                  <a:off x="11705169" y="1844284"/>
                  <a:ext cx="8096" cy="8381"/>
                </a:xfrm>
                <a:custGeom>
                  <a:avLst/>
                  <a:gdLst>
                    <a:gd name="connsiteX0" fmla="*/ 4953 w 8096"/>
                    <a:gd name="connsiteY0" fmla="*/ 5144 h 8381"/>
                    <a:gd name="connsiteX1" fmla="*/ 8096 w 8096"/>
                    <a:gd name="connsiteY1" fmla="*/ 4286 h 8381"/>
                    <a:gd name="connsiteX2" fmla="*/ 5048 w 8096"/>
                    <a:gd name="connsiteY2" fmla="*/ 3238 h 8381"/>
                    <a:gd name="connsiteX3" fmla="*/ 5239 w 8096"/>
                    <a:gd name="connsiteY3" fmla="*/ 0 h 8381"/>
                    <a:gd name="connsiteX4" fmla="*/ 3238 w 8096"/>
                    <a:gd name="connsiteY4" fmla="*/ 2572 h 8381"/>
                    <a:gd name="connsiteX5" fmla="*/ 190 w 8096"/>
                    <a:gd name="connsiteY5" fmla="*/ 1333 h 8381"/>
                    <a:gd name="connsiteX6" fmla="*/ 2095 w 8096"/>
                    <a:gd name="connsiteY6" fmla="*/ 4096 h 8381"/>
                    <a:gd name="connsiteX7" fmla="*/ 0 w 8096"/>
                    <a:gd name="connsiteY7" fmla="*/ 6572 h 8381"/>
                    <a:gd name="connsiteX8" fmla="*/ 3143 w 8096"/>
                    <a:gd name="connsiteY8" fmla="*/ 5620 h 8381"/>
                    <a:gd name="connsiteX9" fmla="*/ 4857 w 8096"/>
                    <a:gd name="connsiteY9" fmla="*/ 8382 h 8381"/>
                    <a:gd name="connsiteX10" fmla="*/ 4953 w 8096"/>
                    <a:gd name="connsiteY10" fmla="*/ 5144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8381">
                      <a:moveTo>
                        <a:pt x="4953" y="5144"/>
                      </a:moveTo>
                      <a:lnTo>
                        <a:pt x="8096" y="4286"/>
                      </a:lnTo>
                      <a:lnTo>
                        <a:pt x="5048" y="3238"/>
                      </a:lnTo>
                      <a:lnTo>
                        <a:pt x="5239" y="0"/>
                      </a:lnTo>
                      <a:lnTo>
                        <a:pt x="3238" y="2572"/>
                      </a:lnTo>
                      <a:lnTo>
                        <a:pt x="190" y="1333"/>
                      </a:lnTo>
                      <a:lnTo>
                        <a:pt x="2095" y="4096"/>
                      </a:lnTo>
                      <a:lnTo>
                        <a:pt x="0" y="6572"/>
                      </a:lnTo>
                      <a:lnTo>
                        <a:pt x="3143" y="5620"/>
                      </a:lnTo>
                      <a:lnTo>
                        <a:pt x="4857" y="8382"/>
                      </a:lnTo>
                      <a:lnTo>
                        <a:pt x="4953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4" name="Freeform: Shape 1673">
                  <a:extLst>
                    <a:ext uri="{FF2B5EF4-FFF2-40B4-BE49-F238E27FC236}">
                      <a16:creationId xmlns:a16="http://schemas.microsoft.com/office/drawing/2014/main" id="{4B7BB238-CBDE-22E6-59AD-CE3178050BB7}"/>
                    </a:ext>
                  </a:extLst>
                </p:cNvPr>
                <p:cNvSpPr/>
                <p:nvPr/>
              </p:nvSpPr>
              <p:spPr>
                <a:xfrm>
                  <a:off x="11630112" y="1663309"/>
                  <a:ext cx="8382" cy="8667"/>
                </a:xfrm>
                <a:custGeom>
                  <a:avLst/>
                  <a:gdLst>
                    <a:gd name="connsiteX0" fmla="*/ 5048 w 8382"/>
                    <a:gd name="connsiteY0" fmla="*/ 6001 h 8667"/>
                    <a:gd name="connsiteX1" fmla="*/ 8096 w 8382"/>
                    <a:gd name="connsiteY1" fmla="*/ 7239 h 8667"/>
                    <a:gd name="connsiteX2" fmla="*/ 6191 w 8382"/>
                    <a:gd name="connsiteY2" fmla="*/ 4477 h 8667"/>
                    <a:gd name="connsiteX3" fmla="*/ 8382 w 8382"/>
                    <a:gd name="connsiteY3" fmla="*/ 1905 h 8667"/>
                    <a:gd name="connsiteX4" fmla="*/ 5143 w 8382"/>
                    <a:gd name="connsiteY4" fmla="*/ 2857 h 8667"/>
                    <a:gd name="connsiteX5" fmla="*/ 3334 w 8382"/>
                    <a:gd name="connsiteY5" fmla="*/ 0 h 8667"/>
                    <a:gd name="connsiteX6" fmla="*/ 3334 w 8382"/>
                    <a:gd name="connsiteY6" fmla="*/ 3429 h 8667"/>
                    <a:gd name="connsiteX7" fmla="*/ 0 w 8382"/>
                    <a:gd name="connsiteY7" fmla="*/ 4191 h 8667"/>
                    <a:gd name="connsiteX8" fmla="*/ 3238 w 8382"/>
                    <a:gd name="connsiteY8" fmla="*/ 5334 h 8667"/>
                    <a:gd name="connsiteX9" fmla="*/ 2953 w 8382"/>
                    <a:gd name="connsiteY9" fmla="*/ 8668 h 8667"/>
                    <a:gd name="connsiteX10" fmla="*/ 5048 w 8382"/>
                    <a:gd name="connsiteY10" fmla="*/ 6001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667">
                      <a:moveTo>
                        <a:pt x="5048" y="6001"/>
                      </a:moveTo>
                      <a:lnTo>
                        <a:pt x="8096" y="7239"/>
                      </a:lnTo>
                      <a:lnTo>
                        <a:pt x="6191" y="4477"/>
                      </a:lnTo>
                      <a:lnTo>
                        <a:pt x="8382" y="1905"/>
                      </a:lnTo>
                      <a:lnTo>
                        <a:pt x="5143" y="2857"/>
                      </a:lnTo>
                      <a:lnTo>
                        <a:pt x="3334" y="0"/>
                      </a:lnTo>
                      <a:lnTo>
                        <a:pt x="3334" y="3429"/>
                      </a:lnTo>
                      <a:lnTo>
                        <a:pt x="0" y="4191"/>
                      </a:lnTo>
                      <a:lnTo>
                        <a:pt x="3238" y="5334"/>
                      </a:lnTo>
                      <a:lnTo>
                        <a:pt x="2953" y="8668"/>
                      </a:lnTo>
                      <a:lnTo>
                        <a:pt x="5048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5" name="Freeform: Shape 1674">
                  <a:extLst>
                    <a:ext uri="{FF2B5EF4-FFF2-40B4-BE49-F238E27FC236}">
                      <a16:creationId xmlns:a16="http://schemas.microsoft.com/office/drawing/2014/main" id="{3C402931-FA59-9A64-1485-AA16DD7A2ACD}"/>
                    </a:ext>
                  </a:extLst>
                </p:cNvPr>
                <p:cNvSpPr/>
                <p:nvPr/>
              </p:nvSpPr>
              <p:spPr>
                <a:xfrm>
                  <a:off x="11610204" y="1710934"/>
                  <a:ext cx="8762" cy="8477"/>
                </a:xfrm>
                <a:custGeom>
                  <a:avLst/>
                  <a:gdLst>
                    <a:gd name="connsiteX0" fmla="*/ 4191 w 8762"/>
                    <a:gd name="connsiteY0" fmla="*/ 6286 h 8477"/>
                    <a:gd name="connsiteX1" fmla="*/ 6858 w 8762"/>
                    <a:gd name="connsiteY1" fmla="*/ 8477 h 8477"/>
                    <a:gd name="connsiteX2" fmla="*/ 5810 w 8762"/>
                    <a:gd name="connsiteY2" fmla="*/ 5239 h 8477"/>
                    <a:gd name="connsiteX3" fmla="*/ 8763 w 8762"/>
                    <a:gd name="connsiteY3" fmla="*/ 3429 h 8477"/>
                    <a:gd name="connsiteX4" fmla="*/ 5334 w 8762"/>
                    <a:gd name="connsiteY4" fmla="*/ 3334 h 8477"/>
                    <a:gd name="connsiteX5" fmla="*/ 4572 w 8762"/>
                    <a:gd name="connsiteY5" fmla="*/ 0 h 8477"/>
                    <a:gd name="connsiteX6" fmla="*/ 3429 w 8762"/>
                    <a:gd name="connsiteY6" fmla="*/ 3239 h 8477"/>
                    <a:gd name="connsiteX7" fmla="*/ 0 w 8762"/>
                    <a:gd name="connsiteY7" fmla="*/ 2953 h 8477"/>
                    <a:gd name="connsiteX8" fmla="*/ 2762 w 8762"/>
                    <a:gd name="connsiteY8" fmla="*/ 5048 h 8477"/>
                    <a:gd name="connsiteX9" fmla="*/ 1429 w 8762"/>
                    <a:gd name="connsiteY9" fmla="*/ 8192 h 8477"/>
                    <a:gd name="connsiteX10" fmla="*/ 4191 w 8762"/>
                    <a:gd name="connsiteY10" fmla="*/ 6286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8477">
                      <a:moveTo>
                        <a:pt x="4191" y="6286"/>
                      </a:moveTo>
                      <a:lnTo>
                        <a:pt x="6858" y="8477"/>
                      </a:lnTo>
                      <a:lnTo>
                        <a:pt x="5810" y="5239"/>
                      </a:lnTo>
                      <a:lnTo>
                        <a:pt x="8763" y="3429"/>
                      </a:lnTo>
                      <a:lnTo>
                        <a:pt x="5334" y="3334"/>
                      </a:lnTo>
                      <a:lnTo>
                        <a:pt x="4572" y="0"/>
                      </a:lnTo>
                      <a:lnTo>
                        <a:pt x="3429" y="3239"/>
                      </a:lnTo>
                      <a:lnTo>
                        <a:pt x="0" y="2953"/>
                      </a:lnTo>
                      <a:lnTo>
                        <a:pt x="2762" y="5048"/>
                      </a:lnTo>
                      <a:lnTo>
                        <a:pt x="1429" y="8192"/>
                      </a:lnTo>
                      <a:lnTo>
                        <a:pt x="4191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6" name="Freeform: Shape 1675">
                  <a:extLst>
                    <a:ext uri="{FF2B5EF4-FFF2-40B4-BE49-F238E27FC236}">
                      <a16:creationId xmlns:a16="http://schemas.microsoft.com/office/drawing/2014/main" id="{36D3F01F-5A86-6773-5365-92083EF6FCCF}"/>
                    </a:ext>
                  </a:extLst>
                </p:cNvPr>
                <p:cNvSpPr/>
                <p:nvPr/>
              </p:nvSpPr>
              <p:spPr>
                <a:xfrm>
                  <a:off x="11583058" y="1803612"/>
                  <a:ext cx="8572" cy="8858"/>
                </a:xfrm>
                <a:custGeom>
                  <a:avLst/>
                  <a:gdLst>
                    <a:gd name="connsiteX0" fmla="*/ 3334 w 8572"/>
                    <a:gd name="connsiteY0" fmla="*/ 5906 h 8858"/>
                    <a:gd name="connsiteX1" fmla="*/ 5144 w 8572"/>
                    <a:gd name="connsiteY1" fmla="*/ 8858 h 8858"/>
                    <a:gd name="connsiteX2" fmla="*/ 5144 w 8572"/>
                    <a:gd name="connsiteY2" fmla="*/ 5429 h 8858"/>
                    <a:gd name="connsiteX3" fmla="*/ 8572 w 8572"/>
                    <a:gd name="connsiteY3" fmla="*/ 4572 h 8858"/>
                    <a:gd name="connsiteX4" fmla="*/ 5239 w 8572"/>
                    <a:gd name="connsiteY4" fmla="*/ 3429 h 8858"/>
                    <a:gd name="connsiteX5" fmla="*/ 5525 w 8572"/>
                    <a:gd name="connsiteY5" fmla="*/ 0 h 8858"/>
                    <a:gd name="connsiteX6" fmla="*/ 3429 w 8572"/>
                    <a:gd name="connsiteY6" fmla="*/ 2762 h 8858"/>
                    <a:gd name="connsiteX7" fmla="*/ 286 w 8572"/>
                    <a:gd name="connsiteY7" fmla="*/ 1429 h 8858"/>
                    <a:gd name="connsiteX8" fmla="*/ 2191 w 8572"/>
                    <a:gd name="connsiteY8" fmla="*/ 4286 h 8858"/>
                    <a:gd name="connsiteX9" fmla="*/ 0 w 8572"/>
                    <a:gd name="connsiteY9" fmla="*/ 6858 h 8858"/>
                    <a:gd name="connsiteX10" fmla="*/ 3334 w 8572"/>
                    <a:gd name="connsiteY10" fmla="*/ 5906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858">
                      <a:moveTo>
                        <a:pt x="3334" y="5906"/>
                      </a:moveTo>
                      <a:lnTo>
                        <a:pt x="5144" y="8858"/>
                      </a:lnTo>
                      <a:lnTo>
                        <a:pt x="5144" y="5429"/>
                      </a:lnTo>
                      <a:lnTo>
                        <a:pt x="8572" y="4572"/>
                      </a:lnTo>
                      <a:lnTo>
                        <a:pt x="5239" y="3429"/>
                      </a:lnTo>
                      <a:lnTo>
                        <a:pt x="5525" y="0"/>
                      </a:lnTo>
                      <a:lnTo>
                        <a:pt x="3429" y="2762"/>
                      </a:lnTo>
                      <a:lnTo>
                        <a:pt x="286" y="1429"/>
                      </a:lnTo>
                      <a:lnTo>
                        <a:pt x="2191" y="4286"/>
                      </a:lnTo>
                      <a:lnTo>
                        <a:pt x="0" y="6858"/>
                      </a:lnTo>
                      <a:lnTo>
                        <a:pt x="3334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7" name="Freeform: Shape 1676">
                  <a:extLst>
                    <a:ext uri="{FF2B5EF4-FFF2-40B4-BE49-F238E27FC236}">
                      <a16:creationId xmlns:a16="http://schemas.microsoft.com/office/drawing/2014/main" id="{3797F31E-AFAC-DE48-915B-D8EDEADA9D86}"/>
                    </a:ext>
                  </a:extLst>
                </p:cNvPr>
                <p:cNvSpPr/>
                <p:nvPr/>
              </p:nvSpPr>
              <p:spPr>
                <a:xfrm>
                  <a:off x="11553912" y="1678644"/>
                  <a:ext cx="8953" cy="8572"/>
                </a:xfrm>
                <a:custGeom>
                  <a:avLst/>
                  <a:gdLst>
                    <a:gd name="connsiteX0" fmla="*/ 3524 w 8953"/>
                    <a:gd name="connsiteY0" fmla="*/ 5239 h 8572"/>
                    <a:gd name="connsiteX1" fmla="*/ 4286 w 8953"/>
                    <a:gd name="connsiteY1" fmla="*/ 8572 h 8572"/>
                    <a:gd name="connsiteX2" fmla="*/ 5429 w 8953"/>
                    <a:gd name="connsiteY2" fmla="*/ 5334 h 8572"/>
                    <a:gd name="connsiteX3" fmla="*/ 8954 w 8953"/>
                    <a:gd name="connsiteY3" fmla="*/ 5524 h 8572"/>
                    <a:gd name="connsiteX4" fmla="*/ 6191 w 8953"/>
                    <a:gd name="connsiteY4" fmla="*/ 3429 h 8572"/>
                    <a:gd name="connsiteX5" fmla="*/ 7429 w 8953"/>
                    <a:gd name="connsiteY5" fmla="*/ 286 h 8572"/>
                    <a:gd name="connsiteX6" fmla="*/ 4572 w 8953"/>
                    <a:gd name="connsiteY6" fmla="*/ 2191 h 8572"/>
                    <a:gd name="connsiteX7" fmla="*/ 2000 w 8953"/>
                    <a:gd name="connsiteY7" fmla="*/ 0 h 8572"/>
                    <a:gd name="connsiteX8" fmla="*/ 2953 w 8953"/>
                    <a:gd name="connsiteY8" fmla="*/ 3334 h 8572"/>
                    <a:gd name="connsiteX9" fmla="*/ 0 w 8953"/>
                    <a:gd name="connsiteY9" fmla="*/ 5143 h 8572"/>
                    <a:gd name="connsiteX10" fmla="*/ 3524 w 8953"/>
                    <a:gd name="connsiteY10" fmla="*/ 5239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8572">
                      <a:moveTo>
                        <a:pt x="3524" y="5239"/>
                      </a:moveTo>
                      <a:lnTo>
                        <a:pt x="4286" y="8572"/>
                      </a:lnTo>
                      <a:lnTo>
                        <a:pt x="5429" y="5334"/>
                      </a:lnTo>
                      <a:lnTo>
                        <a:pt x="8954" y="5524"/>
                      </a:lnTo>
                      <a:lnTo>
                        <a:pt x="6191" y="3429"/>
                      </a:lnTo>
                      <a:lnTo>
                        <a:pt x="7429" y="286"/>
                      </a:lnTo>
                      <a:lnTo>
                        <a:pt x="4572" y="2191"/>
                      </a:lnTo>
                      <a:lnTo>
                        <a:pt x="2000" y="0"/>
                      </a:lnTo>
                      <a:lnTo>
                        <a:pt x="2953" y="3334"/>
                      </a:lnTo>
                      <a:lnTo>
                        <a:pt x="0" y="5143"/>
                      </a:lnTo>
                      <a:lnTo>
                        <a:pt x="3524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8" name="Freeform: Shape 1677">
                  <a:extLst>
                    <a:ext uri="{FF2B5EF4-FFF2-40B4-BE49-F238E27FC236}">
                      <a16:creationId xmlns:a16="http://schemas.microsoft.com/office/drawing/2014/main" id="{329EF581-4294-120D-58CA-275170D85F3D}"/>
                    </a:ext>
                  </a:extLst>
                </p:cNvPr>
                <p:cNvSpPr/>
                <p:nvPr/>
              </p:nvSpPr>
              <p:spPr>
                <a:xfrm>
                  <a:off x="11534386" y="1556724"/>
                  <a:ext cx="8762" cy="9048"/>
                </a:xfrm>
                <a:custGeom>
                  <a:avLst/>
                  <a:gdLst>
                    <a:gd name="connsiteX0" fmla="*/ 3334 w 8762"/>
                    <a:gd name="connsiteY0" fmla="*/ 5525 h 9048"/>
                    <a:gd name="connsiteX1" fmla="*/ 3143 w 8762"/>
                    <a:gd name="connsiteY1" fmla="*/ 9049 h 9048"/>
                    <a:gd name="connsiteX2" fmla="*/ 5239 w 8762"/>
                    <a:gd name="connsiteY2" fmla="*/ 6287 h 9048"/>
                    <a:gd name="connsiteX3" fmla="*/ 8477 w 8762"/>
                    <a:gd name="connsiteY3" fmla="*/ 7620 h 9048"/>
                    <a:gd name="connsiteX4" fmla="*/ 6477 w 8762"/>
                    <a:gd name="connsiteY4" fmla="*/ 4667 h 9048"/>
                    <a:gd name="connsiteX5" fmla="*/ 8763 w 8762"/>
                    <a:gd name="connsiteY5" fmla="*/ 2000 h 9048"/>
                    <a:gd name="connsiteX6" fmla="*/ 5334 w 8762"/>
                    <a:gd name="connsiteY6" fmla="*/ 3048 h 9048"/>
                    <a:gd name="connsiteX7" fmla="*/ 3524 w 8762"/>
                    <a:gd name="connsiteY7" fmla="*/ 0 h 9048"/>
                    <a:gd name="connsiteX8" fmla="*/ 3429 w 8762"/>
                    <a:gd name="connsiteY8" fmla="*/ 3524 h 9048"/>
                    <a:gd name="connsiteX9" fmla="*/ 0 w 8762"/>
                    <a:gd name="connsiteY9" fmla="*/ 4382 h 9048"/>
                    <a:gd name="connsiteX10" fmla="*/ 3334 w 8762"/>
                    <a:gd name="connsiteY10" fmla="*/ 5525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9048">
                      <a:moveTo>
                        <a:pt x="3334" y="5525"/>
                      </a:moveTo>
                      <a:lnTo>
                        <a:pt x="3143" y="9049"/>
                      </a:lnTo>
                      <a:lnTo>
                        <a:pt x="5239" y="6287"/>
                      </a:lnTo>
                      <a:lnTo>
                        <a:pt x="8477" y="7620"/>
                      </a:lnTo>
                      <a:lnTo>
                        <a:pt x="6477" y="4667"/>
                      </a:lnTo>
                      <a:lnTo>
                        <a:pt x="8763" y="2000"/>
                      </a:lnTo>
                      <a:lnTo>
                        <a:pt x="5334" y="3048"/>
                      </a:lnTo>
                      <a:lnTo>
                        <a:pt x="3524" y="0"/>
                      </a:lnTo>
                      <a:lnTo>
                        <a:pt x="3429" y="3524"/>
                      </a:lnTo>
                      <a:lnTo>
                        <a:pt x="0" y="4382"/>
                      </a:lnTo>
                      <a:lnTo>
                        <a:pt x="3334" y="5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79" name="Freeform: Shape 1678">
                  <a:extLst>
                    <a:ext uri="{FF2B5EF4-FFF2-40B4-BE49-F238E27FC236}">
                      <a16:creationId xmlns:a16="http://schemas.microsoft.com/office/drawing/2014/main" id="{73FE1E64-CE51-B257-95B3-12EB723A86E8}"/>
                    </a:ext>
                  </a:extLst>
                </p:cNvPr>
                <p:cNvSpPr/>
                <p:nvPr/>
              </p:nvSpPr>
              <p:spPr>
                <a:xfrm>
                  <a:off x="11512669" y="1790372"/>
                  <a:ext cx="9143" cy="8763"/>
                </a:xfrm>
                <a:custGeom>
                  <a:avLst/>
                  <a:gdLst>
                    <a:gd name="connsiteX0" fmla="*/ 2857 w 9143"/>
                    <a:gd name="connsiteY0" fmla="*/ 5239 h 8763"/>
                    <a:gd name="connsiteX1" fmla="*/ 1524 w 9143"/>
                    <a:gd name="connsiteY1" fmla="*/ 8477 h 8763"/>
                    <a:gd name="connsiteX2" fmla="*/ 4381 w 9143"/>
                    <a:gd name="connsiteY2" fmla="*/ 6477 h 8763"/>
                    <a:gd name="connsiteX3" fmla="*/ 7144 w 9143"/>
                    <a:gd name="connsiteY3" fmla="*/ 8763 h 8763"/>
                    <a:gd name="connsiteX4" fmla="*/ 6096 w 9143"/>
                    <a:gd name="connsiteY4" fmla="*/ 5429 h 8763"/>
                    <a:gd name="connsiteX5" fmla="*/ 9144 w 9143"/>
                    <a:gd name="connsiteY5" fmla="*/ 3524 h 8763"/>
                    <a:gd name="connsiteX6" fmla="*/ 5620 w 9143"/>
                    <a:gd name="connsiteY6" fmla="*/ 3429 h 8763"/>
                    <a:gd name="connsiteX7" fmla="*/ 4763 w 9143"/>
                    <a:gd name="connsiteY7" fmla="*/ 0 h 8763"/>
                    <a:gd name="connsiteX8" fmla="*/ 3524 w 9143"/>
                    <a:gd name="connsiteY8" fmla="*/ 3334 h 8763"/>
                    <a:gd name="connsiteX9" fmla="*/ 0 w 9143"/>
                    <a:gd name="connsiteY9" fmla="*/ 3048 h 8763"/>
                    <a:gd name="connsiteX10" fmla="*/ 2857 w 9143"/>
                    <a:gd name="connsiteY10" fmla="*/ 5239 h 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3" h="8763">
                      <a:moveTo>
                        <a:pt x="2857" y="5239"/>
                      </a:moveTo>
                      <a:lnTo>
                        <a:pt x="1524" y="8477"/>
                      </a:lnTo>
                      <a:lnTo>
                        <a:pt x="4381" y="6477"/>
                      </a:lnTo>
                      <a:lnTo>
                        <a:pt x="7144" y="8763"/>
                      </a:lnTo>
                      <a:lnTo>
                        <a:pt x="6096" y="5429"/>
                      </a:lnTo>
                      <a:lnTo>
                        <a:pt x="9144" y="3524"/>
                      </a:lnTo>
                      <a:lnTo>
                        <a:pt x="5620" y="3429"/>
                      </a:lnTo>
                      <a:lnTo>
                        <a:pt x="4763" y="0"/>
                      </a:lnTo>
                      <a:lnTo>
                        <a:pt x="3524" y="3334"/>
                      </a:lnTo>
                      <a:lnTo>
                        <a:pt x="0" y="3048"/>
                      </a:lnTo>
                      <a:lnTo>
                        <a:pt x="2857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0" name="Freeform: Shape 1679">
                  <a:extLst>
                    <a:ext uri="{FF2B5EF4-FFF2-40B4-BE49-F238E27FC236}">
                      <a16:creationId xmlns:a16="http://schemas.microsoft.com/office/drawing/2014/main" id="{9EDEEF5A-0348-292A-A784-10D8DA44E4CC}"/>
                    </a:ext>
                  </a:extLst>
                </p:cNvPr>
                <p:cNvSpPr/>
                <p:nvPr/>
              </p:nvSpPr>
              <p:spPr>
                <a:xfrm>
                  <a:off x="11485141" y="1749034"/>
                  <a:ext cx="8858" cy="9239"/>
                </a:xfrm>
                <a:custGeom>
                  <a:avLst/>
                  <a:gdLst>
                    <a:gd name="connsiteX0" fmla="*/ 2286 w 8858"/>
                    <a:gd name="connsiteY0" fmla="*/ 4477 h 9239"/>
                    <a:gd name="connsiteX1" fmla="*/ 0 w 8858"/>
                    <a:gd name="connsiteY1" fmla="*/ 7144 h 9239"/>
                    <a:gd name="connsiteX2" fmla="*/ 3429 w 8858"/>
                    <a:gd name="connsiteY2" fmla="*/ 6191 h 9239"/>
                    <a:gd name="connsiteX3" fmla="*/ 5334 w 8858"/>
                    <a:gd name="connsiteY3" fmla="*/ 9239 h 9239"/>
                    <a:gd name="connsiteX4" fmla="*/ 5429 w 8858"/>
                    <a:gd name="connsiteY4" fmla="*/ 5620 h 9239"/>
                    <a:gd name="connsiteX5" fmla="*/ 8858 w 8858"/>
                    <a:gd name="connsiteY5" fmla="*/ 4763 h 9239"/>
                    <a:gd name="connsiteX6" fmla="*/ 5525 w 8858"/>
                    <a:gd name="connsiteY6" fmla="*/ 3524 h 9239"/>
                    <a:gd name="connsiteX7" fmla="*/ 5715 w 8858"/>
                    <a:gd name="connsiteY7" fmla="*/ 0 h 9239"/>
                    <a:gd name="connsiteX8" fmla="*/ 3524 w 8858"/>
                    <a:gd name="connsiteY8" fmla="*/ 2857 h 9239"/>
                    <a:gd name="connsiteX9" fmla="*/ 286 w 8858"/>
                    <a:gd name="connsiteY9" fmla="*/ 1524 h 9239"/>
                    <a:gd name="connsiteX10" fmla="*/ 2286 w 8858"/>
                    <a:gd name="connsiteY10" fmla="*/ 4477 h 9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239">
                      <a:moveTo>
                        <a:pt x="2286" y="4477"/>
                      </a:moveTo>
                      <a:lnTo>
                        <a:pt x="0" y="7144"/>
                      </a:lnTo>
                      <a:lnTo>
                        <a:pt x="3429" y="6191"/>
                      </a:lnTo>
                      <a:lnTo>
                        <a:pt x="5334" y="9239"/>
                      </a:lnTo>
                      <a:lnTo>
                        <a:pt x="5429" y="5620"/>
                      </a:lnTo>
                      <a:lnTo>
                        <a:pt x="8858" y="4763"/>
                      </a:lnTo>
                      <a:lnTo>
                        <a:pt x="5525" y="3524"/>
                      </a:lnTo>
                      <a:lnTo>
                        <a:pt x="5715" y="0"/>
                      </a:lnTo>
                      <a:lnTo>
                        <a:pt x="3524" y="2857"/>
                      </a:lnTo>
                      <a:lnTo>
                        <a:pt x="286" y="1524"/>
                      </a:lnTo>
                      <a:lnTo>
                        <a:pt x="2286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1" name="Freeform: Shape 1680">
                  <a:extLst>
                    <a:ext uri="{FF2B5EF4-FFF2-40B4-BE49-F238E27FC236}">
                      <a16:creationId xmlns:a16="http://schemas.microsoft.com/office/drawing/2014/main" id="{800BC4C9-D25F-AB60-E8EE-80FB02AE1703}"/>
                    </a:ext>
                  </a:extLst>
                </p:cNvPr>
                <p:cNvSpPr/>
                <p:nvPr/>
              </p:nvSpPr>
              <p:spPr>
                <a:xfrm>
                  <a:off x="11447232" y="1621113"/>
                  <a:ext cx="9239" cy="8953"/>
                </a:xfrm>
                <a:custGeom>
                  <a:avLst/>
                  <a:gdLst>
                    <a:gd name="connsiteX0" fmla="*/ 3048 w 9239"/>
                    <a:gd name="connsiteY0" fmla="*/ 3429 h 8953"/>
                    <a:gd name="connsiteX1" fmla="*/ 0 w 9239"/>
                    <a:gd name="connsiteY1" fmla="*/ 5334 h 8953"/>
                    <a:gd name="connsiteX2" fmla="*/ 3620 w 9239"/>
                    <a:gd name="connsiteY2" fmla="*/ 5429 h 8953"/>
                    <a:gd name="connsiteX3" fmla="*/ 4477 w 9239"/>
                    <a:gd name="connsiteY3" fmla="*/ 8953 h 8953"/>
                    <a:gd name="connsiteX4" fmla="*/ 5715 w 9239"/>
                    <a:gd name="connsiteY4" fmla="*/ 5524 h 8953"/>
                    <a:gd name="connsiteX5" fmla="*/ 9239 w 9239"/>
                    <a:gd name="connsiteY5" fmla="*/ 5810 h 8953"/>
                    <a:gd name="connsiteX6" fmla="*/ 6382 w 9239"/>
                    <a:gd name="connsiteY6" fmla="*/ 3620 h 8953"/>
                    <a:gd name="connsiteX7" fmla="*/ 7810 w 9239"/>
                    <a:gd name="connsiteY7" fmla="*/ 191 h 8953"/>
                    <a:gd name="connsiteX8" fmla="*/ 4763 w 9239"/>
                    <a:gd name="connsiteY8" fmla="*/ 2286 h 8953"/>
                    <a:gd name="connsiteX9" fmla="*/ 2000 w 9239"/>
                    <a:gd name="connsiteY9" fmla="*/ 0 h 8953"/>
                    <a:gd name="connsiteX10" fmla="*/ 3048 w 9239"/>
                    <a:gd name="connsiteY10" fmla="*/ 3429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8953">
                      <a:moveTo>
                        <a:pt x="3048" y="3429"/>
                      </a:moveTo>
                      <a:lnTo>
                        <a:pt x="0" y="5334"/>
                      </a:lnTo>
                      <a:lnTo>
                        <a:pt x="3620" y="5429"/>
                      </a:lnTo>
                      <a:lnTo>
                        <a:pt x="4477" y="8953"/>
                      </a:lnTo>
                      <a:lnTo>
                        <a:pt x="5715" y="5524"/>
                      </a:lnTo>
                      <a:lnTo>
                        <a:pt x="9239" y="5810"/>
                      </a:lnTo>
                      <a:lnTo>
                        <a:pt x="6382" y="3620"/>
                      </a:lnTo>
                      <a:lnTo>
                        <a:pt x="7810" y="191"/>
                      </a:lnTo>
                      <a:lnTo>
                        <a:pt x="4763" y="2286"/>
                      </a:lnTo>
                      <a:lnTo>
                        <a:pt x="2000" y="0"/>
                      </a:lnTo>
                      <a:lnTo>
                        <a:pt x="3048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2" name="Freeform: Shape 1681">
                  <a:extLst>
                    <a:ext uri="{FF2B5EF4-FFF2-40B4-BE49-F238E27FC236}">
                      <a16:creationId xmlns:a16="http://schemas.microsoft.com/office/drawing/2014/main" id="{488B4025-410E-558D-E976-EF5E8A92FFFD}"/>
                    </a:ext>
                  </a:extLst>
                </p:cNvPr>
                <p:cNvSpPr/>
                <p:nvPr/>
              </p:nvSpPr>
              <p:spPr>
                <a:xfrm>
                  <a:off x="11417895" y="1623876"/>
                  <a:ext cx="9048" cy="9334"/>
                </a:xfrm>
                <a:custGeom>
                  <a:avLst/>
                  <a:gdLst>
                    <a:gd name="connsiteX0" fmla="*/ 3524 w 9048"/>
                    <a:gd name="connsiteY0" fmla="*/ 3619 h 9334"/>
                    <a:gd name="connsiteX1" fmla="*/ 0 w 9048"/>
                    <a:gd name="connsiteY1" fmla="*/ 4477 h 9334"/>
                    <a:gd name="connsiteX2" fmla="*/ 3429 w 9048"/>
                    <a:gd name="connsiteY2" fmla="*/ 5715 h 9334"/>
                    <a:gd name="connsiteX3" fmla="*/ 3238 w 9048"/>
                    <a:gd name="connsiteY3" fmla="*/ 9334 h 9334"/>
                    <a:gd name="connsiteX4" fmla="*/ 5429 w 9048"/>
                    <a:gd name="connsiteY4" fmla="*/ 6477 h 9334"/>
                    <a:gd name="connsiteX5" fmla="*/ 8763 w 9048"/>
                    <a:gd name="connsiteY5" fmla="*/ 7810 h 9334"/>
                    <a:gd name="connsiteX6" fmla="*/ 6668 w 9048"/>
                    <a:gd name="connsiteY6" fmla="*/ 4858 h 9334"/>
                    <a:gd name="connsiteX7" fmla="*/ 9049 w 9048"/>
                    <a:gd name="connsiteY7" fmla="*/ 2095 h 9334"/>
                    <a:gd name="connsiteX8" fmla="*/ 5525 w 9048"/>
                    <a:gd name="connsiteY8" fmla="*/ 3048 h 9334"/>
                    <a:gd name="connsiteX9" fmla="*/ 3620 w 9048"/>
                    <a:gd name="connsiteY9" fmla="*/ 0 h 9334"/>
                    <a:gd name="connsiteX10" fmla="*/ 3524 w 9048"/>
                    <a:gd name="connsiteY10" fmla="*/ 3619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334">
                      <a:moveTo>
                        <a:pt x="3524" y="3619"/>
                      </a:moveTo>
                      <a:lnTo>
                        <a:pt x="0" y="4477"/>
                      </a:lnTo>
                      <a:lnTo>
                        <a:pt x="3429" y="5715"/>
                      </a:lnTo>
                      <a:lnTo>
                        <a:pt x="3238" y="9334"/>
                      </a:lnTo>
                      <a:lnTo>
                        <a:pt x="5429" y="6477"/>
                      </a:lnTo>
                      <a:lnTo>
                        <a:pt x="8763" y="7810"/>
                      </a:lnTo>
                      <a:lnTo>
                        <a:pt x="6668" y="4858"/>
                      </a:lnTo>
                      <a:lnTo>
                        <a:pt x="9049" y="2095"/>
                      </a:lnTo>
                      <a:lnTo>
                        <a:pt x="5525" y="3048"/>
                      </a:lnTo>
                      <a:lnTo>
                        <a:pt x="3620" y="0"/>
                      </a:lnTo>
                      <a:lnTo>
                        <a:pt x="3524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3" name="Freeform: Shape 1682">
                  <a:extLst>
                    <a:ext uri="{FF2B5EF4-FFF2-40B4-BE49-F238E27FC236}">
                      <a16:creationId xmlns:a16="http://schemas.microsoft.com/office/drawing/2014/main" id="{A0B53E87-6672-79FA-5309-25FAC913D7CE}"/>
                    </a:ext>
                  </a:extLst>
                </p:cNvPr>
                <p:cNvSpPr/>
                <p:nvPr/>
              </p:nvSpPr>
              <p:spPr>
                <a:xfrm>
                  <a:off x="11363793" y="1716363"/>
                  <a:ext cx="9429" cy="9143"/>
                </a:xfrm>
                <a:custGeom>
                  <a:avLst/>
                  <a:gdLst>
                    <a:gd name="connsiteX0" fmla="*/ 3715 w 9429"/>
                    <a:gd name="connsiteY0" fmla="*/ 3429 h 9143"/>
                    <a:gd name="connsiteX1" fmla="*/ 0 w 9429"/>
                    <a:gd name="connsiteY1" fmla="*/ 3239 h 9143"/>
                    <a:gd name="connsiteX2" fmla="*/ 2953 w 9429"/>
                    <a:gd name="connsiteY2" fmla="*/ 5429 h 9143"/>
                    <a:gd name="connsiteX3" fmla="*/ 1524 w 9429"/>
                    <a:gd name="connsiteY3" fmla="*/ 8858 h 9143"/>
                    <a:gd name="connsiteX4" fmla="*/ 4572 w 9429"/>
                    <a:gd name="connsiteY4" fmla="*/ 6763 h 9143"/>
                    <a:gd name="connsiteX5" fmla="*/ 7429 w 9429"/>
                    <a:gd name="connsiteY5" fmla="*/ 9144 h 9143"/>
                    <a:gd name="connsiteX6" fmla="*/ 6382 w 9429"/>
                    <a:gd name="connsiteY6" fmla="*/ 5620 h 9143"/>
                    <a:gd name="connsiteX7" fmla="*/ 9430 w 9429"/>
                    <a:gd name="connsiteY7" fmla="*/ 3620 h 9143"/>
                    <a:gd name="connsiteX8" fmla="*/ 5810 w 9429"/>
                    <a:gd name="connsiteY8" fmla="*/ 3524 h 9143"/>
                    <a:gd name="connsiteX9" fmla="*/ 4858 w 9429"/>
                    <a:gd name="connsiteY9" fmla="*/ 0 h 9143"/>
                    <a:gd name="connsiteX10" fmla="*/ 3715 w 9429"/>
                    <a:gd name="connsiteY10" fmla="*/ 3429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143">
                      <a:moveTo>
                        <a:pt x="3715" y="3429"/>
                      </a:moveTo>
                      <a:lnTo>
                        <a:pt x="0" y="3239"/>
                      </a:lnTo>
                      <a:lnTo>
                        <a:pt x="2953" y="5429"/>
                      </a:lnTo>
                      <a:lnTo>
                        <a:pt x="1524" y="8858"/>
                      </a:lnTo>
                      <a:lnTo>
                        <a:pt x="4572" y="6763"/>
                      </a:lnTo>
                      <a:lnTo>
                        <a:pt x="7429" y="9144"/>
                      </a:lnTo>
                      <a:lnTo>
                        <a:pt x="6382" y="5620"/>
                      </a:lnTo>
                      <a:lnTo>
                        <a:pt x="9430" y="3620"/>
                      </a:lnTo>
                      <a:lnTo>
                        <a:pt x="5810" y="3524"/>
                      </a:lnTo>
                      <a:lnTo>
                        <a:pt x="4858" y="0"/>
                      </a:lnTo>
                      <a:lnTo>
                        <a:pt x="3715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4" name="Freeform: Shape 1683">
                  <a:extLst>
                    <a:ext uri="{FF2B5EF4-FFF2-40B4-BE49-F238E27FC236}">
                      <a16:creationId xmlns:a16="http://schemas.microsoft.com/office/drawing/2014/main" id="{1F215014-A27D-FDA7-A5DC-A784EB9AB9D1}"/>
                    </a:ext>
                  </a:extLst>
                </p:cNvPr>
                <p:cNvSpPr/>
                <p:nvPr/>
              </p:nvSpPr>
              <p:spPr>
                <a:xfrm>
                  <a:off x="11362364" y="1592633"/>
                  <a:ext cx="9239" cy="9525"/>
                </a:xfrm>
                <a:custGeom>
                  <a:avLst/>
                  <a:gdLst>
                    <a:gd name="connsiteX0" fmla="*/ 3715 w 9239"/>
                    <a:gd name="connsiteY0" fmla="*/ 2953 h 9525"/>
                    <a:gd name="connsiteX1" fmla="*/ 286 w 9239"/>
                    <a:gd name="connsiteY1" fmla="*/ 1524 h 9525"/>
                    <a:gd name="connsiteX2" fmla="*/ 2381 w 9239"/>
                    <a:gd name="connsiteY2" fmla="*/ 4572 h 9525"/>
                    <a:gd name="connsiteX3" fmla="*/ 0 w 9239"/>
                    <a:gd name="connsiteY3" fmla="*/ 7430 h 9525"/>
                    <a:gd name="connsiteX4" fmla="*/ 3620 w 9239"/>
                    <a:gd name="connsiteY4" fmla="*/ 6382 h 9525"/>
                    <a:gd name="connsiteX5" fmla="*/ 5524 w 9239"/>
                    <a:gd name="connsiteY5" fmla="*/ 9525 h 9525"/>
                    <a:gd name="connsiteX6" fmla="*/ 5620 w 9239"/>
                    <a:gd name="connsiteY6" fmla="*/ 5810 h 9525"/>
                    <a:gd name="connsiteX7" fmla="*/ 9239 w 9239"/>
                    <a:gd name="connsiteY7" fmla="*/ 4953 h 9525"/>
                    <a:gd name="connsiteX8" fmla="*/ 5715 w 9239"/>
                    <a:gd name="connsiteY8" fmla="*/ 3715 h 9525"/>
                    <a:gd name="connsiteX9" fmla="*/ 6001 w 9239"/>
                    <a:gd name="connsiteY9" fmla="*/ 0 h 9525"/>
                    <a:gd name="connsiteX10" fmla="*/ 3715 w 9239"/>
                    <a:gd name="connsiteY10" fmla="*/ 2953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9525">
                      <a:moveTo>
                        <a:pt x="3715" y="2953"/>
                      </a:moveTo>
                      <a:lnTo>
                        <a:pt x="286" y="1524"/>
                      </a:lnTo>
                      <a:lnTo>
                        <a:pt x="2381" y="4572"/>
                      </a:lnTo>
                      <a:lnTo>
                        <a:pt x="0" y="7430"/>
                      </a:lnTo>
                      <a:lnTo>
                        <a:pt x="3620" y="6382"/>
                      </a:lnTo>
                      <a:lnTo>
                        <a:pt x="5524" y="9525"/>
                      </a:lnTo>
                      <a:lnTo>
                        <a:pt x="5620" y="5810"/>
                      </a:lnTo>
                      <a:lnTo>
                        <a:pt x="9239" y="4953"/>
                      </a:lnTo>
                      <a:lnTo>
                        <a:pt x="5715" y="3715"/>
                      </a:lnTo>
                      <a:lnTo>
                        <a:pt x="6001" y="0"/>
                      </a:lnTo>
                      <a:lnTo>
                        <a:pt x="3715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5" name="Freeform: Shape 1684">
                  <a:extLst>
                    <a:ext uri="{FF2B5EF4-FFF2-40B4-BE49-F238E27FC236}">
                      <a16:creationId xmlns:a16="http://schemas.microsoft.com/office/drawing/2014/main" id="{6B4F09B8-D94F-824B-0A84-545BE3C0A915}"/>
                    </a:ext>
                  </a:extLst>
                </p:cNvPr>
                <p:cNvSpPr/>
                <p:nvPr/>
              </p:nvSpPr>
              <p:spPr>
                <a:xfrm>
                  <a:off x="11381890" y="1973157"/>
                  <a:ext cx="9620" cy="9334"/>
                </a:xfrm>
                <a:custGeom>
                  <a:avLst/>
                  <a:gdLst>
                    <a:gd name="connsiteX0" fmla="*/ 4953 w 9620"/>
                    <a:gd name="connsiteY0" fmla="*/ 2477 h 9334"/>
                    <a:gd name="connsiteX1" fmla="*/ 2096 w 9620"/>
                    <a:gd name="connsiteY1" fmla="*/ 0 h 9334"/>
                    <a:gd name="connsiteX2" fmla="*/ 3143 w 9620"/>
                    <a:gd name="connsiteY2" fmla="*/ 3619 h 9334"/>
                    <a:gd name="connsiteX3" fmla="*/ 0 w 9620"/>
                    <a:gd name="connsiteY3" fmla="*/ 5620 h 9334"/>
                    <a:gd name="connsiteX4" fmla="*/ 3715 w 9620"/>
                    <a:gd name="connsiteY4" fmla="*/ 5715 h 9334"/>
                    <a:gd name="connsiteX5" fmla="*/ 4572 w 9620"/>
                    <a:gd name="connsiteY5" fmla="*/ 9335 h 9334"/>
                    <a:gd name="connsiteX6" fmla="*/ 5905 w 9620"/>
                    <a:gd name="connsiteY6" fmla="*/ 5810 h 9334"/>
                    <a:gd name="connsiteX7" fmla="*/ 9620 w 9620"/>
                    <a:gd name="connsiteY7" fmla="*/ 6096 h 9334"/>
                    <a:gd name="connsiteX8" fmla="*/ 6572 w 9620"/>
                    <a:gd name="connsiteY8" fmla="*/ 3810 h 9334"/>
                    <a:gd name="connsiteX9" fmla="*/ 8001 w 9620"/>
                    <a:gd name="connsiteY9" fmla="*/ 286 h 9334"/>
                    <a:gd name="connsiteX10" fmla="*/ 4953 w 9620"/>
                    <a:gd name="connsiteY10" fmla="*/ 2477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334">
                      <a:moveTo>
                        <a:pt x="4953" y="2477"/>
                      </a:moveTo>
                      <a:lnTo>
                        <a:pt x="2096" y="0"/>
                      </a:lnTo>
                      <a:lnTo>
                        <a:pt x="3143" y="3619"/>
                      </a:lnTo>
                      <a:lnTo>
                        <a:pt x="0" y="5620"/>
                      </a:lnTo>
                      <a:lnTo>
                        <a:pt x="3715" y="5715"/>
                      </a:lnTo>
                      <a:lnTo>
                        <a:pt x="4572" y="9335"/>
                      </a:lnTo>
                      <a:lnTo>
                        <a:pt x="5905" y="5810"/>
                      </a:lnTo>
                      <a:lnTo>
                        <a:pt x="9620" y="6096"/>
                      </a:lnTo>
                      <a:lnTo>
                        <a:pt x="6572" y="3810"/>
                      </a:lnTo>
                      <a:lnTo>
                        <a:pt x="8001" y="286"/>
                      </a:lnTo>
                      <a:lnTo>
                        <a:pt x="4953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6" name="Freeform: Shape 1685">
                  <a:extLst>
                    <a:ext uri="{FF2B5EF4-FFF2-40B4-BE49-F238E27FC236}">
                      <a16:creationId xmlns:a16="http://schemas.microsoft.com/office/drawing/2014/main" id="{6D5627EE-2585-E510-F397-A041333A0E21}"/>
                    </a:ext>
                  </a:extLst>
                </p:cNvPr>
                <p:cNvSpPr/>
                <p:nvPr/>
              </p:nvSpPr>
              <p:spPr>
                <a:xfrm>
                  <a:off x="11327598" y="1735508"/>
                  <a:ext cx="9429" cy="9715"/>
                </a:xfrm>
                <a:custGeom>
                  <a:avLst/>
                  <a:gdLst>
                    <a:gd name="connsiteX0" fmla="*/ 5810 w 9429"/>
                    <a:gd name="connsiteY0" fmla="*/ 3239 h 9715"/>
                    <a:gd name="connsiteX1" fmla="*/ 3810 w 9429"/>
                    <a:gd name="connsiteY1" fmla="*/ 0 h 9715"/>
                    <a:gd name="connsiteX2" fmla="*/ 3715 w 9429"/>
                    <a:gd name="connsiteY2" fmla="*/ 3810 h 9715"/>
                    <a:gd name="connsiteX3" fmla="*/ 0 w 9429"/>
                    <a:gd name="connsiteY3" fmla="*/ 4667 h 9715"/>
                    <a:gd name="connsiteX4" fmla="*/ 3619 w 9429"/>
                    <a:gd name="connsiteY4" fmla="*/ 6001 h 9715"/>
                    <a:gd name="connsiteX5" fmla="*/ 3334 w 9429"/>
                    <a:gd name="connsiteY5" fmla="*/ 9716 h 9715"/>
                    <a:gd name="connsiteX6" fmla="*/ 5620 w 9429"/>
                    <a:gd name="connsiteY6" fmla="*/ 6763 h 9715"/>
                    <a:gd name="connsiteX7" fmla="*/ 9144 w 9429"/>
                    <a:gd name="connsiteY7" fmla="*/ 8192 h 9715"/>
                    <a:gd name="connsiteX8" fmla="*/ 7048 w 9429"/>
                    <a:gd name="connsiteY8" fmla="*/ 5048 h 9715"/>
                    <a:gd name="connsiteX9" fmla="*/ 9430 w 9429"/>
                    <a:gd name="connsiteY9" fmla="*/ 2096 h 9715"/>
                    <a:gd name="connsiteX10" fmla="*/ 5810 w 9429"/>
                    <a:gd name="connsiteY10" fmla="*/ 3239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715">
                      <a:moveTo>
                        <a:pt x="5810" y="3239"/>
                      </a:moveTo>
                      <a:lnTo>
                        <a:pt x="3810" y="0"/>
                      </a:lnTo>
                      <a:lnTo>
                        <a:pt x="3715" y="3810"/>
                      </a:lnTo>
                      <a:lnTo>
                        <a:pt x="0" y="4667"/>
                      </a:lnTo>
                      <a:lnTo>
                        <a:pt x="3619" y="6001"/>
                      </a:lnTo>
                      <a:lnTo>
                        <a:pt x="3334" y="9716"/>
                      </a:lnTo>
                      <a:lnTo>
                        <a:pt x="5620" y="6763"/>
                      </a:lnTo>
                      <a:lnTo>
                        <a:pt x="9144" y="8192"/>
                      </a:lnTo>
                      <a:lnTo>
                        <a:pt x="7048" y="5048"/>
                      </a:lnTo>
                      <a:lnTo>
                        <a:pt x="9430" y="2096"/>
                      </a:lnTo>
                      <a:lnTo>
                        <a:pt x="5810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7" name="Freeform: Shape 1686">
                  <a:extLst>
                    <a:ext uri="{FF2B5EF4-FFF2-40B4-BE49-F238E27FC236}">
                      <a16:creationId xmlns:a16="http://schemas.microsoft.com/office/drawing/2014/main" id="{08B1103C-7243-8CAC-28A2-E84A5AE4BDD9}"/>
                    </a:ext>
                  </a:extLst>
                </p:cNvPr>
                <p:cNvSpPr/>
                <p:nvPr/>
              </p:nvSpPr>
              <p:spPr>
                <a:xfrm>
                  <a:off x="11333979" y="2006018"/>
                  <a:ext cx="9906" cy="9525"/>
                </a:xfrm>
                <a:custGeom>
                  <a:avLst/>
                  <a:gdLst>
                    <a:gd name="connsiteX0" fmla="*/ 6096 w 9906"/>
                    <a:gd name="connsiteY0" fmla="*/ 3715 h 9525"/>
                    <a:gd name="connsiteX1" fmla="*/ 5144 w 9906"/>
                    <a:gd name="connsiteY1" fmla="*/ 0 h 9525"/>
                    <a:gd name="connsiteX2" fmla="*/ 3905 w 9906"/>
                    <a:gd name="connsiteY2" fmla="*/ 3620 h 9525"/>
                    <a:gd name="connsiteX3" fmla="*/ 0 w 9906"/>
                    <a:gd name="connsiteY3" fmla="*/ 3334 h 9525"/>
                    <a:gd name="connsiteX4" fmla="*/ 3048 w 9906"/>
                    <a:gd name="connsiteY4" fmla="*/ 5715 h 9525"/>
                    <a:gd name="connsiteX5" fmla="*/ 1619 w 9906"/>
                    <a:gd name="connsiteY5" fmla="*/ 9239 h 9525"/>
                    <a:gd name="connsiteX6" fmla="*/ 4763 w 9906"/>
                    <a:gd name="connsiteY6" fmla="*/ 7049 h 9525"/>
                    <a:gd name="connsiteX7" fmla="*/ 7715 w 9906"/>
                    <a:gd name="connsiteY7" fmla="*/ 9525 h 9525"/>
                    <a:gd name="connsiteX8" fmla="*/ 6668 w 9906"/>
                    <a:gd name="connsiteY8" fmla="*/ 5810 h 9525"/>
                    <a:gd name="connsiteX9" fmla="*/ 9906 w 9906"/>
                    <a:gd name="connsiteY9" fmla="*/ 3810 h 9525"/>
                    <a:gd name="connsiteX10" fmla="*/ 6096 w 9906"/>
                    <a:gd name="connsiteY10" fmla="*/ 371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906" h="9525">
                      <a:moveTo>
                        <a:pt x="6096" y="3715"/>
                      </a:moveTo>
                      <a:lnTo>
                        <a:pt x="5144" y="0"/>
                      </a:lnTo>
                      <a:lnTo>
                        <a:pt x="3905" y="3620"/>
                      </a:lnTo>
                      <a:lnTo>
                        <a:pt x="0" y="3334"/>
                      </a:lnTo>
                      <a:lnTo>
                        <a:pt x="3048" y="5715"/>
                      </a:lnTo>
                      <a:lnTo>
                        <a:pt x="1619" y="9239"/>
                      </a:lnTo>
                      <a:lnTo>
                        <a:pt x="4763" y="7049"/>
                      </a:lnTo>
                      <a:lnTo>
                        <a:pt x="7715" y="9525"/>
                      </a:lnTo>
                      <a:lnTo>
                        <a:pt x="6668" y="5810"/>
                      </a:lnTo>
                      <a:lnTo>
                        <a:pt x="9906" y="3810"/>
                      </a:lnTo>
                      <a:lnTo>
                        <a:pt x="6096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8" name="Freeform: Shape 1687">
                  <a:extLst>
                    <a:ext uri="{FF2B5EF4-FFF2-40B4-BE49-F238E27FC236}">
                      <a16:creationId xmlns:a16="http://schemas.microsoft.com/office/drawing/2014/main" id="{1403F520-B92C-1493-E978-6DB73178842A}"/>
                    </a:ext>
                  </a:extLst>
                </p:cNvPr>
                <p:cNvSpPr/>
                <p:nvPr/>
              </p:nvSpPr>
              <p:spPr>
                <a:xfrm>
                  <a:off x="11288640" y="1864191"/>
                  <a:ext cx="9620" cy="10001"/>
                </a:xfrm>
                <a:custGeom>
                  <a:avLst/>
                  <a:gdLst>
                    <a:gd name="connsiteX0" fmla="*/ 6001 w 9620"/>
                    <a:gd name="connsiteY0" fmla="*/ 3905 h 10001"/>
                    <a:gd name="connsiteX1" fmla="*/ 6287 w 9620"/>
                    <a:gd name="connsiteY1" fmla="*/ 0 h 10001"/>
                    <a:gd name="connsiteX2" fmla="*/ 3905 w 9620"/>
                    <a:gd name="connsiteY2" fmla="*/ 3143 h 10001"/>
                    <a:gd name="connsiteX3" fmla="*/ 286 w 9620"/>
                    <a:gd name="connsiteY3" fmla="*/ 1715 h 10001"/>
                    <a:gd name="connsiteX4" fmla="*/ 2572 w 9620"/>
                    <a:gd name="connsiteY4" fmla="*/ 4858 h 10001"/>
                    <a:gd name="connsiteX5" fmla="*/ 0 w 9620"/>
                    <a:gd name="connsiteY5" fmla="*/ 7810 h 10001"/>
                    <a:gd name="connsiteX6" fmla="*/ 3715 w 9620"/>
                    <a:gd name="connsiteY6" fmla="*/ 6668 h 10001"/>
                    <a:gd name="connsiteX7" fmla="*/ 5810 w 9620"/>
                    <a:gd name="connsiteY7" fmla="*/ 10001 h 10001"/>
                    <a:gd name="connsiteX8" fmla="*/ 5906 w 9620"/>
                    <a:gd name="connsiteY8" fmla="*/ 6096 h 10001"/>
                    <a:gd name="connsiteX9" fmla="*/ 9620 w 9620"/>
                    <a:gd name="connsiteY9" fmla="*/ 5239 h 10001"/>
                    <a:gd name="connsiteX10" fmla="*/ 6001 w 9620"/>
                    <a:gd name="connsiteY10" fmla="*/ 3905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10001">
                      <a:moveTo>
                        <a:pt x="6001" y="3905"/>
                      </a:moveTo>
                      <a:lnTo>
                        <a:pt x="6287" y="0"/>
                      </a:lnTo>
                      <a:lnTo>
                        <a:pt x="3905" y="3143"/>
                      </a:lnTo>
                      <a:lnTo>
                        <a:pt x="286" y="1715"/>
                      </a:lnTo>
                      <a:lnTo>
                        <a:pt x="2572" y="4858"/>
                      </a:lnTo>
                      <a:lnTo>
                        <a:pt x="0" y="7810"/>
                      </a:lnTo>
                      <a:lnTo>
                        <a:pt x="3715" y="6668"/>
                      </a:lnTo>
                      <a:lnTo>
                        <a:pt x="5810" y="10001"/>
                      </a:lnTo>
                      <a:lnTo>
                        <a:pt x="5906" y="6096"/>
                      </a:lnTo>
                      <a:lnTo>
                        <a:pt x="9620" y="5239"/>
                      </a:lnTo>
                      <a:lnTo>
                        <a:pt x="600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89" name="Freeform: Shape 1688">
                  <a:extLst>
                    <a:ext uri="{FF2B5EF4-FFF2-40B4-BE49-F238E27FC236}">
                      <a16:creationId xmlns:a16="http://schemas.microsoft.com/office/drawing/2014/main" id="{FEA46C29-21F4-A977-0C71-DC90ADADEC56}"/>
                    </a:ext>
                  </a:extLst>
                </p:cNvPr>
                <p:cNvSpPr/>
                <p:nvPr/>
              </p:nvSpPr>
              <p:spPr>
                <a:xfrm>
                  <a:off x="11268447" y="1775609"/>
                  <a:ext cx="10001" cy="9715"/>
                </a:xfrm>
                <a:custGeom>
                  <a:avLst/>
                  <a:gdLst>
                    <a:gd name="connsiteX0" fmla="*/ 6858 w 10001"/>
                    <a:gd name="connsiteY0" fmla="*/ 3905 h 9715"/>
                    <a:gd name="connsiteX1" fmla="*/ 8382 w 10001"/>
                    <a:gd name="connsiteY1" fmla="*/ 286 h 9715"/>
                    <a:gd name="connsiteX2" fmla="*/ 5144 w 10001"/>
                    <a:gd name="connsiteY2" fmla="*/ 2476 h 9715"/>
                    <a:gd name="connsiteX3" fmla="*/ 2191 w 10001"/>
                    <a:gd name="connsiteY3" fmla="*/ 0 h 9715"/>
                    <a:gd name="connsiteX4" fmla="*/ 3334 w 10001"/>
                    <a:gd name="connsiteY4" fmla="*/ 3715 h 9715"/>
                    <a:gd name="connsiteX5" fmla="*/ 0 w 10001"/>
                    <a:gd name="connsiteY5" fmla="*/ 5810 h 9715"/>
                    <a:gd name="connsiteX6" fmla="*/ 3905 w 10001"/>
                    <a:gd name="connsiteY6" fmla="*/ 5905 h 9715"/>
                    <a:gd name="connsiteX7" fmla="*/ 4858 w 10001"/>
                    <a:gd name="connsiteY7" fmla="*/ 9715 h 9715"/>
                    <a:gd name="connsiteX8" fmla="*/ 6096 w 10001"/>
                    <a:gd name="connsiteY8" fmla="*/ 6001 h 9715"/>
                    <a:gd name="connsiteX9" fmla="*/ 10001 w 10001"/>
                    <a:gd name="connsiteY9" fmla="*/ 6286 h 9715"/>
                    <a:gd name="connsiteX10" fmla="*/ 6858 w 10001"/>
                    <a:gd name="connsiteY10" fmla="*/ 3905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9715">
                      <a:moveTo>
                        <a:pt x="6858" y="3905"/>
                      </a:moveTo>
                      <a:lnTo>
                        <a:pt x="8382" y="286"/>
                      </a:lnTo>
                      <a:lnTo>
                        <a:pt x="5144" y="2476"/>
                      </a:lnTo>
                      <a:lnTo>
                        <a:pt x="2191" y="0"/>
                      </a:lnTo>
                      <a:lnTo>
                        <a:pt x="3334" y="3715"/>
                      </a:lnTo>
                      <a:lnTo>
                        <a:pt x="0" y="5810"/>
                      </a:lnTo>
                      <a:lnTo>
                        <a:pt x="3905" y="5905"/>
                      </a:lnTo>
                      <a:lnTo>
                        <a:pt x="4858" y="9715"/>
                      </a:lnTo>
                      <a:lnTo>
                        <a:pt x="6096" y="6001"/>
                      </a:lnTo>
                      <a:lnTo>
                        <a:pt x="10001" y="6286"/>
                      </a:lnTo>
                      <a:lnTo>
                        <a:pt x="6858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0" name="Freeform: Shape 1689">
                  <a:extLst>
                    <a:ext uri="{FF2B5EF4-FFF2-40B4-BE49-F238E27FC236}">
                      <a16:creationId xmlns:a16="http://schemas.microsoft.com/office/drawing/2014/main" id="{95E87F71-FEED-342D-EEC6-4DBDE274CAFF}"/>
                    </a:ext>
                  </a:extLst>
                </p:cNvPr>
                <p:cNvSpPr/>
                <p:nvPr/>
              </p:nvSpPr>
              <p:spPr>
                <a:xfrm>
                  <a:off x="11212440" y="1639687"/>
                  <a:ext cx="9811" cy="10191"/>
                </a:xfrm>
                <a:custGeom>
                  <a:avLst/>
                  <a:gdLst>
                    <a:gd name="connsiteX0" fmla="*/ 7334 w 9811"/>
                    <a:gd name="connsiteY0" fmla="*/ 5239 h 10191"/>
                    <a:gd name="connsiteX1" fmla="*/ 9811 w 9811"/>
                    <a:gd name="connsiteY1" fmla="*/ 2191 h 10191"/>
                    <a:gd name="connsiteX2" fmla="*/ 6096 w 9811"/>
                    <a:gd name="connsiteY2" fmla="*/ 3334 h 10191"/>
                    <a:gd name="connsiteX3" fmla="*/ 3905 w 9811"/>
                    <a:gd name="connsiteY3" fmla="*/ 0 h 10191"/>
                    <a:gd name="connsiteX4" fmla="*/ 3905 w 9811"/>
                    <a:gd name="connsiteY4" fmla="*/ 4000 h 10191"/>
                    <a:gd name="connsiteX5" fmla="*/ 0 w 9811"/>
                    <a:gd name="connsiteY5" fmla="*/ 4953 h 10191"/>
                    <a:gd name="connsiteX6" fmla="*/ 3810 w 9811"/>
                    <a:gd name="connsiteY6" fmla="*/ 6191 h 10191"/>
                    <a:gd name="connsiteX7" fmla="*/ 3524 w 9811"/>
                    <a:gd name="connsiteY7" fmla="*/ 10192 h 10191"/>
                    <a:gd name="connsiteX8" fmla="*/ 5906 w 9811"/>
                    <a:gd name="connsiteY8" fmla="*/ 7048 h 10191"/>
                    <a:gd name="connsiteX9" fmla="*/ 9525 w 9811"/>
                    <a:gd name="connsiteY9" fmla="*/ 8477 h 10191"/>
                    <a:gd name="connsiteX10" fmla="*/ 7334 w 9811"/>
                    <a:gd name="connsiteY10" fmla="*/ 5239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1" h="10191">
                      <a:moveTo>
                        <a:pt x="7334" y="5239"/>
                      </a:moveTo>
                      <a:lnTo>
                        <a:pt x="9811" y="2191"/>
                      </a:lnTo>
                      <a:lnTo>
                        <a:pt x="6096" y="3334"/>
                      </a:lnTo>
                      <a:lnTo>
                        <a:pt x="3905" y="0"/>
                      </a:lnTo>
                      <a:lnTo>
                        <a:pt x="3905" y="4000"/>
                      </a:lnTo>
                      <a:lnTo>
                        <a:pt x="0" y="4953"/>
                      </a:lnTo>
                      <a:lnTo>
                        <a:pt x="3810" y="6191"/>
                      </a:lnTo>
                      <a:lnTo>
                        <a:pt x="3524" y="10192"/>
                      </a:lnTo>
                      <a:lnTo>
                        <a:pt x="5906" y="7048"/>
                      </a:lnTo>
                      <a:lnTo>
                        <a:pt x="9525" y="8477"/>
                      </a:lnTo>
                      <a:lnTo>
                        <a:pt x="7334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1" name="Freeform: Shape 1690">
                  <a:extLst>
                    <a:ext uri="{FF2B5EF4-FFF2-40B4-BE49-F238E27FC236}">
                      <a16:creationId xmlns:a16="http://schemas.microsoft.com/office/drawing/2014/main" id="{A4C2EC69-B38D-E8B9-1A6B-5E447E427552}"/>
                    </a:ext>
                  </a:extLst>
                </p:cNvPr>
                <p:cNvSpPr/>
                <p:nvPr/>
              </p:nvSpPr>
              <p:spPr>
                <a:xfrm>
                  <a:off x="11203678" y="1784562"/>
                  <a:ext cx="10286" cy="9905"/>
                </a:xfrm>
                <a:custGeom>
                  <a:avLst/>
                  <a:gdLst>
                    <a:gd name="connsiteX0" fmla="*/ 6858 w 10286"/>
                    <a:gd name="connsiteY0" fmla="*/ 6001 h 9905"/>
                    <a:gd name="connsiteX1" fmla="*/ 10287 w 10286"/>
                    <a:gd name="connsiteY1" fmla="*/ 3905 h 9905"/>
                    <a:gd name="connsiteX2" fmla="*/ 6287 w 10286"/>
                    <a:gd name="connsiteY2" fmla="*/ 3810 h 9905"/>
                    <a:gd name="connsiteX3" fmla="*/ 5334 w 10286"/>
                    <a:gd name="connsiteY3" fmla="*/ 0 h 9905"/>
                    <a:gd name="connsiteX4" fmla="*/ 4000 w 10286"/>
                    <a:gd name="connsiteY4" fmla="*/ 3715 h 9905"/>
                    <a:gd name="connsiteX5" fmla="*/ 0 w 10286"/>
                    <a:gd name="connsiteY5" fmla="*/ 3429 h 9905"/>
                    <a:gd name="connsiteX6" fmla="*/ 3143 w 10286"/>
                    <a:gd name="connsiteY6" fmla="*/ 5905 h 9905"/>
                    <a:gd name="connsiteX7" fmla="*/ 1619 w 10286"/>
                    <a:gd name="connsiteY7" fmla="*/ 9525 h 9905"/>
                    <a:gd name="connsiteX8" fmla="*/ 4953 w 10286"/>
                    <a:gd name="connsiteY8" fmla="*/ 7334 h 9905"/>
                    <a:gd name="connsiteX9" fmla="*/ 8001 w 10286"/>
                    <a:gd name="connsiteY9" fmla="*/ 9906 h 9905"/>
                    <a:gd name="connsiteX10" fmla="*/ 6858 w 10286"/>
                    <a:gd name="connsiteY10" fmla="*/ 6001 h 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6" h="9905">
                      <a:moveTo>
                        <a:pt x="6858" y="6001"/>
                      </a:moveTo>
                      <a:lnTo>
                        <a:pt x="10287" y="3905"/>
                      </a:lnTo>
                      <a:lnTo>
                        <a:pt x="6287" y="3810"/>
                      </a:lnTo>
                      <a:lnTo>
                        <a:pt x="5334" y="0"/>
                      </a:lnTo>
                      <a:lnTo>
                        <a:pt x="4000" y="3715"/>
                      </a:lnTo>
                      <a:lnTo>
                        <a:pt x="0" y="3429"/>
                      </a:lnTo>
                      <a:lnTo>
                        <a:pt x="3143" y="5905"/>
                      </a:lnTo>
                      <a:lnTo>
                        <a:pt x="1619" y="9525"/>
                      </a:lnTo>
                      <a:lnTo>
                        <a:pt x="4953" y="7334"/>
                      </a:lnTo>
                      <a:lnTo>
                        <a:pt x="8001" y="9906"/>
                      </a:lnTo>
                      <a:lnTo>
                        <a:pt x="6858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2" name="Freeform: Shape 1691">
                  <a:extLst>
                    <a:ext uri="{FF2B5EF4-FFF2-40B4-BE49-F238E27FC236}">
                      <a16:creationId xmlns:a16="http://schemas.microsoft.com/office/drawing/2014/main" id="{1B27CA3B-CDFD-BEB4-DF4F-81DD71B8DE5E}"/>
                    </a:ext>
                  </a:extLst>
                </p:cNvPr>
                <p:cNvSpPr/>
                <p:nvPr/>
              </p:nvSpPr>
              <p:spPr>
                <a:xfrm>
                  <a:off x="11196534" y="1849237"/>
                  <a:ext cx="10001" cy="10382"/>
                </a:xfrm>
                <a:custGeom>
                  <a:avLst/>
                  <a:gdLst>
                    <a:gd name="connsiteX0" fmla="*/ 6096 w 10001"/>
                    <a:gd name="connsiteY0" fmla="*/ 6382 h 10382"/>
                    <a:gd name="connsiteX1" fmla="*/ 10001 w 10001"/>
                    <a:gd name="connsiteY1" fmla="*/ 5334 h 10382"/>
                    <a:gd name="connsiteX2" fmla="*/ 6191 w 10001"/>
                    <a:gd name="connsiteY2" fmla="*/ 4001 h 10382"/>
                    <a:gd name="connsiteX3" fmla="*/ 6477 w 10001"/>
                    <a:gd name="connsiteY3" fmla="*/ 0 h 10382"/>
                    <a:gd name="connsiteX4" fmla="*/ 4000 w 10001"/>
                    <a:gd name="connsiteY4" fmla="*/ 3239 h 10382"/>
                    <a:gd name="connsiteX5" fmla="*/ 286 w 10001"/>
                    <a:gd name="connsiteY5" fmla="*/ 1715 h 10382"/>
                    <a:gd name="connsiteX6" fmla="*/ 2572 w 10001"/>
                    <a:gd name="connsiteY6" fmla="*/ 5048 h 10382"/>
                    <a:gd name="connsiteX7" fmla="*/ 0 w 10001"/>
                    <a:gd name="connsiteY7" fmla="*/ 8096 h 10382"/>
                    <a:gd name="connsiteX8" fmla="*/ 3905 w 10001"/>
                    <a:gd name="connsiteY8" fmla="*/ 6953 h 10382"/>
                    <a:gd name="connsiteX9" fmla="*/ 6001 w 10001"/>
                    <a:gd name="connsiteY9" fmla="*/ 10382 h 10382"/>
                    <a:gd name="connsiteX10" fmla="*/ 6096 w 10001"/>
                    <a:gd name="connsiteY10" fmla="*/ 6382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382">
                      <a:moveTo>
                        <a:pt x="6096" y="6382"/>
                      </a:moveTo>
                      <a:lnTo>
                        <a:pt x="10001" y="5334"/>
                      </a:lnTo>
                      <a:lnTo>
                        <a:pt x="6191" y="4001"/>
                      </a:lnTo>
                      <a:lnTo>
                        <a:pt x="6477" y="0"/>
                      </a:lnTo>
                      <a:lnTo>
                        <a:pt x="4000" y="3239"/>
                      </a:lnTo>
                      <a:lnTo>
                        <a:pt x="286" y="1715"/>
                      </a:lnTo>
                      <a:lnTo>
                        <a:pt x="2572" y="5048"/>
                      </a:lnTo>
                      <a:lnTo>
                        <a:pt x="0" y="8096"/>
                      </a:lnTo>
                      <a:lnTo>
                        <a:pt x="3905" y="6953"/>
                      </a:lnTo>
                      <a:lnTo>
                        <a:pt x="6001" y="10382"/>
                      </a:lnTo>
                      <a:lnTo>
                        <a:pt x="6096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3" name="Freeform: Shape 1692">
                  <a:extLst>
                    <a:ext uri="{FF2B5EF4-FFF2-40B4-BE49-F238E27FC236}">
                      <a16:creationId xmlns:a16="http://schemas.microsoft.com/office/drawing/2014/main" id="{8CA0F65A-43A2-CD5E-31BA-E8262E17FD0A}"/>
                    </a:ext>
                  </a:extLst>
                </p:cNvPr>
                <p:cNvSpPr/>
                <p:nvPr/>
              </p:nvSpPr>
              <p:spPr>
                <a:xfrm>
                  <a:off x="11128239" y="1587776"/>
                  <a:ext cx="10382" cy="10096"/>
                </a:xfrm>
                <a:custGeom>
                  <a:avLst/>
                  <a:gdLst>
                    <a:gd name="connsiteX0" fmla="*/ 6382 w 10382"/>
                    <a:gd name="connsiteY0" fmla="*/ 6286 h 10096"/>
                    <a:gd name="connsiteX1" fmla="*/ 10382 w 10382"/>
                    <a:gd name="connsiteY1" fmla="*/ 6572 h 10096"/>
                    <a:gd name="connsiteX2" fmla="*/ 7144 w 10382"/>
                    <a:gd name="connsiteY2" fmla="*/ 4096 h 10096"/>
                    <a:gd name="connsiteX3" fmla="*/ 8763 w 10382"/>
                    <a:gd name="connsiteY3" fmla="*/ 286 h 10096"/>
                    <a:gd name="connsiteX4" fmla="*/ 5334 w 10382"/>
                    <a:gd name="connsiteY4" fmla="*/ 2572 h 10096"/>
                    <a:gd name="connsiteX5" fmla="*/ 2286 w 10382"/>
                    <a:gd name="connsiteY5" fmla="*/ 0 h 10096"/>
                    <a:gd name="connsiteX6" fmla="*/ 3429 w 10382"/>
                    <a:gd name="connsiteY6" fmla="*/ 3905 h 10096"/>
                    <a:gd name="connsiteX7" fmla="*/ 0 w 10382"/>
                    <a:gd name="connsiteY7" fmla="*/ 6096 h 10096"/>
                    <a:gd name="connsiteX8" fmla="*/ 4001 w 10382"/>
                    <a:gd name="connsiteY8" fmla="*/ 6096 h 10096"/>
                    <a:gd name="connsiteX9" fmla="*/ 5048 w 10382"/>
                    <a:gd name="connsiteY9" fmla="*/ 10097 h 10096"/>
                    <a:gd name="connsiteX10" fmla="*/ 6382 w 10382"/>
                    <a:gd name="connsiteY10" fmla="*/ 6286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096">
                      <a:moveTo>
                        <a:pt x="6382" y="6286"/>
                      </a:moveTo>
                      <a:lnTo>
                        <a:pt x="10382" y="6572"/>
                      </a:lnTo>
                      <a:lnTo>
                        <a:pt x="7144" y="4096"/>
                      </a:lnTo>
                      <a:lnTo>
                        <a:pt x="8763" y="286"/>
                      </a:lnTo>
                      <a:lnTo>
                        <a:pt x="5334" y="2572"/>
                      </a:lnTo>
                      <a:lnTo>
                        <a:pt x="2286" y="0"/>
                      </a:lnTo>
                      <a:lnTo>
                        <a:pt x="3429" y="3905"/>
                      </a:lnTo>
                      <a:lnTo>
                        <a:pt x="0" y="6096"/>
                      </a:lnTo>
                      <a:lnTo>
                        <a:pt x="4001" y="6096"/>
                      </a:lnTo>
                      <a:lnTo>
                        <a:pt x="5048" y="10097"/>
                      </a:lnTo>
                      <a:lnTo>
                        <a:pt x="6382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4" name="Freeform: Shape 1693">
                  <a:extLst>
                    <a:ext uri="{FF2B5EF4-FFF2-40B4-BE49-F238E27FC236}">
                      <a16:creationId xmlns:a16="http://schemas.microsoft.com/office/drawing/2014/main" id="{761BE85A-78A4-28C6-76C0-3A2FB60ED2CC}"/>
                    </a:ext>
                  </a:extLst>
                </p:cNvPr>
                <p:cNvSpPr/>
                <p:nvPr/>
              </p:nvSpPr>
              <p:spPr>
                <a:xfrm>
                  <a:off x="11117762" y="1716935"/>
                  <a:ext cx="10191" cy="10572"/>
                </a:xfrm>
                <a:custGeom>
                  <a:avLst/>
                  <a:gdLst>
                    <a:gd name="connsiteX0" fmla="*/ 6096 w 10191"/>
                    <a:gd name="connsiteY0" fmla="*/ 7334 h 10572"/>
                    <a:gd name="connsiteX1" fmla="*/ 9906 w 10191"/>
                    <a:gd name="connsiteY1" fmla="*/ 8858 h 10572"/>
                    <a:gd name="connsiteX2" fmla="*/ 7525 w 10191"/>
                    <a:gd name="connsiteY2" fmla="*/ 5524 h 10572"/>
                    <a:gd name="connsiteX3" fmla="*/ 10192 w 10191"/>
                    <a:gd name="connsiteY3" fmla="*/ 2286 h 10572"/>
                    <a:gd name="connsiteX4" fmla="*/ 6286 w 10191"/>
                    <a:gd name="connsiteY4" fmla="*/ 3524 h 10572"/>
                    <a:gd name="connsiteX5" fmla="*/ 4096 w 10191"/>
                    <a:gd name="connsiteY5" fmla="*/ 0 h 10572"/>
                    <a:gd name="connsiteX6" fmla="*/ 4000 w 10191"/>
                    <a:gd name="connsiteY6" fmla="*/ 4096 h 10572"/>
                    <a:gd name="connsiteX7" fmla="*/ 0 w 10191"/>
                    <a:gd name="connsiteY7" fmla="*/ 5143 h 10572"/>
                    <a:gd name="connsiteX8" fmla="*/ 3905 w 10191"/>
                    <a:gd name="connsiteY8" fmla="*/ 6477 h 10572"/>
                    <a:gd name="connsiteX9" fmla="*/ 3619 w 10191"/>
                    <a:gd name="connsiteY9" fmla="*/ 10573 h 10572"/>
                    <a:gd name="connsiteX10" fmla="*/ 6096 w 10191"/>
                    <a:gd name="connsiteY10" fmla="*/ 733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572">
                      <a:moveTo>
                        <a:pt x="6096" y="7334"/>
                      </a:moveTo>
                      <a:lnTo>
                        <a:pt x="9906" y="8858"/>
                      </a:lnTo>
                      <a:lnTo>
                        <a:pt x="7525" y="5524"/>
                      </a:lnTo>
                      <a:lnTo>
                        <a:pt x="10192" y="2286"/>
                      </a:lnTo>
                      <a:lnTo>
                        <a:pt x="6286" y="3524"/>
                      </a:lnTo>
                      <a:lnTo>
                        <a:pt x="4096" y="0"/>
                      </a:lnTo>
                      <a:lnTo>
                        <a:pt x="4000" y="4096"/>
                      </a:lnTo>
                      <a:lnTo>
                        <a:pt x="0" y="5143"/>
                      </a:lnTo>
                      <a:lnTo>
                        <a:pt x="3905" y="6477"/>
                      </a:lnTo>
                      <a:lnTo>
                        <a:pt x="3619" y="10573"/>
                      </a:lnTo>
                      <a:lnTo>
                        <a:pt x="6096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5" name="Freeform: Shape 1694">
                  <a:extLst>
                    <a:ext uri="{FF2B5EF4-FFF2-40B4-BE49-F238E27FC236}">
                      <a16:creationId xmlns:a16="http://schemas.microsoft.com/office/drawing/2014/main" id="{FB620571-5CE1-0CCA-08F9-8D6A049132A2}"/>
                    </a:ext>
                  </a:extLst>
                </p:cNvPr>
                <p:cNvSpPr/>
                <p:nvPr/>
              </p:nvSpPr>
              <p:spPr>
                <a:xfrm>
                  <a:off x="11118619" y="1898195"/>
                  <a:ext cx="10667" cy="10287"/>
                </a:xfrm>
                <a:custGeom>
                  <a:avLst/>
                  <a:gdLst>
                    <a:gd name="connsiteX0" fmla="*/ 5143 w 10667"/>
                    <a:gd name="connsiteY0" fmla="*/ 7620 h 10287"/>
                    <a:gd name="connsiteX1" fmla="*/ 8382 w 10667"/>
                    <a:gd name="connsiteY1" fmla="*/ 10287 h 10287"/>
                    <a:gd name="connsiteX2" fmla="*/ 7144 w 10667"/>
                    <a:gd name="connsiteY2" fmla="*/ 6287 h 10287"/>
                    <a:gd name="connsiteX3" fmla="*/ 10668 w 10667"/>
                    <a:gd name="connsiteY3" fmla="*/ 4096 h 10287"/>
                    <a:gd name="connsiteX4" fmla="*/ 6572 w 10667"/>
                    <a:gd name="connsiteY4" fmla="*/ 4001 h 10287"/>
                    <a:gd name="connsiteX5" fmla="*/ 5524 w 10667"/>
                    <a:gd name="connsiteY5" fmla="*/ 0 h 10287"/>
                    <a:gd name="connsiteX6" fmla="*/ 4191 w 10667"/>
                    <a:gd name="connsiteY6" fmla="*/ 3905 h 10287"/>
                    <a:gd name="connsiteX7" fmla="*/ 0 w 10667"/>
                    <a:gd name="connsiteY7" fmla="*/ 3620 h 10287"/>
                    <a:gd name="connsiteX8" fmla="*/ 3334 w 10667"/>
                    <a:gd name="connsiteY8" fmla="*/ 6096 h 10287"/>
                    <a:gd name="connsiteX9" fmla="*/ 1714 w 10667"/>
                    <a:gd name="connsiteY9" fmla="*/ 10001 h 10287"/>
                    <a:gd name="connsiteX10" fmla="*/ 5143 w 10667"/>
                    <a:gd name="connsiteY10" fmla="*/ 7620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287">
                      <a:moveTo>
                        <a:pt x="5143" y="7620"/>
                      </a:moveTo>
                      <a:lnTo>
                        <a:pt x="8382" y="10287"/>
                      </a:lnTo>
                      <a:lnTo>
                        <a:pt x="7144" y="6287"/>
                      </a:lnTo>
                      <a:lnTo>
                        <a:pt x="10668" y="4096"/>
                      </a:lnTo>
                      <a:lnTo>
                        <a:pt x="6572" y="4001"/>
                      </a:lnTo>
                      <a:lnTo>
                        <a:pt x="5524" y="0"/>
                      </a:lnTo>
                      <a:lnTo>
                        <a:pt x="4191" y="3905"/>
                      </a:lnTo>
                      <a:lnTo>
                        <a:pt x="0" y="3620"/>
                      </a:lnTo>
                      <a:lnTo>
                        <a:pt x="3334" y="6096"/>
                      </a:lnTo>
                      <a:lnTo>
                        <a:pt x="1714" y="10001"/>
                      </a:lnTo>
                      <a:lnTo>
                        <a:pt x="5143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6" name="Freeform: Shape 1695">
                  <a:extLst>
                    <a:ext uri="{FF2B5EF4-FFF2-40B4-BE49-F238E27FC236}">
                      <a16:creationId xmlns:a16="http://schemas.microsoft.com/office/drawing/2014/main" id="{7B8066BD-5AA2-3810-83F0-27C0C2E7D49D}"/>
                    </a:ext>
                  </a:extLst>
                </p:cNvPr>
                <p:cNvSpPr/>
                <p:nvPr/>
              </p:nvSpPr>
              <p:spPr>
                <a:xfrm>
                  <a:off x="11093473" y="2083076"/>
                  <a:ext cx="10382" cy="10763"/>
                </a:xfrm>
                <a:custGeom>
                  <a:avLst/>
                  <a:gdLst>
                    <a:gd name="connsiteX0" fmla="*/ 4001 w 10382"/>
                    <a:gd name="connsiteY0" fmla="*/ 7239 h 10763"/>
                    <a:gd name="connsiteX1" fmla="*/ 6191 w 10382"/>
                    <a:gd name="connsiteY1" fmla="*/ 10763 h 10763"/>
                    <a:gd name="connsiteX2" fmla="*/ 6287 w 10382"/>
                    <a:gd name="connsiteY2" fmla="*/ 6572 h 10763"/>
                    <a:gd name="connsiteX3" fmla="*/ 10382 w 10382"/>
                    <a:gd name="connsiteY3" fmla="*/ 5525 h 10763"/>
                    <a:gd name="connsiteX4" fmla="*/ 6382 w 10382"/>
                    <a:gd name="connsiteY4" fmla="*/ 4191 h 10763"/>
                    <a:gd name="connsiteX5" fmla="*/ 6763 w 10382"/>
                    <a:gd name="connsiteY5" fmla="*/ 0 h 10763"/>
                    <a:gd name="connsiteX6" fmla="*/ 4191 w 10382"/>
                    <a:gd name="connsiteY6" fmla="*/ 3334 h 10763"/>
                    <a:gd name="connsiteX7" fmla="*/ 286 w 10382"/>
                    <a:gd name="connsiteY7" fmla="*/ 1715 h 10763"/>
                    <a:gd name="connsiteX8" fmla="*/ 2667 w 10382"/>
                    <a:gd name="connsiteY8" fmla="*/ 5239 h 10763"/>
                    <a:gd name="connsiteX9" fmla="*/ 0 w 10382"/>
                    <a:gd name="connsiteY9" fmla="*/ 8382 h 10763"/>
                    <a:gd name="connsiteX10" fmla="*/ 4001 w 10382"/>
                    <a:gd name="connsiteY10" fmla="*/ 7239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763">
                      <a:moveTo>
                        <a:pt x="4001" y="7239"/>
                      </a:moveTo>
                      <a:lnTo>
                        <a:pt x="6191" y="10763"/>
                      </a:lnTo>
                      <a:lnTo>
                        <a:pt x="6287" y="6572"/>
                      </a:lnTo>
                      <a:lnTo>
                        <a:pt x="10382" y="5525"/>
                      </a:lnTo>
                      <a:lnTo>
                        <a:pt x="6382" y="4191"/>
                      </a:lnTo>
                      <a:lnTo>
                        <a:pt x="6763" y="0"/>
                      </a:lnTo>
                      <a:lnTo>
                        <a:pt x="4191" y="3334"/>
                      </a:lnTo>
                      <a:lnTo>
                        <a:pt x="286" y="1715"/>
                      </a:lnTo>
                      <a:lnTo>
                        <a:pt x="2667" y="5239"/>
                      </a:lnTo>
                      <a:lnTo>
                        <a:pt x="0" y="8382"/>
                      </a:lnTo>
                      <a:lnTo>
                        <a:pt x="4001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7" name="Freeform: Shape 1696">
                  <a:extLst>
                    <a:ext uri="{FF2B5EF4-FFF2-40B4-BE49-F238E27FC236}">
                      <a16:creationId xmlns:a16="http://schemas.microsoft.com/office/drawing/2014/main" id="{CB32B26D-5934-E9C5-8B6C-9E14BEDDE23E}"/>
                    </a:ext>
                  </a:extLst>
                </p:cNvPr>
                <p:cNvSpPr/>
                <p:nvPr/>
              </p:nvSpPr>
              <p:spPr>
                <a:xfrm>
                  <a:off x="11030799" y="1642259"/>
                  <a:ext cx="10858" cy="10477"/>
                </a:xfrm>
                <a:custGeom>
                  <a:avLst/>
                  <a:gdLst>
                    <a:gd name="connsiteX0" fmla="*/ 4191 w 10858"/>
                    <a:gd name="connsiteY0" fmla="*/ 6382 h 10477"/>
                    <a:gd name="connsiteX1" fmla="*/ 5239 w 10858"/>
                    <a:gd name="connsiteY1" fmla="*/ 10477 h 10477"/>
                    <a:gd name="connsiteX2" fmla="*/ 6667 w 10858"/>
                    <a:gd name="connsiteY2" fmla="*/ 6477 h 10477"/>
                    <a:gd name="connsiteX3" fmla="*/ 10858 w 10858"/>
                    <a:gd name="connsiteY3" fmla="*/ 6763 h 10477"/>
                    <a:gd name="connsiteX4" fmla="*/ 7525 w 10858"/>
                    <a:gd name="connsiteY4" fmla="*/ 4191 h 10477"/>
                    <a:gd name="connsiteX5" fmla="*/ 9144 w 10858"/>
                    <a:gd name="connsiteY5" fmla="*/ 286 h 10477"/>
                    <a:gd name="connsiteX6" fmla="*/ 5620 w 10858"/>
                    <a:gd name="connsiteY6" fmla="*/ 2762 h 10477"/>
                    <a:gd name="connsiteX7" fmla="*/ 2381 w 10858"/>
                    <a:gd name="connsiteY7" fmla="*/ 0 h 10477"/>
                    <a:gd name="connsiteX8" fmla="*/ 3620 w 10858"/>
                    <a:gd name="connsiteY8" fmla="*/ 4096 h 10477"/>
                    <a:gd name="connsiteX9" fmla="*/ 0 w 10858"/>
                    <a:gd name="connsiteY9" fmla="*/ 6286 h 10477"/>
                    <a:gd name="connsiteX10" fmla="*/ 4191 w 10858"/>
                    <a:gd name="connsiteY10" fmla="*/ 6382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0477">
                      <a:moveTo>
                        <a:pt x="4191" y="6382"/>
                      </a:moveTo>
                      <a:lnTo>
                        <a:pt x="5239" y="10477"/>
                      </a:lnTo>
                      <a:lnTo>
                        <a:pt x="6667" y="6477"/>
                      </a:lnTo>
                      <a:lnTo>
                        <a:pt x="10858" y="6763"/>
                      </a:lnTo>
                      <a:lnTo>
                        <a:pt x="7525" y="4191"/>
                      </a:lnTo>
                      <a:lnTo>
                        <a:pt x="9144" y="286"/>
                      </a:lnTo>
                      <a:lnTo>
                        <a:pt x="5620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286"/>
                      </a:lnTo>
                      <a:lnTo>
                        <a:pt x="4191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8" name="Freeform: Shape 1697">
                  <a:extLst>
                    <a:ext uri="{FF2B5EF4-FFF2-40B4-BE49-F238E27FC236}">
                      <a16:creationId xmlns:a16="http://schemas.microsoft.com/office/drawing/2014/main" id="{674A6508-18F9-8A3D-A349-FA477E776969}"/>
                    </a:ext>
                  </a:extLst>
                </p:cNvPr>
                <p:cNvSpPr/>
                <p:nvPr/>
              </p:nvSpPr>
              <p:spPr>
                <a:xfrm>
                  <a:off x="11045467" y="1904006"/>
                  <a:ext cx="10572" cy="11049"/>
                </a:xfrm>
                <a:custGeom>
                  <a:avLst/>
                  <a:gdLst>
                    <a:gd name="connsiteX0" fmla="*/ 4001 w 10572"/>
                    <a:gd name="connsiteY0" fmla="*/ 6763 h 11049"/>
                    <a:gd name="connsiteX1" fmla="*/ 3715 w 10572"/>
                    <a:gd name="connsiteY1" fmla="*/ 11049 h 11049"/>
                    <a:gd name="connsiteX2" fmla="*/ 6287 w 10572"/>
                    <a:gd name="connsiteY2" fmla="*/ 7620 h 11049"/>
                    <a:gd name="connsiteX3" fmla="*/ 10287 w 10572"/>
                    <a:gd name="connsiteY3" fmla="*/ 9239 h 11049"/>
                    <a:gd name="connsiteX4" fmla="*/ 7811 w 10572"/>
                    <a:gd name="connsiteY4" fmla="*/ 5715 h 11049"/>
                    <a:gd name="connsiteX5" fmla="*/ 10573 w 10572"/>
                    <a:gd name="connsiteY5" fmla="*/ 2477 h 11049"/>
                    <a:gd name="connsiteX6" fmla="*/ 6477 w 10572"/>
                    <a:gd name="connsiteY6" fmla="*/ 3715 h 11049"/>
                    <a:gd name="connsiteX7" fmla="*/ 4191 w 10572"/>
                    <a:gd name="connsiteY7" fmla="*/ 0 h 11049"/>
                    <a:gd name="connsiteX8" fmla="*/ 4096 w 10572"/>
                    <a:gd name="connsiteY8" fmla="*/ 4286 h 11049"/>
                    <a:gd name="connsiteX9" fmla="*/ 0 w 10572"/>
                    <a:gd name="connsiteY9" fmla="*/ 5334 h 11049"/>
                    <a:gd name="connsiteX10" fmla="*/ 4001 w 10572"/>
                    <a:gd name="connsiteY10" fmla="*/ 6763 h 11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572" h="11049">
                      <a:moveTo>
                        <a:pt x="4001" y="6763"/>
                      </a:moveTo>
                      <a:lnTo>
                        <a:pt x="3715" y="11049"/>
                      </a:lnTo>
                      <a:lnTo>
                        <a:pt x="6287" y="7620"/>
                      </a:lnTo>
                      <a:lnTo>
                        <a:pt x="10287" y="9239"/>
                      </a:lnTo>
                      <a:lnTo>
                        <a:pt x="7811" y="5715"/>
                      </a:lnTo>
                      <a:lnTo>
                        <a:pt x="10573" y="2477"/>
                      </a:lnTo>
                      <a:lnTo>
                        <a:pt x="6477" y="3715"/>
                      </a:lnTo>
                      <a:lnTo>
                        <a:pt x="4191" y="0"/>
                      </a:lnTo>
                      <a:lnTo>
                        <a:pt x="4096" y="4286"/>
                      </a:lnTo>
                      <a:lnTo>
                        <a:pt x="0" y="5334"/>
                      </a:lnTo>
                      <a:lnTo>
                        <a:pt x="4001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99" name="Freeform: Shape 1698">
                  <a:extLst>
                    <a:ext uri="{FF2B5EF4-FFF2-40B4-BE49-F238E27FC236}">
                      <a16:creationId xmlns:a16="http://schemas.microsoft.com/office/drawing/2014/main" id="{1BE7AD44-D387-4E08-5C59-1E8072923772}"/>
                    </a:ext>
                  </a:extLst>
                </p:cNvPr>
                <p:cNvSpPr/>
                <p:nvPr/>
              </p:nvSpPr>
              <p:spPr>
                <a:xfrm>
                  <a:off x="10971553" y="1818947"/>
                  <a:ext cx="11144" cy="10763"/>
                </a:xfrm>
                <a:custGeom>
                  <a:avLst/>
                  <a:gdLst>
                    <a:gd name="connsiteX0" fmla="*/ 3524 w 11144"/>
                    <a:gd name="connsiteY0" fmla="*/ 6382 h 10763"/>
                    <a:gd name="connsiteX1" fmla="*/ 1810 w 11144"/>
                    <a:gd name="connsiteY1" fmla="*/ 10382 h 10763"/>
                    <a:gd name="connsiteX2" fmla="*/ 5429 w 11144"/>
                    <a:gd name="connsiteY2" fmla="*/ 7906 h 10763"/>
                    <a:gd name="connsiteX3" fmla="*/ 8763 w 11144"/>
                    <a:gd name="connsiteY3" fmla="*/ 10763 h 10763"/>
                    <a:gd name="connsiteX4" fmla="*/ 7429 w 11144"/>
                    <a:gd name="connsiteY4" fmla="*/ 6572 h 10763"/>
                    <a:gd name="connsiteX5" fmla="*/ 11144 w 11144"/>
                    <a:gd name="connsiteY5" fmla="*/ 4286 h 10763"/>
                    <a:gd name="connsiteX6" fmla="*/ 6858 w 11144"/>
                    <a:gd name="connsiteY6" fmla="*/ 4191 h 10763"/>
                    <a:gd name="connsiteX7" fmla="*/ 5810 w 11144"/>
                    <a:gd name="connsiteY7" fmla="*/ 0 h 10763"/>
                    <a:gd name="connsiteX8" fmla="*/ 4381 w 11144"/>
                    <a:gd name="connsiteY8" fmla="*/ 4096 h 10763"/>
                    <a:gd name="connsiteX9" fmla="*/ 0 w 11144"/>
                    <a:gd name="connsiteY9" fmla="*/ 3810 h 10763"/>
                    <a:gd name="connsiteX10" fmla="*/ 3524 w 11144"/>
                    <a:gd name="connsiteY10" fmla="*/ 638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524" y="6382"/>
                      </a:moveTo>
                      <a:lnTo>
                        <a:pt x="1810" y="10382"/>
                      </a:lnTo>
                      <a:lnTo>
                        <a:pt x="5429" y="7906"/>
                      </a:lnTo>
                      <a:lnTo>
                        <a:pt x="8763" y="10763"/>
                      </a:lnTo>
                      <a:lnTo>
                        <a:pt x="7429" y="6572"/>
                      </a:lnTo>
                      <a:lnTo>
                        <a:pt x="11144" y="4286"/>
                      </a:lnTo>
                      <a:lnTo>
                        <a:pt x="6858" y="4191"/>
                      </a:lnTo>
                      <a:lnTo>
                        <a:pt x="5810" y="0"/>
                      </a:lnTo>
                      <a:lnTo>
                        <a:pt x="4381" y="4096"/>
                      </a:lnTo>
                      <a:lnTo>
                        <a:pt x="0" y="3810"/>
                      </a:lnTo>
                      <a:lnTo>
                        <a:pt x="3524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0" name="Freeform: Shape 1699">
                  <a:extLst>
                    <a:ext uri="{FF2B5EF4-FFF2-40B4-BE49-F238E27FC236}">
                      <a16:creationId xmlns:a16="http://schemas.microsoft.com/office/drawing/2014/main" id="{F0D9DBCE-C0A3-C80E-BCC3-774DC3BA0CD2}"/>
                    </a:ext>
                  </a:extLst>
                </p:cNvPr>
                <p:cNvSpPr/>
                <p:nvPr/>
              </p:nvSpPr>
              <p:spPr>
                <a:xfrm>
                  <a:off x="10950122" y="1876574"/>
                  <a:ext cx="11334" cy="10953"/>
                </a:xfrm>
                <a:custGeom>
                  <a:avLst/>
                  <a:gdLst>
                    <a:gd name="connsiteX0" fmla="*/ 3715 w 11334"/>
                    <a:gd name="connsiteY0" fmla="*/ 4286 h 10953"/>
                    <a:gd name="connsiteX1" fmla="*/ 0 w 11334"/>
                    <a:gd name="connsiteY1" fmla="*/ 6572 h 10953"/>
                    <a:gd name="connsiteX2" fmla="*/ 4381 w 11334"/>
                    <a:gd name="connsiteY2" fmla="*/ 6667 h 10953"/>
                    <a:gd name="connsiteX3" fmla="*/ 5524 w 11334"/>
                    <a:gd name="connsiteY3" fmla="*/ 10954 h 10953"/>
                    <a:gd name="connsiteX4" fmla="*/ 6953 w 11334"/>
                    <a:gd name="connsiteY4" fmla="*/ 6858 h 10953"/>
                    <a:gd name="connsiteX5" fmla="*/ 11335 w 11334"/>
                    <a:gd name="connsiteY5" fmla="*/ 7144 h 10953"/>
                    <a:gd name="connsiteX6" fmla="*/ 7811 w 11334"/>
                    <a:gd name="connsiteY6" fmla="*/ 4477 h 10953"/>
                    <a:gd name="connsiteX7" fmla="*/ 9525 w 11334"/>
                    <a:gd name="connsiteY7" fmla="*/ 381 h 10953"/>
                    <a:gd name="connsiteX8" fmla="*/ 5905 w 11334"/>
                    <a:gd name="connsiteY8" fmla="*/ 2858 h 10953"/>
                    <a:gd name="connsiteX9" fmla="*/ 2476 w 11334"/>
                    <a:gd name="connsiteY9" fmla="*/ 0 h 10953"/>
                    <a:gd name="connsiteX10" fmla="*/ 3715 w 11334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715" y="4286"/>
                      </a:moveTo>
                      <a:lnTo>
                        <a:pt x="0" y="6572"/>
                      </a:lnTo>
                      <a:lnTo>
                        <a:pt x="4381" y="6667"/>
                      </a:lnTo>
                      <a:lnTo>
                        <a:pt x="5524" y="10954"/>
                      </a:lnTo>
                      <a:lnTo>
                        <a:pt x="6953" y="6858"/>
                      </a:lnTo>
                      <a:lnTo>
                        <a:pt x="11335" y="7144"/>
                      </a:lnTo>
                      <a:lnTo>
                        <a:pt x="7811" y="4477"/>
                      </a:lnTo>
                      <a:lnTo>
                        <a:pt x="9525" y="381"/>
                      </a:lnTo>
                      <a:lnTo>
                        <a:pt x="5905" y="2858"/>
                      </a:lnTo>
                      <a:lnTo>
                        <a:pt x="2476" y="0"/>
                      </a:lnTo>
                      <a:lnTo>
                        <a:pt x="3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1" name="Freeform: Shape 1700">
                  <a:extLst>
                    <a:ext uri="{FF2B5EF4-FFF2-40B4-BE49-F238E27FC236}">
                      <a16:creationId xmlns:a16="http://schemas.microsoft.com/office/drawing/2014/main" id="{2B7FA72F-2BF7-6283-A4D8-EB6ACE00B807}"/>
                    </a:ext>
                  </a:extLst>
                </p:cNvPr>
                <p:cNvSpPr/>
                <p:nvPr/>
              </p:nvSpPr>
              <p:spPr>
                <a:xfrm>
                  <a:off x="10956599" y="1723412"/>
                  <a:ext cx="11049" cy="11525"/>
                </a:xfrm>
                <a:custGeom>
                  <a:avLst/>
                  <a:gdLst>
                    <a:gd name="connsiteX0" fmla="*/ 4286 w 11049"/>
                    <a:gd name="connsiteY0" fmla="*/ 4477 h 11525"/>
                    <a:gd name="connsiteX1" fmla="*/ 0 w 11049"/>
                    <a:gd name="connsiteY1" fmla="*/ 5525 h 11525"/>
                    <a:gd name="connsiteX2" fmla="*/ 4191 w 11049"/>
                    <a:gd name="connsiteY2" fmla="*/ 7049 h 11525"/>
                    <a:gd name="connsiteX3" fmla="*/ 3905 w 11049"/>
                    <a:gd name="connsiteY3" fmla="*/ 11525 h 11525"/>
                    <a:gd name="connsiteX4" fmla="*/ 6572 w 11049"/>
                    <a:gd name="connsiteY4" fmla="*/ 7906 h 11525"/>
                    <a:gd name="connsiteX5" fmla="*/ 10668 w 11049"/>
                    <a:gd name="connsiteY5" fmla="*/ 9620 h 11525"/>
                    <a:gd name="connsiteX6" fmla="*/ 8191 w 11049"/>
                    <a:gd name="connsiteY6" fmla="*/ 5906 h 11525"/>
                    <a:gd name="connsiteX7" fmla="*/ 11049 w 11049"/>
                    <a:gd name="connsiteY7" fmla="*/ 2477 h 11525"/>
                    <a:gd name="connsiteX8" fmla="*/ 6763 w 11049"/>
                    <a:gd name="connsiteY8" fmla="*/ 3810 h 11525"/>
                    <a:gd name="connsiteX9" fmla="*/ 4381 w 11049"/>
                    <a:gd name="connsiteY9" fmla="*/ 0 h 11525"/>
                    <a:gd name="connsiteX10" fmla="*/ 4286 w 11049"/>
                    <a:gd name="connsiteY10" fmla="*/ 4477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525">
                      <a:moveTo>
                        <a:pt x="4286" y="4477"/>
                      </a:moveTo>
                      <a:lnTo>
                        <a:pt x="0" y="5525"/>
                      </a:lnTo>
                      <a:lnTo>
                        <a:pt x="4191" y="7049"/>
                      </a:lnTo>
                      <a:lnTo>
                        <a:pt x="3905" y="11525"/>
                      </a:lnTo>
                      <a:lnTo>
                        <a:pt x="6572" y="7906"/>
                      </a:lnTo>
                      <a:lnTo>
                        <a:pt x="10668" y="9620"/>
                      </a:lnTo>
                      <a:lnTo>
                        <a:pt x="8191" y="5906"/>
                      </a:lnTo>
                      <a:lnTo>
                        <a:pt x="11049" y="2477"/>
                      </a:lnTo>
                      <a:lnTo>
                        <a:pt x="6763" y="3810"/>
                      </a:lnTo>
                      <a:lnTo>
                        <a:pt x="4381" y="0"/>
                      </a:lnTo>
                      <a:lnTo>
                        <a:pt x="4286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2" name="Freeform: Shape 1701">
                  <a:extLst>
                    <a:ext uri="{FF2B5EF4-FFF2-40B4-BE49-F238E27FC236}">
                      <a16:creationId xmlns:a16="http://schemas.microsoft.com/office/drawing/2014/main" id="{E0CAF4EB-03DB-CD8B-2556-57EDD7A9B3B7}"/>
                    </a:ext>
                  </a:extLst>
                </p:cNvPr>
                <p:cNvSpPr/>
                <p:nvPr/>
              </p:nvSpPr>
              <p:spPr>
                <a:xfrm>
                  <a:off x="10946407" y="2087076"/>
                  <a:ext cx="11525" cy="11144"/>
                </a:xfrm>
                <a:custGeom>
                  <a:avLst/>
                  <a:gdLst>
                    <a:gd name="connsiteX0" fmla="*/ 4477 w 11525"/>
                    <a:gd name="connsiteY0" fmla="*/ 4286 h 11144"/>
                    <a:gd name="connsiteX1" fmla="*/ 0 w 11525"/>
                    <a:gd name="connsiteY1" fmla="*/ 3905 h 11144"/>
                    <a:gd name="connsiteX2" fmla="*/ 3620 w 11525"/>
                    <a:gd name="connsiteY2" fmla="*/ 6668 h 11144"/>
                    <a:gd name="connsiteX3" fmla="*/ 1905 w 11525"/>
                    <a:gd name="connsiteY3" fmla="*/ 10858 h 11144"/>
                    <a:gd name="connsiteX4" fmla="*/ 5620 w 11525"/>
                    <a:gd name="connsiteY4" fmla="*/ 8287 h 11144"/>
                    <a:gd name="connsiteX5" fmla="*/ 9049 w 11525"/>
                    <a:gd name="connsiteY5" fmla="*/ 11144 h 11144"/>
                    <a:gd name="connsiteX6" fmla="*/ 7715 w 11525"/>
                    <a:gd name="connsiteY6" fmla="*/ 6858 h 11144"/>
                    <a:gd name="connsiteX7" fmla="*/ 11525 w 11525"/>
                    <a:gd name="connsiteY7" fmla="*/ 4477 h 11144"/>
                    <a:gd name="connsiteX8" fmla="*/ 7049 w 11525"/>
                    <a:gd name="connsiteY8" fmla="*/ 4381 h 11144"/>
                    <a:gd name="connsiteX9" fmla="*/ 6001 w 11525"/>
                    <a:gd name="connsiteY9" fmla="*/ 0 h 11144"/>
                    <a:gd name="connsiteX10" fmla="*/ 4477 w 11525"/>
                    <a:gd name="connsiteY10" fmla="*/ 4286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144">
                      <a:moveTo>
                        <a:pt x="4477" y="4286"/>
                      </a:moveTo>
                      <a:lnTo>
                        <a:pt x="0" y="3905"/>
                      </a:lnTo>
                      <a:lnTo>
                        <a:pt x="3620" y="6668"/>
                      </a:lnTo>
                      <a:lnTo>
                        <a:pt x="1905" y="10858"/>
                      </a:lnTo>
                      <a:lnTo>
                        <a:pt x="5620" y="8287"/>
                      </a:lnTo>
                      <a:lnTo>
                        <a:pt x="9049" y="11144"/>
                      </a:lnTo>
                      <a:lnTo>
                        <a:pt x="7715" y="6858"/>
                      </a:lnTo>
                      <a:lnTo>
                        <a:pt x="11525" y="4477"/>
                      </a:lnTo>
                      <a:lnTo>
                        <a:pt x="7049" y="4381"/>
                      </a:lnTo>
                      <a:lnTo>
                        <a:pt x="6001" y="0"/>
                      </a:lnTo>
                      <a:lnTo>
                        <a:pt x="447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3" name="Freeform: Shape 1702">
                  <a:extLst>
                    <a:ext uri="{FF2B5EF4-FFF2-40B4-BE49-F238E27FC236}">
                      <a16:creationId xmlns:a16="http://schemas.microsoft.com/office/drawing/2014/main" id="{37A6092F-0CFE-4E61-63E8-EEF0BB7F2145}"/>
                    </a:ext>
                  </a:extLst>
                </p:cNvPr>
                <p:cNvSpPr/>
                <p:nvPr/>
              </p:nvSpPr>
              <p:spPr>
                <a:xfrm>
                  <a:off x="10859444" y="1792944"/>
                  <a:ext cx="11334" cy="11620"/>
                </a:xfrm>
                <a:custGeom>
                  <a:avLst/>
                  <a:gdLst>
                    <a:gd name="connsiteX0" fmla="*/ 4572 w 11334"/>
                    <a:gd name="connsiteY0" fmla="*/ 3619 h 11620"/>
                    <a:gd name="connsiteX1" fmla="*/ 381 w 11334"/>
                    <a:gd name="connsiteY1" fmla="*/ 1905 h 11620"/>
                    <a:gd name="connsiteX2" fmla="*/ 2953 w 11334"/>
                    <a:gd name="connsiteY2" fmla="*/ 5620 h 11620"/>
                    <a:gd name="connsiteX3" fmla="*/ 0 w 11334"/>
                    <a:gd name="connsiteY3" fmla="*/ 9144 h 11620"/>
                    <a:gd name="connsiteX4" fmla="*/ 4382 w 11334"/>
                    <a:gd name="connsiteY4" fmla="*/ 7810 h 11620"/>
                    <a:gd name="connsiteX5" fmla="*/ 6858 w 11334"/>
                    <a:gd name="connsiteY5" fmla="*/ 11621 h 11620"/>
                    <a:gd name="connsiteX6" fmla="*/ 6953 w 11334"/>
                    <a:gd name="connsiteY6" fmla="*/ 7144 h 11620"/>
                    <a:gd name="connsiteX7" fmla="*/ 11335 w 11334"/>
                    <a:gd name="connsiteY7" fmla="*/ 6001 h 11620"/>
                    <a:gd name="connsiteX8" fmla="*/ 7049 w 11334"/>
                    <a:gd name="connsiteY8" fmla="*/ 4477 h 11620"/>
                    <a:gd name="connsiteX9" fmla="*/ 7334 w 11334"/>
                    <a:gd name="connsiteY9" fmla="*/ 0 h 11620"/>
                    <a:gd name="connsiteX10" fmla="*/ 4572 w 11334"/>
                    <a:gd name="connsiteY10" fmla="*/ 3619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620">
                      <a:moveTo>
                        <a:pt x="4572" y="3619"/>
                      </a:moveTo>
                      <a:lnTo>
                        <a:pt x="381" y="1905"/>
                      </a:lnTo>
                      <a:lnTo>
                        <a:pt x="2953" y="5620"/>
                      </a:lnTo>
                      <a:lnTo>
                        <a:pt x="0" y="9144"/>
                      </a:lnTo>
                      <a:lnTo>
                        <a:pt x="4382" y="7810"/>
                      </a:lnTo>
                      <a:lnTo>
                        <a:pt x="6858" y="11621"/>
                      </a:lnTo>
                      <a:lnTo>
                        <a:pt x="6953" y="7144"/>
                      </a:lnTo>
                      <a:lnTo>
                        <a:pt x="11335" y="6001"/>
                      </a:lnTo>
                      <a:lnTo>
                        <a:pt x="7049" y="4477"/>
                      </a:lnTo>
                      <a:lnTo>
                        <a:pt x="7334" y="0"/>
                      </a:lnTo>
                      <a:lnTo>
                        <a:pt x="4572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4" name="Freeform: Shape 1703">
                  <a:extLst>
                    <a:ext uri="{FF2B5EF4-FFF2-40B4-BE49-F238E27FC236}">
                      <a16:creationId xmlns:a16="http://schemas.microsoft.com/office/drawing/2014/main" id="{4EEC495E-BE2B-B42E-8649-2B9B04A61481}"/>
                    </a:ext>
                  </a:extLst>
                </p:cNvPr>
                <p:cNvSpPr/>
                <p:nvPr/>
              </p:nvSpPr>
              <p:spPr>
                <a:xfrm>
                  <a:off x="10830488" y="1707791"/>
                  <a:ext cx="11810" cy="11430"/>
                </a:xfrm>
                <a:custGeom>
                  <a:avLst/>
                  <a:gdLst>
                    <a:gd name="connsiteX0" fmla="*/ 6096 w 11810"/>
                    <a:gd name="connsiteY0" fmla="*/ 2953 h 11430"/>
                    <a:gd name="connsiteX1" fmla="*/ 2572 w 11810"/>
                    <a:gd name="connsiteY1" fmla="*/ 0 h 11430"/>
                    <a:gd name="connsiteX2" fmla="*/ 3905 w 11810"/>
                    <a:gd name="connsiteY2" fmla="*/ 4382 h 11430"/>
                    <a:gd name="connsiteX3" fmla="*/ 0 w 11810"/>
                    <a:gd name="connsiteY3" fmla="*/ 6858 h 11430"/>
                    <a:gd name="connsiteX4" fmla="*/ 4572 w 11810"/>
                    <a:gd name="connsiteY4" fmla="*/ 6953 h 11430"/>
                    <a:gd name="connsiteX5" fmla="*/ 5715 w 11810"/>
                    <a:gd name="connsiteY5" fmla="*/ 11430 h 11430"/>
                    <a:gd name="connsiteX6" fmla="*/ 7239 w 11810"/>
                    <a:gd name="connsiteY6" fmla="*/ 7049 h 11430"/>
                    <a:gd name="connsiteX7" fmla="*/ 11811 w 11810"/>
                    <a:gd name="connsiteY7" fmla="*/ 7430 h 11430"/>
                    <a:gd name="connsiteX8" fmla="*/ 8191 w 11810"/>
                    <a:gd name="connsiteY8" fmla="*/ 4667 h 11430"/>
                    <a:gd name="connsiteX9" fmla="*/ 9906 w 11810"/>
                    <a:gd name="connsiteY9" fmla="*/ 381 h 11430"/>
                    <a:gd name="connsiteX10" fmla="*/ 6096 w 11810"/>
                    <a:gd name="connsiteY10" fmla="*/ 2953 h 11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430">
                      <a:moveTo>
                        <a:pt x="6096" y="2953"/>
                      </a:moveTo>
                      <a:lnTo>
                        <a:pt x="2572" y="0"/>
                      </a:lnTo>
                      <a:lnTo>
                        <a:pt x="3905" y="4382"/>
                      </a:lnTo>
                      <a:lnTo>
                        <a:pt x="0" y="6858"/>
                      </a:lnTo>
                      <a:lnTo>
                        <a:pt x="4572" y="6953"/>
                      </a:lnTo>
                      <a:lnTo>
                        <a:pt x="5715" y="11430"/>
                      </a:lnTo>
                      <a:lnTo>
                        <a:pt x="7239" y="7049"/>
                      </a:lnTo>
                      <a:lnTo>
                        <a:pt x="11811" y="7430"/>
                      </a:lnTo>
                      <a:lnTo>
                        <a:pt x="8191" y="4667"/>
                      </a:lnTo>
                      <a:lnTo>
                        <a:pt x="9906" y="381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5" name="Freeform: Shape 1704">
                  <a:extLst>
                    <a:ext uri="{FF2B5EF4-FFF2-40B4-BE49-F238E27FC236}">
                      <a16:creationId xmlns:a16="http://schemas.microsoft.com/office/drawing/2014/main" id="{F6616FED-4916-077C-D97B-BB655ECB32D2}"/>
                    </a:ext>
                  </a:extLst>
                </p:cNvPr>
                <p:cNvSpPr/>
                <p:nvPr/>
              </p:nvSpPr>
              <p:spPr>
                <a:xfrm>
                  <a:off x="10810200" y="1791230"/>
                  <a:ext cx="11525" cy="12001"/>
                </a:xfrm>
                <a:custGeom>
                  <a:avLst/>
                  <a:gdLst>
                    <a:gd name="connsiteX0" fmla="*/ 7048 w 11525"/>
                    <a:gd name="connsiteY0" fmla="*/ 4000 h 12001"/>
                    <a:gd name="connsiteX1" fmla="*/ 4572 w 11525"/>
                    <a:gd name="connsiteY1" fmla="*/ 0 h 12001"/>
                    <a:gd name="connsiteX2" fmla="*/ 4477 w 11525"/>
                    <a:gd name="connsiteY2" fmla="*/ 4667 h 12001"/>
                    <a:gd name="connsiteX3" fmla="*/ 0 w 11525"/>
                    <a:gd name="connsiteY3" fmla="*/ 5810 h 12001"/>
                    <a:gd name="connsiteX4" fmla="*/ 4381 w 11525"/>
                    <a:gd name="connsiteY4" fmla="*/ 7334 h 12001"/>
                    <a:gd name="connsiteX5" fmla="*/ 4000 w 11525"/>
                    <a:gd name="connsiteY5" fmla="*/ 12002 h 12001"/>
                    <a:gd name="connsiteX6" fmla="*/ 6858 w 11525"/>
                    <a:gd name="connsiteY6" fmla="*/ 8287 h 12001"/>
                    <a:gd name="connsiteX7" fmla="*/ 11144 w 11525"/>
                    <a:gd name="connsiteY7" fmla="*/ 10001 h 12001"/>
                    <a:gd name="connsiteX8" fmla="*/ 8477 w 11525"/>
                    <a:gd name="connsiteY8" fmla="*/ 6191 h 12001"/>
                    <a:gd name="connsiteX9" fmla="*/ 11525 w 11525"/>
                    <a:gd name="connsiteY9" fmla="*/ 2667 h 12001"/>
                    <a:gd name="connsiteX10" fmla="*/ 7048 w 11525"/>
                    <a:gd name="connsiteY10" fmla="*/ 400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2001">
                      <a:moveTo>
                        <a:pt x="7048" y="4000"/>
                      </a:moveTo>
                      <a:lnTo>
                        <a:pt x="4572" y="0"/>
                      </a:lnTo>
                      <a:lnTo>
                        <a:pt x="4477" y="4667"/>
                      </a:lnTo>
                      <a:lnTo>
                        <a:pt x="0" y="5810"/>
                      </a:lnTo>
                      <a:lnTo>
                        <a:pt x="4381" y="7334"/>
                      </a:lnTo>
                      <a:lnTo>
                        <a:pt x="4000" y="12002"/>
                      </a:lnTo>
                      <a:lnTo>
                        <a:pt x="6858" y="8287"/>
                      </a:lnTo>
                      <a:lnTo>
                        <a:pt x="11144" y="10001"/>
                      </a:lnTo>
                      <a:lnTo>
                        <a:pt x="8477" y="6191"/>
                      </a:lnTo>
                      <a:lnTo>
                        <a:pt x="11525" y="2667"/>
                      </a:lnTo>
                      <a:lnTo>
                        <a:pt x="7048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6" name="Freeform: Shape 1705">
                  <a:extLst>
                    <a:ext uri="{FF2B5EF4-FFF2-40B4-BE49-F238E27FC236}">
                      <a16:creationId xmlns:a16="http://schemas.microsoft.com/office/drawing/2014/main" id="{F1A94956-EAE8-2ADD-34DB-3026EF299CA4}"/>
                    </a:ext>
                  </a:extLst>
                </p:cNvPr>
                <p:cNvSpPr/>
                <p:nvPr/>
              </p:nvSpPr>
              <p:spPr>
                <a:xfrm>
                  <a:off x="10824011" y="2092791"/>
                  <a:ext cx="12096" cy="11620"/>
                </a:xfrm>
                <a:custGeom>
                  <a:avLst/>
                  <a:gdLst>
                    <a:gd name="connsiteX0" fmla="*/ 7334 w 12096"/>
                    <a:gd name="connsiteY0" fmla="*/ 4572 h 11620"/>
                    <a:gd name="connsiteX1" fmla="*/ 6287 w 12096"/>
                    <a:gd name="connsiteY1" fmla="*/ 0 h 11620"/>
                    <a:gd name="connsiteX2" fmla="*/ 4667 w 12096"/>
                    <a:gd name="connsiteY2" fmla="*/ 4382 h 11620"/>
                    <a:gd name="connsiteX3" fmla="*/ 0 w 12096"/>
                    <a:gd name="connsiteY3" fmla="*/ 4096 h 11620"/>
                    <a:gd name="connsiteX4" fmla="*/ 3715 w 12096"/>
                    <a:gd name="connsiteY4" fmla="*/ 6953 h 11620"/>
                    <a:gd name="connsiteX5" fmla="*/ 2000 w 12096"/>
                    <a:gd name="connsiteY5" fmla="*/ 11240 h 11620"/>
                    <a:gd name="connsiteX6" fmla="*/ 5810 w 12096"/>
                    <a:gd name="connsiteY6" fmla="*/ 8573 h 11620"/>
                    <a:gd name="connsiteX7" fmla="*/ 9430 w 12096"/>
                    <a:gd name="connsiteY7" fmla="*/ 11621 h 11620"/>
                    <a:gd name="connsiteX8" fmla="*/ 8096 w 12096"/>
                    <a:gd name="connsiteY8" fmla="*/ 7144 h 11620"/>
                    <a:gd name="connsiteX9" fmla="*/ 12097 w 12096"/>
                    <a:gd name="connsiteY9" fmla="*/ 4667 h 11620"/>
                    <a:gd name="connsiteX10" fmla="*/ 7334 w 12096"/>
                    <a:gd name="connsiteY10" fmla="*/ 4572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620">
                      <a:moveTo>
                        <a:pt x="7334" y="4572"/>
                      </a:moveTo>
                      <a:lnTo>
                        <a:pt x="6287" y="0"/>
                      </a:lnTo>
                      <a:lnTo>
                        <a:pt x="4667" y="4382"/>
                      </a:lnTo>
                      <a:lnTo>
                        <a:pt x="0" y="4096"/>
                      </a:lnTo>
                      <a:lnTo>
                        <a:pt x="3715" y="6953"/>
                      </a:lnTo>
                      <a:lnTo>
                        <a:pt x="2000" y="11240"/>
                      </a:lnTo>
                      <a:lnTo>
                        <a:pt x="5810" y="8573"/>
                      </a:lnTo>
                      <a:lnTo>
                        <a:pt x="9430" y="11621"/>
                      </a:lnTo>
                      <a:lnTo>
                        <a:pt x="8096" y="7144"/>
                      </a:lnTo>
                      <a:lnTo>
                        <a:pt x="12097" y="4667"/>
                      </a:lnTo>
                      <a:lnTo>
                        <a:pt x="7334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7" name="Freeform: Shape 1706">
                  <a:extLst>
                    <a:ext uri="{FF2B5EF4-FFF2-40B4-BE49-F238E27FC236}">
                      <a16:creationId xmlns:a16="http://schemas.microsoft.com/office/drawing/2014/main" id="{956509FB-A723-4D5B-8082-A9BAB76FC28D}"/>
                    </a:ext>
                  </a:extLst>
                </p:cNvPr>
                <p:cNvSpPr/>
                <p:nvPr/>
              </p:nvSpPr>
              <p:spPr>
                <a:xfrm>
                  <a:off x="10775053" y="2009352"/>
                  <a:ext cx="11715" cy="12096"/>
                </a:xfrm>
                <a:custGeom>
                  <a:avLst/>
                  <a:gdLst>
                    <a:gd name="connsiteX0" fmla="*/ 7334 w 11715"/>
                    <a:gd name="connsiteY0" fmla="*/ 4667 h 12096"/>
                    <a:gd name="connsiteX1" fmla="*/ 7620 w 11715"/>
                    <a:gd name="connsiteY1" fmla="*/ 0 h 12096"/>
                    <a:gd name="connsiteX2" fmla="*/ 4763 w 11715"/>
                    <a:gd name="connsiteY2" fmla="*/ 3715 h 12096"/>
                    <a:gd name="connsiteX3" fmla="*/ 381 w 11715"/>
                    <a:gd name="connsiteY3" fmla="*/ 2000 h 12096"/>
                    <a:gd name="connsiteX4" fmla="*/ 3048 w 11715"/>
                    <a:gd name="connsiteY4" fmla="*/ 5810 h 12096"/>
                    <a:gd name="connsiteX5" fmla="*/ 0 w 11715"/>
                    <a:gd name="connsiteY5" fmla="*/ 9525 h 12096"/>
                    <a:gd name="connsiteX6" fmla="*/ 4572 w 11715"/>
                    <a:gd name="connsiteY6" fmla="*/ 8096 h 12096"/>
                    <a:gd name="connsiteX7" fmla="*/ 7048 w 11715"/>
                    <a:gd name="connsiteY7" fmla="*/ 12097 h 12096"/>
                    <a:gd name="connsiteX8" fmla="*/ 7144 w 11715"/>
                    <a:gd name="connsiteY8" fmla="*/ 7429 h 12096"/>
                    <a:gd name="connsiteX9" fmla="*/ 11716 w 11715"/>
                    <a:gd name="connsiteY9" fmla="*/ 6286 h 12096"/>
                    <a:gd name="connsiteX10" fmla="*/ 7334 w 11715"/>
                    <a:gd name="connsiteY10" fmla="*/ 4667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715" h="12096">
                      <a:moveTo>
                        <a:pt x="7334" y="4667"/>
                      </a:moveTo>
                      <a:lnTo>
                        <a:pt x="7620" y="0"/>
                      </a:lnTo>
                      <a:lnTo>
                        <a:pt x="4763" y="3715"/>
                      </a:lnTo>
                      <a:lnTo>
                        <a:pt x="381" y="2000"/>
                      </a:lnTo>
                      <a:lnTo>
                        <a:pt x="3048" y="5810"/>
                      </a:lnTo>
                      <a:lnTo>
                        <a:pt x="0" y="9525"/>
                      </a:lnTo>
                      <a:lnTo>
                        <a:pt x="4572" y="8096"/>
                      </a:lnTo>
                      <a:lnTo>
                        <a:pt x="7048" y="12097"/>
                      </a:lnTo>
                      <a:lnTo>
                        <a:pt x="7144" y="7429"/>
                      </a:lnTo>
                      <a:lnTo>
                        <a:pt x="11716" y="6286"/>
                      </a:lnTo>
                      <a:lnTo>
                        <a:pt x="7334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8" name="Freeform: Shape 1707">
                  <a:extLst>
                    <a:ext uri="{FF2B5EF4-FFF2-40B4-BE49-F238E27FC236}">
                      <a16:creationId xmlns:a16="http://schemas.microsoft.com/office/drawing/2014/main" id="{4A4E8D58-1732-87E3-6C0F-2E99A5345009}"/>
                    </a:ext>
                  </a:extLst>
                </p:cNvPr>
                <p:cNvSpPr/>
                <p:nvPr/>
              </p:nvSpPr>
              <p:spPr>
                <a:xfrm>
                  <a:off x="10752002" y="1899910"/>
                  <a:ext cx="12382" cy="11906"/>
                </a:xfrm>
                <a:custGeom>
                  <a:avLst/>
                  <a:gdLst>
                    <a:gd name="connsiteX0" fmla="*/ 8573 w 12382"/>
                    <a:gd name="connsiteY0" fmla="*/ 4763 h 11906"/>
                    <a:gd name="connsiteX1" fmla="*/ 10287 w 12382"/>
                    <a:gd name="connsiteY1" fmla="*/ 381 h 11906"/>
                    <a:gd name="connsiteX2" fmla="*/ 6382 w 12382"/>
                    <a:gd name="connsiteY2" fmla="*/ 3048 h 11906"/>
                    <a:gd name="connsiteX3" fmla="*/ 2762 w 12382"/>
                    <a:gd name="connsiteY3" fmla="*/ 0 h 11906"/>
                    <a:gd name="connsiteX4" fmla="*/ 4096 w 12382"/>
                    <a:gd name="connsiteY4" fmla="*/ 4572 h 11906"/>
                    <a:gd name="connsiteX5" fmla="*/ 0 w 12382"/>
                    <a:gd name="connsiteY5" fmla="*/ 7144 h 11906"/>
                    <a:gd name="connsiteX6" fmla="*/ 4858 w 12382"/>
                    <a:gd name="connsiteY6" fmla="*/ 7239 h 11906"/>
                    <a:gd name="connsiteX7" fmla="*/ 6001 w 12382"/>
                    <a:gd name="connsiteY7" fmla="*/ 11906 h 11906"/>
                    <a:gd name="connsiteX8" fmla="*/ 7525 w 12382"/>
                    <a:gd name="connsiteY8" fmla="*/ 7334 h 11906"/>
                    <a:gd name="connsiteX9" fmla="*/ 12383 w 12382"/>
                    <a:gd name="connsiteY9" fmla="*/ 7715 h 11906"/>
                    <a:gd name="connsiteX10" fmla="*/ 8573 w 12382"/>
                    <a:gd name="connsiteY10" fmla="*/ 4763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" h="11906">
                      <a:moveTo>
                        <a:pt x="8573" y="4763"/>
                      </a:moveTo>
                      <a:lnTo>
                        <a:pt x="10287" y="381"/>
                      </a:lnTo>
                      <a:lnTo>
                        <a:pt x="6382" y="3048"/>
                      </a:lnTo>
                      <a:lnTo>
                        <a:pt x="2762" y="0"/>
                      </a:lnTo>
                      <a:lnTo>
                        <a:pt x="4096" y="4572"/>
                      </a:lnTo>
                      <a:lnTo>
                        <a:pt x="0" y="7144"/>
                      </a:lnTo>
                      <a:lnTo>
                        <a:pt x="4858" y="7239"/>
                      </a:lnTo>
                      <a:lnTo>
                        <a:pt x="6001" y="11906"/>
                      </a:lnTo>
                      <a:lnTo>
                        <a:pt x="7525" y="7334"/>
                      </a:lnTo>
                      <a:lnTo>
                        <a:pt x="12383" y="7715"/>
                      </a:lnTo>
                      <a:lnTo>
                        <a:pt x="8573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09" name="Freeform: Shape 1708">
                  <a:extLst>
                    <a:ext uri="{FF2B5EF4-FFF2-40B4-BE49-F238E27FC236}">
                      <a16:creationId xmlns:a16="http://schemas.microsoft.com/office/drawing/2014/main" id="{E037DF92-A5E6-F563-DFC4-9D13CA98CE63}"/>
                    </a:ext>
                  </a:extLst>
                </p:cNvPr>
                <p:cNvSpPr/>
                <p:nvPr/>
              </p:nvSpPr>
              <p:spPr>
                <a:xfrm>
                  <a:off x="10712092" y="1803803"/>
                  <a:ext cx="12001" cy="12477"/>
                </a:xfrm>
                <a:custGeom>
                  <a:avLst/>
                  <a:gdLst>
                    <a:gd name="connsiteX0" fmla="*/ 8858 w 12001"/>
                    <a:gd name="connsiteY0" fmla="*/ 6477 h 12477"/>
                    <a:gd name="connsiteX1" fmla="*/ 12002 w 12001"/>
                    <a:gd name="connsiteY1" fmla="*/ 2762 h 12477"/>
                    <a:gd name="connsiteX2" fmla="*/ 7334 w 12001"/>
                    <a:gd name="connsiteY2" fmla="*/ 4096 h 12477"/>
                    <a:gd name="connsiteX3" fmla="*/ 4763 w 12001"/>
                    <a:gd name="connsiteY3" fmla="*/ 0 h 12477"/>
                    <a:gd name="connsiteX4" fmla="*/ 4667 w 12001"/>
                    <a:gd name="connsiteY4" fmla="*/ 4858 h 12477"/>
                    <a:gd name="connsiteX5" fmla="*/ 0 w 12001"/>
                    <a:gd name="connsiteY5" fmla="*/ 6001 h 12477"/>
                    <a:gd name="connsiteX6" fmla="*/ 4572 w 12001"/>
                    <a:gd name="connsiteY6" fmla="*/ 7620 h 12477"/>
                    <a:gd name="connsiteX7" fmla="*/ 4191 w 12001"/>
                    <a:gd name="connsiteY7" fmla="*/ 12478 h 12477"/>
                    <a:gd name="connsiteX8" fmla="*/ 7144 w 12001"/>
                    <a:gd name="connsiteY8" fmla="*/ 8573 h 12477"/>
                    <a:gd name="connsiteX9" fmla="*/ 11621 w 12001"/>
                    <a:gd name="connsiteY9" fmla="*/ 10382 h 12477"/>
                    <a:gd name="connsiteX10" fmla="*/ 8858 w 12001"/>
                    <a:gd name="connsiteY10" fmla="*/ 6477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477">
                      <a:moveTo>
                        <a:pt x="8858" y="6477"/>
                      </a:moveTo>
                      <a:lnTo>
                        <a:pt x="12002" y="2762"/>
                      </a:lnTo>
                      <a:lnTo>
                        <a:pt x="7334" y="4096"/>
                      </a:lnTo>
                      <a:lnTo>
                        <a:pt x="4763" y="0"/>
                      </a:lnTo>
                      <a:lnTo>
                        <a:pt x="4667" y="4858"/>
                      </a:ln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191" y="12478"/>
                      </a:lnTo>
                      <a:lnTo>
                        <a:pt x="7144" y="8573"/>
                      </a:lnTo>
                      <a:lnTo>
                        <a:pt x="11621" y="10382"/>
                      </a:lnTo>
                      <a:lnTo>
                        <a:pt x="8858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0" name="Freeform: Shape 1709">
                  <a:extLst>
                    <a:ext uri="{FF2B5EF4-FFF2-40B4-BE49-F238E27FC236}">
                      <a16:creationId xmlns:a16="http://schemas.microsoft.com/office/drawing/2014/main" id="{B0EC683B-0154-8268-340A-FB8DDFD61152}"/>
                    </a:ext>
                  </a:extLst>
                </p:cNvPr>
                <p:cNvSpPr/>
                <p:nvPr/>
              </p:nvSpPr>
              <p:spPr>
                <a:xfrm>
                  <a:off x="10699329" y="1751796"/>
                  <a:ext cx="12477" cy="12096"/>
                </a:xfrm>
                <a:custGeom>
                  <a:avLst/>
                  <a:gdLst>
                    <a:gd name="connsiteX0" fmla="*/ 8382 w 12477"/>
                    <a:gd name="connsiteY0" fmla="*/ 7429 h 12096"/>
                    <a:gd name="connsiteX1" fmla="*/ 12478 w 12477"/>
                    <a:gd name="connsiteY1" fmla="*/ 4763 h 12096"/>
                    <a:gd name="connsiteX2" fmla="*/ 7620 w 12477"/>
                    <a:gd name="connsiteY2" fmla="*/ 4667 h 12096"/>
                    <a:gd name="connsiteX3" fmla="*/ 6477 w 12477"/>
                    <a:gd name="connsiteY3" fmla="*/ 0 h 12096"/>
                    <a:gd name="connsiteX4" fmla="*/ 4858 w 12477"/>
                    <a:gd name="connsiteY4" fmla="*/ 4572 h 12096"/>
                    <a:gd name="connsiteX5" fmla="*/ 0 w 12477"/>
                    <a:gd name="connsiteY5" fmla="*/ 4191 h 12096"/>
                    <a:gd name="connsiteX6" fmla="*/ 3905 w 12477"/>
                    <a:gd name="connsiteY6" fmla="*/ 7144 h 12096"/>
                    <a:gd name="connsiteX7" fmla="*/ 2000 w 12477"/>
                    <a:gd name="connsiteY7" fmla="*/ 11716 h 12096"/>
                    <a:gd name="connsiteX8" fmla="*/ 6001 w 12477"/>
                    <a:gd name="connsiteY8" fmla="*/ 8953 h 12096"/>
                    <a:gd name="connsiteX9" fmla="*/ 9811 w 12477"/>
                    <a:gd name="connsiteY9" fmla="*/ 12097 h 12096"/>
                    <a:gd name="connsiteX10" fmla="*/ 8382 w 12477"/>
                    <a:gd name="connsiteY10" fmla="*/ 7429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096">
                      <a:moveTo>
                        <a:pt x="8382" y="7429"/>
                      </a:moveTo>
                      <a:lnTo>
                        <a:pt x="12478" y="4763"/>
                      </a:lnTo>
                      <a:lnTo>
                        <a:pt x="7620" y="4667"/>
                      </a:lnTo>
                      <a:lnTo>
                        <a:pt x="6477" y="0"/>
                      </a:lnTo>
                      <a:lnTo>
                        <a:pt x="4858" y="4572"/>
                      </a:lnTo>
                      <a:lnTo>
                        <a:pt x="0" y="4191"/>
                      </a:lnTo>
                      <a:lnTo>
                        <a:pt x="3905" y="7144"/>
                      </a:lnTo>
                      <a:lnTo>
                        <a:pt x="2000" y="11716"/>
                      </a:lnTo>
                      <a:lnTo>
                        <a:pt x="6001" y="8953"/>
                      </a:lnTo>
                      <a:lnTo>
                        <a:pt x="9811" y="12097"/>
                      </a:lnTo>
                      <a:lnTo>
                        <a:pt x="838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1" name="Freeform: Shape 1710">
                  <a:extLst>
                    <a:ext uri="{FF2B5EF4-FFF2-40B4-BE49-F238E27FC236}">
                      <a16:creationId xmlns:a16="http://schemas.microsoft.com/office/drawing/2014/main" id="{5A108BBA-AE77-81DD-D2E3-E27F39A94CF4}"/>
                    </a:ext>
                  </a:extLst>
                </p:cNvPr>
                <p:cNvSpPr/>
                <p:nvPr/>
              </p:nvSpPr>
              <p:spPr>
                <a:xfrm>
                  <a:off x="10646846" y="1691217"/>
                  <a:ext cx="12191" cy="12668"/>
                </a:xfrm>
                <a:custGeom>
                  <a:avLst/>
                  <a:gdLst>
                    <a:gd name="connsiteX0" fmla="*/ 7429 w 12191"/>
                    <a:gd name="connsiteY0" fmla="*/ 7715 h 12668"/>
                    <a:gd name="connsiteX1" fmla="*/ 12192 w 12191"/>
                    <a:gd name="connsiteY1" fmla="*/ 6572 h 12668"/>
                    <a:gd name="connsiteX2" fmla="*/ 7525 w 12191"/>
                    <a:gd name="connsiteY2" fmla="*/ 4953 h 12668"/>
                    <a:gd name="connsiteX3" fmla="*/ 7906 w 12191"/>
                    <a:gd name="connsiteY3" fmla="*/ 0 h 12668"/>
                    <a:gd name="connsiteX4" fmla="*/ 4858 w 12191"/>
                    <a:gd name="connsiteY4" fmla="*/ 3905 h 12668"/>
                    <a:gd name="connsiteX5" fmla="*/ 286 w 12191"/>
                    <a:gd name="connsiteY5" fmla="*/ 2095 h 12668"/>
                    <a:gd name="connsiteX6" fmla="*/ 3143 w 12191"/>
                    <a:gd name="connsiteY6" fmla="*/ 6096 h 12668"/>
                    <a:gd name="connsiteX7" fmla="*/ 0 w 12191"/>
                    <a:gd name="connsiteY7" fmla="*/ 9906 h 12668"/>
                    <a:gd name="connsiteX8" fmla="*/ 4667 w 12191"/>
                    <a:gd name="connsiteY8" fmla="*/ 8477 h 12668"/>
                    <a:gd name="connsiteX9" fmla="*/ 7334 w 12191"/>
                    <a:gd name="connsiteY9" fmla="*/ 12668 h 12668"/>
                    <a:gd name="connsiteX10" fmla="*/ 7429 w 12191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1" h="12668">
                      <a:moveTo>
                        <a:pt x="7429" y="7715"/>
                      </a:moveTo>
                      <a:lnTo>
                        <a:pt x="12192" y="6572"/>
                      </a:lnTo>
                      <a:lnTo>
                        <a:pt x="7525" y="4953"/>
                      </a:lnTo>
                      <a:lnTo>
                        <a:pt x="7906" y="0"/>
                      </a:lnTo>
                      <a:lnTo>
                        <a:pt x="4858" y="3905"/>
                      </a:lnTo>
                      <a:lnTo>
                        <a:pt x="286" y="2095"/>
                      </a:lnTo>
                      <a:lnTo>
                        <a:pt x="3143" y="6096"/>
                      </a:lnTo>
                      <a:lnTo>
                        <a:pt x="0" y="9906"/>
                      </a:lnTo>
                      <a:lnTo>
                        <a:pt x="4667" y="8477"/>
                      </a:lnTo>
                      <a:lnTo>
                        <a:pt x="7334" y="12668"/>
                      </a:lnTo>
                      <a:lnTo>
                        <a:pt x="7429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2" name="Freeform: Shape 1711">
                  <a:extLst>
                    <a:ext uri="{FF2B5EF4-FFF2-40B4-BE49-F238E27FC236}">
                      <a16:creationId xmlns:a16="http://schemas.microsoft.com/office/drawing/2014/main" id="{80428765-9D01-57BB-12A6-86BC35E90D0F}"/>
                    </a:ext>
                  </a:extLst>
                </p:cNvPr>
                <p:cNvSpPr/>
                <p:nvPr/>
              </p:nvSpPr>
              <p:spPr>
                <a:xfrm>
                  <a:off x="10635511" y="1819900"/>
                  <a:ext cx="12763" cy="12382"/>
                </a:xfrm>
                <a:custGeom>
                  <a:avLst/>
                  <a:gdLst>
                    <a:gd name="connsiteX0" fmla="*/ 7810 w 12763"/>
                    <a:gd name="connsiteY0" fmla="*/ 7620 h 12382"/>
                    <a:gd name="connsiteX1" fmla="*/ 12763 w 12763"/>
                    <a:gd name="connsiteY1" fmla="*/ 8001 h 12382"/>
                    <a:gd name="connsiteX2" fmla="*/ 8763 w 12763"/>
                    <a:gd name="connsiteY2" fmla="*/ 4953 h 12382"/>
                    <a:gd name="connsiteX3" fmla="*/ 10668 w 12763"/>
                    <a:gd name="connsiteY3" fmla="*/ 381 h 12382"/>
                    <a:gd name="connsiteX4" fmla="*/ 6572 w 12763"/>
                    <a:gd name="connsiteY4" fmla="*/ 3238 h 12382"/>
                    <a:gd name="connsiteX5" fmla="*/ 2762 w 12763"/>
                    <a:gd name="connsiteY5" fmla="*/ 0 h 12382"/>
                    <a:gd name="connsiteX6" fmla="*/ 4191 w 12763"/>
                    <a:gd name="connsiteY6" fmla="*/ 4763 h 12382"/>
                    <a:gd name="connsiteX7" fmla="*/ 0 w 12763"/>
                    <a:gd name="connsiteY7" fmla="*/ 7429 h 12382"/>
                    <a:gd name="connsiteX8" fmla="*/ 4953 w 12763"/>
                    <a:gd name="connsiteY8" fmla="*/ 7525 h 12382"/>
                    <a:gd name="connsiteX9" fmla="*/ 6191 w 12763"/>
                    <a:gd name="connsiteY9" fmla="*/ 12382 h 12382"/>
                    <a:gd name="connsiteX10" fmla="*/ 7810 w 12763"/>
                    <a:gd name="connsiteY10" fmla="*/ 7620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2382">
                      <a:moveTo>
                        <a:pt x="7810" y="7620"/>
                      </a:moveTo>
                      <a:lnTo>
                        <a:pt x="12763" y="8001"/>
                      </a:lnTo>
                      <a:lnTo>
                        <a:pt x="8763" y="4953"/>
                      </a:lnTo>
                      <a:lnTo>
                        <a:pt x="10668" y="381"/>
                      </a:lnTo>
                      <a:lnTo>
                        <a:pt x="6572" y="3238"/>
                      </a:lnTo>
                      <a:lnTo>
                        <a:pt x="2762" y="0"/>
                      </a:lnTo>
                      <a:lnTo>
                        <a:pt x="4191" y="4763"/>
                      </a:lnTo>
                      <a:lnTo>
                        <a:pt x="0" y="7429"/>
                      </a:lnTo>
                      <a:lnTo>
                        <a:pt x="4953" y="7525"/>
                      </a:lnTo>
                      <a:lnTo>
                        <a:pt x="6191" y="12382"/>
                      </a:lnTo>
                      <a:lnTo>
                        <a:pt x="7810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3" name="Freeform: Shape 1712">
                  <a:extLst>
                    <a:ext uri="{FF2B5EF4-FFF2-40B4-BE49-F238E27FC236}">
                      <a16:creationId xmlns:a16="http://schemas.microsoft.com/office/drawing/2014/main" id="{7BB6A2AE-53CF-1A24-5543-8552A48C8B2A}"/>
                    </a:ext>
                  </a:extLst>
                </p:cNvPr>
                <p:cNvSpPr/>
                <p:nvPr/>
              </p:nvSpPr>
              <p:spPr>
                <a:xfrm>
                  <a:off x="10589220" y="1646259"/>
                  <a:ext cx="12477" cy="12954"/>
                </a:xfrm>
                <a:custGeom>
                  <a:avLst/>
                  <a:gdLst>
                    <a:gd name="connsiteX0" fmla="*/ 7429 w 12477"/>
                    <a:gd name="connsiteY0" fmla="*/ 8953 h 12954"/>
                    <a:gd name="connsiteX1" fmla="*/ 12097 w 12477"/>
                    <a:gd name="connsiteY1" fmla="*/ 10858 h 12954"/>
                    <a:gd name="connsiteX2" fmla="*/ 9239 w 12477"/>
                    <a:gd name="connsiteY2" fmla="*/ 6668 h 12954"/>
                    <a:gd name="connsiteX3" fmla="*/ 12478 w 12477"/>
                    <a:gd name="connsiteY3" fmla="*/ 2857 h 12954"/>
                    <a:gd name="connsiteX4" fmla="*/ 7620 w 12477"/>
                    <a:gd name="connsiteY4" fmla="*/ 4286 h 12954"/>
                    <a:gd name="connsiteX5" fmla="*/ 4953 w 12477"/>
                    <a:gd name="connsiteY5" fmla="*/ 0 h 12954"/>
                    <a:gd name="connsiteX6" fmla="*/ 4858 w 12477"/>
                    <a:gd name="connsiteY6" fmla="*/ 5048 h 12954"/>
                    <a:gd name="connsiteX7" fmla="*/ 0 w 12477"/>
                    <a:gd name="connsiteY7" fmla="*/ 6191 h 12954"/>
                    <a:gd name="connsiteX8" fmla="*/ 4763 w 12477"/>
                    <a:gd name="connsiteY8" fmla="*/ 7906 h 12954"/>
                    <a:gd name="connsiteX9" fmla="*/ 4382 w 12477"/>
                    <a:gd name="connsiteY9" fmla="*/ 12954 h 12954"/>
                    <a:gd name="connsiteX10" fmla="*/ 7429 w 12477"/>
                    <a:gd name="connsiteY10" fmla="*/ 8953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954">
                      <a:moveTo>
                        <a:pt x="7429" y="8953"/>
                      </a:moveTo>
                      <a:lnTo>
                        <a:pt x="12097" y="10858"/>
                      </a:lnTo>
                      <a:lnTo>
                        <a:pt x="9239" y="6668"/>
                      </a:lnTo>
                      <a:lnTo>
                        <a:pt x="12478" y="2857"/>
                      </a:lnTo>
                      <a:lnTo>
                        <a:pt x="7620" y="4286"/>
                      </a:lnTo>
                      <a:lnTo>
                        <a:pt x="4953" y="0"/>
                      </a:lnTo>
                      <a:lnTo>
                        <a:pt x="4858" y="5048"/>
                      </a:lnTo>
                      <a:lnTo>
                        <a:pt x="0" y="6191"/>
                      </a:lnTo>
                      <a:lnTo>
                        <a:pt x="4763" y="7906"/>
                      </a:lnTo>
                      <a:lnTo>
                        <a:pt x="4382" y="12954"/>
                      </a:lnTo>
                      <a:lnTo>
                        <a:pt x="7429" y="8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4" name="Freeform: Shape 1713">
                  <a:extLst>
                    <a:ext uri="{FF2B5EF4-FFF2-40B4-BE49-F238E27FC236}">
                      <a16:creationId xmlns:a16="http://schemas.microsoft.com/office/drawing/2014/main" id="{CE91D825-3F42-4DCC-0F41-59960AC21B0C}"/>
                    </a:ext>
                  </a:extLst>
                </p:cNvPr>
                <p:cNvSpPr/>
                <p:nvPr/>
              </p:nvSpPr>
              <p:spPr>
                <a:xfrm>
                  <a:off x="10581504" y="1799421"/>
                  <a:ext cx="13049" cy="12668"/>
                </a:xfrm>
                <a:custGeom>
                  <a:avLst/>
                  <a:gdLst>
                    <a:gd name="connsiteX0" fmla="*/ 6287 w 13049"/>
                    <a:gd name="connsiteY0" fmla="*/ 9334 h 12668"/>
                    <a:gd name="connsiteX1" fmla="*/ 10192 w 13049"/>
                    <a:gd name="connsiteY1" fmla="*/ 12668 h 12668"/>
                    <a:gd name="connsiteX2" fmla="*/ 8668 w 13049"/>
                    <a:gd name="connsiteY2" fmla="*/ 7810 h 12668"/>
                    <a:gd name="connsiteX3" fmla="*/ 13049 w 13049"/>
                    <a:gd name="connsiteY3" fmla="*/ 5144 h 12668"/>
                    <a:gd name="connsiteX4" fmla="*/ 7906 w 13049"/>
                    <a:gd name="connsiteY4" fmla="*/ 4953 h 12668"/>
                    <a:gd name="connsiteX5" fmla="*/ 6763 w 13049"/>
                    <a:gd name="connsiteY5" fmla="*/ 0 h 12668"/>
                    <a:gd name="connsiteX6" fmla="*/ 5048 w 13049"/>
                    <a:gd name="connsiteY6" fmla="*/ 4858 h 12668"/>
                    <a:gd name="connsiteX7" fmla="*/ 0 w 13049"/>
                    <a:gd name="connsiteY7" fmla="*/ 4477 h 12668"/>
                    <a:gd name="connsiteX8" fmla="*/ 4001 w 13049"/>
                    <a:gd name="connsiteY8" fmla="*/ 7525 h 12668"/>
                    <a:gd name="connsiteX9" fmla="*/ 2096 w 13049"/>
                    <a:gd name="connsiteY9" fmla="*/ 12287 h 12668"/>
                    <a:gd name="connsiteX10" fmla="*/ 6287 w 13049"/>
                    <a:gd name="connsiteY10" fmla="*/ 9334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2668">
                      <a:moveTo>
                        <a:pt x="6287" y="9334"/>
                      </a:moveTo>
                      <a:lnTo>
                        <a:pt x="10192" y="12668"/>
                      </a:lnTo>
                      <a:lnTo>
                        <a:pt x="8668" y="7810"/>
                      </a:lnTo>
                      <a:lnTo>
                        <a:pt x="13049" y="5144"/>
                      </a:lnTo>
                      <a:lnTo>
                        <a:pt x="7906" y="4953"/>
                      </a:lnTo>
                      <a:lnTo>
                        <a:pt x="6763" y="0"/>
                      </a:lnTo>
                      <a:lnTo>
                        <a:pt x="5048" y="4858"/>
                      </a:lnTo>
                      <a:lnTo>
                        <a:pt x="0" y="4477"/>
                      </a:lnTo>
                      <a:lnTo>
                        <a:pt x="4001" y="7525"/>
                      </a:lnTo>
                      <a:lnTo>
                        <a:pt x="2096" y="12287"/>
                      </a:lnTo>
                      <a:lnTo>
                        <a:pt x="6287" y="9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5" name="Freeform: Shape 1714">
                  <a:extLst>
                    <a:ext uri="{FF2B5EF4-FFF2-40B4-BE49-F238E27FC236}">
                      <a16:creationId xmlns:a16="http://schemas.microsoft.com/office/drawing/2014/main" id="{23C67ED4-09C3-44EB-9E86-6301702CD47D}"/>
                    </a:ext>
                  </a:extLst>
                </p:cNvPr>
                <p:cNvSpPr/>
                <p:nvPr/>
              </p:nvSpPr>
              <p:spPr>
                <a:xfrm>
                  <a:off x="10595792" y="2167753"/>
                  <a:ext cx="12763" cy="13144"/>
                </a:xfrm>
                <a:custGeom>
                  <a:avLst/>
                  <a:gdLst>
                    <a:gd name="connsiteX0" fmla="*/ 4953 w 12763"/>
                    <a:gd name="connsiteY0" fmla="*/ 8763 h 13144"/>
                    <a:gd name="connsiteX1" fmla="*/ 7620 w 12763"/>
                    <a:gd name="connsiteY1" fmla="*/ 13144 h 13144"/>
                    <a:gd name="connsiteX2" fmla="*/ 7811 w 12763"/>
                    <a:gd name="connsiteY2" fmla="*/ 8001 h 13144"/>
                    <a:gd name="connsiteX3" fmla="*/ 12763 w 12763"/>
                    <a:gd name="connsiteY3" fmla="*/ 6763 h 13144"/>
                    <a:gd name="connsiteX4" fmla="*/ 7906 w 12763"/>
                    <a:gd name="connsiteY4" fmla="*/ 5144 h 13144"/>
                    <a:gd name="connsiteX5" fmla="*/ 8287 w 12763"/>
                    <a:gd name="connsiteY5" fmla="*/ 0 h 13144"/>
                    <a:gd name="connsiteX6" fmla="*/ 5144 w 12763"/>
                    <a:gd name="connsiteY6" fmla="*/ 4096 h 13144"/>
                    <a:gd name="connsiteX7" fmla="*/ 381 w 12763"/>
                    <a:gd name="connsiteY7" fmla="*/ 2096 h 13144"/>
                    <a:gd name="connsiteX8" fmla="*/ 3334 w 12763"/>
                    <a:gd name="connsiteY8" fmla="*/ 6382 h 13144"/>
                    <a:gd name="connsiteX9" fmla="*/ 0 w 12763"/>
                    <a:gd name="connsiteY9" fmla="*/ 10287 h 13144"/>
                    <a:gd name="connsiteX10" fmla="*/ 4953 w 12763"/>
                    <a:gd name="connsiteY10" fmla="*/ 8763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144">
                      <a:moveTo>
                        <a:pt x="4953" y="8763"/>
                      </a:moveTo>
                      <a:lnTo>
                        <a:pt x="7620" y="13144"/>
                      </a:lnTo>
                      <a:lnTo>
                        <a:pt x="7811" y="8001"/>
                      </a:lnTo>
                      <a:lnTo>
                        <a:pt x="12763" y="6763"/>
                      </a:lnTo>
                      <a:lnTo>
                        <a:pt x="7906" y="5144"/>
                      </a:lnTo>
                      <a:lnTo>
                        <a:pt x="8287" y="0"/>
                      </a:lnTo>
                      <a:lnTo>
                        <a:pt x="5144" y="4096"/>
                      </a:lnTo>
                      <a:lnTo>
                        <a:pt x="381" y="2096"/>
                      </a:lnTo>
                      <a:lnTo>
                        <a:pt x="3334" y="6382"/>
                      </a:lnTo>
                      <a:lnTo>
                        <a:pt x="0" y="10287"/>
                      </a:lnTo>
                      <a:lnTo>
                        <a:pt x="4953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6" name="Freeform: Shape 1715">
                  <a:extLst>
                    <a:ext uri="{FF2B5EF4-FFF2-40B4-BE49-F238E27FC236}">
                      <a16:creationId xmlns:a16="http://schemas.microsoft.com/office/drawing/2014/main" id="{C93E9276-8FD2-4299-35F0-3CF4E0CD6D02}"/>
                    </a:ext>
                  </a:extLst>
                </p:cNvPr>
                <p:cNvSpPr/>
                <p:nvPr/>
              </p:nvSpPr>
              <p:spPr>
                <a:xfrm>
                  <a:off x="10567884" y="2211092"/>
                  <a:ext cx="13334" cy="12858"/>
                </a:xfrm>
                <a:custGeom>
                  <a:avLst/>
                  <a:gdLst>
                    <a:gd name="connsiteX0" fmla="*/ 5144 w 13334"/>
                    <a:gd name="connsiteY0" fmla="*/ 7810 h 12858"/>
                    <a:gd name="connsiteX1" fmla="*/ 6382 w 13334"/>
                    <a:gd name="connsiteY1" fmla="*/ 12859 h 12858"/>
                    <a:gd name="connsiteX2" fmla="*/ 8096 w 13334"/>
                    <a:gd name="connsiteY2" fmla="*/ 7906 h 12858"/>
                    <a:gd name="connsiteX3" fmla="*/ 13335 w 13334"/>
                    <a:gd name="connsiteY3" fmla="*/ 8287 h 12858"/>
                    <a:gd name="connsiteX4" fmla="*/ 9144 w 13334"/>
                    <a:gd name="connsiteY4" fmla="*/ 5144 h 12858"/>
                    <a:gd name="connsiteX5" fmla="*/ 11144 w 13334"/>
                    <a:gd name="connsiteY5" fmla="*/ 381 h 12858"/>
                    <a:gd name="connsiteX6" fmla="*/ 6858 w 13334"/>
                    <a:gd name="connsiteY6" fmla="*/ 3334 h 12858"/>
                    <a:gd name="connsiteX7" fmla="*/ 2857 w 13334"/>
                    <a:gd name="connsiteY7" fmla="*/ 0 h 12858"/>
                    <a:gd name="connsiteX8" fmla="*/ 4381 w 13334"/>
                    <a:gd name="connsiteY8" fmla="*/ 4953 h 12858"/>
                    <a:gd name="connsiteX9" fmla="*/ 0 w 13334"/>
                    <a:gd name="connsiteY9" fmla="*/ 7715 h 12858"/>
                    <a:gd name="connsiteX10" fmla="*/ 5144 w 13334"/>
                    <a:gd name="connsiteY10" fmla="*/ 7810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2858">
                      <a:moveTo>
                        <a:pt x="5144" y="7810"/>
                      </a:moveTo>
                      <a:lnTo>
                        <a:pt x="6382" y="12859"/>
                      </a:lnTo>
                      <a:lnTo>
                        <a:pt x="8096" y="7906"/>
                      </a:lnTo>
                      <a:lnTo>
                        <a:pt x="13335" y="8287"/>
                      </a:lnTo>
                      <a:lnTo>
                        <a:pt x="9144" y="5144"/>
                      </a:lnTo>
                      <a:lnTo>
                        <a:pt x="11144" y="381"/>
                      </a:lnTo>
                      <a:lnTo>
                        <a:pt x="6858" y="3334"/>
                      </a:lnTo>
                      <a:lnTo>
                        <a:pt x="2857" y="0"/>
                      </a:lnTo>
                      <a:lnTo>
                        <a:pt x="4381" y="4953"/>
                      </a:lnTo>
                      <a:lnTo>
                        <a:pt x="0" y="7715"/>
                      </a:lnTo>
                      <a:lnTo>
                        <a:pt x="5144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7" name="Freeform: Shape 1716">
                  <a:extLst>
                    <a:ext uri="{FF2B5EF4-FFF2-40B4-BE49-F238E27FC236}">
                      <a16:creationId xmlns:a16="http://schemas.microsoft.com/office/drawing/2014/main" id="{6712D031-43E7-D312-A896-1D7156297871}"/>
                    </a:ext>
                  </a:extLst>
                </p:cNvPr>
                <p:cNvSpPr/>
                <p:nvPr/>
              </p:nvSpPr>
              <p:spPr>
                <a:xfrm>
                  <a:off x="10498828" y="1762940"/>
                  <a:ext cx="13049" cy="13525"/>
                </a:xfrm>
                <a:custGeom>
                  <a:avLst/>
                  <a:gdLst>
                    <a:gd name="connsiteX0" fmla="*/ 4953 w 13049"/>
                    <a:gd name="connsiteY0" fmla="*/ 8287 h 13525"/>
                    <a:gd name="connsiteX1" fmla="*/ 4667 w 13049"/>
                    <a:gd name="connsiteY1" fmla="*/ 13526 h 13525"/>
                    <a:gd name="connsiteX2" fmla="*/ 7811 w 13049"/>
                    <a:gd name="connsiteY2" fmla="*/ 9334 h 13525"/>
                    <a:gd name="connsiteX3" fmla="*/ 12668 w 13049"/>
                    <a:gd name="connsiteY3" fmla="*/ 11335 h 13525"/>
                    <a:gd name="connsiteX4" fmla="*/ 9620 w 13049"/>
                    <a:gd name="connsiteY4" fmla="*/ 6953 h 13525"/>
                    <a:gd name="connsiteX5" fmla="*/ 13049 w 13049"/>
                    <a:gd name="connsiteY5" fmla="*/ 2953 h 13525"/>
                    <a:gd name="connsiteX6" fmla="*/ 8001 w 13049"/>
                    <a:gd name="connsiteY6" fmla="*/ 4477 h 13525"/>
                    <a:gd name="connsiteX7" fmla="*/ 5239 w 13049"/>
                    <a:gd name="connsiteY7" fmla="*/ 0 h 13525"/>
                    <a:gd name="connsiteX8" fmla="*/ 5144 w 13049"/>
                    <a:gd name="connsiteY8" fmla="*/ 5334 h 13525"/>
                    <a:gd name="connsiteX9" fmla="*/ 0 w 13049"/>
                    <a:gd name="connsiteY9" fmla="*/ 6572 h 13525"/>
                    <a:gd name="connsiteX10" fmla="*/ 4953 w 13049"/>
                    <a:gd name="connsiteY10" fmla="*/ 8287 h 1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3525">
                      <a:moveTo>
                        <a:pt x="4953" y="8287"/>
                      </a:moveTo>
                      <a:lnTo>
                        <a:pt x="4667" y="13526"/>
                      </a:lnTo>
                      <a:lnTo>
                        <a:pt x="7811" y="9334"/>
                      </a:lnTo>
                      <a:lnTo>
                        <a:pt x="12668" y="11335"/>
                      </a:lnTo>
                      <a:lnTo>
                        <a:pt x="9620" y="6953"/>
                      </a:lnTo>
                      <a:lnTo>
                        <a:pt x="13049" y="2953"/>
                      </a:lnTo>
                      <a:lnTo>
                        <a:pt x="8001" y="4477"/>
                      </a:lnTo>
                      <a:lnTo>
                        <a:pt x="5239" y="0"/>
                      </a:lnTo>
                      <a:lnTo>
                        <a:pt x="5144" y="5334"/>
                      </a:lnTo>
                      <a:lnTo>
                        <a:pt x="0" y="6572"/>
                      </a:lnTo>
                      <a:lnTo>
                        <a:pt x="4953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8" name="Freeform: Shape 1717">
                  <a:extLst>
                    <a:ext uri="{FF2B5EF4-FFF2-40B4-BE49-F238E27FC236}">
                      <a16:creationId xmlns:a16="http://schemas.microsoft.com/office/drawing/2014/main" id="{B1ED1864-7819-4D1D-9B67-745159249ED1}"/>
                    </a:ext>
                  </a:extLst>
                </p:cNvPr>
                <p:cNvSpPr/>
                <p:nvPr/>
              </p:nvSpPr>
              <p:spPr>
                <a:xfrm>
                  <a:off x="10495398" y="1974872"/>
                  <a:ext cx="13525" cy="13144"/>
                </a:xfrm>
                <a:custGeom>
                  <a:avLst/>
                  <a:gdLst>
                    <a:gd name="connsiteX0" fmla="*/ 4191 w 13525"/>
                    <a:gd name="connsiteY0" fmla="*/ 7810 h 13144"/>
                    <a:gd name="connsiteX1" fmla="*/ 2191 w 13525"/>
                    <a:gd name="connsiteY1" fmla="*/ 12764 h 13144"/>
                    <a:gd name="connsiteX2" fmla="*/ 6572 w 13525"/>
                    <a:gd name="connsiteY2" fmla="*/ 9715 h 13144"/>
                    <a:gd name="connsiteX3" fmla="*/ 10573 w 13525"/>
                    <a:gd name="connsiteY3" fmla="*/ 13144 h 13144"/>
                    <a:gd name="connsiteX4" fmla="*/ 9049 w 13525"/>
                    <a:gd name="connsiteY4" fmla="*/ 8001 h 13144"/>
                    <a:gd name="connsiteX5" fmla="*/ 13526 w 13525"/>
                    <a:gd name="connsiteY5" fmla="*/ 5239 h 13144"/>
                    <a:gd name="connsiteX6" fmla="*/ 8287 w 13525"/>
                    <a:gd name="connsiteY6" fmla="*/ 5144 h 13144"/>
                    <a:gd name="connsiteX7" fmla="*/ 6953 w 13525"/>
                    <a:gd name="connsiteY7" fmla="*/ 0 h 13144"/>
                    <a:gd name="connsiteX8" fmla="*/ 5239 w 13525"/>
                    <a:gd name="connsiteY8" fmla="*/ 4953 h 13144"/>
                    <a:gd name="connsiteX9" fmla="*/ 0 w 13525"/>
                    <a:gd name="connsiteY9" fmla="*/ 4572 h 13144"/>
                    <a:gd name="connsiteX10" fmla="*/ 4191 w 13525"/>
                    <a:gd name="connsiteY10" fmla="*/ 7810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3144">
                      <a:moveTo>
                        <a:pt x="4191" y="7810"/>
                      </a:moveTo>
                      <a:lnTo>
                        <a:pt x="2191" y="12764"/>
                      </a:lnTo>
                      <a:lnTo>
                        <a:pt x="6572" y="9715"/>
                      </a:lnTo>
                      <a:lnTo>
                        <a:pt x="10573" y="13144"/>
                      </a:lnTo>
                      <a:lnTo>
                        <a:pt x="9049" y="8001"/>
                      </a:lnTo>
                      <a:lnTo>
                        <a:pt x="13526" y="5239"/>
                      </a:lnTo>
                      <a:lnTo>
                        <a:pt x="8287" y="5144"/>
                      </a:lnTo>
                      <a:lnTo>
                        <a:pt x="6953" y="0"/>
                      </a:lnTo>
                      <a:lnTo>
                        <a:pt x="5239" y="4953"/>
                      </a:lnTo>
                      <a:lnTo>
                        <a:pt x="0" y="4572"/>
                      </a:lnTo>
                      <a:lnTo>
                        <a:pt x="4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19" name="Freeform: Shape 1718">
                  <a:extLst>
                    <a:ext uri="{FF2B5EF4-FFF2-40B4-BE49-F238E27FC236}">
                      <a16:creationId xmlns:a16="http://schemas.microsoft.com/office/drawing/2014/main" id="{86031441-4C90-33BD-D209-0EC99106DAC5}"/>
                    </a:ext>
                  </a:extLst>
                </p:cNvPr>
                <p:cNvSpPr/>
                <p:nvPr/>
              </p:nvSpPr>
              <p:spPr>
                <a:xfrm>
                  <a:off x="10469586" y="1889147"/>
                  <a:ext cx="13239" cy="13716"/>
                </a:xfrm>
                <a:custGeom>
                  <a:avLst/>
                  <a:gdLst>
                    <a:gd name="connsiteX0" fmla="*/ 3429 w 13239"/>
                    <a:gd name="connsiteY0" fmla="*/ 6667 h 13716"/>
                    <a:gd name="connsiteX1" fmla="*/ 0 w 13239"/>
                    <a:gd name="connsiteY1" fmla="*/ 10668 h 13716"/>
                    <a:gd name="connsiteX2" fmla="*/ 5144 w 13239"/>
                    <a:gd name="connsiteY2" fmla="*/ 9144 h 13716"/>
                    <a:gd name="connsiteX3" fmla="*/ 8001 w 13239"/>
                    <a:gd name="connsiteY3" fmla="*/ 13716 h 13716"/>
                    <a:gd name="connsiteX4" fmla="*/ 8096 w 13239"/>
                    <a:gd name="connsiteY4" fmla="*/ 8382 h 13716"/>
                    <a:gd name="connsiteX5" fmla="*/ 13240 w 13239"/>
                    <a:gd name="connsiteY5" fmla="*/ 7048 h 13716"/>
                    <a:gd name="connsiteX6" fmla="*/ 8192 w 13239"/>
                    <a:gd name="connsiteY6" fmla="*/ 5334 h 13716"/>
                    <a:gd name="connsiteX7" fmla="*/ 8572 w 13239"/>
                    <a:gd name="connsiteY7" fmla="*/ 0 h 13716"/>
                    <a:gd name="connsiteX8" fmla="*/ 5334 w 13239"/>
                    <a:gd name="connsiteY8" fmla="*/ 4191 h 13716"/>
                    <a:gd name="connsiteX9" fmla="*/ 381 w 13239"/>
                    <a:gd name="connsiteY9" fmla="*/ 2191 h 13716"/>
                    <a:gd name="connsiteX10" fmla="*/ 3429 w 13239"/>
                    <a:gd name="connsiteY10" fmla="*/ 6667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716">
                      <a:moveTo>
                        <a:pt x="3429" y="6667"/>
                      </a:moveTo>
                      <a:lnTo>
                        <a:pt x="0" y="10668"/>
                      </a:lnTo>
                      <a:lnTo>
                        <a:pt x="5144" y="9144"/>
                      </a:lnTo>
                      <a:lnTo>
                        <a:pt x="8001" y="13716"/>
                      </a:lnTo>
                      <a:lnTo>
                        <a:pt x="8096" y="8382"/>
                      </a:lnTo>
                      <a:lnTo>
                        <a:pt x="13240" y="7048"/>
                      </a:lnTo>
                      <a:lnTo>
                        <a:pt x="8192" y="5334"/>
                      </a:lnTo>
                      <a:lnTo>
                        <a:pt x="8572" y="0"/>
                      </a:lnTo>
                      <a:lnTo>
                        <a:pt x="5334" y="4191"/>
                      </a:lnTo>
                      <a:lnTo>
                        <a:pt x="381" y="2191"/>
                      </a:lnTo>
                      <a:lnTo>
                        <a:pt x="3429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0" name="Freeform: Shape 1719">
                  <a:extLst>
                    <a:ext uri="{FF2B5EF4-FFF2-40B4-BE49-F238E27FC236}">
                      <a16:creationId xmlns:a16="http://schemas.microsoft.com/office/drawing/2014/main" id="{92B233AE-F974-67F7-9830-1493C02802A6}"/>
                    </a:ext>
                  </a:extLst>
                </p:cNvPr>
                <p:cNvSpPr/>
                <p:nvPr/>
              </p:nvSpPr>
              <p:spPr>
                <a:xfrm>
                  <a:off x="10428628" y="1832568"/>
                  <a:ext cx="13906" cy="13430"/>
                </a:xfrm>
                <a:custGeom>
                  <a:avLst/>
                  <a:gdLst>
                    <a:gd name="connsiteX0" fmla="*/ 4667 w 13906"/>
                    <a:gd name="connsiteY0" fmla="*/ 5239 h 13430"/>
                    <a:gd name="connsiteX1" fmla="*/ 0 w 13906"/>
                    <a:gd name="connsiteY1" fmla="*/ 8096 h 13430"/>
                    <a:gd name="connsiteX2" fmla="*/ 5429 w 13906"/>
                    <a:gd name="connsiteY2" fmla="*/ 8192 h 13430"/>
                    <a:gd name="connsiteX3" fmla="*/ 6763 w 13906"/>
                    <a:gd name="connsiteY3" fmla="*/ 13430 h 13430"/>
                    <a:gd name="connsiteX4" fmla="*/ 8477 w 13906"/>
                    <a:gd name="connsiteY4" fmla="*/ 8287 h 13430"/>
                    <a:gd name="connsiteX5" fmla="*/ 13906 w 13906"/>
                    <a:gd name="connsiteY5" fmla="*/ 8763 h 13430"/>
                    <a:gd name="connsiteX6" fmla="*/ 9620 w 13906"/>
                    <a:gd name="connsiteY6" fmla="*/ 5429 h 13430"/>
                    <a:gd name="connsiteX7" fmla="*/ 11621 w 13906"/>
                    <a:gd name="connsiteY7" fmla="*/ 476 h 13430"/>
                    <a:gd name="connsiteX8" fmla="*/ 7239 w 13906"/>
                    <a:gd name="connsiteY8" fmla="*/ 3524 h 13430"/>
                    <a:gd name="connsiteX9" fmla="*/ 3048 w 13906"/>
                    <a:gd name="connsiteY9" fmla="*/ 0 h 13430"/>
                    <a:gd name="connsiteX10" fmla="*/ 4667 w 13906"/>
                    <a:gd name="connsiteY10" fmla="*/ 5239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430">
                      <a:moveTo>
                        <a:pt x="4667" y="5239"/>
                      </a:moveTo>
                      <a:lnTo>
                        <a:pt x="0" y="8096"/>
                      </a:lnTo>
                      <a:lnTo>
                        <a:pt x="5429" y="8192"/>
                      </a:lnTo>
                      <a:lnTo>
                        <a:pt x="6763" y="13430"/>
                      </a:lnTo>
                      <a:lnTo>
                        <a:pt x="8477" y="8287"/>
                      </a:lnTo>
                      <a:lnTo>
                        <a:pt x="13906" y="8763"/>
                      </a:lnTo>
                      <a:lnTo>
                        <a:pt x="9620" y="5429"/>
                      </a:lnTo>
                      <a:lnTo>
                        <a:pt x="11621" y="476"/>
                      </a:lnTo>
                      <a:lnTo>
                        <a:pt x="7239" y="3524"/>
                      </a:lnTo>
                      <a:lnTo>
                        <a:pt x="3048" y="0"/>
                      </a:lnTo>
                      <a:lnTo>
                        <a:pt x="4667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1" name="Freeform: Shape 1720">
                  <a:extLst>
                    <a:ext uri="{FF2B5EF4-FFF2-40B4-BE49-F238E27FC236}">
                      <a16:creationId xmlns:a16="http://schemas.microsoft.com/office/drawing/2014/main" id="{4EBD7A9F-03E2-7828-0D71-4DF45C90B6C8}"/>
                    </a:ext>
                  </a:extLst>
                </p:cNvPr>
                <p:cNvSpPr/>
                <p:nvPr/>
              </p:nvSpPr>
              <p:spPr>
                <a:xfrm>
                  <a:off x="10407864" y="1995636"/>
                  <a:ext cx="13525" cy="14001"/>
                </a:xfrm>
                <a:custGeom>
                  <a:avLst/>
                  <a:gdLst>
                    <a:gd name="connsiteX0" fmla="*/ 5239 w 13525"/>
                    <a:gd name="connsiteY0" fmla="*/ 5429 h 14001"/>
                    <a:gd name="connsiteX1" fmla="*/ 0 w 13525"/>
                    <a:gd name="connsiteY1" fmla="*/ 6763 h 14001"/>
                    <a:gd name="connsiteX2" fmla="*/ 5143 w 13525"/>
                    <a:gd name="connsiteY2" fmla="*/ 8477 h 14001"/>
                    <a:gd name="connsiteX3" fmla="*/ 4763 w 13525"/>
                    <a:gd name="connsiteY3" fmla="*/ 14002 h 14001"/>
                    <a:gd name="connsiteX4" fmla="*/ 8001 w 13525"/>
                    <a:gd name="connsiteY4" fmla="*/ 9620 h 14001"/>
                    <a:gd name="connsiteX5" fmla="*/ 13144 w 13525"/>
                    <a:gd name="connsiteY5" fmla="*/ 11716 h 14001"/>
                    <a:gd name="connsiteX6" fmla="*/ 10001 w 13525"/>
                    <a:gd name="connsiteY6" fmla="*/ 7144 h 14001"/>
                    <a:gd name="connsiteX7" fmla="*/ 13525 w 13525"/>
                    <a:gd name="connsiteY7" fmla="*/ 3048 h 14001"/>
                    <a:gd name="connsiteX8" fmla="*/ 8287 w 13525"/>
                    <a:gd name="connsiteY8" fmla="*/ 4572 h 14001"/>
                    <a:gd name="connsiteX9" fmla="*/ 5429 w 13525"/>
                    <a:gd name="connsiteY9" fmla="*/ 0 h 14001"/>
                    <a:gd name="connsiteX10" fmla="*/ 5239 w 13525"/>
                    <a:gd name="connsiteY10" fmla="*/ 542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239" y="5429"/>
                      </a:moveTo>
                      <a:lnTo>
                        <a:pt x="0" y="6763"/>
                      </a:lnTo>
                      <a:lnTo>
                        <a:pt x="5143" y="8477"/>
                      </a:lnTo>
                      <a:lnTo>
                        <a:pt x="4763" y="14002"/>
                      </a:lnTo>
                      <a:lnTo>
                        <a:pt x="8001" y="9620"/>
                      </a:lnTo>
                      <a:lnTo>
                        <a:pt x="13144" y="11716"/>
                      </a:lnTo>
                      <a:lnTo>
                        <a:pt x="10001" y="7144"/>
                      </a:lnTo>
                      <a:lnTo>
                        <a:pt x="13525" y="3048"/>
                      </a:lnTo>
                      <a:lnTo>
                        <a:pt x="8287" y="4572"/>
                      </a:lnTo>
                      <a:lnTo>
                        <a:pt x="5429" y="0"/>
                      </a:lnTo>
                      <a:lnTo>
                        <a:pt x="5239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2" name="Freeform: Shape 1721">
                  <a:extLst>
                    <a:ext uri="{FF2B5EF4-FFF2-40B4-BE49-F238E27FC236}">
                      <a16:creationId xmlns:a16="http://schemas.microsoft.com/office/drawing/2014/main" id="{DCF3C3F5-D90D-7C2B-4E8A-F6725293F9BF}"/>
                    </a:ext>
                  </a:extLst>
                </p:cNvPr>
                <p:cNvSpPr/>
                <p:nvPr/>
              </p:nvSpPr>
              <p:spPr>
                <a:xfrm>
                  <a:off x="10403292" y="2172420"/>
                  <a:ext cx="14192" cy="13716"/>
                </a:xfrm>
                <a:custGeom>
                  <a:avLst/>
                  <a:gdLst>
                    <a:gd name="connsiteX0" fmla="*/ 5524 w 14192"/>
                    <a:gd name="connsiteY0" fmla="*/ 5239 h 13716"/>
                    <a:gd name="connsiteX1" fmla="*/ 0 w 14192"/>
                    <a:gd name="connsiteY1" fmla="*/ 4858 h 13716"/>
                    <a:gd name="connsiteX2" fmla="*/ 4381 w 14192"/>
                    <a:gd name="connsiteY2" fmla="*/ 8192 h 13716"/>
                    <a:gd name="connsiteX3" fmla="*/ 2381 w 14192"/>
                    <a:gd name="connsiteY3" fmla="*/ 13335 h 13716"/>
                    <a:gd name="connsiteX4" fmla="*/ 6858 w 14192"/>
                    <a:gd name="connsiteY4" fmla="*/ 10192 h 13716"/>
                    <a:gd name="connsiteX5" fmla="*/ 11049 w 14192"/>
                    <a:gd name="connsiteY5" fmla="*/ 13716 h 13716"/>
                    <a:gd name="connsiteX6" fmla="*/ 9525 w 14192"/>
                    <a:gd name="connsiteY6" fmla="*/ 8382 h 13716"/>
                    <a:gd name="connsiteX7" fmla="*/ 14192 w 14192"/>
                    <a:gd name="connsiteY7" fmla="*/ 5525 h 13716"/>
                    <a:gd name="connsiteX8" fmla="*/ 8668 w 14192"/>
                    <a:gd name="connsiteY8" fmla="*/ 5429 h 13716"/>
                    <a:gd name="connsiteX9" fmla="*/ 7334 w 14192"/>
                    <a:gd name="connsiteY9" fmla="*/ 0 h 13716"/>
                    <a:gd name="connsiteX10" fmla="*/ 5524 w 14192"/>
                    <a:gd name="connsiteY10" fmla="*/ 5239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92" h="13716">
                      <a:moveTo>
                        <a:pt x="5524" y="5239"/>
                      </a:moveTo>
                      <a:lnTo>
                        <a:pt x="0" y="4858"/>
                      </a:lnTo>
                      <a:lnTo>
                        <a:pt x="4381" y="8192"/>
                      </a:lnTo>
                      <a:lnTo>
                        <a:pt x="2381" y="13335"/>
                      </a:lnTo>
                      <a:lnTo>
                        <a:pt x="6858" y="10192"/>
                      </a:lnTo>
                      <a:lnTo>
                        <a:pt x="11049" y="13716"/>
                      </a:lnTo>
                      <a:lnTo>
                        <a:pt x="9525" y="8382"/>
                      </a:lnTo>
                      <a:lnTo>
                        <a:pt x="14192" y="5525"/>
                      </a:lnTo>
                      <a:lnTo>
                        <a:pt x="8668" y="5429"/>
                      </a:lnTo>
                      <a:lnTo>
                        <a:pt x="7334" y="0"/>
                      </a:lnTo>
                      <a:lnTo>
                        <a:pt x="5524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3" name="Freeform: Shape 1722">
                  <a:extLst>
                    <a:ext uri="{FF2B5EF4-FFF2-40B4-BE49-F238E27FC236}">
                      <a16:creationId xmlns:a16="http://schemas.microsoft.com/office/drawing/2014/main" id="{AF5AF44C-7DE8-C904-B080-B35E426C96A3}"/>
                    </a:ext>
                  </a:extLst>
                </p:cNvPr>
                <p:cNvSpPr/>
                <p:nvPr/>
              </p:nvSpPr>
              <p:spPr>
                <a:xfrm>
                  <a:off x="10340808" y="1749510"/>
                  <a:ext cx="13811" cy="14382"/>
                </a:xfrm>
                <a:custGeom>
                  <a:avLst/>
                  <a:gdLst>
                    <a:gd name="connsiteX0" fmla="*/ 5524 w 13811"/>
                    <a:gd name="connsiteY0" fmla="*/ 4477 h 14382"/>
                    <a:gd name="connsiteX1" fmla="*/ 381 w 13811"/>
                    <a:gd name="connsiteY1" fmla="*/ 2381 h 14382"/>
                    <a:gd name="connsiteX2" fmla="*/ 3620 w 13811"/>
                    <a:gd name="connsiteY2" fmla="*/ 6953 h 14382"/>
                    <a:gd name="connsiteX3" fmla="*/ 0 w 13811"/>
                    <a:gd name="connsiteY3" fmla="*/ 11240 h 14382"/>
                    <a:gd name="connsiteX4" fmla="*/ 5334 w 13811"/>
                    <a:gd name="connsiteY4" fmla="*/ 9620 h 14382"/>
                    <a:gd name="connsiteX5" fmla="*/ 8287 w 13811"/>
                    <a:gd name="connsiteY5" fmla="*/ 14383 h 14382"/>
                    <a:gd name="connsiteX6" fmla="*/ 8382 w 13811"/>
                    <a:gd name="connsiteY6" fmla="*/ 8763 h 14382"/>
                    <a:gd name="connsiteX7" fmla="*/ 13811 w 13811"/>
                    <a:gd name="connsiteY7" fmla="*/ 7429 h 14382"/>
                    <a:gd name="connsiteX8" fmla="*/ 8572 w 13811"/>
                    <a:gd name="connsiteY8" fmla="*/ 5620 h 14382"/>
                    <a:gd name="connsiteX9" fmla="*/ 8954 w 13811"/>
                    <a:gd name="connsiteY9" fmla="*/ 0 h 14382"/>
                    <a:gd name="connsiteX10" fmla="*/ 5524 w 13811"/>
                    <a:gd name="connsiteY10" fmla="*/ 4477 h 14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4382">
                      <a:moveTo>
                        <a:pt x="5524" y="4477"/>
                      </a:moveTo>
                      <a:lnTo>
                        <a:pt x="381" y="2381"/>
                      </a:lnTo>
                      <a:lnTo>
                        <a:pt x="3620" y="6953"/>
                      </a:lnTo>
                      <a:lnTo>
                        <a:pt x="0" y="11240"/>
                      </a:lnTo>
                      <a:lnTo>
                        <a:pt x="5334" y="9620"/>
                      </a:lnTo>
                      <a:lnTo>
                        <a:pt x="8287" y="14383"/>
                      </a:lnTo>
                      <a:lnTo>
                        <a:pt x="8382" y="8763"/>
                      </a:lnTo>
                      <a:lnTo>
                        <a:pt x="13811" y="7429"/>
                      </a:lnTo>
                      <a:lnTo>
                        <a:pt x="8572" y="5620"/>
                      </a:lnTo>
                      <a:lnTo>
                        <a:pt x="8954" y="0"/>
                      </a:lnTo>
                      <a:lnTo>
                        <a:pt x="5524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4" name="Freeform: Shape 1723">
                  <a:extLst>
                    <a:ext uri="{FF2B5EF4-FFF2-40B4-BE49-F238E27FC236}">
                      <a16:creationId xmlns:a16="http://schemas.microsoft.com/office/drawing/2014/main" id="{985B7B57-14C4-4464-BCFD-17E84B3580FE}"/>
                    </a:ext>
                  </a:extLst>
                </p:cNvPr>
                <p:cNvSpPr/>
                <p:nvPr/>
              </p:nvSpPr>
              <p:spPr>
                <a:xfrm>
                  <a:off x="10329092" y="1870287"/>
                  <a:ext cx="14382" cy="13906"/>
                </a:xfrm>
                <a:custGeom>
                  <a:avLst/>
                  <a:gdLst>
                    <a:gd name="connsiteX0" fmla="*/ 7429 w 14382"/>
                    <a:gd name="connsiteY0" fmla="*/ 3620 h 13906"/>
                    <a:gd name="connsiteX1" fmla="*/ 3143 w 14382"/>
                    <a:gd name="connsiteY1" fmla="*/ 0 h 13906"/>
                    <a:gd name="connsiteX2" fmla="*/ 4763 w 14382"/>
                    <a:gd name="connsiteY2" fmla="*/ 5334 h 13906"/>
                    <a:gd name="connsiteX3" fmla="*/ 0 w 14382"/>
                    <a:gd name="connsiteY3" fmla="*/ 8287 h 13906"/>
                    <a:gd name="connsiteX4" fmla="*/ 5620 w 14382"/>
                    <a:gd name="connsiteY4" fmla="*/ 8477 h 13906"/>
                    <a:gd name="connsiteX5" fmla="*/ 6953 w 14382"/>
                    <a:gd name="connsiteY5" fmla="*/ 13907 h 13906"/>
                    <a:gd name="connsiteX6" fmla="*/ 8763 w 14382"/>
                    <a:gd name="connsiteY6" fmla="*/ 8573 h 13906"/>
                    <a:gd name="connsiteX7" fmla="*/ 14383 w 14382"/>
                    <a:gd name="connsiteY7" fmla="*/ 8954 h 13906"/>
                    <a:gd name="connsiteX8" fmla="*/ 9906 w 14382"/>
                    <a:gd name="connsiteY8" fmla="*/ 5620 h 13906"/>
                    <a:gd name="connsiteX9" fmla="*/ 12097 w 14382"/>
                    <a:gd name="connsiteY9" fmla="*/ 381 h 13906"/>
                    <a:gd name="connsiteX10" fmla="*/ 7429 w 14382"/>
                    <a:gd name="connsiteY10" fmla="*/ 3620 h 1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3906">
                      <a:moveTo>
                        <a:pt x="7429" y="3620"/>
                      </a:moveTo>
                      <a:lnTo>
                        <a:pt x="3143" y="0"/>
                      </a:lnTo>
                      <a:lnTo>
                        <a:pt x="4763" y="5334"/>
                      </a:lnTo>
                      <a:lnTo>
                        <a:pt x="0" y="8287"/>
                      </a:lnTo>
                      <a:lnTo>
                        <a:pt x="5620" y="8477"/>
                      </a:lnTo>
                      <a:lnTo>
                        <a:pt x="6953" y="13907"/>
                      </a:lnTo>
                      <a:lnTo>
                        <a:pt x="8763" y="8573"/>
                      </a:lnTo>
                      <a:lnTo>
                        <a:pt x="14383" y="8954"/>
                      </a:lnTo>
                      <a:lnTo>
                        <a:pt x="9906" y="5620"/>
                      </a:lnTo>
                      <a:lnTo>
                        <a:pt x="12097" y="381"/>
                      </a:lnTo>
                      <a:lnTo>
                        <a:pt x="7429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5" name="Freeform: Shape 1724">
                  <a:extLst>
                    <a:ext uri="{FF2B5EF4-FFF2-40B4-BE49-F238E27FC236}">
                      <a16:creationId xmlns:a16="http://schemas.microsoft.com/office/drawing/2014/main" id="{99099380-2FB7-8631-887C-4391F33CD828}"/>
                    </a:ext>
                  </a:extLst>
                </p:cNvPr>
                <p:cNvSpPr/>
                <p:nvPr/>
              </p:nvSpPr>
              <p:spPr>
                <a:xfrm>
                  <a:off x="10328997" y="2074313"/>
                  <a:ext cx="14097" cy="14573"/>
                </a:xfrm>
                <a:custGeom>
                  <a:avLst/>
                  <a:gdLst>
                    <a:gd name="connsiteX0" fmla="*/ 8668 w 14097"/>
                    <a:gd name="connsiteY0" fmla="*/ 4763 h 14573"/>
                    <a:gd name="connsiteX1" fmla="*/ 5620 w 14097"/>
                    <a:gd name="connsiteY1" fmla="*/ 0 h 14573"/>
                    <a:gd name="connsiteX2" fmla="*/ 5525 w 14097"/>
                    <a:gd name="connsiteY2" fmla="*/ 5715 h 14573"/>
                    <a:gd name="connsiteX3" fmla="*/ 0 w 14097"/>
                    <a:gd name="connsiteY3" fmla="*/ 7048 h 14573"/>
                    <a:gd name="connsiteX4" fmla="*/ 5334 w 14097"/>
                    <a:gd name="connsiteY4" fmla="*/ 8858 h 14573"/>
                    <a:gd name="connsiteX5" fmla="*/ 4953 w 14097"/>
                    <a:gd name="connsiteY5" fmla="*/ 14573 h 14573"/>
                    <a:gd name="connsiteX6" fmla="*/ 8382 w 14097"/>
                    <a:gd name="connsiteY6" fmla="*/ 10001 h 14573"/>
                    <a:gd name="connsiteX7" fmla="*/ 13621 w 14097"/>
                    <a:gd name="connsiteY7" fmla="*/ 12192 h 14573"/>
                    <a:gd name="connsiteX8" fmla="*/ 10383 w 14097"/>
                    <a:gd name="connsiteY8" fmla="*/ 7525 h 14573"/>
                    <a:gd name="connsiteX9" fmla="*/ 14097 w 14097"/>
                    <a:gd name="connsiteY9" fmla="*/ 3143 h 14573"/>
                    <a:gd name="connsiteX10" fmla="*/ 8668 w 14097"/>
                    <a:gd name="connsiteY10" fmla="*/ 4763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7" h="14573">
                      <a:moveTo>
                        <a:pt x="8668" y="4763"/>
                      </a:moveTo>
                      <a:lnTo>
                        <a:pt x="5620" y="0"/>
                      </a:lnTo>
                      <a:lnTo>
                        <a:pt x="5525" y="5715"/>
                      </a:lnTo>
                      <a:lnTo>
                        <a:pt x="0" y="7048"/>
                      </a:lnTo>
                      <a:lnTo>
                        <a:pt x="5334" y="8858"/>
                      </a:lnTo>
                      <a:lnTo>
                        <a:pt x="4953" y="14573"/>
                      </a:lnTo>
                      <a:lnTo>
                        <a:pt x="8382" y="10001"/>
                      </a:lnTo>
                      <a:lnTo>
                        <a:pt x="13621" y="12192"/>
                      </a:lnTo>
                      <a:lnTo>
                        <a:pt x="10383" y="7525"/>
                      </a:lnTo>
                      <a:lnTo>
                        <a:pt x="14097" y="3143"/>
                      </a:lnTo>
                      <a:lnTo>
                        <a:pt x="8668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6" name="Freeform: Shape 1725">
                  <a:extLst>
                    <a:ext uri="{FF2B5EF4-FFF2-40B4-BE49-F238E27FC236}">
                      <a16:creationId xmlns:a16="http://schemas.microsoft.com/office/drawing/2014/main" id="{6B7D98D9-6B01-E192-14CA-686964F386DD}"/>
                    </a:ext>
                  </a:extLst>
                </p:cNvPr>
                <p:cNvSpPr/>
                <p:nvPr/>
              </p:nvSpPr>
              <p:spPr>
                <a:xfrm>
                  <a:off x="10244320" y="1605683"/>
                  <a:ext cx="14763" cy="14192"/>
                </a:xfrm>
                <a:custGeom>
                  <a:avLst/>
                  <a:gdLst>
                    <a:gd name="connsiteX0" fmla="*/ 9049 w 14763"/>
                    <a:gd name="connsiteY0" fmla="*/ 5524 h 14192"/>
                    <a:gd name="connsiteX1" fmla="*/ 7620 w 14763"/>
                    <a:gd name="connsiteY1" fmla="*/ 0 h 14192"/>
                    <a:gd name="connsiteX2" fmla="*/ 5715 w 14763"/>
                    <a:gd name="connsiteY2" fmla="*/ 5429 h 14192"/>
                    <a:gd name="connsiteX3" fmla="*/ 0 w 14763"/>
                    <a:gd name="connsiteY3" fmla="*/ 4953 h 14192"/>
                    <a:gd name="connsiteX4" fmla="*/ 4572 w 14763"/>
                    <a:gd name="connsiteY4" fmla="*/ 8477 h 14192"/>
                    <a:gd name="connsiteX5" fmla="*/ 2477 w 14763"/>
                    <a:gd name="connsiteY5" fmla="*/ 13811 h 14192"/>
                    <a:gd name="connsiteX6" fmla="*/ 7144 w 14763"/>
                    <a:gd name="connsiteY6" fmla="*/ 10477 h 14192"/>
                    <a:gd name="connsiteX7" fmla="*/ 11525 w 14763"/>
                    <a:gd name="connsiteY7" fmla="*/ 14192 h 14192"/>
                    <a:gd name="connsiteX8" fmla="*/ 9906 w 14763"/>
                    <a:gd name="connsiteY8" fmla="*/ 8668 h 14192"/>
                    <a:gd name="connsiteX9" fmla="*/ 14764 w 14763"/>
                    <a:gd name="connsiteY9" fmla="*/ 5620 h 14192"/>
                    <a:gd name="connsiteX10" fmla="*/ 9049 w 14763"/>
                    <a:gd name="connsiteY10" fmla="*/ 5524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4192">
                      <a:moveTo>
                        <a:pt x="9049" y="5524"/>
                      </a:move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4953"/>
                      </a:lnTo>
                      <a:lnTo>
                        <a:pt x="4572" y="8477"/>
                      </a:lnTo>
                      <a:lnTo>
                        <a:pt x="2477" y="13811"/>
                      </a:lnTo>
                      <a:lnTo>
                        <a:pt x="7144" y="10477"/>
                      </a:lnTo>
                      <a:lnTo>
                        <a:pt x="11525" y="14192"/>
                      </a:lnTo>
                      <a:lnTo>
                        <a:pt x="9906" y="8668"/>
                      </a:lnTo>
                      <a:lnTo>
                        <a:pt x="14764" y="5620"/>
                      </a:lnTo>
                      <a:lnTo>
                        <a:pt x="9049" y="5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7" name="Freeform: Shape 1726">
                  <a:extLst>
                    <a:ext uri="{FF2B5EF4-FFF2-40B4-BE49-F238E27FC236}">
                      <a16:creationId xmlns:a16="http://schemas.microsoft.com/office/drawing/2014/main" id="{35D077E6-122A-9925-C8FA-33CE9CCE62DE}"/>
                    </a:ext>
                  </a:extLst>
                </p:cNvPr>
                <p:cNvSpPr/>
                <p:nvPr/>
              </p:nvSpPr>
              <p:spPr>
                <a:xfrm>
                  <a:off x="10267561" y="2305199"/>
                  <a:ext cx="14287" cy="14858"/>
                </a:xfrm>
                <a:custGeom>
                  <a:avLst/>
                  <a:gdLst>
                    <a:gd name="connsiteX0" fmla="*/ 8858 w 14287"/>
                    <a:gd name="connsiteY0" fmla="*/ 5715 h 14858"/>
                    <a:gd name="connsiteX1" fmla="*/ 9239 w 14287"/>
                    <a:gd name="connsiteY1" fmla="*/ 0 h 14858"/>
                    <a:gd name="connsiteX2" fmla="*/ 5715 w 14287"/>
                    <a:gd name="connsiteY2" fmla="*/ 4572 h 14858"/>
                    <a:gd name="connsiteX3" fmla="*/ 381 w 14287"/>
                    <a:gd name="connsiteY3" fmla="*/ 2381 h 14858"/>
                    <a:gd name="connsiteX4" fmla="*/ 3715 w 14287"/>
                    <a:gd name="connsiteY4" fmla="*/ 7144 h 14858"/>
                    <a:gd name="connsiteX5" fmla="*/ 0 w 14287"/>
                    <a:gd name="connsiteY5" fmla="*/ 11621 h 14858"/>
                    <a:gd name="connsiteX6" fmla="*/ 5524 w 14287"/>
                    <a:gd name="connsiteY6" fmla="*/ 9906 h 14858"/>
                    <a:gd name="connsiteX7" fmla="*/ 8572 w 14287"/>
                    <a:gd name="connsiteY7" fmla="*/ 14859 h 14858"/>
                    <a:gd name="connsiteX8" fmla="*/ 8668 w 14287"/>
                    <a:gd name="connsiteY8" fmla="*/ 9049 h 14858"/>
                    <a:gd name="connsiteX9" fmla="*/ 14288 w 14287"/>
                    <a:gd name="connsiteY9" fmla="*/ 7620 h 14858"/>
                    <a:gd name="connsiteX10" fmla="*/ 8858 w 14287"/>
                    <a:gd name="connsiteY10" fmla="*/ 5715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7" h="14858">
                      <a:moveTo>
                        <a:pt x="8858" y="5715"/>
                      </a:moveTo>
                      <a:lnTo>
                        <a:pt x="9239" y="0"/>
                      </a:lnTo>
                      <a:lnTo>
                        <a:pt x="5715" y="4572"/>
                      </a:lnTo>
                      <a:lnTo>
                        <a:pt x="381" y="2381"/>
                      </a:lnTo>
                      <a:lnTo>
                        <a:pt x="3715" y="7144"/>
                      </a:lnTo>
                      <a:lnTo>
                        <a:pt x="0" y="11621"/>
                      </a:lnTo>
                      <a:lnTo>
                        <a:pt x="5524" y="9906"/>
                      </a:lnTo>
                      <a:lnTo>
                        <a:pt x="8572" y="14859"/>
                      </a:lnTo>
                      <a:lnTo>
                        <a:pt x="8668" y="9049"/>
                      </a:lnTo>
                      <a:lnTo>
                        <a:pt x="14288" y="7620"/>
                      </a:lnTo>
                      <a:lnTo>
                        <a:pt x="8858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8" name="Freeform: Shape 1727">
                  <a:extLst>
                    <a:ext uri="{FF2B5EF4-FFF2-40B4-BE49-F238E27FC236}">
                      <a16:creationId xmlns:a16="http://schemas.microsoft.com/office/drawing/2014/main" id="{7BAD2CA5-98CB-D6B7-B631-5EAE91A65975}"/>
                    </a:ext>
                  </a:extLst>
                </p:cNvPr>
                <p:cNvSpPr/>
                <p:nvPr/>
              </p:nvSpPr>
              <p:spPr>
                <a:xfrm>
                  <a:off x="10190789" y="1601587"/>
                  <a:ext cx="15049" cy="14573"/>
                </a:xfrm>
                <a:custGeom>
                  <a:avLst/>
                  <a:gdLst>
                    <a:gd name="connsiteX0" fmla="*/ 10382 w 15049"/>
                    <a:gd name="connsiteY0" fmla="*/ 5905 h 14573"/>
                    <a:gd name="connsiteX1" fmla="*/ 12573 w 15049"/>
                    <a:gd name="connsiteY1" fmla="*/ 476 h 14573"/>
                    <a:gd name="connsiteX2" fmla="*/ 7811 w 15049"/>
                    <a:gd name="connsiteY2" fmla="*/ 3810 h 14573"/>
                    <a:gd name="connsiteX3" fmla="*/ 3334 w 15049"/>
                    <a:gd name="connsiteY3" fmla="*/ 0 h 14573"/>
                    <a:gd name="connsiteX4" fmla="*/ 4953 w 15049"/>
                    <a:gd name="connsiteY4" fmla="*/ 5620 h 14573"/>
                    <a:gd name="connsiteX5" fmla="*/ 0 w 15049"/>
                    <a:gd name="connsiteY5" fmla="*/ 8763 h 14573"/>
                    <a:gd name="connsiteX6" fmla="*/ 5905 w 15049"/>
                    <a:gd name="connsiteY6" fmla="*/ 8858 h 14573"/>
                    <a:gd name="connsiteX7" fmla="*/ 7334 w 15049"/>
                    <a:gd name="connsiteY7" fmla="*/ 14573 h 14573"/>
                    <a:gd name="connsiteX8" fmla="*/ 9239 w 15049"/>
                    <a:gd name="connsiteY8" fmla="*/ 9049 h 14573"/>
                    <a:gd name="connsiteX9" fmla="*/ 15049 w 15049"/>
                    <a:gd name="connsiteY9" fmla="*/ 9430 h 14573"/>
                    <a:gd name="connsiteX10" fmla="*/ 10382 w 15049"/>
                    <a:gd name="connsiteY10" fmla="*/ 5905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4573">
                      <a:moveTo>
                        <a:pt x="10382" y="5905"/>
                      </a:moveTo>
                      <a:lnTo>
                        <a:pt x="12573" y="476"/>
                      </a:lnTo>
                      <a:lnTo>
                        <a:pt x="7811" y="3810"/>
                      </a:lnTo>
                      <a:lnTo>
                        <a:pt x="3334" y="0"/>
                      </a:lnTo>
                      <a:lnTo>
                        <a:pt x="4953" y="5620"/>
                      </a:lnTo>
                      <a:lnTo>
                        <a:pt x="0" y="8763"/>
                      </a:lnTo>
                      <a:lnTo>
                        <a:pt x="5905" y="8858"/>
                      </a:lnTo>
                      <a:lnTo>
                        <a:pt x="7334" y="14573"/>
                      </a:lnTo>
                      <a:lnTo>
                        <a:pt x="9239" y="9049"/>
                      </a:lnTo>
                      <a:lnTo>
                        <a:pt x="15049" y="9430"/>
                      </a:lnTo>
                      <a:lnTo>
                        <a:pt x="10382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29" name="Freeform: Shape 1728">
                  <a:extLst>
                    <a:ext uri="{FF2B5EF4-FFF2-40B4-BE49-F238E27FC236}">
                      <a16:creationId xmlns:a16="http://schemas.microsoft.com/office/drawing/2014/main" id="{F4427F38-8E45-1982-D41F-5531C255A07D}"/>
                    </a:ext>
                  </a:extLst>
                </p:cNvPr>
                <p:cNvSpPr/>
                <p:nvPr/>
              </p:nvSpPr>
              <p:spPr>
                <a:xfrm>
                  <a:off x="10221174" y="2042785"/>
                  <a:ext cx="14668" cy="15144"/>
                </a:xfrm>
                <a:custGeom>
                  <a:avLst/>
                  <a:gdLst>
                    <a:gd name="connsiteX0" fmla="*/ 10858 w 14668"/>
                    <a:gd name="connsiteY0" fmla="*/ 7810 h 15144"/>
                    <a:gd name="connsiteX1" fmla="*/ 14668 w 14668"/>
                    <a:gd name="connsiteY1" fmla="*/ 3334 h 15144"/>
                    <a:gd name="connsiteX2" fmla="*/ 8954 w 14668"/>
                    <a:gd name="connsiteY2" fmla="*/ 5048 h 15144"/>
                    <a:gd name="connsiteX3" fmla="*/ 5905 w 14668"/>
                    <a:gd name="connsiteY3" fmla="*/ 0 h 15144"/>
                    <a:gd name="connsiteX4" fmla="*/ 5715 w 14668"/>
                    <a:gd name="connsiteY4" fmla="*/ 5906 h 15144"/>
                    <a:gd name="connsiteX5" fmla="*/ 0 w 14668"/>
                    <a:gd name="connsiteY5" fmla="*/ 7334 h 15144"/>
                    <a:gd name="connsiteX6" fmla="*/ 5620 w 14668"/>
                    <a:gd name="connsiteY6" fmla="*/ 9239 h 15144"/>
                    <a:gd name="connsiteX7" fmla="*/ 5143 w 14668"/>
                    <a:gd name="connsiteY7" fmla="*/ 15145 h 15144"/>
                    <a:gd name="connsiteX8" fmla="*/ 8763 w 14668"/>
                    <a:gd name="connsiteY8" fmla="*/ 10478 h 15144"/>
                    <a:gd name="connsiteX9" fmla="*/ 14192 w 14668"/>
                    <a:gd name="connsiteY9" fmla="*/ 12668 h 15144"/>
                    <a:gd name="connsiteX10" fmla="*/ 10858 w 14668"/>
                    <a:gd name="connsiteY10" fmla="*/ 781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144">
                      <a:moveTo>
                        <a:pt x="10858" y="7810"/>
                      </a:moveTo>
                      <a:lnTo>
                        <a:pt x="14668" y="3334"/>
                      </a:lnTo>
                      <a:lnTo>
                        <a:pt x="8954" y="5048"/>
                      </a:lnTo>
                      <a:lnTo>
                        <a:pt x="5905" y="0"/>
                      </a:lnTo>
                      <a:lnTo>
                        <a:pt x="5715" y="5906"/>
                      </a:lnTo>
                      <a:lnTo>
                        <a:pt x="0" y="7334"/>
                      </a:lnTo>
                      <a:lnTo>
                        <a:pt x="5620" y="9239"/>
                      </a:lnTo>
                      <a:lnTo>
                        <a:pt x="5143" y="15145"/>
                      </a:lnTo>
                      <a:lnTo>
                        <a:pt x="8763" y="10478"/>
                      </a:lnTo>
                      <a:lnTo>
                        <a:pt x="14192" y="12668"/>
                      </a:lnTo>
                      <a:lnTo>
                        <a:pt x="10858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0" name="Freeform: Shape 1729">
                  <a:extLst>
                    <a:ext uri="{FF2B5EF4-FFF2-40B4-BE49-F238E27FC236}">
                      <a16:creationId xmlns:a16="http://schemas.microsoft.com/office/drawing/2014/main" id="{F30C4439-BBC7-EFA6-2343-4C8C9427F4B3}"/>
                    </a:ext>
                  </a:extLst>
                </p:cNvPr>
                <p:cNvSpPr/>
                <p:nvPr/>
              </p:nvSpPr>
              <p:spPr>
                <a:xfrm>
                  <a:off x="10149546" y="1684740"/>
                  <a:ext cx="15335" cy="14763"/>
                </a:xfrm>
                <a:custGeom>
                  <a:avLst/>
                  <a:gdLst>
                    <a:gd name="connsiteX0" fmla="*/ 10287 w 15335"/>
                    <a:gd name="connsiteY0" fmla="*/ 9049 h 14763"/>
                    <a:gd name="connsiteX1" fmla="*/ 15335 w 15335"/>
                    <a:gd name="connsiteY1" fmla="*/ 5905 h 14763"/>
                    <a:gd name="connsiteX2" fmla="*/ 9335 w 15335"/>
                    <a:gd name="connsiteY2" fmla="*/ 5715 h 14763"/>
                    <a:gd name="connsiteX3" fmla="*/ 7906 w 15335"/>
                    <a:gd name="connsiteY3" fmla="*/ 0 h 14763"/>
                    <a:gd name="connsiteX4" fmla="*/ 6001 w 15335"/>
                    <a:gd name="connsiteY4" fmla="*/ 5620 h 14763"/>
                    <a:gd name="connsiteX5" fmla="*/ 0 w 15335"/>
                    <a:gd name="connsiteY5" fmla="*/ 5144 h 14763"/>
                    <a:gd name="connsiteX6" fmla="*/ 4763 w 15335"/>
                    <a:gd name="connsiteY6" fmla="*/ 8763 h 14763"/>
                    <a:gd name="connsiteX7" fmla="*/ 2477 w 15335"/>
                    <a:gd name="connsiteY7" fmla="*/ 14288 h 14763"/>
                    <a:gd name="connsiteX8" fmla="*/ 7429 w 15335"/>
                    <a:gd name="connsiteY8" fmla="*/ 10954 h 14763"/>
                    <a:gd name="connsiteX9" fmla="*/ 12002 w 15335"/>
                    <a:gd name="connsiteY9" fmla="*/ 14764 h 14763"/>
                    <a:gd name="connsiteX10" fmla="*/ 10287 w 15335"/>
                    <a:gd name="connsiteY10" fmla="*/ 9049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763">
                      <a:moveTo>
                        <a:pt x="10287" y="9049"/>
                      </a:moveTo>
                      <a:lnTo>
                        <a:pt x="15335" y="5905"/>
                      </a:lnTo>
                      <a:lnTo>
                        <a:pt x="9335" y="5715"/>
                      </a:lnTo>
                      <a:lnTo>
                        <a:pt x="7906" y="0"/>
                      </a:lnTo>
                      <a:lnTo>
                        <a:pt x="6001" y="5620"/>
                      </a:lnTo>
                      <a:lnTo>
                        <a:pt x="0" y="5144"/>
                      </a:lnTo>
                      <a:lnTo>
                        <a:pt x="4763" y="8763"/>
                      </a:lnTo>
                      <a:lnTo>
                        <a:pt x="2477" y="14288"/>
                      </a:lnTo>
                      <a:lnTo>
                        <a:pt x="7429" y="10954"/>
                      </a:lnTo>
                      <a:lnTo>
                        <a:pt x="12002" y="14764"/>
                      </a:lnTo>
                      <a:lnTo>
                        <a:pt x="10287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1" name="Freeform: Shape 1730">
                  <a:extLst>
                    <a:ext uri="{FF2B5EF4-FFF2-40B4-BE49-F238E27FC236}">
                      <a16:creationId xmlns:a16="http://schemas.microsoft.com/office/drawing/2014/main" id="{0AF4E421-AAE3-4454-4767-8A352031ED32}"/>
                    </a:ext>
                  </a:extLst>
                </p:cNvPr>
                <p:cNvSpPr/>
                <p:nvPr/>
              </p:nvSpPr>
              <p:spPr>
                <a:xfrm>
                  <a:off x="10143259" y="1938296"/>
                  <a:ext cx="14954" cy="15525"/>
                </a:xfrm>
                <a:custGeom>
                  <a:avLst/>
                  <a:gdLst>
                    <a:gd name="connsiteX0" fmla="*/ 9144 w 14954"/>
                    <a:gd name="connsiteY0" fmla="*/ 9430 h 15525"/>
                    <a:gd name="connsiteX1" fmla="*/ 14954 w 14954"/>
                    <a:gd name="connsiteY1" fmla="*/ 8001 h 15525"/>
                    <a:gd name="connsiteX2" fmla="*/ 9239 w 14954"/>
                    <a:gd name="connsiteY2" fmla="*/ 6001 h 15525"/>
                    <a:gd name="connsiteX3" fmla="*/ 9716 w 14954"/>
                    <a:gd name="connsiteY3" fmla="*/ 0 h 15525"/>
                    <a:gd name="connsiteX4" fmla="*/ 6001 w 14954"/>
                    <a:gd name="connsiteY4" fmla="*/ 4763 h 15525"/>
                    <a:gd name="connsiteX5" fmla="*/ 476 w 14954"/>
                    <a:gd name="connsiteY5" fmla="*/ 2572 h 15525"/>
                    <a:gd name="connsiteX6" fmla="*/ 3905 w 14954"/>
                    <a:gd name="connsiteY6" fmla="*/ 7525 h 15525"/>
                    <a:gd name="connsiteX7" fmla="*/ 0 w 14954"/>
                    <a:gd name="connsiteY7" fmla="*/ 12097 h 15525"/>
                    <a:gd name="connsiteX8" fmla="*/ 5810 w 14954"/>
                    <a:gd name="connsiteY8" fmla="*/ 10382 h 15525"/>
                    <a:gd name="connsiteX9" fmla="*/ 8954 w 14954"/>
                    <a:gd name="connsiteY9" fmla="*/ 15526 h 15525"/>
                    <a:gd name="connsiteX10" fmla="*/ 9144 w 14954"/>
                    <a:gd name="connsiteY10" fmla="*/ 9430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525">
                      <a:moveTo>
                        <a:pt x="9144" y="9430"/>
                      </a:moveTo>
                      <a:lnTo>
                        <a:pt x="14954" y="8001"/>
                      </a:lnTo>
                      <a:lnTo>
                        <a:pt x="9239" y="6001"/>
                      </a:lnTo>
                      <a:lnTo>
                        <a:pt x="9716" y="0"/>
                      </a:lnTo>
                      <a:lnTo>
                        <a:pt x="6001" y="4763"/>
                      </a:lnTo>
                      <a:lnTo>
                        <a:pt x="476" y="2572"/>
                      </a:lnTo>
                      <a:lnTo>
                        <a:pt x="3905" y="7525"/>
                      </a:lnTo>
                      <a:lnTo>
                        <a:pt x="0" y="12097"/>
                      </a:lnTo>
                      <a:lnTo>
                        <a:pt x="5810" y="10382"/>
                      </a:lnTo>
                      <a:lnTo>
                        <a:pt x="8954" y="15526"/>
                      </a:lnTo>
                      <a:lnTo>
                        <a:pt x="9144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2" name="Freeform: Shape 1731">
                  <a:extLst>
                    <a:ext uri="{FF2B5EF4-FFF2-40B4-BE49-F238E27FC236}">
                      <a16:creationId xmlns:a16="http://schemas.microsoft.com/office/drawing/2014/main" id="{F4BB077C-3BB2-A0E2-A482-801B161A3703}"/>
                    </a:ext>
                  </a:extLst>
                </p:cNvPr>
                <p:cNvSpPr/>
                <p:nvPr/>
              </p:nvSpPr>
              <p:spPr>
                <a:xfrm>
                  <a:off x="10147831" y="2082599"/>
                  <a:ext cx="15621" cy="15144"/>
                </a:xfrm>
                <a:custGeom>
                  <a:avLst/>
                  <a:gdLst>
                    <a:gd name="connsiteX0" fmla="*/ 9525 w 15621"/>
                    <a:gd name="connsiteY0" fmla="*/ 9430 h 15144"/>
                    <a:gd name="connsiteX1" fmla="*/ 15621 w 15621"/>
                    <a:gd name="connsiteY1" fmla="*/ 9811 h 15144"/>
                    <a:gd name="connsiteX2" fmla="*/ 10763 w 15621"/>
                    <a:gd name="connsiteY2" fmla="*/ 6096 h 15144"/>
                    <a:gd name="connsiteX3" fmla="*/ 13049 w 15621"/>
                    <a:gd name="connsiteY3" fmla="*/ 476 h 15144"/>
                    <a:gd name="connsiteX4" fmla="*/ 8096 w 15621"/>
                    <a:gd name="connsiteY4" fmla="*/ 4001 h 15144"/>
                    <a:gd name="connsiteX5" fmla="*/ 3429 w 15621"/>
                    <a:gd name="connsiteY5" fmla="*/ 0 h 15144"/>
                    <a:gd name="connsiteX6" fmla="*/ 5144 w 15621"/>
                    <a:gd name="connsiteY6" fmla="*/ 5906 h 15144"/>
                    <a:gd name="connsiteX7" fmla="*/ 0 w 15621"/>
                    <a:gd name="connsiteY7" fmla="*/ 9144 h 15144"/>
                    <a:gd name="connsiteX8" fmla="*/ 6096 w 15621"/>
                    <a:gd name="connsiteY8" fmla="*/ 9239 h 15144"/>
                    <a:gd name="connsiteX9" fmla="*/ 7525 w 15621"/>
                    <a:gd name="connsiteY9" fmla="*/ 15145 h 15144"/>
                    <a:gd name="connsiteX10" fmla="*/ 9525 w 15621"/>
                    <a:gd name="connsiteY10" fmla="*/ 943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1" h="15144">
                      <a:moveTo>
                        <a:pt x="9525" y="9430"/>
                      </a:moveTo>
                      <a:lnTo>
                        <a:pt x="15621" y="9811"/>
                      </a:lnTo>
                      <a:lnTo>
                        <a:pt x="10763" y="6096"/>
                      </a:lnTo>
                      <a:lnTo>
                        <a:pt x="13049" y="476"/>
                      </a:lnTo>
                      <a:lnTo>
                        <a:pt x="8096" y="4001"/>
                      </a:lnTo>
                      <a:lnTo>
                        <a:pt x="3429" y="0"/>
                      </a:lnTo>
                      <a:lnTo>
                        <a:pt x="5144" y="5906"/>
                      </a:lnTo>
                      <a:lnTo>
                        <a:pt x="0" y="9144"/>
                      </a:lnTo>
                      <a:lnTo>
                        <a:pt x="6096" y="9239"/>
                      </a:lnTo>
                      <a:lnTo>
                        <a:pt x="7525" y="15145"/>
                      </a:lnTo>
                      <a:lnTo>
                        <a:pt x="9525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3" name="Freeform: Shape 1732">
                  <a:extLst>
                    <a:ext uri="{FF2B5EF4-FFF2-40B4-BE49-F238E27FC236}">
                      <a16:creationId xmlns:a16="http://schemas.microsoft.com/office/drawing/2014/main" id="{5F033BB1-7A9C-F504-3CD3-8B445D4AC252}"/>
                    </a:ext>
                  </a:extLst>
                </p:cNvPr>
                <p:cNvSpPr/>
                <p:nvPr/>
              </p:nvSpPr>
              <p:spPr>
                <a:xfrm>
                  <a:off x="10152879" y="2318343"/>
                  <a:ext cx="15240" cy="15716"/>
                </a:xfrm>
                <a:custGeom>
                  <a:avLst/>
                  <a:gdLst>
                    <a:gd name="connsiteX0" fmla="*/ 9144 w 15240"/>
                    <a:gd name="connsiteY0" fmla="*/ 10858 h 15716"/>
                    <a:gd name="connsiteX1" fmla="*/ 14859 w 15240"/>
                    <a:gd name="connsiteY1" fmla="*/ 13240 h 15716"/>
                    <a:gd name="connsiteX2" fmla="*/ 11335 w 15240"/>
                    <a:gd name="connsiteY2" fmla="*/ 8096 h 15716"/>
                    <a:gd name="connsiteX3" fmla="*/ 15240 w 15240"/>
                    <a:gd name="connsiteY3" fmla="*/ 3429 h 15716"/>
                    <a:gd name="connsiteX4" fmla="*/ 9335 w 15240"/>
                    <a:gd name="connsiteY4" fmla="*/ 5144 h 15716"/>
                    <a:gd name="connsiteX5" fmla="*/ 6096 w 15240"/>
                    <a:gd name="connsiteY5" fmla="*/ 0 h 15716"/>
                    <a:gd name="connsiteX6" fmla="*/ 6001 w 15240"/>
                    <a:gd name="connsiteY6" fmla="*/ 6096 h 15716"/>
                    <a:gd name="connsiteX7" fmla="*/ 0 w 15240"/>
                    <a:gd name="connsiteY7" fmla="*/ 7620 h 15716"/>
                    <a:gd name="connsiteX8" fmla="*/ 5810 w 15240"/>
                    <a:gd name="connsiteY8" fmla="*/ 9620 h 15716"/>
                    <a:gd name="connsiteX9" fmla="*/ 5429 w 15240"/>
                    <a:gd name="connsiteY9" fmla="*/ 15716 h 15716"/>
                    <a:gd name="connsiteX10" fmla="*/ 9144 w 15240"/>
                    <a:gd name="connsiteY10" fmla="*/ 10858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0" h="15716">
                      <a:moveTo>
                        <a:pt x="9144" y="10858"/>
                      </a:moveTo>
                      <a:lnTo>
                        <a:pt x="14859" y="13240"/>
                      </a:lnTo>
                      <a:lnTo>
                        <a:pt x="11335" y="8096"/>
                      </a:lnTo>
                      <a:lnTo>
                        <a:pt x="15240" y="3429"/>
                      </a:lnTo>
                      <a:lnTo>
                        <a:pt x="9335" y="5144"/>
                      </a:lnTo>
                      <a:lnTo>
                        <a:pt x="6096" y="0"/>
                      </a:lnTo>
                      <a:lnTo>
                        <a:pt x="6001" y="6096"/>
                      </a:lnTo>
                      <a:lnTo>
                        <a:pt x="0" y="7620"/>
                      </a:lnTo>
                      <a:lnTo>
                        <a:pt x="5810" y="9620"/>
                      </a:lnTo>
                      <a:lnTo>
                        <a:pt x="5429" y="15716"/>
                      </a:lnTo>
                      <a:lnTo>
                        <a:pt x="9144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4" name="Freeform: Shape 1733">
                  <a:extLst>
                    <a:ext uri="{FF2B5EF4-FFF2-40B4-BE49-F238E27FC236}">
                      <a16:creationId xmlns:a16="http://schemas.microsoft.com/office/drawing/2014/main" id="{13A6252C-CA76-1974-9A34-9F297162BC2A}"/>
                    </a:ext>
                  </a:extLst>
                </p:cNvPr>
                <p:cNvSpPr/>
                <p:nvPr/>
              </p:nvSpPr>
              <p:spPr>
                <a:xfrm>
                  <a:off x="10080966" y="2162419"/>
                  <a:ext cx="15620" cy="16097"/>
                </a:xfrm>
                <a:custGeom>
                  <a:avLst/>
                  <a:gdLst>
                    <a:gd name="connsiteX0" fmla="*/ 6001 w 15620"/>
                    <a:gd name="connsiteY0" fmla="*/ 10763 h 16097"/>
                    <a:gd name="connsiteX1" fmla="*/ 9334 w 15620"/>
                    <a:gd name="connsiteY1" fmla="*/ 16097 h 16097"/>
                    <a:gd name="connsiteX2" fmla="*/ 9525 w 15620"/>
                    <a:gd name="connsiteY2" fmla="*/ 9811 h 16097"/>
                    <a:gd name="connsiteX3" fmla="*/ 15621 w 15620"/>
                    <a:gd name="connsiteY3" fmla="*/ 8287 h 16097"/>
                    <a:gd name="connsiteX4" fmla="*/ 9620 w 15620"/>
                    <a:gd name="connsiteY4" fmla="*/ 6191 h 16097"/>
                    <a:gd name="connsiteX5" fmla="*/ 10096 w 15620"/>
                    <a:gd name="connsiteY5" fmla="*/ 0 h 16097"/>
                    <a:gd name="connsiteX6" fmla="*/ 6287 w 15620"/>
                    <a:gd name="connsiteY6" fmla="*/ 4953 h 16097"/>
                    <a:gd name="connsiteX7" fmla="*/ 476 w 15620"/>
                    <a:gd name="connsiteY7" fmla="*/ 2572 h 16097"/>
                    <a:gd name="connsiteX8" fmla="*/ 4096 w 15620"/>
                    <a:gd name="connsiteY8" fmla="*/ 7715 h 16097"/>
                    <a:gd name="connsiteX9" fmla="*/ 0 w 15620"/>
                    <a:gd name="connsiteY9" fmla="*/ 12573 h 16097"/>
                    <a:gd name="connsiteX10" fmla="*/ 6001 w 15620"/>
                    <a:gd name="connsiteY10" fmla="*/ 10763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0" h="16097">
                      <a:moveTo>
                        <a:pt x="6001" y="10763"/>
                      </a:moveTo>
                      <a:lnTo>
                        <a:pt x="9334" y="16097"/>
                      </a:lnTo>
                      <a:lnTo>
                        <a:pt x="9525" y="9811"/>
                      </a:lnTo>
                      <a:lnTo>
                        <a:pt x="15621" y="8287"/>
                      </a:lnTo>
                      <a:lnTo>
                        <a:pt x="9620" y="6191"/>
                      </a:lnTo>
                      <a:lnTo>
                        <a:pt x="10096" y="0"/>
                      </a:lnTo>
                      <a:lnTo>
                        <a:pt x="6287" y="4953"/>
                      </a:lnTo>
                      <a:lnTo>
                        <a:pt x="476" y="2572"/>
                      </a:lnTo>
                      <a:lnTo>
                        <a:pt x="4096" y="7715"/>
                      </a:lnTo>
                      <a:lnTo>
                        <a:pt x="0" y="12573"/>
                      </a:lnTo>
                      <a:lnTo>
                        <a:pt x="6001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5" name="Freeform: Shape 1734">
                  <a:extLst>
                    <a:ext uri="{FF2B5EF4-FFF2-40B4-BE49-F238E27FC236}">
                      <a16:creationId xmlns:a16="http://schemas.microsoft.com/office/drawing/2014/main" id="{359AB8C7-82B2-AF41-49A2-89B28BC3904D}"/>
                    </a:ext>
                  </a:extLst>
                </p:cNvPr>
                <p:cNvSpPr/>
                <p:nvPr/>
              </p:nvSpPr>
              <p:spPr>
                <a:xfrm>
                  <a:off x="9979905" y="1595015"/>
                  <a:ext cx="16287" cy="15716"/>
                </a:xfrm>
                <a:custGeom>
                  <a:avLst/>
                  <a:gdLst>
                    <a:gd name="connsiteX0" fmla="*/ 6382 w 16287"/>
                    <a:gd name="connsiteY0" fmla="*/ 9525 h 15716"/>
                    <a:gd name="connsiteX1" fmla="*/ 7906 w 16287"/>
                    <a:gd name="connsiteY1" fmla="*/ 15716 h 15716"/>
                    <a:gd name="connsiteX2" fmla="*/ 10001 w 16287"/>
                    <a:gd name="connsiteY2" fmla="*/ 9716 h 15716"/>
                    <a:gd name="connsiteX3" fmla="*/ 16288 w 16287"/>
                    <a:gd name="connsiteY3" fmla="*/ 10192 h 15716"/>
                    <a:gd name="connsiteX4" fmla="*/ 11240 w 16287"/>
                    <a:gd name="connsiteY4" fmla="*/ 6286 h 15716"/>
                    <a:gd name="connsiteX5" fmla="*/ 13716 w 16287"/>
                    <a:gd name="connsiteY5" fmla="*/ 476 h 15716"/>
                    <a:gd name="connsiteX6" fmla="*/ 8477 w 16287"/>
                    <a:gd name="connsiteY6" fmla="*/ 4096 h 15716"/>
                    <a:gd name="connsiteX7" fmla="*/ 3620 w 16287"/>
                    <a:gd name="connsiteY7" fmla="*/ 0 h 15716"/>
                    <a:gd name="connsiteX8" fmla="*/ 5429 w 16287"/>
                    <a:gd name="connsiteY8" fmla="*/ 6001 h 15716"/>
                    <a:gd name="connsiteX9" fmla="*/ 0 w 16287"/>
                    <a:gd name="connsiteY9" fmla="*/ 9430 h 15716"/>
                    <a:gd name="connsiteX10" fmla="*/ 6382 w 16287"/>
                    <a:gd name="connsiteY10" fmla="*/ 9525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382" y="9525"/>
                      </a:moveTo>
                      <a:lnTo>
                        <a:pt x="7906" y="15716"/>
                      </a:lnTo>
                      <a:lnTo>
                        <a:pt x="10001" y="9716"/>
                      </a:lnTo>
                      <a:lnTo>
                        <a:pt x="16288" y="10192"/>
                      </a:lnTo>
                      <a:lnTo>
                        <a:pt x="11240" y="6286"/>
                      </a:lnTo>
                      <a:lnTo>
                        <a:pt x="13716" y="476"/>
                      </a:lnTo>
                      <a:lnTo>
                        <a:pt x="8477" y="4096"/>
                      </a:lnTo>
                      <a:lnTo>
                        <a:pt x="3620" y="0"/>
                      </a:lnTo>
                      <a:lnTo>
                        <a:pt x="5429" y="6001"/>
                      </a:lnTo>
                      <a:lnTo>
                        <a:pt x="0" y="9430"/>
                      </a:lnTo>
                      <a:lnTo>
                        <a:pt x="6382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6" name="Freeform: Shape 1735">
                  <a:extLst>
                    <a:ext uri="{FF2B5EF4-FFF2-40B4-BE49-F238E27FC236}">
                      <a16:creationId xmlns:a16="http://schemas.microsoft.com/office/drawing/2014/main" id="{3193F4F1-C718-BCA3-D171-A41456BD0182}"/>
                    </a:ext>
                  </a:extLst>
                </p:cNvPr>
                <p:cNvSpPr/>
                <p:nvPr/>
              </p:nvSpPr>
              <p:spPr>
                <a:xfrm>
                  <a:off x="9956379" y="1611303"/>
                  <a:ext cx="15906" cy="16478"/>
                </a:xfrm>
                <a:custGeom>
                  <a:avLst/>
                  <a:gdLst>
                    <a:gd name="connsiteX0" fmla="*/ 6096 w 15906"/>
                    <a:gd name="connsiteY0" fmla="*/ 10096 h 16478"/>
                    <a:gd name="connsiteX1" fmla="*/ 5620 w 15906"/>
                    <a:gd name="connsiteY1" fmla="*/ 16478 h 16478"/>
                    <a:gd name="connsiteX2" fmla="*/ 9525 w 15906"/>
                    <a:gd name="connsiteY2" fmla="*/ 11335 h 16478"/>
                    <a:gd name="connsiteX3" fmla="*/ 15430 w 15906"/>
                    <a:gd name="connsiteY3" fmla="*/ 13811 h 16478"/>
                    <a:gd name="connsiteX4" fmla="*/ 11811 w 15906"/>
                    <a:gd name="connsiteY4" fmla="*/ 8477 h 16478"/>
                    <a:gd name="connsiteX5" fmla="*/ 15907 w 15906"/>
                    <a:gd name="connsiteY5" fmla="*/ 3619 h 16478"/>
                    <a:gd name="connsiteX6" fmla="*/ 9811 w 15906"/>
                    <a:gd name="connsiteY6" fmla="*/ 5429 h 16478"/>
                    <a:gd name="connsiteX7" fmla="*/ 6382 w 15906"/>
                    <a:gd name="connsiteY7" fmla="*/ 0 h 16478"/>
                    <a:gd name="connsiteX8" fmla="*/ 6287 w 15906"/>
                    <a:gd name="connsiteY8" fmla="*/ 6382 h 16478"/>
                    <a:gd name="connsiteX9" fmla="*/ 0 w 15906"/>
                    <a:gd name="connsiteY9" fmla="*/ 7906 h 16478"/>
                    <a:gd name="connsiteX10" fmla="*/ 6096 w 15906"/>
                    <a:gd name="connsiteY10" fmla="*/ 10096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6478">
                      <a:moveTo>
                        <a:pt x="6096" y="10096"/>
                      </a:moveTo>
                      <a:lnTo>
                        <a:pt x="5620" y="16478"/>
                      </a:lnTo>
                      <a:lnTo>
                        <a:pt x="9525" y="11335"/>
                      </a:lnTo>
                      <a:lnTo>
                        <a:pt x="15430" y="13811"/>
                      </a:lnTo>
                      <a:lnTo>
                        <a:pt x="11811" y="8477"/>
                      </a:lnTo>
                      <a:lnTo>
                        <a:pt x="15907" y="3619"/>
                      </a:lnTo>
                      <a:lnTo>
                        <a:pt x="9811" y="5429"/>
                      </a:lnTo>
                      <a:lnTo>
                        <a:pt x="6382" y="0"/>
                      </a:lnTo>
                      <a:lnTo>
                        <a:pt x="6287" y="6382"/>
                      </a:lnTo>
                      <a:lnTo>
                        <a:pt x="0" y="7906"/>
                      </a:lnTo>
                      <a:lnTo>
                        <a:pt x="6096" y="10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7" name="Freeform: Shape 1736">
                  <a:extLst>
                    <a:ext uri="{FF2B5EF4-FFF2-40B4-BE49-F238E27FC236}">
                      <a16:creationId xmlns:a16="http://schemas.microsoft.com/office/drawing/2014/main" id="{86FF25C8-2DFE-AA7C-2312-101062B03C74}"/>
                    </a:ext>
                  </a:extLst>
                </p:cNvPr>
                <p:cNvSpPr/>
                <p:nvPr/>
              </p:nvSpPr>
              <p:spPr>
                <a:xfrm>
                  <a:off x="9955331" y="1801136"/>
                  <a:ext cx="16573" cy="16097"/>
                </a:xfrm>
                <a:custGeom>
                  <a:avLst/>
                  <a:gdLst>
                    <a:gd name="connsiteX0" fmla="*/ 5144 w 16573"/>
                    <a:gd name="connsiteY0" fmla="*/ 9620 h 16097"/>
                    <a:gd name="connsiteX1" fmla="*/ 2667 w 16573"/>
                    <a:gd name="connsiteY1" fmla="*/ 15621 h 16097"/>
                    <a:gd name="connsiteX2" fmla="*/ 8001 w 16573"/>
                    <a:gd name="connsiteY2" fmla="*/ 11906 h 16097"/>
                    <a:gd name="connsiteX3" fmla="*/ 12954 w 16573"/>
                    <a:gd name="connsiteY3" fmla="*/ 16097 h 16097"/>
                    <a:gd name="connsiteX4" fmla="*/ 11144 w 16573"/>
                    <a:gd name="connsiteY4" fmla="*/ 9906 h 16097"/>
                    <a:gd name="connsiteX5" fmla="*/ 16573 w 16573"/>
                    <a:gd name="connsiteY5" fmla="*/ 6477 h 16097"/>
                    <a:gd name="connsiteX6" fmla="*/ 10096 w 16573"/>
                    <a:gd name="connsiteY6" fmla="*/ 6286 h 16097"/>
                    <a:gd name="connsiteX7" fmla="*/ 8572 w 16573"/>
                    <a:gd name="connsiteY7" fmla="*/ 0 h 16097"/>
                    <a:gd name="connsiteX8" fmla="*/ 6477 w 16573"/>
                    <a:gd name="connsiteY8" fmla="*/ 6096 h 16097"/>
                    <a:gd name="connsiteX9" fmla="*/ 0 w 16573"/>
                    <a:gd name="connsiteY9" fmla="*/ 5620 h 16097"/>
                    <a:gd name="connsiteX10" fmla="*/ 5144 w 16573"/>
                    <a:gd name="connsiteY10" fmla="*/ 9620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6097">
                      <a:moveTo>
                        <a:pt x="5144" y="9620"/>
                      </a:moveTo>
                      <a:lnTo>
                        <a:pt x="2667" y="15621"/>
                      </a:lnTo>
                      <a:lnTo>
                        <a:pt x="8001" y="11906"/>
                      </a:lnTo>
                      <a:lnTo>
                        <a:pt x="12954" y="16097"/>
                      </a:lnTo>
                      <a:lnTo>
                        <a:pt x="11144" y="9906"/>
                      </a:lnTo>
                      <a:lnTo>
                        <a:pt x="16573" y="6477"/>
                      </a:lnTo>
                      <a:lnTo>
                        <a:pt x="10096" y="6286"/>
                      </a:lnTo>
                      <a:lnTo>
                        <a:pt x="8572" y="0"/>
                      </a:lnTo>
                      <a:lnTo>
                        <a:pt x="6477" y="6096"/>
                      </a:lnTo>
                      <a:lnTo>
                        <a:pt x="0" y="5620"/>
                      </a:lnTo>
                      <a:lnTo>
                        <a:pt x="5144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8" name="Freeform: Shape 1737">
                  <a:extLst>
                    <a:ext uri="{FF2B5EF4-FFF2-40B4-BE49-F238E27FC236}">
                      <a16:creationId xmlns:a16="http://schemas.microsoft.com/office/drawing/2014/main" id="{C0224F39-6C41-3926-7014-5FF680AE1487}"/>
                    </a:ext>
                  </a:extLst>
                </p:cNvPr>
                <p:cNvSpPr/>
                <p:nvPr/>
              </p:nvSpPr>
              <p:spPr>
                <a:xfrm>
                  <a:off x="9919422" y="1727507"/>
                  <a:ext cx="16192" cy="16764"/>
                </a:xfrm>
                <a:custGeom>
                  <a:avLst/>
                  <a:gdLst>
                    <a:gd name="connsiteX0" fmla="*/ 4191 w 16192"/>
                    <a:gd name="connsiteY0" fmla="*/ 8096 h 16764"/>
                    <a:gd name="connsiteX1" fmla="*/ 0 w 16192"/>
                    <a:gd name="connsiteY1" fmla="*/ 13049 h 16764"/>
                    <a:gd name="connsiteX2" fmla="*/ 6287 w 16192"/>
                    <a:gd name="connsiteY2" fmla="*/ 11240 h 16764"/>
                    <a:gd name="connsiteX3" fmla="*/ 9716 w 16192"/>
                    <a:gd name="connsiteY3" fmla="*/ 16764 h 16764"/>
                    <a:gd name="connsiteX4" fmla="*/ 9906 w 16192"/>
                    <a:gd name="connsiteY4" fmla="*/ 10192 h 16764"/>
                    <a:gd name="connsiteX5" fmla="*/ 16193 w 16192"/>
                    <a:gd name="connsiteY5" fmla="*/ 8668 h 16764"/>
                    <a:gd name="connsiteX6" fmla="*/ 10097 w 16192"/>
                    <a:gd name="connsiteY6" fmla="*/ 6477 h 16764"/>
                    <a:gd name="connsiteX7" fmla="*/ 10478 w 16192"/>
                    <a:gd name="connsiteY7" fmla="*/ 0 h 16764"/>
                    <a:gd name="connsiteX8" fmla="*/ 6572 w 16192"/>
                    <a:gd name="connsiteY8" fmla="*/ 5144 h 16764"/>
                    <a:gd name="connsiteX9" fmla="*/ 476 w 16192"/>
                    <a:gd name="connsiteY9" fmla="*/ 2667 h 16764"/>
                    <a:gd name="connsiteX10" fmla="*/ 4191 w 16192"/>
                    <a:gd name="connsiteY10" fmla="*/ 8096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2" h="16764">
                      <a:moveTo>
                        <a:pt x="4191" y="8096"/>
                      </a:moveTo>
                      <a:lnTo>
                        <a:pt x="0" y="13049"/>
                      </a:lnTo>
                      <a:lnTo>
                        <a:pt x="6287" y="11240"/>
                      </a:lnTo>
                      <a:lnTo>
                        <a:pt x="9716" y="16764"/>
                      </a:lnTo>
                      <a:lnTo>
                        <a:pt x="9906" y="10192"/>
                      </a:lnTo>
                      <a:lnTo>
                        <a:pt x="16193" y="8668"/>
                      </a:lnTo>
                      <a:lnTo>
                        <a:pt x="10097" y="6477"/>
                      </a:lnTo>
                      <a:lnTo>
                        <a:pt x="10478" y="0"/>
                      </a:lnTo>
                      <a:lnTo>
                        <a:pt x="6572" y="5144"/>
                      </a:lnTo>
                      <a:lnTo>
                        <a:pt x="476" y="2667"/>
                      </a:lnTo>
                      <a:lnTo>
                        <a:pt x="4191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39" name="Freeform: Shape 1738">
                  <a:extLst>
                    <a:ext uri="{FF2B5EF4-FFF2-40B4-BE49-F238E27FC236}">
                      <a16:creationId xmlns:a16="http://schemas.microsoft.com/office/drawing/2014/main" id="{9B55229F-C480-68C7-D28A-2B6EFAFDAC91}"/>
                    </a:ext>
                  </a:extLst>
                </p:cNvPr>
                <p:cNvSpPr/>
                <p:nvPr/>
              </p:nvSpPr>
              <p:spPr>
                <a:xfrm>
                  <a:off x="9910659" y="1863334"/>
                  <a:ext cx="16954" cy="16287"/>
                </a:xfrm>
                <a:custGeom>
                  <a:avLst/>
                  <a:gdLst>
                    <a:gd name="connsiteX0" fmla="*/ 5620 w 16954"/>
                    <a:gd name="connsiteY0" fmla="*/ 6286 h 16287"/>
                    <a:gd name="connsiteX1" fmla="*/ 0 w 16954"/>
                    <a:gd name="connsiteY1" fmla="*/ 9811 h 16287"/>
                    <a:gd name="connsiteX2" fmla="*/ 6572 w 16954"/>
                    <a:gd name="connsiteY2" fmla="*/ 9906 h 16287"/>
                    <a:gd name="connsiteX3" fmla="*/ 8191 w 16954"/>
                    <a:gd name="connsiteY3" fmla="*/ 16288 h 16287"/>
                    <a:gd name="connsiteX4" fmla="*/ 10382 w 16954"/>
                    <a:gd name="connsiteY4" fmla="*/ 10096 h 16287"/>
                    <a:gd name="connsiteX5" fmla="*/ 16954 w 16954"/>
                    <a:gd name="connsiteY5" fmla="*/ 10573 h 16287"/>
                    <a:gd name="connsiteX6" fmla="*/ 11716 w 16954"/>
                    <a:gd name="connsiteY6" fmla="*/ 6572 h 16287"/>
                    <a:gd name="connsiteX7" fmla="*/ 14192 w 16954"/>
                    <a:gd name="connsiteY7" fmla="*/ 476 h 16287"/>
                    <a:gd name="connsiteX8" fmla="*/ 8763 w 16954"/>
                    <a:gd name="connsiteY8" fmla="*/ 4191 h 16287"/>
                    <a:gd name="connsiteX9" fmla="*/ 3715 w 16954"/>
                    <a:gd name="connsiteY9" fmla="*/ 0 h 16287"/>
                    <a:gd name="connsiteX10" fmla="*/ 5620 w 16954"/>
                    <a:gd name="connsiteY10" fmla="*/ 6286 h 1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287">
                      <a:moveTo>
                        <a:pt x="5620" y="6286"/>
                      </a:moveTo>
                      <a:lnTo>
                        <a:pt x="0" y="9811"/>
                      </a:lnTo>
                      <a:lnTo>
                        <a:pt x="6572" y="9906"/>
                      </a:lnTo>
                      <a:lnTo>
                        <a:pt x="8191" y="16288"/>
                      </a:lnTo>
                      <a:lnTo>
                        <a:pt x="10382" y="10096"/>
                      </a:lnTo>
                      <a:lnTo>
                        <a:pt x="16954" y="10573"/>
                      </a:lnTo>
                      <a:lnTo>
                        <a:pt x="11716" y="6572"/>
                      </a:lnTo>
                      <a:lnTo>
                        <a:pt x="14192" y="476"/>
                      </a:lnTo>
                      <a:lnTo>
                        <a:pt x="8763" y="4191"/>
                      </a:lnTo>
                      <a:lnTo>
                        <a:pt x="3715" y="0"/>
                      </a:lnTo>
                      <a:lnTo>
                        <a:pt x="5620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0" name="Freeform: Shape 1739">
                  <a:extLst>
                    <a:ext uri="{FF2B5EF4-FFF2-40B4-BE49-F238E27FC236}">
                      <a16:creationId xmlns:a16="http://schemas.microsoft.com/office/drawing/2014/main" id="{4B771AC6-42C7-DE5E-627D-E5633F677E4F}"/>
                    </a:ext>
                  </a:extLst>
                </p:cNvPr>
                <p:cNvSpPr/>
                <p:nvPr/>
              </p:nvSpPr>
              <p:spPr>
                <a:xfrm>
                  <a:off x="9872368" y="1799802"/>
                  <a:ext cx="16573" cy="17144"/>
                </a:xfrm>
                <a:custGeom>
                  <a:avLst/>
                  <a:gdLst>
                    <a:gd name="connsiteX0" fmla="*/ 6477 w 16573"/>
                    <a:gd name="connsiteY0" fmla="*/ 6667 h 17144"/>
                    <a:gd name="connsiteX1" fmla="*/ 0 w 16573"/>
                    <a:gd name="connsiteY1" fmla="*/ 8287 h 17144"/>
                    <a:gd name="connsiteX2" fmla="*/ 6286 w 16573"/>
                    <a:gd name="connsiteY2" fmla="*/ 10477 h 17144"/>
                    <a:gd name="connsiteX3" fmla="*/ 5810 w 16573"/>
                    <a:gd name="connsiteY3" fmla="*/ 17145 h 17144"/>
                    <a:gd name="connsiteX4" fmla="*/ 9811 w 16573"/>
                    <a:gd name="connsiteY4" fmla="*/ 11811 h 17144"/>
                    <a:gd name="connsiteX5" fmla="*/ 16002 w 16573"/>
                    <a:gd name="connsiteY5" fmla="*/ 14383 h 17144"/>
                    <a:gd name="connsiteX6" fmla="*/ 12192 w 16573"/>
                    <a:gd name="connsiteY6" fmla="*/ 8858 h 17144"/>
                    <a:gd name="connsiteX7" fmla="*/ 16573 w 16573"/>
                    <a:gd name="connsiteY7" fmla="*/ 3715 h 17144"/>
                    <a:gd name="connsiteX8" fmla="*/ 10096 w 16573"/>
                    <a:gd name="connsiteY8" fmla="*/ 5715 h 17144"/>
                    <a:gd name="connsiteX9" fmla="*/ 6572 w 16573"/>
                    <a:gd name="connsiteY9" fmla="*/ 0 h 17144"/>
                    <a:gd name="connsiteX10" fmla="*/ 6477 w 16573"/>
                    <a:gd name="connsiteY10" fmla="*/ 6667 h 17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144">
                      <a:moveTo>
                        <a:pt x="6477" y="6667"/>
                      </a:moveTo>
                      <a:lnTo>
                        <a:pt x="0" y="8287"/>
                      </a:lnTo>
                      <a:lnTo>
                        <a:pt x="6286" y="10477"/>
                      </a:lnTo>
                      <a:lnTo>
                        <a:pt x="5810" y="17145"/>
                      </a:lnTo>
                      <a:lnTo>
                        <a:pt x="9811" y="11811"/>
                      </a:lnTo>
                      <a:lnTo>
                        <a:pt x="16002" y="14383"/>
                      </a:lnTo>
                      <a:lnTo>
                        <a:pt x="12192" y="8858"/>
                      </a:lnTo>
                      <a:lnTo>
                        <a:pt x="16573" y="3715"/>
                      </a:lnTo>
                      <a:lnTo>
                        <a:pt x="10096" y="5715"/>
                      </a:lnTo>
                      <a:lnTo>
                        <a:pt x="6572" y="0"/>
                      </a:lnTo>
                      <a:lnTo>
                        <a:pt x="647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1" name="Freeform: Shape 1740">
                  <a:extLst>
                    <a:ext uri="{FF2B5EF4-FFF2-40B4-BE49-F238E27FC236}">
                      <a16:creationId xmlns:a16="http://schemas.microsoft.com/office/drawing/2014/main" id="{1330E55B-216A-2D0C-5ACE-16FE7956A55C}"/>
                    </a:ext>
                  </a:extLst>
                </p:cNvPr>
                <p:cNvSpPr/>
                <p:nvPr/>
              </p:nvSpPr>
              <p:spPr>
                <a:xfrm>
                  <a:off x="9836459" y="1695980"/>
                  <a:ext cx="17335" cy="16763"/>
                </a:xfrm>
                <a:custGeom>
                  <a:avLst/>
                  <a:gdLst>
                    <a:gd name="connsiteX0" fmla="*/ 6763 w 17335"/>
                    <a:gd name="connsiteY0" fmla="*/ 6382 h 16763"/>
                    <a:gd name="connsiteX1" fmla="*/ 0 w 17335"/>
                    <a:gd name="connsiteY1" fmla="*/ 5905 h 16763"/>
                    <a:gd name="connsiteX2" fmla="*/ 5429 w 17335"/>
                    <a:gd name="connsiteY2" fmla="*/ 10001 h 16763"/>
                    <a:gd name="connsiteX3" fmla="*/ 2858 w 17335"/>
                    <a:gd name="connsiteY3" fmla="*/ 16288 h 16763"/>
                    <a:gd name="connsiteX4" fmla="*/ 8382 w 17335"/>
                    <a:gd name="connsiteY4" fmla="*/ 12382 h 16763"/>
                    <a:gd name="connsiteX5" fmla="*/ 13621 w 17335"/>
                    <a:gd name="connsiteY5" fmla="*/ 16764 h 16763"/>
                    <a:gd name="connsiteX6" fmla="*/ 11621 w 17335"/>
                    <a:gd name="connsiteY6" fmla="*/ 10287 h 16763"/>
                    <a:gd name="connsiteX7" fmla="*/ 17336 w 17335"/>
                    <a:gd name="connsiteY7" fmla="*/ 6763 h 16763"/>
                    <a:gd name="connsiteX8" fmla="*/ 10573 w 17335"/>
                    <a:gd name="connsiteY8" fmla="*/ 6572 h 16763"/>
                    <a:gd name="connsiteX9" fmla="*/ 8954 w 17335"/>
                    <a:gd name="connsiteY9" fmla="*/ 0 h 16763"/>
                    <a:gd name="connsiteX10" fmla="*/ 6763 w 17335"/>
                    <a:gd name="connsiteY10" fmla="*/ 6382 h 16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35" h="16763">
                      <a:moveTo>
                        <a:pt x="6763" y="6382"/>
                      </a:moveTo>
                      <a:lnTo>
                        <a:pt x="0" y="5905"/>
                      </a:lnTo>
                      <a:lnTo>
                        <a:pt x="5429" y="10001"/>
                      </a:lnTo>
                      <a:lnTo>
                        <a:pt x="2858" y="16288"/>
                      </a:lnTo>
                      <a:lnTo>
                        <a:pt x="8382" y="12382"/>
                      </a:lnTo>
                      <a:lnTo>
                        <a:pt x="13621" y="16764"/>
                      </a:lnTo>
                      <a:lnTo>
                        <a:pt x="11621" y="10287"/>
                      </a:lnTo>
                      <a:lnTo>
                        <a:pt x="17336" y="6763"/>
                      </a:lnTo>
                      <a:lnTo>
                        <a:pt x="10573" y="6572"/>
                      </a:lnTo>
                      <a:lnTo>
                        <a:pt x="8954" y="0"/>
                      </a:lnTo>
                      <a:lnTo>
                        <a:pt x="6763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2" name="Freeform: Shape 1741">
                  <a:extLst>
                    <a:ext uri="{FF2B5EF4-FFF2-40B4-BE49-F238E27FC236}">
                      <a16:creationId xmlns:a16="http://schemas.microsoft.com/office/drawing/2014/main" id="{A34006FA-1A57-2C68-4DFD-479D2B700329}"/>
                    </a:ext>
                  </a:extLst>
                </p:cNvPr>
                <p:cNvSpPr/>
                <p:nvPr/>
              </p:nvSpPr>
              <p:spPr>
                <a:xfrm>
                  <a:off x="9792644" y="1764464"/>
                  <a:ext cx="17716" cy="17049"/>
                </a:xfrm>
                <a:custGeom>
                  <a:avLst/>
                  <a:gdLst>
                    <a:gd name="connsiteX0" fmla="*/ 9144 w 17716"/>
                    <a:gd name="connsiteY0" fmla="*/ 4477 h 17049"/>
                    <a:gd name="connsiteX1" fmla="*/ 3905 w 17716"/>
                    <a:gd name="connsiteY1" fmla="*/ 0 h 17049"/>
                    <a:gd name="connsiteX2" fmla="*/ 5810 w 17716"/>
                    <a:gd name="connsiteY2" fmla="*/ 6668 h 17049"/>
                    <a:gd name="connsiteX3" fmla="*/ 0 w 17716"/>
                    <a:gd name="connsiteY3" fmla="*/ 10287 h 17049"/>
                    <a:gd name="connsiteX4" fmla="*/ 6858 w 17716"/>
                    <a:gd name="connsiteY4" fmla="*/ 10382 h 17049"/>
                    <a:gd name="connsiteX5" fmla="*/ 8573 w 17716"/>
                    <a:gd name="connsiteY5" fmla="*/ 17050 h 17049"/>
                    <a:gd name="connsiteX6" fmla="*/ 10859 w 17716"/>
                    <a:gd name="connsiteY6" fmla="*/ 10573 h 17049"/>
                    <a:gd name="connsiteX7" fmla="*/ 17717 w 17716"/>
                    <a:gd name="connsiteY7" fmla="*/ 11049 h 17049"/>
                    <a:gd name="connsiteX8" fmla="*/ 12192 w 17716"/>
                    <a:gd name="connsiteY8" fmla="*/ 6953 h 17049"/>
                    <a:gd name="connsiteX9" fmla="*/ 14764 w 17716"/>
                    <a:gd name="connsiteY9" fmla="*/ 572 h 17049"/>
                    <a:gd name="connsiteX10" fmla="*/ 9144 w 17716"/>
                    <a:gd name="connsiteY10" fmla="*/ 447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7049">
                      <a:moveTo>
                        <a:pt x="9144" y="4477"/>
                      </a:moveTo>
                      <a:lnTo>
                        <a:pt x="3905" y="0"/>
                      </a:lnTo>
                      <a:lnTo>
                        <a:pt x="5810" y="6668"/>
                      </a:lnTo>
                      <a:lnTo>
                        <a:pt x="0" y="10287"/>
                      </a:lnTo>
                      <a:lnTo>
                        <a:pt x="6858" y="10382"/>
                      </a:lnTo>
                      <a:lnTo>
                        <a:pt x="8573" y="17050"/>
                      </a:lnTo>
                      <a:lnTo>
                        <a:pt x="10859" y="10573"/>
                      </a:lnTo>
                      <a:lnTo>
                        <a:pt x="17717" y="11049"/>
                      </a:lnTo>
                      <a:lnTo>
                        <a:pt x="12192" y="6953"/>
                      </a:lnTo>
                      <a:lnTo>
                        <a:pt x="14764" y="572"/>
                      </a:lnTo>
                      <a:lnTo>
                        <a:pt x="9144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3" name="Freeform: Shape 1742">
                  <a:extLst>
                    <a:ext uri="{FF2B5EF4-FFF2-40B4-BE49-F238E27FC236}">
                      <a16:creationId xmlns:a16="http://schemas.microsoft.com/office/drawing/2014/main" id="{6D7E8700-B805-5620-5BF5-72599061B7D8}"/>
                    </a:ext>
                  </a:extLst>
                </p:cNvPr>
                <p:cNvSpPr/>
                <p:nvPr/>
              </p:nvSpPr>
              <p:spPr>
                <a:xfrm>
                  <a:off x="9752353" y="1647783"/>
                  <a:ext cx="32956" cy="34194"/>
                </a:xfrm>
                <a:custGeom>
                  <a:avLst/>
                  <a:gdLst>
                    <a:gd name="connsiteX0" fmla="*/ 20193 w 32956"/>
                    <a:gd name="connsiteY0" fmla="*/ 11335 h 34194"/>
                    <a:gd name="connsiteX1" fmla="*/ 13240 w 32956"/>
                    <a:gd name="connsiteY1" fmla="*/ 0 h 34194"/>
                    <a:gd name="connsiteX2" fmla="*/ 12954 w 32956"/>
                    <a:gd name="connsiteY2" fmla="*/ 13335 h 34194"/>
                    <a:gd name="connsiteX3" fmla="*/ 0 w 32956"/>
                    <a:gd name="connsiteY3" fmla="*/ 16478 h 34194"/>
                    <a:gd name="connsiteX4" fmla="*/ 12573 w 32956"/>
                    <a:gd name="connsiteY4" fmla="*/ 20860 h 34194"/>
                    <a:gd name="connsiteX5" fmla="*/ 11621 w 32956"/>
                    <a:gd name="connsiteY5" fmla="*/ 34195 h 34194"/>
                    <a:gd name="connsiteX6" fmla="*/ 19621 w 32956"/>
                    <a:gd name="connsiteY6" fmla="*/ 23622 h 34194"/>
                    <a:gd name="connsiteX7" fmla="*/ 32004 w 32956"/>
                    <a:gd name="connsiteY7" fmla="*/ 28575 h 34194"/>
                    <a:gd name="connsiteX8" fmla="*/ 24384 w 32956"/>
                    <a:gd name="connsiteY8" fmla="*/ 17621 h 34194"/>
                    <a:gd name="connsiteX9" fmla="*/ 32956 w 32956"/>
                    <a:gd name="connsiteY9" fmla="*/ 7429 h 34194"/>
                    <a:gd name="connsiteX10" fmla="*/ 20193 w 32956"/>
                    <a:gd name="connsiteY10" fmla="*/ 11335 h 34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956" h="34194">
                      <a:moveTo>
                        <a:pt x="20193" y="11335"/>
                      </a:moveTo>
                      <a:lnTo>
                        <a:pt x="13240" y="0"/>
                      </a:lnTo>
                      <a:lnTo>
                        <a:pt x="12954" y="13335"/>
                      </a:lnTo>
                      <a:lnTo>
                        <a:pt x="0" y="16478"/>
                      </a:lnTo>
                      <a:lnTo>
                        <a:pt x="12573" y="20860"/>
                      </a:lnTo>
                      <a:lnTo>
                        <a:pt x="11621" y="34195"/>
                      </a:lnTo>
                      <a:lnTo>
                        <a:pt x="19621" y="23622"/>
                      </a:lnTo>
                      <a:lnTo>
                        <a:pt x="32004" y="28575"/>
                      </a:lnTo>
                      <a:lnTo>
                        <a:pt x="24384" y="17621"/>
                      </a:lnTo>
                      <a:lnTo>
                        <a:pt x="32956" y="7429"/>
                      </a:lnTo>
                      <a:lnTo>
                        <a:pt x="20193" y="11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4" name="Freeform: Shape 1743">
                  <a:extLst>
                    <a:ext uri="{FF2B5EF4-FFF2-40B4-BE49-F238E27FC236}">
                      <a16:creationId xmlns:a16="http://schemas.microsoft.com/office/drawing/2014/main" id="{F695A28A-6F42-CCEA-AD1C-7CADB511088C}"/>
                    </a:ext>
                  </a:extLst>
                </p:cNvPr>
                <p:cNvSpPr/>
                <p:nvPr/>
              </p:nvSpPr>
              <p:spPr>
                <a:xfrm>
                  <a:off x="9805027" y="2110222"/>
                  <a:ext cx="18002" cy="17430"/>
                </a:xfrm>
                <a:custGeom>
                  <a:avLst/>
                  <a:gdLst>
                    <a:gd name="connsiteX0" fmla="*/ 10954 w 18002"/>
                    <a:gd name="connsiteY0" fmla="*/ 6858 h 17430"/>
                    <a:gd name="connsiteX1" fmla="*/ 9334 w 18002"/>
                    <a:gd name="connsiteY1" fmla="*/ 0 h 17430"/>
                    <a:gd name="connsiteX2" fmla="*/ 6953 w 18002"/>
                    <a:gd name="connsiteY2" fmla="*/ 6668 h 17430"/>
                    <a:gd name="connsiteX3" fmla="*/ 0 w 18002"/>
                    <a:gd name="connsiteY3" fmla="*/ 6191 h 17430"/>
                    <a:gd name="connsiteX4" fmla="*/ 5620 w 18002"/>
                    <a:gd name="connsiteY4" fmla="*/ 10382 h 17430"/>
                    <a:gd name="connsiteX5" fmla="*/ 2953 w 18002"/>
                    <a:gd name="connsiteY5" fmla="*/ 16859 h 17430"/>
                    <a:gd name="connsiteX6" fmla="*/ 8668 w 18002"/>
                    <a:gd name="connsiteY6" fmla="*/ 12954 h 17430"/>
                    <a:gd name="connsiteX7" fmla="*/ 14097 w 18002"/>
                    <a:gd name="connsiteY7" fmla="*/ 17431 h 17430"/>
                    <a:gd name="connsiteX8" fmla="*/ 12001 w 18002"/>
                    <a:gd name="connsiteY8" fmla="*/ 10763 h 17430"/>
                    <a:gd name="connsiteX9" fmla="*/ 18002 w 18002"/>
                    <a:gd name="connsiteY9" fmla="*/ 6953 h 17430"/>
                    <a:gd name="connsiteX10" fmla="*/ 10954 w 18002"/>
                    <a:gd name="connsiteY10" fmla="*/ 6858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430">
                      <a:moveTo>
                        <a:pt x="10954" y="6858"/>
                      </a:moveTo>
                      <a:lnTo>
                        <a:pt x="9334" y="0"/>
                      </a:lnTo>
                      <a:lnTo>
                        <a:pt x="6953" y="6668"/>
                      </a:lnTo>
                      <a:lnTo>
                        <a:pt x="0" y="6191"/>
                      </a:lnTo>
                      <a:lnTo>
                        <a:pt x="5620" y="10382"/>
                      </a:lnTo>
                      <a:lnTo>
                        <a:pt x="2953" y="16859"/>
                      </a:lnTo>
                      <a:lnTo>
                        <a:pt x="8668" y="12954"/>
                      </a:lnTo>
                      <a:lnTo>
                        <a:pt x="14097" y="17431"/>
                      </a:lnTo>
                      <a:lnTo>
                        <a:pt x="12001" y="10763"/>
                      </a:lnTo>
                      <a:lnTo>
                        <a:pt x="18002" y="6953"/>
                      </a:lnTo>
                      <a:lnTo>
                        <a:pt x="10954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5" name="Freeform: Shape 1744">
                  <a:extLst>
                    <a:ext uri="{FF2B5EF4-FFF2-40B4-BE49-F238E27FC236}">
                      <a16:creationId xmlns:a16="http://schemas.microsoft.com/office/drawing/2014/main" id="{B743DAEB-51CA-05ED-5216-B0E27BD5C7B9}"/>
                    </a:ext>
                  </a:extLst>
                </p:cNvPr>
                <p:cNvSpPr/>
                <p:nvPr/>
              </p:nvSpPr>
              <p:spPr>
                <a:xfrm>
                  <a:off x="9737304" y="1928199"/>
                  <a:ext cx="17621" cy="18192"/>
                </a:xfrm>
                <a:custGeom>
                  <a:avLst/>
                  <a:gdLst>
                    <a:gd name="connsiteX0" fmla="*/ 10859 w 17621"/>
                    <a:gd name="connsiteY0" fmla="*/ 7049 h 18192"/>
                    <a:gd name="connsiteX1" fmla="*/ 11430 w 17621"/>
                    <a:gd name="connsiteY1" fmla="*/ 0 h 18192"/>
                    <a:gd name="connsiteX2" fmla="*/ 7144 w 17621"/>
                    <a:gd name="connsiteY2" fmla="*/ 5620 h 18192"/>
                    <a:gd name="connsiteX3" fmla="*/ 571 w 17621"/>
                    <a:gd name="connsiteY3" fmla="*/ 2953 h 18192"/>
                    <a:gd name="connsiteX4" fmla="*/ 4572 w 17621"/>
                    <a:gd name="connsiteY4" fmla="*/ 8763 h 18192"/>
                    <a:gd name="connsiteX5" fmla="*/ 0 w 17621"/>
                    <a:gd name="connsiteY5" fmla="*/ 14192 h 18192"/>
                    <a:gd name="connsiteX6" fmla="*/ 6763 w 17621"/>
                    <a:gd name="connsiteY6" fmla="*/ 12192 h 18192"/>
                    <a:gd name="connsiteX7" fmla="*/ 10573 w 17621"/>
                    <a:gd name="connsiteY7" fmla="*/ 18193 h 18192"/>
                    <a:gd name="connsiteX8" fmla="*/ 10668 w 17621"/>
                    <a:gd name="connsiteY8" fmla="*/ 11144 h 18192"/>
                    <a:gd name="connsiteX9" fmla="*/ 17621 w 17621"/>
                    <a:gd name="connsiteY9" fmla="*/ 9430 h 18192"/>
                    <a:gd name="connsiteX10" fmla="*/ 10859 w 17621"/>
                    <a:gd name="connsiteY10" fmla="*/ 7049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8192">
                      <a:moveTo>
                        <a:pt x="10859" y="7049"/>
                      </a:moveTo>
                      <a:lnTo>
                        <a:pt x="11430" y="0"/>
                      </a:lnTo>
                      <a:lnTo>
                        <a:pt x="7144" y="5620"/>
                      </a:lnTo>
                      <a:lnTo>
                        <a:pt x="571" y="2953"/>
                      </a:lnTo>
                      <a:lnTo>
                        <a:pt x="4572" y="8763"/>
                      </a:lnTo>
                      <a:lnTo>
                        <a:pt x="0" y="14192"/>
                      </a:lnTo>
                      <a:lnTo>
                        <a:pt x="6763" y="12192"/>
                      </a:lnTo>
                      <a:lnTo>
                        <a:pt x="10573" y="18193"/>
                      </a:lnTo>
                      <a:lnTo>
                        <a:pt x="10668" y="11144"/>
                      </a:lnTo>
                      <a:lnTo>
                        <a:pt x="17621" y="9430"/>
                      </a:lnTo>
                      <a:lnTo>
                        <a:pt x="10859" y="7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6" name="Freeform: Shape 1745">
                  <a:extLst>
                    <a:ext uri="{FF2B5EF4-FFF2-40B4-BE49-F238E27FC236}">
                      <a16:creationId xmlns:a16="http://schemas.microsoft.com/office/drawing/2014/main" id="{D789074E-09EC-0ED6-A4F2-E149E57B48C7}"/>
                    </a:ext>
                  </a:extLst>
                </p:cNvPr>
                <p:cNvSpPr/>
                <p:nvPr/>
              </p:nvSpPr>
              <p:spPr>
                <a:xfrm>
                  <a:off x="9774832" y="2394829"/>
                  <a:ext cx="18383" cy="17716"/>
                </a:xfrm>
                <a:custGeom>
                  <a:avLst/>
                  <a:gdLst>
                    <a:gd name="connsiteX0" fmla="*/ 12668 w 18383"/>
                    <a:gd name="connsiteY0" fmla="*/ 7144 h 17716"/>
                    <a:gd name="connsiteX1" fmla="*/ 15430 w 18383"/>
                    <a:gd name="connsiteY1" fmla="*/ 476 h 17716"/>
                    <a:gd name="connsiteX2" fmla="*/ 9525 w 18383"/>
                    <a:gd name="connsiteY2" fmla="*/ 4572 h 17716"/>
                    <a:gd name="connsiteX3" fmla="*/ 4001 w 18383"/>
                    <a:gd name="connsiteY3" fmla="*/ 0 h 17716"/>
                    <a:gd name="connsiteX4" fmla="*/ 6096 w 18383"/>
                    <a:gd name="connsiteY4" fmla="*/ 6858 h 17716"/>
                    <a:gd name="connsiteX5" fmla="*/ 0 w 18383"/>
                    <a:gd name="connsiteY5" fmla="*/ 10573 h 17716"/>
                    <a:gd name="connsiteX6" fmla="*/ 7144 w 18383"/>
                    <a:gd name="connsiteY6" fmla="*/ 10763 h 17716"/>
                    <a:gd name="connsiteX7" fmla="*/ 8858 w 18383"/>
                    <a:gd name="connsiteY7" fmla="*/ 17717 h 17716"/>
                    <a:gd name="connsiteX8" fmla="*/ 11239 w 18383"/>
                    <a:gd name="connsiteY8" fmla="*/ 10954 h 17716"/>
                    <a:gd name="connsiteX9" fmla="*/ 18383 w 18383"/>
                    <a:gd name="connsiteY9" fmla="*/ 11430 h 17716"/>
                    <a:gd name="connsiteX10" fmla="*/ 12668 w 18383"/>
                    <a:gd name="connsiteY10" fmla="*/ 7144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716">
                      <a:moveTo>
                        <a:pt x="12668" y="7144"/>
                      </a:moveTo>
                      <a:lnTo>
                        <a:pt x="15430" y="476"/>
                      </a:lnTo>
                      <a:lnTo>
                        <a:pt x="9525" y="4572"/>
                      </a:lnTo>
                      <a:lnTo>
                        <a:pt x="4001" y="0"/>
                      </a:lnTo>
                      <a:lnTo>
                        <a:pt x="6096" y="6858"/>
                      </a:lnTo>
                      <a:lnTo>
                        <a:pt x="0" y="10573"/>
                      </a:lnTo>
                      <a:lnTo>
                        <a:pt x="7144" y="10763"/>
                      </a:lnTo>
                      <a:lnTo>
                        <a:pt x="8858" y="17717"/>
                      </a:lnTo>
                      <a:lnTo>
                        <a:pt x="11239" y="10954"/>
                      </a:lnTo>
                      <a:lnTo>
                        <a:pt x="18383" y="11430"/>
                      </a:lnTo>
                      <a:lnTo>
                        <a:pt x="12668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7" name="Freeform: Shape 1746">
                  <a:extLst>
                    <a:ext uri="{FF2B5EF4-FFF2-40B4-BE49-F238E27FC236}">
                      <a16:creationId xmlns:a16="http://schemas.microsoft.com/office/drawing/2014/main" id="{BD0AE7CD-B5E8-D592-CF51-7676B70A99D1}"/>
                    </a:ext>
                  </a:extLst>
                </p:cNvPr>
                <p:cNvSpPr/>
                <p:nvPr/>
              </p:nvSpPr>
              <p:spPr>
                <a:xfrm>
                  <a:off x="9716349" y="2293102"/>
                  <a:ext cx="18002" cy="18573"/>
                </a:xfrm>
                <a:custGeom>
                  <a:avLst/>
                  <a:gdLst>
                    <a:gd name="connsiteX0" fmla="*/ 13335 w 18002"/>
                    <a:gd name="connsiteY0" fmla="*/ 9525 h 18573"/>
                    <a:gd name="connsiteX1" fmla="*/ 18002 w 18002"/>
                    <a:gd name="connsiteY1" fmla="*/ 4000 h 18573"/>
                    <a:gd name="connsiteX2" fmla="*/ 11049 w 18002"/>
                    <a:gd name="connsiteY2" fmla="*/ 6096 h 18573"/>
                    <a:gd name="connsiteX3" fmla="*/ 7239 w 18002"/>
                    <a:gd name="connsiteY3" fmla="*/ 0 h 18573"/>
                    <a:gd name="connsiteX4" fmla="*/ 7048 w 18002"/>
                    <a:gd name="connsiteY4" fmla="*/ 7144 h 18573"/>
                    <a:gd name="connsiteX5" fmla="*/ 0 w 18002"/>
                    <a:gd name="connsiteY5" fmla="*/ 8953 h 18573"/>
                    <a:gd name="connsiteX6" fmla="*/ 6858 w 18002"/>
                    <a:gd name="connsiteY6" fmla="*/ 11335 h 18573"/>
                    <a:gd name="connsiteX7" fmla="*/ 6382 w 18002"/>
                    <a:gd name="connsiteY7" fmla="*/ 18574 h 18573"/>
                    <a:gd name="connsiteX8" fmla="*/ 10763 w 18002"/>
                    <a:gd name="connsiteY8" fmla="*/ 12763 h 18573"/>
                    <a:gd name="connsiteX9" fmla="*/ 17431 w 18002"/>
                    <a:gd name="connsiteY9" fmla="*/ 15526 h 18573"/>
                    <a:gd name="connsiteX10" fmla="*/ 13335 w 18002"/>
                    <a:gd name="connsiteY10" fmla="*/ 9525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8573">
                      <a:moveTo>
                        <a:pt x="13335" y="9525"/>
                      </a:moveTo>
                      <a:lnTo>
                        <a:pt x="18002" y="4000"/>
                      </a:lnTo>
                      <a:lnTo>
                        <a:pt x="11049" y="6096"/>
                      </a:lnTo>
                      <a:lnTo>
                        <a:pt x="7239" y="0"/>
                      </a:lnTo>
                      <a:lnTo>
                        <a:pt x="7048" y="7144"/>
                      </a:lnTo>
                      <a:lnTo>
                        <a:pt x="0" y="8953"/>
                      </a:lnTo>
                      <a:lnTo>
                        <a:pt x="6858" y="11335"/>
                      </a:lnTo>
                      <a:lnTo>
                        <a:pt x="6382" y="18574"/>
                      </a:lnTo>
                      <a:lnTo>
                        <a:pt x="10763" y="12763"/>
                      </a:lnTo>
                      <a:lnTo>
                        <a:pt x="17431" y="15526"/>
                      </a:lnTo>
                      <a:lnTo>
                        <a:pt x="13335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8" name="Freeform: Shape 1747">
                  <a:extLst>
                    <a:ext uri="{FF2B5EF4-FFF2-40B4-BE49-F238E27FC236}">
                      <a16:creationId xmlns:a16="http://schemas.microsoft.com/office/drawing/2014/main" id="{4C496878-CF2B-3BB3-0761-4DB2AFADA8CA}"/>
                    </a:ext>
                  </a:extLst>
                </p:cNvPr>
                <p:cNvSpPr/>
                <p:nvPr/>
              </p:nvSpPr>
              <p:spPr>
                <a:xfrm>
                  <a:off x="9665295" y="1974491"/>
                  <a:ext cx="18764" cy="18192"/>
                </a:xfrm>
                <a:custGeom>
                  <a:avLst/>
                  <a:gdLst>
                    <a:gd name="connsiteX0" fmla="*/ 12573 w 18764"/>
                    <a:gd name="connsiteY0" fmla="*/ 11144 h 18192"/>
                    <a:gd name="connsiteX1" fmla="*/ 18764 w 18764"/>
                    <a:gd name="connsiteY1" fmla="*/ 7334 h 18192"/>
                    <a:gd name="connsiteX2" fmla="*/ 11430 w 18764"/>
                    <a:gd name="connsiteY2" fmla="*/ 7144 h 18192"/>
                    <a:gd name="connsiteX3" fmla="*/ 9716 w 18764"/>
                    <a:gd name="connsiteY3" fmla="*/ 0 h 18192"/>
                    <a:gd name="connsiteX4" fmla="*/ 7334 w 18764"/>
                    <a:gd name="connsiteY4" fmla="*/ 6953 h 18192"/>
                    <a:gd name="connsiteX5" fmla="*/ 0 w 18764"/>
                    <a:gd name="connsiteY5" fmla="*/ 6382 h 18192"/>
                    <a:gd name="connsiteX6" fmla="*/ 5810 w 18764"/>
                    <a:gd name="connsiteY6" fmla="*/ 10858 h 18192"/>
                    <a:gd name="connsiteX7" fmla="*/ 3048 w 18764"/>
                    <a:gd name="connsiteY7" fmla="*/ 17621 h 18192"/>
                    <a:gd name="connsiteX8" fmla="*/ 9049 w 18764"/>
                    <a:gd name="connsiteY8" fmla="*/ 13430 h 18192"/>
                    <a:gd name="connsiteX9" fmla="*/ 14669 w 18764"/>
                    <a:gd name="connsiteY9" fmla="*/ 18193 h 18192"/>
                    <a:gd name="connsiteX10" fmla="*/ 12573 w 18764"/>
                    <a:gd name="connsiteY10" fmla="*/ 11144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8192">
                      <a:moveTo>
                        <a:pt x="12573" y="11144"/>
                      </a:moveTo>
                      <a:lnTo>
                        <a:pt x="18764" y="7334"/>
                      </a:lnTo>
                      <a:lnTo>
                        <a:pt x="11430" y="7144"/>
                      </a:lnTo>
                      <a:lnTo>
                        <a:pt x="9716" y="0"/>
                      </a:lnTo>
                      <a:lnTo>
                        <a:pt x="7334" y="6953"/>
                      </a:lnTo>
                      <a:lnTo>
                        <a:pt x="0" y="6382"/>
                      </a:lnTo>
                      <a:lnTo>
                        <a:pt x="5810" y="10858"/>
                      </a:lnTo>
                      <a:lnTo>
                        <a:pt x="3048" y="17621"/>
                      </a:lnTo>
                      <a:lnTo>
                        <a:pt x="9049" y="13430"/>
                      </a:lnTo>
                      <a:lnTo>
                        <a:pt x="14669" y="18193"/>
                      </a:lnTo>
                      <a:lnTo>
                        <a:pt x="12573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49" name="Freeform: Shape 1748">
                  <a:extLst>
                    <a:ext uri="{FF2B5EF4-FFF2-40B4-BE49-F238E27FC236}">
                      <a16:creationId xmlns:a16="http://schemas.microsoft.com/office/drawing/2014/main" id="{B72CAF06-A997-10CF-D741-6E50C8453F28}"/>
                    </a:ext>
                  </a:extLst>
                </p:cNvPr>
                <p:cNvSpPr/>
                <p:nvPr/>
              </p:nvSpPr>
              <p:spPr>
                <a:xfrm>
                  <a:off x="9619194" y="1832187"/>
                  <a:ext cx="18288" cy="18954"/>
                </a:xfrm>
                <a:custGeom>
                  <a:avLst/>
                  <a:gdLst>
                    <a:gd name="connsiteX0" fmla="*/ 11144 w 18288"/>
                    <a:gd name="connsiteY0" fmla="*/ 11525 h 18954"/>
                    <a:gd name="connsiteX1" fmla="*/ 18288 w 18288"/>
                    <a:gd name="connsiteY1" fmla="*/ 9811 h 18954"/>
                    <a:gd name="connsiteX2" fmla="*/ 11335 w 18288"/>
                    <a:gd name="connsiteY2" fmla="*/ 7334 h 18954"/>
                    <a:gd name="connsiteX3" fmla="*/ 11906 w 18288"/>
                    <a:gd name="connsiteY3" fmla="*/ 0 h 18954"/>
                    <a:gd name="connsiteX4" fmla="*/ 7429 w 18288"/>
                    <a:gd name="connsiteY4" fmla="*/ 5810 h 18954"/>
                    <a:gd name="connsiteX5" fmla="*/ 571 w 18288"/>
                    <a:gd name="connsiteY5" fmla="*/ 3048 h 18954"/>
                    <a:gd name="connsiteX6" fmla="*/ 4763 w 18288"/>
                    <a:gd name="connsiteY6" fmla="*/ 9144 h 18954"/>
                    <a:gd name="connsiteX7" fmla="*/ 0 w 18288"/>
                    <a:gd name="connsiteY7" fmla="*/ 14764 h 18954"/>
                    <a:gd name="connsiteX8" fmla="*/ 7048 w 18288"/>
                    <a:gd name="connsiteY8" fmla="*/ 12668 h 18954"/>
                    <a:gd name="connsiteX9" fmla="*/ 10954 w 18288"/>
                    <a:gd name="connsiteY9" fmla="*/ 18955 h 18954"/>
                    <a:gd name="connsiteX10" fmla="*/ 11144 w 18288"/>
                    <a:gd name="connsiteY10" fmla="*/ 11525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8" h="18954">
                      <a:moveTo>
                        <a:pt x="11144" y="11525"/>
                      </a:moveTo>
                      <a:lnTo>
                        <a:pt x="18288" y="9811"/>
                      </a:lnTo>
                      <a:lnTo>
                        <a:pt x="11335" y="7334"/>
                      </a:lnTo>
                      <a:lnTo>
                        <a:pt x="11906" y="0"/>
                      </a:lnTo>
                      <a:lnTo>
                        <a:pt x="7429" y="5810"/>
                      </a:lnTo>
                      <a:lnTo>
                        <a:pt x="571" y="3048"/>
                      </a:lnTo>
                      <a:lnTo>
                        <a:pt x="4763" y="9144"/>
                      </a:lnTo>
                      <a:lnTo>
                        <a:pt x="0" y="14764"/>
                      </a:lnTo>
                      <a:lnTo>
                        <a:pt x="7048" y="12668"/>
                      </a:lnTo>
                      <a:lnTo>
                        <a:pt x="10954" y="18955"/>
                      </a:lnTo>
                      <a:lnTo>
                        <a:pt x="11144" y="11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0" name="Freeform: Shape 1749">
                  <a:extLst>
                    <a:ext uri="{FF2B5EF4-FFF2-40B4-BE49-F238E27FC236}">
                      <a16:creationId xmlns:a16="http://schemas.microsoft.com/office/drawing/2014/main" id="{7D6703EF-5CB4-2DD9-A7AB-349B94038C48}"/>
                    </a:ext>
                  </a:extLst>
                </p:cNvPr>
                <p:cNvSpPr/>
                <p:nvPr/>
              </p:nvSpPr>
              <p:spPr>
                <a:xfrm>
                  <a:off x="9694346" y="2367683"/>
                  <a:ext cx="19145" cy="18478"/>
                </a:xfrm>
                <a:custGeom>
                  <a:avLst/>
                  <a:gdLst>
                    <a:gd name="connsiteX0" fmla="*/ 11716 w 19145"/>
                    <a:gd name="connsiteY0" fmla="*/ 11525 h 18478"/>
                    <a:gd name="connsiteX1" fmla="*/ 19145 w 19145"/>
                    <a:gd name="connsiteY1" fmla="*/ 12002 h 18478"/>
                    <a:gd name="connsiteX2" fmla="*/ 13240 w 19145"/>
                    <a:gd name="connsiteY2" fmla="*/ 7525 h 18478"/>
                    <a:gd name="connsiteX3" fmla="*/ 16002 w 19145"/>
                    <a:gd name="connsiteY3" fmla="*/ 572 h 18478"/>
                    <a:gd name="connsiteX4" fmla="*/ 9906 w 19145"/>
                    <a:gd name="connsiteY4" fmla="*/ 4858 h 18478"/>
                    <a:gd name="connsiteX5" fmla="*/ 4191 w 19145"/>
                    <a:gd name="connsiteY5" fmla="*/ 0 h 18478"/>
                    <a:gd name="connsiteX6" fmla="*/ 6287 w 19145"/>
                    <a:gd name="connsiteY6" fmla="*/ 7144 h 18478"/>
                    <a:gd name="connsiteX7" fmla="*/ 0 w 19145"/>
                    <a:gd name="connsiteY7" fmla="*/ 11144 h 18478"/>
                    <a:gd name="connsiteX8" fmla="*/ 7429 w 19145"/>
                    <a:gd name="connsiteY8" fmla="*/ 11335 h 18478"/>
                    <a:gd name="connsiteX9" fmla="*/ 9239 w 19145"/>
                    <a:gd name="connsiteY9" fmla="*/ 18479 h 18478"/>
                    <a:gd name="connsiteX10" fmla="*/ 11716 w 19145"/>
                    <a:gd name="connsiteY10" fmla="*/ 11525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8478">
                      <a:moveTo>
                        <a:pt x="11716" y="11525"/>
                      </a:moveTo>
                      <a:lnTo>
                        <a:pt x="19145" y="12002"/>
                      </a:lnTo>
                      <a:lnTo>
                        <a:pt x="13240" y="7525"/>
                      </a:lnTo>
                      <a:lnTo>
                        <a:pt x="16002" y="572"/>
                      </a:lnTo>
                      <a:lnTo>
                        <a:pt x="9906" y="4858"/>
                      </a:lnTo>
                      <a:lnTo>
                        <a:pt x="4191" y="0"/>
                      </a:lnTo>
                      <a:lnTo>
                        <a:pt x="6287" y="7144"/>
                      </a:lnTo>
                      <a:lnTo>
                        <a:pt x="0" y="11144"/>
                      </a:lnTo>
                      <a:lnTo>
                        <a:pt x="7429" y="11335"/>
                      </a:lnTo>
                      <a:lnTo>
                        <a:pt x="9239" y="18479"/>
                      </a:lnTo>
                      <a:lnTo>
                        <a:pt x="11716" y="11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1" name="Freeform: Shape 1750">
                  <a:extLst>
                    <a:ext uri="{FF2B5EF4-FFF2-40B4-BE49-F238E27FC236}">
                      <a16:creationId xmlns:a16="http://schemas.microsoft.com/office/drawing/2014/main" id="{55F4CA74-1F35-4846-6505-24AD204A65D1}"/>
                    </a:ext>
                  </a:extLst>
                </p:cNvPr>
                <p:cNvSpPr/>
                <p:nvPr/>
              </p:nvSpPr>
              <p:spPr>
                <a:xfrm>
                  <a:off x="9571378" y="1865620"/>
                  <a:ext cx="18668" cy="19335"/>
                </a:xfrm>
                <a:custGeom>
                  <a:avLst/>
                  <a:gdLst>
                    <a:gd name="connsiteX0" fmla="*/ 11144 w 18668"/>
                    <a:gd name="connsiteY0" fmla="*/ 13335 h 19335"/>
                    <a:gd name="connsiteX1" fmla="*/ 18097 w 18668"/>
                    <a:gd name="connsiteY1" fmla="*/ 16193 h 19335"/>
                    <a:gd name="connsiteX2" fmla="*/ 13811 w 18668"/>
                    <a:gd name="connsiteY2" fmla="*/ 10001 h 19335"/>
                    <a:gd name="connsiteX3" fmla="*/ 18669 w 18668"/>
                    <a:gd name="connsiteY3" fmla="*/ 4286 h 19335"/>
                    <a:gd name="connsiteX4" fmla="*/ 11430 w 18668"/>
                    <a:gd name="connsiteY4" fmla="*/ 6382 h 19335"/>
                    <a:gd name="connsiteX5" fmla="*/ 7525 w 18668"/>
                    <a:gd name="connsiteY5" fmla="*/ 0 h 19335"/>
                    <a:gd name="connsiteX6" fmla="*/ 7334 w 18668"/>
                    <a:gd name="connsiteY6" fmla="*/ 7525 h 19335"/>
                    <a:gd name="connsiteX7" fmla="*/ 0 w 18668"/>
                    <a:gd name="connsiteY7" fmla="*/ 9335 h 19335"/>
                    <a:gd name="connsiteX8" fmla="*/ 7144 w 18668"/>
                    <a:gd name="connsiteY8" fmla="*/ 11811 h 19335"/>
                    <a:gd name="connsiteX9" fmla="*/ 6572 w 18668"/>
                    <a:gd name="connsiteY9" fmla="*/ 19336 h 19335"/>
                    <a:gd name="connsiteX10" fmla="*/ 11144 w 18668"/>
                    <a:gd name="connsiteY10" fmla="*/ 1333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8" h="19335">
                      <a:moveTo>
                        <a:pt x="11144" y="13335"/>
                      </a:moveTo>
                      <a:lnTo>
                        <a:pt x="18097" y="16193"/>
                      </a:lnTo>
                      <a:lnTo>
                        <a:pt x="13811" y="10001"/>
                      </a:lnTo>
                      <a:lnTo>
                        <a:pt x="18669" y="4286"/>
                      </a:lnTo>
                      <a:lnTo>
                        <a:pt x="11430" y="6382"/>
                      </a:lnTo>
                      <a:lnTo>
                        <a:pt x="7525" y="0"/>
                      </a:lnTo>
                      <a:lnTo>
                        <a:pt x="7334" y="7525"/>
                      </a:lnTo>
                      <a:lnTo>
                        <a:pt x="0" y="9335"/>
                      </a:lnTo>
                      <a:lnTo>
                        <a:pt x="7144" y="11811"/>
                      </a:lnTo>
                      <a:lnTo>
                        <a:pt x="6572" y="19336"/>
                      </a:lnTo>
                      <a:lnTo>
                        <a:pt x="1114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2" name="Freeform: Shape 1751">
                  <a:extLst>
                    <a:ext uri="{FF2B5EF4-FFF2-40B4-BE49-F238E27FC236}">
                      <a16:creationId xmlns:a16="http://schemas.microsoft.com/office/drawing/2014/main" id="{71FCCEA0-9722-7C82-9344-498E7AAD87AA}"/>
                    </a:ext>
                  </a:extLst>
                </p:cNvPr>
                <p:cNvSpPr/>
                <p:nvPr/>
              </p:nvSpPr>
              <p:spPr>
                <a:xfrm>
                  <a:off x="9551280" y="1907911"/>
                  <a:ext cx="19526" cy="18859"/>
                </a:xfrm>
                <a:custGeom>
                  <a:avLst/>
                  <a:gdLst>
                    <a:gd name="connsiteX0" fmla="*/ 9430 w 19526"/>
                    <a:gd name="connsiteY0" fmla="*/ 14002 h 18859"/>
                    <a:gd name="connsiteX1" fmla="*/ 15240 w 19526"/>
                    <a:gd name="connsiteY1" fmla="*/ 18859 h 18859"/>
                    <a:gd name="connsiteX2" fmla="*/ 13049 w 19526"/>
                    <a:gd name="connsiteY2" fmla="*/ 11621 h 18859"/>
                    <a:gd name="connsiteX3" fmla="*/ 19526 w 19526"/>
                    <a:gd name="connsiteY3" fmla="*/ 7620 h 18859"/>
                    <a:gd name="connsiteX4" fmla="*/ 11906 w 19526"/>
                    <a:gd name="connsiteY4" fmla="*/ 7429 h 18859"/>
                    <a:gd name="connsiteX5" fmla="*/ 10096 w 19526"/>
                    <a:gd name="connsiteY5" fmla="*/ 0 h 18859"/>
                    <a:gd name="connsiteX6" fmla="*/ 7525 w 19526"/>
                    <a:gd name="connsiteY6" fmla="*/ 7239 h 18859"/>
                    <a:gd name="connsiteX7" fmla="*/ 0 w 19526"/>
                    <a:gd name="connsiteY7" fmla="*/ 6667 h 18859"/>
                    <a:gd name="connsiteX8" fmla="*/ 6001 w 19526"/>
                    <a:gd name="connsiteY8" fmla="*/ 11240 h 18859"/>
                    <a:gd name="connsiteX9" fmla="*/ 3143 w 19526"/>
                    <a:gd name="connsiteY9" fmla="*/ 18288 h 18859"/>
                    <a:gd name="connsiteX10" fmla="*/ 9430 w 19526"/>
                    <a:gd name="connsiteY10" fmla="*/ 14002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18859">
                      <a:moveTo>
                        <a:pt x="9430" y="14002"/>
                      </a:moveTo>
                      <a:lnTo>
                        <a:pt x="15240" y="18859"/>
                      </a:lnTo>
                      <a:lnTo>
                        <a:pt x="13049" y="11621"/>
                      </a:lnTo>
                      <a:lnTo>
                        <a:pt x="19526" y="7620"/>
                      </a:lnTo>
                      <a:lnTo>
                        <a:pt x="11906" y="7429"/>
                      </a:lnTo>
                      <a:lnTo>
                        <a:pt x="10096" y="0"/>
                      </a:lnTo>
                      <a:lnTo>
                        <a:pt x="7525" y="7239"/>
                      </a:lnTo>
                      <a:lnTo>
                        <a:pt x="0" y="6667"/>
                      </a:lnTo>
                      <a:lnTo>
                        <a:pt x="6001" y="11240"/>
                      </a:lnTo>
                      <a:lnTo>
                        <a:pt x="3143" y="18288"/>
                      </a:lnTo>
                      <a:lnTo>
                        <a:pt x="9430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3" name="Freeform: Shape 1752">
                  <a:extLst>
                    <a:ext uri="{FF2B5EF4-FFF2-40B4-BE49-F238E27FC236}">
                      <a16:creationId xmlns:a16="http://schemas.microsoft.com/office/drawing/2014/main" id="{991DC680-2F92-ED69-FD67-5A08AA8B69A0}"/>
                    </a:ext>
                  </a:extLst>
                </p:cNvPr>
                <p:cNvSpPr/>
                <p:nvPr/>
              </p:nvSpPr>
              <p:spPr>
                <a:xfrm>
                  <a:off x="9561472" y="1962013"/>
                  <a:ext cx="19050" cy="19716"/>
                </a:xfrm>
                <a:custGeom>
                  <a:avLst/>
                  <a:gdLst>
                    <a:gd name="connsiteX0" fmla="*/ 7429 w 19050"/>
                    <a:gd name="connsiteY0" fmla="*/ 13144 h 19716"/>
                    <a:gd name="connsiteX1" fmla="*/ 11430 w 19050"/>
                    <a:gd name="connsiteY1" fmla="*/ 19717 h 19716"/>
                    <a:gd name="connsiteX2" fmla="*/ 11621 w 19050"/>
                    <a:gd name="connsiteY2" fmla="*/ 12002 h 19716"/>
                    <a:gd name="connsiteX3" fmla="*/ 19050 w 19050"/>
                    <a:gd name="connsiteY3" fmla="*/ 10192 h 19716"/>
                    <a:gd name="connsiteX4" fmla="*/ 11811 w 19050"/>
                    <a:gd name="connsiteY4" fmla="*/ 7620 h 19716"/>
                    <a:gd name="connsiteX5" fmla="*/ 12382 w 19050"/>
                    <a:gd name="connsiteY5" fmla="*/ 0 h 19716"/>
                    <a:gd name="connsiteX6" fmla="*/ 7715 w 19050"/>
                    <a:gd name="connsiteY6" fmla="*/ 6096 h 19716"/>
                    <a:gd name="connsiteX7" fmla="*/ 571 w 19050"/>
                    <a:gd name="connsiteY7" fmla="*/ 3238 h 19716"/>
                    <a:gd name="connsiteX8" fmla="*/ 4953 w 19050"/>
                    <a:gd name="connsiteY8" fmla="*/ 9525 h 19716"/>
                    <a:gd name="connsiteX9" fmla="*/ 0 w 19050"/>
                    <a:gd name="connsiteY9" fmla="*/ 15335 h 19716"/>
                    <a:gd name="connsiteX10" fmla="*/ 7429 w 19050"/>
                    <a:gd name="connsiteY10" fmla="*/ 13144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9716">
                      <a:moveTo>
                        <a:pt x="7429" y="13144"/>
                      </a:moveTo>
                      <a:lnTo>
                        <a:pt x="11430" y="19717"/>
                      </a:lnTo>
                      <a:lnTo>
                        <a:pt x="11621" y="12002"/>
                      </a:lnTo>
                      <a:lnTo>
                        <a:pt x="19050" y="10192"/>
                      </a:lnTo>
                      <a:lnTo>
                        <a:pt x="11811" y="7620"/>
                      </a:lnTo>
                      <a:lnTo>
                        <a:pt x="12382" y="0"/>
                      </a:lnTo>
                      <a:lnTo>
                        <a:pt x="7715" y="6096"/>
                      </a:lnTo>
                      <a:lnTo>
                        <a:pt x="571" y="3238"/>
                      </a:lnTo>
                      <a:lnTo>
                        <a:pt x="4953" y="9525"/>
                      </a:lnTo>
                      <a:lnTo>
                        <a:pt x="0" y="15335"/>
                      </a:lnTo>
                      <a:lnTo>
                        <a:pt x="7429" y="13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4" name="Freeform: Shape 1753">
                  <a:extLst>
                    <a:ext uri="{FF2B5EF4-FFF2-40B4-BE49-F238E27FC236}">
                      <a16:creationId xmlns:a16="http://schemas.microsoft.com/office/drawing/2014/main" id="{4627BFB2-0AC4-8EEF-120E-96E13BA7D696}"/>
                    </a:ext>
                  </a:extLst>
                </p:cNvPr>
                <p:cNvSpPr/>
                <p:nvPr/>
              </p:nvSpPr>
              <p:spPr>
                <a:xfrm>
                  <a:off x="9508418" y="1980111"/>
                  <a:ext cx="19907" cy="19240"/>
                </a:xfrm>
                <a:custGeom>
                  <a:avLst/>
                  <a:gdLst>
                    <a:gd name="connsiteX0" fmla="*/ 7811 w 19907"/>
                    <a:gd name="connsiteY0" fmla="*/ 11716 h 19240"/>
                    <a:gd name="connsiteX1" fmla="*/ 9620 w 19907"/>
                    <a:gd name="connsiteY1" fmla="*/ 19240 h 19240"/>
                    <a:gd name="connsiteX2" fmla="*/ 12192 w 19907"/>
                    <a:gd name="connsiteY2" fmla="*/ 11906 h 19240"/>
                    <a:gd name="connsiteX3" fmla="*/ 19907 w 19907"/>
                    <a:gd name="connsiteY3" fmla="*/ 12478 h 19240"/>
                    <a:gd name="connsiteX4" fmla="*/ 13716 w 19907"/>
                    <a:gd name="connsiteY4" fmla="*/ 7715 h 19240"/>
                    <a:gd name="connsiteX5" fmla="*/ 16669 w 19907"/>
                    <a:gd name="connsiteY5" fmla="*/ 571 h 19240"/>
                    <a:gd name="connsiteX6" fmla="*/ 10287 w 19907"/>
                    <a:gd name="connsiteY6" fmla="*/ 4953 h 19240"/>
                    <a:gd name="connsiteX7" fmla="*/ 4382 w 19907"/>
                    <a:gd name="connsiteY7" fmla="*/ 0 h 19240"/>
                    <a:gd name="connsiteX8" fmla="*/ 6572 w 19907"/>
                    <a:gd name="connsiteY8" fmla="*/ 7429 h 19240"/>
                    <a:gd name="connsiteX9" fmla="*/ 0 w 19907"/>
                    <a:gd name="connsiteY9" fmla="*/ 11525 h 19240"/>
                    <a:gd name="connsiteX10" fmla="*/ 7811 w 19907"/>
                    <a:gd name="connsiteY10" fmla="*/ 11716 h 1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19240">
                      <a:moveTo>
                        <a:pt x="7811" y="11716"/>
                      </a:moveTo>
                      <a:lnTo>
                        <a:pt x="9620" y="19240"/>
                      </a:lnTo>
                      <a:lnTo>
                        <a:pt x="12192" y="11906"/>
                      </a:lnTo>
                      <a:lnTo>
                        <a:pt x="19907" y="12478"/>
                      </a:lnTo>
                      <a:lnTo>
                        <a:pt x="13716" y="7715"/>
                      </a:lnTo>
                      <a:lnTo>
                        <a:pt x="16669" y="571"/>
                      </a:lnTo>
                      <a:lnTo>
                        <a:pt x="10287" y="4953"/>
                      </a:lnTo>
                      <a:lnTo>
                        <a:pt x="4382" y="0"/>
                      </a:lnTo>
                      <a:lnTo>
                        <a:pt x="6572" y="7429"/>
                      </a:lnTo>
                      <a:lnTo>
                        <a:pt x="0" y="11525"/>
                      </a:lnTo>
                      <a:lnTo>
                        <a:pt x="7811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5" name="Freeform: Shape 1754">
                  <a:extLst>
                    <a:ext uri="{FF2B5EF4-FFF2-40B4-BE49-F238E27FC236}">
                      <a16:creationId xmlns:a16="http://schemas.microsoft.com/office/drawing/2014/main" id="{2AC764D4-D5CB-E25E-8BDA-ADABC9B93F16}"/>
                    </a:ext>
                  </a:extLst>
                </p:cNvPr>
                <p:cNvSpPr/>
                <p:nvPr/>
              </p:nvSpPr>
              <p:spPr>
                <a:xfrm>
                  <a:off x="9535945" y="2350347"/>
                  <a:ext cx="19431" cy="20097"/>
                </a:xfrm>
                <a:custGeom>
                  <a:avLst/>
                  <a:gdLst>
                    <a:gd name="connsiteX0" fmla="*/ 7429 w 19431"/>
                    <a:gd name="connsiteY0" fmla="*/ 12287 h 20097"/>
                    <a:gd name="connsiteX1" fmla="*/ 6858 w 19431"/>
                    <a:gd name="connsiteY1" fmla="*/ 20098 h 20097"/>
                    <a:gd name="connsiteX2" fmla="*/ 11621 w 19431"/>
                    <a:gd name="connsiteY2" fmla="*/ 13811 h 20097"/>
                    <a:gd name="connsiteX3" fmla="*/ 18859 w 19431"/>
                    <a:gd name="connsiteY3" fmla="*/ 16764 h 20097"/>
                    <a:gd name="connsiteX4" fmla="*/ 14383 w 19431"/>
                    <a:gd name="connsiteY4" fmla="*/ 10382 h 20097"/>
                    <a:gd name="connsiteX5" fmla="*/ 19431 w 19431"/>
                    <a:gd name="connsiteY5" fmla="*/ 4381 h 20097"/>
                    <a:gd name="connsiteX6" fmla="*/ 11906 w 19431"/>
                    <a:gd name="connsiteY6" fmla="*/ 6572 h 20097"/>
                    <a:gd name="connsiteX7" fmla="*/ 7811 w 19431"/>
                    <a:gd name="connsiteY7" fmla="*/ 0 h 20097"/>
                    <a:gd name="connsiteX8" fmla="*/ 7620 w 19431"/>
                    <a:gd name="connsiteY8" fmla="*/ 7810 h 20097"/>
                    <a:gd name="connsiteX9" fmla="*/ 0 w 19431"/>
                    <a:gd name="connsiteY9" fmla="*/ 9716 h 20097"/>
                    <a:gd name="connsiteX10" fmla="*/ 7429 w 19431"/>
                    <a:gd name="connsiteY10" fmla="*/ 12287 h 20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1" h="20097">
                      <a:moveTo>
                        <a:pt x="7429" y="12287"/>
                      </a:moveTo>
                      <a:lnTo>
                        <a:pt x="6858" y="20098"/>
                      </a:lnTo>
                      <a:lnTo>
                        <a:pt x="11621" y="13811"/>
                      </a:lnTo>
                      <a:lnTo>
                        <a:pt x="18859" y="16764"/>
                      </a:lnTo>
                      <a:lnTo>
                        <a:pt x="14383" y="10382"/>
                      </a:lnTo>
                      <a:lnTo>
                        <a:pt x="19431" y="4381"/>
                      </a:lnTo>
                      <a:lnTo>
                        <a:pt x="11906" y="6572"/>
                      </a:lnTo>
                      <a:lnTo>
                        <a:pt x="7811" y="0"/>
                      </a:lnTo>
                      <a:lnTo>
                        <a:pt x="7620" y="7810"/>
                      </a:lnTo>
                      <a:lnTo>
                        <a:pt x="0" y="9716"/>
                      </a:lnTo>
                      <a:lnTo>
                        <a:pt x="7429" y="12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6" name="Freeform: Shape 1755">
                  <a:extLst>
                    <a:ext uri="{FF2B5EF4-FFF2-40B4-BE49-F238E27FC236}">
                      <a16:creationId xmlns:a16="http://schemas.microsoft.com/office/drawing/2014/main" id="{EAC0ECEE-9AC4-C37F-DB9A-C0417C68C7D0}"/>
                    </a:ext>
                  </a:extLst>
                </p:cNvPr>
                <p:cNvSpPr/>
                <p:nvPr/>
              </p:nvSpPr>
              <p:spPr>
                <a:xfrm>
                  <a:off x="8734988" y="2394829"/>
                  <a:ext cx="20383" cy="19621"/>
                </a:xfrm>
                <a:custGeom>
                  <a:avLst/>
                  <a:gdLst>
                    <a:gd name="connsiteX0" fmla="*/ 6382 w 20383"/>
                    <a:gd name="connsiteY0" fmla="*/ 11621 h 19621"/>
                    <a:gd name="connsiteX1" fmla="*/ 3334 w 20383"/>
                    <a:gd name="connsiteY1" fmla="*/ 19050 h 19621"/>
                    <a:gd name="connsiteX2" fmla="*/ 9906 w 20383"/>
                    <a:gd name="connsiteY2" fmla="*/ 14478 h 19621"/>
                    <a:gd name="connsiteX3" fmla="*/ 15907 w 20383"/>
                    <a:gd name="connsiteY3" fmla="*/ 19621 h 19621"/>
                    <a:gd name="connsiteX4" fmla="*/ 13621 w 20383"/>
                    <a:gd name="connsiteY4" fmla="*/ 12001 h 19621"/>
                    <a:gd name="connsiteX5" fmla="*/ 20383 w 20383"/>
                    <a:gd name="connsiteY5" fmla="*/ 7810 h 19621"/>
                    <a:gd name="connsiteX6" fmla="*/ 12478 w 20383"/>
                    <a:gd name="connsiteY6" fmla="*/ 7620 h 19621"/>
                    <a:gd name="connsiteX7" fmla="*/ 10573 w 20383"/>
                    <a:gd name="connsiteY7" fmla="*/ 0 h 19621"/>
                    <a:gd name="connsiteX8" fmla="*/ 7906 w 20383"/>
                    <a:gd name="connsiteY8" fmla="*/ 7429 h 19621"/>
                    <a:gd name="connsiteX9" fmla="*/ 0 w 20383"/>
                    <a:gd name="connsiteY9" fmla="*/ 6858 h 19621"/>
                    <a:gd name="connsiteX10" fmla="*/ 6382 w 20383"/>
                    <a:gd name="connsiteY10" fmla="*/ 11621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383" h="19621">
                      <a:moveTo>
                        <a:pt x="6382" y="11621"/>
                      </a:moveTo>
                      <a:lnTo>
                        <a:pt x="3334" y="19050"/>
                      </a:lnTo>
                      <a:lnTo>
                        <a:pt x="9906" y="14478"/>
                      </a:lnTo>
                      <a:lnTo>
                        <a:pt x="15907" y="19621"/>
                      </a:lnTo>
                      <a:lnTo>
                        <a:pt x="13621" y="12001"/>
                      </a:lnTo>
                      <a:lnTo>
                        <a:pt x="20383" y="7810"/>
                      </a:lnTo>
                      <a:lnTo>
                        <a:pt x="12478" y="7620"/>
                      </a:lnTo>
                      <a:lnTo>
                        <a:pt x="10573" y="0"/>
                      </a:lnTo>
                      <a:lnTo>
                        <a:pt x="7906" y="7429"/>
                      </a:lnTo>
                      <a:lnTo>
                        <a:pt x="0" y="6858"/>
                      </a:lnTo>
                      <a:lnTo>
                        <a:pt x="6382" y="11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7" name="Freeform: Shape 1756">
                  <a:extLst>
                    <a:ext uri="{FF2B5EF4-FFF2-40B4-BE49-F238E27FC236}">
                      <a16:creationId xmlns:a16="http://schemas.microsoft.com/office/drawing/2014/main" id="{5ECDBD40-44A2-046D-38F1-D13422392E55}"/>
                    </a:ext>
                  </a:extLst>
                </p:cNvPr>
                <p:cNvSpPr/>
                <p:nvPr/>
              </p:nvSpPr>
              <p:spPr>
                <a:xfrm>
                  <a:off x="9427265" y="2008305"/>
                  <a:ext cx="19811" cy="20573"/>
                </a:xfrm>
                <a:custGeom>
                  <a:avLst/>
                  <a:gdLst>
                    <a:gd name="connsiteX0" fmla="*/ 5144 w 19811"/>
                    <a:gd name="connsiteY0" fmla="*/ 9906 h 20573"/>
                    <a:gd name="connsiteX1" fmla="*/ 0 w 19811"/>
                    <a:gd name="connsiteY1" fmla="*/ 16097 h 20573"/>
                    <a:gd name="connsiteX2" fmla="*/ 7620 w 19811"/>
                    <a:gd name="connsiteY2" fmla="*/ 13716 h 20573"/>
                    <a:gd name="connsiteX3" fmla="*/ 11906 w 19811"/>
                    <a:gd name="connsiteY3" fmla="*/ 20574 h 20573"/>
                    <a:gd name="connsiteX4" fmla="*/ 12002 w 19811"/>
                    <a:gd name="connsiteY4" fmla="*/ 12573 h 20573"/>
                    <a:gd name="connsiteX5" fmla="*/ 19812 w 19811"/>
                    <a:gd name="connsiteY5" fmla="*/ 10668 h 20573"/>
                    <a:gd name="connsiteX6" fmla="*/ 12287 w 19811"/>
                    <a:gd name="connsiteY6" fmla="*/ 8001 h 20573"/>
                    <a:gd name="connsiteX7" fmla="*/ 12859 w 19811"/>
                    <a:gd name="connsiteY7" fmla="*/ 0 h 20573"/>
                    <a:gd name="connsiteX8" fmla="*/ 8001 w 19811"/>
                    <a:gd name="connsiteY8" fmla="*/ 6382 h 20573"/>
                    <a:gd name="connsiteX9" fmla="*/ 571 w 19811"/>
                    <a:gd name="connsiteY9" fmla="*/ 3334 h 20573"/>
                    <a:gd name="connsiteX10" fmla="*/ 5144 w 19811"/>
                    <a:gd name="connsiteY10" fmla="*/ 9906 h 20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1" h="20573">
                      <a:moveTo>
                        <a:pt x="5144" y="9906"/>
                      </a:moveTo>
                      <a:lnTo>
                        <a:pt x="0" y="16097"/>
                      </a:lnTo>
                      <a:lnTo>
                        <a:pt x="7620" y="13716"/>
                      </a:lnTo>
                      <a:lnTo>
                        <a:pt x="11906" y="20574"/>
                      </a:lnTo>
                      <a:lnTo>
                        <a:pt x="12002" y="12573"/>
                      </a:lnTo>
                      <a:lnTo>
                        <a:pt x="19812" y="10668"/>
                      </a:lnTo>
                      <a:lnTo>
                        <a:pt x="12287" y="8001"/>
                      </a:lnTo>
                      <a:lnTo>
                        <a:pt x="12859" y="0"/>
                      </a:lnTo>
                      <a:lnTo>
                        <a:pt x="8001" y="6382"/>
                      </a:lnTo>
                      <a:lnTo>
                        <a:pt x="571" y="3334"/>
                      </a:lnTo>
                      <a:lnTo>
                        <a:pt x="5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8" name="Freeform: Shape 1757">
                  <a:extLst>
                    <a:ext uri="{FF2B5EF4-FFF2-40B4-BE49-F238E27FC236}">
                      <a16:creationId xmlns:a16="http://schemas.microsoft.com/office/drawing/2014/main" id="{9566B09C-EDFC-934C-B5C0-32C1910855F9}"/>
                    </a:ext>
                  </a:extLst>
                </p:cNvPr>
                <p:cNvSpPr/>
                <p:nvPr/>
              </p:nvSpPr>
              <p:spPr>
                <a:xfrm>
                  <a:off x="9441743" y="2242238"/>
                  <a:ext cx="20669" cy="20002"/>
                </a:xfrm>
                <a:custGeom>
                  <a:avLst/>
                  <a:gdLst>
                    <a:gd name="connsiteX0" fmla="*/ 6858 w 20669"/>
                    <a:gd name="connsiteY0" fmla="*/ 7715 h 20002"/>
                    <a:gd name="connsiteX1" fmla="*/ 0 w 20669"/>
                    <a:gd name="connsiteY1" fmla="*/ 12002 h 20002"/>
                    <a:gd name="connsiteX2" fmla="*/ 8001 w 20669"/>
                    <a:gd name="connsiteY2" fmla="*/ 12192 h 20002"/>
                    <a:gd name="connsiteX3" fmla="*/ 10001 w 20669"/>
                    <a:gd name="connsiteY3" fmla="*/ 20002 h 20002"/>
                    <a:gd name="connsiteX4" fmla="*/ 12668 w 20669"/>
                    <a:gd name="connsiteY4" fmla="*/ 12383 h 20002"/>
                    <a:gd name="connsiteX5" fmla="*/ 20669 w 20669"/>
                    <a:gd name="connsiteY5" fmla="*/ 12954 h 20002"/>
                    <a:gd name="connsiteX6" fmla="*/ 14288 w 20669"/>
                    <a:gd name="connsiteY6" fmla="*/ 8096 h 20002"/>
                    <a:gd name="connsiteX7" fmla="*/ 17336 w 20669"/>
                    <a:gd name="connsiteY7" fmla="*/ 571 h 20002"/>
                    <a:gd name="connsiteX8" fmla="*/ 10668 w 20669"/>
                    <a:gd name="connsiteY8" fmla="*/ 5144 h 20002"/>
                    <a:gd name="connsiteX9" fmla="*/ 4477 w 20669"/>
                    <a:gd name="connsiteY9" fmla="*/ 0 h 20002"/>
                    <a:gd name="connsiteX10" fmla="*/ 6858 w 20669"/>
                    <a:gd name="connsiteY10" fmla="*/ 7715 h 20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669" h="20002">
                      <a:moveTo>
                        <a:pt x="6858" y="7715"/>
                      </a:moveTo>
                      <a:lnTo>
                        <a:pt x="0" y="12002"/>
                      </a:lnTo>
                      <a:lnTo>
                        <a:pt x="8001" y="12192"/>
                      </a:lnTo>
                      <a:lnTo>
                        <a:pt x="10001" y="20002"/>
                      </a:lnTo>
                      <a:lnTo>
                        <a:pt x="12668" y="12383"/>
                      </a:lnTo>
                      <a:lnTo>
                        <a:pt x="20669" y="12954"/>
                      </a:lnTo>
                      <a:lnTo>
                        <a:pt x="14288" y="8096"/>
                      </a:lnTo>
                      <a:lnTo>
                        <a:pt x="17336" y="571"/>
                      </a:lnTo>
                      <a:lnTo>
                        <a:pt x="10668" y="5144"/>
                      </a:lnTo>
                      <a:lnTo>
                        <a:pt x="4477" y="0"/>
                      </a:lnTo>
                      <a:lnTo>
                        <a:pt x="6858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59" name="Freeform: Shape 1758">
                  <a:extLst>
                    <a:ext uri="{FF2B5EF4-FFF2-40B4-BE49-F238E27FC236}">
                      <a16:creationId xmlns:a16="http://schemas.microsoft.com/office/drawing/2014/main" id="{7947E835-D0F9-15FC-8566-3EFE3070620E}"/>
                    </a:ext>
                  </a:extLst>
                </p:cNvPr>
                <p:cNvSpPr/>
                <p:nvPr/>
              </p:nvSpPr>
              <p:spPr>
                <a:xfrm>
                  <a:off x="9430122" y="2421404"/>
                  <a:ext cx="20288" cy="20954"/>
                </a:xfrm>
                <a:custGeom>
                  <a:avLst/>
                  <a:gdLst>
                    <a:gd name="connsiteX0" fmla="*/ 7906 w 20288"/>
                    <a:gd name="connsiteY0" fmla="*/ 8192 h 20954"/>
                    <a:gd name="connsiteX1" fmla="*/ 0 w 20288"/>
                    <a:gd name="connsiteY1" fmla="*/ 10096 h 20954"/>
                    <a:gd name="connsiteX2" fmla="*/ 7715 w 20288"/>
                    <a:gd name="connsiteY2" fmla="*/ 12763 h 20954"/>
                    <a:gd name="connsiteX3" fmla="*/ 7144 w 20288"/>
                    <a:gd name="connsiteY3" fmla="*/ 20955 h 20954"/>
                    <a:gd name="connsiteX4" fmla="*/ 12097 w 20288"/>
                    <a:gd name="connsiteY4" fmla="*/ 14478 h 20954"/>
                    <a:gd name="connsiteX5" fmla="*/ 19621 w 20288"/>
                    <a:gd name="connsiteY5" fmla="*/ 17526 h 20954"/>
                    <a:gd name="connsiteX6" fmla="*/ 14954 w 20288"/>
                    <a:gd name="connsiteY6" fmla="*/ 10858 h 20954"/>
                    <a:gd name="connsiteX7" fmla="*/ 20288 w 20288"/>
                    <a:gd name="connsiteY7" fmla="*/ 4572 h 20954"/>
                    <a:gd name="connsiteX8" fmla="*/ 12478 w 20288"/>
                    <a:gd name="connsiteY8" fmla="*/ 6953 h 20954"/>
                    <a:gd name="connsiteX9" fmla="*/ 8096 w 20288"/>
                    <a:gd name="connsiteY9" fmla="*/ 0 h 20954"/>
                    <a:gd name="connsiteX10" fmla="*/ 7906 w 20288"/>
                    <a:gd name="connsiteY10" fmla="*/ 8192 h 20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20954">
                      <a:moveTo>
                        <a:pt x="7906" y="8192"/>
                      </a:moveTo>
                      <a:lnTo>
                        <a:pt x="0" y="10096"/>
                      </a:lnTo>
                      <a:lnTo>
                        <a:pt x="7715" y="12763"/>
                      </a:lnTo>
                      <a:lnTo>
                        <a:pt x="7144" y="20955"/>
                      </a:lnTo>
                      <a:lnTo>
                        <a:pt x="12097" y="14478"/>
                      </a:lnTo>
                      <a:lnTo>
                        <a:pt x="19621" y="17526"/>
                      </a:lnTo>
                      <a:lnTo>
                        <a:pt x="14954" y="10858"/>
                      </a:lnTo>
                      <a:lnTo>
                        <a:pt x="20288" y="4572"/>
                      </a:lnTo>
                      <a:lnTo>
                        <a:pt x="12478" y="6953"/>
                      </a:lnTo>
                      <a:lnTo>
                        <a:pt x="8096" y="0"/>
                      </a:lnTo>
                      <a:lnTo>
                        <a:pt x="7906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0" name="Freeform: Shape 1759">
                  <a:extLst>
                    <a:ext uri="{FF2B5EF4-FFF2-40B4-BE49-F238E27FC236}">
                      <a16:creationId xmlns:a16="http://schemas.microsoft.com/office/drawing/2014/main" id="{0E715840-86FC-BA52-3A0F-C8B268A22D43}"/>
                    </a:ext>
                  </a:extLst>
                </p:cNvPr>
                <p:cNvSpPr/>
                <p:nvPr/>
              </p:nvSpPr>
              <p:spPr>
                <a:xfrm>
                  <a:off x="9382117" y="2172801"/>
                  <a:ext cx="21145" cy="20383"/>
                </a:xfrm>
                <a:custGeom>
                  <a:avLst/>
                  <a:gdLst>
                    <a:gd name="connsiteX0" fmla="*/ 8191 w 21145"/>
                    <a:gd name="connsiteY0" fmla="*/ 7810 h 20383"/>
                    <a:gd name="connsiteX1" fmla="*/ 0 w 21145"/>
                    <a:gd name="connsiteY1" fmla="*/ 7144 h 20383"/>
                    <a:gd name="connsiteX2" fmla="*/ 6572 w 21145"/>
                    <a:gd name="connsiteY2" fmla="*/ 12192 h 20383"/>
                    <a:gd name="connsiteX3" fmla="*/ 3429 w 21145"/>
                    <a:gd name="connsiteY3" fmla="*/ 19812 h 20383"/>
                    <a:gd name="connsiteX4" fmla="*/ 10192 w 21145"/>
                    <a:gd name="connsiteY4" fmla="*/ 15145 h 20383"/>
                    <a:gd name="connsiteX5" fmla="*/ 16478 w 21145"/>
                    <a:gd name="connsiteY5" fmla="*/ 20383 h 20383"/>
                    <a:gd name="connsiteX6" fmla="*/ 14097 w 21145"/>
                    <a:gd name="connsiteY6" fmla="*/ 12478 h 20383"/>
                    <a:gd name="connsiteX7" fmla="*/ 21146 w 21145"/>
                    <a:gd name="connsiteY7" fmla="*/ 8192 h 20383"/>
                    <a:gd name="connsiteX8" fmla="*/ 12859 w 21145"/>
                    <a:gd name="connsiteY8" fmla="*/ 8001 h 20383"/>
                    <a:gd name="connsiteX9" fmla="*/ 10858 w 21145"/>
                    <a:gd name="connsiteY9" fmla="*/ 0 h 20383"/>
                    <a:gd name="connsiteX10" fmla="*/ 8191 w 21145"/>
                    <a:gd name="connsiteY10" fmla="*/ 7810 h 20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0383">
                      <a:moveTo>
                        <a:pt x="8191" y="7810"/>
                      </a:moveTo>
                      <a:lnTo>
                        <a:pt x="0" y="7144"/>
                      </a:lnTo>
                      <a:lnTo>
                        <a:pt x="6572" y="12192"/>
                      </a:lnTo>
                      <a:lnTo>
                        <a:pt x="3429" y="19812"/>
                      </a:lnTo>
                      <a:lnTo>
                        <a:pt x="10192" y="15145"/>
                      </a:lnTo>
                      <a:lnTo>
                        <a:pt x="16478" y="20383"/>
                      </a:lnTo>
                      <a:lnTo>
                        <a:pt x="14097" y="12478"/>
                      </a:lnTo>
                      <a:lnTo>
                        <a:pt x="21146" y="8192"/>
                      </a:lnTo>
                      <a:lnTo>
                        <a:pt x="12859" y="8001"/>
                      </a:lnTo>
                      <a:lnTo>
                        <a:pt x="10858" y="0"/>
                      </a:lnTo>
                      <a:lnTo>
                        <a:pt x="8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1" name="Freeform: Shape 1760">
                  <a:extLst>
                    <a:ext uri="{FF2B5EF4-FFF2-40B4-BE49-F238E27FC236}">
                      <a16:creationId xmlns:a16="http://schemas.microsoft.com/office/drawing/2014/main" id="{2771C87B-C8D1-6F65-9F0C-BC3DC2804698}"/>
                    </a:ext>
                  </a:extLst>
                </p:cNvPr>
                <p:cNvSpPr/>
                <p:nvPr/>
              </p:nvSpPr>
              <p:spPr>
                <a:xfrm>
                  <a:off x="7469211" y="2946612"/>
                  <a:ext cx="20573" cy="21431"/>
                </a:xfrm>
                <a:custGeom>
                  <a:avLst/>
                  <a:gdLst>
                    <a:gd name="connsiteX0" fmla="*/ 8287 w 20573"/>
                    <a:gd name="connsiteY0" fmla="*/ 6667 h 21431"/>
                    <a:gd name="connsiteX1" fmla="*/ 571 w 20573"/>
                    <a:gd name="connsiteY1" fmla="*/ 3524 h 21431"/>
                    <a:gd name="connsiteX2" fmla="*/ 5334 w 20573"/>
                    <a:gd name="connsiteY2" fmla="*/ 10382 h 21431"/>
                    <a:gd name="connsiteX3" fmla="*/ 0 w 20573"/>
                    <a:gd name="connsiteY3" fmla="*/ 16764 h 21431"/>
                    <a:gd name="connsiteX4" fmla="*/ 7906 w 20573"/>
                    <a:gd name="connsiteY4" fmla="*/ 14288 h 21431"/>
                    <a:gd name="connsiteX5" fmla="*/ 12382 w 20573"/>
                    <a:gd name="connsiteY5" fmla="*/ 21431 h 21431"/>
                    <a:gd name="connsiteX6" fmla="*/ 12478 w 20573"/>
                    <a:gd name="connsiteY6" fmla="*/ 13049 h 21431"/>
                    <a:gd name="connsiteX7" fmla="*/ 20574 w 20573"/>
                    <a:gd name="connsiteY7" fmla="*/ 11049 h 21431"/>
                    <a:gd name="connsiteX8" fmla="*/ 12763 w 20573"/>
                    <a:gd name="connsiteY8" fmla="*/ 8287 h 21431"/>
                    <a:gd name="connsiteX9" fmla="*/ 13335 w 20573"/>
                    <a:gd name="connsiteY9" fmla="*/ 0 h 21431"/>
                    <a:gd name="connsiteX10" fmla="*/ 8287 w 20573"/>
                    <a:gd name="connsiteY10" fmla="*/ 6667 h 21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573" h="21431">
                      <a:moveTo>
                        <a:pt x="8287" y="6667"/>
                      </a:moveTo>
                      <a:lnTo>
                        <a:pt x="571" y="3524"/>
                      </a:lnTo>
                      <a:lnTo>
                        <a:pt x="5334" y="10382"/>
                      </a:lnTo>
                      <a:lnTo>
                        <a:pt x="0" y="16764"/>
                      </a:lnTo>
                      <a:lnTo>
                        <a:pt x="7906" y="14288"/>
                      </a:lnTo>
                      <a:lnTo>
                        <a:pt x="12382" y="21431"/>
                      </a:lnTo>
                      <a:lnTo>
                        <a:pt x="12478" y="13049"/>
                      </a:lnTo>
                      <a:lnTo>
                        <a:pt x="20574" y="11049"/>
                      </a:lnTo>
                      <a:lnTo>
                        <a:pt x="12763" y="8287"/>
                      </a:lnTo>
                      <a:lnTo>
                        <a:pt x="13335" y="0"/>
                      </a:lnTo>
                      <a:lnTo>
                        <a:pt x="828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2" name="Freeform: Shape 1761">
                  <a:extLst>
                    <a:ext uri="{FF2B5EF4-FFF2-40B4-BE49-F238E27FC236}">
                      <a16:creationId xmlns:a16="http://schemas.microsoft.com/office/drawing/2014/main" id="{D252F7CD-4269-4F49-5A91-FAE9C71F09E3}"/>
                    </a:ext>
                  </a:extLst>
                </p:cNvPr>
                <p:cNvSpPr/>
                <p:nvPr/>
              </p:nvSpPr>
              <p:spPr>
                <a:xfrm>
                  <a:off x="9348684" y="2318343"/>
                  <a:ext cx="21621" cy="20859"/>
                </a:xfrm>
                <a:custGeom>
                  <a:avLst/>
                  <a:gdLst>
                    <a:gd name="connsiteX0" fmla="*/ 11144 w 21621"/>
                    <a:gd name="connsiteY0" fmla="*/ 5429 h 20859"/>
                    <a:gd name="connsiteX1" fmla="*/ 4763 w 21621"/>
                    <a:gd name="connsiteY1" fmla="*/ 0 h 20859"/>
                    <a:gd name="connsiteX2" fmla="*/ 7144 w 21621"/>
                    <a:gd name="connsiteY2" fmla="*/ 8001 h 20859"/>
                    <a:gd name="connsiteX3" fmla="*/ 0 w 21621"/>
                    <a:gd name="connsiteY3" fmla="*/ 12478 h 20859"/>
                    <a:gd name="connsiteX4" fmla="*/ 8382 w 21621"/>
                    <a:gd name="connsiteY4" fmla="*/ 12668 h 20859"/>
                    <a:gd name="connsiteX5" fmla="*/ 10478 w 21621"/>
                    <a:gd name="connsiteY5" fmla="*/ 20860 h 20859"/>
                    <a:gd name="connsiteX6" fmla="*/ 13240 w 21621"/>
                    <a:gd name="connsiteY6" fmla="*/ 12859 h 20859"/>
                    <a:gd name="connsiteX7" fmla="*/ 21622 w 21621"/>
                    <a:gd name="connsiteY7" fmla="*/ 13526 h 20859"/>
                    <a:gd name="connsiteX8" fmla="*/ 14954 w 21621"/>
                    <a:gd name="connsiteY8" fmla="*/ 8382 h 20859"/>
                    <a:gd name="connsiteX9" fmla="*/ 18097 w 21621"/>
                    <a:gd name="connsiteY9" fmla="*/ 572 h 20859"/>
                    <a:gd name="connsiteX10" fmla="*/ 11144 w 21621"/>
                    <a:gd name="connsiteY10" fmla="*/ 5429 h 20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21" h="20859">
                      <a:moveTo>
                        <a:pt x="11144" y="5429"/>
                      </a:moveTo>
                      <a:lnTo>
                        <a:pt x="4763" y="0"/>
                      </a:lnTo>
                      <a:lnTo>
                        <a:pt x="7144" y="8001"/>
                      </a:lnTo>
                      <a:lnTo>
                        <a:pt x="0" y="12478"/>
                      </a:lnTo>
                      <a:lnTo>
                        <a:pt x="8382" y="12668"/>
                      </a:lnTo>
                      <a:lnTo>
                        <a:pt x="10478" y="20860"/>
                      </a:lnTo>
                      <a:lnTo>
                        <a:pt x="13240" y="12859"/>
                      </a:lnTo>
                      <a:lnTo>
                        <a:pt x="21622" y="13526"/>
                      </a:lnTo>
                      <a:lnTo>
                        <a:pt x="14954" y="8382"/>
                      </a:lnTo>
                      <a:lnTo>
                        <a:pt x="18097" y="572"/>
                      </a:lnTo>
                      <a:lnTo>
                        <a:pt x="1114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3" name="Freeform: Shape 1762">
                  <a:extLst>
                    <a:ext uri="{FF2B5EF4-FFF2-40B4-BE49-F238E27FC236}">
                      <a16:creationId xmlns:a16="http://schemas.microsoft.com/office/drawing/2014/main" id="{A44844C2-5549-29FD-50A7-042352A0749F}"/>
                    </a:ext>
                  </a:extLst>
                </p:cNvPr>
                <p:cNvSpPr/>
                <p:nvPr/>
              </p:nvSpPr>
              <p:spPr>
                <a:xfrm>
                  <a:off x="7361388" y="2914322"/>
                  <a:ext cx="21050" cy="21812"/>
                </a:xfrm>
                <a:custGeom>
                  <a:avLst/>
                  <a:gdLst>
                    <a:gd name="connsiteX0" fmla="*/ 12954 w 21050"/>
                    <a:gd name="connsiteY0" fmla="*/ 7239 h 21812"/>
                    <a:gd name="connsiteX1" fmla="*/ 8477 w 21050"/>
                    <a:gd name="connsiteY1" fmla="*/ 0 h 21812"/>
                    <a:gd name="connsiteX2" fmla="*/ 8287 w 21050"/>
                    <a:gd name="connsiteY2" fmla="*/ 8477 h 21812"/>
                    <a:gd name="connsiteX3" fmla="*/ 0 w 21050"/>
                    <a:gd name="connsiteY3" fmla="*/ 10478 h 21812"/>
                    <a:gd name="connsiteX4" fmla="*/ 8001 w 21050"/>
                    <a:gd name="connsiteY4" fmla="*/ 13335 h 21812"/>
                    <a:gd name="connsiteX5" fmla="*/ 7429 w 21050"/>
                    <a:gd name="connsiteY5" fmla="*/ 21812 h 21812"/>
                    <a:gd name="connsiteX6" fmla="*/ 12573 w 21050"/>
                    <a:gd name="connsiteY6" fmla="*/ 15050 h 21812"/>
                    <a:gd name="connsiteX7" fmla="*/ 20479 w 21050"/>
                    <a:gd name="connsiteY7" fmla="*/ 18193 h 21812"/>
                    <a:gd name="connsiteX8" fmla="*/ 15621 w 21050"/>
                    <a:gd name="connsiteY8" fmla="*/ 11240 h 21812"/>
                    <a:gd name="connsiteX9" fmla="*/ 21050 w 21050"/>
                    <a:gd name="connsiteY9" fmla="*/ 4763 h 21812"/>
                    <a:gd name="connsiteX10" fmla="*/ 12954 w 21050"/>
                    <a:gd name="connsiteY10" fmla="*/ 7239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50" h="21812">
                      <a:moveTo>
                        <a:pt x="12954" y="7239"/>
                      </a:moveTo>
                      <a:lnTo>
                        <a:pt x="8477" y="0"/>
                      </a:lnTo>
                      <a:lnTo>
                        <a:pt x="8287" y="8477"/>
                      </a:lnTo>
                      <a:lnTo>
                        <a:pt x="0" y="10478"/>
                      </a:lnTo>
                      <a:lnTo>
                        <a:pt x="8001" y="13335"/>
                      </a:lnTo>
                      <a:lnTo>
                        <a:pt x="7429" y="21812"/>
                      </a:lnTo>
                      <a:lnTo>
                        <a:pt x="12573" y="15050"/>
                      </a:lnTo>
                      <a:lnTo>
                        <a:pt x="20479" y="18193"/>
                      </a:lnTo>
                      <a:lnTo>
                        <a:pt x="15621" y="11240"/>
                      </a:lnTo>
                      <a:lnTo>
                        <a:pt x="21050" y="4763"/>
                      </a:lnTo>
                      <a:lnTo>
                        <a:pt x="12954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4" name="Freeform: Shape 1763">
                  <a:extLst>
                    <a:ext uri="{FF2B5EF4-FFF2-40B4-BE49-F238E27FC236}">
                      <a16:creationId xmlns:a16="http://schemas.microsoft.com/office/drawing/2014/main" id="{2123FA1E-01CD-D94C-4D67-21B7D3114F8A}"/>
                    </a:ext>
                  </a:extLst>
                </p:cNvPr>
                <p:cNvSpPr/>
                <p:nvPr/>
              </p:nvSpPr>
              <p:spPr>
                <a:xfrm>
                  <a:off x="7696096" y="2961185"/>
                  <a:ext cx="22002" cy="21336"/>
                </a:xfrm>
                <a:custGeom>
                  <a:avLst/>
                  <a:gdLst>
                    <a:gd name="connsiteX0" fmla="*/ 13430 w 22002"/>
                    <a:gd name="connsiteY0" fmla="*/ 8382 h 21336"/>
                    <a:gd name="connsiteX1" fmla="*/ 11430 w 22002"/>
                    <a:gd name="connsiteY1" fmla="*/ 0 h 21336"/>
                    <a:gd name="connsiteX2" fmla="*/ 8572 w 22002"/>
                    <a:gd name="connsiteY2" fmla="*/ 8096 h 21336"/>
                    <a:gd name="connsiteX3" fmla="*/ 0 w 22002"/>
                    <a:gd name="connsiteY3" fmla="*/ 7525 h 21336"/>
                    <a:gd name="connsiteX4" fmla="*/ 6858 w 22002"/>
                    <a:gd name="connsiteY4" fmla="*/ 12764 h 21336"/>
                    <a:gd name="connsiteX5" fmla="*/ 3619 w 22002"/>
                    <a:gd name="connsiteY5" fmla="*/ 20669 h 21336"/>
                    <a:gd name="connsiteX6" fmla="*/ 10668 w 22002"/>
                    <a:gd name="connsiteY6" fmla="*/ 15812 h 21336"/>
                    <a:gd name="connsiteX7" fmla="*/ 17240 w 22002"/>
                    <a:gd name="connsiteY7" fmla="*/ 21336 h 21336"/>
                    <a:gd name="connsiteX8" fmla="*/ 14764 w 22002"/>
                    <a:gd name="connsiteY8" fmla="*/ 13049 h 21336"/>
                    <a:gd name="connsiteX9" fmla="*/ 22003 w 22002"/>
                    <a:gd name="connsiteY9" fmla="*/ 8573 h 21336"/>
                    <a:gd name="connsiteX10" fmla="*/ 13430 w 22002"/>
                    <a:gd name="connsiteY10" fmla="*/ 8382 h 21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02" h="21336">
                      <a:moveTo>
                        <a:pt x="13430" y="8382"/>
                      </a:moveTo>
                      <a:lnTo>
                        <a:pt x="11430" y="0"/>
                      </a:lnTo>
                      <a:lnTo>
                        <a:pt x="8572" y="8096"/>
                      </a:lnTo>
                      <a:lnTo>
                        <a:pt x="0" y="7525"/>
                      </a:lnTo>
                      <a:lnTo>
                        <a:pt x="6858" y="12764"/>
                      </a:lnTo>
                      <a:lnTo>
                        <a:pt x="3619" y="20669"/>
                      </a:lnTo>
                      <a:lnTo>
                        <a:pt x="10668" y="15812"/>
                      </a:lnTo>
                      <a:lnTo>
                        <a:pt x="17240" y="21336"/>
                      </a:lnTo>
                      <a:lnTo>
                        <a:pt x="14764" y="13049"/>
                      </a:lnTo>
                      <a:lnTo>
                        <a:pt x="22003" y="8573"/>
                      </a:lnTo>
                      <a:lnTo>
                        <a:pt x="13430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5" name="Freeform: Shape 1764">
                  <a:extLst>
                    <a:ext uri="{FF2B5EF4-FFF2-40B4-BE49-F238E27FC236}">
                      <a16:creationId xmlns:a16="http://schemas.microsoft.com/office/drawing/2014/main" id="{4D791C7D-7CBF-0C3C-B9ED-518F5E385DBC}"/>
                    </a:ext>
                  </a:extLst>
                </p:cNvPr>
                <p:cNvSpPr/>
                <p:nvPr/>
              </p:nvSpPr>
              <p:spPr>
                <a:xfrm>
                  <a:off x="9279723" y="2480935"/>
                  <a:ext cx="21526" cy="22193"/>
                </a:xfrm>
                <a:custGeom>
                  <a:avLst/>
                  <a:gdLst>
                    <a:gd name="connsiteX0" fmla="*/ 13335 w 21526"/>
                    <a:gd name="connsiteY0" fmla="*/ 8573 h 22193"/>
                    <a:gd name="connsiteX1" fmla="*/ 13906 w 21526"/>
                    <a:gd name="connsiteY1" fmla="*/ 0 h 22193"/>
                    <a:gd name="connsiteX2" fmla="*/ 8667 w 21526"/>
                    <a:gd name="connsiteY2" fmla="*/ 6858 h 22193"/>
                    <a:gd name="connsiteX3" fmla="*/ 667 w 21526"/>
                    <a:gd name="connsiteY3" fmla="*/ 3620 h 22193"/>
                    <a:gd name="connsiteX4" fmla="*/ 5620 w 21526"/>
                    <a:gd name="connsiteY4" fmla="*/ 10763 h 22193"/>
                    <a:gd name="connsiteX5" fmla="*/ 0 w 21526"/>
                    <a:gd name="connsiteY5" fmla="*/ 17336 h 22193"/>
                    <a:gd name="connsiteX6" fmla="*/ 8287 w 21526"/>
                    <a:gd name="connsiteY6" fmla="*/ 14859 h 22193"/>
                    <a:gd name="connsiteX7" fmla="*/ 12859 w 21526"/>
                    <a:gd name="connsiteY7" fmla="*/ 22193 h 22193"/>
                    <a:gd name="connsiteX8" fmla="*/ 13049 w 21526"/>
                    <a:gd name="connsiteY8" fmla="*/ 13525 h 22193"/>
                    <a:gd name="connsiteX9" fmla="*/ 21526 w 21526"/>
                    <a:gd name="connsiteY9" fmla="*/ 11430 h 22193"/>
                    <a:gd name="connsiteX10" fmla="*/ 13335 w 21526"/>
                    <a:gd name="connsiteY10" fmla="*/ 8573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26" h="22193">
                      <a:moveTo>
                        <a:pt x="13335" y="8573"/>
                      </a:moveTo>
                      <a:lnTo>
                        <a:pt x="13906" y="0"/>
                      </a:lnTo>
                      <a:lnTo>
                        <a:pt x="8667" y="6858"/>
                      </a:lnTo>
                      <a:lnTo>
                        <a:pt x="667" y="3620"/>
                      </a:lnTo>
                      <a:lnTo>
                        <a:pt x="5620" y="10763"/>
                      </a:lnTo>
                      <a:lnTo>
                        <a:pt x="0" y="17336"/>
                      </a:lnTo>
                      <a:lnTo>
                        <a:pt x="8287" y="14859"/>
                      </a:lnTo>
                      <a:lnTo>
                        <a:pt x="12859" y="22193"/>
                      </a:lnTo>
                      <a:lnTo>
                        <a:pt x="13049" y="13525"/>
                      </a:lnTo>
                      <a:lnTo>
                        <a:pt x="21526" y="11430"/>
                      </a:lnTo>
                      <a:lnTo>
                        <a:pt x="13335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6" name="Freeform: Shape 1765">
                  <a:extLst>
                    <a:ext uri="{FF2B5EF4-FFF2-40B4-BE49-F238E27FC236}">
                      <a16:creationId xmlns:a16="http://schemas.microsoft.com/office/drawing/2014/main" id="{8E0C5E67-E999-9440-950A-24B0B542E7E1}"/>
                    </a:ext>
                  </a:extLst>
                </p:cNvPr>
                <p:cNvSpPr/>
                <p:nvPr/>
              </p:nvSpPr>
              <p:spPr>
                <a:xfrm>
                  <a:off x="9240003" y="2471410"/>
                  <a:ext cx="22479" cy="21716"/>
                </a:xfrm>
                <a:custGeom>
                  <a:avLst/>
                  <a:gdLst>
                    <a:gd name="connsiteX0" fmla="*/ 15526 w 22479"/>
                    <a:gd name="connsiteY0" fmla="*/ 8763 h 21716"/>
                    <a:gd name="connsiteX1" fmla="*/ 18764 w 22479"/>
                    <a:gd name="connsiteY1" fmla="*/ 667 h 21716"/>
                    <a:gd name="connsiteX2" fmla="*/ 11621 w 22479"/>
                    <a:gd name="connsiteY2" fmla="*/ 5620 h 21716"/>
                    <a:gd name="connsiteX3" fmla="*/ 4953 w 22479"/>
                    <a:gd name="connsiteY3" fmla="*/ 0 h 21716"/>
                    <a:gd name="connsiteX4" fmla="*/ 7429 w 22479"/>
                    <a:gd name="connsiteY4" fmla="*/ 8382 h 21716"/>
                    <a:gd name="connsiteX5" fmla="*/ 0 w 22479"/>
                    <a:gd name="connsiteY5" fmla="*/ 12954 h 21716"/>
                    <a:gd name="connsiteX6" fmla="*/ 8763 w 22479"/>
                    <a:gd name="connsiteY6" fmla="*/ 13240 h 21716"/>
                    <a:gd name="connsiteX7" fmla="*/ 10859 w 22479"/>
                    <a:gd name="connsiteY7" fmla="*/ 21717 h 21716"/>
                    <a:gd name="connsiteX8" fmla="*/ 13716 w 22479"/>
                    <a:gd name="connsiteY8" fmla="*/ 13430 h 21716"/>
                    <a:gd name="connsiteX9" fmla="*/ 22479 w 22479"/>
                    <a:gd name="connsiteY9" fmla="*/ 14097 h 21716"/>
                    <a:gd name="connsiteX10" fmla="*/ 15526 w 22479"/>
                    <a:gd name="connsiteY10" fmla="*/ 8763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9" h="21716">
                      <a:moveTo>
                        <a:pt x="15526" y="8763"/>
                      </a:moveTo>
                      <a:lnTo>
                        <a:pt x="18764" y="667"/>
                      </a:lnTo>
                      <a:lnTo>
                        <a:pt x="11621" y="5620"/>
                      </a:lnTo>
                      <a:lnTo>
                        <a:pt x="4953" y="0"/>
                      </a:lnTo>
                      <a:lnTo>
                        <a:pt x="7429" y="8382"/>
                      </a:lnTo>
                      <a:lnTo>
                        <a:pt x="0" y="12954"/>
                      </a:lnTo>
                      <a:lnTo>
                        <a:pt x="8763" y="13240"/>
                      </a:lnTo>
                      <a:lnTo>
                        <a:pt x="10859" y="21717"/>
                      </a:lnTo>
                      <a:lnTo>
                        <a:pt x="13716" y="13430"/>
                      </a:lnTo>
                      <a:lnTo>
                        <a:pt x="22479" y="14097"/>
                      </a:lnTo>
                      <a:lnTo>
                        <a:pt x="15526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7" name="Freeform: Shape 1766">
                  <a:extLst>
                    <a:ext uri="{FF2B5EF4-FFF2-40B4-BE49-F238E27FC236}">
                      <a16:creationId xmlns:a16="http://schemas.microsoft.com/office/drawing/2014/main" id="{53D8952C-FED1-7924-4981-4601115B8E80}"/>
                    </a:ext>
                  </a:extLst>
                </p:cNvPr>
                <p:cNvSpPr/>
                <p:nvPr/>
              </p:nvSpPr>
              <p:spPr>
                <a:xfrm>
                  <a:off x="9243052" y="2381399"/>
                  <a:ext cx="22002" cy="22669"/>
                </a:xfrm>
                <a:custGeom>
                  <a:avLst/>
                  <a:gdLst>
                    <a:gd name="connsiteX0" fmla="*/ 16288 w 22002"/>
                    <a:gd name="connsiteY0" fmla="*/ 11716 h 22669"/>
                    <a:gd name="connsiteX1" fmla="*/ 22003 w 22002"/>
                    <a:gd name="connsiteY1" fmla="*/ 4953 h 22669"/>
                    <a:gd name="connsiteX2" fmla="*/ 13525 w 22002"/>
                    <a:gd name="connsiteY2" fmla="*/ 7525 h 22669"/>
                    <a:gd name="connsiteX3" fmla="*/ 8858 w 22002"/>
                    <a:gd name="connsiteY3" fmla="*/ 0 h 22669"/>
                    <a:gd name="connsiteX4" fmla="*/ 8668 w 22002"/>
                    <a:gd name="connsiteY4" fmla="*/ 8763 h 22669"/>
                    <a:gd name="connsiteX5" fmla="*/ 0 w 22002"/>
                    <a:gd name="connsiteY5" fmla="*/ 10954 h 22669"/>
                    <a:gd name="connsiteX6" fmla="*/ 8382 w 22002"/>
                    <a:gd name="connsiteY6" fmla="*/ 13811 h 22669"/>
                    <a:gd name="connsiteX7" fmla="*/ 7811 w 22002"/>
                    <a:gd name="connsiteY7" fmla="*/ 22670 h 22669"/>
                    <a:gd name="connsiteX8" fmla="*/ 13145 w 22002"/>
                    <a:gd name="connsiteY8" fmla="*/ 15621 h 22669"/>
                    <a:gd name="connsiteX9" fmla="*/ 21336 w 22002"/>
                    <a:gd name="connsiteY9" fmla="*/ 18955 h 22669"/>
                    <a:gd name="connsiteX10" fmla="*/ 16288 w 22002"/>
                    <a:gd name="connsiteY10" fmla="*/ 11716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02" h="22669">
                      <a:moveTo>
                        <a:pt x="16288" y="11716"/>
                      </a:moveTo>
                      <a:lnTo>
                        <a:pt x="22003" y="4953"/>
                      </a:lnTo>
                      <a:lnTo>
                        <a:pt x="13525" y="7525"/>
                      </a:lnTo>
                      <a:lnTo>
                        <a:pt x="8858" y="0"/>
                      </a:lnTo>
                      <a:lnTo>
                        <a:pt x="8668" y="8763"/>
                      </a:lnTo>
                      <a:lnTo>
                        <a:pt x="0" y="10954"/>
                      </a:lnTo>
                      <a:lnTo>
                        <a:pt x="8382" y="13811"/>
                      </a:lnTo>
                      <a:lnTo>
                        <a:pt x="7811" y="22670"/>
                      </a:lnTo>
                      <a:lnTo>
                        <a:pt x="13145" y="15621"/>
                      </a:lnTo>
                      <a:lnTo>
                        <a:pt x="21336" y="18955"/>
                      </a:lnTo>
                      <a:lnTo>
                        <a:pt x="16288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8" name="Freeform: Shape 1767">
                  <a:extLst>
                    <a:ext uri="{FF2B5EF4-FFF2-40B4-BE49-F238E27FC236}">
                      <a16:creationId xmlns:a16="http://schemas.microsoft.com/office/drawing/2014/main" id="{A887E168-7510-289C-9FE8-B36EC7ED36D6}"/>
                    </a:ext>
                  </a:extLst>
                </p:cNvPr>
                <p:cNvSpPr/>
                <p:nvPr/>
              </p:nvSpPr>
              <p:spPr>
                <a:xfrm>
                  <a:off x="8440380" y="2534084"/>
                  <a:ext cx="22955" cy="22098"/>
                </a:xfrm>
                <a:custGeom>
                  <a:avLst/>
                  <a:gdLst>
                    <a:gd name="connsiteX0" fmla="*/ 15335 w 22955"/>
                    <a:gd name="connsiteY0" fmla="*/ 13525 h 22098"/>
                    <a:gd name="connsiteX1" fmla="*/ 22955 w 22955"/>
                    <a:gd name="connsiteY1" fmla="*/ 8858 h 22098"/>
                    <a:gd name="connsiteX2" fmla="*/ 14002 w 22955"/>
                    <a:gd name="connsiteY2" fmla="*/ 8668 h 22098"/>
                    <a:gd name="connsiteX3" fmla="*/ 11906 w 22955"/>
                    <a:gd name="connsiteY3" fmla="*/ 0 h 22098"/>
                    <a:gd name="connsiteX4" fmla="*/ 8954 w 22955"/>
                    <a:gd name="connsiteY4" fmla="*/ 8382 h 22098"/>
                    <a:gd name="connsiteX5" fmla="*/ 0 w 22955"/>
                    <a:gd name="connsiteY5" fmla="*/ 7715 h 22098"/>
                    <a:gd name="connsiteX6" fmla="*/ 7144 w 22955"/>
                    <a:gd name="connsiteY6" fmla="*/ 13145 h 22098"/>
                    <a:gd name="connsiteX7" fmla="*/ 3810 w 22955"/>
                    <a:gd name="connsiteY7" fmla="*/ 21431 h 22098"/>
                    <a:gd name="connsiteX8" fmla="*/ 11144 w 22955"/>
                    <a:gd name="connsiteY8" fmla="*/ 16383 h 22098"/>
                    <a:gd name="connsiteX9" fmla="*/ 17907 w 22955"/>
                    <a:gd name="connsiteY9" fmla="*/ 22098 h 22098"/>
                    <a:gd name="connsiteX10" fmla="*/ 15335 w 22955"/>
                    <a:gd name="connsiteY10" fmla="*/ 13525 h 22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955" h="22098">
                      <a:moveTo>
                        <a:pt x="15335" y="13525"/>
                      </a:moveTo>
                      <a:lnTo>
                        <a:pt x="22955" y="8858"/>
                      </a:lnTo>
                      <a:lnTo>
                        <a:pt x="14002" y="8668"/>
                      </a:lnTo>
                      <a:lnTo>
                        <a:pt x="11906" y="0"/>
                      </a:lnTo>
                      <a:lnTo>
                        <a:pt x="8954" y="8382"/>
                      </a:lnTo>
                      <a:lnTo>
                        <a:pt x="0" y="7715"/>
                      </a:lnTo>
                      <a:lnTo>
                        <a:pt x="7144" y="13145"/>
                      </a:lnTo>
                      <a:lnTo>
                        <a:pt x="3810" y="21431"/>
                      </a:lnTo>
                      <a:lnTo>
                        <a:pt x="11144" y="16383"/>
                      </a:lnTo>
                      <a:lnTo>
                        <a:pt x="17907" y="22098"/>
                      </a:lnTo>
                      <a:lnTo>
                        <a:pt x="15335" y="13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9" name="Freeform: Shape 1768">
                  <a:extLst>
                    <a:ext uri="{FF2B5EF4-FFF2-40B4-BE49-F238E27FC236}">
                      <a16:creationId xmlns:a16="http://schemas.microsoft.com/office/drawing/2014/main" id="{B8B188DE-71C1-B84E-1FC8-3A8E741894BA}"/>
                    </a:ext>
                  </a:extLst>
                </p:cNvPr>
                <p:cNvSpPr/>
                <p:nvPr/>
              </p:nvSpPr>
              <p:spPr>
                <a:xfrm>
                  <a:off x="9051123" y="1868573"/>
                  <a:ext cx="71628" cy="74199"/>
                </a:xfrm>
                <a:custGeom>
                  <a:avLst/>
                  <a:gdLst>
                    <a:gd name="connsiteX0" fmla="*/ 43625 w 71628"/>
                    <a:gd name="connsiteY0" fmla="*/ 45339 h 74199"/>
                    <a:gd name="connsiteX1" fmla="*/ 71628 w 71628"/>
                    <a:gd name="connsiteY1" fmla="*/ 38386 h 74199"/>
                    <a:gd name="connsiteX2" fmla="*/ 44387 w 71628"/>
                    <a:gd name="connsiteY2" fmla="*/ 28861 h 74199"/>
                    <a:gd name="connsiteX3" fmla="*/ 46482 w 71628"/>
                    <a:gd name="connsiteY3" fmla="*/ 0 h 74199"/>
                    <a:gd name="connsiteX4" fmla="*/ 28956 w 71628"/>
                    <a:gd name="connsiteY4" fmla="*/ 22955 h 74199"/>
                    <a:gd name="connsiteX5" fmla="*/ 2191 w 71628"/>
                    <a:gd name="connsiteY5" fmla="*/ 12097 h 74199"/>
                    <a:gd name="connsiteX6" fmla="*/ 18669 w 71628"/>
                    <a:gd name="connsiteY6" fmla="*/ 35909 h 74199"/>
                    <a:gd name="connsiteX7" fmla="*/ 0 w 71628"/>
                    <a:gd name="connsiteY7" fmla="*/ 58007 h 74199"/>
                    <a:gd name="connsiteX8" fmla="*/ 27718 w 71628"/>
                    <a:gd name="connsiteY8" fmla="*/ 49720 h 74199"/>
                    <a:gd name="connsiteX9" fmla="*/ 42958 w 71628"/>
                    <a:gd name="connsiteY9" fmla="*/ 74200 h 74199"/>
                    <a:gd name="connsiteX10" fmla="*/ 43625 w 71628"/>
                    <a:gd name="connsiteY10" fmla="*/ 45339 h 74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628" h="74199">
                      <a:moveTo>
                        <a:pt x="43625" y="45339"/>
                      </a:moveTo>
                      <a:lnTo>
                        <a:pt x="71628" y="38386"/>
                      </a:lnTo>
                      <a:lnTo>
                        <a:pt x="44387" y="28861"/>
                      </a:lnTo>
                      <a:lnTo>
                        <a:pt x="46482" y="0"/>
                      </a:lnTo>
                      <a:lnTo>
                        <a:pt x="28956" y="22955"/>
                      </a:lnTo>
                      <a:lnTo>
                        <a:pt x="2191" y="12097"/>
                      </a:lnTo>
                      <a:lnTo>
                        <a:pt x="18669" y="35909"/>
                      </a:lnTo>
                      <a:lnTo>
                        <a:pt x="0" y="58007"/>
                      </a:lnTo>
                      <a:lnTo>
                        <a:pt x="27718" y="49720"/>
                      </a:lnTo>
                      <a:lnTo>
                        <a:pt x="42958" y="74200"/>
                      </a:lnTo>
                      <a:lnTo>
                        <a:pt x="43625" y="453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0" name="Freeform: Shape 1769">
                  <a:extLst>
                    <a:ext uri="{FF2B5EF4-FFF2-40B4-BE49-F238E27FC236}">
                      <a16:creationId xmlns:a16="http://schemas.microsoft.com/office/drawing/2014/main" id="{CCDBE556-E55C-898C-B5FB-C0E080E0F66F}"/>
                    </a:ext>
                  </a:extLst>
                </p:cNvPr>
                <p:cNvSpPr/>
                <p:nvPr/>
              </p:nvSpPr>
              <p:spPr>
                <a:xfrm>
                  <a:off x="9005117" y="2626953"/>
                  <a:ext cx="46767" cy="45243"/>
                </a:xfrm>
                <a:custGeom>
                  <a:avLst/>
                  <a:gdLst>
                    <a:gd name="connsiteX0" fmla="*/ 28575 w 46767"/>
                    <a:gd name="connsiteY0" fmla="*/ 28004 h 45243"/>
                    <a:gd name="connsiteX1" fmla="*/ 46768 w 46767"/>
                    <a:gd name="connsiteY1" fmla="*/ 29337 h 45243"/>
                    <a:gd name="connsiteX2" fmla="*/ 32290 w 46767"/>
                    <a:gd name="connsiteY2" fmla="*/ 18288 h 45243"/>
                    <a:gd name="connsiteX3" fmla="*/ 39148 w 46767"/>
                    <a:gd name="connsiteY3" fmla="*/ 1333 h 45243"/>
                    <a:gd name="connsiteX4" fmla="*/ 24194 w 46767"/>
                    <a:gd name="connsiteY4" fmla="*/ 11811 h 45243"/>
                    <a:gd name="connsiteX5" fmla="*/ 10192 w 46767"/>
                    <a:gd name="connsiteY5" fmla="*/ 0 h 45243"/>
                    <a:gd name="connsiteX6" fmla="*/ 15431 w 46767"/>
                    <a:gd name="connsiteY6" fmla="*/ 17526 h 45243"/>
                    <a:gd name="connsiteX7" fmla="*/ 0 w 46767"/>
                    <a:gd name="connsiteY7" fmla="*/ 27146 h 45243"/>
                    <a:gd name="connsiteX8" fmla="*/ 18193 w 46767"/>
                    <a:gd name="connsiteY8" fmla="*/ 27527 h 45243"/>
                    <a:gd name="connsiteX9" fmla="*/ 22574 w 46767"/>
                    <a:gd name="connsiteY9" fmla="*/ 45244 h 45243"/>
                    <a:gd name="connsiteX10" fmla="*/ 28575 w 46767"/>
                    <a:gd name="connsiteY10" fmla="*/ 28004 h 45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67" h="45243">
                      <a:moveTo>
                        <a:pt x="28575" y="28004"/>
                      </a:moveTo>
                      <a:lnTo>
                        <a:pt x="46768" y="29337"/>
                      </a:lnTo>
                      <a:lnTo>
                        <a:pt x="32290" y="18288"/>
                      </a:lnTo>
                      <a:lnTo>
                        <a:pt x="39148" y="1333"/>
                      </a:lnTo>
                      <a:lnTo>
                        <a:pt x="24194" y="11811"/>
                      </a:lnTo>
                      <a:lnTo>
                        <a:pt x="10192" y="0"/>
                      </a:lnTo>
                      <a:lnTo>
                        <a:pt x="15431" y="17526"/>
                      </a:lnTo>
                      <a:lnTo>
                        <a:pt x="0" y="27146"/>
                      </a:lnTo>
                      <a:lnTo>
                        <a:pt x="18193" y="27527"/>
                      </a:lnTo>
                      <a:lnTo>
                        <a:pt x="22574" y="45244"/>
                      </a:lnTo>
                      <a:lnTo>
                        <a:pt x="28575" y="280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1" name="Freeform: Shape 1770">
                  <a:extLst>
                    <a:ext uri="{FF2B5EF4-FFF2-40B4-BE49-F238E27FC236}">
                      <a16:creationId xmlns:a16="http://schemas.microsoft.com/office/drawing/2014/main" id="{63C77291-A895-8586-2926-8F28A4A41F81}"/>
                    </a:ext>
                  </a:extLst>
                </p:cNvPr>
                <p:cNvSpPr/>
                <p:nvPr/>
              </p:nvSpPr>
              <p:spPr>
                <a:xfrm>
                  <a:off x="9014452" y="2033260"/>
                  <a:ext cx="23907" cy="23050"/>
                </a:xfrm>
                <a:custGeom>
                  <a:avLst/>
                  <a:gdLst>
                    <a:gd name="connsiteX0" fmla="*/ 11525 w 23907"/>
                    <a:gd name="connsiteY0" fmla="*/ 17050 h 23050"/>
                    <a:gd name="connsiteX1" fmla="*/ 18669 w 23907"/>
                    <a:gd name="connsiteY1" fmla="*/ 23051 h 23050"/>
                    <a:gd name="connsiteX2" fmla="*/ 16002 w 23907"/>
                    <a:gd name="connsiteY2" fmla="*/ 14097 h 23050"/>
                    <a:gd name="connsiteX3" fmla="*/ 23908 w 23907"/>
                    <a:gd name="connsiteY3" fmla="*/ 9239 h 23050"/>
                    <a:gd name="connsiteX4" fmla="*/ 14573 w 23907"/>
                    <a:gd name="connsiteY4" fmla="*/ 9049 h 23050"/>
                    <a:gd name="connsiteX5" fmla="*/ 12382 w 23907"/>
                    <a:gd name="connsiteY5" fmla="*/ 0 h 23050"/>
                    <a:gd name="connsiteX6" fmla="*/ 9239 w 23907"/>
                    <a:gd name="connsiteY6" fmla="*/ 8763 h 23050"/>
                    <a:gd name="connsiteX7" fmla="*/ 0 w 23907"/>
                    <a:gd name="connsiteY7" fmla="*/ 8096 h 23050"/>
                    <a:gd name="connsiteX8" fmla="*/ 7429 w 23907"/>
                    <a:gd name="connsiteY8" fmla="*/ 13716 h 23050"/>
                    <a:gd name="connsiteX9" fmla="*/ 3905 w 23907"/>
                    <a:gd name="connsiteY9" fmla="*/ 22384 h 23050"/>
                    <a:gd name="connsiteX10" fmla="*/ 11525 w 23907"/>
                    <a:gd name="connsiteY10" fmla="*/ 17050 h 23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3050">
                      <a:moveTo>
                        <a:pt x="11525" y="17050"/>
                      </a:moveTo>
                      <a:lnTo>
                        <a:pt x="18669" y="23051"/>
                      </a:lnTo>
                      <a:lnTo>
                        <a:pt x="16002" y="14097"/>
                      </a:lnTo>
                      <a:lnTo>
                        <a:pt x="23908" y="9239"/>
                      </a:lnTo>
                      <a:lnTo>
                        <a:pt x="14573" y="9049"/>
                      </a:lnTo>
                      <a:lnTo>
                        <a:pt x="12382" y="0"/>
                      </a:lnTo>
                      <a:lnTo>
                        <a:pt x="9239" y="8763"/>
                      </a:lnTo>
                      <a:lnTo>
                        <a:pt x="0" y="8096"/>
                      </a:lnTo>
                      <a:lnTo>
                        <a:pt x="7429" y="13716"/>
                      </a:lnTo>
                      <a:lnTo>
                        <a:pt x="3905" y="22384"/>
                      </a:lnTo>
                      <a:lnTo>
                        <a:pt x="11525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2" name="Freeform: Shape 1771">
                  <a:extLst>
                    <a:ext uri="{FF2B5EF4-FFF2-40B4-BE49-F238E27FC236}">
                      <a16:creationId xmlns:a16="http://schemas.microsoft.com/office/drawing/2014/main" id="{E85D477A-9B1D-5066-E38A-D5D156E99440}"/>
                    </a:ext>
                  </a:extLst>
                </p:cNvPr>
                <p:cNvSpPr/>
                <p:nvPr/>
              </p:nvSpPr>
              <p:spPr>
                <a:xfrm>
                  <a:off x="9074840" y="2266622"/>
                  <a:ext cx="23241" cy="24098"/>
                </a:xfrm>
                <a:custGeom>
                  <a:avLst/>
                  <a:gdLst>
                    <a:gd name="connsiteX0" fmla="*/ 8954 w 23241"/>
                    <a:gd name="connsiteY0" fmla="*/ 16097 h 24098"/>
                    <a:gd name="connsiteX1" fmla="*/ 13906 w 23241"/>
                    <a:gd name="connsiteY1" fmla="*/ 24098 h 24098"/>
                    <a:gd name="connsiteX2" fmla="*/ 14097 w 23241"/>
                    <a:gd name="connsiteY2" fmla="*/ 14669 h 24098"/>
                    <a:gd name="connsiteX3" fmla="*/ 23241 w 23241"/>
                    <a:gd name="connsiteY3" fmla="*/ 12478 h 24098"/>
                    <a:gd name="connsiteX4" fmla="*/ 14383 w 23241"/>
                    <a:gd name="connsiteY4" fmla="*/ 9335 h 24098"/>
                    <a:gd name="connsiteX5" fmla="*/ 15050 w 23241"/>
                    <a:gd name="connsiteY5" fmla="*/ 0 h 24098"/>
                    <a:gd name="connsiteX6" fmla="*/ 9334 w 23241"/>
                    <a:gd name="connsiteY6" fmla="*/ 7430 h 24098"/>
                    <a:gd name="connsiteX7" fmla="*/ 667 w 23241"/>
                    <a:gd name="connsiteY7" fmla="*/ 3905 h 24098"/>
                    <a:gd name="connsiteX8" fmla="*/ 6001 w 23241"/>
                    <a:gd name="connsiteY8" fmla="*/ 11621 h 24098"/>
                    <a:gd name="connsiteX9" fmla="*/ 0 w 23241"/>
                    <a:gd name="connsiteY9" fmla="*/ 18860 h 24098"/>
                    <a:gd name="connsiteX10" fmla="*/ 8954 w 23241"/>
                    <a:gd name="connsiteY10" fmla="*/ 16097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41" h="24098">
                      <a:moveTo>
                        <a:pt x="8954" y="16097"/>
                      </a:moveTo>
                      <a:lnTo>
                        <a:pt x="13906" y="24098"/>
                      </a:lnTo>
                      <a:lnTo>
                        <a:pt x="14097" y="14669"/>
                      </a:lnTo>
                      <a:lnTo>
                        <a:pt x="23241" y="12478"/>
                      </a:lnTo>
                      <a:lnTo>
                        <a:pt x="14383" y="9335"/>
                      </a:lnTo>
                      <a:lnTo>
                        <a:pt x="15050" y="0"/>
                      </a:lnTo>
                      <a:lnTo>
                        <a:pt x="9334" y="7430"/>
                      </a:lnTo>
                      <a:lnTo>
                        <a:pt x="667" y="3905"/>
                      </a:lnTo>
                      <a:lnTo>
                        <a:pt x="6001" y="11621"/>
                      </a:lnTo>
                      <a:lnTo>
                        <a:pt x="0" y="18860"/>
                      </a:lnTo>
                      <a:lnTo>
                        <a:pt x="8954" y="16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3" name="Freeform: Shape 1772">
                  <a:extLst>
                    <a:ext uri="{FF2B5EF4-FFF2-40B4-BE49-F238E27FC236}">
                      <a16:creationId xmlns:a16="http://schemas.microsoft.com/office/drawing/2014/main" id="{4AB841EE-C946-11A8-0A87-281B412D1BDB}"/>
                    </a:ext>
                  </a:extLst>
                </p:cNvPr>
                <p:cNvSpPr/>
                <p:nvPr/>
              </p:nvSpPr>
              <p:spPr>
                <a:xfrm>
                  <a:off x="9172090" y="1695789"/>
                  <a:ext cx="24383" cy="23526"/>
                </a:xfrm>
                <a:custGeom>
                  <a:avLst/>
                  <a:gdLst>
                    <a:gd name="connsiteX0" fmla="*/ 9525 w 24383"/>
                    <a:gd name="connsiteY0" fmla="*/ 14383 h 23526"/>
                    <a:gd name="connsiteX1" fmla="*/ 11811 w 24383"/>
                    <a:gd name="connsiteY1" fmla="*/ 23527 h 23526"/>
                    <a:gd name="connsiteX2" fmla="*/ 14954 w 24383"/>
                    <a:gd name="connsiteY2" fmla="*/ 14573 h 23526"/>
                    <a:gd name="connsiteX3" fmla="*/ 24384 w 24383"/>
                    <a:gd name="connsiteY3" fmla="*/ 15240 h 23526"/>
                    <a:gd name="connsiteX4" fmla="*/ 16859 w 24383"/>
                    <a:gd name="connsiteY4" fmla="*/ 9525 h 23526"/>
                    <a:gd name="connsiteX5" fmla="*/ 20384 w 24383"/>
                    <a:gd name="connsiteY5" fmla="*/ 762 h 23526"/>
                    <a:gd name="connsiteX6" fmla="*/ 12573 w 24383"/>
                    <a:gd name="connsiteY6" fmla="*/ 6191 h 23526"/>
                    <a:gd name="connsiteX7" fmla="*/ 5334 w 24383"/>
                    <a:gd name="connsiteY7" fmla="*/ 0 h 23526"/>
                    <a:gd name="connsiteX8" fmla="*/ 8096 w 24383"/>
                    <a:gd name="connsiteY8" fmla="*/ 9144 h 23526"/>
                    <a:gd name="connsiteX9" fmla="*/ 0 w 24383"/>
                    <a:gd name="connsiteY9" fmla="*/ 14097 h 23526"/>
                    <a:gd name="connsiteX10" fmla="*/ 9525 w 24383"/>
                    <a:gd name="connsiteY10" fmla="*/ 14383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3" h="23526">
                      <a:moveTo>
                        <a:pt x="9525" y="14383"/>
                      </a:moveTo>
                      <a:lnTo>
                        <a:pt x="11811" y="23527"/>
                      </a:lnTo>
                      <a:lnTo>
                        <a:pt x="14954" y="14573"/>
                      </a:lnTo>
                      <a:lnTo>
                        <a:pt x="24384" y="15240"/>
                      </a:lnTo>
                      <a:lnTo>
                        <a:pt x="16859" y="9525"/>
                      </a:lnTo>
                      <a:lnTo>
                        <a:pt x="20384" y="762"/>
                      </a:lnTo>
                      <a:lnTo>
                        <a:pt x="12573" y="6191"/>
                      </a:lnTo>
                      <a:lnTo>
                        <a:pt x="5334" y="0"/>
                      </a:lnTo>
                      <a:lnTo>
                        <a:pt x="8096" y="9144"/>
                      </a:lnTo>
                      <a:lnTo>
                        <a:pt x="0" y="14097"/>
                      </a:lnTo>
                      <a:lnTo>
                        <a:pt x="9525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4" name="Freeform: Shape 1773">
                  <a:extLst>
                    <a:ext uri="{FF2B5EF4-FFF2-40B4-BE49-F238E27FC236}">
                      <a16:creationId xmlns:a16="http://schemas.microsoft.com/office/drawing/2014/main" id="{5E848FC4-7263-5A8C-D0DD-ECBADF2E06BD}"/>
                    </a:ext>
                  </a:extLst>
                </p:cNvPr>
                <p:cNvSpPr/>
                <p:nvPr/>
              </p:nvSpPr>
              <p:spPr>
                <a:xfrm>
                  <a:off x="9172757" y="1867906"/>
                  <a:ext cx="23717" cy="24574"/>
                </a:xfrm>
                <a:custGeom>
                  <a:avLst/>
                  <a:gdLst>
                    <a:gd name="connsiteX0" fmla="*/ 9049 w 23717"/>
                    <a:gd name="connsiteY0" fmla="*/ 14954 h 24574"/>
                    <a:gd name="connsiteX1" fmla="*/ 8382 w 23717"/>
                    <a:gd name="connsiteY1" fmla="*/ 24575 h 24574"/>
                    <a:gd name="connsiteX2" fmla="*/ 14192 w 23717"/>
                    <a:gd name="connsiteY2" fmla="*/ 16955 h 24574"/>
                    <a:gd name="connsiteX3" fmla="*/ 23051 w 23717"/>
                    <a:gd name="connsiteY3" fmla="*/ 20574 h 24574"/>
                    <a:gd name="connsiteX4" fmla="*/ 17621 w 23717"/>
                    <a:gd name="connsiteY4" fmla="*/ 12668 h 24574"/>
                    <a:gd name="connsiteX5" fmla="*/ 23717 w 23717"/>
                    <a:gd name="connsiteY5" fmla="*/ 5334 h 24574"/>
                    <a:gd name="connsiteX6" fmla="*/ 14573 w 23717"/>
                    <a:gd name="connsiteY6" fmla="*/ 8096 h 24574"/>
                    <a:gd name="connsiteX7" fmla="*/ 9525 w 23717"/>
                    <a:gd name="connsiteY7" fmla="*/ 0 h 24574"/>
                    <a:gd name="connsiteX8" fmla="*/ 9335 w 23717"/>
                    <a:gd name="connsiteY8" fmla="*/ 9525 h 24574"/>
                    <a:gd name="connsiteX9" fmla="*/ 0 w 23717"/>
                    <a:gd name="connsiteY9" fmla="*/ 11811 h 24574"/>
                    <a:gd name="connsiteX10" fmla="*/ 9049 w 23717"/>
                    <a:gd name="connsiteY10" fmla="*/ 14954 h 24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717" h="24574">
                      <a:moveTo>
                        <a:pt x="9049" y="14954"/>
                      </a:moveTo>
                      <a:lnTo>
                        <a:pt x="8382" y="24575"/>
                      </a:lnTo>
                      <a:lnTo>
                        <a:pt x="14192" y="16955"/>
                      </a:lnTo>
                      <a:lnTo>
                        <a:pt x="23051" y="20574"/>
                      </a:lnTo>
                      <a:lnTo>
                        <a:pt x="17621" y="12668"/>
                      </a:lnTo>
                      <a:lnTo>
                        <a:pt x="23717" y="5334"/>
                      </a:lnTo>
                      <a:lnTo>
                        <a:pt x="14573" y="8096"/>
                      </a:lnTo>
                      <a:lnTo>
                        <a:pt x="9525" y="0"/>
                      </a:lnTo>
                      <a:lnTo>
                        <a:pt x="9335" y="9525"/>
                      </a:lnTo>
                      <a:lnTo>
                        <a:pt x="0" y="11811"/>
                      </a:lnTo>
                      <a:lnTo>
                        <a:pt x="9049" y="14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5" name="Freeform: Shape 1774">
                  <a:extLst>
                    <a:ext uri="{FF2B5EF4-FFF2-40B4-BE49-F238E27FC236}">
                      <a16:creationId xmlns:a16="http://schemas.microsoft.com/office/drawing/2014/main" id="{E87A9F3A-E626-6279-90D6-2B755A1EB31C}"/>
                    </a:ext>
                  </a:extLst>
                </p:cNvPr>
                <p:cNvSpPr/>
                <p:nvPr/>
              </p:nvSpPr>
              <p:spPr>
                <a:xfrm>
                  <a:off x="8079287" y="2326535"/>
                  <a:ext cx="24860" cy="24003"/>
                </a:xfrm>
                <a:custGeom>
                  <a:avLst/>
                  <a:gdLst>
                    <a:gd name="connsiteX0" fmla="*/ 7715 w 24860"/>
                    <a:gd name="connsiteY0" fmla="*/ 14288 h 24003"/>
                    <a:gd name="connsiteX1" fmla="*/ 4096 w 24860"/>
                    <a:gd name="connsiteY1" fmla="*/ 23241 h 24003"/>
                    <a:gd name="connsiteX2" fmla="*/ 12001 w 24860"/>
                    <a:gd name="connsiteY2" fmla="*/ 17717 h 24003"/>
                    <a:gd name="connsiteX3" fmla="*/ 19431 w 24860"/>
                    <a:gd name="connsiteY3" fmla="*/ 24003 h 24003"/>
                    <a:gd name="connsiteX4" fmla="*/ 16669 w 24860"/>
                    <a:gd name="connsiteY4" fmla="*/ 14669 h 24003"/>
                    <a:gd name="connsiteX5" fmla="*/ 24860 w 24860"/>
                    <a:gd name="connsiteY5" fmla="*/ 9620 h 24003"/>
                    <a:gd name="connsiteX6" fmla="*/ 15145 w 24860"/>
                    <a:gd name="connsiteY6" fmla="*/ 9335 h 24003"/>
                    <a:gd name="connsiteX7" fmla="*/ 12859 w 24860"/>
                    <a:gd name="connsiteY7" fmla="*/ 0 h 24003"/>
                    <a:gd name="connsiteX8" fmla="*/ 9620 w 24860"/>
                    <a:gd name="connsiteY8" fmla="*/ 9144 h 24003"/>
                    <a:gd name="connsiteX9" fmla="*/ 0 w 24860"/>
                    <a:gd name="connsiteY9" fmla="*/ 8477 h 24003"/>
                    <a:gd name="connsiteX10" fmla="*/ 7715 w 24860"/>
                    <a:gd name="connsiteY10" fmla="*/ 14288 h 24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860" h="24003">
                      <a:moveTo>
                        <a:pt x="7715" y="14288"/>
                      </a:moveTo>
                      <a:lnTo>
                        <a:pt x="4096" y="23241"/>
                      </a:lnTo>
                      <a:lnTo>
                        <a:pt x="12001" y="17717"/>
                      </a:lnTo>
                      <a:lnTo>
                        <a:pt x="19431" y="24003"/>
                      </a:lnTo>
                      <a:lnTo>
                        <a:pt x="16669" y="14669"/>
                      </a:lnTo>
                      <a:lnTo>
                        <a:pt x="24860" y="9620"/>
                      </a:lnTo>
                      <a:lnTo>
                        <a:pt x="15145" y="9335"/>
                      </a:lnTo>
                      <a:lnTo>
                        <a:pt x="12859" y="0"/>
                      </a:lnTo>
                      <a:lnTo>
                        <a:pt x="9620" y="9144"/>
                      </a:lnTo>
                      <a:lnTo>
                        <a:pt x="0" y="8477"/>
                      </a:lnTo>
                      <a:lnTo>
                        <a:pt x="7715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6" name="Freeform: Shape 1775">
                  <a:extLst>
                    <a:ext uri="{FF2B5EF4-FFF2-40B4-BE49-F238E27FC236}">
                      <a16:creationId xmlns:a16="http://schemas.microsoft.com/office/drawing/2014/main" id="{EFF26A15-9C99-15F1-F248-9CE6BAD9BC49}"/>
                    </a:ext>
                  </a:extLst>
                </p:cNvPr>
                <p:cNvSpPr/>
                <p:nvPr/>
              </p:nvSpPr>
              <p:spPr>
                <a:xfrm>
                  <a:off x="8182157" y="2389686"/>
                  <a:ext cx="24288" cy="25145"/>
                </a:xfrm>
                <a:custGeom>
                  <a:avLst/>
                  <a:gdLst>
                    <a:gd name="connsiteX0" fmla="*/ 6287 w 24288"/>
                    <a:gd name="connsiteY0" fmla="*/ 12192 h 25145"/>
                    <a:gd name="connsiteX1" fmla="*/ 0 w 24288"/>
                    <a:gd name="connsiteY1" fmla="*/ 19621 h 25145"/>
                    <a:gd name="connsiteX2" fmla="*/ 9334 w 24288"/>
                    <a:gd name="connsiteY2" fmla="*/ 16859 h 25145"/>
                    <a:gd name="connsiteX3" fmla="*/ 14573 w 24288"/>
                    <a:gd name="connsiteY3" fmla="*/ 25146 h 25145"/>
                    <a:gd name="connsiteX4" fmla="*/ 14764 w 24288"/>
                    <a:gd name="connsiteY4" fmla="*/ 15335 h 25145"/>
                    <a:gd name="connsiteX5" fmla="*/ 24289 w 24288"/>
                    <a:gd name="connsiteY5" fmla="*/ 13049 h 25145"/>
                    <a:gd name="connsiteX6" fmla="*/ 15050 w 24288"/>
                    <a:gd name="connsiteY6" fmla="*/ 9811 h 25145"/>
                    <a:gd name="connsiteX7" fmla="*/ 15716 w 24288"/>
                    <a:gd name="connsiteY7" fmla="*/ 0 h 25145"/>
                    <a:gd name="connsiteX8" fmla="*/ 9811 w 24288"/>
                    <a:gd name="connsiteY8" fmla="*/ 7810 h 25145"/>
                    <a:gd name="connsiteX9" fmla="*/ 762 w 24288"/>
                    <a:gd name="connsiteY9" fmla="*/ 4096 h 25145"/>
                    <a:gd name="connsiteX10" fmla="*/ 6287 w 24288"/>
                    <a:gd name="connsiteY10" fmla="*/ 12192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88" h="25145">
                      <a:moveTo>
                        <a:pt x="6287" y="12192"/>
                      </a:moveTo>
                      <a:lnTo>
                        <a:pt x="0" y="19621"/>
                      </a:lnTo>
                      <a:lnTo>
                        <a:pt x="9334" y="16859"/>
                      </a:lnTo>
                      <a:lnTo>
                        <a:pt x="14573" y="25146"/>
                      </a:lnTo>
                      <a:lnTo>
                        <a:pt x="14764" y="15335"/>
                      </a:lnTo>
                      <a:lnTo>
                        <a:pt x="24289" y="13049"/>
                      </a:lnTo>
                      <a:lnTo>
                        <a:pt x="15050" y="9811"/>
                      </a:lnTo>
                      <a:lnTo>
                        <a:pt x="15716" y="0"/>
                      </a:lnTo>
                      <a:lnTo>
                        <a:pt x="9811" y="7810"/>
                      </a:lnTo>
                      <a:lnTo>
                        <a:pt x="762" y="4096"/>
                      </a:lnTo>
                      <a:lnTo>
                        <a:pt x="6287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7" name="Freeform: Shape 1776">
                  <a:extLst>
                    <a:ext uri="{FF2B5EF4-FFF2-40B4-BE49-F238E27FC236}">
                      <a16:creationId xmlns:a16="http://schemas.microsoft.com/office/drawing/2014/main" id="{D07C3E28-08D9-593E-6DA8-F549FFF0C60E}"/>
                    </a:ext>
                  </a:extLst>
                </p:cNvPr>
                <p:cNvSpPr/>
                <p:nvPr/>
              </p:nvSpPr>
              <p:spPr>
                <a:xfrm>
                  <a:off x="8888245" y="2199281"/>
                  <a:ext cx="24764" cy="25622"/>
                </a:xfrm>
                <a:custGeom>
                  <a:avLst/>
                  <a:gdLst>
                    <a:gd name="connsiteX0" fmla="*/ 9715 w 24764"/>
                    <a:gd name="connsiteY0" fmla="*/ 10001 h 25622"/>
                    <a:gd name="connsiteX1" fmla="*/ 0 w 24764"/>
                    <a:gd name="connsiteY1" fmla="*/ 12383 h 25622"/>
                    <a:gd name="connsiteX2" fmla="*/ 9430 w 24764"/>
                    <a:gd name="connsiteY2" fmla="*/ 15621 h 25622"/>
                    <a:gd name="connsiteX3" fmla="*/ 8763 w 24764"/>
                    <a:gd name="connsiteY3" fmla="*/ 25622 h 25622"/>
                    <a:gd name="connsiteX4" fmla="*/ 14764 w 24764"/>
                    <a:gd name="connsiteY4" fmla="*/ 17621 h 25622"/>
                    <a:gd name="connsiteX5" fmla="*/ 24003 w 24764"/>
                    <a:gd name="connsiteY5" fmla="*/ 21431 h 25622"/>
                    <a:gd name="connsiteX6" fmla="*/ 18288 w 24764"/>
                    <a:gd name="connsiteY6" fmla="*/ 13240 h 25622"/>
                    <a:gd name="connsiteX7" fmla="*/ 24765 w 24764"/>
                    <a:gd name="connsiteY7" fmla="*/ 5620 h 25622"/>
                    <a:gd name="connsiteX8" fmla="*/ 15145 w 24764"/>
                    <a:gd name="connsiteY8" fmla="*/ 8477 h 25622"/>
                    <a:gd name="connsiteX9" fmla="*/ 9906 w 24764"/>
                    <a:gd name="connsiteY9" fmla="*/ 0 h 25622"/>
                    <a:gd name="connsiteX10" fmla="*/ 9715 w 24764"/>
                    <a:gd name="connsiteY10" fmla="*/ 1000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4" h="25622">
                      <a:moveTo>
                        <a:pt x="9715" y="10001"/>
                      </a:moveTo>
                      <a:lnTo>
                        <a:pt x="0" y="12383"/>
                      </a:lnTo>
                      <a:lnTo>
                        <a:pt x="9430" y="15621"/>
                      </a:lnTo>
                      <a:lnTo>
                        <a:pt x="8763" y="25622"/>
                      </a:lnTo>
                      <a:lnTo>
                        <a:pt x="14764" y="17621"/>
                      </a:lnTo>
                      <a:lnTo>
                        <a:pt x="24003" y="21431"/>
                      </a:lnTo>
                      <a:lnTo>
                        <a:pt x="18288" y="13240"/>
                      </a:lnTo>
                      <a:lnTo>
                        <a:pt x="24765" y="5620"/>
                      </a:lnTo>
                      <a:lnTo>
                        <a:pt x="15145" y="8477"/>
                      </a:lnTo>
                      <a:lnTo>
                        <a:pt x="9906" y="0"/>
                      </a:lnTo>
                      <a:lnTo>
                        <a:pt x="9715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8" name="Freeform: Shape 1777">
                  <a:extLst>
                    <a:ext uri="{FF2B5EF4-FFF2-40B4-BE49-F238E27FC236}">
                      <a16:creationId xmlns:a16="http://schemas.microsoft.com/office/drawing/2014/main" id="{0AEF5F07-4355-8740-9C4A-60B8970CB15D}"/>
                    </a:ext>
                  </a:extLst>
                </p:cNvPr>
                <p:cNvSpPr/>
                <p:nvPr/>
              </p:nvSpPr>
              <p:spPr>
                <a:xfrm>
                  <a:off x="9033882" y="1820757"/>
                  <a:ext cx="25908" cy="24955"/>
                </a:xfrm>
                <a:custGeom>
                  <a:avLst/>
                  <a:gdLst>
                    <a:gd name="connsiteX0" fmla="*/ 10096 w 25908"/>
                    <a:gd name="connsiteY0" fmla="*/ 9525 h 24955"/>
                    <a:gd name="connsiteX1" fmla="*/ 0 w 25908"/>
                    <a:gd name="connsiteY1" fmla="*/ 8763 h 24955"/>
                    <a:gd name="connsiteX2" fmla="*/ 8001 w 25908"/>
                    <a:gd name="connsiteY2" fmla="*/ 14859 h 24955"/>
                    <a:gd name="connsiteX3" fmla="*/ 4286 w 25908"/>
                    <a:gd name="connsiteY3" fmla="*/ 24194 h 24955"/>
                    <a:gd name="connsiteX4" fmla="*/ 12573 w 25908"/>
                    <a:gd name="connsiteY4" fmla="*/ 18479 h 24955"/>
                    <a:gd name="connsiteX5" fmla="*/ 20193 w 25908"/>
                    <a:gd name="connsiteY5" fmla="*/ 24956 h 24955"/>
                    <a:gd name="connsiteX6" fmla="*/ 17336 w 25908"/>
                    <a:gd name="connsiteY6" fmla="*/ 15335 h 24955"/>
                    <a:gd name="connsiteX7" fmla="*/ 25908 w 25908"/>
                    <a:gd name="connsiteY7" fmla="*/ 10001 h 24955"/>
                    <a:gd name="connsiteX8" fmla="*/ 15812 w 25908"/>
                    <a:gd name="connsiteY8" fmla="*/ 9716 h 24955"/>
                    <a:gd name="connsiteX9" fmla="*/ 13430 w 25908"/>
                    <a:gd name="connsiteY9" fmla="*/ 0 h 24955"/>
                    <a:gd name="connsiteX10" fmla="*/ 10096 w 25908"/>
                    <a:gd name="connsiteY10" fmla="*/ 9525 h 24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908" h="24955">
                      <a:moveTo>
                        <a:pt x="10096" y="9525"/>
                      </a:moveTo>
                      <a:lnTo>
                        <a:pt x="0" y="8763"/>
                      </a:lnTo>
                      <a:lnTo>
                        <a:pt x="8001" y="14859"/>
                      </a:lnTo>
                      <a:lnTo>
                        <a:pt x="4286" y="24194"/>
                      </a:lnTo>
                      <a:lnTo>
                        <a:pt x="12573" y="18479"/>
                      </a:lnTo>
                      <a:lnTo>
                        <a:pt x="20193" y="24956"/>
                      </a:lnTo>
                      <a:lnTo>
                        <a:pt x="17336" y="15335"/>
                      </a:lnTo>
                      <a:lnTo>
                        <a:pt x="25908" y="10001"/>
                      </a:lnTo>
                      <a:lnTo>
                        <a:pt x="15812" y="9716"/>
                      </a:lnTo>
                      <a:lnTo>
                        <a:pt x="13430" y="0"/>
                      </a:lnTo>
                      <a:lnTo>
                        <a:pt x="10096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9" name="Freeform: Shape 1778">
                  <a:extLst>
                    <a:ext uri="{FF2B5EF4-FFF2-40B4-BE49-F238E27FC236}">
                      <a16:creationId xmlns:a16="http://schemas.microsoft.com/office/drawing/2014/main" id="{072B67B8-30BD-F9E3-D53E-D96BCAC3FBCD}"/>
                    </a:ext>
                  </a:extLst>
                </p:cNvPr>
                <p:cNvSpPr/>
                <p:nvPr/>
              </p:nvSpPr>
              <p:spPr>
                <a:xfrm>
                  <a:off x="8821285" y="2674293"/>
                  <a:ext cx="79914" cy="82676"/>
                </a:xfrm>
                <a:custGeom>
                  <a:avLst/>
                  <a:gdLst>
                    <a:gd name="connsiteX0" fmla="*/ 32290 w 79914"/>
                    <a:gd name="connsiteY0" fmla="*/ 25622 h 82676"/>
                    <a:gd name="connsiteX1" fmla="*/ 2381 w 79914"/>
                    <a:gd name="connsiteY1" fmla="*/ 13430 h 82676"/>
                    <a:gd name="connsiteX2" fmla="*/ 20764 w 79914"/>
                    <a:gd name="connsiteY2" fmla="*/ 40005 h 82676"/>
                    <a:gd name="connsiteX3" fmla="*/ 0 w 79914"/>
                    <a:gd name="connsiteY3" fmla="*/ 64579 h 82676"/>
                    <a:gd name="connsiteX4" fmla="*/ 30861 w 79914"/>
                    <a:gd name="connsiteY4" fmla="*/ 55340 h 82676"/>
                    <a:gd name="connsiteX5" fmla="*/ 47911 w 79914"/>
                    <a:gd name="connsiteY5" fmla="*/ 82677 h 82676"/>
                    <a:gd name="connsiteX6" fmla="*/ 48577 w 79914"/>
                    <a:gd name="connsiteY6" fmla="*/ 50483 h 82676"/>
                    <a:gd name="connsiteX7" fmla="*/ 79915 w 79914"/>
                    <a:gd name="connsiteY7" fmla="*/ 42767 h 82676"/>
                    <a:gd name="connsiteX8" fmla="*/ 49435 w 79914"/>
                    <a:gd name="connsiteY8" fmla="*/ 32099 h 82676"/>
                    <a:gd name="connsiteX9" fmla="*/ 51721 w 79914"/>
                    <a:gd name="connsiteY9" fmla="*/ 0 h 82676"/>
                    <a:gd name="connsiteX10" fmla="*/ 32290 w 79914"/>
                    <a:gd name="connsiteY10" fmla="*/ 25622 h 82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914" h="82676">
                      <a:moveTo>
                        <a:pt x="32290" y="25622"/>
                      </a:moveTo>
                      <a:lnTo>
                        <a:pt x="2381" y="13430"/>
                      </a:lnTo>
                      <a:lnTo>
                        <a:pt x="20764" y="40005"/>
                      </a:lnTo>
                      <a:lnTo>
                        <a:pt x="0" y="64579"/>
                      </a:lnTo>
                      <a:lnTo>
                        <a:pt x="30861" y="55340"/>
                      </a:lnTo>
                      <a:lnTo>
                        <a:pt x="47911" y="82677"/>
                      </a:lnTo>
                      <a:lnTo>
                        <a:pt x="48577" y="50483"/>
                      </a:lnTo>
                      <a:lnTo>
                        <a:pt x="79915" y="42767"/>
                      </a:lnTo>
                      <a:lnTo>
                        <a:pt x="49435" y="32099"/>
                      </a:lnTo>
                      <a:lnTo>
                        <a:pt x="51721" y="0"/>
                      </a:lnTo>
                      <a:lnTo>
                        <a:pt x="32290" y="256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0" name="Freeform: Shape 1779">
                  <a:extLst>
                    <a:ext uri="{FF2B5EF4-FFF2-40B4-BE49-F238E27FC236}">
                      <a16:creationId xmlns:a16="http://schemas.microsoft.com/office/drawing/2014/main" id="{A55DBC9B-8979-9D03-5547-EBE3406130CF}"/>
                    </a:ext>
                  </a:extLst>
                </p:cNvPr>
                <p:cNvSpPr/>
                <p:nvPr/>
              </p:nvSpPr>
              <p:spPr>
                <a:xfrm>
                  <a:off x="8457811" y="2142893"/>
                  <a:ext cx="26384" cy="25431"/>
                </a:xfrm>
                <a:custGeom>
                  <a:avLst/>
                  <a:gdLst>
                    <a:gd name="connsiteX0" fmla="*/ 13621 w 26384"/>
                    <a:gd name="connsiteY0" fmla="*/ 6572 h 25431"/>
                    <a:gd name="connsiteX1" fmla="*/ 5810 w 26384"/>
                    <a:gd name="connsiteY1" fmla="*/ 0 h 25431"/>
                    <a:gd name="connsiteX2" fmla="*/ 8763 w 26384"/>
                    <a:gd name="connsiteY2" fmla="*/ 9811 h 25431"/>
                    <a:gd name="connsiteX3" fmla="*/ 0 w 26384"/>
                    <a:gd name="connsiteY3" fmla="*/ 15240 h 25431"/>
                    <a:gd name="connsiteX4" fmla="*/ 10287 w 26384"/>
                    <a:gd name="connsiteY4" fmla="*/ 15431 h 25431"/>
                    <a:gd name="connsiteX5" fmla="*/ 12763 w 26384"/>
                    <a:gd name="connsiteY5" fmla="*/ 25432 h 25431"/>
                    <a:gd name="connsiteX6" fmla="*/ 16192 w 26384"/>
                    <a:gd name="connsiteY6" fmla="*/ 15716 h 25431"/>
                    <a:gd name="connsiteX7" fmla="*/ 26384 w 26384"/>
                    <a:gd name="connsiteY7" fmla="*/ 16478 h 25431"/>
                    <a:gd name="connsiteX8" fmla="*/ 18193 w 26384"/>
                    <a:gd name="connsiteY8" fmla="*/ 10287 h 25431"/>
                    <a:gd name="connsiteX9" fmla="*/ 22098 w 26384"/>
                    <a:gd name="connsiteY9" fmla="*/ 762 h 25431"/>
                    <a:gd name="connsiteX10" fmla="*/ 13621 w 26384"/>
                    <a:gd name="connsiteY10" fmla="*/ 6572 h 25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5431">
                      <a:moveTo>
                        <a:pt x="13621" y="6572"/>
                      </a:moveTo>
                      <a:lnTo>
                        <a:pt x="5810" y="0"/>
                      </a:lnTo>
                      <a:lnTo>
                        <a:pt x="8763" y="9811"/>
                      </a:lnTo>
                      <a:lnTo>
                        <a:pt x="0" y="15240"/>
                      </a:lnTo>
                      <a:lnTo>
                        <a:pt x="10287" y="15431"/>
                      </a:lnTo>
                      <a:lnTo>
                        <a:pt x="12763" y="25432"/>
                      </a:lnTo>
                      <a:lnTo>
                        <a:pt x="16192" y="15716"/>
                      </a:lnTo>
                      <a:lnTo>
                        <a:pt x="26384" y="16478"/>
                      </a:lnTo>
                      <a:lnTo>
                        <a:pt x="18193" y="10287"/>
                      </a:lnTo>
                      <a:lnTo>
                        <a:pt x="22098" y="762"/>
                      </a:lnTo>
                      <a:lnTo>
                        <a:pt x="13621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1" name="Freeform: Shape 1780">
                  <a:extLst>
                    <a:ext uri="{FF2B5EF4-FFF2-40B4-BE49-F238E27FC236}">
                      <a16:creationId xmlns:a16="http://schemas.microsoft.com/office/drawing/2014/main" id="{0560B63C-3952-356B-09CB-9AE91D0EE4CC}"/>
                    </a:ext>
                  </a:extLst>
                </p:cNvPr>
                <p:cNvSpPr/>
                <p:nvPr/>
              </p:nvSpPr>
              <p:spPr>
                <a:xfrm>
                  <a:off x="7702383" y="2769828"/>
                  <a:ext cx="25717" cy="26670"/>
                </a:xfrm>
                <a:custGeom>
                  <a:avLst/>
                  <a:gdLst>
                    <a:gd name="connsiteX0" fmla="*/ 15812 w 25717"/>
                    <a:gd name="connsiteY0" fmla="*/ 8858 h 26670"/>
                    <a:gd name="connsiteX1" fmla="*/ 10287 w 25717"/>
                    <a:gd name="connsiteY1" fmla="*/ 0 h 26670"/>
                    <a:gd name="connsiteX2" fmla="*/ 10097 w 25717"/>
                    <a:gd name="connsiteY2" fmla="*/ 10382 h 26670"/>
                    <a:gd name="connsiteX3" fmla="*/ 0 w 25717"/>
                    <a:gd name="connsiteY3" fmla="*/ 12859 h 26670"/>
                    <a:gd name="connsiteX4" fmla="*/ 9811 w 25717"/>
                    <a:gd name="connsiteY4" fmla="*/ 16288 h 26670"/>
                    <a:gd name="connsiteX5" fmla="*/ 9049 w 25717"/>
                    <a:gd name="connsiteY5" fmla="*/ 26670 h 26670"/>
                    <a:gd name="connsiteX6" fmla="*/ 15335 w 25717"/>
                    <a:gd name="connsiteY6" fmla="*/ 18383 h 26670"/>
                    <a:gd name="connsiteX7" fmla="*/ 24956 w 25717"/>
                    <a:gd name="connsiteY7" fmla="*/ 22288 h 26670"/>
                    <a:gd name="connsiteX8" fmla="*/ 19050 w 25717"/>
                    <a:gd name="connsiteY8" fmla="*/ 13811 h 26670"/>
                    <a:gd name="connsiteX9" fmla="*/ 25718 w 25717"/>
                    <a:gd name="connsiteY9" fmla="*/ 5810 h 26670"/>
                    <a:gd name="connsiteX10" fmla="*/ 15812 w 25717"/>
                    <a:gd name="connsiteY10" fmla="*/ 8858 h 26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7" h="26670">
                      <a:moveTo>
                        <a:pt x="15812" y="8858"/>
                      </a:moveTo>
                      <a:lnTo>
                        <a:pt x="10287" y="0"/>
                      </a:lnTo>
                      <a:lnTo>
                        <a:pt x="10097" y="10382"/>
                      </a:lnTo>
                      <a:lnTo>
                        <a:pt x="0" y="12859"/>
                      </a:lnTo>
                      <a:lnTo>
                        <a:pt x="9811" y="16288"/>
                      </a:lnTo>
                      <a:lnTo>
                        <a:pt x="9049" y="26670"/>
                      </a:lnTo>
                      <a:lnTo>
                        <a:pt x="15335" y="18383"/>
                      </a:lnTo>
                      <a:lnTo>
                        <a:pt x="24956" y="22288"/>
                      </a:lnTo>
                      <a:lnTo>
                        <a:pt x="19050" y="13811"/>
                      </a:lnTo>
                      <a:lnTo>
                        <a:pt x="25718" y="5810"/>
                      </a:lnTo>
                      <a:lnTo>
                        <a:pt x="15812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2" name="Freeform: Shape 1781">
                  <a:extLst>
                    <a:ext uri="{FF2B5EF4-FFF2-40B4-BE49-F238E27FC236}">
                      <a16:creationId xmlns:a16="http://schemas.microsoft.com/office/drawing/2014/main" id="{50474DBE-B284-A372-71D7-DF3123258E7D}"/>
                    </a:ext>
                  </a:extLst>
                </p:cNvPr>
                <p:cNvSpPr/>
                <p:nvPr/>
              </p:nvSpPr>
              <p:spPr>
                <a:xfrm>
                  <a:off x="8618402" y="2743634"/>
                  <a:ext cx="26860" cy="26003"/>
                </a:xfrm>
                <a:custGeom>
                  <a:avLst/>
                  <a:gdLst>
                    <a:gd name="connsiteX0" fmla="*/ 16383 w 26860"/>
                    <a:gd name="connsiteY0" fmla="*/ 10192 h 26003"/>
                    <a:gd name="connsiteX1" fmla="*/ 13906 w 26860"/>
                    <a:gd name="connsiteY1" fmla="*/ 0 h 26003"/>
                    <a:gd name="connsiteX2" fmla="*/ 10382 w 26860"/>
                    <a:gd name="connsiteY2" fmla="*/ 9906 h 26003"/>
                    <a:gd name="connsiteX3" fmla="*/ 0 w 26860"/>
                    <a:gd name="connsiteY3" fmla="*/ 9144 h 26003"/>
                    <a:gd name="connsiteX4" fmla="*/ 8287 w 26860"/>
                    <a:gd name="connsiteY4" fmla="*/ 15526 h 26003"/>
                    <a:gd name="connsiteX5" fmla="*/ 4381 w 26860"/>
                    <a:gd name="connsiteY5" fmla="*/ 25241 h 26003"/>
                    <a:gd name="connsiteX6" fmla="*/ 12954 w 26860"/>
                    <a:gd name="connsiteY6" fmla="*/ 19241 h 26003"/>
                    <a:gd name="connsiteX7" fmla="*/ 21050 w 26860"/>
                    <a:gd name="connsiteY7" fmla="*/ 26003 h 26003"/>
                    <a:gd name="connsiteX8" fmla="*/ 18002 w 26860"/>
                    <a:gd name="connsiteY8" fmla="*/ 16002 h 26003"/>
                    <a:gd name="connsiteX9" fmla="*/ 26860 w 26860"/>
                    <a:gd name="connsiteY9" fmla="*/ 10382 h 26003"/>
                    <a:gd name="connsiteX10" fmla="*/ 16383 w 26860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860" h="26003">
                      <a:moveTo>
                        <a:pt x="16383" y="10192"/>
                      </a:moveTo>
                      <a:lnTo>
                        <a:pt x="13906" y="0"/>
                      </a:lnTo>
                      <a:lnTo>
                        <a:pt x="10382" y="9906"/>
                      </a:lnTo>
                      <a:lnTo>
                        <a:pt x="0" y="9144"/>
                      </a:lnTo>
                      <a:lnTo>
                        <a:pt x="8287" y="15526"/>
                      </a:lnTo>
                      <a:lnTo>
                        <a:pt x="4381" y="25241"/>
                      </a:lnTo>
                      <a:lnTo>
                        <a:pt x="12954" y="19241"/>
                      </a:lnTo>
                      <a:lnTo>
                        <a:pt x="21050" y="26003"/>
                      </a:lnTo>
                      <a:lnTo>
                        <a:pt x="18002" y="16002"/>
                      </a:lnTo>
                      <a:lnTo>
                        <a:pt x="26860" y="10382"/>
                      </a:lnTo>
                      <a:lnTo>
                        <a:pt x="16383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3" name="Freeform: Shape 1782">
                  <a:extLst>
                    <a:ext uri="{FF2B5EF4-FFF2-40B4-BE49-F238E27FC236}">
                      <a16:creationId xmlns:a16="http://schemas.microsoft.com/office/drawing/2014/main" id="{3EA934CB-1145-B555-0759-FC2D48756A09}"/>
                    </a:ext>
                  </a:extLst>
                </p:cNvPr>
                <p:cNvSpPr/>
                <p:nvPr/>
              </p:nvSpPr>
              <p:spPr>
                <a:xfrm>
                  <a:off x="8886150" y="1718173"/>
                  <a:ext cx="26288" cy="27241"/>
                </a:xfrm>
                <a:custGeom>
                  <a:avLst/>
                  <a:gdLst>
                    <a:gd name="connsiteX0" fmla="*/ 16288 w 26288"/>
                    <a:gd name="connsiteY0" fmla="*/ 10573 h 27241"/>
                    <a:gd name="connsiteX1" fmla="*/ 17050 w 26288"/>
                    <a:gd name="connsiteY1" fmla="*/ 0 h 27241"/>
                    <a:gd name="connsiteX2" fmla="*/ 10668 w 26288"/>
                    <a:gd name="connsiteY2" fmla="*/ 8382 h 27241"/>
                    <a:gd name="connsiteX3" fmla="*/ 857 w 26288"/>
                    <a:gd name="connsiteY3" fmla="*/ 4477 h 27241"/>
                    <a:gd name="connsiteX4" fmla="*/ 6858 w 26288"/>
                    <a:gd name="connsiteY4" fmla="*/ 13145 h 27241"/>
                    <a:gd name="connsiteX5" fmla="*/ 0 w 26288"/>
                    <a:gd name="connsiteY5" fmla="*/ 21241 h 27241"/>
                    <a:gd name="connsiteX6" fmla="*/ 10192 w 26288"/>
                    <a:gd name="connsiteY6" fmla="*/ 18193 h 27241"/>
                    <a:gd name="connsiteX7" fmla="*/ 15811 w 26288"/>
                    <a:gd name="connsiteY7" fmla="*/ 27242 h 27241"/>
                    <a:gd name="connsiteX8" fmla="*/ 16002 w 26288"/>
                    <a:gd name="connsiteY8" fmla="*/ 16574 h 27241"/>
                    <a:gd name="connsiteX9" fmla="*/ 26289 w 26288"/>
                    <a:gd name="connsiteY9" fmla="*/ 14097 h 27241"/>
                    <a:gd name="connsiteX10" fmla="*/ 16288 w 26288"/>
                    <a:gd name="connsiteY10" fmla="*/ 10573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288" h="27241">
                      <a:moveTo>
                        <a:pt x="16288" y="10573"/>
                      </a:moveTo>
                      <a:lnTo>
                        <a:pt x="17050" y="0"/>
                      </a:lnTo>
                      <a:lnTo>
                        <a:pt x="10668" y="8382"/>
                      </a:lnTo>
                      <a:lnTo>
                        <a:pt x="857" y="4477"/>
                      </a:lnTo>
                      <a:lnTo>
                        <a:pt x="6858" y="13145"/>
                      </a:lnTo>
                      <a:lnTo>
                        <a:pt x="0" y="21241"/>
                      </a:lnTo>
                      <a:lnTo>
                        <a:pt x="10192" y="18193"/>
                      </a:lnTo>
                      <a:lnTo>
                        <a:pt x="15811" y="27242"/>
                      </a:lnTo>
                      <a:lnTo>
                        <a:pt x="16002" y="16574"/>
                      </a:lnTo>
                      <a:lnTo>
                        <a:pt x="26289" y="14097"/>
                      </a:lnTo>
                      <a:lnTo>
                        <a:pt x="16288" y="10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4" name="Freeform: Shape 1783">
                  <a:extLst>
                    <a:ext uri="{FF2B5EF4-FFF2-40B4-BE49-F238E27FC236}">
                      <a16:creationId xmlns:a16="http://schemas.microsoft.com/office/drawing/2014/main" id="{55343F9A-9A24-136F-3408-9C95D4583D5D}"/>
                    </a:ext>
                  </a:extLst>
                </p:cNvPr>
                <p:cNvSpPr/>
                <p:nvPr/>
              </p:nvSpPr>
              <p:spPr>
                <a:xfrm>
                  <a:off x="8718891" y="2358443"/>
                  <a:ext cx="27431" cy="26479"/>
                </a:xfrm>
                <a:custGeom>
                  <a:avLst/>
                  <a:gdLst>
                    <a:gd name="connsiteX0" fmla="*/ 18955 w 27431"/>
                    <a:gd name="connsiteY0" fmla="*/ 10668 h 26479"/>
                    <a:gd name="connsiteX1" fmla="*/ 22955 w 27431"/>
                    <a:gd name="connsiteY1" fmla="*/ 762 h 26479"/>
                    <a:gd name="connsiteX2" fmla="*/ 14192 w 27431"/>
                    <a:gd name="connsiteY2" fmla="*/ 6858 h 26479"/>
                    <a:gd name="connsiteX3" fmla="*/ 6001 w 27431"/>
                    <a:gd name="connsiteY3" fmla="*/ 0 h 26479"/>
                    <a:gd name="connsiteX4" fmla="*/ 9049 w 27431"/>
                    <a:gd name="connsiteY4" fmla="*/ 10192 h 26479"/>
                    <a:gd name="connsiteX5" fmla="*/ 0 w 27431"/>
                    <a:gd name="connsiteY5" fmla="*/ 15907 h 26479"/>
                    <a:gd name="connsiteX6" fmla="*/ 10668 w 27431"/>
                    <a:gd name="connsiteY6" fmla="*/ 16097 h 26479"/>
                    <a:gd name="connsiteX7" fmla="*/ 13240 w 27431"/>
                    <a:gd name="connsiteY7" fmla="*/ 26480 h 26479"/>
                    <a:gd name="connsiteX8" fmla="*/ 16764 w 27431"/>
                    <a:gd name="connsiteY8" fmla="*/ 16383 h 26479"/>
                    <a:gd name="connsiteX9" fmla="*/ 27432 w 27431"/>
                    <a:gd name="connsiteY9" fmla="*/ 17145 h 26479"/>
                    <a:gd name="connsiteX10" fmla="*/ 18955 w 27431"/>
                    <a:gd name="connsiteY10" fmla="*/ 10668 h 26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431" h="26479">
                      <a:moveTo>
                        <a:pt x="18955" y="10668"/>
                      </a:moveTo>
                      <a:lnTo>
                        <a:pt x="22955" y="762"/>
                      </a:lnTo>
                      <a:lnTo>
                        <a:pt x="14192" y="6858"/>
                      </a:lnTo>
                      <a:lnTo>
                        <a:pt x="6001" y="0"/>
                      </a:lnTo>
                      <a:lnTo>
                        <a:pt x="9049" y="10192"/>
                      </a:lnTo>
                      <a:lnTo>
                        <a:pt x="0" y="15907"/>
                      </a:lnTo>
                      <a:lnTo>
                        <a:pt x="10668" y="16097"/>
                      </a:lnTo>
                      <a:lnTo>
                        <a:pt x="13240" y="26480"/>
                      </a:lnTo>
                      <a:lnTo>
                        <a:pt x="16764" y="16383"/>
                      </a:lnTo>
                      <a:lnTo>
                        <a:pt x="27432" y="17145"/>
                      </a:lnTo>
                      <a:lnTo>
                        <a:pt x="18955" y="10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5" name="Freeform: Shape 1784">
                  <a:extLst>
                    <a:ext uri="{FF2B5EF4-FFF2-40B4-BE49-F238E27FC236}">
                      <a16:creationId xmlns:a16="http://schemas.microsoft.com/office/drawing/2014/main" id="{C018A0A4-D578-20FD-3C87-075FDF152EFF}"/>
                    </a:ext>
                  </a:extLst>
                </p:cNvPr>
                <p:cNvSpPr/>
                <p:nvPr/>
              </p:nvSpPr>
              <p:spPr>
                <a:xfrm>
                  <a:off x="8280169" y="2656767"/>
                  <a:ext cx="26860" cy="27717"/>
                </a:xfrm>
                <a:custGeom>
                  <a:avLst/>
                  <a:gdLst>
                    <a:gd name="connsiteX0" fmla="*/ 19907 w 26860"/>
                    <a:gd name="connsiteY0" fmla="*/ 14288 h 27717"/>
                    <a:gd name="connsiteX1" fmla="*/ 26861 w 26860"/>
                    <a:gd name="connsiteY1" fmla="*/ 6001 h 27717"/>
                    <a:gd name="connsiteX2" fmla="*/ 16478 w 26860"/>
                    <a:gd name="connsiteY2" fmla="*/ 9144 h 27717"/>
                    <a:gd name="connsiteX3" fmla="*/ 10763 w 26860"/>
                    <a:gd name="connsiteY3" fmla="*/ 0 h 27717"/>
                    <a:gd name="connsiteX4" fmla="*/ 10573 w 26860"/>
                    <a:gd name="connsiteY4" fmla="*/ 10763 h 27717"/>
                    <a:gd name="connsiteX5" fmla="*/ 0 w 26860"/>
                    <a:gd name="connsiteY5" fmla="*/ 13335 h 27717"/>
                    <a:gd name="connsiteX6" fmla="*/ 10287 w 26860"/>
                    <a:gd name="connsiteY6" fmla="*/ 16954 h 27717"/>
                    <a:gd name="connsiteX7" fmla="*/ 9430 w 26860"/>
                    <a:gd name="connsiteY7" fmla="*/ 27718 h 27717"/>
                    <a:gd name="connsiteX8" fmla="*/ 16002 w 26860"/>
                    <a:gd name="connsiteY8" fmla="*/ 19145 h 27717"/>
                    <a:gd name="connsiteX9" fmla="*/ 26003 w 26860"/>
                    <a:gd name="connsiteY9" fmla="*/ 23146 h 27717"/>
                    <a:gd name="connsiteX10" fmla="*/ 19907 w 26860"/>
                    <a:gd name="connsiteY10" fmla="*/ 14288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860" h="27717">
                      <a:moveTo>
                        <a:pt x="19907" y="14288"/>
                      </a:moveTo>
                      <a:lnTo>
                        <a:pt x="26861" y="6001"/>
                      </a:lnTo>
                      <a:lnTo>
                        <a:pt x="16478" y="9144"/>
                      </a:lnTo>
                      <a:lnTo>
                        <a:pt x="10763" y="0"/>
                      </a:lnTo>
                      <a:lnTo>
                        <a:pt x="10573" y="10763"/>
                      </a:lnTo>
                      <a:lnTo>
                        <a:pt x="0" y="13335"/>
                      </a:lnTo>
                      <a:lnTo>
                        <a:pt x="10287" y="16954"/>
                      </a:lnTo>
                      <a:lnTo>
                        <a:pt x="9430" y="27718"/>
                      </a:lnTo>
                      <a:lnTo>
                        <a:pt x="16002" y="19145"/>
                      </a:lnTo>
                      <a:lnTo>
                        <a:pt x="26003" y="23146"/>
                      </a:lnTo>
                      <a:lnTo>
                        <a:pt x="19907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6" name="Freeform: Shape 1785">
                  <a:extLst>
                    <a:ext uri="{FF2B5EF4-FFF2-40B4-BE49-F238E27FC236}">
                      <a16:creationId xmlns:a16="http://schemas.microsoft.com/office/drawing/2014/main" id="{63518C79-FA4F-8D0F-E3F7-F9B5C03D73D5}"/>
                    </a:ext>
                  </a:extLst>
                </p:cNvPr>
                <p:cNvSpPr/>
                <p:nvPr/>
              </p:nvSpPr>
              <p:spPr>
                <a:xfrm>
                  <a:off x="13751424" y="1579775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2000 h 3714"/>
                    <a:gd name="connsiteX1" fmla="*/ 3620 w 3619"/>
                    <a:gd name="connsiteY1" fmla="*/ 857 h 3714"/>
                    <a:gd name="connsiteX2" fmla="*/ 2191 w 3619"/>
                    <a:gd name="connsiteY2" fmla="*/ 1238 h 3714"/>
                    <a:gd name="connsiteX3" fmla="*/ 1429 w 3619"/>
                    <a:gd name="connsiteY3" fmla="*/ 0 h 3714"/>
                    <a:gd name="connsiteX4" fmla="*/ 1429 w 3619"/>
                    <a:gd name="connsiteY4" fmla="*/ 1524 h 3714"/>
                    <a:gd name="connsiteX5" fmla="*/ 0 w 3619"/>
                    <a:gd name="connsiteY5" fmla="*/ 1810 h 3714"/>
                    <a:gd name="connsiteX6" fmla="*/ 1334 w 3619"/>
                    <a:gd name="connsiteY6" fmla="*/ 2286 h 3714"/>
                    <a:gd name="connsiteX7" fmla="*/ 1238 w 3619"/>
                    <a:gd name="connsiteY7" fmla="*/ 3715 h 3714"/>
                    <a:gd name="connsiteX8" fmla="*/ 2096 w 3619"/>
                    <a:gd name="connsiteY8" fmla="*/ 2572 h 3714"/>
                    <a:gd name="connsiteX9" fmla="*/ 3524 w 3619"/>
                    <a:gd name="connsiteY9" fmla="*/ 3143 h 3714"/>
                    <a:gd name="connsiteX10" fmla="*/ 2667 w 3619"/>
                    <a:gd name="connsiteY10" fmla="*/ 2000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2000"/>
                      </a:moveTo>
                      <a:lnTo>
                        <a:pt x="3620" y="857"/>
                      </a:lnTo>
                      <a:lnTo>
                        <a:pt x="2191" y="1238"/>
                      </a:lnTo>
                      <a:lnTo>
                        <a:pt x="1429" y="0"/>
                      </a:lnTo>
                      <a:lnTo>
                        <a:pt x="1429" y="1524"/>
                      </a:lnTo>
                      <a:lnTo>
                        <a:pt x="0" y="1810"/>
                      </a:lnTo>
                      <a:lnTo>
                        <a:pt x="1334" y="2286"/>
                      </a:lnTo>
                      <a:lnTo>
                        <a:pt x="1238" y="3715"/>
                      </a:lnTo>
                      <a:lnTo>
                        <a:pt x="2096" y="2572"/>
                      </a:lnTo>
                      <a:lnTo>
                        <a:pt x="3524" y="3143"/>
                      </a:lnTo>
                      <a:lnTo>
                        <a:pt x="2667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7" name="Freeform: Shape 1786">
                  <a:extLst>
                    <a:ext uri="{FF2B5EF4-FFF2-40B4-BE49-F238E27FC236}">
                      <a16:creationId xmlns:a16="http://schemas.microsoft.com/office/drawing/2014/main" id="{3945A400-F46D-CF8A-DB24-972F360792EA}"/>
                    </a:ext>
                  </a:extLst>
                </p:cNvPr>
                <p:cNvSpPr/>
                <p:nvPr/>
              </p:nvSpPr>
              <p:spPr>
                <a:xfrm>
                  <a:off x="13822386" y="1594729"/>
                  <a:ext cx="3714" cy="3810"/>
                </a:xfrm>
                <a:custGeom>
                  <a:avLst/>
                  <a:gdLst>
                    <a:gd name="connsiteX0" fmla="*/ 2191 w 3714"/>
                    <a:gd name="connsiteY0" fmla="*/ 2381 h 3810"/>
                    <a:gd name="connsiteX1" fmla="*/ 3715 w 3714"/>
                    <a:gd name="connsiteY1" fmla="*/ 2000 h 3810"/>
                    <a:gd name="connsiteX2" fmla="*/ 2286 w 3714"/>
                    <a:gd name="connsiteY2" fmla="*/ 1524 h 3810"/>
                    <a:gd name="connsiteX3" fmla="*/ 2381 w 3714"/>
                    <a:gd name="connsiteY3" fmla="*/ 0 h 3810"/>
                    <a:gd name="connsiteX4" fmla="*/ 1524 w 3714"/>
                    <a:gd name="connsiteY4" fmla="*/ 1238 h 3810"/>
                    <a:gd name="connsiteX5" fmla="*/ 95 w 3714"/>
                    <a:gd name="connsiteY5" fmla="*/ 667 h 3810"/>
                    <a:gd name="connsiteX6" fmla="*/ 952 w 3714"/>
                    <a:gd name="connsiteY6" fmla="*/ 1905 h 3810"/>
                    <a:gd name="connsiteX7" fmla="*/ 0 w 3714"/>
                    <a:gd name="connsiteY7" fmla="*/ 2953 h 3810"/>
                    <a:gd name="connsiteX8" fmla="*/ 1429 w 3714"/>
                    <a:gd name="connsiteY8" fmla="*/ 2572 h 3810"/>
                    <a:gd name="connsiteX9" fmla="*/ 2191 w 3714"/>
                    <a:gd name="connsiteY9" fmla="*/ 3810 h 3810"/>
                    <a:gd name="connsiteX10" fmla="*/ 2191 w 3714"/>
                    <a:gd name="connsiteY10" fmla="*/ 2381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810">
                      <a:moveTo>
                        <a:pt x="2191" y="2381"/>
                      </a:moveTo>
                      <a:lnTo>
                        <a:pt x="3715" y="2000"/>
                      </a:lnTo>
                      <a:lnTo>
                        <a:pt x="2286" y="1524"/>
                      </a:lnTo>
                      <a:lnTo>
                        <a:pt x="2381" y="0"/>
                      </a:lnTo>
                      <a:lnTo>
                        <a:pt x="1524" y="1238"/>
                      </a:lnTo>
                      <a:lnTo>
                        <a:pt x="95" y="667"/>
                      </a:lnTo>
                      <a:lnTo>
                        <a:pt x="952" y="1905"/>
                      </a:lnTo>
                      <a:lnTo>
                        <a:pt x="0" y="2953"/>
                      </a:lnTo>
                      <a:lnTo>
                        <a:pt x="1429" y="2572"/>
                      </a:lnTo>
                      <a:lnTo>
                        <a:pt x="2191" y="3810"/>
                      </a:lnTo>
                      <a:lnTo>
                        <a:pt x="219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8" name="Freeform: Shape 1787">
                  <a:extLst>
                    <a:ext uri="{FF2B5EF4-FFF2-40B4-BE49-F238E27FC236}">
                      <a16:creationId xmlns:a16="http://schemas.microsoft.com/office/drawing/2014/main" id="{00784A53-8556-1ECE-5D40-20B6DAC1BC66}"/>
                    </a:ext>
                  </a:extLst>
                </p:cNvPr>
                <p:cNvSpPr/>
                <p:nvPr/>
              </p:nvSpPr>
              <p:spPr>
                <a:xfrm>
                  <a:off x="13760473" y="1592919"/>
                  <a:ext cx="3810" cy="3714"/>
                </a:xfrm>
                <a:custGeom>
                  <a:avLst/>
                  <a:gdLst>
                    <a:gd name="connsiteX0" fmla="*/ 2381 w 3810"/>
                    <a:gd name="connsiteY0" fmla="*/ 2286 h 3714"/>
                    <a:gd name="connsiteX1" fmla="*/ 3810 w 3810"/>
                    <a:gd name="connsiteY1" fmla="*/ 2381 h 3714"/>
                    <a:gd name="connsiteX2" fmla="*/ 2667 w 3810"/>
                    <a:gd name="connsiteY2" fmla="*/ 1524 h 3714"/>
                    <a:gd name="connsiteX3" fmla="*/ 3239 w 3810"/>
                    <a:gd name="connsiteY3" fmla="*/ 95 h 3714"/>
                    <a:gd name="connsiteX4" fmla="*/ 2000 w 3810"/>
                    <a:gd name="connsiteY4" fmla="*/ 952 h 3714"/>
                    <a:gd name="connsiteX5" fmla="*/ 858 w 3810"/>
                    <a:gd name="connsiteY5" fmla="*/ 0 h 3714"/>
                    <a:gd name="connsiteX6" fmla="*/ 1238 w 3810"/>
                    <a:gd name="connsiteY6" fmla="*/ 1429 h 3714"/>
                    <a:gd name="connsiteX7" fmla="*/ 0 w 3810"/>
                    <a:gd name="connsiteY7" fmla="*/ 2191 h 3714"/>
                    <a:gd name="connsiteX8" fmla="*/ 1524 w 3810"/>
                    <a:gd name="connsiteY8" fmla="*/ 2286 h 3714"/>
                    <a:gd name="connsiteX9" fmla="*/ 1810 w 3810"/>
                    <a:gd name="connsiteY9" fmla="*/ 3715 h 3714"/>
                    <a:gd name="connsiteX10" fmla="*/ 2381 w 3810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714">
                      <a:moveTo>
                        <a:pt x="2381" y="2286"/>
                      </a:moveTo>
                      <a:lnTo>
                        <a:pt x="3810" y="2381"/>
                      </a:lnTo>
                      <a:lnTo>
                        <a:pt x="2667" y="1524"/>
                      </a:lnTo>
                      <a:lnTo>
                        <a:pt x="3239" y="95"/>
                      </a:lnTo>
                      <a:lnTo>
                        <a:pt x="2000" y="952"/>
                      </a:lnTo>
                      <a:lnTo>
                        <a:pt x="858" y="0"/>
                      </a:lnTo>
                      <a:lnTo>
                        <a:pt x="1238" y="1429"/>
                      </a:lnTo>
                      <a:lnTo>
                        <a:pt x="0" y="2191"/>
                      </a:lnTo>
                      <a:lnTo>
                        <a:pt x="1524" y="2286"/>
                      </a:lnTo>
                      <a:lnTo>
                        <a:pt x="1810" y="3715"/>
                      </a:lnTo>
                      <a:lnTo>
                        <a:pt x="238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9" name="Freeform: Shape 1788">
                  <a:extLst>
                    <a:ext uri="{FF2B5EF4-FFF2-40B4-BE49-F238E27FC236}">
                      <a16:creationId xmlns:a16="http://schemas.microsoft.com/office/drawing/2014/main" id="{05A10B7D-E171-E56C-ACE0-85FF2C2AEE74}"/>
                    </a:ext>
                  </a:extLst>
                </p:cNvPr>
                <p:cNvSpPr/>
                <p:nvPr/>
              </p:nvSpPr>
              <p:spPr>
                <a:xfrm>
                  <a:off x="13729517" y="1579203"/>
                  <a:ext cx="3810" cy="3905"/>
                </a:xfrm>
                <a:custGeom>
                  <a:avLst/>
                  <a:gdLst>
                    <a:gd name="connsiteX0" fmla="*/ 2286 w 3810"/>
                    <a:gd name="connsiteY0" fmla="*/ 2667 h 3905"/>
                    <a:gd name="connsiteX1" fmla="*/ 3715 w 3810"/>
                    <a:gd name="connsiteY1" fmla="*/ 3239 h 3905"/>
                    <a:gd name="connsiteX2" fmla="*/ 2762 w 3810"/>
                    <a:gd name="connsiteY2" fmla="*/ 2000 h 3905"/>
                    <a:gd name="connsiteX3" fmla="*/ 3810 w 3810"/>
                    <a:gd name="connsiteY3" fmla="*/ 857 h 3905"/>
                    <a:gd name="connsiteX4" fmla="*/ 2286 w 3810"/>
                    <a:gd name="connsiteY4" fmla="*/ 1333 h 3905"/>
                    <a:gd name="connsiteX5" fmla="*/ 1524 w 3810"/>
                    <a:gd name="connsiteY5" fmla="*/ 0 h 3905"/>
                    <a:gd name="connsiteX6" fmla="*/ 1524 w 3810"/>
                    <a:gd name="connsiteY6" fmla="*/ 1524 h 3905"/>
                    <a:gd name="connsiteX7" fmla="*/ 0 w 3810"/>
                    <a:gd name="connsiteY7" fmla="*/ 1905 h 3905"/>
                    <a:gd name="connsiteX8" fmla="*/ 1429 w 3810"/>
                    <a:gd name="connsiteY8" fmla="*/ 2381 h 3905"/>
                    <a:gd name="connsiteX9" fmla="*/ 1334 w 3810"/>
                    <a:gd name="connsiteY9" fmla="*/ 3905 h 3905"/>
                    <a:gd name="connsiteX10" fmla="*/ 2286 w 3810"/>
                    <a:gd name="connsiteY10" fmla="*/ 2667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905">
                      <a:moveTo>
                        <a:pt x="2286" y="2667"/>
                      </a:moveTo>
                      <a:lnTo>
                        <a:pt x="3715" y="3239"/>
                      </a:lnTo>
                      <a:lnTo>
                        <a:pt x="2762" y="2000"/>
                      </a:lnTo>
                      <a:lnTo>
                        <a:pt x="3810" y="857"/>
                      </a:lnTo>
                      <a:lnTo>
                        <a:pt x="2286" y="1333"/>
                      </a:lnTo>
                      <a:lnTo>
                        <a:pt x="1524" y="0"/>
                      </a:lnTo>
                      <a:lnTo>
                        <a:pt x="1524" y="1524"/>
                      </a:lnTo>
                      <a:lnTo>
                        <a:pt x="0" y="1905"/>
                      </a:lnTo>
                      <a:lnTo>
                        <a:pt x="1429" y="2381"/>
                      </a:lnTo>
                      <a:lnTo>
                        <a:pt x="1334" y="3905"/>
                      </a:lnTo>
                      <a:lnTo>
                        <a:pt x="2286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0" name="Freeform: Shape 1789">
                  <a:extLst>
                    <a:ext uri="{FF2B5EF4-FFF2-40B4-BE49-F238E27FC236}">
                      <a16:creationId xmlns:a16="http://schemas.microsoft.com/office/drawing/2014/main" id="{7AAA9980-821D-D0A3-1FCB-BEC89E237AEA}"/>
                    </a:ext>
                  </a:extLst>
                </p:cNvPr>
                <p:cNvSpPr/>
                <p:nvPr/>
              </p:nvSpPr>
              <p:spPr>
                <a:xfrm>
                  <a:off x="13649983" y="1575679"/>
                  <a:ext cx="4000" cy="3905"/>
                </a:xfrm>
                <a:custGeom>
                  <a:avLst/>
                  <a:gdLst>
                    <a:gd name="connsiteX0" fmla="*/ 1524 w 4000"/>
                    <a:gd name="connsiteY0" fmla="*/ 2381 h 3905"/>
                    <a:gd name="connsiteX1" fmla="*/ 1905 w 4000"/>
                    <a:gd name="connsiteY1" fmla="*/ 3905 h 3905"/>
                    <a:gd name="connsiteX2" fmla="*/ 2477 w 4000"/>
                    <a:gd name="connsiteY2" fmla="*/ 2381 h 3905"/>
                    <a:gd name="connsiteX3" fmla="*/ 4000 w 4000"/>
                    <a:gd name="connsiteY3" fmla="*/ 2476 h 3905"/>
                    <a:gd name="connsiteX4" fmla="*/ 2762 w 4000"/>
                    <a:gd name="connsiteY4" fmla="*/ 1619 h 3905"/>
                    <a:gd name="connsiteX5" fmla="*/ 3334 w 4000"/>
                    <a:gd name="connsiteY5" fmla="*/ 95 h 3905"/>
                    <a:gd name="connsiteX6" fmla="*/ 2095 w 4000"/>
                    <a:gd name="connsiteY6" fmla="*/ 1048 h 3905"/>
                    <a:gd name="connsiteX7" fmla="*/ 857 w 4000"/>
                    <a:gd name="connsiteY7" fmla="*/ 0 h 3905"/>
                    <a:gd name="connsiteX8" fmla="*/ 1333 w 4000"/>
                    <a:gd name="connsiteY8" fmla="*/ 1524 h 3905"/>
                    <a:gd name="connsiteX9" fmla="*/ 0 w 4000"/>
                    <a:gd name="connsiteY9" fmla="*/ 2286 h 3905"/>
                    <a:gd name="connsiteX10" fmla="*/ 1524 w 4000"/>
                    <a:gd name="connsiteY10" fmla="*/ 2381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3905">
                      <a:moveTo>
                        <a:pt x="1524" y="2381"/>
                      </a:moveTo>
                      <a:lnTo>
                        <a:pt x="1905" y="3905"/>
                      </a:lnTo>
                      <a:lnTo>
                        <a:pt x="2477" y="2381"/>
                      </a:lnTo>
                      <a:lnTo>
                        <a:pt x="4000" y="2476"/>
                      </a:lnTo>
                      <a:lnTo>
                        <a:pt x="2762" y="1619"/>
                      </a:lnTo>
                      <a:lnTo>
                        <a:pt x="3334" y="95"/>
                      </a:lnTo>
                      <a:lnTo>
                        <a:pt x="2095" y="1048"/>
                      </a:lnTo>
                      <a:lnTo>
                        <a:pt x="857" y="0"/>
                      </a:lnTo>
                      <a:lnTo>
                        <a:pt x="1333" y="1524"/>
                      </a:lnTo>
                      <a:lnTo>
                        <a:pt x="0" y="2286"/>
                      </a:lnTo>
                      <a:lnTo>
                        <a:pt x="1524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1" name="Freeform: Shape 1790">
                  <a:extLst>
                    <a:ext uri="{FF2B5EF4-FFF2-40B4-BE49-F238E27FC236}">
                      <a16:creationId xmlns:a16="http://schemas.microsoft.com/office/drawing/2014/main" id="{11DE1449-DEA1-E814-8B40-E4916CB9EED1}"/>
                    </a:ext>
                  </a:extLst>
                </p:cNvPr>
                <p:cNvSpPr/>
                <p:nvPr/>
              </p:nvSpPr>
              <p:spPr>
                <a:xfrm>
                  <a:off x="13662080" y="1670262"/>
                  <a:ext cx="3905" cy="4000"/>
                </a:xfrm>
                <a:custGeom>
                  <a:avLst/>
                  <a:gdLst>
                    <a:gd name="connsiteX0" fmla="*/ 1524 w 3905"/>
                    <a:gd name="connsiteY0" fmla="*/ 2476 h 4000"/>
                    <a:gd name="connsiteX1" fmla="*/ 1429 w 3905"/>
                    <a:gd name="connsiteY1" fmla="*/ 4000 h 4000"/>
                    <a:gd name="connsiteX2" fmla="*/ 2381 w 3905"/>
                    <a:gd name="connsiteY2" fmla="*/ 2762 h 4000"/>
                    <a:gd name="connsiteX3" fmla="*/ 3810 w 3905"/>
                    <a:gd name="connsiteY3" fmla="*/ 3334 h 4000"/>
                    <a:gd name="connsiteX4" fmla="*/ 2858 w 3905"/>
                    <a:gd name="connsiteY4" fmla="*/ 2096 h 4000"/>
                    <a:gd name="connsiteX5" fmla="*/ 3906 w 3905"/>
                    <a:gd name="connsiteY5" fmla="*/ 857 h 4000"/>
                    <a:gd name="connsiteX6" fmla="*/ 2381 w 3905"/>
                    <a:gd name="connsiteY6" fmla="*/ 1333 h 4000"/>
                    <a:gd name="connsiteX7" fmla="*/ 1620 w 3905"/>
                    <a:gd name="connsiteY7" fmla="*/ 0 h 4000"/>
                    <a:gd name="connsiteX8" fmla="*/ 1524 w 3905"/>
                    <a:gd name="connsiteY8" fmla="*/ 1524 h 4000"/>
                    <a:gd name="connsiteX9" fmla="*/ 0 w 3905"/>
                    <a:gd name="connsiteY9" fmla="*/ 1905 h 4000"/>
                    <a:gd name="connsiteX10" fmla="*/ 1524 w 3905"/>
                    <a:gd name="connsiteY10" fmla="*/ 2476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4000">
                      <a:moveTo>
                        <a:pt x="1524" y="2476"/>
                      </a:moveTo>
                      <a:lnTo>
                        <a:pt x="1429" y="4000"/>
                      </a:lnTo>
                      <a:lnTo>
                        <a:pt x="2381" y="2762"/>
                      </a:lnTo>
                      <a:lnTo>
                        <a:pt x="3810" y="3334"/>
                      </a:lnTo>
                      <a:lnTo>
                        <a:pt x="2858" y="2096"/>
                      </a:lnTo>
                      <a:lnTo>
                        <a:pt x="3906" y="857"/>
                      </a:lnTo>
                      <a:lnTo>
                        <a:pt x="2381" y="1333"/>
                      </a:lnTo>
                      <a:lnTo>
                        <a:pt x="1620" y="0"/>
                      </a:lnTo>
                      <a:lnTo>
                        <a:pt x="1524" y="1524"/>
                      </a:lnTo>
                      <a:lnTo>
                        <a:pt x="0" y="1905"/>
                      </a:lnTo>
                      <a:lnTo>
                        <a:pt x="1524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2" name="Freeform: Shape 1791">
                  <a:extLst>
                    <a:ext uri="{FF2B5EF4-FFF2-40B4-BE49-F238E27FC236}">
                      <a16:creationId xmlns:a16="http://schemas.microsoft.com/office/drawing/2014/main" id="{D3FC3E1E-D1BF-43A1-66EC-D3AB6BDB851F}"/>
                    </a:ext>
                  </a:extLst>
                </p:cNvPr>
                <p:cNvSpPr/>
                <p:nvPr/>
              </p:nvSpPr>
              <p:spPr>
                <a:xfrm>
                  <a:off x="13613312" y="1617970"/>
                  <a:ext cx="4095" cy="4000"/>
                </a:xfrm>
                <a:custGeom>
                  <a:avLst/>
                  <a:gdLst>
                    <a:gd name="connsiteX0" fmla="*/ 1238 w 4095"/>
                    <a:gd name="connsiteY0" fmla="*/ 2381 h 4000"/>
                    <a:gd name="connsiteX1" fmla="*/ 667 w 4095"/>
                    <a:gd name="connsiteY1" fmla="*/ 3810 h 4000"/>
                    <a:gd name="connsiteX2" fmla="*/ 2000 w 4095"/>
                    <a:gd name="connsiteY2" fmla="*/ 2953 h 4000"/>
                    <a:gd name="connsiteX3" fmla="*/ 3143 w 4095"/>
                    <a:gd name="connsiteY3" fmla="*/ 4001 h 4000"/>
                    <a:gd name="connsiteX4" fmla="*/ 2667 w 4095"/>
                    <a:gd name="connsiteY4" fmla="*/ 2477 h 4000"/>
                    <a:gd name="connsiteX5" fmla="*/ 4096 w 4095"/>
                    <a:gd name="connsiteY5" fmla="*/ 1619 h 4000"/>
                    <a:gd name="connsiteX6" fmla="*/ 2477 w 4095"/>
                    <a:gd name="connsiteY6" fmla="*/ 1619 h 4000"/>
                    <a:gd name="connsiteX7" fmla="*/ 2096 w 4095"/>
                    <a:gd name="connsiteY7" fmla="*/ 0 h 4000"/>
                    <a:gd name="connsiteX8" fmla="*/ 1620 w 4095"/>
                    <a:gd name="connsiteY8" fmla="*/ 1524 h 4000"/>
                    <a:gd name="connsiteX9" fmla="*/ 0 w 4095"/>
                    <a:gd name="connsiteY9" fmla="*/ 1429 h 4000"/>
                    <a:gd name="connsiteX10" fmla="*/ 1238 w 4095"/>
                    <a:gd name="connsiteY10" fmla="*/ 2381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000">
                      <a:moveTo>
                        <a:pt x="1238" y="2381"/>
                      </a:moveTo>
                      <a:lnTo>
                        <a:pt x="667" y="3810"/>
                      </a:lnTo>
                      <a:lnTo>
                        <a:pt x="2000" y="2953"/>
                      </a:lnTo>
                      <a:lnTo>
                        <a:pt x="3143" y="4001"/>
                      </a:lnTo>
                      <a:lnTo>
                        <a:pt x="2667" y="2477"/>
                      </a:lnTo>
                      <a:lnTo>
                        <a:pt x="4096" y="1619"/>
                      </a:lnTo>
                      <a:lnTo>
                        <a:pt x="2477" y="1619"/>
                      </a:lnTo>
                      <a:lnTo>
                        <a:pt x="2096" y="0"/>
                      </a:lnTo>
                      <a:lnTo>
                        <a:pt x="1620" y="1524"/>
                      </a:lnTo>
                      <a:lnTo>
                        <a:pt x="0" y="1429"/>
                      </a:lnTo>
                      <a:lnTo>
                        <a:pt x="1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3" name="Freeform: Shape 1792">
                  <a:extLst>
                    <a:ext uri="{FF2B5EF4-FFF2-40B4-BE49-F238E27FC236}">
                      <a16:creationId xmlns:a16="http://schemas.microsoft.com/office/drawing/2014/main" id="{C56F0EE2-9C26-7F2A-B915-2B3E987C61E7}"/>
                    </a:ext>
                  </a:extLst>
                </p:cNvPr>
                <p:cNvSpPr/>
                <p:nvPr/>
              </p:nvSpPr>
              <p:spPr>
                <a:xfrm>
                  <a:off x="13576832" y="1602921"/>
                  <a:ext cx="3904" cy="4095"/>
                </a:xfrm>
                <a:custGeom>
                  <a:avLst/>
                  <a:gdLst>
                    <a:gd name="connsiteX0" fmla="*/ 952 w 3904"/>
                    <a:gd name="connsiteY0" fmla="*/ 2000 h 4095"/>
                    <a:gd name="connsiteX1" fmla="*/ 0 w 3904"/>
                    <a:gd name="connsiteY1" fmla="*/ 3239 h 4095"/>
                    <a:gd name="connsiteX2" fmla="*/ 1524 w 3904"/>
                    <a:gd name="connsiteY2" fmla="*/ 2762 h 4095"/>
                    <a:gd name="connsiteX3" fmla="*/ 2381 w 3904"/>
                    <a:gd name="connsiteY3" fmla="*/ 4096 h 4095"/>
                    <a:gd name="connsiteX4" fmla="*/ 2381 w 3904"/>
                    <a:gd name="connsiteY4" fmla="*/ 2572 h 4095"/>
                    <a:gd name="connsiteX5" fmla="*/ 3905 w 3904"/>
                    <a:gd name="connsiteY5" fmla="*/ 2191 h 4095"/>
                    <a:gd name="connsiteX6" fmla="*/ 2476 w 3904"/>
                    <a:gd name="connsiteY6" fmla="*/ 1619 h 4095"/>
                    <a:gd name="connsiteX7" fmla="*/ 2571 w 3904"/>
                    <a:gd name="connsiteY7" fmla="*/ 0 h 4095"/>
                    <a:gd name="connsiteX8" fmla="*/ 1619 w 3904"/>
                    <a:gd name="connsiteY8" fmla="*/ 1333 h 4095"/>
                    <a:gd name="connsiteX9" fmla="*/ 95 w 3904"/>
                    <a:gd name="connsiteY9" fmla="*/ 667 h 4095"/>
                    <a:gd name="connsiteX10" fmla="*/ 952 w 3904"/>
                    <a:gd name="connsiteY10" fmla="*/ 2000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4" h="4095">
                      <a:moveTo>
                        <a:pt x="952" y="2000"/>
                      </a:moveTo>
                      <a:lnTo>
                        <a:pt x="0" y="3239"/>
                      </a:lnTo>
                      <a:lnTo>
                        <a:pt x="1524" y="2762"/>
                      </a:lnTo>
                      <a:lnTo>
                        <a:pt x="2381" y="4096"/>
                      </a:lnTo>
                      <a:lnTo>
                        <a:pt x="2381" y="2572"/>
                      </a:lnTo>
                      <a:lnTo>
                        <a:pt x="3905" y="2191"/>
                      </a:lnTo>
                      <a:lnTo>
                        <a:pt x="2476" y="1619"/>
                      </a:lnTo>
                      <a:lnTo>
                        <a:pt x="2571" y="0"/>
                      </a:lnTo>
                      <a:lnTo>
                        <a:pt x="1619" y="1333"/>
                      </a:lnTo>
                      <a:lnTo>
                        <a:pt x="95" y="667"/>
                      </a:lnTo>
                      <a:lnTo>
                        <a:pt x="952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4" name="Freeform: Shape 1793">
                  <a:extLst>
                    <a:ext uri="{FF2B5EF4-FFF2-40B4-BE49-F238E27FC236}">
                      <a16:creationId xmlns:a16="http://schemas.microsoft.com/office/drawing/2014/main" id="{FFE95C8B-1F39-6AB1-C78A-A3F7EAC25912}"/>
                    </a:ext>
                  </a:extLst>
                </p:cNvPr>
                <p:cNvSpPr/>
                <p:nvPr/>
              </p:nvSpPr>
              <p:spPr>
                <a:xfrm>
                  <a:off x="13543303" y="1557201"/>
                  <a:ext cx="4095" cy="4190"/>
                </a:xfrm>
                <a:custGeom>
                  <a:avLst/>
                  <a:gdLst>
                    <a:gd name="connsiteX0" fmla="*/ 1619 w 4095"/>
                    <a:gd name="connsiteY0" fmla="*/ 1619 h 4190"/>
                    <a:gd name="connsiteX1" fmla="*/ 0 w 4095"/>
                    <a:gd name="connsiteY1" fmla="*/ 2000 h 4190"/>
                    <a:gd name="connsiteX2" fmla="*/ 1524 w 4095"/>
                    <a:gd name="connsiteY2" fmla="*/ 2572 h 4190"/>
                    <a:gd name="connsiteX3" fmla="*/ 1428 w 4095"/>
                    <a:gd name="connsiteY3" fmla="*/ 4191 h 4190"/>
                    <a:gd name="connsiteX4" fmla="*/ 2477 w 4095"/>
                    <a:gd name="connsiteY4" fmla="*/ 2857 h 4190"/>
                    <a:gd name="connsiteX5" fmla="*/ 3905 w 4095"/>
                    <a:gd name="connsiteY5" fmla="*/ 3524 h 4190"/>
                    <a:gd name="connsiteX6" fmla="*/ 3048 w 4095"/>
                    <a:gd name="connsiteY6" fmla="*/ 2095 h 4190"/>
                    <a:gd name="connsiteX7" fmla="*/ 4096 w 4095"/>
                    <a:gd name="connsiteY7" fmla="*/ 857 h 4190"/>
                    <a:gd name="connsiteX8" fmla="*/ 2477 w 4095"/>
                    <a:gd name="connsiteY8" fmla="*/ 1333 h 4190"/>
                    <a:gd name="connsiteX9" fmla="*/ 1619 w 4095"/>
                    <a:gd name="connsiteY9" fmla="*/ 0 h 4190"/>
                    <a:gd name="connsiteX10" fmla="*/ 1619 w 4095"/>
                    <a:gd name="connsiteY10" fmla="*/ 1619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190">
                      <a:moveTo>
                        <a:pt x="1619" y="1619"/>
                      </a:moveTo>
                      <a:lnTo>
                        <a:pt x="0" y="2000"/>
                      </a:lnTo>
                      <a:lnTo>
                        <a:pt x="1524" y="2572"/>
                      </a:lnTo>
                      <a:lnTo>
                        <a:pt x="1428" y="4191"/>
                      </a:lnTo>
                      <a:lnTo>
                        <a:pt x="2477" y="2857"/>
                      </a:lnTo>
                      <a:lnTo>
                        <a:pt x="3905" y="3524"/>
                      </a:lnTo>
                      <a:lnTo>
                        <a:pt x="3048" y="2095"/>
                      </a:lnTo>
                      <a:lnTo>
                        <a:pt x="4096" y="857"/>
                      </a:lnTo>
                      <a:lnTo>
                        <a:pt x="2477" y="1333"/>
                      </a:lnTo>
                      <a:lnTo>
                        <a:pt x="1619" y="0"/>
                      </a:lnTo>
                      <a:lnTo>
                        <a:pt x="1619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5" name="Freeform: Shape 1794">
                  <a:extLst>
                    <a:ext uri="{FF2B5EF4-FFF2-40B4-BE49-F238E27FC236}">
                      <a16:creationId xmlns:a16="http://schemas.microsoft.com/office/drawing/2014/main" id="{1AD0810D-141A-A9C0-BB68-95FF1344B022}"/>
                    </a:ext>
                  </a:extLst>
                </p:cNvPr>
                <p:cNvSpPr/>
                <p:nvPr/>
              </p:nvSpPr>
              <p:spPr>
                <a:xfrm>
                  <a:off x="13507489" y="1724364"/>
                  <a:ext cx="4095" cy="4286"/>
                </a:xfrm>
                <a:custGeom>
                  <a:avLst/>
                  <a:gdLst>
                    <a:gd name="connsiteX0" fmla="*/ 1619 w 4095"/>
                    <a:gd name="connsiteY0" fmla="*/ 1333 h 4286"/>
                    <a:gd name="connsiteX1" fmla="*/ 95 w 4095"/>
                    <a:gd name="connsiteY1" fmla="*/ 667 h 4286"/>
                    <a:gd name="connsiteX2" fmla="*/ 1048 w 4095"/>
                    <a:gd name="connsiteY2" fmla="*/ 2096 h 4286"/>
                    <a:gd name="connsiteX3" fmla="*/ 0 w 4095"/>
                    <a:gd name="connsiteY3" fmla="*/ 3334 h 4286"/>
                    <a:gd name="connsiteX4" fmla="*/ 1524 w 4095"/>
                    <a:gd name="connsiteY4" fmla="*/ 2857 h 4286"/>
                    <a:gd name="connsiteX5" fmla="*/ 2477 w 4095"/>
                    <a:gd name="connsiteY5" fmla="*/ 4286 h 4286"/>
                    <a:gd name="connsiteX6" fmla="*/ 2477 w 4095"/>
                    <a:gd name="connsiteY6" fmla="*/ 2572 h 4286"/>
                    <a:gd name="connsiteX7" fmla="*/ 4096 w 4095"/>
                    <a:gd name="connsiteY7" fmla="*/ 2191 h 4286"/>
                    <a:gd name="connsiteX8" fmla="*/ 2477 w 4095"/>
                    <a:gd name="connsiteY8" fmla="*/ 1619 h 4286"/>
                    <a:gd name="connsiteX9" fmla="*/ 2667 w 4095"/>
                    <a:gd name="connsiteY9" fmla="*/ 0 h 4286"/>
                    <a:gd name="connsiteX10" fmla="*/ 1619 w 4095"/>
                    <a:gd name="connsiteY10" fmla="*/ 1333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286">
                      <a:moveTo>
                        <a:pt x="1619" y="1333"/>
                      </a:moveTo>
                      <a:lnTo>
                        <a:pt x="95" y="667"/>
                      </a:lnTo>
                      <a:lnTo>
                        <a:pt x="1048" y="2096"/>
                      </a:lnTo>
                      <a:lnTo>
                        <a:pt x="0" y="3334"/>
                      </a:lnTo>
                      <a:lnTo>
                        <a:pt x="1524" y="2857"/>
                      </a:lnTo>
                      <a:lnTo>
                        <a:pt x="2477" y="4286"/>
                      </a:lnTo>
                      <a:lnTo>
                        <a:pt x="2477" y="2572"/>
                      </a:lnTo>
                      <a:lnTo>
                        <a:pt x="4096" y="2191"/>
                      </a:lnTo>
                      <a:lnTo>
                        <a:pt x="2477" y="1619"/>
                      </a:lnTo>
                      <a:lnTo>
                        <a:pt x="2667" y="0"/>
                      </a:lnTo>
                      <a:lnTo>
                        <a:pt x="1619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6" name="Freeform: Shape 1795">
                  <a:extLst>
                    <a:ext uri="{FF2B5EF4-FFF2-40B4-BE49-F238E27FC236}">
                      <a16:creationId xmlns:a16="http://schemas.microsoft.com/office/drawing/2014/main" id="{7F45728F-E7C8-7627-0D66-BEB8B1C56F32}"/>
                    </a:ext>
                  </a:extLst>
                </p:cNvPr>
                <p:cNvSpPr/>
                <p:nvPr/>
              </p:nvSpPr>
              <p:spPr>
                <a:xfrm>
                  <a:off x="13476819" y="1621971"/>
                  <a:ext cx="4285" cy="4190"/>
                </a:xfrm>
                <a:custGeom>
                  <a:avLst/>
                  <a:gdLst>
                    <a:gd name="connsiteX0" fmla="*/ 2191 w 4285"/>
                    <a:gd name="connsiteY0" fmla="*/ 1048 h 4190"/>
                    <a:gd name="connsiteX1" fmla="*/ 857 w 4285"/>
                    <a:gd name="connsiteY1" fmla="*/ 0 h 4190"/>
                    <a:gd name="connsiteX2" fmla="*/ 1333 w 4285"/>
                    <a:gd name="connsiteY2" fmla="*/ 1619 h 4190"/>
                    <a:gd name="connsiteX3" fmla="*/ 0 w 4285"/>
                    <a:gd name="connsiteY3" fmla="*/ 2476 h 4190"/>
                    <a:gd name="connsiteX4" fmla="*/ 1619 w 4285"/>
                    <a:gd name="connsiteY4" fmla="*/ 2572 h 4190"/>
                    <a:gd name="connsiteX5" fmla="*/ 2000 w 4285"/>
                    <a:gd name="connsiteY5" fmla="*/ 4191 h 4190"/>
                    <a:gd name="connsiteX6" fmla="*/ 2571 w 4285"/>
                    <a:gd name="connsiteY6" fmla="*/ 2572 h 4190"/>
                    <a:gd name="connsiteX7" fmla="*/ 4286 w 4285"/>
                    <a:gd name="connsiteY7" fmla="*/ 2667 h 4190"/>
                    <a:gd name="connsiteX8" fmla="*/ 2953 w 4285"/>
                    <a:gd name="connsiteY8" fmla="*/ 1715 h 4190"/>
                    <a:gd name="connsiteX9" fmla="*/ 3524 w 4285"/>
                    <a:gd name="connsiteY9" fmla="*/ 95 h 4190"/>
                    <a:gd name="connsiteX10" fmla="*/ 2191 w 4285"/>
                    <a:gd name="connsiteY10" fmla="*/ 1048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5" h="4190">
                      <a:moveTo>
                        <a:pt x="2191" y="1048"/>
                      </a:moveTo>
                      <a:lnTo>
                        <a:pt x="857" y="0"/>
                      </a:lnTo>
                      <a:lnTo>
                        <a:pt x="1333" y="1619"/>
                      </a:lnTo>
                      <a:lnTo>
                        <a:pt x="0" y="2476"/>
                      </a:lnTo>
                      <a:lnTo>
                        <a:pt x="1619" y="2572"/>
                      </a:lnTo>
                      <a:lnTo>
                        <a:pt x="2000" y="4191"/>
                      </a:lnTo>
                      <a:lnTo>
                        <a:pt x="2571" y="2572"/>
                      </a:lnTo>
                      <a:lnTo>
                        <a:pt x="4286" y="2667"/>
                      </a:lnTo>
                      <a:lnTo>
                        <a:pt x="2953" y="1715"/>
                      </a:lnTo>
                      <a:lnTo>
                        <a:pt x="3524" y="95"/>
                      </a:lnTo>
                      <a:lnTo>
                        <a:pt x="219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7" name="Freeform: Shape 1796">
                  <a:extLst>
                    <a:ext uri="{FF2B5EF4-FFF2-40B4-BE49-F238E27FC236}">
                      <a16:creationId xmlns:a16="http://schemas.microsoft.com/office/drawing/2014/main" id="{97DF00C3-0C67-03AA-49AD-0D961514C31E}"/>
                    </a:ext>
                  </a:extLst>
                </p:cNvPr>
                <p:cNvSpPr/>
                <p:nvPr/>
              </p:nvSpPr>
              <p:spPr>
                <a:xfrm>
                  <a:off x="13450911" y="1588252"/>
                  <a:ext cx="4286" cy="4381"/>
                </a:xfrm>
                <a:custGeom>
                  <a:avLst/>
                  <a:gdLst>
                    <a:gd name="connsiteX0" fmla="*/ 2667 w 4286"/>
                    <a:gd name="connsiteY0" fmla="*/ 1429 h 4381"/>
                    <a:gd name="connsiteX1" fmla="*/ 1714 w 4286"/>
                    <a:gd name="connsiteY1" fmla="*/ 0 h 4381"/>
                    <a:gd name="connsiteX2" fmla="*/ 1714 w 4286"/>
                    <a:gd name="connsiteY2" fmla="*/ 1715 h 4381"/>
                    <a:gd name="connsiteX3" fmla="*/ 0 w 4286"/>
                    <a:gd name="connsiteY3" fmla="*/ 2096 h 4381"/>
                    <a:gd name="connsiteX4" fmla="*/ 1619 w 4286"/>
                    <a:gd name="connsiteY4" fmla="*/ 2667 h 4381"/>
                    <a:gd name="connsiteX5" fmla="*/ 1524 w 4286"/>
                    <a:gd name="connsiteY5" fmla="*/ 4381 h 4381"/>
                    <a:gd name="connsiteX6" fmla="*/ 2572 w 4286"/>
                    <a:gd name="connsiteY6" fmla="*/ 3048 h 4381"/>
                    <a:gd name="connsiteX7" fmla="*/ 4096 w 4286"/>
                    <a:gd name="connsiteY7" fmla="*/ 3620 h 4381"/>
                    <a:gd name="connsiteX8" fmla="*/ 3143 w 4286"/>
                    <a:gd name="connsiteY8" fmla="*/ 2286 h 4381"/>
                    <a:gd name="connsiteX9" fmla="*/ 4286 w 4286"/>
                    <a:gd name="connsiteY9" fmla="*/ 953 h 4381"/>
                    <a:gd name="connsiteX10" fmla="*/ 2667 w 4286"/>
                    <a:gd name="connsiteY10" fmla="*/ 1429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381">
                      <a:moveTo>
                        <a:pt x="2667" y="1429"/>
                      </a:moveTo>
                      <a:lnTo>
                        <a:pt x="1714" y="0"/>
                      </a:lnTo>
                      <a:lnTo>
                        <a:pt x="1714" y="1715"/>
                      </a:lnTo>
                      <a:lnTo>
                        <a:pt x="0" y="2096"/>
                      </a:lnTo>
                      <a:lnTo>
                        <a:pt x="1619" y="2667"/>
                      </a:lnTo>
                      <a:lnTo>
                        <a:pt x="1524" y="4381"/>
                      </a:lnTo>
                      <a:lnTo>
                        <a:pt x="2572" y="3048"/>
                      </a:lnTo>
                      <a:lnTo>
                        <a:pt x="4096" y="3620"/>
                      </a:lnTo>
                      <a:lnTo>
                        <a:pt x="3143" y="2286"/>
                      </a:lnTo>
                      <a:lnTo>
                        <a:pt x="4286" y="953"/>
                      </a:lnTo>
                      <a:lnTo>
                        <a:pt x="2667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8" name="Freeform: Shape 1797">
                  <a:extLst>
                    <a:ext uri="{FF2B5EF4-FFF2-40B4-BE49-F238E27FC236}">
                      <a16:creationId xmlns:a16="http://schemas.microsoft.com/office/drawing/2014/main" id="{482BF36C-389B-F964-555F-45E396B8A6A8}"/>
                    </a:ext>
                  </a:extLst>
                </p:cNvPr>
                <p:cNvSpPr/>
                <p:nvPr/>
              </p:nvSpPr>
              <p:spPr>
                <a:xfrm>
                  <a:off x="13427384" y="1598253"/>
                  <a:ext cx="4476" cy="4286"/>
                </a:xfrm>
                <a:custGeom>
                  <a:avLst/>
                  <a:gdLst>
                    <a:gd name="connsiteX0" fmla="*/ 2762 w 4476"/>
                    <a:gd name="connsiteY0" fmla="*/ 1715 h 4286"/>
                    <a:gd name="connsiteX1" fmla="*/ 2286 w 4476"/>
                    <a:gd name="connsiteY1" fmla="*/ 0 h 4286"/>
                    <a:gd name="connsiteX2" fmla="*/ 1714 w 4476"/>
                    <a:gd name="connsiteY2" fmla="*/ 1619 h 4286"/>
                    <a:gd name="connsiteX3" fmla="*/ 0 w 4476"/>
                    <a:gd name="connsiteY3" fmla="*/ 1524 h 4286"/>
                    <a:gd name="connsiteX4" fmla="*/ 1428 w 4476"/>
                    <a:gd name="connsiteY4" fmla="*/ 2572 h 4286"/>
                    <a:gd name="connsiteX5" fmla="*/ 762 w 4476"/>
                    <a:gd name="connsiteY5" fmla="*/ 4191 h 4286"/>
                    <a:gd name="connsiteX6" fmla="*/ 2191 w 4476"/>
                    <a:gd name="connsiteY6" fmla="*/ 3239 h 4286"/>
                    <a:gd name="connsiteX7" fmla="*/ 3524 w 4476"/>
                    <a:gd name="connsiteY7" fmla="*/ 4286 h 4286"/>
                    <a:gd name="connsiteX8" fmla="*/ 2953 w 4476"/>
                    <a:gd name="connsiteY8" fmla="*/ 2667 h 4286"/>
                    <a:gd name="connsiteX9" fmla="*/ 4476 w 4476"/>
                    <a:gd name="connsiteY9" fmla="*/ 1715 h 4286"/>
                    <a:gd name="connsiteX10" fmla="*/ 2762 w 4476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286">
                      <a:moveTo>
                        <a:pt x="2762" y="1715"/>
                      </a:moveTo>
                      <a:lnTo>
                        <a:pt x="2286" y="0"/>
                      </a:lnTo>
                      <a:lnTo>
                        <a:pt x="1714" y="1619"/>
                      </a:lnTo>
                      <a:lnTo>
                        <a:pt x="0" y="1524"/>
                      </a:lnTo>
                      <a:lnTo>
                        <a:pt x="1428" y="2572"/>
                      </a:lnTo>
                      <a:lnTo>
                        <a:pt x="762" y="4191"/>
                      </a:lnTo>
                      <a:lnTo>
                        <a:pt x="2191" y="3239"/>
                      </a:lnTo>
                      <a:lnTo>
                        <a:pt x="3524" y="4286"/>
                      </a:lnTo>
                      <a:lnTo>
                        <a:pt x="2953" y="2667"/>
                      </a:lnTo>
                      <a:lnTo>
                        <a:pt x="4476" y="1715"/>
                      </a:lnTo>
                      <a:lnTo>
                        <a:pt x="2762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99" name="Freeform: Shape 1798">
                  <a:extLst>
                    <a:ext uri="{FF2B5EF4-FFF2-40B4-BE49-F238E27FC236}">
                      <a16:creationId xmlns:a16="http://schemas.microsoft.com/office/drawing/2014/main" id="{8C7A5241-5842-4E94-DB23-46BDDA86F589}"/>
                    </a:ext>
                  </a:extLst>
                </p:cNvPr>
                <p:cNvSpPr/>
                <p:nvPr/>
              </p:nvSpPr>
              <p:spPr>
                <a:xfrm>
                  <a:off x="13817528" y="1578632"/>
                  <a:ext cx="4572" cy="4381"/>
                </a:xfrm>
                <a:custGeom>
                  <a:avLst/>
                  <a:gdLst>
                    <a:gd name="connsiteX0" fmla="*/ 3143 w 4572"/>
                    <a:gd name="connsiteY0" fmla="*/ 1810 h 4381"/>
                    <a:gd name="connsiteX1" fmla="*/ 3810 w 4572"/>
                    <a:gd name="connsiteY1" fmla="*/ 95 h 4381"/>
                    <a:gd name="connsiteX2" fmla="*/ 2381 w 4572"/>
                    <a:gd name="connsiteY2" fmla="*/ 1143 h 4381"/>
                    <a:gd name="connsiteX3" fmla="*/ 1048 w 4572"/>
                    <a:gd name="connsiteY3" fmla="*/ 0 h 4381"/>
                    <a:gd name="connsiteX4" fmla="*/ 1524 w 4572"/>
                    <a:gd name="connsiteY4" fmla="*/ 1715 h 4381"/>
                    <a:gd name="connsiteX5" fmla="*/ 0 w 4572"/>
                    <a:gd name="connsiteY5" fmla="*/ 2667 h 4381"/>
                    <a:gd name="connsiteX6" fmla="*/ 1810 w 4572"/>
                    <a:gd name="connsiteY6" fmla="*/ 2667 h 4381"/>
                    <a:gd name="connsiteX7" fmla="*/ 2191 w 4572"/>
                    <a:gd name="connsiteY7" fmla="*/ 4381 h 4381"/>
                    <a:gd name="connsiteX8" fmla="*/ 2763 w 4572"/>
                    <a:gd name="connsiteY8" fmla="*/ 2667 h 4381"/>
                    <a:gd name="connsiteX9" fmla="*/ 4572 w 4572"/>
                    <a:gd name="connsiteY9" fmla="*/ 2857 h 4381"/>
                    <a:gd name="connsiteX10" fmla="*/ 3143 w 4572"/>
                    <a:gd name="connsiteY10" fmla="*/ 1810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381">
                      <a:moveTo>
                        <a:pt x="3143" y="1810"/>
                      </a:moveTo>
                      <a:lnTo>
                        <a:pt x="3810" y="95"/>
                      </a:lnTo>
                      <a:lnTo>
                        <a:pt x="2381" y="1143"/>
                      </a:lnTo>
                      <a:lnTo>
                        <a:pt x="1048" y="0"/>
                      </a:lnTo>
                      <a:lnTo>
                        <a:pt x="1524" y="1715"/>
                      </a:lnTo>
                      <a:lnTo>
                        <a:pt x="0" y="2667"/>
                      </a:lnTo>
                      <a:lnTo>
                        <a:pt x="1810" y="2667"/>
                      </a:lnTo>
                      <a:lnTo>
                        <a:pt x="2191" y="4381"/>
                      </a:lnTo>
                      <a:lnTo>
                        <a:pt x="2763" y="2667"/>
                      </a:lnTo>
                      <a:lnTo>
                        <a:pt x="4572" y="2857"/>
                      </a:lnTo>
                      <a:lnTo>
                        <a:pt x="314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0" name="Freeform: Shape 1799">
                  <a:extLst>
                    <a:ext uri="{FF2B5EF4-FFF2-40B4-BE49-F238E27FC236}">
                      <a16:creationId xmlns:a16="http://schemas.microsoft.com/office/drawing/2014/main" id="{03E7F549-9102-8271-0544-54E94048F187}"/>
                    </a:ext>
                  </a:extLst>
                </p:cNvPr>
                <p:cNvSpPr/>
                <p:nvPr/>
              </p:nvSpPr>
              <p:spPr>
                <a:xfrm>
                  <a:off x="13336135" y="1708648"/>
                  <a:ext cx="4667" cy="4381"/>
                </a:xfrm>
                <a:custGeom>
                  <a:avLst/>
                  <a:gdLst>
                    <a:gd name="connsiteX0" fmla="*/ 3143 w 4667"/>
                    <a:gd name="connsiteY0" fmla="*/ 2667 h 4381"/>
                    <a:gd name="connsiteX1" fmla="*/ 4667 w 4667"/>
                    <a:gd name="connsiteY1" fmla="*/ 1715 h 4381"/>
                    <a:gd name="connsiteX2" fmla="*/ 2857 w 4667"/>
                    <a:gd name="connsiteY2" fmla="*/ 1715 h 4381"/>
                    <a:gd name="connsiteX3" fmla="*/ 2381 w 4667"/>
                    <a:gd name="connsiteY3" fmla="*/ 0 h 4381"/>
                    <a:gd name="connsiteX4" fmla="*/ 1810 w 4667"/>
                    <a:gd name="connsiteY4" fmla="*/ 1619 h 4381"/>
                    <a:gd name="connsiteX5" fmla="*/ 0 w 4667"/>
                    <a:gd name="connsiteY5" fmla="*/ 1524 h 4381"/>
                    <a:gd name="connsiteX6" fmla="*/ 1428 w 4667"/>
                    <a:gd name="connsiteY6" fmla="*/ 2572 h 4381"/>
                    <a:gd name="connsiteX7" fmla="*/ 762 w 4667"/>
                    <a:gd name="connsiteY7" fmla="*/ 4286 h 4381"/>
                    <a:gd name="connsiteX8" fmla="*/ 2286 w 4667"/>
                    <a:gd name="connsiteY8" fmla="*/ 3239 h 4381"/>
                    <a:gd name="connsiteX9" fmla="*/ 3620 w 4667"/>
                    <a:gd name="connsiteY9" fmla="*/ 4382 h 4381"/>
                    <a:gd name="connsiteX10" fmla="*/ 3143 w 4667"/>
                    <a:gd name="connsiteY10" fmla="*/ 2667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381">
                      <a:moveTo>
                        <a:pt x="3143" y="2667"/>
                      </a:moveTo>
                      <a:lnTo>
                        <a:pt x="4667" y="1715"/>
                      </a:lnTo>
                      <a:lnTo>
                        <a:pt x="2857" y="1715"/>
                      </a:lnTo>
                      <a:lnTo>
                        <a:pt x="2381" y="0"/>
                      </a:lnTo>
                      <a:lnTo>
                        <a:pt x="1810" y="1619"/>
                      </a:lnTo>
                      <a:lnTo>
                        <a:pt x="0" y="1524"/>
                      </a:lnTo>
                      <a:lnTo>
                        <a:pt x="1428" y="2572"/>
                      </a:lnTo>
                      <a:lnTo>
                        <a:pt x="762" y="4286"/>
                      </a:lnTo>
                      <a:lnTo>
                        <a:pt x="2286" y="3239"/>
                      </a:lnTo>
                      <a:lnTo>
                        <a:pt x="3620" y="4382"/>
                      </a:lnTo>
                      <a:lnTo>
                        <a:pt x="3143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1" name="Freeform: Shape 1800">
                  <a:extLst>
                    <a:ext uri="{FF2B5EF4-FFF2-40B4-BE49-F238E27FC236}">
                      <a16:creationId xmlns:a16="http://schemas.microsoft.com/office/drawing/2014/main" id="{946F9575-5D0B-2310-F146-3D1BD70D74C3}"/>
                    </a:ext>
                  </a:extLst>
                </p:cNvPr>
                <p:cNvSpPr/>
                <p:nvPr/>
              </p:nvSpPr>
              <p:spPr>
                <a:xfrm>
                  <a:off x="13310132" y="1671977"/>
                  <a:ext cx="4476" cy="4667"/>
                </a:xfrm>
                <a:custGeom>
                  <a:avLst/>
                  <a:gdLst>
                    <a:gd name="connsiteX0" fmla="*/ 2762 w 4476"/>
                    <a:gd name="connsiteY0" fmla="*/ 2857 h 4667"/>
                    <a:gd name="connsiteX1" fmla="*/ 4476 w 4476"/>
                    <a:gd name="connsiteY1" fmla="*/ 2381 h 4667"/>
                    <a:gd name="connsiteX2" fmla="*/ 2762 w 4476"/>
                    <a:gd name="connsiteY2" fmla="*/ 1810 h 4667"/>
                    <a:gd name="connsiteX3" fmla="*/ 2857 w 4476"/>
                    <a:gd name="connsiteY3" fmla="*/ 0 h 4667"/>
                    <a:gd name="connsiteX4" fmla="*/ 1810 w 4476"/>
                    <a:gd name="connsiteY4" fmla="*/ 1429 h 4667"/>
                    <a:gd name="connsiteX5" fmla="*/ 95 w 4476"/>
                    <a:gd name="connsiteY5" fmla="*/ 762 h 4667"/>
                    <a:gd name="connsiteX6" fmla="*/ 1143 w 4476"/>
                    <a:gd name="connsiteY6" fmla="*/ 2286 h 4667"/>
                    <a:gd name="connsiteX7" fmla="*/ 0 w 4476"/>
                    <a:gd name="connsiteY7" fmla="*/ 3620 h 4667"/>
                    <a:gd name="connsiteX8" fmla="*/ 1714 w 4476"/>
                    <a:gd name="connsiteY8" fmla="*/ 3143 h 4667"/>
                    <a:gd name="connsiteX9" fmla="*/ 2667 w 4476"/>
                    <a:gd name="connsiteY9" fmla="*/ 4667 h 4667"/>
                    <a:gd name="connsiteX10" fmla="*/ 2762 w 4476"/>
                    <a:gd name="connsiteY10" fmla="*/ 285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667">
                      <a:moveTo>
                        <a:pt x="2762" y="2857"/>
                      </a:moveTo>
                      <a:lnTo>
                        <a:pt x="4476" y="2381"/>
                      </a:lnTo>
                      <a:lnTo>
                        <a:pt x="2762" y="1810"/>
                      </a:lnTo>
                      <a:lnTo>
                        <a:pt x="2857" y="0"/>
                      </a:lnTo>
                      <a:lnTo>
                        <a:pt x="1810" y="1429"/>
                      </a:lnTo>
                      <a:lnTo>
                        <a:pt x="95" y="762"/>
                      </a:lnTo>
                      <a:lnTo>
                        <a:pt x="1143" y="2286"/>
                      </a:lnTo>
                      <a:lnTo>
                        <a:pt x="0" y="3620"/>
                      </a:lnTo>
                      <a:lnTo>
                        <a:pt x="1714" y="3143"/>
                      </a:lnTo>
                      <a:lnTo>
                        <a:pt x="2667" y="4667"/>
                      </a:lnTo>
                      <a:lnTo>
                        <a:pt x="2762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2" name="Freeform: Shape 1801">
                  <a:extLst>
                    <a:ext uri="{FF2B5EF4-FFF2-40B4-BE49-F238E27FC236}">
                      <a16:creationId xmlns:a16="http://schemas.microsoft.com/office/drawing/2014/main" id="{8FD8A607-0D42-4FF6-00D4-E68C12284C3D}"/>
                    </a:ext>
                  </a:extLst>
                </p:cNvPr>
                <p:cNvSpPr/>
                <p:nvPr/>
              </p:nvSpPr>
              <p:spPr>
                <a:xfrm>
                  <a:off x="13282223" y="1603968"/>
                  <a:ext cx="4762" cy="4476"/>
                </a:xfrm>
                <a:custGeom>
                  <a:avLst/>
                  <a:gdLst>
                    <a:gd name="connsiteX0" fmla="*/ 2858 w 4762"/>
                    <a:gd name="connsiteY0" fmla="*/ 2762 h 4476"/>
                    <a:gd name="connsiteX1" fmla="*/ 4763 w 4762"/>
                    <a:gd name="connsiteY1" fmla="*/ 2953 h 4476"/>
                    <a:gd name="connsiteX2" fmla="*/ 3239 w 4762"/>
                    <a:gd name="connsiteY2" fmla="*/ 1810 h 4476"/>
                    <a:gd name="connsiteX3" fmla="*/ 4001 w 4762"/>
                    <a:gd name="connsiteY3" fmla="*/ 95 h 4476"/>
                    <a:gd name="connsiteX4" fmla="*/ 2477 w 4762"/>
                    <a:gd name="connsiteY4" fmla="*/ 1143 h 4476"/>
                    <a:gd name="connsiteX5" fmla="*/ 1048 w 4762"/>
                    <a:gd name="connsiteY5" fmla="*/ 0 h 4476"/>
                    <a:gd name="connsiteX6" fmla="*/ 1620 w 4762"/>
                    <a:gd name="connsiteY6" fmla="*/ 1715 h 4476"/>
                    <a:gd name="connsiteX7" fmla="*/ 0 w 4762"/>
                    <a:gd name="connsiteY7" fmla="*/ 2667 h 4476"/>
                    <a:gd name="connsiteX8" fmla="*/ 1905 w 4762"/>
                    <a:gd name="connsiteY8" fmla="*/ 2762 h 4476"/>
                    <a:gd name="connsiteX9" fmla="*/ 2286 w 4762"/>
                    <a:gd name="connsiteY9" fmla="*/ 4477 h 4476"/>
                    <a:gd name="connsiteX10" fmla="*/ 2858 w 4762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476">
                      <a:moveTo>
                        <a:pt x="2858" y="2762"/>
                      </a:moveTo>
                      <a:lnTo>
                        <a:pt x="4763" y="2953"/>
                      </a:lnTo>
                      <a:lnTo>
                        <a:pt x="3239" y="1810"/>
                      </a:lnTo>
                      <a:lnTo>
                        <a:pt x="4001" y="95"/>
                      </a:lnTo>
                      <a:lnTo>
                        <a:pt x="2477" y="1143"/>
                      </a:lnTo>
                      <a:lnTo>
                        <a:pt x="1048" y="0"/>
                      </a:lnTo>
                      <a:lnTo>
                        <a:pt x="1620" y="1715"/>
                      </a:lnTo>
                      <a:lnTo>
                        <a:pt x="0" y="2667"/>
                      </a:lnTo>
                      <a:lnTo>
                        <a:pt x="1905" y="2762"/>
                      </a:lnTo>
                      <a:lnTo>
                        <a:pt x="2286" y="4477"/>
                      </a:lnTo>
                      <a:lnTo>
                        <a:pt x="2858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3" name="Freeform: Shape 1802">
                  <a:extLst>
                    <a:ext uri="{FF2B5EF4-FFF2-40B4-BE49-F238E27FC236}">
                      <a16:creationId xmlns:a16="http://schemas.microsoft.com/office/drawing/2014/main" id="{37D2A40F-3F0D-ACA3-00E2-9FC4847979E7}"/>
                    </a:ext>
                  </a:extLst>
                </p:cNvPr>
                <p:cNvSpPr/>
                <p:nvPr/>
              </p:nvSpPr>
              <p:spPr>
                <a:xfrm>
                  <a:off x="13259172" y="1624256"/>
                  <a:ext cx="4571" cy="4762"/>
                </a:xfrm>
                <a:custGeom>
                  <a:avLst/>
                  <a:gdLst>
                    <a:gd name="connsiteX0" fmla="*/ 2763 w 4571"/>
                    <a:gd name="connsiteY0" fmla="*/ 3334 h 4762"/>
                    <a:gd name="connsiteX1" fmla="*/ 4477 w 4571"/>
                    <a:gd name="connsiteY1" fmla="*/ 4001 h 4762"/>
                    <a:gd name="connsiteX2" fmla="*/ 3429 w 4571"/>
                    <a:gd name="connsiteY2" fmla="*/ 2477 h 4762"/>
                    <a:gd name="connsiteX3" fmla="*/ 4572 w 4571"/>
                    <a:gd name="connsiteY3" fmla="*/ 1048 h 4762"/>
                    <a:gd name="connsiteX4" fmla="*/ 2857 w 4571"/>
                    <a:gd name="connsiteY4" fmla="*/ 1619 h 4762"/>
                    <a:gd name="connsiteX5" fmla="*/ 1810 w 4571"/>
                    <a:gd name="connsiteY5" fmla="*/ 0 h 4762"/>
                    <a:gd name="connsiteX6" fmla="*/ 1810 w 4571"/>
                    <a:gd name="connsiteY6" fmla="*/ 1905 h 4762"/>
                    <a:gd name="connsiteX7" fmla="*/ 0 w 4571"/>
                    <a:gd name="connsiteY7" fmla="*/ 2286 h 4762"/>
                    <a:gd name="connsiteX8" fmla="*/ 1714 w 4571"/>
                    <a:gd name="connsiteY8" fmla="*/ 2953 h 4762"/>
                    <a:gd name="connsiteX9" fmla="*/ 1619 w 4571"/>
                    <a:gd name="connsiteY9" fmla="*/ 4763 h 4762"/>
                    <a:gd name="connsiteX10" fmla="*/ 2763 w 4571"/>
                    <a:gd name="connsiteY10" fmla="*/ 3334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1" h="4762">
                      <a:moveTo>
                        <a:pt x="2763" y="3334"/>
                      </a:moveTo>
                      <a:lnTo>
                        <a:pt x="4477" y="4001"/>
                      </a:lnTo>
                      <a:lnTo>
                        <a:pt x="3429" y="2477"/>
                      </a:lnTo>
                      <a:lnTo>
                        <a:pt x="4572" y="1048"/>
                      </a:lnTo>
                      <a:lnTo>
                        <a:pt x="2857" y="1619"/>
                      </a:lnTo>
                      <a:lnTo>
                        <a:pt x="1810" y="0"/>
                      </a:lnTo>
                      <a:lnTo>
                        <a:pt x="1810" y="1905"/>
                      </a:lnTo>
                      <a:lnTo>
                        <a:pt x="0" y="2286"/>
                      </a:lnTo>
                      <a:lnTo>
                        <a:pt x="1714" y="2953"/>
                      </a:lnTo>
                      <a:lnTo>
                        <a:pt x="1619" y="4763"/>
                      </a:lnTo>
                      <a:lnTo>
                        <a:pt x="2763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4" name="Freeform: Shape 1803">
                  <a:extLst>
                    <a:ext uri="{FF2B5EF4-FFF2-40B4-BE49-F238E27FC236}">
                      <a16:creationId xmlns:a16="http://schemas.microsoft.com/office/drawing/2014/main" id="{5A4E32AB-2B92-501E-E173-B0119FB22E70}"/>
                    </a:ext>
                  </a:extLst>
                </p:cNvPr>
                <p:cNvSpPr/>
                <p:nvPr/>
              </p:nvSpPr>
              <p:spPr>
                <a:xfrm>
                  <a:off x="13240313" y="1727317"/>
                  <a:ext cx="4762" cy="4571"/>
                </a:xfrm>
                <a:custGeom>
                  <a:avLst/>
                  <a:gdLst>
                    <a:gd name="connsiteX0" fmla="*/ 2286 w 4762"/>
                    <a:gd name="connsiteY0" fmla="*/ 3429 h 4571"/>
                    <a:gd name="connsiteX1" fmla="*/ 3715 w 4762"/>
                    <a:gd name="connsiteY1" fmla="*/ 4572 h 4571"/>
                    <a:gd name="connsiteX2" fmla="*/ 3143 w 4762"/>
                    <a:gd name="connsiteY2" fmla="*/ 2857 h 4571"/>
                    <a:gd name="connsiteX3" fmla="*/ 4763 w 4762"/>
                    <a:gd name="connsiteY3" fmla="*/ 1810 h 4571"/>
                    <a:gd name="connsiteX4" fmla="*/ 2857 w 4762"/>
                    <a:gd name="connsiteY4" fmla="*/ 1810 h 4571"/>
                    <a:gd name="connsiteX5" fmla="*/ 2477 w 4762"/>
                    <a:gd name="connsiteY5" fmla="*/ 0 h 4571"/>
                    <a:gd name="connsiteX6" fmla="*/ 1810 w 4762"/>
                    <a:gd name="connsiteY6" fmla="*/ 1714 h 4571"/>
                    <a:gd name="connsiteX7" fmla="*/ 0 w 4762"/>
                    <a:gd name="connsiteY7" fmla="*/ 1619 h 4571"/>
                    <a:gd name="connsiteX8" fmla="*/ 1428 w 4762"/>
                    <a:gd name="connsiteY8" fmla="*/ 2762 h 4571"/>
                    <a:gd name="connsiteX9" fmla="*/ 762 w 4762"/>
                    <a:gd name="connsiteY9" fmla="*/ 4477 h 4571"/>
                    <a:gd name="connsiteX10" fmla="*/ 2286 w 4762"/>
                    <a:gd name="connsiteY10" fmla="*/ 3429 h 4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571">
                      <a:moveTo>
                        <a:pt x="2286" y="3429"/>
                      </a:moveTo>
                      <a:lnTo>
                        <a:pt x="3715" y="4572"/>
                      </a:lnTo>
                      <a:lnTo>
                        <a:pt x="3143" y="2857"/>
                      </a:lnTo>
                      <a:lnTo>
                        <a:pt x="4763" y="1810"/>
                      </a:lnTo>
                      <a:lnTo>
                        <a:pt x="2857" y="1810"/>
                      </a:lnTo>
                      <a:lnTo>
                        <a:pt x="2477" y="0"/>
                      </a:lnTo>
                      <a:lnTo>
                        <a:pt x="1810" y="1714"/>
                      </a:lnTo>
                      <a:lnTo>
                        <a:pt x="0" y="1619"/>
                      </a:lnTo>
                      <a:lnTo>
                        <a:pt x="1428" y="2762"/>
                      </a:lnTo>
                      <a:lnTo>
                        <a:pt x="762" y="4477"/>
                      </a:lnTo>
                      <a:lnTo>
                        <a:pt x="2286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5" name="Freeform: Shape 1804">
                  <a:extLst>
                    <a:ext uri="{FF2B5EF4-FFF2-40B4-BE49-F238E27FC236}">
                      <a16:creationId xmlns:a16="http://schemas.microsoft.com/office/drawing/2014/main" id="{B598D734-933B-714B-3EE6-1818DD121518}"/>
                    </a:ext>
                  </a:extLst>
                </p:cNvPr>
                <p:cNvSpPr/>
                <p:nvPr/>
              </p:nvSpPr>
              <p:spPr>
                <a:xfrm>
                  <a:off x="13215453" y="1714839"/>
                  <a:ext cx="4667" cy="4857"/>
                </a:xfrm>
                <a:custGeom>
                  <a:avLst/>
                  <a:gdLst>
                    <a:gd name="connsiteX0" fmla="*/ 1810 w 4667"/>
                    <a:gd name="connsiteY0" fmla="*/ 3239 h 4857"/>
                    <a:gd name="connsiteX1" fmla="*/ 2762 w 4667"/>
                    <a:gd name="connsiteY1" fmla="*/ 4858 h 4857"/>
                    <a:gd name="connsiteX2" fmla="*/ 2857 w 4667"/>
                    <a:gd name="connsiteY2" fmla="*/ 2953 h 4857"/>
                    <a:gd name="connsiteX3" fmla="*/ 4667 w 4667"/>
                    <a:gd name="connsiteY3" fmla="*/ 2476 h 4857"/>
                    <a:gd name="connsiteX4" fmla="*/ 2857 w 4667"/>
                    <a:gd name="connsiteY4" fmla="*/ 1905 h 4857"/>
                    <a:gd name="connsiteX5" fmla="*/ 3047 w 4667"/>
                    <a:gd name="connsiteY5" fmla="*/ 0 h 4857"/>
                    <a:gd name="connsiteX6" fmla="*/ 1905 w 4667"/>
                    <a:gd name="connsiteY6" fmla="*/ 1524 h 4857"/>
                    <a:gd name="connsiteX7" fmla="*/ 190 w 4667"/>
                    <a:gd name="connsiteY7" fmla="*/ 762 h 4857"/>
                    <a:gd name="connsiteX8" fmla="*/ 1238 w 4667"/>
                    <a:gd name="connsiteY8" fmla="*/ 2286 h 4857"/>
                    <a:gd name="connsiteX9" fmla="*/ 0 w 4667"/>
                    <a:gd name="connsiteY9" fmla="*/ 3810 h 4857"/>
                    <a:gd name="connsiteX10" fmla="*/ 1810 w 4667"/>
                    <a:gd name="connsiteY10" fmla="*/ 3239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857">
                      <a:moveTo>
                        <a:pt x="1810" y="3239"/>
                      </a:moveTo>
                      <a:lnTo>
                        <a:pt x="2762" y="4858"/>
                      </a:lnTo>
                      <a:lnTo>
                        <a:pt x="2857" y="2953"/>
                      </a:lnTo>
                      <a:lnTo>
                        <a:pt x="4667" y="2476"/>
                      </a:lnTo>
                      <a:lnTo>
                        <a:pt x="2857" y="1905"/>
                      </a:lnTo>
                      <a:lnTo>
                        <a:pt x="3047" y="0"/>
                      </a:lnTo>
                      <a:lnTo>
                        <a:pt x="1905" y="1524"/>
                      </a:lnTo>
                      <a:lnTo>
                        <a:pt x="190" y="762"/>
                      </a:lnTo>
                      <a:lnTo>
                        <a:pt x="1238" y="2286"/>
                      </a:lnTo>
                      <a:lnTo>
                        <a:pt x="0" y="3810"/>
                      </a:lnTo>
                      <a:lnTo>
                        <a:pt x="1810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6" name="Freeform: Shape 1805">
                  <a:extLst>
                    <a:ext uri="{FF2B5EF4-FFF2-40B4-BE49-F238E27FC236}">
                      <a16:creationId xmlns:a16="http://schemas.microsoft.com/office/drawing/2014/main" id="{180B8B46-69DF-1EA5-3094-8A484C3F15A4}"/>
                    </a:ext>
                  </a:extLst>
                </p:cNvPr>
                <p:cNvSpPr/>
                <p:nvPr/>
              </p:nvSpPr>
              <p:spPr>
                <a:xfrm>
                  <a:off x="13162684" y="1634925"/>
                  <a:ext cx="4762" cy="4857"/>
                </a:xfrm>
                <a:custGeom>
                  <a:avLst/>
                  <a:gdLst>
                    <a:gd name="connsiteX0" fmla="*/ 1810 w 4762"/>
                    <a:gd name="connsiteY0" fmla="*/ 2953 h 4857"/>
                    <a:gd name="connsiteX1" fmla="*/ 1620 w 4762"/>
                    <a:gd name="connsiteY1" fmla="*/ 4858 h 4857"/>
                    <a:gd name="connsiteX2" fmla="*/ 2857 w 4762"/>
                    <a:gd name="connsiteY2" fmla="*/ 3334 h 4857"/>
                    <a:gd name="connsiteX3" fmla="*/ 4572 w 4762"/>
                    <a:gd name="connsiteY3" fmla="*/ 4096 h 4857"/>
                    <a:gd name="connsiteX4" fmla="*/ 3524 w 4762"/>
                    <a:gd name="connsiteY4" fmla="*/ 2476 h 4857"/>
                    <a:gd name="connsiteX5" fmla="*/ 4763 w 4762"/>
                    <a:gd name="connsiteY5" fmla="*/ 1048 h 4857"/>
                    <a:gd name="connsiteX6" fmla="*/ 2857 w 4762"/>
                    <a:gd name="connsiteY6" fmla="*/ 1619 h 4857"/>
                    <a:gd name="connsiteX7" fmla="*/ 1905 w 4762"/>
                    <a:gd name="connsiteY7" fmla="*/ 0 h 4857"/>
                    <a:gd name="connsiteX8" fmla="*/ 1810 w 4762"/>
                    <a:gd name="connsiteY8" fmla="*/ 1905 h 4857"/>
                    <a:gd name="connsiteX9" fmla="*/ 0 w 4762"/>
                    <a:gd name="connsiteY9" fmla="*/ 2286 h 4857"/>
                    <a:gd name="connsiteX10" fmla="*/ 1810 w 4762"/>
                    <a:gd name="connsiteY10" fmla="*/ 2953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857">
                      <a:moveTo>
                        <a:pt x="1810" y="2953"/>
                      </a:moveTo>
                      <a:lnTo>
                        <a:pt x="1620" y="4858"/>
                      </a:lnTo>
                      <a:lnTo>
                        <a:pt x="2857" y="3334"/>
                      </a:lnTo>
                      <a:lnTo>
                        <a:pt x="4572" y="4096"/>
                      </a:lnTo>
                      <a:lnTo>
                        <a:pt x="3524" y="2476"/>
                      </a:lnTo>
                      <a:lnTo>
                        <a:pt x="4763" y="1048"/>
                      </a:lnTo>
                      <a:lnTo>
                        <a:pt x="2857" y="1619"/>
                      </a:lnTo>
                      <a:lnTo>
                        <a:pt x="1905" y="0"/>
                      </a:lnTo>
                      <a:lnTo>
                        <a:pt x="1810" y="1905"/>
                      </a:lnTo>
                      <a:lnTo>
                        <a:pt x="0" y="2286"/>
                      </a:lnTo>
                      <a:lnTo>
                        <a:pt x="181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7" name="Freeform: Shape 1806">
                  <a:extLst>
                    <a:ext uri="{FF2B5EF4-FFF2-40B4-BE49-F238E27FC236}">
                      <a16:creationId xmlns:a16="http://schemas.microsoft.com/office/drawing/2014/main" id="{F29FF05E-4683-CB17-737E-CBBEB6940A2C}"/>
                    </a:ext>
                  </a:extLst>
                </p:cNvPr>
                <p:cNvSpPr/>
                <p:nvPr/>
              </p:nvSpPr>
              <p:spPr>
                <a:xfrm>
                  <a:off x="13043526" y="1862286"/>
                  <a:ext cx="4953" cy="4857"/>
                </a:xfrm>
                <a:custGeom>
                  <a:avLst/>
                  <a:gdLst>
                    <a:gd name="connsiteX0" fmla="*/ 1524 w 4953"/>
                    <a:gd name="connsiteY0" fmla="*/ 2858 h 4857"/>
                    <a:gd name="connsiteX1" fmla="*/ 762 w 4953"/>
                    <a:gd name="connsiteY1" fmla="*/ 4667 h 4857"/>
                    <a:gd name="connsiteX2" fmla="*/ 2381 w 4953"/>
                    <a:gd name="connsiteY2" fmla="*/ 3619 h 4857"/>
                    <a:gd name="connsiteX3" fmla="*/ 3906 w 4953"/>
                    <a:gd name="connsiteY3" fmla="*/ 4858 h 4857"/>
                    <a:gd name="connsiteX4" fmla="*/ 3334 w 4953"/>
                    <a:gd name="connsiteY4" fmla="*/ 2953 h 4857"/>
                    <a:gd name="connsiteX5" fmla="*/ 4953 w 4953"/>
                    <a:gd name="connsiteY5" fmla="*/ 2000 h 4857"/>
                    <a:gd name="connsiteX6" fmla="*/ 3048 w 4953"/>
                    <a:gd name="connsiteY6" fmla="*/ 1905 h 4857"/>
                    <a:gd name="connsiteX7" fmla="*/ 2572 w 4953"/>
                    <a:gd name="connsiteY7" fmla="*/ 0 h 4857"/>
                    <a:gd name="connsiteX8" fmla="*/ 1905 w 4953"/>
                    <a:gd name="connsiteY8" fmla="*/ 1905 h 4857"/>
                    <a:gd name="connsiteX9" fmla="*/ 0 w 4953"/>
                    <a:gd name="connsiteY9" fmla="*/ 1715 h 4857"/>
                    <a:gd name="connsiteX10" fmla="*/ 1524 w 4953"/>
                    <a:gd name="connsiteY10" fmla="*/ 2858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3" h="4857">
                      <a:moveTo>
                        <a:pt x="1524" y="2858"/>
                      </a:moveTo>
                      <a:lnTo>
                        <a:pt x="762" y="4667"/>
                      </a:lnTo>
                      <a:lnTo>
                        <a:pt x="2381" y="3619"/>
                      </a:lnTo>
                      <a:lnTo>
                        <a:pt x="3906" y="4858"/>
                      </a:lnTo>
                      <a:lnTo>
                        <a:pt x="3334" y="2953"/>
                      </a:lnTo>
                      <a:lnTo>
                        <a:pt x="4953" y="2000"/>
                      </a:lnTo>
                      <a:lnTo>
                        <a:pt x="3048" y="1905"/>
                      </a:lnTo>
                      <a:lnTo>
                        <a:pt x="2572" y="0"/>
                      </a:lnTo>
                      <a:lnTo>
                        <a:pt x="1905" y="1905"/>
                      </a:lnTo>
                      <a:lnTo>
                        <a:pt x="0" y="1715"/>
                      </a:lnTo>
                      <a:lnTo>
                        <a:pt x="1524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8" name="Freeform: Shape 1807">
                  <a:extLst>
                    <a:ext uri="{FF2B5EF4-FFF2-40B4-BE49-F238E27FC236}">
                      <a16:creationId xmlns:a16="http://schemas.microsoft.com/office/drawing/2014/main" id="{9D4FC0E2-7B08-31A5-7DE7-08F0BBE900F0}"/>
                    </a:ext>
                  </a:extLst>
                </p:cNvPr>
                <p:cNvSpPr/>
                <p:nvPr/>
              </p:nvSpPr>
              <p:spPr>
                <a:xfrm>
                  <a:off x="13088199" y="1609493"/>
                  <a:ext cx="5048" cy="4953"/>
                </a:xfrm>
                <a:custGeom>
                  <a:avLst/>
                  <a:gdLst>
                    <a:gd name="connsiteX0" fmla="*/ 1714 w 5048"/>
                    <a:gd name="connsiteY0" fmla="*/ 1905 h 4953"/>
                    <a:gd name="connsiteX1" fmla="*/ 0 w 5048"/>
                    <a:gd name="connsiteY1" fmla="*/ 2953 h 4953"/>
                    <a:gd name="connsiteX2" fmla="*/ 2000 w 5048"/>
                    <a:gd name="connsiteY2" fmla="*/ 2953 h 4953"/>
                    <a:gd name="connsiteX3" fmla="*/ 2477 w 5048"/>
                    <a:gd name="connsiteY3" fmla="*/ 4953 h 4953"/>
                    <a:gd name="connsiteX4" fmla="*/ 3048 w 5048"/>
                    <a:gd name="connsiteY4" fmla="*/ 3048 h 4953"/>
                    <a:gd name="connsiteX5" fmla="*/ 5049 w 5048"/>
                    <a:gd name="connsiteY5" fmla="*/ 3143 h 4953"/>
                    <a:gd name="connsiteX6" fmla="*/ 3524 w 5048"/>
                    <a:gd name="connsiteY6" fmla="*/ 2000 h 4953"/>
                    <a:gd name="connsiteX7" fmla="*/ 4286 w 5048"/>
                    <a:gd name="connsiteY7" fmla="*/ 191 h 4953"/>
                    <a:gd name="connsiteX8" fmla="*/ 2572 w 5048"/>
                    <a:gd name="connsiteY8" fmla="*/ 1238 h 4953"/>
                    <a:gd name="connsiteX9" fmla="*/ 1143 w 5048"/>
                    <a:gd name="connsiteY9" fmla="*/ 0 h 4953"/>
                    <a:gd name="connsiteX10" fmla="*/ 1714 w 5048"/>
                    <a:gd name="connsiteY10" fmla="*/ 1905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4953">
                      <a:moveTo>
                        <a:pt x="1714" y="1905"/>
                      </a:moveTo>
                      <a:lnTo>
                        <a:pt x="0" y="2953"/>
                      </a:lnTo>
                      <a:lnTo>
                        <a:pt x="2000" y="2953"/>
                      </a:lnTo>
                      <a:lnTo>
                        <a:pt x="2477" y="4953"/>
                      </a:lnTo>
                      <a:lnTo>
                        <a:pt x="3048" y="3048"/>
                      </a:lnTo>
                      <a:lnTo>
                        <a:pt x="5049" y="3143"/>
                      </a:lnTo>
                      <a:lnTo>
                        <a:pt x="3524" y="2000"/>
                      </a:lnTo>
                      <a:lnTo>
                        <a:pt x="4286" y="191"/>
                      </a:lnTo>
                      <a:lnTo>
                        <a:pt x="2572" y="1238"/>
                      </a:lnTo>
                      <a:lnTo>
                        <a:pt x="1143" y="0"/>
                      </a:lnTo>
                      <a:lnTo>
                        <a:pt x="1714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09" name="Freeform: Shape 1808">
                  <a:extLst>
                    <a:ext uri="{FF2B5EF4-FFF2-40B4-BE49-F238E27FC236}">
                      <a16:creationId xmlns:a16="http://schemas.microsoft.com/office/drawing/2014/main" id="{007929C0-ABF1-2B5E-2C47-AF6A8FB88BD1}"/>
                    </a:ext>
                  </a:extLst>
                </p:cNvPr>
                <p:cNvSpPr/>
                <p:nvPr/>
              </p:nvSpPr>
              <p:spPr>
                <a:xfrm>
                  <a:off x="13068863" y="1692170"/>
                  <a:ext cx="4953" cy="5048"/>
                </a:xfrm>
                <a:custGeom>
                  <a:avLst/>
                  <a:gdLst>
                    <a:gd name="connsiteX0" fmla="*/ 2000 w 4953"/>
                    <a:gd name="connsiteY0" fmla="*/ 2000 h 5048"/>
                    <a:gd name="connsiteX1" fmla="*/ 0 w 4953"/>
                    <a:gd name="connsiteY1" fmla="*/ 2477 h 5048"/>
                    <a:gd name="connsiteX2" fmla="*/ 1905 w 4953"/>
                    <a:gd name="connsiteY2" fmla="*/ 3143 h 5048"/>
                    <a:gd name="connsiteX3" fmla="*/ 1714 w 4953"/>
                    <a:gd name="connsiteY3" fmla="*/ 5048 h 5048"/>
                    <a:gd name="connsiteX4" fmla="*/ 2953 w 4953"/>
                    <a:gd name="connsiteY4" fmla="*/ 3524 h 5048"/>
                    <a:gd name="connsiteX5" fmla="*/ 4858 w 4953"/>
                    <a:gd name="connsiteY5" fmla="*/ 4286 h 5048"/>
                    <a:gd name="connsiteX6" fmla="*/ 3715 w 4953"/>
                    <a:gd name="connsiteY6" fmla="*/ 2572 h 5048"/>
                    <a:gd name="connsiteX7" fmla="*/ 4953 w 4953"/>
                    <a:gd name="connsiteY7" fmla="*/ 1048 h 5048"/>
                    <a:gd name="connsiteX8" fmla="*/ 3048 w 4953"/>
                    <a:gd name="connsiteY8" fmla="*/ 1619 h 5048"/>
                    <a:gd name="connsiteX9" fmla="*/ 2000 w 4953"/>
                    <a:gd name="connsiteY9" fmla="*/ 0 h 5048"/>
                    <a:gd name="connsiteX10" fmla="*/ 2000 w 4953"/>
                    <a:gd name="connsiteY10" fmla="*/ 2000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3" h="5048">
                      <a:moveTo>
                        <a:pt x="2000" y="2000"/>
                      </a:moveTo>
                      <a:lnTo>
                        <a:pt x="0" y="2477"/>
                      </a:lnTo>
                      <a:lnTo>
                        <a:pt x="1905" y="3143"/>
                      </a:lnTo>
                      <a:lnTo>
                        <a:pt x="1714" y="5048"/>
                      </a:lnTo>
                      <a:lnTo>
                        <a:pt x="2953" y="3524"/>
                      </a:lnTo>
                      <a:lnTo>
                        <a:pt x="4858" y="4286"/>
                      </a:lnTo>
                      <a:lnTo>
                        <a:pt x="3715" y="2572"/>
                      </a:lnTo>
                      <a:lnTo>
                        <a:pt x="4953" y="1048"/>
                      </a:lnTo>
                      <a:lnTo>
                        <a:pt x="3048" y="1619"/>
                      </a:lnTo>
                      <a:lnTo>
                        <a:pt x="2000" y="0"/>
                      </a:lnTo>
                      <a:lnTo>
                        <a:pt x="2000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0" name="Freeform: Shape 1809">
                  <a:extLst>
                    <a:ext uri="{FF2B5EF4-FFF2-40B4-BE49-F238E27FC236}">
                      <a16:creationId xmlns:a16="http://schemas.microsoft.com/office/drawing/2014/main" id="{A8654571-04BE-FD27-8FD6-78A7E2FBB89C}"/>
                    </a:ext>
                  </a:extLst>
                </p:cNvPr>
                <p:cNvSpPr/>
                <p:nvPr/>
              </p:nvSpPr>
              <p:spPr>
                <a:xfrm>
                  <a:off x="13045051" y="1698552"/>
                  <a:ext cx="5238" cy="4953"/>
                </a:xfrm>
                <a:custGeom>
                  <a:avLst/>
                  <a:gdLst>
                    <a:gd name="connsiteX0" fmla="*/ 2000 w 5238"/>
                    <a:gd name="connsiteY0" fmla="*/ 1905 h 4953"/>
                    <a:gd name="connsiteX1" fmla="*/ 0 w 5238"/>
                    <a:gd name="connsiteY1" fmla="*/ 1715 h 4953"/>
                    <a:gd name="connsiteX2" fmla="*/ 1619 w 5238"/>
                    <a:gd name="connsiteY2" fmla="*/ 2953 h 4953"/>
                    <a:gd name="connsiteX3" fmla="*/ 857 w 5238"/>
                    <a:gd name="connsiteY3" fmla="*/ 4858 h 4953"/>
                    <a:gd name="connsiteX4" fmla="*/ 2477 w 5238"/>
                    <a:gd name="connsiteY4" fmla="*/ 3715 h 4953"/>
                    <a:gd name="connsiteX5" fmla="*/ 4096 w 5238"/>
                    <a:gd name="connsiteY5" fmla="*/ 4953 h 4953"/>
                    <a:gd name="connsiteX6" fmla="*/ 3524 w 5238"/>
                    <a:gd name="connsiteY6" fmla="*/ 3048 h 4953"/>
                    <a:gd name="connsiteX7" fmla="*/ 5239 w 5238"/>
                    <a:gd name="connsiteY7" fmla="*/ 2000 h 4953"/>
                    <a:gd name="connsiteX8" fmla="*/ 3143 w 5238"/>
                    <a:gd name="connsiteY8" fmla="*/ 1905 h 4953"/>
                    <a:gd name="connsiteX9" fmla="*/ 2667 w 5238"/>
                    <a:gd name="connsiteY9" fmla="*/ 0 h 4953"/>
                    <a:gd name="connsiteX10" fmla="*/ 2000 w 5238"/>
                    <a:gd name="connsiteY10" fmla="*/ 1905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4953">
                      <a:moveTo>
                        <a:pt x="2000" y="1905"/>
                      </a:moveTo>
                      <a:lnTo>
                        <a:pt x="0" y="1715"/>
                      </a:lnTo>
                      <a:lnTo>
                        <a:pt x="1619" y="2953"/>
                      </a:lnTo>
                      <a:lnTo>
                        <a:pt x="857" y="4858"/>
                      </a:lnTo>
                      <a:lnTo>
                        <a:pt x="2477" y="3715"/>
                      </a:lnTo>
                      <a:lnTo>
                        <a:pt x="4096" y="4953"/>
                      </a:lnTo>
                      <a:lnTo>
                        <a:pt x="3524" y="3048"/>
                      </a:lnTo>
                      <a:lnTo>
                        <a:pt x="5239" y="2000"/>
                      </a:lnTo>
                      <a:lnTo>
                        <a:pt x="3143" y="1905"/>
                      </a:lnTo>
                      <a:lnTo>
                        <a:pt x="2667" y="0"/>
                      </a:lnTo>
                      <a:lnTo>
                        <a:pt x="200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1" name="Freeform: Shape 1810">
                  <a:extLst>
                    <a:ext uri="{FF2B5EF4-FFF2-40B4-BE49-F238E27FC236}">
                      <a16:creationId xmlns:a16="http://schemas.microsoft.com/office/drawing/2014/main" id="{9118F614-6F13-D17F-BDFC-0BE9AB2E9F83}"/>
                    </a:ext>
                  </a:extLst>
                </p:cNvPr>
                <p:cNvSpPr/>
                <p:nvPr/>
              </p:nvSpPr>
              <p:spPr>
                <a:xfrm>
                  <a:off x="12989900" y="1593872"/>
                  <a:ext cx="5239" cy="5143"/>
                </a:xfrm>
                <a:custGeom>
                  <a:avLst/>
                  <a:gdLst>
                    <a:gd name="connsiteX0" fmla="*/ 2763 w 5239"/>
                    <a:gd name="connsiteY0" fmla="*/ 1333 h 5143"/>
                    <a:gd name="connsiteX1" fmla="*/ 1144 w 5239"/>
                    <a:gd name="connsiteY1" fmla="*/ 0 h 5143"/>
                    <a:gd name="connsiteX2" fmla="*/ 1715 w 5239"/>
                    <a:gd name="connsiteY2" fmla="*/ 2000 h 5143"/>
                    <a:gd name="connsiteX3" fmla="*/ 0 w 5239"/>
                    <a:gd name="connsiteY3" fmla="*/ 3143 h 5143"/>
                    <a:gd name="connsiteX4" fmla="*/ 2096 w 5239"/>
                    <a:gd name="connsiteY4" fmla="*/ 3143 h 5143"/>
                    <a:gd name="connsiteX5" fmla="*/ 2572 w 5239"/>
                    <a:gd name="connsiteY5" fmla="*/ 5144 h 5143"/>
                    <a:gd name="connsiteX6" fmla="*/ 3239 w 5239"/>
                    <a:gd name="connsiteY6" fmla="*/ 3239 h 5143"/>
                    <a:gd name="connsiteX7" fmla="*/ 5239 w 5239"/>
                    <a:gd name="connsiteY7" fmla="*/ 3334 h 5143"/>
                    <a:gd name="connsiteX8" fmla="*/ 3620 w 5239"/>
                    <a:gd name="connsiteY8" fmla="*/ 2096 h 5143"/>
                    <a:gd name="connsiteX9" fmla="*/ 4477 w 5239"/>
                    <a:gd name="connsiteY9" fmla="*/ 191 h 5143"/>
                    <a:gd name="connsiteX10" fmla="*/ 2763 w 5239"/>
                    <a:gd name="connsiteY10" fmla="*/ 1333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9" h="5143">
                      <a:moveTo>
                        <a:pt x="2763" y="1333"/>
                      </a:moveTo>
                      <a:lnTo>
                        <a:pt x="1144" y="0"/>
                      </a:lnTo>
                      <a:lnTo>
                        <a:pt x="1715" y="2000"/>
                      </a:lnTo>
                      <a:lnTo>
                        <a:pt x="0" y="3143"/>
                      </a:lnTo>
                      <a:lnTo>
                        <a:pt x="2096" y="3143"/>
                      </a:lnTo>
                      <a:lnTo>
                        <a:pt x="2572" y="5144"/>
                      </a:lnTo>
                      <a:lnTo>
                        <a:pt x="3239" y="3239"/>
                      </a:lnTo>
                      <a:lnTo>
                        <a:pt x="5239" y="3334"/>
                      </a:lnTo>
                      <a:lnTo>
                        <a:pt x="3620" y="2096"/>
                      </a:lnTo>
                      <a:lnTo>
                        <a:pt x="4477" y="191"/>
                      </a:lnTo>
                      <a:lnTo>
                        <a:pt x="2763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2" name="Freeform: Shape 1811">
                  <a:extLst>
                    <a:ext uri="{FF2B5EF4-FFF2-40B4-BE49-F238E27FC236}">
                      <a16:creationId xmlns:a16="http://schemas.microsoft.com/office/drawing/2014/main" id="{CC732730-25EE-6D0B-4337-CEFC46ABA7A5}"/>
                    </a:ext>
                  </a:extLst>
                </p:cNvPr>
                <p:cNvSpPr/>
                <p:nvPr/>
              </p:nvSpPr>
              <p:spPr>
                <a:xfrm>
                  <a:off x="12944752" y="1645878"/>
                  <a:ext cx="5333" cy="5238"/>
                </a:xfrm>
                <a:custGeom>
                  <a:avLst/>
                  <a:gdLst>
                    <a:gd name="connsiteX0" fmla="*/ 3239 w 5333"/>
                    <a:gd name="connsiteY0" fmla="*/ 2096 h 5238"/>
                    <a:gd name="connsiteX1" fmla="*/ 2763 w 5333"/>
                    <a:gd name="connsiteY1" fmla="*/ 0 h 5238"/>
                    <a:gd name="connsiteX2" fmla="*/ 2096 w 5333"/>
                    <a:gd name="connsiteY2" fmla="*/ 2000 h 5238"/>
                    <a:gd name="connsiteX3" fmla="*/ 0 w 5333"/>
                    <a:gd name="connsiteY3" fmla="*/ 1905 h 5238"/>
                    <a:gd name="connsiteX4" fmla="*/ 1714 w 5333"/>
                    <a:gd name="connsiteY4" fmla="*/ 3143 h 5238"/>
                    <a:gd name="connsiteX5" fmla="*/ 858 w 5333"/>
                    <a:gd name="connsiteY5" fmla="*/ 5048 h 5238"/>
                    <a:gd name="connsiteX6" fmla="*/ 2572 w 5333"/>
                    <a:gd name="connsiteY6" fmla="*/ 3905 h 5238"/>
                    <a:gd name="connsiteX7" fmla="*/ 4191 w 5333"/>
                    <a:gd name="connsiteY7" fmla="*/ 5239 h 5238"/>
                    <a:gd name="connsiteX8" fmla="*/ 3620 w 5333"/>
                    <a:gd name="connsiteY8" fmla="*/ 3239 h 5238"/>
                    <a:gd name="connsiteX9" fmla="*/ 5334 w 5333"/>
                    <a:gd name="connsiteY9" fmla="*/ 2096 h 5238"/>
                    <a:gd name="connsiteX10" fmla="*/ 3239 w 5333"/>
                    <a:gd name="connsiteY10" fmla="*/ 2096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238">
                      <a:moveTo>
                        <a:pt x="3239" y="2096"/>
                      </a:moveTo>
                      <a:lnTo>
                        <a:pt x="2763" y="0"/>
                      </a:lnTo>
                      <a:lnTo>
                        <a:pt x="2096" y="2000"/>
                      </a:lnTo>
                      <a:lnTo>
                        <a:pt x="0" y="1905"/>
                      </a:lnTo>
                      <a:lnTo>
                        <a:pt x="1714" y="3143"/>
                      </a:lnTo>
                      <a:lnTo>
                        <a:pt x="858" y="5048"/>
                      </a:lnTo>
                      <a:lnTo>
                        <a:pt x="2572" y="3905"/>
                      </a:lnTo>
                      <a:lnTo>
                        <a:pt x="4191" y="5239"/>
                      </a:lnTo>
                      <a:lnTo>
                        <a:pt x="3620" y="3239"/>
                      </a:lnTo>
                      <a:lnTo>
                        <a:pt x="5334" y="2096"/>
                      </a:lnTo>
                      <a:lnTo>
                        <a:pt x="3239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3" name="Freeform: Shape 1812">
                  <a:extLst>
                    <a:ext uri="{FF2B5EF4-FFF2-40B4-BE49-F238E27FC236}">
                      <a16:creationId xmlns:a16="http://schemas.microsoft.com/office/drawing/2014/main" id="{C1BA2E56-100D-3059-F89F-D2CA0E0D34E4}"/>
                    </a:ext>
                  </a:extLst>
                </p:cNvPr>
                <p:cNvSpPr/>
                <p:nvPr/>
              </p:nvSpPr>
              <p:spPr>
                <a:xfrm>
                  <a:off x="12926940" y="1744462"/>
                  <a:ext cx="5333" cy="5524"/>
                </a:xfrm>
                <a:custGeom>
                  <a:avLst/>
                  <a:gdLst>
                    <a:gd name="connsiteX0" fmla="*/ 3239 w 5333"/>
                    <a:gd name="connsiteY0" fmla="*/ 2191 h 5524"/>
                    <a:gd name="connsiteX1" fmla="*/ 3429 w 5333"/>
                    <a:gd name="connsiteY1" fmla="*/ 0 h 5524"/>
                    <a:gd name="connsiteX2" fmla="*/ 2191 w 5333"/>
                    <a:gd name="connsiteY2" fmla="*/ 1715 h 5524"/>
                    <a:gd name="connsiteX3" fmla="*/ 191 w 5333"/>
                    <a:gd name="connsiteY3" fmla="*/ 952 h 5524"/>
                    <a:gd name="connsiteX4" fmla="*/ 1429 w 5333"/>
                    <a:gd name="connsiteY4" fmla="*/ 2667 h 5524"/>
                    <a:gd name="connsiteX5" fmla="*/ 0 w 5333"/>
                    <a:gd name="connsiteY5" fmla="*/ 4286 h 5524"/>
                    <a:gd name="connsiteX6" fmla="*/ 2096 w 5333"/>
                    <a:gd name="connsiteY6" fmla="*/ 3715 h 5524"/>
                    <a:gd name="connsiteX7" fmla="*/ 3143 w 5333"/>
                    <a:gd name="connsiteY7" fmla="*/ 5524 h 5524"/>
                    <a:gd name="connsiteX8" fmla="*/ 3239 w 5333"/>
                    <a:gd name="connsiteY8" fmla="*/ 3334 h 5524"/>
                    <a:gd name="connsiteX9" fmla="*/ 5334 w 5333"/>
                    <a:gd name="connsiteY9" fmla="*/ 2857 h 5524"/>
                    <a:gd name="connsiteX10" fmla="*/ 3239 w 5333"/>
                    <a:gd name="connsiteY10" fmla="*/ 2191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524">
                      <a:moveTo>
                        <a:pt x="3239" y="2191"/>
                      </a:moveTo>
                      <a:lnTo>
                        <a:pt x="3429" y="0"/>
                      </a:lnTo>
                      <a:lnTo>
                        <a:pt x="2191" y="1715"/>
                      </a:lnTo>
                      <a:lnTo>
                        <a:pt x="191" y="952"/>
                      </a:lnTo>
                      <a:lnTo>
                        <a:pt x="1429" y="2667"/>
                      </a:lnTo>
                      <a:lnTo>
                        <a:pt x="0" y="4286"/>
                      </a:lnTo>
                      <a:lnTo>
                        <a:pt x="2096" y="3715"/>
                      </a:lnTo>
                      <a:lnTo>
                        <a:pt x="3143" y="5524"/>
                      </a:lnTo>
                      <a:lnTo>
                        <a:pt x="3239" y="3334"/>
                      </a:lnTo>
                      <a:lnTo>
                        <a:pt x="5334" y="2857"/>
                      </a:lnTo>
                      <a:lnTo>
                        <a:pt x="3239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4" name="Freeform: Shape 1813">
                  <a:extLst>
                    <a:ext uri="{FF2B5EF4-FFF2-40B4-BE49-F238E27FC236}">
                      <a16:creationId xmlns:a16="http://schemas.microsoft.com/office/drawing/2014/main" id="{12FD4EB1-A466-3F1B-3E60-3A897AA6D463}"/>
                    </a:ext>
                  </a:extLst>
                </p:cNvPr>
                <p:cNvSpPr/>
                <p:nvPr/>
              </p:nvSpPr>
              <p:spPr>
                <a:xfrm>
                  <a:off x="12906652" y="1805803"/>
                  <a:ext cx="5524" cy="5238"/>
                </a:xfrm>
                <a:custGeom>
                  <a:avLst/>
                  <a:gdLst>
                    <a:gd name="connsiteX0" fmla="*/ 3810 w 5524"/>
                    <a:gd name="connsiteY0" fmla="*/ 2096 h 5238"/>
                    <a:gd name="connsiteX1" fmla="*/ 4572 w 5524"/>
                    <a:gd name="connsiteY1" fmla="*/ 95 h 5238"/>
                    <a:gd name="connsiteX2" fmla="*/ 2858 w 5524"/>
                    <a:gd name="connsiteY2" fmla="*/ 1333 h 5238"/>
                    <a:gd name="connsiteX3" fmla="*/ 1238 w 5524"/>
                    <a:gd name="connsiteY3" fmla="*/ 0 h 5238"/>
                    <a:gd name="connsiteX4" fmla="*/ 1810 w 5524"/>
                    <a:gd name="connsiteY4" fmla="*/ 2000 h 5238"/>
                    <a:gd name="connsiteX5" fmla="*/ 0 w 5524"/>
                    <a:gd name="connsiteY5" fmla="*/ 3143 h 5238"/>
                    <a:gd name="connsiteX6" fmla="*/ 2191 w 5524"/>
                    <a:gd name="connsiteY6" fmla="*/ 3239 h 5238"/>
                    <a:gd name="connsiteX7" fmla="*/ 2667 w 5524"/>
                    <a:gd name="connsiteY7" fmla="*/ 5239 h 5238"/>
                    <a:gd name="connsiteX8" fmla="*/ 3429 w 5524"/>
                    <a:gd name="connsiteY8" fmla="*/ 3239 h 5238"/>
                    <a:gd name="connsiteX9" fmla="*/ 5525 w 5524"/>
                    <a:gd name="connsiteY9" fmla="*/ 3429 h 5238"/>
                    <a:gd name="connsiteX10" fmla="*/ 3810 w 5524"/>
                    <a:gd name="connsiteY10" fmla="*/ 2096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238">
                      <a:moveTo>
                        <a:pt x="3810" y="2096"/>
                      </a:moveTo>
                      <a:lnTo>
                        <a:pt x="4572" y="95"/>
                      </a:lnTo>
                      <a:lnTo>
                        <a:pt x="2858" y="1333"/>
                      </a:lnTo>
                      <a:lnTo>
                        <a:pt x="1238" y="0"/>
                      </a:lnTo>
                      <a:lnTo>
                        <a:pt x="1810" y="2000"/>
                      </a:lnTo>
                      <a:lnTo>
                        <a:pt x="0" y="3143"/>
                      </a:lnTo>
                      <a:lnTo>
                        <a:pt x="2191" y="3239"/>
                      </a:lnTo>
                      <a:lnTo>
                        <a:pt x="2667" y="5239"/>
                      </a:lnTo>
                      <a:lnTo>
                        <a:pt x="3429" y="3239"/>
                      </a:lnTo>
                      <a:lnTo>
                        <a:pt x="5525" y="3429"/>
                      </a:lnTo>
                      <a:lnTo>
                        <a:pt x="3810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5" name="Freeform: Shape 1814">
                  <a:extLst>
                    <a:ext uri="{FF2B5EF4-FFF2-40B4-BE49-F238E27FC236}">
                      <a16:creationId xmlns:a16="http://schemas.microsoft.com/office/drawing/2014/main" id="{03DFAA08-8CD0-CB0D-AB85-D2B3B403A79D}"/>
                    </a:ext>
                  </a:extLst>
                </p:cNvPr>
                <p:cNvSpPr/>
                <p:nvPr/>
              </p:nvSpPr>
              <p:spPr>
                <a:xfrm>
                  <a:off x="12872743" y="1659023"/>
                  <a:ext cx="5333" cy="5619"/>
                </a:xfrm>
                <a:custGeom>
                  <a:avLst/>
                  <a:gdLst>
                    <a:gd name="connsiteX0" fmla="*/ 3906 w 5333"/>
                    <a:gd name="connsiteY0" fmla="*/ 2857 h 5619"/>
                    <a:gd name="connsiteX1" fmla="*/ 5334 w 5333"/>
                    <a:gd name="connsiteY1" fmla="*/ 1238 h 5619"/>
                    <a:gd name="connsiteX2" fmla="*/ 3239 w 5333"/>
                    <a:gd name="connsiteY2" fmla="*/ 1905 h 5619"/>
                    <a:gd name="connsiteX3" fmla="*/ 2096 w 5333"/>
                    <a:gd name="connsiteY3" fmla="*/ 0 h 5619"/>
                    <a:gd name="connsiteX4" fmla="*/ 2096 w 5333"/>
                    <a:gd name="connsiteY4" fmla="*/ 2191 h 5619"/>
                    <a:gd name="connsiteX5" fmla="*/ 0 w 5333"/>
                    <a:gd name="connsiteY5" fmla="*/ 2762 h 5619"/>
                    <a:gd name="connsiteX6" fmla="*/ 2000 w 5333"/>
                    <a:gd name="connsiteY6" fmla="*/ 3429 h 5619"/>
                    <a:gd name="connsiteX7" fmla="*/ 1810 w 5333"/>
                    <a:gd name="connsiteY7" fmla="*/ 5620 h 5619"/>
                    <a:gd name="connsiteX8" fmla="*/ 3143 w 5333"/>
                    <a:gd name="connsiteY8" fmla="*/ 3905 h 5619"/>
                    <a:gd name="connsiteX9" fmla="*/ 5144 w 5333"/>
                    <a:gd name="connsiteY9" fmla="*/ 4667 h 5619"/>
                    <a:gd name="connsiteX10" fmla="*/ 3906 w 5333"/>
                    <a:gd name="connsiteY10" fmla="*/ 2857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619">
                      <a:moveTo>
                        <a:pt x="3906" y="2857"/>
                      </a:moveTo>
                      <a:lnTo>
                        <a:pt x="5334" y="1238"/>
                      </a:lnTo>
                      <a:lnTo>
                        <a:pt x="3239" y="1905"/>
                      </a:lnTo>
                      <a:lnTo>
                        <a:pt x="2096" y="0"/>
                      </a:lnTo>
                      <a:lnTo>
                        <a:pt x="2096" y="2191"/>
                      </a:lnTo>
                      <a:lnTo>
                        <a:pt x="0" y="2762"/>
                      </a:lnTo>
                      <a:lnTo>
                        <a:pt x="2000" y="3429"/>
                      </a:lnTo>
                      <a:lnTo>
                        <a:pt x="1810" y="5620"/>
                      </a:lnTo>
                      <a:lnTo>
                        <a:pt x="3143" y="3905"/>
                      </a:lnTo>
                      <a:lnTo>
                        <a:pt x="5144" y="4667"/>
                      </a:lnTo>
                      <a:lnTo>
                        <a:pt x="3906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6" name="Freeform: Shape 1815">
                  <a:extLst>
                    <a:ext uri="{FF2B5EF4-FFF2-40B4-BE49-F238E27FC236}">
                      <a16:creationId xmlns:a16="http://schemas.microsoft.com/office/drawing/2014/main" id="{2673145B-D7F2-9B95-1B2B-84C4A5C30FF2}"/>
                    </a:ext>
                  </a:extLst>
                </p:cNvPr>
                <p:cNvSpPr/>
                <p:nvPr/>
              </p:nvSpPr>
              <p:spPr>
                <a:xfrm>
                  <a:off x="12828738" y="1723888"/>
                  <a:ext cx="5524" cy="5714"/>
                </a:xfrm>
                <a:custGeom>
                  <a:avLst/>
                  <a:gdLst>
                    <a:gd name="connsiteX0" fmla="*/ 3334 w 5524"/>
                    <a:gd name="connsiteY0" fmla="*/ 3429 h 5714"/>
                    <a:gd name="connsiteX1" fmla="*/ 5525 w 5524"/>
                    <a:gd name="connsiteY1" fmla="*/ 2953 h 5714"/>
                    <a:gd name="connsiteX2" fmla="*/ 3429 w 5524"/>
                    <a:gd name="connsiteY2" fmla="*/ 2191 h 5714"/>
                    <a:gd name="connsiteX3" fmla="*/ 3524 w 5524"/>
                    <a:gd name="connsiteY3" fmla="*/ 0 h 5714"/>
                    <a:gd name="connsiteX4" fmla="*/ 2191 w 5524"/>
                    <a:gd name="connsiteY4" fmla="*/ 1715 h 5714"/>
                    <a:gd name="connsiteX5" fmla="*/ 191 w 5524"/>
                    <a:gd name="connsiteY5" fmla="*/ 952 h 5714"/>
                    <a:gd name="connsiteX6" fmla="*/ 1429 w 5524"/>
                    <a:gd name="connsiteY6" fmla="*/ 2762 h 5714"/>
                    <a:gd name="connsiteX7" fmla="*/ 0 w 5524"/>
                    <a:gd name="connsiteY7" fmla="*/ 4477 h 5714"/>
                    <a:gd name="connsiteX8" fmla="*/ 2096 w 5524"/>
                    <a:gd name="connsiteY8" fmla="*/ 3810 h 5714"/>
                    <a:gd name="connsiteX9" fmla="*/ 3334 w 5524"/>
                    <a:gd name="connsiteY9" fmla="*/ 5715 h 5714"/>
                    <a:gd name="connsiteX10" fmla="*/ 3334 w 5524"/>
                    <a:gd name="connsiteY10" fmla="*/ 3429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714">
                      <a:moveTo>
                        <a:pt x="3334" y="3429"/>
                      </a:moveTo>
                      <a:lnTo>
                        <a:pt x="5525" y="2953"/>
                      </a:lnTo>
                      <a:lnTo>
                        <a:pt x="3429" y="2191"/>
                      </a:lnTo>
                      <a:lnTo>
                        <a:pt x="3524" y="0"/>
                      </a:lnTo>
                      <a:lnTo>
                        <a:pt x="2191" y="1715"/>
                      </a:lnTo>
                      <a:lnTo>
                        <a:pt x="191" y="952"/>
                      </a:lnTo>
                      <a:lnTo>
                        <a:pt x="1429" y="2762"/>
                      </a:lnTo>
                      <a:lnTo>
                        <a:pt x="0" y="4477"/>
                      </a:lnTo>
                      <a:lnTo>
                        <a:pt x="2096" y="3810"/>
                      </a:lnTo>
                      <a:lnTo>
                        <a:pt x="3334" y="5715"/>
                      </a:lnTo>
                      <a:lnTo>
                        <a:pt x="333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7" name="Freeform: Shape 1816">
                  <a:extLst>
                    <a:ext uri="{FF2B5EF4-FFF2-40B4-BE49-F238E27FC236}">
                      <a16:creationId xmlns:a16="http://schemas.microsoft.com/office/drawing/2014/main" id="{A1D22C3D-6BD3-958E-9924-06F9FD928B3B}"/>
                    </a:ext>
                  </a:extLst>
                </p:cNvPr>
                <p:cNvSpPr/>
                <p:nvPr/>
              </p:nvSpPr>
              <p:spPr>
                <a:xfrm>
                  <a:off x="12794924" y="1594253"/>
                  <a:ext cx="5714" cy="5524"/>
                </a:xfrm>
                <a:custGeom>
                  <a:avLst/>
                  <a:gdLst>
                    <a:gd name="connsiteX0" fmla="*/ 3429 w 5714"/>
                    <a:gd name="connsiteY0" fmla="*/ 3334 h 5524"/>
                    <a:gd name="connsiteX1" fmla="*/ 5715 w 5714"/>
                    <a:gd name="connsiteY1" fmla="*/ 3524 h 5524"/>
                    <a:gd name="connsiteX2" fmla="*/ 3905 w 5714"/>
                    <a:gd name="connsiteY2" fmla="*/ 2191 h 5524"/>
                    <a:gd name="connsiteX3" fmla="*/ 4763 w 5714"/>
                    <a:gd name="connsiteY3" fmla="*/ 95 h 5524"/>
                    <a:gd name="connsiteX4" fmla="*/ 2953 w 5714"/>
                    <a:gd name="connsiteY4" fmla="*/ 1429 h 5524"/>
                    <a:gd name="connsiteX5" fmla="*/ 1238 w 5714"/>
                    <a:gd name="connsiteY5" fmla="*/ 0 h 5524"/>
                    <a:gd name="connsiteX6" fmla="*/ 1905 w 5714"/>
                    <a:gd name="connsiteY6" fmla="*/ 2096 h 5524"/>
                    <a:gd name="connsiteX7" fmla="*/ 0 w 5714"/>
                    <a:gd name="connsiteY7" fmla="*/ 3239 h 5524"/>
                    <a:gd name="connsiteX8" fmla="*/ 2191 w 5714"/>
                    <a:gd name="connsiteY8" fmla="*/ 3334 h 5524"/>
                    <a:gd name="connsiteX9" fmla="*/ 2762 w 5714"/>
                    <a:gd name="connsiteY9" fmla="*/ 5524 h 5524"/>
                    <a:gd name="connsiteX10" fmla="*/ 3429 w 5714"/>
                    <a:gd name="connsiteY10" fmla="*/ 3334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4" h="5524">
                      <a:moveTo>
                        <a:pt x="3429" y="3334"/>
                      </a:moveTo>
                      <a:lnTo>
                        <a:pt x="5715" y="3524"/>
                      </a:lnTo>
                      <a:lnTo>
                        <a:pt x="3905" y="2191"/>
                      </a:lnTo>
                      <a:lnTo>
                        <a:pt x="4763" y="95"/>
                      </a:lnTo>
                      <a:lnTo>
                        <a:pt x="2953" y="1429"/>
                      </a:lnTo>
                      <a:lnTo>
                        <a:pt x="1238" y="0"/>
                      </a:lnTo>
                      <a:lnTo>
                        <a:pt x="1905" y="2096"/>
                      </a:lnTo>
                      <a:lnTo>
                        <a:pt x="0" y="3239"/>
                      </a:lnTo>
                      <a:lnTo>
                        <a:pt x="2191" y="3334"/>
                      </a:lnTo>
                      <a:lnTo>
                        <a:pt x="2762" y="5524"/>
                      </a:lnTo>
                      <a:lnTo>
                        <a:pt x="3429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8" name="Freeform: Shape 1817">
                  <a:extLst>
                    <a:ext uri="{FF2B5EF4-FFF2-40B4-BE49-F238E27FC236}">
                      <a16:creationId xmlns:a16="http://schemas.microsoft.com/office/drawing/2014/main" id="{17E57624-5426-35F3-F98F-4B972B9F35F4}"/>
                    </a:ext>
                  </a:extLst>
                </p:cNvPr>
                <p:cNvSpPr/>
                <p:nvPr/>
              </p:nvSpPr>
              <p:spPr>
                <a:xfrm>
                  <a:off x="12711961" y="1784086"/>
                  <a:ext cx="6000" cy="5810"/>
                </a:xfrm>
                <a:custGeom>
                  <a:avLst/>
                  <a:gdLst>
                    <a:gd name="connsiteX0" fmla="*/ 2381 w 6000"/>
                    <a:gd name="connsiteY0" fmla="*/ 3524 h 5810"/>
                    <a:gd name="connsiteX1" fmla="*/ 2953 w 6000"/>
                    <a:gd name="connsiteY1" fmla="*/ 5810 h 5810"/>
                    <a:gd name="connsiteX2" fmla="*/ 3715 w 6000"/>
                    <a:gd name="connsiteY2" fmla="*/ 3619 h 5810"/>
                    <a:gd name="connsiteX3" fmla="*/ 6001 w 6000"/>
                    <a:gd name="connsiteY3" fmla="*/ 3810 h 5810"/>
                    <a:gd name="connsiteX4" fmla="*/ 4191 w 6000"/>
                    <a:gd name="connsiteY4" fmla="*/ 2381 h 5810"/>
                    <a:gd name="connsiteX5" fmla="*/ 5049 w 6000"/>
                    <a:gd name="connsiteY5" fmla="*/ 191 h 5810"/>
                    <a:gd name="connsiteX6" fmla="*/ 3143 w 6000"/>
                    <a:gd name="connsiteY6" fmla="*/ 1524 h 5810"/>
                    <a:gd name="connsiteX7" fmla="*/ 1334 w 6000"/>
                    <a:gd name="connsiteY7" fmla="*/ 0 h 5810"/>
                    <a:gd name="connsiteX8" fmla="*/ 2000 w 6000"/>
                    <a:gd name="connsiteY8" fmla="*/ 2286 h 5810"/>
                    <a:gd name="connsiteX9" fmla="*/ 0 w 6000"/>
                    <a:gd name="connsiteY9" fmla="*/ 3524 h 5810"/>
                    <a:gd name="connsiteX10" fmla="*/ 2381 w 6000"/>
                    <a:gd name="connsiteY10" fmla="*/ 3524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5810">
                      <a:moveTo>
                        <a:pt x="2381" y="3524"/>
                      </a:moveTo>
                      <a:lnTo>
                        <a:pt x="2953" y="5810"/>
                      </a:lnTo>
                      <a:lnTo>
                        <a:pt x="3715" y="3619"/>
                      </a:lnTo>
                      <a:lnTo>
                        <a:pt x="6001" y="3810"/>
                      </a:lnTo>
                      <a:lnTo>
                        <a:pt x="4191" y="2381"/>
                      </a:lnTo>
                      <a:lnTo>
                        <a:pt x="5049" y="191"/>
                      </a:lnTo>
                      <a:lnTo>
                        <a:pt x="3143" y="1524"/>
                      </a:lnTo>
                      <a:lnTo>
                        <a:pt x="1334" y="0"/>
                      </a:lnTo>
                      <a:lnTo>
                        <a:pt x="2000" y="2286"/>
                      </a:lnTo>
                      <a:lnTo>
                        <a:pt x="0" y="3524"/>
                      </a:lnTo>
                      <a:lnTo>
                        <a:pt x="2381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19" name="Freeform: Shape 1818">
                  <a:extLst>
                    <a:ext uri="{FF2B5EF4-FFF2-40B4-BE49-F238E27FC236}">
                      <a16:creationId xmlns:a16="http://schemas.microsoft.com/office/drawing/2014/main" id="{A05C94B1-4BE0-1874-9E22-5949A5A27A9C}"/>
                    </a:ext>
                  </a:extLst>
                </p:cNvPr>
                <p:cNvSpPr/>
                <p:nvPr/>
              </p:nvSpPr>
              <p:spPr>
                <a:xfrm>
                  <a:off x="12681291" y="1698361"/>
                  <a:ext cx="5810" cy="6000"/>
                </a:xfrm>
                <a:custGeom>
                  <a:avLst/>
                  <a:gdLst>
                    <a:gd name="connsiteX0" fmla="*/ 2191 w 5810"/>
                    <a:gd name="connsiteY0" fmla="*/ 3619 h 6000"/>
                    <a:gd name="connsiteX1" fmla="*/ 2000 w 5810"/>
                    <a:gd name="connsiteY1" fmla="*/ 6001 h 6000"/>
                    <a:gd name="connsiteX2" fmla="*/ 3429 w 5810"/>
                    <a:gd name="connsiteY2" fmla="*/ 4096 h 6000"/>
                    <a:gd name="connsiteX3" fmla="*/ 5619 w 5810"/>
                    <a:gd name="connsiteY3" fmla="*/ 5048 h 6000"/>
                    <a:gd name="connsiteX4" fmla="*/ 4286 w 5810"/>
                    <a:gd name="connsiteY4" fmla="*/ 3048 h 6000"/>
                    <a:gd name="connsiteX5" fmla="*/ 5810 w 5810"/>
                    <a:gd name="connsiteY5" fmla="*/ 1333 h 6000"/>
                    <a:gd name="connsiteX6" fmla="*/ 3524 w 5810"/>
                    <a:gd name="connsiteY6" fmla="*/ 2000 h 6000"/>
                    <a:gd name="connsiteX7" fmla="*/ 2286 w 5810"/>
                    <a:gd name="connsiteY7" fmla="*/ 0 h 6000"/>
                    <a:gd name="connsiteX8" fmla="*/ 2286 w 5810"/>
                    <a:gd name="connsiteY8" fmla="*/ 2286 h 6000"/>
                    <a:gd name="connsiteX9" fmla="*/ 0 w 5810"/>
                    <a:gd name="connsiteY9" fmla="*/ 2857 h 6000"/>
                    <a:gd name="connsiteX10" fmla="*/ 2191 w 5810"/>
                    <a:gd name="connsiteY10" fmla="*/ 3619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2191" y="3619"/>
                      </a:moveTo>
                      <a:lnTo>
                        <a:pt x="2000" y="6001"/>
                      </a:lnTo>
                      <a:lnTo>
                        <a:pt x="3429" y="4096"/>
                      </a:lnTo>
                      <a:lnTo>
                        <a:pt x="5619" y="5048"/>
                      </a:lnTo>
                      <a:lnTo>
                        <a:pt x="4286" y="3048"/>
                      </a:lnTo>
                      <a:lnTo>
                        <a:pt x="5810" y="1333"/>
                      </a:lnTo>
                      <a:lnTo>
                        <a:pt x="3524" y="2000"/>
                      </a:lnTo>
                      <a:lnTo>
                        <a:pt x="2286" y="0"/>
                      </a:lnTo>
                      <a:lnTo>
                        <a:pt x="2286" y="2286"/>
                      </a:lnTo>
                      <a:lnTo>
                        <a:pt x="0" y="2857"/>
                      </a:lnTo>
                      <a:lnTo>
                        <a:pt x="2191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0" name="Freeform: Shape 1819">
                  <a:extLst>
                    <a:ext uri="{FF2B5EF4-FFF2-40B4-BE49-F238E27FC236}">
                      <a16:creationId xmlns:a16="http://schemas.microsoft.com/office/drawing/2014/main" id="{68D40478-6281-6F3B-392A-FCF364228CA8}"/>
                    </a:ext>
                  </a:extLst>
                </p:cNvPr>
                <p:cNvSpPr/>
                <p:nvPr/>
              </p:nvSpPr>
              <p:spPr>
                <a:xfrm>
                  <a:off x="12677576" y="1820376"/>
                  <a:ext cx="6096" cy="5905"/>
                </a:xfrm>
                <a:custGeom>
                  <a:avLst/>
                  <a:gdLst>
                    <a:gd name="connsiteX0" fmla="*/ 1905 w 6096"/>
                    <a:gd name="connsiteY0" fmla="*/ 3524 h 5905"/>
                    <a:gd name="connsiteX1" fmla="*/ 1048 w 6096"/>
                    <a:gd name="connsiteY1" fmla="*/ 5715 h 5905"/>
                    <a:gd name="connsiteX2" fmla="*/ 2953 w 6096"/>
                    <a:gd name="connsiteY2" fmla="*/ 4381 h 5905"/>
                    <a:gd name="connsiteX3" fmla="*/ 4763 w 6096"/>
                    <a:gd name="connsiteY3" fmla="*/ 5906 h 5905"/>
                    <a:gd name="connsiteX4" fmla="*/ 4096 w 6096"/>
                    <a:gd name="connsiteY4" fmla="*/ 3620 h 5905"/>
                    <a:gd name="connsiteX5" fmla="*/ 6096 w 6096"/>
                    <a:gd name="connsiteY5" fmla="*/ 2381 h 5905"/>
                    <a:gd name="connsiteX6" fmla="*/ 3715 w 6096"/>
                    <a:gd name="connsiteY6" fmla="*/ 2286 h 5905"/>
                    <a:gd name="connsiteX7" fmla="*/ 3143 w 6096"/>
                    <a:gd name="connsiteY7" fmla="*/ 0 h 5905"/>
                    <a:gd name="connsiteX8" fmla="*/ 2381 w 6096"/>
                    <a:gd name="connsiteY8" fmla="*/ 2286 h 5905"/>
                    <a:gd name="connsiteX9" fmla="*/ 0 w 6096"/>
                    <a:gd name="connsiteY9" fmla="*/ 2096 h 5905"/>
                    <a:gd name="connsiteX10" fmla="*/ 1905 w 6096"/>
                    <a:gd name="connsiteY10" fmla="*/ 3524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5905">
                      <a:moveTo>
                        <a:pt x="1905" y="3524"/>
                      </a:moveTo>
                      <a:lnTo>
                        <a:pt x="1048" y="5715"/>
                      </a:lnTo>
                      <a:lnTo>
                        <a:pt x="2953" y="4381"/>
                      </a:lnTo>
                      <a:lnTo>
                        <a:pt x="4763" y="5906"/>
                      </a:lnTo>
                      <a:lnTo>
                        <a:pt x="4096" y="3620"/>
                      </a:lnTo>
                      <a:lnTo>
                        <a:pt x="6096" y="2381"/>
                      </a:lnTo>
                      <a:lnTo>
                        <a:pt x="3715" y="2286"/>
                      </a:lnTo>
                      <a:lnTo>
                        <a:pt x="3143" y="0"/>
                      </a:lnTo>
                      <a:lnTo>
                        <a:pt x="2381" y="2286"/>
                      </a:lnTo>
                      <a:lnTo>
                        <a:pt x="0" y="2096"/>
                      </a:lnTo>
                      <a:lnTo>
                        <a:pt x="190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1" name="Freeform: Shape 1820">
                  <a:extLst>
                    <a:ext uri="{FF2B5EF4-FFF2-40B4-BE49-F238E27FC236}">
                      <a16:creationId xmlns:a16="http://schemas.microsoft.com/office/drawing/2014/main" id="{76A44655-078F-138F-09B6-05D40E703A46}"/>
                    </a:ext>
                  </a:extLst>
                </p:cNvPr>
                <p:cNvSpPr/>
                <p:nvPr/>
              </p:nvSpPr>
              <p:spPr>
                <a:xfrm>
                  <a:off x="12641476" y="1806755"/>
                  <a:ext cx="5905" cy="6191"/>
                </a:xfrm>
                <a:custGeom>
                  <a:avLst/>
                  <a:gdLst>
                    <a:gd name="connsiteX0" fmla="*/ 1524 w 5905"/>
                    <a:gd name="connsiteY0" fmla="*/ 2953 h 6191"/>
                    <a:gd name="connsiteX1" fmla="*/ 0 w 5905"/>
                    <a:gd name="connsiteY1" fmla="*/ 4858 h 6191"/>
                    <a:gd name="connsiteX2" fmla="*/ 2286 w 5905"/>
                    <a:gd name="connsiteY2" fmla="*/ 4096 h 6191"/>
                    <a:gd name="connsiteX3" fmla="*/ 3524 w 5905"/>
                    <a:gd name="connsiteY3" fmla="*/ 6191 h 6191"/>
                    <a:gd name="connsiteX4" fmla="*/ 3524 w 5905"/>
                    <a:gd name="connsiteY4" fmla="*/ 3810 h 6191"/>
                    <a:gd name="connsiteX5" fmla="*/ 5905 w 5905"/>
                    <a:gd name="connsiteY5" fmla="*/ 3239 h 6191"/>
                    <a:gd name="connsiteX6" fmla="*/ 3620 w 5905"/>
                    <a:gd name="connsiteY6" fmla="*/ 2381 h 6191"/>
                    <a:gd name="connsiteX7" fmla="*/ 3810 w 5905"/>
                    <a:gd name="connsiteY7" fmla="*/ 0 h 6191"/>
                    <a:gd name="connsiteX8" fmla="*/ 2381 w 5905"/>
                    <a:gd name="connsiteY8" fmla="*/ 1905 h 6191"/>
                    <a:gd name="connsiteX9" fmla="*/ 95 w 5905"/>
                    <a:gd name="connsiteY9" fmla="*/ 1048 h 6191"/>
                    <a:gd name="connsiteX10" fmla="*/ 1524 w 5905"/>
                    <a:gd name="connsiteY10" fmla="*/ 2953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6191">
                      <a:moveTo>
                        <a:pt x="1524" y="2953"/>
                      </a:moveTo>
                      <a:lnTo>
                        <a:pt x="0" y="4858"/>
                      </a:lnTo>
                      <a:lnTo>
                        <a:pt x="2286" y="4096"/>
                      </a:lnTo>
                      <a:lnTo>
                        <a:pt x="3524" y="6191"/>
                      </a:lnTo>
                      <a:lnTo>
                        <a:pt x="3524" y="3810"/>
                      </a:lnTo>
                      <a:lnTo>
                        <a:pt x="5905" y="3239"/>
                      </a:lnTo>
                      <a:lnTo>
                        <a:pt x="3620" y="2381"/>
                      </a:lnTo>
                      <a:lnTo>
                        <a:pt x="3810" y="0"/>
                      </a:lnTo>
                      <a:lnTo>
                        <a:pt x="2381" y="1905"/>
                      </a:lnTo>
                      <a:lnTo>
                        <a:pt x="95" y="1048"/>
                      </a:lnTo>
                      <a:lnTo>
                        <a:pt x="1524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2" name="Freeform: Shape 1821">
                  <a:extLst>
                    <a:ext uri="{FF2B5EF4-FFF2-40B4-BE49-F238E27FC236}">
                      <a16:creationId xmlns:a16="http://schemas.microsoft.com/office/drawing/2014/main" id="{0713142C-9EE0-45C8-E547-4AA2D95B7FB2}"/>
                    </a:ext>
                  </a:extLst>
                </p:cNvPr>
                <p:cNvSpPr/>
                <p:nvPr/>
              </p:nvSpPr>
              <p:spPr>
                <a:xfrm>
                  <a:off x="12601090" y="1615398"/>
                  <a:ext cx="6286" cy="6000"/>
                </a:xfrm>
                <a:custGeom>
                  <a:avLst/>
                  <a:gdLst>
                    <a:gd name="connsiteX0" fmla="*/ 2095 w 6286"/>
                    <a:gd name="connsiteY0" fmla="*/ 2286 h 6000"/>
                    <a:gd name="connsiteX1" fmla="*/ 0 w 6286"/>
                    <a:gd name="connsiteY1" fmla="*/ 3619 h 6000"/>
                    <a:gd name="connsiteX2" fmla="*/ 2476 w 6286"/>
                    <a:gd name="connsiteY2" fmla="*/ 3619 h 6000"/>
                    <a:gd name="connsiteX3" fmla="*/ 3047 w 6286"/>
                    <a:gd name="connsiteY3" fmla="*/ 6001 h 6000"/>
                    <a:gd name="connsiteX4" fmla="*/ 3810 w 6286"/>
                    <a:gd name="connsiteY4" fmla="*/ 3715 h 6000"/>
                    <a:gd name="connsiteX5" fmla="*/ 6286 w 6286"/>
                    <a:gd name="connsiteY5" fmla="*/ 3905 h 6000"/>
                    <a:gd name="connsiteX6" fmla="*/ 4286 w 6286"/>
                    <a:gd name="connsiteY6" fmla="*/ 2476 h 6000"/>
                    <a:gd name="connsiteX7" fmla="*/ 5239 w 6286"/>
                    <a:gd name="connsiteY7" fmla="*/ 190 h 6000"/>
                    <a:gd name="connsiteX8" fmla="*/ 3238 w 6286"/>
                    <a:gd name="connsiteY8" fmla="*/ 1619 h 6000"/>
                    <a:gd name="connsiteX9" fmla="*/ 1428 w 6286"/>
                    <a:gd name="connsiteY9" fmla="*/ 0 h 6000"/>
                    <a:gd name="connsiteX10" fmla="*/ 2095 w 6286"/>
                    <a:gd name="connsiteY10" fmla="*/ 2286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000">
                      <a:moveTo>
                        <a:pt x="2095" y="2286"/>
                      </a:moveTo>
                      <a:lnTo>
                        <a:pt x="0" y="3619"/>
                      </a:lnTo>
                      <a:lnTo>
                        <a:pt x="2476" y="3619"/>
                      </a:lnTo>
                      <a:lnTo>
                        <a:pt x="3047" y="6001"/>
                      </a:lnTo>
                      <a:lnTo>
                        <a:pt x="3810" y="3715"/>
                      </a:lnTo>
                      <a:lnTo>
                        <a:pt x="6286" y="3905"/>
                      </a:lnTo>
                      <a:lnTo>
                        <a:pt x="4286" y="2476"/>
                      </a:lnTo>
                      <a:lnTo>
                        <a:pt x="5239" y="190"/>
                      </a:lnTo>
                      <a:lnTo>
                        <a:pt x="3238" y="1619"/>
                      </a:lnTo>
                      <a:lnTo>
                        <a:pt x="1428" y="0"/>
                      </a:lnTo>
                      <a:lnTo>
                        <a:pt x="2095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3" name="Freeform: Shape 1822">
                  <a:extLst>
                    <a:ext uri="{FF2B5EF4-FFF2-40B4-BE49-F238E27FC236}">
                      <a16:creationId xmlns:a16="http://schemas.microsoft.com/office/drawing/2014/main" id="{B0F7B892-50BE-C1AE-138D-75591340509D}"/>
                    </a:ext>
                  </a:extLst>
                </p:cNvPr>
                <p:cNvSpPr/>
                <p:nvPr/>
              </p:nvSpPr>
              <p:spPr>
                <a:xfrm>
                  <a:off x="12525271" y="1582918"/>
                  <a:ext cx="6191" cy="6381"/>
                </a:xfrm>
                <a:custGeom>
                  <a:avLst/>
                  <a:gdLst>
                    <a:gd name="connsiteX0" fmla="*/ 2477 w 6191"/>
                    <a:gd name="connsiteY0" fmla="*/ 2000 h 6381"/>
                    <a:gd name="connsiteX1" fmla="*/ 191 w 6191"/>
                    <a:gd name="connsiteY1" fmla="*/ 1048 h 6381"/>
                    <a:gd name="connsiteX2" fmla="*/ 1619 w 6191"/>
                    <a:gd name="connsiteY2" fmla="*/ 3048 h 6381"/>
                    <a:gd name="connsiteX3" fmla="*/ 0 w 6191"/>
                    <a:gd name="connsiteY3" fmla="*/ 4953 h 6381"/>
                    <a:gd name="connsiteX4" fmla="*/ 2381 w 6191"/>
                    <a:gd name="connsiteY4" fmla="*/ 4286 h 6381"/>
                    <a:gd name="connsiteX5" fmla="*/ 3715 w 6191"/>
                    <a:gd name="connsiteY5" fmla="*/ 6382 h 6381"/>
                    <a:gd name="connsiteX6" fmla="*/ 3810 w 6191"/>
                    <a:gd name="connsiteY6" fmla="*/ 3905 h 6381"/>
                    <a:gd name="connsiteX7" fmla="*/ 6191 w 6191"/>
                    <a:gd name="connsiteY7" fmla="*/ 3239 h 6381"/>
                    <a:gd name="connsiteX8" fmla="*/ 3810 w 6191"/>
                    <a:gd name="connsiteY8" fmla="*/ 2477 h 6381"/>
                    <a:gd name="connsiteX9" fmla="*/ 4000 w 6191"/>
                    <a:gd name="connsiteY9" fmla="*/ 0 h 6381"/>
                    <a:gd name="connsiteX10" fmla="*/ 2477 w 6191"/>
                    <a:gd name="connsiteY10" fmla="*/ 2000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381">
                      <a:moveTo>
                        <a:pt x="2477" y="2000"/>
                      </a:moveTo>
                      <a:lnTo>
                        <a:pt x="191" y="1048"/>
                      </a:lnTo>
                      <a:lnTo>
                        <a:pt x="1619" y="3048"/>
                      </a:lnTo>
                      <a:lnTo>
                        <a:pt x="0" y="4953"/>
                      </a:lnTo>
                      <a:lnTo>
                        <a:pt x="2381" y="4286"/>
                      </a:lnTo>
                      <a:lnTo>
                        <a:pt x="3715" y="6382"/>
                      </a:lnTo>
                      <a:lnTo>
                        <a:pt x="3810" y="3905"/>
                      </a:lnTo>
                      <a:lnTo>
                        <a:pt x="6191" y="3239"/>
                      </a:lnTo>
                      <a:lnTo>
                        <a:pt x="3810" y="2477"/>
                      </a:lnTo>
                      <a:lnTo>
                        <a:pt x="4000" y="0"/>
                      </a:lnTo>
                      <a:lnTo>
                        <a:pt x="2477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4" name="Freeform: Shape 1823">
                  <a:extLst>
                    <a:ext uri="{FF2B5EF4-FFF2-40B4-BE49-F238E27FC236}">
                      <a16:creationId xmlns:a16="http://schemas.microsoft.com/office/drawing/2014/main" id="{AD321A72-03D8-B84F-3CA3-6E434EA4F189}"/>
                    </a:ext>
                  </a:extLst>
                </p:cNvPr>
                <p:cNvSpPr/>
                <p:nvPr/>
              </p:nvSpPr>
              <p:spPr>
                <a:xfrm>
                  <a:off x="12518032" y="1780943"/>
                  <a:ext cx="6381" cy="6191"/>
                </a:xfrm>
                <a:custGeom>
                  <a:avLst/>
                  <a:gdLst>
                    <a:gd name="connsiteX0" fmla="*/ 3334 w 6381"/>
                    <a:gd name="connsiteY0" fmla="*/ 1619 h 6191"/>
                    <a:gd name="connsiteX1" fmla="*/ 1429 w 6381"/>
                    <a:gd name="connsiteY1" fmla="*/ 0 h 6191"/>
                    <a:gd name="connsiteX2" fmla="*/ 2096 w 6381"/>
                    <a:gd name="connsiteY2" fmla="*/ 2381 h 6191"/>
                    <a:gd name="connsiteX3" fmla="*/ 0 w 6381"/>
                    <a:gd name="connsiteY3" fmla="*/ 3715 h 6191"/>
                    <a:gd name="connsiteX4" fmla="*/ 2477 w 6381"/>
                    <a:gd name="connsiteY4" fmla="*/ 3810 h 6191"/>
                    <a:gd name="connsiteX5" fmla="*/ 3143 w 6381"/>
                    <a:gd name="connsiteY5" fmla="*/ 6191 h 6191"/>
                    <a:gd name="connsiteX6" fmla="*/ 3906 w 6381"/>
                    <a:gd name="connsiteY6" fmla="*/ 3810 h 6191"/>
                    <a:gd name="connsiteX7" fmla="*/ 6382 w 6381"/>
                    <a:gd name="connsiteY7" fmla="*/ 4001 h 6191"/>
                    <a:gd name="connsiteX8" fmla="*/ 4477 w 6381"/>
                    <a:gd name="connsiteY8" fmla="*/ 2477 h 6191"/>
                    <a:gd name="connsiteX9" fmla="*/ 5334 w 6381"/>
                    <a:gd name="connsiteY9" fmla="*/ 191 h 6191"/>
                    <a:gd name="connsiteX10" fmla="*/ 3334 w 6381"/>
                    <a:gd name="connsiteY10" fmla="*/ 1619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1" h="6191">
                      <a:moveTo>
                        <a:pt x="3334" y="1619"/>
                      </a:moveTo>
                      <a:lnTo>
                        <a:pt x="1429" y="0"/>
                      </a:lnTo>
                      <a:lnTo>
                        <a:pt x="2096" y="2381"/>
                      </a:lnTo>
                      <a:lnTo>
                        <a:pt x="0" y="3715"/>
                      </a:lnTo>
                      <a:lnTo>
                        <a:pt x="2477" y="3810"/>
                      </a:lnTo>
                      <a:lnTo>
                        <a:pt x="3143" y="6191"/>
                      </a:lnTo>
                      <a:lnTo>
                        <a:pt x="3906" y="3810"/>
                      </a:lnTo>
                      <a:lnTo>
                        <a:pt x="6382" y="4001"/>
                      </a:lnTo>
                      <a:lnTo>
                        <a:pt x="4477" y="2477"/>
                      </a:lnTo>
                      <a:lnTo>
                        <a:pt x="5334" y="191"/>
                      </a:lnTo>
                      <a:lnTo>
                        <a:pt x="333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5" name="Freeform: Shape 1824">
                  <a:extLst>
                    <a:ext uri="{FF2B5EF4-FFF2-40B4-BE49-F238E27FC236}">
                      <a16:creationId xmlns:a16="http://schemas.microsoft.com/office/drawing/2014/main" id="{2877723B-99B7-790B-490F-2B5C90007656}"/>
                    </a:ext>
                  </a:extLst>
                </p:cNvPr>
                <p:cNvSpPr/>
                <p:nvPr/>
              </p:nvSpPr>
              <p:spPr>
                <a:xfrm>
                  <a:off x="12393350" y="1741700"/>
                  <a:ext cx="6476" cy="6762"/>
                </a:xfrm>
                <a:custGeom>
                  <a:avLst/>
                  <a:gdLst>
                    <a:gd name="connsiteX0" fmla="*/ 4857 w 6476"/>
                    <a:gd name="connsiteY0" fmla="*/ 3524 h 6762"/>
                    <a:gd name="connsiteX1" fmla="*/ 6477 w 6476"/>
                    <a:gd name="connsiteY1" fmla="*/ 1429 h 6762"/>
                    <a:gd name="connsiteX2" fmla="*/ 4000 w 6476"/>
                    <a:gd name="connsiteY2" fmla="*/ 2191 h 6762"/>
                    <a:gd name="connsiteX3" fmla="*/ 2571 w 6476"/>
                    <a:gd name="connsiteY3" fmla="*/ 0 h 6762"/>
                    <a:gd name="connsiteX4" fmla="*/ 2571 w 6476"/>
                    <a:gd name="connsiteY4" fmla="*/ 2667 h 6762"/>
                    <a:gd name="connsiteX5" fmla="*/ 0 w 6476"/>
                    <a:gd name="connsiteY5" fmla="*/ 3239 h 6762"/>
                    <a:gd name="connsiteX6" fmla="*/ 2476 w 6476"/>
                    <a:gd name="connsiteY6" fmla="*/ 4096 h 6762"/>
                    <a:gd name="connsiteX7" fmla="*/ 2286 w 6476"/>
                    <a:gd name="connsiteY7" fmla="*/ 6763 h 6762"/>
                    <a:gd name="connsiteX8" fmla="*/ 3905 w 6476"/>
                    <a:gd name="connsiteY8" fmla="*/ 4667 h 6762"/>
                    <a:gd name="connsiteX9" fmla="*/ 6286 w 6476"/>
                    <a:gd name="connsiteY9" fmla="*/ 5620 h 6762"/>
                    <a:gd name="connsiteX10" fmla="*/ 4857 w 6476"/>
                    <a:gd name="connsiteY10" fmla="*/ 3524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762">
                      <a:moveTo>
                        <a:pt x="4857" y="3524"/>
                      </a:moveTo>
                      <a:lnTo>
                        <a:pt x="6477" y="1429"/>
                      </a:lnTo>
                      <a:lnTo>
                        <a:pt x="4000" y="2191"/>
                      </a:lnTo>
                      <a:lnTo>
                        <a:pt x="2571" y="0"/>
                      </a:lnTo>
                      <a:lnTo>
                        <a:pt x="2571" y="2667"/>
                      </a:lnTo>
                      <a:lnTo>
                        <a:pt x="0" y="3239"/>
                      </a:lnTo>
                      <a:lnTo>
                        <a:pt x="2476" y="4096"/>
                      </a:lnTo>
                      <a:lnTo>
                        <a:pt x="2286" y="6763"/>
                      </a:lnTo>
                      <a:lnTo>
                        <a:pt x="3905" y="4667"/>
                      </a:lnTo>
                      <a:lnTo>
                        <a:pt x="6286" y="5620"/>
                      </a:lnTo>
                      <a:lnTo>
                        <a:pt x="4857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6" name="Freeform: Shape 1825">
                  <a:extLst>
                    <a:ext uri="{FF2B5EF4-FFF2-40B4-BE49-F238E27FC236}">
                      <a16:creationId xmlns:a16="http://schemas.microsoft.com/office/drawing/2014/main" id="{2A0A68C9-EE4E-89AA-EFB4-94DB708F20AD}"/>
                    </a:ext>
                  </a:extLst>
                </p:cNvPr>
                <p:cNvSpPr/>
                <p:nvPr/>
              </p:nvSpPr>
              <p:spPr>
                <a:xfrm>
                  <a:off x="12354488" y="1841617"/>
                  <a:ext cx="6667" cy="6953"/>
                </a:xfrm>
                <a:custGeom>
                  <a:avLst/>
                  <a:gdLst>
                    <a:gd name="connsiteX0" fmla="*/ 4096 w 6667"/>
                    <a:gd name="connsiteY0" fmla="*/ 4191 h 6953"/>
                    <a:gd name="connsiteX1" fmla="*/ 6668 w 6667"/>
                    <a:gd name="connsiteY1" fmla="*/ 3619 h 6953"/>
                    <a:gd name="connsiteX2" fmla="*/ 4191 w 6667"/>
                    <a:gd name="connsiteY2" fmla="*/ 2667 h 6953"/>
                    <a:gd name="connsiteX3" fmla="*/ 4381 w 6667"/>
                    <a:gd name="connsiteY3" fmla="*/ 0 h 6953"/>
                    <a:gd name="connsiteX4" fmla="*/ 2762 w 6667"/>
                    <a:gd name="connsiteY4" fmla="*/ 2191 h 6953"/>
                    <a:gd name="connsiteX5" fmla="*/ 191 w 6667"/>
                    <a:gd name="connsiteY5" fmla="*/ 1143 h 6953"/>
                    <a:gd name="connsiteX6" fmla="*/ 1714 w 6667"/>
                    <a:gd name="connsiteY6" fmla="*/ 3334 h 6953"/>
                    <a:gd name="connsiteX7" fmla="*/ 0 w 6667"/>
                    <a:gd name="connsiteY7" fmla="*/ 5429 h 6953"/>
                    <a:gd name="connsiteX8" fmla="*/ 2572 w 6667"/>
                    <a:gd name="connsiteY8" fmla="*/ 4667 h 6953"/>
                    <a:gd name="connsiteX9" fmla="*/ 4000 w 6667"/>
                    <a:gd name="connsiteY9" fmla="*/ 6953 h 6953"/>
                    <a:gd name="connsiteX10" fmla="*/ 4096 w 6667"/>
                    <a:gd name="connsiteY10" fmla="*/ 4191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953">
                      <a:moveTo>
                        <a:pt x="4096" y="4191"/>
                      </a:moveTo>
                      <a:lnTo>
                        <a:pt x="6668" y="3619"/>
                      </a:lnTo>
                      <a:lnTo>
                        <a:pt x="4191" y="2667"/>
                      </a:lnTo>
                      <a:lnTo>
                        <a:pt x="4381" y="0"/>
                      </a:lnTo>
                      <a:lnTo>
                        <a:pt x="2762" y="2191"/>
                      </a:lnTo>
                      <a:lnTo>
                        <a:pt x="191" y="1143"/>
                      </a:lnTo>
                      <a:lnTo>
                        <a:pt x="1714" y="3334"/>
                      </a:lnTo>
                      <a:lnTo>
                        <a:pt x="0" y="5429"/>
                      </a:lnTo>
                      <a:lnTo>
                        <a:pt x="2572" y="4667"/>
                      </a:lnTo>
                      <a:lnTo>
                        <a:pt x="4000" y="6953"/>
                      </a:lnTo>
                      <a:lnTo>
                        <a:pt x="409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7" name="Freeform: Shape 1826">
                  <a:extLst>
                    <a:ext uri="{FF2B5EF4-FFF2-40B4-BE49-F238E27FC236}">
                      <a16:creationId xmlns:a16="http://schemas.microsoft.com/office/drawing/2014/main" id="{6664A49E-218F-4E64-B920-6A033AF0944D}"/>
                    </a:ext>
                  </a:extLst>
                </p:cNvPr>
                <p:cNvSpPr/>
                <p:nvPr/>
              </p:nvSpPr>
              <p:spPr>
                <a:xfrm>
                  <a:off x="12240855" y="1677787"/>
                  <a:ext cx="6953" cy="7238"/>
                </a:xfrm>
                <a:custGeom>
                  <a:avLst/>
                  <a:gdLst>
                    <a:gd name="connsiteX0" fmla="*/ 2667 w 6953"/>
                    <a:gd name="connsiteY0" fmla="*/ 4858 h 7238"/>
                    <a:gd name="connsiteX1" fmla="*/ 4191 w 6953"/>
                    <a:gd name="connsiteY1" fmla="*/ 7239 h 7238"/>
                    <a:gd name="connsiteX2" fmla="*/ 4191 w 6953"/>
                    <a:gd name="connsiteY2" fmla="*/ 4477 h 7238"/>
                    <a:gd name="connsiteX3" fmla="*/ 6953 w 6953"/>
                    <a:gd name="connsiteY3" fmla="*/ 3715 h 7238"/>
                    <a:gd name="connsiteX4" fmla="*/ 4286 w 6953"/>
                    <a:gd name="connsiteY4" fmla="*/ 2857 h 7238"/>
                    <a:gd name="connsiteX5" fmla="*/ 4476 w 6953"/>
                    <a:gd name="connsiteY5" fmla="*/ 0 h 7238"/>
                    <a:gd name="connsiteX6" fmla="*/ 2857 w 6953"/>
                    <a:gd name="connsiteY6" fmla="*/ 2286 h 7238"/>
                    <a:gd name="connsiteX7" fmla="*/ 190 w 6953"/>
                    <a:gd name="connsiteY7" fmla="*/ 1238 h 7238"/>
                    <a:gd name="connsiteX8" fmla="*/ 1810 w 6953"/>
                    <a:gd name="connsiteY8" fmla="*/ 3524 h 7238"/>
                    <a:gd name="connsiteX9" fmla="*/ 0 w 6953"/>
                    <a:gd name="connsiteY9" fmla="*/ 5620 h 7238"/>
                    <a:gd name="connsiteX10" fmla="*/ 2667 w 6953"/>
                    <a:gd name="connsiteY10" fmla="*/ 4858 h 7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7238">
                      <a:moveTo>
                        <a:pt x="2667" y="4858"/>
                      </a:moveTo>
                      <a:lnTo>
                        <a:pt x="4191" y="7239"/>
                      </a:lnTo>
                      <a:lnTo>
                        <a:pt x="4191" y="4477"/>
                      </a:lnTo>
                      <a:lnTo>
                        <a:pt x="6953" y="3715"/>
                      </a:lnTo>
                      <a:lnTo>
                        <a:pt x="4286" y="2857"/>
                      </a:lnTo>
                      <a:lnTo>
                        <a:pt x="4476" y="0"/>
                      </a:lnTo>
                      <a:lnTo>
                        <a:pt x="2857" y="2286"/>
                      </a:lnTo>
                      <a:lnTo>
                        <a:pt x="190" y="1238"/>
                      </a:lnTo>
                      <a:lnTo>
                        <a:pt x="1810" y="3524"/>
                      </a:lnTo>
                      <a:lnTo>
                        <a:pt x="0" y="5620"/>
                      </a:lnTo>
                      <a:lnTo>
                        <a:pt x="266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8" name="Freeform: Shape 1827">
                  <a:extLst>
                    <a:ext uri="{FF2B5EF4-FFF2-40B4-BE49-F238E27FC236}">
                      <a16:creationId xmlns:a16="http://schemas.microsoft.com/office/drawing/2014/main" id="{A17F8493-65BA-F219-5C1D-337D88292031}"/>
                    </a:ext>
                  </a:extLst>
                </p:cNvPr>
                <p:cNvSpPr/>
                <p:nvPr/>
              </p:nvSpPr>
              <p:spPr>
                <a:xfrm>
                  <a:off x="12211708" y="1864858"/>
                  <a:ext cx="7048" cy="7334"/>
                </a:xfrm>
                <a:custGeom>
                  <a:avLst/>
                  <a:gdLst>
                    <a:gd name="connsiteX0" fmla="*/ 2667 w 7048"/>
                    <a:gd name="connsiteY0" fmla="*/ 4477 h 7334"/>
                    <a:gd name="connsiteX1" fmla="*/ 2477 w 7048"/>
                    <a:gd name="connsiteY1" fmla="*/ 7334 h 7334"/>
                    <a:gd name="connsiteX2" fmla="*/ 4191 w 7048"/>
                    <a:gd name="connsiteY2" fmla="*/ 5048 h 7334"/>
                    <a:gd name="connsiteX3" fmla="*/ 6858 w 7048"/>
                    <a:gd name="connsiteY3" fmla="*/ 6191 h 7334"/>
                    <a:gd name="connsiteX4" fmla="*/ 5239 w 7048"/>
                    <a:gd name="connsiteY4" fmla="*/ 3810 h 7334"/>
                    <a:gd name="connsiteX5" fmla="*/ 7048 w 7048"/>
                    <a:gd name="connsiteY5" fmla="*/ 1619 h 7334"/>
                    <a:gd name="connsiteX6" fmla="*/ 4286 w 7048"/>
                    <a:gd name="connsiteY6" fmla="*/ 2477 h 7334"/>
                    <a:gd name="connsiteX7" fmla="*/ 2857 w 7048"/>
                    <a:gd name="connsiteY7" fmla="*/ 0 h 7334"/>
                    <a:gd name="connsiteX8" fmla="*/ 2762 w 7048"/>
                    <a:gd name="connsiteY8" fmla="*/ 2858 h 7334"/>
                    <a:gd name="connsiteX9" fmla="*/ 0 w 7048"/>
                    <a:gd name="connsiteY9" fmla="*/ 3524 h 7334"/>
                    <a:gd name="connsiteX10" fmla="*/ 2667 w 7048"/>
                    <a:gd name="connsiteY10" fmla="*/ 4477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334">
                      <a:moveTo>
                        <a:pt x="2667" y="4477"/>
                      </a:moveTo>
                      <a:lnTo>
                        <a:pt x="2477" y="7334"/>
                      </a:lnTo>
                      <a:lnTo>
                        <a:pt x="4191" y="5048"/>
                      </a:lnTo>
                      <a:lnTo>
                        <a:pt x="6858" y="6191"/>
                      </a:lnTo>
                      <a:lnTo>
                        <a:pt x="5239" y="3810"/>
                      </a:lnTo>
                      <a:lnTo>
                        <a:pt x="7048" y="1619"/>
                      </a:lnTo>
                      <a:lnTo>
                        <a:pt x="4286" y="2477"/>
                      </a:lnTo>
                      <a:lnTo>
                        <a:pt x="2857" y="0"/>
                      </a:lnTo>
                      <a:lnTo>
                        <a:pt x="2762" y="2858"/>
                      </a:lnTo>
                      <a:lnTo>
                        <a:pt x="0" y="3524"/>
                      </a:lnTo>
                      <a:lnTo>
                        <a:pt x="2667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9" name="Freeform: Shape 1828">
                  <a:extLst>
                    <a:ext uri="{FF2B5EF4-FFF2-40B4-BE49-F238E27FC236}">
                      <a16:creationId xmlns:a16="http://schemas.microsoft.com/office/drawing/2014/main" id="{62B8F08C-E14D-F212-FFAE-E2266BAA5802}"/>
                    </a:ext>
                  </a:extLst>
                </p:cNvPr>
                <p:cNvSpPr/>
                <p:nvPr/>
              </p:nvSpPr>
              <p:spPr>
                <a:xfrm>
                  <a:off x="12191801" y="1905149"/>
                  <a:ext cx="7429" cy="7143"/>
                </a:xfrm>
                <a:custGeom>
                  <a:avLst/>
                  <a:gdLst>
                    <a:gd name="connsiteX0" fmla="*/ 2286 w 7429"/>
                    <a:gd name="connsiteY0" fmla="*/ 4286 h 7143"/>
                    <a:gd name="connsiteX1" fmla="*/ 1238 w 7429"/>
                    <a:gd name="connsiteY1" fmla="*/ 6953 h 7143"/>
                    <a:gd name="connsiteX2" fmla="*/ 3620 w 7429"/>
                    <a:gd name="connsiteY2" fmla="*/ 5334 h 7143"/>
                    <a:gd name="connsiteX3" fmla="*/ 5810 w 7429"/>
                    <a:gd name="connsiteY3" fmla="*/ 7144 h 7143"/>
                    <a:gd name="connsiteX4" fmla="*/ 4953 w 7429"/>
                    <a:gd name="connsiteY4" fmla="*/ 4381 h 7143"/>
                    <a:gd name="connsiteX5" fmla="*/ 7430 w 7429"/>
                    <a:gd name="connsiteY5" fmla="*/ 2858 h 7143"/>
                    <a:gd name="connsiteX6" fmla="*/ 4572 w 7429"/>
                    <a:gd name="connsiteY6" fmla="*/ 2762 h 7143"/>
                    <a:gd name="connsiteX7" fmla="*/ 3906 w 7429"/>
                    <a:gd name="connsiteY7" fmla="*/ 0 h 7143"/>
                    <a:gd name="connsiteX8" fmla="*/ 2857 w 7429"/>
                    <a:gd name="connsiteY8" fmla="*/ 2667 h 7143"/>
                    <a:gd name="connsiteX9" fmla="*/ 0 w 7429"/>
                    <a:gd name="connsiteY9" fmla="*/ 2477 h 7143"/>
                    <a:gd name="connsiteX10" fmla="*/ 2286 w 7429"/>
                    <a:gd name="connsiteY10" fmla="*/ 4286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143">
                      <a:moveTo>
                        <a:pt x="2286" y="4286"/>
                      </a:moveTo>
                      <a:lnTo>
                        <a:pt x="1238" y="6953"/>
                      </a:lnTo>
                      <a:lnTo>
                        <a:pt x="3620" y="5334"/>
                      </a:lnTo>
                      <a:lnTo>
                        <a:pt x="5810" y="7144"/>
                      </a:lnTo>
                      <a:lnTo>
                        <a:pt x="4953" y="4381"/>
                      </a:lnTo>
                      <a:lnTo>
                        <a:pt x="7430" y="2858"/>
                      </a:lnTo>
                      <a:lnTo>
                        <a:pt x="4572" y="2762"/>
                      </a:lnTo>
                      <a:lnTo>
                        <a:pt x="3906" y="0"/>
                      </a:lnTo>
                      <a:lnTo>
                        <a:pt x="2857" y="2667"/>
                      </a:lnTo>
                      <a:lnTo>
                        <a:pt x="0" y="2477"/>
                      </a:lnTo>
                      <a:lnTo>
                        <a:pt x="228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0" name="Freeform: Shape 1829">
                  <a:extLst>
                    <a:ext uri="{FF2B5EF4-FFF2-40B4-BE49-F238E27FC236}">
                      <a16:creationId xmlns:a16="http://schemas.microsoft.com/office/drawing/2014/main" id="{2D112CBB-460C-84E8-EB37-55C1B816C956}"/>
                    </a:ext>
                  </a:extLst>
                </p:cNvPr>
                <p:cNvSpPr/>
                <p:nvPr/>
              </p:nvSpPr>
              <p:spPr>
                <a:xfrm>
                  <a:off x="12077215" y="1742843"/>
                  <a:ext cx="7809" cy="7429"/>
                </a:xfrm>
                <a:custGeom>
                  <a:avLst/>
                  <a:gdLst>
                    <a:gd name="connsiteX0" fmla="*/ 3047 w 7809"/>
                    <a:gd name="connsiteY0" fmla="*/ 2857 h 7429"/>
                    <a:gd name="connsiteX1" fmla="*/ 0 w 7809"/>
                    <a:gd name="connsiteY1" fmla="*/ 2667 h 7429"/>
                    <a:gd name="connsiteX2" fmla="*/ 2476 w 7809"/>
                    <a:gd name="connsiteY2" fmla="*/ 4477 h 7429"/>
                    <a:gd name="connsiteX3" fmla="*/ 1333 w 7809"/>
                    <a:gd name="connsiteY3" fmla="*/ 7239 h 7429"/>
                    <a:gd name="connsiteX4" fmla="*/ 3810 w 7809"/>
                    <a:gd name="connsiteY4" fmla="*/ 5525 h 7429"/>
                    <a:gd name="connsiteX5" fmla="*/ 6096 w 7809"/>
                    <a:gd name="connsiteY5" fmla="*/ 7430 h 7429"/>
                    <a:gd name="connsiteX6" fmla="*/ 5239 w 7809"/>
                    <a:gd name="connsiteY6" fmla="*/ 4572 h 7429"/>
                    <a:gd name="connsiteX7" fmla="*/ 7810 w 7809"/>
                    <a:gd name="connsiteY7" fmla="*/ 2953 h 7429"/>
                    <a:gd name="connsiteX8" fmla="*/ 4763 w 7809"/>
                    <a:gd name="connsiteY8" fmla="*/ 2953 h 7429"/>
                    <a:gd name="connsiteX9" fmla="*/ 4000 w 7809"/>
                    <a:gd name="connsiteY9" fmla="*/ 0 h 7429"/>
                    <a:gd name="connsiteX10" fmla="*/ 3047 w 7809"/>
                    <a:gd name="connsiteY10" fmla="*/ 2857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09" h="7429">
                      <a:moveTo>
                        <a:pt x="3047" y="2857"/>
                      </a:moveTo>
                      <a:lnTo>
                        <a:pt x="0" y="2667"/>
                      </a:lnTo>
                      <a:lnTo>
                        <a:pt x="2476" y="4477"/>
                      </a:lnTo>
                      <a:lnTo>
                        <a:pt x="1333" y="7239"/>
                      </a:lnTo>
                      <a:lnTo>
                        <a:pt x="3810" y="5525"/>
                      </a:lnTo>
                      <a:lnTo>
                        <a:pt x="6096" y="7430"/>
                      </a:lnTo>
                      <a:lnTo>
                        <a:pt x="5239" y="4572"/>
                      </a:lnTo>
                      <a:lnTo>
                        <a:pt x="7810" y="2953"/>
                      </a:lnTo>
                      <a:lnTo>
                        <a:pt x="4763" y="2953"/>
                      </a:lnTo>
                      <a:lnTo>
                        <a:pt x="4000" y="0"/>
                      </a:lnTo>
                      <a:lnTo>
                        <a:pt x="3047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1" name="Freeform: Shape 1830">
                  <a:extLst>
                    <a:ext uri="{FF2B5EF4-FFF2-40B4-BE49-F238E27FC236}">
                      <a16:creationId xmlns:a16="http://schemas.microsoft.com/office/drawing/2014/main" id="{75123C39-664F-B4E9-1434-4F9E25B4BDA5}"/>
                    </a:ext>
                  </a:extLst>
                </p:cNvPr>
                <p:cNvSpPr/>
                <p:nvPr/>
              </p:nvSpPr>
              <p:spPr>
                <a:xfrm>
                  <a:off x="12051593" y="1949916"/>
                  <a:ext cx="7905" cy="7620"/>
                </a:xfrm>
                <a:custGeom>
                  <a:avLst/>
                  <a:gdLst>
                    <a:gd name="connsiteX0" fmla="*/ 4096 w 7905"/>
                    <a:gd name="connsiteY0" fmla="*/ 2000 h 7620"/>
                    <a:gd name="connsiteX1" fmla="*/ 1810 w 7905"/>
                    <a:gd name="connsiteY1" fmla="*/ 0 h 7620"/>
                    <a:gd name="connsiteX2" fmla="*/ 2667 w 7905"/>
                    <a:gd name="connsiteY2" fmla="*/ 2953 h 7620"/>
                    <a:gd name="connsiteX3" fmla="*/ 0 w 7905"/>
                    <a:gd name="connsiteY3" fmla="*/ 4572 h 7620"/>
                    <a:gd name="connsiteX4" fmla="*/ 3143 w 7905"/>
                    <a:gd name="connsiteY4" fmla="*/ 4667 h 7620"/>
                    <a:gd name="connsiteX5" fmla="*/ 3905 w 7905"/>
                    <a:gd name="connsiteY5" fmla="*/ 7620 h 7620"/>
                    <a:gd name="connsiteX6" fmla="*/ 4857 w 7905"/>
                    <a:gd name="connsiteY6" fmla="*/ 4667 h 7620"/>
                    <a:gd name="connsiteX7" fmla="*/ 7905 w 7905"/>
                    <a:gd name="connsiteY7" fmla="*/ 4953 h 7620"/>
                    <a:gd name="connsiteX8" fmla="*/ 5524 w 7905"/>
                    <a:gd name="connsiteY8" fmla="*/ 3048 h 7620"/>
                    <a:gd name="connsiteX9" fmla="*/ 6667 w 7905"/>
                    <a:gd name="connsiteY9" fmla="*/ 191 h 7620"/>
                    <a:gd name="connsiteX10" fmla="*/ 4096 w 7905"/>
                    <a:gd name="connsiteY10" fmla="*/ 2000 h 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20">
                      <a:moveTo>
                        <a:pt x="4096" y="2000"/>
                      </a:moveTo>
                      <a:lnTo>
                        <a:pt x="1810" y="0"/>
                      </a:lnTo>
                      <a:lnTo>
                        <a:pt x="2667" y="2953"/>
                      </a:lnTo>
                      <a:lnTo>
                        <a:pt x="0" y="4572"/>
                      </a:lnTo>
                      <a:lnTo>
                        <a:pt x="3143" y="4667"/>
                      </a:lnTo>
                      <a:lnTo>
                        <a:pt x="3905" y="7620"/>
                      </a:lnTo>
                      <a:lnTo>
                        <a:pt x="4857" y="4667"/>
                      </a:lnTo>
                      <a:lnTo>
                        <a:pt x="7905" y="4953"/>
                      </a:lnTo>
                      <a:lnTo>
                        <a:pt x="5524" y="3048"/>
                      </a:lnTo>
                      <a:lnTo>
                        <a:pt x="6667" y="191"/>
                      </a:lnTo>
                      <a:lnTo>
                        <a:pt x="4096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2" name="Freeform: Shape 1831">
                  <a:extLst>
                    <a:ext uri="{FF2B5EF4-FFF2-40B4-BE49-F238E27FC236}">
                      <a16:creationId xmlns:a16="http://schemas.microsoft.com/office/drawing/2014/main" id="{62606736-99CA-84F1-B0A4-237C93542A7A}"/>
                    </a:ext>
                  </a:extLst>
                </p:cNvPr>
                <p:cNvSpPr/>
                <p:nvPr/>
              </p:nvSpPr>
              <p:spPr>
                <a:xfrm>
                  <a:off x="11969583" y="1798850"/>
                  <a:ext cx="8096" cy="7810"/>
                </a:xfrm>
                <a:custGeom>
                  <a:avLst/>
                  <a:gdLst>
                    <a:gd name="connsiteX0" fmla="*/ 4953 w 8096"/>
                    <a:gd name="connsiteY0" fmla="*/ 3048 h 7810"/>
                    <a:gd name="connsiteX1" fmla="*/ 4191 w 8096"/>
                    <a:gd name="connsiteY1" fmla="*/ 0 h 7810"/>
                    <a:gd name="connsiteX2" fmla="*/ 3143 w 8096"/>
                    <a:gd name="connsiteY2" fmla="*/ 2953 h 7810"/>
                    <a:gd name="connsiteX3" fmla="*/ 0 w 8096"/>
                    <a:gd name="connsiteY3" fmla="*/ 2762 h 7810"/>
                    <a:gd name="connsiteX4" fmla="*/ 2572 w 8096"/>
                    <a:gd name="connsiteY4" fmla="*/ 4667 h 7810"/>
                    <a:gd name="connsiteX5" fmla="*/ 1334 w 8096"/>
                    <a:gd name="connsiteY5" fmla="*/ 7525 h 7810"/>
                    <a:gd name="connsiteX6" fmla="*/ 3906 w 8096"/>
                    <a:gd name="connsiteY6" fmla="*/ 5810 h 7810"/>
                    <a:gd name="connsiteX7" fmla="*/ 6382 w 8096"/>
                    <a:gd name="connsiteY7" fmla="*/ 7811 h 7810"/>
                    <a:gd name="connsiteX8" fmla="*/ 5429 w 8096"/>
                    <a:gd name="connsiteY8" fmla="*/ 4763 h 7810"/>
                    <a:gd name="connsiteX9" fmla="*/ 8097 w 8096"/>
                    <a:gd name="connsiteY9" fmla="*/ 3143 h 7810"/>
                    <a:gd name="connsiteX10" fmla="*/ 4953 w 8096"/>
                    <a:gd name="connsiteY10" fmla="*/ 3048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810">
                      <a:moveTo>
                        <a:pt x="4953" y="3048"/>
                      </a:moveTo>
                      <a:lnTo>
                        <a:pt x="4191" y="0"/>
                      </a:lnTo>
                      <a:lnTo>
                        <a:pt x="3143" y="2953"/>
                      </a:lnTo>
                      <a:lnTo>
                        <a:pt x="0" y="2762"/>
                      </a:lnTo>
                      <a:lnTo>
                        <a:pt x="2572" y="4667"/>
                      </a:lnTo>
                      <a:lnTo>
                        <a:pt x="1334" y="7525"/>
                      </a:lnTo>
                      <a:lnTo>
                        <a:pt x="3906" y="5810"/>
                      </a:lnTo>
                      <a:lnTo>
                        <a:pt x="6382" y="7811"/>
                      </a:lnTo>
                      <a:lnTo>
                        <a:pt x="5429" y="4763"/>
                      </a:lnTo>
                      <a:lnTo>
                        <a:pt x="8097" y="3143"/>
                      </a:lnTo>
                      <a:lnTo>
                        <a:pt x="495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3" name="Freeform: Shape 1832">
                  <a:extLst>
                    <a:ext uri="{FF2B5EF4-FFF2-40B4-BE49-F238E27FC236}">
                      <a16:creationId xmlns:a16="http://schemas.microsoft.com/office/drawing/2014/main" id="{9D616FBD-7A95-5BC3-1E80-33B8EEE7E768}"/>
                    </a:ext>
                  </a:extLst>
                </p:cNvPr>
                <p:cNvSpPr/>
                <p:nvPr/>
              </p:nvSpPr>
              <p:spPr>
                <a:xfrm>
                  <a:off x="11921291" y="1868859"/>
                  <a:ext cx="8000" cy="8381"/>
                </a:xfrm>
                <a:custGeom>
                  <a:avLst/>
                  <a:gdLst>
                    <a:gd name="connsiteX0" fmla="*/ 6000 w 8000"/>
                    <a:gd name="connsiteY0" fmla="*/ 4381 h 8381"/>
                    <a:gd name="connsiteX1" fmla="*/ 8001 w 8000"/>
                    <a:gd name="connsiteY1" fmla="*/ 1905 h 8381"/>
                    <a:gd name="connsiteX2" fmla="*/ 4953 w 8000"/>
                    <a:gd name="connsiteY2" fmla="*/ 2762 h 8381"/>
                    <a:gd name="connsiteX3" fmla="*/ 3238 w 8000"/>
                    <a:gd name="connsiteY3" fmla="*/ 0 h 8381"/>
                    <a:gd name="connsiteX4" fmla="*/ 3143 w 8000"/>
                    <a:gd name="connsiteY4" fmla="*/ 3334 h 8381"/>
                    <a:gd name="connsiteX5" fmla="*/ 0 w 8000"/>
                    <a:gd name="connsiteY5" fmla="*/ 4096 h 8381"/>
                    <a:gd name="connsiteX6" fmla="*/ 3047 w 8000"/>
                    <a:gd name="connsiteY6" fmla="*/ 5144 h 8381"/>
                    <a:gd name="connsiteX7" fmla="*/ 2857 w 8000"/>
                    <a:gd name="connsiteY7" fmla="*/ 8382 h 8381"/>
                    <a:gd name="connsiteX8" fmla="*/ 4763 w 8000"/>
                    <a:gd name="connsiteY8" fmla="*/ 5810 h 8381"/>
                    <a:gd name="connsiteX9" fmla="*/ 7810 w 8000"/>
                    <a:gd name="connsiteY9" fmla="*/ 7048 h 8381"/>
                    <a:gd name="connsiteX10" fmla="*/ 6000 w 8000"/>
                    <a:gd name="connsiteY10" fmla="*/ 4381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0" h="8381">
                      <a:moveTo>
                        <a:pt x="6000" y="4381"/>
                      </a:moveTo>
                      <a:lnTo>
                        <a:pt x="8001" y="1905"/>
                      </a:lnTo>
                      <a:lnTo>
                        <a:pt x="4953" y="2762"/>
                      </a:lnTo>
                      <a:lnTo>
                        <a:pt x="3238" y="0"/>
                      </a:lnTo>
                      <a:lnTo>
                        <a:pt x="3143" y="3334"/>
                      </a:lnTo>
                      <a:lnTo>
                        <a:pt x="0" y="4096"/>
                      </a:lnTo>
                      <a:lnTo>
                        <a:pt x="3047" y="5144"/>
                      </a:lnTo>
                      <a:lnTo>
                        <a:pt x="2857" y="8382"/>
                      </a:lnTo>
                      <a:lnTo>
                        <a:pt x="4763" y="5810"/>
                      </a:lnTo>
                      <a:lnTo>
                        <a:pt x="7810" y="7048"/>
                      </a:lnTo>
                      <a:lnTo>
                        <a:pt x="6000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4" name="Freeform: Shape 1833">
                  <a:extLst>
                    <a:ext uri="{FF2B5EF4-FFF2-40B4-BE49-F238E27FC236}">
                      <a16:creationId xmlns:a16="http://schemas.microsoft.com/office/drawing/2014/main" id="{5338E618-A612-F2A4-DEA7-5D7E74A2F31F}"/>
                    </a:ext>
                  </a:extLst>
                </p:cNvPr>
                <p:cNvSpPr/>
                <p:nvPr/>
              </p:nvSpPr>
              <p:spPr>
                <a:xfrm>
                  <a:off x="11921863" y="1940868"/>
                  <a:ext cx="8381" cy="8191"/>
                </a:xfrm>
                <a:custGeom>
                  <a:avLst/>
                  <a:gdLst>
                    <a:gd name="connsiteX0" fmla="*/ 5619 w 8381"/>
                    <a:gd name="connsiteY0" fmla="*/ 4953 h 8191"/>
                    <a:gd name="connsiteX1" fmla="*/ 8381 w 8381"/>
                    <a:gd name="connsiteY1" fmla="*/ 3238 h 8191"/>
                    <a:gd name="connsiteX2" fmla="*/ 5143 w 8381"/>
                    <a:gd name="connsiteY2" fmla="*/ 3238 h 8191"/>
                    <a:gd name="connsiteX3" fmla="*/ 4381 w 8381"/>
                    <a:gd name="connsiteY3" fmla="*/ 0 h 8191"/>
                    <a:gd name="connsiteX4" fmla="*/ 3238 w 8381"/>
                    <a:gd name="connsiteY4" fmla="*/ 3143 h 8191"/>
                    <a:gd name="connsiteX5" fmla="*/ 0 w 8381"/>
                    <a:gd name="connsiteY5" fmla="*/ 2858 h 8191"/>
                    <a:gd name="connsiteX6" fmla="*/ 2571 w 8381"/>
                    <a:gd name="connsiteY6" fmla="*/ 4858 h 8191"/>
                    <a:gd name="connsiteX7" fmla="*/ 1333 w 8381"/>
                    <a:gd name="connsiteY7" fmla="*/ 7906 h 8191"/>
                    <a:gd name="connsiteX8" fmla="*/ 4096 w 8381"/>
                    <a:gd name="connsiteY8" fmla="*/ 6001 h 8191"/>
                    <a:gd name="connsiteX9" fmla="*/ 6572 w 8381"/>
                    <a:gd name="connsiteY9" fmla="*/ 8192 h 8191"/>
                    <a:gd name="connsiteX10" fmla="*/ 5619 w 8381"/>
                    <a:gd name="connsiteY10" fmla="*/ 4953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1" h="8191">
                      <a:moveTo>
                        <a:pt x="5619" y="4953"/>
                      </a:moveTo>
                      <a:lnTo>
                        <a:pt x="8381" y="3238"/>
                      </a:lnTo>
                      <a:lnTo>
                        <a:pt x="5143" y="3238"/>
                      </a:lnTo>
                      <a:lnTo>
                        <a:pt x="4381" y="0"/>
                      </a:lnTo>
                      <a:lnTo>
                        <a:pt x="3238" y="3143"/>
                      </a:lnTo>
                      <a:lnTo>
                        <a:pt x="0" y="2858"/>
                      </a:lnTo>
                      <a:lnTo>
                        <a:pt x="2571" y="4858"/>
                      </a:lnTo>
                      <a:lnTo>
                        <a:pt x="1333" y="7906"/>
                      </a:lnTo>
                      <a:lnTo>
                        <a:pt x="4096" y="6001"/>
                      </a:lnTo>
                      <a:lnTo>
                        <a:pt x="6572" y="8192"/>
                      </a:lnTo>
                      <a:lnTo>
                        <a:pt x="5619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5" name="Freeform: Shape 1834">
                  <a:extLst>
                    <a:ext uri="{FF2B5EF4-FFF2-40B4-BE49-F238E27FC236}">
                      <a16:creationId xmlns:a16="http://schemas.microsoft.com/office/drawing/2014/main" id="{AF95FAFB-60FA-B29E-B099-024B8A55E0C9}"/>
                    </a:ext>
                  </a:extLst>
                </p:cNvPr>
                <p:cNvSpPr/>
                <p:nvPr/>
              </p:nvSpPr>
              <p:spPr>
                <a:xfrm>
                  <a:off x="11860807" y="1959632"/>
                  <a:ext cx="8477" cy="8286"/>
                </a:xfrm>
                <a:custGeom>
                  <a:avLst/>
                  <a:gdLst>
                    <a:gd name="connsiteX0" fmla="*/ 5239 w 8477"/>
                    <a:gd name="connsiteY0" fmla="*/ 5144 h 8286"/>
                    <a:gd name="connsiteX1" fmla="*/ 8477 w 8477"/>
                    <a:gd name="connsiteY1" fmla="*/ 5334 h 8286"/>
                    <a:gd name="connsiteX2" fmla="*/ 5905 w 8477"/>
                    <a:gd name="connsiteY2" fmla="*/ 3334 h 8286"/>
                    <a:gd name="connsiteX3" fmla="*/ 7144 w 8477"/>
                    <a:gd name="connsiteY3" fmla="*/ 286 h 8286"/>
                    <a:gd name="connsiteX4" fmla="*/ 4382 w 8477"/>
                    <a:gd name="connsiteY4" fmla="*/ 2191 h 8286"/>
                    <a:gd name="connsiteX5" fmla="*/ 1810 w 8477"/>
                    <a:gd name="connsiteY5" fmla="*/ 0 h 8286"/>
                    <a:gd name="connsiteX6" fmla="*/ 2762 w 8477"/>
                    <a:gd name="connsiteY6" fmla="*/ 3143 h 8286"/>
                    <a:gd name="connsiteX7" fmla="*/ 0 w 8477"/>
                    <a:gd name="connsiteY7" fmla="*/ 4953 h 8286"/>
                    <a:gd name="connsiteX8" fmla="*/ 3334 w 8477"/>
                    <a:gd name="connsiteY8" fmla="*/ 5048 h 8286"/>
                    <a:gd name="connsiteX9" fmla="*/ 4096 w 8477"/>
                    <a:gd name="connsiteY9" fmla="*/ 8287 h 8286"/>
                    <a:gd name="connsiteX10" fmla="*/ 5239 w 8477"/>
                    <a:gd name="connsiteY10" fmla="*/ 5144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286">
                      <a:moveTo>
                        <a:pt x="5239" y="5144"/>
                      </a:moveTo>
                      <a:lnTo>
                        <a:pt x="8477" y="5334"/>
                      </a:lnTo>
                      <a:lnTo>
                        <a:pt x="5905" y="3334"/>
                      </a:lnTo>
                      <a:lnTo>
                        <a:pt x="7144" y="286"/>
                      </a:lnTo>
                      <a:lnTo>
                        <a:pt x="4382" y="2191"/>
                      </a:lnTo>
                      <a:lnTo>
                        <a:pt x="1810" y="0"/>
                      </a:lnTo>
                      <a:lnTo>
                        <a:pt x="2762" y="3143"/>
                      </a:lnTo>
                      <a:lnTo>
                        <a:pt x="0" y="4953"/>
                      </a:lnTo>
                      <a:lnTo>
                        <a:pt x="3334" y="5048"/>
                      </a:lnTo>
                      <a:lnTo>
                        <a:pt x="4096" y="8287"/>
                      </a:lnTo>
                      <a:lnTo>
                        <a:pt x="523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6" name="Freeform: Shape 1835">
                  <a:extLst>
                    <a:ext uri="{FF2B5EF4-FFF2-40B4-BE49-F238E27FC236}">
                      <a16:creationId xmlns:a16="http://schemas.microsoft.com/office/drawing/2014/main" id="{0164406A-35D1-F158-E370-DE1D7617D1BB}"/>
                    </a:ext>
                  </a:extLst>
                </p:cNvPr>
                <p:cNvSpPr/>
                <p:nvPr/>
              </p:nvSpPr>
              <p:spPr>
                <a:xfrm>
                  <a:off x="11799371" y="1674453"/>
                  <a:ext cx="8382" cy="8667"/>
                </a:xfrm>
                <a:custGeom>
                  <a:avLst/>
                  <a:gdLst>
                    <a:gd name="connsiteX0" fmla="*/ 5049 w 8382"/>
                    <a:gd name="connsiteY0" fmla="*/ 6001 h 8667"/>
                    <a:gd name="connsiteX1" fmla="*/ 8192 w 8382"/>
                    <a:gd name="connsiteY1" fmla="*/ 7239 h 8667"/>
                    <a:gd name="connsiteX2" fmla="*/ 6191 w 8382"/>
                    <a:gd name="connsiteY2" fmla="*/ 4477 h 8667"/>
                    <a:gd name="connsiteX3" fmla="*/ 8382 w 8382"/>
                    <a:gd name="connsiteY3" fmla="*/ 1905 h 8667"/>
                    <a:gd name="connsiteX4" fmla="*/ 5144 w 8382"/>
                    <a:gd name="connsiteY4" fmla="*/ 2953 h 8667"/>
                    <a:gd name="connsiteX5" fmla="*/ 3429 w 8382"/>
                    <a:gd name="connsiteY5" fmla="*/ 0 h 8667"/>
                    <a:gd name="connsiteX6" fmla="*/ 3334 w 8382"/>
                    <a:gd name="connsiteY6" fmla="*/ 3429 h 8667"/>
                    <a:gd name="connsiteX7" fmla="*/ 0 w 8382"/>
                    <a:gd name="connsiteY7" fmla="*/ 4191 h 8667"/>
                    <a:gd name="connsiteX8" fmla="*/ 3239 w 8382"/>
                    <a:gd name="connsiteY8" fmla="*/ 5334 h 8667"/>
                    <a:gd name="connsiteX9" fmla="*/ 2953 w 8382"/>
                    <a:gd name="connsiteY9" fmla="*/ 8668 h 8667"/>
                    <a:gd name="connsiteX10" fmla="*/ 5049 w 8382"/>
                    <a:gd name="connsiteY10" fmla="*/ 6001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667">
                      <a:moveTo>
                        <a:pt x="5049" y="6001"/>
                      </a:moveTo>
                      <a:lnTo>
                        <a:pt x="8192" y="7239"/>
                      </a:lnTo>
                      <a:lnTo>
                        <a:pt x="6191" y="4477"/>
                      </a:lnTo>
                      <a:lnTo>
                        <a:pt x="8382" y="1905"/>
                      </a:lnTo>
                      <a:lnTo>
                        <a:pt x="5144" y="2953"/>
                      </a:lnTo>
                      <a:lnTo>
                        <a:pt x="3429" y="0"/>
                      </a:lnTo>
                      <a:lnTo>
                        <a:pt x="3334" y="3429"/>
                      </a:lnTo>
                      <a:lnTo>
                        <a:pt x="0" y="4191"/>
                      </a:lnTo>
                      <a:lnTo>
                        <a:pt x="3239" y="5334"/>
                      </a:lnTo>
                      <a:lnTo>
                        <a:pt x="2953" y="8668"/>
                      </a:lnTo>
                      <a:lnTo>
                        <a:pt x="5049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7" name="Freeform: Shape 1836">
                  <a:extLst>
                    <a:ext uri="{FF2B5EF4-FFF2-40B4-BE49-F238E27FC236}">
                      <a16:creationId xmlns:a16="http://schemas.microsoft.com/office/drawing/2014/main" id="{944EC60A-335E-5DFC-4E47-414D269858C7}"/>
                    </a:ext>
                  </a:extLst>
                </p:cNvPr>
                <p:cNvSpPr/>
                <p:nvPr/>
              </p:nvSpPr>
              <p:spPr>
                <a:xfrm>
                  <a:off x="11788322" y="1779133"/>
                  <a:ext cx="8762" cy="8382"/>
                </a:xfrm>
                <a:custGeom>
                  <a:avLst/>
                  <a:gdLst>
                    <a:gd name="connsiteX0" fmla="*/ 4286 w 8762"/>
                    <a:gd name="connsiteY0" fmla="*/ 6191 h 8382"/>
                    <a:gd name="connsiteX1" fmla="*/ 6858 w 8762"/>
                    <a:gd name="connsiteY1" fmla="*/ 8382 h 8382"/>
                    <a:gd name="connsiteX2" fmla="*/ 5905 w 8762"/>
                    <a:gd name="connsiteY2" fmla="*/ 5144 h 8382"/>
                    <a:gd name="connsiteX3" fmla="*/ 8763 w 8762"/>
                    <a:gd name="connsiteY3" fmla="*/ 3334 h 8382"/>
                    <a:gd name="connsiteX4" fmla="*/ 5334 w 8762"/>
                    <a:gd name="connsiteY4" fmla="*/ 3239 h 8382"/>
                    <a:gd name="connsiteX5" fmla="*/ 4572 w 8762"/>
                    <a:gd name="connsiteY5" fmla="*/ 0 h 8382"/>
                    <a:gd name="connsiteX6" fmla="*/ 3429 w 8762"/>
                    <a:gd name="connsiteY6" fmla="*/ 3143 h 8382"/>
                    <a:gd name="connsiteX7" fmla="*/ 0 w 8762"/>
                    <a:gd name="connsiteY7" fmla="*/ 2953 h 8382"/>
                    <a:gd name="connsiteX8" fmla="*/ 2667 w 8762"/>
                    <a:gd name="connsiteY8" fmla="*/ 5048 h 8382"/>
                    <a:gd name="connsiteX9" fmla="*/ 1428 w 8762"/>
                    <a:gd name="connsiteY9" fmla="*/ 8192 h 8382"/>
                    <a:gd name="connsiteX10" fmla="*/ 4286 w 8762"/>
                    <a:gd name="connsiteY10" fmla="*/ 6191 h 8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8382">
                      <a:moveTo>
                        <a:pt x="4286" y="6191"/>
                      </a:moveTo>
                      <a:lnTo>
                        <a:pt x="6858" y="8382"/>
                      </a:lnTo>
                      <a:lnTo>
                        <a:pt x="5905" y="5144"/>
                      </a:lnTo>
                      <a:lnTo>
                        <a:pt x="8763" y="3334"/>
                      </a:lnTo>
                      <a:lnTo>
                        <a:pt x="5334" y="3239"/>
                      </a:lnTo>
                      <a:lnTo>
                        <a:pt x="4572" y="0"/>
                      </a:lnTo>
                      <a:lnTo>
                        <a:pt x="3429" y="3143"/>
                      </a:lnTo>
                      <a:lnTo>
                        <a:pt x="0" y="2953"/>
                      </a:lnTo>
                      <a:lnTo>
                        <a:pt x="2667" y="5048"/>
                      </a:lnTo>
                      <a:lnTo>
                        <a:pt x="1428" y="8192"/>
                      </a:lnTo>
                      <a:lnTo>
                        <a:pt x="4286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8" name="Freeform: Shape 1837">
                  <a:extLst>
                    <a:ext uri="{FF2B5EF4-FFF2-40B4-BE49-F238E27FC236}">
                      <a16:creationId xmlns:a16="http://schemas.microsoft.com/office/drawing/2014/main" id="{593773CD-40EE-D113-C112-94545D36A1A2}"/>
                    </a:ext>
                  </a:extLst>
                </p:cNvPr>
                <p:cNvSpPr/>
                <p:nvPr/>
              </p:nvSpPr>
              <p:spPr>
                <a:xfrm>
                  <a:off x="11780988" y="1915817"/>
                  <a:ext cx="8477" cy="8858"/>
                </a:xfrm>
                <a:custGeom>
                  <a:avLst/>
                  <a:gdLst>
                    <a:gd name="connsiteX0" fmla="*/ 3334 w 8477"/>
                    <a:gd name="connsiteY0" fmla="*/ 5905 h 8858"/>
                    <a:gd name="connsiteX1" fmla="*/ 5144 w 8477"/>
                    <a:gd name="connsiteY1" fmla="*/ 8858 h 8858"/>
                    <a:gd name="connsiteX2" fmla="*/ 5239 w 8477"/>
                    <a:gd name="connsiteY2" fmla="*/ 5429 h 8858"/>
                    <a:gd name="connsiteX3" fmla="*/ 8477 w 8477"/>
                    <a:gd name="connsiteY3" fmla="*/ 4572 h 8858"/>
                    <a:gd name="connsiteX4" fmla="*/ 5239 w 8477"/>
                    <a:gd name="connsiteY4" fmla="*/ 3429 h 8858"/>
                    <a:gd name="connsiteX5" fmla="*/ 5525 w 8477"/>
                    <a:gd name="connsiteY5" fmla="*/ 0 h 8858"/>
                    <a:gd name="connsiteX6" fmla="*/ 3429 w 8477"/>
                    <a:gd name="connsiteY6" fmla="*/ 2762 h 8858"/>
                    <a:gd name="connsiteX7" fmla="*/ 286 w 8477"/>
                    <a:gd name="connsiteY7" fmla="*/ 1429 h 8858"/>
                    <a:gd name="connsiteX8" fmla="*/ 2191 w 8477"/>
                    <a:gd name="connsiteY8" fmla="*/ 4286 h 8858"/>
                    <a:gd name="connsiteX9" fmla="*/ 0 w 8477"/>
                    <a:gd name="connsiteY9" fmla="*/ 6953 h 8858"/>
                    <a:gd name="connsiteX10" fmla="*/ 3334 w 8477"/>
                    <a:gd name="connsiteY10" fmla="*/ 5905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858">
                      <a:moveTo>
                        <a:pt x="3334" y="5905"/>
                      </a:moveTo>
                      <a:lnTo>
                        <a:pt x="5144" y="8858"/>
                      </a:lnTo>
                      <a:lnTo>
                        <a:pt x="5239" y="5429"/>
                      </a:lnTo>
                      <a:lnTo>
                        <a:pt x="8477" y="4572"/>
                      </a:lnTo>
                      <a:lnTo>
                        <a:pt x="5239" y="3429"/>
                      </a:lnTo>
                      <a:lnTo>
                        <a:pt x="5525" y="0"/>
                      </a:lnTo>
                      <a:lnTo>
                        <a:pt x="3429" y="2762"/>
                      </a:lnTo>
                      <a:lnTo>
                        <a:pt x="286" y="1429"/>
                      </a:lnTo>
                      <a:lnTo>
                        <a:pt x="2191" y="4286"/>
                      </a:lnTo>
                      <a:lnTo>
                        <a:pt x="0" y="6953"/>
                      </a:lnTo>
                      <a:lnTo>
                        <a:pt x="3334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9" name="Freeform: Shape 1838">
                  <a:extLst>
                    <a:ext uri="{FF2B5EF4-FFF2-40B4-BE49-F238E27FC236}">
                      <a16:creationId xmlns:a16="http://schemas.microsoft.com/office/drawing/2014/main" id="{D671DF94-237A-D018-3135-E343E88F0395}"/>
                    </a:ext>
                  </a:extLst>
                </p:cNvPr>
                <p:cNvSpPr/>
                <p:nvPr/>
              </p:nvSpPr>
              <p:spPr>
                <a:xfrm>
                  <a:off x="11734506" y="1925532"/>
                  <a:ext cx="8668" cy="8953"/>
                </a:xfrm>
                <a:custGeom>
                  <a:avLst/>
                  <a:gdLst>
                    <a:gd name="connsiteX0" fmla="*/ 3334 w 8668"/>
                    <a:gd name="connsiteY0" fmla="*/ 5429 h 8953"/>
                    <a:gd name="connsiteX1" fmla="*/ 3048 w 8668"/>
                    <a:gd name="connsiteY1" fmla="*/ 8954 h 8953"/>
                    <a:gd name="connsiteX2" fmla="*/ 5144 w 8668"/>
                    <a:gd name="connsiteY2" fmla="*/ 6191 h 8953"/>
                    <a:gd name="connsiteX3" fmla="*/ 8477 w 8668"/>
                    <a:gd name="connsiteY3" fmla="*/ 7525 h 8953"/>
                    <a:gd name="connsiteX4" fmla="*/ 6477 w 8668"/>
                    <a:gd name="connsiteY4" fmla="*/ 4572 h 8953"/>
                    <a:gd name="connsiteX5" fmla="*/ 8668 w 8668"/>
                    <a:gd name="connsiteY5" fmla="*/ 1905 h 8953"/>
                    <a:gd name="connsiteX6" fmla="*/ 5334 w 8668"/>
                    <a:gd name="connsiteY6" fmla="*/ 2953 h 8953"/>
                    <a:gd name="connsiteX7" fmla="*/ 3524 w 8668"/>
                    <a:gd name="connsiteY7" fmla="*/ 0 h 8953"/>
                    <a:gd name="connsiteX8" fmla="*/ 3429 w 8668"/>
                    <a:gd name="connsiteY8" fmla="*/ 3429 h 8953"/>
                    <a:gd name="connsiteX9" fmla="*/ 0 w 8668"/>
                    <a:gd name="connsiteY9" fmla="*/ 4286 h 8953"/>
                    <a:gd name="connsiteX10" fmla="*/ 3334 w 8668"/>
                    <a:gd name="connsiteY10" fmla="*/ 5429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8" h="8953">
                      <a:moveTo>
                        <a:pt x="3334" y="5429"/>
                      </a:moveTo>
                      <a:lnTo>
                        <a:pt x="3048" y="8954"/>
                      </a:lnTo>
                      <a:lnTo>
                        <a:pt x="5144" y="6191"/>
                      </a:lnTo>
                      <a:lnTo>
                        <a:pt x="8477" y="7525"/>
                      </a:lnTo>
                      <a:lnTo>
                        <a:pt x="6477" y="4572"/>
                      </a:lnTo>
                      <a:lnTo>
                        <a:pt x="8668" y="1905"/>
                      </a:lnTo>
                      <a:lnTo>
                        <a:pt x="5334" y="2953"/>
                      </a:lnTo>
                      <a:lnTo>
                        <a:pt x="3524" y="0"/>
                      </a:lnTo>
                      <a:lnTo>
                        <a:pt x="3429" y="3429"/>
                      </a:lnTo>
                      <a:lnTo>
                        <a:pt x="0" y="4286"/>
                      </a:lnTo>
                      <a:lnTo>
                        <a:pt x="333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0" name="Freeform: Shape 1839">
                  <a:extLst>
                    <a:ext uri="{FF2B5EF4-FFF2-40B4-BE49-F238E27FC236}">
                      <a16:creationId xmlns:a16="http://schemas.microsoft.com/office/drawing/2014/main" id="{4C4E38DA-3F5D-E842-6985-78B19CE3E3B2}"/>
                    </a:ext>
                  </a:extLst>
                </p:cNvPr>
                <p:cNvSpPr/>
                <p:nvPr/>
              </p:nvSpPr>
              <p:spPr>
                <a:xfrm>
                  <a:off x="11690882" y="1782181"/>
                  <a:ext cx="9048" cy="8858"/>
                </a:xfrm>
                <a:custGeom>
                  <a:avLst/>
                  <a:gdLst>
                    <a:gd name="connsiteX0" fmla="*/ 2857 w 9048"/>
                    <a:gd name="connsiteY0" fmla="*/ 5239 h 8858"/>
                    <a:gd name="connsiteX1" fmla="*/ 1524 w 9048"/>
                    <a:gd name="connsiteY1" fmla="*/ 8572 h 8858"/>
                    <a:gd name="connsiteX2" fmla="*/ 4381 w 9048"/>
                    <a:gd name="connsiteY2" fmla="*/ 6572 h 8858"/>
                    <a:gd name="connsiteX3" fmla="*/ 7144 w 9048"/>
                    <a:gd name="connsiteY3" fmla="*/ 8858 h 8858"/>
                    <a:gd name="connsiteX4" fmla="*/ 6096 w 9048"/>
                    <a:gd name="connsiteY4" fmla="*/ 5429 h 8858"/>
                    <a:gd name="connsiteX5" fmla="*/ 9048 w 9048"/>
                    <a:gd name="connsiteY5" fmla="*/ 3524 h 8858"/>
                    <a:gd name="connsiteX6" fmla="*/ 5524 w 9048"/>
                    <a:gd name="connsiteY6" fmla="*/ 3429 h 8858"/>
                    <a:gd name="connsiteX7" fmla="*/ 4667 w 9048"/>
                    <a:gd name="connsiteY7" fmla="*/ 0 h 8858"/>
                    <a:gd name="connsiteX8" fmla="*/ 3524 w 9048"/>
                    <a:gd name="connsiteY8" fmla="*/ 3334 h 8858"/>
                    <a:gd name="connsiteX9" fmla="*/ 0 w 9048"/>
                    <a:gd name="connsiteY9" fmla="*/ 3143 h 8858"/>
                    <a:gd name="connsiteX10" fmla="*/ 2857 w 9048"/>
                    <a:gd name="connsiteY10" fmla="*/ 523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8858">
                      <a:moveTo>
                        <a:pt x="2857" y="5239"/>
                      </a:moveTo>
                      <a:lnTo>
                        <a:pt x="1524" y="8572"/>
                      </a:lnTo>
                      <a:lnTo>
                        <a:pt x="4381" y="6572"/>
                      </a:lnTo>
                      <a:lnTo>
                        <a:pt x="7144" y="8858"/>
                      </a:lnTo>
                      <a:lnTo>
                        <a:pt x="6096" y="5429"/>
                      </a:lnTo>
                      <a:lnTo>
                        <a:pt x="9048" y="3524"/>
                      </a:lnTo>
                      <a:lnTo>
                        <a:pt x="5524" y="3429"/>
                      </a:lnTo>
                      <a:lnTo>
                        <a:pt x="4667" y="0"/>
                      </a:lnTo>
                      <a:lnTo>
                        <a:pt x="3524" y="3334"/>
                      </a:lnTo>
                      <a:lnTo>
                        <a:pt x="0" y="3143"/>
                      </a:lnTo>
                      <a:lnTo>
                        <a:pt x="2857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1" name="Freeform: Shape 1840">
                  <a:extLst>
                    <a:ext uri="{FF2B5EF4-FFF2-40B4-BE49-F238E27FC236}">
                      <a16:creationId xmlns:a16="http://schemas.microsoft.com/office/drawing/2014/main" id="{A482D2ED-8E46-6E2E-4F6B-E920BCA694FE}"/>
                    </a:ext>
                  </a:extLst>
                </p:cNvPr>
                <p:cNvSpPr/>
                <p:nvPr/>
              </p:nvSpPr>
              <p:spPr>
                <a:xfrm>
                  <a:off x="11640494" y="1593491"/>
                  <a:ext cx="8858" cy="9144"/>
                </a:xfrm>
                <a:custGeom>
                  <a:avLst/>
                  <a:gdLst>
                    <a:gd name="connsiteX0" fmla="*/ 2286 w 8858"/>
                    <a:gd name="connsiteY0" fmla="*/ 4382 h 9144"/>
                    <a:gd name="connsiteX1" fmla="*/ 0 w 8858"/>
                    <a:gd name="connsiteY1" fmla="*/ 7144 h 9144"/>
                    <a:gd name="connsiteX2" fmla="*/ 3429 w 8858"/>
                    <a:gd name="connsiteY2" fmla="*/ 6096 h 9144"/>
                    <a:gd name="connsiteX3" fmla="*/ 5334 w 8858"/>
                    <a:gd name="connsiteY3" fmla="*/ 9144 h 9144"/>
                    <a:gd name="connsiteX4" fmla="*/ 5429 w 8858"/>
                    <a:gd name="connsiteY4" fmla="*/ 5620 h 9144"/>
                    <a:gd name="connsiteX5" fmla="*/ 8858 w 8858"/>
                    <a:gd name="connsiteY5" fmla="*/ 4763 h 9144"/>
                    <a:gd name="connsiteX6" fmla="*/ 5525 w 8858"/>
                    <a:gd name="connsiteY6" fmla="*/ 3524 h 9144"/>
                    <a:gd name="connsiteX7" fmla="*/ 5715 w 8858"/>
                    <a:gd name="connsiteY7" fmla="*/ 0 h 9144"/>
                    <a:gd name="connsiteX8" fmla="*/ 3620 w 8858"/>
                    <a:gd name="connsiteY8" fmla="*/ 2858 h 9144"/>
                    <a:gd name="connsiteX9" fmla="*/ 286 w 8858"/>
                    <a:gd name="connsiteY9" fmla="*/ 1524 h 9144"/>
                    <a:gd name="connsiteX10" fmla="*/ 2286 w 8858"/>
                    <a:gd name="connsiteY10" fmla="*/ 4382 h 9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144">
                      <a:moveTo>
                        <a:pt x="2286" y="4382"/>
                      </a:moveTo>
                      <a:lnTo>
                        <a:pt x="0" y="7144"/>
                      </a:lnTo>
                      <a:lnTo>
                        <a:pt x="3429" y="6096"/>
                      </a:lnTo>
                      <a:lnTo>
                        <a:pt x="5334" y="9144"/>
                      </a:lnTo>
                      <a:lnTo>
                        <a:pt x="5429" y="5620"/>
                      </a:lnTo>
                      <a:lnTo>
                        <a:pt x="8858" y="4763"/>
                      </a:lnTo>
                      <a:lnTo>
                        <a:pt x="5525" y="3524"/>
                      </a:lnTo>
                      <a:lnTo>
                        <a:pt x="5715" y="0"/>
                      </a:lnTo>
                      <a:lnTo>
                        <a:pt x="3620" y="2858"/>
                      </a:lnTo>
                      <a:lnTo>
                        <a:pt x="286" y="1524"/>
                      </a:lnTo>
                      <a:lnTo>
                        <a:pt x="2286" y="4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2" name="Freeform: Shape 1841">
                  <a:extLst>
                    <a:ext uri="{FF2B5EF4-FFF2-40B4-BE49-F238E27FC236}">
                      <a16:creationId xmlns:a16="http://schemas.microsoft.com/office/drawing/2014/main" id="{3AD7136C-4D94-5B3F-DCD2-4310F5CD7F2A}"/>
                    </a:ext>
                  </a:extLst>
                </p:cNvPr>
                <p:cNvSpPr/>
                <p:nvPr/>
              </p:nvSpPr>
              <p:spPr>
                <a:xfrm>
                  <a:off x="11636113" y="1743033"/>
                  <a:ext cx="9238" cy="8953"/>
                </a:xfrm>
                <a:custGeom>
                  <a:avLst/>
                  <a:gdLst>
                    <a:gd name="connsiteX0" fmla="*/ 3047 w 9238"/>
                    <a:gd name="connsiteY0" fmla="*/ 3524 h 8953"/>
                    <a:gd name="connsiteX1" fmla="*/ 0 w 9238"/>
                    <a:gd name="connsiteY1" fmla="*/ 5429 h 8953"/>
                    <a:gd name="connsiteX2" fmla="*/ 3619 w 9238"/>
                    <a:gd name="connsiteY2" fmla="*/ 5525 h 8953"/>
                    <a:gd name="connsiteX3" fmla="*/ 4476 w 9238"/>
                    <a:gd name="connsiteY3" fmla="*/ 8953 h 8953"/>
                    <a:gd name="connsiteX4" fmla="*/ 5619 w 9238"/>
                    <a:gd name="connsiteY4" fmla="*/ 5620 h 8953"/>
                    <a:gd name="connsiteX5" fmla="*/ 9239 w 9238"/>
                    <a:gd name="connsiteY5" fmla="*/ 5810 h 8953"/>
                    <a:gd name="connsiteX6" fmla="*/ 6382 w 9238"/>
                    <a:gd name="connsiteY6" fmla="*/ 3620 h 8953"/>
                    <a:gd name="connsiteX7" fmla="*/ 7715 w 9238"/>
                    <a:gd name="connsiteY7" fmla="*/ 286 h 8953"/>
                    <a:gd name="connsiteX8" fmla="*/ 4763 w 9238"/>
                    <a:gd name="connsiteY8" fmla="*/ 2381 h 8953"/>
                    <a:gd name="connsiteX9" fmla="*/ 2000 w 9238"/>
                    <a:gd name="connsiteY9" fmla="*/ 0 h 8953"/>
                    <a:gd name="connsiteX10" fmla="*/ 3047 w 9238"/>
                    <a:gd name="connsiteY10" fmla="*/ 3524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8" h="8953">
                      <a:moveTo>
                        <a:pt x="3047" y="3524"/>
                      </a:moveTo>
                      <a:lnTo>
                        <a:pt x="0" y="5429"/>
                      </a:lnTo>
                      <a:lnTo>
                        <a:pt x="3619" y="5525"/>
                      </a:lnTo>
                      <a:lnTo>
                        <a:pt x="4476" y="8953"/>
                      </a:lnTo>
                      <a:lnTo>
                        <a:pt x="5619" y="5620"/>
                      </a:lnTo>
                      <a:lnTo>
                        <a:pt x="9239" y="5810"/>
                      </a:lnTo>
                      <a:lnTo>
                        <a:pt x="6382" y="3620"/>
                      </a:lnTo>
                      <a:lnTo>
                        <a:pt x="7715" y="286"/>
                      </a:lnTo>
                      <a:lnTo>
                        <a:pt x="4763" y="2381"/>
                      </a:lnTo>
                      <a:lnTo>
                        <a:pt x="2000" y="0"/>
                      </a:lnTo>
                      <a:lnTo>
                        <a:pt x="3047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3" name="Freeform: Shape 1842">
                  <a:extLst>
                    <a:ext uri="{FF2B5EF4-FFF2-40B4-BE49-F238E27FC236}">
                      <a16:creationId xmlns:a16="http://schemas.microsoft.com/office/drawing/2014/main" id="{97C7D56C-649A-87D2-AFB0-1CD6E1A4325E}"/>
                    </a:ext>
                  </a:extLst>
                </p:cNvPr>
                <p:cNvSpPr/>
                <p:nvPr/>
              </p:nvSpPr>
              <p:spPr>
                <a:xfrm>
                  <a:off x="11648876" y="2005923"/>
                  <a:ext cx="9048" cy="9429"/>
                </a:xfrm>
                <a:custGeom>
                  <a:avLst/>
                  <a:gdLst>
                    <a:gd name="connsiteX0" fmla="*/ 3524 w 9048"/>
                    <a:gd name="connsiteY0" fmla="*/ 3619 h 9429"/>
                    <a:gd name="connsiteX1" fmla="*/ 0 w 9048"/>
                    <a:gd name="connsiteY1" fmla="*/ 4572 h 9429"/>
                    <a:gd name="connsiteX2" fmla="*/ 3429 w 9048"/>
                    <a:gd name="connsiteY2" fmla="*/ 5715 h 9429"/>
                    <a:gd name="connsiteX3" fmla="*/ 3143 w 9048"/>
                    <a:gd name="connsiteY3" fmla="*/ 9430 h 9429"/>
                    <a:gd name="connsiteX4" fmla="*/ 5334 w 9048"/>
                    <a:gd name="connsiteY4" fmla="*/ 6477 h 9429"/>
                    <a:gd name="connsiteX5" fmla="*/ 8763 w 9048"/>
                    <a:gd name="connsiteY5" fmla="*/ 7810 h 9429"/>
                    <a:gd name="connsiteX6" fmla="*/ 6668 w 9048"/>
                    <a:gd name="connsiteY6" fmla="*/ 4858 h 9429"/>
                    <a:gd name="connsiteX7" fmla="*/ 9049 w 9048"/>
                    <a:gd name="connsiteY7" fmla="*/ 2096 h 9429"/>
                    <a:gd name="connsiteX8" fmla="*/ 5525 w 9048"/>
                    <a:gd name="connsiteY8" fmla="*/ 3143 h 9429"/>
                    <a:gd name="connsiteX9" fmla="*/ 3620 w 9048"/>
                    <a:gd name="connsiteY9" fmla="*/ 0 h 9429"/>
                    <a:gd name="connsiteX10" fmla="*/ 3524 w 9048"/>
                    <a:gd name="connsiteY10" fmla="*/ 3619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429">
                      <a:moveTo>
                        <a:pt x="3524" y="3619"/>
                      </a:moveTo>
                      <a:lnTo>
                        <a:pt x="0" y="4572"/>
                      </a:lnTo>
                      <a:lnTo>
                        <a:pt x="3429" y="5715"/>
                      </a:lnTo>
                      <a:lnTo>
                        <a:pt x="3143" y="9430"/>
                      </a:lnTo>
                      <a:lnTo>
                        <a:pt x="5334" y="6477"/>
                      </a:lnTo>
                      <a:lnTo>
                        <a:pt x="8763" y="7810"/>
                      </a:lnTo>
                      <a:lnTo>
                        <a:pt x="6668" y="4858"/>
                      </a:lnTo>
                      <a:lnTo>
                        <a:pt x="9049" y="2096"/>
                      </a:lnTo>
                      <a:lnTo>
                        <a:pt x="5525" y="3143"/>
                      </a:lnTo>
                      <a:lnTo>
                        <a:pt x="3620" y="0"/>
                      </a:lnTo>
                      <a:lnTo>
                        <a:pt x="3524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4" name="Freeform: Shape 1843">
                  <a:extLst>
                    <a:ext uri="{FF2B5EF4-FFF2-40B4-BE49-F238E27FC236}">
                      <a16:creationId xmlns:a16="http://schemas.microsoft.com/office/drawing/2014/main" id="{D09E8CCF-3EC6-2BF4-4D8C-437B43FDA515}"/>
                    </a:ext>
                  </a:extLst>
                </p:cNvPr>
                <p:cNvSpPr/>
                <p:nvPr/>
              </p:nvSpPr>
              <p:spPr>
                <a:xfrm>
                  <a:off x="11580582" y="1696647"/>
                  <a:ext cx="9525" cy="9143"/>
                </a:xfrm>
                <a:custGeom>
                  <a:avLst/>
                  <a:gdLst>
                    <a:gd name="connsiteX0" fmla="*/ 3715 w 9525"/>
                    <a:gd name="connsiteY0" fmla="*/ 3524 h 9143"/>
                    <a:gd name="connsiteX1" fmla="*/ 0 w 9525"/>
                    <a:gd name="connsiteY1" fmla="*/ 3239 h 9143"/>
                    <a:gd name="connsiteX2" fmla="*/ 2953 w 9525"/>
                    <a:gd name="connsiteY2" fmla="*/ 5429 h 9143"/>
                    <a:gd name="connsiteX3" fmla="*/ 1619 w 9525"/>
                    <a:gd name="connsiteY3" fmla="*/ 8858 h 9143"/>
                    <a:gd name="connsiteX4" fmla="*/ 4572 w 9525"/>
                    <a:gd name="connsiteY4" fmla="*/ 6763 h 9143"/>
                    <a:gd name="connsiteX5" fmla="*/ 7429 w 9525"/>
                    <a:gd name="connsiteY5" fmla="*/ 9144 h 9143"/>
                    <a:gd name="connsiteX6" fmla="*/ 6382 w 9525"/>
                    <a:gd name="connsiteY6" fmla="*/ 5620 h 9143"/>
                    <a:gd name="connsiteX7" fmla="*/ 9525 w 9525"/>
                    <a:gd name="connsiteY7" fmla="*/ 3715 h 9143"/>
                    <a:gd name="connsiteX8" fmla="*/ 5810 w 9525"/>
                    <a:gd name="connsiteY8" fmla="*/ 3620 h 9143"/>
                    <a:gd name="connsiteX9" fmla="*/ 4953 w 9525"/>
                    <a:gd name="connsiteY9" fmla="*/ 0 h 9143"/>
                    <a:gd name="connsiteX10" fmla="*/ 3715 w 9525"/>
                    <a:gd name="connsiteY10" fmla="*/ 3524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5" h="9143">
                      <a:moveTo>
                        <a:pt x="3715" y="3524"/>
                      </a:moveTo>
                      <a:lnTo>
                        <a:pt x="0" y="3239"/>
                      </a:lnTo>
                      <a:lnTo>
                        <a:pt x="2953" y="5429"/>
                      </a:lnTo>
                      <a:lnTo>
                        <a:pt x="1619" y="8858"/>
                      </a:lnTo>
                      <a:lnTo>
                        <a:pt x="4572" y="6763"/>
                      </a:lnTo>
                      <a:lnTo>
                        <a:pt x="7429" y="9144"/>
                      </a:lnTo>
                      <a:lnTo>
                        <a:pt x="6382" y="5620"/>
                      </a:lnTo>
                      <a:lnTo>
                        <a:pt x="9525" y="3715"/>
                      </a:lnTo>
                      <a:lnTo>
                        <a:pt x="5810" y="3620"/>
                      </a:lnTo>
                      <a:lnTo>
                        <a:pt x="4953" y="0"/>
                      </a:lnTo>
                      <a:lnTo>
                        <a:pt x="371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5" name="Freeform: Shape 1844">
                  <a:extLst>
                    <a:ext uri="{FF2B5EF4-FFF2-40B4-BE49-F238E27FC236}">
                      <a16:creationId xmlns:a16="http://schemas.microsoft.com/office/drawing/2014/main" id="{C1091125-3228-5538-493F-E32F18CDDF38}"/>
                    </a:ext>
                  </a:extLst>
                </p:cNvPr>
                <p:cNvSpPr/>
                <p:nvPr/>
              </p:nvSpPr>
              <p:spPr>
                <a:xfrm>
                  <a:off x="11559341" y="1720078"/>
                  <a:ext cx="9239" cy="9525"/>
                </a:xfrm>
                <a:custGeom>
                  <a:avLst/>
                  <a:gdLst>
                    <a:gd name="connsiteX0" fmla="*/ 3715 w 9239"/>
                    <a:gd name="connsiteY0" fmla="*/ 2953 h 9525"/>
                    <a:gd name="connsiteX1" fmla="*/ 286 w 9239"/>
                    <a:gd name="connsiteY1" fmla="*/ 1524 h 9525"/>
                    <a:gd name="connsiteX2" fmla="*/ 2381 w 9239"/>
                    <a:gd name="connsiteY2" fmla="*/ 4667 h 9525"/>
                    <a:gd name="connsiteX3" fmla="*/ 0 w 9239"/>
                    <a:gd name="connsiteY3" fmla="*/ 7525 h 9525"/>
                    <a:gd name="connsiteX4" fmla="*/ 3524 w 9239"/>
                    <a:gd name="connsiteY4" fmla="*/ 6382 h 9525"/>
                    <a:gd name="connsiteX5" fmla="*/ 5524 w 9239"/>
                    <a:gd name="connsiteY5" fmla="*/ 9525 h 9525"/>
                    <a:gd name="connsiteX6" fmla="*/ 5620 w 9239"/>
                    <a:gd name="connsiteY6" fmla="*/ 5810 h 9525"/>
                    <a:gd name="connsiteX7" fmla="*/ 9239 w 9239"/>
                    <a:gd name="connsiteY7" fmla="*/ 4953 h 9525"/>
                    <a:gd name="connsiteX8" fmla="*/ 5715 w 9239"/>
                    <a:gd name="connsiteY8" fmla="*/ 3715 h 9525"/>
                    <a:gd name="connsiteX9" fmla="*/ 6001 w 9239"/>
                    <a:gd name="connsiteY9" fmla="*/ 0 h 9525"/>
                    <a:gd name="connsiteX10" fmla="*/ 3715 w 9239"/>
                    <a:gd name="connsiteY10" fmla="*/ 2953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9525">
                      <a:moveTo>
                        <a:pt x="3715" y="2953"/>
                      </a:moveTo>
                      <a:lnTo>
                        <a:pt x="286" y="1524"/>
                      </a:lnTo>
                      <a:lnTo>
                        <a:pt x="2381" y="4667"/>
                      </a:lnTo>
                      <a:lnTo>
                        <a:pt x="0" y="7525"/>
                      </a:lnTo>
                      <a:lnTo>
                        <a:pt x="3524" y="6382"/>
                      </a:lnTo>
                      <a:lnTo>
                        <a:pt x="5524" y="9525"/>
                      </a:lnTo>
                      <a:lnTo>
                        <a:pt x="5620" y="5810"/>
                      </a:lnTo>
                      <a:lnTo>
                        <a:pt x="9239" y="4953"/>
                      </a:lnTo>
                      <a:lnTo>
                        <a:pt x="5715" y="3715"/>
                      </a:lnTo>
                      <a:lnTo>
                        <a:pt x="6001" y="0"/>
                      </a:lnTo>
                      <a:lnTo>
                        <a:pt x="3715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6" name="Freeform: Shape 1845">
                  <a:extLst>
                    <a:ext uri="{FF2B5EF4-FFF2-40B4-BE49-F238E27FC236}">
                      <a16:creationId xmlns:a16="http://schemas.microsoft.com/office/drawing/2014/main" id="{BC6B4717-7314-A63D-600D-9209199F72C0}"/>
                    </a:ext>
                  </a:extLst>
                </p:cNvPr>
                <p:cNvSpPr/>
                <p:nvPr/>
              </p:nvSpPr>
              <p:spPr>
                <a:xfrm>
                  <a:off x="11478283" y="1669977"/>
                  <a:ext cx="9620" cy="9334"/>
                </a:xfrm>
                <a:custGeom>
                  <a:avLst/>
                  <a:gdLst>
                    <a:gd name="connsiteX0" fmla="*/ 4953 w 9620"/>
                    <a:gd name="connsiteY0" fmla="*/ 2381 h 9334"/>
                    <a:gd name="connsiteX1" fmla="*/ 2096 w 9620"/>
                    <a:gd name="connsiteY1" fmla="*/ 0 h 9334"/>
                    <a:gd name="connsiteX2" fmla="*/ 3143 w 9620"/>
                    <a:gd name="connsiteY2" fmla="*/ 3619 h 9334"/>
                    <a:gd name="connsiteX3" fmla="*/ 0 w 9620"/>
                    <a:gd name="connsiteY3" fmla="*/ 5620 h 9334"/>
                    <a:gd name="connsiteX4" fmla="*/ 3715 w 9620"/>
                    <a:gd name="connsiteY4" fmla="*/ 5620 h 9334"/>
                    <a:gd name="connsiteX5" fmla="*/ 4667 w 9620"/>
                    <a:gd name="connsiteY5" fmla="*/ 9334 h 9334"/>
                    <a:gd name="connsiteX6" fmla="*/ 5906 w 9620"/>
                    <a:gd name="connsiteY6" fmla="*/ 5715 h 9334"/>
                    <a:gd name="connsiteX7" fmla="*/ 9620 w 9620"/>
                    <a:gd name="connsiteY7" fmla="*/ 6001 h 9334"/>
                    <a:gd name="connsiteX8" fmla="*/ 6668 w 9620"/>
                    <a:gd name="connsiteY8" fmla="*/ 3715 h 9334"/>
                    <a:gd name="connsiteX9" fmla="*/ 8096 w 9620"/>
                    <a:gd name="connsiteY9" fmla="*/ 286 h 9334"/>
                    <a:gd name="connsiteX10" fmla="*/ 4953 w 9620"/>
                    <a:gd name="connsiteY10" fmla="*/ 2381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334">
                      <a:moveTo>
                        <a:pt x="4953" y="2381"/>
                      </a:moveTo>
                      <a:lnTo>
                        <a:pt x="2096" y="0"/>
                      </a:lnTo>
                      <a:lnTo>
                        <a:pt x="3143" y="3619"/>
                      </a:lnTo>
                      <a:lnTo>
                        <a:pt x="0" y="5620"/>
                      </a:lnTo>
                      <a:lnTo>
                        <a:pt x="3715" y="5620"/>
                      </a:lnTo>
                      <a:lnTo>
                        <a:pt x="4667" y="9334"/>
                      </a:lnTo>
                      <a:lnTo>
                        <a:pt x="5906" y="5715"/>
                      </a:lnTo>
                      <a:lnTo>
                        <a:pt x="9620" y="6001"/>
                      </a:lnTo>
                      <a:lnTo>
                        <a:pt x="6668" y="3715"/>
                      </a:lnTo>
                      <a:lnTo>
                        <a:pt x="8096" y="286"/>
                      </a:lnTo>
                      <a:lnTo>
                        <a:pt x="4953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7" name="Freeform: Shape 1846">
                  <a:extLst>
                    <a:ext uri="{FF2B5EF4-FFF2-40B4-BE49-F238E27FC236}">
                      <a16:creationId xmlns:a16="http://schemas.microsoft.com/office/drawing/2014/main" id="{690C6E90-5B8A-49CB-7E6D-0B94F33E4EC2}"/>
                    </a:ext>
                  </a:extLst>
                </p:cNvPr>
                <p:cNvSpPr/>
                <p:nvPr/>
              </p:nvSpPr>
              <p:spPr>
                <a:xfrm>
                  <a:off x="11503048" y="1674358"/>
                  <a:ext cx="9429" cy="9810"/>
                </a:xfrm>
                <a:custGeom>
                  <a:avLst/>
                  <a:gdLst>
                    <a:gd name="connsiteX0" fmla="*/ 5810 w 9429"/>
                    <a:gd name="connsiteY0" fmla="*/ 3239 h 9810"/>
                    <a:gd name="connsiteX1" fmla="*/ 3810 w 9429"/>
                    <a:gd name="connsiteY1" fmla="*/ 0 h 9810"/>
                    <a:gd name="connsiteX2" fmla="*/ 3715 w 9429"/>
                    <a:gd name="connsiteY2" fmla="*/ 3810 h 9810"/>
                    <a:gd name="connsiteX3" fmla="*/ 0 w 9429"/>
                    <a:gd name="connsiteY3" fmla="*/ 4763 h 9810"/>
                    <a:gd name="connsiteX4" fmla="*/ 3620 w 9429"/>
                    <a:gd name="connsiteY4" fmla="*/ 6001 h 9810"/>
                    <a:gd name="connsiteX5" fmla="*/ 3334 w 9429"/>
                    <a:gd name="connsiteY5" fmla="*/ 9811 h 9810"/>
                    <a:gd name="connsiteX6" fmla="*/ 5620 w 9429"/>
                    <a:gd name="connsiteY6" fmla="*/ 6763 h 9810"/>
                    <a:gd name="connsiteX7" fmla="*/ 9144 w 9429"/>
                    <a:gd name="connsiteY7" fmla="*/ 8192 h 9810"/>
                    <a:gd name="connsiteX8" fmla="*/ 6953 w 9429"/>
                    <a:gd name="connsiteY8" fmla="*/ 5048 h 9810"/>
                    <a:gd name="connsiteX9" fmla="*/ 9430 w 9429"/>
                    <a:gd name="connsiteY9" fmla="*/ 2096 h 9810"/>
                    <a:gd name="connsiteX10" fmla="*/ 5810 w 9429"/>
                    <a:gd name="connsiteY10" fmla="*/ 3239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810">
                      <a:moveTo>
                        <a:pt x="5810" y="3239"/>
                      </a:moveTo>
                      <a:lnTo>
                        <a:pt x="3810" y="0"/>
                      </a:lnTo>
                      <a:lnTo>
                        <a:pt x="3715" y="3810"/>
                      </a:lnTo>
                      <a:lnTo>
                        <a:pt x="0" y="4763"/>
                      </a:lnTo>
                      <a:lnTo>
                        <a:pt x="3620" y="6001"/>
                      </a:lnTo>
                      <a:lnTo>
                        <a:pt x="3334" y="9811"/>
                      </a:lnTo>
                      <a:lnTo>
                        <a:pt x="5620" y="6763"/>
                      </a:lnTo>
                      <a:lnTo>
                        <a:pt x="9144" y="8192"/>
                      </a:lnTo>
                      <a:lnTo>
                        <a:pt x="6953" y="5048"/>
                      </a:lnTo>
                      <a:lnTo>
                        <a:pt x="9430" y="2096"/>
                      </a:lnTo>
                      <a:lnTo>
                        <a:pt x="5810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8" name="Freeform: Shape 1847">
                  <a:extLst>
                    <a:ext uri="{FF2B5EF4-FFF2-40B4-BE49-F238E27FC236}">
                      <a16:creationId xmlns:a16="http://schemas.microsoft.com/office/drawing/2014/main" id="{17E91006-7D80-CB3E-5B7E-C25B0E924E69}"/>
                    </a:ext>
                  </a:extLst>
                </p:cNvPr>
                <p:cNvSpPr/>
                <p:nvPr/>
              </p:nvSpPr>
              <p:spPr>
                <a:xfrm>
                  <a:off x="11481045" y="1692932"/>
                  <a:ext cx="9906" cy="9525"/>
                </a:xfrm>
                <a:custGeom>
                  <a:avLst/>
                  <a:gdLst>
                    <a:gd name="connsiteX0" fmla="*/ 6096 w 9906"/>
                    <a:gd name="connsiteY0" fmla="*/ 3715 h 9525"/>
                    <a:gd name="connsiteX1" fmla="*/ 5144 w 9906"/>
                    <a:gd name="connsiteY1" fmla="*/ 0 h 9525"/>
                    <a:gd name="connsiteX2" fmla="*/ 3905 w 9906"/>
                    <a:gd name="connsiteY2" fmla="*/ 3619 h 9525"/>
                    <a:gd name="connsiteX3" fmla="*/ 0 w 9906"/>
                    <a:gd name="connsiteY3" fmla="*/ 3334 h 9525"/>
                    <a:gd name="connsiteX4" fmla="*/ 3143 w 9906"/>
                    <a:gd name="connsiteY4" fmla="*/ 5620 h 9525"/>
                    <a:gd name="connsiteX5" fmla="*/ 1619 w 9906"/>
                    <a:gd name="connsiteY5" fmla="*/ 9239 h 9525"/>
                    <a:gd name="connsiteX6" fmla="*/ 4763 w 9906"/>
                    <a:gd name="connsiteY6" fmla="*/ 7048 h 9525"/>
                    <a:gd name="connsiteX7" fmla="*/ 7715 w 9906"/>
                    <a:gd name="connsiteY7" fmla="*/ 9525 h 9525"/>
                    <a:gd name="connsiteX8" fmla="*/ 6668 w 9906"/>
                    <a:gd name="connsiteY8" fmla="*/ 5810 h 9525"/>
                    <a:gd name="connsiteX9" fmla="*/ 9906 w 9906"/>
                    <a:gd name="connsiteY9" fmla="*/ 3810 h 9525"/>
                    <a:gd name="connsiteX10" fmla="*/ 6096 w 9906"/>
                    <a:gd name="connsiteY10" fmla="*/ 371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906" h="9525">
                      <a:moveTo>
                        <a:pt x="6096" y="3715"/>
                      </a:moveTo>
                      <a:lnTo>
                        <a:pt x="5144" y="0"/>
                      </a:lnTo>
                      <a:lnTo>
                        <a:pt x="3905" y="3619"/>
                      </a:lnTo>
                      <a:lnTo>
                        <a:pt x="0" y="3334"/>
                      </a:lnTo>
                      <a:lnTo>
                        <a:pt x="3143" y="5620"/>
                      </a:lnTo>
                      <a:lnTo>
                        <a:pt x="1619" y="9239"/>
                      </a:lnTo>
                      <a:lnTo>
                        <a:pt x="4763" y="7048"/>
                      </a:lnTo>
                      <a:lnTo>
                        <a:pt x="7715" y="9525"/>
                      </a:lnTo>
                      <a:lnTo>
                        <a:pt x="6668" y="5810"/>
                      </a:lnTo>
                      <a:lnTo>
                        <a:pt x="9906" y="3810"/>
                      </a:lnTo>
                      <a:lnTo>
                        <a:pt x="6096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49" name="Freeform: Shape 1848">
                  <a:extLst>
                    <a:ext uri="{FF2B5EF4-FFF2-40B4-BE49-F238E27FC236}">
                      <a16:creationId xmlns:a16="http://schemas.microsoft.com/office/drawing/2014/main" id="{8D4D1E55-EA43-32F0-1DF8-3BC20D1BFF4D}"/>
                    </a:ext>
                  </a:extLst>
                </p:cNvPr>
                <p:cNvSpPr/>
                <p:nvPr/>
              </p:nvSpPr>
              <p:spPr>
                <a:xfrm>
                  <a:off x="11460281" y="1718935"/>
                  <a:ext cx="9620" cy="10001"/>
                </a:xfrm>
                <a:custGeom>
                  <a:avLst/>
                  <a:gdLst>
                    <a:gd name="connsiteX0" fmla="*/ 6001 w 9620"/>
                    <a:gd name="connsiteY0" fmla="*/ 3905 h 10001"/>
                    <a:gd name="connsiteX1" fmla="*/ 6287 w 9620"/>
                    <a:gd name="connsiteY1" fmla="*/ 0 h 10001"/>
                    <a:gd name="connsiteX2" fmla="*/ 3905 w 9620"/>
                    <a:gd name="connsiteY2" fmla="*/ 3048 h 10001"/>
                    <a:gd name="connsiteX3" fmla="*/ 286 w 9620"/>
                    <a:gd name="connsiteY3" fmla="*/ 1619 h 10001"/>
                    <a:gd name="connsiteX4" fmla="*/ 2572 w 9620"/>
                    <a:gd name="connsiteY4" fmla="*/ 4858 h 10001"/>
                    <a:gd name="connsiteX5" fmla="*/ 0 w 9620"/>
                    <a:gd name="connsiteY5" fmla="*/ 7810 h 10001"/>
                    <a:gd name="connsiteX6" fmla="*/ 3715 w 9620"/>
                    <a:gd name="connsiteY6" fmla="*/ 6668 h 10001"/>
                    <a:gd name="connsiteX7" fmla="*/ 5810 w 9620"/>
                    <a:gd name="connsiteY7" fmla="*/ 10001 h 10001"/>
                    <a:gd name="connsiteX8" fmla="*/ 5905 w 9620"/>
                    <a:gd name="connsiteY8" fmla="*/ 6096 h 10001"/>
                    <a:gd name="connsiteX9" fmla="*/ 9620 w 9620"/>
                    <a:gd name="connsiteY9" fmla="*/ 5144 h 10001"/>
                    <a:gd name="connsiteX10" fmla="*/ 6001 w 9620"/>
                    <a:gd name="connsiteY10" fmla="*/ 3905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10001">
                      <a:moveTo>
                        <a:pt x="6001" y="3905"/>
                      </a:moveTo>
                      <a:lnTo>
                        <a:pt x="6287" y="0"/>
                      </a:lnTo>
                      <a:lnTo>
                        <a:pt x="3905" y="3048"/>
                      </a:lnTo>
                      <a:lnTo>
                        <a:pt x="286" y="1619"/>
                      </a:lnTo>
                      <a:lnTo>
                        <a:pt x="2572" y="4858"/>
                      </a:lnTo>
                      <a:lnTo>
                        <a:pt x="0" y="7810"/>
                      </a:lnTo>
                      <a:lnTo>
                        <a:pt x="3715" y="6668"/>
                      </a:lnTo>
                      <a:lnTo>
                        <a:pt x="5810" y="10001"/>
                      </a:lnTo>
                      <a:lnTo>
                        <a:pt x="5905" y="6096"/>
                      </a:lnTo>
                      <a:lnTo>
                        <a:pt x="9620" y="5144"/>
                      </a:lnTo>
                      <a:lnTo>
                        <a:pt x="600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0" name="Freeform: Shape 1849">
                  <a:extLst>
                    <a:ext uri="{FF2B5EF4-FFF2-40B4-BE49-F238E27FC236}">
                      <a16:creationId xmlns:a16="http://schemas.microsoft.com/office/drawing/2014/main" id="{9124610B-6F29-7D92-E77A-4FB6C1E06350}"/>
                    </a:ext>
                  </a:extLst>
                </p:cNvPr>
                <p:cNvSpPr/>
                <p:nvPr/>
              </p:nvSpPr>
              <p:spPr>
                <a:xfrm>
                  <a:off x="11485522" y="2045261"/>
                  <a:ext cx="10096" cy="9620"/>
                </a:xfrm>
                <a:custGeom>
                  <a:avLst/>
                  <a:gdLst>
                    <a:gd name="connsiteX0" fmla="*/ 6953 w 10096"/>
                    <a:gd name="connsiteY0" fmla="*/ 3905 h 9620"/>
                    <a:gd name="connsiteX1" fmla="*/ 8477 w 10096"/>
                    <a:gd name="connsiteY1" fmla="*/ 286 h 9620"/>
                    <a:gd name="connsiteX2" fmla="*/ 5239 w 10096"/>
                    <a:gd name="connsiteY2" fmla="*/ 2477 h 9620"/>
                    <a:gd name="connsiteX3" fmla="*/ 2191 w 10096"/>
                    <a:gd name="connsiteY3" fmla="*/ 0 h 9620"/>
                    <a:gd name="connsiteX4" fmla="*/ 3334 w 10096"/>
                    <a:gd name="connsiteY4" fmla="*/ 3715 h 9620"/>
                    <a:gd name="connsiteX5" fmla="*/ 0 w 10096"/>
                    <a:gd name="connsiteY5" fmla="*/ 5810 h 9620"/>
                    <a:gd name="connsiteX6" fmla="*/ 3905 w 10096"/>
                    <a:gd name="connsiteY6" fmla="*/ 5810 h 9620"/>
                    <a:gd name="connsiteX7" fmla="*/ 4858 w 10096"/>
                    <a:gd name="connsiteY7" fmla="*/ 9620 h 9620"/>
                    <a:gd name="connsiteX8" fmla="*/ 6191 w 10096"/>
                    <a:gd name="connsiteY8" fmla="*/ 6001 h 9620"/>
                    <a:gd name="connsiteX9" fmla="*/ 10096 w 10096"/>
                    <a:gd name="connsiteY9" fmla="*/ 6287 h 9620"/>
                    <a:gd name="connsiteX10" fmla="*/ 6953 w 10096"/>
                    <a:gd name="connsiteY10" fmla="*/ 3905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9620">
                      <a:moveTo>
                        <a:pt x="6953" y="3905"/>
                      </a:moveTo>
                      <a:lnTo>
                        <a:pt x="8477" y="286"/>
                      </a:lnTo>
                      <a:lnTo>
                        <a:pt x="5239" y="2477"/>
                      </a:lnTo>
                      <a:lnTo>
                        <a:pt x="2191" y="0"/>
                      </a:lnTo>
                      <a:lnTo>
                        <a:pt x="3334" y="3715"/>
                      </a:lnTo>
                      <a:lnTo>
                        <a:pt x="0" y="5810"/>
                      </a:lnTo>
                      <a:lnTo>
                        <a:pt x="3905" y="5810"/>
                      </a:lnTo>
                      <a:lnTo>
                        <a:pt x="4858" y="9620"/>
                      </a:lnTo>
                      <a:lnTo>
                        <a:pt x="6191" y="6001"/>
                      </a:lnTo>
                      <a:lnTo>
                        <a:pt x="10096" y="6287"/>
                      </a:lnTo>
                      <a:lnTo>
                        <a:pt x="6953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1" name="Freeform: Shape 1850">
                  <a:extLst>
                    <a:ext uri="{FF2B5EF4-FFF2-40B4-BE49-F238E27FC236}">
                      <a16:creationId xmlns:a16="http://schemas.microsoft.com/office/drawing/2014/main" id="{429605BF-ABE3-8781-4345-66C288A0BDE5}"/>
                    </a:ext>
                  </a:extLst>
                </p:cNvPr>
                <p:cNvSpPr/>
                <p:nvPr/>
              </p:nvSpPr>
              <p:spPr>
                <a:xfrm>
                  <a:off x="11461424" y="2042690"/>
                  <a:ext cx="9810" cy="10096"/>
                </a:xfrm>
                <a:custGeom>
                  <a:avLst/>
                  <a:gdLst>
                    <a:gd name="connsiteX0" fmla="*/ 7239 w 9810"/>
                    <a:gd name="connsiteY0" fmla="*/ 5239 h 10096"/>
                    <a:gd name="connsiteX1" fmla="*/ 9811 w 9810"/>
                    <a:gd name="connsiteY1" fmla="*/ 2191 h 10096"/>
                    <a:gd name="connsiteX2" fmla="*/ 6001 w 9810"/>
                    <a:gd name="connsiteY2" fmla="*/ 3334 h 10096"/>
                    <a:gd name="connsiteX3" fmla="*/ 3905 w 9810"/>
                    <a:gd name="connsiteY3" fmla="*/ 0 h 10096"/>
                    <a:gd name="connsiteX4" fmla="*/ 3810 w 9810"/>
                    <a:gd name="connsiteY4" fmla="*/ 3905 h 10096"/>
                    <a:gd name="connsiteX5" fmla="*/ 0 w 9810"/>
                    <a:gd name="connsiteY5" fmla="*/ 4858 h 10096"/>
                    <a:gd name="connsiteX6" fmla="*/ 3715 w 9810"/>
                    <a:gd name="connsiteY6" fmla="*/ 6191 h 10096"/>
                    <a:gd name="connsiteX7" fmla="*/ 3429 w 9810"/>
                    <a:gd name="connsiteY7" fmla="*/ 10096 h 10096"/>
                    <a:gd name="connsiteX8" fmla="*/ 5810 w 9810"/>
                    <a:gd name="connsiteY8" fmla="*/ 6953 h 10096"/>
                    <a:gd name="connsiteX9" fmla="*/ 9525 w 9810"/>
                    <a:gd name="connsiteY9" fmla="*/ 8477 h 10096"/>
                    <a:gd name="connsiteX10" fmla="*/ 7239 w 9810"/>
                    <a:gd name="connsiteY10" fmla="*/ 5239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096">
                      <a:moveTo>
                        <a:pt x="7239" y="5239"/>
                      </a:moveTo>
                      <a:lnTo>
                        <a:pt x="9811" y="2191"/>
                      </a:lnTo>
                      <a:lnTo>
                        <a:pt x="6001" y="3334"/>
                      </a:lnTo>
                      <a:lnTo>
                        <a:pt x="3905" y="0"/>
                      </a:lnTo>
                      <a:lnTo>
                        <a:pt x="3810" y="3905"/>
                      </a:lnTo>
                      <a:lnTo>
                        <a:pt x="0" y="4858"/>
                      </a:lnTo>
                      <a:lnTo>
                        <a:pt x="3715" y="6191"/>
                      </a:lnTo>
                      <a:lnTo>
                        <a:pt x="3429" y="10096"/>
                      </a:lnTo>
                      <a:lnTo>
                        <a:pt x="5810" y="6953"/>
                      </a:lnTo>
                      <a:lnTo>
                        <a:pt x="9525" y="8477"/>
                      </a:lnTo>
                      <a:lnTo>
                        <a:pt x="7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2" name="Freeform: Shape 1851">
                  <a:extLst>
                    <a:ext uri="{FF2B5EF4-FFF2-40B4-BE49-F238E27FC236}">
                      <a16:creationId xmlns:a16="http://schemas.microsoft.com/office/drawing/2014/main" id="{5BF203AA-8C33-4217-2C1D-35E366529853}"/>
                    </a:ext>
                  </a:extLst>
                </p:cNvPr>
                <p:cNvSpPr/>
                <p:nvPr/>
              </p:nvSpPr>
              <p:spPr>
                <a:xfrm>
                  <a:off x="11426467" y="1974395"/>
                  <a:ext cx="10287" cy="9906"/>
                </a:xfrm>
                <a:custGeom>
                  <a:avLst/>
                  <a:gdLst>
                    <a:gd name="connsiteX0" fmla="*/ 6858 w 10287"/>
                    <a:gd name="connsiteY0" fmla="*/ 6096 h 9906"/>
                    <a:gd name="connsiteX1" fmla="*/ 10287 w 10287"/>
                    <a:gd name="connsiteY1" fmla="*/ 4001 h 9906"/>
                    <a:gd name="connsiteX2" fmla="*/ 6287 w 10287"/>
                    <a:gd name="connsiteY2" fmla="*/ 3905 h 9906"/>
                    <a:gd name="connsiteX3" fmla="*/ 5334 w 10287"/>
                    <a:gd name="connsiteY3" fmla="*/ 0 h 9906"/>
                    <a:gd name="connsiteX4" fmla="*/ 4001 w 10287"/>
                    <a:gd name="connsiteY4" fmla="*/ 3810 h 9906"/>
                    <a:gd name="connsiteX5" fmla="*/ 0 w 10287"/>
                    <a:gd name="connsiteY5" fmla="*/ 3524 h 9906"/>
                    <a:gd name="connsiteX6" fmla="*/ 3239 w 10287"/>
                    <a:gd name="connsiteY6" fmla="*/ 5906 h 9906"/>
                    <a:gd name="connsiteX7" fmla="*/ 1715 w 10287"/>
                    <a:gd name="connsiteY7" fmla="*/ 9620 h 9906"/>
                    <a:gd name="connsiteX8" fmla="*/ 4953 w 10287"/>
                    <a:gd name="connsiteY8" fmla="*/ 7334 h 9906"/>
                    <a:gd name="connsiteX9" fmla="*/ 8096 w 10287"/>
                    <a:gd name="connsiteY9" fmla="*/ 9906 h 9906"/>
                    <a:gd name="connsiteX10" fmla="*/ 6858 w 10287"/>
                    <a:gd name="connsiteY10" fmla="*/ 6096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7" h="9906">
                      <a:moveTo>
                        <a:pt x="6858" y="6096"/>
                      </a:moveTo>
                      <a:lnTo>
                        <a:pt x="10287" y="4001"/>
                      </a:lnTo>
                      <a:lnTo>
                        <a:pt x="6287" y="3905"/>
                      </a:lnTo>
                      <a:lnTo>
                        <a:pt x="5334" y="0"/>
                      </a:lnTo>
                      <a:lnTo>
                        <a:pt x="4001" y="3810"/>
                      </a:lnTo>
                      <a:lnTo>
                        <a:pt x="0" y="3524"/>
                      </a:lnTo>
                      <a:lnTo>
                        <a:pt x="3239" y="5906"/>
                      </a:lnTo>
                      <a:lnTo>
                        <a:pt x="1715" y="9620"/>
                      </a:lnTo>
                      <a:lnTo>
                        <a:pt x="4953" y="7334"/>
                      </a:lnTo>
                      <a:lnTo>
                        <a:pt x="8096" y="9906"/>
                      </a:lnTo>
                      <a:lnTo>
                        <a:pt x="6858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3" name="Freeform: Shape 1852">
                  <a:extLst>
                    <a:ext uri="{FF2B5EF4-FFF2-40B4-BE49-F238E27FC236}">
                      <a16:creationId xmlns:a16="http://schemas.microsoft.com/office/drawing/2014/main" id="{FD3D040D-7836-0B74-66B4-2A04D4503BA0}"/>
                    </a:ext>
                  </a:extLst>
                </p:cNvPr>
                <p:cNvSpPr/>
                <p:nvPr/>
              </p:nvSpPr>
              <p:spPr>
                <a:xfrm>
                  <a:off x="11348362" y="1725983"/>
                  <a:ext cx="10001" cy="10287"/>
                </a:xfrm>
                <a:custGeom>
                  <a:avLst/>
                  <a:gdLst>
                    <a:gd name="connsiteX0" fmla="*/ 6096 w 10001"/>
                    <a:gd name="connsiteY0" fmla="*/ 6286 h 10287"/>
                    <a:gd name="connsiteX1" fmla="*/ 10001 w 10001"/>
                    <a:gd name="connsiteY1" fmla="*/ 5334 h 10287"/>
                    <a:gd name="connsiteX2" fmla="*/ 6191 w 10001"/>
                    <a:gd name="connsiteY2" fmla="*/ 4001 h 10287"/>
                    <a:gd name="connsiteX3" fmla="*/ 6477 w 10001"/>
                    <a:gd name="connsiteY3" fmla="*/ 0 h 10287"/>
                    <a:gd name="connsiteX4" fmla="*/ 4096 w 10001"/>
                    <a:gd name="connsiteY4" fmla="*/ 3143 h 10287"/>
                    <a:gd name="connsiteX5" fmla="*/ 286 w 10001"/>
                    <a:gd name="connsiteY5" fmla="*/ 1619 h 10287"/>
                    <a:gd name="connsiteX6" fmla="*/ 2572 w 10001"/>
                    <a:gd name="connsiteY6" fmla="*/ 4953 h 10287"/>
                    <a:gd name="connsiteX7" fmla="*/ 0 w 10001"/>
                    <a:gd name="connsiteY7" fmla="*/ 8096 h 10287"/>
                    <a:gd name="connsiteX8" fmla="*/ 3905 w 10001"/>
                    <a:gd name="connsiteY8" fmla="*/ 6858 h 10287"/>
                    <a:gd name="connsiteX9" fmla="*/ 6001 w 10001"/>
                    <a:gd name="connsiteY9" fmla="*/ 10287 h 10287"/>
                    <a:gd name="connsiteX10" fmla="*/ 6096 w 10001"/>
                    <a:gd name="connsiteY10" fmla="*/ 6286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287">
                      <a:moveTo>
                        <a:pt x="6096" y="6286"/>
                      </a:moveTo>
                      <a:lnTo>
                        <a:pt x="10001" y="5334"/>
                      </a:lnTo>
                      <a:lnTo>
                        <a:pt x="6191" y="4001"/>
                      </a:lnTo>
                      <a:lnTo>
                        <a:pt x="6477" y="0"/>
                      </a:lnTo>
                      <a:lnTo>
                        <a:pt x="4096" y="3143"/>
                      </a:lnTo>
                      <a:lnTo>
                        <a:pt x="286" y="1619"/>
                      </a:lnTo>
                      <a:lnTo>
                        <a:pt x="2572" y="4953"/>
                      </a:lnTo>
                      <a:lnTo>
                        <a:pt x="0" y="8096"/>
                      </a:lnTo>
                      <a:lnTo>
                        <a:pt x="3905" y="6858"/>
                      </a:lnTo>
                      <a:lnTo>
                        <a:pt x="6001" y="10287"/>
                      </a:lnTo>
                      <a:lnTo>
                        <a:pt x="6096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4" name="Freeform: Shape 1853">
                  <a:extLst>
                    <a:ext uri="{FF2B5EF4-FFF2-40B4-BE49-F238E27FC236}">
                      <a16:creationId xmlns:a16="http://schemas.microsoft.com/office/drawing/2014/main" id="{8EEEED09-EAA0-BF26-C13B-5B7B751F5CDA}"/>
                    </a:ext>
                  </a:extLst>
                </p:cNvPr>
                <p:cNvSpPr/>
                <p:nvPr/>
              </p:nvSpPr>
              <p:spPr>
                <a:xfrm>
                  <a:off x="11379700" y="1987730"/>
                  <a:ext cx="10477" cy="10096"/>
                </a:xfrm>
                <a:custGeom>
                  <a:avLst/>
                  <a:gdLst>
                    <a:gd name="connsiteX0" fmla="*/ 6382 w 10477"/>
                    <a:gd name="connsiteY0" fmla="*/ 6287 h 10096"/>
                    <a:gd name="connsiteX1" fmla="*/ 10477 w 10477"/>
                    <a:gd name="connsiteY1" fmla="*/ 6572 h 10096"/>
                    <a:gd name="connsiteX2" fmla="*/ 7239 w 10477"/>
                    <a:gd name="connsiteY2" fmla="*/ 4096 h 10096"/>
                    <a:gd name="connsiteX3" fmla="*/ 8763 w 10477"/>
                    <a:gd name="connsiteY3" fmla="*/ 286 h 10096"/>
                    <a:gd name="connsiteX4" fmla="*/ 5429 w 10477"/>
                    <a:gd name="connsiteY4" fmla="*/ 2572 h 10096"/>
                    <a:gd name="connsiteX5" fmla="*/ 2286 w 10477"/>
                    <a:gd name="connsiteY5" fmla="*/ 0 h 10096"/>
                    <a:gd name="connsiteX6" fmla="*/ 3524 w 10477"/>
                    <a:gd name="connsiteY6" fmla="*/ 3905 h 10096"/>
                    <a:gd name="connsiteX7" fmla="*/ 0 w 10477"/>
                    <a:gd name="connsiteY7" fmla="*/ 6096 h 10096"/>
                    <a:gd name="connsiteX8" fmla="*/ 4096 w 10477"/>
                    <a:gd name="connsiteY8" fmla="*/ 6096 h 10096"/>
                    <a:gd name="connsiteX9" fmla="*/ 5048 w 10477"/>
                    <a:gd name="connsiteY9" fmla="*/ 10097 h 10096"/>
                    <a:gd name="connsiteX10" fmla="*/ 6382 w 10477"/>
                    <a:gd name="connsiteY10" fmla="*/ 6287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096">
                      <a:moveTo>
                        <a:pt x="6382" y="6287"/>
                      </a:moveTo>
                      <a:lnTo>
                        <a:pt x="10477" y="6572"/>
                      </a:lnTo>
                      <a:lnTo>
                        <a:pt x="7239" y="4096"/>
                      </a:lnTo>
                      <a:lnTo>
                        <a:pt x="8763" y="286"/>
                      </a:lnTo>
                      <a:lnTo>
                        <a:pt x="5429" y="2572"/>
                      </a:lnTo>
                      <a:lnTo>
                        <a:pt x="2286" y="0"/>
                      </a:lnTo>
                      <a:lnTo>
                        <a:pt x="3524" y="3905"/>
                      </a:lnTo>
                      <a:lnTo>
                        <a:pt x="0" y="6096"/>
                      </a:lnTo>
                      <a:lnTo>
                        <a:pt x="4096" y="6096"/>
                      </a:lnTo>
                      <a:lnTo>
                        <a:pt x="5048" y="10097"/>
                      </a:lnTo>
                      <a:lnTo>
                        <a:pt x="6382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5" name="Freeform: Shape 1854">
                  <a:extLst>
                    <a:ext uri="{FF2B5EF4-FFF2-40B4-BE49-F238E27FC236}">
                      <a16:creationId xmlns:a16="http://schemas.microsoft.com/office/drawing/2014/main" id="{F98DEF0E-26AE-19E5-2E21-565DC15BB2D6}"/>
                    </a:ext>
                  </a:extLst>
                </p:cNvPr>
                <p:cNvSpPr/>
                <p:nvPr/>
              </p:nvSpPr>
              <p:spPr>
                <a:xfrm>
                  <a:off x="11364555" y="2115747"/>
                  <a:ext cx="10287" cy="10572"/>
                </a:xfrm>
                <a:custGeom>
                  <a:avLst/>
                  <a:gdLst>
                    <a:gd name="connsiteX0" fmla="*/ 6096 w 10287"/>
                    <a:gd name="connsiteY0" fmla="*/ 7239 h 10572"/>
                    <a:gd name="connsiteX1" fmla="*/ 9906 w 10287"/>
                    <a:gd name="connsiteY1" fmla="*/ 8858 h 10572"/>
                    <a:gd name="connsiteX2" fmla="*/ 7620 w 10287"/>
                    <a:gd name="connsiteY2" fmla="*/ 5429 h 10572"/>
                    <a:gd name="connsiteX3" fmla="*/ 10287 w 10287"/>
                    <a:gd name="connsiteY3" fmla="*/ 2286 h 10572"/>
                    <a:gd name="connsiteX4" fmla="*/ 6287 w 10287"/>
                    <a:gd name="connsiteY4" fmla="*/ 3429 h 10572"/>
                    <a:gd name="connsiteX5" fmla="*/ 4096 w 10287"/>
                    <a:gd name="connsiteY5" fmla="*/ 0 h 10572"/>
                    <a:gd name="connsiteX6" fmla="*/ 4001 w 10287"/>
                    <a:gd name="connsiteY6" fmla="*/ 4096 h 10572"/>
                    <a:gd name="connsiteX7" fmla="*/ 0 w 10287"/>
                    <a:gd name="connsiteY7" fmla="*/ 5048 h 10572"/>
                    <a:gd name="connsiteX8" fmla="*/ 3905 w 10287"/>
                    <a:gd name="connsiteY8" fmla="*/ 6477 h 10572"/>
                    <a:gd name="connsiteX9" fmla="*/ 3620 w 10287"/>
                    <a:gd name="connsiteY9" fmla="*/ 10573 h 10572"/>
                    <a:gd name="connsiteX10" fmla="*/ 6096 w 10287"/>
                    <a:gd name="connsiteY10" fmla="*/ 7239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7" h="10572">
                      <a:moveTo>
                        <a:pt x="6096" y="7239"/>
                      </a:moveTo>
                      <a:lnTo>
                        <a:pt x="9906" y="8858"/>
                      </a:lnTo>
                      <a:lnTo>
                        <a:pt x="7620" y="5429"/>
                      </a:lnTo>
                      <a:lnTo>
                        <a:pt x="10287" y="2286"/>
                      </a:lnTo>
                      <a:lnTo>
                        <a:pt x="6287" y="3429"/>
                      </a:lnTo>
                      <a:lnTo>
                        <a:pt x="4096" y="0"/>
                      </a:lnTo>
                      <a:lnTo>
                        <a:pt x="4001" y="4096"/>
                      </a:lnTo>
                      <a:lnTo>
                        <a:pt x="0" y="5048"/>
                      </a:lnTo>
                      <a:lnTo>
                        <a:pt x="3905" y="6477"/>
                      </a:lnTo>
                      <a:lnTo>
                        <a:pt x="3620" y="10573"/>
                      </a:lnTo>
                      <a:lnTo>
                        <a:pt x="6096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6" name="Freeform: Shape 1855">
                  <a:extLst>
                    <a:ext uri="{FF2B5EF4-FFF2-40B4-BE49-F238E27FC236}">
                      <a16:creationId xmlns:a16="http://schemas.microsoft.com/office/drawing/2014/main" id="{B0229A15-3F17-E420-9501-1D880457ACE2}"/>
                    </a:ext>
                  </a:extLst>
                </p:cNvPr>
                <p:cNvSpPr/>
                <p:nvPr/>
              </p:nvSpPr>
              <p:spPr>
                <a:xfrm>
                  <a:off x="11268352" y="1610445"/>
                  <a:ext cx="10667" cy="10286"/>
                </a:xfrm>
                <a:custGeom>
                  <a:avLst/>
                  <a:gdLst>
                    <a:gd name="connsiteX0" fmla="*/ 5143 w 10667"/>
                    <a:gd name="connsiteY0" fmla="*/ 7620 h 10286"/>
                    <a:gd name="connsiteX1" fmla="*/ 8287 w 10667"/>
                    <a:gd name="connsiteY1" fmla="*/ 10287 h 10286"/>
                    <a:gd name="connsiteX2" fmla="*/ 7144 w 10667"/>
                    <a:gd name="connsiteY2" fmla="*/ 6286 h 10286"/>
                    <a:gd name="connsiteX3" fmla="*/ 10668 w 10667"/>
                    <a:gd name="connsiteY3" fmla="*/ 4096 h 10286"/>
                    <a:gd name="connsiteX4" fmla="*/ 6477 w 10667"/>
                    <a:gd name="connsiteY4" fmla="*/ 4000 h 10286"/>
                    <a:gd name="connsiteX5" fmla="*/ 5524 w 10667"/>
                    <a:gd name="connsiteY5" fmla="*/ 0 h 10286"/>
                    <a:gd name="connsiteX6" fmla="*/ 4096 w 10667"/>
                    <a:gd name="connsiteY6" fmla="*/ 3905 h 10286"/>
                    <a:gd name="connsiteX7" fmla="*/ 0 w 10667"/>
                    <a:gd name="connsiteY7" fmla="*/ 3619 h 10286"/>
                    <a:gd name="connsiteX8" fmla="*/ 3238 w 10667"/>
                    <a:gd name="connsiteY8" fmla="*/ 6096 h 10286"/>
                    <a:gd name="connsiteX9" fmla="*/ 1714 w 10667"/>
                    <a:gd name="connsiteY9" fmla="*/ 10001 h 10286"/>
                    <a:gd name="connsiteX10" fmla="*/ 5143 w 10667"/>
                    <a:gd name="connsiteY10" fmla="*/ 7620 h 1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286">
                      <a:moveTo>
                        <a:pt x="5143" y="7620"/>
                      </a:moveTo>
                      <a:lnTo>
                        <a:pt x="8287" y="10287"/>
                      </a:lnTo>
                      <a:lnTo>
                        <a:pt x="7144" y="6286"/>
                      </a:lnTo>
                      <a:lnTo>
                        <a:pt x="10668" y="4096"/>
                      </a:lnTo>
                      <a:lnTo>
                        <a:pt x="6477" y="4000"/>
                      </a:lnTo>
                      <a:lnTo>
                        <a:pt x="5524" y="0"/>
                      </a:lnTo>
                      <a:lnTo>
                        <a:pt x="4096" y="3905"/>
                      </a:lnTo>
                      <a:lnTo>
                        <a:pt x="0" y="3619"/>
                      </a:lnTo>
                      <a:lnTo>
                        <a:pt x="3238" y="6096"/>
                      </a:lnTo>
                      <a:lnTo>
                        <a:pt x="1714" y="10001"/>
                      </a:lnTo>
                      <a:lnTo>
                        <a:pt x="5143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7" name="Freeform: Shape 1856">
                  <a:extLst>
                    <a:ext uri="{FF2B5EF4-FFF2-40B4-BE49-F238E27FC236}">
                      <a16:creationId xmlns:a16="http://schemas.microsoft.com/office/drawing/2014/main" id="{799299B1-15F9-578F-D67C-A02C96DE5B3E}"/>
                    </a:ext>
                  </a:extLst>
                </p:cNvPr>
                <p:cNvSpPr/>
                <p:nvPr/>
              </p:nvSpPr>
              <p:spPr>
                <a:xfrm>
                  <a:off x="11272543" y="1855143"/>
                  <a:ext cx="10382" cy="10763"/>
                </a:xfrm>
                <a:custGeom>
                  <a:avLst/>
                  <a:gdLst>
                    <a:gd name="connsiteX0" fmla="*/ 4000 w 10382"/>
                    <a:gd name="connsiteY0" fmla="*/ 7144 h 10763"/>
                    <a:gd name="connsiteX1" fmla="*/ 6191 w 10382"/>
                    <a:gd name="connsiteY1" fmla="*/ 10763 h 10763"/>
                    <a:gd name="connsiteX2" fmla="*/ 6286 w 10382"/>
                    <a:gd name="connsiteY2" fmla="*/ 6572 h 10763"/>
                    <a:gd name="connsiteX3" fmla="*/ 10382 w 10382"/>
                    <a:gd name="connsiteY3" fmla="*/ 5525 h 10763"/>
                    <a:gd name="connsiteX4" fmla="*/ 6382 w 10382"/>
                    <a:gd name="connsiteY4" fmla="*/ 4191 h 10763"/>
                    <a:gd name="connsiteX5" fmla="*/ 6667 w 10382"/>
                    <a:gd name="connsiteY5" fmla="*/ 0 h 10763"/>
                    <a:gd name="connsiteX6" fmla="*/ 4191 w 10382"/>
                    <a:gd name="connsiteY6" fmla="*/ 3334 h 10763"/>
                    <a:gd name="connsiteX7" fmla="*/ 286 w 10382"/>
                    <a:gd name="connsiteY7" fmla="*/ 1715 h 10763"/>
                    <a:gd name="connsiteX8" fmla="*/ 2667 w 10382"/>
                    <a:gd name="connsiteY8" fmla="*/ 5144 h 10763"/>
                    <a:gd name="connsiteX9" fmla="*/ 0 w 10382"/>
                    <a:gd name="connsiteY9" fmla="*/ 8382 h 10763"/>
                    <a:gd name="connsiteX10" fmla="*/ 4000 w 10382"/>
                    <a:gd name="connsiteY10" fmla="*/ 7144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763">
                      <a:moveTo>
                        <a:pt x="4000" y="7144"/>
                      </a:moveTo>
                      <a:lnTo>
                        <a:pt x="6191" y="10763"/>
                      </a:lnTo>
                      <a:lnTo>
                        <a:pt x="6286" y="6572"/>
                      </a:lnTo>
                      <a:lnTo>
                        <a:pt x="10382" y="5525"/>
                      </a:lnTo>
                      <a:lnTo>
                        <a:pt x="6382" y="4191"/>
                      </a:lnTo>
                      <a:lnTo>
                        <a:pt x="6667" y="0"/>
                      </a:lnTo>
                      <a:lnTo>
                        <a:pt x="4191" y="3334"/>
                      </a:lnTo>
                      <a:lnTo>
                        <a:pt x="286" y="1715"/>
                      </a:lnTo>
                      <a:lnTo>
                        <a:pt x="2667" y="5144"/>
                      </a:lnTo>
                      <a:lnTo>
                        <a:pt x="0" y="8382"/>
                      </a:lnTo>
                      <a:lnTo>
                        <a:pt x="4000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8" name="Freeform: Shape 1857">
                  <a:extLst>
                    <a:ext uri="{FF2B5EF4-FFF2-40B4-BE49-F238E27FC236}">
                      <a16:creationId xmlns:a16="http://schemas.microsoft.com/office/drawing/2014/main" id="{13117069-0526-1E05-0256-E513E263CE18}"/>
                    </a:ext>
                  </a:extLst>
                </p:cNvPr>
                <p:cNvSpPr/>
                <p:nvPr/>
              </p:nvSpPr>
              <p:spPr>
                <a:xfrm>
                  <a:off x="11294737" y="1970014"/>
                  <a:ext cx="10858" cy="10572"/>
                </a:xfrm>
                <a:custGeom>
                  <a:avLst/>
                  <a:gdLst>
                    <a:gd name="connsiteX0" fmla="*/ 4286 w 10858"/>
                    <a:gd name="connsiteY0" fmla="*/ 6382 h 10572"/>
                    <a:gd name="connsiteX1" fmla="*/ 5239 w 10858"/>
                    <a:gd name="connsiteY1" fmla="*/ 10573 h 10572"/>
                    <a:gd name="connsiteX2" fmla="*/ 6668 w 10858"/>
                    <a:gd name="connsiteY2" fmla="*/ 6572 h 10572"/>
                    <a:gd name="connsiteX3" fmla="*/ 10859 w 10858"/>
                    <a:gd name="connsiteY3" fmla="*/ 6858 h 10572"/>
                    <a:gd name="connsiteX4" fmla="*/ 7525 w 10858"/>
                    <a:gd name="connsiteY4" fmla="*/ 4286 h 10572"/>
                    <a:gd name="connsiteX5" fmla="*/ 9144 w 10858"/>
                    <a:gd name="connsiteY5" fmla="*/ 286 h 10572"/>
                    <a:gd name="connsiteX6" fmla="*/ 5620 w 10858"/>
                    <a:gd name="connsiteY6" fmla="*/ 2762 h 10572"/>
                    <a:gd name="connsiteX7" fmla="*/ 2381 w 10858"/>
                    <a:gd name="connsiteY7" fmla="*/ 0 h 10572"/>
                    <a:gd name="connsiteX8" fmla="*/ 3620 w 10858"/>
                    <a:gd name="connsiteY8" fmla="*/ 4096 h 10572"/>
                    <a:gd name="connsiteX9" fmla="*/ 0 w 10858"/>
                    <a:gd name="connsiteY9" fmla="*/ 6287 h 10572"/>
                    <a:gd name="connsiteX10" fmla="*/ 4286 w 10858"/>
                    <a:gd name="connsiteY10" fmla="*/ 6382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0572">
                      <a:moveTo>
                        <a:pt x="4286" y="6382"/>
                      </a:moveTo>
                      <a:lnTo>
                        <a:pt x="5239" y="10573"/>
                      </a:lnTo>
                      <a:lnTo>
                        <a:pt x="6668" y="6572"/>
                      </a:lnTo>
                      <a:lnTo>
                        <a:pt x="10859" y="6858"/>
                      </a:lnTo>
                      <a:lnTo>
                        <a:pt x="7525" y="4286"/>
                      </a:lnTo>
                      <a:lnTo>
                        <a:pt x="9144" y="286"/>
                      </a:lnTo>
                      <a:lnTo>
                        <a:pt x="5620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287"/>
                      </a:lnTo>
                      <a:lnTo>
                        <a:pt x="4286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59" name="Freeform: Shape 1858">
                  <a:extLst>
                    <a:ext uri="{FF2B5EF4-FFF2-40B4-BE49-F238E27FC236}">
                      <a16:creationId xmlns:a16="http://schemas.microsoft.com/office/drawing/2014/main" id="{B5C70557-B304-1E5D-2C62-F2A84B7AEE5D}"/>
                    </a:ext>
                  </a:extLst>
                </p:cNvPr>
                <p:cNvSpPr/>
                <p:nvPr/>
              </p:nvSpPr>
              <p:spPr>
                <a:xfrm>
                  <a:off x="11247397" y="1794278"/>
                  <a:ext cx="10667" cy="11048"/>
                </a:xfrm>
                <a:custGeom>
                  <a:avLst/>
                  <a:gdLst>
                    <a:gd name="connsiteX0" fmla="*/ 4001 w 10667"/>
                    <a:gd name="connsiteY0" fmla="*/ 6763 h 11048"/>
                    <a:gd name="connsiteX1" fmla="*/ 3715 w 10667"/>
                    <a:gd name="connsiteY1" fmla="*/ 11049 h 11048"/>
                    <a:gd name="connsiteX2" fmla="*/ 6287 w 10667"/>
                    <a:gd name="connsiteY2" fmla="*/ 7620 h 11048"/>
                    <a:gd name="connsiteX3" fmla="*/ 10287 w 10667"/>
                    <a:gd name="connsiteY3" fmla="*/ 9239 h 11048"/>
                    <a:gd name="connsiteX4" fmla="*/ 7811 w 10667"/>
                    <a:gd name="connsiteY4" fmla="*/ 5715 h 11048"/>
                    <a:gd name="connsiteX5" fmla="*/ 10668 w 10667"/>
                    <a:gd name="connsiteY5" fmla="*/ 2381 h 11048"/>
                    <a:gd name="connsiteX6" fmla="*/ 6477 w 10667"/>
                    <a:gd name="connsiteY6" fmla="*/ 3619 h 11048"/>
                    <a:gd name="connsiteX7" fmla="*/ 4286 w 10667"/>
                    <a:gd name="connsiteY7" fmla="*/ 0 h 11048"/>
                    <a:gd name="connsiteX8" fmla="*/ 4191 w 10667"/>
                    <a:gd name="connsiteY8" fmla="*/ 4286 h 11048"/>
                    <a:gd name="connsiteX9" fmla="*/ 0 w 10667"/>
                    <a:gd name="connsiteY9" fmla="*/ 5334 h 11048"/>
                    <a:gd name="connsiteX10" fmla="*/ 4001 w 10667"/>
                    <a:gd name="connsiteY10" fmla="*/ 6763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1048">
                      <a:moveTo>
                        <a:pt x="4001" y="6763"/>
                      </a:moveTo>
                      <a:lnTo>
                        <a:pt x="3715" y="11049"/>
                      </a:lnTo>
                      <a:lnTo>
                        <a:pt x="6287" y="7620"/>
                      </a:lnTo>
                      <a:lnTo>
                        <a:pt x="10287" y="9239"/>
                      </a:lnTo>
                      <a:lnTo>
                        <a:pt x="7811" y="5715"/>
                      </a:lnTo>
                      <a:lnTo>
                        <a:pt x="10668" y="2381"/>
                      </a:lnTo>
                      <a:lnTo>
                        <a:pt x="6477" y="3619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01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0" name="Freeform: Shape 1859">
                  <a:extLst>
                    <a:ext uri="{FF2B5EF4-FFF2-40B4-BE49-F238E27FC236}">
                      <a16:creationId xmlns:a16="http://schemas.microsoft.com/office/drawing/2014/main" id="{7DB1FFE9-D147-CC54-C93B-BAA0519D2729}"/>
                    </a:ext>
                  </a:extLst>
                </p:cNvPr>
                <p:cNvSpPr/>
                <p:nvPr/>
              </p:nvSpPr>
              <p:spPr>
                <a:xfrm>
                  <a:off x="11242539" y="2034308"/>
                  <a:ext cx="11144" cy="10763"/>
                </a:xfrm>
                <a:custGeom>
                  <a:avLst/>
                  <a:gdLst>
                    <a:gd name="connsiteX0" fmla="*/ 3429 w 11144"/>
                    <a:gd name="connsiteY0" fmla="*/ 6382 h 10763"/>
                    <a:gd name="connsiteX1" fmla="*/ 1810 w 11144"/>
                    <a:gd name="connsiteY1" fmla="*/ 10382 h 10763"/>
                    <a:gd name="connsiteX2" fmla="*/ 5429 w 11144"/>
                    <a:gd name="connsiteY2" fmla="*/ 7906 h 10763"/>
                    <a:gd name="connsiteX3" fmla="*/ 8763 w 11144"/>
                    <a:gd name="connsiteY3" fmla="*/ 10763 h 10763"/>
                    <a:gd name="connsiteX4" fmla="*/ 7429 w 11144"/>
                    <a:gd name="connsiteY4" fmla="*/ 6572 h 10763"/>
                    <a:gd name="connsiteX5" fmla="*/ 11144 w 11144"/>
                    <a:gd name="connsiteY5" fmla="*/ 4286 h 10763"/>
                    <a:gd name="connsiteX6" fmla="*/ 6763 w 11144"/>
                    <a:gd name="connsiteY6" fmla="*/ 4191 h 10763"/>
                    <a:gd name="connsiteX7" fmla="*/ 5810 w 11144"/>
                    <a:gd name="connsiteY7" fmla="*/ 0 h 10763"/>
                    <a:gd name="connsiteX8" fmla="*/ 4382 w 11144"/>
                    <a:gd name="connsiteY8" fmla="*/ 4096 h 10763"/>
                    <a:gd name="connsiteX9" fmla="*/ 0 w 11144"/>
                    <a:gd name="connsiteY9" fmla="*/ 3715 h 10763"/>
                    <a:gd name="connsiteX10" fmla="*/ 3429 w 11144"/>
                    <a:gd name="connsiteY10" fmla="*/ 638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429" y="6382"/>
                      </a:moveTo>
                      <a:lnTo>
                        <a:pt x="1810" y="10382"/>
                      </a:lnTo>
                      <a:lnTo>
                        <a:pt x="5429" y="7906"/>
                      </a:lnTo>
                      <a:lnTo>
                        <a:pt x="8763" y="10763"/>
                      </a:lnTo>
                      <a:lnTo>
                        <a:pt x="7429" y="6572"/>
                      </a:lnTo>
                      <a:lnTo>
                        <a:pt x="11144" y="4286"/>
                      </a:lnTo>
                      <a:lnTo>
                        <a:pt x="6763" y="4191"/>
                      </a:lnTo>
                      <a:lnTo>
                        <a:pt x="5810" y="0"/>
                      </a:lnTo>
                      <a:lnTo>
                        <a:pt x="4382" y="4096"/>
                      </a:lnTo>
                      <a:lnTo>
                        <a:pt x="0" y="3715"/>
                      </a:lnTo>
                      <a:lnTo>
                        <a:pt x="3429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1" name="Freeform: Shape 1860">
                  <a:extLst>
                    <a:ext uri="{FF2B5EF4-FFF2-40B4-BE49-F238E27FC236}">
                      <a16:creationId xmlns:a16="http://schemas.microsoft.com/office/drawing/2014/main" id="{A2248D7E-415D-CC61-BC12-4DB7AE55CE75}"/>
                    </a:ext>
                  </a:extLst>
                </p:cNvPr>
                <p:cNvSpPr/>
                <p:nvPr/>
              </p:nvSpPr>
              <p:spPr>
                <a:xfrm>
                  <a:off x="11162148" y="1721221"/>
                  <a:ext cx="10858" cy="11239"/>
                </a:xfrm>
                <a:custGeom>
                  <a:avLst/>
                  <a:gdLst>
                    <a:gd name="connsiteX0" fmla="*/ 2858 w 10858"/>
                    <a:gd name="connsiteY0" fmla="*/ 5429 h 11239"/>
                    <a:gd name="connsiteX1" fmla="*/ 0 w 10858"/>
                    <a:gd name="connsiteY1" fmla="*/ 8763 h 11239"/>
                    <a:gd name="connsiteX2" fmla="*/ 4191 w 10858"/>
                    <a:gd name="connsiteY2" fmla="*/ 7525 h 11239"/>
                    <a:gd name="connsiteX3" fmla="*/ 6572 w 10858"/>
                    <a:gd name="connsiteY3" fmla="*/ 11240 h 11239"/>
                    <a:gd name="connsiteX4" fmla="*/ 6572 w 10858"/>
                    <a:gd name="connsiteY4" fmla="*/ 6858 h 11239"/>
                    <a:gd name="connsiteX5" fmla="*/ 10859 w 10858"/>
                    <a:gd name="connsiteY5" fmla="*/ 5810 h 11239"/>
                    <a:gd name="connsiteX6" fmla="*/ 6763 w 10858"/>
                    <a:gd name="connsiteY6" fmla="*/ 4382 h 11239"/>
                    <a:gd name="connsiteX7" fmla="*/ 7049 w 10858"/>
                    <a:gd name="connsiteY7" fmla="*/ 0 h 11239"/>
                    <a:gd name="connsiteX8" fmla="*/ 4382 w 10858"/>
                    <a:gd name="connsiteY8" fmla="*/ 3524 h 11239"/>
                    <a:gd name="connsiteX9" fmla="*/ 381 w 10858"/>
                    <a:gd name="connsiteY9" fmla="*/ 1810 h 11239"/>
                    <a:gd name="connsiteX10" fmla="*/ 2858 w 10858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2858" y="5429"/>
                      </a:moveTo>
                      <a:lnTo>
                        <a:pt x="0" y="8763"/>
                      </a:lnTo>
                      <a:lnTo>
                        <a:pt x="4191" y="7525"/>
                      </a:lnTo>
                      <a:lnTo>
                        <a:pt x="6572" y="11240"/>
                      </a:lnTo>
                      <a:lnTo>
                        <a:pt x="6572" y="6858"/>
                      </a:lnTo>
                      <a:lnTo>
                        <a:pt x="10859" y="5810"/>
                      </a:lnTo>
                      <a:lnTo>
                        <a:pt x="6763" y="4382"/>
                      </a:lnTo>
                      <a:lnTo>
                        <a:pt x="7049" y="0"/>
                      </a:lnTo>
                      <a:lnTo>
                        <a:pt x="4382" y="3524"/>
                      </a:lnTo>
                      <a:lnTo>
                        <a:pt x="381" y="1810"/>
                      </a:lnTo>
                      <a:lnTo>
                        <a:pt x="2858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2" name="Freeform: Shape 1861">
                  <a:extLst>
                    <a:ext uri="{FF2B5EF4-FFF2-40B4-BE49-F238E27FC236}">
                      <a16:creationId xmlns:a16="http://schemas.microsoft.com/office/drawing/2014/main" id="{B54C1AA1-F3DC-CD01-E6AE-1DD7FD6E3E65}"/>
                    </a:ext>
                  </a:extLst>
                </p:cNvPr>
                <p:cNvSpPr/>
                <p:nvPr/>
              </p:nvSpPr>
              <p:spPr>
                <a:xfrm>
                  <a:off x="11210440" y="2126605"/>
                  <a:ext cx="11334" cy="10953"/>
                </a:xfrm>
                <a:custGeom>
                  <a:avLst/>
                  <a:gdLst>
                    <a:gd name="connsiteX0" fmla="*/ 3715 w 11334"/>
                    <a:gd name="connsiteY0" fmla="*/ 4286 h 10953"/>
                    <a:gd name="connsiteX1" fmla="*/ 0 w 11334"/>
                    <a:gd name="connsiteY1" fmla="*/ 6572 h 10953"/>
                    <a:gd name="connsiteX2" fmla="*/ 4381 w 11334"/>
                    <a:gd name="connsiteY2" fmla="*/ 6667 h 10953"/>
                    <a:gd name="connsiteX3" fmla="*/ 5429 w 11334"/>
                    <a:gd name="connsiteY3" fmla="*/ 10954 h 10953"/>
                    <a:gd name="connsiteX4" fmla="*/ 6953 w 11334"/>
                    <a:gd name="connsiteY4" fmla="*/ 6763 h 10953"/>
                    <a:gd name="connsiteX5" fmla="*/ 11335 w 11334"/>
                    <a:gd name="connsiteY5" fmla="*/ 7144 h 10953"/>
                    <a:gd name="connsiteX6" fmla="*/ 7811 w 11334"/>
                    <a:gd name="connsiteY6" fmla="*/ 4477 h 10953"/>
                    <a:gd name="connsiteX7" fmla="*/ 9430 w 11334"/>
                    <a:gd name="connsiteY7" fmla="*/ 286 h 10953"/>
                    <a:gd name="connsiteX8" fmla="*/ 5810 w 11334"/>
                    <a:gd name="connsiteY8" fmla="*/ 2858 h 10953"/>
                    <a:gd name="connsiteX9" fmla="*/ 2477 w 11334"/>
                    <a:gd name="connsiteY9" fmla="*/ 0 h 10953"/>
                    <a:gd name="connsiteX10" fmla="*/ 3715 w 11334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715" y="4286"/>
                      </a:moveTo>
                      <a:lnTo>
                        <a:pt x="0" y="6572"/>
                      </a:lnTo>
                      <a:lnTo>
                        <a:pt x="4381" y="6667"/>
                      </a:lnTo>
                      <a:lnTo>
                        <a:pt x="5429" y="10954"/>
                      </a:lnTo>
                      <a:lnTo>
                        <a:pt x="6953" y="6763"/>
                      </a:lnTo>
                      <a:lnTo>
                        <a:pt x="11335" y="7144"/>
                      </a:lnTo>
                      <a:lnTo>
                        <a:pt x="7811" y="4477"/>
                      </a:lnTo>
                      <a:lnTo>
                        <a:pt x="9430" y="286"/>
                      </a:lnTo>
                      <a:lnTo>
                        <a:pt x="5810" y="2858"/>
                      </a:lnTo>
                      <a:lnTo>
                        <a:pt x="2477" y="0"/>
                      </a:lnTo>
                      <a:lnTo>
                        <a:pt x="3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3" name="Freeform: Shape 1862">
                  <a:extLst>
                    <a:ext uri="{FF2B5EF4-FFF2-40B4-BE49-F238E27FC236}">
                      <a16:creationId xmlns:a16="http://schemas.microsoft.com/office/drawing/2014/main" id="{8B2F37B8-55AE-DF8C-AD18-8AE93497A452}"/>
                    </a:ext>
                  </a:extLst>
                </p:cNvPr>
                <p:cNvSpPr/>
                <p:nvPr/>
              </p:nvSpPr>
              <p:spPr>
                <a:xfrm>
                  <a:off x="11127192" y="1803326"/>
                  <a:ext cx="11049" cy="11525"/>
                </a:xfrm>
                <a:custGeom>
                  <a:avLst/>
                  <a:gdLst>
                    <a:gd name="connsiteX0" fmla="*/ 4286 w 11049"/>
                    <a:gd name="connsiteY0" fmla="*/ 4477 h 11525"/>
                    <a:gd name="connsiteX1" fmla="*/ 0 w 11049"/>
                    <a:gd name="connsiteY1" fmla="*/ 5525 h 11525"/>
                    <a:gd name="connsiteX2" fmla="*/ 4191 w 11049"/>
                    <a:gd name="connsiteY2" fmla="*/ 7049 h 11525"/>
                    <a:gd name="connsiteX3" fmla="*/ 3905 w 11049"/>
                    <a:gd name="connsiteY3" fmla="*/ 11525 h 11525"/>
                    <a:gd name="connsiteX4" fmla="*/ 6572 w 11049"/>
                    <a:gd name="connsiteY4" fmla="*/ 7906 h 11525"/>
                    <a:gd name="connsiteX5" fmla="*/ 10668 w 11049"/>
                    <a:gd name="connsiteY5" fmla="*/ 9620 h 11525"/>
                    <a:gd name="connsiteX6" fmla="*/ 8191 w 11049"/>
                    <a:gd name="connsiteY6" fmla="*/ 5906 h 11525"/>
                    <a:gd name="connsiteX7" fmla="*/ 11049 w 11049"/>
                    <a:gd name="connsiteY7" fmla="*/ 2572 h 11525"/>
                    <a:gd name="connsiteX8" fmla="*/ 6763 w 11049"/>
                    <a:gd name="connsiteY8" fmla="*/ 3810 h 11525"/>
                    <a:gd name="connsiteX9" fmla="*/ 4381 w 11049"/>
                    <a:gd name="connsiteY9" fmla="*/ 0 h 11525"/>
                    <a:gd name="connsiteX10" fmla="*/ 4286 w 11049"/>
                    <a:gd name="connsiteY10" fmla="*/ 4477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525">
                      <a:moveTo>
                        <a:pt x="4286" y="4477"/>
                      </a:moveTo>
                      <a:lnTo>
                        <a:pt x="0" y="5525"/>
                      </a:lnTo>
                      <a:lnTo>
                        <a:pt x="4191" y="7049"/>
                      </a:lnTo>
                      <a:lnTo>
                        <a:pt x="3905" y="11525"/>
                      </a:lnTo>
                      <a:lnTo>
                        <a:pt x="6572" y="7906"/>
                      </a:lnTo>
                      <a:lnTo>
                        <a:pt x="10668" y="9620"/>
                      </a:lnTo>
                      <a:lnTo>
                        <a:pt x="8191" y="5906"/>
                      </a:lnTo>
                      <a:lnTo>
                        <a:pt x="11049" y="2572"/>
                      </a:lnTo>
                      <a:lnTo>
                        <a:pt x="6763" y="3810"/>
                      </a:lnTo>
                      <a:lnTo>
                        <a:pt x="4381" y="0"/>
                      </a:lnTo>
                      <a:lnTo>
                        <a:pt x="4286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4" name="Freeform: Shape 1863">
                  <a:extLst>
                    <a:ext uri="{FF2B5EF4-FFF2-40B4-BE49-F238E27FC236}">
                      <a16:creationId xmlns:a16="http://schemas.microsoft.com/office/drawing/2014/main" id="{DCA497F5-5002-39EB-B1D6-52D12F38923E}"/>
                    </a:ext>
                  </a:extLst>
                </p:cNvPr>
                <p:cNvSpPr/>
                <p:nvPr/>
              </p:nvSpPr>
              <p:spPr>
                <a:xfrm>
                  <a:off x="11093473" y="1756082"/>
                  <a:ext cx="11620" cy="11239"/>
                </a:xfrm>
                <a:custGeom>
                  <a:avLst/>
                  <a:gdLst>
                    <a:gd name="connsiteX0" fmla="*/ 4477 w 11620"/>
                    <a:gd name="connsiteY0" fmla="*/ 4286 h 11239"/>
                    <a:gd name="connsiteX1" fmla="*/ 0 w 11620"/>
                    <a:gd name="connsiteY1" fmla="*/ 3905 h 11239"/>
                    <a:gd name="connsiteX2" fmla="*/ 3620 w 11620"/>
                    <a:gd name="connsiteY2" fmla="*/ 6668 h 11239"/>
                    <a:gd name="connsiteX3" fmla="*/ 1905 w 11620"/>
                    <a:gd name="connsiteY3" fmla="*/ 10859 h 11239"/>
                    <a:gd name="connsiteX4" fmla="*/ 5620 w 11620"/>
                    <a:gd name="connsiteY4" fmla="*/ 8287 h 11239"/>
                    <a:gd name="connsiteX5" fmla="*/ 9049 w 11620"/>
                    <a:gd name="connsiteY5" fmla="*/ 11240 h 11239"/>
                    <a:gd name="connsiteX6" fmla="*/ 7715 w 11620"/>
                    <a:gd name="connsiteY6" fmla="*/ 6858 h 11239"/>
                    <a:gd name="connsiteX7" fmla="*/ 11621 w 11620"/>
                    <a:gd name="connsiteY7" fmla="*/ 4477 h 11239"/>
                    <a:gd name="connsiteX8" fmla="*/ 7048 w 11620"/>
                    <a:gd name="connsiteY8" fmla="*/ 4382 h 11239"/>
                    <a:gd name="connsiteX9" fmla="*/ 6001 w 11620"/>
                    <a:gd name="connsiteY9" fmla="*/ 0 h 11239"/>
                    <a:gd name="connsiteX10" fmla="*/ 4477 w 11620"/>
                    <a:gd name="connsiteY10" fmla="*/ 4286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239">
                      <a:moveTo>
                        <a:pt x="4477" y="4286"/>
                      </a:moveTo>
                      <a:lnTo>
                        <a:pt x="0" y="3905"/>
                      </a:lnTo>
                      <a:lnTo>
                        <a:pt x="3620" y="6668"/>
                      </a:lnTo>
                      <a:lnTo>
                        <a:pt x="1905" y="10859"/>
                      </a:lnTo>
                      <a:lnTo>
                        <a:pt x="5620" y="8287"/>
                      </a:lnTo>
                      <a:lnTo>
                        <a:pt x="9049" y="11240"/>
                      </a:lnTo>
                      <a:lnTo>
                        <a:pt x="7715" y="6858"/>
                      </a:lnTo>
                      <a:lnTo>
                        <a:pt x="11621" y="4477"/>
                      </a:lnTo>
                      <a:lnTo>
                        <a:pt x="7048" y="4382"/>
                      </a:lnTo>
                      <a:lnTo>
                        <a:pt x="6001" y="0"/>
                      </a:lnTo>
                      <a:lnTo>
                        <a:pt x="447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5" name="Freeform: Shape 1864">
                  <a:extLst>
                    <a:ext uri="{FF2B5EF4-FFF2-40B4-BE49-F238E27FC236}">
                      <a16:creationId xmlns:a16="http://schemas.microsoft.com/office/drawing/2014/main" id="{88E85821-CCBD-09A9-4F74-62EBABF552D4}"/>
                    </a:ext>
                  </a:extLst>
                </p:cNvPr>
                <p:cNvSpPr/>
                <p:nvPr/>
              </p:nvSpPr>
              <p:spPr>
                <a:xfrm>
                  <a:off x="11058612" y="1704171"/>
                  <a:ext cx="11334" cy="11715"/>
                </a:xfrm>
                <a:custGeom>
                  <a:avLst/>
                  <a:gdLst>
                    <a:gd name="connsiteX0" fmla="*/ 4572 w 11334"/>
                    <a:gd name="connsiteY0" fmla="*/ 3619 h 11715"/>
                    <a:gd name="connsiteX1" fmla="*/ 381 w 11334"/>
                    <a:gd name="connsiteY1" fmla="*/ 1905 h 11715"/>
                    <a:gd name="connsiteX2" fmla="*/ 2953 w 11334"/>
                    <a:gd name="connsiteY2" fmla="*/ 5620 h 11715"/>
                    <a:gd name="connsiteX3" fmla="*/ 0 w 11334"/>
                    <a:gd name="connsiteY3" fmla="*/ 9144 h 11715"/>
                    <a:gd name="connsiteX4" fmla="*/ 4382 w 11334"/>
                    <a:gd name="connsiteY4" fmla="*/ 7810 h 11715"/>
                    <a:gd name="connsiteX5" fmla="*/ 6763 w 11334"/>
                    <a:gd name="connsiteY5" fmla="*/ 11716 h 11715"/>
                    <a:gd name="connsiteX6" fmla="*/ 6858 w 11334"/>
                    <a:gd name="connsiteY6" fmla="*/ 7144 h 11715"/>
                    <a:gd name="connsiteX7" fmla="*/ 11335 w 11334"/>
                    <a:gd name="connsiteY7" fmla="*/ 6096 h 11715"/>
                    <a:gd name="connsiteX8" fmla="*/ 7049 w 11334"/>
                    <a:gd name="connsiteY8" fmla="*/ 4572 h 11715"/>
                    <a:gd name="connsiteX9" fmla="*/ 7334 w 11334"/>
                    <a:gd name="connsiteY9" fmla="*/ 0 h 11715"/>
                    <a:gd name="connsiteX10" fmla="*/ 4572 w 11334"/>
                    <a:gd name="connsiteY10" fmla="*/ 3619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715">
                      <a:moveTo>
                        <a:pt x="4572" y="3619"/>
                      </a:moveTo>
                      <a:lnTo>
                        <a:pt x="381" y="1905"/>
                      </a:lnTo>
                      <a:lnTo>
                        <a:pt x="2953" y="5620"/>
                      </a:lnTo>
                      <a:lnTo>
                        <a:pt x="0" y="9144"/>
                      </a:lnTo>
                      <a:lnTo>
                        <a:pt x="4382" y="7810"/>
                      </a:lnTo>
                      <a:lnTo>
                        <a:pt x="6763" y="11716"/>
                      </a:lnTo>
                      <a:lnTo>
                        <a:pt x="6858" y="7144"/>
                      </a:lnTo>
                      <a:lnTo>
                        <a:pt x="11335" y="6096"/>
                      </a:lnTo>
                      <a:lnTo>
                        <a:pt x="7049" y="4572"/>
                      </a:lnTo>
                      <a:lnTo>
                        <a:pt x="7334" y="0"/>
                      </a:lnTo>
                      <a:lnTo>
                        <a:pt x="4572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6" name="Freeform: Shape 1865">
                  <a:extLst>
                    <a:ext uri="{FF2B5EF4-FFF2-40B4-BE49-F238E27FC236}">
                      <a16:creationId xmlns:a16="http://schemas.microsoft.com/office/drawing/2014/main" id="{C8AB0DD4-22B7-DA11-A6EC-773FF881D3A7}"/>
                    </a:ext>
                  </a:extLst>
                </p:cNvPr>
                <p:cNvSpPr/>
                <p:nvPr/>
              </p:nvSpPr>
              <p:spPr>
                <a:xfrm>
                  <a:off x="11077852" y="1862953"/>
                  <a:ext cx="11906" cy="11334"/>
                </a:xfrm>
                <a:custGeom>
                  <a:avLst/>
                  <a:gdLst>
                    <a:gd name="connsiteX0" fmla="*/ 6191 w 11906"/>
                    <a:gd name="connsiteY0" fmla="*/ 2953 h 11334"/>
                    <a:gd name="connsiteX1" fmla="*/ 2667 w 11906"/>
                    <a:gd name="connsiteY1" fmla="*/ 0 h 11334"/>
                    <a:gd name="connsiteX2" fmla="*/ 4000 w 11906"/>
                    <a:gd name="connsiteY2" fmla="*/ 4381 h 11334"/>
                    <a:gd name="connsiteX3" fmla="*/ 0 w 11906"/>
                    <a:gd name="connsiteY3" fmla="*/ 6858 h 11334"/>
                    <a:gd name="connsiteX4" fmla="*/ 4667 w 11906"/>
                    <a:gd name="connsiteY4" fmla="*/ 6953 h 11334"/>
                    <a:gd name="connsiteX5" fmla="*/ 5715 w 11906"/>
                    <a:gd name="connsiteY5" fmla="*/ 11335 h 11334"/>
                    <a:gd name="connsiteX6" fmla="*/ 7239 w 11906"/>
                    <a:gd name="connsiteY6" fmla="*/ 7048 h 11334"/>
                    <a:gd name="connsiteX7" fmla="*/ 11906 w 11906"/>
                    <a:gd name="connsiteY7" fmla="*/ 7334 h 11334"/>
                    <a:gd name="connsiteX8" fmla="*/ 8191 w 11906"/>
                    <a:gd name="connsiteY8" fmla="*/ 4572 h 11334"/>
                    <a:gd name="connsiteX9" fmla="*/ 9906 w 11906"/>
                    <a:gd name="connsiteY9" fmla="*/ 286 h 11334"/>
                    <a:gd name="connsiteX10" fmla="*/ 6191 w 11906"/>
                    <a:gd name="connsiteY10" fmla="*/ 2953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906" h="11334">
                      <a:moveTo>
                        <a:pt x="6191" y="2953"/>
                      </a:moveTo>
                      <a:lnTo>
                        <a:pt x="2667" y="0"/>
                      </a:lnTo>
                      <a:lnTo>
                        <a:pt x="4000" y="4381"/>
                      </a:lnTo>
                      <a:lnTo>
                        <a:pt x="0" y="6858"/>
                      </a:lnTo>
                      <a:lnTo>
                        <a:pt x="4667" y="6953"/>
                      </a:lnTo>
                      <a:lnTo>
                        <a:pt x="5715" y="11335"/>
                      </a:lnTo>
                      <a:lnTo>
                        <a:pt x="7239" y="7048"/>
                      </a:lnTo>
                      <a:lnTo>
                        <a:pt x="11906" y="7334"/>
                      </a:lnTo>
                      <a:lnTo>
                        <a:pt x="8191" y="4572"/>
                      </a:lnTo>
                      <a:lnTo>
                        <a:pt x="9906" y="286"/>
                      </a:lnTo>
                      <a:lnTo>
                        <a:pt x="6191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7" name="Freeform: Shape 1866">
                  <a:extLst>
                    <a:ext uri="{FF2B5EF4-FFF2-40B4-BE49-F238E27FC236}">
                      <a16:creationId xmlns:a16="http://schemas.microsoft.com/office/drawing/2014/main" id="{81073EEB-815A-718F-23B5-1B4CC7515077}"/>
                    </a:ext>
                  </a:extLst>
                </p:cNvPr>
                <p:cNvSpPr/>
                <p:nvPr/>
              </p:nvSpPr>
              <p:spPr>
                <a:xfrm>
                  <a:off x="11057183" y="2032879"/>
                  <a:ext cx="11525" cy="11906"/>
                </a:xfrm>
                <a:custGeom>
                  <a:avLst/>
                  <a:gdLst>
                    <a:gd name="connsiteX0" fmla="*/ 7144 w 11525"/>
                    <a:gd name="connsiteY0" fmla="*/ 4000 h 11906"/>
                    <a:gd name="connsiteX1" fmla="*/ 4667 w 11525"/>
                    <a:gd name="connsiteY1" fmla="*/ 0 h 11906"/>
                    <a:gd name="connsiteX2" fmla="*/ 4572 w 11525"/>
                    <a:gd name="connsiteY2" fmla="*/ 4667 h 11906"/>
                    <a:gd name="connsiteX3" fmla="*/ 0 w 11525"/>
                    <a:gd name="connsiteY3" fmla="*/ 5810 h 11906"/>
                    <a:gd name="connsiteX4" fmla="*/ 4477 w 11525"/>
                    <a:gd name="connsiteY4" fmla="*/ 7334 h 11906"/>
                    <a:gd name="connsiteX5" fmla="*/ 4096 w 11525"/>
                    <a:gd name="connsiteY5" fmla="*/ 11906 h 11906"/>
                    <a:gd name="connsiteX6" fmla="*/ 6953 w 11525"/>
                    <a:gd name="connsiteY6" fmla="*/ 8287 h 11906"/>
                    <a:gd name="connsiteX7" fmla="*/ 11239 w 11525"/>
                    <a:gd name="connsiteY7" fmla="*/ 10001 h 11906"/>
                    <a:gd name="connsiteX8" fmla="*/ 8572 w 11525"/>
                    <a:gd name="connsiteY8" fmla="*/ 6191 h 11906"/>
                    <a:gd name="connsiteX9" fmla="*/ 11525 w 11525"/>
                    <a:gd name="connsiteY9" fmla="*/ 2667 h 11906"/>
                    <a:gd name="connsiteX10" fmla="*/ 7144 w 11525"/>
                    <a:gd name="connsiteY10" fmla="*/ 4000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906">
                      <a:moveTo>
                        <a:pt x="7144" y="4000"/>
                      </a:moveTo>
                      <a:lnTo>
                        <a:pt x="4667" y="0"/>
                      </a:lnTo>
                      <a:lnTo>
                        <a:pt x="4572" y="4667"/>
                      </a:lnTo>
                      <a:lnTo>
                        <a:pt x="0" y="5810"/>
                      </a:lnTo>
                      <a:lnTo>
                        <a:pt x="4477" y="7334"/>
                      </a:lnTo>
                      <a:lnTo>
                        <a:pt x="4096" y="11906"/>
                      </a:lnTo>
                      <a:lnTo>
                        <a:pt x="6953" y="8287"/>
                      </a:lnTo>
                      <a:lnTo>
                        <a:pt x="11239" y="10001"/>
                      </a:lnTo>
                      <a:lnTo>
                        <a:pt x="8572" y="6191"/>
                      </a:lnTo>
                      <a:lnTo>
                        <a:pt x="11525" y="2667"/>
                      </a:lnTo>
                      <a:lnTo>
                        <a:pt x="7144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8" name="Freeform: Shape 1867">
                  <a:extLst>
                    <a:ext uri="{FF2B5EF4-FFF2-40B4-BE49-F238E27FC236}">
                      <a16:creationId xmlns:a16="http://schemas.microsoft.com/office/drawing/2014/main" id="{69240CE8-F6F7-413A-11DB-856F56D44400}"/>
                    </a:ext>
                  </a:extLst>
                </p:cNvPr>
                <p:cNvSpPr/>
                <p:nvPr/>
              </p:nvSpPr>
              <p:spPr>
                <a:xfrm>
                  <a:off x="11034704" y="2048595"/>
                  <a:ext cx="12096" cy="11620"/>
                </a:xfrm>
                <a:custGeom>
                  <a:avLst/>
                  <a:gdLst>
                    <a:gd name="connsiteX0" fmla="*/ 7334 w 12096"/>
                    <a:gd name="connsiteY0" fmla="*/ 4477 h 11620"/>
                    <a:gd name="connsiteX1" fmla="*/ 6286 w 12096"/>
                    <a:gd name="connsiteY1" fmla="*/ 0 h 11620"/>
                    <a:gd name="connsiteX2" fmla="*/ 4667 w 12096"/>
                    <a:gd name="connsiteY2" fmla="*/ 4381 h 11620"/>
                    <a:gd name="connsiteX3" fmla="*/ 0 w 12096"/>
                    <a:gd name="connsiteY3" fmla="*/ 4001 h 11620"/>
                    <a:gd name="connsiteX4" fmla="*/ 3715 w 12096"/>
                    <a:gd name="connsiteY4" fmla="*/ 6858 h 11620"/>
                    <a:gd name="connsiteX5" fmla="*/ 2000 w 12096"/>
                    <a:gd name="connsiteY5" fmla="*/ 11240 h 11620"/>
                    <a:gd name="connsiteX6" fmla="*/ 5810 w 12096"/>
                    <a:gd name="connsiteY6" fmla="*/ 8573 h 11620"/>
                    <a:gd name="connsiteX7" fmla="*/ 9430 w 12096"/>
                    <a:gd name="connsiteY7" fmla="*/ 11621 h 11620"/>
                    <a:gd name="connsiteX8" fmla="*/ 8096 w 12096"/>
                    <a:gd name="connsiteY8" fmla="*/ 7144 h 11620"/>
                    <a:gd name="connsiteX9" fmla="*/ 12097 w 12096"/>
                    <a:gd name="connsiteY9" fmla="*/ 4572 h 11620"/>
                    <a:gd name="connsiteX10" fmla="*/ 7334 w 12096"/>
                    <a:gd name="connsiteY10" fmla="*/ 4477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620">
                      <a:moveTo>
                        <a:pt x="7334" y="4477"/>
                      </a:moveTo>
                      <a:lnTo>
                        <a:pt x="6286" y="0"/>
                      </a:lnTo>
                      <a:lnTo>
                        <a:pt x="4667" y="4381"/>
                      </a:lnTo>
                      <a:lnTo>
                        <a:pt x="0" y="4001"/>
                      </a:lnTo>
                      <a:lnTo>
                        <a:pt x="3715" y="6858"/>
                      </a:lnTo>
                      <a:lnTo>
                        <a:pt x="2000" y="11240"/>
                      </a:lnTo>
                      <a:lnTo>
                        <a:pt x="5810" y="8573"/>
                      </a:lnTo>
                      <a:lnTo>
                        <a:pt x="9430" y="11621"/>
                      </a:lnTo>
                      <a:lnTo>
                        <a:pt x="8096" y="7144"/>
                      </a:lnTo>
                      <a:lnTo>
                        <a:pt x="12097" y="4572"/>
                      </a:lnTo>
                      <a:lnTo>
                        <a:pt x="7334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69" name="Freeform: Shape 1868">
                  <a:extLst>
                    <a:ext uri="{FF2B5EF4-FFF2-40B4-BE49-F238E27FC236}">
                      <a16:creationId xmlns:a16="http://schemas.microsoft.com/office/drawing/2014/main" id="{052F564E-0D7F-DEC7-208E-83A5F85B61A0}"/>
                    </a:ext>
                  </a:extLst>
                </p:cNvPr>
                <p:cNvSpPr/>
                <p:nvPr/>
              </p:nvSpPr>
              <p:spPr>
                <a:xfrm>
                  <a:off x="10981745" y="1831330"/>
                  <a:ext cx="11715" cy="12191"/>
                </a:xfrm>
                <a:custGeom>
                  <a:avLst/>
                  <a:gdLst>
                    <a:gd name="connsiteX0" fmla="*/ 7239 w 11715"/>
                    <a:gd name="connsiteY0" fmla="*/ 4763 h 12191"/>
                    <a:gd name="connsiteX1" fmla="*/ 7620 w 11715"/>
                    <a:gd name="connsiteY1" fmla="*/ 0 h 12191"/>
                    <a:gd name="connsiteX2" fmla="*/ 4763 w 11715"/>
                    <a:gd name="connsiteY2" fmla="*/ 3810 h 12191"/>
                    <a:gd name="connsiteX3" fmla="*/ 381 w 11715"/>
                    <a:gd name="connsiteY3" fmla="*/ 2000 h 12191"/>
                    <a:gd name="connsiteX4" fmla="*/ 3048 w 11715"/>
                    <a:gd name="connsiteY4" fmla="*/ 5906 h 12191"/>
                    <a:gd name="connsiteX5" fmla="*/ 0 w 11715"/>
                    <a:gd name="connsiteY5" fmla="*/ 9525 h 12191"/>
                    <a:gd name="connsiteX6" fmla="*/ 4572 w 11715"/>
                    <a:gd name="connsiteY6" fmla="*/ 8192 h 12191"/>
                    <a:gd name="connsiteX7" fmla="*/ 7048 w 11715"/>
                    <a:gd name="connsiteY7" fmla="*/ 12192 h 12191"/>
                    <a:gd name="connsiteX8" fmla="*/ 7144 w 11715"/>
                    <a:gd name="connsiteY8" fmla="*/ 7429 h 12191"/>
                    <a:gd name="connsiteX9" fmla="*/ 11716 w 11715"/>
                    <a:gd name="connsiteY9" fmla="*/ 6287 h 12191"/>
                    <a:gd name="connsiteX10" fmla="*/ 7239 w 11715"/>
                    <a:gd name="connsiteY10" fmla="*/ 4763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715" h="12191">
                      <a:moveTo>
                        <a:pt x="7239" y="4763"/>
                      </a:moveTo>
                      <a:lnTo>
                        <a:pt x="7620" y="0"/>
                      </a:lnTo>
                      <a:lnTo>
                        <a:pt x="4763" y="3810"/>
                      </a:lnTo>
                      <a:lnTo>
                        <a:pt x="381" y="2000"/>
                      </a:lnTo>
                      <a:lnTo>
                        <a:pt x="3048" y="5906"/>
                      </a:lnTo>
                      <a:lnTo>
                        <a:pt x="0" y="9525"/>
                      </a:lnTo>
                      <a:lnTo>
                        <a:pt x="4572" y="8192"/>
                      </a:lnTo>
                      <a:lnTo>
                        <a:pt x="7048" y="12192"/>
                      </a:lnTo>
                      <a:lnTo>
                        <a:pt x="7144" y="7429"/>
                      </a:lnTo>
                      <a:lnTo>
                        <a:pt x="11716" y="6287"/>
                      </a:lnTo>
                      <a:lnTo>
                        <a:pt x="7239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0" name="Freeform: Shape 1869">
                  <a:extLst>
                    <a:ext uri="{FF2B5EF4-FFF2-40B4-BE49-F238E27FC236}">
                      <a16:creationId xmlns:a16="http://schemas.microsoft.com/office/drawing/2014/main" id="{91994B3D-2D8D-2E08-25F9-DAD71027FA9A}"/>
                    </a:ext>
                  </a:extLst>
                </p:cNvPr>
                <p:cNvSpPr/>
                <p:nvPr/>
              </p:nvSpPr>
              <p:spPr>
                <a:xfrm>
                  <a:off x="10969458" y="1879336"/>
                  <a:ext cx="12287" cy="11906"/>
                </a:xfrm>
                <a:custGeom>
                  <a:avLst/>
                  <a:gdLst>
                    <a:gd name="connsiteX0" fmla="*/ 8477 w 12287"/>
                    <a:gd name="connsiteY0" fmla="*/ 4858 h 11906"/>
                    <a:gd name="connsiteX1" fmla="*/ 10287 w 12287"/>
                    <a:gd name="connsiteY1" fmla="*/ 381 h 11906"/>
                    <a:gd name="connsiteX2" fmla="*/ 6382 w 12287"/>
                    <a:gd name="connsiteY2" fmla="*/ 3143 h 11906"/>
                    <a:gd name="connsiteX3" fmla="*/ 2667 w 12287"/>
                    <a:gd name="connsiteY3" fmla="*/ 0 h 11906"/>
                    <a:gd name="connsiteX4" fmla="*/ 4096 w 12287"/>
                    <a:gd name="connsiteY4" fmla="*/ 4572 h 11906"/>
                    <a:gd name="connsiteX5" fmla="*/ 0 w 12287"/>
                    <a:gd name="connsiteY5" fmla="*/ 7144 h 11906"/>
                    <a:gd name="connsiteX6" fmla="*/ 4763 w 12287"/>
                    <a:gd name="connsiteY6" fmla="*/ 7239 h 11906"/>
                    <a:gd name="connsiteX7" fmla="*/ 5905 w 12287"/>
                    <a:gd name="connsiteY7" fmla="*/ 11906 h 11906"/>
                    <a:gd name="connsiteX8" fmla="*/ 7525 w 12287"/>
                    <a:gd name="connsiteY8" fmla="*/ 7334 h 11906"/>
                    <a:gd name="connsiteX9" fmla="*/ 12287 w 12287"/>
                    <a:gd name="connsiteY9" fmla="*/ 7715 h 11906"/>
                    <a:gd name="connsiteX10" fmla="*/ 8477 w 12287"/>
                    <a:gd name="connsiteY10" fmla="*/ 4858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1906">
                      <a:moveTo>
                        <a:pt x="8477" y="4858"/>
                      </a:moveTo>
                      <a:lnTo>
                        <a:pt x="10287" y="381"/>
                      </a:lnTo>
                      <a:lnTo>
                        <a:pt x="6382" y="3143"/>
                      </a:lnTo>
                      <a:lnTo>
                        <a:pt x="2667" y="0"/>
                      </a:lnTo>
                      <a:lnTo>
                        <a:pt x="4096" y="4572"/>
                      </a:lnTo>
                      <a:lnTo>
                        <a:pt x="0" y="7144"/>
                      </a:lnTo>
                      <a:lnTo>
                        <a:pt x="4763" y="7239"/>
                      </a:lnTo>
                      <a:lnTo>
                        <a:pt x="5905" y="11906"/>
                      </a:lnTo>
                      <a:lnTo>
                        <a:pt x="7525" y="7334"/>
                      </a:lnTo>
                      <a:lnTo>
                        <a:pt x="12287" y="7715"/>
                      </a:lnTo>
                      <a:lnTo>
                        <a:pt x="847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1" name="Freeform: Shape 1870">
                  <a:extLst>
                    <a:ext uri="{FF2B5EF4-FFF2-40B4-BE49-F238E27FC236}">
                      <a16:creationId xmlns:a16="http://schemas.microsoft.com/office/drawing/2014/main" id="{916290BE-B771-7959-5CCC-6C410E1A160D}"/>
                    </a:ext>
                  </a:extLst>
                </p:cNvPr>
                <p:cNvSpPr/>
                <p:nvPr/>
              </p:nvSpPr>
              <p:spPr>
                <a:xfrm>
                  <a:off x="10897735" y="1749320"/>
                  <a:ext cx="12001" cy="12477"/>
                </a:xfrm>
                <a:custGeom>
                  <a:avLst/>
                  <a:gdLst>
                    <a:gd name="connsiteX0" fmla="*/ 8858 w 12001"/>
                    <a:gd name="connsiteY0" fmla="*/ 6477 h 12477"/>
                    <a:gd name="connsiteX1" fmla="*/ 12001 w 12001"/>
                    <a:gd name="connsiteY1" fmla="*/ 2762 h 12477"/>
                    <a:gd name="connsiteX2" fmla="*/ 7334 w 12001"/>
                    <a:gd name="connsiteY2" fmla="*/ 4191 h 12477"/>
                    <a:gd name="connsiteX3" fmla="*/ 4858 w 12001"/>
                    <a:gd name="connsiteY3" fmla="*/ 0 h 12477"/>
                    <a:gd name="connsiteX4" fmla="*/ 4667 w 12001"/>
                    <a:gd name="connsiteY4" fmla="*/ 4858 h 12477"/>
                    <a:gd name="connsiteX5" fmla="*/ 0 w 12001"/>
                    <a:gd name="connsiteY5" fmla="*/ 6001 h 12477"/>
                    <a:gd name="connsiteX6" fmla="*/ 4572 w 12001"/>
                    <a:gd name="connsiteY6" fmla="*/ 7620 h 12477"/>
                    <a:gd name="connsiteX7" fmla="*/ 4286 w 12001"/>
                    <a:gd name="connsiteY7" fmla="*/ 12478 h 12477"/>
                    <a:gd name="connsiteX8" fmla="*/ 7144 w 12001"/>
                    <a:gd name="connsiteY8" fmla="*/ 8573 h 12477"/>
                    <a:gd name="connsiteX9" fmla="*/ 11621 w 12001"/>
                    <a:gd name="connsiteY9" fmla="*/ 10382 h 12477"/>
                    <a:gd name="connsiteX10" fmla="*/ 8858 w 12001"/>
                    <a:gd name="connsiteY10" fmla="*/ 6477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477">
                      <a:moveTo>
                        <a:pt x="8858" y="6477"/>
                      </a:moveTo>
                      <a:lnTo>
                        <a:pt x="12001" y="2762"/>
                      </a:lnTo>
                      <a:lnTo>
                        <a:pt x="7334" y="4191"/>
                      </a:lnTo>
                      <a:lnTo>
                        <a:pt x="4858" y="0"/>
                      </a:lnTo>
                      <a:lnTo>
                        <a:pt x="4667" y="4858"/>
                      </a:ln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286" y="12478"/>
                      </a:lnTo>
                      <a:lnTo>
                        <a:pt x="7144" y="8573"/>
                      </a:lnTo>
                      <a:lnTo>
                        <a:pt x="11621" y="10382"/>
                      </a:lnTo>
                      <a:lnTo>
                        <a:pt x="8858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2" name="Freeform: Shape 1871">
                  <a:extLst>
                    <a:ext uri="{FF2B5EF4-FFF2-40B4-BE49-F238E27FC236}">
                      <a16:creationId xmlns:a16="http://schemas.microsoft.com/office/drawing/2014/main" id="{418D08F3-66E6-F3AF-31B5-23E3B7E4D5C0}"/>
                    </a:ext>
                  </a:extLst>
                </p:cNvPr>
                <p:cNvSpPr/>
                <p:nvPr/>
              </p:nvSpPr>
              <p:spPr>
                <a:xfrm>
                  <a:off x="10882209" y="1704171"/>
                  <a:ext cx="12477" cy="12191"/>
                </a:xfrm>
                <a:custGeom>
                  <a:avLst/>
                  <a:gdLst>
                    <a:gd name="connsiteX0" fmla="*/ 8382 w 12477"/>
                    <a:gd name="connsiteY0" fmla="*/ 7429 h 12191"/>
                    <a:gd name="connsiteX1" fmla="*/ 12478 w 12477"/>
                    <a:gd name="connsiteY1" fmla="*/ 4858 h 12191"/>
                    <a:gd name="connsiteX2" fmla="*/ 7620 w 12477"/>
                    <a:gd name="connsiteY2" fmla="*/ 4763 h 12191"/>
                    <a:gd name="connsiteX3" fmla="*/ 6477 w 12477"/>
                    <a:gd name="connsiteY3" fmla="*/ 0 h 12191"/>
                    <a:gd name="connsiteX4" fmla="*/ 4858 w 12477"/>
                    <a:gd name="connsiteY4" fmla="*/ 4667 h 12191"/>
                    <a:gd name="connsiteX5" fmla="*/ 0 w 12477"/>
                    <a:gd name="connsiteY5" fmla="*/ 4286 h 12191"/>
                    <a:gd name="connsiteX6" fmla="*/ 3810 w 12477"/>
                    <a:gd name="connsiteY6" fmla="*/ 7239 h 12191"/>
                    <a:gd name="connsiteX7" fmla="*/ 2000 w 12477"/>
                    <a:gd name="connsiteY7" fmla="*/ 11811 h 12191"/>
                    <a:gd name="connsiteX8" fmla="*/ 6001 w 12477"/>
                    <a:gd name="connsiteY8" fmla="*/ 8953 h 12191"/>
                    <a:gd name="connsiteX9" fmla="*/ 9811 w 12477"/>
                    <a:gd name="connsiteY9" fmla="*/ 12192 h 12191"/>
                    <a:gd name="connsiteX10" fmla="*/ 8382 w 12477"/>
                    <a:gd name="connsiteY10" fmla="*/ 7429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191">
                      <a:moveTo>
                        <a:pt x="8382" y="7429"/>
                      </a:moveTo>
                      <a:lnTo>
                        <a:pt x="12478" y="4858"/>
                      </a:lnTo>
                      <a:lnTo>
                        <a:pt x="7620" y="4763"/>
                      </a:lnTo>
                      <a:lnTo>
                        <a:pt x="6477" y="0"/>
                      </a:lnTo>
                      <a:lnTo>
                        <a:pt x="4858" y="4667"/>
                      </a:lnTo>
                      <a:lnTo>
                        <a:pt x="0" y="4286"/>
                      </a:lnTo>
                      <a:lnTo>
                        <a:pt x="3810" y="7239"/>
                      </a:lnTo>
                      <a:lnTo>
                        <a:pt x="2000" y="11811"/>
                      </a:lnTo>
                      <a:lnTo>
                        <a:pt x="6001" y="8953"/>
                      </a:lnTo>
                      <a:lnTo>
                        <a:pt x="9811" y="12192"/>
                      </a:lnTo>
                      <a:lnTo>
                        <a:pt x="838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3" name="Freeform: Shape 1872">
                  <a:extLst>
                    <a:ext uri="{FF2B5EF4-FFF2-40B4-BE49-F238E27FC236}">
                      <a16:creationId xmlns:a16="http://schemas.microsoft.com/office/drawing/2014/main" id="{5A58F443-7136-E324-F6AE-BACA81051A34}"/>
                    </a:ext>
                  </a:extLst>
                </p:cNvPr>
                <p:cNvSpPr/>
                <p:nvPr/>
              </p:nvSpPr>
              <p:spPr>
                <a:xfrm>
                  <a:off x="10888781" y="1912007"/>
                  <a:ext cx="12191" cy="12668"/>
                </a:xfrm>
                <a:custGeom>
                  <a:avLst/>
                  <a:gdLst>
                    <a:gd name="connsiteX0" fmla="*/ 7429 w 12191"/>
                    <a:gd name="connsiteY0" fmla="*/ 7715 h 12668"/>
                    <a:gd name="connsiteX1" fmla="*/ 12192 w 12191"/>
                    <a:gd name="connsiteY1" fmla="*/ 6572 h 12668"/>
                    <a:gd name="connsiteX2" fmla="*/ 7525 w 12191"/>
                    <a:gd name="connsiteY2" fmla="*/ 4953 h 12668"/>
                    <a:gd name="connsiteX3" fmla="*/ 7906 w 12191"/>
                    <a:gd name="connsiteY3" fmla="*/ 0 h 12668"/>
                    <a:gd name="connsiteX4" fmla="*/ 4858 w 12191"/>
                    <a:gd name="connsiteY4" fmla="*/ 3905 h 12668"/>
                    <a:gd name="connsiteX5" fmla="*/ 286 w 12191"/>
                    <a:gd name="connsiteY5" fmla="*/ 2096 h 12668"/>
                    <a:gd name="connsiteX6" fmla="*/ 3143 w 12191"/>
                    <a:gd name="connsiteY6" fmla="*/ 6096 h 12668"/>
                    <a:gd name="connsiteX7" fmla="*/ 0 w 12191"/>
                    <a:gd name="connsiteY7" fmla="*/ 9906 h 12668"/>
                    <a:gd name="connsiteX8" fmla="*/ 4667 w 12191"/>
                    <a:gd name="connsiteY8" fmla="*/ 8477 h 12668"/>
                    <a:gd name="connsiteX9" fmla="*/ 7334 w 12191"/>
                    <a:gd name="connsiteY9" fmla="*/ 12668 h 12668"/>
                    <a:gd name="connsiteX10" fmla="*/ 7429 w 12191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1" h="12668">
                      <a:moveTo>
                        <a:pt x="7429" y="7715"/>
                      </a:moveTo>
                      <a:lnTo>
                        <a:pt x="12192" y="6572"/>
                      </a:lnTo>
                      <a:lnTo>
                        <a:pt x="7525" y="4953"/>
                      </a:lnTo>
                      <a:lnTo>
                        <a:pt x="7906" y="0"/>
                      </a:lnTo>
                      <a:lnTo>
                        <a:pt x="4858" y="3905"/>
                      </a:lnTo>
                      <a:lnTo>
                        <a:pt x="286" y="2096"/>
                      </a:lnTo>
                      <a:lnTo>
                        <a:pt x="3143" y="6096"/>
                      </a:lnTo>
                      <a:lnTo>
                        <a:pt x="0" y="9906"/>
                      </a:lnTo>
                      <a:lnTo>
                        <a:pt x="4667" y="8477"/>
                      </a:lnTo>
                      <a:lnTo>
                        <a:pt x="7334" y="12668"/>
                      </a:lnTo>
                      <a:lnTo>
                        <a:pt x="7429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4" name="Freeform: Shape 1873">
                  <a:extLst>
                    <a:ext uri="{FF2B5EF4-FFF2-40B4-BE49-F238E27FC236}">
                      <a16:creationId xmlns:a16="http://schemas.microsoft.com/office/drawing/2014/main" id="{13DC258B-521D-718C-7F94-17C63D363759}"/>
                    </a:ext>
                  </a:extLst>
                </p:cNvPr>
                <p:cNvSpPr/>
                <p:nvPr/>
              </p:nvSpPr>
              <p:spPr>
                <a:xfrm>
                  <a:off x="10914403" y="2096982"/>
                  <a:ext cx="12858" cy="12382"/>
                </a:xfrm>
                <a:custGeom>
                  <a:avLst/>
                  <a:gdLst>
                    <a:gd name="connsiteX0" fmla="*/ 7811 w 12858"/>
                    <a:gd name="connsiteY0" fmla="*/ 7620 h 12382"/>
                    <a:gd name="connsiteX1" fmla="*/ 12859 w 12858"/>
                    <a:gd name="connsiteY1" fmla="*/ 8001 h 12382"/>
                    <a:gd name="connsiteX2" fmla="*/ 8858 w 12858"/>
                    <a:gd name="connsiteY2" fmla="*/ 4953 h 12382"/>
                    <a:gd name="connsiteX3" fmla="*/ 10763 w 12858"/>
                    <a:gd name="connsiteY3" fmla="*/ 381 h 12382"/>
                    <a:gd name="connsiteX4" fmla="*/ 6667 w 12858"/>
                    <a:gd name="connsiteY4" fmla="*/ 3239 h 12382"/>
                    <a:gd name="connsiteX5" fmla="*/ 2857 w 12858"/>
                    <a:gd name="connsiteY5" fmla="*/ 0 h 12382"/>
                    <a:gd name="connsiteX6" fmla="*/ 4286 w 12858"/>
                    <a:gd name="connsiteY6" fmla="*/ 4763 h 12382"/>
                    <a:gd name="connsiteX7" fmla="*/ 0 w 12858"/>
                    <a:gd name="connsiteY7" fmla="*/ 7429 h 12382"/>
                    <a:gd name="connsiteX8" fmla="*/ 5048 w 12858"/>
                    <a:gd name="connsiteY8" fmla="*/ 7525 h 12382"/>
                    <a:gd name="connsiteX9" fmla="*/ 6191 w 12858"/>
                    <a:gd name="connsiteY9" fmla="*/ 12383 h 12382"/>
                    <a:gd name="connsiteX10" fmla="*/ 7811 w 12858"/>
                    <a:gd name="connsiteY10" fmla="*/ 7620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858" h="12382">
                      <a:moveTo>
                        <a:pt x="7811" y="7620"/>
                      </a:moveTo>
                      <a:lnTo>
                        <a:pt x="12859" y="8001"/>
                      </a:lnTo>
                      <a:lnTo>
                        <a:pt x="8858" y="4953"/>
                      </a:lnTo>
                      <a:lnTo>
                        <a:pt x="10763" y="381"/>
                      </a:lnTo>
                      <a:lnTo>
                        <a:pt x="6667" y="3239"/>
                      </a:lnTo>
                      <a:lnTo>
                        <a:pt x="2857" y="0"/>
                      </a:lnTo>
                      <a:lnTo>
                        <a:pt x="4286" y="4763"/>
                      </a:lnTo>
                      <a:lnTo>
                        <a:pt x="0" y="7429"/>
                      </a:lnTo>
                      <a:lnTo>
                        <a:pt x="5048" y="7525"/>
                      </a:lnTo>
                      <a:lnTo>
                        <a:pt x="6191" y="12383"/>
                      </a:lnTo>
                      <a:lnTo>
                        <a:pt x="7811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5" name="Freeform: Shape 1874">
                  <a:extLst>
                    <a:ext uri="{FF2B5EF4-FFF2-40B4-BE49-F238E27FC236}">
                      <a16:creationId xmlns:a16="http://schemas.microsoft.com/office/drawing/2014/main" id="{41E25E09-CB89-875A-2EF0-E7F40BE79880}"/>
                    </a:ext>
                  </a:extLst>
                </p:cNvPr>
                <p:cNvSpPr/>
                <p:nvPr/>
              </p:nvSpPr>
              <p:spPr>
                <a:xfrm>
                  <a:off x="10827345" y="1806755"/>
                  <a:ext cx="12477" cy="12954"/>
                </a:xfrm>
                <a:custGeom>
                  <a:avLst/>
                  <a:gdLst>
                    <a:gd name="connsiteX0" fmla="*/ 7429 w 12477"/>
                    <a:gd name="connsiteY0" fmla="*/ 8954 h 12954"/>
                    <a:gd name="connsiteX1" fmla="*/ 12097 w 12477"/>
                    <a:gd name="connsiteY1" fmla="*/ 10858 h 12954"/>
                    <a:gd name="connsiteX2" fmla="*/ 9239 w 12477"/>
                    <a:gd name="connsiteY2" fmla="*/ 6668 h 12954"/>
                    <a:gd name="connsiteX3" fmla="*/ 12478 w 12477"/>
                    <a:gd name="connsiteY3" fmla="*/ 2858 h 12954"/>
                    <a:gd name="connsiteX4" fmla="*/ 7715 w 12477"/>
                    <a:gd name="connsiteY4" fmla="*/ 4286 h 12954"/>
                    <a:gd name="connsiteX5" fmla="*/ 5048 w 12477"/>
                    <a:gd name="connsiteY5" fmla="*/ 0 h 12954"/>
                    <a:gd name="connsiteX6" fmla="*/ 4953 w 12477"/>
                    <a:gd name="connsiteY6" fmla="*/ 5048 h 12954"/>
                    <a:gd name="connsiteX7" fmla="*/ 0 w 12477"/>
                    <a:gd name="connsiteY7" fmla="*/ 6287 h 12954"/>
                    <a:gd name="connsiteX8" fmla="*/ 4763 w 12477"/>
                    <a:gd name="connsiteY8" fmla="*/ 7906 h 12954"/>
                    <a:gd name="connsiteX9" fmla="*/ 4382 w 12477"/>
                    <a:gd name="connsiteY9" fmla="*/ 12954 h 12954"/>
                    <a:gd name="connsiteX10" fmla="*/ 7429 w 12477"/>
                    <a:gd name="connsiteY10" fmla="*/ 8954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954">
                      <a:moveTo>
                        <a:pt x="7429" y="8954"/>
                      </a:moveTo>
                      <a:lnTo>
                        <a:pt x="12097" y="10858"/>
                      </a:lnTo>
                      <a:lnTo>
                        <a:pt x="9239" y="6668"/>
                      </a:lnTo>
                      <a:lnTo>
                        <a:pt x="12478" y="2858"/>
                      </a:lnTo>
                      <a:lnTo>
                        <a:pt x="7715" y="4286"/>
                      </a:lnTo>
                      <a:lnTo>
                        <a:pt x="5048" y="0"/>
                      </a:lnTo>
                      <a:lnTo>
                        <a:pt x="4953" y="5048"/>
                      </a:lnTo>
                      <a:lnTo>
                        <a:pt x="0" y="6287"/>
                      </a:lnTo>
                      <a:lnTo>
                        <a:pt x="4763" y="7906"/>
                      </a:lnTo>
                      <a:lnTo>
                        <a:pt x="4382" y="12954"/>
                      </a:lnTo>
                      <a:lnTo>
                        <a:pt x="7429" y="8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6" name="Freeform: Shape 1875">
                  <a:extLst>
                    <a:ext uri="{FF2B5EF4-FFF2-40B4-BE49-F238E27FC236}">
                      <a16:creationId xmlns:a16="http://schemas.microsoft.com/office/drawing/2014/main" id="{57C6A658-CD7D-CE63-89CD-D66BE1CE2E2E}"/>
                    </a:ext>
                  </a:extLst>
                </p:cNvPr>
                <p:cNvSpPr/>
                <p:nvPr/>
              </p:nvSpPr>
              <p:spPr>
                <a:xfrm>
                  <a:off x="10794484" y="1836378"/>
                  <a:ext cx="13049" cy="12668"/>
                </a:xfrm>
                <a:custGeom>
                  <a:avLst/>
                  <a:gdLst>
                    <a:gd name="connsiteX0" fmla="*/ 6287 w 13049"/>
                    <a:gd name="connsiteY0" fmla="*/ 9335 h 12668"/>
                    <a:gd name="connsiteX1" fmla="*/ 10192 w 13049"/>
                    <a:gd name="connsiteY1" fmla="*/ 12668 h 12668"/>
                    <a:gd name="connsiteX2" fmla="*/ 8668 w 13049"/>
                    <a:gd name="connsiteY2" fmla="*/ 7715 h 12668"/>
                    <a:gd name="connsiteX3" fmla="*/ 13049 w 13049"/>
                    <a:gd name="connsiteY3" fmla="*/ 5048 h 12668"/>
                    <a:gd name="connsiteX4" fmla="*/ 7906 w 13049"/>
                    <a:gd name="connsiteY4" fmla="*/ 4953 h 12668"/>
                    <a:gd name="connsiteX5" fmla="*/ 6667 w 13049"/>
                    <a:gd name="connsiteY5" fmla="*/ 0 h 12668"/>
                    <a:gd name="connsiteX6" fmla="*/ 5048 w 13049"/>
                    <a:gd name="connsiteY6" fmla="*/ 4858 h 12668"/>
                    <a:gd name="connsiteX7" fmla="*/ 0 w 13049"/>
                    <a:gd name="connsiteY7" fmla="*/ 4477 h 12668"/>
                    <a:gd name="connsiteX8" fmla="*/ 4000 w 13049"/>
                    <a:gd name="connsiteY8" fmla="*/ 7525 h 12668"/>
                    <a:gd name="connsiteX9" fmla="*/ 2096 w 13049"/>
                    <a:gd name="connsiteY9" fmla="*/ 12287 h 12668"/>
                    <a:gd name="connsiteX10" fmla="*/ 6287 w 13049"/>
                    <a:gd name="connsiteY10" fmla="*/ 933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2668">
                      <a:moveTo>
                        <a:pt x="6287" y="9335"/>
                      </a:moveTo>
                      <a:lnTo>
                        <a:pt x="10192" y="12668"/>
                      </a:lnTo>
                      <a:lnTo>
                        <a:pt x="8668" y="7715"/>
                      </a:lnTo>
                      <a:lnTo>
                        <a:pt x="13049" y="5048"/>
                      </a:lnTo>
                      <a:lnTo>
                        <a:pt x="7906" y="4953"/>
                      </a:lnTo>
                      <a:lnTo>
                        <a:pt x="6667" y="0"/>
                      </a:lnTo>
                      <a:lnTo>
                        <a:pt x="5048" y="4858"/>
                      </a:lnTo>
                      <a:lnTo>
                        <a:pt x="0" y="4477"/>
                      </a:lnTo>
                      <a:lnTo>
                        <a:pt x="4000" y="7525"/>
                      </a:lnTo>
                      <a:lnTo>
                        <a:pt x="2096" y="12287"/>
                      </a:lnTo>
                      <a:lnTo>
                        <a:pt x="6287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7" name="Freeform: Shape 1876">
                  <a:extLst>
                    <a:ext uri="{FF2B5EF4-FFF2-40B4-BE49-F238E27FC236}">
                      <a16:creationId xmlns:a16="http://schemas.microsoft.com/office/drawing/2014/main" id="{86A5FD54-2B15-692F-DD77-1F2B0C43C6BB}"/>
                    </a:ext>
                  </a:extLst>
                </p:cNvPr>
                <p:cNvSpPr/>
                <p:nvPr/>
              </p:nvSpPr>
              <p:spPr>
                <a:xfrm>
                  <a:off x="10777910" y="1811328"/>
                  <a:ext cx="12763" cy="13239"/>
                </a:xfrm>
                <a:custGeom>
                  <a:avLst/>
                  <a:gdLst>
                    <a:gd name="connsiteX0" fmla="*/ 4953 w 12763"/>
                    <a:gd name="connsiteY0" fmla="*/ 8858 h 13239"/>
                    <a:gd name="connsiteX1" fmla="*/ 7620 w 12763"/>
                    <a:gd name="connsiteY1" fmla="*/ 13240 h 13239"/>
                    <a:gd name="connsiteX2" fmla="*/ 7715 w 12763"/>
                    <a:gd name="connsiteY2" fmla="*/ 8096 h 13239"/>
                    <a:gd name="connsiteX3" fmla="*/ 12763 w 12763"/>
                    <a:gd name="connsiteY3" fmla="*/ 6858 h 13239"/>
                    <a:gd name="connsiteX4" fmla="*/ 7906 w 12763"/>
                    <a:gd name="connsiteY4" fmla="*/ 5144 h 13239"/>
                    <a:gd name="connsiteX5" fmla="*/ 8287 w 12763"/>
                    <a:gd name="connsiteY5" fmla="*/ 0 h 13239"/>
                    <a:gd name="connsiteX6" fmla="*/ 5144 w 12763"/>
                    <a:gd name="connsiteY6" fmla="*/ 4096 h 13239"/>
                    <a:gd name="connsiteX7" fmla="*/ 381 w 12763"/>
                    <a:gd name="connsiteY7" fmla="*/ 2191 h 13239"/>
                    <a:gd name="connsiteX8" fmla="*/ 3334 w 12763"/>
                    <a:gd name="connsiteY8" fmla="*/ 6382 h 13239"/>
                    <a:gd name="connsiteX9" fmla="*/ 0 w 12763"/>
                    <a:gd name="connsiteY9" fmla="*/ 10287 h 13239"/>
                    <a:gd name="connsiteX10" fmla="*/ 4953 w 12763"/>
                    <a:gd name="connsiteY10" fmla="*/ 8858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239">
                      <a:moveTo>
                        <a:pt x="4953" y="8858"/>
                      </a:moveTo>
                      <a:lnTo>
                        <a:pt x="7620" y="13240"/>
                      </a:lnTo>
                      <a:lnTo>
                        <a:pt x="7715" y="8096"/>
                      </a:lnTo>
                      <a:lnTo>
                        <a:pt x="12763" y="6858"/>
                      </a:lnTo>
                      <a:lnTo>
                        <a:pt x="7906" y="5144"/>
                      </a:lnTo>
                      <a:lnTo>
                        <a:pt x="8287" y="0"/>
                      </a:lnTo>
                      <a:lnTo>
                        <a:pt x="5144" y="4096"/>
                      </a:lnTo>
                      <a:lnTo>
                        <a:pt x="381" y="2191"/>
                      </a:lnTo>
                      <a:lnTo>
                        <a:pt x="3334" y="6382"/>
                      </a:lnTo>
                      <a:lnTo>
                        <a:pt x="0" y="10287"/>
                      </a:lnTo>
                      <a:lnTo>
                        <a:pt x="4953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8" name="Freeform: Shape 1877">
                  <a:extLst>
                    <a:ext uri="{FF2B5EF4-FFF2-40B4-BE49-F238E27FC236}">
                      <a16:creationId xmlns:a16="http://schemas.microsoft.com/office/drawing/2014/main" id="{0F999A7B-8881-FAD1-71E9-EE150938E2C4}"/>
                    </a:ext>
                  </a:extLst>
                </p:cNvPr>
                <p:cNvSpPr/>
                <p:nvPr/>
              </p:nvSpPr>
              <p:spPr>
                <a:xfrm>
                  <a:off x="10736953" y="1744843"/>
                  <a:ext cx="13334" cy="12858"/>
                </a:xfrm>
                <a:custGeom>
                  <a:avLst/>
                  <a:gdLst>
                    <a:gd name="connsiteX0" fmla="*/ 5144 w 13334"/>
                    <a:gd name="connsiteY0" fmla="*/ 7811 h 12858"/>
                    <a:gd name="connsiteX1" fmla="*/ 6382 w 13334"/>
                    <a:gd name="connsiteY1" fmla="*/ 12859 h 12858"/>
                    <a:gd name="connsiteX2" fmla="*/ 8096 w 13334"/>
                    <a:gd name="connsiteY2" fmla="*/ 8001 h 12858"/>
                    <a:gd name="connsiteX3" fmla="*/ 13335 w 13334"/>
                    <a:gd name="connsiteY3" fmla="*/ 8287 h 12858"/>
                    <a:gd name="connsiteX4" fmla="*/ 9144 w 13334"/>
                    <a:gd name="connsiteY4" fmla="*/ 5144 h 12858"/>
                    <a:gd name="connsiteX5" fmla="*/ 11144 w 13334"/>
                    <a:gd name="connsiteY5" fmla="*/ 381 h 12858"/>
                    <a:gd name="connsiteX6" fmla="*/ 6858 w 13334"/>
                    <a:gd name="connsiteY6" fmla="*/ 3334 h 12858"/>
                    <a:gd name="connsiteX7" fmla="*/ 2857 w 13334"/>
                    <a:gd name="connsiteY7" fmla="*/ 0 h 12858"/>
                    <a:gd name="connsiteX8" fmla="*/ 4381 w 13334"/>
                    <a:gd name="connsiteY8" fmla="*/ 4953 h 12858"/>
                    <a:gd name="connsiteX9" fmla="*/ 0 w 13334"/>
                    <a:gd name="connsiteY9" fmla="*/ 7715 h 12858"/>
                    <a:gd name="connsiteX10" fmla="*/ 5144 w 13334"/>
                    <a:gd name="connsiteY10" fmla="*/ 7811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2858">
                      <a:moveTo>
                        <a:pt x="5144" y="7811"/>
                      </a:moveTo>
                      <a:lnTo>
                        <a:pt x="6382" y="12859"/>
                      </a:lnTo>
                      <a:lnTo>
                        <a:pt x="8096" y="8001"/>
                      </a:lnTo>
                      <a:lnTo>
                        <a:pt x="13335" y="8287"/>
                      </a:lnTo>
                      <a:lnTo>
                        <a:pt x="9144" y="5144"/>
                      </a:lnTo>
                      <a:lnTo>
                        <a:pt x="11144" y="381"/>
                      </a:lnTo>
                      <a:lnTo>
                        <a:pt x="6858" y="3334"/>
                      </a:lnTo>
                      <a:lnTo>
                        <a:pt x="2857" y="0"/>
                      </a:lnTo>
                      <a:lnTo>
                        <a:pt x="4381" y="4953"/>
                      </a:lnTo>
                      <a:lnTo>
                        <a:pt x="0" y="7715"/>
                      </a:lnTo>
                      <a:lnTo>
                        <a:pt x="5144" y="7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79" name="Freeform: Shape 1878">
                  <a:extLst>
                    <a:ext uri="{FF2B5EF4-FFF2-40B4-BE49-F238E27FC236}">
                      <a16:creationId xmlns:a16="http://schemas.microsoft.com/office/drawing/2014/main" id="{C5D65B9F-E035-0E0D-62BC-21F653C5EF8F}"/>
                    </a:ext>
                  </a:extLst>
                </p:cNvPr>
                <p:cNvSpPr/>
                <p:nvPr/>
              </p:nvSpPr>
              <p:spPr>
                <a:xfrm>
                  <a:off x="10837441" y="2290626"/>
                  <a:ext cx="13049" cy="13430"/>
                </a:xfrm>
                <a:custGeom>
                  <a:avLst/>
                  <a:gdLst>
                    <a:gd name="connsiteX0" fmla="*/ 4953 w 13049"/>
                    <a:gd name="connsiteY0" fmla="*/ 8287 h 13430"/>
                    <a:gd name="connsiteX1" fmla="*/ 4572 w 13049"/>
                    <a:gd name="connsiteY1" fmla="*/ 13430 h 13430"/>
                    <a:gd name="connsiteX2" fmla="*/ 7811 w 13049"/>
                    <a:gd name="connsiteY2" fmla="*/ 9334 h 13430"/>
                    <a:gd name="connsiteX3" fmla="*/ 12668 w 13049"/>
                    <a:gd name="connsiteY3" fmla="*/ 11240 h 13430"/>
                    <a:gd name="connsiteX4" fmla="*/ 9620 w 13049"/>
                    <a:gd name="connsiteY4" fmla="*/ 6953 h 13430"/>
                    <a:gd name="connsiteX5" fmla="*/ 13049 w 13049"/>
                    <a:gd name="connsiteY5" fmla="*/ 2953 h 13430"/>
                    <a:gd name="connsiteX6" fmla="*/ 8001 w 13049"/>
                    <a:gd name="connsiteY6" fmla="*/ 4477 h 13430"/>
                    <a:gd name="connsiteX7" fmla="*/ 5239 w 13049"/>
                    <a:gd name="connsiteY7" fmla="*/ 0 h 13430"/>
                    <a:gd name="connsiteX8" fmla="*/ 5144 w 13049"/>
                    <a:gd name="connsiteY8" fmla="*/ 5239 h 13430"/>
                    <a:gd name="connsiteX9" fmla="*/ 0 w 13049"/>
                    <a:gd name="connsiteY9" fmla="*/ 6477 h 13430"/>
                    <a:gd name="connsiteX10" fmla="*/ 4953 w 13049"/>
                    <a:gd name="connsiteY10" fmla="*/ 8287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3430">
                      <a:moveTo>
                        <a:pt x="4953" y="8287"/>
                      </a:moveTo>
                      <a:lnTo>
                        <a:pt x="4572" y="13430"/>
                      </a:lnTo>
                      <a:lnTo>
                        <a:pt x="7811" y="9334"/>
                      </a:lnTo>
                      <a:lnTo>
                        <a:pt x="12668" y="11240"/>
                      </a:lnTo>
                      <a:lnTo>
                        <a:pt x="9620" y="6953"/>
                      </a:lnTo>
                      <a:lnTo>
                        <a:pt x="13049" y="2953"/>
                      </a:lnTo>
                      <a:lnTo>
                        <a:pt x="8001" y="4477"/>
                      </a:lnTo>
                      <a:lnTo>
                        <a:pt x="5239" y="0"/>
                      </a:lnTo>
                      <a:lnTo>
                        <a:pt x="5144" y="5239"/>
                      </a:lnTo>
                      <a:lnTo>
                        <a:pt x="0" y="6477"/>
                      </a:lnTo>
                      <a:lnTo>
                        <a:pt x="4953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0" name="Freeform: Shape 1879">
                  <a:extLst>
                    <a:ext uri="{FF2B5EF4-FFF2-40B4-BE49-F238E27FC236}">
                      <a16:creationId xmlns:a16="http://schemas.microsoft.com/office/drawing/2014/main" id="{357276A3-B3BE-B46F-7E47-E67D67F5EB93}"/>
                    </a:ext>
                  </a:extLst>
                </p:cNvPr>
                <p:cNvSpPr/>
                <p:nvPr/>
              </p:nvSpPr>
              <p:spPr>
                <a:xfrm>
                  <a:off x="10727713" y="1891909"/>
                  <a:ext cx="13620" cy="13144"/>
                </a:xfrm>
                <a:custGeom>
                  <a:avLst/>
                  <a:gdLst>
                    <a:gd name="connsiteX0" fmla="*/ 4286 w 13620"/>
                    <a:gd name="connsiteY0" fmla="*/ 7810 h 13144"/>
                    <a:gd name="connsiteX1" fmla="*/ 2286 w 13620"/>
                    <a:gd name="connsiteY1" fmla="*/ 12763 h 13144"/>
                    <a:gd name="connsiteX2" fmla="*/ 6572 w 13620"/>
                    <a:gd name="connsiteY2" fmla="*/ 9715 h 13144"/>
                    <a:gd name="connsiteX3" fmla="*/ 10668 w 13620"/>
                    <a:gd name="connsiteY3" fmla="*/ 13144 h 13144"/>
                    <a:gd name="connsiteX4" fmla="*/ 9144 w 13620"/>
                    <a:gd name="connsiteY4" fmla="*/ 8001 h 13144"/>
                    <a:gd name="connsiteX5" fmla="*/ 13621 w 13620"/>
                    <a:gd name="connsiteY5" fmla="*/ 5239 h 13144"/>
                    <a:gd name="connsiteX6" fmla="*/ 8287 w 13620"/>
                    <a:gd name="connsiteY6" fmla="*/ 5144 h 13144"/>
                    <a:gd name="connsiteX7" fmla="*/ 7048 w 13620"/>
                    <a:gd name="connsiteY7" fmla="*/ 0 h 13144"/>
                    <a:gd name="connsiteX8" fmla="*/ 5334 w 13620"/>
                    <a:gd name="connsiteY8" fmla="*/ 4953 h 13144"/>
                    <a:gd name="connsiteX9" fmla="*/ 0 w 13620"/>
                    <a:gd name="connsiteY9" fmla="*/ 4572 h 13144"/>
                    <a:gd name="connsiteX10" fmla="*/ 4286 w 13620"/>
                    <a:gd name="connsiteY10" fmla="*/ 7810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3144">
                      <a:moveTo>
                        <a:pt x="4286" y="7810"/>
                      </a:moveTo>
                      <a:lnTo>
                        <a:pt x="2286" y="12763"/>
                      </a:lnTo>
                      <a:lnTo>
                        <a:pt x="6572" y="9715"/>
                      </a:lnTo>
                      <a:lnTo>
                        <a:pt x="10668" y="13144"/>
                      </a:lnTo>
                      <a:lnTo>
                        <a:pt x="9144" y="8001"/>
                      </a:lnTo>
                      <a:lnTo>
                        <a:pt x="13621" y="5239"/>
                      </a:lnTo>
                      <a:lnTo>
                        <a:pt x="8287" y="5144"/>
                      </a:lnTo>
                      <a:lnTo>
                        <a:pt x="7048" y="0"/>
                      </a:lnTo>
                      <a:lnTo>
                        <a:pt x="5334" y="4953"/>
                      </a:lnTo>
                      <a:lnTo>
                        <a:pt x="0" y="4572"/>
                      </a:lnTo>
                      <a:lnTo>
                        <a:pt x="4286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1" name="Freeform: Shape 1880">
                  <a:extLst>
                    <a:ext uri="{FF2B5EF4-FFF2-40B4-BE49-F238E27FC236}">
                      <a16:creationId xmlns:a16="http://schemas.microsoft.com/office/drawing/2014/main" id="{A4F81886-5357-7F85-C93E-5AE7E6F37761}"/>
                    </a:ext>
                  </a:extLst>
                </p:cNvPr>
                <p:cNvSpPr/>
                <p:nvPr/>
              </p:nvSpPr>
              <p:spPr>
                <a:xfrm>
                  <a:off x="10756574" y="2150322"/>
                  <a:ext cx="13239" cy="13716"/>
                </a:xfrm>
                <a:custGeom>
                  <a:avLst/>
                  <a:gdLst>
                    <a:gd name="connsiteX0" fmla="*/ 3429 w 13239"/>
                    <a:gd name="connsiteY0" fmla="*/ 6668 h 13716"/>
                    <a:gd name="connsiteX1" fmla="*/ 0 w 13239"/>
                    <a:gd name="connsiteY1" fmla="*/ 10668 h 13716"/>
                    <a:gd name="connsiteX2" fmla="*/ 5144 w 13239"/>
                    <a:gd name="connsiteY2" fmla="*/ 9144 h 13716"/>
                    <a:gd name="connsiteX3" fmla="*/ 8001 w 13239"/>
                    <a:gd name="connsiteY3" fmla="*/ 13716 h 13716"/>
                    <a:gd name="connsiteX4" fmla="*/ 8096 w 13239"/>
                    <a:gd name="connsiteY4" fmla="*/ 8382 h 13716"/>
                    <a:gd name="connsiteX5" fmla="*/ 13240 w 13239"/>
                    <a:gd name="connsiteY5" fmla="*/ 7049 h 13716"/>
                    <a:gd name="connsiteX6" fmla="*/ 8191 w 13239"/>
                    <a:gd name="connsiteY6" fmla="*/ 5334 h 13716"/>
                    <a:gd name="connsiteX7" fmla="*/ 8572 w 13239"/>
                    <a:gd name="connsiteY7" fmla="*/ 0 h 13716"/>
                    <a:gd name="connsiteX8" fmla="*/ 5334 w 13239"/>
                    <a:gd name="connsiteY8" fmla="*/ 4286 h 13716"/>
                    <a:gd name="connsiteX9" fmla="*/ 381 w 13239"/>
                    <a:gd name="connsiteY9" fmla="*/ 2286 h 13716"/>
                    <a:gd name="connsiteX10" fmla="*/ 3429 w 13239"/>
                    <a:gd name="connsiteY10" fmla="*/ 6668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716">
                      <a:moveTo>
                        <a:pt x="3429" y="6668"/>
                      </a:moveTo>
                      <a:lnTo>
                        <a:pt x="0" y="10668"/>
                      </a:lnTo>
                      <a:lnTo>
                        <a:pt x="5144" y="9144"/>
                      </a:lnTo>
                      <a:lnTo>
                        <a:pt x="8001" y="13716"/>
                      </a:lnTo>
                      <a:lnTo>
                        <a:pt x="8096" y="8382"/>
                      </a:lnTo>
                      <a:lnTo>
                        <a:pt x="13240" y="7049"/>
                      </a:lnTo>
                      <a:lnTo>
                        <a:pt x="8191" y="5334"/>
                      </a:lnTo>
                      <a:lnTo>
                        <a:pt x="8572" y="0"/>
                      </a:lnTo>
                      <a:lnTo>
                        <a:pt x="5334" y="4286"/>
                      </a:lnTo>
                      <a:lnTo>
                        <a:pt x="381" y="2286"/>
                      </a:lnTo>
                      <a:lnTo>
                        <a:pt x="3429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2" name="Freeform: Shape 1881">
                  <a:extLst>
                    <a:ext uri="{FF2B5EF4-FFF2-40B4-BE49-F238E27FC236}">
                      <a16:creationId xmlns:a16="http://schemas.microsoft.com/office/drawing/2014/main" id="{B14B83E0-957B-DC2A-5329-E77A420DE306}"/>
                    </a:ext>
                  </a:extLst>
                </p:cNvPr>
                <p:cNvSpPr/>
                <p:nvPr/>
              </p:nvSpPr>
              <p:spPr>
                <a:xfrm>
                  <a:off x="10723046" y="2114603"/>
                  <a:ext cx="13906" cy="13430"/>
                </a:xfrm>
                <a:custGeom>
                  <a:avLst/>
                  <a:gdLst>
                    <a:gd name="connsiteX0" fmla="*/ 4572 w 13906"/>
                    <a:gd name="connsiteY0" fmla="*/ 5144 h 13430"/>
                    <a:gd name="connsiteX1" fmla="*/ 0 w 13906"/>
                    <a:gd name="connsiteY1" fmla="*/ 8001 h 13430"/>
                    <a:gd name="connsiteX2" fmla="*/ 5429 w 13906"/>
                    <a:gd name="connsiteY2" fmla="*/ 8192 h 13430"/>
                    <a:gd name="connsiteX3" fmla="*/ 6763 w 13906"/>
                    <a:gd name="connsiteY3" fmla="*/ 13430 h 13430"/>
                    <a:gd name="connsiteX4" fmla="*/ 8477 w 13906"/>
                    <a:gd name="connsiteY4" fmla="*/ 8287 h 13430"/>
                    <a:gd name="connsiteX5" fmla="*/ 13906 w 13906"/>
                    <a:gd name="connsiteY5" fmla="*/ 8668 h 13430"/>
                    <a:gd name="connsiteX6" fmla="*/ 9620 w 13906"/>
                    <a:gd name="connsiteY6" fmla="*/ 5429 h 13430"/>
                    <a:gd name="connsiteX7" fmla="*/ 11621 w 13906"/>
                    <a:gd name="connsiteY7" fmla="*/ 381 h 13430"/>
                    <a:gd name="connsiteX8" fmla="*/ 7144 w 13906"/>
                    <a:gd name="connsiteY8" fmla="*/ 3524 h 13430"/>
                    <a:gd name="connsiteX9" fmla="*/ 3048 w 13906"/>
                    <a:gd name="connsiteY9" fmla="*/ 0 h 13430"/>
                    <a:gd name="connsiteX10" fmla="*/ 4572 w 13906"/>
                    <a:gd name="connsiteY10" fmla="*/ 5144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430">
                      <a:moveTo>
                        <a:pt x="4572" y="5144"/>
                      </a:moveTo>
                      <a:lnTo>
                        <a:pt x="0" y="8001"/>
                      </a:lnTo>
                      <a:lnTo>
                        <a:pt x="5429" y="8192"/>
                      </a:lnTo>
                      <a:lnTo>
                        <a:pt x="6763" y="13430"/>
                      </a:lnTo>
                      <a:lnTo>
                        <a:pt x="8477" y="8287"/>
                      </a:lnTo>
                      <a:lnTo>
                        <a:pt x="13906" y="8668"/>
                      </a:lnTo>
                      <a:lnTo>
                        <a:pt x="9620" y="5429"/>
                      </a:lnTo>
                      <a:lnTo>
                        <a:pt x="11621" y="381"/>
                      </a:lnTo>
                      <a:lnTo>
                        <a:pt x="7144" y="3524"/>
                      </a:lnTo>
                      <a:lnTo>
                        <a:pt x="3048" y="0"/>
                      </a:lnTo>
                      <a:lnTo>
                        <a:pt x="4572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3" name="Freeform: Shape 1882">
                  <a:extLst>
                    <a:ext uri="{FF2B5EF4-FFF2-40B4-BE49-F238E27FC236}">
                      <a16:creationId xmlns:a16="http://schemas.microsoft.com/office/drawing/2014/main" id="{00A5FB94-C23E-398F-AC8C-4B4C8B133781}"/>
                    </a:ext>
                  </a:extLst>
                </p:cNvPr>
                <p:cNvSpPr/>
                <p:nvPr/>
              </p:nvSpPr>
              <p:spPr>
                <a:xfrm>
                  <a:off x="10700758" y="2077075"/>
                  <a:ext cx="13525" cy="14001"/>
                </a:xfrm>
                <a:custGeom>
                  <a:avLst/>
                  <a:gdLst>
                    <a:gd name="connsiteX0" fmla="*/ 5239 w 13525"/>
                    <a:gd name="connsiteY0" fmla="*/ 5429 h 14001"/>
                    <a:gd name="connsiteX1" fmla="*/ 0 w 13525"/>
                    <a:gd name="connsiteY1" fmla="*/ 6763 h 14001"/>
                    <a:gd name="connsiteX2" fmla="*/ 5143 w 13525"/>
                    <a:gd name="connsiteY2" fmla="*/ 8572 h 14001"/>
                    <a:gd name="connsiteX3" fmla="*/ 4763 w 13525"/>
                    <a:gd name="connsiteY3" fmla="*/ 14002 h 14001"/>
                    <a:gd name="connsiteX4" fmla="*/ 8001 w 13525"/>
                    <a:gd name="connsiteY4" fmla="*/ 9620 h 14001"/>
                    <a:gd name="connsiteX5" fmla="*/ 13144 w 13525"/>
                    <a:gd name="connsiteY5" fmla="*/ 11716 h 14001"/>
                    <a:gd name="connsiteX6" fmla="*/ 10001 w 13525"/>
                    <a:gd name="connsiteY6" fmla="*/ 7239 h 14001"/>
                    <a:gd name="connsiteX7" fmla="*/ 13525 w 13525"/>
                    <a:gd name="connsiteY7" fmla="*/ 3048 h 14001"/>
                    <a:gd name="connsiteX8" fmla="*/ 8287 w 13525"/>
                    <a:gd name="connsiteY8" fmla="*/ 4667 h 14001"/>
                    <a:gd name="connsiteX9" fmla="*/ 5334 w 13525"/>
                    <a:gd name="connsiteY9" fmla="*/ 0 h 14001"/>
                    <a:gd name="connsiteX10" fmla="*/ 5239 w 13525"/>
                    <a:gd name="connsiteY10" fmla="*/ 542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239" y="5429"/>
                      </a:moveTo>
                      <a:lnTo>
                        <a:pt x="0" y="6763"/>
                      </a:lnTo>
                      <a:lnTo>
                        <a:pt x="5143" y="8572"/>
                      </a:lnTo>
                      <a:lnTo>
                        <a:pt x="4763" y="14002"/>
                      </a:lnTo>
                      <a:lnTo>
                        <a:pt x="8001" y="9620"/>
                      </a:lnTo>
                      <a:lnTo>
                        <a:pt x="13144" y="11716"/>
                      </a:lnTo>
                      <a:lnTo>
                        <a:pt x="10001" y="7239"/>
                      </a:lnTo>
                      <a:lnTo>
                        <a:pt x="13525" y="3048"/>
                      </a:lnTo>
                      <a:lnTo>
                        <a:pt x="8287" y="4667"/>
                      </a:lnTo>
                      <a:lnTo>
                        <a:pt x="5334" y="0"/>
                      </a:lnTo>
                      <a:lnTo>
                        <a:pt x="5239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4" name="Freeform: Shape 1883">
                  <a:extLst>
                    <a:ext uri="{FF2B5EF4-FFF2-40B4-BE49-F238E27FC236}">
                      <a16:creationId xmlns:a16="http://schemas.microsoft.com/office/drawing/2014/main" id="{F395C205-B2C4-ED98-A2CA-5E26CE51CF58}"/>
                    </a:ext>
                  </a:extLst>
                </p:cNvPr>
                <p:cNvSpPr/>
                <p:nvPr/>
              </p:nvSpPr>
              <p:spPr>
                <a:xfrm>
                  <a:off x="10717426" y="2312152"/>
                  <a:ext cx="14192" cy="13715"/>
                </a:xfrm>
                <a:custGeom>
                  <a:avLst/>
                  <a:gdLst>
                    <a:gd name="connsiteX0" fmla="*/ 5524 w 14192"/>
                    <a:gd name="connsiteY0" fmla="*/ 5239 h 13715"/>
                    <a:gd name="connsiteX1" fmla="*/ 0 w 14192"/>
                    <a:gd name="connsiteY1" fmla="*/ 4858 h 13715"/>
                    <a:gd name="connsiteX2" fmla="*/ 4381 w 14192"/>
                    <a:gd name="connsiteY2" fmla="*/ 8191 h 13715"/>
                    <a:gd name="connsiteX3" fmla="*/ 2286 w 14192"/>
                    <a:gd name="connsiteY3" fmla="*/ 13240 h 13715"/>
                    <a:gd name="connsiteX4" fmla="*/ 6858 w 14192"/>
                    <a:gd name="connsiteY4" fmla="*/ 10096 h 13715"/>
                    <a:gd name="connsiteX5" fmla="*/ 11049 w 14192"/>
                    <a:gd name="connsiteY5" fmla="*/ 13716 h 13715"/>
                    <a:gd name="connsiteX6" fmla="*/ 9525 w 14192"/>
                    <a:gd name="connsiteY6" fmla="*/ 8382 h 13715"/>
                    <a:gd name="connsiteX7" fmla="*/ 14192 w 14192"/>
                    <a:gd name="connsiteY7" fmla="*/ 5524 h 13715"/>
                    <a:gd name="connsiteX8" fmla="*/ 8667 w 14192"/>
                    <a:gd name="connsiteY8" fmla="*/ 5334 h 13715"/>
                    <a:gd name="connsiteX9" fmla="*/ 7334 w 14192"/>
                    <a:gd name="connsiteY9" fmla="*/ 0 h 13715"/>
                    <a:gd name="connsiteX10" fmla="*/ 5524 w 14192"/>
                    <a:gd name="connsiteY10" fmla="*/ 5239 h 13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92" h="13715">
                      <a:moveTo>
                        <a:pt x="5524" y="5239"/>
                      </a:moveTo>
                      <a:lnTo>
                        <a:pt x="0" y="4858"/>
                      </a:lnTo>
                      <a:lnTo>
                        <a:pt x="4381" y="8191"/>
                      </a:lnTo>
                      <a:lnTo>
                        <a:pt x="2286" y="13240"/>
                      </a:lnTo>
                      <a:lnTo>
                        <a:pt x="6858" y="10096"/>
                      </a:lnTo>
                      <a:lnTo>
                        <a:pt x="11049" y="13716"/>
                      </a:lnTo>
                      <a:lnTo>
                        <a:pt x="9525" y="8382"/>
                      </a:lnTo>
                      <a:lnTo>
                        <a:pt x="14192" y="5524"/>
                      </a:lnTo>
                      <a:lnTo>
                        <a:pt x="8667" y="5334"/>
                      </a:lnTo>
                      <a:lnTo>
                        <a:pt x="7334" y="0"/>
                      </a:lnTo>
                      <a:lnTo>
                        <a:pt x="5524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5" name="Freeform: Shape 1884">
                  <a:extLst>
                    <a:ext uri="{FF2B5EF4-FFF2-40B4-BE49-F238E27FC236}">
                      <a16:creationId xmlns:a16="http://schemas.microsoft.com/office/drawing/2014/main" id="{34420159-8CF7-48CD-C889-DDE6E18A25F5}"/>
                    </a:ext>
                  </a:extLst>
                </p:cNvPr>
                <p:cNvSpPr/>
                <p:nvPr/>
              </p:nvSpPr>
              <p:spPr>
                <a:xfrm>
                  <a:off x="10659038" y="2249763"/>
                  <a:ext cx="14477" cy="14001"/>
                </a:xfrm>
                <a:custGeom>
                  <a:avLst/>
                  <a:gdLst>
                    <a:gd name="connsiteX0" fmla="*/ 7429 w 14477"/>
                    <a:gd name="connsiteY0" fmla="*/ 3715 h 14001"/>
                    <a:gd name="connsiteX1" fmla="*/ 3143 w 14477"/>
                    <a:gd name="connsiteY1" fmla="*/ 0 h 14001"/>
                    <a:gd name="connsiteX2" fmla="*/ 4763 w 14477"/>
                    <a:gd name="connsiteY2" fmla="*/ 5429 h 14001"/>
                    <a:gd name="connsiteX3" fmla="*/ 0 w 14477"/>
                    <a:gd name="connsiteY3" fmla="*/ 8382 h 14001"/>
                    <a:gd name="connsiteX4" fmla="*/ 5620 w 14477"/>
                    <a:gd name="connsiteY4" fmla="*/ 8573 h 14001"/>
                    <a:gd name="connsiteX5" fmla="*/ 6953 w 14477"/>
                    <a:gd name="connsiteY5" fmla="*/ 14002 h 14001"/>
                    <a:gd name="connsiteX6" fmla="*/ 8858 w 14477"/>
                    <a:gd name="connsiteY6" fmla="*/ 8668 h 14001"/>
                    <a:gd name="connsiteX7" fmla="*/ 14478 w 14477"/>
                    <a:gd name="connsiteY7" fmla="*/ 9049 h 14001"/>
                    <a:gd name="connsiteX8" fmla="*/ 10001 w 14477"/>
                    <a:gd name="connsiteY8" fmla="*/ 5715 h 14001"/>
                    <a:gd name="connsiteX9" fmla="*/ 12097 w 14477"/>
                    <a:gd name="connsiteY9" fmla="*/ 476 h 14001"/>
                    <a:gd name="connsiteX10" fmla="*/ 7429 w 14477"/>
                    <a:gd name="connsiteY10" fmla="*/ 3715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4001">
                      <a:moveTo>
                        <a:pt x="7429" y="3715"/>
                      </a:moveTo>
                      <a:lnTo>
                        <a:pt x="3143" y="0"/>
                      </a:lnTo>
                      <a:lnTo>
                        <a:pt x="4763" y="5429"/>
                      </a:lnTo>
                      <a:lnTo>
                        <a:pt x="0" y="8382"/>
                      </a:lnTo>
                      <a:lnTo>
                        <a:pt x="5620" y="8573"/>
                      </a:lnTo>
                      <a:lnTo>
                        <a:pt x="6953" y="14002"/>
                      </a:lnTo>
                      <a:lnTo>
                        <a:pt x="8858" y="8668"/>
                      </a:lnTo>
                      <a:lnTo>
                        <a:pt x="14478" y="9049"/>
                      </a:lnTo>
                      <a:lnTo>
                        <a:pt x="10001" y="5715"/>
                      </a:lnTo>
                      <a:lnTo>
                        <a:pt x="12097" y="476"/>
                      </a:lnTo>
                      <a:lnTo>
                        <a:pt x="7429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6" name="Freeform: Shape 1885">
                  <a:extLst>
                    <a:ext uri="{FF2B5EF4-FFF2-40B4-BE49-F238E27FC236}">
                      <a16:creationId xmlns:a16="http://schemas.microsoft.com/office/drawing/2014/main" id="{AD37FAC4-676A-C34A-F974-9354E93B654F}"/>
                    </a:ext>
                  </a:extLst>
                </p:cNvPr>
                <p:cNvSpPr/>
                <p:nvPr/>
              </p:nvSpPr>
              <p:spPr>
                <a:xfrm>
                  <a:off x="10517306" y="1790372"/>
                  <a:ext cx="14096" cy="14573"/>
                </a:xfrm>
                <a:custGeom>
                  <a:avLst/>
                  <a:gdLst>
                    <a:gd name="connsiteX0" fmla="*/ 8668 w 14096"/>
                    <a:gd name="connsiteY0" fmla="*/ 4858 h 14573"/>
                    <a:gd name="connsiteX1" fmla="*/ 5715 w 14096"/>
                    <a:gd name="connsiteY1" fmla="*/ 0 h 14573"/>
                    <a:gd name="connsiteX2" fmla="*/ 5524 w 14096"/>
                    <a:gd name="connsiteY2" fmla="*/ 5715 h 14573"/>
                    <a:gd name="connsiteX3" fmla="*/ 0 w 14096"/>
                    <a:gd name="connsiteY3" fmla="*/ 7049 h 14573"/>
                    <a:gd name="connsiteX4" fmla="*/ 5429 w 14096"/>
                    <a:gd name="connsiteY4" fmla="*/ 8954 h 14573"/>
                    <a:gd name="connsiteX5" fmla="*/ 4953 w 14096"/>
                    <a:gd name="connsiteY5" fmla="*/ 14573 h 14573"/>
                    <a:gd name="connsiteX6" fmla="*/ 8477 w 14096"/>
                    <a:gd name="connsiteY6" fmla="*/ 10097 h 14573"/>
                    <a:gd name="connsiteX7" fmla="*/ 13716 w 14096"/>
                    <a:gd name="connsiteY7" fmla="*/ 12192 h 14573"/>
                    <a:gd name="connsiteX8" fmla="*/ 10478 w 14096"/>
                    <a:gd name="connsiteY8" fmla="*/ 7525 h 14573"/>
                    <a:gd name="connsiteX9" fmla="*/ 14097 w 14096"/>
                    <a:gd name="connsiteY9" fmla="*/ 3143 h 14573"/>
                    <a:gd name="connsiteX10" fmla="*/ 8668 w 14096"/>
                    <a:gd name="connsiteY10" fmla="*/ 4858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6" h="14573">
                      <a:moveTo>
                        <a:pt x="8668" y="4858"/>
                      </a:moveTo>
                      <a:lnTo>
                        <a:pt x="5715" y="0"/>
                      </a:lnTo>
                      <a:lnTo>
                        <a:pt x="5524" y="5715"/>
                      </a:lnTo>
                      <a:lnTo>
                        <a:pt x="0" y="7049"/>
                      </a:lnTo>
                      <a:lnTo>
                        <a:pt x="5429" y="8954"/>
                      </a:lnTo>
                      <a:lnTo>
                        <a:pt x="4953" y="14573"/>
                      </a:lnTo>
                      <a:lnTo>
                        <a:pt x="8477" y="10097"/>
                      </a:lnTo>
                      <a:lnTo>
                        <a:pt x="13716" y="12192"/>
                      </a:lnTo>
                      <a:lnTo>
                        <a:pt x="10478" y="7525"/>
                      </a:lnTo>
                      <a:lnTo>
                        <a:pt x="14097" y="3143"/>
                      </a:lnTo>
                      <a:lnTo>
                        <a:pt x="8668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7" name="Freeform: Shape 1886">
                  <a:extLst>
                    <a:ext uri="{FF2B5EF4-FFF2-40B4-BE49-F238E27FC236}">
                      <a16:creationId xmlns:a16="http://schemas.microsoft.com/office/drawing/2014/main" id="{FDA24B64-0B68-55B4-DFA9-3F5C5EADCBE9}"/>
                    </a:ext>
                  </a:extLst>
                </p:cNvPr>
                <p:cNvSpPr/>
                <p:nvPr/>
              </p:nvSpPr>
              <p:spPr>
                <a:xfrm>
                  <a:off x="10523021" y="1899910"/>
                  <a:ext cx="14763" cy="14192"/>
                </a:xfrm>
                <a:custGeom>
                  <a:avLst/>
                  <a:gdLst>
                    <a:gd name="connsiteX0" fmla="*/ 9049 w 14763"/>
                    <a:gd name="connsiteY0" fmla="*/ 5525 h 14192"/>
                    <a:gd name="connsiteX1" fmla="*/ 7620 w 14763"/>
                    <a:gd name="connsiteY1" fmla="*/ 0 h 14192"/>
                    <a:gd name="connsiteX2" fmla="*/ 5810 w 14763"/>
                    <a:gd name="connsiteY2" fmla="*/ 5429 h 14192"/>
                    <a:gd name="connsiteX3" fmla="*/ 0 w 14763"/>
                    <a:gd name="connsiteY3" fmla="*/ 5048 h 14192"/>
                    <a:gd name="connsiteX4" fmla="*/ 4572 w 14763"/>
                    <a:gd name="connsiteY4" fmla="*/ 8477 h 14192"/>
                    <a:gd name="connsiteX5" fmla="*/ 2476 w 14763"/>
                    <a:gd name="connsiteY5" fmla="*/ 13811 h 14192"/>
                    <a:gd name="connsiteX6" fmla="*/ 7144 w 14763"/>
                    <a:gd name="connsiteY6" fmla="*/ 10478 h 14192"/>
                    <a:gd name="connsiteX7" fmla="*/ 11525 w 14763"/>
                    <a:gd name="connsiteY7" fmla="*/ 14192 h 14192"/>
                    <a:gd name="connsiteX8" fmla="*/ 9906 w 14763"/>
                    <a:gd name="connsiteY8" fmla="*/ 8668 h 14192"/>
                    <a:gd name="connsiteX9" fmla="*/ 14764 w 14763"/>
                    <a:gd name="connsiteY9" fmla="*/ 5715 h 14192"/>
                    <a:gd name="connsiteX10" fmla="*/ 9049 w 14763"/>
                    <a:gd name="connsiteY10" fmla="*/ 5525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4192">
                      <a:moveTo>
                        <a:pt x="9049" y="5525"/>
                      </a:moveTo>
                      <a:lnTo>
                        <a:pt x="7620" y="0"/>
                      </a:lnTo>
                      <a:lnTo>
                        <a:pt x="5810" y="5429"/>
                      </a:lnTo>
                      <a:lnTo>
                        <a:pt x="0" y="5048"/>
                      </a:lnTo>
                      <a:lnTo>
                        <a:pt x="4572" y="8477"/>
                      </a:lnTo>
                      <a:lnTo>
                        <a:pt x="2476" y="13811"/>
                      </a:lnTo>
                      <a:lnTo>
                        <a:pt x="7144" y="10478"/>
                      </a:lnTo>
                      <a:lnTo>
                        <a:pt x="11525" y="14192"/>
                      </a:lnTo>
                      <a:lnTo>
                        <a:pt x="9906" y="8668"/>
                      </a:lnTo>
                      <a:lnTo>
                        <a:pt x="14764" y="5715"/>
                      </a:lnTo>
                      <a:lnTo>
                        <a:pt x="9049" y="5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8" name="Freeform: Shape 1887">
                  <a:extLst>
                    <a:ext uri="{FF2B5EF4-FFF2-40B4-BE49-F238E27FC236}">
                      <a16:creationId xmlns:a16="http://schemas.microsoft.com/office/drawing/2014/main" id="{E26E10DE-A651-F98B-0789-E61E575E6544}"/>
                    </a:ext>
                  </a:extLst>
                </p:cNvPr>
                <p:cNvSpPr/>
                <p:nvPr/>
              </p:nvSpPr>
              <p:spPr>
                <a:xfrm>
                  <a:off x="10545310" y="2105745"/>
                  <a:ext cx="14382" cy="14954"/>
                </a:xfrm>
                <a:custGeom>
                  <a:avLst/>
                  <a:gdLst>
                    <a:gd name="connsiteX0" fmla="*/ 8858 w 14382"/>
                    <a:gd name="connsiteY0" fmla="*/ 5810 h 14954"/>
                    <a:gd name="connsiteX1" fmla="*/ 9334 w 14382"/>
                    <a:gd name="connsiteY1" fmla="*/ 0 h 14954"/>
                    <a:gd name="connsiteX2" fmla="*/ 5810 w 14382"/>
                    <a:gd name="connsiteY2" fmla="*/ 4667 h 14954"/>
                    <a:gd name="connsiteX3" fmla="*/ 381 w 14382"/>
                    <a:gd name="connsiteY3" fmla="*/ 2477 h 14954"/>
                    <a:gd name="connsiteX4" fmla="*/ 3715 w 14382"/>
                    <a:gd name="connsiteY4" fmla="*/ 7239 h 14954"/>
                    <a:gd name="connsiteX5" fmla="*/ 0 w 14382"/>
                    <a:gd name="connsiteY5" fmla="*/ 11716 h 14954"/>
                    <a:gd name="connsiteX6" fmla="*/ 5524 w 14382"/>
                    <a:gd name="connsiteY6" fmla="*/ 10001 h 14954"/>
                    <a:gd name="connsiteX7" fmla="*/ 8572 w 14382"/>
                    <a:gd name="connsiteY7" fmla="*/ 14954 h 14954"/>
                    <a:gd name="connsiteX8" fmla="*/ 8763 w 14382"/>
                    <a:gd name="connsiteY8" fmla="*/ 9144 h 14954"/>
                    <a:gd name="connsiteX9" fmla="*/ 14383 w 14382"/>
                    <a:gd name="connsiteY9" fmla="*/ 7715 h 14954"/>
                    <a:gd name="connsiteX10" fmla="*/ 8858 w 14382"/>
                    <a:gd name="connsiteY10" fmla="*/ 5810 h 1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954">
                      <a:moveTo>
                        <a:pt x="8858" y="5810"/>
                      </a:moveTo>
                      <a:lnTo>
                        <a:pt x="9334" y="0"/>
                      </a:lnTo>
                      <a:lnTo>
                        <a:pt x="5810" y="4667"/>
                      </a:lnTo>
                      <a:lnTo>
                        <a:pt x="381" y="2477"/>
                      </a:lnTo>
                      <a:lnTo>
                        <a:pt x="3715" y="7239"/>
                      </a:lnTo>
                      <a:lnTo>
                        <a:pt x="0" y="11716"/>
                      </a:lnTo>
                      <a:lnTo>
                        <a:pt x="5524" y="10001"/>
                      </a:lnTo>
                      <a:lnTo>
                        <a:pt x="8572" y="14954"/>
                      </a:lnTo>
                      <a:lnTo>
                        <a:pt x="8763" y="9144"/>
                      </a:lnTo>
                      <a:lnTo>
                        <a:pt x="14383" y="7715"/>
                      </a:lnTo>
                      <a:lnTo>
                        <a:pt x="8858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89" name="Freeform: Shape 1888">
                  <a:extLst>
                    <a:ext uri="{FF2B5EF4-FFF2-40B4-BE49-F238E27FC236}">
                      <a16:creationId xmlns:a16="http://schemas.microsoft.com/office/drawing/2014/main" id="{1CA6584A-50B1-5CC3-4C2C-0412E0129776}"/>
                    </a:ext>
                  </a:extLst>
                </p:cNvPr>
                <p:cNvSpPr/>
                <p:nvPr/>
              </p:nvSpPr>
              <p:spPr>
                <a:xfrm>
                  <a:off x="10422818" y="1784086"/>
                  <a:ext cx="15049" cy="14477"/>
                </a:xfrm>
                <a:custGeom>
                  <a:avLst/>
                  <a:gdLst>
                    <a:gd name="connsiteX0" fmla="*/ 10382 w 15049"/>
                    <a:gd name="connsiteY0" fmla="*/ 5906 h 14477"/>
                    <a:gd name="connsiteX1" fmla="*/ 12573 w 15049"/>
                    <a:gd name="connsiteY1" fmla="*/ 476 h 14477"/>
                    <a:gd name="connsiteX2" fmla="*/ 7715 w 15049"/>
                    <a:gd name="connsiteY2" fmla="*/ 3810 h 14477"/>
                    <a:gd name="connsiteX3" fmla="*/ 3238 w 15049"/>
                    <a:gd name="connsiteY3" fmla="*/ 0 h 14477"/>
                    <a:gd name="connsiteX4" fmla="*/ 4953 w 15049"/>
                    <a:gd name="connsiteY4" fmla="*/ 5620 h 14477"/>
                    <a:gd name="connsiteX5" fmla="*/ 0 w 15049"/>
                    <a:gd name="connsiteY5" fmla="*/ 8668 h 14477"/>
                    <a:gd name="connsiteX6" fmla="*/ 5810 w 15049"/>
                    <a:gd name="connsiteY6" fmla="*/ 8858 h 14477"/>
                    <a:gd name="connsiteX7" fmla="*/ 7239 w 15049"/>
                    <a:gd name="connsiteY7" fmla="*/ 14478 h 14477"/>
                    <a:gd name="connsiteX8" fmla="*/ 9144 w 15049"/>
                    <a:gd name="connsiteY8" fmla="*/ 8954 h 14477"/>
                    <a:gd name="connsiteX9" fmla="*/ 15050 w 15049"/>
                    <a:gd name="connsiteY9" fmla="*/ 9430 h 14477"/>
                    <a:gd name="connsiteX10" fmla="*/ 10382 w 15049"/>
                    <a:gd name="connsiteY10" fmla="*/ 5906 h 14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4477">
                      <a:moveTo>
                        <a:pt x="10382" y="5906"/>
                      </a:moveTo>
                      <a:lnTo>
                        <a:pt x="12573" y="476"/>
                      </a:lnTo>
                      <a:lnTo>
                        <a:pt x="7715" y="3810"/>
                      </a:lnTo>
                      <a:lnTo>
                        <a:pt x="3238" y="0"/>
                      </a:lnTo>
                      <a:lnTo>
                        <a:pt x="4953" y="5620"/>
                      </a:lnTo>
                      <a:lnTo>
                        <a:pt x="0" y="8668"/>
                      </a:lnTo>
                      <a:lnTo>
                        <a:pt x="5810" y="8858"/>
                      </a:lnTo>
                      <a:lnTo>
                        <a:pt x="7239" y="14478"/>
                      </a:lnTo>
                      <a:lnTo>
                        <a:pt x="9144" y="8954"/>
                      </a:lnTo>
                      <a:lnTo>
                        <a:pt x="15050" y="9430"/>
                      </a:lnTo>
                      <a:lnTo>
                        <a:pt x="10382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0" name="Freeform: Shape 1889">
                  <a:extLst>
                    <a:ext uri="{FF2B5EF4-FFF2-40B4-BE49-F238E27FC236}">
                      <a16:creationId xmlns:a16="http://schemas.microsoft.com/office/drawing/2014/main" id="{F21BDD9E-06B3-970F-8FAA-00AFDC439DA4}"/>
                    </a:ext>
                  </a:extLst>
                </p:cNvPr>
                <p:cNvSpPr/>
                <p:nvPr/>
              </p:nvSpPr>
              <p:spPr>
                <a:xfrm>
                  <a:off x="10530260" y="2229380"/>
                  <a:ext cx="14668" cy="15144"/>
                </a:xfrm>
                <a:custGeom>
                  <a:avLst/>
                  <a:gdLst>
                    <a:gd name="connsiteX0" fmla="*/ 10859 w 14668"/>
                    <a:gd name="connsiteY0" fmla="*/ 7810 h 15144"/>
                    <a:gd name="connsiteX1" fmla="*/ 14669 w 14668"/>
                    <a:gd name="connsiteY1" fmla="*/ 3334 h 15144"/>
                    <a:gd name="connsiteX2" fmla="*/ 9049 w 14668"/>
                    <a:gd name="connsiteY2" fmla="*/ 5048 h 15144"/>
                    <a:gd name="connsiteX3" fmla="*/ 5905 w 14668"/>
                    <a:gd name="connsiteY3" fmla="*/ 0 h 15144"/>
                    <a:gd name="connsiteX4" fmla="*/ 5810 w 14668"/>
                    <a:gd name="connsiteY4" fmla="*/ 5906 h 15144"/>
                    <a:gd name="connsiteX5" fmla="*/ 0 w 14668"/>
                    <a:gd name="connsiteY5" fmla="*/ 7334 h 15144"/>
                    <a:gd name="connsiteX6" fmla="*/ 5620 w 14668"/>
                    <a:gd name="connsiteY6" fmla="*/ 9239 h 15144"/>
                    <a:gd name="connsiteX7" fmla="*/ 5144 w 14668"/>
                    <a:gd name="connsiteY7" fmla="*/ 15145 h 15144"/>
                    <a:gd name="connsiteX8" fmla="*/ 8763 w 14668"/>
                    <a:gd name="connsiteY8" fmla="*/ 10477 h 15144"/>
                    <a:gd name="connsiteX9" fmla="*/ 14288 w 14668"/>
                    <a:gd name="connsiteY9" fmla="*/ 12668 h 15144"/>
                    <a:gd name="connsiteX10" fmla="*/ 10859 w 14668"/>
                    <a:gd name="connsiteY10" fmla="*/ 781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144">
                      <a:moveTo>
                        <a:pt x="10859" y="7810"/>
                      </a:moveTo>
                      <a:lnTo>
                        <a:pt x="14669" y="3334"/>
                      </a:lnTo>
                      <a:lnTo>
                        <a:pt x="9049" y="5048"/>
                      </a:lnTo>
                      <a:lnTo>
                        <a:pt x="5905" y="0"/>
                      </a:lnTo>
                      <a:lnTo>
                        <a:pt x="5810" y="5906"/>
                      </a:lnTo>
                      <a:lnTo>
                        <a:pt x="0" y="7334"/>
                      </a:lnTo>
                      <a:lnTo>
                        <a:pt x="5620" y="9239"/>
                      </a:lnTo>
                      <a:lnTo>
                        <a:pt x="5144" y="15145"/>
                      </a:lnTo>
                      <a:lnTo>
                        <a:pt x="8763" y="10477"/>
                      </a:lnTo>
                      <a:lnTo>
                        <a:pt x="14288" y="12668"/>
                      </a:lnTo>
                      <a:lnTo>
                        <a:pt x="10859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1" name="Freeform: Shape 1890">
                  <a:extLst>
                    <a:ext uri="{FF2B5EF4-FFF2-40B4-BE49-F238E27FC236}">
                      <a16:creationId xmlns:a16="http://schemas.microsoft.com/office/drawing/2014/main" id="{95DD3084-61FE-01B4-5C9D-113C88A5B19A}"/>
                    </a:ext>
                  </a:extLst>
                </p:cNvPr>
                <p:cNvSpPr/>
                <p:nvPr/>
              </p:nvSpPr>
              <p:spPr>
                <a:xfrm>
                  <a:off x="10380718" y="1765703"/>
                  <a:ext cx="15335" cy="14858"/>
                </a:xfrm>
                <a:custGeom>
                  <a:avLst/>
                  <a:gdLst>
                    <a:gd name="connsiteX0" fmla="*/ 10192 w 15335"/>
                    <a:gd name="connsiteY0" fmla="*/ 9049 h 14858"/>
                    <a:gd name="connsiteX1" fmla="*/ 15335 w 15335"/>
                    <a:gd name="connsiteY1" fmla="*/ 5905 h 14858"/>
                    <a:gd name="connsiteX2" fmla="*/ 9334 w 15335"/>
                    <a:gd name="connsiteY2" fmla="*/ 5810 h 14858"/>
                    <a:gd name="connsiteX3" fmla="*/ 7906 w 15335"/>
                    <a:gd name="connsiteY3" fmla="*/ 0 h 14858"/>
                    <a:gd name="connsiteX4" fmla="*/ 5905 w 15335"/>
                    <a:gd name="connsiteY4" fmla="*/ 5620 h 14858"/>
                    <a:gd name="connsiteX5" fmla="*/ 0 w 15335"/>
                    <a:gd name="connsiteY5" fmla="*/ 5239 h 14858"/>
                    <a:gd name="connsiteX6" fmla="*/ 4763 w 15335"/>
                    <a:gd name="connsiteY6" fmla="*/ 8858 h 14858"/>
                    <a:gd name="connsiteX7" fmla="*/ 2476 w 15335"/>
                    <a:gd name="connsiteY7" fmla="*/ 14383 h 14858"/>
                    <a:gd name="connsiteX8" fmla="*/ 7334 w 15335"/>
                    <a:gd name="connsiteY8" fmla="*/ 10954 h 14858"/>
                    <a:gd name="connsiteX9" fmla="*/ 12001 w 15335"/>
                    <a:gd name="connsiteY9" fmla="*/ 14859 h 14858"/>
                    <a:gd name="connsiteX10" fmla="*/ 10192 w 15335"/>
                    <a:gd name="connsiteY10" fmla="*/ 9049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858">
                      <a:moveTo>
                        <a:pt x="10192" y="9049"/>
                      </a:moveTo>
                      <a:lnTo>
                        <a:pt x="15335" y="5905"/>
                      </a:lnTo>
                      <a:lnTo>
                        <a:pt x="9334" y="5810"/>
                      </a:lnTo>
                      <a:lnTo>
                        <a:pt x="7906" y="0"/>
                      </a:lnTo>
                      <a:lnTo>
                        <a:pt x="5905" y="5620"/>
                      </a:lnTo>
                      <a:lnTo>
                        <a:pt x="0" y="5239"/>
                      </a:lnTo>
                      <a:lnTo>
                        <a:pt x="4763" y="8858"/>
                      </a:lnTo>
                      <a:lnTo>
                        <a:pt x="2476" y="14383"/>
                      </a:lnTo>
                      <a:lnTo>
                        <a:pt x="7334" y="10954"/>
                      </a:lnTo>
                      <a:lnTo>
                        <a:pt x="12001" y="14859"/>
                      </a:lnTo>
                      <a:lnTo>
                        <a:pt x="10192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2" name="Freeform: Shape 1891">
                  <a:extLst>
                    <a:ext uri="{FF2B5EF4-FFF2-40B4-BE49-F238E27FC236}">
                      <a16:creationId xmlns:a16="http://schemas.microsoft.com/office/drawing/2014/main" id="{3FBBDFCC-11F7-A748-8ECE-9EE9D5D44F91}"/>
                    </a:ext>
                  </a:extLst>
                </p:cNvPr>
                <p:cNvSpPr/>
                <p:nvPr/>
              </p:nvSpPr>
              <p:spPr>
                <a:xfrm>
                  <a:off x="10456918" y="2100983"/>
                  <a:ext cx="14954" cy="15525"/>
                </a:xfrm>
                <a:custGeom>
                  <a:avLst/>
                  <a:gdLst>
                    <a:gd name="connsiteX0" fmla="*/ 9144 w 14954"/>
                    <a:gd name="connsiteY0" fmla="*/ 9430 h 15525"/>
                    <a:gd name="connsiteX1" fmla="*/ 14954 w 14954"/>
                    <a:gd name="connsiteY1" fmla="*/ 8001 h 15525"/>
                    <a:gd name="connsiteX2" fmla="*/ 9334 w 14954"/>
                    <a:gd name="connsiteY2" fmla="*/ 6001 h 15525"/>
                    <a:gd name="connsiteX3" fmla="*/ 9715 w 14954"/>
                    <a:gd name="connsiteY3" fmla="*/ 0 h 15525"/>
                    <a:gd name="connsiteX4" fmla="*/ 6096 w 14954"/>
                    <a:gd name="connsiteY4" fmla="*/ 4763 h 15525"/>
                    <a:gd name="connsiteX5" fmla="*/ 476 w 14954"/>
                    <a:gd name="connsiteY5" fmla="*/ 2477 h 15525"/>
                    <a:gd name="connsiteX6" fmla="*/ 3905 w 14954"/>
                    <a:gd name="connsiteY6" fmla="*/ 7525 h 15525"/>
                    <a:gd name="connsiteX7" fmla="*/ 0 w 14954"/>
                    <a:gd name="connsiteY7" fmla="*/ 12097 h 15525"/>
                    <a:gd name="connsiteX8" fmla="*/ 5810 w 14954"/>
                    <a:gd name="connsiteY8" fmla="*/ 10382 h 15525"/>
                    <a:gd name="connsiteX9" fmla="*/ 8954 w 14954"/>
                    <a:gd name="connsiteY9" fmla="*/ 15526 h 15525"/>
                    <a:gd name="connsiteX10" fmla="*/ 9144 w 14954"/>
                    <a:gd name="connsiteY10" fmla="*/ 9430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525">
                      <a:moveTo>
                        <a:pt x="9144" y="9430"/>
                      </a:moveTo>
                      <a:lnTo>
                        <a:pt x="14954" y="8001"/>
                      </a:lnTo>
                      <a:lnTo>
                        <a:pt x="9334" y="6001"/>
                      </a:lnTo>
                      <a:lnTo>
                        <a:pt x="9715" y="0"/>
                      </a:lnTo>
                      <a:lnTo>
                        <a:pt x="6096" y="4763"/>
                      </a:lnTo>
                      <a:lnTo>
                        <a:pt x="476" y="2477"/>
                      </a:lnTo>
                      <a:lnTo>
                        <a:pt x="3905" y="7525"/>
                      </a:lnTo>
                      <a:lnTo>
                        <a:pt x="0" y="12097"/>
                      </a:lnTo>
                      <a:lnTo>
                        <a:pt x="5810" y="10382"/>
                      </a:lnTo>
                      <a:lnTo>
                        <a:pt x="8954" y="15526"/>
                      </a:lnTo>
                      <a:lnTo>
                        <a:pt x="9144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3" name="Freeform: Shape 1892">
                  <a:extLst>
                    <a:ext uri="{FF2B5EF4-FFF2-40B4-BE49-F238E27FC236}">
                      <a16:creationId xmlns:a16="http://schemas.microsoft.com/office/drawing/2014/main" id="{D4414AF1-22D7-3F10-C88B-839D5C8F8B83}"/>
                    </a:ext>
                  </a:extLst>
                </p:cNvPr>
                <p:cNvSpPr/>
                <p:nvPr/>
              </p:nvSpPr>
              <p:spPr>
                <a:xfrm>
                  <a:off x="10379670" y="1933438"/>
                  <a:ext cx="15621" cy="15049"/>
                </a:xfrm>
                <a:custGeom>
                  <a:avLst/>
                  <a:gdLst>
                    <a:gd name="connsiteX0" fmla="*/ 9525 w 15621"/>
                    <a:gd name="connsiteY0" fmla="*/ 9334 h 15049"/>
                    <a:gd name="connsiteX1" fmla="*/ 15621 w 15621"/>
                    <a:gd name="connsiteY1" fmla="*/ 9715 h 15049"/>
                    <a:gd name="connsiteX2" fmla="*/ 10763 w 15621"/>
                    <a:gd name="connsiteY2" fmla="*/ 6096 h 15049"/>
                    <a:gd name="connsiteX3" fmla="*/ 13049 w 15621"/>
                    <a:gd name="connsiteY3" fmla="*/ 381 h 15049"/>
                    <a:gd name="connsiteX4" fmla="*/ 8001 w 15621"/>
                    <a:gd name="connsiteY4" fmla="*/ 3905 h 15049"/>
                    <a:gd name="connsiteX5" fmla="*/ 3429 w 15621"/>
                    <a:gd name="connsiteY5" fmla="*/ 0 h 15049"/>
                    <a:gd name="connsiteX6" fmla="*/ 5144 w 15621"/>
                    <a:gd name="connsiteY6" fmla="*/ 5810 h 15049"/>
                    <a:gd name="connsiteX7" fmla="*/ 0 w 15621"/>
                    <a:gd name="connsiteY7" fmla="*/ 9049 h 15049"/>
                    <a:gd name="connsiteX8" fmla="*/ 6096 w 15621"/>
                    <a:gd name="connsiteY8" fmla="*/ 9144 h 15049"/>
                    <a:gd name="connsiteX9" fmla="*/ 7525 w 15621"/>
                    <a:gd name="connsiteY9" fmla="*/ 15050 h 15049"/>
                    <a:gd name="connsiteX10" fmla="*/ 9525 w 15621"/>
                    <a:gd name="connsiteY10" fmla="*/ 9334 h 1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1" h="15049">
                      <a:moveTo>
                        <a:pt x="9525" y="9334"/>
                      </a:moveTo>
                      <a:lnTo>
                        <a:pt x="15621" y="9715"/>
                      </a:lnTo>
                      <a:lnTo>
                        <a:pt x="10763" y="6096"/>
                      </a:lnTo>
                      <a:lnTo>
                        <a:pt x="13049" y="381"/>
                      </a:lnTo>
                      <a:lnTo>
                        <a:pt x="8001" y="3905"/>
                      </a:lnTo>
                      <a:lnTo>
                        <a:pt x="3429" y="0"/>
                      </a:lnTo>
                      <a:lnTo>
                        <a:pt x="5144" y="5810"/>
                      </a:lnTo>
                      <a:lnTo>
                        <a:pt x="0" y="9049"/>
                      </a:lnTo>
                      <a:lnTo>
                        <a:pt x="6096" y="9144"/>
                      </a:lnTo>
                      <a:lnTo>
                        <a:pt x="7525" y="15050"/>
                      </a:lnTo>
                      <a:lnTo>
                        <a:pt x="9525" y="9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4" name="Freeform: Shape 1893">
                  <a:extLst>
                    <a:ext uri="{FF2B5EF4-FFF2-40B4-BE49-F238E27FC236}">
                      <a16:creationId xmlns:a16="http://schemas.microsoft.com/office/drawing/2014/main" id="{FA74202C-AD12-F978-8F64-CE137529074D}"/>
                    </a:ext>
                  </a:extLst>
                </p:cNvPr>
                <p:cNvSpPr/>
                <p:nvPr/>
              </p:nvSpPr>
              <p:spPr>
                <a:xfrm>
                  <a:off x="10298993" y="1802184"/>
                  <a:ext cx="15335" cy="15811"/>
                </a:xfrm>
                <a:custGeom>
                  <a:avLst/>
                  <a:gdLst>
                    <a:gd name="connsiteX0" fmla="*/ 9144 w 15335"/>
                    <a:gd name="connsiteY0" fmla="*/ 10858 h 15811"/>
                    <a:gd name="connsiteX1" fmla="*/ 14859 w 15335"/>
                    <a:gd name="connsiteY1" fmla="*/ 13240 h 15811"/>
                    <a:gd name="connsiteX2" fmla="*/ 11335 w 15335"/>
                    <a:gd name="connsiteY2" fmla="*/ 8096 h 15811"/>
                    <a:gd name="connsiteX3" fmla="*/ 15335 w 15335"/>
                    <a:gd name="connsiteY3" fmla="*/ 3429 h 15811"/>
                    <a:gd name="connsiteX4" fmla="*/ 9430 w 15335"/>
                    <a:gd name="connsiteY4" fmla="*/ 5239 h 15811"/>
                    <a:gd name="connsiteX5" fmla="*/ 6191 w 15335"/>
                    <a:gd name="connsiteY5" fmla="*/ 0 h 15811"/>
                    <a:gd name="connsiteX6" fmla="*/ 6001 w 15335"/>
                    <a:gd name="connsiteY6" fmla="*/ 6096 h 15811"/>
                    <a:gd name="connsiteX7" fmla="*/ 0 w 15335"/>
                    <a:gd name="connsiteY7" fmla="*/ 7620 h 15811"/>
                    <a:gd name="connsiteX8" fmla="*/ 5810 w 15335"/>
                    <a:gd name="connsiteY8" fmla="*/ 9620 h 15811"/>
                    <a:gd name="connsiteX9" fmla="*/ 5429 w 15335"/>
                    <a:gd name="connsiteY9" fmla="*/ 15811 h 15811"/>
                    <a:gd name="connsiteX10" fmla="*/ 9144 w 15335"/>
                    <a:gd name="connsiteY10" fmla="*/ 10858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5811">
                      <a:moveTo>
                        <a:pt x="9144" y="10858"/>
                      </a:moveTo>
                      <a:lnTo>
                        <a:pt x="14859" y="13240"/>
                      </a:lnTo>
                      <a:lnTo>
                        <a:pt x="11335" y="8096"/>
                      </a:lnTo>
                      <a:lnTo>
                        <a:pt x="15335" y="3429"/>
                      </a:lnTo>
                      <a:lnTo>
                        <a:pt x="9430" y="5239"/>
                      </a:lnTo>
                      <a:lnTo>
                        <a:pt x="6191" y="0"/>
                      </a:lnTo>
                      <a:lnTo>
                        <a:pt x="6001" y="6096"/>
                      </a:lnTo>
                      <a:lnTo>
                        <a:pt x="0" y="7620"/>
                      </a:lnTo>
                      <a:lnTo>
                        <a:pt x="5810" y="9620"/>
                      </a:lnTo>
                      <a:lnTo>
                        <a:pt x="5429" y="15811"/>
                      </a:lnTo>
                      <a:lnTo>
                        <a:pt x="9144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5" name="Freeform: Shape 1894">
                  <a:extLst>
                    <a:ext uri="{FF2B5EF4-FFF2-40B4-BE49-F238E27FC236}">
                      <a16:creationId xmlns:a16="http://schemas.microsoft.com/office/drawing/2014/main" id="{B45D11AF-5AAE-ABFD-E5F9-EDCD62243191}"/>
                    </a:ext>
                  </a:extLst>
                </p:cNvPr>
                <p:cNvSpPr/>
                <p:nvPr/>
              </p:nvSpPr>
              <p:spPr>
                <a:xfrm>
                  <a:off x="10360334" y="2057644"/>
                  <a:ext cx="15906" cy="15430"/>
                </a:xfrm>
                <a:custGeom>
                  <a:avLst/>
                  <a:gdLst>
                    <a:gd name="connsiteX0" fmla="*/ 7715 w 15906"/>
                    <a:gd name="connsiteY0" fmla="*/ 11430 h 15430"/>
                    <a:gd name="connsiteX1" fmla="*/ 12478 w 15906"/>
                    <a:gd name="connsiteY1" fmla="*/ 15430 h 15430"/>
                    <a:gd name="connsiteX2" fmla="*/ 10668 w 15906"/>
                    <a:gd name="connsiteY2" fmla="*/ 9430 h 15430"/>
                    <a:gd name="connsiteX3" fmla="*/ 15907 w 15906"/>
                    <a:gd name="connsiteY3" fmla="*/ 6191 h 15430"/>
                    <a:gd name="connsiteX4" fmla="*/ 9716 w 15906"/>
                    <a:gd name="connsiteY4" fmla="*/ 6001 h 15430"/>
                    <a:gd name="connsiteX5" fmla="*/ 8192 w 15906"/>
                    <a:gd name="connsiteY5" fmla="*/ 0 h 15430"/>
                    <a:gd name="connsiteX6" fmla="*/ 6191 w 15906"/>
                    <a:gd name="connsiteY6" fmla="*/ 5905 h 15430"/>
                    <a:gd name="connsiteX7" fmla="*/ 0 w 15906"/>
                    <a:gd name="connsiteY7" fmla="*/ 5429 h 15430"/>
                    <a:gd name="connsiteX8" fmla="*/ 4953 w 15906"/>
                    <a:gd name="connsiteY8" fmla="*/ 9239 h 15430"/>
                    <a:gd name="connsiteX9" fmla="*/ 2572 w 15906"/>
                    <a:gd name="connsiteY9" fmla="*/ 14954 h 15430"/>
                    <a:gd name="connsiteX10" fmla="*/ 7715 w 15906"/>
                    <a:gd name="connsiteY10" fmla="*/ 11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5430">
                      <a:moveTo>
                        <a:pt x="7715" y="11430"/>
                      </a:moveTo>
                      <a:lnTo>
                        <a:pt x="12478" y="15430"/>
                      </a:lnTo>
                      <a:lnTo>
                        <a:pt x="10668" y="9430"/>
                      </a:lnTo>
                      <a:lnTo>
                        <a:pt x="15907" y="6191"/>
                      </a:lnTo>
                      <a:lnTo>
                        <a:pt x="9716" y="6001"/>
                      </a:lnTo>
                      <a:lnTo>
                        <a:pt x="8192" y="0"/>
                      </a:lnTo>
                      <a:lnTo>
                        <a:pt x="6191" y="5905"/>
                      </a:lnTo>
                      <a:lnTo>
                        <a:pt x="0" y="5429"/>
                      </a:lnTo>
                      <a:lnTo>
                        <a:pt x="4953" y="9239"/>
                      </a:lnTo>
                      <a:lnTo>
                        <a:pt x="2572" y="14954"/>
                      </a:lnTo>
                      <a:lnTo>
                        <a:pt x="7715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6" name="Freeform: Shape 1895">
                  <a:extLst>
                    <a:ext uri="{FF2B5EF4-FFF2-40B4-BE49-F238E27FC236}">
                      <a16:creationId xmlns:a16="http://schemas.microsoft.com/office/drawing/2014/main" id="{8AAD6061-58C6-6339-DBE1-DCB387461E67}"/>
                    </a:ext>
                  </a:extLst>
                </p:cNvPr>
                <p:cNvSpPr/>
                <p:nvPr/>
              </p:nvSpPr>
              <p:spPr>
                <a:xfrm>
                  <a:off x="10349095" y="2215092"/>
                  <a:ext cx="16287" cy="15716"/>
                </a:xfrm>
                <a:custGeom>
                  <a:avLst/>
                  <a:gdLst>
                    <a:gd name="connsiteX0" fmla="*/ 6287 w 16287"/>
                    <a:gd name="connsiteY0" fmla="*/ 9525 h 15716"/>
                    <a:gd name="connsiteX1" fmla="*/ 7811 w 16287"/>
                    <a:gd name="connsiteY1" fmla="*/ 15716 h 15716"/>
                    <a:gd name="connsiteX2" fmla="*/ 9906 w 16287"/>
                    <a:gd name="connsiteY2" fmla="*/ 9715 h 15716"/>
                    <a:gd name="connsiteX3" fmla="*/ 16288 w 16287"/>
                    <a:gd name="connsiteY3" fmla="*/ 10192 h 15716"/>
                    <a:gd name="connsiteX4" fmla="*/ 11239 w 16287"/>
                    <a:gd name="connsiteY4" fmla="*/ 6286 h 15716"/>
                    <a:gd name="connsiteX5" fmla="*/ 13621 w 16287"/>
                    <a:gd name="connsiteY5" fmla="*/ 381 h 15716"/>
                    <a:gd name="connsiteX6" fmla="*/ 8382 w 16287"/>
                    <a:gd name="connsiteY6" fmla="*/ 4000 h 15716"/>
                    <a:gd name="connsiteX7" fmla="*/ 3524 w 16287"/>
                    <a:gd name="connsiteY7" fmla="*/ 0 h 15716"/>
                    <a:gd name="connsiteX8" fmla="*/ 5334 w 16287"/>
                    <a:gd name="connsiteY8" fmla="*/ 6001 h 15716"/>
                    <a:gd name="connsiteX9" fmla="*/ 0 w 16287"/>
                    <a:gd name="connsiteY9" fmla="*/ 9430 h 15716"/>
                    <a:gd name="connsiteX10" fmla="*/ 6287 w 16287"/>
                    <a:gd name="connsiteY10" fmla="*/ 9525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287" y="9525"/>
                      </a:moveTo>
                      <a:lnTo>
                        <a:pt x="7811" y="15716"/>
                      </a:lnTo>
                      <a:lnTo>
                        <a:pt x="9906" y="9715"/>
                      </a:lnTo>
                      <a:lnTo>
                        <a:pt x="16288" y="10192"/>
                      </a:lnTo>
                      <a:lnTo>
                        <a:pt x="11239" y="6286"/>
                      </a:lnTo>
                      <a:lnTo>
                        <a:pt x="13621" y="381"/>
                      </a:lnTo>
                      <a:lnTo>
                        <a:pt x="8382" y="4000"/>
                      </a:lnTo>
                      <a:lnTo>
                        <a:pt x="3524" y="0"/>
                      </a:lnTo>
                      <a:lnTo>
                        <a:pt x="5334" y="6001"/>
                      </a:lnTo>
                      <a:lnTo>
                        <a:pt x="0" y="9430"/>
                      </a:lnTo>
                      <a:lnTo>
                        <a:pt x="6287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7" name="Freeform: Shape 1896">
                  <a:extLst>
                    <a:ext uri="{FF2B5EF4-FFF2-40B4-BE49-F238E27FC236}">
                      <a16:creationId xmlns:a16="http://schemas.microsoft.com/office/drawing/2014/main" id="{BC3E7167-E399-3347-E511-B6A4F96C0E79}"/>
                    </a:ext>
                  </a:extLst>
                </p:cNvPr>
                <p:cNvSpPr/>
                <p:nvPr/>
              </p:nvSpPr>
              <p:spPr>
                <a:xfrm>
                  <a:off x="10398910" y="2236809"/>
                  <a:ext cx="15811" cy="16478"/>
                </a:xfrm>
                <a:custGeom>
                  <a:avLst/>
                  <a:gdLst>
                    <a:gd name="connsiteX0" fmla="*/ 6001 w 15811"/>
                    <a:gd name="connsiteY0" fmla="*/ 10096 h 16478"/>
                    <a:gd name="connsiteX1" fmla="*/ 5524 w 15811"/>
                    <a:gd name="connsiteY1" fmla="*/ 16478 h 16478"/>
                    <a:gd name="connsiteX2" fmla="*/ 9430 w 15811"/>
                    <a:gd name="connsiteY2" fmla="*/ 11335 h 16478"/>
                    <a:gd name="connsiteX3" fmla="*/ 15335 w 15811"/>
                    <a:gd name="connsiteY3" fmla="*/ 13811 h 16478"/>
                    <a:gd name="connsiteX4" fmla="*/ 11716 w 15811"/>
                    <a:gd name="connsiteY4" fmla="*/ 8477 h 16478"/>
                    <a:gd name="connsiteX5" fmla="*/ 15811 w 15811"/>
                    <a:gd name="connsiteY5" fmla="*/ 3619 h 16478"/>
                    <a:gd name="connsiteX6" fmla="*/ 9715 w 15811"/>
                    <a:gd name="connsiteY6" fmla="*/ 5429 h 16478"/>
                    <a:gd name="connsiteX7" fmla="*/ 6286 w 15811"/>
                    <a:gd name="connsiteY7" fmla="*/ 0 h 16478"/>
                    <a:gd name="connsiteX8" fmla="*/ 6191 w 15811"/>
                    <a:gd name="connsiteY8" fmla="*/ 6382 h 16478"/>
                    <a:gd name="connsiteX9" fmla="*/ 0 w 15811"/>
                    <a:gd name="connsiteY9" fmla="*/ 8001 h 16478"/>
                    <a:gd name="connsiteX10" fmla="*/ 6001 w 15811"/>
                    <a:gd name="connsiteY10" fmla="*/ 10096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811" h="16478">
                      <a:moveTo>
                        <a:pt x="6001" y="10096"/>
                      </a:moveTo>
                      <a:lnTo>
                        <a:pt x="5524" y="16478"/>
                      </a:lnTo>
                      <a:lnTo>
                        <a:pt x="9430" y="11335"/>
                      </a:lnTo>
                      <a:lnTo>
                        <a:pt x="15335" y="13811"/>
                      </a:lnTo>
                      <a:lnTo>
                        <a:pt x="11716" y="8477"/>
                      </a:lnTo>
                      <a:lnTo>
                        <a:pt x="15811" y="3619"/>
                      </a:lnTo>
                      <a:lnTo>
                        <a:pt x="9715" y="5429"/>
                      </a:lnTo>
                      <a:lnTo>
                        <a:pt x="6286" y="0"/>
                      </a:lnTo>
                      <a:lnTo>
                        <a:pt x="6191" y="6382"/>
                      </a:lnTo>
                      <a:lnTo>
                        <a:pt x="0" y="8001"/>
                      </a:lnTo>
                      <a:lnTo>
                        <a:pt x="6001" y="10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8" name="Freeform: Shape 1897">
                  <a:extLst>
                    <a:ext uri="{FF2B5EF4-FFF2-40B4-BE49-F238E27FC236}">
                      <a16:creationId xmlns:a16="http://schemas.microsoft.com/office/drawing/2014/main" id="{55E3D90E-A29A-1732-204B-42546DF82E90}"/>
                    </a:ext>
                  </a:extLst>
                </p:cNvPr>
                <p:cNvSpPr/>
                <p:nvPr/>
              </p:nvSpPr>
              <p:spPr>
                <a:xfrm>
                  <a:off x="10496256" y="2442359"/>
                  <a:ext cx="16668" cy="16097"/>
                </a:xfrm>
                <a:custGeom>
                  <a:avLst/>
                  <a:gdLst>
                    <a:gd name="connsiteX0" fmla="*/ 5143 w 16668"/>
                    <a:gd name="connsiteY0" fmla="*/ 9620 h 16097"/>
                    <a:gd name="connsiteX1" fmla="*/ 2762 w 16668"/>
                    <a:gd name="connsiteY1" fmla="*/ 15621 h 16097"/>
                    <a:gd name="connsiteX2" fmla="*/ 8096 w 16668"/>
                    <a:gd name="connsiteY2" fmla="*/ 11906 h 16097"/>
                    <a:gd name="connsiteX3" fmla="*/ 13049 w 16668"/>
                    <a:gd name="connsiteY3" fmla="*/ 16097 h 16097"/>
                    <a:gd name="connsiteX4" fmla="*/ 11144 w 16668"/>
                    <a:gd name="connsiteY4" fmla="*/ 9906 h 16097"/>
                    <a:gd name="connsiteX5" fmla="*/ 16669 w 16668"/>
                    <a:gd name="connsiteY5" fmla="*/ 6477 h 16097"/>
                    <a:gd name="connsiteX6" fmla="*/ 10192 w 16668"/>
                    <a:gd name="connsiteY6" fmla="*/ 6287 h 16097"/>
                    <a:gd name="connsiteX7" fmla="*/ 8572 w 16668"/>
                    <a:gd name="connsiteY7" fmla="*/ 0 h 16097"/>
                    <a:gd name="connsiteX8" fmla="*/ 6477 w 16668"/>
                    <a:gd name="connsiteY8" fmla="*/ 6096 h 16097"/>
                    <a:gd name="connsiteX9" fmla="*/ 0 w 16668"/>
                    <a:gd name="connsiteY9" fmla="*/ 5715 h 16097"/>
                    <a:gd name="connsiteX10" fmla="*/ 5143 w 16668"/>
                    <a:gd name="connsiteY10" fmla="*/ 9620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6097">
                      <a:moveTo>
                        <a:pt x="5143" y="9620"/>
                      </a:moveTo>
                      <a:lnTo>
                        <a:pt x="2762" y="15621"/>
                      </a:lnTo>
                      <a:lnTo>
                        <a:pt x="8096" y="11906"/>
                      </a:lnTo>
                      <a:lnTo>
                        <a:pt x="13049" y="16097"/>
                      </a:lnTo>
                      <a:lnTo>
                        <a:pt x="11144" y="9906"/>
                      </a:lnTo>
                      <a:lnTo>
                        <a:pt x="16669" y="6477"/>
                      </a:lnTo>
                      <a:lnTo>
                        <a:pt x="10192" y="6287"/>
                      </a:lnTo>
                      <a:lnTo>
                        <a:pt x="8572" y="0"/>
                      </a:lnTo>
                      <a:lnTo>
                        <a:pt x="6477" y="6096"/>
                      </a:lnTo>
                      <a:lnTo>
                        <a:pt x="0" y="5715"/>
                      </a:lnTo>
                      <a:lnTo>
                        <a:pt x="5143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99" name="Freeform: Shape 1898">
                  <a:extLst>
                    <a:ext uri="{FF2B5EF4-FFF2-40B4-BE49-F238E27FC236}">
                      <a16:creationId xmlns:a16="http://schemas.microsoft.com/office/drawing/2014/main" id="{9721F0F9-28A3-166E-F204-1CD267403C1C}"/>
                    </a:ext>
                  </a:extLst>
                </p:cNvPr>
                <p:cNvSpPr/>
                <p:nvPr/>
              </p:nvSpPr>
              <p:spPr>
                <a:xfrm>
                  <a:off x="10103540" y="1814090"/>
                  <a:ext cx="16478" cy="17144"/>
                </a:xfrm>
                <a:custGeom>
                  <a:avLst/>
                  <a:gdLst>
                    <a:gd name="connsiteX0" fmla="*/ 6477 w 16478"/>
                    <a:gd name="connsiteY0" fmla="*/ 6667 h 17144"/>
                    <a:gd name="connsiteX1" fmla="*/ 0 w 16478"/>
                    <a:gd name="connsiteY1" fmla="*/ 8287 h 17144"/>
                    <a:gd name="connsiteX2" fmla="*/ 6287 w 16478"/>
                    <a:gd name="connsiteY2" fmla="*/ 10477 h 17144"/>
                    <a:gd name="connsiteX3" fmla="*/ 5810 w 16478"/>
                    <a:gd name="connsiteY3" fmla="*/ 17145 h 17144"/>
                    <a:gd name="connsiteX4" fmla="*/ 9811 w 16478"/>
                    <a:gd name="connsiteY4" fmla="*/ 11811 h 17144"/>
                    <a:gd name="connsiteX5" fmla="*/ 16002 w 16478"/>
                    <a:gd name="connsiteY5" fmla="*/ 14288 h 17144"/>
                    <a:gd name="connsiteX6" fmla="*/ 12192 w 16478"/>
                    <a:gd name="connsiteY6" fmla="*/ 8858 h 17144"/>
                    <a:gd name="connsiteX7" fmla="*/ 16478 w 16478"/>
                    <a:gd name="connsiteY7" fmla="*/ 3715 h 17144"/>
                    <a:gd name="connsiteX8" fmla="*/ 10096 w 16478"/>
                    <a:gd name="connsiteY8" fmla="*/ 5620 h 17144"/>
                    <a:gd name="connsiteX9" fmla="*/ 6572 w 16478"/>
                    <a:gd name="connsiteY9" fmla="*/ 0 h 17144"/>
                    <a:gd name="connsiteX10" fmla="*/ 6477 w 16478"/>
                    <a:gd name="connsiteY10" fmla="*/ 6667 h 17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478" h="17144">
                      <a:moveTo>
                        <a:pt x="6477" y="6667"/>
                      </a:moveTo>
                      <a:lnTo>
                        <a:pt x="0" y="8287"/>
                      </a:lnTo>
                      <a:lnTo>
                        <a:pt x="6287" y="10477"/>
                      </a:lnTo>
                      <a:lnTo>
                        <a:pt x="5810" y="17145"/>
                      </a:lnTo>
                      <a:lnTo>
                        <a:pt x="9811" y="11811"/>
                      </a:lnTo>
                      <a:lnTo>
                        <a:pt x="16002" y="14288"/>
                      </a:lnTo>
                      <a:lnTo>
                        <a:pt x="12192" y="8858"/>
                      </a:lnTo>
                      <a:lnTo>
                        <a:pt x="16478" y="3715"/>
                      </a:lnTo>
                      <a:lnTo>
                        <a:pt x="10096" y="5620"/>
                      </a:lnTo>
                      <a:lnTo>
                        <a:pt x="6572" y="0"/>
                      </a:lnTo>
                      <a:lnTo>
                        <a:pt x="647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0" name="Freeform: Shape 1899">
                  <a:extLst>
                    <a:ext uri="{FF2B5EF4-FFF2-40B4-BE49-F238E27FC236}">
                      <a16:creationId xmlns:a16="http://schemas.microsoft.com/office/drawing/2014/main" id="{8104A967-E7AE-3128-9B93-9855FA621086}"/>
                    </a:ext>
                  </a:extLst>
                </p:cNvPr>
                <p:cNvSpPr/>
                <p:nvPr/>
              </p:nvSpPr>
              <p:spPr>
                <a:xfrm>
                  <a:off x="10134211" y="1973634"/>
                  <a:ext cx="17240" cy="16668"/>
                </a:xfrm>
                <a:custGeom>
                  <a:avLst/>
                  <a:gdLst>
                    <a:gd name="connsiteX0" fmla="*/ 6667 w 17240"/>
                    <a:gd name="connsiteY0" fmla="*/ 6382 h 16668"/>
                    <a:gd name="connsiteX1" fmla="*/ 0 w 17240"/>
                    <a:gd name="connsiteY1" fmla="*/ 5810 h 16668"/>
                    <a:gd name="connsiteX2" fmla="*/ 5334 w 17240"/>
                    <a:gd name="connsiteY2" fmla="*/ 9906 h 16668"/>
                    <a:gd name="connsiteX3" fmla="*/ 2762 w 17240"/>
                    <a:gd name="connsiteY3" fmla="*/ 16192 h 16668"/>
                    <a:gd name="connsiteX4" fmla="*/ 8287 w 17240"/>
                    <a:gd name="connsiteY4" fmla="*/ 12382 h 16668"/>
                    <a:gd name="connsiteX5" fmla="*/ 13525 w 17240"/>
                    <a:gd name="connsiteY5" fmla="*/ 16669 h 16668"/>
                    <a:gd name="connsiteX6" fmla="*/ 11525 w 17240"/>
                    <a:gd name="connsiteY6" fmla="*/ 10192 h 16668"/>
                    <a:gd name="connsiteX7" fmla="*/ 17240 w 17240"/>
                    <a:gd name="connsiteY7" fmla="*/ 6667 h 16668"/>
                    <a:gd name="connsiteX8" fmla="*/ 10478 w 17240"/>
                    <a:gd name="connsiteY8" fmla="*/ 6477 h 16668"/>
                    <a:gd name="connsiteX9" fmla="*/ 8858 w 17240"/>
                    <a:gd name="connsiteY9" fmla="*/ 0 h 16668"/>
                    <a:gd name="connsiteX10" fmla="*/ 6667 w 17240"/>
                    <a:gd name="connsiteY10" fmla="*/ 6382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6668">
                      <a:moveTo>
                        <a:pt x="6667" y="6382"/>
                      </a:moveTo>
                      <a:lnTo>
                        <a:pt x="0" y="5810"/>
                      </a:lnTo>
                      <a:lnTo>
                        <a:pt x="5334" y="9906"/>
                      </a:lnTo>
                      <a:lnTo>
                        <a:pt x="2762" y="16192"/>
                      </a:lnTo>
                      <a:lnTo>
                        <a:pt x="8287" y="12382"/>
                      </a:lnTo>
                      <a:lnTo>
                        <a:pt x="13525" y="16669"/>
                      </a:lnTo>
                      <a:lnTo>
                        <a:pt x="11525" y="10192"/>
                      </a:lnTo>
                      <a:lnTo>
                        <a:pt x="17240" y="6667"/>
                      </a:lnTo>
                      <a:lnTo>
                        <a:pt x="10478" y="6477"/>
                      </a:lnTo>
                      <a:lnTo>
                        <a:pt x="8858" y="0"/>
                      </a:lnTo>
                      <a:lnTo>
                        <a:pt x="6667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1" name="Freeform: Shape 1900">
                  <a:extLst>
                    <a:ext uri="{FF2B5EF4-FFF2-40B4-BE49-F238E27FC236}">
                      <a16:creationId xmlns:a16="http://schemas.microsoft.com/office/drawing/2014/main" id="{08B7DB90-AA59-1B49-74F6-AFFF85922A44}"/>
                    </a:ext>
                  </a:extLst>
                </p:cNvPr>
                <p:cNvSpPr/>
                <p:nvPr/>
              </p:nvSpPr>
              <p:spPr>
                <a:xfrm>
                  <a:off x="10041532" y="1789420"/>
                  <a:ext cx="16859" cy="17430"/>
                </a:xfrm>
                <a:custGeom>
                  <a:avLst/>
                  <a:gdLst>
                    <a:gd name="connsiteX0" fmla="*/ 6763 w 16859"/>
                    <a:gd name="connsiteY0" fmla="*/ 5429 h 17430"/>
                    <a:gd name="connsiteX1" fmla="*/ 476 w 16859"/>
                    <a:gd name="connsiteY1" fmla="*/ 2858 h 17430"/>
                    <a:gd name="connsiteX2" fmla="*/ 4382 w 16859"/>
                    <a:gd name="connsiteY2" fmla="*/ 8477 h 17430"/>
                    <a:gd name="connsiteX3" fmla="*/ 0 w 16859"/>
                    <a:gd name="connsiteY3" fmla="*/ 13621 h 17430"/>
                    <a:gd name="connsiteX4" fmla="*/ 6477 w 16859"/>
                    <a:gd name="connsiteY4" fmla="*/ 11716 h 17430"/>
                    <a:gd name="connsiteX5" fmla="*/ 10096 w 16859"/>
                    <a:gd name="connsiteY5" fmla="*/ 17431 h 17430"/>
                    <a:gd name="connsiteX6" fmla="*/ 10287 w 16859"/>
                    <a:gd name="connsiteY6" fmla="*/ 10668 h 17430"/>
                    <a:gd name="connsiteX7" fmla="*/ 16859 w 16859"/>
                    <a:gd name="connsiteY7" fmla="*/ 9049 h 17430"/>
                    <a:gd name="connsiteX8" fmla="*/ 10478 w 16859"/>
                    <a:gd name="connsiteY8" fmla="*/ 6763 h 17430"/>
                    <a:gd name="connsiteX9" fmla="*/ 10954 w 16859"/>
                    <a:gd name="connsiteY9" fmla="*/ 0 h 17430"/>
                    <a:gd name="connsiteX10" fmla="*/ 6763 w 16859"/>
                    <a:gd name="connsiteY10" fmla="*/ 5429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859" h="17430">
                      <a:moveTo>
                        <a:pt x="6763" y="5429"/>
                      </a:moveTo>
                      <a:lnTo>
                        <a:pt x="476" y="2858"/>
                      </a:lnTo>
                      <a:lnTo>
                        <a:pt x="4382" y="8477"/>
                      </a:lnTo>
                      <a:lnTo>
                        <a:pt x="0" y="13621"/>
                      </a:lnTo>
                      <a:lnTo>
                        <a:pt x="6477" y="11716"/>
                      </a:lnTo>
                      <a:lnTo>
                        <a:pt x="10096" y="17431"/>
                      </a:lnTo>
                      <a:lnTo>
                        <a:pt x="10287" y="10668"/>
                      </a:lnTo>
                      <a:lnTo>
                        <a:pt x="16859" y="9049"/>
                      </a:lnTo>
                      <a:lnTo>
                        <a:pt x="10478" y="6763"/>
                      </a:lnTo>
                      <a:lnTo>
                        <a:pt x="10954" y="0"/>
                      </a:lnTo>
                      <a:lnTo>
                        <a:pt x="6763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2" name="Freeform: Shape 1901">
                  <a:extLst>
                    <a:ext uri="{FF2B5EF4-FFF2-40B4-BE49-F238E27FC236}">
                      <a16:creationId xmlns:a16="http://schemas.microsoft.com/office/drawing/2014/main" id="{BD682D82-E258-1996-0707-0AEBE09FB9D8}"/>
                    </a:ext>
                  </a:extLst>
                </p:cNvPr>
                <p:cNvSpPr/>
                <p:nvPr/>
              </p:nvSpPr>
              <p:spPr>
                <a:xfrm>
                  <a:off x="10049533" y="1896957"/>
                  <a:ext cx="17716" cy="17049"/>
                </a:xfrm>
                <a:custGeom>
                  <a:avLst/>
                  <a:gdLst>
                    <a:gd name="connsiteX0" fmla="*/ 9144 w 17716"/>
                    <a:gd name="connsiteY0" fmla="*/ 4381 h 17049"/>
                    <a:gd name="connsiteX1" fmla="*/ 3905 w 17716"/>
                    <a:gd name="connsiteY1" fmla="*/ 0 h 17049"/>
                    <a:gd name="connsiteX2" fmla="*/ 5906 w 17716"/>
                    <a:gd name="connsiteY2" fmla="*/ 6572 h 17049"/>
                    <a:gd name="connsiteX3" fmla="*/ 0 w 17716"/>
                    <a:gd name="connsiteY3" fmla="*/ 10192 h 17049"/>
                    <a:gd name="connsiteX4" fmla="*/ 6858 w 17716"/>
                    <a:gd name="connsiteY4" fmla="*/ 10382 h 17049"/>
                    <a:gd name="connsiteX5" fmla="*/ 8573 w 17716"/>
                    <a:gd name="connsiteY5" fmla="*/ 17050 h 17049"/>
                    <a:gd name="connsiteX6" fmla="*/ 10859 w 17716"/>
                    <a:gd name="connsiteY6" fmla="*/ 10573 h 17049"/>
                    <a:gd name="connsiteX7" fmla="*/ 17717 w 17716"/>
                    <a:gd name="connsiteY7" fmla="*/ 11049 h 17049"/>
                    <a:gd name="connsiteX8" fmla="*/ 12192 w 17716"/>
                    <a:gd name="connsiteY8" fmla="*/ 6858 h 17049"/>
                    <a:gd name="connsiteX9" fmla="*/ 14764 w 17716"/>
                    <a:gd name="connsiteY9" fmla="*/ 476 h 17049"/>
                    <a:gd name="connsiteX10" fmla="*/ 9144 w 17716"/>
                    <a:gd name="connsiteY10" fmla="*/ 4381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7049">
                      <a:moveTo>
                        <a:pt x="9144" y="4381"/>
                      </a:moveTo>
                      <a:lnTo>
                        <a:pt x="3905" y="0"/>
                      </a:lnTo>
                      <a:lnTo>
                        <a:pt x="5906" y="6572"/>
                      </a:lnTo>
                      <a:lnTo>
                        <a:pt x="0" y="10192"/>
                      </a:lnTo>
                      <a:lnTo>
                        <a:pt x="6858" y="10382"/>
                      </a:lnTo>
                      <a:lnTo>
                        <a:pt x="8573" y="17050"/>
                      </a:lnTo>
                      <a:lnTo>
                        <a:pt x="10859" y="10573"/>
                      </a:lnTo>
                      <a:lnTo>
                        <a:pt x="17717" y="11049"/>
                      </a:lnTo>
                      <a:lnTo>
                        <a:pt x="12192" y="6858"/>
                      </a:lnTo>
                      <a:lnTo>
                        <a:pt x="14764" y="476"/>
                      </a:lnTo>
                      <a:lnTo>
                        <a:pt x="9144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3" name="Freeform: Shape 1902">
                  <a:extLst>
                    <a:ext uri="{FF2B5EF4-FFF2-40B4-BE49-F238E27FC236}">
                      <a16:creationId xmlns:a16="http://schemas.microsoft.com/office/drawing/2014/main" id="{80FE7391-0B67-CEA4-BF1B-0377CE7C2C49}"/>
                    </a:ext>
                  </a:extLst>
                </p:cNvPr>
                <p:cNvSpPr/>
                <p:nvPr/>
              </p:nvSpPr>
              <p:spPr>
                <a:xfrm>
                  <a:off x="10141259" y="2167753"/>
                  <a:ext cx="17240" cy="17811"/>
                </a:xfrm>
                <a:custGeom>
                  <a:avLst/>
                  <a:gdLst>
                    <a:gd name="connsiteX0" fmla="*/ 10573 w 17240"/>
                    <a:gd name="connsiteY0" fmla="*/ 5906 h 17811"/>
                    <a:gd name="connsiteX1" fmla="*/ 6953 w 17240"/>
                    <a:gd name="connsiteY1" fmla="*/ 0 h 17811"/>
                    <a:gd name="connsiteX2" fmla="*/ 6763 w 17240"/>
                    <a:gd name="connsiteY2" fmla="*/ 6953 h 17811"/>
                    <a:gd name="connsiteX3" fmla="*/ 0 w 17240"/>
                    <a:gd name="connsiteY3" fmla="*/ 8573 h 17811"/>
                    <a:gd name="connsiteX4" fmla="*/ 6572 w 17240"/>
                    <a:gd name="connsiteY4" fmla="*/ 10858 h 17811"/>
                    <a:gd name="connsiteX5" fmla="*/ 6096 w 17240"/>
                    <a:gd name="connsiteY5" fmla="*/ 17812 h 17811"/>
                    <a:gd name="connsiteX6" fmla="*/ 10287 w 17240"/>
                    <a:gd name="connsiteY6" fmla="*/ 12287 h 17811"/>
                    <a:gd name="connsiteX7" fmla="*/ 16764 w 17240"/>
                    <a:gd name="connsiteY7" fmla="*/ 14954 h 17811"/>
                    <a:gd name="connsiteX8" fmla="*/ 12763 w 17240"/>
                    <a:gd name="connsiteY8" fmla="*/ 9239 h 17811"/>
                    <a:gd name="connsiteX9" fmla="*/ 17240 w 17240"/>
                    <a:gd name="connsiteY9" fmla="*/ 3905 h 17811"/>
                    <a:gd name="connsiteX10" fmla="*/ 10573 w 17240"/>
                    <a:gd name="connsiteY10" fmla="*/ 5906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7811">
                      <a:moveTo>
                        <a:pt x="10573" y="5906"/>
                      </a:moveTo>
                      <a:lnTo>
                        <a:pt x="6953" y="0"/>
                      </a:lnTo>
                      <a:lnTo>
                        <a:pt x="6763" y="6953"/>
                      </a:lnTo>
                      <a:lnTo>
                        <a:pt x="0" y="8573"/>
                      </a:lnTo>
                      <a:lnTo>
                        <a:pt x="6572" y="10858"/>
                      </a:lnTo>
                      <a:lnTo>
                        <a:pt x="6096" y="17812"/>
                      </a:lnTo>
                      <a:lnTo>
                        <a:pt x="10287" y="12287"/>
                      </a:lnTo>
                      <a:lnTo>
                        <a:pt x="16764" y="14954"/>
                      </a:lnTo>
                      <a:lnTo>
                        <a:pt x="12763" y="9239"/>
                      </a:lnTo>
                      <a:lnTo>
                        <a:pt x="17240" y="3905"/>
                      </a:lnTo>
                      <a:lnTo>
                        <a:pt x="10573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4" name="Freeform: Shape 1903">
                  <a:extLst>
                    <a:ext uri="{FF2B5EF4-FFF2-40B4-BE49-F238E27FC236}">
                      <a16:creationId xmlns:a16="http://schemas.microsoft.com/office/drawing/2014/main" id="{937FDB5B-EFEC-08AE-CA22-C0C866A24A5B}"/>
                    </a:ext>
                  </a:extLst>
                </p:cNvPr>
                <p:cNvSpPr/>
                <p:nvPr/>
              </p:nvSpPr>
              <p:spPr>
                <a:xfrm>
                  <a:off x="10001527" y="1896672"/>
                  <a:ext cx="18002" cy="17430"/>
                </a:xfrm>
                <a:custGeom>
                  <a:avLst/>
                  <a:gdLst>
                    <a:gd name="connsiteX0" fmla="*/ 11049 w 18002"/>
                    <a:gd name="connsiteY0" fmla="*/ 6763 h 17430"/>
                    <a:gd name="connsiteX1" fmla="*/ 9334 w 18002"/>
                    <a:gd name="connsiteY1" fmla="*/ 0 h 17430"/>
                    <a:gd name="connsiteX2" fmla="*/ 7048 w 18002"/>
                    <a:gd name="connsiteY2" fmla="*/ 6572 h 17430"/>
                    <a:gd name="connsiteX3" fmla="*/ 0 w 18002"/>
                    <a:gd name="connsiteY3" fmla="*/ 6096 h 17430"/>
                    <a:gd name="connsiteX4" fmla="*/ 5620 w 18002"/>
                    <a:gd name="connsiteY4" fmla="*/ 10382 h 17430"/>
                    <a:gd name="connsiteX5" fmla="*/ 2953 w 18002"/>
                    <a:gd name="connsiteY5" fmla="*/ 16859 h 17430"/>
                    <a:gd name="connsiteX6" fmla="*/ 8763 w 18002"/>
                    <a:gd name="connsiteY6" fmla="*/ 12859 h 17430"/>
                    <a:gd name="connsiteX7" fmla="*/ 14097 w 18002"/>
                    <a:gd name="connsiteY7" fmla="*/ 17431 h 17430"/>
                    <a:gd name="connsiteX8" fmla="*/ 12097 w 18002"/>
                    <a:gd name="connsiteY8" fmla="*/ 10668 h 17430"/>
                    <a:gd name="connsiteX9" fmla="*/ 18002 w 18002"/>
                    <a:gd name="connsiteY9" fmla="*/ 6953 h 17430"/>
                    <a:gd name="connsiteX10" fmla="*/ 11049 w 18002"/>
                    <a:gd name="connsiteY10" fmla="*/ 6763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430">
                      <a:moveTo>
                        <a:pt x="11049" y="6763"/>
                      </a:moveTo>
                      <a:lnTo>
                        <a:pt x="9334" y="0"/>
                      </a:lnTo>
                      <a:lnTo>
                        <a:pt x="7048" y="6572"/>
                      </a:lnTo>
                      <a:lnTo>
                        <a:pt x="0" y="6096"/>
                      </a:lnTo>
                      <a:lnTo>
                        <a:pt x="5620" y="10382"/>
                      </a:lnTo>
                      <a:lnTo>
                        <a:pt x="2953" y="16859"/>
                      </a:lnTo>
                      <a:lnTo>
                        <a:pt x="8763" y="12859"/>
                      </a:lnTo>
                      <a:lnTo>
                        <a:pt x="14097" y="17431"/>
                      </a:lnTo>
                      <a:lnTo>
                        <a:pt x="12097" y="10668"/>
                      </a:lnTo>
                      <a:lnTo>
                        <a:pt x="18002" y="6953"/>
                      </a:lnTo>
                      <a:lnTo>
                        <a:pt x="11049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5" name="Freeform: Shape 1904">
                  <a:extLst>
                    <a:ext uri="{FF2B5EF4-FFF2-40B4-BE49-F238E27FC236}">
                      <a16:creationId xmlns:a16="http://schemas.microsoft.com/office/drawing/2014/main" id="{A29BA604-AA7A-D043-FBC2-CD2E980CC519}"/>
                    </a:ext>
                  </a:extLst>
                </p:cNvPr>
                <p:cNvSpPr/>
                <p:nvPr/>
              </p:nvSpPr>
              <p:spPr>
                <a:xfrm>
                  <a:off x="10062011" y="2152799"/>
                  <a:ext cx="17526" cy="18192"/>
                </a:xfrm>
                <a:custGeom>
                  <a:avLst/>
                  <a:gdLst>
                    <a:gd name="connsiteX0" fmla="*/ 10859 w 17526"/>
                    <a:gd name="connsiteY0" fmla="*/ 7144 h 18192"/>
                    <a:gd name="connsiteX1" fmla="*/ 11335 w 17526"/>
                    <a:gd name="connsiteY1" fmla="*/ 0 h 18192"/>
                    <a:gd name="connsiteX2" fmla="*/ 7049 w 17526"/>
                    <a:gd name="connsiteY2" fmla="*/ 5620 h 18192"/>
                    <a:gd name="connsiteX3" fmla="*/ 476 w 17526"/>
                    <a:gd name="connsiteY3" fmla="*/ 3048 h 18192"/>
                    <a:gd name="connsiteX4" fmla="*/ 4572 w 17526"/>
                    <a:gd name="connsiteY4" fmla="*/ 8858 h 18192"/>
                    <a:gd name="connsiteX5" fmla="*/ 0 w 17526"/>
                    <a:gd name="connsiteY5" fmla="*/ 14288 h 18192"/>
                    <a:gd name="connsiteX6" fmla="*/ 6763 w 17526"/>
                    <a:gd name="connsiteY6" fmla="*/ 12192 h 18192"/>
                    <a:gd name="connsiteX7" fmla="*/ 10478 w 17526"/>
                    <a:gd name="connsiteY7" fmla="*/ 18193 h 18192"/>
                    <a:gd name="connsiteX8" fmla="*/ 10668 w 17526"/>
                    <a:gd name="connsiteY8" fmla="*/ 11144 h 18192"/>
                    <a:gd name="connsiteX9" fmla="*/ 17526 w 17526"/>
                    <a:gd name="connsiteY9" fmla="*/ 9430 h 18192"/>
                    <a:gd name="connsiteX10" fmla="*/ 10859 w 17526"/>
                    <a:gd name="connsiteY10" fmla="*/ 7144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526" h="18192">
                      <a:moveTo>
                        <a:pt x="10859" y="7144"/>
                      </a:moveTo>
                      <a:lnTo>
                        <a:pt x="11335" y="0"/>
                      </a:lnTo>
                      <a:lnTo>
                        <a:pt x="7049" y="5620"/>
                      </a:lnTo>
                      <a:lnTo>
                        <a:pt x="476" y="3048"/>
                      </a:lnTo>
                      <a:lnTo>
                        <a:pt x="4572" y="8858"/>
                      </a:lnTo>
                      <a:lnTo>
                        <a:pt x="0" y="14288"/>
                      </a:lnTo>
                      <a:lnTo>
                        <a:pt x="6763" y="12192"/>
                      </a:lnTo>
                      <a:lnTo>
                        <a:pt x="10478" y="18193"/>
                      </a:lnTo>
                      <a:lnTo>
                        <a:pt x="10668" y="11144"/>
                      </a:lnTo>
                      <a:lnTo>
                        <a:pt x="17526" y="9430"/>
                      </a:lnTo>
                      <a:lnTo>
                        <a:pt x="10859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6" name="Freeform: Shape 1905">
                  <a:extLst>
                    <a:ext uri="{FF2B5EF4-FFF2-40B4-BE49-F238E27FC236}">
                      <a16:creationId xmlns:a16="http://schemas.microsoft.com/office/drawing/2014/main" id="{04E97270-8CD1-FA98-0B2B-6A17AF0A6146}"/>
                    </a:ext>
                  </a:extLst>
                </p:cNvPr>
                <p:cNvSpPr/>
                <p:nvPr/>
              </p:nvSpPr>
              <p:spPr>
                <a:xfrm>
                  <a:off x="10086204" y="2304437"/>
                  <a:ext cx="18383" cy="17811"/>
                </a:xfrm>
                <a:custGeom>
                  <a:avLst/>
                  <a:gdLst>
                    <a:gd name="connsiteX0" fmla="*/ 12668 w 18383"/>
                    <a:gd name="connsiteY0" fmla="*/ 7239 h 17811"/>
                    <a:gd name="connsiteX1" fmla="*/ 15335 w 18383"/>
                    <a:gd name="connsiteY1" fmla="*/ 572 h 17811"/>
                    <a:gd name="connsiteX2" fmla="*/ 9430 w 18383"/>
                    <a:gd name="connsiteY2" fmla="*/ 4667 h 17811"/>
                    <a:gd name="connsiteX3" fmla="*/ 4001 w 18383"/>
                    <a:gd name="connsiteY3" fmla="*/ 0 h 17811"/>
                    <a:gd name="connsiteX4" fmla="*/ 6001 w 18383"/>
                    <a:gd name="connsiteY4" fmla="*/ 6858 h 17811"/>
                    <a:gd name="connsiteX5" fmla="*/ 0 w 18383"/>
                    <a:gd name="connsiteY5" fmla="*/ 10668 h 17811"/>
                    <a:gd name="connsiteX6" fmla="*/ 7144 w 18383"/>
                    <a:gd name="connsiteY6" fmla="*/ 10858 h 17811"/>
                    <a:gd name="connsiteX7" fmla="*/ 8858 w 18383"/>
                    <a:gd name="connsiteY7" fmla="*/ 17812 h 17811"/>
                    <a:gd name="connsiteX8" fmla="*/ 11239 w 18383"/>
                    <a:gd name="connsiteY8" fmla="*/ 11049 h 17811"/>
                    <a:gd name="connsiteX9" fmla="*/ 18383 w 18383"/>
                    <a:gd name="connsiteY9" fmla="*/ 11525 h 17811"/>
                    <a:gd name="connsiteX10" fmla="*/ 12668 w 18383"/>
                    <a:gd name="connsiteY10" fmla="*/ 7239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811">
                      <a:moveTo>
                        <a:pt x="12668" y="7239"/>
                      </a:moveTo>
                      <a:lnTo>
                        <a:pt x="15335" y="572"/>
                      </a:lnTo>
                      <a:lnTo>
                        <a:pt x="9430" y="4667"/>
                      </a:lnTo>
                      <a:lnTo>
                        <a:pt x="4001" y="0"/>
                      </a:lnTo>
                      <a:lnTo>
                        <a:pt x="6001" y="6858"/>
                      </a:lnTo>
                      <a:lnTo>
                        <a:pt x="0" y="10668"/>
                      </a:lnTo>
                      <a:lnTo>
                        <a:pt x="7144" y="10858"/>
                      </a:lnTo>
                      <a:lnTo>
                        <a:pt x="8858" y="17812"/>
                      </a:lnTo>
                      <a:lnTo>
                        <a:pt x="11239" y="11049"/>
                      </a:lnTo>
                      <a:lnTo>
                        <a:pt x="18383" y="11525"/>
                      </a:lnTo>
                      <a:lnTo>
                        <a:pt x="12668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7" name="Freeform: Shape 1906">
                  <a:extLst>
                    <a:ext uri="{FF2B5EF4-FFF2-40B4-BE49-F238E27FC236}">
                      <a16:creationId xmlns:a16="http://schemas.microsoft.com/office/drawing/2014/main" id="{7110347E-92C0-2B47-6CC0-DD323BF6BADA}"/>
                    </a:ext>
                  </a:extLst>
                </p:cNvPr>
                <p:cNvSpPr/>
                <p:nvPr/>
              </p:nvSpPr>
              <p:spPr>
                <a:xfrm>
                  <a:off x="10001813" y="2077647"/>
                  <a:ext cx="17907" cy="18573"/>
                </a:xfrm>
                <a:custGeom>
                  <a:avLst/>
                  <a:gdLst>
                    <a:gd name="connsiteX0" fmla="*/ 13240 w 17907"/>
                    <a:gd name="connsiteY0" fmla="*/ 9620 h 18573"/>
                    <a:gd name="connsiteX1" fmla="*/ 17907 w 17907"/>
                    <a:gd name="connsiteY1" fmla="*/ 4096 h 18573"/>
                    <a:gd name="connsiteX2" fmla="*/ 11049 w 17907"/>
                    <a:gd name="connsiteY2" fmla="*/ 6191 h 18573"/>
                    <a:gd name="connsiteX3" fmla="*/ 7144 w 17907"/>
                    <a:gd name="connsiteY3" fmla="*/ 0 h 18573"/>
                    <a:gd name="connsiteX4" fmla="*/ 7048 w 17907"/>
                    <a:gd name="connsiteY4" fmla="*/ 7239 h 18573"/>
                    <a:gd name="connsiteX5" fmla="*/ 0 w 17907"/>
                    <a:gd name="connsiteY5" fmla="*/ 8954 h 18573"/>
                    <a:gd name="connsiteX6" fmla="*/ 6858 w 17907"/>
                    <a:gd name="connsiteY6" fmla="*/ 11335 h 18573"/>
                    <a:gd name="connsiteX7" fmla="*/ 6287 w 17907"/>
                    <a:gd name="connsiteY7" fmla="*/ 18574 h 18573"/>
                    <a:gd name="connsiteX8" fmla="*/ 10668 w 17907"/>
                    <a:gd name="connsiteY8" fmla="*/ 12859 h 18573"/>
                    <a:gd name="connsiteX9" fmla="*/ 17431 w 17907"/>
                    <a:gd name="connsiteY9" fmla="*/ 15526 h 18573"/>
                    <a:gd name="connsiteX10" fmla="*/ 13240 w 17907"/>
                    <a:gd name="connsiteY10" fmla="*/ 9620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7" h="18573">
                      <a:moveTo>
                        <a:pt x="13240" y="9620"/>
                      </a:moveTo>
                      <a:lnTo>
                        <a:pt x="17907" y="4096"/>
                      </a:lnTo>
                      <a:lnTo>
                        <a:pt x="11049" y="6191"/>
                      </a:lnTo>
                      <a:lnTo>
                        <a:pt x="7144" y="0"/>
                      </a:lnTo>
                      <a:lnTo>
                        <a:pt x="7048" y="7239"/>
                      </a:lnTo>
                      <a:lnTo>
                        <a:pt x="0" y="8954"/>
                      </a:lnTo>
                      <a:lnTo>
                        <a:pt x="6858" y="11335"/>
                      </a:lnTo>
                      <a:lnTo>
                        <a:pt x="6287" y="18574"/>
                      </a:lnTo>
                      <a:lnTo>
                        <a:pt x="10668" y="12859"/>
                      </a:lnTo>
                      <a:lnTo>
                        <a:pt x="17431" y="15526"/>
                      </a:lnTo>
                      <a:lnTo>
                        <a:pt x="1324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8" name="Freeform: Shape 1907">
                  <a:extLst>
                    <a:ext uri="{FF2B5EF4-FFF2-40B4-BE49-F238E27FC236}">
                      <a16:creationId xmlns:a16="http://schemas.microsoft.com/office/drawing/2014/main" id="{B9E902A1-217A-B49F-C942-251D201C4CC8}"/>
                    </a:ext>
                  </a:extLst>
                </p:cNvPr>
                <p:cNvSpPr/>
                <p:nvPr/>
              </p:nvSpPr>
              <p:spPr>
                <a:xfrm>
                  <a:off x="10105540" y="2493794"/>
                  <a:ext cx="18764" cy="18097"/>
                </a:xfrm>
                <a:custGeom>
                  <a:avLst/>
                  <a:gdLst>
                    <a:gd name="connsiteX0" fmla="*/ 12573 w 18764"/>
                    <a:gd name="connsiteY0" fmla="*/ 11144 h 18097"/>
                    <a:gd name="connsiteX1" fmla="*/ 18764 w 18764"/>
                    <a:gd name="connsiteY1" fmla="*/ 7239 h 18097"/>
                    <a:gd name="connsiteX2" fmla="*/ 11430 w 18764"/>
                    <a:gd name="connsiteY2" fmla="*/ 7048 h 18097"/>
                    <a:gd name="connsiteX3" fmla="*/ 9716 w 18764"/>
                    <a:gd name="connsiteY3" fmla="*/ 0 h 18097"/>
                    <a:gd name="connsiteX4" fmla="*/ 7334 w 18764"/>
                    <a:gd name="connsiteY4" fmla="*/ 6858 h 18097"/>
                    <a:gd name="connsiteX5" fmla="*/ 0 w 18764"/>
                    <a:gd name="connsiteY5" fmla="*/ 6382 h 18097"/>
                    <a:gd name="connsiteX6" fmla="*/ 5810 w 18764"/>
                    <a:gd name="connsiteY6" fmla="*/ 10858 h 18097"/>
                    <a:gd name="connsiteX7" fmla="*/ 3048 w 18764"/>
                    <a:gd name="connsiteY7" fmla="*/ 17526 h 18097"/>
                    <a:gd name="connsiteX8" fmla="*/ 9049 w 18764"/>
                    <a:gd name="connsiteY8" fmla="*/ 13430 h 18097"/>
                    <a:gd name="connsiteX9" fmla="*/ 14669 w 18764"/>
                    <a:gd name="connsiteY9" fmla="*/ 18097 h 18097"/>
                    <a:gd name="connsiteX10" fmla="*/ 12573 w 18764"/>
                    <a:gd name="connsiteY10" fmla="*/ 11144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8097">
                      <a:moveTo>
                        <a:pt x="12573" y="11144"/>
                      </a:moveTo>
                      <a:lnTo>
                        <a:pt x="18764" y="7239"/>
                      </a:lnTo>
                      <a:lnTo>
                        <a:pt x="11430" y="7048"/>
                      </a:lnTo>
                      <a:lnTo>
                        <a:pt x="9716" y="0"/>
                      </a:lnTo>
                      <a:lnTo>
                        <a:pt x="7334" y="6858"/>
                      </a:lnTo>
                      <a:lnTo>
                        <a:pt x="0" y="6382"/>
                      </a:lnTo>
                      <a:lnTo>
                        <a:pt x="5810" y="10858"/>
                      </a:lnTo>
                      <a:lnTo>
                        <a:pt x="3048" y="17526"/>
                      </a:lnTo>
                      <a:lnTo>
                        <a:pt x="9049" y="13430"/>
                      </a:lnTo>
                      <a:lnTo>
                        <a:pt x="14669" y="18097"/>
                      </a:lnTo>
                      <a:lnTo>
                        <a:pt x="12573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09" name="Freeform: Shape 1908">
                  <a:extLst>
                    <a:ext uri="{FF2B5EF4-FFF2-40B4-BE49-F238E27FC236}">
                      <a16:creationId xmlns:a16="http://schemas.microsoft.com/office/drawing/2014/main" id="{6D699BAC-54BA-14F9-AE2A-F17A9BA417D1}"/>
                    </a:ext>
                  </a:extLst>
                </p:cNvPr>
                <p:cNvSpPr/>
                <p:nvPr/>
              </p:nvSpPr>
              <p:spPr>
                <a:xfrm>
                  <a:off x="10102206" y="2550277"/>
                  <a:ext cx="18288" cy="18954"/>
                </a:xfrm>
                <a:custGeom>
                  <a:avLst/>
                  <a:gdLst>
                    <a:gd name="connsiteX0" fmla="*/ 11144 w 18288"/>
                    <a:gd name="connsiteY0" fmla="*/ 11621 h 18954"/>
                    <a:gd name="connsiteX1" fmla="*/ 18288 w 18288"/>
                    <a:gd name="connsiteY1" fmla="*/ 9811 h 18954"/>
                    <a:gd name="connsiteX2" fmla="*/ 11335 w 18288"/>
                    <a:gd name="connsiteY2" fmla="*/ 7334 h 18954"/>
                    <a:gd name="connsiteX3" fmla="*/ 11811 w 18288"/>
                    <a:gd name="connsiteY3" fmla="*/ 0 h 18954"/>
                    <a:gd name="connsiteX4" fmla="*/ 7334 w 18288"/>
                    <a:gd name="connsiteY4" fmla="*/ 5906 h 18954"/>
                    <a:gd name="connsiteX5" fmla="*/ 476 w 18288"/>
                    <a:gd name="connsiteY5" fmla="*/ 3048 h 18954"/>
                    <a:gd name="connsiteX6" fmla="*/ 4763 w 18288"/>
                    <a:gd name="connsiteY6" fmla="*/ 9144 h 18954"/>
                    <a:gd name="connsiteX7" fmla="*/ 0 w 18288"/>
                    <a:gd name="connsiteY7" fmla="*/ 14859 h 18954"/>
                    <a:gd name="connsiteX8" fmla="*/ 7049 w 18288"/>
                    <a:gd name="connsiteY8" fmla="*/ 12668 h 18954"/>
                    <a:gd name="connsiteX9" fmla="*/ 10954 w 18288"/>
                    <a:gd name="connsiteY9" fmla="*/ 18955 h 18954"/>
                    <a:gd name="connsiteX10" fmla="*/ 11144 w 18288"/>
                    <a:gd name="connsiteY10" fmla="*/ 11621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8" h="18954">
                      <a:moveTo>
                        <a:pt x="11144" y="11621"/>
                      </a:moveTo>
                      <a:lnTo>
                        <a:pt x="18288" y="9811"/>
                      </a:lnTo>
                      <a:lnTo>
                        <a:pt x="11335" y="7334"/>
                      </a:lnTo>
                      <a:lnTo>
                        <a:pt x="11811" y="0"/>
                      </a:lnTo>
                      <a:lnTo>
                        <a:pt x="7334" y="5906"/>
                      </a:lnTo>
                      <a:lnTo>
                        <a:pt x="476" y="3048"/>
                      </a:lnTo>
                      <a:lnTo>
                        <a:pt x="4763" y="9144"/>
                      </a:lnTo>
                      <a:lnTo>
                        <a:pt x="0" y="14859"/>
                      </a:lnTo>
                      <a:lnTo>
                        <a:pt x="7049" y="12668"/>
                      </a:lnTo>
                      <a:lnTo>
                        <a:pt x="10954" y="18955"/>
                      </a:lnTo>
                      <a:lnTo>
                        <a:pt x="11144" y="11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0" name="Freeform: Shape 1909">
                  <a:extLst>
                    <a:ext uri="{FF2B5EF4-FFF2-40B4-BE49-F238E27FC236}">
                      <a16:creationId xmlns:a16="http://schemas.microsoft.com/office/drawing/2014/main" id="{BDFAE0B9-84BF-1EA2-2FC3-2C47C75FD252}"/>
                    </a:ext>
                  </a:extLst>
                </p:cNvPr>
                <p:cNvSpPr/>
                <p:nvPr/>
              </p:nvSpPr>
              <p:spPr>
                <a:xfrm>
                  <a:off x="9967237" y="2109651"/>
                  <a:ext cx="18668" cy="19335"/>
                </a:xfrm>
                <a:custGeom>
                  <a:avLst/>
                  <a:gdLst>
                    <a:gd name="connsiteX0" fmla="*/ 11049 w 18668"/>
                    <a:gd name="connsiteY0" fmla="*/ 13335 h 19335"/>
                    <a:gd name="connsiteX1" fmla="*/ 18097 w 18668"/>
                    <a:gd name="connsiteY1" fmla="*/ 16192 h 19335"/>
                    <a:gd name="connsiteX2" fmla="*/ 13811 w 18668"/>
                    <a:gd name="connsiteY2" fmla="*/ 10001 h 19335"/>
                    <a:gd name="connsiteX3" fmla="*/ 18669 w 18668"/>
                    <a:gd name="connsiteY3" fmla="*/ 4191 h 19335"/>
                    <a:gd name="connsiteX4" fmla="*/ 11430 w 18668"/>
                    <a:gd name="connsiteY4" fmla="*/ 6382 h 19335"/>
                    <a:gd name="connsiteX5" fmla="*/ 7429 w 18668"/>
                    <a:gd name="connsiteY5" fmla="*/ 0 h 19335"/>
                    <a:gd name="connsiteX6" fmla="*/ 7239 w 18668"/>
                    <a:gd name="connsiteY6" fmla="*/ 7525 h 19335"/>
                    <a:gd name="connsiteX7" fmla="*/ 0 w 18668"/>
                    <a:gd name="connsiteY7" fmla="*/ 9334 h 19335"/>
                    <a:gd name="connsiteX8" fmla="*/ 7048 w 18668"/>
                    <a:gd name="connsiteY8" fmla="*/ 11811 h 19335"/>
                    <a:gd name="connsiteX9" fmla="*/ 6572 w 18668"/>
                    <a:gd name="connsiteY9" fmla="*/ 19336 h 19335"/>
                    <a:gd name="connsiteX10" fmla="*/ 11049 w 18668"/>
                    <a:gd name="connsiteY10" fmla="*/ 1333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668" h="19335">
                      <a:moveTo>
                        <a:pt x="11049" y="13335"/>
                      </a:moveTo>
                      <a:lnTo>
                        <a:pt x="18097" y="16192"/>
                      </a:lnTo>
                      <a:lnTo>
                        <a:pt x="13811" y="10001"/>
                      </a:lnTo>
                      <a:lnTo>
                        <a:pt x="18669" y="4191"/>
                      </a:lnTo>
                      <a:lnTo>
                        <a:pt x="11430" y="6382"/>
                      </a:lnTo>
                      <a:lnTo>
                        <a:pt x="7429" y="0"/>
                      </a:lnTo>
                      <a:lnTo>
                        <a:pt x="7239" y="7525"/>
                      </a:lnTo>
                      <a:lnTo>
                        <a:pt x="0" y="9334"/>
                      </a:lnTo>
                      <a:lnTo>
                        <a:pt x="7048" y="11811"/>
                      </a:lnTo>
                      <a:lnTo>
                        <a:pt x="6572" y="19336"/>
                      </a:lnTo>
                      <a:lnTo>
                        <a:pt x="11049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1" name="Freeform: Shape 1910">
                  <a:extLst>
                    <a:ext uri="{FF2B5EF4-FFF2-40B4-BE49-F238E27FC236}">
                      <a16:creationId xmlns:a16="http://schemas.microsoft.com/office/drawing/2014/main" id="{A4E50575-3711-40C2-90AB-1636A47F9B46}"/>
                    </a:ext>
                  </a:extLst>
                </p:cNvPr>
                <p:cNvSpPr/>
                <p:nvPr/>
              </p:nvSpPr>
              <p:spPr>
                <a:xfrm>
                  <a:off x="10109445" y="2704677"/>
                  <a:ext cx="19050" cy="19716"/>
                </a:xfrm>
                <a:custGeom>
                  <a:avLst/>
                  <a:gdLst>
                    <a:gd name="connsiteX0" fmla="*/ 7334 w 19050"/>
                    <a:gd name="connsiteY0" fmla="*/ 13240 h 19716"/>
                    <a:gd name="connsiteX1" fmla="*/ 11430 w 19050"/>
                    <a:gd name="connsiteY1" fmla="*/ 19717 h 19716"/>
                    <a:gd name="connsiteX2" fmla="*/ 11621 w 19050"/>
                    <a:gd name="connsiteY2" fmla="*/ 12097 h 19716"/>
                    <a:gd name="connsiteX3" fmla="*/ 19050 w 19050"/>
                    <a:gd name="connsiteY3" fmla="*/ 10192 h 19716"/>
                    <a:gd name="connsiteX4" fmla="*/ 11811 w 19050"/>
                    <a:gd name="connsiteY4" fmla="*/ 7715 h 19716"/>
                    <a:gd name="connsiteX5" fmla="*/ 12287 w 19050"/>
                    <a:gd name="connsiteY5" fmla="*/ 0 h 19716"/>
                    <a:gd name="connsiteX6" fmla="*/ 7715 w 19050"/>
                    <a:gd name="connsiteY6" fmla="*/ 6096 h 19716"/>
                    <a:gd name="connsiteX7" fmla="*/ 571 w 19050"/>
                    <a:gd name="connsiteY7" fmla="*/ 3238 h 19716"/>
                    <a:gd name="connsiteX8" fmla="*/ 4953 w 19050"/>
                    <a:gd name="connsiteY8" fmla="*/ 9525 h 19716"/>
                    <a:gd name="connsiteX9" fmla="*/ 0 w 19050"/>
                    <a:gd name="connsiteY9" fmla="*/ 15430 h 19716"/>
                    <a:gd name="connsiteX10" fmla="*/ 7334 w 19050"/>
                    <a:gd name="connsiteY10" fmla="*/ 13240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9716">
                      <a:moveTo>
                        <a:pt x="7334" y="13240"/>
                      </a:moveTo>
                      <a:lnTo>
                        <a:pt x="11430" y="19717"/>
                      </a:lnTo>
                      <a:lnTo>
                        <a:pt x="11621" y="12097"/>
                      </a:lnTo>
                      <a:lnTo>
                        <a:pt x="19050" y="10192"/>
                      </a:lnTo>
                      <a:lnTo>
                        <a:pt x="11811" y="7715"/>
                      </a:lnTo>
                      <a:lnTo>
                        <a:pt x="12287" y="0"/>
                      </a:lnTo>
                      <a:lnTo>
                        <a:pt x="7715" y="6096"/>
                      </a:lnTo>
                      <a:lnTo>
                        <a:pt x="571" y="3238"/>
                      </a:lnTo>
                      <a:lnTo>
                        <a:pt x="4953" y="9525"/>
                      </a:lnTo>
                      <a:lnTo>
                        <a:pt x="0" y="15430"/>
                      </a:lnTo>
                      <a:lnTo>
                        <a:pt x="7334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2" name="Freeform: Shape 1911">
                  <a:extLst>
                    <a:ext uri="{FF2B5EF4-FFF2-40B4-BE49-F238E27FC236}">
                      <a16:creationId xmlns:a16="http://schemas.microsoft.com/office/drawing/2014/main" id="{25FBA015-7D0B-26BB-2BE9-440AAF956B71}"/>
                    </a:ext>
                  </a:extLst>
                </p:cNvPr>
                <p:cNvSpPr/>
                <p:nvPr/>
              </p:nvSpPr>
              <p:spPr>
                <a:xfrm>
                  <a:off x="9976572" y="2540657"/>
                  <a:ext cx="20002" cy="19240"/>
                </a:xfrm>
                <a:custGeom>
                  <a:avLst/>
                  <a:gdLst>
                    <a:gd name="connsiteX0" fmla="*/ 7811 w 20002"/>
                    <a:gd name="connsiteY0" fmla="*/ 11716 h 19240"/>
                    <a:gd name="connsiteX1" fmla="*/ 9620 w 20002"/>
                    <a:gd name="connsiteY1" fmla="*/ 19241 h 19240"/>
                    <a:gd name="connsiteX2" fmla="*/ 12192 w 20002"/>
                    <a:gd name="connsiteY2" fmla="*/ 11906 h 19240"/>
                    <a:gd name="connsiteX3" fmla="*/ 20003 w 20002"/>
                    <a:gd name="connsiteY3" fmla="*/ 12478 h 19240"/>
                    <a:gd name="connsiteX4" fmla="*/ 13811 w 20002"/>
                    <a:gd name="connsiteY4" fmla="*/ 7810 h 19240"/>
                    <a:gd name="connsiteX5" fmla="*/ 16669 w 20002"/>
                    <a:gd name="connsiteY5" fmla="*/ 571 h 19240"/>
                    <a:gd name="connsiteX6" fmla="*/ 10287 w 20002"/>
                    <a:gd name="connsiteY6" fmla="*/ 5048 h 19240"/>
                    <a:gd name="connsiteX7" fmla="*/ 4382 w 20002"/>
                    <a:gd name="connsiteY7" fmla="*/ 0 h 19240"/>
                    <a:gd name="connsiteX8" fmla="*/ 6668 w 20002"/>
                    <a:gd name="connsiteY8" fmla="*/ 7429 h 19240"/>
                    <a:gd name="connsiteX9" fmla="*/ 0 w 20002"/>
                    <a:gd name="connsiteY9" fmla="*/ 11525 h 19240"/>
                    <a:gd name="connsiteX10" fmla="*/ 7811 w 20002"/>
                    <a:gd name="connsiteY10" fmla="*/ 11716 h 1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2" h="19240">
                      <a:moveTo>
                        <a:pt x="7811" y="11716"/>
                      </a:moveTo>
                      <a:lnTo>
                        <a:pt x="9620" y="19241"/>
                      </a:lnTo>
                      <a:lnTo>
                        <a:pt x="12192" y="11906"/>
                      </a:lnTo>
                      <a:lnTo>
                        <a:pt x="20003" y="12478"/>
                      </a:lnTo>
                      <a:lnTo>
                        <a:pt x="13811" y="7810"/>
                      </a:lnTo>
                      <a:lnTo>
                        <a:pt x="16669" y="571"/>
                      </a:lnTo>
                      <a:lnTo>
                        <a:pt x="10287" y="5048"/>
                      </a:lnTo>
                      <a:lnTo>
                        <a:pt x="4382" y="0"/>
                      </a:lnTo>
                      <a:lnTo>
                        <a:pt x="6668" y="7429"/>
                      </a:lnTo>
                      <a:lnTo>
                        <a:pt x="0" y="11525"/>
                      </a:lnTo>
                      <a:lnTo>
                        <a:pt x="7811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3" name="Freeform: Shape 1912">
                  <a:extLst>
                    <a:ext uri="{FF2B5EF4-FFF2-40B4-BE49-F238E27FC236}">
                      <a16:creationId xmlns:a16="http://schemas.microsoft.com/office/drawing/2014/main" id="{6DC5EFB6-7C59-2657-5B95-E1366425B0EE}"/>
                    </a:ext>
                  </a:extLst>
                </p:cNvPr>
                <p:cNvSpPr/>
                <p:nvPr/>
              </p:nvSpPr>
              <p:spPr>
                <a:xfrm>
                  <a:off x="9857414" y="2302532"/>
                  <a:ext cx="19335" cy="20192"/>
                </a:xfrm>
                <a:custGeom>
                  <a:avLst/>
                  <a:gdLst>
                    <a:gd name="connsiteX0" fmla="*/ 7334 w 19335"/>
                    <a:gd name="connsiteY0" fmla="*/ 12287 h 20192"/>
                    <a:gd name="connsiteX1" fmla="*/ 6763 w 19335"/>
                    <a:gd name="connsiteY1" fmla="*/ 20193 h 20192"/>
                    <a:gd name="connsiteX2" fmla="*/ 11525 w 19335"/>
                    <a:gd name="connsiteY2" fmla="*/ 13906 h 20192"/>
                    <a:gd name="connsiteX3" fmla="*/ 18764 w 19335"/>
                    <a:gd name="connsiteY3" fmla="*/ 16859 h 20192"/>
                    <a:gd name="connsiteX4" fmla="*/ 14288 w 19335"/>
                    <a:gd name="connsiteY4" fmla="*/ 10382 h 20192"/>
                    <a:gd name="connsiteX5" fmla="*/ 19336 w 19335"/>
                    <a:gd name="connsiteY5" fmla="*/ 4477 h 20192"/>
                    <a:gd name="connsiteX6" fmla="*/ 11906 w 19335"/>
                    <a:gd name="connsiteY6" fmla="*/ 6667 h 20192"/>
                    <a:gd name="connsiteX7" fmla="*/ 7715 w 19335"/>
                    <a:gd name="connsiteY7" fmla="*/ 0 h 20192"/>
                    <a:gd name="connsiteX8" fmla="*/ 7525 w 19335"/>
                    <a:gd name="connsiteY8" fmla="*/ 7906 h 20192"/>
                    <a:gd name="connsiteX9" fmla="*/ 0 w 19335"/>
                    <a:gd name="connsiteY9" fmla="*/ 9715 h 20192"/>
                    <a:gd name="connsiteX10" fmla="*/ 7334 w 19335"/>
                    <a:gd name="connsiteY10" fmla="*/ 12287 h 20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20192">
                      <a:moveTo>
                        <a:pt x="7334" y="12287"/>
                      </a:moveTo>
                      <a:lnTo>
                        <a:pt x="6763" y="20193"/>
                      </a:lnTo>
                      <a:lnTo>
                        <a:pt x="11525" y="13906"/>
                      </a:lnTo>
                      <a:lnTo>
                        <a:pt x="18764" y="16859"/>
                      </a:lnTo>
                      <a:lnTo>
                        <a:pt x="14288" y="10382"/>
                      </a:lnTo>
                      <a:lnTo>
                        <a:pt x="19336" y="4477"/>
                      </a:lnTo>
                      <a:lnTo>
                        <a:pt x="11906" y="6667"/>
                      </a:lnTo>
                      <a:lnTo>
                        <a:pt x="7715" y="0"/>
                      </a:lnTo>
                      <a:lnTo>
                        <a:pt x="7525" y="7906"/>
                      </a:lnTo>
                      <a:lnTo>
                        <a:pt x="0" y="9715"/>
                      </a:lnTo>
                      <a:lnTo>
                        <a:pt x="7334" y="12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4" name="Freeform: Shape 1913">
                  <a:extLst>
                    <a:ext uri="{FF2B5EF4-FFF2-40B4-BE49-F238E27FC236}">
                      <a16:creationId xmlns:a16="http://schemas.microsoft.com/office/drawing/2014/main" id="{70230167-53FC-7ADD-DEDB-522B483170E1}"/>
                    </a:ext>
                  </a:extLst>
                </p:cNvPr>
                <p:cNvSpPr/>
                <p:nvPr/>
              </p:nvSpPr>
              <p:spPr>
                <a:xfrm>
                  <a:off x="9739399" y="2076884"/>
                  <a:ext cx="20288" cy="19621"/>
                </a:xfrm>
                <a:custGeom>
                  <a:avLst/>
                  <a:gdLst>
                    <a:gd name="connsiteX0" fmla="*/ 6287 w 20288"/>
                    <a:gd name="connsiteY0" fmla="*/ 11716 h 19621"/>
                    <a:gd name="connsiteX1" fmla="*/ 3334 w 20288"/>
                    <a:gd name="connsiteY1" fmla="*/ 19050 h 19621"/>
                    <a:gd name="connsiteX2" fmla="*/ 9811 w 20288"/>
                    <a:gd name="connsiteY2" fmla="*/ 14573 h 19621"/>
                    <a:gd name="connsiteX3" fmla="*/ 15907 w 20288"/>
                    <a:gd name="connsiteY3" fmla="*/ 19621 h 19621"/>
                    <a:gd name="connsiteX4" fmla="*/ 13621 w 20288"/>
                    <a:gd name="connsiteY4" fmla="*/ 12097 h 19621"/>
                    <a:gd name="connsiteX5" fmla="*/ 20288 w 20288"/>
                    <a:gd name="connsiteY5" fmla="*/ 7906 h 19621"/>
                    <a:gd name="connsiteX6" fmla="*/ 12383 w 20288"/>
                    <a:gd name="connsiteY6" fmla="*/ 7715 h 19621"/>
                    <a:gd name="connsiteX7" fmla="*/ 10478 w 20288"/>
                    <a:gd name="connsiteY7" fmla="*/ 0 h 19621"/>
                    <a:gd name="connsiteX8" fmla="*/ 7906 w 20288"/>
                    <a:gd name="connsiteY8" fmla="*/ 7525 h 19621"/>
                    <a:gd name="connsiteX9" fmla="*/ 0 w 20288"/>
                    <a:gd name="connsiteY9" fmla="*/ 6953 h 19621"/>
                    <a:gd name="connsiteX10" fmla="*/ 6287 w 20288"/>
                    <a:gd name="connsiteY10" fmla="*/ 11716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19621">
                      <a:moveTo>
                        <a:pt x="6287" y="11716"/>
                      </a:moveTo>
                      <a:lnTo>
                        <a:pt x="3334" y="19050"/>
                      </a:lnTo>
                      <a:lnTo>
                        <a:pt x="9811" y="14573"/>
                      </a:lnTo>
                      <a:lnTo>
                        <a:pt x="15907" y="19621"/>
                      </a:lnTo>
                      <a:lnTo>
                        <a:pt x="13621" y="12097"/>
                      </a:lnTo>
                      <a:lnTo>
                        <a:pt x="20288" y="7906"/>
                      </a:lnTo>
                      <a:lnTo>
                        <a:pt x="12383" y="7715"/>
                      </a:lnTo>
                      <a:lnTo>
                        <a:pt x="10478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287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5" name="Freeform: Shape 1914">
                  <a:extLst>
                    <a:ext uri="{FF2B5EF4-FFF2-40B4-BE49-F238E27FC236}">
                      <a16:creationId xmlns:a16="http://schemas.microsoft.com/office/drawing/2014/main" id="{93A9AFC1-C04D-7143-5F0E-0DD86E058D3B}"/>
                    </a:ext>
                  </a:extLst>
                </p:cNvPr>
                <p:cNvSpPr/>
                <p:nvPr/>
              </p:nvSpPr>
              <p:spPr>
                <a:xfrm>
                  <a:off x="9824648" y="2313105"/>
                  <a:ext cx="19811" cy="20478"/>
                </a:xfrm>
                <a:custGeom>
                  <a:avLst/>
                  <a:gdLst>
                    <a:gd name="connsiteX0" fmla="*/ 5144 w 19811"/>
                    <a:gd name="connsiteY0" fmla="*/ 9906 h 20478"/>
                    <a:gd name="connsiteX1" fmla="*/ 0 w 19811"/>
                    <a:gd name="connsiteY1" fmla="*/ 16002 h 20478"/>
                    <a:gd name="connsiteX2" fmla="*/ 7620 w 19811"/>
                    <a:gd name="connsiteY2" fmla="*/ 13716 h 20478"/>
                    <a:gd name="connsiteX3" fmla="*/ 11906 w 19811"/>
                    <a:gd name="connsiteY3" fmla="*/ 20479 h 20478"/>
                    <a:gd name="connsiteX4" fmla="*/ 12002 w 19811"/>
                    <a:gd name="connsiteY4" fmla="*/ 12573 h 20478"/>
                    <a:gd name="connsiteX5" fmla="*/ 19812 w 19811"/>
                    <a:gd name="connsiteY5" fmla="*/ 10573 h 20478"/>
                    <a:gd name="connsiteX6" fmla="*/ 12287 w 19811"/>
                    <a:gd name="connsiteY6" fmla="*/ 8001 h 20478"/>
                    <a:gd name="connsiteX7" fmla="*/ 12859 w 19811"/>
                    <a:gd name="connsiteY7" fmla="*/ 0 h 20478"/>
                    <a:gd name="connsiteX8" fmla="*/ 8001 w 19811"/>
                    <a:gd name="connsiteY8" fmla="*/ 6382 h 20478"/>
                    <a:gd name="connsiteX9" fmla="*/ 571 w 19811"/>
                    <a:gd name="connsiteY9" fmla="*/ 3334 h 20478"/>
                    <a:gd name="connsiteX10" fmla="*/ 5144 w 19811"/>
                    <a:gd name="connsiteY10" fmla="*/ 9906 h 2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1" h="20478">
                      <a:moveTo>
                        <a:pt x="5144" y="9906"/>
                      </a:moveTo>
                      <a:lnTo>
                        <a:pt x="0" y="16002"/>
                      </a:lnTo>
                      <a:lnTo>
                        <a:pt x="7620" y="13716"/>
                      </a:lnTo>
                      <a:lnTo>
                        <a:pt x="11906" y="20479"/>
                      </a:lnTo>
                      <a:lnTo>
                        <a:pt x="12002" y="12573"/>
                      </a:lnTo>
                      <a:lnTo>
                        <a:pt x="19812" y="10573"/>
                      </a:lnTo>
                      <a:lnTo>
                        <a:pt x="12287" y="8001"/>
                      </a:lnTo>
                      <a:lnTo>
                        <a:pt x="12859" y="0"/>
                      </a:lnTo>
                      <a:lnTo>
                        <a:pt x="8001" y="6382"/>
                      </a:lnTo>
                      <a:lnTo>
                        <a:pt x="571" y="3334"/>
                      </a:lnTo>
                      <a:lnTo>
                        <a:pt x="5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6" name="Freeform: Shape 1915">
                  <a:extLst>
                    <a:ext uri="{FF2B5EF4-FFF2-40B4-BE49-F238E27FC236}">
                      <a16:creationId xmlns:a16="http://schemas.microsoft.com/office/drawing/2014/main" id="{0FE6EC08-827D-D069-99DE-24E7AD0C2782}"/>
                    </a:ext>
                  </a:extLst>
                </p:cNvPr>
                <p:cNvSpPr/>
                <p:nvPr/>
              </p:nvSpPr>
              <p:spPr>
                <a:xfrm>
                  <a:off x="9533469" y="1854666"/>
                  <a:ext cx="21145" cy="20383"/>
                </a:xfrm>
                <a:custGeom>
                  <a:avLst/>
                  <a:gdLst>
                    <a:gd name="connsiteX0" fmla="*/ 8192 w 21145"/>
                    <a:gd name="connsiteY0" fmla="*/ 7715 h 20383"/>
                    <a:gd name="connsiteX1" fmla="*/ 0 w 21145"/>
                    <a:gd name="connsiteY1" fmla="*/ 7144 h 20383"/>
                    <a:gd name="connsiteX2" fmla="*/ 6572 w 21145"/>
                    <a:gd name="connsiteY2" fmla="*/ 12192 h 20383"/>
                    <a:gd name="connsiteX3" fmla="*/ 3429 w 21145"/>
                    <a:gd name="connsiteY3" fmla="*/ 19812 h 20383"/>
                    <a:gd name="connsiteX4" fmla="*/ 10192 w 21145"/>
                    <a:gd name="connsiteY4" fmla="*/ 15145 h 20383"/>
                    <a:gd name="connsiteX5" fmla="*/ 16478 w 21145"/>
                    <a:gd name="connsiteY5" fmla="*/ 20383 h 20383"/>
                    <a:gd name="connsiteX6" fmla="*/ 14097 w 21145"/>
                    <a:gd name="connsiteY6" fmla="*/ 12478 h 20383"/>
                    <a:gd name="connsiteX7" fmla="*/ 21146 w 21145"/>
                    <a:gd name="connsiteY7" fmla="*/ 8192 h 20383"/>
                    <a:gd name="connsiteX8" fmla="*/ 12859 w 21145"/>
                    <a:gd name="connsiteY8" fmla="*/ 8001 h 20383"/>
                    <a:gd name="connsiteX9" fmla="*/ 10859 w 21145"/>
                    <a:gd name="connsiteY9" fmla="*/ 0 h 20383"/>
                    <a:gd name="connsiteX10" fmla="*/ 8192 w 21145"/>
                    <a:gd name="connsiteY10" fmla="*/ 7715 h 20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0383">
                      <a:moveTo>
                        <a:pt x="8192" y="7715"/>
                      </a:moveTo>
                      <a:lnTo>
                        <a:pt x="0" y="7144"/>
                      </a:lnTo>
                      <a:lnTo>
                        <a:pt x="6572" y="12192"/>
                      </a:lnTo>
                      <a:lnTo>
                        <a:pt x="3429" y="19812"/>
                      </a:lnTo>
                      <a:lnTo>
                        <a:pt x="10192" y="15145"/>
                      </a:lnTo>
                      <a:lnTo>
                        <a:pt x="16478" y="20383"/>
                      </a:lnTo>
                      <a:lnTo>
                        <a:pt x="14097" y="12478"/>
                      </a:lnTo>
                      <a:lnTo>
                        <a:pt x="21146" y="8192"/>
                      </a:lnTo>
                      <a:lnTo>
                        <a:pt x="12859" y="8001"/>
                      </a:lnTo>
                      <a:lnTo>
                        <a:pt x="10859" y="0"/>
                      </a:lnTo>
                      <a:lnTo>
                        <a:pt x="8192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7" name="Freeform: Shape 1916">
                  <a:extLst>
                    <a:ext uri="{FF2B5EF4-FFF2-40B4-BE49-F238E27FC236}">
                      <a16:creationId xmlns:a16="http://schemas.microsoft.com/office/drawing/2014/main" id="{66275AE0-ADA2-613B-BD44-C9A3E9586375}"/>
                    </a:ext>
                  </a:extLst>
                </p:cNvPr>
                <p:cNvSpPr/>
                <p:nvPr/>
              </p:nvSpPr>
              <p:spPr>
                <a:xfrm>
                  <a:off x="9633291" y="2239953"/>
                  <a:ext cx="21621" cy="20859"/>
                </a:xfrm>
                <a:custGeom>
                  <a:avLst/>
                  <a:gdLst>
                    <a:gd name="connsiteX0" fmla="*/ 11239 w 21621"/>
                    <a:gd name="connsiteY0" fmla="*/ 5429 h 20859"/>
                    <a:gd name="connsiteX1" fmla="*/ 4763 w 21621"/>
                    <a:gd name="connsiteY1" fmla="*/ 0 h 20859"/>
                    <a:gd name="connsiteX2" fmla="*/ 7144 w 21621"/>
                    <a:gd name="connsiteY2" fmla="*/ 8096 h 20859"/>
                    <a:gd name="connsiteX3" fmla="*/ 0 w 21621"/>
                    <a:gd name="connsiteY3" fmla="*/ 12478 h 20859"/>
                    <a:gd name="connsiteX4" fmla="*/ 8477 w 21621"/>
                    <a:gd name="connsiteY4" fmla="*/ 12668 h 20859"/>
                    <a:gd name="connsiteX5" fmla="*/ 10478 w 21621"/>
                    <a:gd name="connsiteY5" fmla="*/ 20860 h 20859"/>
                    <a:gd name="connsiteX6" fmla="*/ 13240 w 21621"/>
                    <a:gd name="connsiteY6" fmla="*/ 12954 h 20859"/>
                    <a:gd name="connsiteX7" fmla="*/ 21622 w 21621"/>
                    <a:gd name="connsiteY7" fmla="*/ 13525 h 20859"/>
                    <a:gd name="connsiteX8" fmla="*/ 14954 w 21621"/>
                    <a:gd name="connsiteY8" fmla="*/ 8382 h 20859"/>
                    <a:gd name="connsiteX9" fmla="*/ 18097 w 21621"/>
                    <a:gd name="connsiteY9" fmla="*/ 667 h 20859"/>
                    <a:gd name="connsiteX10" fmla="*/ 11239 w 21621"/>
                    <a:gd name="connsiteY10" fmla="*/ 5429 h 20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21" h="20859">
                      <a:moveTo>
                        <a:pt x="11239" y="5429"/>
                      </a:moveTo>
                      <a:lnTo>
                        <a:pt x="4763" y="0"/>
                      </a:lnTo>
                      <a:lnTo>
                        <a:pt x="7144" y="8096"/>
                      </a:lnTo>
                      <a:lnTo>
                        <a:pt x="0" y="12478"/>
                      </a:lnTo>
                      <a:lnTo>
                        <a:pt x="8477" y="12668"/>
                      </a:lnTo>
                      <a:lnTo>
                        <a:pt x="10478" y="20860"/>
                      </a:lnTo>
                      <a:lnTo>
                        <a:pt x="13240" y="12954"/>
                      </a:lnTo>
                      <a:lnTo>
                        <a:pt x="21622" y="13525"/>
                      </a:lnTo>
                      <a:lnTo>
                        <a:pt x="14954" y="8382"/>
                      </a:lnTo>
                      <a:lnTo>
                        <a:pt x="18097" y="667"/>
                      </a:lnTo>
                      <a:lnTo>
                        <a:pt x="11239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8" name="Freeform: Shape 1917">
                  <a:extLst>
                    <a:ext uri="{FF2B5EF4-FFF2-40B4-BE49-F238E27FC236}">
                      <a16:creationId xmlns:a16="http://schemas.microsoft.com/office/drawing/2014/main" id="{BFA1CD23-1B1B-CA9C-D568-A4A07B3DD143}"/>
                    </a:ext>
                  </a:extLst>
                </p:cNvPr>
                <p:cNvSpPr/>
                <p:nvPr/>
              </p:nvSpPr>
              <p:spPr>
                <a:xfrm>
                  <a:off x="9575474" y="2204520"/>
                  <a:ext cx="22002" cy="21335"/>
                </a:xfrm>
                <a:custGeom>
                  <a:avLst/>
                  <a:gdLst>
                    <a:gd name="connsiteX0" fmla="*/ 13430 w 22002"/>
                    <a:gd name="connsiteY0" fmla="*/ 8382 h 21335"/>
                    <a:gd name="connsiteX1" fmla="*/ 11430 w 22002"/>
                    <a:gd name="connsiteY1" fmla="*/ 0 h 21335"/>
                    <a:gd name="connsiteX2" fmla="*/ 8572 w 22002"/>
                    <a:gd name="connsiteY2" fmla="*/ 8096 h 21335"/>
                    <a:gd name="connsiteX3" fmla="*/ 0 w 22002"/>
                    <a:gd name="connsiteY3" fmla="*/ 7525 h 21335"/>
                    <a:gd name="connsiteX4" fmla="*/ 6858 w 22002"/>
                    <a:gd name="connsiteY4" fmla="*/ 12668 h 21335"/>
                    <a:gd name="connsiteX5" fmla="*/ 3620 w 22002"/>
                    <a:gd name="connsiteY5" fmla="*/ 20669 h 21335"/>
                    <a:gd name="connsiteX6" fmla="*/ 10668 w 22002"/>
                    <a:gd name="connsiteY6" fmla="*/ 15811 h 21335"/>
                    <a:gd name="connsiteX7" fmla="*/ 17240 w 22002"/>
                    <a:gd name="connsiteY7" fmla="*/ 21336 h 21335"/>
                    <a:gd name="connsiteX8" fmla="*/ 14764 w 22002"/>
                    <a:gd name="connsiteY8" fmla="*/ 13049 h 21335"/>
                    <a:gd name="connsiteX9" fmla="*/ 22003 w 22002"/>
                    <a:gd name="connsiteY9" fmla="*/ 8573 h 21335"/>
                    <a:gd name="connsiteX10" fmla="*/ 13430 w 22002"/>
                    <a:gd name="connsiteY10" fmla="*/ 8382 h 21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02" h="21335">
                      <a:moveTo>
                        <a:pt x="13430" y="8382"/>
                      </a:moveTo>
                      <a:lnTo>
                        <a:pt x="11430" y="0"/>
                      </a:lnTo>
                      <a:lnTo>
                        <a:pt x="8572" y="8096"/>
                      </a:lnTo>
                      <a:lnTo>
                        <a:pt x="0" y="7525"/>
                      </a:lnTo>
                      <a:lnTo>
                        <a:pt x="6858" y="12668"/>
                      </a:lnTo>
                      <a:lnTo>
                        <a:pt x="3620" y="20669"/>
                      </a:lnTo>
                      <a:lnTo>
                        <a:pt x="10668" y="15811"/>
                      </a:lnTo>
                      <a:lnTo>
                        <a:pt x="17240" y="21336"/>
                      </a:lnTo>
                      <a:lnTo>
                        <a:pt x="14764" y="13049"/>
                      </a:lnTo>
                      <a:lnTo>
                        <a:pt x="22003" y="8573"/>
                      </a:lnTo>
                      <a:lnTo>
                        <a:pt x="13430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9" name="Freeform: Shape 1918">
                  <a:extLst>
                    <a:ext uri="{FF2B5EF4-FFF2-40B4-BE49-F238E27FC236}">
                      <a16:creationId xmlns:a16="http://schemas.microsoft.com/office/drawing/2014/main" id="{1AA96147-614A-04AD-CA73-D15F97B21611}"/>
                    </a:ext>
                  </a:extLst>
                </p:cNvPr>
                <p:cNvSpPr/>
                <p:nvPr/>
              </p:nvSpPr>
              <p:spPr>
                <a:xfrm>
                  <a:off x="9352779" y="1912293"/>
                  <a:ext cx="21907" cy="22669"/>
                </a:xfrm>
                <a:custGeom>
                  <a:avLst/>
                  <a:gdLst>
                    <a:gd name="connsiteX0" fmla="*/ 16193 w 21907"/>
                    <a:gd name="connsiteY0" fmla="*/ 11716 h 22669"/>
                    <a:gd name="connsiteX1" fmla="*/ 21908 w 21907"/>
                    <a:gd name="connsiteY1" fmla="*/ 4953 h 22669"/>
                    <a:gd name="connsiteX2" fmla="*/ 13430 w 21907"/>
                    <a:gd name="connsiteY2" fmla="*/ 7429 h 22669"/>
                    <a:gd name="connsiteX3" fmla="*/ 8763 w 21907"/>
                    <a:gd name="connsiteY3" fmla="*/ 0 h 22669"/>
                    <a:gd name="connsiteX4" fmla="*/ 8572 w 21907"/>
                    <a:gd name="connsiteY4" fmla="*/ 8763 h 22669"/>
                    <a:gd name="connsiteX5" fmla="*/ 0 w 21907"/>
                    <a:gd name="connsiteY5" fmla="*/ 10954 h 22669"/>
                    <a:gd name="connsiteX6" fmla="*/ 8382 w 21907"/>
                    <a:gd name="connsiteY6" fmla="*/ 13811 h 22669"/>
                    <a:gd name="connsiteX7" fmla="*/ 7715 w 21907"/>
                    <a:gd name="connsiteY7" fmla="*/ 22669 h 22669"/>
                    <a:gd name="connsiteX8" fmla="*/ 13049 w 21907"/>
                    <a:gd name="connsiteY8" fmla="*/ 15621 h 22669"/>
                    <a:gd name="connsiteX9" fmla="*/ 21241 w 21907"/>
                    <a:gd name="connsiteY9" fmla="*/ 18955 h 22669"/>
                    <a:gd name="connsiteX10" fmla="*/ 16193 w 21907"/>
                    <a:gd name="connsiteY10" fmla="*/ 11716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7" h="22669">
                      <a:moveTo>
                        <a:pt x="16193" y="11716"/>
                      </a:moveTo>
                      <a:lnTo>
                        <a:pt x="21908" y="4953"/>
                      </a:lnTo>
                      <a:lnTo>
                        <a:pt x="13430" y="7429"/>
                      </a:lnTo>
                      <a:lnTo>
                        <a:pt x="8763" y="0"/>
                      </a:lnTo>
                      <a:lnTo>
                        <a:pt x="8572" y="8763"/>
                      </a:lnTo>
                      <a:lnTo>
                        <a:pt x="0" y="10954"/>
                      </a:lnTo>
                      <a:lnTo>
                        <a:pt x="8382" y="13811"/>
                      </a:lnTo>
                      <a:lnTo>
                        <a:pt x="7715" y="22669"/>
                      </a:lnTo>
                      <a:lnTo>
                        <a:pt x="13049" y="15621"/>
                      </a:lnTo>
                      <a:lnTo>
                        <a:pt x="21241" y="18955"/>
                      </a:lnTo>
                      <a:lnTo>
                        <a:pt x="16193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0" name="Freeform: Shape 1919">
                  <a:extLst>
                    <a:ext uri="{FF2B5EF4-FFF2-40B4-BE49-F238E27FC236}">
                      <a16:creationId xmlns:a16="http://schemas.microsoft.com/office/drawing/2014/main" id="{ABF89F0B-D97E-0EFC-72C3-150D52DAF656}"/>
                    </a:ext>
                  </a:extLst>
                </p:cNvPr>
                <p:cNvSpPr/>
                <p:nvPr/>
              </p:nvSpPr>
              <p:spPr>
                <a:xfrm>
                  <a:off x="9309155" y="1884765"/>
                  <a:ext cx="22955" cy="22097"/>
                </a:xfrm>
                <a:custGeom>
                  <a:avLst/>
                  <a:gdLst>
                    <a:gd name="connsiteX0" fmla="*/ 15335 w 22955"/>
                    <a:gd name="connsiteY0" fmla="*/ 13621 h 22097"/>
                    <a:gd name="connsiteX1" fmla="*/ 22955 w 22955"/>
                    <a:gd name="connsiteY1" fmla="*/ 8858 h 22097"/>
                    <a:gd name="connsiteX2" fmla="*/ 14002 w 22955"/>
                    <a:gd name="connsiteY2" fmla="*/ 8668 h 22097"/>
                    <a:gd name="connsiteX3" fmla="*/ 11906 w 22955"/>
                    <a:gd name="connsiteY3" fmla="*/ 0 h 22097"/>
                    <a:gd name="connsiteX4" fmla="*/ 8954 w 22955"/>
                    <a:gd name="connsiteY4" fmla="*/ 8382 h 22097"/>
                    <a:gd name="connsiteX5" fmla="*/ 0 w 22955"/>
                    <a:gd name="connsiteY5" fmla="*/ 7810 h 22097"/>
                    <a:gd name="connsiteX6" fmla="*/ 7144 w 22955"/>
                    <a:gd name="connsiteY6" fmla="*/ 13144 h 22097"/>
                    <a:gd name="connsiteX7" fmla="*/ 3715 w 22955"/>
                    <a:gd name="connsiteY7" fmla="*/ 21431 h 22097"/>
                    <a:gd name="connsiteX8" fmla="*/ 11144 w 22955"/>
                    <a:gd name="connsiteY8" fmla="*/ 16383 h 22097"/>
                    <a:gd name="connsiteX9" fmla="*/ 17907 w 22955"/>
                    <a:gd name="connsiteY9" fmla="*/ 22098 h 22097"/>
                    <a:gd name="connsiteX10" fmla="*/ 15335 w 22955"/>
                    <a:gd name="connsiteY10" fmla="*/ 13621 h 22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955" h="22097">
                      <a:moveTo>
                        <a:pt x="15335" y="13621"/>
                      </a:moveTo>
                      <a:lnTo>
                        <a:pt x="22955" y="8858"/>
                      </a:lnTo>
                      <a:lnTo>
                        <a:pt x="14002" y="8668"/>
                      </a:lnTo>
                      <a:lnTo>
                        <a:pt x="11906" y="0"/>
                      </a:lnTo>
                      <a:lnTo>
                        <a:pt x="8954" y="8382"/>
                      </a:lnTo>
                      <a:lnTo>
                        <a:pt x="0" y="7810"/>
                      </a:lnTo>
                      <a:lnTo>
                        <a:pt x="7144" y="13144"/>
                      </a:lnTo>
                      <a:lnTo>
                        <a:pt x="3715" y="21431"/>
                      </a:lnTo>
                      <a:lnTo>
                        <a:pt x="11144" y="16383"/>
                      </a:lnTo>
                      <a:lnTo>
                        <a:pt x="17907" y="22098"/>
                      </a:lnTo>
                      <a:lnTo>
                        <a:pt x="15335" y="13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1" name="Freeform: Shape 1920">
                  <a:extLst>
                    <a:ext uri="{FF2B5EF4-FFF2-40B4-BE49-F238E27FC236}">
                      <a16:creationId xmlns:a16="http://schemas.microsoft.com/office/drawing/2014/main" id="{8C0473C9-1E14-A5DE-8285-110B86786385}"/>
                    </a:ext>
                  </a:extLst>
                </p:cNvPr>
                <p:cNvSpPr/>
                <p:nvPr/>
              </p:nvSpPr>
              <p:spPr>
                <a:xfrm>
                  <a:off x="9364686" y="2059644"/>
                  <a:ext cx="22383" cy="23145"/>
                </a:xfrm>
                <a:custGeom>
                  <a:avLst/>
                  <a:gdLst>
                    <a:gd name="connsiteX0" fmla="*/ 13621 w 22383"/>
                    <a:gd name="connsiteY0" fmla="*/ 14192 h 23145"/>
                    <a:gd name="connsiteX1" fmla="*/ 22384 w 22383"/>
                    <a:gd name="connsiteY1" fmla="*/ 12002 h 23145"/>
                    <a:gd name="connsiteX2" fmla="*/ 13811 w 22383"/>
                    <a:gd name="connsiteY2" fmla="*/ 9049 h 23145"/>
                    <a:gd name="connsiteX3" fmla="*/ 14478 w 22383"/>
                    <a:gd name="connsiteY3" fmla="*/ 0 h 23145"/>
                    <a:gd name="connsiteX4" fmla="*/ 9049 w 22383"/>
                    <a:gd name="connsiteY4" fmla="*/ 7239 h 23145"/>
                    <a:gd name="connsiteX5" fmla="*/ 667 w 22383"/>
                    <a:gd name="connsiteY5" fmla="*/ 3810 h 23145"/>
                    <a:gd name="connsiteX6" fmla="*/ 5810 w 22383"/>
                    <a:gd name="connsiteY6" fmla="*/ 11240 h 23145"/>
                    <a:gd name="connsiteX7" fmla="*/ 0 w 22383"/>
                    <a:gd name="connsiteY7" fmla="*/ 18098 h 23145"/>
                    <a:gd name="connsiteX8" fmla="*/ 8668 w 22383"/>
                    <a:gd name="connsiteY8" fmla="*/ 15526 h 23145"/>
                    <a:gd name="connsiteX9" fmla="*/ 13430 w 22383"/>
                    <a:gd name="connsiteY9" fmla="*/ 23146 h 23145"/>
                    <a:gd name="connsiteX10" fmla="*/ 13621 w 22383"/>
                    <a:gd name="connsiteY10" fmla="*/ 14192 h 23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83" h="23145">
                      <a:moveTo>
                        <a:pt x="13621" y="14192"/>
                      </a:moveTo>
                      <a:lnTo>
                        <a:pt x="22384" y="12002"/>
                      </a:lnTo>
                      <a:lnTo>
                        <a:pt x="13811" y="9049"/>
                      </a:lnTo>
                      <a:lnTo>
                        <a:pt x="14478" y="0"/>
                      </a:lnTo>
                      <a:lnTo>
                        <a:pt x="9049" y="7239"/>
                      </a:lnTo>
                      <a:lnTo>
                        <a:pt x="667" y="3810"/>
                      </a:lnTo>
                      <a:lnTo>
                        <a:pt x="5810" y="11240"/>
                      </a:lnTo>
                      <a:lnTo>
                        <a:pt x="0" y="18098"/>
                      </a:lnTo>
                      <a:lnTo>
                        <a:pt x="8668" y="15526"/>
                      </a:lnTo>
                      <a:lnTo>
                        <a:pt x="13430" y="23146"/>
                      </a:lnTo>
                      <a:lnTo>
                        <a:pt x="13621" y="14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2" name="Freeform: Shape 1921">
                  <a:extLst>
                    <a:ext uri="{FF2B5EF4-FFF2-40B4-BE49-F238E27FC236}">
                      <a16:creationId xmlns:a16="http://schemas.microsoft.com/office/drawing/2014/main" id="{AB07D392-BDE0-BAB8-0D1C-8418E4F10C85}"/>
                    </a:ext>
                  </a:extLst>
                </p:cNvPr>
                <p:cNvSpPr/>
                <p:nvPr/>
              </p:nvSpPr>
              <p:spPr>
                <a:xfrm>
                  <a:off x="9538517" y="2410831"/>
                  <a:ext cx="23431" cy="22574"/>
                </a:xfrm>
                <a:custGeom>
                  <a:avLst/>
                  <a:gdLst>
                    <a:gd name="connsiteX0" fmla="*/ 14288 w 23431"/>
                    <a:gd name="connsiteY0" fmla="*/ 13907 h 22574"/>
                    <a:gd name="connsiteX1" fmla="*/ 23431 w 23431"/>
                    <a:gd name="connsiteY1" fmla="*/ 14573 h 22574"/>
                    <a:gd name="connsiteX2" fmla="*/ 16193 w 23431"/>
                    <a:gd name="connsiteY2" fmla="*/ 9049 h 22574"/>
                    <a:gd name="connsiteX3" fmla="*/ 19621 w 23431"/>
                    <a:gd name="connsiteY3" fmla="*/ 571 h 22574"/>
                    <a:gd name="connsiteX4" fmla="*/ 12097 w 23431"/>
                    <a:gd name="connsiteY4" fmla="*/ 5810 h 22574"/>
                    <a:gd name="connsiteX5" fmla="*/ 5144 w 23431"/>
                    <a:gd name="connsiteY5" fmla="*/ 0 h 22574"/>
                    <a:gd name="connsiteX6" fmla="*/ 7715 w 23431"/>
                    <a:gd name="connsiteY6" fmla="*/ 8668 h 22574"/>
                    <a:gd name="connsiteX7" fmla="*/ 0 w 23431"/>
                    <a:gd name="connsiteY7" fmla="*/ 13525 h 22574"/>
                    <a:gd name="connsiteX8" fmla="*/ 9144 w 23431"/>
                    <a:gd name="connsiteY8" fmla="*/ 13716 h 22574"/>
                    <a:gd name="connsiteX9" fmla="*/ 11335 w 23431"/>
                    <a:gd name="connsiteY9" fmla="*/ 22574 h 22574"/>
                    <a:gd name="connsiteX10" fmla="*/ 14288 w 23431"/>
                    <a:gd name="connsiteY10" fmla="*/ 13907 h 22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431" h="22574">
                      <a:moveTo>
                        <a:pt x="14288" y="13907"/>
                      </a:moveTo>
                      <a:lnTo>
                        <a:pt x="23431" y="14573"/>
                      </a:lnTo>
                      <a:lnTo>
                        <a:pt x="16193" y="9049"/>
                      </a:lnTo>
                      <a:lnTo>
                        <a:pt x="19621" y="571"/>
                      </a:lnTo>
                      <a:lnTo>
                        <a:pt x="12097" y="5810"/>
                      </a:lnTo>
                      <a:lnTo>
                        <a:pt x="5144" y="0"/>
                      </a:lnTo>
                      <a:lnTo>
                        <a:pt x="7715" y="8668"/>
                      </a:lnTo>
                      <a:lnTo>
                        <a:pt x="0" y="13525"/>
                      </a:lnTo>
                      <a:lnTo>
                        <a:pt x="9144" y="13716"/>
                      </a:lnTo>
                      <a:lnTo>
                        <a:pt x="11335" y="22574"/>
                      </a:lnTo>
                      <a:lnTo>
                        <a:pt x="14288" y="139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3" name="Freeform: Shape 1922">
                  <a:extLst>
                    <a:ext uri="{FF2B5EF4-FFF2-40B4-BE49-F238E27FC236}">
                      <a16:creationId xmlns:a16="http://schemas.microsoft.com/office/drawing/2014/main" id="{8ACC2BD8-C4DE-84FD-7ADF-2B7BF86680EC}"/>
                    </a:ext>
                  </a:extLst>
                </p:cNvPr>
                <p:cNvSpPr/>
                <p:nvPr/>
              </p:nvSpPr>
              <p:spPr>
                <a:xfrm>
                  <a:off x="8200254" y="2616095"/>
                  <a:ext cx="23907" cy="23050"/>
                </a:xfrm>
                <a:custGeom>
                  <a:avLst/>
                  <a:gdLst>
                    <a:gd name="connsiteX0" fmla="*/ 11525 w 23907"/>
                    <a:gd name="connsiteY0" fmla="*/ 17145 h 23050"/>
                    <a:gd name="connsiteX1" fmla="*/ 18669 w 23907"/>
                    <a:gd name="connsiteY1" fmla="*/ 23050 h 23050"/>
                    <a:gd name="connsiteX2" fmla="*/ 16002 w 23907"/>
                    <a:gd name="connsiteY2" fmla="*/ 14192 h 23050"/>
                    <a:gd name="connsiteX3" fmla="*/ 23908 w 23907"/>
                    <a:gd name="connsiteY3" fmla="*/ 9239 h 23050"/>
                    <a:gd name="connsiteX4" fmla="*/ 14573 w 23907"/>
                    <a:gd name="connsiteY4" fmla="*/ 9049 h 23050"/>
                    <a:gd name="connsiteX5" fmla="*/ 12383 w 23907"/>
                    <a:gd name="connsiteY5" fmla="*/ 0 h 23050"/>
                    <a:gd name="connsiteX6" fmla="*/ 9239 w 23907"/>
                    <a:gd name="connsiteY6" fmla="*/ 8858 h 23050"/>
                    <a:gd name="connsiteX7" fmla="*/ 0 w 23907"/>
                    <a:gd name="connsiteY7" fmla="*/ 8192 h 23050"/>
                    <a:gd name="connsiteX8" fmla="*/ 7429 w 23907"/>
                    <a:gd name="connsiteY8" fmla="*/ 13811 h 23050"/>
                    <a:gd name="connsiteX9" fmla="*/ 3905 w 23907"/>
                    <a:gd name="connsiteY9" fmla="*/ 22384 h 23050"/>
                    <a:gd name="connsiteX10" fmla="*/ 11525 w 23907"/>
                    <a:gd name="connsiteY10" fmla="*/ 17145 h 23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3050">
                      <a:moveTo>
                        <a:pt x="11525" y="17145"/>
                      </a:moveTo>
                      <a:lnTo>
                        <a:pt x="18669" y="23050"/>
                      </a:lnTo>
                      <a:lnTo>
                        <a:pt x="16002" y="14192"/>
                      </a:lnTo>
                      <a:lnTo>
                        <a:pt x="23908" y="9239"/>
                      </a:lnTo>
                      <a:lnTo>
                        <a:pt x="14573" y="9049"/>
                      </a:lnTo>
                      <a:lnTo>
                        <a:pt x="12383" y="0"/>
                      </a:lnTo>
                      <a:lnTo>
                        <a:pt x="9239" y="8858"/>
                      </a:lnTo>
                      <a:lnTo>
                        <a:pt x="0" y="8192"/>
                      </a:lnTo>
                      <a:lnTo>
                        <a:pt x="7429" y="13811"/>
                      </a:lnTo>
                      <a:lnTo>
                        <a:pt x="3905" y="22384"/>
                      </a:lnTo>
                      <a:lnTo>
                        <a:pt x="11525" y="17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4" name="Freeform: Shape 1923">
                  <a:extLst>
                    <a:ext uri="{FF2B5EF4-FFF2-40B4-BE49-F238E27FC236}">
                      <a16:creationId xmlns:a16="http://schemas.microsoft.com/office/drawing/2014/main" id="{995D3A3C-F992-A980-FADA-DDB38DFACD4B}"/>
                    </a:ext>
                  </a:extLst>
                </p:cNvPr>
                <p:cNvSpPr/>
                <p:nvPr/>
              </p:nvSpPr>
              <p:spPr>
                <a:xfrm>
                  <a:off x="9801312" y="2751064"/>
                  <a:ext cx="23241" cy="24098"/>
                </a:xfrm>
                <a:custGeom>
                  <a:avLst/>
                  <a:gdLst>
                    <a:gd name="connsiteX0" fmla="*/ 8954 w 23241"/>
                    <a:gd name="connsiteY0" fmla="*/ 16192 h 24098"/>
                    <a:gd name="connsiteX1" fmla="*/ 13907 w 23241"/>
                    <a:gd name="connsiteY1" fmla="*/ 24098 h 24098"/>
                    <a:gd name="connsiteX2" fmla="*/ 14192 w 23241"/>
                    <a:gd name="connsiteY2" fmla="*/ 14764 h 24098"/>
                    <a:gd name="connsiteX3" fmla="*/ 23241 w 23241"/>
                    <a:gd name="connsiteY3" fmla="*/ 12478 h 24098"/>
                    <a:gd name="connsiteX4" fmla="*/ 14383 w 23241"/>
                    <a:gd name="connsiteY4" fmla="*/ 9334 h 24098"/>
                    <a:gd name="connsiteX5" fmla="*/ 15050 w 23241"/>
                    <a:gd name="connsiteY5" fmla="*/ 0 h 24098"/>
                    <a:gd name="connsiteX6" fmla="*/ 9430 w 23241"/>
                    <a:gd name="connsiteY6" fmla="*/ 7525 h 24098"/>
                    <a:gd name="connsiteX7" fmla="*/ 667 w 23241"/>
                    <a:gd name="connsiteY7" fmla="*/ 3905 h 24098"/>
                    <a:gd name="connsiteX8" fmla="*/ 6001 w 23241"/>
                    <a:gd name="connsiteY8" fmla="*/ 11716 h 24098"/>
                    <a:gd name="connsiteX9" fmla="*/ 0 w 23241"/>
                    <a:gd name="connsiteY9" fmla="*/ 18859 h 24098"/>
                    <a:gd name="connsiteX10" fmla="*/ 8954 w 23241"/>
                    <a:gd name="connsiteY10" fmla="*/ 16192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41" h="24098">
                      <a:moveTo>
                        <a:pt x="8954" y="16192"/>
                      </a:moveTo>
                      <a:lnTo>
                        <a:pt x="13907" y="24098"/>
                      </a:lnTo>
                      <a:lnTo>
                        <a:pt x="14192" y="14764"/>
                      </a:lnTo>
                      <a:lnTo>
                        <a:pt x="23241" y="12478"/>
                      </a:lnTo>
                      <a:lnTo>
                        <a:pt x="14383" y="9334"/>
                      </a:lnTo>
                      <a:lnTo>
                        <a:pt x="15050" y="0"/>
                      </a:lnTo>
                      <a:lnTo>
                        <a:pt x="9430" y="7525"/>
                      </a:lnTo>
                      <a:lnTo>
                        <a:pt x="667" y="3905"/>
                      </a:lnTo>
                      <a:lnTo>
                        <a:pt x="6001" y="11716"/>
                      </a:lnTo>
                      <a:lnTo>
                        <a:pt x="0" y="18859"/>
                      </a:lnTo>
                      <a:lnTo>
                        <a:pt x="8954" y="16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5" name="Freeform: Shape 1924">
                  <a:extLst>
                    <a:ext uri="{FF2B5EF4-FFF2-40B4-BE49-F238E27FC236}">
                      <a16:creationId xmlns:a16="http://schemas.microsoft.com/office/drawing/2014/main" id="{A5ACFA91-C27E-322F-7C85-0DE4649D4B39}"/>
                    </a:ext>
                  </a:extLst>
                </p:cNvPr>
                <p:cNvSpPr/>
                <p:nvPr/>
              </p:nvSpPr>
              <p:spPr>
                <a:xfrm>
                  <a:off x="8042711" y="2723060"/>
                  <a:ext cx="24383" cy="23526"/>
                </a:xfrm>
                <a:custGeom>
                  <a:avLst/>
                  <a:gdLst>
                    <a:gd name="connsiteX0" fmla="*/ 9430 w 24383"/>
                    <a:gd name="connsiteY0" fmla="*/ 14288 h 23526"/>
                    <a:gd name="connsiteX1" fmla="*/ 11716 w 24383"/>
                    <a:gd name="connsiteY1" fmla="*/ 23527 h 23526"/>
                    <a:gd name="connsiteX2" fmla="*/ 14859 w 24383"/>
                    <a:gd name="connsiteY2" fmla="*/ 14573 h 23526"/>
                    <a:gd name="connsiteX3" fmla="*/ 24384 w 24383"/>
                    <a:gd name="connsiteY3" fmla="*/ 15240 h 23526"/>
                    <a:gd name="connsiteX4" fmla="*/ 16764 w 24383"/>
                    <a:gd name="connsiteY4" fmla="*/ 9525 h 23526"/>
                    <a:gd name="connsiteX5" fmla="*/ 20383 w 24383"/>
                    <a:gd name="connsiteY5" fmla="*/ 667 h 23526"/>
                    <a:gd name="connsiteX6" fmla="*/ 12573 w 24383"/>
                    <a:gd name="connsiteY6" fmla="*/ 6096 h 23526"/>
                    <a:gd name="connsiteX7" fmla="*/ 5334 w 24383"/>
                    <a:gd name="connsiteY7" fmla="*/ 0 h 23526"/>
                    <a:gd name="connsiteX8" fmla="*/ 8001 w 24383"/>
                    <a:gd name="connsiteY8" fmla="*/ 9049 h 23526"/>
                    <a:gd name="connsiteX9" fmla="*/ 0 w 24383"/>
                    <a:gd name="connsiteY9" fmla="*/ 14097 h 23526"/>
                    <a:gd name="connsiteX10" fmla="*/ 9430 w 24383"/>
                    <a:gd name="connsiteY10" fmla="*/ 14288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3" h="23526">
                      <a:moveTo>
                        <a:pt x="9430" y="14288"/>
                      </a:moveTo>
                      <a:lnTo>
                        <a:pt x="11716" y="23527"/>
                      </a:lnTo>
                      <a:lnTo>
                        <a:pt x="14859" y="14573"/>
                      </a:lnTo>
                      <a:lnTo>
                        <a:pt x="24384" y="15240"/>
                      </a:lnTo>
                      <a:lnTo>
                        <a:pt x="16764" y="9525"/>
                      </a:lnTo>
                      <a:lnTo>
                        <a:pt x="20383" y="667"/>
                      </a:lnTo>
                      <a:lnTo>
                        <a:pt x="12573" y="6096"/>
                      </a:lnTo>
                      <a:lnTo>
                        <a:pt x="5334" y="0"/>
                      </a:lnTo>
                      <a:lnTo>
                        <a:pt x="8001" y="9049"/>
                      </a:lnTo>
                      <a:lnTo>
                        <a:pt x="0" y="14097"/>
                      </a:lnTo>
                      <a:lnTo>
                        <a:pt x="9430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6" name="Freeform: Shape 1925">
                  <a:extLst>
                    <a:ext uri="{FF2B5EF4-FFF2-40B4-BE49-F238E27FC236}">
                      <a16:creationId xmlns:a16="http://schemas.microsoft.com/office/drawing/2014/main" id="{6FBF51E5-81BE-CC8E-498E-F1F7F15B62F6}"/>
                    </a:ext>
                  </a:extLst>
                </p:cNvPr>
                <p:cNvSpPr/>
                <p:nvPr/>
              </p:nvSpPr>
              <p:spPr>
                <a:xfrm>
                  <a:off x="9225145" y="2134701"/>
                  <a:ext cx="23812" cy="24574"/>
                </a:xfrm>
                <a:custGeom>
                  <a:avLst/>
                  <a:gdLst>
                    <a:gd name="connsiteX0" fmla="*/ 9049 w 23812"/>
                    <a:gd name="connsiteY0" fmla="*/ 15050 h 24574"/>
                    <a:gd name="connsiteX1" fmla="*/ 8382 w 23812"/>
                    <a:gd name="connsiteY1" fmla="*/ 24575 h 24574"/>
                    <a:gd name="connsiteX2" fmla="*/ 14192 w 23812"/>
                    <a:gd name="connsiteY2" fmla="*/ 16954 h 24574"/>
                    <a:gd name="connsiteX3" fmla="*/ 23051 w 23812"/>
                    <a:gd name="connsiteY3" fmla="*/ 20574 h 24574"/>
                    <a:gd name="connsiteX4" fmla="*/ 17621 w 23812"/>
                    <a:gd name="connsiteY4" fmla="*/ 12668 h 24574"/>
                    <a:gd name="connsiteX5" fmla="*/ 23813 w 23812"/>
                    <a:gd name="connsiteY5" fmla="*/ 5334 h 24574"/>
                    <a:gd name="connsiteX6" fmla="*/ 14573 w 23812"/>
                    <a:gd name="connsiteY6" fmla="*/ 8096 h 24574"/>
                    <a:gd name="connsiteX7" fmla="*/ 9525 w 23812"/>
                    <a:gd name="connsiteY7" fmla="*/ 0 h 24574"/>
                    <a:gd name="connsiteX8" fmla="*/ 9335 w 23812"/>
                    <a:gd name="connsiteY8" fmla="*/ 9525 h 24574"/>
                    <a:gd name="connsiteX9" fmla="*/ 0 w 23812"/>
                    <a:gd name="connsiteY9" fmla="*/ 11906 h 24574"/>
                    <a:gd name="connsiteX10" fmla="*/ 9049 w 23812"/>
                    <a:gd name="connsiteY10" fmla="*/ 15050 h 24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2" h="24574">
                      <a:moveTo>
                        <a:pt x="9049" y="15050"/>
                      </a:moveTo>
                      <a:lnTo>
                        <a:pt x="8382" y="24575"/>
                      </a:lnTo>
                      <a:lnTo>
                        <a:pt x="14192" y="16954"/>
                      </a:lnTo>
                      <a:lnTo>
                        <a:pt x="23051" y="20574"/>
                      </a:lnTo>
                      <a:lnTo>
                        <a:pt x="17621" y="12668"/>
                      </a:lnTo>
                      <a:lnTo>
                        <a:pt x="23813" y="5334"/>
                      </a:lnTo>
                      <a:lnTo>
                        <a:pt x="14573" y="8096"/>
                      </a:lnTo>
                      <a:lnTo>
                        <a:pt x="9525" y="0"/>
                      </a:lnTo>
                      <a:lnTo>
                        <a:pt x="9335" y="9525"/>
                      </a:lnTo>
                      <a:lnTo>
                        <a:pt x="0" y="11906"/>
                      </a:lnTo>
                      <a:lnTo>
                        <a:pt x="9049" y="15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7" name="Freeform: Shape 1926">
                  <a:extLst>
                    <a:ext uri="{FF2B5EF4-FFF2-40B4-BE49-F238E27FC236}">
                      <a16:creationId xmlns:a16="http://schemas.microsoft.com/office/drawing/2014/main" id="{9DBF1D28-67E7-EDE7-1405-C03FBAA438A1}"/>
                    </a:ext>
                  </a:extLst>
                </p:cNvPr>
                <p:cNvSpPr/>
                <p:nvPr/>
              </p:nvSpPr>
              <p:spPr>
                <a:xfrm>
                  <a:off x="7873547" y="2894606"/>
                  <a:ext cx="24764" cy="24002"/>
                </a:xfrm>
                <a:custGeom>
                  <a:avLst/>
                  <a:gdLst>
                    <a:gd name="connsiteX0" fmla="*/ 7620 w 24764"/>
                    <a:gd name="connsiteY0" fmla="*/ 14383 h 24002"/>
                    <a:gd name="connsiteX1" fmla="*/ 4000 w 24764"/>
                    <a:gd name="connsiteY1" fmla="*/ 23336 h 24002"/>
                    <a:gd name="connsiteX2" fmla="*/ 12002 w 24764"/>
                    <a:gd name="connsiteY2" fmla="*/ 17812 h 24002"/>
                    <a:gd name="connsiteX3" fmla="*/ 19336 w 24764"/>
                    <a:gd name="connsiteY3" fmla="*/ 24003 h 24002"/>
                    <a:gd name="connsiteX4" fmla="*/ 16573 w 24764"/>
                    <a:gd name="connsiteY4" fmla="*/ 14764 h 24002"/>
                    <a:gd name="connsiteX5" fmla="*/ 24765 w 24764"/>
                    <a:gd name="connsiteY5" fmla="*/ 9620 h 24002"/>
                    <a:gd name="connsiteX6" fmla="*/ 15145 w 24764"/>
                    <a:gd name="connsiteY6" fmla="*/ 9430 h 24002"/>
                    <a:gd name="connsiteX7" fmla="*/ 12764 w 24764"/>
                    <a:gd name="connsiteY7" fmla="*/ 0 h 24002"/>
                    <a:gd name="connsiteX8" fmla="*/ 9620 w 24764"/>
                    <a:gd name="connsiteY8" fmla="*/ 9144 h 24002"/>
                    <a:gd name="connsiteX9" fmla="*/ 0 w 24764"/>
                    <a:gd name="connsiteY9" fmla="*/ 8477 h 24002"/>
                    <a:gd name="connsiteX10" fmla="*/ 7620 w 24764"/>
                    <a:gd name="connsiteY10" fmla="*/ 14383 h 24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4" h="24002">
                      <a:moveTo>
                        <a:pt x="7620" y="14383"/>
                      </a:moveTo>
                      <a:lnTo>
                        <a:pt x="4000" y="23336"/>
                      </a:lnTo>
                      <a:lnTo>
                        <a:pt x="12002" y="17812"/>
                      </a:lnTo>
                      <a:lnTo>
                        <a:pt x="19336" y="24003"/>
                      </a:lnTo>
                      <a:lnTo>
                        <a:pt x="16573" y="14764"/>
                      </a:lnTo>
                      <a:lnTo>
                        <a:pt x="24765" y="9620"/>
                      </a:lnTo>
                      <a:lnTo>
                        <a:pt x="15145" y="9430"/>
                      </a:lnTo>
                      <a:lnTo>
                        <a:pt x="12764" y="0"/>
                      </a:lnTo>
                      <a:lnTo>
                        <a:pt x="9620" y="9144"/>
                      </a:lnTo>
                      <a:lnTo>
                        <a:pt x="0" y="8477"/>
                      </a:lnTo>
                      <a:lnTo>
                        <a:pt x="7620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8" name="Freeform: Shape 1927">
                  <a:extLst>
                    <a:ext uri="{FF2B5EF4-FFF2-40B4-BE49-F238E27FC236}">
                      <a16:creationId xmlns:a16="http://schemas.microsoft.com/office/drawing/2014/main" id="{AAD2F2E4-8583-C300-DA6C-75637E0DAD3F}"/>
                    </a:ext>
                  </a:extLst>
                </p:cNvPr>
                <p:cNvSpPr/>
                <p:nvPr/>
              </p:nvSpPr>
              <p:spPr>
                <a:xfrm>
                  <a:off x="9341254" y="2493413"/>
                  <a:ext cx="24288" cy="25145"/>
                </a:xfrm>
                <a:custGeom>
                  <a:avLst/>
                  <a:gdLst>
                    <a:gd name="connsiteX0" fmla="*/ 6287 w 24288"/>
                    <a:gd name="connsiteY0" fmla="*/ 12192 h 25145"/>
                    <a:gd name="connsiteX1" fmla="*/ 0 w 24288"/>
                    <a:gd name="connsiteY1" fmla="*/ 19622 h 25145"/>
                    <a:gd name="connsiteX2" fmla="*/ 9430 w 24288"/>
                    <a:gd name="connsiteY2" fmla="*/ 16859 h 25145"/>
                    <a:gd name="connsiteX3" fmla="*/ 14573 w 24288"/>
                    <a:gd name="connsiteY3" fmla="*/ 25146 h 25145"/>
                    <a:gd name="connsiteX4" fmla="*/ 14764 w 24288"/>
                    <a:gd name="connsiteY4" fmla="*/ 15335 h 25145"/>
                    <a:gd name="connsiteX5" fmla="*/ 24289 w 24288"/>
                    <a:gd name="connsiteY5" fmla="*/ 12954 h 25145"/>
                    <a:gd name="connsiteX6" fmla="*/ 15049 w 24288"/>
                    <a:gd name="connsiteY6" fmla="*/ 9811 h 25145"/>
                    <a:gd name="connsiteX7" fmla="*/ 15716 w 24288"/>
                    <a:gd name="connsiteY7" fmla="*/ 0 h 25145"/>
                    <a:gd name="connsiteX8" fmla="*/ 9811 w 24288"/>
                    <a:gd name="connsiteY8" fmla="*/ 7811 h 25145"/>
                    <a:gd name="connsiteX9" fmla="*/ 762 w 24288"/>
                    <a:gd name="connsiteY9" fmla="*/ 4096 h 25145"/>
                    <a:gd name="connsiteX10" fmla="*/ 6287 w 24288"/>
                    <a:gd name="connsiteY10" fmla="*/ 12192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88" h="25145">
                      <a:moveTo>
                        <a:pt x="6287" y="12192"/>
                      </a:moveTo>
                      <a:lnTo>
                        <a:pt x="0" y="19622"/>
                      </a:lnTo>
                      <a:lnTo>
                        <a:pt x="9430" y="16859"/>
                      </a:lnTo>
                      <a:lnTo>
                        <a:pt x="14573" y="25146"/>
                      </a:lnTo>
                      <a:lnTo>
                        <a:pt x="14764" y="15335"/>
                      </a:lnTo>
                      <a:lnTo>
                        <a:pt x="24289" y="12954"/>
                      </a:lnTo>
                      <a:lnTo>
                        <a:pt x="15049" y="9811"/>
                      </a:lnTo>
                      <a:lnTo>
                        <a:pt x="15716" y="0"/>
                      </a:lnTo>
                      <a:lnTo>
                        <a:pt x="9811" y="7811"/>
                      </a:lnTo>
                      <a:lnTo>
                        <a:pt x="762" y="4096"/>
                      </a:lnTo>
                      <a:lnTo>
                        <a:pt x="6287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9" name="Freeform: Shape 1928">
                  <a:extLst>
                    <a:ext uri="{FF2B5EF4-FFF2-40B4-BE49-F238E27FC236}">
                      <a16:creationId xmlns:a16="http://schemas.microsoft.com/office/drawing/2014/main" id="{20420B26-D398-BE6A-C457-01E16C2010FE}"/>
                    </a:ext>
                  </a:extLst>
                </p:cNvPr>
                <p:cNvSpPr/>
                <p:nvPr/>
              </p:nvSpPr>
              <p:spPr>
                <a:xfrm>
                  <a:off x="9081507" y="2043642"/>
                  <a:ext cx="25336" cy="24479"/>
                </a:xfrm>
                <a:custGeom>
                  <a:avLst/>
                  <a:gdLst>
                    <a:gd name="connsiteX0" fmla="*/ 8382 w 25336"/>
                    <a:gd name="connsiteY0" fmla="*/ 9430 h 24479"/>
                    <a:gd name="connsiteX1" fmla="*/ 0 w 25336"/>
                    <a:gd name="connsiteY1" fmla="*/ 14669 h 24479"/>
                    <a:gd name="connsiteX2" fmla="*/ 9811 w 25336"/>
                    <a:gd name="connsiteY2" fmla="*/ 14954 h 24479"/>
                    <a:gd name="connsiteX3" fmla="*/ 12192 w 25336"/>
                    <a:gd name="connsiteY3" fmla="*/ 24479 h 24479"/>
                    <a:gd name="connsiteX4" fmla="*/ 15430 w 25336"/>
                    <a:gd name="connsiteY4" fmla="*/ 15145 h 24479"/>
                    <a:gd name="connsiteX5" fmla="*/ 25337 w 25336"/>
                    <a:gd name="connsiteY5" fmla="*/ 15907 h 24479"/>
                    <a:gd name="connsiteX6" fmla="*/ 17431 w 25336"/>
                    <a:gd name="connsiteY6" fmla="*/ 9906 h 24479"/>
                    <a:gd name="connsiteX7" fmla="*/ 21146 w 25336"/>
                    <a:gd name="connsiteY7" fmla="*/ 762 h 24479"/>
                    <a:gd name="connsiteX8" fmla="*/ 13049 w 25336"/>
                    <a:gd name="connsiteY8" fmla="*/ 6382 h 24479"/>
                    <a:gd name="connsiteX9" fmla="*/ 5525 w 25336"/>
                    <a:gd name="connsiteY9" fmla="*/ 0 h 24479"/>
                    <a:gd name="connsiteX10" fmla="*/ 8382 w 25336"/>
                    <a:gd name="connsiteY10" fmla="*/ 9430 h 2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336" h="24479">
                      <a:moveTo>
                        <a:pt x="8382" y="9430"/>
                      </a:moveTo>
                      <a:lnTo>
                        <a:pt x="0" y="14669"/>
                      </a:lnTo>
                      <a:lnTo>
                        <a:pt x="9811" y="14954"/>
                      </a:lnTo>
                      <a:lnTo>
                        <a:pt x="12192" y="24479"/>
                      </a:lnTo>
                      <a:lnTo>
                        <a:pt x="15430" y="15145"/>
                      </a:lnTo>
                      <a:lnTo>
                        <a:pt x="25337" y="15907"/>
                      </a:lnTo>
                      <a:lnTo>
                        <a:pt x="17431" y="9906"/>
                      </a:lnTo>
                      <a:lnTo>
                        <a:pt x="21146" y="762"/>
                      </a:lnTo>
                      <a:lnTo>
                        <a:pt x="13049" y="6382"/>
                      </a:lnTo>
                      <a:lnTo>
                        <a:pt x="5525" y="0"/>
                      </a:lnTo>
                      <a:lnTo>
                        <a:pt x="8382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0" name="Freeform: Shape 1929">
                  <a:extLst>
                    <a:ext uri="{FF2B5EF4-FFF2-40B4-BE49-F238E27FC236}">
                      <a16:creationId xmlns:a16="http://schemas.microsoft.com/office/drawing/2014/main" id="{0FA69826-2F88-052A-D16E-A918DA527761}"/>
                    </a:ext>
                  </a:extLst>
                </p:cNvPr>
                <p:cNvSpPr/>
                <p:nvPr/>
              </p:nvSpPr>
              <p:spPr>
                <a:xfrm>
                  <a:off x="8929870" y="2000303"/>
                  <a:ext cx="24765" cy="25622"/>
                </a:xfrm>
                <a:custGeom>
                  <a:avLst/>
                  <a:gdLst>
                    <a:gd name="connsiteX0" fmla="*/ 9716 w 24765"/>
                    <a:gd name="connsiteY0" fmla="*/ 10001 h 25622"/>
                    <a:gd name="connsiteX1" fmla="*/ 0 w 24765"/>
                    <a:gd name="connsiteY1" fmla="*/ 12383 h 25622"/>
                    <a:gd name="connsiteX2" fmla="*/ 9430 w 24765"/>
                    <a:gd name="connsiteY2" fmla="*/ 15621 h 25622"/>
                    <a:gd name="connsiteX3" fmla="*/ 8763 w 24765"/>
                    <a:gd name="connsiteY3" fmla="*/ 25622 h 25622"/>
                    <a:gd name="connsiteX4" fmla="*/ 14764 w 24765"/>
                    <a:gd name="connsiteY4" fmla="*/ 17621 h 25622"/>
                    <a:gd name="connsiteX5" fmla="*/ 24003 w 24765"/>
                    <a:gd name="connsiteY5" fmla="*/ 21431 h 25622"/>
                    <a:gd name="connsiteX6" fmla="*/ 18383 w 24765"/>
                    <a:gd name="connsiteY6" fmla="*/ 13240 h 25622"/>
                    <a:gd name="connsiteX7" fmla="*/ 24765 w 24765"/>
                    <a:gd name="connsiteY7" fmla="*/ 5620 h 25622"/>
                    <a:gd name="connsiteX8" fmla="*/ 15240 w 24765"/>
                    <a:gd name="connsiteY8" fmla="*/ 8477 h 25622"/>
                    <a:gd name="connsiteX9" fmla="*/ 9906 w 24765"/>
                    <a:gd name="connsiteY9" fmla="*/ 0 h 25622"/>
                    <a:gd name="connsiteX10" fmla="*/ 9716 w 24765"/>
                    <a:gd name="connsiteY10" fmla="*/ 1000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5" h="25622">
                      <a:moveTo>
                        <a:pt x="9716" y="10001"/>
                      </a:moveTo>
                      <a:lnTo>
                        <a:pt x="0" y="12383"/>
                      </a:lnTo>
                      <a:lnTo>
                        <a:pt x="9430" y="15621"/>
                      </a:lnTo>
                      <a:lnTo>
                        <a:pt x="8763" y="25622"/>
                      </a:lnTo>
                      <a:lnTo>
                        <a:pt x="14764" y="17621"/>
                      </a:lnTo>
                      <a:lnTo>
                        <a:pt x="24003" y="21431"/>
                      </a:lnTo>
                      <a:lnTo>
                        <a:pt x="18383" y="13240"/>
                      </a:lnTo>
                      <a:lnTo>
                        <a:pt x="24765" y="5620"/>
                      </a:lnTo>
                      <a:lnTo>
                        <a:pt x="15240" y="8477"/>
                      </a:lnTo>
                      <a:lnTo>
                        <a:pt x="9906" y="0"/>
                      </a:lnTo>
                      <a:lnTo>
                        <a:pt x="9716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1" name="Freeform: Shape 1930">
                  <a:extLst>
                    <a:ext uri="{FF2B5EF4-FFF2-40B4-BE49-F238E27FC236}">
                      <a16:creationId xmlns:a16="http://schemas.microsoft.com/office/drawing/2014/main" id="{88A84DD6-28D2-06D1-B1F9-443FA2802B22}"/>
                    </a:ext>
                  </a:extLst>
                </p:cNvPr>
                <p:cNvSpPr/>
                <p:nvPr/>
              </p:nvSpPr>
              <p:spPr>
                <a:xfrm>
                  <a:off x="8027947" y="2663625"/>
                  <a:ext cx="25908" cy="24955"/>
                </a:xfrm>
                <a:custGeom>
                  <a:avLst/>
                  <a:gdLst>
                    <a:gd name="connsiteX0" fmla="*/ 10096 w 25908"/>
                    <a:gd name="connsiteY0" fmla="*/ 9525 h 24955"/>
                    <a:gd name="connsiteX1" fmla="*/ 0 w 25908"/>
                    <a:gd name="connsiteY1" fmla="*/ 8763 h 24955"/>
                    <a:gd name="connsiteX2" fmla="*/ 8001 w 25908"/>
                    <a:gd name="connsiteY2" fmla="*/ 14859 h 24955"/>
                    <a:gd name="connsiteX3" fmla="*/ 4286 w 25908"/>
                    <a:gd name="connsiteY3" fmla="*/ 24193 h 24955"/>
                    <a:gd name="connsiteX4" fmla="*/ 12478 w 25908"/>
                    <a:gd name="connsiteY4" fmla="*/ 18479 h 24955"/>
                    <a:gd name="connsiteX5" fmla="*/ 20193 w 25908"/>
                    <a:gd name="connsiteY5" fmla="*/ 24955 h 24955"/>
                    <a:gd name="connsiteX6" fmla="*/ 17336 w 25908"/>
                    <a:gd name="connsiteY6" fmla="*/ 15335 h 24955"/>
                    <a:gd name="connsiteX7" fmla="*/ 25908 w 25908"/>
                    <a:gd name="connsiteY7" fmla="*/ 10001 h 24955"/>
                    <a:gd name="connsiteX8" fmla="*/ 15812 w 25908"/>
                    <a:gd name="connsiteY8" fmla="*/ 9715 h 24955"/>
                    <a:gd name="connsiteX9" fmla="*/ 13430 w 25908"/>
                    <a:gd name="connsiteY9" fmla="*/ 0 h 24955"/>
                    <a:gd name="connsiteX10" fmla="*/ 10096 w 25908"/>
                    <a:gd name="connsiteY10" fmla="*/ 9525 h 24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908" h="24955">
                      <a:moveTo>
                        <a:pt x="10096" y="9525"/>
                      </a:moveTo>
                      <a:lnTo>
                        <a:pt x="0" y="8763"/>
                      </a:lnTo>
                      <a:lnTo>
                        <a:pt x="8001" y="14859"/>
                      </a:lnTo>
                      <a:lnTo>
                        <a:pt x="4286" y="24193"/>
                      </a:lnTo>
                      <a:lnTo>
                        <a:pt x="12478" y="18479"/>
                      </a:lnTo>
                      <a:lnTo>
                        <a:pt x="20193" y="24955"/>
                      </a:lnTo>
                      <a:lnTo>
                        <a:pt x="17336" y="15335"/>
                      </a:lnTo>
                      <a:lnTo>
                        <a:pt x="25908" y="10001"/>
                      </a:lnTo>
                      <a:lnTo>
                        <a:pt x="15812" y="9715"/>
                      </a:lnTo>
                      <a:lnTo>
                        <a:pt x="13430" y="0"/>
                      </a:lnTo>
                      <a:lnTo>
                        <a:pt x="10096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2" name="Freeform: Shape 1931">
                  <a:extLst>
                    <a:ext uri="{FF2B5EF4-FFF2-40B4-BE49-F238E27FC236}">
                      <a16:creationId xmlns:a16="http://schemas.microsoft.com/office/drawing/2014/main" id="{EEDDA0B0-BCF7-FCB6-591D-98BB31691320}"/>
                    </a:ext>
                  </a:extLst>
                </p:cNvPr>
                <p:cNvSpPr/>
                <p:nvPr/>
              </p:nvSpPr>
              <p:spPr>
                <a:xfrm>
                  <a:off x="8419615" y="2331297"/>
                  <a:ext cx="25241" cy="26098"/>
                </a:xfrm>
                <a:custGeom>
                  <a:avLst/>
                  <a:gdLst>
                    <a:gd name="connsiteX0" fmla="*/ 10192 w 25241"/>
                    <a:gd name="connsiteY0" fmla="*/ 8096 h 26098"/>
                    <a:gd name="connsiteX1" fmla="*/ 762 w 25241"/>
                    <a:gd name="connsiteY1" fmla="*/ 4286 h 26098"/>
                    <a:gd name="connsiteX2" fmla="*/ 6572 w 25241"/>
                    <a:gd name="connsiteY2" fmla="*/ 12668 h 26098"/>
                    <a:gd name="connsiteX3" fmla="*/ 0 w 25241"/>
                    <a:gd name="connsiteY3" fmla="*/ 20479 h 26098"/>
                    <a:gd name="connsiteX4" fmla="*/ 9811 w 25241"/>
                    <a:gd name="connsiteY4" fmla="*/ 17526 h 26098"/>
                    <a:gd name="connsiteX5" fmla="*/ 15145 w 25241"/>
                    <a:gd name="connsiteY5" fmla="*/ 26099 h 26098"/>
                    <a:gd name="connsiteX6" fmla="*/ 15431 w 25241"/>
                    <a:gd name="connsiteY6" fmla="*/ 16002 h 26098"/>
                    <a:gd name="connsiteX7" fmla="*/ 25241 w 25241"/>
                    <a:gd name="connsiteY7" fmla="*/ 13526 h 26098"/>
                    <a:gd name="connsiteX8" fmla="*/ 15621 w 25241"/>
                    <a:gd name="connsiteY8" fmla="*/ 10192 h 26098"/>
                    <a:gd name="connsiteX9" fmla="*/ 16383 w 25241"/>
                    <a:gd name="connsiteY9" fmla="*/ 0 h 26098"/>
                    <a:gd name="connsiteX10" fmla="*/ 10192 w 25241"/>
                    <a:gd name="connsiteY10" fmla="*/ 8096 h 2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241" h="26098">
                      <a:moveTo>
                        <a:pt x="10192" y="8096"/>
                      </a:move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479"/>
                      </a:lnTo>
                      <a:lnTo>
                        <a:pt x="9811" y="17526"/>
                      </a:lnTo>
                      <a:lnTo>
                        <a:pt x="15145" y="26099"/>
                      </a:lnTo>
                      <a:lnTo>
                        <a:pt x="15431" y="16002"/>
                      </a:lnTo>
                      <a:lnTo>
                        <a:pt x="25241" y="13526"/>
                      </a:lnTo>
                      <a:lnTo>
                        <a:pt x="15621" y="10192"/>
                      </a:lnTo>
                      <a:lnTo>
                        <a:pt x="16383" y="0"/>
                      </a:lnTo>
                      <a:lnTo>
                        <a:pt x="10192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3" name="Freeform: Shape 1932">
                  <a:extLst>
                    <a:ext uri="{FF2B5EF4-FFF2-40B4-BE49-F238E27FC236}">
                      <a16:creationId xmlns:a16="http://schemas.microsoft.com/office/drawing/2014/main" id="{839C33DC-12B6-B0A8-7ED5-7F6E967A687F}"/>
                    </a:ext>
                  </a:extLst>
                </p:cNvPr>
                <p:cNvSpPr/>
                <p:nvPr/>
              </p:nvSpPr>
              <p:spPr>
                <a:xfrm>
                  <a:off x="9235622" y="2892605"/>
                  <a:ext cx="26479" cy="25431"/>
                </a:xfrm>
                <a:custGeom>
                  <a:avLst/>
                  <a:gdLst>
                    <a:gd name="connsiteX0" fmla="*/ 13716 w 26479"/>
                    <a:gd name="connsiteY0" fmla="*/ 6667 h 25431"/>
                    <a:gd name="connsiteX1" fmla="*/ 5810 w 26479"/>
                    <a:gd name="connsiteY1" fmla="*/ 0 h 25431"/>
                    <a:gd name="connsiteX2" fmla="*/ 8763 w 26479"/>
                    <a:gd name="connsiteY2" fmla="*/ 9811 h 25431"/>
                    <a:gd name="connsiteX3" fmla="*/ 0 w 26479"/>
                    <a:gd name="connsiteY3" fmla="*/ 15240 h 25431"/>
                    <a:gd name="connsiteX4" fmla="*/ 10287 w 26479"/>
                    <a:gd name="connsiteY4" fmla="*/ 15526 h 25431"/>
                    <a:gd name="connsiteX5" fmla="*/ 12763 w 26479"/>
                    <a:gd name="connsiteY5" fmla="*/ 25432 h 25431"/>
                    <a:gd name="connsiteX6" fmla="*/ 16192 w 26479"/>
                    <a:gd name="connsiteY6" fmla="*/ 15812 h 25431"/>
                    <a:gd name="connsiteX7" fmla="*/ 26479 w 26479"/>
                    <a:gd name="connsiteY7" fmla="*/ 16478 h 25431"/>
                    <a:gd name="connsiteX8" fmla="*/ 18288 w 26479"/>
                    <a:gd name="connsiteY8" fmla="*/ 10287 h 25431"/>
                    <a:gd name="connsiteX9" fmla="*/ 22098 w 26479"/>
                    <a:gd name="connsiteY9" fmla="*/ 762 h 25431"/>
                    <a:gd name="connsiteX10" fmla="*/ 13716 w 26479"/>
                    <a:gd name="connsiteY10" fmla="*/ 6667 h 25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479" h="25431">
                      <a:moveTo>
                        <a:pt x="13716" y="6667"/>
                      </a:moveTo>
                      <a:lnTo>
                        <a:pt x="5810" y="0"/>
                      </a:lnTo>
                      <a:lnTo>
                        <a:pt x="8763" y="9811"/>
                      </a:lnTo>
                      <a:lnTo>
                        <a:pt x="0" y="15240"/>
                      </a:lnTo>
                      <a:lnTo>
                        <a:pt x="10287" y="15526"/>
                      </a:lnTo>
                      <a:lnTo>
                        <a:pt x="12763" y="25432"/>
                      </a:lnTo>
                      <a:lnTo>
                        <a:pt x="16192" y="15812"/>
                      </a:lnTo>
                      <a:lnTo>
                        <a:pt x="26479" y="16478"/>
                      </a:lnTo>
                      <a:lnTo>
                        <a:pt x="18288" y="10287"/>
                      </a:lnTo>
                      <a:lnTo>
                        <a:pt x="22098" y="762"/>
                      </a:lnTo>
                      <a:lnTo>
                        <a:pt x="13716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4" name="Freeform: Shape 1933">
                  <a:extLst>
                    <a:ext uri="{FF2B5EF4-FFF2-40B4-BE49-F238E27FC236}">
                      <a16:creationId xmlns:a16="http://schemas.microsoft.com/office/drawing/2014/main" id="{68C76F69-86E1-C224-143A-1A86A4030A15}"/>
                    </a:ext>
                  </a:extLst>
                </p:cNvPr>
                <p:cNvSpPr/>
                <p:nvPr/>
              </p:nvSpPr>
              <p:spPr>
                <a:xfrm>
                  <a:off x="9141039" y="2316153"/>
                  <a:ext cx="25717" cy="26669"/>
                </a:xfrm>
                <a:custGeom>
                  <a:avLst/>
                  <a:gdLst>
                    <a:gd name="connsiteX0" fmla="*/ 15811 w 25717"/>
                    <a:gd name="connsiteY0" fmla="*/ 8858 h 26669"/>
                    <a:gd name="connsiteX1" fmla="*/ 10287 w 25717"/>
                    <a:gd name="connsiteY1" fmla="*/ 0 h 26669"/>
                    <a:gd name="connsiteX2" fmla="*/ 10096 w 25717"/>
                    <a:gd name="connsiteY2" fmla="*/ 10477 h 26669"/>
                    <a:gd name="connsiteX3" fmla="*/ 0 w 25717"/>
                    <a:gd name="connsiteY3" fmla="*/ 12954 h 26669"/>
                    <a:gd name="connsiteX4" fmla="*/ 9811 w 25717"/>
                    <a:gd name="connsiteY4" fmla="*/ 16383 h 26669"/>
                    <a:gd name="connsiteX5" fmla="*/ 9049 w 25717"/>
                    <a:gd name="connsiteY5" fmla="*/ 26670 h 26669"/>
                    <a:gd name="connsiteX6" fmla="*/ 15335 w 25717"/>
                    <a:gd name="connsiteY6" fmla="*/ 18478 h 26669"/>
                    <a:gd name="connsiteX7" fmla="*/ 24956 w 25717"/>
                    <a:gd name="connsiteY7" fmla="*/ 22384 h 26669"/>
                    <a:gd name="connsiteX8" fmla="*/ 19050 w 25717"/>
                    <a:gd name="connsiteY8" fmla="*/ 13811 h 26669"/>
                    <a:gd name="connsiteX9" fmla="*/ 25717 w 25717"/>
                    <a:gd name="connsiteY9" fmla="*/ 5905 h 26669"/>
                    <a:gd name="connsiteX10" fmla="*/ 15811 w 25717"/>
                    <a:gd name="connsiteY10" fmla="*/ 8858 h 26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7" h="26669">
                      <a:moveTo>
                        <a:pt x="15811" y="8858"/>
                      </a:moveTo>
                      <a:lnTo>
                        <a:pt x="10287" y="0"/>
                      </a:lnTo>
                      <a:lnTo>
                        <a:pt x="10096" y="10477"/>
                      </a:lnTo>
                      <a:lnTo>
                        <a:pt x="0" y="12954"/>
                      </a:lnTo>
                      <a:lnTo>
                        <a:pt x="9811" y="16383"/>
                      </a:lnTo>
                      <a:lnTo>
                        <a:pt x="9049" y="26670"/>
                      </a:lnTo>
                      <a:lnTo>
                        <a:pt x="15335" y="18478"/>
                      </a:lnTo>
                      <a:lnTo>
                        <a:pt x="24956" y="22384"/>
                      </a:lnTo>
                      <a:lnTo>
                        <a:pt x="19050" y="13811"/>
                      </a:lnTo>
                      <a:lnTo>
                        <a:pt x="25717" y="5905"/>
                      </a:lnTo>
                      <a:lnTo>
                        <a:pt x="15811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5" name="Freeform: Shape 1934">
                  <a:extLst>
                    <a:ext uri="{FF2B5EF4-FFF2-40B4-BE49-F238E27FC236}">
                      <a16:creationId xmlns:a16="http://schemas.microsoft.com/office/drawing/2014/main" id="{648513FC-5046-BC4A-2CA0-CDA67590C5A5}"/>
                    </a:ext>
                  </a:extLst>
                </p:cNvPr>
                <p:cNvSpPr/>
                <p:nvPr/>
              </p:nvSpPr>
              <p:spPr>
                <a:xfrm>
                  <a:off x="9108844" y="2517606"/>
                  <a:ext cx="26955" cy="26003"/>
                </a:xfrm>
                <a:custGeom>
                  <a:avLst/>
                  <a:gdLst>
                    <a:gd name="connsiteX0" fmla="*/ 16478 w 26955"/>
                    <a:gd name="connsiteY0" fmla="*/ 10192 h 26003"/>
                    <a:gd name="connsiteX1" fmla="*/ 14002 w 26955"/>
                    <a:gd name="connsiteY1" fmla="*/ 0 h 26003"/>
                    <a:gd name="connsiteX2" fmla="*/ 10478 w 26955"/>
                    <a:gd name="connsiteY2" fmla="*/ 9906 h 26003"/>
                    <a:gd name="connsiteX3" fmla="*/ 0 w 26955"/>
                    <a:gd name="connsiteY3" fmla="*/ 9144 h 26003"/>
                    <a:gd name="connsiteX4" fmla="*/ 8382 w 26955"/>
                    <a:gd name="connsiteY4" fmla="*/ 15526 h 26003"/>
                    <a:gd name="connsiteX5" fmla="*/ 4477 w 26955"/>
                    <a:gd name="connsiteY5" fmla="*/ 25241 h 26003"/>
                    <a:gd name="connsiteX6" fmla="*/ 13049 w 26955"/>
                    <a:gd name="connsiteY6" fmla="*/ 19241 h 26003"/>
                    <a:gd name="connsiteX7" fmla="*/ 21050 w 26955"/>
                    <a:gd name="connsiteY7" fmla="*/ 26003 h 26003"/>
                    <a:gd name="connsiteX8" fmla="*/ 18098 w 26955"/>
                    <a:gd name="connsiteY8" fmla="*/ 16002 h 26003"/>
                    <a:gd name="connsiteX9" fmla="*/ 26956 w 26955"/>
                    <a:gd name="connsiteY9" fmla="*/ 10477 h 26003"/>
                    <a:gd name="connsiteX10" fmla="*/ 16478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478" y="10192"/>
                      </a:moveTo>
                      <a:lnTo>
                        <a:pt x="14002" y="0"/>
                      </a:lnTo>
                      <a:lnTo>
                        <a:pt x="10478" y="9906"/>
                      </a:lnTo>
                      <a:lnTo>
                        <a:pt x="0" y="9144"/>
                      </a:lnTo>
                      <a:lnTo>
                        <a:pt x="8382" y="15526"/>
                      </a:lnTo>
                      <a:lnTo>
                        <a:pt x="4477" y="25241"/>
                      </a:lnTo>
                      <a:lnTo>
                        <a:pt x="13049" y="19241"/>
                      </a:lnTo>
                      <a:lnTo>
                        <a:pt x="21050" y="26003"/>
                      </a:lnTo>
                      <a:lnTo>
                        <a:pt x="18098" y="16002"/>
                      </a:lnTo>
                      <a:lnTo>
                        <a:pt x="26956" y="10477"/>
                      </a:lnTo>
                      <a:lnTo>
                        <a:pt x="16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6" name="Freeform: Shape 1935">
                  <a:extLst>
                    <a:ext uri="{FF2B5EF4-FFF2-40B4-BE49-F238E27FC236}">
                      <a16:creationId xmlns:a16="http://schemas.microsoft.com/office/drawing/2014/main" id="{48EA4BA1-E657-5DC6-E8D6-A556AF4C77F6}"/>
                    </a:ext>
                  </a:extLst>
                </p:cNvPr>
                <p:cNvSpPr/>
                <p:nvPr/>
              </p:nvSpPr>
              <p:spPr>
                <a:xfrm>
                  <a:off x="9024072" y="2382542"/>
                  <a:ext cx="26288" cy="27146"/>
                </a:xfrm>
                <a:custGeom>
                  <a:avLst/>
                  <a:gdLst>
                    <a:gd name="connsiteX0" fmla="*/ 16288 w 26288"/>
                    <a:gd name="connsiteY0" fmla="*/ 10477 h 27146"/>
                    <a:gd name="connsiteX1" fmla="*/ 16954 w 26288"/>
                    <a:gd name="connsiteY1" fmla="*/ 0 h 27146"/>
                    <a:gd name="connsiteX2" fmla="*/ 10573 w 26288"/>
                    <a:gd name="connsiteY2" fmla="*/ 8382 h 27146"/>
                    <a:gd name="connsiteX3" fmla="*/ 762 w 26288"/>
                    <a:gd name="connsiteY3" fmla="*/ 4381 h 27146"/>
                    <a:gd name="connsiteX4" fmla="*/ 6763 w 26288"/>
                    <a:gd name="connsiteY4" fmla="*/ 13144 h 27146"/>
                    <a:gd name="connsiteX5" fmla="*/ 0 w 26288"/>
                    <a:gd name="connsiteY5" fmla="*/ 21241 h 27146"/>
                    <a:gd name="connsiteX6" fmla="*/ 10096 w 26288"/>
                    <a:gd name="connsiteY6" fmla="*/ 18193 h 27146"/>
                    <a:gd name="connsiteX7" fmla="*/ 15716 w 26288"/>
                    <a:gd name="connsiteY7" fmla="*/ 27146 h 27146"/>
                    <a:gd name="connsiteX8" fmla="*/ 16002 w 26288"/>
                    <a:gd name="connsiteY8" fmla="*/ 16573 h 27146"/>
                    <a:gd name="connsiteX9" fmla="*/ 26289 w 26288"/>
                    <a:gd name="connsiteY9" fmla="*/ 14002 h 27146"/>
                    <a:gd name="connsiteX10" fmla="*/ 16288 w 26288"/>
                    <a:gd name="connsiteY10" fmla="*/ 10477 h 27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288" h="27146">
                      <a:moveTo>
                        <a:pt x="16288" y="10477"/>
                      </a:moveTo>
                      <a:lnTo>
                        <a:pt x="16954" y="0"/>
                      </a:lnTo>
                      <a:lnTo>
                        <a:pt x="10573" y="8382"/>
                      </a:lnTo>
                      <a:lnTo>
                        <a:pt x="762" y="4381"/>
                      </a:lnTo>
                      <a:lnTo>
                        <a:pt x="6763" y="13144"/>
                      </a:lnTo>
                      <a:lnTo>
                        <a:pt x="0" y="21241"/>
                      </a:lnTo>
                      <a:lnTo>
                        <a:pt x="10096" y="18193"/>
                      </a:lnTo>
                      <a:lnTo>
                        <a:pt x="15716" y="27146"/>
                      </a:lnTo>
                      <a:lnTo>
                        <a:pt x="16002" y="16573"/>
                      </a:lnTo>
                      <a:lnTo>
                        <a:pt x="26289" y="14002"/>
                      </a:lnTo>
                      <a:lnTo>
                        <a:pt x="16288" y="10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7" name="Freeform: Shape 1936">
                  <a:extLst>
                    <a:ext uri="{FF2B5EF4-FFF2-40B4-BE49-F238E27FC236}">
                      <a16:creationId xmlns:a16="http://schemas.microsoft.com/office/drawing/2014/main" id="{2A4A2E59-A096-6B42-72B7-26E9469D7306}"/>
                    </a:ext>
                  </a:extLst>
                </p:cNvPr>
                <p:cNvSpPr/>
                <p:nvPr/>
              </p:nvSpPr>
              <p:spPr>
                <a:xfrm>
                  <a:off x="7454352" y="2766971"/>
                  <a:ext cx="27527" cy="26479"/>
                </a:xfrm>
                <a:custGeom>
                  <a:avLst/>
                  <a:gdLst>
                    <a:gd name="connsiteX0" fmla="*/ 18955 w 27527"/>
                    <a:gd name="connsiteY0" fmla="*/ 10763 h 26479"/>
                    <a:gd name="connsiteX1" fmla="*/ 22955 w 27527"/>
                    <a:gd name="connsiteY1" fmla="*/ 762 h 26479"/>
                    <a:gd name="connsiteX2" fmla="*/ 14192 w 27527"/>
                    <a:gd name="connsiteY2" fmla="*/ 6858 h 26479"/>
                    <a:gd name="connsiteX3" fmla="*/ 6001 w 27527"/>
                    <a:gd name="connsiteY3" fmla="*/ 0 h 26479"/>
                    <a:gd name="connsiteX4" fmla="*/ 9049 w 27527"/>
                    <a:gd name="connsiteY4" fmla="*/ 10192 h 26479"/>
                    <a:gd name="connsiteX5" fmla="*/ 0 w 27527"/>
                    <a:gd name="connsiteY5" fmla="*/ 15907 h 26479"/>
                    <a:gd name="connsiteX6" fmla="*/ 10668 w 27527"/>
                    <a:gd name="connsiteY6" fmla="*/ 16097 h 26479"/>
                    <a:gd name="connsiteX7" fmla="*/ 13240 w 27527"/>
                    <a:gd name="connsiteY7" fmla="*/ 26479 h 26479"/>
                    <a:gd name="connsiteX8" fmla="*/ 16764 w 27527"/>
                    <a:gd name="connsiteY8" fmla="*/ 16383 h 26479"/>
                    <a:gd name="connsiteX9" fmla="*/ 27527 w 27527"/>
                    <a:gd name="connsiteY9" fmla="*/ 17145 h 26479"/>
                    <a:gd name="connsiteX10" fmla="*/ 18955 w 27527"/>
                    <a:gd name="connsiteY10" fmla="*/ 10763 h 26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6479">
                      <a:moveTo>
                        <a:pt x="18955" y="10763"/>
                      </a:moveTo>
                      <a:lnTo>
                        <a:pt x="22955" y="762"/>
                      </a:lnTo>
                      <a:lnTo>
                        <a:pt x="14192" y="6858"/>
                      </a:lnTo>
                      <a:lnTo>
                        <a:pt x="6001" y="0"/>
                      </a:lnTo>
                      <a:lnTo>
                        <a:pt x="9049" y="10192"/>
                      </a:lnTo>
                      <a:lnTo>
                        <a:pt x="0" y="15907"/>
                      </a:lnTo>
                      <a:lnTo>
                        <a:pt x="10668" y="16097"/>
                      </a:lnTo>
                      <a:lnTo>
                        <a:pt x="13240" y="26479"/>
                      </a:lnTo>
                      <a:lnTo>
                        <a:pt x="16764" y="16383"/>
                      </a:lnTo>
                      <a:lnTo>
                        <a:pt x="27527" y="17145"/>
                      </a:lnTo>
                      <a:lnTo>
                        <a:pt x="18955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8" name="Freeform: Shape 1937">
                  <a:extLst>
                    <a:ext uri="{FF2B5EF4-FFF2-40B4-BE49-F238E27FC236}">
                      <a16:creationId xmlns:a16="http://schemas.microsoft.com/office/drawing/2014/main" id="{D2A8B7FB-7360-E212-08D1-9A77F361FEBD}"/>
                    </a:ext>
                  </a:extLst>
                </p:cNvPr>
                <p:cNvSpPr/>
                <p:nvPr/>
              </p:nvSpPr>
              <p:spPr>
                <a:xfrm>
                  <a:off x="9041979" y="2732585"/>
                  <a:ext cx="26860" cy="27717"/>
                </a:xfrm>
                <a:custGeom>
                  <a:avLst/>
                  <a:gdLst>
                    <a:gd name="connsiteX0" fmla="*/ 19812 w 26860"/>
                    <a:gd name="connsiteY0" fmla="*/ 14288 h 27717"/>
                    <a:gd name="connsiteX1" fmla="*/ 26860 w 26860"/>
                    <a:gd name="connsiteY1" fmla="*/ 6001 h 27717"/>
                    <a:gd name="connsiteX2" fmla="*/ 16478 w 26860"/>
                    <a:gd name="connsiteY2" fmla="*/ 9144 h 27717"/>
                    <a:gd name="connsiteX3" fmla="*/ 10763 w 26860"/>
                    <a:gd name="connsiteY3" fmla="*/ 0 h 27717"/>
                    <a:gd name="connsiteX4" fmla="*/ 10477 w 26860"/>
                    <a:gd name="connsiteY4" fmla="*/ 10763 h 27717"/>
                    <a:gd name="connsiteX5" fmla="*/ 0 w 26860"/>
                    <a:gd name="connsiteY5" fmla="*/ 13335 h 27717"/>
                    <a:gd name="connsiteX6" fmla="*/ 10192 w 26860"/>
                    <a:gd name="connsiteY6" fmla="*/ 16954 h 27717"/>
                    <a:gd name="connsiteX7" fmla="*/ 9430 w 26860"/>
                    <a:gd name="connsiteY7" fmla="*/ 27718 h 27717"/>
                    <a:gd name="connsiteX8" fmla="*/ 16002 w 26860"/>
                    <a:gd name="connsiteY8" fmla="*/ 19145 h 27717"/>
                    <a:gd name="connsiteX9" fmla="*/ 26003 w 26860"/>
                    <a:gd name="connsiteY9" fmla="*/ 23146 h 27717"/>
                    <a:gd name="connsiteX10" fmla="*/ 19812 w 26860"/>
                    <a:gd name="connsiteY10" fmla="*/ 14288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860" h="27717">
                      <a:moveTo>
                        <a:pt x="19812" y="14288"/>
                      </a:moveTo>
                      <a:lnTo>
                        <a:pt x="26860" y="6001"/>
                      </a:lnTo>
                      <a:lnTo>
                        <a:pt x="16478" y="9144"/>
                      </a:lnTo>
                      <a:lnTo>
                        <a:pt x="10763" y="0"/>
                      </a:lnTo>
                      <a:lnTo>
                        <a:pt x="10477" y="10763"/>
                      </a:lnTo>
                      <a:lnTo>
                        <a:pt x="0" y="13335"/>
                      </a:lnTo>
                      <a:lnTo>
                        <a:pt x="10192" y="16954"/>
                      </a:lnTo>
                      <a:lnTo>
                        <a:pt x="9430" y="27718"/>
                      </a:lnTo>
                      <a:lnTo>
                        <a:pt x="16002" y="19145"/>
                      </a:lnTo>
                      <a:lnTo>
                        <a:pt x="26003" y="23146"/>
                      </a:lnTo>
                      <a:lnTo>
                        <a:pt x="19812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39" name="Freeform: Shape 1938">
                  <a:extLst>
                    <a:ext uri="{FF2B5EF4-FFF2-40B4-BE49-F238E27FC236}">
                      <a16:creationId xmlns:a16="http://schemas.microsoft.com/office/drawing/2014/main" id="{1A0814A2-3CC9-4673-3F0E-F190A7ECFD9F}"/>
                    </a:ext>
                  </a:extLst>
                </p:cNvPr>
                <p:cNvSpPr/>
                <p:nvPr/>
              </p:nvSpPr>
              <p:spPr>
                <a:xfrm>
                  <a:off x="13769617" y="1583871"/>
                  <a:ext cx="3809" cy="3619"/>
                </a:xfrm>
                <a:custGeom>
                  <a:avLst/>
                  <a:gdLst>
                    <a:gd name="connsiteX0" fmla="*/ 2571 w 3809"/>
                    <a:gd name="connsiteY0" fmla="*/ 2191 h 3619"/>
                    <a:gd name="connsiteX1" fmla="*/ 3810 w 3809"/>
                    <a:gd name="connsiteY1" fmla="*/ 1429 h 3619"/>
                    <a:gd name="connsiteX2" fmla="*/ 2286 w 3809"/>
                    <a:gd name="connsiteY2" fmla="*/ 1429 h 3619"/>
                    <a:gd name="connsiteX3" fmla="*/ 2000 w 3809"/>
                    <a:gd name="connsiteY3" fmla="*/ 0 h 3619"/>
                    <a:gd name="connsiteX4" fmla="*/ 1428 w 3809"/>
                    <a:gd name="connsiteY4" fmla="*/ 1333 h 3619"/>
                    <a:gd name="connsiteX5" fmla="*/ 0 w 3809"/>
                    <a:gd name="connsiteY5" fmla="*/ 1238 h 3619"/>
                    <a:gd name="connsiteX6" fmla="*/ 1143 w 3809"/>
                    <a:gd name="connsiteY6" fmla="*/ 2096 h 3619"/>
                    <a:gd name="connsiteX7" fmla="*/ 667 w 3809"/>
                    <a:gd name="connsiteY7" fmla="*/ 3524 h 3619"/>
                    <a:gd name="connsiteX8" fmla="*/ 1810 w 3809"/>
                    <a:gd name="connsiteY8" fmla="*/ 2667 h 3619"/>
                    <a:gd name="connsiteX9" fmla="*/ 2953 w 3809"/>
                    <a:gd name="connsiteY9" fmla="*/ 3620 h 3619"/>
                    <a:gd name="connsiteX10" fmla="*/ 2571 w 3809"/>
                    <a:gd name="connsiteY10" fmla="*/ 2191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3619">
                      <a:moveTo>
                        <a:pt x="2571" y="2191"/>
                      </a:moveTo>
                      <a:lnTo>
                        <a:pt x="3810" y="1429"/>
                      </a:lnTo>
                      <a:lnTo>
                        <a:pt x="2286" y="1429"/>
                      </a:lnTo>
                      <a:lnTo>
                        <a:pt x="2000" y="0"/>
                      </a:lnTo>
                      <a:lnTo>
                        <a:pt x="1428" y="1333"/>
                      </a:lnTo>
                      <a:lnTo>
                        <a:pt x="0" y="1238"/>
                      </a:lnTo>
                      <a:lnTo>
                        <a:pt x="1143" y="2096"/>
                      </a:lnTo>
                      <a:lnTo>
                        <a:pt x="667" y="3524"/>
                      </a:lnTo>
                      <a:lnTo>
                        <a:pt x="1810" y="2667"/>
                      </a:lnTo>
                      <a:lnTo>
                        <a:pt x="2953" y="3620"/>
                      </a:lnTo>
                      <a:lnTo>
                        <a:pt x="2571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0" name="Freeform: Shape 1939">
                  <a:extLst>
                    <a:ext uri="{FF2B5EF4-FFF2-40B4-BE49-F238E27FC236}">
                      <a16:creationId xmlns:a16="http://schemas.microsoft.com/office/drawing/2014/main" id="{3D85D05C-3AA7-4BFD-2148-1FF0ACAB65D7}"/>
                    </a:ext>
                  </a:extLst>
                </p:cNvPr>
                <p:cNvSpPr/>
                <p:nvPr/>
              </p:nvSpPr>
              <p:spPr>
                <a:xfrm>
                  <a:off x="13705609" y="1653689"/>
                  <a:ext cx="3905" cy="3619"/>
                </a:xfrm>
                <a:custGeom>
                  <a:avLst/>
                  <a:gdLst>
                    <a:gd name="connsiteX0" fmla="*/ 2381 w 3905"/>
                    <a:gd name="connsiteY0" fmla="*/ 2286 h 3619"/>
                    <a:gd name="connsiteX1" fmla="*/ 3906 w 3905"/>
                    <a:gd name="connsiteY1" fmla="*/ 2381 h 3619"/>
                    <a:gd name="connsiteX2" fmla="*/ 2667 w 3905"/>
                    <a:gd name="connsiteY2" fmla="*/ 1429 h 3619"/>
                    <a:gd name="connsiteX3" fmla="*/ 3239 w 3905"/>
                    <a:gd name="connsiteY3" fmla="*/ 95 h 3619"/>
                    <a:gd name="connsiteX4" fmla="*/ 2000 w 3905"/>
                    <a:gd name="connsiteY4" fmla="*/ 953 h 3619"/>
                    <a:gd name="connsiteX5" fmla="*/ 858 w 3905"/>
                    <a:gd name="connsiteY5" fmla="*/ 0 h 3619"/>
                    <a:gd name="connsiteX6" fmla="*/ 1334 w 3905"/>
                    <a:gd name="connsiteY6" fmla="*/ 1429 h 3619"/>
                    <a:gd name="connsiteX7" fmla="*/ 0 w 3905"/>
                    <a:gd name="connsiteY7" fmla="*/ 2191 h 3619"/>
                    <a:gd name="connsiteX8" fmla="*/ 1524 w 3905"/>
                    <a:gd name="connsiteY8" fmla="*/ 2191 h 3619"/>
                    <a:gd name="connsiteX9" fmla="*/ 1905 w 3905"/>
                    <a:gd name="connsiteY9" fmla="*/ 3620 h 3619"/>
                    <a:gd name="connsiteX10" fmla="*/ 2381 w 3905"/>
                    <a:gd name="connsiteY10" fmla="*/ 2286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3619">
                      <a:moveTo>
                        <a:pt x="2381" y="2286"/>
                      </a:moveTo>
                      <a:lnTo>
                        <a:pt x="3906" y="2381"/>
                      </a:lnTo>
                      <a:lnTo>
                        <a:pt x="2667" y="1429"/>
                      </a:lnTo>
                      <a:lnTo>
                        <a:pt x="3239" y="95"/>
                      </a:lnTo>
                      <a:lnTo>
                        <a:pt x="2000" y="953"/>
                      </a:lnTo>
                      <a:lnTo>
                        <a:pt x="858" y="0"/>
                      </a:lnTo>
                      <a:lnTo>
                        <a:pt x="1334" y="1429"/>
                      </a:lnTo>
                      <a:lnTo>
                        <a:pt x="0" y="2191"/>
                      </a:lnTo>
                      <a:lnTo>
                        <a:pt x="1524" y="2191"/>
                      </a:lnTo>
                      <a:lnTo>
                        <a:pt x="1905" y="3620"/>
                      </a:lnTo>
                      <a:lnTo>
                        <a:pt x="238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1" name="Freeform: Shape 1940">
                  <a:extLst>
                    <a:ext uri="{FF2B5EF4-FFF2-40B4-BE49-F238E27FC236}">
                      <a16:creationId xmlns:a16="http://schemas.microsoft.com/office/drawing/2014/main" id="{5DF63424-AE40-4713-C23C-E9954BA54FC7}"/>
                    </a:ext>
                  </a:extLst>
                </p:cNvPr>
                <p:cNvSpPr/>
                <p:nvPr/>
              </p:nvSpPr>
              <p:spPr>
                <a:xfrm>
                  <a:off x="13694179" y="1594634"/>
                  <a:ext cx="3714" cy="3809"/>
                </a:xfrm>
                <a:custGeom>
                  <a:avLst/>
                  <a:gdLst>
                    <a:gd name="connsiteX0" fmla="*/ 2286 w 3714"/>
                    <a:gd name="connsiteY0" fmla="*/ 2667 h 3809"/>
                    <a:gd name="connsiteX1" fmla="*/ 3620 w 3714"/>
                    <a:gd name="connsiteY1" fmla="*/ 3239 h 3809"/>
                    <a:gd name="connsiteX2" fmla="*/ 2763 w 3714"/>
                    <a:gd name="connsiteY2" fmla="*/ 2000 h 3809"/>
                    <a:gd name="connsiteX3" fmla="*/ 3715 w 3714"/>
                    <a:gd name="connsiteY3" fmla="*/ 857 h 3809"/>
                    <a:gd name="connsiteX4" fmla="*/ 2286 w 3714"/>
                    <a:gd name="connsiteY4" fmla="*/ 1238 h 3809"/>
                    <a:gd name="connsiteX5" fmla="*/ 1524 w 3714"/>
                    <a:gd name="connsiteY5" fmla="*/ 0 h 3809"/>
                    <a:gd name="connsiteX6" fmla="*/ 1429 w 3714"/>
                    <a:gd name="connsiteY6" fmla="*/ 1429 h 3809"/>
                    <a:gd name="connsiteX7" fmla="*/ 0 w 3714"/>
                    <a:gd name="connsiteY7" fmla="*/ 1810 h 3809"/>
                    <a:gd name="connsiteX8" fmla="*/ 1429 w 3714"/>
                    <a:gd name="connsiteY8" fmla="*/ 2381 h 3809"/>
                    <a:gd name="connsiteX9" fmla="*/ 1334 w 3714"/>
                    <a:gd name="connsiteY9" fmla="*/ 3810 h 3809"/>
                    <a:gd name="connsiteX10" fmla="*/ 2286 w 3714"/>
                    <a:gd name="connsiteY10" fmla="*/ 2667 h 3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809">
                      <a:moveTo>
                        <a:pt x="2286" y="2667"/>
                      </a:moveTo>
                      <a:lnTo>
                        <a:pt x="3620" y="3239"/>
                      </a:lnTo>
                      <a:lnTo>
                        <a:pt x="2763" y="2000"/>
                      </a:lnTo>
                      <a:lnTo>
                        <a:pt x="3715" y="857"/>
                      </a:lnTo>
                      <a:lnTo>
                        <a:pt x="2286" y="1238"/>
                      </a:lnTo>
                      <a:lnTo>
                        <a:pt x="1524" y="0"/>
                      </a:lnTo>
                      <a:lnTo>
                        <a:pt x="1429" y="1429"/>
                      </a:lnTo>
                      <a:lnTo>
                        <a:pt x="0" y="1810"/>
                      </a:lnTo>
                      <a:lnTo>
                        <a:pt x="1429" y="2381"/>
                      </a:lnTo>
                      <a:lnTo>
                        <a:pt x="1334" y="3810"/>
                      </a:lnTo>
                      <a:lnTo>
                        <a:pt x="2286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2" name="Freeform: Shape 1941">
                  <a:extLst>
                    <a:ext uri="{FF2B5EF4-FFF2-40B4-BE49-F238E27FC236}">
                      <a16:creationId xmlns:a16="http://schemas.microsoft.com/office/drawing/2014/main" id="{B86B5571-4BF2-FD05-8544-E7B631A74AF2}"/>
                    </a:ext>
                  </a:extLst>
                </p:cNvPr>
                <p:cNvSpPr/>
                <p:nvPr/>
              </p:nvSpPr>
              <p:spPr>
                <a:xfrm>
                  <a:off x="13723325" y="1659213"/>
                  <a:ext cx="3905" cy="3810"/>
                </a:xfrm>
                <a:custGeom>
                  <a:avLst/>
                  <a:gdLst>
                    <a:gd name="connsiteX0" fmla="*/ 1905 w 3905"/>
                    <a:gd name="connsiteY0" fmla="*/ 2857 h 3810"/>
                    <a:gd name="connsiteX1" fmla="*/ 3048 w 3905"/>
                    <a:gd name="connsiteY1" fmla="*/ 3810 h 3810"/>
                    <a:gd name="connsiteX2" fmla="*/ 2667 w 3905"/>
                    <a:gd name="connsiteY2" fmla="*/ 2381 h 3810"/>
                    <a:gd name="connsiteX3" fmla="*/ 3906 w 3905"/>
                    <a:gd name="connsiteY3" fmla="*/ 1524 h 3810"/>
                    <a:gd name="connsiteX4" fmla="*/ 2381 w 3905"/>
                    <a:gd name="connsiteY4" fmla="*/ 1524 h 3810"/>
                    <a:gd name="connsiteX5" fmla="*/ 2096 w 3905"/>
                    <a:gd name="connsiteY5" fmla="*/ 0 h 3810"/>
                    <a:gd name="connsiteX6" fmla="*/ 1524 w 3905"/>
                    <a:gd name="connsiteY6" fmla="*/ 1429 h 3810"/>
                    <a:gd name="connsiteX7" fmla="*/ 0 w 3905"/>
                    <a:gd name="connsiteY7" fmla="*/ 1333 h 3810"/>
                    <a:gd name="connsiteX8" fmla="*/ 1238 w 3905"/>
                    <a:gd name="connsiteY8" fmla="*/ 2286 h 3810"/>
                    <a:gd name="connsiteX9" fmla="*/ 667 w 3905"/>
                    <a:gd name="connsiteY9" fmla="*/ 3715 h 3810"/>
                    <a:gd name="connsiteX10" fmla="*/ 1905 w 3905"/>
                    <a:gd name="connsiteY10" fmla="*/ 2857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3810">
                      <a:moveTo>
                        <a:pt x="1905" y="2857"/>
                      </a:moveTo>
                      <a:lnTo>
                        <a:pt x="3048" y="3810"/>
                      </a:lnTo>
                      <a:lnTo>
                        <a:pt x="2667" y="2381"/>
                      </a:lnTo>
                      <a:lnTo>
                        <a:pt x="3906" y="1524"/>
                      </a:lnTo>
                      <a:lnTo>
                        <a:pt x="2381" y="1524"/>
                      </a:lnTo>
                      <a:lnTo>
                        <a:pt x="2096" y="0"/>
                      </a:lnTo>
                      <a:lnTo>
                        <a:pt x="1524" y="1429"/>
                      </a:lnTo>
                      <a:lnTo>
                        <a:pt x="0" y="1333"/>
                      </a:lnTo>
                      <a:lnTo>
                        <a:pt x="1238" y="2286"/>
                      </a:lnTo>
                      <a:lnTo>
                        <a:pt x="667" y="3715"/>
                      </a:lnTo>
                      <a:lnTo>
                        <a:pt x="1905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3" name="Freeform: Shape 1942">
                  <a:extLst>
                    <a:ext uri="{FF2B5EF4-FFF2-40B4-BE49-F238E27FC236}">
                      <a16:creationId xmlns:a16="http://schemas.microsoft.com/office/drawing/2014/main" id="{83CC1542-B897-BEC9-0D6F-81673486F288}"/>
                    </a:ext>
                  </a:extLst>
                </p:cNvPr>
                <p:cNvSpPr/>
                <p:nvPr/>
              </p:nvSpPr>
              <p:spPr>
                <a:xfrm>
                  <a:off x="13721706" y="1669500"/>
                  <a:ext cx="4000" cy="3905"/>
                </a:xfrm>
                <a:custGeom>
                  <a:avLst/>
                  <a:gdLst>
                    <a:gd name="connsiteX0" fmla="*/ 1238 w 4000"/>
                    <a:gd name="connsiteY0" fmla="*/ 2286 h 3905"/>
                    <a:gd name="connsiteX1" fmla="*/ 571 w 4000"/>
                    <a:gd name="connsiteY1" fmla="*/ 3810 h 3905"/>
                    <a:gd name="connsiteX2" fmla="*/ 1905 w 4000"/>
                    <a:gd name="connsiteY2" fmla="*/ 2858 h 3905"/>
                    <a:gd name="connsiteX3" fmla="*/ 3143 w 4000"/>
                    <a:gd name="connsiteY3" fmla="*/ 3905 h 3905"/>
                    <a:gd name="connsiteX4" fmla="*/ 2667 w 4000"/>
                    <a:gd name="connsiteY4" fmla="*/ 2381 h 3905"/>
                    <a:gd name="connsiteX5" fmla="*/ 4000 w 4000"/>
                    <a:gd name="connsiteY5" fmla="*/ 1524 h 3905"/>
                    <a:gd name="connsiteX6" fmla="*/ 2477 w 4000"/>
                    <a:gd name="connsiteY6" fmla="*/ 1524 h 3905"/>
                    <a:gd name="connsiteX7" fmla="*/ 2096 w 4000"/>
                    <a:gd name="connsiteY7" fmla="*/ 0 h 3905"/>
                    <a:gd name="connsiteX8" fmla="*/ 1524 w 4000"/>
                    <a:gd name="connsiteY8" fmla="*/ 1524 h 3905"/>
                    <a:gd name="connsiteX9" fmla="*/ 0 w 4000"/>
                    <a:gd name="connsiteY9" fmla="*/ 1334 h 3905"/>
                    <a:gd name="connsiteX10" fmla="*/ 1238 w 4000"/>
                    <a:gd name="connsiteY10" fmla="*/ 2286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3905">
                      <a:moveTo>
                        <a:pt x="1238" y="2286"/>
                      </a:moveTo>
                      <a:lnTo>
                        <a:pt x="571" y="3810"/>
                      </a:lnTo>
                      <a:lnTo>
                        <a:pt x="1905" y="2858"/>
                      </a:lnTo>
                      <a:lnTo>
                        <a:pt x="3143" y="3905"/>
                      </a:lnTo>
                      <a:lnTo>
                        <a:pt x="2667" y="2381"/>
                      </a:lnTo>
                      <a:lnTo>
                        <a:pt x="4000" y="1524"/>
                      </a:lnTo>
                      <a:lnTo>
                        <a:pt x="2477" y="1524"/>
                      </a:lnTo>
                      <a:lnTo>
                        <a:pt x="2096" y="0"/>
                      </a:lnTo>
                      <a:lnTo>
                        <a:pt x="1524" y="1524"/>
                      </a:lnTo>
                      <a:lnTo>
                        <a:pt x="0" y="1334"/>
                      </a:lnTo>
                      <a:lnTo>
                        <a:pt x="1238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4" name="Freeform: Shape 1943">
                  <a:extLst>
                    <a:ext uri="{FF2B5EF4-FFF2-40B4-BE49-F238E27FC236}">
                      <a16:creationId xmlns:a16="http://schemas.microsoft.com/office/drawing/2014/main" id="{C38A6C7F-B348-BDF6-2DCD-683592AACC55}"/>
                    </a:ext>
                  </a:extLst>
                </p:cNvPr>
                <p:cNvSpPr/>
                <p:nvPr/>
              </p:nvSpPr>
              <p:spPr>
                <a:xfrm>
                  <a:off x="13792858" y="1623590"/>
                  <a:ext cx="4000" cy="4095"/>
                </a:xfrm>
                <a:custGeom>
                  <a:avLst/>
                  <a:gdLst>
                    <a:gd name="connsiteX0" fmla="*/ 1048 w 4000"/>
                    <a:gd name="connsiteY0" fmla="*/ 2000 h 4095"/>
                    <a:gd name="connsiteX1" fmla="*/ 0 w 4000"/>
                    <a:gd name="connsiteY1" fmla="*/ 3143 h 4095"/>
                    <a:gd name="connsiteX2" fmla="*/ 1524 w 4000"/>
                    <a:gd name="connsiteY2" fmla="*/ 2762 h 4095"/>
                    <a:gd name="connsiteX3" fmla="*/ 2381 w 4000"/>
                    <a:gd name="connsiteY3" fmla="*/ 4096 h 4095"/>
                    <a:gd name="connsiteX4" fmla="*/ 2477 w 4000"/>
                    <a:gd name="connsiteY4" fmla="*/ 2477 h 4095"/>
                    <a:gd name="connsiteX5" fmla="*/ 4000 w 4000"/>
                    <a:gd name="connsiteY5" fmla="*/ 2096 h 4095"/>
                    <a:gd name="connsiteX6" fmla="*/ 2477 w 4000"/>
                    <a:gd name="connsiteY6" fmla="*/ 1524 h 4095"/>
                    <a:gd name="connsiteX7" fmla="*/ 2571 w 4000"/>
                    <a:gd name="connsiteY7" fmla="*/ 0 h 4095"/>
                    <a:gd name="connsiteX8" fmla="*/ 1619 w 4000"/>
                    <a:gd name="connsiteY8" fmla="*/ 1238 h 4095"/>
                    <a:gd name="connsiteX9" fmla="*/ 190 w 4000"/>
                    <a:gd name="connsiteY9" fmla="*/ 667 h 4095"/>
                    <a:gd name="connsiteX10" fmla="*/ 1048 w 4000"/>
                    <a:gd name="connsiteY10" fmla="*/ 2000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095">
                      <a:moveTo>
                        <a:pt x="1048" y="2000"/>
                      </a:moveTo>
                      <a:lnTo>
                        <a:pt x="0" y="3143"/>
                      </a:lnTo>
                      <a:lnTo>
                        <a:pt x="1524" y="2762"/>
                      </a:lnTo>
                      <a:lnTo>
                        <a:pt x="2381" y="4096"/>
                      </a:lnTo>
                      <a:lnTo>
                        <a:pt x="2477" y="2477"/>
                      </a:lnTo>
                      <a:lnTo>
                        <a:pt x="4000" y="2096"/>
                      </a:lnTo>
                      <a:lnTo>
                        <a:pt x="2477" y="1524"/>
                      </a:lnTo>
                      <a:lnTo>
                        <a:pt x="2571" y="0"/>
                      </a:lnTo>
                      <a:lnTo>
                        <a:pt x="1619" y="1238"/>
                      </a:lnTo>
                      <a:lnTo>
                        <a:pt x="190" y="667"/>
                      </a:lnTo>
                      <a:lnTo>
                        <a:pt x="1048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5" name="Freeform: Shape 1944">
                  <a:extLst>
                    <a:ext uri="{FF2B5EF4-FFF2-40B4-BE49-F238E27FC236}">
                      <a16:creationId xmlns:a16="http://schemas.microsoft.com/office/drawing/2014/main" id="{E8E86709-4214-780C-7A80-8634548E51A4}"/>
                    </a:ext>
                  </a:extLst>
                </p:cNvPr>
                <p:cNvSpPr/>
                <p:nvPr/>
              </p:nvSpPr>
              <p:spPr>
                <a:xfrm>
                  <a:off x="13761425" y="1648926"/>
                  <a:ext cx="4191" cy="4000"/>
                </a:xfrm>
                <a:custGeom>
                  <a:avLst/>
                  <a:gdLst>
                    <a:gd name="connsiteX0" fmla="*/ 1429 w 4191"/>
                    <a:gd name="connsiteY0" fmla="*/ 1524 h 4000"/>
                    <a:gd name="connsiteX1" fmla="*/ 0 w 4191"/>
                    <a:gd name="connsiteY1" fmla="*/ 2381 h 4000"/>
                    <a:gd name="connsiteX2" fmla="*/ 1715 w 4191"/>
                    <a:gd name="connsiteY2" fmla="*/ 2477 h 4000"/>
                    <a:gd name="connsiteX3" fmla="*/ 2096 w 4191"/>
                    <a:gd name="connsiteY3" fmla="*/ 4001 h 4000"/>
                    <a:gd name="connsiteX4" fmla="*/ 2572 w 4191"/>
                    <a:gd name="connsiteY4" fmla="*/ 2477 h 4000"/>
                    <a:gd name="connsiteX5" fmla="*/ 4191 w 4191"/>
                    <a:gd name="connsiteY5" fmla="*/ 2572 h 4000"/>
                    <a:gd name="connsiteX6" fmla="*/ 2858 w 4191"/>
                    <a:gd name="connsiteY6" fmla="*/ 1619 h 4000"/>
                    <a:gd name="connsiteX7" fmla="*/ 3525 w 4191"/>
                    <a:gd name="connsiteY7" fmla="*/ 95 h 4000"/>
                    <a:gd name="connsiteX8" fmla="*/ 2191 w 4191"/>
                    <a:gd name="connsiteY8" fmla="*/ 1048 h 4000"/>
                    <a:gd name="connsiteX9" fmla="*/ 953 w 4191"/>
                    <a:gd name="connsiteY9" fmla="*/ 0 h 4000"/>
                    <a:gd name="connsiteX10" fmla="*/ 1429 w 4191"/>
                    <a:gd name="connsiteY10" fmla="*/ 1524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00">
                      <a:moveTo>
                        <a:pt x="1429" y="1524"/>
                      </a:moveTo>
                      <a:lnTo>
                        <a:pt x="0" y="2381"/>
                      </a:lnTo>
                      <a:lnTo>
                        <a:pt x="1715" y="2477"/>
                      </a:lnTo>
                      <a:lnTo>
                        <a:pt x="2096" y="4001"/>
                      </a:lnTo>
                      <a:lnTo>
                        <a:pt x="2572" y="2477"/>
                      </a:lnTo>
                      <a:lnTo>
                        <a:pt x="4191" y="2572"/>
                      </a:lnTo>
                      <a:lnTo>
                        <a:pt x="2858" y="1619"/>
                      </a:lnTo>
                      <a:lnTo>
                        <a:pt x="3525" y="95"/>
                      </a:lnTo>
                      <a:lnTo>
                        <a:pt x="2191" y="1048"/>
                      </a:lnTo>
                      <a:lnTo>
                        <a:pt x="953" y="0"/>
                      </a:lnTo>
                      <a:lnTo>
                        <a:pt x="142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6" name="Freeform: Shape 1945">
                  <a:extLst>
                    <a:ext uri="{FF2B5EF4-FFF2-40B4-BE49-F238E27FC236}">
                      <a16:creationId xmlns:a16="http://schemas.microsoft.com/office/drawing/2014/main" id="{1777E4CC-6EC6-B2F3-2C81-B851782707E9}"/>
                    </a:ext>
                  </a:extLst>
                </p:cNvPr>
                <p:cNvSpPr/>
                <p:nvPr/>
              </p:nvSpPr>
              <p:spPr>
                <a:xfrm>
                  <a:off x="13493583" y="1610064"/>
                  <a:ext cx="4096" cy="4190"/>
                </a:xfrm>
                <a:custGeom>
                  <a:avLst/>
                  <a:gdLst>
                    <a:gd name="connsiteX0" fmla="*/ 1620 w 4096"/>
                    <a:gd name="connsiteY0" fmla="*/ 1619 h 4190"/>
                    <a:gd name="connsiteX1" fmla="*/ 0 w 4096"/>
                    <a:gd name="connsiteY1" fmla="*/ 2000 h 4190"/>
                    <a:gd name="connsiteX2" fmla="*/ 1524 w 4096"/>
                    <a:gd name="connsiteY2" fmla="*/ 2572 h 4190"/>
                    <a:gd name="connsiteX3" fmla="*/ 1429 w 4096"/>
                    <a:gd name="connsiteY3" fmla="*/ 4191 h 4190"/>
                    <a:gd name="connsiteX4" fmla="*/ 2381 w 4096"/>
                    <a:gd name="connsiteY4" fmla="*/ 2857 h 4190"/>
                    <a:gd name="connsiteX5" fmla="*/ 3906 w 4096"/>
                    <a:gd name="connsiteY5" fmla="*/ 3524 h 4190"/>
                    <a:gd name="connsiteX6" fmla="*/ 3048 w 4096"/>
                    <a:gd name="connsiteY6" fmla="*/ 2191 h 4190"/>
                    <a:gd name="connsiteX7" fmla="*/ 4096 w 4096"/>
                    <a:gd name="connsiteY7" fmla="*/ 952 h 4190"/>
                    <a:gd name="connsiteX8" fmla="*/ 2477 w 4096"/>
                    <a:gd name="connsiteY8" fmla="*/ 1429 h 4190"/>
                    <a:gd name="connsiteX9" fmla="*/ 1620 w 4096"/>
                    <a:gd name="connsiteY9" fmla="*/ 0 h 4190"/>
                    <a:gd name="connsiteX10" fmla="*/ 1620 w 4096"/>
                    <a:gd name="connsiteY10" fmla="*/ 1619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6" h="4190">
                      <a:moveTo>
                        <a:pt x="1620" y="1619"/>
                      </a:moveTo>
                      <a:lnTo>
                        <a:pt x="0" y="2000"/>
                      </a:lnTo>
                      <a:lnTo>
                        <a:pt x="1524" y="2572"/>
                      </a:lnTo>
                      <a:lnTo>
                        <a:pt x="1429" y="4191"/>
                      </a:lnTo>
                      <a:lnTo>
                        <a:pt x="2381" y="2857"/>
                      </a:lnTo>
                      <a:lnTo>
                        <a:pt x="3906" y="3524"/>
                      </a:lnTo>
                      <a:lnTo>
                        <a:pt x="3048" y="2191"/>
                      </a:lnTo>
                      <a:lnTo>
                        <a:pt x="4096" y="952"/>
                      </a:lnTo>
                      <a:lnTo>
                        <a:pt x="2477" y="1429"/>
                      </a:lnTo>
                      <a:lnTo>
                        <a:pt x="1620" y="0"/>
                      </a:lnTo>
                      <a:lnTo>
                        <a:pt x="1620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7" name="Freeform: Shape 1946">
                  <a:extLst>
                    <a:ext uri="{FF2B5EF4-FFF2-40B4-BE49-F238E27FC236}">
                      <a16:creationId xmlns:a16="http://schemas.microsoft.com/office/drawing/2014/main" id="{1D7C6B77-BA30-C3B9-1D9D-3692AF215CFA}"/>
                    </a:ext>
                  </a:extLst>
                </p:cNvPr>
                <p:cNvSpPr/>
                <p:nvPr/>
              </p:nvSpPr>
              <p:spPr>
                <a:xfrm>
                  <a:off x="13467199" y="1578251"/>
                  <a:ext cx="4286" cy="4095"/>
                </a:xfrm>
                <a:custGeom>
                  <a:avLst/>
                  <a:gdLst>
                    <a:gd name="connsiteX0" fmla="*/ 1714 w 4286"/>
                    <a:gd name="connsiteY0" fmla="*/ 1524 h 4095"/>
                    <a:gd name="connsiteX1" fmla="*/ 0 w 4286"/>
                    <a:gd name="connsiteY1" fmla="*/ 1429 h 4095"/>
                    <a:gd name="connsiteX2" fmla="*/ 1333 w 4286"/>
                    <a:gd name="connsiteY2" fmla="*/ 2476 h 4095"/>
                    <a:gd name="connsiteX3" fmla="*/ 762 w 4286"/>
                    <a:gd name="connsiteY3" fmla="*/ 4000 h 4095"/>
                    <a:gd name="connsiteX4" fmla="*/ 2095 w 4286"/>
                    <a:gd name="connsiteY4" fmla="*/ 3048 h 4095"/>
                    <a:gd name="connsiteX5" fmla="*/ 3334 w 4286"/>
                    <a:gd name="connsiteY5" fmla="*/ 4096 h 4095"/>
                    <a:gd name="connsiteX6" fmla="*/ 2857 w 4286"/>
                    <a:gd name="connsiteY6" fmla="*/ 2476 h 4095"/>
                    <a:gd name="connsiteX7" fmla="*/ 4286 w 4286"/>
                    <a:gd name="connsiteY7" fmla="*/ 1619 h 4095"/>
                    <a:gd name="connsiteX8" fmla="*/ 2667 w 4286"/>
                    <a:gd name="connsiteY8" fmla="*/ 1619 h 4095"/>
                    <a:gd name="connsiteX9" fmla="*/ 2191 w 4286"/>
                    <a:gd name="connsiteY9" fmla="*/ 0 h 4095"/>
                    <a:gd name="connsiteX10" fmla="*/ 1714 w 4286"/>
                    <a:gd name="connsiteY10" fmla="*/ 1524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095">
                      <a:moveTo>
                        <a:pt x="1714" y="1524"/>
                      </a:moveTo>
                      <a:lnTo>
                        <a:pt x="0" y="1429"/>
                      </a:lnTo>
                      <a:lnTo>
                        <a:pt x="1333" y="2476"/>
                      </a:lnTo>
                      <a:lnTo>
                        <a:pt x="762" y="4000"/>
                      </a:lnTo>
                      <a:lnTo>
                        <a:pt x="2095" y="3048"/>
                      </a:lnTo>
                      <a:lnTo>
                        <a:pt x="3334" y="4096"/>
                      </a:lnTo>
                      <a:lnTo>
                        <a:pt x="2857" y="2476"/>
                      </a:lnTo>
                      <a:lnTo>
                        <a:pt x="4286" y="1619"/>
                      </a:lnTo>
                      <a:lnTo>
                        <a:pt x="2667" y="1619"/>
                      </a:lnTo>
                      <a:lnTo>
                        <a:pt x="2191" y="0"/>
                      </a:lnTo>
                      <a:lnTo>
                        <a:pt x="1714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8" name="Freeform: Shape 1947">
                  <a:extLst>
                    <a:ext uri="{FF2B5EF4-FFF2-40B4-BE49-F238E27FC236}">
                      <a16:creationId xmlns:a16="http://schemas.microsoft.com/office/drawing/2014/main" id="{A9FF278C-1D86-84CD-0E5B-7FBAECF6C9D7}"/>
                    </a:ext>
                  </a:extLst>
                </p:cNvPr>
                <p:cNvSpPr/>
                <p:nvPr/>
              </p:nvSpPr>
              <p:spPr>
                <a:xfrm>
                  <a:off x="13441386" y="1579299"/>
                  <a:ext cx="4095" cy="4286"/>
                </a:xfrm>
                <a:custGeom>
                  <a:avLst/>
                  <a:gdLst>
                    <a:gd name="connsiteX0" fmla="*/ 1714 w 4095"/>
                    <a:gd name="connsiteY0" fmla="*/ 1333 h 4286"/>
                    <a:gd name="connsiteX1" fmla="*/ 95 w 4095"/>
                    <a:gd name="connsiteY1" fmla="*/ 762 h 4286"/>
                    <a:gd name="connsiteX2" fmla="*/ 1048 w 4095"/>
                    <a:gd name="connsiteY2" fmla="*/ 2095 h 4286"/>
                    <a:gd name="connsiteX3" fmla="*/ 0 w 4095"/>
                    <a:gd name="connsiteY3" fmla="*/ 3429 h 4286"/>
                    <a:gd name="connsiteX4" fmla="*/ 1619 w 4095"/>
                    <a:gd name="connsiteY4" fmla="*/ 2953 h 4286"/>
                    <a:gd name="connsiteX5" fmla="*/ 2477 w 4095"/>
                    <a:gd name="connsiteY5" fmla="*/ 4286 h 4286"/>
                    <a:gd name="connsiteX6" fmla="*/ 2572 w 4095"/>
                    <a:gd name="connsiteY6" fmla="*/ 2667 h 4286"/>
                    <a:gd name="connsiteX7" fmla="*/ 4096 w 4095"/>
                    <a:gd name="connsiteY7" fmla="*/ 2286 h 4286"/>
                    <a:gd name="connsiteX8" fmla="*/ 2572 w 4095"/>
                    <a:gd name="connsiteY8" fmla="*/ 1715 h 4286"/>
                    <a:gd name="connsiteX9" fmla="*/ 2667 w 4095"/>
                    <a:gd name="connsiteY9" fmla="*/ 0 h 4286"/>
                    <a:gd name="connsiteX10" fmla="*/ 1714 w 4095"/>
                    <a:gd name="connsiteY10" fmla="*/ 1333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286">
                      <a:moveTo>
                        <a:pt x="1714" y="1333"/>
                      </a:moveTo>
                      <a:lnTo>
                        <a:pt x="95" y="762"/>
                      </a:lnTo>
                      <a:lnTo>
                        <a:pt x="1048" y="2095"/>
                      </a:lnTo>
                      <a:lnTo>
                        <a:pt x="0" y="3429"/>
                      </a:lnTo>
                      <a:lnTo>
                        <a:pt x="1619" y="2953"/>
                      </a:lnTo>
                      <a:lnTo>
                        <a:pt x="2477" y="4286"/>
                      </a:lnTo>
                      <a:lnTo>
                        <a:pt x="2572" y="2667"/>
                      </a:lnTo>
                      <a:lnTo>
                        <a:pt x="4096" y="2286"/>
                      </a:lnTo>
                      <a:lnTo>
                        <a:pt x="2572" y="1715"/>
                      </a:lnTo>
                      <a:lnTo>
                        <a:pt x="2667" y="0"/>
                      </a:lnTo>
                      <a:lnTo>
                        <a:pt x="171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49" name="Freeform: Shape 1948">
                  <a:extLst>
                    <a:ext uri="{FF2B5EF4-FFF2-40B4-BE49-F238E27FC236}">
                      <a16:creationId xmlns:a16="http://schemas.microsoft.com/office/drawing/2014/main" id="{B0240991-4082-1924-C017-6615477DCCCF}"/>
                    </a:ext>
                  </a:extLst>
                </p:cNvPr>
                <p:cNvSpPr/>
                <p:nvPr/>
              </p:nvSpPr>
              <p:spPr>
                <a:xfrm>
                  <a:off x="13417478" y="1674168"/>
                  <a:ext cx="4286" cy="4190"/>
                </a:xfrm>
                <a:custGeom>
                  <a:avLst/>
                  <a:gdLst>
                    <a:gd name="connsiteX0" fmla="*/ 2191 w 4286"/>
                    <a:gd name="connsiteY0" fmla="*/ 1143 h 4190"/>
                    <a:gd name="connsiteX1" fmla="*/ 953 w 4286"/>
                    <a:gd name="connsiteY1" fmla="*/ 0 h 4190"/>
                    <a:gd name="connsiteX2" fmla="*/ 1429 w 4286"/>
                    <a:gd name="connsiteY2" fmla="*/ 1619 h 4190"/>
                    <a:gd name="connsiteX3" fmla="*/ 0 w 4286"/>
                    <a:gd name="connsiteY3" fmla="*/ 2572 h 4190"/>
                    <a:gd name="connsiteX4" fmla="*/ 1714 w 4286"/>
                    <a:gd name="connsiteY4" fmla="*/ 2572 h 4190"/>
                    <a:gd name="connsiteX5" fmla="*/ 2096 w 4286"/>
                    <a:gd name="connsiteY5" fmla="*/ 4191 h 4190"/>
                    <a:gd name="connsiteX6" fmla="*/ 2667 w 4286"/>
                    <a:gd name="connsiteY6" fmla="*/ 2667 h 4190"/>
                    <a:gd name="connsiteX7" fmla="*/ 4286 w 4286"/>
                    <a:gd name="connsiteY7" fmla="*/ 2762 h 4190"/>
                    <a:gd name="connsiteX8" fmla="*/ 2953 w 4286"/>
                    <a:gd name="connsiteY8" fmla="*/ 1715 h 4190"/>
                    <a:gd name="connsiteX9" fmla="*/ 3620 w 4286"/>
                    <a:gd name="connsiteY9" fmla="*/ 191 h 4190"/>
                    <a:gd name="connsiteX10" fmla="*/ 2191 w 4286"/>
                    <a:gd name="connsiteY10" fmla="*/ 1143 h 4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190">
                      <a:moveTo>
                        <a:pt x="2191" y="1143"/>
                      </a:moveTo>
                      <a:lnTo>
                        <a:pt x="953" y="0"/>
                      </a:lnTo>
                      <a:lnTo>
                        <a:pt x="1429" y="1619"/>
                      </a:lnTo>
                      <a:lnTo>
                        <a:pt x="0" y="2572"/>
                      </a:lnTo>
                      <a:lnTo>
                        <a:pt x="1714" y="2572"/>
                      </a:lnTo>
                      <a:lnTo>
                        <a:pt x="2096" y="4191"/>
                      </a:lnTo>
                      <a:lnTo>
                        <a:pt x="2667" y="2667"/>
                      </a:lnTo>
                      <a:lnTo>
                        <a:pt x="4286" y="2762"/>
                      </a:lnTo>
                      <a:lnTo>
                        <a:pt x="2953" y="1715"/>
                      </a:lnTo>
                      <a:lnTo>
                        <a:pt x="3620" y="191"/>
                      </a:lnTo>
                      <a:lnTo>
                        <a:pt x="2191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0" name="Freeform: Shape 1949">
                  <a:extLst>
                    <a:ext uri="{FF2B5EF4-FFF2-40B4-BE49-F238E27FC236}">
                      <a16:creationId xmlns:a16="http://schemas.microsoft.com/office/drawing/2014/main" id="{0E7FC60A-A79A-2364-3F74-1BA53AC1506B}"/>
                    </a:ext>
                  </a:extLst>
                </p:cNvPr>
                <p:cNvSpPr/>
                <p:nvPr/>
              </p:nvSpPr>
              <p:spPr>
                <a:xfrm>
                  <a:off x="13391665" y="1664357"/>
                  <a:ext cx="4285" cy="4381"/>
                </a:xfrm>
                <a:custGeom>
                  <a:avLst/>
                  <a:gdLst>
                    <a:gd name="connsiteX0" fmla="*/ 2667 w 4285"/>
                    <a:gd name="connsiteY0" fmla="*/ 1429 h 4381"/>
                    <a:gd name="connsiteX1" fmla="*/ 1714 w 4285"/>
                    <a:gd name="connsiteY1" fmla="*/ 0 h 4381"/>
                    <a:gd name="connsiteX2" fmla="*/ 1714 w 4285"/>
                    <a:gd name="connsiteY2" fmla="*/ 1715 h 4381"/>
                    <a:gd name="connsiteX3" fmla="*/ 0 w 4285"/>
                    <a:gd name="connsiteY3" fmla="*/ 2095 h 4381"/>
                    <a:gd name="connsiteX4" fmla="*/ 1619 w 4285"/>
                    <a:gd name="connsiteY4" fmla="*/ 2667 h 4381"/>
                    <a:gd name="connsiteX5" fmla="*/ 1524 w 4285"/>
                    <a:gd name="connsiteY5" fmla="*/ 4381 h 4381"/>
                    <a:gd name="connsiteX6" fmla="*/ 2571 w 4285"/>
                    <a:gd name="connsiteY6" fmla="*/ 3048 h 4381"/>
                    <a:gd name="connsiteX7" fmla="*/ 4096 w 4285"/>
                    <a:gd name="connsiteY7" fmla="*/ 3715 h 4381"/>
                    <a:gd name="connsiteX8" fmla="*/ 3143 w 4285"/>
                    <a:gd name="connsiteY8" fmla="*/ 2286 h 4381"/>
                    <a:gd name="connsiteX9" fmla="*/ 4286 w 4285"/>
                    <a:gd name="connsiteY9" fmla="*/ 952 h 4381"/>
                    <a:gd name="connsiteX10" fmla="*/ 2667 w 4285"/>
                    <a:gd name="connsiteY10" fmla="*/ 1429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5" h="4381">
                      <a:moveTo>
                        <a:pt x="2667" y="1429"/>
                      </a:moveTo>
                      <a:lnTo>
                        <a:pt x="1714" y="0"/>
                      </a:lnTo>
                      <a:lnTo>
                        <a:pt x="1714" y="1715"/>
                      </a:lnTo>
                      <a:lnTo>
                        <a:pt x="0" y="2095"/>
                      </a:lnTo>
                      <a:lnTo>
                        <a:pt x="1619" y="2667"/>
                      </a:lnTo>
                      <a:lnTo>
                        <a:pt x="1524" y="4381"/>
                      </a:lnTo>
                      <a:lnTo>
                        <a:pt x="2571" y="3048"/>
                      </a:lnTo>
                      <a:lnTo>
                        <a:pt x="4096" y="3715"/>
                      </a:lnTo>
                      <a:lnTo>
                        <a:pt x="3143" y="2286"/>
                      </a:lnTo>
                      <a:lnTo>
                        <a:pt x="4286" y="952"/>
                      </a:lnTo>
                      <a:lnTo>
                        <a:pt x="2667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1" name="Freeform: Shape 1950">
                  <a:extLst>
                    <a:ext uri="{FF2B5EF4-FFF2-40B4-BE49-F238E27FC236}">
                      <a16:creationId xmlns:a16="http://schemas.microsoft.com/office/drawing/2014/main" id="{9D7C4B66-4E9B-C741-9976-523356B033E2}"/>
                    </a:ext>
                  </a:extLst>
                </p:cNvPr>
                <p:cNvSpPr/>
                <p:nvPr/>
              </p:nvSpPr>
              <p:spPr>
                <a:xfrm>
                  <a:off x="13365472" y="1642640"/>
                  <a:ext cx="4381" cy="4191"/>
                </a:xfrm>
                <a:custGeom>
                  <a:avLst/>
                  <a:gdLst>
                    <a:gd name="connsiteX0" fmla="*/ 2667 w 4381"/>
                    <a:gd name="connsiteY0" fmla="*/ 1619 h 4191"/>
                    <a:gd name="connsiteX1" fmla="*/ 2191 w 4381"/>
                    <a:gd name="connsiteY1" fmla="*/ 0 h 4191"/>
                    <a:gd name="connsiteX2" fmla="*/ 1619 w 4381"/>
                    <a:gd name="connsiteY2" fmla="*/ 1619 h 4191"/>
                    <a:gd name="connsiteX3" fmla="*/ 0 w 4381"/>
                    <a:gd name="connsiteY3" fmla="*/ 1429 h 4191"/>
                    <a:gd name="connsiteX4" fmla="*/ 1333 w 4381"/>
                    <a:gd name="connsiteY4" fmla="*/ 2477 h 4191"/>
                    <a:gd name="connsiteX5" fmla="*/ 666 w 4381"/>
                    <a:gd name="connsiteY5" fmla="*/ 4096 h 4191"/>
                    <a:gd name="connsiteX6" fmla="*/ 2095 w 4381"/>
                    <a:gd name="connsiteY6" fmla="*/ 3143 h 4191"/>
                    <a:gd name="connsiteX7" fmla="*/ 3429 w 4381"/>
                    <a:gd name="connsiteY7" fmla="*/ 4191 h 4191"/>
                    <a:gd name="connsiteX8" fmla="*/ 2953 w 4381"/>
                    <a:gd name="connsiteY8" fmla="*/ 2572 h 4191"/>
                    <a:gd name="connsiteX9" fmla="*/ 4381 w 4381"/>
                    <a:gd name="connsiteY9" fmla="*/ 1619 h 4191"/>
                    <a:gd name="connsiteX10" fmla="*/ 2667 w 4381"/>
                    <a:gd name="connsiteY10" fmla="*/ 1619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191">
                      <a:moveTo>
                        <a:pt x="2667" y="1619"/>
                      </a:moveTo>
                      <a:lnTo>
                        <a:pt x="2191" y="0"/>
                      </a:lnTo>
                      <a:lnTo>
                        <a:pt x="1619" y="1619"/>
                      </a:lnTo>
                      <a:lnTo>
                        <a:pt x="0" y="1429"/>
                      </a:lnTo>
                      <a:lnTo>
                        <a:pt x="1333" y="2477"/>
                      </a:lnTo>
                      <a:lnTo>
                        <a:pt x="666" y="4096"/>
                      </a:lnTo>
                      <a:lnTo>
                        <a:pt x="2095" y="3143"/>
                      </a:lnTo>
                      <a:lnTo>
                        <a:pt x="3429" y="4191"/>
                      </a:lnTo>
                      <a:lnTo>
                        <a:pt x="2953" y="2572"/>
                      </a:lnTo>
                      <a:lnTo>
                        <a:pt x="4381" y="1619"/>
                      </a:lnTo>
                      <a:lnTo>
                        <a:pt x="2667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2" name="Freeform: Shape 1951">
                  <a:extLst>
                    <a:ext uri="{FF2B5EF4-FFF2-40B4-BE49-F238E27FC236}">
                      <a16:creationId xmlns:a16="http://schemas.microsoft.com/office/drawing/2014/main" id="{A400992A-4902-9A97-043E-021B1B58DA99}"/>
                    </a:ext>
                  </a:extLst>
                </p:cNvPr>
                <p:cNvSpPr/>
                <p:nvPr/>
              </p:nvSpPr>
              <p:spPr>
                <a:xfrm>
                  <a:off x="13341088" y="1689693"/>
                  <a:ext cx="4381" cy="4476"/>
                </a:xfrm>
                <a:custGeom>
                  <a:avLst/>
                  <a:gdLst>
                    <a:gd name="connsiteX0" fmla="*/ 2667 w 4381"/>
                    <a:gd name="connsiteY0" fmla="*/ 1715 h 4476"/>
                    <a:gd name="connsiteX1" fmla="*/ 2857 w 4381"/>
                    <a:gd name="connsiteY1" fmla="*/ 0 h 4476"/>
                    <a:gd name="connsiteX2" fmla="*/ 1810 w 4381"/>
                    <a:gd name="connsiteY2" fmla="*/ 1333 h 4476"/>
                    <a:gd name="connsiteX3" fmla="*/ 190 w 4381"/>
                    <a:gd name="connsiteY3" fmla="*/ 762 h 4476"/>
                    <a:gd name="connsiteX4" fmla="*/ 1143 w 4381"/>
                    <a:gd name="connsiteY4" fmla="*/ 2191 h 4476"/>
                    <a:gd name="connsiteX5" fmla="*/ 0 w 4381"/>
                    <a:gd name="connsiteY5" fmla="*/ 3524 h 4476"/>
                    <a:gd name="connsiteX6" fmla="*/ 1714 w 4381"/>
                    <a:gd name="connsiteY6" fmla="*/ 2953 h 4476"/>
                    <a:gd name="connsiteX7" fmla="*/ 2667 w 4381"/>
                    <a:gd name="connsiteY7" fmla="*/ 4477 h 4476"/>
                    <a:gd name="connsiteX8" fmla="*/ 2667 w 4381"/>
                    <a:gd name="connsiteY8" fmla="*/ 2667 h 4476"/>
                    <a:gd name="connsiteX9" fmla="*/ 4381 w 4381"/>
                    <a:gd name="connsiteY9" fmla="*/ 2286 h 4476"/>
                    <a:gd name="connsiteX10" fmla="*/ 2667 w 4381"/>
                    <a:gd name="connsiteY10" fmla="*/ 1715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476">
                      <a:moveTo>
                        <a:pt x="2667" y="1715"/>
                      </a:moveTo>
                      <a:lnTo>
                        <a:pt x="2857" y="0"/>
                      </a:lnTo>
                      <a:lnTo>
                        <a:pt x="1810" y="1333"/>
                      </a:lnTo>
                      <a:lnTo>
                        <a:pt x="190" y="762"/>
                      </a:lnTo>
                      <a:lnTo>
                        <a:pt x="1143" y="2191"/>
                      </a:lnTo>
                      <a:lnTo>
                        <a:pt x="0" y="3524"/>
                      </a:lnTo>
                      <a:lnTo>
                        <a:pt x="1714" y="2953"/>
                      </a:lnTo>
                      <a:lnTo>
                        <a:pt x="2667" y="4477"/>
                      </a:lnTo>
                      <a:lnTo>
                        <a:pt x="2667" y="2667"/>
                      </a:lnTo>
                      <a:lnTo>
                        <a:pt x="4381" y="2286"/>
                      </a:lnTo>
                      <a:lnTo>
                        <a:pt x="2667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3" name="Freeform: Shape 1952">
                  <a:extLst>
                    <a:ext uri="{FF2B5EF4-FFF2-40B4-BE49-F238E27FC236}">
                      <a16:creationId xmlns:a16="http://schemas.microsoft.com/office/drawing/2014/main" id="{A1FB18D3-37B5-CEB0-635B-EE7F16C7492D}"/>
                    </a:ext>
                  </a:extLst>
                </p:cNvPr>
                <p:cNvSpPr/>
                <p:nvPr/>
              </p:nvSpPr>
              <p:spPr>
                <a:xfrm>
                  <a:off x="13236884" y="1647021"/>
                  <a:ext cx="4476" cy="4667"/>
                </a:xfrm>
                <a:custGeom>
                  <a:avLst/>
                  <a:gdLst>
                    <a:gd name="connsiteX0" fmla="*/ 2667 w 4476"/>
                    <a:gd name="connsiteY0" fmla="*/ 2857 h 4667"/>
                    <a:gd name="connsiteX1" fmla="*/ 4476 w 4476"/>
                    <a:gd name="connsiteY1" fmla="*/ 2381 h 4667"/>
                    <a:gd name="connsiteX2" fmla="*/ 2762 w 4476"/>
                    <a:gd name="connsiteY2" fmla="*/ 1810 h 4667"/>
                    <a:gd name="connsiteX3" fmla="*/ 2857 w 4476"/>
                    <a:gd name="connsiteY3" fmla="*/ 0 h 4667"/>
                    <a:gd name="connsiteX4" fmla="*/ 1810 w 4476"/>
                    <a:gd name="connsiteY4" fmla="*/ 1429 h 4667"/>
                    <a:gd name="connsiteX5" fmla="*/ 95 w 4476"/>
                    <a:gd name="connsiteY5" fmla="*/ 762 h 4667"/>
                    <a:gd name="connsiteX6" fmla="*/ 1143 w 4476"/>
                    <a:gd name="connsiteY6" fmla="*/ 2191 h 4667"/>
                    <a:gd name="connsiteX7" fmla="*/ 0 w 4476"/>
                    <a:gd name="connsiteY7" fmla="*/ 3619 h 4667"/>
                    <a:gd name="connsiteX8" fmla="*/ 1714 w 4476"/>
                    <a:gd name="connsiteY8" fmla="*/ 3048 h 4667"/>
                    <a:gd name="connsiteX9" fmla="*/ 2667 w 4476"/>
                    <a:gd name="connsiteY9" fmla="*/ 4667 h 4667"/>
                    <a:gd name="connsiteX10" fmla="*/ 2667 w 4476"/>
                    <a:gd name="connsiteY10" fmla="*/ 285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667">
                      <a:moveTo>
                        <a:pt x="2667" y="2857"/>
                      </a:moveTo>
                      <a:lnTo>
                        <a:pt x="4476" y="2381"/>
                      </a:lnTo>
                      <a:lnTo>
                        <a:pt x="2762" y="1810"/>
                      </a:lnTo>
                      <a:lnTo>
                        <a:pt x="2857" y="0"/>
                      </a:lnTo>
                      <a:lnTo>
                        <a:pt x="1810" y="1429"/>
                      </a:lnTo>
                      <a:lnTo>
                        <a:pt x="95" y="762"/>
                      </a:lnTo>
                      <a:lnTo>
                        <a:pt x="1143" y="2191"/>
                      </a:lnTo>
                      <a:lnTo>
                        <a:pt x="0" y="3619"/>
                      </a:lnTo>
                      <a:lnTo>
                        <a:pt x="1714" y="3048"/>
                      </a:lnTo>
                      <a:lnTo>
                        <a:pt x="2667" y="4667"/>
                      </a:lnTo>
                      <a:lnTo>
                        <a:pt x="2667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4" name="Freeform: Shape 1953">
                  <a:extLst>
                    <a:ext uri="{FF2B5EF4-FFF2-40B4-BE49-F238E27FC236}">
                      <a16:creationId xmlns:a16="http://schemas.microsoft.com/office/drawing/2014/main" id="{4C17848B-496F-39C3-53B5-390F7AAF5D5B}"/>
                    </a:ext>
                  </a:extLst>
                </p:cNvPr>
                <p:cNvSpPr/>
                <p:nvPr/>
              </p:nvSpPr>
              <p:spPr>
                <a:xfrm>
                  <a:off x="13206023" y="1533293"/>
                  <a:ext cx="4667" cy="4476"/>
                </a:xfrm>
                <a:custGeom>
                  <a:avLst/>
                  <a:gdLst>
                    <a:gd name="connsiteX0" fmla="*/ 2858 w 4667"/>
                    <a:gd name="connsiteY0" fmla="*/ 2762 h 4476"/>
                    <a:gd name="connsiteX1" fmla="*/ 4668 w 4667"/>
                    <a:gd name="connsiteY1" fmla="*/ 2953 h 4476"/>
                    <a:gd name="connsiteX2" fmla="*/ 3239 w 4667"/>
                    <a:gd name="connsiteY2" fmla="*/ 1810 h 4476"/>
                    <a:gd name="connsiteX3" fmla="*/ 3906 w 4667"/>
                    <a:gd name="connsiteY3" fmla="*/ 95 h 4476"/>
                    <a:gd name="connsiteX4" fmla="*/ 2381 w 4667"/>
                    <a:gd name="connsiteY4" fmla="*/ 1143 h 4476"/>
                    <a:gd name="connsiteX5" fmla="*/ 1048 w 4667"/>
                    <a:gd name="connsiteY5" fmla="*/ 0 h 4476"/>
                    <a:gd name="connsiteX6" fmla="*/ 1524 w 4667"/>
                    <a:gd name="connsiteY6" fmla="*/ 1715 h 4476"/>
                    <a:gd name="connsiteX7" fmla="*/ 0 w 4667"/>
                    <a:gd name="connsiteY7" fmla="*/ 2667 h 4476"/>
                    <a:gd name="connsiteX8" fmla="*/ 1810 w 4667"/>
                    <a:gd name="connsiteY8" fmla="*/ 2762 h 4476"/>
                    <a:gd name="connsiteX9" fmla="*/ 2286 w 4667"/>
                    <a:gd name="connsiteY9" fmla="*/ 4477 h 4476"/>
                    <a:gd name="connsiteX10" fmla="*/ 2858 w 4667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476">
                      <a:moveTo>
                        <a:pt x="2858" y="2762"/>
                      </a:moveTo>
                      <a:lnTo>
                        <a:pt x="4668" y="2953"/>
                      </a:lnTo>
                      <a:lnTo>
                        <a:pt x="3239" y="1810"/>
                      </a:lnTo>
                      <a:lnTo>
                        <a:pt x="3906" y="95"/>
                      </a:lnTo>
                      <a:lnTo>
                        <a:pt x="2381" y="1143"/>
                      </a:lnTo>
                      <a:lnTo>
                        <a:pt x="1048" y="0"/>
                      </a:lnTo>
                      <a:lnTo>
                        <a:pt x="1524" y="1715"/>
                      </a:lnTo>
                      <a:lnTo>
                        <a:pt x="0" y="2667"/>
                      </a:lnTo>
                      <a:lnTo>
                        <a:pt x="1810" y="2762"/>
                      </a:lnTo>
                      <a:lnTo>
                        <a:pt x="2286" y="4477"/>
                      </a:lnTo>
                      <a:lnTo>
                        <a:pt x="2858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5" name="Freeform: Shape 1954">
                  <a:extLst>
                    <a:ext uri="{FF2B5EF4-FFF2-40B4-BE49-F238E27FC236}">
                      <a16:creationId xmlns:a16="http://schemas.microsoft.com/office/drawing/2014/main" id="{3FE8C1A8-E4F7-4DEE-5207-CCF4A33F2471}"/>
                    </a:ext>
                  </a:extLst>
                </p:cNvPr>
                <p:cNvSpPr/>
                <p:nvPr/>
              </p:nvSpPr>
              <p:spPr>
                <a:xfrm>
                  <a:off x="13154207" y="1534817"/>
                  <a:ext cx="4762" cy="4667"/>
                </a:xfrm>
                <a:custGeom>
                  <a:avLst/>
                  <a:gdLst>
                    <a:gd name="connsiteX0" fmla="*/ 2286 w 4762"/>
                    <a:gd name="connsiteY0" fmla="*/ 3429 h 4667"/>
                    <a:gd name="connsiteX1" fmla="*/ 3715 w 4762"/>
                    <a:gd name="connsiteY1" fmla="*/ 4667 h 4667"/>
                    <a:gd name="connsiteX2" fmla="*/ 3239 w 4762"/>
                    <a:gd name="connsiteY2" fmla="*/ 2857 h 4667"/>
                    <a:gd name="connsiteX3" fmla="*/ 4763 w 4762"/>
                    <a:gd name="connsiteY3" fmla="*/ 1810 h 4667"/>
                    <a:gd name="connsiteX4" fmla="*/ 2953 w 4762"/>
                    <a:gd name="connsiteY4" fmla="*/ 1810 h 4667"/>
                    <a:gd name="connsiteX5" fmla="*/ 2477 w 4762"/>
                    <a:gd name="connsiteY5" fmla="*/ 0 h 4667"/>
                    <a:gd name="connsiteX6" fmla="*/ 1905 w 4762"/>
                    <a:gd name="connsiteY6" fmla="*/ 1715 h 4667"/>
                    <a:gd name="connsiteX7" fmla="*/ 0 w 4762"/>
                    <a:gd name="connsiteY7" fmla="*/ 1619 h 4667"/>
                    <a:gd name="connsiteX8" fmla="*/ 1524 w 4762"/>
                    <a:gd name="connsiteY8" fmla="*/ 2762 h 4667"/>
                    <a:gd name="connsiteX9" fmla="*/ 762 w 4762"/>
                    <a:gd name="connsiteY9" fmla="*/ 4477 h 4667"/>
                    <a:gd name="connsiteX10" fmla="*/ 2286 w 4762"/>
                    <a:gd name="connsiteY10" fmla="*/ 3429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667">
                      <a:moveTo>
                        <a:pt x="2286" y="3429"/>
                      </a:moveTo>
                      <a:lnTo>
                        <a:pt x="3715" y="4667"/>
                      </a:lnTo>
                      <a:lnTo>
                        <a:pt x="3239" y="2857"/>
                      </a:lnTo>
                      <a:lnTo>
                        <a:pt x="4763" y="1810"/>
                      </a:lnTo>
                      <a:lnTo>
                        <a:pt x="2953" y="1810"/>
                      </a:lnTo>
                      <a:lnTo>
                        <a:pt x="2477" y="0"/>
                      </a:lnTo>
                      <a:lnTo>
                        <a:pt x="1905" y="1715"/>
                      </a:lnTo>
                      <a:lnTo>
                        <a:pt x="0" y="1619"/>
                      </a:lnTo>
                      <a:lnTo>
                        <a:pt x="1524" y="2762"/>
                      </a:lnTo>
                      <a:lnTo>
                        <a:pt x="762" y="4477"/>
                      </a:lnTo>
                      <a:lnTo>
                        <a:pt x="2286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6" name="Freeform: Shape 1955">
                  <a:extLst>
                    <a:ext uri="{FF2B5EF4-FFF2-40B4-BE49-F238E27FC236}">
                      <a16:creationId xmlns:a16="http://schemas.microsoft.com/office/drawing/2014/main" id="{6B6A72C6-B154-6346-D90C-93E6713F4388}"/>
                    </a:ext>
                  </a:extLst>
                </p:cNvPr>
                <p:cNvSpPr/>
                <p:nvPr/>
              </p:nvSpPr>
              <p:spPr>
                <a:xfrm>
                  <a:off x="13079816" y="1604349"/>
                  <a:ext cx="4762" cy="4857"/>
                </a:xfrm>
                <a:custGeom>
                  <a:avLst/>
                  <a:gdLst>
                    <a:gd name="connsiteX0" fmla="*/ 1810 w 4762"/>
                    <a:gd name="connsiteY0" fmla="*/ 2953 h 4857"/>
                    <a:gd name="connsiteX1" fmla="*/ 1715 w 4762"/>
                    <a:gd name="connsiteY1" fmla="*/ 4858 h 4857"/>
                    <a:gd name="connsiteX2" fmla="*/ 2858 w 4762"/>
                    <a:gd name="connsiteY2" fmla="*/ 3334 h 4857"/>
                    <a:gd name="connsiteX3" fmla="*/ 4572 w 4762"/>
                    <a:gd name="connsiteY3" fmla="*/ 4096 h 4857"/>
                    <a:gd name="connsiteX4" fmla="*/ 3525 w 4762"/>
                    <a:gd name="connsiteY4" fmla="*/ 2477 h 4857"/>
                    <a:gd name="connsiteX5" fmla="*/ 4763 w 4762"/>
                    <a:gd name="connsiteY5" fmla="*/ 1048 h 4857"/>
                    <a:gd name="connsiteX6" fmla="*/ 2953 w 4762"/>
                    <a:gd name="connsiteY6" fmla="*/ 1619 h 4857"/>
                    <a:gd name="connsiteX7" fmla="*/ 1905 w 4762"/>
                    <a:gd name="connsiteY7" fmla="*/ 0 h 4857"/>
                    <a:gd name="connsiteX8" fmla="*/ 1810 w 4762"/>
                    <a:gd name="connsiteY8" fmla="*/ 1905 h 4857"/>
                    <a:gd name="connsiteX9" fmla="*/ 0 w 4762"/>
                    <a:gd name="connsiteY9" fmla="*/ 2381 h 4857"/>
                    <a:gd name="connsiteX10" fmla="*/ 1810 w 4762"/>
                    <a:gd name="connsiteY10" fmla="*/ 2953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857">
                      <a:moveTo>
                        <a:pt x="1810" y="2953"/>
                      </a:moveTo>
                      <a:lnTo>
                        <a:pt x="1715" y="4858"/>
                      </a:lnTo>
                      <a:lnTo>
                        <a:pt x="2858" y="3334"/>
                      </a:lnTo>
                      <a:lnTo>
                        <a:pt x="4572" y="4096"/>
                      </a:lnTo>
                      <a:lnTo>
                        <a:pt x="3525" y="2477"/>
                      </a:lnTo>
                      <a:lnTo>
                        <a:pt x="4763" y="1048"/>
                      </a:lnTo>
                      <a:lnTo>
                        <a:pt x="2953" y="1619"/>
                      </a:lnTo>
                      <a:lnTo>
                        <a:pt x="1905" y="0"/>
                      </a:lnTo>
                      <a:lnTo>
                        <a:pt x="1810" y="1905"/>
                      </a:lnTo>
                      <a:lnTo>
                        <a:pt x="0" y="2381"/>
                      </a:lnTo>
                      <a:lnTo>
                        <a:pt x="181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7" name="Freeform: Shape 1956">
                  <a:extLst>
                    <a:ext uri="{FF2B5EF4-FFF2-40B4-BE49-F238E27FC236}">
                      <a16:creationId xmlns:a16="http://schemas.microsoft.com/office/drawing/2014/main" id="{F40E40BF-5893-EEC4-6EF7-ADC7F8AE34A0}"/>
                    </a:ext>
                  </a:extLst>
                </p:cNvPr>
                <p:cNvSpPr/>
                <p:nvPr/>
              </p:nvSpPr>
              <p:spPr>
                <a:xfrm>
                  <a:off x="13054099" y="1606064"/>
                  <a:ext cx="4952" cy="4857"/>
                </a:xfrm>
                <a:custGeom>
                  <a:avLst/>
                  <a:gdLst>
                    <a:gd name="connsiteX0" fmla="*/ 1524 w 4952"/>
                    <a:gd name="connsiteY0" fmla="*/ 2858 h 4857"/>
                    <a:gd name="connsiteX1" fmla="*/ 762 w 4952"/>
                    <a:gd name="connsiteY1" fmla="*/ 4667 h 4857"/>
                    <a:gd name="connsiteX2" fmla="*/ 2381 w 4952"/>
                    <a:gd name="connsiteY2" fmla="*/ 3620 h 4857"/>
                    <a:gd name="connsiteX3" fmla="*/ 3810 w 4952"/>
                    <a:gd name="connsiteY3" fmla="*/ 4858 h 4857"/>
                    <a:gd name="connsiteX4" fmla="*/ 3238 w 4952"/>
                    <a:gd name="connsiteY4" fmla="*/ 2953 h 4857"/>
                    <a:gd name="connsiteX5" fmla="*/ 4953 w 4952"/>
                    <a:gd name="connsiteY5" fmla="*/ 2000 h 4857"/>
                    <a:gd name="connsiteX6" fmla="*/ 2953 w 4952"/>
                    <a:gd name="connsiteY6" fmla="*/ 1905 h 4857"/>
                    <a:gd name="connsiteX7" fmla="*/ 2571 w 4952"/>
                    <a:gd name="connsiteY7" fmla="*/ 0 h 4857"/>
                    <a:gd name="connsiteX8" fmla="*/ 1905 w 4952"/>
                    <a:gd name="connsiteY8" fmla="*/ 1810 h 4857"/>
                    <a:gd name="connsiteX9" fmla="*/ 0 w 4952"/>
                    <a:gd name="connsiteY9" fmla="*/ 1715 h 4857"/>
                    <a:gd name="connsiteX10" fmla="*/ 1524 w 4952"/>
                    <a:gd name="connsiteY10" fmla="*/ 2858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2" h="4857">
                      <a:moveTo>
                        <a:pt x="1524" y="2858"/>
                      </a:moveTo>
                      <a:lnTo>
                        <a:pt x="762" y="4667"/>
                      </a:lnTo>
                      <a:lnTo>
                        <a:pt x="2381" y="3620"/>
                      </a:lnTo>
                      <a:lnTo>
                        <a:pt x="3810" y="4858"/>
                      </a:lnTo>
                      <a:lnTo>
                        <a:pt x="3238" y="2953"/>
                      </a:lnTo>
                      <a:lnTo>
                        <a:pt x="4953" y="2000"/>
                      </a:lnTo>
                      <a:lnTo>
                        <a:pt x="2953" y="1905"/>
                      </a:lnTo>
                      <a:lnTo>
                        <a:pt x="2571" y="0"/>
                      </a:lnTo>
                      <a:lnTo>
                        <a:pt x="1905" y="1810"/>
                      </a:lnTo>
                      <a:lnTo>
                        <a:pt x="0" y="1715"/>
                      </a:lnTo>
                      <a:lnTo>
                        <a:pt x="1524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8" name="Freeform: Shape 1957">
                  <a:extLst>
                    <a:ext uri="{FF2B5EF4-FFF2-40B4-BE49-F238E27FC236}">
                      <a16:creationId xmlns:a16="http://schemas.microsoft.com/office/drawing/2014/main" id="{B20BF682-431C-5911-2733-34E130517BCA}"/>
                    </a:ext>
                  </a:extLst>
                </p:cNvPr>
                <p:cNvSpPr/>
                <p:nvPr/>
              </p:nvSpPr>
              <p:spPr>
                <a:xfrm>
                  <a:off x="13031715" y="1666833"/>
                  <a:ext cx="4857" cy="5048"/>
                </a:xfrm>
                <a:custGeom>
                  <a:avLst/>
                  <a:gdLst>
                    <a:gd name="connsiteX0" fmla="*/ 1238 w 4857"/>
                    <a:gd name="connsiteY0" fmla="*/ 2477 h 5048"/>
                    <a:gd name="connsiteX1" fmla="*/ 0 w 4857"/>
                    <a:gd name="connsiteY1" fmla="*/ 3905 h 5048"/>
                    <a:gd name="connsiteX2" fmla="*/ 1905 w 4857"/>
                    <a:gd name="connsiteY2" fmla="*/ 3334 h 5048"/>
                    <a:gd name="connsiteX3" fmla="*/ 2857 w 4857"/>
                    <a:gd name="connsiteY3" fmla="*/ 5048 h 5048"/>
                    <a:gd name="connsiteX4" fmla="*/ 2953 w 4857"/>
                    <a:gd name="connsiteY4" fmla="*/ 3048 h 5048"/>
                    <a:gd name="connsiteX5" fmla="*/ 4858 w 4857"/>
                    <a:gd name="connsiteY5" fmla="*/ 2572 h 5048"/>
                    <a:gd name="connsiteX6" fmla="*/ 2953 w 4857"/>
                    <a:gd name="connsiteY6" fmla="*/ 2000 h 5048"/>
                    <a:gd name="connsiteX7" fmla="*/ 3143 w 4857"/>
                    <a:gd name="connsiteY7" fmla="*/ 0 h 5048"/>
                    <a:gd name="connsiteX8" fmla="*/ 1905 w 4857"/>
                    <a:gd name="connsiteY8" fmla="*/ 1524 h 5048"/>
                    <a:gd name="connsiteX9" fmla="*/ 95 w 4857"/>
                    <a:gd name="connsiteY9" fmla="*/ 857 h 5048"/>
                    <a:gd name="connsiteX10" fmla="*/ 1238 w 4857"/>
                    <a:gd name="connsiteY10" fmla="*/ 2477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5048">
                      <a:moveTo>
                        <a:pt x="1238" y="2477"/>
                      </a:moveTo>
                      <a:lnTo>
                        <a:pt x="0" y="3905"/>
                      </a:lnTo>
                      <a:lnTo>
                        <a:pt x="1905" y="3334"/>
                      </a:lnTo>
                      <a:lnTo>
                        <a:pt x="2857" y="5048"/>
                      </a:lnTo>
                      <a:lnTo>
                        <a:pt x="2953" y="3048"/>
                      </a:lnTo>
                      <a:lnTo>
                        <a:pt x="4858" y="2572"/>
                      </a:lnTo>
                      <a:lnTo>
                        <a:pt x="2953" y="2000"/>
                      </a:lnTo>
                      <a:lnTo>
                        <a:pt x="3143" y="0"/>
                      </a:lnTo>
                      <a:lnTo>
                        <a:pt x="1905" y="1524"/>
                      </a:lnTo>
                      <a:lnTo>
                        <a:pt x="95" y="857"/>
                      </a:lnTo>
                      <a:lnTo>
                        <a:pt x="1238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59" name="Freeform: Shape 1958">
                  <a:extLst>
                    <a:ext uri="{FF2B5EF4-FFF2-40B4-BE49-F238E27FC236}">
                      <a16:creationId xmlns:a16="http://schemas.microsoft.com/office/drawing/2014/main" id="{5293460D-ECC2-ECAF-4FE2-F05AEC74A68D}"/>
                    </a:ext>
                  </a:extLst>
                </p:cNvPr>
                <p:cNvSpPr/>
                <p:nvPr/>
              </p:nvSpPr>
              <p:spPr>
                <a:xfrm>
                  <a:off x="12959516" y="1747796"/>
                  <a:ext cx="5143" cy="5048"/>
                </a:xfrm>
                <a:custGeom>
                  <a:avLst/>
                  <a:gdLst>
                    <a:gd name="connsiteX0" fmla="*/ 2000 w 5143"/>
                    <a:gd name="connsiteY0" fmla="*/ 1905 h 5048"/>
                    <a:gd name="connsiteX1" fmla="*/ 0 w 5143"/>
                    <a:gd name="connsiteY1" fmla="*/ 1810 h 5048"/>
                    <a:gd name="connsiteX2" fmla="*/ 1619 w 5143"/>
                    <a:gd name="connsiteY2" fmla="*/ 3048 h 5048"/>
                    <a:gd name="connsiteX3" fmla="*/ 857 w 5143"/>
                    <a:gd name="connsiteY3" fmla="*/ 4858 h 5048"/>
                    <a:gd name="connsiteX4" fmla="*/ 2476 w 5143"/>
                    <a:gd name="connsiteY4" fmla="*/ 3715 h 5048"/>
                    <a:gd name="connsiteX5" fmla="*/ 4000 w 5143"/>
                    <a:gd name="connsiteY5" fmla="*/ 5048 h 5048"/>
                    <a:gd name="connsiteX6" fmla="*/ 3429 w 5143"/>
                    <a:gd name="connsiteY6" fmla="*/ 3143 h 5048"/>
                    <a:gd name="connsiteX7" fmla="*/ 5143 w 5143"/>
                    <a:gd name="connsiteY7" fmla="*/ 2096 h 5048"/>
                    <a:gd name="connsiteX8" fmla="*/ 3143 w 5143"/>
                    <a:gd name="connsiteY8" fmla="*/ 2000 h 5048"/>
                    <a:gd name="connsiteX9" fmla="*/ 2667 w 5143"/>
                    <a:gd name="connsiteY9" fmla="*/ 0 h 5048"/>
                    <a:gd name="connsiteX10" fmla="*/ 2000 w 5143"/>
                    <a:gd name="connsiteY10" fmla="*/ 1905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048">
                      <a:moveTo>
                        <a:pt x="2000" y="1905"/>
                      </a:moveTo>
                      <a:lnTo>
                        <a:pt x="0" y="1810"/>
                      </a:lnTo>
                      <a:lnTo>
                        <a:pt x="1619" y="3048"/>
                      </a:lnTo>
                      <a:lnTo>
                        <a:pt x="857" y="4858"/>
                      </a:lnTo>
                      <a:lnTo>
                        <a:pt x="2476" y="3715"/>
                      </a:lnTo>
                      <a:lnTo>
                        <a:pt x="4000" y="5048"/>
                      </a:lnTo>
                      <a:lnTo>
                        <a:pt x="3429" y="3143"/>
                      </a:lnTo>
                      <a:lnTo>
                        <a:pt x="5143" y="2096"/>
                      </a:lnTo>
                      <a:lnTo>
                        <a:pt x="3143" y="2000"/>
                      </a:lnTo>
                      <a:lnTo>
                        <a:pt x="2667" y="0"/>
                      </a:lnTo>
                      <a:lnTo>
                        <a:pt x="200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0" name="Freeform: Shape 1959">
                  <a:extLst>
                    <a:ext uri="{FF2B5EF4-FFF2-40B4-BE49-F238E27FC236}">
                      <a16:creationId xmlns:a16="http://schemas.microsoft.com/office/drawing/2014/main" id="{F60E51FF-4146-5DD3-03A5-70783C5D5598}"/>
                    </a:ext>
                  </a:extLst>
                </p:cNvPr>
                <p:cNvSpPr/>
                <p:nvPr/>
              </p:nvSpPr>
              <p:spPr>
                <a:xfrm>
                  <a:off x="12928941" y="1672834"/>
                  <a:ext cx="5047" cy="5238"/>
                </a:xfrm>
                <a:custGeom>
                  <a:avLst/>
                  <a:gdLst>
                    <a:gd name="connsiteX0" fmla="*/ 2095 w 5047"/>
                    <a:gd name="connsiteY0" fmla="*/ 1619 h 5238"/>
                    <a:gd name="connsiteX1" fmla="*/ 191 w 5047"/>
                    <a:gd name="connsiteY1" fmla="*/ 857 h 5238"/>
                    <a:gd name="connsiteX2" fmla="*/ 1334 w 5047"/>
                    <a:gd name="connsiteY2" fmla="*/ 2572 h 5238"/>
                    <a:gd name="connsiteX3" fmla="*/ 0 w 5047"/>
                    <a:gd name="connsiteY3" fmla="*/ 4096 h 5238"/>
                    <a:gd name="connsiteX4" fmla="*/ 2000 w 5047"/>
                    <a:gd name="connsiteY4" fmla="*/ 3524 h 5238"/>
                    <a:gd name="connsiteX5" fmla="*/ 3048 w 5047"/>
                    <a:gd name="connsiteY5" fmla="*/ 5239 h 5238"/>
                    <a:gd name="connsiteX6" fmla="*/ 3143 w 5047"/>
                    <a:gd name="connsiteY6" fmla="*/ 3239 h 5238"/>
                    <a:gd name="connsiteX7" fmla="*/ 5048 w 5047"/>
                    <a:gd name="connsiteY7" fmla="*/ 2762 h 5238"/>
                    <a:gd name="connsiteX8" fmla="*/ 3143 w 5047"/>
                    <a:gd name="connsiteY8" fmla="*/ 2096 h 5238"/>
                    <a:gd name="connsiteX9" fmla="*/ 3334 w 5047"/>
                    <a:gd name="connsiteY9" fmla="*/ 0 h 5238"/>
                    <a:gd name="connsiteX10" fmla="*/ 2095 w 5047"/>
                    <a:gd name="connsiteY10" fmla="*/ 1619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7" h="5238">
                      <a:moveTo>
                        <a:pt x="2095" y="1619"/>
                      </a:move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lnTo>
                        <a:pt x="3048" y="5239"/>
                      </a:lnTo>
                      <a:lnTo>
                        <a:pt x="3143" y="3239"/>
                      </a:lnTo>
                      <a:lnTo>
                        <a:pt x="5048" y="2762"/>
                      </a:lnTo>
                      <a:lnTo>
                        <a:pt x="3143" y="2096"/>
                      </a:lnTo>
                      <a:lnTo>
                        <a:pt x="3334" y="0"/>
                      </a:lnTo>
                      <a:lnTo>
                        <a:pt x="2095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1" name="Freeform: Shape 1960">
                  <a:extLst>
                    <a:ext uri="{FF2B5EF4-FFF2-40B4-BE49-F238E27FC236}">
                      <a16:creationId xmlns:a16="http://schemas.microsoft.com/office/drawing/2014/main" id="{7F02CFB6-3668-2CFF-D8C4-42ABF17E3C71}"/>
                    </a:ext>
                  </a:extLst>
                </p:cNvPr>
                <p:cNvSpPr/>
                <p:nvPr/>
              </p:nvSpPr>
              <p:spPr>
                <a:xfrm>
                  <a:off x="12892365" y="1685502"/>
                  <a:ext cx="5143" cy="5334"/>
                </a:xfrm>
                <a:custGeom>
                  <a:avLst/>
                  <a:gdLst>
                    <a:gd name="connsiteX0" fmla="*/ 3143 w 5143"/>
                    <a:gd name="connsiteY0" fmla="*/ 1810 h 5334"/>
                    <a:gd name="connsiteX1" fmla="*/ 2096 w 5143"/>
                    <a:gd name="connsiteY1" fmla="*/ 0 h 5334"/>
                    <a:gd name="connsiteX2" fmla="*/ 2000 w 5143"/>
                    <a:gd name="connsiteY2" fmla="*/ 2096 h 5334"/>
                    <a:gd name="connsiteX3" fmla="*/ 0 w 5143"/>
                    <a:gd name="connsiteY3" fmla="*/ 2572 h 5334"/>
                    <a:gd name="connsiteX4" fmla="*/ 2000 w 5143"/>
                    <a:gd name="connsiteY4" fmla="*/ 3239 h 5334"/>
                    <a:gd name="connsiteX5" fmla="*/ 1810 w 5143"/>
                    <a:gd name="connsiteY5" fmla="*/ 5334 h 5334"/>
                    <a:gd name="connsiteX6" fmla="*/ 3048 w 5143"/>
                    <a:gd name="connsiteY6" fmla="*/ 3715 h 5334"/>
                    <a:gd name="connsiteX7" fmla="*/ 4953 w 5143"/>
                    <a:gd name="connsiteY7" fmla="*/ 4477 h 5334"/>
                    <a:gd name="connsiteX8" fmla="*/ 3810 w 5143"/>
                    <a:gd name="connsiteY8" fmla="*/ 2762 h 5334"/>
                    <a:gd name="connsiteX9" fmla="*/ 5144 w 5143"/>
                    <a:gd name="connsiteY9" fmla="*/ 1143 h 5334"/>
                    <a:gd name="connsiteX10" fmla="*/ 3143 w 5143"/>
                    <a:gd name="connsiteY10" fmla="*/ 1810 h 5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334">
                      <a:moveTo>
                        <a:pt x="3143" y="1810"/>
                      </a:moveTo>
                      <a:lnTo>
                        <a:pt x="2096" y="0"/>
                      </a:lnTo>
                      <a:lnTo>
                        <a:pt x="2000" y="2096"/>
                      </a:lnTo>
                      <a:lnTo>
                        <a:pt x="0" y="2572"/>
                      </a:lnTo>
                      <a:lnTo>
                        <a:pt x="2000" y="3239"/>
                      </a:lnTo>
                      <a:lnTo>
                        <a:pt x="1810" y="5334"/>
                      </a:lnTo>
                      <a:lnTo>
                        <a:pt x="3048" y="3715"/>
                      </a:lnTo>
                      <a:lnTo>
                        <a:pt x="4953" y="4477"/>
                      </a:lnTo>
                      <a:lnTo>
                        <a:pt x="3810" y="2762"/>
                      </a:lnTo>
                      <a:lnTo>
                        <a:pt x="5144" y="1143"/>
                      </a:lnTo>
                      <a:lnTo>
                        <a:pt x="314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2" name="Freeform: Shape 1961">
                  <a:extLst>
                    <a:ext uri="{FF2B5EF4-FFF2-40B4-BE49-F238E27FC236}">
                      <a16:creationId xmlns:a16="http://schemas.microsoft.com/office/drawing/2014/main" id="{D908A854-1ADE-5DC5-98A0-E271FF5AD2AF}"/>
                    </a:ext>
                  </a:extLst>
                </p:cNvPr>
                <p:cNvSpPr/>
                <p:nvPr/>
              </p:nvSpPr>
              <p:spPr>
                <a:xfrm>
                  <a:off x="12851407" y="1670738"/>
                  <a:ext cx="5429" cy="5238"/>
                </a:xfrm>
                <a:custGeom>
                  <a:avLst/>
                  <a:gdLst>
                    <a:gd name="connsiteX0" fmla="*/ 3239 w 5429"/>
                    <a:gd name="connsiteY0" fmla="*/ 2096 h 5238"/>
                    <a:gd name="connsiteX1" fmla="*/ 2762 w 5429"/>
                    <a:gd name="connsiteY1" fmla="*/ 0 h 5238"/>
                    <a:gd name="connsiteX2" fmla="*/ 2096 w 5429"/>
                    <a:gd name="connsiteY2" fmla="*/ 2000 h 5238"/>
                    <a:gd name="connsiteX3" fmla="*/ 0 w 5429"/>
                    <a:gd name="connsiteY3" fmla="*/ 1905 h 5238"/>
                    <a:gd name="connsiteX4" fmla="*/ 1619 w 5429"/>
                    <a:gd name="connsiteY4" fmla="*/ 3143 h 5238"/>
                    <a:gd name="connsiteX5" fmla="*/ 858 w 5429"/>
                    <a:gd name="connsiteY5" fmla="*/ 5048 h 5238"/>
                    <a:gd name="connsiteX6" fmla="*/ 2572 w 5429"/>
                    <a:gd name="connsiteY6" fmla="*/ 3905 h 5238"/>
                    <a:gd name="connsiteX7" fmla="*/ 4191 w 5429"/>
                    <a:gd name="connsiteY7" fmla="*/ 5239 h 5238"/>
                    <a:gd name="connsiteX8" fmla="*/ 3620 w 5429"/>
                    <a:gd name="connsiteY8" fmla="*/ 3239 h 5238"/>
                    <a:gd name="connsiteX9" fmla="*/ 5429 w 5429"/>
                    <a:gd name="connsiteY9" fmla="*/ 2096 h 5238"/>
                    <a:gd name="connsiteX10" fmla="*/ 3239 w 5429"/>
                    <a:gd name="connsiteY10" fmla="*/ 2096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238">
                      <a:moveTo>
                        <a:pt x="3239" y="2096"/>
                      </a:moveTo>
                      <a:lnTo>
                        <a:pt x="2762" y="0"/>
                      </a:lnTo>
                      <a:lnTo>
                        <a:pt x="2096" y="2000"/>
                      </a:lnTo>
                      <a:lnTo>
                        <a:pt x="0" y="1905"/>
                      </a:lnTo>
                      <a:lnTo>
                        <a:pt x="1619" y="3143"/>
                      </a:lnTo>
                      <a:lnTo>
                        <a:pt x="858" y="5048"/>
                      </a:lnTo>
                      <a:lnTo>
                        <a:pt x="2572" y="3905"/>
                      </a:lnTo>
                      <a:lnTo>
                        <a:pt x="4191" y="5239"/>
                      </a:lnTo>
                      <a:lnTo>
                        <a:pt x="3620" y="3239"/>
                      </a:lnTo>
                      <a:lnTo>
                        <a:pt x="5429" y="2096"/>
                      </a:lnTo>
                      <a:lnTo>
                        <a:pt x="3239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3" name="Freeform: Shape 1962">
                  <a:extLst>
                    <a:ext uri="{FF2B5EF4-FFF2-40B4-BE49-F238E27FC236}">
                      <a16:creationId xmlns:a16="http://schemas.microsoft.com/office/drawing/2014/main" id="{3A5A65E5-62A1-7E02-8706-EF2E5FCF9A2B}"/>
                    </a:ext>
                  </a:extLst>
                </p:cNvPr>
                <p:cNvSpPr/>
                <p:nvPr/>
              </p:nvSpPr>
              <p:spPr>
                <a:xfrm>
                  <a:off x="12823880" y="1646735"/>
                  <a:ext cx="5239" cy="5429"/>
                </a:xfrm>
                <a:custGeom>
                  <a:avLst/>
                  <a:gdLst>
                    <a:gd name="connsiteX0" fmla="*/ 3239 w 5239"/>
                    <a:gd name="connsiteY0" fmla="*/ 2096 h 5429"/>
                    <a:gd name="connsiteX1" fmla="*/ 3334 w 5239"/>
                    <a:gd name="connsiteY1" fmla="*/ 0 h 5429"/>
                    <a:gd name="connsiteX2" fmla="*/ 2096 w 5239"/>
                    <a:gd name="connsiteY2" fmla="*/ 1715 h 5429"/>
                    <a:gd name="connsiteX3" fmla="*/ 95 w 5239"/>
                    <a:gd name="connsiteY3" fmla="*/ 953 h 5429"/>
                    <a:gd name="connsiteX4" fmla="*/ 1334 w 5239"/>
                    <a:gd name="connsiteY4" fmla="*/ 2667 h 5429"/>
                    <a:gd name="connsiteX5" fmla="*/ 0 w 5239"/>
                    <a:gd name="connsiteY5" fmla="*/ 4286 h 5429"/>
                    <a:gd name="connsiteX6" fmla="*/ 2000 w 5239"/>
                    <a:gd name="connsiteY6" fmla="*/ 3620 h 5429"/>
                    <a:gd name="connsiteX7" fmla="*/ 3143 w 5239"/>
                    <a:gd name="connsiteY7" fmla="*/ 5429 h 5429"/>
                    <a:gd name="connsiteX8" fmla="*/ 3143 w 5239"/>
                    <a:gd name="connsiteY8" fmla="*/ 3334 h 5429"/>
                    <a:gd name="connsiteX9" fmla="*/ 5239 w 5239"/>
                    <a:gd name="connsiteY9" fmla="*/ 2857 h 5429"/>
                    <a:gd name="connsiteX10" fmla="*/ 3239 w 5239"/>
                    <a:gd name="connsiteY10" fmla="*/ 2096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9" h="5429">
                      <a:moveTo>
                        <a:pt x="3239" y="2096"/>
                      </a:moveTo>
                      <a:lnTo>
                        <a:pt x="3334" y="0"/>
                      </a:lnTo>
                      <a:lnTo>
                        <a:pt x="2096" y="1715"/>
                      </a:lnTo>
                      <a:lnTo>
                        <a:pt x="95" y="953"/>
                      </a:lnTo>
                      <a:lnTo>
                        <a:pt x="1334" y="2667"/>
                      </a:lnTo>
                      <a:lnTo>
                        <a:pt x="0" y="4286"/>
                      </a:lnTo>
                      <a:lnTo>
                        <a:pt x="2000" y="3620"/>
                      </a:lnTo>
                      <a:lnTo>
                        <a:pt x="3143" y="5429"/>
                      </a:lnTo>
                      <a:lnTo>
                        <a:pt x="3143" y="3334"/>
                      </a:lnTo>
                      <a:lnTo>
                        <a:pt x="5239" y="2857"/>
                      </a:lnTo>
                      <a:lnTo>
                        <a:pt x="3239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4" name="Freeform: Shape 1963">
                  <a:extLst>
                    <a:ext uri="{FF2B5EF4-FFF2-40B4-BE49-F238E27FC236}">
                      <a16:creationId xmlns:a16="http://schemas.microsoft.com/office/drawing/2014/main" id="{1D46B01C-DA66-8E54-ECE6-3B77E9B1C693}"/>
                    </a:ext>
                  </a:extLst>
                </p:cNvPr>
                <p:cNvSpPr/>
                <p:nvPr/>
              </p:nvSpPr>
              <p:spPr>
                <a:xfrm>
                  <a:off x="12795782" y="1620447"/>
                  <a:ext cx="5524" cy="5333"/>
                </a:xfrm>
                <a:custGeom>
                  <a:avLst/>
                  <a:gdLst>
                    <a:gd name="connsiteX0" fmla="*/ 3810 w 5524"/>
                    <a:gd name="connsiteY0" fmla="*/ 2096 h 5333"/>
                    <a:gd name="connsiteX1" fmla="*/ 4572 w 5524"/>
                    <a:gd name="connsiteY1" fmla="*/ 95 h 5333"/>
                    <a:gd name="connsiteX2" fmla="*/ 2857 w 5524"/>
                    <a:gd name="connsiteY2" fmla="*/ 1333 h 5333"/>
                    <a:gd name="connsiteX3" fmla="*/ 1143 w 5524"/>
                    <a:gd name="connsiteY3" fmla="*/ 0 h 5333"/>
                    <a:gd name="connsiteX4" fmla="*/ 1810 w 5524"/>
                    <a:gd name="connsiteY4" fmla="*/ 2000 h 5333"/>
                    <a:gd name="connsiteX5" fmla="*/ 0 w 5524"/>
                    <a:gd name="connsiteY5" fmla="*/ 3143 h 5333"/>
                    <a:gd name="connsiteX6" fmla="*/ 2095 w 5524"/>
                    <a:gd name="connsiteY6" fmla="*/ 3239 h 5333"/>
                    <a:gd name="connsiteX7" fmla="*/ 2667 w 5524"/>
                    <a:gd name="connsiteY7" fmla="*/ 5334 h 5333"/>
                    <a:gd name="connsiteX8" fmla="*/ 3334 w 5524"/>
                    <a:gd name="connsiteY8" fmla="*/ 3239 h 5333"/>
                    <a:gd name="connsiteX9" fmla="*/ 5524 w 5524"/>
                    <a:gd name="connsiteY9" fmla="*/ 3429 h 5333"/>
                    <a:gd name="connsiteX10" fmla="*/ 3810 w 5524"/>
                    <a:gd name="connsiteY10" fmla="*/ 2096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333">
                      <a:moveTo>
                        <a:pt x="3810" y="2096"/>
                      </a:moveTo>
                      <a:lnTo>
                        <a:pt x="4572" y="95"/>
                      </a:lnTo>
                      <a:lnTo>
                        <a:pt x="2857" y="1333"/>
                      </a:lnTo>
                      <a:lnTo>
                        <a:pt x="1143" y="0"/>
                      </a:lnTo>
                      <a:lnTo>
                        <a:pt x="1810" y="2000"/>
                      </a:lnTo>
                      <a:lnTo>
                        <a:pt x="0" y="3143"/>
                      </a:lnTo>
                      <a:lnTo>
                        <a:pt x="2095" y="3239"/>
                      </a:lnTo>
                      <a:lnTo>
                        <a:pt x="2667" y="5334"/>
                      </a:lnTo>
                      <a:lnTo>
                        <a:pt x="3334" y="3239"/>
                      </a:lnTo>
                      <a:lnTo>
                        <a:pt x="5524" y="3429"/>
                      </a:lnTo>
                      <a:lnTo>
                        <a:pt x="3810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5" name="Freeform: Shape 1964">
                  <a:extLst>
                    <a:ext uri="{FF2B5EF4-FFF2-40B4-BE49-F238E27FC236}">
                      <a16:creationId xmlns:a16="http://schemas.microsoft.com/office/drawing/2014/main" id="{252D89DD-9A16-9A51-D964-E475CA35E6B3}"/>
                    </a:ext>
                  </a:extLst>
                </p:cNvPr>
                <p:cNvSpPr/>
                <p:nvPr/>
              </p:nvSpPr>
              <p:spPr>
                <a:xfrm>
                  <a:off x="12727297" y="1733318"/>
                  <a:ext cx="5428" cy="5715"/>
                </a:xfrm>
                <a:custGeom>
                  <a:avLst/>
                  <a:gdLst>
                    <a:gd name="connsiteX0" fmla="*/ 3334 w 5428"/>
                    <a:gd name="connsiteY0" fmla="*/ 3524 h 5715"/>
                    <a:gd name="connsiteX1" fmla="*/ 5429 w 5428"/>
                    <a:gd name="connsiteY1" fmla="*/ 2953 h 5715"/>
                    <a:gd name="connsiteX2" fmla="*/ 3334 w 5428"/>
                    <a:gd name="connsiteY2" fmla="*/ 2191 h 5715"/>
                    <a:gd name="connsiteX3" fmla="*/ 3524 w 5428"/>
                    <a:gd name="connsiteY3" fmla="*/ 0 h 5715"/>
                    <a:gd name="connsiteX4" fmla="*/ 2191 w 5428"/>
                    <a:gd name="connsiteY4" fmla="*/ 1810 h 5715"/>
                    <a:gd name="connsiteX5" fmla="*/ 95 w 5428"/>
                    <a:gd name="connsiteY5" fmla="*/ 953 h 5715"/>
                    <a:gd name="connsiteX6" fmla="*/ 1428 w 5428"/>
                    <a:gd name="connsiteY6" fmla="*/ 2762 h 5715"/>
                    <a:gd name="connsiteX7" fmla="*/ 0 w 5428"/>
                    <a:gd name="connsiteY7" fmla="*/ 4477 h 5715"/>
                    <a:gd name="connsiteX8" fmla="*/ 2095 w 5428"/>
                    <a:gd name="connsiteY8" fmla="*/ 3810 h 5715"/>
                    <a:gd name="connsiteX9" fmla="*/ 3238 w 5428"/>
                    <a:gd name="connsiteY9" fmla="*/ 5715 h 5715"/>
                    <a:gd name="connsiteX10" fmla="*/ 3334 w 5428"/>
                    <a:gd name="connsiteY10" fmla="*/ 3524 h 5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8" h="5715">
                      <a:moveTo>
                        <a:pt x="3334" y="3524"/>
                      </a:moveTo>
                      <a:lnTo>
                        <a:pt x="5429" y="2953"/>
                      </a:lnTo>
                      <a:lnTo>
                        <a:pt x="3334" y="2191"/>
                      </a:lnTo>
                      <a:lnTo>
                        <a:pt x="3524" y="0"/>
                      </a:lnTo>
                      <a:lnTo>
                        <a:pt x="2191" y="1810"/>
                      </a:lnTo>
                      <a:lnTo>
                        <a:pt x="95" y="953"/>
                      </a:lnTo>
                      <a:lnTo>
                        <a:pt x="1428" y="2762"/>
                      </a:lnTo>
                      <a:lnTo>
                        <a:pt x="0" y="4477"/>
                      </a:lnTo>
                      <a:lnTo>
                        <a:pt x="2095" y="3810"/>
                      </a:lnTo>
                      <a:lnTo>
                        <a:pt x="3238" y="5715"/>
                      </a:lnTo>
                      <a:lnTo>
                        <a:pt x="3334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6" name="Freeform: Shape 1965">
                  <a:extLst>
                    <a:ext uri="{FF2B5EF4-FFF2-40B4-BE49-F238E27FC236}">
                      <a16:creationId xmlns:a16="http://schemas.microsoft.com/office/drawing/2014/main" id="{CD99D19E-542F-EB98-2F5F-4C1BE0A1D6B7}"/>
                    </a:ext>
                  </a:extLst>
                </p:cNvPr>
                <p:cNvSpPr/>
                <p:nvPr/>
              </p:nvSpPr>
              <p:spPr>
                <a:xfrm>
                  <a:off x="12696340" y="1672453"/>
                  <a:ext cx="5714" cy="5524"/>
                </a:xfrm>
                <a:custGeom>
                  <a:avLst/>
                  <a:gdLst>
                    <a:gd name="connsiteX0" fmla="*/ 3429 w 5714"/>
                    <a:gd name="connsiteY0" fmla="*/ 3429 h 5524"/>
                    <a:gd name="connsiteX1" fmla="*/ 5715 w 5714"/>
                    <a:gd name="connsiteY1" fmla="*/ 3524 h 5524"/>
                    <a:gd name="connsiteX2" fmla="*/ 3905 w 5714"/>
                    <a:gd name="connsiteY2" fmla="*/ 2191 h 5524"/>
                    <a:gd name="connsiteX3" fmla="*/ 4763 w 5714"/>
                    <a:gd name="connsiteY3" fmla="*/ 95 h 5524"/>
                    <a:gd name="connsiteX4" fmla="*/ 2953 w 5714"/>
                    <a:gd name="connsiteY4" fmla="*/ 1429 h 5524"/>
                    <a:gd name="connsiteX5" fmla="*/ 1238 w 5714"/>
                    <a:gd name="connsiteY5" fmla="*/ 0 h 5524"/>
                    <a:gd name="connsiteX6" fmla="*/ 1905 w 5714"/>
                    <a:gd name="connsiteY6" fmla="*/ 2096 h 5524"/>
                    <a:gd name="connsiteX7" fmla="*/ 0 w 5714"/>
                    <a:gd name="connsiteY7" fmla="*/ 3239 h 5524"/>
                    <a:gd name="connsiteX8" fmla="*/ 2191 w 5714"/>
                    <a:gd name="connsiteY8" fmla="*/ 3334 h 5524"/>
                    <a:gd name="connsiteX9" fmla="*/ 2762 w 5714"/>
                    <a:gd name="connsiteY9" fmla="*/ 5525 h 5524"/>
                    <a:gd name="connsiteX10" fmla="*/ 3429 w 5714"/>
                    <a:gd name="connsiteY10" fmla="*/ 3429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4" h="5524">
                      <a:moveTo>
                        <a:pt x="3429" y="3429"/>
                      </a:moveTo>
                      <a:lnTo>
                        <a:pt x="5715" y="3524"/>
                      </a:lnTo>
                      <a:lnTo>
                        <a:pt x="3905" y="2191"/>
                      </a:lnTo>
                      <a:lnTo>
                        <a:pt x="4763" y="95"/>
                      </a:lnTo>
                      <a:lnTo>
                        <a:pt x="2953" y="1429"/>
                      </a:lnTo>
                      <a:lnTo>
                        <a:pt x="1238" y="0"/>
                      </a:lnTo>
                      <a:lnTo>
                        <a:pt x="1905" y="2096"/>
                      </a:lnTo>
                      <a:lnTo>
                        <a:pt x="0" y="3239"/>
                      </a:lnTo>
                      <a:lnTo>
                        <a:pt x="2191" y="3334"/>
                      </a:lnTo>
                      <a:lnTo>
                        <a:pt x="2762" y="5525"/>
                      </a:lnTo>
                      <a:lnTo>
                        <a:pt x="3429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7" name="Freeform: Shape 1966">
                  <a:extLst>
                    <a:ext uri="{FF2B5EF4-FFF2-40B4-BE49-F238E27FC236}">
                      <a16:creationId xmlns:a16="http://schemas.microsoft.com/office/drawing/2014/main" id="{79DD48C9-2981-2AF7-0787-2EC67A2B875D}"/>
                    </a:ext>
                  </a:extLst>
                </p:cNvPr>
                <p:cNvSpPr/>
                <p:nvPr/>
              </p:nvSpPr>
              <p:spPr>
                <a:xfrm>
                  <a:off x="12642619" y="1646831"/>
                  <a:ext cx="5810" cy="5619"/>
                </a:xfrm>
                <a:custGeom>
                  <a:avLst/>
                  <a:gdLst>
                    <a:gd name="connsiteX0" fmla="*/ 2762 w 5810"/>
                    <a:gd name="connsiteY0" fmla="*/ 4191 h 5619"/>
                    <a:gd name="connsiteX1" fmla="*/ 4476 w 5810"/>
                    <a:gd name="connsiteY1" fmla="*/ 5620 h 5619"/>
                    <a:gd name="connsiteX2" fmla="*/ 3905 w 5810"/>
                    <a:gd name="connsiteY2" fmla="*/ 3429 h 5619"/>
                    <a:gd name="connsiteX3" fmla="*/ 5810 w 5810"/>
                    <a:gd name="connsiteY3" fmla="*/ 2191 h 5619"/>
                    <a:gd name="connsiteX4" fmla="*/ 3524 w 5810"/>
                    <a:gd name="connsiteY4" fmla="*/ 2191 h 5619"/>
                    <a:gd name="connsiteX5" fmla="*/ 2953 w 5810"/>
                    <a:gd name="connsiteY5" fmla="*/ 0 h 5619"/>
                    <a:gd name="connsiteX6" fmla="*/ 2191 w 5810"/>
                    <a:gd name="connsiteY6" fmla="*/ 2095 h 5619"/>
                    <a:gd name="connsiteX7" fmla="*/ 0 w 5810"/>
                    <a:gd name="connsiteY7" fmla="*/ 2000 h 5619"/>
                    <a:gd name="connsiteX8" fmla="*/ 1810 w 5810"/>
                    <a:gd name="connsiteY8" fmla="*/ 3334 h 5619"/>
                    <a:gd name="connsiteX9" fmla="*/ 857 w 5810"/>
                    <a:gd name="connsiteY9" fmla="*/ 5429 h 5619"/>
                    <a:gd name="connsiteX10" fmla="*/ 2762 w 5810"/>
                    <a:gd name="connsiteY10" fmla="*/ 4191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5619">
                      <a:moveTo>
                        <a:pt x="2762" y="4191"/>
                      </a:moveTo>
                      <a:lnTo>
                        <a:pt x="4476" y="5620"/>
                      </a:lnTo>
                      <a:lnTo>
                        <a:pt x="3905" y="3429"/>
                      </a:lnTo>
                      <a:lnTo>
                        <a:pt x="5810" y="2191"/>
                      </a:lnTo>
                      <a:lnTo>
                        <a:pt x="3524" y="2191"/>
                      </a:lnTo>
                      <a:lnTo>
                        <a:pt x="2953" y="0"/>
                      </a:lnTo>
                      <a:lnTo>
                        <a:pt x="2191" y="2095"/>
                      </a:lnTo>
                      <a:lnTo>
                        <a:pt x="0" y="2000"/>
                      </a:lnTo>
                      <a:lnTo>
                        <a:pt x="1810" y="3334"/>
                      </a:lnTo>
                      <a:lnTo>
                        <a:pt x="857" y="5429"/>
                      </a:lnTo>
                      <a:lnTo>
                        <a:pt x="2762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8" name="Freeform: Shape 1967">
                  <a:extLst>
                    <a:ext uri="{FF2B5EF4-FFF2-40B4-BE49-F238E27FC236}">
                      <a16:creationId xmlns:a16="http://schemas.microsoft.com/office/drawing/2014/main" id="{1E57349C-5A39-D7C1-7F59-66D40F24EA98}"/>
                    </a:ext>
                  </a:extLst>
                </p:cNvPr>
                <p:cNvSpPr/>
                <p:nvPr/>
              </p:nvSpPr>
              <p:spPr>
                <a:xfrm>
                  <a:off x="12630332" y="1804279"/>
                  <a:ext cx="5620" cy="5905"/>
                </a:xfrm>
                <a:custGeom>
                  <a:avLst/>
                  <a:gdLst>
                    <a:gd name="connsiteX0" fmla="*/ 2191 w 5620"/>
                    <a:gd name="connsiteY0" fmla="*/ 3905 h 5905"/>
                    <a:gd name="connsiteX1" fmla="*/ 3334 w 5620"/>
                    <a:gd name="connsiteY1" fmla="*/ 5905 h 5905"/>
                    <a:gd name="connsiteX2" fmla="*/ 3429 w 5620"/>
                    <a:gd name="connsiteY2" fmla="*/ 3619 h 5905"/>
                    <a:gd name="connsiteX3" fmla="*/ 5620 w 5620"/>
                    <a:gd name="connsiteY3" fmla="*/ 3048 h 5905"/>
                    <a:gd name="connsiteX4" fmla="*/ 3525 w 5620"/>
                    <a:gd name="connsiteY4" fmla="*/ 2286 h 5905"/>
                    <a:gd name="connsiteX5" fmla="*/ 3620 w 5620"/>
                    <a:gd name="connsiteY5" fmla="*/ 0 h 5905"/>
                    <a:gd name="connsiteX6" fmla="*/ 2286 w 5620"/>
                    <a:gd name="connsiteY6" fmla="*/ 1810 h 5905"/>
                    <a:gd name="connsiteX7" fmla="*/ 95 w 5620"/>
                    <a:gd name="connsiteY7" fmla="*/ 952 h 5905"/>
                    <a:gd name="connsiteX8" fmla="*/ 1429 w 5620"/>
                    <a:gd name="connsiteY8" fmla="*/ 2857 h 5905"/>
                    <a:gd name="connsiteX9" fmla="*/ 0 w 5620"/>
                    <a:gd name="connsiteY9" fmla="*/ 4572 h 5905"/>
                    <a:gd name="connsiteX10" fmla="*/ 2191 w 5620"/>
                    <a:gd name="connsiteY10" fmla="*/ 3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20" h="5905">
                      <a:moveTo>
                        <a:pt x="2191" y="3905"/>
                      </a:moveTo>
                      <a:lnTo>
                        <a:pt x="3334" y="5905"/>
                      </a:lnTo>
                      <a:lnTo>
                        <a:pt x="3429" y="3619"/>
                      </a:lnTo>
                      <a:lnTo>
                        <a:pt x="5620" y="3048"/>
                      </a:lnTo>
                      <a:lnTo>
                        <a:pt x="3525" y="2286"/>
                      </a:lnTo>
                      <a:lnTo>
                        <a:pt x="3620" y="0"/>
                      </a:lnTo>
                      <a:lnTo>
                        <a:pt x="2286" y="1810"/>
                      </a:lnTo>
                      <a:lnTo>
                        <a:pt x="95" y="952"/>
                      </a:lnTo>
                      <a:lnTo>
                        <a:pt x="1429" y="2857"/>
                      </a:lnTo>
                      <a:lnTo>
                        <a:pt x="0" y="4572"/>
                      </a:lnTo>
                      <a:lnTo>
                        <a:pt x="219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69" name="Freeform: Shape 1968">
                  <a:extLst>
                    <a:ext uri="{FF2B5EF4-FFF2-40B4-BE49-F238E27FC236}">
                      <a16:creationId xmlns:a16="http://schemas.microsoft.com/office/drawing/2014/main" id="{EDFD47BE-3BE5-C52A-68C4-D2E7BE1A7D4B}"/>
                    </a:ext>
                  </a:extLst>
                </p:cNvPr>
                <p:cNvSpPr/>
                <p:nvPr/>
              </p:nvSpPr>
              <p:spPr>
                <a:xfrm>
                  <a:off x="12569563" y="1700456"/>
                  <a:ext cx="5810" cy="6096"/>
                </a:xfrm>
                <a:custGeom>
                  <a:avLst/>
                  <a:gdLst>
                    <a:gd name="connsiteX0" fmla="*/ 2191 w 5810"/>
                    <a:gd name="connsiteY0" fmla="*/ 3715 h 6096"/>
                    <a:gd name="connsiteX1" fmla="*/ 2095 w 5810"/>
                    <a:gd name="connsiteY1" fmla="*/ 6096 h 6096"/>
                    <a:gd name="connsiteX2" fmla="*/ 3524 w 5810"/>
                    <a:gd name="connsiteY2" fmla="*/ 4191 h 6096"/>
                    <a:gd name="connsiteX3" fmla="*/ 5715 w 5810"/>
                    <a:gd name="connsiteY3" fmla="*/ 5048 h 6096"/>
                    <a:gd name="connsiteX4" fmla="*/ 4286 w 5810"/>
                    <a:gd name="connsiteY4" fmla="*/ 3143 h 6096"/>
                    <a:gd name="connsiteX5" fmla="*/ 5810 w 5810"/>
                    <a:gd name="connsiteY5" fmla="*/ 1334 h 6096"/>
                    <a:gd name="connsiteX6" fmla="*/ 3619 w 5810"/>
                    <a:gd name="connsiteY6" fmla="*/ 2000 h 6096"/>
                    <a:gd name="connsiteX7" fmla="*/ 2381 w 5810"/>
                    <a:gd name="connsiteY7" fmla="*/ 0 h 6096"/>
                    <a:gd name="connsiteX8" fmla="*/ 2286 w 5810"/>
                    <a:gd name="connsiteY8" fmla="*/ 2381 h 6096"/>
                    <a:gd name="connsiteX9" fmla="*/ 0 w 5810"/>
                    <a:gd name="connsiteY9" fmla="*/ 2953 h 6096"/>
                    <a:gd name="connsiteX10" fmla="*/ 2191 w 5810"/>
                    <a:gd name="connsiteY10" fmla="*/ 3715 h 6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96">
                      <a:moveTo>
                        <a:pt x="2191" y="3715"/>
                      </a:moveTo>
                      <a:lnTo>
                        <a:pt x="2095" y="6096"/>
                      </a:lnTo>
                      <a:lnTo>
                        <a:pt x="3524" y="4191"/>
                      </a:lnTo>
                      <a:lnTo>
                        <a:pt x="5715" y="5048"/>
                      </a:lnTo>
                      <a:lnTo>
                        <a:pt x="4286" y="3143"/>
                      </a:lnTo>
                      <a:lnTo>
                        <a:pt x="5810" y="1334"/>
                      </a:lnTo>
                      <a:lnTo>
                        <a:pt x="3619" y="2000"/>
                      </a:lnTo>
                      <a:lnTo>
                        <a:pt x="2381" y="0"/>
                      </a:lnTo>
                      <a:lnTo>
                        <a:pt x="2286" y="2381"/>
                      </a:lnTo>
                      <a:lnTo>
                        <a:pt x="0" y="2953"/>
                      </a:lnTo>
                      <a:lnTo>
                        <a:pt x="219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0" name="Freeform: Shape 1969">
                  <a:extLst>
                    <a:ext uri="{FF2B5EF4-FFF2-40B4-BE49-F238E27FC236}">
                      <a16:creationId xmlns:a16="http://schemas.microsoft.com/office/drawing/2014/main" id="{D9001720-DA56-E74E-3452-29F9A594F658}"/>
                    </a:ext>
                  </a:extLst>
                </p:cNvPr>
                <p:cNvSpPr/>
                <p:nvPr/>
              </p:nvSpPr>
              <p:spPr>
                <a:xfrm>
                  <a:off x="12533939" y="1592348"/>
                  <a:ext cx="6096" cy="5905"/>
                </a:xfrm>
                <a:custGeom>
                  <a:avLst/>
                  <a:gdLst>
                    <a:gd name="connsiteX0" fmla="*/ 1810 w 6096"/>
                    <a:gd name="connsiteY0" fmla="*/ 3524 h 5905"/>
                    <a:gd name="connsiteX1" fmla="*/ 953 w 6096"/>
                    <a:gd name="connsiteY1" fmla="*/ 5715 h 5905"/>
                    <a:gd name="connsiteX2" fmla="*/ 2953 w 6096"/>
                    <a:gd name="connsiteY2" fmla="*/ 4381 h 5905"/>
                    <a:gd name="connsiteX3" fmla="*/ 4763 w 6096"/>
                    <a:gd name="connsiteY3" fmla="*/ 5905 h 5905"/>
                    <a:gd name="connsiteX4" fmla="*/ 4001 w 6096"/>
                    <a:gd name="connsiteY4" fmla="*/ 3620 h 5905"/>
                    <a:gd name="connsiteX5" fmla="*/ 6096 w 6096"/>
                    <a:gd name="connsiteY5" fmla="*/ 2381 h 5905"/>
                    <a:gd name="connsiteX6" fmla="*/ 3715 w 6096"/>
                    <a:gd name="connsiteY6" fmla="*/ 2286 h 5905"/>
                    <a:gd name="connsiteX7" fmla="*/ 3143 w 6096"/>
                    <a:gd name="connsiteY7" fmla="*/ 0 h 5905"/>
                    <a:gd name="connsiteX8" fmla="*/ 2381 w 6096"/>
                    <a:gd name="connsiteY8" fmla="*/ 2286 h 5905"/>
                    <a:gd name="connsiteX9" fmla="*/ 0 w 6096"/>
                    <a:gd name="connsiteY9" fmla="*/ 2096 h 5905"/>
                    <a:gd name="connsiteX10" fmla="*/ 1810 w 6096"/>
                    <a:gd name="connsiteY10" fmla="*/ 3524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5905">
                      <a:moveTo>
                        <a:pt x="1810" y="3524"/>
                      </a:moveTo>
                      <a:lnTo>
                        <a:pt x="953" y="5715"/>
                      </a:lnTo>
                      <a:lnTo>
                        <a:pt x="2953" y="4381"/>
                      </a:lnTo>
                      <a:lnTo>
                        <a:pt x="4763" y="5905"/>
                      </a:lnTo>
                      <a:lnTo>
                        <a:pt x="4001" y="3620"/>
                      </a:lnTo>
                      <a:lnTo>
                        <a:pt x="6096" y="2381"/>
                      </a:lnTo>
                      <a:lnTo>
                        <a:pt x="3715" y="2286"/>
                      </a:lnTo>
                      <a:lnTo>
                        <a:pt x="3143" y="0"/>
                      </a:lnTo>
                      <a:lnTo>
                        <a:pt x="2381" y="2286"/>
                      </a:lnTo>
                      <a:lnTo>
                        <a:pt x="0" y="2096"/>
                      </a:lnTo>
                      <a:lnTo>
                        <a:pt x="181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1" name="Freeform: Shape 1970">
                  <a:extLst>
                    <a:ext uri="{FF2B5EF4-FFF2-40B4-BE49-F238E27FC236}">
                      <a16:creationId xmlns:a16="http://schemas.microsoft.com/office/drawing/2014/main" id="{8A01591A-742C-7FD1-0710-9CFEA6EE2E9F}"/>
                    </a:ext>
                  </a:extLst>
                </p:cNvPr>
                <p:cNvSpPr/>
                <p:nvPr/>
              </p:nvSpPr>
              <p:spPr>
                <a:xfrm>
                  <a:off x="12480218" y="1644164"/>
                  <a:ext cx="6190" cy="6000"/>
                </a:xfrm>
                <a:custGeom>
                  <a:avLst/>
                  <a:gdLst>
                    <a:gd name="connsiteX0" fmla="*/ 2000 w 6190"/>
                    <a:gd name="connsiteY0" fmla="*/ 2381 h 6000"/>
                    <a:gd name="connsiteX1" fmla="*/ 0 w 6190"/>
                    <a:gd name="connsiteY1" fmla="*/ 3620 h 6000"/>
                    <a:gd name="connsiteX2" fmla="*/ 2381 w 6190"/>
                    <a:gd name="connsiteY2" fmla="*/ 3715 h 6000"/>
                    <a:gd name="connsiteX3" fmla="*/ 2953 w 6190"/>
                    <a:gd name="connsiteY3" fmla="*/ 6001 h 6000"/>
                    <a:gd name="connsiteX4" fmla="*/ 3810 w 6190"/>
                    <a:gd name="connsiteY4" fmla="*/ 3715 h 6000"/>
                    <a:gd name="connsiteX5" fmla="*/ 6191 w 6190"/>
                    <a:gd name="connsiteY5" fmla="*/ 3905 h 6000"/>
                    <a:gd name="connsiteX6" fmla="*/ 4286 w 6190"/>
                    <a:gd name="connsiteY6" fmla="*/ 2477 h 6000"/>
                    <a:gd name="connsiteX7" fmla="*/ 5143 w 6190"/>
                    <a:gd name="connsiteY7" fmla="*/ 191 h 6000"/>
                    <a:gd name="connsiteX8" fmla="*/ 3143 w 6190"/>
                    <a:gd name="connsiteY8" fmla="*/ 1619 h 6000"/>
                    <a:gd name="connsiteX9" fmla="*/ 1333 w 6190"/>
                    <a:gd name="connsiteY9" fmla="*/ 0 h 6000"/>
                    <a:gd name="connsiteX10" fmla="*/ 2000 w 6190"/>
                    <a:gd name="connsiteY10" fmla="*/ 2381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0" h="6000">
                      <a:moveTo>
                        <a:pt x="2000" y="2381"/>
                      </a:moveTo>
                      <a:lnTo>
                        <a:pt x="0" y="3620"/>
                      </a:lnTo>
                      <a:lnTo>
                        <a:pt x="2381" y="3715"/>
                      </a:lnTo>
                      <a:lnTo>
                        <a:pt x="2953" y="6001"/>
                      </a:lnTo>
                      <a:lnTo>
                        <a:pt x="3810" y="3715"/>
                      </a:lnTo>
                      <a:lnTo>
                        <a:pt x="6191" y="3905"/>
                      </a:lnTo>
                      <a:lnTo>
                        <a:pt x="4286" y="2477"/>
                      </a:lnTo>
                      <a:lnTo>
                        <a:pt x="5143" y="191"/>
                      </a:lnTo>
                      <a:lnTo>
                        <a:pt x="3143" y="1619"/>
                      </a:lnTo>
                      <a:lnTo>
                        <a:pt x="1333" y="0"/>
                      </a:lnTo>
                      <a:lnTo>
                        <a:pt x="2000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2" name="Freeform: Shape 1971">
                  <a:extLst>
                    <a:ext uri="{FF2B5EF4-FFF2-40B4-BE49-F238E27FC236}">
                      <a16:creationId xmlns:a16="http://schemas.microsoft.com/office/drawing/2014/main" id="{4401A41E-2B05-9F21-222B-D4A1B738C871}"/>
                    </a:ext>
                  </a:extLst>
                </p:cNvPr>
                <p:cNvSpPr/>
                <p:nvPr/>
              </p:nvSpPr>
              <p:spPr>
                <a:xfrm>
                  <a:off x="12470312" y="1744272"/>
                  <a:ext cx="6096" cy="6286"/>
                </a:xfrm>
                <a:custGeom>
                  <a:avLst/>
                  <a:gdLst>
                    <a:gd name="connsiteX0" fmla="*/ 2381 w 6096"/>
                    <a:gd name="connsiteY0" fmla="*/ 2476 h 6286"/>
                    <a:gd name="connsiteX1" fmla="*/ 0 w 6096"/>
                    <a:gd name="connsiteY1" fmla="*/ 3048 h 6286"/>
                    <a:gd name="connsiteX2" fmla="*/ 2286 w 6096"/>
                    <a:gd name="connsiteY2" fmla="*/ 3810 h 6286"/>
                    <a:gd name="connsiteX3" fmla="*/ 2096 w 6096"/>
                    <a:gd name="connsiteY3" fmla="*/ 6286 h 6286"/>
                    <a:gd name="connsiteX4" fmla="*/ 3620 w 6096"/>
                    <a:gd name="connsiteY4" fmla="*/ 4381 h 6286"/>
                    <a:gd name="connsiteX5" fmla="*/ 5905 w 6096"/>
                    <a:gd name="connsiteY5" fmla="*/ 5239 h 6286"/>
                    <a:gd name="connsiteX6" fmla="*/ 4477 w 6096"/>
                    <a:gd name="connsiteY6" fmla="*/ 3239 h 6286"/>
                    <a:gd name="connsiteX7" fmla="*/ 6096 w 6096"/>
                    <a:gd name="connsiteY7" fmla="*/ 1429 h 6286"/>
                    <a:gd name="connsiteX8" fmla="*/ 3715 w 6096"/>
                    <a:gd name="connsiteY8" fmla="*/ 2096 h 6286"/>
                    <a:gd name="connsiteX9" fmla="*/ 2381 w 6096"/>
                    <a:gd name="connsiteY9" fmla="*/ 0 h 6286"/>
                    <a:gd name="connsiteX10" fmla="*/ 2381 w 6096"/>
                    <a:gd name="connsiteY10" fmla="*/ 2476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6286">
                      <a:moveTo>
                        <a:pt x="2381" y="2476"/>
                      </a:moveTo>
                      <a:lnTo>
                        <a:pt x="0" y="3048"/>
                      </a:lnTo>
                      <a:lnTo>
                        <a:pt x="2286" y="3810"/>
                      </a:lnTo>
                      <a:lnTo>
                        <a:pt x="2096" y="6286"/>
                      </a:lnTo>
                      <a:lnTo>
                        <a:pt x="3620" y="4381"/>
                      </a:lnTo>
                      <a:lnTo>
                        <a:pt x="5905" y="5239"/>
                      </a:lnTo>
                      <a:lnTo>
                        <a:pt x="4477" y="3239"/>
                      </a:lnTo>
                      <a:lnTo>
                        <a:pt x="6096" y="1429"/>
                      </a:lnTo>
                      <a:lnTo>
                        <a:pt x="3715" y="2096"/>
                      </a:lnTo>
                      <a:lnTo>
                        <a:pt x="2381" y="0"/>
                      </a:lnTo>
                      <a:lnTo>
                        <a:pt x="2381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3" name="Freeform: Shape 1972">
                  <a:extLst>
                    <a:ext uri="{FF2B5EF4-FFF2-40B4-BE49-F238E27FC236}">
                      <a16:creationId xmlns:a16="http://schemas.microsoft.com/office/drawing/2014/main" id="{DB480526-26BF-6159-6E7F-2F7339E0B6ED}"/>
                    </a:ext>
                  </a:extLst>
                </p:cNvPr>
                <p:cNvSpPr/>
                <p:nvPr/>
              </p:nvSpPr>
              <p:spPr>
                <a:xfrm>
                  <a:off x="12395826" y="1776561"/>
                  <a:ext cx="6477" cy="6191"/>
                </a:xfrm>
                <a:custGeom>
                  <a:avLst/>
                  <a:gdLst>
                    <a:gd name="connsiteX0" fmla="*/ 3334 w 6477"/>
                    <a:gd name="connsiteY0" fmla="*/ 1619 h 6191"/>
                    <a:gd name="connsiteX1" fmla="*/ 1429 w 6477"/>
                    <a:gd name="connsiteY1" fmla="*/ 0 h 6191"/>
                    <a:gd name="connsiteX2" fmla="*/ 2096 w 6477"/>
                    <a:gd name="connsiteY2" fmla="*/ 2381 h 6191"/>
                    <a:gd name="connsiteX3" fmla="*/ 0 w 6477"/>
                    <a:gd name="connsiteY3" fmla="*/ 3715 h 6191"/>
                    <a:gd name="connsiteX4" fmla="*/ 2477 w 6477"/>
                    <a:gd name="connsiteY4" fmla="*/ 3715 h 6191"/>
                    <a:gd name="connsiteX5" fmla="*/ 3143 w 6477"/>
                    <a:gd name="connsiteY5" fmla="*/ 6191 h 6191"/>
                    <a:gd name="connsiteX6" fmla="*/ 3906 w 6477"/>
                    <a:gd name="connsiteY6" fmla="*/ 3810 h 6191"/>
                    <a:gd name="connsiteX7" fmla="*/ 6478 w 6477"/>
                    <a:gd name="connsiteY7" fmla="*/ 4000 h 6191"/>
                    <a:gd name="connsiteX8" fmla="*/ 4477 w 6477"/>
                    <a:gd name="connsiteY8" fmla="*/ 2476 h 6191"/>
                    <a:gd name="connsiteX9" fmla="*/ 5429 w 6477"/>
                    <a:gd name="connsiteY9" fmla="*/ 191 h 6191"/>
                    <a:gd name="connsiteX10" fmla="*/ 3334 w 6477"/>
                    <a:gd name="connsiteY10" fmla="*/ 1619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7" h="6191">
                      <a:moveTo>
                        <a:pt x="3334" y="1619"/>
                      </a:moveTo>
                      <a:lnTo>
                        <a:pt x="1429" y="0"/>
                      </a:lnTo>
                      <a:lnTo>
                        <a:pt x="2096" y="2381"/>
                      </a:lnTo>
                      <a:lnTo>
                        <a:pt x="0" y="3715"/>
                      </a:lnTo>
                      <a:lnTo>
                        <a:pt x="2477" y="3715"/>
                      </a:lnTo>
                      <a:lnTo>
                        <a:pt x="3143" y="6191"/>
                      </a:lnTo>
                      <a:lnTo>
                        <a:pt x="3906" y="3810"/>
                      </a:lnTo>
                      <a:lnTo>
                        <a:pt x="6478" y="4000"/>
                      </a:lnTo>
                      <a:lnTo>
                        <a:pt x="4477" y="2476"/>
                      </a:lnTo>
                      <a:lnTo>
                        <a:pt x="5429" y="191"/>
                      </a:lnTo>
                      <a:lnTo>
                        <a:pt x="333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4" name="Freeform: Shape 1973">
                  <a:extLst>
                    <a:ext uri="{FF2B5EF4-FFF2-40B4-BE49-F238E27FC236}">
                      <a16:creationId xmlns:a16="http://schemas.microsoft.com/office/drawing/2014/main" id="{03C9D711-9391-FEB8-AD15-D70F8E9BED6B}"/>
                    </a:ext>
                  </a:extLst>
                </p:cNvPr>
                <p:cNvSpPr/>
                <p:nvPr/>
              </p:nvSpPr>
              <p:spPr>
                <a:xfrm>
                  <a:off x="12370109" y="1774847"/>
                  <a:ext cx="6286" cy="6477"/>
                </a:xfrm>
                <a:custGeom>
                  <a:avLst/>
                  <a:gdLst>
                    <a:gd name="connsiteX0" fmla="*/ 3810 w 6286"/>
                    <a:gd name="connsiteY0" fmla="*/ 2096 h 6477"/>
                    <a:gd name="connsiteX1" fmla="*/ 2476 w 6286"/>
                    <a:gd name="connsiteY1" fmla="*/ 0 h 6477"/>
                    <a:gd name="connsiteX2" fmla="*/ 2381 w 6286"/>
                    <a:gd name="connsiteY2" fmla="*/ 2477 h 6477"/>
                    <a:gd name="connsiteX3" fmla="*/ 0 w 6286"/>
                    <a:gd name="connsiteY3" fmla="*/ 3143 h 6477"/>
                    <a:gd name="connsiteX4" fmla="*/ 2381 w 6286"/>
                    <a:gd name="connsiteY4" fmla="*/ 3905 h 6477"/>
                    <a:gd name="connsiteX5" fmla="*/ 2191 w 6286"/>
                    <a:gd name="connsiteY5" fmla="*/ 6477 h 6477"/>
                    <a:gd name="connsiteX6" fmla="*/ 3714 w 6286"/>
                    <a:gd name="connsiteY6" fmla="*/ 4477 h 6477"/>
                    <a:gd name="connsiteX7" fmla="*/ 6096 w 6286"/>
                    <a:gd name="connsiteY7" fmla="*/ 5429 h 6477"/>
                    <a:gd name="connsiteX8" fmla="*/ 4572 w 6286"/>
                    <a:gd name="connsiteY8" fmla="*/ 3334 h 6477"/>
                    <a:gd name="connsiteX9" fmla="*/ 6286 w 6286"/>
                    <a:gd name="connsiteY9" fmla="*/ 1333 h 6477"/>
                    <a:gd name="connsiteX10" fmla="*/ 3810 w 6286"/>
                    <a:gd name="connsiteY10" fmla="*/ 2096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477">
                      <a:moveTo>
                        <a:pt x="3810" y="2096"/>
                      </a:moveTo>
                      <a:lnTo>
                        <a:pt x="2476" y="0"/>
                      </a:lnTo>
                      <a:lnTo>
                        <a:pt x="2381" y="2477"/>
                      </a:lnTo>
                      <a:lnTo>
                        <a:pt x="0" y="3143"/>
                      </a:lnTo>
                      <a:lnTo>
                        <a:pt x="2381" y="3905"/>
                      </a:lnTo>
                      <a:lnTo>
                        <a:pt x="2191" y="6477"/>
                      </a:lnTo>
                      <a:lnTo>
                        <a:pt x="3714" y="4477"/>
                      </a:lnTo>
                      <a:lnTo>
                        <a:pt x="6096" y="5429"/>
                      </a:lnTo>
                      <a:lnTo>
                        <a:pt x="4572" y="3334"/>
                      </a:lnTo>
                      <a:lnTo>
                        <a:pt x="6286" y="1333"/>
                      </a:lnTo>
                      <a:lnTo>
                        <a:pt x="3810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5" name="Freeform: Shape 1974">
                  <a:extLst>
                    <a:ext uri="{FF2B5EF4-FFF2-40B4-BE49-F238E27FC236}">
                      <a16:creationId xmlns:a16="http://schemas.microsoft.com/office/drawing/2014/main" id="{E79342B4-60F9-7770-AE51-CC97E7D1F9B4}"/>
                    </a:ext>
                  </a:extLst>
                </p:cNvPr>
                <p:cNvSpPr/>
                <p:nvPr/>
              </p:nvSpPr>
              <p:spPr>
                <a:xfrm>
                  <a:off x="12335533" y="1689407"/>
                  <a:ext cx="6572" cy="6286"/>
                </a:xfrm>
                <a:custGeom>
                  <a:avLst/>
                  <a:gdLst>
                    <a:gd name="connsiteX0" fmla="*/ 4000 w 6572"/>
                    <a:gd name="connsiteY0" fmla="*/ 2477 h 6286"/>
                    <a:gd name="connsiteX1" fmla="*/ 3334 w 6572"/>
                    <a:gd name="connsiteY1" fmla="*/ 0 h 6286"/>
                    <a:gd name="connsiteX2" fmla="*/ 2571 w 6572"/>
                    <a:gd name="connsiteY2" fmla="*/ 2381 h 6286"/>
                    <a:gd name="connsiteX3" fmla="*/ 0 w 6572"/>
                    <a:gd name="connsiteY3" fmla="*/ 2191 h 6286"/>
                    <a:gd name="connsiteX4" fmla="*/ 2000 w 6572"/>
                    <a:gd name="connsiteY4" fmla="*/ 3810 h 6286"/>
                    <a:gd name="connsiteX5" fmla="*/ 1048 w 6572"/>
                    <a:gd name="connsiteY5" fmla="*/ 6191 h 6286"/>
                    <a:gd name="connsiteX6" fmla="*/ 3143 w 6572"/>
                    <a:gd name="connsiteY6" fmla="*/ 4667 h 6286"/>
                    <a:gd name="connsiteX7" fmla="*/ 5143 w 6572"/>
                    <a:gd name="connsiteY7" fmla="*/ 6286 h 6286"/>
                    <a:gd name="connsiteX8" fmla="*/ 4381 w 6572"/>
                    <a:gd name="connsiteY8" fmla="*/ 3905 h 6286"/>
                    <a:gd name="connsiteX9" fmla="*/ 6572 w 6572"/>
                    <a:gd name="connsiteY9" fmla="*/ 2477 h 6286"/>
                    <a:gd name="connsiteX10" fmla="*/ 4000 w 6572"/>
                    <a:gd name="connsiteY10" fmla="*/ 2477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286">
                      <a:moveTo>
                        <a:pt x="4000" y="2477"/>
                      </a:moveTo>
                      <a:lnTo>
                        <a:pt x="3334" y="0"/>
                      </a:lnTo>
                      <a:lnTo>
                        <a:pt x="2571" y="2381"/>
                      </a:lnTo>
                      <a:lnTo>
                        <a:pt x="0" y="2191"/>
                      </a:lnTo>
                      <a:lnTo>
                        <a:pt x="2000" y="3810"/>
                      </a:lnTo>
                      <a:lnTo>
                        <a:pt x="1048" y="6191"/>
                      </a:lnTo>
                      <a:lnTo>
                        <a:pt x="3143" y="4667"/>
                      </a:lnTo>
                      <a:lnTo>
                        <a:pt x="5143" y="6286"/>
                      </a:lnTo>
                      <a:lnTo>
                        <a:pt x="4381" y="3905"/>
                      </a:lnTo>
                      <a:lnTo>
                        <a:pt x="6572" y="2477"/>
                      </a:lnTo>
                      <a:lnTo>
                        <a:pt x="4000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6" name="Freeform: Shape 1975">
                  <a:extLst>
                    <a:ext uri="{FF2B5EF4-FFF2-40B4-BE49-F238E27FC236}">
                      <a16:creationId xmlns:a16="http://schemas.microsoft.com/office/drawing/2014/main" id="{A307090C-A57A-C382-5CAF-50E451723956}"/>
                    </a:ext>
                  </a:extLst>
                </p:cNvPr>
                <p:cNvSpPr/>
                <p:nvPr/>
              </p:nvSpPr>
              <p:spPr>
                <a:xfrm>
                  <a:off x="12222662" y="1844284"/>
                  <a:ext cx="6762" cy="6858"/>
                </a:xfrm>
                <a:custGeom>
                  <a:avLst/>
                  <a:gdLst>
                    <a:gd name="connsiteX0" fmla="*/ 4096 w 6762"/>
                    <a:gd name="connsiteY0" fmla="*/ 4191 h 6858"/>
                    <a:gd name="connsiteX1" fmla="*/ 6763 w 6762"/>
                    <a:gd name="connsiteY1" fmla="*/ 3524 h 6858"/>
                    <a:gd name="connsiteX2" fmla="*/ 4191 w 6762"/>
                    <a:gd name="connsiteY2" fmla="*/ 2667 h 6858"/>
                    <a:gd name="connsiteX3" fmla="*/ 4382 w 6762"/>
                    <a:gd name="connsiteY3" fmla="*/ 0 h 6858"/>
                    <a:gd name="connsiteX4" fmla="*/ 2763 w 6762"/>
                    <a:gd name="connsiteY4" fmla="*/ 2096 h 6858"/>
                    <a:gd name="connsiteX5" fmla="*/ 191 w 6762"/>
                    <a:gd name="connsiteY5" fmla="*/ 1048 h 6858"/>
                    <a:gd name="connsiteX6" fmla="*/ 1810 w 6762"/>
                    <a:gd name="connsiteY6" fmla="*/ 3334 h 6858"/>
                    <a:gd name="connsiteX7" fmla="*/ 0 w 6762"/>
                    <a:gd name="connsiteY7" fmla="*/ 5334 h 6858"/>
                    <a:gd name="connsiteX8" fmla="*/ 2572 w 6762"/>
                    <a:gd name="connsiteY8" fmla="*/ 4572 h 6858"/>
                    <a:gd name="connsiteX9" fmla="*/ 4096 w 6762"/>
                    <a:gd name="connsiteY9" fmla="*/ 6858 h 6858"/>
                    <a:gd name="connsiteX10" fmla="*/ 4096 w 6762"/>
                    <a:gd name="connsiteY10" fmla="*/ 4191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6858">
                      <a:moveTo>
                        <a:pt x="4096" y="4191"/>
                      </a:moveTo>
                      <a:lnTo>
                        <a:pt x="6763" y="3524"/>
                      </a:lnTo>
                      <a:lnTo>
                        <a:pt x="4191" y="2667"/>
                      </a:lnTo>
                      <a:lnTo>
                        <a:pt x="4382" y="0"/>
                      </a:lnTo>
                      <a:lnTo>
                        <a:pt x="2763" y="2096"/>
                      </a:lnTo>
                      <a:lnTo>
                        <a:pt x="191" y="1048"/>
                      </a:lnTo>
                      <a:lnTo>
                        <a:pt x="1810" y="3334"/>
                      </a:lnTo>
                      <a:lnTo>
                        <a:pt x="0" y="5334"/>
                      </a:lnTo>
                      <a:lnTo>
                        <a:pt x="2572" y="4572"/>
                      </a:lnTo>
                      <a:lnTo>
                        <a:pt x="4096" y="6858"/>
                      </a:lnTo>
                      <a:lnTo>
                        <a:pt x="409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7" name="Freeform: Shape 1976">
                  <a:extLst>
                    <a:ext uri="{FF2B5EF4-FFF2-40B4-BE49-F238E27FC236}">
                      <a16:creationId xmlns:a16="http://schemas.microsoft.com/office/drawing/2014/main" id="{F4C39CB6-6C77-F185-1995-23EB914FFC48}"/>
                    </a:ext>
                  </a:extLst>
                </p:cNvPr>
                <p:cNvSpPr/>
                <p:nvPr/>
              </p:nvSpPr>
              <p:spPr>
                <a:xfrm>
                  <a:off x="12185895" y="1746843"/>
                  <a:ext cx="6953" cy="6762"/>
                </a:xfrm>
                <a:custGeom>
                  <a:avLst/>
                  <a:gdLst>
                    <a:gd name="connsiteX0" fmla="*/ 4286 w 6953"/>
                    <a:gd name="connsiteY0" fmla="*/ 4191 h 6762"/>
                    <a:gd name="connsiteX1" fmla="*/ 6953 w 6953"/>
                    <a:gd name="connsiteY1" fmla="*/ 4381 h 6762"/>
                    <a:gd name="connsiteX2" fmla="*/ 4763 w 6953"/>
                    <a:gd name="connsiteY2" fmla="*/ 2762 h 6762"/>
                    <a:gd name="connsiteX3" fmla="*/ 5810 w 6953"/>
                    <a:gd name="connsiteY3" fmla="*/ 191 h 6762"/>
                    <a:gd name="connsiteX4" fmla="*/ 3620 w 6953"/>
                    <a:gd name="connsiteY4" fmla="*/ 1715 h 6762"/>
                    <a:gd name="connsiteX5" fmla="*/ 1524 w 6953"/>
                    <a:gd name="connsiteY5" fmla="*/ 0 h 6762"/>
                    <a:gd name="connsiteX6" fmla="*/ 2286 w 6953"/>
                    <a:gd name="connsiteY6" fmla="*/ 2572 h 6762"/>
                    <a:gd name="connsiteX7" fmla="*/ 0 w 6953"/>
                    <a:gd name="connsiteY7" fmla="*/ 4096 h 6762"/>
                    <a:gd name="connsiteX8" fmla="*/ 2667 w 6953"/>
                    <a:gd name="connsiteY8" fmla="*/ 4096 h 6762"/>
                    <a:gd name="connsiteX9" fmla="*/ 3334 w 6953"/>
                    <a:gd name="connsiteY9" fmla="*/ 6763 h 6762"/>
                    <a:gd name="connsiteX10" fmla="*/ 4286 w 6953"/>
                    <a:gd name="connsiteY10" fmla="*/ 4191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6762">
                      <a:moveTo>
                        <a:pt x="4286" y="4191"/>
                      </a:moveTo>
                      <a:lnTo>
                        <a:pt x="6953" y="4381"/>
                      </a:lnTo>
                      <a:lnTo>
                        <a:pt x="4763" y="2762"/>
                      </a:lnTo>
                      <a:lnTo>
                        <a:pt x="5810" y="191"/>
                      </a:lnTo>
                      <a:lnTo>
                        <a:pt x="3620" y="1715"/>
                      </a:lnTo>
                      <a:lnTo>
                        <a:pt x="1524" y="0"/>
                      </a:lnTo>
                      <a:lnTo>
                        <a:pt x="2286" y="2572"/>
                      </a:lnTo>
                      <a:lnTo>
                        <a:pt x="0" y="4096"/>
                      </a:lnTo>
                      <a:lnTo>
                        <a:pt x="2667" y="4096"/>
                      </a:lnTo>
                      <a:lnTo>
                        <a:pt x="3334" y="6763"/>
                      </a:lnTo>
                      <a:lnTo>
                        <a:pt x="428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8" name="Freeform: Shape 1977">
                  <a:extLst>
                    <a:ext uri="{FF2B5EF4-FFF2-40B4-BE49-F238E27FC236}">
                      <a16:creationId xmlns:a16="http://schemas.microsoft.com/office/drawing/2014/main" id="{34853C4F-3DDE-87A0-6F38-A70C0CA62BAB}"/>
                    </a:ext>
                  </a:extLst>
                </p:cNvPr>
                <p:cNvSpPr/>
                <p:nvPr/>
              </p:nvSpPr>
              <p:spPr>
                <a:xfrm>
                  <a:off x="12169608" y="1831425"/>
                  <a:ext cx="6858" cy="7048"/>
                </a:xfrm>
                <a:custGeom>
                  <a:avLst/>
                  <a:gdLst>
                    <a:gd name="connsiteX0" fmla="*/ 4096 w 6858"/>
                    <a:gd name="connsiteY0" fmla="*/ 4858 h 7048"/>
                    <a:gd name="connsiteX1" fmla="*/ 6668 w 6858"/>
                    <a:gd name="connsiteY1" fmla="*/ 5905 h 7048"/>
                    <a:gd name="connsiteX2" fmla="*/ 5049 w 6858"/>
                    <a:gd name="connsiteY2" fmla="*/ 3619 h 7048"/>
                    <a:gd name="connsiteX3" fmla="*/ 6858 w 6858"/>
                    <a:gd name="connsiteY3" fmla="*/ 1524 h 7048"/>
                    <a:gd name="connsiteX4" fmla="*/ 4191 w 6858"/>
                    <a:gd name="connsiteY4" fmla="*/ 2381 h 7048"/>
                    <a:gd name="connsiteX5" fmla="*/ 2763 w 6858"/>
                    <a:gd name="connsiteY5" fmla="*/ 0 h 7048"/>
                    <a:gd name="connsiteX6" fmla="*/ 2763 w 6858"/>
                    <a:gd name="connsiteY6" fmla="*/ 2762 h 7048"/>
                    <a:gd name="connsiteX7" fmla="*/ 0 w 6858"/>
                    <a:gd name="connsiteY7" fmla="*/ 3429 h 7048"/>
                    <a:gd name="connsiteX8" fmla="*/ 2667 w 6858"/>
                    <a:gd name="connsiteY8" fmla="*/ 4286 h 7048"/>
                    <a:gd name="connsiteX9" fmla="*/ 2477 w 6858"/>
                    <a:gd name="connsiteY9" fmla="*/ 7048 h 7048"/>
                    <a:gd name="connsiteX10" fmla="*/ 4096 w 6858"/>
                    <a:gd name="connsiteY10" fmla="*/ 485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7048">
                      <a:moveTo>
                        <a:pt x="4096" y="4858"/>
                      </a:moveTo>
                      <a:lnTo>
                        <a:pt x="6668" y="5905"/>
                      </a:lnTo>
                      <a:lnTo>
                        <a:pt x="5049" y="3619"/>
                      </a:lnTo>
                      <a:lnTo>
                        <a:pt x="6858" y="1524"/>
                      </a:lnTo>
                      <a:lnTo>
                        <a:pt x="4191" y="2381"/>
                      </a:lnTo>
                      <a:lnTo>
                        <a:pt x="2763" y="0"/>
                      </a:lnTo>
                      <a:lnTo>
                        <a:pt x="2763" y="2762"/>
                      </a:lnTo>
                      <a:lnTo>
                        <a:pt x="0" y="3429"/>
                      </a:lnTo>
                      <a:lnTo>
                        <a:pt x="2667" y="4286"/>
                      </a:lnTo>
                      <a:lnTo>
                        <a:pt x="2477" y="7048"/>
                      </a:lnTo>
                      <a:lnTo>
                        <a:pt x="4096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9" name="Freeform: Shape 1978">
                  <a:extLst>
                    <a:ext uri="{FF2B5EF4-FFF2-40B4-BE49-F238E27FC236}">
                      <a16:creationId xmlns:a16="http://schemas.microsoft.com/office/drawing/2014/main" id="{7603D8A5-BEEE-AB1D-F28B-402A6DB8F60E}"/>
                    </a:ext>
                  </a:extLst>
                </p:cNvPr>
                <p:cNvSpPr/>
                <p:nvPr/>
              </p:nvSpPr>
              <p:spPr>
                <a:xfrm>
                  <a:off x="12142081" y="1815899"/>
                  <a:ext cx="7143" cy="6858"/>
                </a:xfrm>
                <a:custGeom>
                  <a:avLst/>
                  <a:gdLst>
                    <a:gd name="connsiteX0" fmla="*/ 3524 w 7143"/>
                    <a:gd name="connsiteY0" fmla="*/ 5048 h 6858"/>
                    <a:gd name="connsiteX1" fmla="*/ 5619 w 7143"/>
                    <a:gd name="connsiteY1" fmla="*/ 6858 h 6858"/>
                    <a:gd name="connsiteX2" fmla="*/ 4857 w 7143"/>
                    <a:gd name="connsiteY2" fmla="*/ 4191 h 6858"/>
                    <a:gd name="connsiteX3" fmla="*/ 7144 w 7143"/>
                    <a:gd name="connsiteY3" fmla="*/ 2762 h 6858"/>
                    <a:gd name="connsiteX4" fmla="*/ 4381 w 7143"/>
                    <a:gd name="connsiteY4" fmla="*/ 2667 h 6858"/>
                    <a:gd name="connsiteX5" fmla="*/ 3714 w 7143"/>
                    <a:gd name="connsiteY5" fmla="*/ 0 h 6858"/>
                    <a:gd name="connsiteX6" fmla="*/ 2857 w 7143"/>
                    <a:gd name="connsiteY6" fmla="*/ 2572 h 6858"/>
                    <a:gd name="connsiteX7" fmla="*/ 0 w 7143"/>
                    <a:gd name="connsiteY7" fmla="*/ 2381 h 6858"/>
                    <a:gd name="connsiteX8" fmla="*/ 2286 w 7143"/>
                    <a:gd name="connsiteY8" fmla="*/ 4096 h 6858"/>
                    <a:gd name="connsiteX9" fmla="*/ 1238 w 7143"/>
                    <a:gd name="connsiteY9" fmla="*/ 6668 h 6858"/>
                    <a:gd name="connsiteX10" fmla="*/ 3524 w 7143"/>
                    <a:gd name="connsiteY10" fmla="*/ 5048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6858">
                      <a:moveTo>
                        <a:pt x="3524" y="5048"/>
                      </a:moveTo>
                      <a:lnTo>
                        <a:pt x="5619" y="6858"/>
                      </a:lnTo>
                      <a:lnTo>
                        <a:pt x="4857" y="4191"/>
                      </a:lnTo>
                      <a:lnTo>
                        <a:pt x="7144" y="2762"/>
                      </a:lnTo>
                      <a:lnTo>
                        <a:pt x="4381" y="2667"/>
                      </a:lnTo>
                      <a:lnTo>
                        <a:pt x="3714" y="0"/>
                      </a:lnTo>
                      <a:lnTo>
                        <a:pt x="2857" y="2572"/>
                      </a:lnTo>
                      <a:lnTo>
                        <a:pt x="0" y="2381"/>
                      </a:lnTo>
                      <a:lnTo>
                        <a:pt x="2286" y="4096"/>
                      </a:lnTo>
                      <a:lnTo>
                        <a:pt x="1238" y="6668"/>
                      </a:lnTo>
                      <a:lnTo>
                        <a:pt x="3524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0" name="Freeform: Shape 1979">
                  <a:extLst>
                    <a:ext uri="{FF2B5EF4-FFF2-40B4-BE49-F238E27FC236}">
                      <a16:creationId xmlns:a16="http://schemas.microsoft.com/office/drawing/2014/main" id="{5DC1C429-B9FA-4CAF-F6A2-3563513C688D}"/>
                    </a:ext>
                  </a:extLst>
                </p:cNvPr>
                <p:cNvSpPr/>
                <p:nvPr/>
              </p:nvSpPr>
              <p:spPr>
                <a:xfrm>
                  <a:off x="12089883" y="1813995"/>
                  <a:ext cx="7334" cy="7048"/>
                </a:xfrm>
                <a:custGeom>
                  <a:avLst/>
                  <a:gdLst>
                    <a:gd name="connsiteX0" fmla="*/ 2858 w 7334"/>
                    <a:gd name="connsiteY0" fmla="*/ 4286 h 7048"/>
                    <a:gd name="connsiteX1" fmla="*/ 3524 w 7334"/>
                    <a:gd name="connsiteY1" fmla="*/ 7048 h 7048"/>
                    <a:gd name="connsiteX2" fmla="*/ 4477 w 7334"/>
                    <a:gd name="connsiteY2" fmla="*/ 4381 h 7048"/>
                    <a:gd name="connsiteX3" fmla="*/ 7334 w 7334"/>
                    <a:gd name="connsiteY3" fmla="*/ 4572 h 7048"/>
                    <a:gd name="connsiteX4" fmla="*/ 5049 w 7334"/>
                    <a:gd name="connsiteY4" fmla="*/ 2858 h 7048"/>
                    <a:gd name="connsiteX5" fmla="*/ 6096 w 7334"/>
                    <a:gd name="connsiteY5" fmla="*/ 190 h 7048"/>
                    <a:gd name="connsiteX6" fmla="*/ 3810 w 7334"/>
                    <a:gd name="connsiteY6" fmla="*/ 1810 h 7048"/>
                    <a:gd name="connsiteX7" fmla="*/ 1620 w 7334"/>
                    <a:gd name="connsiteY7" fmla="*/ 0 h 7048"/>
                    <a:gd name="connsiteX8" fmla="*/ 2477 w 7334"/>
                    <a:gd name="connsiteY8" fmla="*/ 2667 h 7048"/>
                    <a:gd name="connsiteX9" fmla="*/ 0 w 7334"/>
                    <a:gd name="connsiteY9" fmla="*/ 4191 h 7048"/>
                    <a:gd name="connsiteX10" fmla="*/ 2858 w 7334"/>
                    <a:gd name="connsiteY10" fmla="*/ 4286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048">
                      <a:moveTo>
                        <a:pt x="2858" y="4286"/>
                      </a:moveTo>
                      <a:lnTo>
                        <a:pt x="3524" y="7048"/>
                      </a:lnTo>
                      <a:lnTo>
                        <a:pt x="4477" y="4381"/>
                      </a:lnTo>
                      <a:lnTo>
                        <a:pt x="7334" y="4572"/>
                      </a:lnTo>
                      <a:lnTo>
                        <a:pt x="5049" y="2858"/>
                      </a:lnTo>
                      <a:lnTo>
                        <a:pt x="6096" y="190"/>
                      </a:lnTo>
                      <a:lnTo>
                        <a:pt x="3810" y="1810"/>
                      </a:lnTo>
                      <a:lnTo>
                        <a:pt x="1620" y="0"/>
                      </a:lnTo>
                      <a:lnTo>
                        <a:pt x="2477" y="2667"/>
                      </a:lnTo>
                      <a:lnTo>
                        <a:pt x="0" y="4191"/>
                      </a:lnTo>
                      <a:lnTo>
                        <a:pt x="2858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1" name="Freeform: Shape 1980">
                  <a:extLst>
                    <a:ext uri="{FF2B5EF4-FFF2-40B4-BE49-F238E27FC236}">
                      <a16:creationId xmlns:a16="http://schemas.microsoft.com/office/drawing/2014/main" id="{434AC5B7-7A01-2D40-854F-D7850CC0BAE9}"/>
                    </a:ext>
                  </a:extLst>
                </p:cNvPr>
                <p:cNvSpPr/>
                <p:nvPr/>
              </p:nvSpPr>
              <p:spPr>
                <a:xfrm>
                  <a:off x="12066452" y="1831806"/>
                  <a:ext cx="7048" cy="7429"/>
                </a:xfrm>
                <a:custGeom>
                  <a:avLst/>
                  <a:gdLst>
                    <a:gd name="connsiteX0" fmla="*/ 2667 w 7048"/>
                    <a:gd name="connsiteY0" fmla="*/ 4572 h 7429"/>
                    <a:gd name="connsiteX1" fmla="*/ 2477 w 7048"/>
                    <a:gd name="connsiteY1" fmla="*/ 7429 h 7429"/>
                    <a:gd name="connsiteX2" fmla="*/ 4191 w 7048"/>
                    <a:gd name="connsiteY2" fmla="*/ 5143 h 7429"/>
                    <a:gd name="connsiteX3" fmla="*/ 6858 w 7048"/>
                    <a:gd name="connsiteY3" fmla="*/ 6191 h 7429"/>
                    <a:gd name="connsiteX4" fmla="*/ 5239 w 7048"/>
                    <a:gd name="connsiteY4" fmla="*/ 3810 h 7429"/>
                    <a:gd name="connsiteX5" fmla="*/ 7048 w 7048"/>
                    <a:gd name="connsiteY5" fmla="*/ 1619 h 7429"/>
                    <a:gd name="connsiteX6" fmla="*/ 4286 w 7048"/>
                    <a:gd name="connsiteY6" fmla="*/ 2476 h 7429"/>
                    <a:gd name="connsiteX7" fmla="*/ 2762 w 7048"/>
                    <a:gd name="connsiteY7" fmla="*/ 0 h 7429"/>
                    <a:gd name="connsiteX8" fmla="*/ 2762 w 7048"/>
                    <a:gd name="connsiteY8" fmla="*/ 2953 h 7429"/>
                    <a:gd name="connsiteX9" fmla="*/ 0 w 7048"/>
                    <a:gd name="connsiteY9" fmla="*/ 3619 h 7429"/>
                    <a:gd name="connsiteX10" fmla="*/ 2667 w 7048"/>
                    <a:gd name="connsiteY10" fmla="*/ 4572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429">
                      <a:moveTo>
                        <a:pt x="2667" y="4572"/>
                      </a:moveTo>
                      <a:lnTo>
                        <a:pt x="2477" y="7429"/>
                      </a:lnTo>
                      <a:lnTo>
                        <a:pt x="4191" y="5143"/>
                      </a:lnTo>
                      <a:lnTo>
                        <a:pt x="6858" y="6191"/>
                      </a:lnTo>
                      <a:lnTo>
                        <a:pt x="5239" y="3810"/>
                      </a:lnTo>
                      <a:lnTo>
                        <a:pt x="7048" y="1619"/>
                      </a:lnTo>
                      <a:lnTo>
                        <a:pt x="4286" y="2476"/>
                      </a:lnTo>
                      <a:lnTo>
                        <a:pt x="2762" y="0"/>
                      </a:lnTo>
                      <a:lnTo>
                        <a:pt x="2762" y="2953"/>
                      </a:lnTo>
                      <a:lnTo>
                        <a:pt x="0" y="3619"/>
                      </a:lnTo>
                      <a:lnTo>
                        <a:pt x="2667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2" name="Freeform: Shape 1981">
                  <a:extLst>
                    <a:ext uri="{FF2B5EF4-FFF2-40B4-BE49-F238E27FC236}">
                      <a16:creationId xmlns:a16="http://schemas.microsoft.com/office/drawing/2014/main" id="{1C952478-704D-827A-49E6-A3B2AFFF9CCD}"/>
                    </a:ext>
                  </a:extLst>
                </p:cNvPr>
                <p:cNvSpPr/>
                <p:nvPr/>
              </p:nvSpPr>
              <p:spPr>
                <a:xfrm>
                  <a:off x="12022637" y="1679882"/>
                  <a:ext cx="7429" cy="7143"/>
                </a:xfrm>
                <a:custGeom>
                  <a:avLst/>
                  <a:gdLst>
                    <a:gd name="connsiteX0" fmla="*/ 2286 w 7429"/>
                    <a:gd name="connsiteY0" fmla="*/ 4286 h 7143"/>
                    <a:gd name="connsiteX1" fmla="*/ 1238 w 7429"/>
                    <a:gd name="connsiteY1" fmla="*/ 6953 h 7143"/>
                    <a:gd name="connsiteX2" fmla="*/ 3620 w 7429"/>
                    <a:gd name="connsiteY2" fmla="*/ 5334 h 7143"/>
                    <a:gd name="connsiteX3" fmla="*/ 5811 w 7429"/>
                    <a:gd name="connsiteY3" fmla="*/ 7144 h 7143"/>
                    <a:gd name="connsiteX4" fmla="*/ 5049 w 7429"/>
                    <a:gd name="connsiteY4" fmla="*/ 4382 h 7143"/>
                    <a:gd name="connsiteX5" fmla="*/ 7430 w 7429"/>
                    <a:gd name="connsiteY5" fmla="*/ 2858 h 7143"/>
                    <a:gd name="connsiteX6" fmla="*/ 4572 w 7429"/>
                    <a:gd name="connsiteY6" fmla="*/ 2762 h 7143"/>
                    <a:gd name="connsiteX7" fmla="*/ 3906 w 7429"/>
                    <a:gd name="connsiteY7" fmla="*/ 0 h 7143"/>
                    <a:gd name="connsiteX8" fmla="*/ 2953 w 7429"/>
                    <a:gd name="connsiteY8" fmla="*/ 2762 h 7143"/>
                    <a:gd name="connsiteX9" fmla="*/ 0 w 7429"/>
                    <a:gd name="connsiteY9" fmla="*/ 2477 h 7143"/>
                    <a:gd name="connsiteX10" fmla="*/ 2286 w 7429"/>
                    <a:gd name="connsiteY10" fmla="*/ 4286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143">
                      <a:moveTo>
                        <a:pt x="2286" y="4286"/>
                      </a:moveTo>
                      <a:lnTo>
                        <a:pt x="1238" y="6953"/>
                      </a:lnTo>
                      <a:lnTo>
                        <a:pt x="3620" y="5334"/>
                      </a:lnTo>
                      <a:lnTo>
                        <a:pt x="5811" y="7144"/>
                      </a:lnTo>
                      <a:lnTo>
                        <a:pt x="5049" y="4382"/>
                      </a:lnTo>
                      <a:lnTo>
                        <a:pt x="7430" y="2858"/>
                      </a:lnTo>
                      <a:lnTo>
                        <a:pt x="4572" y="2762"/>
                      </a:lnTo>
                      <a:lnTo>
                        <a:pt x="3906" y="0"/>
                      </a:lnTo>
                      <a:lnTo>
                        <a:pt x="2953" y="2762"/>
                      </a:lnTo>
                      <a:lnTo>
                        <a:pt x="0" y="2477"/>
                      </a:lnTo>
                      <a:lnTo>
                        <a:pt x="228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3" name="Freeform: Shape 1982">
                  <a:extLst>
                    <a:ext uri="{FF2B5EF4-FFF2-40B4-BE49-F238E27FC236}">
                      <a16:creationId xmlns:a16="http://schemas.microsoft.com/office/drawing/2014/main" id="{DD1745CC-65B0-545A-2D67-67FF29085DD9}"/>
                    </a:ext>
                  </a:extLst>
                </p:cNvPr>
                <p:cNvSpPr/>
                <p:nvPr/>
              </p:nvSpPr>
              <p:spPr>
                <a:xfrm>
                  <a:off x="12034067" y="1709505"/>
                  <a:ext cx="7239" cy="7524"/>
                </a:xfrm>
                <a:custGeom>
                  <a:avLst/>
                  <a:gdLst>
                    <a:gd name="connsiteX0" fmla="*/ 1905 w 7239"/>
                    <a:gd name="connsiteY0" fmla="*/ 3620 h 7524"/>
                    <a:gd name="connsiteX1" fmla="*/ 0 w 7239"/>
                    <a:gd name="connsiteY1" fmla="*/ 5810 h 7524"/>
                    <a:gd name="connsiteX2" fmla="*/ 2762 w 7239"/>
                    <a:gd name="connsiteY2" fmla="*/ 4953 h 7524"/>
                    <a:gd name="connsiteX3" fmla="*/ 4286 w 7239"/>
                    <a:gd name="connsiteY3" fmla="*/ 7525 h 7524"/>
                    <a:gd name="connsiteX4" fmla="*/ 4382 w 7239"/>
                    <a:gd name="connsiteY4" fmla="*/ 4572 h 7524"/>
                    <a:gd name="connsiteX5" fmla="*/ 7239 w 7239"/>
                    <a:gd name="connsiteY5" fmla="*/ 3810 h 7524"/>
                    <a:gd name="connsiteX6" fmla="*/ 4477 w 7239"/>
                    <a:gd name="connsiteY6" fmla="*/ 2857 h 7524"/>
                    <a:gd name="connsiteX7" fmla="*/ 4667 w 7239"/>
                    <a:gd name="connsiteY7" fmla="*/ 0 h 7524"/>
                    <a:gd name="connsiteX8" fmla="*/ 2953 w 7239"/>
                    <a:gd name="connsiteY8" fmla="*/ 2286 h 7524"/>
                    <a:gd name="connsiteX9" fmla="*/ 191 w 7239"/>
                    <a:gd name="connsiteY9" fmla="*/ 1238 h 7524"/>
                    <a:gd name="connsiteX10" fmla="*/ 1905 w 7239"/>
                    <a:gd name="connsiteY10" fmla="*/ 3620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9" h="7524">
                      <a:moveTo>
                        <a:pt x="1905" y="3620"/>
                      </a:moveTo>
                      <a:lnTo>
                        <a:pt x="0" y="5810"/>
                      </a:lnTo>
                      <a:lnTo>
                        <a:pt x="2762" y="4953"/>
                      </a:lnTo>
                      <a:lnTo>
                        <a:pt x="4286" y="7525"/>
                      </a:lnTo>
                      <a:lnTo>
                        <a:pt x="4382" y="4572"/>
                      </a:lnTo>
                      <a:lnTo>
                        <a:pt x="7239" y="3810"/>
                      </a:lnTo>
                      <a:lnTo>
                        <a:pt x="4477" y="2857"/>
                      </a:lnTo>
                      <a:lnTo>
                        <a:pt x="4667" y="0"/>
                      </a:lnTo>
                      <a:lnTo>
                        <a:pt x="2953" y="2286"/>
                      </a:lnTo>
                      <a:lnTo>
                        <a:pt x="191" y="1238"/>
                      </a:lnTo>
                      <a:lnTo>
                        <a:pt x="1905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4" name="Freeform: Shape 1983">
                  <a:extLst>
                    <a:ext uri="{FF2B5EF4-FFF2-40B4-BE49-F238E27FC236}">
                      <a16:creationId xmlns:a16="http://schemas.microsoft.com/office/drawing/2014/main" id="{EFC62951-39A6-4D11-2E08-B06BEB8372A5}"/>
                    </a:ext>
                  </a:extLst>
                </p:cNvPr>
                <p:cNvSpPr/>
                <p:nvPr/>
              </p:nvSpPr>
              <p:spPr>
                <a:xfrm>
                  <a:off x="11897002" y="1927247"/>
                  <a:ext cx="7905" cy="7620"/>
                </a:xfrm>
                <a:custGeom>
                  <a:avLst/>
                  <a:gdLst>
                    <a:gd name="connsiteX0" fmla="*/ 4096 w 7905"/>
                    <a:gd name="connsiteY0" fmla="*/ 2000 h 7620"/>
                    <a:gd name="connsiteX1" fmla="*/ 1714 w 7905"/>
                    <a:gd name="connsiteY1" fmla="*/ 0 h 7620"/>
                    <a:gd name="connsiteX2" fmla="*/ 2572 w 7905"/>
                    <a:gd name="connsiteY2" fmla="*/ 2953 h 7620"/>
                    <a:gd name="connsiteX3" fmla="*/ 0 w 7905"/>
                    <a:gd name="connsiteY3" fmla="*/ 4572 h 7620"/>
                    <a:gd name="connsiteX4" fmla="*/ 3048 w 7905"/>
                    <a:gd name="connsiteY4" fmla="*/ 4667 h 7620"/>
                    <a:gd name="connsiteX5" fmla="*/ 3810 w 7905"/>
                    <a:gd name="connsiteY5" fmla="*/ 7620 h 7620"/>
                    <a:gd name="connsiteX6" fmla="*/ 4858 w 7905"/>
                    <a:gd name="connsiteY6" fmla="*/ 4667 h 7620"/>
                    <a:gd name="connsiteX7" fmla="*/ 7906 w 7905"/>
                    <a:gd name="connsiteY7" fmla="*/ 4953 h 7620"/>
                    <a:gd name="connsiteX8" fmla="*/ 5429 w 7905"/>
                    <a:gd name="connsiteY8" fmla="*/ 3048 h 7620"/>
                    <a:gd name="connsiteX9" fmla="*/ 6572 w 7905"/>
                    <a:gd name="connsiteY9" fmla="*/ 190 h 7620"/>
                    <a:gd name="connsiteX10" fmla="*/ 4096 w 7905"/>
                    <a:gd name="connsiteY10" fmla="*/ 2000 h 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20">
                      <a:moveTo>
                        <a:pt x="4096" y="2000"/>
                      </a:moveTo>
                      <a:lnTo>
                        <a:pt x="1714" y="0"/>
                      </a:lnTo>
                      <a:lnTo>
                        <a:pt x="2572" y="2953"/>
                      </a:lnTo>
                      <a:lnTo>
                        <a:pt x="0" y="4572"/>
                      </a:lnTo>
                      <a:lnTo>
                        <a:pt x="3048" y="4667"/>
                      </a:lnTo>
                      <a:lnTo>
                        <a:pt x="3810" y="7620"/>
                      </a:lnTo>
                      <a:lnTo>
                        <a:pt x="4858" y="4667"/>
                      </a:lnTo>
                      <a:lnTo>
                        <a:pt x="7906" y="4953"/>
                      </a:lnTo>
                      <a:lnTo>
                        <a:pt x="5429" y="3048"/>
                      </a:lnTo>
                      <a:lnTo>
                        <a:pt x="6572" y="190"/>
                      </a:lnTo>
                      <a:lnTo>
                        <a:pt x="4096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5" name="Freeform: Shape 1984">
                  <a:extLst>
                    <a:ext uri="{FF2B5EF4-FFF2-40B4-BE49-F238E27FC236}">
                      <a16:creationId xmlns:a16="http://schemas.microsoft.com/office/drawing/2014/main" id="{89C5C378-ECAF-2066-472B-7A1397AA390D}"/>
                    </a:ext>
                  </a:extLst>
                </p:cNvPr>
                <p:cNvSpPr/>
                <p:nvPr/>
              </p:nvSpPr>
              <p:spPr>
                <a:xfrm>
                  <a:off x="11815087" y="1687217"/>
                  <a:ext cx="8096" cy="7810"/>
                </a:xfrm>
                <a:custGeom>
                  <a:avLst/>
                  <a:gdLst>
                    <a:gd name="connsiteX0" fmla="*/ 4953 w 8096"/>
                    <a:gd name="connsiteY0" fmla="*/ 3048 h 7810"/>
                    <a:gd name="connsiteX1" fmla="*/ 4191 w 8096"/>
                    <a:gd name="connsiteY1" fmla="*/ 0 h 7810"/>
                    <a:gd name="connsiteX2" fmla="*/ 3143 w 8096"/>
                    <a:gd name="connsiteY2" fmla="*/ 2953 h 7810"/>
                    <a:gd name="connsiteX3" fmla="*/ 0 w 8096"/>
                    <a:gd name="connsiteY3" fmla="*/ 2762 h 7810"/>
                    <a:gd name="connsiteX4" fmla="*/ 2572 w 8096"/>
                    <a:gd name="connsiteY4" fmla="*/ 4667 h 7810"/>
                    <a:gd name="connsiteX5" fmla="*/ 1334 w 8096"/>
                    <a:gd name="connsiteY5" fmla="*/ 7525 h 7810"/>
                    <a:gd name="connsiteX6" fmla="*/ 3905 w 8096"/>
                    <a:gd name="connsiteY6" fmla="*/ 5715 h 7810"/>
                    <a:gd name="connsiteX7" fmla="*/ 6286 w 8096"/>
                    <a:gd name="connsiteY7" fmla="*/ 7810 h 7810"/>
                    <a:gd name="connsiteX8" fmla="*/ 5429 w 8096"/>
                    <a:gd name="connsiteY8" fmla="*/ 4763 h 7810"/>
                    <a:gd name="connsiteX9" fmla="*/ 8096 w 8096"/>
                    <a:gd name="connsiteY9" fmla="*/ 3143 h 7810"/>
                    <a:gd name="connsiteX10" fmla="*/ 4953 w 8096"/>
                    <a:gd name="connsiteY10" fmla="*/ 3048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810">
                      <a:moveTo>
                        <a:pt x="4953" y="3048"/>
                      </a:moveTo>
                      <a:lnTo>
                        <a:pt x="4191" y="0"/>
                      </a:lnTo>
                      <a:lnTo>
                        <a:pt x="3143" y="2953"/>
                      </a:lnTo>
                      <a:lnTo>
                        <a:pt x="0" y="2762"/>
                      </a:lnTo>
                      <a:lnTo>
                        <a:pt x="2572" y="4667"/>
                      </a:lnTo>
                      <a:lnTo>
                        <a:pt x="1334" y="7525"/>
                      </a:lnTo>
                      <a:lnTo>
                        <a:pt x="3905" y="5715"/>
                      </a:lnTo>
                      <a:lnTo>
                        <a:pt x="6286" y="7810"/>
                      </a:lnTo>
                      <a:lnTo>
                        <a:pt x="5429" y="4763"/>
                      </a:lnTo>
                      <a:lnTo>
                        <a:pt x="8096" y="3143"/>
                      </a:lnTo>
                      <a:lnTo>
                        <a:pt x="495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6" name="Freeform: Shape 1985">
                  <a:extLst>
                    <a:ext uri="{FF2B5EF4-FFF2-40B4-BE49-F238E27FC236}">
                      <a16:creationId xmlns:a16="http://schemas.microsoft.com/office/drawing/2014/main" id="{6ACF0F06-CF47-6A5C-2361-83951BA36366}"/>
                    </a:ext>
                  </a:extLst>
                </p:cNvPr>
                <p:cNvSpPr/>
                <p:nvPr/>
              </p:nvSpPr>
              <p:spPr>
                <a:xfrm>
                  <a:off x="11746412" y="1561582"/>
                  <a:ext cx="8191" cy="7905"/>
                </a:xfrm>
                <a:custGeom>
                  <a:avLst/>
                  <a:gdLst>
                    <a:gd name="connsiteX0" fmla="*/ 5715 w 8191"/>
                    <a:gd name="connsiteY0" fmla="*/ 3143 h 7905"/>
                    <a:gd name="connsiteX1" fmla="*/ 6858 w 8191"/>
                    <a:gd name="connsiteY1" fmla="*/ 191 h 7905"/>
                    <a:gd name="connsiteX2" fmla="*/ 4286 w 8191"/>
                    <a:gd name="connsiteY2" fmla="*/ 2000 h 7905"/>
                    <a:gd name="connsiteX3" fmla="*/ 1810 w 8191"/>
                    <a:gd name="connsiteY3" fmla="*/ 0 h 7905"/>
                    <a:gd name="connsiteX4" fmla="*/ 2667 w 8191"/>
                    <a:gd name="connsiteY4" fmla="*/ 3048 h 7905"/>
                    <a:gd name="connsiteX5" fmla="*/ 0 w 8191"/>
                    <a:gd name="connsiteY5" fmla="*/ 4763 h 7905"/>
                    <a:gd name="connsiteX6" fmla="*/ 3239 w 8191"/>
                    <a:gd name="connsiteY6" fmla="*/ 4763 h 7905"/>
                    <a:gd name="connsiteX7" fmla="*/ 4001 w 8191"/>
                    <a:gd name="connsiteY7" fmla="*/ 7906 h 7905"/>
                    <a:gd name="connsiteX8" fmla="*/ 5049 w 8191"/>
                    <a:gd name="connsiteY8" fmla="*/ 4858 h 7905"/>
                    <a:gd name="connsiteX9" fmla="*/ 8192 w 8191"/>
                    <a:gd name="connsiteY9" fmla="*/ 5144 h 7905"/>
                    <a:gd name="connsiteX10" fmla="*/ 5715 w 8191"/>
                    <a:gd name="connsiteY10" fmla="*/ 3143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7905">
                      <a:moveTo>
                        <a:pt x="5715" y="3143"/>
                      </a:moveTo>
                      <a:lnTo>
                        <a:pt x="6858" y="191"/>
                      </a:lnTo>
                      <a:lnTo>
                        <a:pt x="4286" y="2000"/>
                      </a:lnTo>
                      <a:lnTo>
                        <a:pt x="1810" y="0"/>
                      </a:lnTo>
                      <a:lnTo>
                        <a:pt x="2667" y="3048"/>
                      </a:lnTo>
                      <a:lnTo>
                        <a:pt x="0" y="4763"/>
                      </a:lnTo>
                      <a:lnTo>
                        <a:pt x="3239" y="4763"/>
                      </a:lnTo>
                      <a:lnTo>
                        <a:pt x="4001" y="7906"/>
                      </a:lnTo>
                      <a:lnTo>
                        <a:pt x="5049" y="4858"/>
                      </a:lnTo>
                      <a:lnTo>
                        <a:pt x="8192" y="5144"/>
                      </a:lnTo>
                      <a:lnTo>
                        <a:pt x="5715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7" name="Freeform: Shape 1986">
                  <a:extLst>
                    <a:ext uri="{FF2B5EF4-FFF2-40B4-BE49-F238E27FC236}">
                      <a16:creationId xmlns:a16="http://schemas.microsoft.com/office/drawing/2014/main" id="{B470D15C-00CC-0CA6-E535-9F93AB3722C6}"/>
                    </a:ext>
                  </a:extLst>
                </p:cNvPr>
                <p:cNvSpPr/>
                <p:nvPr/>
              </p:nvSpPr>
              <p:spPr>
                <a:xfrm>
                  <a:off x="11727838" y="1822948"/>
                  <a:ext cx="8001" cy="8381"/>
                </a:xfrm>
                <a:custGeom>
                  <a:avLst/>
                  <a:gdLst>
                    <a:gd name="connsiteX0" fmla="*/ 5906 w 8001"/>
                    <a:gd name="connsiteY0" fmla="*/ 4381 h 8381"/>
                    <a:gd name="connsiteX1" fmla="*/ 8001 w 8001"/>
                    <a:gd name="connsiteY1" fmla="*/ 1905 h 8381"/>
                    <a:gd name="connsiteX2" fmla="*/ 4953 w 8001"/>
                    <a:gd name="connsiteY2" fmla="*/ 2762 h 8381"/>
                    <a:gd name="connsiteX3" fmla="*/ 3239 w 8001"/>
                    <a:gd name="connsiteY3" fmla="*/ 0 h 8381"/>
                    <a:gd name="connsiteX4" fmla="*/ 3143 w 8001"/>
                    <a:gd name="connsiteY4" fmla="*/ 3334 h 8381"/>
                    <a:gd name="connsiteX5" fmla="*/ 0 w 8001"/>
                    <a:gd name="connsiteY5" fmla="*/ 4096 h 8381"/>
                    <a:gd name="connsiteX6" fmla="*/ 3048 w 8001"/>
                    <a:gd name="connsiteY6" fmla="*/ 5144 h 8381"/>
                    <a:gd name="connsiteX7" fmla="*/ 2858 w 8001"/>
                    <a:gd name="connsiteY7" fmla="*/ 8382 h 8381"/>
                    <a:gd name="connsiteX8" fmla="*/ 4763 w 8001"/>
                    <a:gd name="connsiteY8" fmla="*/ 5810 h 8381"/>
                    <a:gd name="connsiteX9" fmla="*/ 7811 w 8001"/>
                    <a:gd name="connsiteY9" fmla="*/ 7048 h 8381"/>
                    <a:gd name="connsiteX10" fmla="*/ 5906 w 8001"/>
                    <a:gd name="connsiteY10" fmla="*/ 4381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1" h="8381">
                      <a:moveTo>
                        <a:pt x="5906" y="4381"/>
                      </a:moveTo>
                      <a:lnTo>
                        <a:pt x="8001" y="1905"/>
                      </a:lnTo>
                      <a:lnTo>
                        <a:pt x="4953" y="2762"/>
                      </a:lnTo>
                      <a:lnTo>
                        <a:pt x="3239" y="0"/>
                      </a:lnTo>
                      <a:lnTo>
                        <a:pt x="3143" y="3334"/>
                      </a:lnTo>
                      <a:lnTo>
                        <a:pt x="0" y="4096"/>
                      </a:lnTo>
                      <a:lnTo>
                        <a:pt x="3048" y="5144"/>
                      </a:lnTo>
                      <a:lnTo>
                        <a:pt x="2858" y="8382"/>
                      </a:lnTo>
                      <a:lnTo>
                        <a:pt x="4763" y="5810"/>
                      </a:lnTo>
                      <a:lnTo>
                        <a:pt x="7811" y="7048"/>
                      </a:lnTo>
                      <a:lnTo>
                        <a:pt x="5906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8" name="Freeform: Shape 1987">
                  <a:extLst>
                    <a:ext uri="{FF2B5EF4-FFF2-40B4-BE49-F238E27FC236}">
                      <a16:creationId xmlns:a16="http://schemas.microsoft.com/office/drawing/2014/main" id="{7D7E4C25-FE71-3CFC-0B88-FF3E33CD53F3}"/>
                    </a:ext>
                  </a:extLst>
                </p:cNvPr>
                <p:cNvSpPr/>
                <p:nvPr/>
              </p:nvSpPr>
              <p:spPr>
                <a:xfrm>
                  <a:off x="11695263" y="1564249"/>
                  <a:ext cx="8477" cy="8096"/>
                </a:xfrm>
                <a:custGeom>
                  <a:avLst/>
                  <a:gdLst>
                    <a:gd name="connsiteX0" fmla="*/ 5620 w 8477"/>
                    <a:gd name="connsiteY0" fmla="*/ 4953 h 8096"/>
                    <a:gd name="connsiteX1" fmla="*/ 8477 w 8477"/>
                    <a:gd name="connsiteY1" fmla="*/ 3239 h 8096"/>
                    <a:gd name="connsiteX2" fmla="*/ 5144 w 8477"/>
                    <a:gd name="connsiteY2" fmla="*/ 3143 h 8096"/>
                    <a:gd name="connsiteX3" fmla="*/ 4382 w 8477"/>
                    <a:gd name="connsiteY3" fmla="*/ 0 h 8096"/>
                    <a:gd name="connsiteX4" fmla="*/ 3334 w 8477"/>
                    <a:gd name="connsiteY4" fmla="*/ 3048 h 8096"/>
                    <a:gd name="connsiteX5" fmla="*/ 0 w 8477"/>
                    <a:gd name="connsiteY5" fmla="*/ 2857 h 8096"/>
                    <a:gd name="connsiteX6" fmla="*/ 2667 w 8477"/>
                    <a:gd name="connsiteY6" fmla="*/ 4858 h 8096"/>
                    <a:gd name="connsiteX7" fmla="*/ 1429 w 8477"/>
                    <a:gd name="connsiteY7" fmla="*/ 7810 h 8096"/>
                    <a:gd name="connsiteX8" fmla="*/ 4096 w 8477"/>
                    <a:gd name="connsiteY8" fmla="*/ 6001 h 8096"/>
                    <a:gd name="connsiteX9" fmla="*/ 6572 w 8477"/>
                    <a:gd name="connsiteY9" fmla="*/ 8096 h 8096"/>
                    <a:gd name="connsiteX10" fmla="*/ 5620 w 8477"/>
                    <a:gd name="connsiteY10" fmla="*/ 495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096">
                      <a:moveTo>
                        <a:pt x="5620" y="4953"/>
                      </a:moveTo>
                      <a:lnTo>
                        <a:pt x="8477" y="3239"/>
                      </a:lnTo>
                      <a:lnTo>
                        <a:pt x="5144" y="3143"/>
                      </a:lnTo>
                      <a:lnTo>
                        <a:pt x="4382" y="0"/>
                      </a:lnTo>
                      <a:lnTo>
                        <a:pt x="3334" y="3048"/>
                      </a:lnTo>
                      <a:lnTo>
                        <a:pt x="0" y="2857"/>
                      </a:lnTo>
                      <a:lnTo>
                        <a:pt x="2667" y="4858"/>
                      </a:lnTo>
                      <a:lnTo>
                        <a:pt x="1429" y="7810"/>
                      </a:lnTo>
                      <a:lnTo>
                        <a:pt x="4096" y="6001"/>
                      </a:lnTo>
                      <a:lnTo>
                        <a:pt x="6572" y="8096"/>
                      </a:lnTo>
                      <a:lnTo>
                        <a:pt x="5620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9" name="Freeform: Shape 1988">
                  <a:extLst>
                    <a:ext uri="{FF2B5EF4-FFF2-40B4-BE49-F238E27FC236}">
                      <a16:creationId xmlns:a16="http://schemas.microsoft.com/office/drawing/2014/main" id="{374BAC2B-09E6-9F49-5402-9E0325EE0EDD}"/>
                    </a:ext>
                  </a:extLst>
                </p:cNvPr>
                <p:cNvSpPr/>
                <p:nvPr/>
              </p:nvSpPr>
              <p:spPr>
                <a:xfrm>
                  <a:off x="11674594" y="1604540"/>
                  <a:ext cx="8191" cy="8477"/>
                </a:xfrm>
                <a:custGeom>
                  <a:avLst/>
                  <a:gdLst>
                    <a:gd name="connsiteX0" fmla="*/ 4953 w 8191"/>
                    <a:gd name="connsiteY0" fmla="*/ 5144 h 8477"/>
                    <a:gd name="connsiteX1" fmla="*/ 8191 w 8191"/>
                    <a:gd name="connsiteY1" fmla="*/ 4382 h 8477"/>
                    <a:gd name="connsiteX2" fmla="*/ 5048 w 8191"/>
                    <a:gd name="connsiteY2" fmla="*/ 3334 h 8477"/>
                    <a:gd name="connsiteX3" fmla="*/ 5334 w 8191"/>
                    <a:gd name="connsiteY3" fmla="*/ 0 h 8477"/>
                    <a:gd name="connsiteX4" fmla="*/ 3334 w 8191"/>
                    <a:gd name="connsiteY4" fmla="*/ 2667 h 8477"/>
                    <a:gd name="connsiteX5" fmla="*/ 285 w 8191"/>
                    <a:gd name="connsiteY5" fmla="*/ 1429 h 8477"/>
                    <a:gd name="connsiteX6" fmla="*/ 2095 w 8191"/>
                    <a:gd name="connsiteY6" fmla="*/ 4096 h 8477"/>
                    <a:gd name="connsiteX7" fmla="*/ 0 w 8191"/>
                    <a:gd name="connsiteY7" fmla="*/ 6668 h 8477"/>
                    <a:gd name="connsiteX8" fmla="*/ 3143 w 8191"/>
                    <a:gd name="connsiteY8" fmla="*/ 5715 h 8477"/>
                    <a:gd name="connsiteX9" fmla="*/ 4953 w 8191"/>
                    <a:gd name="connsiteY9" fmla="*/ 8477 h 8477"/>
                    <a:gd name="connsiteX10" fmla="*/ 4953 w 8191"/>
                    <a:gd name="connsiteY10" fmla="*/ 5144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477">
                      <a:moveTo>
                        <a:pt x="4953" y="5144"/>
                      </a:moveTo>
                      <a:lnTo>
                        <a:pt x="8191" y="4382"/>
                      </a:lnTo>
                      <a:lnTo>
                        <a:pt x="5048" y="3334"/>
                      </a:lnTo>
                      <a:lnTo>
                        <a:pt x="5334" y="0"/>
                      </a:lnTo>
                      <a:lnTo>
                        <a:pt x="3334" y="2667"/>
                      </a:lnTo>
                      <a:lnTo>
                        <a:pt x="285" y="1429"/>
                      </a:lnTo>
                      <a:lnTo>
                        <a:pt x="2095" y="4096"/>
                      </a:lnTo>
                      <a:lnTo>
                        <a:pt x="0" y="6668"/>
                      </a:lnTo>
                      <a:lnTo>
                        <a:pt x="3143" y="5715"/>
                      </a:lnTo>
                      <a:lnTo>
                        <a:pt x="4953" y="8477"/>
                      </a:lnTo>
                      <a:lnTo>
                        <a:pt x="4953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0" name="Freeform: Shape 1989">
                  <a:extLst>
                    <a:ext uri="{FF2B5EF4-FFF2-40B4-BE49-F238E27FC236}">
                      <a16:creationId xmlns:a16="http://schemas.microsoft.com/office/drawing/2014/main" id="{7CD13F0C-7842-B167-1ABF-283FED6A3677}"/>
                    </a:ext>
                  </a:extLst>
                </p:cNvPr>
                <p:cNvSpPr/>
                <p:nvPr/>
              </p:nvSpPr>
              <p:spPr>
                <a:xfrm>
                  <a:off x="11663926" y="1727698"/>
                  <a:ext cx="8572" cy="8286"/>
                </a:xfrm>
                <a:custGeom>
                  <a:avLst/>
                  <a:gdLst>
                    <a:gd name="connsiteX0" fmla="*/ 5239 w 8572"/>
                    <a:gd name="connsiteY0" fmla="*/ 5144 h 8286"/>
                    <a:gd name="connsiteX1" fmla="*/ 8572 w 8572"/>
                    <a:gd name="connsiteY1" fmla="*/ 5429 h 8286"/>
                    <a:gd name="connsiteX2" fmla="*/ 5905 w 8572"/>
                    <a:gd name="connsiteY2" fmla="*/ 3334 h 8286"/>
                    <a:gd name="connsiteX3" fmla="*/ 7144 w 8572"/>
                    <a:gd name="connsiteY3" fmla="*/ 286 h 8286"/>
                    <a:gd name="connsiteX4" fmla="*/ 4476 w 8572"/>
                    <a:gd name="connsiteY4" fmla="*/ 2191 h 8286"/>
                    <a:gd name="connsiteX5" fmla="*/ 1905 w 8572"/>
                    <a:gd name="connsiteY5" fmla="*/ 0 h 8286"/>
                    <a:gd name="connsiteX6" fmla="*/ 2857 w 8572"/>
                    <a:gd name="connsiteY6" fmla="*/ 3239 h 8286"/>
                    <a:gd name="connsiteX7" fmla="*/ 0 w 8572"/>
                    <a:gd name="connsiteY7" fmla="*/ 4953 h 8286"/>
                    <a:gd name="connsiteX8" fmla="*/ 3334 w 8572"/>
                    <a:gd name="connsiteY8" fmla="*/ 5048 h 8286"/>
                    <a:gd name="connsiteX9" fmla="*/ 4096 w 8572"/>
                    <a:gd name="connsiteY9" fmla="*/ 8287 h 8286"/>
                    <a:gd name="connsiteX10" fmla="*/ 5239 w 8572"/>
                    <a:gd name="connsiteY10" fmla="*/ 5144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286">
                      <a:moveTo>
                        <a:pt x="5239" y="5144"/>
                      </a:moveTo>
                      <a:lnTo>
                        <a:pt x="8572" y="5429"/>
                      </a:lnTo>
                      <a:lnTo>
                        <a:pt x="5905" y="3334"/>
                      </a:lnTo>
                      <a:lnTo>
                        <a:pt x="7144" y="286"/>
                      </a:lnTo>
                      <a:lnTo>
                        <a:pt x="4476" y="2191"/>
                      </a:lnTo>
                      <a:lnTo>
                        <a:pt x="1905" y="0"/>
                      </a:lnTo>
                      <a:lnTo>
                        <a:pt x="2857" y="3239"/>
                      </a:lnTo>
                      <a:lnTo>
                        <a:pt x="0" y="4953"/>
                      </a:lnTo>
                      <a:lnTo>
                        <a:pt x="3334" y="5048"/>
                      </a:lnTo>
                      <a:lnTo>
                        <a:pt x="4096" y="8287"/>
                      </a:lnTo>
                      <a:lnTo>
                        <a:pt x="5239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1" name="Freeform: Shape 1990">
                  <a:extLst>
                    <a:ext uri="{FF2B5EF4-FFF2-40B4-BE49-F238E27FC236}">
                      <a16:creationId xmlns:a16="http://schemas.microsoft.com/office/drawing/2014/main" id="{E1596490-2851-1EBE-D504-0711E7C809CD}"/>
                    </a:ext>
                  </a:extLst>
                </p:cNvPr>
                <p:cNvSpPr/>
                <p:nvPr/>
              </p:nvSpPr>
              <p:spPr>
                <a:xfrm>
                  <a:off x="11632588" y="1682645"/>
                  <a:ext cx="8382" cy="8667"/>
                </a:xfrm>
                <a:custGeom>
                  <a:avLst/>
                  <a:gdLst>
                    <a:gd name="connsiteX0" fmla="*/ 4953 w 8382"/>
                    <a:gd name="connsiteY0" fmla="*/ 6001 h 8667"/>
                    <a:gd name="connsiteX1" fmla="*/ 8097 w 8382"/>
                    <a:gd name="connsiteY1" fmla="*/ 7239 h 8667"/>
                    <a:gd name="connsiteX2" fmla="*/ 6191 w 8382"/>
                    <a:gd name="connsiteY2" fmla="*/ 4477 h 8667"/>
                    <a:gd name="connsiteX3" fmla="*/ 8382 w 8382"/>
                    <a:gd name="connsiteY3" fmla="*/ 1905 h 8667"/>
                    <a:gd name="connsiteX4" fmla="*/ 5144 w 8382"/>
                    <a:gd name="connsiteY4" fmla="*/ 2857 h 8667"/>
                    <a:gd name="connsiteX5" fmla="*/ 3334 w 8382"/>
                    <a:gd name="connsiteY5" fmla="*/ 0 h 8667"/>
                    <a:gd name="connsiteX6" fmla="*/ 3239 w 8382"/>
                    <a:gd name="connsiteY6" fmla="*/ 3429 h 8667"/>
                    <a:gd name="connsiteX7" fmla="*/ 0 w 8382"/>
                    <a:gd name="connsiteY7" fmla="*/ 4191 h 8667"/>
                    <a:gd name="connsiteX8" fmla="*/ 3143 w 8382"/>
                    <a:gd name="connsiteY8" fmla="*/ 5334 h 8667"/>
                    <a:gd name="connsiteX9" fmla="*/ 2953 w 8382"/>
                    <a:gd name="connsiteY9" fmla="*/ 8668 h 8667"/>
                    <a:gd name="connsiteX10" fmla="*/ 4953 w 8382"/>
                    <a:gd name="connsiteY10" fmla="*/ 6001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667">
                      <a:moveTo>
                        <a:pt x="4953" y="6001"/>
                      </a:moveTo>
                      <a:lnTo>
                        <a:pt x="8097" y="7239"/>
                      </a:lnTo>
                      <a:lnTo>
                        <a:pt x="6191" y="4477"/>
                      </a:lnTo>
                      <a:lnTo>
                        <a:pt x="8382" y="1905"/>
                      </a:lnTo>
                      <a:lnTo>
                        <a:pt x="5144" y="2857"/>
                      </a:lnTo>
                      <a:lnTo>
                        <a:pt x="3334" y="0"/>
                      </a:lnTo>
                      <a:lnTo>
                        <a:pt x="3239" y="3429"/>
                      </a:lnTo>
                      <a:lnTo>
                        <a:pt x="0" y="4191"/>
                      </a:lnTo>
                      <a:lnTo>
                        <a:pt x="3143" y="5334"/>
                      </a:lnTo>
                      <a:lnTo>
                        <a:pt x="2953" y="8668"/>
                      </a:lnTo>
                      <a:lnTo>
                        <a:pt x="4953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2" name="Freeform: Shape 1991">
                  <a:extLst>
                    <a:ext uri="{FF2B5EF4-FFF2-40B4-BE49-F238E27FC236}">
                      <a16:creationId xmlns:a16="http://schemas.microsoft.com/office/drawing/2014/main" id="{8A4B447B-FAC8-4AF4-CC48-B778ED024A82}"/>
                    </a:ext>
                  </a:extLst>
                </p:cNvPr>
                <p:cNvSpPr/>
                <p:nvPr/>
              </p:nvSpPr>
              <p:spPr>
                <a:xfrm>
                  <a:off x="11572771" y="1618637"/>
                  <a:ext cx="8477" cy="8763"/>
                </a:xfrm>
                <a:custGeom>
                  <a:avLst/>
                  <a:gdLst>
                    <a:gd name="connsiteX0" fmla="*/ 3238 w 8477"/>
                    <a:gd name="connsiteY0" fmla="*/ 5906 h 8763"/>
                    <a:gd name="connsiteX1" fmla="*/ 5048 w 8477"/>
                    <a:gd name="connsiteY1" fmla="*/ 8763 h 8763"/>
                    <a:gd name="connsiteX2" fmla="*/ 5144 w 8477"/>
                    <a:gd name="connsiteY2" fmla="*/ 5334 h 8763"/>
                    <a:gd name="connsiteX3" fmla="*/ 8477 w 8477"/>
                    <a:gd name="connsiteY3" fmla="*/ 4572 h 8763"/>
                    <a:gd name="connsiteX4" fmla="*/ 5239 w 8477"/>
                    <a:gd name="connsiteY4" fmla="*/ 3429 h 8763"/>
                    <a:gd name="connsiteX5" fmla="*/ 5524 w 8477"/>
                    <a:gd name="connsiteY5" fmla="*/ 0 h 8763"/>
                    <a:gd name="connsiteX6" fmla="*/ 3429 w 8477"/>
                    <a:gd name="connsiteY6" fmla="*/ 2667 h 8763"/>
                    <a:gd name="connsiteX7" fmla="*/ 190 w 8477"/>
                    <a:gd name="connsiteY7" fmla="*/ 1429 h 8763"/>
                    <a:gd name="connsiteX8" fmla="*/ 2191 w 8477"/>
                    <a:gd name="connsiteY8" fmla="*/ 4286 h 8763"/>
                    <a:gd name="connsiteX9" fmla="*/ 0 w 8477"/>
                    <a:gd name="connsiteY9" fmla="*/ 6858 h 8763"/>
                    <a:gd name="connsiteX10" fmla="*/ 3238 w 8477"/>
                    <a:gd name="connsiteY10" fmla="*/ 5906 h 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763">
                      <a:moveTo>
                        <a:pt x="3238" y="5906"/>
                      </a:moveTo>
                      <a:lnTo>
                        <a:pt x="5048" y="8763"/>
                      </a:lnTo>
                      <a:lnTo>
                        <a:pt x="5144" y="5334"/>
                      </a:lnTo>
                      <a:lnTo>
                        <a:pt x="8477" y="4572"/>
                      </a:lnTo>
                      <a:lnTo>
                        <a:pt x="5239" y="3429"/>
                      </a:lnTo>
                      <a:lnTo>
                        <a:pt x="5524" y="0"/>
                      </a:lnTo>
                      <a:lnTo>
                        <a:pt x="3429" y="2667"/>
                      </a:lnTo>
                      <a:lnTo>
                        <a:pt x="190" y="1429"/>
                      </a:lnTo>
                      <a:lnTo>
                        <a:pt x="2191" y="4286"/>
                      </a:lnTo>
                      <a:lnTo>
                        <a:pt x="0" y="6858"/>
                      </a:lnTo>
                      <a:lnTo>
                        <a:pt x="3238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3" name="Freeform: Shape 1992">
                  <a:extLst>
                    <a:ext uri="{FF2B5EF4-FFF2-40B4-BE49-F238E27FC236}">
                      <a16:creationId xmlns:a16="http://schemas.microsoft.com/office/drawing/2014/main" id="{733FAAAD-FB5E-77EE-51DE-0B760BF5877F}"/>
                    </a:ext>
                  </a:extLst>
                </p:cNvPr>
                <p:cNvSpPr/>
                <p:nvPr/>
              </p:nvSpPr>
              <p:spPr>
                <a:xfrm>
                  <a:off x="11565628" y="1772465"/>
                  <a:ext cx="8858" cy="8667"/>
                </a:xfrm>
                <a:custGeom>
                  <a:avLst/>
                  <a:gdLst>
                    <a:gd name="connsiteX0" fmla="*/ 3429 w 8858"/>
                    <a:gd name="connsiteY0" fmla="*/ 5239 h 8667"/>
                    <a:gd name="connsiteX1" fmla="*/ 4286 w 8858"/>
                    <a:gd name="connsiteY1" fmla="*/ 8668 h 8667"/>
                    <a:gd name="connsiteX2" fmla="*/ 5429 w 8858"/>
                    <a:gd name="connsiteY2" fmla="*/ 5334 h 8667"/>
                    <a:gd name="connsiteX3" fmla="*/ 8858 w 8858"/>
                    <a:gd name="connsiteY3" fmla="*/ 5620 h 8667"/>
                    <a:gd name="connsiteX4" fmla="*/ 6096 w 8858"/>
                    <a:gd name="connsiteY4" fmla="*/ 3524 h 8667"/>
                    <a:gd name="connsiteX5" fmla="*/ 7429 w 8858"/>
                    <a:gd name="connsiteY5" fmla="*/ 286 h 8667"/>
                    <a:gd name="connsiteX6" fmla="*/ 4572 w 8858"/>
                    <a:gd name="connsiteY6" fmla="*/ 2286 h 8667"/>
                    <a:gd name="connsiteX7" fmla="*/ 1905 w 8858"/>
                    <a:gd name="connsiteY7" fmla="*/ 0 h 8667"/>
                    <a:gd name="connsiteX8" fmla="*/ 2953 w 8858"/>
                    <a:gd name="connsiteY8" fmla="*/ 3334 h 8667"/>
                    <a:gd name="connsiteX9" fmla="*/ 0 w 8858"/>
                    <a:gd name="connsiteY9" fmla="*/ 5239 h 8667"/>
                    <a:gd name="connsiteX10" fmla="*/ 3429 w 8858"/>
                    <a:gd name="connsiteY10" fmla="*/ 5239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8667">
                      <a:moveTo>
                        <a:pt x="3429" y="5239"/>
                      </a:moveTo>
                      <a:lnTo>
                        <a:pt x="4286" y="8668"/>
                      </a:lnTo>
                      <a:lnTo>
                        <a:pt x="5429" y="5334"/>
                      </a:lnTo>
                      <a:lnTo>
                        <a:pt x="8858" y="5620"/>
                      </a:lnTo>
                      <a:lnTo>
                        <a:pt x="6096" y="3524"/>
                      </a:lnTo>
                      <a:lnTo>
                        <a:pt x="7429" y="286"/>
                      </a:lnTo>
                      <a:lnTo>
                        <a:pt x="4572" y="2286"/>
                      </a:lnTo>
                      <a:lnTo>
                        <a:pt x="1905" y="0"/>
                      </a:lnTo>
                      <a:lnTo>
                        <a:pt x="2953" y="3334"/>
                      </a:lnTo>
                      <a:lnTo>
                        <a:pt x="0" y="5239"/>
                      </a:lnTo>
                      <a:lnTo>
                        <a:pt x="342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4" name="Freeform: Shape 1993">
                  <a:extLst>
                    <a:ext uri="{FF2B5EF4-FFF2-40B4-BE49-F238E27FC236}">
                      <a16:creationId xmlns:a16="http://schemas.microsoft.com/office/drawing/2014/main" id="{7EFF1897-5447-5FAA-ADF1-E31E39F758F3}"/>
                    </a:ext>
                  </a:extLst>
                </p:cNvPr>
                <p:cNvSpPr/>
                <p:nvPr/>
              </p:nvSpPr>
              <p:spPr>
                <a:xfrm>
                  <a:off x="11516478" y="1583204"/>
                  <a:ext cx="8667" cy="9048"/>
                </a:xfrm>
                <a:custGeom>
                  <a:avLst/>
                  <a:gdLst>
                    <a:gd name="connsiteX0" fmla="*/ 3334 w 8667"/>
                    <a:gd name="connsiteY0" fmla="*/ 5524 h 9048"/>
                    <a:gd name="connsiteX1" fmla="*/ 3048 w 8667"/>
                    <a:gd name="connsiteY1" fmla="*/ 9049 h 9048"/>
                    <a:gd name="connsiteX2" fmla="*/ 5239 w 8667"/>
                    <a:gd name="connsiteY2" fmla="*/ 6191 h 9048"/>
                    <a:gd name="connsiteX3" fmla="*/ 8477 w 8667"/>
                    <a:gd name="connsiteY3" fmla="*/ 7525 h 9048"/>
                    <a:gd name="connsiteX4" fmla="*/ 6477 w 8667"/>
                    <a:gd name="connsiteY4" fmla="*/ 4667 h 9048"/>
                    <a:gd name="connsiteX5" fmla="*/ 8668 w 8667"/>
                    <a:gd name="connsiteY5" fmla="*/ 2000 h 9048"/>
                    <a:gd name="connsiteX6" fmla="*/ 5334 w 8667"/>
                    <a:gd name="connsiteY6" fmla="*/ 2953 h 9048"/>
                    <a:gd name="connsiteX7" fmla="*/ 3524 w 8667"/>
                    <a:gd name="connsiteY7" fmla="*/ 0 h 9048"/>
                    <a:gd name="connsiteX8" fmla="*/ 3429 w 8667"/>
                    <a:gd name="connsiteY8" fmla="*/ 3524 h 9048"/>
                    <a:gd name="connsiteX9" fmla="*/ 0 w 8667"/>
                    <a:gd name="connsiteY9" fmla="*/ 4381 h 9048"/>
                    <a:gd name="connsiteX10" fmla="*/ 3334 w 8667"/>
                    <a:gd name="connsiteY10" fmla="*/ 5524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9048">
                      <a:moveTo>
                        <a:pt x="3334" y="5524"/>
                      </a:moveTo>
                      <a:lnTo>
                        <a:pt x="3048" y="9049"/>
                      </a:lnTo>
                      <a:lnTo>
                        <a:pt x="5239" y="6191"/>
                      </a:lnTo>
                      <a:lnTo>
                        <a:pt x="8477" y="7525"/>
                      </a:lnTo>
                      <a:lnTo>
                        <a:pt x="6477" y="4667"/>
                      </a:lnTo>
                      <a:lnTo>
                        <a:pt x="8668" y="2000"/>
                      </a:lnTo>
                      <a:lnTo>
                        <a:pt x="5334" y="2953"/>
                      </a:lnTo>
                      <a:lnTo>
                        <a:pt x="3524" y="0"/>
                      </a:lnTo>
                      <a:lnTo>
                        <a:pt x="3429" y="3524"/>
                      </a:lnTo>
                      <a:lnTo>
                        <a:pt x="0" y="4381"/>
                      </a:lnTo>
                      <a:lnTo>
                        <a:pt x="3334" y="5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5" name="Freeform: Shape 1994">
                  <a:extLst>
                    <a:ext uri="{FF2B5EF4-FFF2-40B4-BE49-F238E27FC236}">
                      <a16:creationId xmlns:a16="http://schemas.microsoft.com/office/drawing/2014/main" id="{ACB6886D-C9F1-6267-B864-CD36557B958C}"/>
                    </a:ext>
                  </a:extLst>
                </p:cNvPr>
                <p:cNvSpPr/>
                <p:nvPr/>
              </p:nvSpPr>
              <p:spPr>
                <a:xfrm>
                  <a:off x="11487999" y="1645021"/>
                  <a:ext cx="9143" cy="8858"/>
                </a:xfrm>
                <a:custGeom>
                  <a:avLst/>
                  <a:gdLst>
                    <a:gd name="connsiteX0" fmla="*/ 2857 w 9143"/>
                    <a:gd name="connsiteY0" fmla="*/ 5239 h 8858"/>
                    <a:gd name="connsiteX1" fmla="*/ 1524 w 9143"/>
                    <a:gd name="connsiteY1" fmla="*/ 8573 h 8858"/>
                    <a:gd name="connsiteX2" fmla="*/ 4381 w 9143"/>
                    <a:gd name="connsiteY2" fmla="*/ 6572 h 8858"/>
                    <a:gd name="connsiteX3" fmla="*/ 7144 w 9143"/>
                    <a:gd name="connsiteY3" fmla="*/ 8858 h 8858"/>
                    <a:gd name="connsiteX4" fmla="*/ 6096 w 9143"/>
                    <a:gd name="connsiteY4" fmla="*/ 5429 h 8858"/>
                    <a:gd name="connsiteX5" fmla="*/ 9144 w 9143"/>
                    <a:gd name="connsiteY5" fmla="*/ 3524 h 8858"/>
                    <a:gd name="connsiteX6" fmla="*/ 5524 w 9143"/>
                    <a:gd name="connsiteY6" fmla="*/ 3524 h 8858"/>
                    <a:gd name="connsiteX7" fmla="*/ 4667 w 9143"/>
                    <a:gd name="connsiteY7" fmla="*/ 0 h 8858"/>
                    <a:gd name="connsiteX8" fmla="*/ 3524 w 9143"/>
                    <a:gd name="connsiteY8" fmla="*/ 3334 h 8858"/>
                    <a:gd name="connsiteX9" fmla="*/ 0 w 9143"/>
                    <a:gd name="connsiteY9" fmla="*/ 3143 h 8858"/>
                    <a:gd name="connsiteX10" fmla="*/ 2857 w 9143"/>
                    <a:gd name="connsiteY10" fmla="*/ 523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3" h="8858">
                      <a:moveTo>
                        <a:pt x="2857" y="5239"/>
                      </a:moveTo>
                      <a:lnTo>
                        <a:pt x="1524" y="8573"/>
                      </a:lnTo>
                      <a:lnTo>
                        <a:pt x="4381" y="6572"/>
                      </a:lnTo>
                      <a:lnTo>
                        <a:pt x="7144" y="8858"/>
                      </a:lnTo>
                      <a:lnTo>
                        <a:pt x="6096" y="5429"/>
                      </a:lnTo>
                      <a:lnTo>
                        <a:pt x="9144" y="3524"/>
                      </a:lnTo>
                      <a:lnTo>
                        <a:pt x="5524" y="3524"/>
                      </a:lnTo>
                      <a:lnTo>
                        <a:pt x="4667" y="0"/>
                      </a:lnTo>
                      <a:lnTo>
                        <a:pt x="3524" y="3334"/>
                      </a:lnTo>
                      <a:lnTo>
                        <a:pt x="0" y="3143"/>
                      </a:lnTo>
                      <a:lnTo>
                        <a:pt x="2857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6" name="Freeform: Shape 1995">
                  <a:extLst>
                    <a:ext uri="{FF2B5EF4-FFF2-40B4-BE49-F238E27FC236}">
                      <a16:creationId xmlns:a16="http://schemas.microsoft.com/office/drawing/2014/main" id="{B0BC19F5-378A-3C15-B9B2-E0F0C1B98A68}"/>
                    </a:ext>
                  </a:extLst>
                </p:cNvPr>
                <p:cNvSpPr/>
                <p:nvPr/>
              </p:nvSpPr>
              <p:spPr>
                <a:xfrm>
                  <a:off x="11512764" y="1974015"/>
                  <a:ext cx="8858" cy="9143"/>
                </a:xfrm>
                <a:custGeom>
                  <a:avLst/>
                  <a:gdLst>
                    <a:gd name="connsiteX0" fmla="*/ 2286 w 8858"/>
                    <a:gd name="connsiteY0" fmla="*/ 4381 h 9143"/>
                    <a:gd name="connsiteX1" fmla="*/ 0 w 8858"/>
                    <a:gd name="connsiteY1" fmla="*/ 7144 h 9143"/>
                    <a:gd name="connsiteX2" fmla="*/ 3429 w 8858"/>
                    <a:gd name="connsiteY2" fmla="*/ 6096 h 9143"/>
                    <a:gd name="connsiteX3" fmla="*/ 5239 w 8858"/>
                    <a:gd name="connsiteY3" fmla="*/ 9144 h 9143"/>
                    <a:gd name="connsiteX4" fmla="*/ 5334 w 8858"/>
                    <a:gd name="connsiteY4" fmla="*/ 5524 h 9143"/>
                    <a:gd name="connsiteX5" fmla="*/ 8858 w 8858"/>
                    <a:gd name="connsiteY5" fmla="*/ 4763 h 9143"/>
                    <a:gd name="connsiteX6" fmla="*/ 5429 w 8858"/>
                    <a:gd name="connsiteY6" fmla="*/ 3524 h 9143"/>
                    <a:gd name="connsiteX7" fmla="*/ 5715 w 8858"/>
                    <a:gd name="connsiteY7" fmla="*/ 0 h 9143"/>
                    <a:gd name="connsiteX8" fmla="*/ 3524 w 8858"/>
                    <a:gd name="connsiteY8" fmla="*/ 2857 h 9143"/>
                    <a:gd name="connsiteX9" fmla="*/ 190 w 8858"/>
                    <a:gd name="connsiteY9" fmla="*/ 1429 h 9143"/>
                    <a:gd name="connsiteX10" fmla="*/ 2286 w 8858"/>
                    <a:gd name="connsiteY10" fmla="*/ 4381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143">
                      <a:moveTo>
                        <a:pt x="2286" y="4381"/>
                      </a:moveTo>
                      <a:lnTo>
                        <a:pt x="0" y="7144"/>
                      </a:lnTo>
                      <a:lnTo>
                        <a:pt x="3429" y="6096"/>
                      </a:lnTo>
                      <a:lnTo>
                        <a:pt x="5239" y="9144"/>
                      </a:lnTo>
                      <a:lnTo>
                        <a:pt x="5334" y="5524"/>
                      </a:lnTo>
                      <a:lnTo>
                        <a:pt x="8858" y="4763"/>
                      </a:lnTo>
                      <a:lnTo>
                        <a:pt x="5429" y="3524"/>
                      </a:lnTo>
                      <a:lnTo>
                        <a:pt x="5715" y="0"/>
                      </a:lnTo>
                      <a:lnTo>
                        <a:pt x="3524" y="2857"/>
                      </a:lnTo>
                      <a:lnTo>
                        <a:pt x="190" y="1429"/>
                      </a:lnTo>
                      <a:lnTo>
                        <a:pt x="2286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7" name="Freeform: Shape 1996">
                  <a:extLst>
                    <a:ext uri="{FF2B5EF4-FFF2-40B4-BE49-F238E27FC236}">
                      <a16:creationId xmlns:a16="http://schemas.microsoft.com/office/drawing/2014/main" id="{D8DB33B0-23FD-B4AF-5E7A-B71AA4CC9326}"/>
                    </a:ext>
                  </a:extLst>
                </p:cNvPr>
                <p:cNvSpPr/>
                <p:nvPr/>
              </p:nvSpPr>
              <p:spPr>
                <a:xfrm>
                  <a:off x="11474187" y="1874955"/>
                  <a:ext cx="9239" cy="8953"/>
                </a:xfrm>
                <a:custGeom>
                  <a:avLst/>
                  <a:gdLst>
                    <a:gd name="connsiteX0" fmla="*/ 3048 w 9239"/>
                    <a:gd name="connsiteY0" fmla="*/ 3524 h 8953"/>
                    <a:gd name="connsiteX1" fmla="*/ 0 w 9239"/>
                    <a:gd name="connsiteY1" fmla="*/ 5429 h 8953"/>
                    <a:gd name="connsiteX2" fmla="*/ 3620 w 9239"/>
                    <a:gd name="connsiteY2" fmla="*/ 5525 h 8953"/>
                    <a:gd name="connsiteX3" fmla="*/ 4477 w 9239"/>
                    <a:gd name="connsiteY3" fmla="*/ 8953 h 8953"/>
                    <a:gd name="connsiteX4" fmla="*/ 5620 w 9239"/>
                    <a:gd name="connsiteY4" fmla="*/ 5620 h 8953"/>
                    <a:gd name="connsiteX5" fmla="*/ 9239 w 9239"/>
                    <a:gd name="connsiteY5" fmla="*/ 5810 h 8953"/>
                    <a:gd name="connsiteX6" fmla="*/ 6382 w 9239"/>
                    <a:gd name="connsiteY6" fmla="*/ 3619 h 8953"/>
                    <a:gd name="connsiteX7" fmla="*/ 7715 w 9239"/>
                    <a:gd name="connsiteY7" fmla="*/ 286 h 8953"/>
                    <a:gd name="connsiteX8" fmla="*/ 4763 w 9239"/>
                    <a:gd name="connsiteY8" fmla="*/ 2381 h 8953"/>
                    <a:gd name="connsiteX9" fmla="*/ 2000 w 9239"/>
                    <a:gd name="connsiteY9" fmla="*/ 0 h 8953"/>
                    <a:gd name="connsiteX10" fmla="*/ 3048 w 9239"/>
                    <a:gd name="connsiteY10" fmla="*/ 3524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8953">
                      <a:moveTo>
                        <a:pt x="3048" y="3524"/>
                      </a:moveTo>
                      <a:lnTo>
                        <a:pt x="0" y="5429"/>
                      </a:lnTo>
                      <a:lnTo>
                        <a:pt x="3620" y="5525"/>
                      </a:lnTo>
                      <a:lnTo>
                        <a:pt x="4477" y="8953"/>
                      </a:lnTo>
                      <a:lnTo>
                        <a:pt x="5620" y="5620"/>
                      </a:lnTo>
                      <a:lnTo>
                        <a:pt x="9239" y="5810"/>
                      </a:lnTo>
                      <a:lnTo>
                        <a:pt x="6382" y="3619"/>
                      </a:lnTo>
                      <a:lnTo>
                        <a:pt x="7715" y="286"/>
                      </a:lnTo>
                      <a:lnTo>
                        <a:pt x="4763" y="2381"/>
                      </a:lnTo>
                      <a:lnTo>
                        <a:pt x="2000" y="0"/>
                      </a:lnTo>
                      <a:lnTo>
                        <a:pt x="3048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8" name="Freeform: Shape 1997">
                  <a:extLst>
                    <a:ext uri="{FF2B5EF4-FFF2-40B4-BE49-F238E27FC236}">
                      <a16:creationId xmlns:a16="http://schemas.microsoft.com/office/drawing/2014/main" id="{587FCEE3-1221-8C30-F20A-ED6D442212E6}"/>
                    </a:ext>
                  </a:extLst>
                </p:cNvPr>
                <p:cNvSpPr/>
                <p:nvPr/>
              </p:nvSpPr>
              <p:spPr>
                <a:xfrm>
                  <a:off x="11465044" y="1912102"/>
                  <a:ext cx="9048" cy="9334"/>
                </a:xfrm>
                <a:custGeom>
                  <a:avLst/>
                  <a:gdLst>
                    <a:gd name="connsiteX0" fmla="*/ 3524 w 9048"/>
                    <a:gd name="connsiteY0" fmla="*/ 3619 h 9334"/>
                    <a:gd name="connsiteX1" fmla="*/ 0 w 9048"/>
                    <a:gd name="connsiteY1" fmla="*/ 4477 h 9334"/>
                    <a:gd name="connsiteX2" fmla="*/ 3429 w 9048"/>
                    <a:gd name="connsiteY2" fmla="*/ 5715 h 9334"/>
                    <a:gd name="connsiteX3" fmla="*/ 3143 w 9048"/>
                    <a:gd name="connsiteY3" fmla="*/ 9334 h 9334"/>
                    <a:gd name="connsiteX4" fmla="*/ 5429 w 9048"/>
                    <a:gd name="connsiteY4" fmla="*/ 6477 h 9334"/>
                    <a:gd name="connsiteX5" fmla="*/ 8763 w 9048"/>
                    <a:gd name="connsiteY5" fmla="*/ 7810 h 9334"/>
                    <a:gd name="connsiteX6" fmla="*/ 6667 w 9048"/>
                    <a:gd name="connsiteY6" fmla="*/ 4858 h 9334"/>
                    <a:gd name="connsiteX7" fmla="*/ 9049 w 9048"/>
                    <a:gd name="connsiteY7" fmla="*/ 2000 h 9334"/>
                    <a:gd name="connsiteX8" fmla="*/ 5524 w 9048"/>
                    <a:gd name="connsiteY8" fmla="*/ 3048 h 9334"/>
                    <a:gd name="connsiteX9" fmla="*/ 3620 w 9048"/>
                    <a:gd name="connsiteY9" fmla="*/ 0 h 9334"/>
                    <a:gd name="connsiteX10" fmla="*/ 3524 w 9048"/>
                    <a:gd name="connsiteY10" fmla="*/ 3619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334">
                      <a:moveTo>
                        <a:pt x="3524" y="3619"/>
                      </a:moveTo>
                      <a:lnTo>
                        <a:pt x="0" y="4477"/>
                      </a:lnTo>
                      <a:lnTo>
                        <a:pt x="3429" y="5715"/>
                      </a:lnTo>
                      <a:lnTo>
                        <a:pt x="3143" y="9334"/>
                      </a:lnTo>
                      <a:lnTo>
                        <a:pt x="5429" y="6477"/>
                      </a:lnTo>
                      <a:lnTo>
                        <a:pt x="8763" y="7810"/>
                      </a:lnTo>
                      <a:lnTo>
                        <a:pt x="6667" y="4858"/>
                      </a:lnTo>
                      <a:lnTo>
                        <a:pt x="9049" y="2000"/>
                      </a:lnTo>
                      <a:lnTo>
                        <a:pt x="5524" y="3048"/>
                      </a:lnTo>
                      <a:lnTo>
                        <a:pt x="3620" y="0"/>
                      </a:lnTo>
                      <a:lnTo>
                        <a:pt x="3524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9" name="Freeform: Shape 1998">
                  <a:extLst>
                    <a:ext uri="{FF2B5EF4-FFF2-40B4-BE49-F238E27FC236}">
                      <a16:creationId xmlns:a16="http://schemas.microsoft.com/office/drawing/2014/main" id="{CB9636C5-3580-8A5F-49A1-51BC2DDA08E4}"/>
                    </a:ext>
                  </a:extLst>
                </p:cNvPr>
                <p:cNvSpPr/>
                <p:nvPr/>
              </p:nvSpPr>
              <p:spPr>
                <a:xfrm>
                  <a:off x="11416561" y="1826282"/>
                  <a:ext cx="9429" cy="9143"/>
                </a:xfrm>
                <a:custGeom>
                  <a:avLst/>
                  <a:gdLst>
                    <a:gd name="connsiteX0" fmla="*/ 3715 w 9429"/>
                    <a:gd name="connsiteY0" fmla="*/ 3429 h 9143"/>
                    <a:gd name="connsiteX1" fmla="*/ 0 w 9429"/>
                    <a:gd name="connsiteY1" fmla="*/ 3238 h 9143"/>
                    <a:gd name="connsiteX2" fmla="*/ 2953 w 9429"/>
                    <a:gd name="connsiteY2" fmla="*/ 5429 h 9143"/>
                    <a:gd name="connsiteX3" fmla="*/ 1524 w 9429"/>
                    <a:gd name="connsiteY3" fmla="*/ 8858 h 9143"/>
                    <a:gd name="connsiteX4" fmla="*/ 4572 w 9429"/>
                    <a:gd name="connsiteY4" fmla="*/ 6763 h 9143"/>
                    <a:gd name="connsiteX5" fmla="*/ 7429 w 9429"/>
                    <a:gd name="connsiteY5" fmla="*/ 9144 h 9143"/>
                    <a:gd name="connsiteX6" fmla="*/ 6287 w 9429"/>
                    <a:gd name="connsiteY6" fmla="*/ 5620 h 9143"/>
                    <a:gd name="connsiteX7" fmla="*/ 9430 w 9429"/>
                    <a:gd name="connsiteY7" fmla="*/ 3619 h 9143"/>
                    <a:gd name="connsiteX8" fmla="*/ 5810 w 9429"/>
                    <a:gd name="connsiteY8" fmla="*/ 3524 h 9143"/>
                    <a:gd name="connsiteX9" fmla="*/ 4858 w 9429"/>
                    <a:gd name="connsiteY9" fmla="*/ 0 h 9143"/>
                    <a:gd name="connsiteX10" fmla="*/ 3715 w 9429"/>
                    <a:gd name="connsiteY10" fmla="*/ 3429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143">
                      <a:moveTo>
                        <a:pt x="3715" y="3429"/>
                      </a:moveTo>
                      <a:lnTo>
                        <a:pt x="0" y="3238"/>
                      </a:lnTo>
                      <a:lnTo>
                        <a:pt x="2953" y="5429"/>
                      </a:lnTo>
                      <a:lnTo>
                        <a:pt x="1524" y="8858"/>
                      </a:lnTo>
                      <a:lnTo>
                        <a:pt x="4572" y="6763"/>
                      </a:lnTo>
                      <a:lnTo>
                        <a:pt x="7429" y="9144"/>
                      </a:lnTo>
                      <a:lnTo>
                        <a:pt x="6287" y="5620"/>
                      </a:lnTo>
                      <a:lnTo>
                        <a:pt x="9430" y="3619"/>
                      </a:lnTo>
                      <a:lnTo>
                        <a:pt x="5810" y="3524"/>
                      </a:lnTo>
                      <a:lnTo>
                        <a:pt x="4858" y="0"/>
                      </a:lnTo>
                      <a:lnTo>
                        <a:pt x="3715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0" name="Freeform: Shape 1999">
                  <a:extLst>
                    <a:ext uri="{FF2B5EF4-FFF2-40B4-BE49-F238E27FC236}">
                      <a16:creationId xmlns:a16="http://schemas.microsoft.com/office/drawing/2014/main" id="{B4FCF244-B2F8-3CE8-6A72-50511BE38716}"/>
                    </a:ext>
                  </a:extLst>
                </p:cNvPr>
                <p:cNvSpPr/>
                <p:nvPr/>
              </p:nvSpPr>
              <p:spPr>
                <a:xfrm>
                  <a:off x="11370746" y="1625971"/>
                  <a:ext cx="9239" cy="9620"/>
                </a:xfrm>
                <a:custGeom>
                  <a:avLst/>
                  <a:gdLst>
                    <a:gd name="connsiteX0" fmla="*/ 3715 w 9239"/>
                    <a:gd name="connsiteY0" fmla="*/ 3048 h 9620"/>
                    <a:gd name="connsiteX1" fmla="*/ 286 w 9239"/>
                    <a:gd name="connsiteY1" fmla="*/ 1619 h 9620"/>
                    <a:gd name="connsiteX2" fmla="*/ 2381 w 9239"/>
                    <a:gd name="connsiteY2" fmla="*/ 4667 h 9620"/>
                    <a:gd name="connsiteX3" fmla="*/ 0 w 9239"/>
                    <a:gd name="connsiteY3" fmla="*/ 7525 h 9620"/>
                    <a:gd name="connsiteX4" fmla="*/ 3524 w 9239"/>
                    <a:gd name="connsiteY4" fmla="*/ 6477 h 9620"/>
                    <a:gd name="connsiteX5" fmla="*/ 5524 w 9239"/>
                    <a:gd name="connsiteY5" fmla="*/ 9620 h 9620"/>
                    <a:gd name="connsiteX6" fmla="*/ 5620 w 9239"/>
                    <a:gd name="connsiteY6" fmla="*/ 5906 h 9620"/>
                    <a:gd name="connsiteX7" fmla="*/ 9239 w 9239"/>
                    <a:gd name="connsiteY7" fmla="*/ 4953 h 9620"/>
                    <a:gd name="connsiteX8" fmla="*/ 5715 w 9239"/>
                    <a:gd name="connsiteY8" fmla="*/ 3810 h 9620"/>
                    <a:gd name="connsiteX9" fmla="*/ 6001 w 9239"/>
                    <a:gd name="connsiteY9" fmla="*/ 0 h 9620"/>
                    <a:gd name="connsiteX10" fmla="*/ 3715 w 9239"/>
                    <a:gd name="connsiteY10" fmla="*/ 3048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9620">
                      <a:moveTo>
                        <a:pt x="3715" y="3048"/>
                      </a:moveTo>
                      <a:lnTo>
                        <a:pt x="286" y="1619"/>
                      </a:lnTo>
                      <a:lnTo>
                        <a:pt x="2381" y="4667"/>
                      </a:lnTo>
                      <a:lnTo>
                        <a:pt x="0" y="7525"/>
                      </a:lnTo>
                      <a:lnTo>
                        <a:pt x="3524" y="6477"/>
                      </a:lnTo>
                      <a:lnTo>
                        <a:pt x="5524" y="9620"/>
                      </a:lnTo>
                      <a:lnTo>
                        <a:pt x="5620" y="5906"/>
                      </a:lnTo>
                      <a:lnTo>
                        <a:pt x="9239" y="4953"/>
                      </a:lnTo>
                      <a:lnTo>
                        <a:pt x="5715" y="3810"/>
                      </a:lnTo>
                      <a:lnTo>
                        <a:pt x="6001" y="0"/>
                      </a:lnTo>
                      <a:lnTo>
                        <a:pt x="3715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1" name="Freeform: Shape 2000">
                  <a:extLst>
                    <a:ext uri="{FF2B5EF4-FFF2-40B4-BE49-F238E27FC236}">
                      <a16:creationId xmlns:a16="http://schemas.microsoft.com/office/drawing/2014/main" id="{53D36CD3-85E8-872A-BBDE-976E6894F331}"/>
                    </a:ext>
                  </a:extLst>
                </p:cNvPr>
                <p:cNvSpPr/>
                <p:nvPr/>
              </p:nvSpPr>
              <p:spPr>
                <a:xfrm>
                  <a:off x="11378271" y="1943153"/>
                  <a:ext cx="9620" cy="9334"/>
                </a:xfrm>
                <a:custGeom>
                  <a:avLst/>
                  <a:gdLst>
                    <a:gd name="connsiteX0" fmla="*/ 4953 w 9620"/>
                    <a:gd name="connsiteY0" fmla="*/ 2477 h 9334"/>
                    <a:gd name="connsiteX1" fmla="*/ 2096 w 9620"/>
                    <a:gd name="connsiteY1" fmla="*/ 0 h 9334"/>
                    <a:gd name="connsiteX2" fmla="*/ 3143 w 9620"/>
                    <a:gd name="connsiteY2" fmla="*/ 3620 h 9334"/>
                    <a:gd name="connsiteX3" fmla="*/ 0 w 9620"/>
                    <a:gd name="connsiteY3" fmla="*/ 5620 h 9334"/>
                    <a:gd name="connsiteX4" fmla="*/ 3715 w 9620"/>
                    <a:gd name="connsiteY4" fmla="*/ 5715 h 9334"/>
                    <a:gd name="connsiteX5" fmla="*/ 4667 w 9620"/>
                    <a:gd name="connsiteY5" fmla="*/ 9335 h 9334"/>
                    <a:gd name="connsiteX6" fmla="*/ 5906 w 9620"/>
                    <a:gd name="connsiteY6" fmla="*/ 5810 h 9334"/>
                    <a:gd name="connsiteX7" fmla="*/ 9620 w 9620"/>
                    <a:gd name="connsiteY7" fmla="*/ 6096 h 9334"/>
                    <a:gd name="connsiteX8" fmla="*/ 6668 w 9620"/>
                    <a:gd name="connsiteY8" fmla="*/ 3810 h 9334"/>
                    <a:gd name="connsiteX9" fmla="*/ 8001 w 9620"/>
                    <a:gd name="connsiteY9" fmla="*/ 286 h 9334"/>
                    <a:gd name="connsiteX10" fmla="*/ 4953 w 9620"/>
                    <a:gd name="connsiteY10" fmla="*/ 2477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334">
                      <a:moveTo>
                        <a:pt x="4953" y="2477"/>
                      </a:moveTo>
                      <a:lnTo>
                        <a:pt x="2096" y="0"/>
                      </a:lnTo>
                      <a:lnTo>
                        <a:pt x="3143" y="3620"/>
                      </a:lnTo>
                      <a:lnTo>
                        <a:pt x="0" y="5620"/>
                      </a:lnTo>
                      <a:lnTo>
                        <a:pt x="3715" y="5715"/>
                      </a:lnTo>
                      <a:lnTo>
                        <a:pt x="4667" y="9335"/>
                      </a:lnTo>
                      <a:lnTo>
                        <a:pt x="5906" y="5810"/>
                      </a:lnTo>
                      <a:lnTo>
                        <a:pt x="9620" y="6096"/>
                      </a:lnTo>
                      <a:lnTo>
                        <a:pt x="6668" y="3810"/>
                      </a:lnTo>
                      <a:lnTo>
                        <a:pt x="8001" y="286"/>
                      </a:lnTo>
                      <a:lnTo>
                        <a:pt x="4953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2" name="Freeform: Shape 2001">
                  <a:extLst>
                    <a:ext uri="{FF2B5EF4-FFF2-40B4-BE49-F238E27FC236}">
                      <a16:creationId xmlns:a16="http://schemas.microsoft.com/office/drawing/2014/main" id="{FADFED3C-2E2D-F14B-3018-F30B0D5BA5E1}"/>
                    </a:ext>
                  </a:extLst>
                </p:cNvPr>
                <p:cNvSpPr/>
                <p:nvPr/>
              </p:nvSpPr>
              <p:spPr>
                <a:xfrm>
                  <a:off x="11352839" y="1942582"/>
                  <a:ext cx="9429" cy="9810"/>
                </a:xfrm>
                <a:custGeom>
                  <a:avLst/>
                  <a:gdLst>
                    <a:gd name="connsiteX0" fmla="*/ 5810 w 9429"/>
                    <a:gd name="connsiteY0" fmla="*/ 3238 h 9810"/>
                    <a:gd name="connsiteX1" fmla="*/ 3810 w 9429"/>
                    <a:gd name="connsiteY1" fmla="*/ 0 h 9810"/>
                    <a:gd name="connsiteX2" fmla="*/ 3715 w 9429"/>
                    <a:gd name="connsiteY2" fmla="*/ 3810 h 9810"/>
                    <a:gd name="connsiteX3" fmla="*/ 0 w 9429"/>
                    <a:gd name="connsiteY3" fmla="*/ 4763 h 9810"/>
                    <a:gd name="connsiteX4" fmla="*/ 3620 w 9429"/>
                    <a:gd name="connsiteY4" fmla="*/ 6001 h 9810"/>
                    <a:gd name="connsiteX5" fmla="*/ 3334 w 9429"/>
                    <a:gd name="connsiteY5" fmla="*/ 9811 h 9810"/>
                    <a:gd name="connsiteX6" fmla="*/ 5620 w 9429"/>
                    <a:gd name="connsiteY6" fmla="*/ 6763 h 9810"/>
                    <a:gd name="connsiteX7" fmla="*/ 9144 w 9429"/>
                    <a:gd name="connsiteY7" fmla="*/ 8192 h 9810"/>
                    <a:gd name="connsiteX8" fmla="*/ 7048 w 9429"/>
                    <a:gd name="connsiteY8" fmla="*/ 5048 h 9810"/>
                    <a:gd name="connsiteX9" fmla="*/ 9430 w 9429"/>
                    <a:gd name="connsiteY9" fmla="*/ 2191 h 9810"/>
                    <a:gd name="connsiteX10" fmla="*/ 5810 w 9429"/>
                    <a:gd name="connsiteY10" fmla="*/ 3238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810">
                      <a:moveTo>
                        <a:pt x="5810" y="3238"/>
                      </a:moveTo>
                      <a:lnTo>
                        <a:pt x="3810" y="0"/>
                      </a:lnTo>
                      <a:lnTo>
                        <a:pt x="3715" y="3810"/>
                      </a:lnTo>
                      <a:lnTo>
                        <a:pt x="0" y="4763"/>
                      </a:lnTo>
                      <a:lnTo>
                        <a:pt x="3620" y="6001"/>
                      </a:lnTo>
                      <a:lnTo>
                        <a:pt x="3334" y="9811"/>
                      </a:lnTo>
                      <a:lnTo>
                        <a:pt x="5620" y="6763"/>
                      </a:lnTo>
                      <a:lnTo>
                        <a:pt x="9144" y="8192"/>
                      </a:lnTo>
                      <a:lnTo>
                        <a:pt x="7048" y="5048"/>
                      </a:lnTo>
                      <a:lnTo>
                        <a:pt x="9430" y="2191"/>
                      </a:lnTo>
                      <a:lnTo>
                        <a:pt x="5810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3" name="Freeform: Shape 2002">
                  <a:extLst>
                    <a:ext uri="{FF2B5EF4-FFF2-40B4-BE49-F238E27FC236}">
                      <a16:creationId xmlns:a16="http://schemas.microsoft.com/office/drawing/2014/main" id="{C1E2F714-C116-1428-B786-6BBE909DA50B}"/>
                    </a:ext>
                  </a:extLst>
                </p:cNvPr>
                <p:cNvSpPr/>
                <p:nvPr/>
              </p:nvSpPr>
              <p:spPr>
                <a:xfrm>
                  <a:off x="11293975" y="1595586"/>
                  <a:ext cx="9905" cy="9525"/>
                </a:xfrm>
                <a:custGeom>
                  <a:avLst/>
                  <a:gdLst>
                    <a:gd name="connsiteX0" fmla="*/ 6096 w 9905"/>
                    <a:gd name="connsiteY0" fmla="*/ 3715 h 9525"/>
                    <a:gd name="connsiteX1" fmla="*/ 5143 w 9905"/>
                    <a:gd name="connsiteY1" fmla="*/ 0 h 9525"/>
                    <a:gd name="connsiteX2" fmla="*/ 3905 w 9905"/>
                    <a:gd name="connsiteY2" fmla="*/ 3620 h 9525"/>
                    <a:gd name="connsiteX3" fmla="*/ 0 w 9905"/>
                    <a:gd name="connsiteY3" fmla="*/ 3334 h 9525"/>
                    <a:gd name="connsiteX4" fmla="*/ 3143 w 9905"/>
                    <a:gd name="connsiteY4" fmla="*/ 5715 h 9525"/>
                    <a:gd name="connsiteX5" fmla="*/ 1619 w 9905"/>
                    <a:gd name="connsiteY5" fmla="*/ 9239 h 9525"/>
                    <a:gd name="connsiteX6" fmla="*/ 4858 w 9905"/>
                    <a:gd name="connsiteY6" fmla="*/ 7049 h 9525"/>
                    <a:gd name="connsiteX7" fmla="*/ 7715 w 9905"/>
                    <a:gd name="connsiteY7" fmla="*/ 9525 h 9525"/>
                    <a:gd name="connsiteX8" fmla="*/ 6667 w 9905"/>
                    <a:gd name="connsiteY8" fmla="*/ 5810 h 9525"/>
                    <a:gd name="connsiteX9" fmla="*/ 9906 w 9905"/>
                    <a:gd name="connsiteY9" fmla="*/ 3810 h 9525"/>
                    <a:gd name="connsiteX10" fmla="*/ 6096 w 9905"/>
                    <a:gd name="connsiteY10" fmla="*/ 371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905" h="9525">
                      <a:moveTo>
                        <a:pt x="6096" y="3715"/>
                      </a:moveTo>
                      <a:lnTo>
                        <a:pt x="5143" y="0"/>
                      </a:lnTo>
                      <a:lnTo>
                        <a:pt x="3905" y="3620"/>
                      </a:lnTo>
                      <a:lnTo>
                        <a:pt x="0" y="3334"/>
                      </a:lnTo>
                      <a:lnTo>
                        <a:pt x="3143" y="5715"/>
                      </a:lnTo>
                      <a:lnTo>
                        <a:pt x="1619" y="9239"/>
                      </a:lnTo>
                      <a:lnTo>
                        <a:pt x="4858" y="7049"/>
                      </a:lnTo>
                      <a:lnTo>
                        <a:pt x="7715" y="9525"/>
                      </a:lnTo>
                      <a:lnTo>
                        <a:pt x="6667" y="5810"/>
                      </a:lnTo>
                      <a:lnTo>
                        <a:pt x="9906" y="3810"/>
                      </a:lnTo>
                      <a:lnTo>
                        <a:pt x="6096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4" name="Freeform: Shape 2003">
                  <a:extLst>
                    <a:ext uri="{FF2B5EF4-FFF2-40B4-BE49-F238E27FC236}">
                      <a16:creationId xmlns:a16="http://schemas.microsoft.com/office/drawing/2014/main" id="{5284E91E-A479-B740-FC34-D49C609990BF}"/>
                    </a:ext>
                  </a:extLst>
                </p:cNvPr>
                <p:cNvSpPr/>
                <p:nvPr/>
              </p:nvSpPr>
              <p:spPr>
                <a:xfrm>
                  <a:off x="11291879" y="2086695"/>
                  <a:ext cx="9620" cy="10001"/>
                </a:xfrm>
                <a:custGeom>
                  <a:avLst/>
                  <a:gdLst>
                    <a:gd name="connsiteX0" fmla="*/ 6001 w 9620"/>
                    <a:gd name="connsiteY0" fmla="*/ 3905 h 10001"/>
                    <a:gd name="connsiteX1" fmla="*/ 6286 w 9620"/>
                    <a:gd name="connsiteY1" fmla="*/ 0 h 10001"/>
                    <a:gd name="connsiteX2" fmla="*/ 3905 w 9620"/>
                    <a:gd name="connsiteY2" fmla="*/ 3048 h 10001"/>
                    <a:gd name="connsiteX3" fmla="*/ 286 w 9620"/>
                    <a:gd name="connsiteY3" fmla="*/ 1619 h 10001"/>
                    <a:gd name="connsiteX4" fmla="*/ 2572 w 9620"/>
                    <a:gd name="connsiteY4" fmla="*/ 4858 h 10001"/>
                    <a:gd name="connsiteX5" fmla="*/ 0 w 9620"/>
                    <a:gd name="connsiteY5" fmla="*/ 7810 h 10001"/>
                    <a:gd name="connsiteX6" fmla="*/ 3715 w 9620"/>
                    <a:gd name="connsiteY6" fmla="*/ 6668 h 10001"/>
                    <a:gd name="connsiteX7" fmla="*/ 5810 w 9620"/>
                    <a:gd name="connsiteY7" fmla="*/ 10001 h 10001"/>
                    <a:gd name="connsiteX8" fmla="*/ 5905 w 9620"/>
                    <a:gd name="connsiteY8" fmla="*/ 6096 h 10001"/>
                    <a:gd name="connsiteX9" fmla="*/ 9620 w 9620"/>
                    <a:gd name="connsiteY9" fmla="*/ 5144 h 10001"/>
                    <a:gd name="connsiteX10" fmla="*/ 6001 w 9620"/>
                    <a:gd name="connsiteY10" fmla="*/ 3905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10001">
                      <a:moveTo>
                        <a:pt x="6001" y="3905"/>
                      </a:moveTo>
                      <a:lnTo>
                        <a:pt x="6286" y="0"/>
                      </a:lnTo>
                      <a:lnTo>
                        <a:pt x="3905" y="3048"/>
                      </a:lnTo>
                      <a:lnTo>
                        <a:pt x="286" y="1619"/>
                      </a:lnTo>
                      <a:lnTo>
                        <a:pt x="2572" y="4858"/>
                      </a:lnTo>
                      <a:lnTo>
                        <a:pt x="0" y="7810"/>
                      </a:lnTo>
                      <a:lnTo>
                        <a:pt x="3715" y="6668"/>
                      </a:lnTo>
                      <a:lnTo>
                        <a:pt x="5810" y="10001"/>
                      </a:lnTo>
                      <a:lnTo>
                        <a:pt x="5905" y="6096"/>
                      </a:lnTo>
                      <a:lnTo>
                        <a:pt x="9620" y="5144"/>
                      </a:lnTo>
                      <a:lnTo>
                        <a:pt x="600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5" name="Freeform: Shape 2004">
                  <a:extLst>
                    <a:ext uri="{FF2B5EF4-FFF2-40B4-BE49-F238E27FC236}">
                      <a16:creationId xmlns:a16="http://schemas.microsoft.com/office/drawing/2014/main" id="{9C26CD04-3D30-D74E-C58B-F3ABC8C14250}"/>
                    </a:ext>
                  </a:extLst>
                </p:cNvPr>
                <p:cNvSpPr/>
                <p:nvPr/>
              </p:nvSpPr>
              <p:spPr>
                <a:xfrm>
                  <a:off x="11270257" y="1911340"/>
                  <a:ext cx="10096" cy="9715"/>
                </a:xfrm>
                <a:custGeom>
                  <a:avLst/>
                  <a:gdLst>
                    <a:gd name="connsiteX0" fmla="*/ 6953 w 10096"/>
                    <a:gd name="connsiteY0" fmla="*/ 3905 h 9715"/>
                    <a:gd name="connsiteX1" fmla="*/ 8382 w 10096"/>
                    <a:gd name="connsiteY1" fmla="*/ 286 h 9715"/>
                    <a:gd name="connsiteX2" fmla="*/ 5239 w 10096"/>
                    <a:gd name="connsiteY2" fmla="*/ 2477 h 9715"/>
                    <a:gd name="connsiteX3" fmla="*/ 2191 w 10096"/>
                    <a:gd name="connsiteY3" fmla="*/ 0 h 9715"/>
                    <a:gd name="connsiteX4" fmla="*/ 3334 w 10096"/>
                    <a:gd name="connsiteY4" fmla="*/ 3715 h 9715"/>
                    <a:gd name="connsiteX5" fmla="*/ 0 w 10096"/>
                    <a:gd name="connsiteY5" fmla="*/ 5810 h 9715"/>
                    <a:gd name="connsiteX6" fmla="*/ 3905 w 10096"/>
                    <a:gd name="connsiteY6" fmla="*/ 5905 h 9715"/>
                    <a:gd name="connsiteX7" fmla="*/ 4858 w 10096"/>
                    <a:gd name="connsiteY7" fmla="*/ 9715 h 9715"/>
                    <a:gd name="connsiteX8" fmla="*/ 6191 w 10096"/>
                    <a:gd name="connsiteY8" fmla="*/ 6001 h 9715"/>
                    <a:gd name="connsiteX9" fmla="*/ 10096 w 10096"/>
                    <a:gd name="connsiteY9" fmla="*/ 6286 h 9715"/>
                    <a:gd name="connsiteX10" fmla="*/ 6953 w 10096"/>
                    <a:gd name="connsiteY10" fmla="*/ 3905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9715">
                      <a:moveTo>
                        <a:pt x="6953" y="3905"/>
                      </a:moveTo>
                      <a:lnTo>
                        <a:pt x="8382" y="286"/>
                      </a:lnTo>
                      <a:lnTo>
                        <a:pt x="5239" y="2477"/>
                      </a:lnTo>
                      <a:lnTo>
                        <a:pt x="2191" y="0"/>
                      </a:lnTo>
                      <a:lnTo>
                        <a:pt x="3334" y="3715"/>
                      </a:lnTo>
                      <a:lnTo>
                        <a:pt x="0" y="5810"/>
                      </a:lnTo>
                      <a:lnTo>
                        <a:pt x="3905" y="5905"/>
                      </a:lnTo>
                      <a:lnTo>
                        <a:pt x="4858" y="9715"/>
                      </a:lnTo>
                      <a:lnTo>
                        <a:pt x="6191" y="6001"/>
                      </a:lnTo>
                      <a:lnTo>
                        <a:pt x="10096" y="6286"/>
                      </a:lnTo>
                      <a:lnTo>
                        <a:pt x="6953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6" name="Freeform: Shape 2005">
                  <a:extLst>
                    <a:ext uri="{FF2B5EF4-FFF2-40B4-BE49-F238E27FC236}">
                      <a16:creationId xmlns:a16="http://schemas.microsoft.com/office/drawing/2014/main" id="{355B3416-43AE-6DB9-E77F-EC33CEA8190F}"/>
                    </a:ext>
                  </a:extLst>
                </p:cNvPr>
                <p:cNvSpPr/>
                <p:nvPr/>
              </p:nvSpPr>
              <p:spPr>
                <a:xfrm>
                  <a:off x="11248921" y="1948107"/>
                  <a:ext cx="9810" cy="10191"/>
                </a:xfrm>
                <a:custGeom>
                  <a:avLst/>
                  <a:gdLst>
                    <a:gd name="connsiteX0" fmla="*/ 7334 w 9810"/>
                    <a:gd name="connsiteY0" fmla="*/ 5239 h 10191"/>
                    <a:gd name="connsiteX1" fmla="*/ 9811 w 9810"/>
                    <a:gd name="connsiteY1" fmla="*/ 2191 h 10191"/>
                    <a:gd name="connsiteX2" fmla="*/ 6096 w 9810"/>
                    <a:gd name="connsiteY2" fmla="*/ 3334 h 10191"/>
                    <a:gd name="connsiteX3" fmla="*/ 4000 w 9810"/>
                    <a:gd name="connsiteY3" fmla="*/ 0 h 10191"/>
                    <a:gd name="connsiteX4" fmla="*/ 3905 w 9810"/>
                    <a:gd name="connsiteY4" fmla="*/ 3905 h 10191"/>
                    <a:gd name="connsiteX5" fmla="*/ 0 w 9810"/>
                    <a:gd name="connsiteY5" fmla="*/ 4858 h 10191"/>
                    <a:gd name="connsiteX6" fmla="*/ 3810 w 9810"/>
                    <a:gd name="connsiteY6" fmla="*/ 6191 h 10191"/>
                    <a:gd name="connsiteX7" fmla="*/ 3524 w 9810"/>
                    <a:gd name="connsiteY7" fmla="*/ 10192 h 10191"/>
                    <a:gd name="connsiteX8" fmla="*/ 5905 w 9810"/>
                    <a:gd name="connsiteY8" fmla="*/ 6953 h 10191"/>
                    <a:gd name="connsiteX9" fmla="*/ 9525 w 9810"/>
                    <a:gd name="connsiteY9" fmla="*/ 8477 h 10191"/>
                    <a:gd name="connsiteX10" fmla="*/ 7334 w 9810"/>
                    <a:gd name="connsiteY10" fmla="*/ 5239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191">
                      <a:moveTo>
                        <a:pt x="7334" y="5239"/>
                      </a:moveTo>
                      <a:lnTo>
                        <a:pt x="9811" y="2191"/>
                      </a:lnTo>
                      <a:lnTo>
                        <a:pt x="6096" y="3334"/>
                      </a:lnTo>
                      <a:lnTo>
                        <a:pt x="4000" y="0"/>
                      </a:lnTo>
                      <a:lnTo>
                        <a:pt x="3905" y="3905"/>
                      </a:lnTo>
                      <a:lnTo>
                        <a:pt x="0" y="4858"/>
                      </a:lnTo>
                      <a:lnTo>
                        <a:pt x="3810" y="6191"/>
                      </a:lnTo>
                      <a:lnTo>
                        <a:pt x="3524" y="10192"/>
                      </a:lnTo>
                      <a:lnTo>
                        <a:pt x="5905" y="6953"/>
                      </a:lnTo>
                      <a:lnTo>
                        <a:pt x="9525" y="8477"/>
                      </a:lnTo>
                      <a:lnTo>
                        <a:pt x="7334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7" name="Freeform: Shape 2006">
                  <a:extLst>
                    <a:ext uri="{FF2B5EF4-FFF2-40B4-BE49-F238E27FC236}">
                      <a16:creationId xmlns:a16="http://schemas.microsoft.com/office/drawing/2014/main" id="{79D8C4F1-DC23-6C25-2262-1FCDBC71B612}"/>
                    </a:ext>
                  </a:extLst>
                </p:cNvPr>
                <p:cNvSpPr/>
                <p:nvPr/>
              </p:nvSpPr>
              <p:spPr>
                <a:xfrm>
                  <a:off x="11227776" y="1989159"/>
                  <a:ext cx="10286" cy="9906"/>
                </a:xfrm>
                <a:custGeom>
                  <a:avLst/>
                  <a:gdLst>
                    <a:gd name="connsiteX0" fmla="*/ 6858 w 10286"/>
                    <a:gd name="connsiteY0" fmla="*/ 6096 h 9906"/>
                    <a:gd name="connsiteX1" fmla="*/ 10287 w 10286"/>
                    <a:gd name="connsiteY1" fmla="*/ 3905 h 9906"/>
                    <a:gd name="connsiteX2" fmla="*/ 6287 w 10286"/>
                    <a:gd name="connsiteY2" fmla="*/ 3905 h 9906"/>
                    <a:gd name="connsiteX3" fmla="*/ 5334 w 10286"/>
                    <a:gd name="connsiteY3" fmla="*/ 0 h 9906"/>
                    <a:gd name="connsiteX4" fmla="*/ 4001 w 10286"/>
                    <a:gd name="connsiteY4" fmla="*/ 3715 h 9906"/>
                    <a:gd name="connsiteX5" fmla="*/ 0 w 10286"/>
                    <a:gd name="connsiteY5" fmla="*/ 3429 h 9906"/>
                    <a:gd name="connsiteX6" fmla="*/ 3238 w 10286"/>
                    <a:gd name="connsiteY6" fmla="*/ 5906 h 9906"/>
                    <a:gd name="connsiteX7" fmla="*/ 1714 w 10286"/>
                    <a:gd name="connsiteY7" fmla="*/ 9620 h 9906"/>
                    <a:gd name="connsiteX8" fmla="*/ 5048 w 10286"/>
                    <a:gd name="connsiteY8" fmla="*/ 7334 h 9906"/>
                    <a:gd name="connsiteX9" fmla="*/ 8096 w 10286"/>
                    <a:gd name="connsiteY9" fmla="*/ 9906 h 9906"/>
                    <a:gd name="connsiteX10" fmla="*/ 6858 w 10286"/>
                    <a:gd name="connsiteY10" fmla="*/ 6096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6" h="9906">
                      <a:moveTo>
                        <a:pt x="6858" y="6096"/>
                      </a:moveTo>
                      <a:lnTo>
                        <a:pt x="10287" y="3905"/>
                      </a:lnTo>
                      <a:lnTo>
                        <a:pt x="6287" y="3905"/>
                      </a:lnTo>
                      <a:lnTo>
                        <a:pt x="5334" y="0"/>
                      </a:lnTo>
                      <a:lnTo>
                        <a:pt x="4001" y="3715"/>
                      </a:lnTo>
                      <a:lnTo>
                        <a:pt x="0" y="3429"/>
                      </a:lnTo>
                      <a:lnTo>
                        <a:pt x="3238" y="5906"/>
                      </a:lnTo>
                      <a:lnTo>
                        <a:pt x="1714" y="9620"/>
                      </a:lnTo>
                      <a:lnTo>
                        <a:pt x="5048" y="7334"/>
                      </a:lnTo>
                      <a:lnTo>
                        <a:pt x="8096" y="9906"/>
                      </a:lnTo>
                      <a:lnTo>
                        <a:pt x="6858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8" name="Freeform: Shape 2007">
                  <a:extLst>
                    <a:ext uri="{FF2B5EF4-FFF2-40B4-BE49-F238E27FC236}">
                      <a16:creationId xmlns:a16="http://schemas.microsoft.com/office/drawing/2014/main" id="{CB714BBB-935F-F071-E7F5-ED3D84713AF4}"/>
                    </a:ext>
                  </a:extLst>
                </p:cNvPr>
                <p:cNvSpPr/>
                <p:nvPr/>
              </p:nvSpPr>
              <p:spPr>
                <a:xfrm>
                  <a:off x="11166720" y="1691217"/>
                  <a:ext cx="10001" cy="10382"/>
                </a:xfrm>
                <a:custGeom>
                  <a:avLst/>
                  <a:gdLst>
                    <a:gd name="connsiteX0" fmla="*/ 6096 w 10001"/>
                    <a:gd name="connsiteY0" fmla="*/ 6286 h 10382"/>
                    <a:gd name="connsiteX1" fmla="*/ 10001 w 10001"/>
                    <a:gd name="connsiteY1" fmla="*/ 5334 h 10382"/>
                    <a:gd name="connsiteX2" fmla="*/ 6191 w 10001"/>
                    <a:gd name="connsiteY2" fmla="*/ 4000 h 10382"/>
                    <a:gd name="connsiteX3" fmla="*/ 6477 w 10001"/>
                    <a:gd name="connsiteY3" fmla="*/ 0 h 10382"/>
                    <a:gd name="connsiteX4" fmla="*/ 4096 w 10001"/>
                    <a:gd name="connsiteY4" fmla="*/ 3239 h 10382"/>
                    <a:gd name="connsiteX5" fmla="*/ 381 w 10001"/>
                    <a:gd name="connsiteY5" fmla="*/ 1715 h 10382"/>
                    <a:gd name="connsiteX6" fmla="*/ 2667 w 10001"/>
                    <a:gd name="connsiteY6" fmla="*/ 4953 h 10382"/>
                    <a:gd name="connsiteX7" fmla="*/ 0 w 10001"/>
                    <a:gd name="connsiteY7" fmla="*/ 8096 h 10382"/>
                    <a:gd name="connsiteX8" fmla="*/ 3905 w 10001"/>
                    <a:gd name="connsiteY8" fmla="*/ 6953 h 10382"/>
                    <a:gd name="connsiteX9" fmla="*/ 6001 w 10001"/>
                    <a:gd name="connsiteY9" fmla="*/ 10382 h 10382"/>
                    <a:gd name="connsiteX10" fmla="*/ 6096 w 10001"/>
                    <a:gd name="connsiteY10" fmla="*/ 6286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382">
                      <a:moveTo>
                        <a:pt x="6096" y="6286"/>
                      </a:moveTo>
                      <a:lnTo>
                        <a:pt x="10001" y="5334"/>
                      </a:lnTo>
                      <a:lnTo>
                        <a:pt x="6191" y="4000"/>
                      </a:lnTo>
                      <a:lnTo>
                        <a:pt x="6477" y="0"/>
                      </a:lnTo>
                      <a:lnTo>
                        <a:pt x="4096" y="3239"/>
                      </a:lnTo>
                      <a:lnTo>
                        <a:pt x="381" y="1715"/>
                      </a:lnTo>
                      <a:lnTo>
                        <a:pt x="2667" y="4953"/>
                      </a:lnTo>
                      <a:lnTo>
                        <a:pt x="0" y="8096"/>
                      </a:lnTo>
                      <a:lnTo>
                        <a:pt x="3905" y="6953"/>
                      </a:lnTo>
                      <a:lnTo>
                        <a:pt x="6001" y="10382"/>
                      </a:lnTo>
                      <a:lnTo>
                        <a:pt x="6096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09" name="Freeform: Shape 2008">
                  <a:extLst>
                    <a:ext uri="{FF2B5EF4-FFF2-40B4-BE49-F238E27FC236}">
                      <a16:creationId xmlns:a16="http://schemas.microsoft.com/office/drawing/2014/main" id="{8707B203-AC30-19DA-0533-09BAF5190A3B}"/>
                    </a:ext>
                  </a:extLst>
                </p:cNvPr>
                <p:cNvSpPr/>
                <p:nvPr/>
              </p:nvSpPr>
              <p:spPr>
                <a:xfrm>
                  <a:off x="11136717" y="1660452"/>
                  <a:ext cx="10477" cy="10096"/>
                </a:xfrm>
                <a:custGeom>
                  <a:avLst/>
                  <a:gdLst>
                    <a:gd name="connsiteX0" fmla="*/ 6382 w 10477"/>
                    <a:gd name="connsiteY0" fmla="*/ 6191 h 10096"/>
                    <a:gd name="connsiteX1" fmla="*/ 10478 w 10477"/>
                    <a:gd name="connsiteY1" fmla="*/ 6477 h 10096"/>
                    <a:gd name="connsiteX2" fmla="*/ 7239 w 10477"/>
                    <a:gd name="connsiteY2" fmla="*/ 4096 h 10096"/>
                    <a:gd name="connsiteX3" fmla="*/ 8763 w 10477"/>
                    <a:gd name="connsiteY3" fmla="*/ 286 h 10096"/>
                    <a:gd name="connsiteX4" fmla="*/ 5429 w 10477"/>
                    <a:gd name="connsiteY4" fmla="*/ 2572 h 10096"/>
                    <a:gd name="connsiteX5" fmla="*/ 2286 w 10477"/>
                    <a:gd name="connsiteY5" fmla="*/ 0 h 10096"/>
                    <a:gd name="connsiteX6" fmla="*/ 3524 w 10477"/>
                    <a:gd name="connsiteY6" fmla="*/ 3905 h 10096"/>
                    <a:gd name="connsiteX7" fmla="*/ 0 w 10477"/>
                    <a:gd name="connsiteY7" fmla="*/ 6001 h 10096"/>
                    <a:gd name="connsiteX8" fmla="*/ 4096 w 10477"/>
                    <a:gd name="connsiteY8" fmla="*/ 6096 h 10096"/>
                    <a:gd name="connsiteX9" fmla="*/ 5048 w 10477"/>
                    <a:gd name="connsiteY9" fmla="*/ 10096 h 10096"/>
                    <a:gd name="connsiteX10" fmla="*/ 6382 w 10477"/>
                    <a:gd name="connsiteY10" fmla="*/ 6191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096">
                      <a:moveTo>
                        <a:pt x="6382" y="6191"/>
                      </a:moveTo>
                      <a:lnTo>
                        <a:pt x="10478" y="6477"/>
                      </a:lnTo>
                      <a:lnTo>
                        <a:pt x="7239" y="4096"/>
                      </a:lnTo>
                      <a:lnTo>
                        <a:pt x="8763" y="286"/>
                      </a:lnTo>
                      <a:lnTo>
                        <a:pt x="5429" y="2572"/>
                      </a:lnTo>
                      <a:lnTo>
                        <a:pt x="2286" y="0"/>
                      </a:lnTo>
                      <a:lnTo>
                        <a:pt x="3524" y="3905"/>
                      </a:lnTo>
                      <a:lnTo>
                        <a:pt x="0" y="6001"/>
                      </a:lnTo>
                      <a:lnTo>
                        <a:pt x="4096" y="6096"/>
                      </a:lnTo>
                      <a:lnTo>
                        <a:pt x="5048" y="10096"/>
                      </a:lnTo>
                      <a:lnTo>
                        <a:pt x="6382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0" name="Freeform: Shape 2009">
                  <a:extLst>
                    <a:ext uri="{FF2B5EF4-FFF2-40B4-BE49-F238E27FC236}">
                      <a16:creationId xmlns:a16="http://schemas.microsoft.com/office/drawing/2014/main" id="{B8D9C699-EE38-D427-4A40-C844ABB30BF0}"/>
                    </a:ext>
                  </a:extLst>
                </p:cNvPr>
                <p:cNvSpPr/>
                <p:nvPr/>
              </p:nvSpPr>
              <p:spPr>
                <a:xfrm>
                  <a:off x="11105665" y="1603492"/>
                  <a:ext cx="10191" cy="10572"/>
                </a:xfrm>
                <a:custGeom>
                  <a:avLst/>
                  <a:gdLst>
                    <a:gd name="connsiteX0" fmla="*/ 6001 w 10191"/>
                    <a:gd name="connsiteY0" fmla="*/ 7334 h 10572"/>
                    <a:gd name="connsiteX1" fmla="*/ 9811 w 10191"/>
                    <a:gd name="connsiteY1" fmla="*/ 8858 h 10572"/>
                    <a:gd name="connsiteX2" fmla="*/ 7525 w 10191"/>
                    <a:gd name="connsiteY2" fmla="*/ 5429 h 10572"/>
                    <a:gd name="connsiteX3" fmla="*/ 10192 w 10191"/>
                    <a:gd name="connsiteY3" fmla="*/ 2286 h 10572"/>
                    <a:gd name="connsiteX4" fmla="*/ 6191 w 10191"/>
                    <a:gd name="connsiteY4" fmla="*/ 3524 h 10572"/>
                    <a:gd name="connsiteX5" fmla="*/ 4001 w 10191"/>
                    <a:gd name="connsiteY5" fmla="*/ 0 h 10572"/>
                    <a:gd name="connsiteX6" fmla="*/ 3905 w 10191"/>
                    <a:gd name="connsiteY6" fmla="*/ 4096 h 10572"/>
                    <a:gd name="connsiteX7" fmla="*/ 0 w 10191"/>
                    <a:gd name="connsiteY7" fmla="*/ 5143 h 10572"/>
                    <a:gd name="connsiteX8" fmla="*/ 3810 w 10191"/>
                    <a:gd name="connsiteY8" fmla="*/ 6477 h 10572"/>
                    <a:gd name="connsiteX9" fmla="*/ 3524 w 10191"/>
                    <a:gd name="connsiteY9" fmla="*/ 10573 h 10572"/>
                    <a:gd name="connsiteX10" fmla="*/ 6001 w 10191"/>
                    <a:gd name="connsiteY10" fmla="*/ 733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572">
                      <a:moveTo>
                        <a:pt x="6001" y="7334"/>
                      </a:moveTo>
                      <a:lnTo>
                        <a:pt x="9811" y="8858"/>
                      </a:lnTo>
                      <a:lnTo>
                        <a:pt x="7525" y="5429"/>
                      </a:lnTo>
                      <a:lnTo>
                        <a:pt x="10192" y="2286"/>
                      </a:lnTo>
                      <a:lnTo>
                        <a:pt x="6191" y="3524"/>
                      </a:lnTo>
                      <a:lnTo>
                        <a:pt x="4001" y="0"/>
                      </a:lnTo>
                      <a:lnTo>
                        <a:pt x="3905" y="4096"/>
                      </a:lnTo>
                      <a:lnTo>
                        <a:pt x="0" y="5143"/>
                      </a:lnTo>
                      <a:lnTo>
                        <a:pt x="3810" y="6477"/>
                      </a:lnTo>
                      <a:lnTo>
                        <a:pt x="3524" y="10573"/>
                      </a:lnTo>
                      <a:lnTo>
                        <a:pt x="6001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1" name="Freeform: Shape 2010">
                  <a:extLst>
                    <a:ext uri="{FF2B5EF4-FFF2-40B4-BE49-F238E27FC236}">
                      <a16:creationId xmlns:a16="http://schemas.microsoft.com/office/drawing/2014/main" id="{22A50608-479B-2A15-1BB6-ABF74935A6D7}"/>
                    </a:ext>
                  </a:extLst>
                </p:cNvPr>
                <p:cNvSpPr/>
                <p:nvPr/>
              </p:nvSpPr>
              <p:spPr>
                <a:xfrm>
                  <a:off x="11108046" y="1854857"/>
                  <a:ext cx="10667" cy="10287"/>
                </a:xfrm>
                <a:custGeom>
                  <a:avLst/>
                  <a:gdLst>
                    <a:gd name="connsiteX0" fmla="*/ 5144 w 10667"/>
                    <a:gd name="connsiteY0" fmla="*/ 7620 h 10287"/>
                    <a:gd name="connsiteX1" fmla="*/ 8287 w 10667"/>
                    <a:gd name="connsiteY1" fmla="*/ 10287 h 10287"/>
                    <a:gd name="connsiteX2" fmla="*/ 7144 w 10667"/>
                    <a:gd name="connsiteY2" fmla="*/ 6286 h 10287"/>
                    <a:gd name="connsiteX3" fmla="*/ 10668 w 10667"/>
                    <a:gd name="connsiteY3" fmla="*/ 4096 h 10287"/>
                    <a:gd name="connsiteX4" fmla="*/ 6477 w 10667"/>
                    <a:gd name="connsiteY4" fmla="*/ 4000 h 10287"/>
                    <a:gd name="connsiteX5" fmla="*/ 5429 w 10667"/>
                    <a:gd name="connsiteY5" fmla="*/ 0 h 10287"/>
                    <a:gd name="connsiteX6" fmla="*/ 4096 w 10667"/>
                    <a:gd name="connsiteY6" fmla="*/ 3905 h 10287"/>
                    <a:gd name="connsiteX7" fmla="*/ 0 w 10667"/>
                    <a:gd name="connsiteY7" fmla="*/ 3619 h 10287"/>
                    <a:gd name="connsiteX8" fmla="*/ 3238 w 10667"/>
                    <a:gd name="connsiteY8" fmla="*/ 6096 h 10287"/>
                    <a:gd name="connsiteX9" fmla="*/ 1714 w 10667"/>
                    <a:gd name="connsiteY9" fmla="*/ 10001 h 10287"/>
                    <a:gd name="connsiteX10" fmla="*/ 5144 w 10667"/>
                    <a:gd name="connsiteY10" fmla="*/ 7620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0287">
                      <a:moveTo>
                        <a:pt x="5144" y="7620"/>
                      </a:moveTo>
                      <a:lnTo>
                        <a:pt x="8287" y="10287"/>
                      </a:lnTo>
                      <a:lnTo>
                        <a:pt x="7144" y="6286"/>
                      </a:lnTo>
                      <a:lnTo>
                        <a:pt x="10668" y="4096"/>
                      </a:lnTo>
                      <a:lnTo>
                        <a:pt x="6477" y="4000"/>
                      </a:lnTo>
                      <a:lnTo>
                        <a:pt x="5429" y="0"/>
                      </a:lnTo>
                      <a:lnTo>
                        <a:pt x="4096" y="3905"/>
                      </a:lnTo>
                      <a:lnTo>
                        <a:pt x="0" y="3619"/>
                      </a:lnTo>
                      <a:lnTo>
                        <a:pt x="3238" y="6096"/>
                      </a:lnTo>
                      <a:lnTo>
                        <a:pt x="1714" y="10001"/>
                      </a:lnTo>
                      <a:lnTo>
                        <a:pt x="5144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2" name="Freeform: Shape 2011">
                  <a:extLst>
                    <a:ext uri="{FF2B5EF4-FFF2-40B4-BE49-F238E27FC236}">
                      <a16:creationId xmlns:a16="http://schemas.microsoft.com/office/drawing/2014/main" id="{0A4326CE-1A7B-FB43-2EBB-CC33332525D8}"/>
                    </a:ext>
                  </a:extLst>
                </p:cNvPr>
                <p:cNvSpPr/>
                <p:nvPr/>
              </p:nvSpPr>
              <p:spPr>
                <a:xfrm>
                  <a:off x="11111380" y="2105745"/>
                  <a:ext cx="10477" cy="10763"/>
                </a:xfrm>
                <a:custGeom>
                  <a:avLst/>
                  <a:gdLst>
                    <a:gd name="connsiteX0" fmla="*/ 4001 w 10477"/>
                    <a:gd name="connsiteY0" fmla="*/ 7239 h 10763"/>
                    <a:gd name="connsiteX1" fmla="*/ 6287 w 10477"/>
                    <a:gd name="connsiteY1" fmla="*/ 10763 h 10763"/>
                    <a:gd name="connsiteX2" fmla="*/ 6382 w 10477"/>
                    <a:gd name="connsiteY2" fmla="*/ 6572 h 10763"/>
                    <a:gd name="connsiteX3" fmla="*/ 10478 w 10477"/>
                    <a:gd name="connsiteY3" fmla="*/ 5620 h 10763"/>
                    <a:gd name="connsiteX4" fmla="*/ 6477 w 10477"/>
                    <a:gd name="connsiteY4" fmla="*/ 4191 h 10763"/>
                    <a:gd name="connsiteX5" fmla="*/ 6763 w 10477"/>
                    <a:gd name="connsiteY5" fmla="*/ 0 h 10763"/>
                    <a:gd name="connsiteX6" fmla="*/ 4191 w 10477"/>
                    <a:gd name="connsiteY6" fmla="*/ 3334 h 10763"/>
                    <a:gd name="connsiteX7" fmla="*/ 286 w 10477"/>
                    <a:gd name="connsiteY7" fmla="*/ 1810 h 10763"/>
                    <a:gd name="connsiteX8" fmla="*/ 2762 w 10477"/>
                    <a:gd name="connsiteY8" fmla="*/ 5239 h 10763"/>
                    <a:gd name="connsiteX9" fmla="*/ 0 w 10477"/>
                    <a:gd name="connsiteY9" fmla="*/ 8382 h 10763"/>
                    <a:gd name="connsiteX10" fmla="*/ 4001 w 10477"/>
                    <a:gd name="connsiteY10" fmla="*/ 7239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763">
                      <a:moveTo>
                        <a:pt x="4001" y="7239"/>
                      </a:moveTo>
                      <a:lnTo>
                        <a:pt x="6287" y="10763"/>
                      </a:lnTo>
                      <a:lnTo>
                        <a:pt x="6382" y="6572"/>
                      </a:lnTo>
                      <a:lnTo>
                        <a:pt x="10478" y="5620"/>
                      </a:lnTo>
                      <a:lnTo>
                        <a:pt x="6477" y="4191"/>
                      </a:lnTo>
                      <a:lnTo>
                        <a:pt x="6763" y="0"/>
                      </a:lnTo>
                      <a:lnTo>
                        <a:pt x="4191" y="3334"/>
                      </a:lnTo>
                      <a:lnTo>
                        <a:pt x="286" y="1810"/>
                      </a:lnTo>
                      <a:lnTo>
                        <a:pt x="2762" y="5239"/>
                      </a:lnTo>
                      <a:lnTo>
                        <a:pt x="0" y="8382"/>
                      </a:lnTo>
                      <a:lnTo>
                        <a:pt x="4001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3" name="Freeform: Shape 2012">
                  <a:extLst>
                    <a:ext uri="{FF2B5EF4-FFF2-40B4-BE49-F238E27FC236}">
                      <a16:creationId xmlns:a16="http://schemas.microsoft.com/office/drawing/2014/main" id="{E286BAED-415F-655D-1BD5-A91D3FB9F94D}"/>
                    </a:ext>
                  </a:extLst>
                </p:cNvPr>
                <p:cNvSpPr/>
                <p:nvPr/>
              </p:nvSpPr>
              <p:spPr>
                <a:xfrm>
                  <a:off x="11051563" y="1820472"/>
                  <a:ext cx="10953" cy="10477"/>
                </a:xfrm>
                <a:custGeom>
                  <a:avLst/>
                  <a:gdLst>
                    <a:gd name="connsiteX0" fmla="*/ 4286 w 10953"/>
                    <a:gd name="connsiteY0" fmla="*/ 6382 h 10477"/>
                    <a:gd name="connsiteX1" fmla="*/ 5334 w 10953"/>
                    <a:gd name="connsiteY1" fmla="*/ 10477 h 10477"/>
                    <a:gd name="connsiteX2" fmla="*/ 6668 w 10953"/>
                    <a:gd name="connsiteY2" fmla="*/ 6477 h 10477"/>
                    <a:gd name="connsiteX3" fmla="*/ 10954 w 10953"/>
                    <a:gd name="connsiteY3" fmla="*/ 6763 h 10477"/>
                    <a:gd name="connsiteX4" fmla="*/ 7525 w 10953"/>
                    <a:gd name="connsiteY4" fmla="*/ 4191 h 10477"/>
                    <a:gd name="connsiteX5" fmla="*/ 9144 w 10953"/>
                    <a:gd name="connsiteY5" fmla="*/ 286 h 10477"/>
                    <a:gd name="connsiteX6" fmla="*/ 5620 w 10953"/>
                    <a:gd name="connsiteY6" fmla="*/ 2762 h 10477"/>
                    <a:gd name="connsiteX7" fmla="*/ 2381 w 10953"/>
                    <a:gd name="connsiteY7" fmla="*/ 0 h 10477"/>
                    <a:gd name="connsiteX8" fmla="*/ 3620 w 10953"/>
                    <a:gd name="connsiteY8" fmla="*/ 4096 h 10477"/>
                    <a:gd name="connsiteX9" fmla="*/ 0 w 10953"/>
                    <a:gd name="connsiteY9" fmla="*/ 6286 h 10477"/>
                    <a:gd name="connsiteX10" fmla="*/ 4286 w 10953"/>
                    <a:gd name="connsiteY10" fmla="*/ 6382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953" h="10477">
                      <a:moveTo>
                        <a:pt x="4286" y="6382"/>
                      </a:moveTo>
                      <a:lnTo>
                        <a:pt x="5334" y="10477"/>
                      </a:lnTo>
                      <a:lnTo>
                        <a:pt x="6668" y="6477"/>
                      </a:lnTo>
                      <a:lnTo>
                        <a:pt x="10954" y="6763"/>
                      </a:lnTo>
                      <a:lnTo>
                        <a:pt x="7525" y="4191"/>
                      </a:lnTo>
                      <a:lnTo>
                        <a:pt x="9144" y="286"/>
                      </a:lnTo>
                      <a:lnTo>
                        <a:pt x="5620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286"/>
                      </a:lnTo>
                      <a:lnTo>
                        <a:pt x="4286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4" name="Freeform: Shape 2013">
                  <a:extLst>
                    <a:ext uri="{FF2B5EF4-FFF2-40B4-BE49-F238E27FC236}">
                      <a16:creationId xmlns:a16="http://schemas.microsoft.com/office/drawing/2014/main" id="{EEE4CA12-94EB-D174-C114-C8C8ADF1EFF1}"/>
                    </a:ext>
                  </a:extLst>
                </p:cNvPr>
                <p:cNvSpPr/>
                <p:nvPr/>
              </p:nvSpPr>
              <p:spPr>
                <a:xfrm>
                  <a:off x="11033942" y="1888575"/>
                  <a:ext cx="10667" cy="11048"/>
                </a:xfrm>
                <a:custGeom>
                  <a:avLst/>
                  <a:gdLst>
                    <a:gd name="connsiteX0" fmla="*/ 4001 w 10667"/>
                    <a:gd name="connsiteY0" fmla="*/ 6763 h 11048"/>
                    <a:gd name="connsiteX1" fmla="*/ 3715 w 10667"/>
                    <a:gd name="connsiteY1" fmla="*/ 11049 h 11048"/>
                    <a:gd name="connsiteX2" fmla="*/ 6287 w 10667"/>
                    <a:gd name="connsiteY2" fmla="*/ 7620 h 11048"/>
                    <a:gd name="connsiteX3" fmla="*/ 10287 w 10667"/>
                    <a:gd name="connsiteY3" fmla="*/ 9239 h 11048"/>
                    <a:gd name="connsiteX4" fmla="*/ 7906 w 10667"/>
                    <a:gd name="connsiteY4" fmla="*/ 5715 h 11048"/>
                    <a:gd name="connsiteX5" fmla="*/ 10668 w 10667"/>
                    <a:gd name="connsiteY5" fmla="*/ 2381 h 11048"/>
                    <a:gd name="connsiteX6" fmla="*/ 6477 w 10667"/>
                    <a:gd name="connsiteY6" fmla="*/ 3619 h 11048"/>
                    <a:gd name="connsiteX7" fmla="*/ 4286 w 10667"/>
                    <a:gd name="connsiteY7" fmla="*/ 0 h 11048"/>
                    <a:gd name="connsiteX8" fmla="*/ 4191 w 10667"/>
                    <a:gd name="connsiteY8" fmla="*/ 4286 h 11048"/>
                    <a:gd name="connsiteX9" fmla="*/ 0 w 10667"/>
                    <a:gd name="connsiteY9" fmla="*/ 5334 h 11048"/>
                    <a:gd name="connsiteX10" fmla="*/ 4001 w 10667"/>
                    <a:gd name="connsiteY10" fmla="*/ 6763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1048">
                      <a:moveTo>
                        <a:pt x="4001" y="6763"/>
                      </a:moveTo>
                      <a:lnTo>
                        <a:pt x="3715" y="11049"/>
                      </a:lnTo>
                      <a:lnTo>
                        <a:pt x="6287" y="7620"/>
                      </a:lnTo>
                      <a:lnTo>
                        <a:pt x="10287" y="9239"/>
                      </a:lnTo>
                      <a:lnTo>
                        <a:pt x="7906" y="5715"/>
                      </a:lnTo>
                      <a:lnTo>
                        <a:pt x="10668" y="2381"/>
                      </a:lnTo>
                      <a:lnTo>
                        <a:pt x="6477" y="3619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01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5" name="Freeform: Shape 2014">
                  <a:extLst>
                    <a:ext uri="{FF2B5EF4-FFF2-40B4-BE49-F238E27FC236}">
                      <a16:creationId xmlns:a16="http://schemas.microsoft.com/office/drawing/2014/main" id="{96EC3DC7-C89E-CC80-9102-94575C9DE854}"/>
                    </a:ext>
                  </a:extLst>
                </p:cNvPr>
                <p:cNvSpPr/>
                <p:nvPr/>
              </p:nvSpPr>
              <p:spPr>
                <a:xfrm>
                  <a:off x="10982983" y="1674168"/>
                  <a:ext cx="11144" cy="10763"/>
                </a:xfrm>
                <a:custGeom>
                  <a:avLst/>
                  <a:gdLst>
                    <a:gd name="connsiteX0" fmla="*/ 3429 w 11144"/>
                    <a:gd name="connsiteY0" fmla="*/ 6382 h 10763"/>
                    <a:gd name="connsiteX1" fmla="*/ 1810 w 11144"/>
                    <a:gd name="connsiteY1" fmla="*/ 10477 h 10763"/>
                    <a:gd name="connsiteX2" fmla="*/ 5334 w 11144"/>
                    <a:gd name="connsiteY2" fmla="*/ 8001 h 10763"/>
                    <a:gd name="connsiteX3" fmla="*/ 8668 w 11144"/>
                    <a:gd name="connsiteY3" fmla="*/ 10763 h 10763"/>
                    <a:gd name="connsiteX4" fmla="*/ 7429 w 11144"/>
                    <a:gd name="connsiteY4" fmla="*/ 6572 h 10763"/>
                    <a:gd name="connsiteX5" fmla="*/ 11144 w 11144"/>
                    <a:gd name="connsiteY5" fmla="*/ 4286 h 10763"/>
                    <a:gd name="connsiteX6" fmla="*/ 6763 w 11144"/>
                    <a:gd name="connsiteY6" fmla="*/ 4191 h 10763"/>
                    <a:gd name="connsiteX7" fmla="*/ 5715 w 11144"/>
                    <a:gd name="connsiteY7" fmla="*/ 0 h 10763"/>
                    <a:gd name="connsiteX8" fmla="*/ 4286 w 11144"/>
                    <a:gd name="connsiteY8" fmla="*/ 4096 h 10763"/>
                    <a:gd name="connsiteX9" fmla="*/ 0 w 11144"/>
                    <a:gd name="connsiteY9" fmla="*/ 3810 h 10763"/>
                    <a:gd name="connsiteX10" fmla="*/ 3429 w 11144"/>
                    <a:gd name="connsiteY10" fmla="*/ 638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3429" y="6382"/>
                      </a:moveTo>
                      <a:lnTo>
                        <a:pt x="1810" y="10477"/>
                      </a:lnTo>
                      <a:lnTo>
                        <a:pt x="5334" y="8001"/>
                      </a:lnTo>
                      <a:lnTo>
                        <a:pt x="8668" y="10763"/>
                      </a:lnTo>
                      <a:lnTo>
                        <a:pt x="7429" y="6572"/>
                      </a:lnTo>
                      <a:lnTo>
                        <a:pt x="11144" y="4286"/>
                      </a:lnTo>
                      <a:lnTo>
                        <a:pt x="6763" y="4191"/>
                      </a:lnTo>
                      <a:lnTo>
                        <a:pt x="5715" y="0"/>
                      </a:lnTo>
                      <a:lnTo>
                        <a:pt x="4286" y="4096"/>
                      </a:lnTo>
                      <a:lnTo>
                        <a:pt x="0" y="3810"/>
                      </a:lnTo>
                      <a:lnTo>
                        <a:pt x="3429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6" name="Freeform: Shape 2015">
                  <a:extLst>
                    <a:ext uri="{FF2B5EF4-FFF2-40B4-BE49-F238E27FC236}">
                      <a16:creationId xmlns:a16="http://schemas.microsoft.com/office/drawing/2014/main" id="{3C825F38-FA33-023C-E3D8-9CFB44BFBB01}"/>
                    </a:ext>
                  </a:extLst>
                </p:cNvPr>
                <p:cNvSpPr/>
                <p:nvPr/>
              </p:nvSpPr>
              <p:spPr>
                <a:xfrm>
                  <a:off x="10988412" y="1947059"/>
                  <a:ext cx="10858" cy="11239"/>
                </a:xfrm>
                <a:custGeom>
                  <a:avLst/>
                  <a:gdLst>
                    <a:gd name="connsiteX0" fmla="*/ 2762 w 10858"/>
                    <a:gd name="connsiteY0" fmla="*/ 5429 h 11239"/>
                    <a:gd name="connsiteX1" fmla="*/ 0 w 10858"/>
                    <a:gd name="connsiteY1" fmla="*/ 8858 h 11239"/>
                    <a:gd name="connsiteX2" fmla="*/ 4191 w 10858"/>
                    <a:gd name="connsiteY2" fmla="*/ 7525 h 11239"/>
                    <a:gd name="connsiteX3" fmla="*/ 6477 w 10858"/>
                    <a:gd name="connsiteY3" fmla="*/ 11240 h 11239"/>
                    <a:gd name="connsiteX4" fmla="*/ 6572 w 10858"/>
                    <a:gd name="connsiteY4" fmla="*/ 6858 h 11239"/>
                    <a:gd name="connsiteX5" fmla="*/ 10859 w 10858"/>
                    <a:gd name="connsiteY5" fmla="*/ 5810 h 11239"/>
                    <a:gd name="connsiteX6" fmla="*/ 6668 w 10858"/>
                    <a:gd name="connsiteY6" fmla="*/ 4381 h 11239"/>
                    <a:gd name="connsiteX7" fmla="*/ 7048 w 10858"/>
                    <a:gd name="connsiteY7" fmla="*/ 0 h 11239"/>
                    <a:gd name="connsiteX8" fmla="*/ 4381 w 10858"/>
                    <a:gd name="connsiteY8" fmla="*/ 3524 h 11239"/>
                    <a:gd name="connsiteX9" fmla="*/ 286 w 10858"/>
                    <a:gd name="connsiteY9" fmla="*/ 1905 h 11239"/>
                    <a:gd name="connsiteX10" fmla="*/ 2762 w 10858"/>
                    <a:gd name="connsiteY10" fmla="*/ 5429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2762" y="5429"/>
                      </a:moveTo>
                      <a:lnTo>
                        <a:pt x="0" y="8858"/>
                      </a:lnTo>
                      <a:lnTo>
                        <a:pt x="4191" y="7525"/>
                      </a:lnTo>
                      <a:lnTo>
                        <a:pt x="6477" y="11240"/>
                      </a:lnTo>
                      <a:lnTo>
                        <a:pt x="6572" y="6858"/>
                      </a:lnTo>
                      <a:lnTo>
                        <a:pt x="10859" y="5810"/>
                      </a:lnTo>
                      <a:lnTo>
                        <a:pt x="6668" y="4381"/>
                      </a:lnTo>
                      <a:lnTo>
                        <a:pt x="7048" y="0"/>
                      </a:lnTo>
                      <a:lnTo>
                        <a:pt x="4381" y="3524"/>
                      </a:lnTo>
                      <a:lnTo>
                        <a:pt x="286" y="1905"/>
                      </a:lnTo>
                      <a:lnTo>
                        <a:pt x="2762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7" name="Freeform: Shape 2016">
                  <a:extLst>
                    <a:ext uri="{FF2B5EF4-FFF2-40B4-BE49-F238E27FC236}">
                      <a16:creationId xmlns:a16="http://schemas.microsoft.com/office/drawing/2014/main" id="{24DB518E-0A5F-E815-74BD-8D41AF8CC7E0}"/>
                    </a:ext>
                  </a:extLst>
                </p:cNvPr>
                <p:cNvSpPr/>
                <p:nvPr/>
              </p:nvSpPr>
              <p:spPr>
                <a:xfrm>
                  <a:off x="10975649" y="2060501"/>
                  <a:ext cx="11334" cy="10953"/>
                </a:xfrm>
                <a:custGeom>
                  <a:avLst/>
                  <a:gdLst>
                    <a:gd name="connsiteX0" fmla="*/ 3715 w 11334"/>
                    <a:gd name="connsiteY0" fmla="*/ 4286 h 10953"/>
                    <a:gd name="connsiteX1" fmla="*/ 0 w 11334"/>
                    <a:gd name="connsiteY1" fmla="*/ 6572 h 10953"/>
                    <a:gd name="connsiteX2" fmla="*/ 4381 w 11334"/>
                    <a:gd name="connsiteY2" fmla="*/ 6668 h 10953"/>
                    <a:gd name="connsiteX3" fmla="*/ 5429 w 11334"/>
                    <a:gd name="connsiteY3" fmla="*/ 10954 h 10953"/>
                    <a:gd name="connsiteX4" fmla="*/ 6953 w 11334"/>
                    <a:gd name="connsiteY4" fmla="*/ 6763 h 10953"/>
                    <a:gd name="connsiteX5" fmla="*/ 11335 w 11334"/>
                    <a:gd name="connsiteY5" fmla="*/ 7144 h 10953"/>
                    <a:gd name="connsiteX6" fmla="*/ 7811 w 11334"/>
                    <a:gd name="connsiteY6" fmla="*/ 4477 h 10953"/>
                    <a:gd name="connsiteX7" fmla="*/ 9430 w 11334"/>
                    <a:gd name="connsiteY7" fmla="*/ 381 h 10953"/>
                    <a:gd name="connsiteX8" fmla="*/ 5810 w 11334"/>
                    <a:gd name="connsiteY8" fmla="*/ 2858 h 10953"/>
                    <a:gd name="connsiteX9" fmla="*/ 2477 w 11334"/>
                    <a:gd name="connsiteY9" fmla="*/ 0 h 10953"/>
                    <a:gd name="connsiteX10" fmla="*/ 3715 w 11334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715" y="4286"/>
                      </a:moveTo>
                      <a:lnTo>
                        <a:pt x="0" y="6572"/>
                      </a:lnTo>
                      <a:lnTo>
                        <a:pt x="4381" y="6668"/>
                      </a:lnTo>
                      <a:lnTo>
                        <a:pt x="5429" y="10954"/>
                      </a:lnTo>
                      <a:lnTo>
                        <a:pt x="6953" y="6763"/>
                      </a:lnTo>
                      <a:lnTo>
                        <a:pt x="11335" y="7144"/>
                      </a:lnTo>
                      <a:lnTo>
                        <a:pt x="7811" y="4477"/>
                      </a:lnTo>
                      <a:lnTo>
                        <a:pt x="9430" y="381"/>
                      </a:lnTo>
                      <a:lnTo>
                        <a:pt x="5810" y="2858"/>
                      </a:lnTo>
                      <a:lnTo>
                        <a:pt x="2477" y="0"/>
                      </a:lnTo>
                      <a:lnTo>
                        <a:pt x="3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8" name="Freeform: Shape 2017">
                  <a:extLst>
                    <a:ext uri="{FF2B5EF4-FFF2-40B4-BE49-F238E27FC236}">
                      <a16:creationId xmlns:a16="http://schemas.microsoft.com/office/drawing/2014/main" id="{0E521258-B5D3-3D32-D639-40C64DF854CF}"/>
                    </a:ext>
                  </a:extLst>
                </p:cNvPr>
                <p:cNvSpPr/>
                <p:nvPr/>
              </p:nvSpPr>
              <p:spPr>
                <a:xfrm>
                  <a:off x="10944978" y="1980872"/>
                  <a:ext cx="11049" cy="11430"/>
                </a:xfrm>
                <a:custGeom>
                  <a:avLst/>
                  <a:gdLst>
                    <a:gd name="connsiteX0" fmla="*/ 4286 w 11049"/>
                    <a:gd name="connsiteY0" fmla="*/ 4477 h 11430"/>
                    <a:gd name="connsiteX1" fmla="*/ 0 w 11049"/>
                    <a:gd name="connsiteY1" fmla="*/ 5525 h 11430"/>
                    <a:gd name="connsiteX2" fmla="*/ 4191 w 11049"/>
                    <a:gd name="connsiteY2" fmla="*/ 6953 h 11430"/>
                    <a:gd name="connsiteX3" fmla="*/ 3905 w 11049"/>
                    <a:gd name="connsiteY3" fmla="*/ 11430 h 11430"/>
                    <a:gd name="connsiteX4" fmla="*/ 6572 w 11049"/>
                    <a:gd name="connsiteY4" fmla="*/ 7906 h 11430"/>
                    <a:gd name="connsiteX5" fmla="*/ 10668 w 11049"/>
                    <a:gd name="connsiteY5" fmla="*/ 9525 h 11430"/>
                    <a:gd name="connsiteX6" fmla="*/ 8192 w 11049"/>
                    <a:gd name="connsiteY6" fmla="*/ 5906 h 11430"/>
                    <a:gd name="connsiteX7" fmla="*/ 11049 w 11049"/>
                    <a:gd name="connsiteY7" fmla="*/ 2477 h 11430"/>
                    <a:gd name="connsiteX8" fmla="*/ 6763 w 11049"/>
                    <a:gd name="connsiteY8" fmla="*/ 3715 h 11430"/>
                    <a:gd name="connsiteX9" fmla="*/ 4381 w 11049"/>
                    <a:gd name="connsiteY9" fmla="*/ 0 h 11430"/>
                    <a:gd name="connsiteX10" fmla="*/ 4286 w 11049"/>
                    <a:gd name="connsiteY10" fmla="*/ 4477 h 11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430">
                      <a:moveTo>
                        <a:pt x="4286" y="4477"/>
                      </a:moveTo>
                      <a:lnTo>
                        <a:pt x="0" y="5525"/>
                      </a:lnTo>
                      <a:lnTo>
                        <a:pt x="4191" y="6953"/>
                      </a:lnTo>
                      <a:lnTo>
                        <a:pt x="3905" y="11430"/>
                      </a:lnTo>
                      <a:lnTo>
                        <a:pt x="6572" y="7906"/>
                      </a:lnTo>
                      <a:lnTo>
                        <a:pt x="10668" y="9525"/>
                      </a:lnTo>
                      <a:lnTo>
                        <a:pt x="8192" y="5906"/>
                      </a:lnTo>
                      <a:lnTo>
                        <a:pt x="11049" y="2477"/>
                      </a:lnTo>
                      <a:lnTo>
                        <a:pt x="6763" y="3715"/>
                      </a:lnTo>
                      <a:lnTo>
                        <a:pt x="4381" y="0"/>
                      </a:lnTo>
                      <a:lnTo>
                        <a:pt x="4286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19" name="Freeform: Shape 2018">
                  <a:extLst>
                    <a:ext uri="{FF2B5EF4-FFF2-40B4-BE49-F238E27FC236}">
                      <a16:creationId xmlns:a16="http://schemas.microsoft.com/office/drawing/2014/main" id="{E5087589-C440-3D18-F365-12E8F263CFC8}"/>
                    </a:ext>
                  </a:extLst>
                </p:cNvPr>
                <p:cNvSpPr/>
                <p:nvPr/>
              </p:nvSpPr>
              <p:spPr>
                <a:xfrm>
                  <a:off x="10919070" y="1893433"/>
                  <a:ext cx="11620" cy="11239"/>
                </a:xfrm>
                <a:custGeom>
                  <a:avLst/>
                  <a:gdLst>
                    <a:gd name="connsiteX0" fmla="*/ 4572 w 11620"/>
                    <a:gd name="connsiteY0" fmla="*/ 4286 h 11239"/>
                    <a:gd name="connsiteX1" fmla="*/ 0 w 11620"/>
                    <a:gd name="connsiteY1" fmla="*/ 4001 h 11239"/>
                    <a:gd name="connsiteX2" fmla="*/ 3620 w 11620"/>
                    <a:gd name="connsiteY2" fmla="*/ 6668 h 11239"/>
                    <a:gd name="connsiteX3" fmla="*/ 1905 w 11620"/>
                    <a:gd name="connsiteY3" fmla="*/ 10859 h 11239"/>
                    <a:gd name="connsiteX4" fmla="*/ 5620 w 11620"/>
                    <a:gd name="connsiteY4" fmla="*/ 8287 h 11239"/>
                    <a:gd name="connsiteX5" fmla="*/ 9049 w 11620"/>
                    <a:gd name="connsiteY5" fmla="*/ 11240 h 11239"/>
                    <a:gd name="connsiteX6" fmla="*/ 7811 w 11620"/>
                    <a:gd name="connsiteY6" fmla="*/ 6858 h 11239"/>
                    <a:gd name="connsiteX7" fmla="*/ 11621 w 11620"/>
                    <a:gd name="connsiteY7" fmla="*/ 4477 h 11239"/>
                    <a:gd name="connsiteX8" fmla="*/ 7144 w 11620"/>
                    <a:gd name="connsiteY8" fmla="*/ 4382 h 11239"/>
                    <a:gd name="connsiteX9" fmla="*/ 6001 w 11620"/>
                    <a:gd name="connsiteY9" fmla="*/ 0 h 11239"/>
                    <a:gd name="connsiteX10" fmla="*/ 4572 w 11620"/>
                    <a:gd name="connsiteY10" fmla="*/ 4286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239">
                      <a:moveTo>
                        <a:pt x="4572" y="4286"/>
                      </a:moveTo>
                      <a:lnTo>
                        <a:pt x="0" y="4001"/>
                      </a:lnTo>
                      <a:lnTo>
                        <a:pt x="3620" y="6668"/>
                      </a:lnTo>
                      <a:lnTo>
                        <a:pt x="1905" y="10859"/>
                      </a:lnTo>
                      <a:lnTo>
                        <a:pt x="5620" y="8287"/>
                      </a:lnTo>
                      <a:lnTo>
                        <a:pt x="9049" y="11240"/>
                      </a:lnTo>
                      <a:lnTo>
                        <a:pt x="7811" y="6858"/>
                      </a:lnTo>
                      <a:lnTo>
                        <a:pt x="11621" y="4477"/>
                      </a:lnTo>
                      <a:lnTo>
                        <a:pt x="7144" y="4382"/>
                      </a:lnTo>
                      <a:lnTo>
                        <a:pt x="6001" y="0"/>
                      </a:lnTo>
                      <a:lnTo>
                        <a:pt x="4572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0" name="Freeform: Shape 2019">
                  <a:extLst>
                    <a:ext uri="{FF2B5EF4-FFF2-40B4-BE49-F238E27FC236}">
                      <a16:creationId xmlns:a16="http://schemas.microsoft.com/office/drawing/2014/main" id="{B847FB35-AEAA-C73E-8317-6A7654742594}"/>
                    </a:ext>
                  </a:extLst>
                </p:cNvPr>
                <p:cNvSpPr/>
                <p:nvPr/>
              </p:nvSpPr>
              <p:spPr>
                <a:xfrm>
                  <a:off x="10910022" y="1974110"/>
                  <a:ext cx="11334" cy="11715"/>
                </a:xfrm>
                <a:custGeom>
                  <a:avLst/>
                  <a:gdLst>
                    <a:gd name="connsiteX0" fmla="*/ 4572 w 11334"/>
                    <a:gd name="connsiteY0" fmla="*/ 3620 h 11715"/>
                    <a:gd name="connsiteX1" fmla="*/ 381 w 11334"/>
                    <a:gd name="connsiteY1" fmla="*/ 1905 h 11715"/>
                    <a:gd name="connsiteX2" fmla="*/ 2953 w 11334"/>
                    <a:gd name="connsiteY2" fmla="*/ 5620 h 11715"/>
                    <a:gd name="connsiteX3" fmla="*/ 0 w 11334"/>
                    <a:gd name="connsiteY3" fmla="*/ 9144 h 11715"/>
                    <a:gd name="connsiteX4" fmla="*/ 4382 w 11334"/>
                    <a:gd name="connsiteY4" fmla="*/ 7810 h 11715"/>
                    <a:gd name="connsiteX5" fmla="*/ 6763 w 11334"/>
                    <a:gd name="connsiteY5" fmla="*/ 11716 h 11715"/>
                    <a:gd name="connsiteX6" fmla="*/ 6858 w 11334"/>
                    <a:gd name="connsiteY6" fmla="*/ 7144 h 11715"/>
                    <a:gd name="connsiteX7" fmla="*/ 11335 w 11334"/>
                    <a:gd name="connsiteY7" fmla="*/ 6096 h 11715"/>
                    <a:gd name="connsiteX8" fmla="*/ 7049 w 11334"/>
                    <a:gd name="connsiteY8" fmla="*/ 4572 h 11715"/>
                    <a:gd name="connsiteX9" fmla="*/ 7334 w 11334"/>
                    <a:gd name="connsiteY9" fmla="*/ 0 h 11715"/>
                    <a:gd name="connsiteX10" fmla="*/ 4572 w 11334"/>
                    <a:gd name="connsiteY10" fmla="*/ 3620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715">
                      <a:moveTo>
                        <a:pt x="4572" y="3620"/>
                      </a:moveTo>
                      <a:lnTo>
                        <a:pt x="381" y="1905"/>
                      </a:lnTo>
                      <a:lnTo>
                        <a:pt x="2953" y="5620"/>
                      </a:lnTo>
                      <a:lnTo>
                        <a:pt x="0" y="9144"/>
                      </a:lnTo>
                      <a:lnTo>
                        <a:pt x="4382" y="7810"/>
                      </a:lnTo>
                      <a:lnTo>
                        <a:pt x="6763" y="11716"/>
                      </a:lnTo>
                      <a:lnTo>
                        <a:pt x="6858" y="7144"/>
                      </a:lnTo>
                      <a:lnTo>
                        <a:pt x="11335" y="6096"/>
                      </a:lnTo>
                      <a:lnTo>
                        <a:pt x="7049" y="4572"/>
                      </a:lnTo>
                      <a:lnTo>
                        <a:pt x="7334" y="0"/>
                      </a:lnTo>
                      <a:lnTo>
                        <a:pt x="4572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1" name="Freeform: Shape 2020">
                  <a:extLst>
                    <a:ext uri="{FF2B5EF4-FFF2-40B4-BE49-F238E27FC236}">
                      <a16:creationId xmlns:a16="http://schemas.microsoft.com/office/drawing/2014/main" id="{25FE5F9D-AA1A-989B-E1C1-688C6053D97C}"/>
                    </a:ext>
                  </a:extLst>
                </p:cNvPr>
                <p:cNvSpPr/>
                <p:nvPr/>
              </p:nvSpPr>
              <p:spPr>
                <a:xfrm>
                  <a:off x="10828297" y="1689217"/>
                  <a:ext cx="11810" cy="11334"/>
                </a:xfrm>
                <a:custGeom>
                  <a:avLst/>
                  <a:gdLst>
                    <a:gd name="connsiteX0" fmla="*/ 6096 w 11810"/>
                    <a:gd name="connsiteY0" fmla="*/ 2953 h 11334"/>
                    <a:gd name="connsiteX1" fmla="*/ 2572 w 11810"/>
                    <a:gd name="connsiteY1" fmla="*/ 0 h 11334"/>
                    <a:gd name="connsiteX2" fmla="*/ 3905 w 11810"/>
                    <a:gd name="connsiteY2" fmla="*/ 4381 h 11334"/>
                    <a:gd name="connsiteX3" fmla="*/ 0 w 11810"/>
                    <a:gd name="connsiteY3" fmla="*/ 6858 h 11334"/>
                    <a:gd name="connsiteX4" fmla="*/ 4572 w 11810"/>
                    <a:gd name="connsiteY4" fmla="*/ 6953 h 11334"/>
                    <a:gd name="connsiteX5" fmla="*/ 5715 w 11810"/>
                    <a:gd name="connsiteY5" fmla="*/ 11335 h 11334"/>
                    <a:gd name="connsiteX6" fmla="*/ 7239 w 11810"/>
                    <a:gd name="connsiteY6" fmla="*/ 7048 h 11334"/>
                    <a:gd name="connsiteX7" fmla="*/ 11811 w 11810"/>
                    <a:gd name="connsiteY7" fmla="*/ 7334 h 11334"/>
                    <a:gd name="connsiteX8" fmla="*/ 8192 w 11810"/>
                    <a:gd name="connsiteY8" fmla="*/ 4572 h 11334"/>
                    <a:gd name="connsiteX9" fmla="*/ 9906 w 11810"/>
                    <a:gd name="connsiteY9" fmla="*/ 286 h 11334"/>
                    <a:gd name="connsiteX10" fmla="*/ 6096 w 11810"/>
                    <a:gd name="connsiteY10" fmla="*/ 2953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1334">
                      <a:moveTo>
                        <a:pt x="6096" y="2953"/>
                      </a:moveTo>
                      <a:lnTo>
                        <a:pt x="2572" y="0"/>
                      </a:lnTo>
                      <a:lnTo>
                        <a:pt x="3905" y="4381"/>
                      </a:lnTo>
                      <a:lnTo>
                        <a:pt x="0" y="6858"/>
                      </a:lnTo>
                      <a:lnTo>
                        <a:pt x="4572" y="6953"/>
                      </a:lnTo>
                      <a:lnTo>
                        <a:pt x="5715" y="11335"/>
                      </a:lnTo>
                      <a:lnTo>
                        <a:pt x="7239" y="7048"/>
                      </a:lnTo>
                      <a:lnTo>
                        <a:pt x="11811" y="7334"/>
                      </a:lnTo>
                      <a:lnTo>
                        <a:pt x="8192" y="4572"/>
                      </a:lnTo>
                      <a:lnTo>
                        <a:pt x="9906" y="286"/>
                      </a:lnTo>
                      <a:lnTo>
                        <a:pt x="6096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2" name="Freeform: Shape 2021">
                  <a:extLst>
                    <a:ext uri="{FF2B5EF4-FFF2-40B4-BE49-F238E27FC236}">
                      <a16:creationId xmlns:a16="http://schemas.microsoft.com/office/drawing/2014/main" id="{1B91EDFF-C19F-2F6F-0503-6A5A0D2C0A99}"/>
                    </a:ext>
                  </a:extLst>
                </p:cNvPr>
                <p:cNvSpPr/>
                <p:nvPr/>
              </p:nvSpPr>
              <p:spPr>
                <a:xfrm>
                  <a:off x="10797341" y="1626257"/>
                  <a:ext cx="11525" cy="12001"/>
                </a:xfrm>
                <a:custGeom>
                  <a:avLst/>
                  <a:gdLst>
                    <a:gd name="connsiteX0" fmla="*/ 7144 w 11525"/>
                    <a:gd name="connsiteY0" fmla="*/ 4000 h 12001"/>
                    <a:gd name="connsiteX1" fmla="*/ 4667 w 11525"/>
                    <a:gd name="connsiteY1" fmla="*/ 0 h 12001"/>
                    <a:gd name="connsiteX2" fmla="*/ 4572 w 11525"/>
                    <a:gd name="connsiteY2" fmla="*/ 4667 h 12001"/>
                    <a:gd name="connsiteX3" fmla="*/ 0 w 11525"/>
                    <a:gd name="connsiteY3" fmla="*/ 5810 h 12001"/>
                    <a:gd name="connsiteX4" fmla="*/ 4477 w 11525"/>
                    <a:gd name="connsiteY4" fmla="*/ 7334 h 12001"/>
                    <a:gd name="connsiteX5" fmla="*/ 4096 w 11525"/>
                    <a:gd name="connsiteY5" fmla="*/ 12001 h 12001"/>
                    <a:gd name="connsiteX6" fmla="*/ 6953 w 11525"/>
                    <a:gd name="connsiteY6" fmla="*/ 8287 h 12001"/>
                    <a:gd name="connsiteX7" fmla="*/ 11239 w 11525"/>
                    <a:gd name="connsiteY7" fmla="*/ 10001 h 12001"/>
                    <a:gd name="connsiteX8" fmla="*/ 8572 w 11525"/>
                    <a:gd name="connsiteY8" fmla="*/ 6191 h 12001"/>
                    <a:gd name="connsiteX9" fmla="*/ 11525 w 11525"/>
                    <a:gd name="connsiteY9" fmla="*/ 2667 h 12001"/>
                    <a:gd name="connsiteX10" fmla="*/ 7144 w 11525"/>
                    <a:gd name="connsiteY10" fmla="*/ 400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2001">
                      <a:moveTo>
                        <a:pt x="7144" y="4000"/>
                      </a:moveTo>
                      <a:lnTo>
                        <a:pt x="4667" y="0"/>
                      </a:lnTo>
                      <a:lnTo>
                        <a:pt x="4572" y="4667"/>
                      </a:lnTo>
                      <a:lnTo>
                        <a:pt x="0" y="5810"/>
                      </a:lnTo>
                      <a:lnTo>
                        <a:pt x="4477" y="7334"/>
                      </a:lnTo>
                      <a:lnTo>
                        <a:pt x="4096" y="12001"/>
                      </a:lnTo>
                      <a:lnTo>
                        <a:pt x="6953" y="8287"/>
                      </a:lnTo>
                      <a:lnTo>
                        <a:pt x="11239" y="10001"/>
                      </a:lnTo>
                      <a:lnTo>
                        <a:pt x="8572" y="6191"/>
                      </a:lnTo>
                      <a:lnTo>
                        <a:pt x="11525" y="2667"/>
                      </a:lnTo>
                      <a:lnTo>
                        <a:pt x="7144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3" name="Freeform: Shape 2022">
                  <a:extLst>
                    <a:ext uri="{FF2B5EF4-FFF2-40B4-BE49-F238E27FC236}">
                      <a16:creationId xmlns:a16="http://schemas.microsoft.com/office/drawing/2014/main" id="{A3EE0B53-9F87-14D0-B580-31C804FFBDEA}"/>
                    </a:ext>
                  </a:extLst>
                </p:cNvPr>
                <p:cNvSpPr/>
                <p:nvPr/>
              </p:nvSpPr>
              <p:spPr>
                <a:xfrm>
                  <a:off x="10802865" y="1911816"/>
                  <a:ext cx="12001" cy="11715"/>
                </a:xfrm>
                <a:custGeom>
                  <a:avLst/>
                  <a:gdLst>
                    <a:gd name="connsiteX0" fmla="*/ 7334 w 12001"/>
                    <a:gd name="connsiteY0" fmla="*/ 4572 h 11715"/>
                    <a:gd name="connsiteX1" fmla="*/ 6191 w 12001"/>
                    <a:gd name="connsiteY1" fmla="*/ 0 h 11715"/>
                    <a:gd name="connsiteX2" fmla="*/ 4667 w 12001"/>
                    <a:gd name="connsiteY2" fmla="*/ 4477 h 11715"/>
                    <a:gd name="connsiteX3" fmla="*/ 0 w 12001"/>
                    <a:gd name="connsiteY3" fmla="*/ 4096 h 11715"/>
                    <a:gd name="connsiteX4" fmla="*/ 3715 w 12001"/>
                    <a:gd name="connsiteY4" fmla="*/ 6953 h 11715"/>
                    <a:gd name="connsiteX5" fmla="*/ 1905 w 12001"/>
                    <a:gd name="connsiteY5" fmla="*/ 11335 h 11715"/>
                    <a:gd name="connsiteX6" fmla="*/ 5810 w 12001"/>
                    <a:gd name="connsiteY6" fmla="*/ 8668 h 11715"/>
                    <a:gd name="connsiteX7" fmla="*/ 9430 w 12001"/>
                    <a:gd name="connsiteY7" fmla="*/ 11716 h 11715"/>
                    <a:gd name="connsiteX8" fmla="*/ 8001 w 12001"/>
                    <a:gd name="connsiteY8" fmla="*/ 7144 h 11715"/>
                    <a:gd name="connsiteX9" fmla="*/ 12002 w 12001"/>
                    <a:gd name="connsiteY9" fmla="*/ 4667 h 11715"/>
                    <a:gd name="connsiteX10" fmla="*/ 7334 w 12001"/>
                    <a:gd name="connsiteY10" fmla="*/ 4572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1715">
                      <a:moveTo>
                        <a:pt x="7334" y="4572"/>
                      </a:moveTo>
                      <a:lnTo>
                        <a:pt x="6191" y="0"/>
                      </a:lnTo>
                      <a:lnTo>
                        <a:pt x="4667" y="4477"/>
                      </a:lnTo>
                      <a:lnTo>
                        <a:pt x="0" y="4096"/>
                      </a:lnTo>
                      <a:lnTo>
                        <a:pt x="3715" y="6953"/>
                      </a:lnTo>
                      <a:lnTo>
                        <a:pt x="1905" y="11335"/>
                      </a:lnTo>
                      <a:lnTo>
                        <a:pt x="5810" y="8668"/>
                      </a:lnTo>
                      <a:lnTo>
                        <a:pt x="9430" y="11716"/>
                      </a:lnTo>
                      <a:lnTo>
                        <a:pt x="8001" y="7144"/>
                      </a:lnTo>
                      <a:lnTo>
                        <a:pt x="12002" y="4667"/>
                      </a:lnTo>
                      <a:lnTo>
                        <a:pt x="7334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4" name="Freeform: Shape 2023">
                  <a:extLst>
                    <a:ext uri="{FF2B5EF4-FFF2-40B4-BE49-F238E27FC236}">
                      <a16:creationId xmlns:a16="http://schemas.microsoft.com/office/drawing/2014/main" id="{77B7FB49-BE12-086A-DC67-521EB65A7B87}"/>
                    </a:ext>
                  </a:extLst>
                </p:cNvPr>
                <p:cNvSpPr/>
                <p:nvPr/>
              </p:nvSpPr>
              <p:spPr>
                <a:xfrm>
                  <a:off x="10751621" y="1696361"/>
                  <a:ext cx="11715" cy="12191"/>
                </a:xfrm>
                <a:custGeom>
                  <a:avLst/>
                  <a:gdLst>
                    <a:gd name="connsiteX0" fmla="*/ 7239 w 11715"/>
                    <a:gd name="connsiteY0" fmla="*/ 4763 h 12191"/>
                    <a:gd name="connsiteX1" fmla="*/ 7525 w 11715"/>
                    <a:gd name="connsiteY1" fmla="*/ 0 h 12191"/>
                    <a:gd name="connsiteX2" fmla="*/ 4667 w 11715"/>
                    <a:gd name="connsiteY2" fmla="*/ 3810 h 12191"/>
                    <a:gd name="connsiteX3" fmla="*/ 286 w 11715"/>
                    <a:gd name="connsiteY3" fmla="*/ 2000 h 12191"/>
                    <a:gd name="connsiteX4" fmla="*/ 3048 w 11715"/>
                    <a:gd name="connsiteY4" fmla="*/ 5905 h 12191"/>
                    <a:gd name="connsiteX5" fmla="*/ 0 w 11715"/>
                    <a:gd name="connsiteY5" fmla="*/ 9525 h 12191"/>
                    <a:gd name="connsiteX6" fmla="*/ 4477 w 11715"/>
                    <a:gd name="connsiteY6" fmla="*/ 8096 h 12191"/>
                    <a:gd name="connsiteX7" fmla="*/ 7048 w 11715"/>
                    <a:gd name="connsiteY7" fmla="*/ 12192 h 12191"/>
                    <a:gd name="connsiteX8" fmla="*/ 7144 w 11715"/>
                    <a:gd name="connsiteY8" fmla="*/ 7429 h 12191"/>
                    <a:gd name="connsiteX9" fmla="*/ 11716 w 11715"/>
                    <a:gd name="connsiteY9" fmla="*/ 6286 h 12191"/>
                    <a:gd name="connsiteX10" fmla="*/ 7239 w 11715"/>
                    <a:gd name="connsiteY10" fmla="*/ 4763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715" h="12191">
                      <a:moveTo>
                        <a:pt x="7239" y="4763"/>
                      </a:moveTo>
                      <a:lnTo>
                        <a:pt x="7525" y="0"/>
                      </a:lnTo>
                      <a:lnTo>
                        <a:pt x="4667" y="3810"/>
                      </a:lnTo>
                      <a:lnTo>
                        <a:pt x="286" y="2000"/>
                      </a:lnTo>
                      <a:lnTo>
                        <a:pt x="3048" y="5905"/>
                      </a:lnTo>
                      <a:lnTo>
                        <a:pt x="0" y="9525"/>
                      </a:lnTo>
                      <a:lnTo>
                        <a:pt x="4477" y="8096"/>
                      </a:lnTo>
                      <a:lnTo>
                        <a:pt x="7048" y="12192"/>
                      </a:lnTo>
                      <a:lnTo>
                        <a:pt x="7144" y="7429"/>
                      </a:lnTo>
                      <a:lnTo>
                        <a:pt x="11716" y="6286"/>
                      </a:lnTo>
                      <a:lnTo>
                        <a:pt x="7239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5" name="Freeform: Shape 2024">
                  <a:extLst>
                    <a:ext uri="{FF2B5EF4-FFF2-40B4-BE49-F238E27FC236}">
                      <a16:creationId xmlns:a16="http://schemas.microsoft.com/office/drawing/2014/main" id="{68BBA67A-5667-6EB4-85D3-1088316EA8A7}"/>
                    </a:ext>
                  </a:extLst>
                </p:cNvPr>
                <p:cNvSpPr/>
                <p:nvPr/>
              </p:nvSpPr>
              <p:spPr>
                <a:xfrm>
                  <a:off x="10745525" y="1870192"/>
                  <a:ext cx="12287" cy="11906"/>
                </a:xfrm>
                <a:custGeom>
                  <a:avLst/>
                  <a:gdLst>
                    <a:gd name="connsiteX0" fmla="*/ 8477 w 12287"/>
                    <a:gd name="connsiteY0" fmla="*/ 4858 h 11906"/>
                    <a:gd name="connsiteX1" fmla="*/ 10287 w 12287"/>
                    <a:gd name="connsiteY1" fmla="*/ 381 h 11906"/>
                    <a:gd name="connsiteX2" fmla="*/ 6287 w 12287"/>
                    <a:gd name="connsiteY2" fmla="*/ 3143 h 11906"/>
                    <a:gd name="connsiteX3" fmla="*/ 2667 w 12287"/>
                    <a:gd name="connsiteY3" fmla="*/ 0 h 11906"/>
                    <a:gd name="connsiteX4" fmla="*/ 4001 w 12287"/>
                    <a:gd name="connsiteY4" fmla="*/ 4572 h 11906"/>
                    <a:gd name="connsiteX5" fmla="*/ 0 w 12287"/>
                    <a:gd name="connsiteY5" fmla="*/ 7144 h 11906"/>
                    <a:gd name="connsiteX6" fmla="*/ 4763 w 12287"/>
                    <a:gd name="connsiteY6" fmla="*/ 7239 h 11906"/>
                    <a:gd name="connsiteX7" fmla="*/ 5905 w 12287"/>
                    <a:gd name="connsiteY7" fmla="*/ 11906 h 11906"/>
                    <a:gd name="connsiteX8" fmla="*/ 7429 w 12287"/>
                    <a:gd name="connsiteY8" fmla="*/ 7334 h 11906"/>
                    <a:gd name="connsiteX9" fmla="*/ 12287 w 12287"/>
                    <a:gd name="connsiteY9" fmla="*/ 7715 h 11906"/>
                    <a:gd name="connsiteX10" fmla="*/ 8477 w 12287"/>
                    <a:gd name="connsiteY10" fmla="*/ 4858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1906">
                      <a:moveTo>
                        <a:pt x="8477" y="4858"/>
                      </a:moveTo>
                      <a:lnTo>
                        <a:pt x="10287" y="381"/>
                      </a:lnTo>
                      <a:lnTo>
                        <a:pt x="6287" y="3143"/>
                      </a:lnTo>
                      <a:lnTo>
                        <a:pt x="2667" y="0"/>
                      </a:lnTo>
                      <a:lnTo>
                        <a:pt x="4001" y="4572"/>
                      </a:lnTo>
                      <a:lnTo>
                        <a:pt x="0" y="7144"/>
                      </a:lnTo>
                      <a:lnTo>
                        <a:pt x="4763" y="7239"/>
                      </a:lnTo>
                      <a:lnTo>
                        <a:pt x="5905" y="11906"/>
                      </a:lnTo>
                      <a:lnTo>
                        <a:pt x="7429" y="7334"/>
                      </a:lnTo>
                      <a:lnTo>
                        <a:pt x="12287" y="7715"/>
                      </a:lnTo>
                      <a:lnTo>
                        <a:pt x="847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6" name="Freeform: Shape 2025">
                  <a:extLst>
                    <a:ext uri="{FF2B5EF4-FFF2-40B4-BE49-F238E27FC236}">
                      <a16:creationId xmlns:a16="http://schemas.microsoft.com/office/drawing/2014/main" id="{C09FF9CB-01E8-3B0B-64D8-D2896AEB6C5A}"/>
                    </a:ext>
                  </a:extLst>
                </p:cNvPr>
                <p:cNvSpPr/>
                <p:nvPr/>
              </p:nvSpPr>
              <p:spPr>
                <a:xfrm>
                  <a:off x="10749240" y="2119176"/>
                  <a:ext cx="12001" cy="12382"/>
                </a:xfrm>
                <a:custGeom>
                  <a:avLst/>
                  <a:gdLst>
                    <a:gd name="connsiteX0" fmla="*/ 8858 w 12001"/>
                    <a:gd name="connsiteY0" fmla="*/ 6382 h 12382"/>
                    <a:gd name="connsiteX1" fmla="*/ 12001 w 12001"/>
                    <a:gd name="connsiteY1" fmla="*/ 2667 h 12382"/>
                    <a:gd name="connsiteX2" fmla="*/ 7429 w 12001"/>
                    <a:gd name="connsiteY2" fmla="*/ 4096 h 12382"/>
                    <a:gd name="connsiteX3" fmla="*/ 4858 w 12001"/>
                    <a:gd name="connsiteY3" fmla="*/ 0 h 12382"/>
                    <a:gd name="connsiteX4" fmla="*/ 4763 w 12001"/>
                    <a:gd name="connsiteY4" fmla="*/ 4858 h 12382"/>
                    <a:gd name="connsiteX5" fmla="*/ 0 w 12001"/>
                    <a:gd name="connsiteY5" fmla="*/ 6001 h 12382"/>
                    <a:gd name="connsiteX6" fmla="*/ 4572 w 12001"/>
                    <a:gd name="connsiteY6" fmla="*/ 7620 h 12382"/>
                    <a:gd name="connsiteX7" fmla="*/ 4286 w 12001"/>
                    <a:gd name="connsiteY7" fmla="*/ 12382 h 12382"/>
                    <a:gd name="connsiteX8" fmla="*/ 7144 w 12001"/>
                    <a:gd name="connsiteY8" fmla="*/ 8573 h 12382"/>
                    <a:gd name="connsiteX9" fmla="*/ 11621 w 12001"/>
                    <a:gd name="connsiteY9" fmla="*/ 10382 h 12382"/>
                    <a:gd name="connsiteX10" fmla="*/ 8858 w 12001"/>
                    <a:gd name="connsiteY10" fmla="*/ 6382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382">
                      <a:moveTo>
                        <a:pt x="8858" y="6382"/>
                      </a:moveTo>
                      <a:lnTo>
                        <a:pt x="12001" y="2667"/>
                      </a:lnTo>
                      <a:lnTo>
                        <a:pt x="7429" y="4096"/>
                      </a:lnTo>
                      <a:lnTo>
                        <a:pt x="4858" y="0"/>
                      </a:lnTo>
                      <a:lnTo>
                        <a:pt x="4763" y="4858"/>
                      </a:ln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286" y="12382"/>
                      </a:lnTo>
                      <a:lnTo>
                        <a:pt x="7144" y="8573"/>
                      </a:lnTo>
                      <a:lnTo>
                        <a:pt x="11621" y="10382"/>
                      </a:lnTo>
                      <a:lnTo>
                        <a:pt x="8858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7" name="Freeform: Shape 2026">
                  <a:extLst>
                    <a:ext uri="{FF2B5EF4-FFF2-40B4-BE49-F238E27FC236}">
                      <a16:creationId xmlns:a16="http://schemas.microsoft.com/office/drawing/2014/main" id="{510AE626-0F80-6C18-C7FA-9A3B097CEFFF}"/>
                    </a:ext>
                  </a:extLst>
                </p:cNvPr>
                <p:cNvSpPr/>
                <p:nvPr/>
              </p:nvSpPr>
              <p:spPr>
                <a:xfrm>
                  <a:off x="10669039" y="1659404"/>
                  <a:ext cx="12573" cy="12096"/>
                </a:xfrm>
                <a:custGeom>
                  <a:avLst/>
                  <a:gdLst>
                    <a:gd name="connsiteX0" fmla="*/ 8382 w 12573"/>
                    <a:gd name="connsiteY0" fmla="*/ 7429 h 12096"/>
                    <a:gd name="connsiteX1" fmla="*/ 12573 w 12573"/>
                    <a:gd name="connsiteY1" fmla="*/ 4858 h 12096"/>
                    <a:gd name="connsiteX2" fmla="*/ 7620 w 12573"/>
                    <a:gd name="connsiteY2" fmla="*/ 4763 h 12096"/>
                    <a:gd name="connsiteX3" fmla="*/ 6477 w 12573"/>
                    <a:gd name="connsiteY3" fmla="*/ 0 h 12096"/>
                    <a:gd name="connsiteX4" fmla="*/ 4858 w 12573"/>
                    <a:gd name="connsiteY4" fmla="*/ 4667 h 12096"/>
                    <a:gd name="connsiteX5" fmla="*/ 0 w 12573"/>
                    <a:gd name="connsiteY5" fmla="*/ 4286 h 12096"/>
                    <a:gd name="connsiteX6" fmla="*/ 3905 w 12573"/>
                    <a:gd name="connsiteY6" fmla="*/ 7239 h 12096"/>
                    <a:gd name="connsiteX7" fmla="*/ 2096 w 12573"/>
                    <a:gd name="connsiteY7" fmla="*/ 11811 h 12096"/>
                    <a:gd name="connsiteX8" fmla="*/ 6096 w 12573"/>
                    <a:gd name="connsiteY8" fmla="*/ 8953 h 12096"/>
                    <a:gd name="connsiteX9" fmla="*/ 9811 w 12573"/>
                    <a:gd name="connsiteY9" fmla="*/ 12097 h 12096"/>
                    <a:gd name="connsiteX10" fmla="*/ 8382 w 12573"/>
                    <a:gd name="connsiteY10" fmla="*/ 7429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3" h="12096">
                      <a:moveTo>
                        <a:pt x="8382" y="7429"/>
                      </a:moveTo>
                      <a:lnTo>
                        <a:pt x="12573" y="4858"/>
                      </a:lnTo>
                      <a:lnTo>
                        <a:pt x="7620" y="4763"/>
                      </a:lnTo>
                      <a:lnTo>
                        <a:pt x="6477" y="0"/>
                      </a:lnTo>
                      <a:lnTo>
                        <a:pt x="4858" y="4667"/>
                      </a:lnTo>
                      <a:lnTo>
                        <a:pt x="0" y="4286"/>
                      </a:lnTo>
                      <a:lnTo>
                        <a:pt x="3905" y="7239"/>
                      </a:lnTo>
                      <a:lnTo>
                        <a:pt x="2096" y="11811"/>
                      </a:lnTo>
                      <a:lnTo>
                        <a:pt x="6096" y="8953"/>
                      </a:lnTo>
                      <a:lnTo>
                        <a:pt x="9811" y="12097"/>
                      </a:lnTo>
                      <a:lnTo>
                        <a:pt x="838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8" name="Freeform: Shape 2027">
                  <a:extLst>
                    <a:ext uri="{FF2B5EF4-FFF2-40B4-BE49-F238E27FC236}">
                      <a16:creationId xmlns:a16="http://schemas.microsoft.com/office/drawing/2014/main" id="{BD0EF3E6-E2BC-50F1-6B82-AB691F8FCA46}"/>
                    </a:ext>
                  </a:extLst>
                </p:cNvPr>
                <p:cNvSpPr/>
                <p:nvPr/>
              </p:nvSpPr>
              <p:spPr>
                <a:xfrm>
                  <a:off x="10582552" y="1559582"/>
                  <a:ext cx="12858" cy="12382"/>
                </a:xfrm>
                <a:custGeom>
                  <a:avLst/>
                  <a:gdLst>
                    <a:gd name="connsiteX0" fmla="*/ 7810 w 12858"/>
                    <a:gd name="connsiteY0" fmla="*/ 7620 h 12382"/>
                    <a:gd name="connsiteX1" fmla="*/ 12859 w 12858"/>
                    <a:gd name="connsiteY1" fmla="*/ 8001 h 12382"/>
                    <a:gd name="connsiteX2" fmla="*/ 8858 w 12858"/>
                    <a:gd name="connsiteY2" fmla="*/ 4953 h 12382"/>
                    <a:gd name="connsiteX3" fmla="*/ 10763 w 12858"/>
                    <a:gd name="connsiteY3" fmla="*/ 381 h 12382"/>
                    <a:gd name="connsiteX4" fmla="*/ 6667 w 12858"/>
                    <a:gd name="connsiteY4" fmla="*/ 3239 h 12382"/>
                    <a:gd name="connsiteX5" fmla="*/ 2762 w 12858"/>
                    <a:gd name="connsiteY5" fmla="*/ 0 h 12382"/>
                    <a:gd name="connsiteX6" fmla="*/ 4286 w 12858"/>
                    <a:gd name="connsiteY6" fmla="*/ 4763 h 12382"/>
                    <a:gd name="connsiteX7" fmla="*/ 0 w 12858"/>
                    <a:gd name="connsiteY7" fmla="*/ 7429 h 12382"/>
                    <a:gd name="connsiteX8" fmla="*/ 5048 w 12858"/>
                    <a:gd name="connsiteY8" fmla="*/ 7525 h 12382"/>
                    <a:gd name="connsiteX9" fmla="*/ 6191 w 12858"/>
                    <a:gd name="connsiteY9" fmla="*/ 12382 h 12382"/>
                    <a:gd name="connsiteX10" fmla="*/ 7810 w 12858"/>
                    <a:gd name="connsiteY10" fmla="*/ 7620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858" h="12382">
                      <a:moveTo>
                        <a:pt x="7810" y="7620"/>
                      </a:moveTo>
                      <a:lnTo>
                        <a:pt x="12859" y="8001"/>
                      </a:lnTo>
                      <a:lnTo>
                        <a:pt x="8858" y="4953"/>
                      </a:lnTo>
                      <a:lnTo>
                        <a:pt x="10763" y="381"/>
                      </a:lnTo>
                      <a:lnTo>
                        <a:pt x="6667" y="3239"/>
                      </a:lnTo>
                      <a:lnTo>
                        <a:pt x="2762" y="0"/>
                      </a:lnTo>
                      <a:lnTo>
                        <a:pt x="4286" y="4763"/>
                      </a:lnTo>
                      <a:lnTo>
                        <a:pt x="0" y="7429"/>
                      </a:lnTo>
                      <a:lnTo>
                        <a:pt x="5048" y="7525"/>
                      </a:lnTo>
                      <a:lnTo>
                        <a:pt x="6191" y="12382"/>
                      </a:lnTo>
                      <a:lnTo>
                        <a:pt x="7810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29" name="Freeform: Shape 2028">
                  <a:extLst>
                    <a:ext uri="{FF2B5EF4-FFF2-40B4-BE49-F238E27FC236}">
                      <a16:creationId xmlns:a16="http://schemas.microsoft.com/office/drawing/2014/main" id="{21AB806B-FA17-9770-B681-77426DC01B47}"/>
                    </a:ext>
                  </a:extLst>
                </p:cNvPr>
                <p:cNvSpPr/>
                <p:nvPr/>
              </p:nvSpPr>
              <p:spPr>
                <a:xfrm>
                  <a:off x="10612080" y="1963823"/>
                  <a:ext cx="12478" cy="12953"/>
                </a:xfrm>
                <a:custGeom>
                  <a:avLst/>
                  <a:gdLst>
                    <a:gd name="connsiteX0" fmla="*/ 7429 w 12478"/>
                    <a:gd name="connsiteY0" fmla="*/ 8953 h 12953"/>
                    <a:gd name="connsiteX1" fmla="*/ 12097 w 12478"/>
                    <a:gd name="connsiteY1" fmla="*/ 10858 h 12953"/>
                    <a:gd name="connsiteX2" fmla="*/ 9239 w 12478"/>
                    <a:gd name="connsiteY2" fmla="*/ 6667 h 12953"/>
                    <a:gd name="connsiteX3" fmla="*/ 12478 w 12478"/>
                    <a:gd name="connsiteY3" fmla="*/ 2857 h 12953"/>
                    <a:gd name="connsiteX4" fmla="*/ 7716 w 12478"/>
                    <a:gd name="connsiteY4" fmla="*/ 4286 h 12953"/>
                    <a:gd name="connsiteX5" fmla="*/ 4953 w 12478"/>
                    <a:gd name="connsiteY5" fmla="*/ 0 h 12953"/>
                    <a:gd name="connsiteX6" fmla="*/ 4858 w 12478"/>
                    <a:gd name="connsiteY6" fmla="*/ 5048 h 12953"/>
                    <a:gd name="connsiteX7" fmla="*/ 0 w 12478"/>
                    <a:gd name="connsiteY7" fmla="*/ 6286 h 12953"/>
                    <a:gd name="connsiteX8" fmla="*/ 4763 w 12478"/>
                    <a:gd name="connsiteY8" fmla="*/ 7906 h 12953"/>
                    <a:gd name="connsiteX9" fmla="*/ 4382 w 12478"/>
                    <a:gd name="connsiteY9" fmla="*/ 12954 h 12953"/>
                    <a:gd name="connsiteX10" fmla="*/ 7429 w 12478"/>
                    <a:gd name="connsiteY10" fmla="*/ 8953 h 12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8" h="12953">
                      <a:moveTo>
                        <a:pt x="7429" y="8953"/>
                      </a:moveTo>
                      <a:lnTo>
                        <a:pt x="12097" y="10858"/>
                      </a:lnTo>
                      <a:lnTo>
                        <a:pt x="9239" y="6667"/>
                      </a:lnTo>
                      <a:lnTo>
                        <a:pt x="12478" y="2857"/>
                      </a:lnTo>
                      <a:lnTo>
                        <a:pt x="7716" y="4286"/>
                      </a:lnTo>
                      <a:lnTo>
                        <a:pt x="4953" y="0"/>
                      </a:lnTo>
                      <a:lnTo>
                        <a:pt x="4858" y="5048"/>
                      </a:lnTo>
                      <a:lnTo>
                        <a:pt x="0" y="6286"/>
                      </a:lnTo>
                      <a:lnTo>
                        <a:pt x="4763" y="7906"/>
                      </a:lnTo>
                      <a:lnTo>
                        <a:pt x="4382" y="12954"/>
                      </a:lnTo>
                      <a:lnTo>
                        <a:pt x="7429" y="8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0" name="Freeform: Shape 2029">
                  <a:extLst>
                    <a:ext uri="{FF2B5EF4-FFF2-40B4-BE49-F238E27FC236}">
                      <a16:creationId xmlns:a16="http://schemas.microsoft.com/office/drawing/2014/main" id="{A5A04095-D1A0-D19E-B314-999AD387DA76}"/>
                    </a:ext>
                  </a:extLst>
                </p:cNvPr>
                <p:cNvSpPr/>
                <p:nvPr/>
              </p:nvSpPr>
              <p:spPr>
                <a:xfrm>
                  <a:off x="10614080" y="2071836"/>
                  <a:ext cx="13049" cy="12668"/>
                </a:xfrm>
                <a:custGeom>
                  <a:avLst/>
                  <a:gdLst>
                    <a:gd name="connsiteX0" fmla="*/ 6287 w 13049"/>
                    <a:gd name="connsiteY0" fmla="*/ 9335 h 12668"/>
                    <a:gd name="connsiteX1" fmla="*/ 10192 w 13049"/>
                    <a:gd name="connsiteY1" fmla="*/ 12668 h 12668"/>
                    <a:gd name="connsiteX2" fmla="*/ 8668 w 13049"/>
                    <a:gd name="connsiteY2" fmla="*/ 7715 h 12668"/>
                    <a:gd name="connsiteX3" fmla="*/ 13049 w 13049"/>
                    <a:gd name="connsiteY3" fmla="*/ 5048 h 12668"/>
                    <a:gd name="connsiteX4" fmla="*/ 7906 w 13049"/>
                    <a:gd name="connsiteY4" fmla="*/ 4953 h 12668"/>
                    <a:gd name="connsiteX5" fmla="*/ 6667 w 13049"/>
                    <a:gd name="connsiteY5" fmla="*/ 0 h 12668"/>
                    <a:gd name="connsiteX6" fmla="*/ 5048 w 13049"/>
                    <a:gd name="connsiteY6" fmla="*/ 4858 h 12668"/>
                    <a:gd name="connsiteX7" fmla="*/ 0 w 13049"/>
                    <a:gd name="connsiteY7" fmla="*/ 4477 h 12668"/>
                    <a:gd name="connsiteX8" fmla="*/ 4000 w 13049"/>
                    <a:gd name="connsiteY8" fmla="*/ 7525 h 12668"/>
                    <a:gd name="connsiteX9" fmla="*/ 2096 w 13049"/>
                    <a:gd name="connsiteY9" fmla="*/ 12287 h 12668"/>
                    <a:gd name="connsiteX10" fmla="*/ 6287 w 13049"/>
                    <a:gd name="connsiteY10" fmla="*/ 933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2668">
                      <a:moveTo>
                        <a:pt x="6287" y="9335"/>
                      </a:moveTo>
                      <a:lnTo>
                        <a:pt x="10192" y="12668"/>
                      </a:lnTo>
                      <a:lnTo>
                        <a:pt x="8668" y="7715"/>
                      </a:lnTo>
                      <a:lnTo>
                        <a:pt x="13049" y="5048"/>
                      </a:lnTo>
                      <a:lnTo>
                        <a:pt x="7906" y="4953"/>
                      </a:lnTo>
                      <a:lnTo>
                        <a:pt x="6667" y="0"/>
                      </a:lnTo>
                      <a:lnTo>
                        <a:pt x="5048" y="4858"/>
                      </a:lnTo>
                      <a:lnTo>
                        <a:pt x="0" y="4477"/>
                      </a:lnTo>
                      <a:lnTo>
                        <a:pt x="4000" y="7525"/>
                      </a:lnTo>
                      <a:lnTo>
                        <a:pt x="2096" y="12287"/>
                      </a:lnTo>
                      <a:lnTo>
                        <a:pt x="6287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1" name="Freeform: Shape 2030">
                  <a:extLst>
                    <a:ext uri="{FF2B5EF4-FFF2-40B4-BE49-F238E27FC236}">
                      <a16:creationId xmlns:a16="http://schemas.microsoft.com/office/drawing/2014/main" id="{D35D2DB8-6447-4147-8CCA-8ED7241F4AE4}"/>
                    </a:ext>
                  </a:extLst>
                </p:cNvPr>
                <p:cNvSpPr/>
                <p:nvPr/>
              </p:nvSpPr>
              <p:spPr>
                <a:xfrm>
                  <a:off x="10597602" y="2142893"/>
                  <a:ext cx="12763" cy="13239"/>
                </a:xfrm>
                <a:custGeom>
                  <a:avLst/>
                  <a:gdLst>
                    <a:gd name="connsiteX0" fmla="*/ 4953 w 12763"/>
                    <a:gd name="connsiteY0" fmla="*/ 8858 h 13239"/>
                    <a:gd name="connsiteX1" fmla="*/ 7715 w 12763"/>
                    <a:gd name="connsiteY1" fmla="*/ 13240 h 13239"/>
                    <a:gd name="connsiteX2" fmla="*/ 7811 w 12763"/>
                    <a:gd name="connsiteY2" fmla="*/ 8096 h 13239"/>
                    <a:gd name="connsiteX3" fmla="*/ 12763 w 12763"/>
                    <a:gd name="connsiteY3" fmla="*/ 6858 h 13239"/>
                    <a:gd name="connsiteX4" fmla="*/ 7906 w 12763"/>
                    <a:gd name="connsiteY4" fmla="*/ 5144 h 13239"/>
                    <a:gd name="connsiteX5" fmla="*/ 8287 w 12763"/>
                    <a:gd name="connsiteY5" fmla="*/ 0 h 13239"/>
                    <a:gd name="connsiteX6" fmla="*/ 5144 w 12763"/>
                    <a:gd name="connsiteY6" fmla="*/ 4096 h 13239"/>
                    <a:gd name="connsiteX7" fmla="*/ 381 w 12763"/>
                    <a:gd name="connsiteY7" fmla="*/ 2191 h 13239"/>
                    <a:gd name="connsiteX8" fmla="*/ 3334 w 12763"/>
                    <a:gd name="connsiteY8" fmla="*/ 6477 h 13239"/>
                    <a:gd name="connsiteX9" fmla="*/ 0 w 12763"/>
                    <a:gd name="connsiteY9" fmla="*/ 10382 h 13239"/>
                    <a:gd name="connsiteX10" fmla="*/ 4953 w 12763"/>
                    <a:gd name="connsiteY10" fmla="*/ 8858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239">
                      <a:moveTo>
                        <a:pt x="4953" y="8858"/>
                      </a:moveTo>
                      <a:lnTo>
                        <a:pt x="7715" y="13240"/>
                      </a:lnTo>
                      <a:lnTo>
                        <a:pt x="7811" y="8096"/>
                      </a:lnTo>
                      <a:lnTo>
                        <a:pt x="12763" y="6858"/>
                      </a:lnTo>
                      <a:lnTo>
                        <a:pt x="7906" y="5144"/>
                      </a:lnTo>
                      <a:lnTo>
                        <a:pt x="8287" y="0"/>
                      </a:lnTo>
                      <a:lnTo>
                        <a:pt x="5144" y="4096"/>
                      </a:lnTo>
                      <a:lnTo>
                        <a:pt x="381" y="2191"/>
                      </a:lnTo>
                      <a:lnTo>
                        <a:pt x="3334" y="6477"/>
                      </a:lnTo>
                      <a:lnTo>
                        <a:pt x="0" y="10382"/>
                      </a:lnTo>
                      <a:lnTo>
                        <a:pt x="4953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2" name="Freeform: Shape 2031">
                  <a:extLst>
                    <a:ext uri="{FF2B5EF4-FFF2-40B4-BE49-F238E27FC236}">
                      <a16:creationId xmlns:a16="http://schemas.microsoft.com/office/drawing/2014/main" id="{F530D3F1-B59B-46B0-68EF-16EE42B59C14}"/>
                    </a:ext>
                  </a:extLst>
                </p:cNvPr>
                <p:cNvSpPr/>
                <p:nvPr/>
              </p:nvSpPr>
              <p:spPr>
                <a:xfrm>
                  <a:off x="10571313" y="2112508"/>
                  <a:ext cx="13335" cy="12954"/>
                </a:xfrm>
                <a:custGeom>
                  <a:avLst/>
                  <a:gdLst>
                    <a:gd name="connsiteX0" fmla="*/ 5239 w 13335"/>
                    <a:gd name="connsiteY0" fmla="*/ 7810 h 12954"/>
                    <a:gd name="connsiteX1" fmla="*/ 6477 w 13335"/>
                    <a:gd name="connsiteY1" fmla="*/ 12954 h 12954"/>
                    <a:gd name="connsiteX2" fmla="*/ 8192 w 13335"/>
                    <a:gd name="connsiteY2" fmla="*/ 8001 h 12954"/>
                    <a:gd name="connsiteX3" fmla="*/ 13335 w 13335"/>
                    <a:gd name="connsiteY3" fmla="*/ 8382 h 12954"/>
                    <a:gd name="connsiteX4" fmla="*/ 9239 w 13335"/>
                    <a:gd name="connsiteY4" fmla="*/ 5239 h 12954"/>
                    <a:gd name="connsiteX5" fmla="*/ 11144 w 13335"/>
                    <a:gd name="connsiteY5" fmla="*/ 381 h 12954"/>
                    <a:gd name="connsiteX6" fmla="*/ 6858 w 13335"/>
                    <a:gd name="connsiteY6" fmla="*/ 3334 h 12954"/>
                    <a:gd name="connsiteX7" fmla="*/ 2953 w 13335"/>
                    <a:gd name="connsiteY7" fmla="*/ 0 h 12954"/>
                    <a:gd name="connsiteX8" fmla="*/ 4382 w 13335"/>
                    <a:gd name="connsiteY8" fmla="*/ 4953 h 12954"/>
                    <a:gd name="connsiteX9" fmla="*/ 0 w 13335"/>
                    <a:gd name="connsiteY9" fmla="*/ 7715 h 12954"/>
                    <a:gd name="connsiteX10" fmla="*/ 5239 w 13335"/>
                    <a:gd name="connsiteY10" fmla="*/ 7810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5" h="12954">
                      <a:moveTo>
                        <a:pt x="5239" y="7810"/>
                      </a:moveTo>
                      <a:lnTo>
                        <a:pt x="6477" y="12954"/>
                      </a:lnTo>
                      <a:lnTo>
                        <a:pt x="8192" y="8001"/>
                      </a:lnTo>
                      <a:lnTo>
                        <a:pt x="13335" y="8382"/>
                      </a:lnTo>
                      <a:lnTo>
                        <a:pt x="9239" y="5239"/>
                      </a:lnTo>
                      <a:lnTo>
                        <a:pt x="11144" y="381"/>
                      </a:lnTo>
                      <a:lnTo>
                        <a:pt x="6858" y="3334"/>
                      </a:lnTo>
                      <a:lnTo>
                        <a:pt x="2953" y="0"/>
                      </a:lnTo>
                      <a:lnTo>
                        <a:pt x="4382" y="4953"/>
                      </a:lnTo>
                      <a:lnTo>
                        <a:pt x="0" y="7715"/>
                      </a:lnTo>
                      <a:lnTo>
                        <a:pt x="5239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3" name="Freeform: Shape 2032">
                  <a:extLst>
                    <a:ext uri="{FF2B5EF4-FFF2-40B4-BE49-F238E27FC236}">
                      <a16:creationId xmlns:a16="http://schemas.microsoft.com/office/drawing/2014/main" id="{7DBD4CF8-4679-4343-4F50-56AA27CAC21B}"/>
                    </a:ext>
                  </a:extLst>
                </p:cNvPr>
                <p:cNvSpPr/>
                <p:nvPr/>
              </p:nvSpPr>
              <p:spPr>
                <a:xfrm>
                  <a:off x="10535022" y="2132511"/>
                  <a:ext cx="12954" cy="13430"/>
                </a:xfrm>
                <a:custGeom>
                  <a:avLst/>
                  <a:gdLst>
                    <a:gd name="connsiteX0" fmla="*/ 4953 w 12954"/>
                    <a:gd name="connsiteY0" fmla="*/ 8192 h 13430"/>
                    <a:gd name="connsiteX1" fmla="*/ 4572 w 12954"/>
                    <a:gd name="connsiteY1" fmla="*/ 13430 h 13430"/>
                    <a:gd name="connsiteX2" fmla="*/ 7715 w 12954"/>
                    <a:gd name="connsiteY2" fmla="*/ 9239 h 13430"/>
                    <a:gd name="connsiteX3" fmla="*/ 12573 w 12954"/>
                    <a:gd name="connsiteY3" fmla="*/ 11240 h 13430"/>
                    <a:gd name="connsiteX4" fmla="*/ 9620 w 12954"/>
                    <a:gd name="connsiteY4" fmla="*/ 6953 h 13430"/>
                    <a:gd name="connsiteX5" fmla="*/ 12954 w 12954"/>
                    <a:gd name="connsiteY5" fmla="*/ 2953 h 13430"/>
                    <a:gd name="connsiteX6" fmla="*/ 7906 w 12954"/>
                    <a:gd name="connsiteY6" fmla="*/ 4477 h 13430"/>
                    <a:gd name="connsiteX7" fmla="*/ 5144 w 12954"/>
                    <a:gd name="connsiteY7" fmla="*/ 0 h 13430"/>
                    <a:gd name="connsiteX8" fmla="*/ 5048 w 12954"/>
                    <a:gd name="connsiteY8" fmla="*/ 5239 h 13430"/>
                    <a:gd name="connsiteX9" fmla="*/ 0 w 12954"/>
                    <a:gd name="connsiteY9" fmla="*/ 6477 h 13430"/>
                    <a:gd name="connsiteX10" fmla="*/ 4953 w 12954"/>
                    <a:gd name="connsiteY10" fmla="*/ 8192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4" h="13430">
                      <a:moveTo>
                        <a:pt x="4953" y="8192"/>
                      </a:moveTo>
                      <a:lnTo>
                        <a:pt x="4572" y="13430"/>
                      </a:lnTo>
                      <a:lnTo>
                        <a:pt x="7715" y="9239"/>
                      </a:lnTo>
                      <a:lnTo>
                        <a:pt x="12573" y="11240"/>
                      </a:lnTo>
                      <a:lnTo>
                        <a:pt x="9620" y="6953"/>
                      </a:lnTo>
                      <a:lnTo>
                        <a:pt x="12954" y="2953"/>
                      </a:lnTo>
                      <a:lnTo>
                        <a:pt x="7906" y="4477"/>
                      </a:lnTo>
                      <a:lnTo>
                        <a:pt x="5144" y="0"/>
                      </a:lnTo>
                      <a:lnTo>
                        <a:pt x="5048" y="5239"/>
                      </a:lnTo>
                      <a:lnTo>
                        <a:pt x="0" y="6477"/>
                      </a:lnTo>
                      <a:lnTo>
                        <a:pt x="4953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4" name="Freeform: Shape 2033">
                  <a:extLst>
                    <a:ext uri="{FF2B5EF4-FFF2-40B4-BE49-F238E27FC236}">
                      <a16:creationId xmlns:a16="http://schemas.microsoft.com/office/drawing/2014/main" id="{FECFA6BE-F19F-BCE9-69BB-F05A461D6AA2}"/>
                    </a:ext>
                  </a:extLst>
                </p:cNvPr>
                <p:cNvSpPr/>
                <p:nvPr/>
              </p:nvSpPr>
              <p:spPr>
                <a:xfrm>
                  <a:off x="10508353" y="2002970"/>
                  <a:ext cx="13620" cy="13144"/>
                </a:xfrm>
                <a:custGeom>
                  <a:avLst/>
                  <a:gdLst>
                    <a:gd name="connsiteX0" fmla="*/ 4191 w 13620"/>
                    <a:gd name="connsiteY0" fmla="*/ 7810 h 13144"/>
                    <a:gd name="connsiteX1" fmla="*/ 2191 w 13620"/>
                    <a:gd name="connsiteY1" fmla="*/ 12764 h 13144"/>
                    <a:gd name="connsiteX2" fmla="*/ 6572 w 13620"/>
                    <a:gd name="connsiteY2" fmla="*/ 9716 h 13144"/>
                    <a:gd name="connsiteX3" fmla="*/ 10573 w 13620"/>
                    <a:gd name="connsiteY3" fmla="*/ 13145 h 13144"/>
                    <a:gd name="connsiteX4" fmla="*/ 9049 w 13620"/>
                    <a:gd name="connsiteY4" fmla="*/ 8096 h 13144"/>
                    <a:gd name="connsiteX5" fmla="*/ 13621 w 13620"/>
                    <a:gd name="connsiteY5" fmla="*/ 5239 h 13144"/>
                    <a:gd name="connsiteX6" fmla="*/ 8287 w 13620"/>
                    <a:gd name="connsiteY6" fmla="*/ 5144 h 13144"/>
                    <a:gd name="connsiteX7" fmla="*/ 7048 w 13620"/>
                    <a:gd name="connsiteY7" fmla="*/ 0 h 13144"/>
                    <a:gd name="connsiteX8" fmla="*/ 5239 w 13620"/>
                    <a:gd name="connsiteY8" fmla="*/ 5048 h 13144"/>
                    <a:gd name="connsiteX9" fmla="*/ 0 w 13620"/>
                    <a:gd name="connsiteY9" fmla="*/ 4572 h 13144"/>
                    <a:gd name="connsiteX10" fmla="*/ 4191 w 13620"/>
                    <a:gd name="connsiteY10" fmla="*/ 7810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3144">
                      <a:moveTo>
                        <a:pt x="4191" y="7810"/>
                      </a:moveTo>
                      <a:lnTo>
                        <a:pt x="2191" y="12764"/>
                      </a:lnTo>
                      <a:lnTo>
                        <a:pt x="6572" y="9716"/>
                      </a:lnTo>
                      <a:lnTo>
                        <a:pt x="10573" y="13145"/>
                      </a:lnTo>
                      <a:lnTo>
                        <a:pt x="9049" y="8096"/>
                      </a:lnTo>
                      <a:lnTo>
                        <a:pt x="13621" y="5239"/>
                      </a:lnTo>
                      <a:lnTo>
                        <a:pt x="8287" y="5144"/>
                      </a:lnTo>
                      <a:lnTo>
                        <a:pt x="7048" y="0"/>
                      </a:lnTo>
                      <a:lnTo>
                        <a:pt x="5239" y="5048"/>
                      </a:lnTo>
                      <a:lnTo>
                        <a:pt x="0" y="4572"/>
                      </a:lnTo>
                      <a:lnTo>
                        <a:pt x="419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5" name="Freeform: Shape 2034">
                  <a:extLst>
                    <a:ext uri="{FF2B5EF4-FFF2-40B4-BE49-F238E27FC236}">
                      <a16:creationId xmlns:a16="http://schemas.microsoft.com/office/drawing/2014/main" id="{07271FB4-8959-9F44-FBEF-78FFBD1CD040}"/>
                    </a:ext>
                  </a:extLst>
                </p:cNvPr>
                <p:cNvSpPr/>
                <p:nvPr/>
              </p:nvSpPr>
              <p:spPr>
                <a:xfrm>
                  <a:off x="10447488" y="1768655"/>
                  <a:ext cx="13239" cy="13716"/>
                </a:xfrm>
                <a:custGeom>
                  <a:avLst/>
                  <a:gdLst>
                    <a:gd name="connsiteX0" fmla="*/ 3429 w 13239"/>
                    <a:gd name="connsiteY0" fmla="*/ 6572 h 13716"/>
                    <a:gd name="connsiteX1" fmla="*/ 0 w 13239"/>
                    <a:gd name="connsiteY1" fmla="*/ 10668 h 13716"/>
                    <a:gd name="connsiteX2" fmla="*/ 5144 w 13239"/>
                    <a:gd name="connsiteY2" fmla="*/ 9144 h 13716"/>
                    <a:gd name="connsiteX3" fmla="*/ 8001 w 13239"/>
                    <a:gd name="connsiteY3" fmla="*/ 13716 h 13716"/>
                    <a:gd name="connsiteX4" fmla="*/ 8096 w 13239"/>
                    <a:gd name="connsiteY4" fmla="*/ 8382 h 13716"/>
                    <a:gd name="connsiteX5" fmla="*/ 13240 w 13239"/>
                    <a:gd name="connsiteY5" fmla="*/ 7049 h 13716"/>
                    <a:gd name="connsiteX6" fmla="*/ 8192 w 13239"/>
                    <a:gd name="connsiteY6" fmla="*/ 5334 h 13716"/>
                    <a:gd name="connsiteX7" fmla="*/ 8573 w 13239"/>
                    <a:gd name="connsiteY7" fmla="*/ 0 h 13716"/>
                    <a:gd name="connsiteX8" fmla="*/ 5334 w 13239"/>
                    <a:gd name="connsiteY8" fmla="*/ 4191 h 13716"/>
                    <a:gd name="connsiteX9" fmla="*/ 381 w 13239"/>
                    <a:gd name="connsiteY9" fmla="*/ 2191 h 13716"/>
                    <a:gd name="connsiteX10" fmla="*/ 3429 w 13239"/>
                    <a:gd name="connsiteY10" fmla="*/ 6572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716">
                      <a:moveTo>
                        <a:pt x="3429" y="6572"/>
                      </a:moveTo>
                      <a:lnTo>
                        <a:pt x="0" y="10668"/>
                      </a:lnTo>
                      <a:lnTo>
                        <a:pt x="5144" y="9144"/>
                      </a:lnTo>
                      <a:lnTo>
                        <a:pt x="8001" y="13716"/>
                      </a:lnTo>
                      <a:lnTo>
                        <a:pt x="8096" y="8382"/>
                      </a:lnTo>
                      <a:lnTo>
                        <a:pt x="13240" y="7049"/>
                      </a:lnTo>
                      <a:lnTo>
                        <a:pt x="8192" y="5334"/>
                      </a:lnTo>
                      <a:lnTo>
                        <a:pt x="8573" y="0"/>
                      </a:lnTo>
                      <a:lnTo>
                        <a:pt x="5334" y="4191"/>
                      </a:lnTo>
                      <a:lnTo>
                        <a:pt x="381" y="2191"/>
                      </a:lnTo>
                      <a:lnTo>
                        <a:pt x="3429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6" name="Freeform: Shape 2035">
                  <a:extLst>
                    <a:ext uri="{FF2B5EF4-FFF2-40B4-BE49-F238E27FC236}">
                      <a16:creationId xmlns:a16="http://schemas.microsoft.com/office/drawing/2014/main" id="{75D42514-1ACF-61BE-028D-90C1120F0550}"/>
                    </a:ext>
                  </a:extLst>
                </p:cNvPr>
                <p:cNvSpPr/>
                <p:nvPr/>
              </p:nvSpPr>
              <p:spPr>
                <a:xfrm>
                  <a:off x="10413579" y="1709124"/>
                  <a:ext cx="13906" cy="13430"/>
                </a:xfrm>
                <a:custGeom>
                  <a:avLst/>
                  <a:gdLst>
                    <a:gd name="connsiteX0" fmla="*/ 4572 w 13906"/>
                    <a:gd name="connsiteY0" fmla="*/ 5239 h 13430"/>
                    <a:gd name="connsiteX1" fmla="*/ 0 w 13906"/>
                    <a:gd name="connsiteY1" fmla="*/ 8096 h 13430"/>
                    <a:gd name="connsiteX2" fmla="*/ 5429 w 13906"/>
                    <a:gd name="connsiteY2" fmla="*/ 8192 h 13430"/>
                    <a:gd name="connsiteX3" fmla="*/ 6668 w 13906"/>
                    <a:gd name="connsiteY3" fmla="*/ 13430 h 13430"/>
                    <a:gd name="connsiteX4" fmla="*/ 8477 w 13906"/>
                    <a:gd name="connsiteY4" fmla="*/ 8287 h 13430"/>
                    <a:gd name="connsiteX5" fmla="*/ 13907 w 13906"/>
                    <a:gd name="connsiteY5" fmla="*/ 8763 h 13430"/>
                    <a:gd name="connsiteX6" fmla="*/ 9525 w 13906"/>
                    <a:gd name="connsiteY6" fmla="*/ 5429 h 13430"/>
                    <a:gd name="connsiteX7" fmla="*/ 11621 w 13906"/>
                    <a:gd name="connsiteY7" fmla="*/ 476 h 13430"/>
                    <a:gd name="connsiteX8" fmla="*/ 7144 w 13906"/>
                    <a:gd name="connsiteY8" fmla="*/ 3524 h 13430"/>
                    <a:gd name="connsiteX9" fmla="*/ 3048 w 13906"/>
                    <a:gd name="connsiteY9" fmla="*/ 0 h 13430"/>
                    <a:gd name="connsiteX10" fmla="*/ 4572 w 13906"/>
                    <a:gd name="connsiteY10" fmla="*/ 5239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430">
                      <a:moveTo>
                        <a:pt x="4572" y="5239"/>
                      </a:moveTo>
                      <a:lnTo>
                        <a:pt x="0" y="8096"/>
                      </a:lnTo>
                      <a:lnTo>
                        <a:pt x="5429" y="8192"/>
                      </a:lnTo>
                      <a:lnTo>
                        <a:pt x="6668" y="13430"/>
                      </a:lnTo>
                      <a:lnTo>
                        <a:pt x="8477" y="8287"/>
                      </a:lnTo>
                      <a:lnTo>
                        <a:pt x="13907" y="8763"/>
                      </a:lnTo>
                      <a:lnTo>
                        <a:pt x="9525" y="5429"/>
                      </a:lnTo>
                      <a:lnTo>
                        <a:pt x="11621" y="476"/>
                      </a:lnTo>
                      <a:lnTo>
                        <a:pt x="7144" y="3524"/>
                      </a:lnTo>
                      <a:lnTo>
                        <a:pt x="3048" y="0"/>
                      </a:lnTo>
                      <a:lnTo>
                        <a:pt x="4572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7" name="Freeform: Shape 2036">
                  <a:extLst>
                    <a:ext uri="{FF2B5EF4-FFF2-40B4-BE49-F238E27FC236}">
                      <a16:creationId xmlns:a16="http://schemas.microsoft.com/office/drawing/2014/main" id="{247FA3B7-A3E8-F469-1142-524E6811DA90}"/>
                    </a:ext>
                  </a:extLst>
                </p:cNvPr>
                <p:cNvSpPr/>
                <p:nvPr/>
              </p:nvSpPr>
              <p:spPr>
                <a:xfrm>
                  <a:off x="10451393" y="2152418"/>
                  <a:ext cx="13525" cy="14001"/>
                </a:xfrm>
                <a:custGeom>
                  <a:avLst/>
                  <a:gdLst>
                    <a:gd name="connsiteX0" fmla="*/ 5239 w 13525"/>
                    <a:gd name="connsiteY0" fmla="*/ 5429 h 14001"/>
                    <a:gd name="connsiteX1" fmla="*/ 0 w 13525"/>
                    <a:gd name="connsiteY1" fmla="*/ 6763 h 14001"/>
                    <a:gd name="connsiteX2" fmla="*/ 5144 w 13525"/>
                    <a:gd name="connsiteY2" fmla="*/ 8573 h 14001"/>
                    <a:gd name="connsiteX3" fmla="*/ 4763 w 13525"/>
                    <a:gd name="connsiteY3" fmla="*/ 14002 h 14001"/>
                    <a:gd name="connsiteX4" fmla="*/ 8001 w 13525"/>
                    <a:gd name="connsiteY4" fmla="*/ 9620 h 14001"/>
                    <a:gd name="connsiteX5" fmla="*/ 13049 w 13525"/>
                    <a:gd name="connsiteY5" fmla="*/ 11716 h 14001"/>
                    <a:gd name="connsiteX6" fmla="*/ 10001 w 13525"/>
                    <a:gd name="connsiteY6" fmla="*/ 7239 h 14001"/>
                    <a:gd name="connsiteX7" fmla="*/ 13526 w 13525"/>
                    <a:gd name="connsiteY7" fmla="*/ 3048 h 14001"/>
                    <a:gd name="connsiteX8" fmla="*/ 8287 w 13525"/>
                    <a:gd name="connsiteY8" fmla="*/ 4572 h 14001"/>
                    <a:gd name="connsiteX9" fmla="*/ 5334 w 13525"/>
                    <a:gd name="connsiteY9" fmla="*/ 0 h 14001"/>
                    <a:gd name="connsiteX10" fmla="*/ 5239 w 13525"/>
                    <a:gd name="connsiteY10" fmla="*/ 542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239" y="5429"/>
                      </a:moveTo>
                      <a:lnTo>
                        <a:pt x="0" y="6763"/>
                      </a:lnTo>
                      <a:lnTo>
                        <a:pt x="5144" y="8573"/>
                      </a:lnTo>
                      <a:lnTo>
                        <a:pt x="4763" y="14002"/>
                      </a:lnTo>
                      <a:lnTo>
                        <a:pt x="8001" y="9620"/>
                      </a:lnTo>
                      <a:lnTo>
                        <a:pt x="13049" y="11716"/>
                      </a:lnTo>
                      <a:lnTo>
                        <a:pt x="10001" y="7239"/>
                      </a:lnTo>
                      <a:lnTo>
                        <a:pt x="13526" y="3048"/>
                      </a:lnTo>
                      <a:lnTo>
                        <a:pt x="8287" y="4572"/>
                      </a:lnTo>
                      <a:lnTo>
                        <a:pt x="5334" y="0"/>
                      </a:lnTo>
                      <a:lnTo>
                        <a:pt x="5239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8" name="Freeform: Shape 2037">
                  <a:extLst>
                    <a:ext uri="{FF2B5EF4-FFF2-40B4-BE49-F238E27FC236}">
                      <a16:creationId xmlns:a16="http://schemas.microsoft.com/office/drawing/2014/main" id="{3DACF213-EBDB-3073-EF3A-7FB28AE8FD87}"/>
                    </a:ext>
                  </a:extLst>
                </p:cNvPr>
                <p:cNvSpPr/>
                <p:nvPr/>
              </p:nvSpPr>
              <p:spPr>
                <a:xfrm>
                  <a:off x="10372050" y="1830473"/>
                  <a:ext cx="14192" cy="13620"/>
                </a:xfrm>
                <a:custGeom>
                  <a:avLst/>
                  <a:gdLst>
                    <a:gd name="connsiteX0" fmla="*/ 5524 w 14192"/>
                    <a:gd name="connsiteY0" fmla="*/ 5143 h 13620"/>
                    <a:gd name="connsiteX1" fmla="*/ 0 w 14192"/>
                    <a:gd name="connsiteY1" fmla="*/ 4763 h 13620"/>
                    <a:gd name="connsiteX2" fmla="*/ 4381 w 14192"/>
                    <a:gd name="connsiteY2" fmla="*/ 8096 h 13620"/>
                    <a:gd name="connsiteX3" fmla="*/ 2286 w 14192"/>
                    <a:gd name="connsiteY3" fmla="*/ 13240 h 13620"/>
                    <a:gd name="connsiteX4" fmla="*/ 6858 w 14192"/>
                    <a:gd name="connsiteY4" fmla="*/ 10096 h 13620"/>
                    <a:gd name="connsiteX5" fmla="*/ 11049 w 14192"/>
                    <a:gd name="connsiteY5" fmla="*/ 13621 h 13620"/>
                    <a:gd name="connsiteX6" fmla="*/ 9525 w 14192"/>
                    <a:gd name="connsiteY6" fmla="*/ 8382 h 13620"/>
                    <a:gd name="connsiteX7" fmla="*/ 14192 w 14192"/>
                    <a:gd name="connsiteY7" fmla="*/ 5429 h 13620"/>
                    <a:gd name="connsiteX8" fmla="*/ 8668 w 14192"/>
                    <a:gd name="connsiteY8" fmla="*/ 5334 h 13620"/>
                    <a:gd name="connsiteX9" fmla="*/ 7334 w 14192"/>
                    <a:gd name="connsiteY9" fmla="*/ 0 h 13620"/>
                    <a:gd name="connsiteX10" fmla="*/ 5524 w 14192"/>
                    <a:gd name="connsiteY10" fmla="*/ 5143 h 1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92" h="13620">
                      <a:moveTo>
                        <a:pt x="5524" y="5143"/>
                      </a:moveTo>
                      <a:lnTo>
                        <a:pt x="0" y="4763"/>
                      </a:lnTo>
                      <a:lnTo>
                        <a:pt x="4381" y="8096"/>
                      </a:lnTo>
                      <a:lnTo>
                        <a:pt x="2286" y="13240"/>
                      </a:lnTo>
                      <a:lnTo>
                        <a:pt x="6858" y="10096"/>
                      </a:lnTo>
                      <a:lnTo>
                        <a:pt x="11049" y="13621"/>
                      </a:lnTo>
                      <a:lnTo>
                        <a:pt x="9525" y="8382"/>
                      </a:lnTo>
                      <a:lnTo>
                        <a:pt x="14192" y="5429"/>
                      </a:lnTo>
                      <a:lnTo>
                        <a:pt x="8668" y="5334"/>
                      </a:lnTo>
                      <a:lnTo>
                        <a:pt x="7334" y="0"/>
                      </a:lnTo>
                      <a:lnTo>
                        <a:pt x="5524" y="5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39" name="Freeform: Shape 2038">
                  <a:extLst>
                    <a:ext uri="{FF2B5EF4-FFF2-40B4-BE49-F238E27FC236}">
                      <a16:creationId xmlns:a16="http://schemas.microsoft.com/office/drawing/2014/main" id="{FBEB82AC-494D-E618-FBD0-0150B3A61B4F}"/>
                    </a:ext>
                  </a:extLst>
                </p:cNvPr>
                <p:cNvSpPr/>
                <p:nvPr/>
              </p:nvSpPr>
              <p:spPr>
                <a:xfrm>
                  <a:off x="10432724" y="2263860"/>
                  <a:ext cx="13811" cy="14287"/>
                </a:xfrm>
                <a:custGeom>
                  <a:avLst/>
                  <a:gdLst>
                    <a:gd name="connsiteX0" fmla="*/ 5620 w 13811"/>
                    <a:gd name="connsiteY0" fmla="*/ 4381 h 14287"/>
                    <a:gd name="connsiteX1" fmla="*/ 476 w 13811"/>
                    <a:gd name="connsiteY1" fmla="*/ 2286 h 14287"/>
                    <a:gd name="connsiteX2" fmla="*/ 3620 w 13811"/>
                    <a:gd name="connsiteY2" fmla="*/ 6858 h 14287"/>
                    <a:gd name="connsiteX3" fmla="*/ 0 w 13811"/>
                    <a:gd name="connsiteY3" fmla="*/ 11144 h 14287"/>
                    <a:gd name="connsiteX4" fmla="*/ 5334 w 13811"/>
                    <a:gd name="connsiteY4" fmla="*/ 9525 h 14287"/>
                    <a:gd name="connsiteX5" fmla="*/ 8287 w 13811"/>
                    <a:gd name="connsiteY5" fmla="*/ 14288 h 14287"/>
                    <a:gd name="connsiteX6" fmla="*/ 8477 w 13811"/>
                    <a:gd name="connsiteY6" fmla="*/ 8668 h 14287"/>
                    <a:gd name="connsiteX7" fmla="*/ 13811 w 13811"/>
                    <a:gd name="connsiteY7" fmla="*/ 7334 h 14287"/>
                    <a:gd name="connsiteX8" fmla="*/ 8572 w 13811"/>
                    <a:gd name="connsiteY8" fmla="*/ 5524 h 14287"/>
                    <a:gd name="connsiteX9" fmla="*/ 8954 w 13811"/>
                    <a:gd name="connsiteY9" fmla="*/ 0 h 14287"/>
                    <a:gd name="connsiteX10" fmla="*/ 5620 w 13811"/>
                    <a:gd name="connsiteY10" fmla="*/ 4381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4287">
                      <a:moveTo>
                        <a:pt x="5620" y="4381"/>
                      </a:moveTo>
                      <a:lnTo>
                        <a:pt x="476" y="2286"/>
                      </a:lnTo>
                      <a:lnTo>
                        <a:pt x="3620" y="6858"/>
                      </a:lnTo>
                      <a:lnTo>
                        <a:pt x="0" y="11144"/>
                      </a:lnTo>
                      <a:lnTo>
                        <a:pt x="5334" y="9525"/>
                      </a:lnTo>
                      <a:lnTo>
                        <a:pt x="8287" y="14288"/>
                      </a:lnTo>
                      <a:lnTo>
                        <a:pt x="8477" y="8668"/>
                      </a:lnTo>
                      <a:lnTo>
                        <a:pt x="13811" y="7334"/>
                      </a:lnTo>
                      <a:lnTo>
                        <a:pt x="8572" y="5524"/>
                      </a:lnTo>
                      <a:lnTo>
                        <a:pt x="8954" y="0"/>
                      </a:lnTo>
                      <a:lnTo>
                        <a:pt x="5620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0" name="Freeform: Shape 2039">
                  <a:extLst>
                    <a:ext uri="{FF2B5EF4-FFF2-40B4-BE49-F238E27FC236}">
                      <a16:creationId xmlns:a16="http://schemas.microsoft.com/office/drawing/2014/main" id="{CADF0537-626F-A63D-1013-EB294A971DC6}"/>
                    </a:ext>
                  </a:extLst>
                </p:cNvPr>
                <p:cNvSpPr/>
                <p:nvPr/>
              </p:nvSpPr>
              <p:spPr>
                <a:xfrm>
                  <a:off x="10302994" y="1929723"/>
                  <a:ext cx="14477" cy="14001"/>
                </a:xfrm>
                <a:custGeom>
                  <a:avLst/>
                  <a:gdLst>
                    <a:gd name="connsiteX0" fmla="*/ 7525 w 14477"/>
                    <a:gd name="connsiteY0" fmla="*/ 3619 h 14001"/>
                    <a:gd name="connsiteX1" fmla="*/ 3143 w 14477"/>
                    <a:gd name="connsiteY1" fmla="*/ 0 h 14001"/>
                    <a:gd name="connsiteX2" fmla="*/ 4763 w 14477"/>
                    <a:gd name="connsiteY2" fmla="*/ 5429 h 14001"/>
                    <a:gd name="connsiteX3" fmla="*/ 0 w 14477"/>
                    <a:gd name="connsiteY3" fmla="*/ 8382 h 14001"/>
                    <a:gd name="connsiteX4" fmla="*/ 5620 w 14477"/>
                    <a:gd name="connsiteY4" fmla="*/ 8477 h 14001"/>
                    <a:gd name="connsiteX5" fmla="*/ 6953 w 14477"/>
                    <a:gd name="connsiteY5" fmla="*/ 14002 h 14001"/>
                    <a:gd name="connsiteX6" fmla="*/ 8858 w 14477"/>
                    <a:gd name="connsiteY6" fmla="*/ 8668 h 14001"/>
                    <a:gd name="connsiteX7" fmla="*/ 14478 w 14477"/>
                    <a:gd name="connsiteY7" fmla="*/ 9049 h 14001"/>
                    <a:gd name="connsiteX8" fmla="*/ 10001 w 14477"/>
                    <a:gd name="connsiteY8" fmla="*/ 5620 h 14001"/>
                    <a:gd name="connsiteX9" fmla="*/ 12097 w 14477"/>
                    <a:gd name="connsiteY9" fmla="*/ 476 h 14001"/>
                    <a:gd name="connsiteX10" fmla="*/ 7525 w 14477"/>
                    <a:gd name="connsiteY10" fmla="*/ 3619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4001">
                      <a:moveTo>
                        <a:pt x="7525" y="3619"/>
                      </a:moveTo>
                      <a:lnTo>
                        <a:pt x="3143" y="0"/>
                      </a:lnTo>
                      <a:lnTo>
                        <a:pt x="4763" y="5429"/>
                      </a:lnTo>
                      <a:lnTo>
                        <a:pt x="0" y="8382"/>
                      </a:lnTo>
                      <a:lnTo>
                        <a:pt x="5620" y="8477"/>
                      </a:lnTo>
                      <a:lnTo>
                        <a:pt x="6953" y="14002"/>
                      </a:lnTo>
                      <a:lnTo>
                        <a:pt x="8858" y="8668"/>
                      </a:lnTo>
                      <a:lnTo>
                        <a:pt x="14478" y="9049"/>
                      </a:lnTo>
                      <a:lnTo>
                        <a:pt x="10001" y="5620"/>
                      </a:lnTo>
                      <a:lnTo>
                        <a:pt x="12097" y="476"/>
                      </a:lnTo>
                      <a:lnTo>
                        <a:pt x="7525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1" name="Freeform: Shape 2040">
                  <a:extLst>
                    <a:ext uri="{FF2B5EF4-FFF2-40B4-BE49-F238E27FC236}">
                      <a16:creationId xmlns:a16="http://schemas.microsoft.com/office/drawing/2014/main" id="{9A66B384-BE2D-F7EC-4CC5-666090C6AC49}"/>
                    </a:ext>
                  </a:extLst>
                </p:cNvPr>
                <p:cNvSpPr/>
                <p:nvPr/>
              </p:nvSpPr>
              <p:spPr>
                <a:xfrm>
                  <a:off x="10272513" y="1621780"/>
                  <a:ext cx="14097" cy="14668"/>
                </a:xfrm>
                <a:custGeom>
                  <a:avLst/>
                  <a:gdLst>
                    <a:gd name="connsiteX0" fmla="*/ 8668 w 14097"/>
                    <a:gd name="connsiteY0" fmla="*/ 4858 h 14668"/>
                    <a:gd name="connsiteX1" fmla="*/ 5620 w 14097"/>
                    <a:gd name="connsiteY1" fmla="*/ 0 h 14668"/>
                    <a:gd name="connsiteX2" fmla="*/ 5525 w 14097"/>
                    <a:gd name="connsiteY2" fmla="*/ 5715 h 14668"/>
                    <a:gd name="connsiteX3" fmla="*/ 0 w 14097"/>
                    <a:gd name="connsiteY3" fmla="*/ 7049 h 14668"/>
                    <a:gd name="connsiteX4" fmla="*/ 5334 w 14097"/>
                    <a:gd name="connsiteY4" fmla="*/ 8953 h 14668"/>
                    <a:gd name="connsiteX5" fmla="*/ 4953 w 14097"/>
                    <a:gd name="connsiteY5" fmla="*/ 14669 h 14668"/>
                    <a:gd name="connsiteX6" fmla="*/ 8382 w 14097"/>
                    <a:gd name="connsiteY6" fmla="*/ 10097 h 14668"/>
                    <a:gd name="connsiteX7" fmla="*/ 13621 w 14097"/>
                    <a:gd name="connsiteY7" fmla="*/ 12287 h 14668"/>
                    <a:gd name="connsiteX8" fmla="*/ 10382 w 14097"/>
                    <a:gd name="connsiteY8" fmla="*/ 7525 h 14668"/>
                    <a:gd name="connsiteX9" fmla="*/ 14097 w 14097"/>
                    <a:gd name="connsiteY9" fmla="*/ 3239 h 14668"/>
                    <a:gd name="connsiteX10" fmla="*/ 8668 w 14097"/>
                    <a:gd name="connsiteY10" fmla="*/ 4858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7" h="14668">
                      <a:moveTo>
                        <a:pt x="8668" y="4858"/>
                      </a:moveTo>
                      <a:lnTo>
                        <a:pt x="5620" y="0"/>
                      </a:lnTo>
                      <a:lnTo>
                        <a:pt x="5525" y="5715"/>
                      </a:lnTo>
                      <a:lnTo>
                        <a:pt x="0" y="7049"/>
                      </a:lnTo>
                      <a:lnTo>
                        <a:pt x="5334" y="8953"/>
                      </a:lnTo>
                      <a:lnTo>
                        <a:pt x="4953" y="14669"/>
                      </a:lnTo>
                      <a:lnTo>
                        <a:pt x="8382" y="10097"/>
                      </a:lnTo>
                      <a:lnTo>
                        <a:pt x="13621" y="12287"/>
                      </a:lnTo>
                      <a:lnTo>
                        <a:pt x="10382" y="7525"/>
                      </a:lnTo>
                      <a:lnTo>
                        <a:pt x="14097" y="3239"/>
                      </a:lnTo>
                      <a:lnTo>
                        <a:pt x="8668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2" name="Freeform: Shape 2041">
                  <a:extLst>
                    <a:ext uri="{FF2B5EF4-FFF2-40B4-BE49-F238E27FC236}">
                      <a16:creationId xmlns:a16="http://schemas.microsoft.com/office/drawing/2014/main" id="{ACE6B717-EB91-ED81-525C-8C834E07DF81}"/>
                    </a:ext>
                  </a:extLst>
                </p:cNvPr>
                <p:cNvSpPr/>
                <p:nvPr/>
              </p:nvSpPr>
              <p:spPr>
                <a:xfrm>
                  <a:off x="10272704" y="1941534"/>
                  <a:ext cx="14763" cy="14192"/>
                </a:xfrm>
                <a:custGeom>
                  <a:avLst/>
                  <a:gdLst>
                    <a:gd name="connsiteX0" fmla="*/ 8954 w 14763"/>
                    <a:gd name="connsiteY0" fmla="*/ 5620 h 14192"/>
                    <a:gd name="connsiteX1" fmla="*/ 7620 w 14763"/>
                    <a:gd name="connsiteY1" fmla="*/ 0 h 14192"/>
                    <a:gd name="connsiteX2" fmla="*/ 5715 w 14763"/>
                    <a:gd name="connsiteY2" fmla="*/ 5429 h 14192"/>
                    <a:gd name="connsiteX3" fmla="*/ 0 w 14763"/>
                    <a:gd name="connsiteY3" fmla="*/ 5048 h 14192"/>
                    <a:gd name="connsiteX4" fmla="*/ 4572 w 14763"/>
                    <a:gd name="connsiteY4" fmla="*/ 8477 h 14192"/>
                    <a:gd name="connsiteX5" fmla="*/ 2381 w 14763"/>
                    <a:gd name="connsiteY5" fmla="*/ 13811 h 14192"/>
                    <a:gd name="connsiteX6" fmla="*/ 7144 w 14763"/>
                    <a:gd name="connsiteY6" fmla="*/ 10573 h 14192"/>
                    <a:gd name="connsiteX7" fmla="*/ 11525 w 14763"/>
                    <a:gd name="connsiteY7" fmla="*/ 14192 h 14192"/>
                    <a:gd name="connsiteX8" fmla="*/ 9811 w 14763"/>
                    <a:gd name="connsiteY8" fmla="*/ 8763 h 14192"/>
                    <a:gd name="connsiteX9" fmla="*/ 14764 w 14763"/>
                    <a:gd name="connsiteY9" fmla="*/ 5715 h 14192"/>
                    <a:gd name="connsiteX10" fmla="*/ 8954 w 14763"/>
                    <a:gd name="connsiteY10" fmla="*/ 5620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4192">
                      <a:moveTo>
                        <a:pt x="8954" y="5620"/>
                      </a:move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5048"/>
                      </a:lnTo>
                      <a:lnTo>
                        <a:pt x="4572" y="8477"/>
                      </a:lnTo>
                      <a:lnTo>
                        <a:pt x="2381" y="13811"/>
                      </a:lnTo>
                      <a:lnTo>
                        <a:pt x="7144" y="10573"/>
                      </a:lnTo>
                      <a:lnTo>
                        <a:pt x="11525" y="14192"/>
                      </a:lnTo>
                      <a:lnTo>
                        <a:pt x="9811" y="8763"/>
                      </a:lnTo>
                      <a:lnTo>
                        <a:pt x="14764" y="5715"/>
                      </a:lnTo>
                      <a:lnTo>
                        <a:pt x="8954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3" name="Freeform: Shape 2042">
                  <a:extLst>
                    <a:ext uri="{FF2B5EF4-FFF2-40B4-BE49-F238E27FC236}">
                      <a16:creationId xmlns:a16="http://schemas.microsoft.com/office/drawing/2014/main" id="{F6E5D29E-1520-A891-EB2D-B75445540FE0}"/>
                    </a:ext>
                  </a:extLst>
                </p:cNvPr>
                <p:cNvSpPr/>
                <p:nvPr/>
              </p:nvSpPr>
              <p:spPr>
                <a:xfrm>
                  <a:off x="10260893" y="2155466"/>
                  <a:ext cx="15049" cy="14573"/>
                </a:xfrm>
                <a:custGeom>
                  <a:avLst/>
                  <a:gdLst>
                    <a:gd name="connsiteX0" fmla="*/ 10382 w 15049"/>
                    <a:gd name="connsiteY0" fmla="*/ 5906 h 14573"/>
                    <a:gd name="connsiteX1" fmla="*/ 12573 w 15049"/>
                    <a:gd name="connsiteY1" fmla="*/ 476 h 14573"/>
                    <a:gd name="connsiteX2" fmla="*/ 7715 w 15049"/>
                    <a:gd name="connsiteY2" fmla="*/ 3810 h 14573"/>
                    <a:gd name="connsiteX3" fmla="*/ 3238 w 15049"/>
                    <a:gd name="connsiteY3" fmla="*/ 0 h 14573"/>
                    <a:gd name="connsiteX4" fmla="*/ 4953 w 15049"/>
                    <a:gd name="connsiteY4" fmla="*/ 5620 h 14573"/>
                    <a:gd name="connsiteX5" fmla="*/ 0 w 15049"/>
                    <a:gd name="connsiteY5" fmla="*/ 8668 h 14573"/>
                    <a:gd name="connsiteX6" fmla="*/ 5810 w 15049"/>
                    <a:gd name="connsiteY6" fmla="*/ 8858 h 14573"/>
                    <a:gd name="connsiteX7" fmla="*/ 7239 w 15049"/>
                    <a:gd name="connsiteY7" fmla="*/ 14573 h 14573"/>
                    <a:gd name="connsiteX8" fmla="*/ 9144 w 15049"/>
                    <a:gd name="connsiteY8" fmla="*/ 8954 h 14573"/>
                    <a:gd name="connsiteX9" fmla="*/ 15050 w 15049"/>
                    <a:gd name="connsiteY9" fmla="*/ 9430 h 14573"/>
                    <a:gd name="connsiteX10" fmla="*/ 10382 w 15049"/>
                    <a:gd name="connsiteY10" fmla="*/ 5906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4573">
                      <a:moveTo>
                        <a:pt x="10382" y="5906"/>
                      </a:moveTo>
                      <a:lnTo>
                        <a:pt x="12573" y="476"/>
                      </a:lnTo>
                      <a:lnTo>
                        <a:pt x="7715" y="3810"/>
                      </a:lnTo>
                      <a:lnTo>
                        <a:pt x="3238" y="0"/>
                      </a:lnTo>
                      <a:lnTo>
                        <a:pt x="4953" y="5620"/>
                      </a:lnTo>
                      <a:lnTo>
                        <a:pt x="0" y="8668"/>
                      </a:lnTo>
                      <a:lnTo>
                        <a:pt x="5810" y="8858"/>
                      </a:lnTo>
                      <a:lnTo>
                        <a:pt x="7239" y="14573"/>
                      </a:lnTo>
                      <a:lnTo>
                        <a:pt x="9144" y="8954"/>
                      </a:lnTo>
                      <a:lnTo>
                        <a:pt x="15050" y="9430"/>
                      </a:lnTo>
                      <a:lnTo>
                        <a:pt x="10382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4" name="Freeform: Shape 2043">
                  <a:extLst>
                    <a:ext uri="{FF2B5EF4-FFF2-40B4-BE49-F238E27FC236}">
                      <a16:creationId xmlns:a16="http://schemas.microsoft.com/office/drawing/2014/main" id="{43CD3821-6BF0-18A4-1446-CEECE589598C}"/>
                    </a:ext>
                  </a:extLst>
                </p:cNvPr>
                <p:cNvSpPr/>
                <p:nvPr/>
              </p:nvSpPr>
              <p:spPr>
                <a:xfrm>
                  <a:off x="10166024" y="1609016"/>
                  <a:ext cx="14668" cy="15144"/>
                </a:xfrm>
                <a:custGeom>
                  <a:avLst/>
                  <a:gdLst>
                    <a:gd name="connsiteX0" fmla="*/ 10859 w 14668"/>
                    <a:gd name="connsiteY0" fmla="*/ 7810 h 15144"/>
                    <a:gd name="connsiteX1" fmla="*/ 14669 w 14668"/>
                    <a:gd name="connsiteY1" fmla="*/ 3334 h 15144"/>
                    <a:gd name="connsiteX2" fmla="*/ 9049 w 14668"/>
                    <a:gd name="connsiteY2" fmla="*/ 4953 h 15144"/>
                    <a:gd name="connsiteX3" fmla="*/ 5905 w 14668"/>
                    <a:gd name="connsiteY3" fmla="*/ 0 h 15144"/>
                    <a:gd name="connsiteX4" fmla="*/ 5810 w 14668"/>
                    <a:gd name="connsiteY4" fmla="*/ 5905 h 15144"/>
                    <a:gd name="connsiteX5" fmla="*/ 0 w 14668"/>
                    <a:gd name="connsiteY5" fmla="*/ 7334 h 15144"/>
                    <a:gd name="connsiteX6" fmla="*/ 5620 w 14668"/>
                    <a:gd name="connsiteY6" fmla="*/ 9239 h 15144"/>
                    <a:gd name="connsiteX7" fmla="*/ 5144 w 14668"/>
                    <a:gd name="connsiteY7" fmla="*/ 15145 h 15144"/>
                    <a:gd name="connsiteX8" fmla="*/ 8763 w 14668"/>
                    <a:gd name="connsiteY8" fmla="*/ 10477 h 15144"/>
                    <a:gd name="connsiteX9" fmla="*/ 14288 w 14668"/>
                    <a:gd name="connsiteY9" fmla="*/ 12668 h 15144"/>
                    <a:gd name="connsiteX10" fmla="*/ 10859 w 14668"/>
                    <a:gd name="connsiteY10" fmla="*/ 781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144">
                      <a:moveTo>
                        <a:pt x="10859" y="7810"/>
                      </a:moveTo>
                      <a:lnTo>
                        <a:pt x="14669" y="3334"/>
                      </a:lnTo>
                      <a:lnTo>
                        <a:pt x="9049" y="4953"/>
                      </a:lnTo>
                      <a:lnTo>
                        <a:pt x="5905" y="0"/>
                      </a:lnTo>
                      <a:lnTo>
                        <a:pt x="5810" y="5905"/>
                      </a:lnTo>
                      <a:lnTo>
                        <a:pt x="0" y="7334"/>
                      </a:lnTo>
                      <a:lnTo>
                        <a:pt x="5620" y="9239"/>
                      </a:lnTo>
                      <a:lnTo>
                        <a:pt x="5144" y="15145"/>
                      </a:lnTo>
                      <a:lnTo>
                        <a:pt x="8763" y="10477"/>
                      </a:lnTo>
                      <a:lnTo>
                        <a:pt x="14288" y="12668"/>
                      </a:lnTo>
                      <a:lnTo>
                        <a:pt x="10859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5" name="Freeform: Shape 2044">
                  <a:extLst>
                    <a:ext uri="{FF2B5EF4-FFF2-40B4-BE49-F238E27FC236}">
                      <a16:creationId xmlns:a16="http://schemas.microsoft.com/office/drawing/2014/main" id="{136667B0-161D-CD14-0D0F-5D46E0359D3F}"/>
                    </a:ext>
                  </a:extLst>
                </p:cNvPr>
                <p:cNvSpPr/>
                <p:nvPr/>
              </p:nvSpPr>
              <p:spPr>
                <a:xfrm>
                  <a:off x="10200790" y="2105364"/>
                  <a:ext cx="15335" cy="14859"/>
                </a:xfrm>
                <a:custGeom>
                  <a:avLst/>
                  <a:gdLst>
                    <a:gd name="connsiteX0" fmla="*/ 10287 w 15335"/>
                    <a:gd name="connsiteY0" fmla="*/ 9144 h 14859"/>
                    <a:gd name="connsiteX1" fmla="*/ 15335 w 15335"/>
                    <a:gd name="connsiteY1" fmla="*/ 6001 h 14859"/>
                    <a:gd name="connsiteX2" fmla="*/ 9430 w 15335"/>
                    <a:gd name="connsiteY2" fmla="*/ 5810 h 14859"/>
                    <a:gd name="connsiteX3" fmla="*/ 8001 w 15335"/>
                    <a:gd name="connsiteY3" fmla="*/ 0 h 14859"/>
                    <a:gd name="connsiteX4" fmla="*/ 6001 w 15335"/>
                    <a:gd name="connsiteY4" fmla="*/ 5715 h 14859"/>
                    <a:gd name="connsiteX5" fmla="*/ 0 w 15335"/>
                    <a:gd name="connsiteY5" fmla="*/ 5239 h 14859"/>
                    <a:gd name="connsiteX6" fmla="*/ 4763 w 15335"/>
                    <a:gd name="connsiteY6" fmla="*/ 8858 h 14859"/>
                    <a:gd name="connsiteX7" fmla="*/ 2572 w 15335"/>
                    <a:gd name="connsiteY7" fmla="*/ 14383 h 14859"/>
                    <a:gd name="connsiteX8" fmla="*/ 7429 w 15335"/>
                    <a:gd name="connsiteY8" fmla="*/ 11049 h 14859"/>
                    <a:gd name="connsiteX9" fmla="*/ 12002 w 15335"/>
                    <a:gd name="connsiteY9" fmla="*/ 14859 h 14859"/>
                    <a:gd name="connsiteX10" fmla="*/ 10287 w 15335"/>
                    <a:gd name="connsiteY10" fmla="*/ 9144 h 1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4859">
                      <a:moveTo>
                        <a:pt x="10287" y="9144"/>
                      </a:moveTo>
                      <a:lnTo>
                        <a:pt x="15335" y="6001"/>
                      </a:lnTo>
                      <a:lnTo>
                        <a:pt x="9430" y="5810"/>
                      </a:lnTo>
                      <a:lnTo>
                        <a:pt x="8001" y="0"/>
                      </a:lnTo>
                      <a:lnTo>
                        <a:pt x="6001" y="5715"/>
                      </a:lnTo>
                      <a:lnTo>
                        <a:pt x="0" y="5239"/>
                      </a:lnTo>
                      <a:lnTo>
                        <a:pt x="4763" y="8858"/>
                      </a:lnTo>
                      <a:lnTo>
                        <a:pt x="2572" y="14383"/>
                      </a:lnTo>
                      <a:lnTo>
                        <a:pt x="7429" y="11049"/>
                      </a:lnTo>
                      <a:lnTo>
                        <a:pt x="12002" y="14859"/>
                      </a:lnTo>
                      <a:lnTo>
                        <a:pt x="10287" y="9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6" name="Freeform: Shape 2045">
                  <a:extLst>
                    <a:ext uri="{FF2B5EF4-FFF2-40B4-BE49-F238E27FC236}">
                      <a16:creationId xmlns:a16="http://schemas.microsoft.com/office/drawing/2014/main" id="{4D351AD7-6558-EFD8-221C-462159D787BB}"/>
                    </a:ext>
                  </a:extLst>
                </p:cNvPr>
                <p:cNvSpPr/>
                <p:nvPr/>
              </p:nvSpPr>
              <p:spPr>
                <a:xfrm>
                  <a:off x="10203362" y="2308151"/>
                  <a:ext cx="14954" cy="15525"/>
                </a:xfrm>
                <a:custGeom>
                  <a:avLst/>
                  <a:gdLst>
                    <a:gd name="connsiteX0" fmla="*/ 9144 w 14954"/>
                    <a:gd name="connsiteY0" fmla="*/ 9430 h 15525"/>
                    <a:gd name="connsiteX1" fmla="*/ 14954 w 14954"/>
                    <a:gd name="connsiteY1" fmla="*/ 8001 h 15525"/>
                    <a:gd name="connsiteX2" fmla="*/ 9239 w 14954"/>
                    <a:gd name="connsiteY2" fmla="*/ 6001 h 15525"/>
                    <a:gd name="connsiteX3" fmla="*/ 9715 w 14954"/>
                    <a:gd name="connsiteY3" fmla="*/ 0 h 15525"/>
                    <a:gd name="connsiteX4" fmla="*/ 6001 w 14954"/>
                    <a:gd name="connsiteY4" fmla="*/ 4858 h 15525"/>
                    <a:gd name="connsiteX5" fmla="*/ 476 w 14954"/>
                    <a:gd name="connsiteY5" fmla="*/ 2572 h 15525"/>
                    <a:gd name="connsiteX6" fmla="*/ 3905 w 14954"/>
                    <a:gd name="connsiteY6" fmla="*/ 7525 h 15525"/>
                    <a:gd name="connsiteX7" fmla="*/ 0 w 14954"/>
                    <a:gd name="connsiteY7" fmla="*/ 12097 h 15525"/>
                    <a:gd name="connsiteX8" fmla="*/ 5810 w 14954"/>
                    <a:gd name="connsiteY8" fmla="*/ 10382 h 15525"/>
                    <a:gd name="connsiteX9" fmla="*/ 8953 w 14954"/>
                    <a:gd name="connsiteY9" fmla="*/ 15526 h 15525"/>
                    <a:gd name="connsiteX10" fmla="*/ 9144 w 14954"/>
                    <a:gd name="connsiteY10" fmla="*/ 9430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525">
                      <a:moveTo>
                        <a:pt x="9144" y="9430"/>
                      </a:moveTo>
                      <a:lnTo>
                        <a:pt x="14954" y="8001"/>
                      </a:lnTo>
                      <a:lnTo>
                        <a:pt x="9239" y="6001"/>
                      </a:lnTo>
                      <a:lnTo>
                        <a:pt x="9715" y="0"/>
                      </a:lnTo>
                      <a:lnTo>
                        <a:pt x="6001" y="4858"/>
                      </a:lnTo>
                      <a:lnTo>
                        <a:pt x="476" y="2572"/>
                      </a:lnTo>
                      <a:lnTo>
                        <a:pt x="3905" y="7525"/>
                      </a:lnTo>
                      <a:lnTo>
                        <a:pt x="0" y="12097"/>
                      </a:lnTo>
                      <a:lnTo>
                        <a:pt x="5810" y="10382"/>
                      </a:lnTo>
                      <a:lnTo>
                        <a:pt x="8953" y="15526"/>
                      </a:lnTo>
                      <a:lnTo>
                        <a:pt x="9144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7" name="Freeform: Shape 2046">
                  <a:extLst>
                    <a:ext uri="{FF2B5EF4-FFF2-40B4-BE49-F238E27FC236}">
                      <a16:creationId xmlns:a16="http://schemas.microsoft.com/office/drawing/2014/main" id="{5B5C2E53-4BBE-0493-66E2-0571C620F9D5}"/>
                    </a:ext>
                  </a:extLst>
                </p:cNvPr>
                <p:cNvSpPr/>
                <p:nvPr/>
              </p:nvSpPr>
              <p:spPr>
                <a:xfrm>
                  <a:off x="10174787" y="2291864"/>
                  <a:ext cx="15620" cy="15144"/>
                </a:xfrm>
                <a:custGeom>
                  <a:avLst/>
                  <a:gdLst>
                    <a:gd name="connsiteX0" fmla="*/ 9525 w 15620"/>
                    <a:gd name="connsiteY0" fmla="*/ 9335 h 15144"/>
                    <a:gd name="connsiteX1" fmla="*/ 15621 w 15620"/>
                    <a:gd name="connsiteY1" fmla="*/ 9811 h 15144"/>
                    <a:gd name="connsiteX2" fmla="*/ 10763 w 15620"/>
                    <a:gd name="connsiteY2" fmla="*/ 6096 h 15144"/>
                    <a:gd name="connsiteX3" fmla="*/ 13049 w 15620"/>
                    <a:gd name="connsiteY3" fmla="*/ 476 h 15144"/>
                    <a:gd name="connsiteX4" fmla="*/ 8096 w 15620"/>
                    <a:gd name="connsiteY4" fmla="*/ 3905 h 15144"/>
                    <a:gd name="connsiteX5" fmla="*/ 3429 w 15620"/>
                    <a:gd name="connsiteY5" fmla="*/ 0 h 15144"/>
                    <a:gd name="connsiteX6" fmla="*/ 5143 w 15620"/>
                    <a:gd name="connsiteY6" fmla="*/ 5810 h 15144"/>
                    <a:gd name="connsiteX7" fmla="*/ 0 w 15620"/>
                    <a:gd name="connsiteY7" fmla="*/ 9049 h 15144"/>
                    <a:gd name="connsiteX8" fmla="*/ 6096 w 15620"/>
                    <a:gd name="connsiteY8" fmla="*/ 9144 h 15144"/>
                    <a:gd name="connsiteX9" fmla="*/ 7525 w 15620"/>
                    <a:gd name="connsiteY9" fmla="*/ 15145 h 15144"/>
                    <a:gd name="connsiteX10" fmla="*/ 9525 w 15620"/>
                    <a:gd name="connsiteY10" fmla="*/ 9335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0" h="15144">
                      <a:moveTo>
                        <a:pt x="9525" y="9335"/>
                      </a:moveTo>
                      <a:lnTo>
                        <a:pt x="15621" y="9811"/>
                      </a:lnTo>
                      <a:lnTo>
                        <a:pt x="10763" y="6096"/>
                      </a:lnTo>
                      <a:lnTo>
                        <a:pt x="13049" y="476"/>
                      </a:lnTo>
                      <a:lnTo>
                        <a:pt x="8096" y="3905"/>
                      </a:lnTo>
                      <a:lnTo>
                        <a:pt x="3429" y="0"/>
                      </a:lnTo>
                      <a:lnTo>
                        <a:pt x="5143" y="5810"/>
                      </a:lnTo>
                      <a:lnTo>
                        <a:pt x="0" y="9049"/>
                      </a:lnTo>
                      <a:lnTo>
                        <a:pt x="6096" y="9144"/>
                      </a:lnTo>
                      <a:lnTo>
                        <a:pt x="7525" y="15145"/>
                      </a:lnTo>
                      <a:lnTo>
                        <a:pt x="9525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8" name="Freeform: Shape 2047">
                  <a:extLst>
                    <a:ext uri="{FF2B5EF4-FFF2-40B4-BE49-F238E27FC236}">
                      <a16:creationId xmlns:a16="http://schemas.microsoft.com/office/drawing/2014/main" id="{16CA1AA0-323E-A7D3-1E31-C8B473FF3AB4}"/>
                    </a:ext>
                  </a:extLst>
                </p:cNvPr>
                <p:cNvSpPr/>
                <p:nvPr/>
              </p:nvSpPr>
              <p:spPr>
                <a:xfrm>
                  <a:off x="10111636" y="1943820"/>
                  <a:ext cx="15240" cy="15811"/>
                </a:xfrm>
                <a:custGeom>
                  <a:avLst/>
                  <a:gdLst>
                    <a:gd name="connsiteX0" fmla="*/ 9049 w 15240"/>
                    <a:gd name="connsiteY0" fmla="*/ 10954 h 15811"/>
                    <a:gd name="connsiteX1" fmla="*/ 14764 w 15240"/>
                    <a:gd name="connsiteY1" fmla="*/ 13240 h 15811"/>
                    <a:gd name="connsiteX2" fmla="*/ 11239 w 15240"/>
                    <a:gd name="connsiteY2" fmla="*/ 8192 h 15811"/>
                    <a:gd name="connsiteX3" fmla="*/ 15240 w 15240"/>
                    <a:gd name="connsiteY3" fmla="*/ 3429 h 15811"/>
                    <a:gd name="connsiteX4" fmla="*/ 9334 w 15240"/>
                    <a:gd name="connsiteY4" fmla="*/ 5239 h 15811"/>
                    <a:gd name="connsiteX5" fmla="*/ 6096 w 15240"/>
                    <a:gd name="connsiteY5" fmla="*/ 0 h 15811"/>
                    <a:gd name="connsiteX6" fmla="*/ 6001 w 15240"/>
                    <a:gd name="connsiteY6" fmla="*/ 6191 h 15811"/>
                    <a:gd name="connsiteX7" fmla="*/ 0 w 15240"/>
                    <a:gd name="connsiteY7" fmla="*/ 7620 h 15811"/>
                    <a:gd name="connsiteX8" fmla="*/ 5810 w 15240"/>
                    <a:gd name="connsiteY8" fmla="*/ 9716 h 15811"/>
                    <a:gd name="connsiteX9" fmla="*/ 5334 w 15240"/>
                    <a:gd name="connsiteY9" fmla="*/ 15812 h 15811"/>
                    <a:gd name="connsiteX10" fmla="*/ 9049 w 15240"/>
                    <a:gd name="connsiteY10" fmla="*/ 10954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0" h="15811">
                      <a:moveTo>
                        <a:pt x="9049" y="10954"/>
                      </a:moveTo>
                      <a:lnTo>
                        <a:pt x="14764" y="13240"/>
                      </a:lnTo>
                      <a:lnTo>
                        <a:pt x="11239" y="8192"/>
                      </a:lnTo>
                      <a:lnTo>
                        <a:pt x="15240" y="3429"/>
                      </a:lnTo>
                      <a:lnTo>
                        <a:pt x="9334" y="5239"/>
                      </a:lnTo>
                      <a:lnTo>
                        <a:pt x="6096" y="0"/>
                      </a:lnTo>
                      <a:lnTo>
                        <a:pt x="6001" y="6191"/>
                      </a:lnTo>
                      <a:lnTo>
                        <a:pt x="0" y="7620"/>
                      </a:lnTo>
                      <a:lnTo>
                        <a:pt x="5810" y="9716"/>
                      </a:lnTo>
                      <a:lnTo>
                        <a:pt x="5334" y="15812"/>
                      </a:lnTo>
                      <a:lnTo>
                        <a:pt x="9049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49" name="Freeform: Shape 2048">
                  <a:extLst>
                    <a:ext uri="{FF2B5EF4-FFF2-40B4-BE49-F238E27FC236}">
                      <a16:creationId xmlns:a16="http://schemas.microsoft.com/office/drawing/2014/main" id="{7A8591DA-D5B3-DBFE-DAB7-1223113AFFF4}"/>
                    </a:ext>
                  </a:extLst>
                </p:cNvPr>
                <p:cNvSpPr/>
                <p:nvPr/>
              </p:nvSpPr>
              <p:spPr>
                <a:xfrm>
                  <a:off x="10100492" y="2113746"/>
                  <a:ext cx="16001" cy="15430"/>
                </a:xfrm>
                <a:custGeom>
                  <a:avLst/>
                  <a:gdLst>
                    <a:gd name="connsiteX0" fmla="*/ 7715 w 16001"/>
                    <a:gd name="connsiteY0" fmla="*/ 11430 h 15430"/>
                    <a:gd name="connsiteX1" fmla="*/ 12478 w 16001"/>
                    <a:gd name="connsiteY1" fmla="*/ 15430 h 15430"/>
                    <a:gd name="connsiteX2" fmla="*/ 10763 w 16001"/>
                    <a:gd name="connsiteY2" fmla="*/ 9525 h 15430"/>
                    <a:gd name="connsiteX3" fmla="*/ 16002 w 16001"/>
                    <a:gd name="connsiteY3" fmla="*/ 6191 h 15430"/>
                    <a:gd name="connsiteX4" fmla="*/ 9811 w 16001"/>
                    <a:gd name="connsiteY4" fmla="*/ 6001 h 15430"/>
                    <a:gd name="connsiteX5" fmla="*/ 8287 w 16001"/>
                    <a:gd name="connsiteY5" fmla="*/ 0 h 15430"/>
                    <a:gd name="connsiteX6" fmla="*/ 6287 w 16001"/>
                    <a:gd name="connsiteY6" fmla="*/ 5905 h 15430"/>
                    <a:gd name="connsiteX7" fmla="*/ 0 w 16001"/>
                    <a:gd name="connsiteY7" fmla="*/ 5429 h 15430"/>
                    <a:gd name="connsiteX8" fmla="*/ 4953 w 16001"/>
                    <a:gd name="connsiteY8" fmla="*/ 9239 h 15430"/>
                    <a:gd name="connsiteX9" fmla="*/ 2667 w 16001"/>
                    <a:gd name="connsiteY9" fmla="*/ 14954 h 15430"/>
                    <a:gd name="connsiteX10" fmla="*/ 7715 w 16001"/>
                    <a:gd name="connsiteY10" fmla="*/ 11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01" h="15430">
                      <a:moveTo>
                        <a:pt x="7715" y="11430"/>
                      </a:moveTo>
                      <a:lnTo>
                        <a:pt x="12478" y="15430"/>
                      </a:lnTo>
                      <a:lnTo>
                        <a:pt x="10763" y="9525"/>
                      </a:lnTo>
                      <a:lnTo>
                        <a:pt x="16002" y="6191"/>
                      </a:lnTo>
                      <a:lnTo>
                        <a:pt x="9811" y="6001"/>
                      </a:lnTo>
                      <a:lnTo>
                        <a:pt x="8287" y="0"/>
                      </a:lnTo>
                      <a:lnTo>
                        <a:pt x="6287" y="5905"/>
                      </a:lnTo>
                      <a:lnTo>
                        <a:pt x="0" y="5429"/>
                      </a:lnTo>
                      <a:lnTo>
                        <a:pt x="4953" y="9239"/>
                      </a:lnTo>
                      <a:lnTo>
                        <a:pt x="2667" y="14954"/>
                      </a:lnTo>
                      <a:lnTo>
                        <a:pt x="7715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0" name="Freeform: Shape 2049">
                  <a:extLst>
                    <a:ext uri="{FF2B5EF4-FFF2-40B4-BE49-F238E27FC236}">
                      <a16:creationId xmlns:a16="http://schemas.microsoft.com/office/drawing/2014/main" id="{FC87EC10-E216-2860-8D5A-847CC5F724EC}"/>
                    </a:ext>
                  </a:extLst>
                </p:cNvPr>
                <p:cNvSpPr/>
                <p:nvPr/>
              </p:nvSpPr>
              <p:spPr>
                <a:xfrm>
                  <a:off x="10055058" y="1964109"/>
                  <a:ext cx="15620" cy="16192"/>
                </a:xfrm>
                <a:custGeom>
                  <a:avLst/>
                  <a:gdLst>
                    <a:gd name="connsiteX0" fmla="*/ 6096 w 15620"/>
                    <a:gd name="connsiteY0" fmla="*/ 10858 h 16192"/>
                    <a:gd name="connsiteX1" fmla="*/ 9430 w 15620"/>
                    <a:gd name="connsiteY1" fmla="*/ 16192 h 16192"/>
                    <a:gd name="connsiteX2" fmla="*/ 9525 w 15620"/>
                    <a:gd name="connsiteY2" fmla="*/ 9906 h 16192"/>
                    <a:gd name="connsiteX3" fmla="*/ 15621 w 15620"/>
                    <a:gd name="connsiteY3" fmla="*/ 8382 h 16192"/>
                    <a:gd name="connsiteX4" fmla="*/ 9715 w 15620"/>
                    <a:gd name="connsiteY4" fmla="*/ 6286 h 16192"/>
                    <a:gd name="connsiteX5" fmla="*/ 10096 w 15620"/>
                    <a:gd name="connsiteY5" fmla="*/ 0 h 16192"/>
                    <a:gd name="connsiteX6" fmla="*/ 6382 w 15620"/>
                    <a:gd name="connsiteY6" fmla="*/ 5048 h 16192"/>
                    <a:gd name="connsiteX7" fmla="*/ 476 w 15620"/>
                    <a:gd name="connsiteY7" fmla="*/ 2667 h 16192"/>
                    <a:gd name="connsiteX8" fmla="*/ 4096 w 15620"/>
                    <a:gd name="connsiteY8" fmla="*/ 7810 h 16192"/>
                    <a:gd name="connsiteX9" fmla="*/ 0 w 15620"/>
                    <a:gd name="connsiteY9" fmla="*/ 12668 h 16192"/>
                    <a:gd name="connsiteX10" fmla="*/ 6096 w 15620"/>
                    <a:gd name="connsiteY10" fmla="*/ 10858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0" h="16192">
                      <a:moveTo>
                        <a:pt x="6096" y="10858"/>
                      </a:moveTo>
                      <a:lnTo>
                        <a:pt x="9430" y="16192"/>
                      </a:lnTo>
                      <a:lnTo>
                        <a:pt x="9525" y="9906"/>
                      </a:lnTo>
                      <a:lnTo>
                        <a:pt x="15621" y="8382"/>
                      </a:lnTo>
                      <a:lnTo>
                        <a:pt x="9715" y="6286"/>
                      </a:lnTo>
                      <a:lnTo>
                        <a:pt x="10096" y="0"/>
                      </a:lnTo>
                      <a:lnTo>
                        <a:pt x="6382" y="5048"/>
                      </a:lnTo>
                      <a:lnTo>
                        <a:pt x="476" y="2667"/>
                      </a:lnTo>
                      <a:lnTo>
                        <a:pt x="4096" y="7810"/>
                      </a:lnTo>
                      <a:lnTo>
                        <a:pt x="0" y="12668"/>
                      </a:lnTo>
                      <a:lnTo>
                        <a:pt x="6096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1" name="Freeform: Shape 2050">
                  <a:extLst>
                    <a:ext uri="{FF2B5EF4-FFF2-40B4-BE49-F238E27FC236}">
                      <a16:creationId xmlns:a16="http://schemas.microsoft.com/office/drawing/2014/main" id="{A2BAF365-25D3-3995-4B1F-FCF877E02ADB}"/>
                    </a:ext>
                  </a:extLst>
                </p:cNvPr>
                <p:cNvSpPr/>
                <p:nvPr/>
              </p:nvSpPr>
              <p:spPr>
                <a:xfrm>
                  <a:off x="9985716" y="1638734"/>
                  <a:ext cx="16287" cy="15716"/>
                </a:xfrm>
                <a:custGeom>
                  <a:avLst/>
                  <a:gdLst>
                    <a:gd name="connsiteX0" fmla="*/ 6287 w 16287"/>
                    <a:gd name="connsiteY0" fmla="*/ 9620 h 15716"/>
                    <a:gd name="connsiteX1" fmla="*/ 7811 w 16287"/>
                    <a:gd name="connsiteY1" fmla="*/ 15716 h 15716"/>
                    <a:gd name="connsiteX2" fmla="*/ 9906 w 16287"/>
                    <a:gd name="connsiteY2" fmla="*/ 9716 h 15716"/>
                    <a:gd name="connsiteX3" fmla="*/ 16288 w 16287"/>
                    <a:gd name="connsiteY3" fmla="*/ 10192 h 15716"/>
                    <a:gd name="connsiteX4" fmla="*/ 11239 w 16287"/>
                    <a:gd name="connsiteY4" fmla="*/ 6382 h 15716"/>
                    <a:gd name="connsiteX5" fmla="*/ 13621 w 16287"/>
                    <a:gd name="connsiteY5" fmla="*/ 476 h 15716"/>
                    <a:gd name="connsiteX6" fmla="*/ 8382 w 16287"/>
                    <a:gd name="connsiteY6" fmla="*/ 4096 h 15716"/>
                    <a:gd name="connsiteX7" fmla="*/ 3524 w 16287"/>
                    <a:gd name="connsiteY7" fmla="*/ 0 h 15716"/>
                    <a:gd name="connsiteX8" fmla="*/ 5334 w 16287"/>
                    <a:gd name="connsiteY8" fmla="*/ 6096 h 15716"/>
                    <a:gd name="connsiteX9" fmla="*/ 0 w 16287"/>
                    <a:gd name="connsiteY9" fmla="*/ 9430 h 15716"/>
                    <a:gd name="connsiteX10" fmla="*/ 6287 w 16287"/>
                    <a:gd name="connsiteY10" fmla="*/ 9620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287" y="9620"/>
                      </a:moveTo>
                      <a:lnTo>
                        <a:pt x="7811" y="15716"/>
                      </a:lnTo>
                      <a:lnTo>
                        <a:pt x="9906" y="9716"/>
                      </a:lnTo>
                      <a:lnTo>
                        <a:pt x="16288" y="10192"/>
                      </a:lnTo>
                      <a:lnTo>
                        <a:pt x="11239" y="6382"/>
                      </a:lnTo>
                      <a:lnTo>
                        <a:pt x="13621" y="476"/>
                      </a:lnTo>
                      <a:lnTo>
                        <a:pt x="8382" y="4096"/>
                      </a:lnTo>
                      <a:lnTo>
                        <a:pt x="3524" y="0"/>
                      </a:lnTo>
                      <a:lnTo>
                        <a:pt x="5334" y="6096"/>
                      </a:lnTo>
                      <a:lnTo>
                        <a:pt x="0" y="9430"/>
                      </a:lnTo>
                      <a:lnTo>
                        <a:pt x="6287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2" name="Freeform: Shape 2051">
                  <a:extLst>
                    <a:ext uri="{FF2B5EF4-FFF2-40B4-BE49-F238E27FC236}">
                      <a16:creationId xmlns:a16="http://schemas.microsoft.com/office/drawing/2014/main" id="{155B1293-F5CE-4DF3-BE67-8DF744B275E1}"/>
                    </a:ext>
                  </a:extLst>
                </p:cNvPr>
                <p:cNvSpPr/>
                <p:nvPr/>
              </p:nvSpPr>
              <p:spPr>
                <a:xfrm>
                  <a:off x="10032007" y="2184898"/>
                  <a:ext cx="15811" cy="16478"/>
                </a:xfrm>
                <a:custGeom>
                  <a:avLst/>
                  <a:gdLst>
                    <a:gd name="connsiteX0" fmla="*/ 6001 w 15811"/>
                    <a:gd name="connsiteY0" fmla="*/ 10096 h 16478"/>
                    <a:gd name="connsiteX1" fmla="*/ 5525 w 15811"/>
                    <a:gd name="connsiteY1" fmla="*/ 16478 h 16478"/>
                    <a:gd name="connsiteX2" fmla="*/ 9430 w 15811"/>
                    <a:gd name="connsiteY2" fmla="*/ 11335 h 16478"/>
                    <a:gd name="connsiteX3" fmla="*/ 15335 w 15811"/>
                    <a:gd name="connsiteY3" fmla="*/ 13811 h 16478"/>
                    <a:gd name="connsiteX4" fmla="*/ 11716 w 15811"/>
                    <a:gd name="connsiteY4" fmla="*/ 8477 h 16478"/>
                    <a:gd name="connsiteX5" fmla="*/ 15812 w 15811"/>
                    <a:gd name="connsiteY5" fmla="*/ 3619 h 16478"/>
                    <a:gd name="connsiteX6" fmla="*/ 9716 w 15811"/>
                    <a:gd name="connsiteY6" fmla="*/ 5429 h 16478"/>
                    <a:gd name="connsiteX7" fmla="*/ 6287 w 15811"/>
                    <a:gd name="connsiteY7" fmla="*/ 0 h 16478"/>
                    <a:gd name="connsiteX8" fmla="*/ 6191 w 15811"/>
                    <a:gd name="connsiteY8" fmla="*/ 6382 h 16478"/>
                    <a:gd name="connsiteX9" fmla="*/ 0 w 15811"/>
                    <a:gd name="connsiteY9" fmla="*/ 8001 h 16478"/>
                    <a:gd name="connsiteX10" fmla="*/ 6001 w 15811"/>
                    <a:gd name="connsiteY10" fmla="*/ 10096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811" h="16478">
                      <a:moveTo>
                        <a:pt x="6001" y="10096"/>
                      </a:moveTo>
                      <a:lnTo>
                        <a:pt x="5525" y="16478"/>
                      </a:lnTo>
                      <a:lnTo>
                        <a:pt x="9430" y="11335"/>
                      </a:lnTo>
                      <a:lnTo>
                        <a:pt x="15335" y="13811"/>
                      </a:lnTo>
                      <a:lnTo>
                        <a:pt x="11716" y="8477"/>
                      </a:lnTo>
                      <a:lnTo>
                        <a:pt x="15812" y="3619"/>
                      </a:lnTo>
                      <a:lnTo>
                        <a:pt x="9716" y="5429"/>
                      </a:lnTo>
                      <a:lnTo>
                        <a:pt x="6287" y="0"/>
                      </a:lnTo>
                      <a:lnTo>
                        <a:pt x="6191" y="6382"/>
                      </a:lnTo>
                      <a:lnTo>
                        <a:pt x="0" y="8001"/>
                      </a:lnTo>
                      <a:lnTo>
                        <a:pt x="6001" y="10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3" name="Freeform: Shape 2052">
                  <a:extLst>
                    <a:ext uri="{FF2B5EF4-FFF2-40B4-BE49-F238E27FC236}">
                      <a16:creationId xmlns:a16="http://schemas.microsoft.com/office/drawing/2014/main" id="{49479008-9D4A-2B92-9E93-D468D75E4D3D}"/>
                    </a:ext>
                  </a:extLst>
                </p:cNvPr>
                <p:cNvSpPr/>
                <p:nvPr/>
              </p:nvSpPr>
              <p:spPr>
                <a:xfrm>
                  <a:off x="9987716" y="2284244"/>
                  <a:ext cx="16668" cy="16097"/>
                </a:xfrm>
                <a:custGeom>
                  <a:avLst/>
                  <a:gdLst>
                    <a:gd name="connsiteX0" fmla="*/ 5144 w 16668"/>
                    <a:gd name="connsiteY0" fmla="*/ 9620 h 16097"/>
                    <a:gd name="connsiteX1" fmla="*/ 2762 w 16668"/>
                    <a:gd name="connsiteY1" fmla="*/ 15621 h 16097"/>
                    <a:gd name="connsiteX2" fmla="*/ 8096 w 16668"/>
                    <a:gd name="connsiteY2" fmla="*/ 11906 h 16097"/>
                    <a:gd name="connsiteX3" fmla="*/ 13049 w 16668"/>
                    <a:gd name="connsiteY3" fmla="*/ 16097 h 16097"/>
                    <a:gd name="connsiteX4" fmla="*/ 11144 w 16668"/>
                    <a:gd name="connsiteY4" fmla="*/ 9906 h 16097"/>
                    <a:gd name="connsiteX5" fmla="*/ 16669 w 16668"/>
                    <a:gd name="connsiteY5" fmla="*/ 6477 h 16097"/>
                    <a:gd name="connsiteX6" fmla="*/ 10192 w 16668"/>
                    <a:gd name="connsiteY6" fmla="*/ 6286 h 16097"/>
                    <a:gd name="connsiteX7" fmla="*/ 8668 w 16668"/>
                    <a:gd name="connsiteY7" fmla="*/ 0 h 16097"/>
                    <a:gd name="connsiteX8" fmla="*/ 6477 w 16668"/>
                    <a:gd name="connsiteY8" fmla="*/ 6096 h 16097"/>
                    <a:gd name="connsiteX9" fmla="*/ 0 w 16668"/>
                    <a:gd name="connsiteY9" fmla="*/ 5715 h 16097"/>
                    <a:gd name="connsiteX10" fmla="*/ 5144 w 16668"/>
                    <a:gd name="connsiteY10" fmla="*/ 9620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6097">
                      <a:moveTo>
                        <a:pt x="5144" y="9620"/>
                      </a:moveTo>
                      <a:lnTo>
                        <a:pt x="2762" y="15621"/>
                      </a:lnTo>
                      <a:lnTo>
                        <a:pt x="8096" y="11906"/>
                      </a:lnTo>
                      <a:lnTo>
                        <a:pt x="13049" y="16097"/>
                      </a:lnTo>
                      <a:lnTo>
                        <a:pt x="11144" y="9906"/>
                      </a:lnTo>
                      <a:lnTo>
                        <a:pt x="16669" y="6477"/>
                      </a:lnTo>
                      <a:lnTo>
                        <a:pt x="10192" y="6286"/>
                      </a:lnTo>
                      <a:lnTo>
                        <a:pt x="8668" y="0"/>
                      </a:lnTo>
                      <a:lnTo>
                        <a:pt x="6477" y="6096"/>
                      </a:lnTo>
                      <a:lnTo>
                        <a:pt x="0" y="5715"/>
                      </a:lnTo>
                      <a:lnTo>
                        <a:pt x="5144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4" name="Freeform: Shape 2053">
                  <a:extLst>
                    <a:ext uri="{FF2B5EF4-FFF2-40B4-BE49-F238E27FC236}">
                      <a16:creationId xmlns:a16="http://schemas.microsoft.com/office/drawing/2014/main" id="{DF266A49-2C4E-D946-ED4B-8E64B6476DD7}"/>
                    </a:ext>
                  </a:extLst>
                </p:cNvPr>
                <p:cNvSpPr/>
                <p:nvPr/>
              </p:nvSpPr>
              <p:spPr>
                <a:xfrm>
                  <a:off x="9986383" y="2142893"/>
                  <a:ext cx="16287" cy="16764"/>
                </a:xfrm>
                <a:custGeom>
                  <a:avLst/>
                  <a:gdLst>
                    <a:gd name="connsiteX0" fmla="*/ 4286 w 16287"/>
                    <a:gd name="connsiteY0" fmla="*/ 8096 h 16764"/>
                    <a:gd name="connsiteX1" fmla="*/ 0 w 16287"/>
                    <a:gd name="connsiteY1" fmla="*/ 13144 h 16764"/>
                    <a:gd name="connsiteX2" fmla="*/ 6286 w 16287"/>
                    <a:gd name="connsiteY2" fmla="*/ 11240 h 16764"/>
                    <a:gd name="connsiteX3" fmla="*/ 9715 w 16287"/>
                    <a:gd name="connsiteY3" fmla="*/ 16764 h 16764"/>
                    <a:gd name="connsiteX4" fmla="*/ 9906 w 16287"/>
                    <a:gd name="connsiteY4" fmla="*/ 10287 h 16764"/>
                    <a:gd name="connsiteX5" fmla="*/ 16288 w 16287"/>
                    <a:gd name="connsiteY5" fmla="*/ 8668 h 16764"/>
                    <a:gd name="connsiteX6" fmla="*/ 10096 w 16287"/>
                    <a:gd name="connsiteY6" fmla="*/ 6477 h 16764"/>
                    <a:gd name="connsiteX7" fmla="*/ 10573 w 16287"/>
                    <a:gd name="connsiteY7" fmla="*/ 0 h 16764"/>
                    <a:gd name="connsiteX8" fmla="*/ 6572 w 16287"/>
                    <a:gd name="connsiteY8" fmla="*/ 5239 h 16764"/>
                    <a:gd name="connsiteX9" fmla="*/ 476 w 16287"/>
                    <a:gd name="connsiteY9" fmla="*/ 2762 h 16764"/>
                    <a:gd name="connsiteX10" fmla="*/ 4286 w 16287"/>
                    <a:gd name="connsiteY10" fmla="*/ 8096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6764">
                      <a:moveTo>
                        <a:pt x="4286" y="8096"/>
                      </a:moveTo>
                      <a:lnTo>
                        <a:pt x="0" y="13144"/>
                      </a:lnTo>
                      <a:lnTo>
                        <a:pt x="6286" y="11240"/>
                      </a:lnTo>
                      <a:lnTo>
                        <a:pt x="9715" y="16764"/>
                      </a:lnTo>
                      <a:lnTo>
                        <a:pt x="9906" y="10287"/>
                      </a:lnTo>
                      <a:lnTo>
                        <a:pt x="16288" y="8668"/>
                      </a:lnTo>
                      <a:lnTo>
                        <a:pt x="10096" y="6477"/>
                      </a:lnTo>
                      <a:lnTo>
                        <a:pt x="10573" y="0"/>
                      </a:lnTo>
                      <a:lnTo>
                        <a:pt x="6572" y="5239"/>
                      </a:lnTo>
                      <a:lnTo>
                        <a:pt x="476" y="2762"/>
                      </a:lnTo>
                      <a:lnTo>
                        <a:pt x="4286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5" name="Freeform: Shape 2054">
                  <a:extLst>
                    <a:ext uri="{FF2B5EF4-FFF2-40B4-BE49-F238E27FC236}">
                      <a16:creationId xmlns:a16="http://schemas.microsoft.com/office/drawing/2014/main" id="{3A432451-BC52-08CE-AD27-BD11C5B2F4F1}"/>
                    </a:ext>
                  </a:extLst>
                </p:cNvPr>
                <p:cNvSpPr/>
                <p:nvPr/>
              </p:nvSpPr>
              <p:spPr>
                <a:xfrm>
                  <a:off x="9970285" y="2309961"/>
                  <a:ext cx="16954" cy="16383"/>
                </a:xfrm>
                <a:custGeom>
                  <a:avLst/>
                  <a:gdLst>
                    <a:gd name="connsiteX0" fmla="*/ 5620 w 16954"/>
                    <a:gd name="connsiteY0" fmla="*/ 6382 h 16383"/>
                    <a:gd name="connsiteX1" fmla="*/ 0 w 16954"/>
                    <a:gd name="connsiteY1" fmla="*/ 9811 h 16383"/>
                    <a:gd name="connsiteX2" fmla="*/ 6572 w 16954"/>
                    <a:gd name="connsiteY2" fmla="*/ 10001 h 16383"/>
                    <a:gd name="connsiteX3" fmla="*/ 8191 w 16954"/>
                    <a:gd name="connsiteY3" fmla="*/ 16383 h 16383"/>
                    <a:gd name="connsiteX4" fmla="*/ 10382 w 16954"/>
                    <a:gd name="connsiteY4" fmla="*/ 10192 h 16383"/>
                    <a:gd name="connsiteX5" fmla="*/ 16954 w 16954"/>
                    <a:gd name="connsiteY5" fmla="*/ 10668 h 16383"/>
                    <a:gd name="connsiteX6" fmla="*/ 11716 w 16954"/>
                    <a:gd name="connsiteY6" fmla="*/ 6667 h 16383"/>
                    <a:gd name="connsiteX7" fmla="*/ 14192 w 16954"/>
                    <a:gd name="connsiteY7" fmla="*/ 571 h 16383"/>
                    <a:gd name="connsiteX8" fmla="*/ 8763 w 16954"/>
                    <a:gd name="connsiteY8" fmla="*/ 4286 h 16383"/>
                    <a:gd name="connsiteX9" fmla="*/ 3715 w 16954"/>
                    <a:gd name="connsiteY9" fmla="*/ 0 h 16383"/>
                    <a:gd name="connsiteX10" fmla="*/ 5620 w 16954"/>
                    <a:gd name="connsiteY10" fmla="*/ 6382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6383">
                      <a:moveTo>
                        <a:pt x="5620" y="6382"/>
                      </a:moveTo>
                      <a:lnTo>
                        <a:pt x="0" y="9811"/>
                      </a:lnTo>
                      <a:lnTo>
                        <a:pt x="6572" y="10001"/>
                      </a:lnTo>
                      <a:lnTo>
                        <a:pt x="8191" y="16383"/>
                      </a:lnTo>
                      <a:lnTo>
                        <a:pt x="10382" y="10192"/>
                      </a:lnTo>
                      <a:lnTo>
                        <a:pt x="16954" y="10668"/>
                      </a:lnTo>
                      <a:lnTo>
                        <a:pt x="11716" y="6667"/>
                      </a:lnTo>
                      <a:lnTo>
                        <a:pt x="14192" y="571"/>
                      </a:lnTo>
                      <a:lnTo>
                        <a:pt x="8763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6" name="Freeform: Shape 2055">
                  <a:extLst>
                    <a:ext uri="{FF2B5EF4-FFF2-40B4-BE49-F238E27FC236}">
                      <a16:creationId xmlns:a16="http://schemas.microsoft.com/office/drawing/2014/main" id="{F2BEE305-736A-51B8-7C95-C31E0A90113E}"/>
                    </a:ext>
                  </a:extLst>
                </p:cNvPr>
                <p:cNvSpPr/>
                <p:nvPr/>
              </p:nvSpPr>
              <p:spPr>
                <a:xfrm>
                  <a:off x="9849794" y="1600254"/>
                  <a:ext cx="16573" cy="17144"/>
                </a:xfrm>
                <a:custGeom>
                  <a:avLst/>
                  <a:gdLst>
                    <a:gd name="connsiteX0" fmla="*/ 6477 w 16573"/>
                    <a:gd name="connsiteY0" fmla="*/ 6667 h 17144"/>
                    <a:gd name="connsiteX1" fmla="*/ 0 w 16573"/>
                    <a:gd name="connsiteY1" fmla="*/ 8287 h 17144"/>
                    <a:gd name="connsiteX2" fmla="*/ 6382 w 16573"/>
                    <a:gd name="connsiteY2" fmla="*/ 10477 h 17144"/>
                    <a:gd name="connsiteX3" fmla="*/ 5906 w 16573"/>
                    <a:gd name="connsiteY3" fmla="*/ 17145 h 17144"/>
                    <a:gd name="connsiteX4" fmla="*/ 9906 w 16573"/>
                    <a:gd name="connsiteY4" fmla="*/ 11906 h 17144"/>
                    <a:gd name="connsiteX5" fmla="*/ 16097 w 16573"/>
                    <a:gd name="connsiteY5" fmla="*/ 14383 h 17144"/>
                    <a:gd name="connsiteX6" fmla="*/ 12287 w 16573"/>
                    <a:gd name="connsiteY6" fmla="*/ 8858 h 17144"/>
                    <a:gd name="connsiteX7" fmla="*/ 16574 w 16573"/>
                    <a:gd name="connsiteY7" fmla="*/ 3810 h 17144"/>
                    <a:gd name="connsiteX8" fmla="*/ 10192 w 16573"/>
                    <a:gd name="connsiteY8" fmla="*/ 5715 h 17144"/>
                    <a:gd name="connsiteX9" fmla="*/ 6668 w 16573"/>
                    <a:gd name="connsiteY9" fmla="*/ 0 h 17144"/>
                    <a:gd name="connsiteX10" fmla="*/ 6477 w 16573"/>
                    <a:gd name="connsiteY10" fmla="*/ 6667 h 17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144">
                      <a:moveTo>
                        <a:pt x="6477" y="6667"/>
                      </a:moveTo>
                      <a:lnTo>
                        <a:pt x="0" y="8287"/>
                      </a:lnTo>
                      <a:lnTo>
                        <a:pt x="6382" y="10477"/>
                      </a:lnTo>
                      <a:lnTo>
                        <a:pt x="5906" y="17145"/>
                      </a:lnTo>
                      <a:lnTo>
                        <a:pt x="9906" y="11906"/>
                      </a:lnTo>
                      <a:lnTo>
                        <a:pt x="16097" y="14383"/>
                      </a:lnTo>
                      <a:lnTo>
                        <a:pt x="12287" y="8858"/>
                      </a:lnTo>
                      <a:lnTo>
                        <a:pt x="16574" y="3810"/>
                      </a:lnTo>
                      <a:lnTo>
                        <a:pt x="10192" y="5715"/>
                      </a:lnTo>
                      <a:lnTo>
                        <a:pt x="6668" y="0"/>
                      </a:lnTo>
                      <a:lnTo>
                        <a:pt x="6477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7" name="Freeform: Shape 2056">
                  <a:extLst>
                    <a:ext uri="{FF2B5EF4-FFF2-40B4-BE49-F238E27FC236}">
                      <a16:creationId xmlns:a16="http://schemas.microsoft.com/office/drawing/2014/main" id="{C6A96A19-7663-82E0-0E2C-3525F2FFEE12}"/>
                    </a:ext>
                  </a:extLst>
                </p:cNvPr>
                <p:cNvSpPr/>
                <p:nvPr/>
              </p:nvSpPr>
              <p:spPr>
                <a:xfrm>
                  <a:off x="9868177" y="1931247"/>
                  <a:ext cx="17335" cy="16764"/>
                </a:xfrm>
                <a:custGeom>
                  <a:avLst/>
                  <a:gdLst>
                    <a:gd name="connsiteX0" fmla="*/ 6763 w 17335"/>
                    <a:gd name="connsiteY0" fmla="*/ 6382 h 16764"/>
                    <a:gd name="connsiteX1" fmla="*/ 0 w 17335"/>
                    <a:gd name="connsiteY1" fmla="*/ 5906 h 16764"/>
                    <a:gd name="connsiteX2" fmla="*/ 5334 w 17335"/>
                    <a:gd name="connsiteY2" fmla="*/ 10001 h 16764"/>
                    <a:gd name="connsiteX3" fmla="*/ 2857 w 17335"/>
                    <a:gd name="connsiteY3" fmla="*/ 16288 h 16764"/>
                    <a:gd name="connsiteX4" fmla="*/ 8382 w 17335"/>
                    <a:gd name="connsiteY4" fmla="*/ 12383 h 16764"/>
                    <a:gd name="connsiteX5" fmla="*/ 13525 w 17335"/>
                    <a:gd name="connsiteY5" fmla="*/ 16764 h 16764"/>
                    <a:gd name="connsiteX6" fmla="*/ 11621 w 17335"/>
                    <a:gd name="connsiteY6" fmla="*/ 10287 h 16764"/>
                    <a:gd name="connsiteX7" fmla="*/ 17335 w 17335"/>
                    <a:gd name="connsiteY7" fmla="*/ 6763 h 16764"/>
                    <a:gd name="connsiteX8" fmla="*/ 10573 w 17335"/>
                    <a:gd name="connsiteY8" fmla="*/ 6572 h 16764"/>
                    <a:gd name="connsiteX9" fmla="*/ 8954 w 17335"/>
                    <a:gd name="connsiteY9" fmla="*/ 0 h 16764"/>
                    <a:gd name="connsiteX10" fmla="*/ 6763 w 17335"/>
                    <a:gd name="connsiteY10" fmla="*/ 6382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35" h="16764">
                      <a:moveTo>
                        <a:pt x="6763" y="6382"/>
                      </a:moveTo>
                      <a:lnTo>
                        <a:pt x="0" y="5906"/>
                      </a:lnTo>
                      <a:lnTo>
                        <a:pt x="5334" y="10001"/>
                      </a:lnTo>
                      <a:lnTo>
                        <a:pt x="2857" y="16288"/>
                      </a:lnTo>
                      <a:lnTo>
                        <a:pt x="8382" y="12383"/>
                      </a:lnTo>
                      <a:lnTo>
                        <a:pt x="13525" y="16764"/>
                      </a:lnTo>
                      <a:lnTo>
                        <a:pt x="11621" y="10287"/>
                      </a:lnTo>
                      <a:lnTo>
                        <a:pt x="17335" y="6763"/>
                      </a:lnTo>
                      <a:lnTo>
                        <a:pt x="10573" y="6572"/>
                      </a:lnTo>
                      <a:lnTo>
                        <a:pt x="8954" y="0"/>
                      </a:lnTo>
                      <a:lnTo>
                        <a:pt x="6763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8" name="Freeform: Shape 2057">
                  <a:extLst>
                    <a:ext uri="{FF2B5EF4-FFF2-40B4-BE49-F238E27FC236}">
                      <a16:creationId xmlns:a16="http://schemas.microsoft.com/office/drawing/2014/main" id="{842032CB-17FE-BD5E-73E3-6295534D6BD1}"/>
                    </a:ext>
                  </a:extLst>
                </p:cNvPr>
                <p:cNvSpPr/>
                <p:nvPr/>
              </p:nvSpPr>
              <p:spPr>
                <a:xfrm>
                  <a:off x="9871987" y="2151561"/>
                  <a:ext cx="16859" cy="17525"/>
                </a:xfrm>
                <a:custGeom>
                  <a:avLst/>
                  <a:gdLst>
                    <a:gd name="connsiteX0" fmla="*/ 6763 w 16859"/>
                    <a:gd name="connsiteY0" fmla="*/ 5429 h 17525"/>
                    <a:gd name="connsiteX1" fmla="*/ 476 w 16859"/>
                    <a:gd name="connsiteY1" fmla="*/ 2857 h 17525"/>
                    <a:gd name="connsiteX2" fmla="*/ 4381 w 16859"/>
                    <a:gd name="connsiteY2" fmla="*/ 8477 h 17525"/>
                    <a:gd name="connsiteX3" fmla="*/ 0 w 16859"/>
                    <a:gd name="connsiteY3" fmla="*/ 13716 h 17525"/>
                    <a:gd name="connsiteX4" fmla="*/ 6477 w 16859"/>
                    <a:gd name="connsiteY4" fmla="*/ 11716 h 17525"/>
                    <a:gd name="connsiteX5" fmla="*/ 10096 w 16859"/>
                    <a:gd name="connsiteY5" fmla="*/ 17526 h 17525"/>
                    <a:gd name="connsiteX6" fmla="*/ 10287 w 16859"/>
                    <a:gd name="connsiteY6" fmla="*/ 10668 h 17525"/>
                    <a:gd name="connsiteX7" fmla="*/ 16859 w 16859"/>
                    <a:gd name="connsiteY7" fmla="*/ 9049 h 17525"/>
                    <a:gd name="connsiteX8" fmla="*/ 10382 w 16859"/>
                    <a:gd name="connsiteY8" fmla="*/ 6763 h 17525"/>
                    <a:gd name="connsiteX9" fmla="*/ 10954 w 16859"/>
                    <a:gd name="connsiteY9" fmla="*/ 0 h 17525"/>
                    <a:gd name="connsiteX10" fmla="*/ 6763 w 16859"/>
                    <a:gd name="connsiteY10" fmla="*/ 5429 h 17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859" h="17525">
                      <a:moveTo>
                        <a:pt x="6763" y="5429"/>
                      </a:moveTo>
                      <a:lnTo>
                        <a:pt x="476" y="2857"/>
                      </a:lnTo>
                      <a:lnTo>
                        <a:pt x="4381" y="8477"/>
                      </a:lnTo>
                      <a:lnTo>
                        <a:pt x="0" y="13716"/>
                      </a:lnTo>
                      <a:lnTo>
                        <a:pt x="6477" y="11716"/>
                      </a:lnTo>
                      <a:lnTo>
                        <a:pt x="10096" y="17526"/>
                      </a:lnTo>
                      <a:lnTo>
                        <a:pt x="10287" y="10668"/>
                      </a:lnTo>
                      <a:lnTo>
                        <a:pt x="16859" y="9049"/>
                      </a:lnTo>
                      <a:lnTo>
                        <a:pt x="10382" y="6763"/>
                      </a:lnTo>
                      <a:lnTo>
                        <a:pt x="10954" y="0"/>
                      </a:lnTo>
                      <a:lnTo>
                        <a:pt x="6763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59" name="Freeform: Shape 2058">
                  <a:extLst>
                    <a:ext uri="{FF2B5EF4-FFF2-40B4-BE49-F238E27FC236}">
                      <a16:creationId xmlns:a16="http://schemas.microsoft.com/office/drawing/2014/main" id="{AE6A797C-6C29-C92C-6466-9B1F286049BD}"/>
                    </a:ext>
                  </a:extLst>
                </p:cNvPr>
                <p:cNvSpPr/>
                <p:nvPr/>
              </p:nvSpPr>
              <p:spPr>
                <a:xfrm>
                  <a:off x="9800359" y="1821519"/>
                  <a:ext cx="17716" cy="17049"/>
                </a:xfrm>
                <a:custGeom>
                  <a:avLst/>
                  <a:gdLst>
                    <a:gd name="connsiteX0" fmla="*/ 9144 w 17716"/>
                    <a:gd name="connsiteY0" fmla="*/ 4477 h 17049"/>
                    <a:gd name="connsiteX1" fmla="*/ 3905 w 17716"/>
                    <a:gd name="connsiteY1" fmla="*/ 0 h 17049"/>
                    <a:gd name="connsiteX2" fmla="*/ 5906 w 17716"/>
                    <a:gd name="connsiteY2" fmla="*/ 6667 h 17049"/>
                    <a:gd name="connsiteX3" fmla="*/ 0 w 17716"/>
                    <a:gd name="connsiteY3" fmla="*/ 10287 h 17049"/>
                    <a:gd name="connsiteX4" fmla="*/ 6953 w 17716"/>
                    <a:gd name="connsiteY4" fmla="*/ 10382 h 17049"/>
                    <a:gd name="connsiteX5" fmla="*/ 8573 w 17716"/>
                    <a:gd name="connsiteY5" fmla="*/ 17050 h 17049"/>
                    <a:gd name="connsiteX6" fmla="*/ 10859 w 17716"/>
                    <a:gd name="connsiteY6" fmla="*/ 10573 h 17049"/>
                    <a:gd name="connsiteX7" fmla="*/ 17717 w 17716"/>
                    <a:gd name="connsiteY7" fmla="*/ 11049 h 17049"/>
                    <a:gd name="connsiteX8" fmla="*/ 12192 w 17716"/>
                    <a:gd name="connsiteY8" fmla="*/ 6953 h 17049"/>
                    <a:gd name="connsiteX9" fmla="*/ 14859 w 17716"/>
                    <a:gd name="connsiteY9" fmla="*/ 571 h 17049"/>
                    <a:gd name="connsiteX10" fmla="*/ 9144 w 17716"/>
                    <a:gd name="connsiteY10" fmla="*/ 447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7049">
                      <a:moveTo>
                        <a:pt x="9144" y="4477"/>
                      </a:moveTo>
                      <a:lnTo>
                        <a:pt x="3905" y="0"/>
                      </a:lnTo>
                      <a:lnTo>
                        <a:pt x="5906" y="6667"/>
                      </a:lnTo>
                      <a:lnTo>
                        <a:pt x="0" y="10287"/>
                      </a:lnTo>
                      <a:lnTo>
                        <a:pt x="6953" y="10382"/>
                      </a:lnTo>
                      <a:lnTo>
                        <a:pt x="8573" y="17050"/>
                      </a:lnTo>
                      <a:lnTo>
                        <a:pt x="10859" y="10573"/>
                      </a:lnTo>
                      <a:lnTo>
                        <a:pt x="17717" y="11049"/>
                      </a:lnTo>
                      <a:lnTo>
                        <a:pt x="12192" y="6953"/>
                      </a:lnTo>
                      <a:lnTo>
                        <a:pt x="14859" y="571"/>
                      </a:lnTo>
                      <a:lnTo>
                        <a:pt x="9144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0" name="Freeform: Shape 2059">
                  <a:extLst>
                    <a:ext uri="{FF2B5EF4-FFF2-40B4-BE49-F238E27FC236}">
                      <a16:creationId xmlns:a16="http://schemas.microsoft.com/office/drawing/2014/main" id="{70F2663C-E60A-D4CF-C839-C7B472CBF206}"/>
                    </a:ext>
                  </a:extLst>
                </p:cNvPr>
                <p:cNvSpPr/>
                <p:nvPr/>
              </p:nvSpPr>
              <p:spPr>
                <a:xfrm>
                  <a:off x="9824648" y="2186708"/>
                  <a:ext cx="17240" cy="17907"/>
                </a:xfrm>
                <a:custGeom>
                  <a:avLst/>
                  <a:gdLst>
                    <a:gd name="connsiteX0" fmla="*/ 10573 w 17240"/>
                    <a:gd name="connsiteY0" fmla="*/ 5906 h 17907"/>
                    <a:gd name="connsiteX1" fmla="*/ 6953 w 17240"/>
                    <a:gd name="connsiteY1" fmla="*/ 0 h 17907"/>
                    <a:gd name="connsiteX2" fmla="*/ 6763 w 17240"/>
                    <a:gd name="connsiteY2" fmla="*/ 6953 h 17907"/>
                    <a:gd name="connsiteX3" fmla="*/ 0 w 17240"/>
                    <a:gd name="connsiteY3" fmla="*/ 8668 h 17907"/>
                    <a:gd name="connsiteX4" fmla="*/ 6572 w 17240"/>
                    <a:gd name="connsiteY4" fmla="*/ 10954 h 17907"/>
                    <a:gd name="connsiteX5" fmla="*/ 6096 w 17240"/>
                    <a:gd name="connsiteY5" fmla="*/ 17907 h 17907"/>
                    <a:gd name="connsiteX6" fmla="*/ 10287 w 17240"/>
                    <a:gd name="connsiteY6" fmla="*/ 12383 h 17907"/>
                    <a:gd name="connsiteX7" fmla="*/ 16764 w 17240"/>
                    <a:gd name="connsiteY7" fmla="*/ 14954 h 17907"/>
                    <a:gd name="connsiteX8" fmla="*/ 12763 w 17240"/>
                    <a:gd name="connsiteY8" fmla="*/ 9239 h 17907"/>
                    <a:gd name="connsiteX9" fmla="*/ 17240 w 17240"/>
                    <a:gd name="connsiteY9" fmla="*/ 3905 h 17907"/>
                    <a:gd name="connsiteX10" fmla="*/ 10573 w 17240"/>
                    <a:gd name="connsiteY10" fmla="*/ 5906 h 17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7907">
                      <a:moveTo>
                        <a:pt x="10573" y="5906"/>
                      </a:moveTo>
                      <a:lnTo>
                        <a:pt x="6953" y="0"/>
                      </a:lnTo>
                      <a:lnTo>
                        <a:pt x="6763" y="6953"/>
                      </a:lnTo>
                      <a:lnTo>
                        <a:pt x="0" y="8668"/>
                      </a:lnTo>
                      <a:lnTo>
                        <a:pt x="6572" y="10954"/>
                      </a:lnTo>
                      <a:lnTo>
                        <a:pt x="6096" y="17907"/>
                      </a:lnTo>
                      <a:lnTo>
                        <a:pt x="10287" y="12383"/>
                      </a:lnTo>
                      <a:lnTo>
                        <a:pt x="16764" y="14954"/>
                      </a:lnTo>
                      <a:lnTo>
                        <a:pt x="12763" y="9239"/>
                      </a:lnTo>
                      <a:lnTo>
                        <a:pt x="17240" y="3905"/>
                      </a:lnTo>
                      <a:lnTo>
                        <a:pt x="10573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1" name="Freeform: Shape 2060">
                  <a:extLst>
                    <a:ext uri="{FF2B5EF4-FFF2-40B4-BE49-F238E27FC236}">
                      <a16:creationId xmlns:a16="http://schemas.microsoft.com/office/drawing/2014/main" id="{73E4208E-5B9D-9409-8E83-B8E3E1C8F740}"/>
                    </a:ext>
                  </a:extLst>
                </p:cNvPr>
                <p:cNvSpPr/>
                <p:nvPr/>
              </p:nvSpPr>
              <p:spPr>
                <a:xfrm>
                  <a:off x="9756354" y="1877240"/>
                  <a:ext cx="18002" cy="17335"/>
                </a:xfrm>
                <a:custGeom>
                  <a:avLst/>
                  <a:gdLst>
                    <a:gd name="connsiteX0" fmla="*/ 11049 w 18002"/>
                    <a:gd name="connsiteY0" fmla="*/ 6763 h 17335"/>
                    <a:gd name="connsiteX1" fmla="*/ 9335 w 18002"/>
                    <a:gd name="connsiteY1" fmla="*/ 0 h 17335"/>
                    <a:gd name="connsiteX2" fmla="*/ 7049 w 18002"/>
                    <a:gd name="connsiteY2" fmla="*/ 6572 h 17335"/>
                    <a:gd name="connsiteX3" fmla="*/ 0 w 18002"/>
                    <a:gd name="connsiteY3" fmla="*/ 6096 h 17335"/>
                    <a:gd name="connsiteX4" fmla="*/ 5620 w 18002"/>
                    <a:gd name="connsiteY4" fmla="*/ 10382 h 17335"/>
                    <a:gd name="connsiteX5" fmla="*/ 2953 w 18002"/>
                    <a:gd name="connsiteY5" fmla="*/ 16859 h 17335"/>
                    <a:gd name="connsiteX6" fmla="*/ 8763 w 18002"/>
                    <a:gd name="connsiteY6" fmla="*/ 12859 h 17335"/>
                    <a:gd name="connsiteX7" fmla="*/ 14097 w 18002"/>
                    <a:gd name="connsiteY7" fmla="*/ 17335 h 17335"/>
                    <a:gd name="connsiteX8" fmla="*/ 12097 w 18002"/>
                    <a:gd name="connsiteY8" fmla="*/ 10668 h 17335"/>
                    <a:gd name="connsiteX9" fmla="*/ 18002 w 18002"/>
                    <a:gd name="connsiteY9" fmla="*/ 6953 h 17335"/>
                    <a:gd name="connsiteX10" fmla="*/ 11049 w 18002"/>
                    <a:gd name="connsiteY10" fmla="*/ 6763 h 17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7335">
                      <a:moveTo>
                        <a:pt x="11049" y="6763"/>
                      </a:moveTo>
                      <a:lnTo>
                        <a:pt x="9335" y="0"/>
                      </a:lnTo>
                      <a:lnTo>
                        <a:pt x="7049" y="6572"/>
                      </a:lnTo>
                      <a:lnTo>
                        <a:pt x="0" y="6096"/>
                      </a:lnTo>
                      <a:lnTo>
                        <a:pt x="5620" y="10382"/>
                      </a:lnTo>
                      <a:lnTo>
                        <a:pt x="2953" y="16859"/>
                      </a:lnTo>
                      <a:lnTo>
                        <a:pt x="8763" y="12859"/>
                      </a:lnTo>
                      <a:lnTo>
                        <a:pt x="14097" y="17335"/>
                      </a:lnTo>
                      <a:lnTo>
                        <a:pt x="12097" y="10668"/>
                      </a:lnTo>
                      <a:lnTo>
                        <a:pt x="18002" y="6953"/>
                      </a:lnTo>
                      <a:lnTo>
                        <a:pt x="11049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2" name="Freeform: Shape 2061">
                  <a:extLst>
                    <a:ext uri="{FF2B5EF4-FFF2-40B4-BE49-F238E27FC236}">
                      <a16:creationId xmlns:a16="http://schemas.microsoft.com/office/drawing/2014/main" id="{98FAC268-5FD0-F2A0-C6A3-5841939F34CE}"/>
                    </a:ext>
                  </a:extLst>
                </p:cNvPr>
                <p:cNvSpPr/>
                <p:nvPr/>
              </p:nvSpPr>
              <p:spPr>
                <a:xfrm>
                  <a:off x="9788834" y="2197280"/>
                  <a:ext cx="17525" cy="18192"/>
                </a:xfrm>
                <a:custGeom>
                  <a:avLst/>
                  <a:gdLst>
                    <a:gd name="connsiteX0" fmla="*/ 10859 w 17525"/>
                    <a:gd name="connsiteY0" fmla="*/ 7049 h 18192"/>
                    <a:gd name="connsiteX1" fmla="*/ 11335 w 17525"/>
                    <a:gd name="connsiteY1" fmla="*/ 0 h 18192"/>
                    <a:gd name="connsiteX2" fmla="*/ 7049 w 17525"/>
                    <a:gd name="connsiteY2" fmla="*/ 5620 h 18192"/>
                    <a:gd name="connsiteX3" fmla="*/ 476 w 17525"/>
                    <a:gd name="connsiteY3" fmla="*/ 2953 h 18192"/>
                    <a:gd name="connsiteX4" fmla="*/ 4477 w 17525"/>
                    <a:gd name="connsiteY4" fmla="*/ 8858 h 18192"/>
                    <a:gd name="connsiteX5" fmla="*/ 0 w 17525"/>
                    <a:gd name="connsiteY5" fmla="*/ 14288 h 18192"/>
                    <a:gd name="connsiteX6" fmla="*/ 6763 w 17525"/>
                    <a:gd name="connsiteY6" fmla="*/ 12192 h 18192"/>
                    <a:gd name="connsiteX7" fmla="*/ 10478 w 17525"/>
                    <a:gd name="connsiteY7" fmla="*/ 18193 h 18192"/>
                    <a:gd name="connsiteX8" fmla="*/ 10668 w 17525"/>
                    <a:gd name="connsiteY8" fmla="*/ 11144 h 18192"/>
                    <a:gd name="connsiteX9" fmla="*/ 17526 w 17525"/>
                    <a:gd name="connsiteY9" fmla="*/ 9430 h 18192"/>
                    <a:gd name="connsiteX10" fmla="*/ 10859 w 17525"/>
                    <a:gd name="connsiteY10" fmla="*/ 7049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525" h="18192">
                      <a:moveTo>
                        <a:pt x="10859" y="7049"/>
                      </a:moveTo>
                      <a:lnTo>
                        <a:pt x="11335" y="0"/>
                      </a:lnTo>
                      <a:lnTo>
                        <a:pt x="7049" y="5620"/>
                      </a:lnTo>
                      <a:lnTo>
                        <a:pt x="476" y="2953"/>
                      </a:lnTo>
                      <a:lnTo>
                        <a:pt x="4477" y="8858"/>
                      </a:lnTo>
                      <a:lnTo>
                        <a:pt x="0" y="14288"/>
                      </a:lnTo>
                      <a:lnTo>
                        <a:pt x="6763" y="12192"/>
                      </a:lnTo>
                      <a:lnTo>
                        <a:pt x="10478" y="18193"/>
                      </a:lnTo>
                      <a:lnTo>
                        <a:pt x="10668" y="11144"/>
                      </a:lnTo>
                      <a:lnTo>
                        <a:pt x="17526" y="9430"/>
                      </a:lnTo>
                      <a:lnTo>
                        <a:pt x="10859" y="7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3" name="Freeform: Shape 2062">
                  <a:extLst>
                    <a:ext uri="{FF2B5EF4-FFF2-40B4-BE49-F238E27FC236}">
                      <a16:creationId xmlns:a16="http://schemas.microsoft.com/office/drawing/2014/main" id="{6E3A2C68-F77A-9006-0922-66D95771905B}"/>
                    </a:ext>
                  </a:extLst>
                </p:cNvPr>
                <p:cNvSpPr/>
                <p:nvPr/>
              </p:nvSpPr>
              <p:spPr>
                <a:xfrm>
                  <a:off x="9686345" y="1754082"/>
                  <a:ext cx="18383" cy="17716"/>
                </a:xfrm>
                <a:custGeom>
                  <a:avLst/>
                  <a:gdLst>
                    <a:gd name="connsiteX0" fmla="*/ 12668 w 18383"/>
                    <a:gd name="connsiteY0" fmla="*/ 7144 h 17716"/>
                    <a:gd name="connsiteX1" fmla="*/ 15430 w 18383"/>
                    <a:gd name="connsiteY1" fmla="*/ 572 h 17716"/>
                    <a:gd name="connsiteX2" fmla="*/ 9525 w 18383"/>
                    <a:gd name="connsiteY2" fmla="*/ 4572 h 17716"/>
                    <a:gd name="connsiteX3" fmla="*/ 4000 w 18383"/>
                    <a:gd name="connsiteY3" fmla="*/ 0 h 17716"/>
                    <a:gd name="connsiteX4" fmla="*/ 6096 w 18383"/>
                    <a:gd name="connsiteY4" fmla="*/ 6858 h 17716"/>
                    <a:gd name="connsiteX5" fmla="*/ 0 w 18383"/>
                    <a:gd name="connsiteY5" fmla="*/ 10668 h 17716"/>
                    <a:gd name="connsiteX6" fmla="*/ 7144 w 18383"/>
                    <a:gd name="connsiteY6" fmla="*/ 10763 h 17716"/>
                    <a:gd name="connsiteX7" fmla="*/ 8858 w 18383"/>
                    <a:gd name="connsiteY7" fmla="*/ 17717 h 17716"/>
                    <a:gd name="connsiteX8" fmla="*/ 11239 w 18383"/>
                    <a:gd name="connsiteY8" fmla="*/ 10954 h 17716"/>
                    <a:gd name="connsiteX9" fmla="*/ 18383 w 18383"/>
                    <a:gd name="connsiteY9" fmla="*/ 11525 h 17716"/>
                    <a:gd name="connsiteX10" fmla="*/ 12668 w 18383"/>
                    <a:gd name="connsiteY10" fmla="*/ 7144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7716">
                      <a:moveTo>
                        <a:pt x="12668" y="7144"/>
                      </a:moveTo>
                      <a:lnTo>
                        <a:pt x="15430" y="572"/>
                      </a:lnTo>
                      <a:lnTo>
                        <a:pt x="9525" y="4572"/>
                      </a:lnTo>
                      <a:lnTo>
                        <a:pt x="4000" y="0"/>
                      </a:lnTo>
                      <a:lnTo>
                        <a:pt x="6096" y="6858"/>
                      </a:lnTo>
                      <a:lnTo>
                        <a:pt x="0" y="10668"/>
                      </a:lnTo>
                      <a:lnTo>
                        <a:pt x="7144" y="10763"/>
                      </a:lnTo>
                      <a:lnTo>
                        <a:pt x="8858" y="17717"/>
                      </a:lnTo>
                      <a:lnTo>
                        <a:pt x="11239" y="10954"/>
                      </a:lnTo>
                      <a:lnTo>
                        <a:pt x="18383" y="11525"/>
                      </a:lnTo>
                      <a:lnTo>
                        <a:pt x="12668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4" name="Freeform: Shape 2063">
                  <a:extLst>
                    <a:ext uri="{FF2B5EF4-FFF2-40B4-BE49-F238E27FC236}">
                      <a16:creationId xmlns:a16="http://schemas.microsoft.com/office/drawing/2014/main" id="{1397BDCC-5047-1EF6-5F8F-251F6F3976C1}"/>
                    </a:ext>
                  </a:extLst>
                </p:cNvPr>
                <p:cNvSpPr/>
                <p:nvPr/>
              </p:nvSpPr>
              <p:spPr>
                <a:xfrm>
                  <a:off x="9647769" y="1660071"/>
                  <a:ext cx="17907" cy="18573"/>
                </a:xfrm>
                <a:custGeom>
                  <a:avLst/>
                  <a:gdLst>
                    <a:gd name="connsiteX0" fmla="*/ 13240 w 17907"/>
                    <a:gd name="connsiteY0" fmla="*/ 9620 h 18573"/>
                    <a:gd name="connsiteX1" fmla="*/ 17907 w 17907"/>
                    <a:gd name="connsiteY1" fmla="*/ 4096 h 18573"/>
                    <a:gd name="connsiteX2" fmla="*/ 10954 w 17907"/>
                    <a:gd name="connsiteY2" fmla="*/ 6191 h 18573"/>
                    <a:gd name="connsiteX3" fmla="*/ 7144 w 17907"/>
                    <a:gd name="connsiteY3" fmla="*/ 0 h 18573"/>
                    <a:gd name="connsiteX4" fmla="*/ 6953 w 17907"/>
                    <a:gd name="connsiteY4" fmla="*/ 7239 h 18573"/>
                    <a:gd name="connsiteX5" fmla="*/ 0 w 17907"/>
                    <a:gd name="connsiteY5" fmla="*/ 9049 h 18573"/>
                    <a:gd name="connsiteX6" fmla="*/ 6763 w 17907"/>
                    <a:gd name="connsiteY6" fmla="*/ 11430 h 18573"/>
                    <a:gd name="connsiteX7" fmla="*/ 6287 w 17907"/>
                    <a:gd name="connsiteY7" fmla="*/ 18574 h 18573"/>
                    <a:gd name="connsiteX8" fmla="*/ 10668 w 17907"/>
                    <a:gd name="connsiteY8" fmla="*/ 12859 h 18573"/>
                    <a:gd name="connsiteX9" fmla="*/ 17336 w 17907"/>
                    <a:gd name="connsiteY9" fmla="*/ 15526 h 18573"/>
                    <a:gd name="connsiteX10" fmla="*/ 13240 w 17907"/>
                    <a:gd name="connsiteY10" fmla="*/ 9620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7" h="18573">
                      <a:moveTo>
                        <a:pt x="13240" y="9620"/>
                      </a:moveTo>
                      <a:lnTo>
                        <a:pt x="17907" y="4096"/>
                      </a:lnTo>
                      <a:lnTo>
                        <a:pt x="10954" y="6191"/>
                      </a:lnTo>
                      <a:lnTo>
                        <a:pt x="7144" y="0"/>
                      </a:lnTo>
                      <a:lnTo>
                        <a:pt x="6953" y="7239"/>
                      </a:lnTo>
                      <a:lnTo>
                        <a:pt x="0" y="9049"/>
                      </a:lnTo>
                      <a:lnTo>
                        <a:pt x="6763" y="11430"/>
                      </a:lnTo>
                      <a:lnTo>
                        <a:pt x="6287" y="18574"/>
                      </a:lnTo>
                      <a:lnTo>
                        <a:pt x="10668" y="12859"/>
                      </a:lnTo>
                      <a:lnTo>
                        <a:pt x="17336" y="15526"/>
                      </a:lnTo>
                      <a:lnTo>
                        <a:pt x="1324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5" name="Freeform: Shape 2064">
                  <a:extLst>
                    <a:ext uri="{FF2B5EF4-FFF2-40B4-BE49-F238E27FC236}">
                      <a16:creationId xmlns:a16="http://schemas.microsoft.com/office/drawing/2014/main" id="{10F3F757-571E-06ED-A7F8-D5F2FFF017C5}"/>
                    </a:ext>
                  </a:extLst>
                </p:cNvPr>
                <p:cNvSpPr/>
                <p:nvPr/>
              </p:nvSpPr>
              <p:spPr>
                <a:xfrm>
                  <a:off x="9663104" y="2312724"/>
                  <a:ext cx="18287" cy="18859"/>
                </a:xfrm>
                <a:custGeom>
                  <a:avLst/>
                  <a:gdLst>
                    <a:gd name="connsiteX0" fmla="*/ 11144 w 18287"/>
                    <a:gd name="connsiteY0" fmla="*/ 11525 h 18859"/>
                    <a:gd name="connsiteX1" fmla="*/ 18288 w 18287"/>
                    <a:gd name="connsiteY1" fmla="*/ 9715 h 18859"/>
                    <a:gd name="connsiteX2" fmla="*/ 11335 w 18287"/>
                    <a:gd name="connsiteY2" fmla="*/ 7334 h 18859"/>
                    <a:gd name="connsiteX3" fmla="*/ 11811 w 18287"/>
                    <a:gd name="connsiteY3" fmla="*/ 0 h 18859"/>
                    <a:gd name="connsiteX4" fmla="*/ 7334 w 18287"/>
                    <a:gd name="connsiteY4" fmla="*/ 5810 h 18859"/>
                    <a:gd name="connsiteX5" fmla="*/ 571 w 18287"/>
                    <a:gd name="connsiteY5" fmla="*/ 3048 h 18859"/>
                    <a:gd name="connsiteX6" fmla="*/ 4763 w 18287"/>
                    <a:gd name="connsiteY6" fmla="*/ 9144 h 18859"/>
                    <a:gd name="connsiteX7" fmla="*/ 0 w 18287"/>
                    <a:gd name="connsiteY7" fmla="*/ 14764 h 18859"/>
                    <a:gd name="connsiteX8" fmla="*/ 7048 w 18287"/>
                    <a:gd name="connsiteY8" fmla="*/ 12668 h 18859"/>
                    <a:gd name="connsiteX9" fmla="*/ 10954 w 18287"/>
                    <a:gd name="connsiteY9" fmla="*/ 18859 h 18859"/>
                    <a:gd name="connsiteX10" fmla="*/ 11144 w 18287"/>
                    <a:gd name="connsiteY10" fmla="*/ 11525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7" h="18859">
                      <a:moveTo>
                        <a:pt x="11144" y="11525"/>
                      </a:moveTo>
                      <a:lnTo>
                        <a:pt x="18288" y="9715"/>
                      </a:lnTo>
                      <a:lnTo>
                        <a:pt x="11335" y="7334"/>
                      </a:lnTo>
                      <a:lnTo>
                        <a:pt x="11811" y="0"/>
                      </a:lnTo>
                      <a:lnTo>
                        <a:pt x="7334" y="5810"/>
                      </a:lnTo>
                      <a:lnTo>
                        <a:pt x="571" y="3048"/>
                      </a:lnTo>
                      <a:lnTo>
                        <a:pt x="4763" y="9144"/>
                      </a:lnTo>
                      <a:lnTo>
                        <a:pt x="0" y="14764"/>
                      </a:lnTo>
                      <a:lnTo>
                        <a:pt x="7048" y="12668"/>
                      </a:lnTo>
                      <a:lnTo>
                        <a:pt x="10954" y="18859"/>
                      </a:lnTo>
                      <a:lnTo>
                        <a:pt x="11144" y="11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6" name="Freeform: Shape 2065">
                  <a:extLst>
                    <a:ext uri="{FF2B5EF4-FFF2-40B4-BE49-F238E27FC236}">
                      <a16:creationId xmlns:a16="http://schemas.microsoft.com/office/drawing/2014/main" id="{AE846526-565A-1488-74AD-DD1B760FAF28}"/>
                    </a:ext>
                  </a:extLst>
                </p:cNvPr>
                <p:cNvSpPr/>
                <p:nvPr/>
              </p:nvSpPr>
              <p:spPr>
                <a:xfrm>
                  <a:off x="9576617" y="1721316"/>
                  <a:ext cx="19145" cy="18478"/>
                </a:xfrm>
                <a:custGeom>
                  <a:avLst/>
                  <a:gdLst>
                    <a:gd name="connsiteX0" fmla="*/ 11716 w 19145"/>
                    <a:gd name="connsiteY0" fmla="*/ 11430 h 18478"/>
                    <a:gd name="connsiteX1" fmla="*/ 19145 w 19145"/>
                    <a:gd name="connsiteY1" fmla="*/ 11906 h 18478"/>
                    <a:gd name="connsiteX2" fmla="*/ 13240 w 19145"/>
                    <a:gd name="connsiteY2" fmla="*/ 7429 h 18478"/>
                    <a:gd name="connsiteX3" fmla="*/ 16002 w 19145"/>
                    <a:gd name="connsiteY3" fmla="*/ 476 h 18478"/>
                    <a:gd name="connsiteX4" fmla="*/ 9906 w 19145"/>
                    <a:gd name="connsiteY4" fmla="*/ 4763 h 18478"/>
                    <a:gd name="connsiteX5" fmla="*/ 4191 w 19145"/>
                    <a:gd name="connsiteY5" fmla="*/ 0 h 18478"/>
                    <a:gd name="connsiteX6" fmla="*/ 6382 w 19145"/>
                    <a:gd name="connsiteY6" fmla="*/ 7144 h 18478"/>
                    <a:gd name="connsiteX7" fmla="*/ 0 w 19145"/>
                    <a:gd name="connsiteY7" fmla="*/ 11049 h 18478"/>
                    <a:gd name="connsiteX8" fmla="*/ 7525 w 19145"/>
                    <a:gd name="connsiteY8" fmla="*/ 11240 h 18478"/>
                    <a:gd name="connsiteX9" fmla="*/ 9239 w 19145"/>
                    <a:gd name="connsiteY9" fmla="*/ 18478 h 18478"/>
                    <a:gd name="connsiteX10" fmla="*/ 11716 w 19145"/>
                    <a:gd name="connsiteY10" fmla="*/ 11430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8478">
                      <a:moveTo>
                        <a:pt x="11716" y="11430"/>
                      </a:moveTo>
                      <a:lnTo>
                        <a:pt x="19145" y="11906"/>
                      </a:lnTo>
                      <a:lnTo>
                        <a:pt x="13240" y="7429"/>
                      </a:lnTo>
                      <a:lnTo>
                        <a:pt x="16002" y="476"/>
                      </a:lnTo>
                      <a:lnTo>
                        <a:pt x="9906" y="4763"/>
                      </a:lnTo>
                      <a:lnTo>
                        <a:pt x="4191" y="0"/>
                      </a:lnTo>
                      <a:lnTo>
                        <a:pt x="6382" y="7144"/>
                      </a:lnTo>
                      <a:lnTo>
                        <a:pt x="0" y="11049"/>
                      </a:lnTo>
                      <a:lnTo>
                        <a:pt x="7525" y="11240"/>
                      </a:lnTo>
                      <a:lnTo>
                        <a:pt x="9239" y="18478"/>
                      </a:lnTo>
                      <a:lnTo>
                        <a:pt x="11716" y="11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7" name="Freeform: Shape 2066">
                  <a:extLst>
                    <a:ext uri="{FF2B5EF4-FFF2-40B4-BE49-F238E27FC236}">
                      <a16:creationId xmlns:a16="http://schemas.microsoft.com/office/drawing/2014/main" id="{EA23D6B4-0CE6-566F-6B03-D6974B9764F1}"/>
                    </a:ext>
                  </a:extLst>
                </p:cNvPr>
                <p:cNvSpPr/>
                <p:nvPr/>
              </p:nvSpPr>
              <p:spPr>
                <a:xfrm>
                  <a:off x="9543851" y="1602730"/>
                  <a:ext cx="19526" cy="18859"/>
                </a:xfrm>
                <a:custGeom>
                  <a:avLst/>
                  <a:gdLst>
                    <a:gd name="connsiteX0" fmla="*/ 9430 w 19526"/>
                    <a:gd name="connsiteY0" fmla="*/ 14002 h 18859"/>
                    <a:gd name="connsiteX1" fmla="*/ 15240 w 19526"/>
                    <a:gd name="connsiteY1" fmla="*/ 18859 h 18859"/>
                    <a:gd name="connsiteX2" fmla="*/ 13049 w 19526"/>
                    <a:gd name="connsiteY2" fmla="*/ 11621 h 18859"/>
                    <a:gd name="connsiteX3" fmla="*/ 19526 w 19526"/>
                    <a:gd name="connsiteY3" fmla="*/ 7525 h 18859"/>
                    <a:gd name="connsiteX4" fmla="*/ 11906 w 19526"/>
                    <a:gd name="connsiteY4" fmla="*/ 7429 h 18859"/>
                    <a:gd name="connsiteX5" fmla="*/ 10096 w 19526"/>
                    <a:gd name="connsiteY5" fmla="*/ 0 h 18859"/>
                    <a:gd name="connsiteX6" fmla="*/ 7620 w 19526"/>
                    <a:gd name="connsiteY6" fmla="*/ 7144 h 18859"/>
                    <a:gd name="connsiteX7" fmla="*/ 0 w 19526"/>
                    <a:gd name="connsiteY7" fmla="*/ 6668 h 18859"/>
                    <a:gd name="connsiteX8" fmla="*/ 6096 w 19526"/>
                    <a:gd name="connsiteY8" fmla="*/ 11240 h 18859"/>
                    <a:gd name="connsiteX9" fmla="*/ 3238 w 19526"/>
                    <a:gd name="connsiteY9" fmla="*/ 18288 h 18859"/>
                    <a:gd name="connsiteX10" fmla="*/ 9430 w 19526"/>
                    <a:gd name="connsiteY10" fmla="*/ 14002 h 1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18859">
                      <a:moveTo>
                        <a:pt x="9430" y="14002"/>
                      </a:moveTo>
                      <a:lnTo>
                        <a:pt x="15240" y="18859"/>
                      </a:lnTo>
                      <a:lnTo>
                        <a:pt x="13049" y="11621"/>
                      </a:lnTo>
                      <a:lnTo>
                        <a:pt x="19526" y="7525"/>
                      </a:lnTo>
                      <a:lnTo>
                        <a:pt x="11906" y="7429"/>
                      </a:lnTo>
                      <a:lnTo>
                        <a:pt x="10096" y="0"/>
                      </a:lnTo>
                      <a:lnTo>
                        <a:pt x="7620" y="7144"/>
                      </a:lnTo>
                      <a:lnTo>
                        <a:pt x="0" y="6668"/>
                      </a:lnTo>
                      <a:lnTo>
                        <a:pt x="6096" y="11240"/>
                      </a:lnTo>
                      <a:lnTo>
                        <a:pt x="3238" y="18288"/>
                      </a:lnTo>
                      <a:lnTo>
                        <a:pt x="9430" y="14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8" name="Freeform: Shape 2067">
                  <a:extLst>
                    <a:ext uri="{FF2B5EF4-FFF2-40B4-BE49-F238E27FC236}">
                      <a16:creationId xmlns:a16="http://schemas.microsoft.com/office/drawing/2014/main" id="{BF0A9E5F-FE26-95B2-070F-764066FEE369}"/>
                    </a:ext>
                  </a:extLst>
                </p:cNvPr>
                <p:cNvSpPr/>
                <p:nvPr/>
              </p:nvSpPr>
              <p:spPr>
                <a:xfrm>
                  <a:off x="9521562" y="1882384"/>
                  <a:ext cx="19050" cy="19716"/>
                </a:xfrm>
                <a:custGeom>
                  <a:avLst/>
                  <a:gdLst>
                    <a:gd name="connsiteX0" fmla="*/ 7334 w 19050"/>
                    <a:gd name="connsiteY0" fmla="*/ 13240 h 19716"/>
                    <a:gd name="connsiteX1" fmla="*/ 11430 w 19050"/>
                    <a:gd name="connsiteY1" fmla="*/ 19717 h 19716"/>
                    <a:gd name="connsiteX2" fmla="*/ 11525 w 19050"/>
                    <a:gd name="connsiteY2" fmla="*/ 12002 h 19716"/>
                    <a:gd name="connsiteX3" fmla="*/ 19050 w 19050"/>
                    <a:gd name="connsiteY3" fmla="*/ 10192 h 19716"/>
                    <a:gd name="connsiteX4" fmla="*/ 11811 w 19050"/>
                    <a:gd name="connsiteY4" fmla="*/ 7715 h 19716"/>
                    <a:gd name="connsiteX5" fmla="*/ 12287 w 19050"/>
                    <a:gd name="connsiteY5" fmla="*/ 0 h 19716"/>
                    <a:gd name="connsiteX6" fmla="*/ 7715 w 19050"/>
                    <a:gd name="connsiteY6" fmla="*/ 6096 h 19716"/>
                    <a:gd name="connsiteX7" fmla="*/ 571 w 19050"/>
                    <a:gd name="connsiteY7" fmla="*/ 3238 h 19716"/>
                    <a:gd name="connsiteX8" fmla="*/ 4953 w 19050"/>
                    <a:gd name="connsiteY8" fmla="*/ 9525 h 19716"/>
                    <a:gd name="connsiteX9" fmla="*/ 0 w 19050"/>
                    <a:gd name="connsiteY9" fmla="*/ 15431 h 19716"/>
                    <a:gd name="connsiteX10" fmla="*/ 7334 w 19050"/>
                    <a:gd name="connsiteY10" fmla="*/ 13240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0" h="19716">
                      <a:moveTo>
                        <a:pt x="7334" y="13240"/>
                      </a:moveTo>
                      <a:lnTo>
                        <a:pt x="11430" y="19717"/>
                      </a:lnTo>
                      <a:lnTo>
                        <a:pt x="11525" y="12002"/>
                      </a:lnTo>
                      <a:lnTo>
                        <a:pt x="19050" y="10192"/>
                      </a:lnTo>
                      <a:lnTo>
                        <a:pt x="11811" y="7715"/>
                      </a:lnTo>
                      <a:lnTo>
                        <a:pt x="12287" y="0"/>
                      </a:lnTo>
                      <a:lnTo>
                        <a:pt x="7715" y="6096"/>
                      </a:lnTo>
                      <a:lnTo>
                        <a:pt x="571" y="3238"/>
                      </a:lnTo>
                      <a:lnTo>
                        <a:pt x="4953" y="9525"/>
                      </a:lnTo>
                      <a:lnTo>
                        <a:pt x="0" y="15431"/>
                      </a:lnTo>
                      <a:lnTo>
                        <a:pt x="7334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69" name="Freeform: Shape 2068">
                  <a:extLst>
                    <a:ext uri="{FF2B5EF4-FFF2-40B4-BE49-F238E27FC236}">
                      <a16:creationId xmlns:a16="http://schemas.microsoft.com/office/drawing/2014/main" id="{22C466BE-1E38-7853-9F01-8B791504C57B}"/>
                    </a:ext>
                  </a:extLst>
                </p:cNvPr>
                <p:cNvSpPr/>
                <p:nvPr/>
              </p:nvSpPr>
              <p:spPr>
                <a:xfrm>
                  <a:off x="9536231" y="2175373"/>
                  <a:ext cx="19907" cy="19240"/>
                </a:xfrm>
                <a:custGeom>
                  <a:avLst/>
                  <a:gdLst>
                    <a:gd name="connsiteX0" fmla="*/ 7811 w 19907"/>
                    <a:gd name="connsiteY0" fmla="*/ 11716 h 19240"/>
                    <a:gd name="connsiteX1" fmla="*/ 9620 w 19907"/>
                    <a:gd name="connsiteY1" fmla="*/ 19240 h 19240"/>
                    <a:gd name="connsiteX2" fmla="*/ 12192 w 19907"/>
                    <a:gd name="connsiteY2" fmla="*/ 11906 h 19240"/>
                    <a:gd name="connsiteX3" fmla="*/ 19907 w 19907"/>
                    <a:gd name="connsiteY3" fmla="*/ 12478 h 19240"/>
                    <a:gd name="connsiteX4" fmla="*/ 13811 w 19907"/>
                    <a:gd name="connsiteY4" fmla="*/ 7810 h 19240"/>
                    <a:gd name="connsiteX5" fmla="*/ 16669 w 19907"/>
                    <a:gd name="connsiteY5" fmla="*/ 571 h 19240"/>
                    <a:gd name="connsiteX6" fmla="*/ 10287 w 19907"/>
                    <a:gd name="connsiteY6" fmla="*/ 5048 h 19240"/>
                    <a:gd name="connsiteX7" fmla="*/ 4381 w 19907"/>
                    <a:gd name="connsiteY7" fmla="*/ 0 h 19240"/>
                    <a:gd name="connsiteX8" fmla="*/ 6667 w 19907"/>
                    <a:gd name="connsiteY8" fmla="*/ 7429 h 19240"/>
                    <a:gd name="connsiteX9" fmla="*/ 0 w 19907"/>
                    <a:gd name="connsiteY9" fmla="*/ 11525 h 19240"/>
                    <a:gd name="connsiteX10" fmla="*/ 7811 w 19907"/>
                    <a:gd name="connsiteY10" fmla="*/ 11716 h 1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19240">
                      <a:moveTo>
                        <a:pt x="7811" y="11716"/>
                      </a:moveTo>
                      <a:lnTo>
                        <a:pt x="9620" y="19240"/>
                      </a:lnTo>
                      <a:lnTo>
                        <a:pt x="12192" y="11906"/>
                      </a:lnTo>
                      <a:lnTo>
                        <a:pt x="19907" y="12478"/>
                      </a:lnTo>
                      <a:lnTo>
                        <a:pt x="13811" y="7810"/>
                      </a:lnTo>
                      <a:lnTo>
                        <a:pt x="16669" y="571"/>
                      </a:lnTo>
                      <a:lnTo>
                        <a:pt x="10287" y="5048"/>
                      </a:lnTo>
                      <a:lnTo>
                        <a:pt x="4381" y="0"/>
                      </a:lnTo>
                      <a:lnTo>
                        <a:pt x="6667" y="7429"/>
                      </a:lnTo>
                      <a:lnTo>
                        <a:pt x="0" y="11525"/>
                      </a:lnTo>
                      <a:lnTo>
                        <a:pt x="7811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0" name="Freeform: Shape 2069">
                  <a:extLst>
                    <a:ext uri="{FF2B5EF4-FFF2-40B4-BE49-F238E27FC236}">
                      <a16:creationId xmlns:a16="http://schemas.microsoft.com/office/drawing/2014/main" id="{19250876-FBEF-9D41-C4D8-7750F59A210F}"/>
                    </a:ext>
                  </a:extLst>
                </p:cNvPr>
                <p:cNvSpPr/>
                <p:nvPr/>
              </p:nvSpPr>
              <p:spPr>
                <a:xfrm>
                  <a:off x="9474509" y="1920484"/>
                  <a:ext cx="19431" cy="20193"/>
                </a:xfrm>
                <a:custGeom>
                  <a:avLst/>
                  <a:gdLst>
                    <a:gd name="connsiteX0" fmla="*/ 7334 w 19431"/>
                    <a:gd name="connsiteY0" fmla="*/ 12287 h 20193"/>
                    <a:gd name="connsiteX1" fmla="*/ 6763 w 19431"/>
                    <a:gd name="connsiteY1" fmla="*/ 20193 h 20193"/>
                    <a:gd name="connsiteX2" fmla="*/ 11525 w 19431"/>
                    <a:gd name="connsiteY2" fmla="*/ 13906 h 20193"/>
                    <a:gd name="connsiteX3" fmla="*/ 18860 w 19431"/>
                    <a:gd name="connsiteY3" fmla="*/ 16859 h 20193"/>
                    <a:gd name="connsiteX4" fmla="*/ 14383 w 19431"/>
                    <a:gd name="connsiteY4" fmla="*/ 10382 h 20193"/>
                    <a:gd name="connsiteX5" fmla="*/ 19431 w 19431"/>
                    <a:gd name="connsiteY5" fmla="*/ 4381 h 20193"/>
                    <a:gd name="connsiteX6" fmla="*/ 11906 w 19431"/>
                    <a:gd name="connsiteY6" fmla="*/ 6667 h 20193"/>
                    <a:gd name="connsiteX7" fmla="*/ 7715 w 19431"/>
                    <a:gd name="connsiteY7" fmla="*/ 0 h 20193"/>
                    <a:gd name="connsiteX8" fmla="*/ 7620 w 19431"/>
                    <a:gd name="connsiteY8" fmla="*/ 7906 h 20193"/>
                    <a:gd name="connsiteX9" fmla="*/ 0 w 19431"/>
                    <a:gd name="connsiteY9" fmla="*/ 9715 h 20193"/>
                    <a:gd name="connsiteX10" fmla="*/ 7334 w 19431"/>
                    <a:gd name="connsiteY10" fmla="*/ 12287 h 2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1" h="20193">
                      <a:moveTo>
                        <a:pt x="7334" y="12287"/>
                      </a:moveTo>
                      <a:lnTo>
                        <a:pt x="6763" y="20193"/>
                      </a:lnTo>
                      <a:lnTo>
                        <a:pt x="11525" y="13906"/>
                      </a:lnTo>
                      <a:lnTo>
                        <a:pt x="18860" y="16859"/>
                      </a:lnTo>
                      <a:lnTo>
                        <a:pt x="14383" y="10382"/>
                      </a:lnTo>
                      <a:lnTo>
                        <a:pt x="19431" y="4381"/>
                      </a:lnTo>
                      <a:lnTo>
                        <a:pt x="11906" y="6667"/>
                      </a:lnTo>
                      <a:lnTo>
                        <a:pt x="7715" y="0"/>
                      </a:lnTo>
                      <a:lnTo>
                        <a:pt x="7620" y="7906"/>
                      </a:lnTo>
                      <a:lnTo>
                        <a:pt x="0" y="9715"/>
                      </a:lnTo>
                      <a:lnTo>
                        <a:pt x="7334" y="12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1" name="Freeform: Shape 2070">
                  <a:extLst>
                    <a:ext uri="{FF2B5EF4-FFF2-40B4-BE49-F238E27FC236}">
                      <a16:creationId xmlns:a16="http://schemas.microsoft.com/office/drawing/2014/main" id="{42664F82-F7BB-1285-4EF8-B7B802C82CB0}"/>
                    </a:ext>
                  </a:extLst>
                </p:cNvPr>
                <p:cNvSpPr/>
                <p:nvPr/>
              </p:nvSpPr>
              <p:spPr>
                <a:xfrm>
                  <a:off x="9532230" y="2526655"/>
                  <a:ext cx="20288" cy="19621"/>
                </a:xfrm>
                <a:custGeom>
                  <a:avLst/>
                  <a:gdLst>
                    <a:gd name="connsiteX0" fmla="*/ 6287 w 20288"/>
                    <a:gd name="connsiteY0" fmla="*/ 11716 h 19621"/>
                    <a:gd name="connsiteX1" fmla="*/ 3334 w 20288"/>
                    <a:gd name="connsiteY1" fmla="*/ 19050 h 19621"/>
                    <a:gd name="connsiteX2" fmla="*/ 9811 w 20288"/>
                    <a:gd name="connsiteY2" fmla="*/ 14478 h 19621"/>
                    <a:gd name="connsiteX3" fmla="*/ 15907 w 20288"/>
                    <a:gd name="connsiteY3" fmla="*/ 19621 h 19621"/>
                    <a:gd name="connsiteX4" fmla="*/ 13621 w 20288"/>
                    <a:gd name="connsiteY4" fmla="*/ 12001 h 19621"/>
                    <a:gd name="connsiteX5" fmla="*/ 20288 w 20288"/>
                    <a:gd name="connsiteY5" fmla="*/ 7906 h 19621"/>
                    <a:gd name="connsiteX6" fmla="*/ 12383 w 20288"/>
                    <a:gd name="connsiteY6" fmla="*/ 7715 h 19621"/>
                    <a:gd name="connsiteX7" fmla="*/ 10478 w 20288"/>
                    <a:gd name="connsiteY7" fmla="*/ 0 h 19621"/>
                    <a:gd name="connsiteX8" fmla="*/ 7906 w 20288"/>
                    <a:gd name="connsiteY8" fmla="*/ 7525 h 19621"/>
                    <a:gd name="connsiteX9" fmla="*/ 0 w 20288"/>
                    <a:gd name="connsiteY9" fmla="*/ 6953 h 19621"/>
                    <a:gd name="connsiteX10" fmla="*/ 6287 w 20288"/>
                    <a:gd name="connsiteY10" fmla="*/ 11716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19621">
                      <a:moveTo>
                        <a:pt x="6287" y="11716"/>
                      </a:moveTo>
                      <a:lnTo>
                        <a:pt x="3334" y="19050"/>
                      </a:lnTo>
                      <a:lnTo>
                        <a:pt x="9811" y="14478"/>
                      </a:lnTo>
                      <a:lnTo>
                        <a:pt x="15907" y="19621"/>
                      </a:lnTo>
                      <a:lnTo>
                        <a:pt x="13621" y="12001"/>
                      </a:lnTo>
                      <a:lnTo>
                        <a:pt x="20288" y="7906"/>
                      </a:lnTo>
                      <a:lnTo>
                        <a:pt x="12383" y="7715"/>
                      </a:lnTo>
                      <a:lnTo>
                        <a:pt x="10478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287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2" name="Freeform: Shape 2071">
                  <a:extLst>
                    <a:ext uri="{FF2B5EF4-FFF2-40B4-BE49-F238E27FC236}">
                      <a16:creationId xmlns:a16="http://schemas.microsoft.com/office/drawing/2014/main" id="{78CE93F1-F544-5229-CA05-5ABA029B11CC}"/>
                    </a:ext>
                  </a:extLst>
                </p:cNvPr>
                <p:cNvSpPr/>
                <p:nvPr/>
              </p:nvSpPr>
              <p:spPr>
                <a:xfrm>
                  <a:off x="9451935" y="2312914"/>
                  <a:ext cx="20764" cy="20002"/>
                </a:xfrm>
                <a:custGeom>
                  <a:avLst/>
                  <a:gdLst>
                    <a:gd name="connsiteX0" fmla="*/ 6858 w 20764"/>
                    <a:gd name="connsiteY0" fmla="*/ 7715 h 20002"/>
                    <a:gd name="connsiteX1" fmla="*/ 0 w 20764"/>
                    <a:gd name="connsiteY1" fmla="*/ 12002 h 20002"/>
                    <a:gd name="connsiteX2" fmla="*/ 8096 w 20764"/>
                    <a:gd name="connsiteY2" fmla="*/ 12192 h 20002"/>
                    <a:gd name="connsiteX3" fmla="*/ 10001 w 20764"/>
                    <a:gd name="connsiteY3" fmla="*/ 20003 h 20002"/>
                    <a:gd name="connsiteX4" fmla="*/ 12668 w 20764"/>
                    <a:gd name="connsiteY4" fmla="*/ 12383 h 20002"/>
                    <a:gd name="connsiteX5" fmla="*/ 20764 w 20764"/>
                    <a:gd name="connsiteY5" fmla="*/ 12954 h 20002"/>
                    <a:gd name="connsiteX6" fmla="*/ 14288 w 20764"/>
                    <a:gd name="connsiteY6" fmla="*/ 8096 h 20002"/>
                    <a:gd name="connsiteX7" fmla="*/ 17336 w 20764"/>
                    <a:gd name="connsiteY7" fmla="*/ 572 h 20002"/>
                    <a:gd name="connsiteX8" fmla="*/ 10668 w 20764"/>
                    <a:gd name="connsiteY8" fmla="*/ 5144 h 20002"/>
                    <a:gd name="connsiteX9" fmla="*/ 4477 w 20764"/>
                    <a:gd name="connsiteY9" fmla="*/ 0 h 20002"/>
                    <a:gd name="connsiteX10" fmla="*/ 6858 w 20764"/>
                    <a:gd name="connsiteY10" fmla="*/ 7715 h 20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764" h="20002">
                      <a:moveTo>
                        <a:pt x="6858" y="7715"/>
                      </a:moveTo>
                      <a:lnTo>
                        <a:pt x="0" y="12002"/>
                      </a:lnTo>
                      <a:lnTo>
                        <a:pt x="8096" y="12192"/>
                      </a:lnTo>
                      <a:lnTo>
                        <a:pt x="10001" y="20003"/>
                      </a:lnTo>
                      <a:lnTo>
                        <a:pt x="12668" y="12383"/>
                      </a:lnTo>
                      <a:lnTo>
                        <a:pt x="20764" y="12954"/>
                      </a:lnTo>
                      <a:lnTo>
                        <a:pt x="14288" y="8096"/>
                      </a:lnTo>
                      <a:lnTo>
                        <a:pt x="17336" y="572"/>
                      </a:lnTo>
                      <a:lnTo>
                        <a:pt x="10668" y="5144"/>
                      </a:lnTo>
                      <a:lnTo>
                        <a:pt x="4477" y="0"/>
                      </a:lnTo>
                      <a:lnTo>
                        <a:pt x="6858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3" name="Freeform: Shape 2072">
                  <a:extLst>
                    <a:ext uri="{FF2B5EF4-FFF2-40B4-BE49-F238E27FC236}">
                      <a16:creationId xmlns:a16="http://schemas.microsoft.com/office/drawing/2014/main" id="{3D114DDE-6982-DCAD-5D01-28325A6A904B}"/>
                    </a:ext>
                  </a:extLst>
                </p:cNvPr>
                <p:cNvSpPr/>
                <p:nvPr/>
              </p:nvSpPr>
              <p:spPr>
                <a:xfrm>
                  <a:off x="9468318" y="2433881"/>
                  <a:ext cx="20192" cy="20955"/>
                </a:xfrm>
                <a:custGeom>
                  <a:avLst/>
                  <a:gdLst>
                    <a:gd name="connsiteX0" fmla="*/ 7906 w 20192"/>
                    <a:gd name="connsiteY0" fmla="*/ 8192 h 20955"/>
                    <a:gd name="connsiteX1" fmla="*/ 0 w 20192"/>
                    <a:gd name="connsiteY1" fmla="*/ 10097 h 20955"/>
                    <a:gd name="connsiteX2" fmla="*/ 7715 w 20192"/>
                    <a:gd name="connsiteY2" fmla="*/ 12859 h 20955"/>
                    <a:gd name="connsiteX3" fmla="*/ 7048 w 20192"/>
                    <a:gd name="connsiteY3" fmla="*/ 20955 h 20955"/>
                    <a:gd name="connsiteX4" fmla="*/ 12002 w 20192"/>
                    <a:gd name="connsiteY4" fmla="*/ 14478 h 20955"/>
                    <a:gd name="connsiteX5" fmla="*/ 19621 w 20192"/>
                    <a:gd name="connsiteY5" fmla="*/ 17526 h 20955"/>
                    <a:gd name="connsiteX6" fmla="*/ 14954 w 20192"/>
                    <a:gd name="connsiteY6" fmla="*/ 10858 h 20955"/>
                    <a:gd name="connsiteX7" fmla="*/ 20193 w 20192"/>
                    <a:gd name="connsiteY7" fmla="*/ 4572 h 20955"/>
                    <a:gd name="connsiteX8" fmla="*/ 12382 w 20192"/>
                    <a:gd name="connsiteY8" fmla="*/ 6953 h 20955"/>
                    <a:gd name="connsiteX9" fmla="*/ 8096 w 20192"/>
                    <a:gd name="connsiteY9" fmla="*/ 0 h 20955"/>
                    <a:gd name="connsiteX10" fmla="*/ 7906 w 20192"/>
                    <a:gd name="connsiteY10" fmla="*/ 8192 h 2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192" h="20955">
                      <a:moveTo>
                        <a:pt x="7906" y="8192"/>
                      </a:moveTo>
                      <a:lnTo>
                        <a:pt x="0" y="10097"/>
                      </a:lnTo>
                      <a:lnTo>
                        <a:pt x="7715" y="12859"/>
                      </a:lnTo>
                      <a:lnTo>
                        <a:pt x="7048" y="20955"/>
                      </a:lnTo>
                      <a:lnTo>
                        <a:pt x="12002" y="14478"/>
                      </a:lnTo>
                      <a:lnTo>
                        <a:pt x="19621" y="17526"/>
                      </a:lnTo>
                      <a:lnTo>
                        <a:pt x="14954" y="10858"/>
                      </a:lnTo>
                      <a:lnTo>
                        <a:pt x="20193" y="4572"/>
                      </a:lnTo>
                      <a:lnTo>
                        <a:pt x="12382" y="6953"/>
                      </a:lnTo>
                      <a:lnTo>
                        <a:pt x="8096" y="0"/>
                      </a:lnTo>
                      <a:lnTo>
                        <a:pt x="7906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4" name="Freeform: Shape 2073">
                  <a:extLst>
                    <a:ext uri="{FF2B5EF4-FFF2-40B4-BE49-F238E27FC236}">
                      <a16:creationId xmlns:a16="http://schemas.microsoft.com/office/drawing/2014/main" id="{2145E3E3-E073-34BA-6EAF-BE9EE6CBDA40}"/>
                    </a:ext>
                  </a:extLst>
                </p:cNvPr>
                <p:cNvSpPr/>
                <p:nvPr/>
              </p:nvSpPr>
              <p:spPr>
                <a:xfrm>
                  <a:off x="9393642" y="2264336"/>
                  <a:ext cx="21145" cy="20383"/>
                </a:xfrm>
                <a:custGeom>
                  <a:avLst/>
                  <a:gdLst>
                    <a:gd name="connsiteX0" fmla="*/ 8287 w 21145"/>
                    <a:gd name="connsiteY0" fmla="*/ 7715 h 20383"/>
                    <a:gd name="connsiteX1" fmla="*/ 0 w 21145"/>
                    <a:gd name="connsiteY1" fmla="*/ 7144 h 20383"/>
                    <a:gd name="connsiteX2" fmla="*/ 6572 w 21145"/>
                    <a:gd name="connsiteY2" fmla="*/ 12097 h 20383"/>
                    <a:gd name="connsiteX3" fmla="*/ 3524 w 21145"/>
                    <a:gd name="connsiteY3" fmla="*/ 19812 h 20383"/>
                    <a:gd name="connsiteX4" fmla="*/ 10287 w 21145"/>
                    <a:gd name="connsiteY4" fmla="*/ 15050 h 20383"/>
                    <a:gd name="connsiteX5" fmla="*/ 16573 w 21145"/>
                    <a:gd name="connsiteY5" fmla="*/ 20383 h 20383"/>
                    <a:gd name="connsiteX6" fmla="*/ 14192 w 21145"/>
                    <a:gd name="connsiteY6" fmla="*/ 12478 h 20383"/>
                    <a:gd name="connsiteX7" fmla="*/ 21146 w 21145"/>
                    <a:gd name="connsiteY7" fmla="*/ 8096 h 20383"/>
                    <a:gd name="connsiteX8" fmla="*/ 12954 w 21145"/>
                    <a:gd name="connsiteY8" fmla="*/ 7906 h 20383"/>
                    <a:gd name="connsiteX9" fmla="*/ 10954 w 21145"/>
                    <a:gd name="connsiteY9" fmla="*/ 0 h 20383"/>
                    <a:gd name="connsiteX10" fmla="*/ 8287 w 21145"/>
                    <a:gd name="connsiteY10" fmla="*/ 7715 h 20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0383">
                      <a:moveTo>
                        <a:pt x="8287" y="7715"/>
                      </a:moveTo>
                      <a:lnTo>
                        <a:pt x="0" y="7144"/>
                      </a:lnTo>
                      <a:lnTo>
                        <a:pt x="6572" y="12097"/>
                      </a:lnTo>
                      <a:lnTo>
                        <a:pt x="3524" y="19812"/>
                      </a:lnTo>
                      <a:lnTo>
                        <a:pt x="10287" y="15050"/>
                      </a:lnTo>
                      <a:lnTo>
                        <a:pt x="16573" y="20383"/>
                      </a:lnTo>
                      <a:lnTo>
                        <a:pt x="14192" y="12478"/>
                      </a:lnTo>
                      <a:lnTo>
                        <a:pt x="21146" y="8096"/>
                      </a:lnTo>
                      <a:lnTo>
                        <a:pt x="12954" y="7906"/>
                      </a:lnTo>
                      <a:lnTo>
                        <a:pt x="10954" y="0"/>
                      </a:lnTo>
                      <a:lnTo>
                        <a:pt x="8287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5" name="Freeform: Shape 2074">
                  <a:extLst>
                    <a:ext uri="{FF2B5EF4-FFF2-40B4-BE49-F238E27FC236}">
                      <a16:creationId xmlns:a16="http://schemas.microsoft.com/office/drawing/2014/main" id="{0B90BE32-8C6E-154B-5613-4DC68289E65D}"/>
                    </a:ext>
                  </a:extLst>
                </p:cNvPr>
                <p:cNvSpPr/>
                <p:nvPr/>
              </p:nvSpPr>
              <p:spPr>
                <a:xfrm>
                  <a:off x="9385545" y="2499890"/>
                  <a:ext cx="34194" cy="35433"/>
                </a:xfrm>
                <a:custGeom>
                  <a:avLst/>
                  <a:gdLst>
                    <a:gd name="connsiteX0" fmla="*/ 13811 w 34194"/>
                    <a:gd name="connsiteY0" fmla="*/ 10954 h 35433"/>
                    <a:gd name="connsiteX1" fmla="*/ 953 w 34194"/>
                    <a:gd name="connsiteY1" fmla="*/ 5810 h 35433"/>
                    <a:gd name="connsiteX2" fmla="*/ 8858 w 34194"/>
                    <a:gd name="connsiteY2" fmla="*/ 17145 h 35433"/>
                    <a:gd name="connsiteX3" fmla="*/ 0 w 34194"/>
                    <a:gd name="connsiteY3" fmla="*/ 27718 h 35433"/>
                    <a:gd name="connsiteX4" fmla="*/ 13240 w 34194"/>
                    <a:gd name="connsiteY4" fmla="*/ 23717 h 35433"/>
                    <a:gd name="connsiteX5" fmla="*/ 20479 w 34194"/>
                    <a:gd name="connsiteY5" fmla="*/ 35433 h 35433"/>
                    <a:gd name="connsiteX6" fmla="*/ 20860 w 34194"/>
                    <a:gd name="connsiteY6" fmla="*/ 21622 h 35433"/>
                    <a:gd name="connsiteX7" fmla="*/ 34195 w 34194"/>
                    <a:gd name="connsiteY7" fmla="*/ 18288 h 35433"/>
                    <a:gd name="connsiteX8" fmla="*/ 21146 w 34194"/>
                    <a:gd name="connsiteY8" fmla="*/ 13811 h 35433"/>
                    <a:gd name="connsiteX9" fmla="*/ 22193 w 34194"/>
                    <a:gd name="connsiteY9" fmla="*/ 0 h 35433"/>
                    <a:gd name="connsiteX10" fmla="*/ 13811 w 34194"/>
                    <a:gd name="connsiteY10" fmla="*/ 10954 h 35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194" h="35433">
                      <a:moveTo>
                        <a:pt x="13811" y="10954"/>
                      </a:moveTo>
                      <a:lnTo>
                        <a:pt x="953" y="5810"/>
                      </a:lnTo>
                      <a:lnTo>
                        <a:pt x="8858" y="17145"/>
                      </a:lnTo>
                      <a:lnTo>
                        <a:pt x="0" y="27718"/>
                      </a:lnTo>
                      <a:lnTo>
                        <a:pt x="13240" y="23717"/>
                      </a:lnTo>
                      <a:lnTo>
                        <a:pt x="20479" y="35433"/>
                      </a:lnTo>
                      <a:lnTo>
                        <a:pt x="20860" y="21622"/>
                      </a:lnTo>
                      <a:lnTo>
                        <a:pt x="34195" y="18288"/>
                      </a:lnTo>
                      <a:lnTo>
                        <a:pt x="21146" y="13811"/>
                      </a:lnTo>
                      <a:lnTo>
                        <a:pt x="22193" y="0"/>
                      </a:lnTo>
                      <a:lnTo>
                        <a:pt x="13811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6" name="Freeform: Shape 2075">
                  <a:extLst>
                    <a:ext uri="{FF2B5EF4-FFF2-40B4-BE49-F238E27FC236}">
                      <a16:creationId xmlns:a16="http://schemas.microsoft.com/office/drawing/2014/main" id="{64A18055-13EC-8B3F-21DE-B338F5EB1757}"/>
                    </a:ext>
                  </a:extLst>
                </p:cNvPr>
                <p:cNvSpPr/>
                <p:nvPr/>
              </p:nvSpPr>
              <p:spPr>
                <a:xfrm>
                  <a:off x="9323443" y="2646670"/>
                  <a:ext cx="82010" cy="79247"/>
                </a:xfrm>
                <a:custGeom>
                  <a:avLst/>
                  <a:gdLst>
                    <a:gd name="connsiteX0" fmla="*/ 42386 w 82010"/>
                    <a:gd name="connsiteY0" fmla="*/ 20669 h 79247"/>
                    <a:gd name="connsiteX1" fmla="*/ 17907 w 82010"/>
                    <a:gd name="connsiteY1" fmla="*/ 0 h 79247"/>
                    <a:gd name="connsiteX2" fmla="*/ 27146 w 82010"/>
                    <a:gd name="connsiteY2" fmla="*/ 30575 h 79247"/>
                    <a:gd name="connsiteX3" fmla="*/ 0 w 82010"/>
                    <a:gd name="connsiteY3" fmla="*/ 47625 h 79247"/>
                    <a:gd name="connsiteX4" fmla="*/ 31909 w 82010"/>
                    <a:gd name="connsiteY4" fmla="*/ 48196 h 79247"/>
                    <a:gd name="connsiteX5" fmla="*/ 39624 w 82010"/>
                    <a:gd name="connsiteY5" fmla="*/ 79248 h 79247"/>
                    <a:gd name="connsiteX6" fmla="*/ 50101 w 82010"/>
                    <a:gd name="connsiteY6" fmla="*/ 49149 h 79247"/>
                    <a:gd name="connsiteX7" fmla="*/ 82010 w 82010"/>
                    <a:gd name="connsiteY7" fmla="*/ 51435 h 79247"/>
                    <a:gd name="connsiteX8" fmla="*/ 56579 w 82010"/>
                    <a:gd name="connsiteY8" fmla="*/ 32099 h 79247"/>
                    <a:gd name="connsiteX9" fmla="*/ 68580 w 82010"/>
                    <a:gd name="connsiteY9" fmla="*/ 2381 h 79247"/>
                    <a:gd name="connsiteX10" fmla="*/ 42386 w 82010"/>
                    <a:gd name="connsiteY10" fmla="*/ 20669 h 7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010" h="79247">
                      <a:moveTo>
                        <a:pt x="42386" y="20669"/>
                      </a:moveTo>
                      <a:lnTo>
                        <a:pt x="17907" y="0"/>
                      </a:lnTo>
                      <a:lnTo>
                        <a:pt x="27146" y="30575"/>
                      </a:lnTo>
                      <a:lnTo>
                        <a:pt x="0" y="47625"/>
                      </a:lnTo>
                      <a:lnTo>
                        <a:pt x="31909" y="48196"/>
                      </a:lnTo>
                      <a:lnTo>
                        <a:pt x="39624" y="79248"/>
                      </a:lnTo>
                      <a:lnTo>
                        <a:pt x="50101" y="49149"/>
                      </a:lnTo>
                      <a:lnTo>
                        <a:pt x="82010" y="51435"/>
                      </a:lnTo>
                      <a:lnTo>
                        <a:pt x="56579" y="32099"/>
                      </a:lnTo>
                      <a:lnTo>
                        <a:pt x="68580" y="2381"/>
                      </a:lnTo>
                      <a:lnTo>
                        <a:pt x="42386" y="206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7" name="Freeform: Shape 2076">
                  <a:extLst>
                    <a:ext uri="{FF2B5EF4-FFF2-40B4-BE49-F238E27FC236}">
                      <a16:creationId xmlns:a16="http://schemas.microsoft.com/office/drawing/2014/main" id="{4CE25429-6966-4D34-83FF-950A08EB993A}"/>
                    </a:ext>
                  </a:extLst>
                </p:cNvPr>
                <p:cNvSpPr/>
                <p:nvPr/>
              </p:nvSpPr>
              <p:spPr>
                <a:xfrm>
                  <a:off x="9275437" y="1991826"/>
                  <a:ext cx="21050" cy="21812"/>
                </a:xfrm>
                <a:custGeom>
                  <a:avLst/>
                  <a:gdLst>
                    <a:gd name="connsiteX0" fmla="*/ 12954 w 21050"/>
                    <a:gd name="connsiteY0" fmla="*/ 7239 h 21812"/>
                    <a:gd name="connsiteX1" fmla="*/ 8477 w 21050"/>
                    <a:gd name="connsiteY1" fmla="*/ 0 h 21812"/>
                    <a:gd name="connsiteX2" fmla="*/ 8287 w 21050"/>
                    <a:gd name="connsiteY2" fmla="*/ 8477 h 21812"/>
                    <a:gd name="connsiteX3" fmla="*/ 0 w 21050"/>
                    <a:gd name="connsiteY3" fmla="*/ 10573 h 21812"/>
                    <a:gd name="connsiteX4" fmla="*/ 8096 w 21050"/>
                    <a:gd name="connsiteY4" fmla="*/ 13335 h 21812"/>
                    <a:gd name="connsiteX5" fmla="*/ 7429 w 21050"/>
                    <a:gd name="connsiteY5" fmla="*/ 21812 h 21812"/>
                    <a:gd name="connsiteX6" fmla="*/ 12573 w 21050"/>
                    <a:gd name="connsiteY6" fmla="*/ 15050 h 21812"/>
                    <a:gd name="connsiteX7" fmla="*/ 20479 w 21050"/>
                    <a:gd name="connsiteY7" fmla="*/ 18288 h 21812"/>
                    <a:gd name="connsiteX8" fmla="*/ 15621 w 21050"/>
                    <a:gd name="connsiteY8" fmla="*/ 11240 h 21812"/>
                    <a:gd name="connsiteX9" fmla="*/ 21050 w 21050"/>
                    <a:gd name="connsiteY9" fmla="*/ 4763 h 21812"/>
                    <a:gd name="connsiteX10" fmla="*/ 12954 w 21050"/>
                    <a:gd name="connsiteY10" fmla="*/ 7239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050" h="21812">
                      <a:moveTo>
                        <a:pt x="12954" y="7239"/>
                      </a:moveTo>
                      <a:lnTo>
                        <a:pt x="8477" y="0"/>
                      </a:lnTo>
                      <a:lnTo>
                        <a:pt x="8287" y="8477"/>
                      </a:lnTo>
                      <a:lnTo>
                        <a:pt x="0" y="10573"/>
                      </a:lnTo>
                      <a:lnTo>
                        <a:pt x="8096" y="13335"/>
                      </a:lnTo>
                      <a:lnTo>
                        <a:pt x="7429" y="21812"/>
                      </a:lnTo>
                      <a:lnTo>
                        <a:pt x="12573" y="15050"/>
                      </a:lnTo>
                      <a:lnTo>
                        <a:pt x="20479" y="18288"/>
                      </a:lnTo>
                      <a:lnTo>
                        <a:pt x="15621" y="11240"/>
                      </a:lnTo>
                      <a:lnTo>
                        <a:pt x="21050" y="4763"/>
                      </a:lnTo>
                      <a:lnTo>
                        <a:pt x="12954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8" name="Freeform: Shape 2077">
                  <a:extLst>
                    <a:ext uri="{FF2B5EF4-FFF2-40B4-BE49-F238E27FC236}">
                      <a16:creationId xmlns:a16="http://schemas.microsoft.com/office/drawing/2014/main" id="{84EB0F33-B581-0594-E2EA-3324DB32AB8B}"/>
                    </a:ext>
                  </a:extLst>
                </p:cNvPr>
                <p:cNvSpPr/>
                <p:nvPr/>
              </p:nvSpPr>
              <p:spPr>
                <a:xfrm>
                  <a:off x="9273151" y="2152989"/>
                  <a:ext cx="22002" cy="21240"/>
                </a:xfrm>
                <a:custGeom>
                  <a:avLst/>
                  <a:gdLst>
                    <a:gd name="connsiteX0" fmla="*/ 13430 w 22002"/>
                    <a:gd name="connsiteY0" fmla="*/ 8287 h 21240"/>
                    <a:gd name="connsiteX1" fmla="*/ 11335 w 22002"/>
                    <a:gd name="connsiteY1" fmla="*/ 0 h 21240"/>
                    <a:gd name="connsiteX2" fmla="*/ 8572 w 22002"/>
                    <a:gd name="connsiteY2" fmla="*/ 8096 h 21240"/>
                    <a:gd name="connsiteX3" fmla="*/ 0 w 22002"/>
                    <a:gd name="connsiteY3" fmla="*/ 7430 h 21240"/>
                    <a:gd name="connsiteX4" fmla="*/ 6763 w 22002"/>
                    <a:gd name="connsiteY4" fmla="*/ 12668 h 21240"/>
                    <a:gd name="connsiteX5" fmla="*/ 3620 w 22002"/>
                    <a:gd name="connsiteY5" fmla="*/ 20574 h 21240"/>
                    <a:gd name="connsiteX6" fmla="*/ 10668 w 22002"/>
                    <a:gd name="connsiteY6" fmla="*/ 15716 h 21240"/>
                    <a:gd name="connsiteX7" fmla="*/ 17240 w 22002"/>
                    <a:gd name="connsiteY7" fmla="*/ 21241 h 21240"/>
                    <a:gd name="connsiteX8" fmla="*/ 14764 w 22002"/>
                    <a:gd name="connsiteY8" fmla="*/ 13049 h 21240"/>
                    <a:gd name="connsiteX9" fmla="*/ 22003 w 22002"/>
                    <a:gd name="connsiteY9" fmla="*/ 8477 h 21240"/>
                    <a:gd name="connsiteX10" fmla="*/ 13430 w 22002"/>
                    <a:gd name="connsiteY10" fmla="*/ 8287 h 21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02" h="21240">
                      <a:moveTo>
                        <a:pt x="13430" y="8287"/>
                      </a:moveTo>
                      <a:lnTo>
                        <a:pt x="11335" y="0"/>
                      </a:lnTo>
                      <a:lnTo>
                        <a:pt x="8572" y="8096"/>
                      </a:lnTo>
                      <a:lnTo>
                        <a:pt x="0" y="7430"/>
                      </a:lnTo>
                      <a:lnTo>
                        <a:pt x="6763" y="12668"/>
                      </a:lnTo>
                      <a:lnTo>
                        <a:pt x="3620" y="20574"/>
                      </a:lnTo>
                      <a:lnTo>
                        <a:pt x="10668" y="15716"/>
                      </a:lnTo>
                      <a:lnTo>
                        <a:pt x="17240" y="21241"/>
                      </a:lnTo>
                      <a:lnTo>
                        <a:pt x="14764" y="13049"/>
                      </a:lnTo>
                      <a:lnTo>
                        <a:pt x="22003" y="8477"/>
                      </a:lnTo>
                      <a:lnTo>
                        <a:pt x="13430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79" name="Freeform: Shape 2078">
                  <a:extLst>
                    <a:ext uri="{FF2B5EF4-FFF2-40B4-BE49-F238E27FC236}">
                      <a16:creationId xmlns:a16="http://schemas.microsoft.com/office/drawing/2014/main" id="{319F371B-DD5F-4AE4-ECCB-D1430F04880A}"/>
                    </a:ext>
                  </a:extLst>
                </p:cNvPr>
                <p:cNvSpPr/>
                <p:nvPr/>
              </p:nvSpPr>
              <p:spPr>
                <a:xfrm>
                  <a:off x="9229526" y="1980968"/>
                  <a:ext cx="21431" cy="22288"/>
                </a:xfrm>
                <a:custGeom>
                  <a:avLst/>
                  <a:gdLst>
                    <a:gd name="connsiteX0" fmla="*/ 13240 w 21431"/>
                    <a:gd name="connsiteY0" fmla="*/ 8668 h 22288"/>
                    <a:gd name="connsiteX1" fmla="*/ 13907 w 21431"/>
                    <a:gd name="connsiteY1" fmla="*/ 0 h 22288"/>
                    <a:gd name="connsiteX2" fmla="*/ 8668 w 21431"/>
                    <a:gd name="connsiteY2" fmla="*/ 6953 h 22288"/>
                    <a:gd name="connsiteX3" fmla="*/ 667 w 21431"/>
                    <a:gd name="connsiteY3" fmla="*/ 3619 h 22288"/>
                    <a:gd name="connsiteX4" fmla="*/ 5620 w 21431"/>
                    <a:gd name="connsiteY4" fmla="*/ 10763 h 22288"/>
                    <a:gd name="connsiteX5" fmla="*/ 0 w 21431"/>
                    <a:gd name="connsiteY5" fmla="*/ 17431 h 22288"/>
                    <a:gd name="connsiteX6" fmla="*/ 8287 w 21431"/>
                    <a:gd name="connsiteY6" fmla="*/ 14954 h 22288"/>
                    <a:gd name="connsiteX7" fmla="*/ 12859 w 21431"/>
                    <a:gd name="connsiteY7" fmla="*/ 22289 h 22288"/>
                    <a:gd name="connsiteX8" fmla="*/ 13049 w 21431"/>
                    <a:gd name="connsiteY8" fmla="*/ 13621 h 22288"/>
                    <a:gd name="connsiteX9" fmla="*/ 21431 w 21431"/>
                    <a:gd name="connsiteY9" fmla="*/ 11525 h 22288"/>
                    <a:gd name="connsiteX10" fmla="*/ 13240 w 21431"/>
                    <a:gd name="connsiteY10" fmla="*/ 8668 h 2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431" h="22288">
                      <a:moveTo>
                        <a:pt x="13240" y="8668"/>
                      </a:moveTo>
                      <a:lnTo>
                        <a:pt x="13907" y="0"/>
                      </a:lnTo>
                      <a:lnTo>
                        <a:pt x="8668" y="6953"/>
                      </a:lnTo>
                      <a:lnTo>
                        <a:pt x="667" y="3619"/>
                      </a:lnTo>
                      <a:lnTo>
                        <a:pt x="5620" y="10763"/>
                      </a:lnTo>
                      <a:lnTo>
                        <a:pt x="0" y="17431"/>
                      </a:lnTo>
                      <a:lnTo>
                        <a:pt x="8287" y="14954"/>
                      </a:lnTo>
                      <a:lnTo>
                        <a:pt x="12859" y="22289"/>
                      </a:lnTo>
                      <a:lnTo>
                        <a:pt x="13049" y="13621"/>
                      </a:lnTo>
                      <a:lnTo>
                        <a:pt x="21431" y="11525"/>
                      </a:lnTo>
                      <a:lnTo>
                        <a:pt x="13240" y="8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0" name="Freeform: Shape 2079">
                  <a:extLst>
                    <a:ext uri="{FF2B5EF4-FFF2-40B4-BE49-F238E27FC236}">
                      <a16:creationId xmlns:a16="http://schemas.microsoft.com/office/drawing/2014/main" id="{32A9C4CD-46D4-A27B-D5A5-5DB58B0C8D8D}"/>
                    </a:ext>
                  </a:extLst>
                </p:cNvPr>
                <p:cNvSpPr/>
                <p:nvPr/>
              </p:nvSpPr>
              <p:spPr>
                <a:xfrm>
                  <a:off x="8488481" y="2510653"/>
                  <a:ext cx="22479" cy="21716"/>
                </a:xfrm>
                <a:custGeom>
                  <a:avLst/>
                  <a:gdLst>
                    <a:gd name="connsiteX0" fmla="*/ 15526 w 22479"/>
                    <a:gd name="connsiteY0" fmla="*/ 8763 h 21716"/>
                    <a:gd name="connsiteX1" fmla="*/ 18859 w 22479"/>
                    <a:gd name="connsiteY1" fmla="*/ 667 h 21716"/>
                    <a:gd name="connsiteX2" fmla="*/ 11621 w 22479"/>
                    <a:gd name="connsiteY2" fmla="*/ 5620 h 21716"/>
                    <a:gd name="connsiteX3" fmla="*/ 4953 w 22479"/>
                    <a:gd name="connsiteY3" fmla="*/ 0 h 21716"/>
                    <a:gd name="connsiteX4" fmla="*/ 7429 w 22479"/>
                    <a:gd name="connsiteY4" fmla="*/ 8382 h 21716"/>
                    <a:gd name="connsiteX5" fmla="*/ 0 w 22479"/>
                    <a:gd name="connsiteY5" fmla="*/ 13049 h 21716"/>
                    <a:gd name="connsiteX6" fmla="*/ 8763 w 22479"/>
                    <a:gd name="connsiteY6" fmla="*/ 13240 h 21716"/>
                    <a:gd name="connsiteX7" fmla="*/ 10858 w 22479"/>
                    <a:gd name="connsiteY7" fmla="*/ 21717 h 21716"/>
                    <a:gd name="connsiteX8" fmla="*/ 13811 w 22479"/>
                    <a:gd name="connsiteY8" fmla="*/ 13430 h 21716"/>
                    <a:gd name="connsiteX9" fmla="*/ 22479 w 22479"/>
                    <a:gd name="connsiteY9" fmla="*/ 14002 h 21716"/>
                    <a:gd name="connsiteX10" fmla="*/ 15526 w 22479"/>
                    <a:gd name="connsiteY10" fmla="*/ 8763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9" h="21716">
                      <a:moveTo>
                        <a:pt x="15526" y="8763"/>
                      </a:moveTo>
                      <a:lnTo>
                        <a:pt x="18859" y="667"/>
                      </a:lnTo>
                      <a:lnTo>
                        <a:pt x="11621" y="5620"/>
                      </a:lnTo>
                      <a:lnTo>
                        <a:pt x="4953" y="0"/>
                      </a:lnTo>
                      <a:lnTo>
                        <a:pt x="7429" y="8382"/>
                      </a:lnTo>
                      <a:lnTo>
                        <a:pt x="0" y="13049"/>
                      </a:lnTo>
                      <a:lnTo>
                        <a:pt x="8763" y="13240"/>
                      </a:lnTo>
                      <a:lnTo>
                        <a:pt x="10858" y="21717"/>
                      </a:lnTo>
                      <a:lnTo>
                        <a:pt x="13811" y="13430"/>
                      </a:lnTo>
                      <a:lnTo>
                        <a:pt x="22479" y="14002"/>
                      </a:lnTo>
                      <a:lnTo>
                        <a:pt x="15526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1" name="Freeform: Shape 2080">
                  <a:extLst>
                    <a:ext uri="{FF2B5EF4-FFF2-40B4-BE49-F238E27FC236}">
                      <a16:creationId xmlns:a16="http://schemas.microsoft.com/office/drawing/2014/main" id="{8FBBCA82-4434-7604-3B5C-1D487BDC7E8D}"/>
                    </a:ext>
                  </a:extLst>
                </p:cNvPr>
                <p:cNvSpPr/>
                <p:nvPr/>
              </p:nvSpPr>
              <p:spPr>
                <a:xfrm>
                  <a:off x="7705716" y="2834408"/>
                  <a:ext cx="21907" cy="22669"/>
                </a:xfrm>
                <a:custGeom>
                  <a:avLst/>
                  <a:gdLst>
                    <a:gd name="connsiteX0" fmla="*/ 16288 w 21907"/>
                    <a:gd name="connsiteY0" fmla="*/ 11716 h 22669"/>
                    <a:gd name="connsiteX1" fmla="*/ 21908 w 21907"/>
                    <a:gd name="connsiteY1" fmla="*/ 4953 h 22669"/>
                    <a:gd name="connsiteX2" fmla="*/ 13430 w 21907"/>
                    <a:gd name="connsiteY2" fmla="*/ 7525 h 22669"/>
                    <a:gd name="connsiteX3" fmla="*/ 8763 w 21907"/>
                    <a:gd name="connsiteY3" fmla="*/ 0 h 22669"/>
                    <a:gd name="connsiteX4" fmla="*/ 8573 w 21907"/>
                    <a:gd name="connsiteY4" fmla="*/ 8858 h 22669"/>
                    <a:gd name="connsiteX5" fmla="*/ 0 w 21907"/>
                    <a:gd name="connsiteY5" fmla="*/ 10954 h 22669"/>
                    <a:gd name="connsiteX6" fmla="*/ 8382 w 21907"/>
                    <a:gd name="connsiteY6" fmla="*/ 13907 h 22669"/>
                    <a:gd name="connsiteX7" fmla="*/ 7715 w 21907"/>
                    <a:gd name="connsiteY7" fmla="*/ 22670 h 22669"/>
                    <a:gd name="connsiteX8" fmla="*/ 13049 w 21907"/>
                    <a:gd name="connsiteY8" fmla="*/ 15716 h 22669"/>
                    <a:gd name="connsiteX9" fmla="*/ 21336 w 21907"/>
                    <a:gd name="connsiteY9" fmla="*/ 18955 h 22669"/>
                    <a:gd name="connsiteX10" fmla="*/ 16288 w 21907"/>
                    <a:gd name="connsiteY10" fmla="*/ 11716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7" h="22669">
                      <a:moveTo>
                        <a:pt x="16288" y="11716"/>
                      </a:moveTo>
                      <a:lnTo>
                        <a:pt x="21908" y="4953"/>
                      </a:lnTo>
                      <a:lnTo>
                        <a:pt x="13430" y="7525"/>
                      </a:lnTo>
                      <a:lnTo>
                        <a:pt x="8763" y="0"/>
                      </a:lnTo>
                      <a:lnTo>
                        <a:pt x="8573" y="8858"/>
                      </a:lnTo>
                      <a:lnTo>
                        <a:pt x="0" y="10954"/>
                      </a:lnTo>
                      <a:lnTo>
                        <a:pt x="8382" y="13907"/>
                      </a:lnTo>
                      <a:lnTo>
                        <a:pt x="7715" y="22670"/>
                      </a:lnTo>
                      <a:lnTo>
                        <a:pt x="13049" y="15716"/>
                      </a:lnTo>
                      <a:lnTo>
                        <a:pt x="21336" y="18955"/>
                      </a:lnTo>
                      <a:lnTo>
                        <a:pt x="16288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2" name="Freeform: Shape 2081">
                  <a:extLst>
                    <a:ext uri="{FF2B5EF4-FFF2-40B4-BE49-F238E27FC236}">
                      <a16:creationId xmlns:a16="http://schemas.microsoft.com/office/drawing/2014/main" id="{C0A71713-6597-6AA3-D8DE-2AA14D7E2761}"/>
                    </a:ext>
                  </a:extLst>
                </p:cNvPr>
                <p:cNvSpPr/>
                <p:nvPr/>
              </p:nvSpPr>
              <p:spPr>
                <a:xfrm>
                  <a:off x="9154945" y="2060787"/>
                  <a:ext cx="22955" cy="22193"/>
                </a:xfrm>
                <a:custGeom>
                  <a:avLst/>
                  <a:gdLst>
                    <a:gd name="connsiteX0" fmla="*/ 15335 w 22955"/>
                    <a:gd name="connsiteY0" fmla="*/ 13621 h 22193"/>
                    <a:gd name="connsiteX1" fmla="*/ 22955 w 22955"/>
                    <a:gd name="connsiteY1" fmla="*/ 8858 h 22193"/>
                    <a:gd name="connsiteX2" fmla="*/ 14002 w 22955"/>
                    <a:gd name="connsiteY2" fmla="*/ 8668 h 22193"/>
                    <a:gd name="connsiteX3" fmla="*/ 11906 w 22955"/>
                    <a:gd name="connsiteY3" fmla="*/ 0 h 22193"/>
                    <a:gd name="connsiteX4" fmla="*/ 8954 w 22955"/>
                    <a:gd name="connsiteY4" fmla="*/ 8477 h 22193"/>
                    <a:gd name="connsiteX5" fmla="*/ 0 w 22955"/>
                    <a:gd name="connsiteY5" fmla="*/ 7811 h 22193"/>
                    <a:gd name="connsiteX6" fmla="*/ 7144 w 22955"/>
                    <a:gd name="connsiteY6" fmla="*/ 13240 h 22193"/>
                    <a:gd name="connsiteX7" fmla="*/ 3810 w 22955"/>
                    <a:gd name="connsiteY7" fmla="*/ 21527 h 22193"/>
                    <a:gd name="connsiteX8" fmla="*/ 11144 w 22955"/>
                    <a:gd name="connsiteY8" fmla="*/ 16383 h 22193"/>
                    <a:gd name="connsiteX9" fmla="*/ 17907 w 22955"/>
                    <a:gd name="connsiteY9" fmla="*/ 22193 h 22193"/>
                    <a:gd name="connsiteX10" fmla="*/ 15335 w 22955"/>
                    <a:gd name="connsiteY10" fmla="*/ 13621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955" h="22193">
                      <a:moveTo>
                        <a:pt x="15335" y="13621"/>
                      </a:moveTo>
                      <a:lnTo>
                        <a:pt x="22955" y="8858"/>
                      </a:lnTo>
                      <a:lnTo>
                        <a:pt x="14002" y="8668"/>
                      </a:lnTo>
                      <a:lnTo>
                        <a:pt x="11906" y="0"/>
                      </a:lnTo>
                      <a:lnTo>
                        <a:pt x="8954" y="8477"/>
                      </a:lnTo>
                      <a:lnTo>
                        <a:pt x="0" y="7811"/>
                      </a:lnTo>
                      <a:lnTo>
                        <a:pt x="7144" y="13240"/>
                      </a:lnTo>
                      <a:lnTo>
                        <a:pt x="3810" y="21527"/>
                      </a:lnTo>
                      <a:lnTo>
                        <a:pt x="11144" y="16383"/>
                      </a:lnTo>
                      <a:lnTo>
                        <a:pt x="17907" y="22193"/>
                      </a:lnTo>
                      <a:lnTo>
                        <a:pt x="15335" y="13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3" name="Freeform: Shape 2082">
                  <a:extLst>
                    <a:ext uri="{FF2B5EF4-FFF2-40B4-BE49-F238E27FC236}">
                      <a16:creationId xmlns:a16="http://schemas.microsoft.com/office/drawing/2014/main" id="{DBC3BBE7-89F9-813E-6D45-278BCD202767}"/>
                    </a:ext>
                  </a:extLst>
                </p:cNvPr>
                <p:cNvSpPr/>
                <p:nvPr/>
              </p:nvSpPr>
              <p:spPr>
                <a:xfrm>
                  <a:off x="9211714" y="2499128"/>
                  <a:ext cx="22383" cy="23145"/>
                </a:xfrm>
                <a:custGeom>
                  <a:avLst/>
                  <a:gdLst>
                    <a:gd name="connsiteX0" fmla="*/ 13621 w 22383"/>
                    <a:gd name="connsiteY0" fmla="*/ 14192 h 23145"/>
                    <a:gd name="connsiteX1" fmla="*/ 22384 w 22383"/>
                    <a:gd name="connsiteY1" fmla="*/ 12001 h 23145"/>
                    <a:gd name="connsiteX2" fmla="*/ 13811 w 22383"/>
                    <a:gd name="connsiteY2" fmla="*/ 9049 h 23145"/>
                    <a:gd name="connsiteX3" fmla="*/ 14478 w 22383"/>
                    <a:gd name="connsiteY3" fmla="*/ 0 h 23145"/>
                    <a:gd name="connsiteX4" fmla="*/ 9049 w 22383"/>
                    <a:gd name="connsiteY4" fmla="*/ 7239 h 23145"/>
                    <a:gd name="connsiteX5" fmla="*/ 667 w 22383"/>
                    <a:gd name="connsiteY5" fmla="*/ 3810 h 23145"/>
                    <a:gd name="connsiteX6" fmla="*/ 5810 w 22383"/>
                    <a:gd name="connsiteY6" fmla="*/ 11239 h 23145"/>
                    <a:gd name="connsiteX7" fmla="*/ 0 w 22383"/>
                    <a:gd name="connsiteY7" fmla="*/ 18097 h 23145"/>
                    <a:gd name="connsiteX8" fmla="*/ 8668 w 22383"/>
                    <a:gd name="connsiteY8" fmla="*/ 15526 h 23145"/>
                    <a:gd name="connsiteX9" fmla="*/ 13430 w 22383"/>
                    <a:gd name="connsiteY9" fmla="*/ 23146 h 23145"/>
                    <a:gd name="connsiteX10" fmla="*/ 13621 w 22383"/>
                    <a:gd name="connsiteY10" fmla="*/ 14192 h 23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83" h="23145">
                      <a:moveTo>
                        <a:pt x="13621" y="14192"/>
                      </a:moveTo>
                      <a:lnTo>
                        <a:pt x="22384" y="12001"/>
                      </a:lnTo>
                      <a:lnTo>
                        <a:pt x="13811" y="9049"/>
                      </a:lnTo>
                      <a:lnTo>
                        <a:pt x="14478" y="0"/>
                      </a:lnTo>
                      <a:lnTo>
                        <a:pt x="9049" y="7239"/>
                      </a:lnTo>
                      <a:lnTo>
                        <a:pt x="667" y="3810"/>
                      </a:lnTo>
                      <a:lnTo>
                        <a:pt x="5810" y="11239"/>
                      </a:lnTo>
                      <a:lnTo>
                        <a:pt x="0" y="18097"/>
                      </a:lnTo>
                      <a:lnTo>
                        <a:pt x="8668" y="15526"/>
                      </a:lnTo>
                      <a:lnTo>
                        <a:pt x="13430" y="23146"/>
                      </a:lnTo>
                      <a:lnTo>
                        <a:pt x="13621" y="14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4" name="Freeform: Shape 2083">
                  <a:extLst>
                    <a:ext uri="{FF2B5EF4-FFF2-40B4-BE49-F238E27FC236}">
                      <a16:creationId xmlns:a16="http://schemas.microsoft.com/office/drawing/2014/main" id="{988DA393-17E7-63DC-259B-6E4C11E0D38C}"/>
                    </a:ext>
                  </a:extLst>
                </p:cNvPr>
                <p:cNvSpPr/>
                <p:nvPr/>
              </p:nvSpPr>
              <p:spPr>
                <a:xfrm>
                  <a:off x="9270198" y="1815518"/>
                  <a:ext cx="22764" cy="23622"/>
                </a:xfrm>
                <a:custGeom>
                  <a:avLst/>
                  <a:gdLst>
                    <a:gd name="connsiteX0" fmla="*/ 13621 w 22764"/>
                    <a:gd name="connsiteY0" fmla="*/ 16288 h 23622"/>
                    <a:gd name="connsiteX1" fmla="*/ 22098 w 22764"/>
                    <a:gd name="connsiteY1" fmla="*/ 19717 h 23622"/>
                    <a:gd name="connsiteX2" fmla="*/ 16859 w 22764"/>
                    <a:gd name="connsiteY2" fmla="*/ 12192 h 23622"/>
                    <a:gd name="connsiteX3" fmla="*/ 22765 w 22764"/>
                    <a:gd name="connsiteY3" fmla="*/ 5144 h 23622"/>
                    <a:gd name="connsiteX4" fmla="*/ 14002 w 22764"/>
                    <a:gd name="connsiteY4" fmla="*/ 7811 h 23622"/>
                    <a:gd name="connsiteX5" fmla="*/ 9144 w 22764"/>
                    <a:gd name="connsiteY5" fmla="*/ 0 h 23622"/>
                    <a:gd name="connsiteX6" fmla="*/ 8954 w 22764"/>
                    <a:gd name="connsiteY6" fmla="*/ 9144 h 23622"/>
                    <a:gd name="connsiteX7" fmla="*/ 0 w 22764"/>
                    <a:gd name="connsiteY7" fmla="*/ 11335 h 23622"/>
                    <a:gd name="connsiteX8" fmla="*/ 8667 w 22764"/>
                    <a:gd name="connsiteY8" fmla="*/ 14383 h 23622"/>
                    <a:gd name="connsiteX9" fmla="*/ 8001 w 22764"/>
                    <a:gd name="connsiteY9" fmla="*/ 23622 h 23622"/>
                    <a:gd name="connsiteX10" fmla="*/ 13621 w 22764"/>
                    <a:gd name="connsiteY10" fmla="*/ 16288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764" h="23622">
                      <a:moveTo>
                        <a:pt x="13621" y="16288"/>
                      </a:moveTo>
                      <a:lnTo>
                        <a:pt x="22098" y="19717"/>
                      </a:lnTo>
                      <a:lnTo>
                        <a:pt x="16859" y="12192"/>
                      </a:lnTo>
                      <a:lnTo>
                        <a:pt x="22765" y="5144"/>
                      </a:lnTo>
                      <a:lnTo>
                        <a:pt x="14002" y="7811"/>
                      </a:lnTo>
                      <a:lnTo>
                        <a:pt x="9144" y="0"/>
                      </a:lnTo>
                      <a:lnTo>
                        <a:pt x="8954" y="9144"/>
                      </a:lnTo>
                      <a:lnTo>
                        <a:pt x="0" y="11335"/>
                      </a:lnTo>
                      <a:lnTo>
                        <a:pt x="8667" y="14383"/>
                      </a:lnTo>
                      <a:lnTo>
                        <a:pt x="8001" y="23622"/>
                      </a:lnTo>
                      <a:lnTo>
                        <a:pt x="13621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5" name="Freeform: Shape 2084">
                  <a:extLst>
                    <a:ext uri="{FF2B5EF4-FFF2-40B4-BE49-F238E27FC236}">
                      <a16:creationId xmlns:a16="http://schemas.microsoft.com/office/drawing/2014/main" id="{68DAED5C-9AD3-159B-0CC6-4D1134FE3B5C}"/>
                    </a:ext>
                  </a:extLst>
                </p:cNvPr>
                <p:cNvSpPr/>
                <p:nvPr/>
              </p:nvSpPr>
              <p:spPr>
                <a:xfrm>
                  <a:off x="8302744" y="2477316"/>
                  <a:ext cx="23907" cy="23050"/>
                </a:xfrm>
                <a:custGeom>
                  <a:avLst/>
                  <a:gdLst>
                    <a:gd name="connsiteX0" fmla="*/ 11621 w 23907"/>
                    <a:gd name="connsiteY0" fmla="*/ 17050 h 23050"/>
                    <a:gd name="connsiteX1" fmla="*/ 18669 w 23907"/>
                    <a:gd name="connsiteY1" fmla="*/ 23050 h 23050"/>
                    <a:gd name="connsiteX2" fmla="*/ 16002 w 23907"/>
                    <a:gd name="connsiteY2" fmla="*/ 14192 h 23050"/>
                    <a:gd name="connsiteX3" fmla="*/ 23908 w 23907"/>
                    <a:gd name="connsiteY3" fmla="*/ 9239 h 23050"/>
                    <a:gd name="connsiteX4" fmla="*/ 14573 w 23907"/>
                    <a:gd name="connsiteY4" fmla="*/ 9049 h 23050"/>
                    <a:gd name="connsiteX5" fmla="*/ 12382 w 23907"/>
                    <a:gd name="connsiteY5" fmla="*/ 0 h 23050"/>
                    <a:gd name="connsiteX6" fmla="*/ 9334 w 23907"/>
                    <a:gd name="connsiteY6" fmla="*/ 8763 h 23050"/>
                    <a:gd name="connsiteX7" fmla="*/ 0 w 23907"/>
                    <a:gd name="connsiteY7" fmla="*/ 8096 h 23050"/>
                    <a:gd name="connsiteX8" fmla="*/ 7429 w 23907"/>
                    <a:gd name="connsiteY8" fmla="*/ 13811 h 23050"/>
                    <a:gd name="connsiteX9" fmla="*/ 3905 w 23907"/>
                    <a:gd name="connsiteY9" fmla="*/ 22384 h 23050"/>
                    <a:gd name="connsiteX10" fmla="*/ 11621 w 23907"/>
                    <a:gd name="connsiteY10" fmla="*/ 17050 h 23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3050">
                      <a:moveTo>
                        <a:pt x="11621" y="17050"/>
                      </a:moveTo>
                      <a:lnTo>
                        <a:pt x="18669" y="23050"/>
                      </a:lnTo>
                      <a:lnTo>
                        <a:pt x="16002" y="14192"/>
                      </a:lnTo>
                      <a:lnTo>
                        <a:pt x="23908" y="9239"/>
                      </a:lnTo>
                      <a:lnTo>
                        <a:pt x="14573" y="9049"/>
                      </a:lnTo>
                      <a:lnTo>
                        <a:pt x="12382" y="0"/>
                      </a:lnTo>
                      <a:lnTo>
                        <a:pt x="9334" y="8763"/>
                      </a:lnTo>
                      <a:lnTo>
                        <a:pt x="0" y="8096"/>
                      </a:lnTo>
                      <a:lnTo>
                        <a:pt x="7429" y="13811"/>
                      </a:lnTo>
                      <a:lnTo>
                        <a:pt x="3905" y="22384"/>
                      </a:lnTo>
                      <a:lnTo>
                        <a:pt x="11621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6" name="Freeform: Shape 2085">
                  <a:extLst>
                    <a:ext uri="{FF2B5EF4-FFF2-40B4-BE49-F238E27FC236}">
                      <a16:creationId xmlns:a16="http://schemas.microsoft.com/office/drawing/2014/main" id="{0D7CE8A6-AEB0-A8E8-1E6B-8E2D545144C1}"/>
                    </a:ext>
                  </a:extLst>
                </p:cNvPr>
                <p:cNvSpPr/>
                <p:nvPr/>
              </p:nvSpPr>
              <p:spPr>
                <a:xfrm>
                  <a:off x="9183996" y="1773799"/>
                  <a:ext cx="24288" cy="23526"/>
                </a:xfrm>
                <a:custGeom>
                  <a:avLst/>
                  <a:gdLst>
                    <a:gd name="connsiteX0" fmla="*/ 9430 w 24288"/>
                    <a:gd name="connsiteY0" fmla="*/ 14288 h 23526"/>
                    <a:gd name="connsiteX1" fmla="*/ 11716 w 24288"/>
                    <a:gd name="connsiteY1" fmla="*/ 23527 h 23526"/>
                    <a:gd name="connsiteX2" fmla="*/ 14859 w 24288"/>
                    <a:gd name="connsiteY2" fmla="*/ 14573 h 23526"/>
                    <a:gd name="connsiteX3" fmla="*/ 24289 w 24288"/>
                    <a:gd name="connsiteY3" fmla="*/ 15240 h 23526"/>
                    <a:gd name="connsiteX4" fmla="*/ 16764 w 24288"/>
                    <a:gd name="connsiteY4" fmla="*/ 9525 h 23526"/>
                    <a:gd name="connsiteX5" fmla="*/ 20288 w 24288"/>
                    <a:gd name="connsiteY5" fmla="*/ 667 h 23526"/>
                    <a:gd name="connsiteX6" fmla="*/ 12573 w 24288"/>
                    <a:gd name="connsiteY6" fmla="*/ 6096 h 23526"/>
                    <a:gd name="connsiteX7" fmla="*/ 5239 w 24288"/>
                    <a:gd name="connsiteY7" fmla="*/ 0 h 23526"/>
                    <a:gd name="connsiteX8" fmla="*/ 8001 w 24288"/>
                    <a:gd name="connsiteY8" fmla="*/ 9049 h 23526"/>
                    <a:gd name="connsiteX9" fmla="*/ 0 w 24288"/>
                    <a:gd name="connsiteY9" fmla="*/ 14097 h 23526"/>
                    <a:gd name="connsiteX10" fmla="*/ 9430 w 24288"/>
                    <a:gd name="connsiteY10" fmla="*/ 14288 h 2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88" h="23526">
                      <a:moveTo>
                        <a:pt x="9430" y="14288"/>
                      </a:moveTo>
                      <a:lnTo>
                        <a:pt x="11716" y="23527"/>
                      </a:lnTo>
                      <a:lnTo>
                        <a:pt x="14859" y="14573"/>
                      </a:lnTo>
                      <a:lnTo>
                        <a:pt x="24289" y="15240"/>
                      </a:lnTo>
                      <a:lnTo>
                        <a:pt x="16764" y="9525"/>
                      </a:lnTo>
                      <a:lnTo>
                        <a:pt x="20288" y="667"/>
                      </a:lnTo>
                      <a:lnTo>
                        <a:pt x="12573" y="6096"/>
                      </a:lnTo>
                      <a:lnTo>
                        <a:pt x="5239" y="0"/>
                      </a:lnTo>
                      <a:lnTo>
                        <a:pt x="8001" y="9049"/>
                      </a:lnTo>
                      <a:lnTo>
                        <a:pt x="0" y="14097"/>
                      </a:lnTo>
                      <a:lnTo>
                        <a:pt x="9430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7" name="Freeform: Shape 2086">
                  <a:extLst>
                    <a:ext uri="{FF2B5EF4-FFF2-40B4-BE49-F238E27FC236}">
                      <a16:creationId xmlns:a16="http://schemas.microsoft.com/office/drawing/2014/main" id="{90150D50-DC92-FB6D-F586-27A74746BA95}"/>
                    </a:ext>
                  </a:extLst>
                </p:cNvPr>
                <p:cNvSpPr/>
                <p:nvPr/>
              </p:nvSpPr>
              <p:spPr>
                <a:xfrm>
                  <a:off x="8982448" y="2471791"/>
                  <a:ext cx="24193" cy="25145"/>
                </a:xfrm>
                <a:custGeom>
                  <a:avLst/>
                  <a:gdLst>
                    <a:gd name="connsiteX0" fmla="*/ 6286 w 24193"/>
                    <a:gd name="connsiteY0" fmla="*/ 12192 h 25145"/>
                    <a:gd name="connsiteX1" fmla="*/ 0 w 24193"/>
                    <a:gd name="connsiteY1" fmla="*/ 19621 h 25145"/>
                    <a:gd name="connsiteX2" fmla="*/ 9334 w 24193"/>
                    <a:gd name="connsiteY2" fmla="*/ 16859 h 25145"/>
                    <a:gd name="connsiteX3" fmla="*/ 14478 w 24193"/>
                    <a:gd name="connsiteY3" fmla="*/ 25146 h 25145"/>
                    <a:gd name="connsiteX4" fmla="*/ 14764 w 24193"/>
                    <a:gd name="connsiteY4" fmla="*/ 15335 h 25145"/>
                    <a:gd name="connsiteX5" fmla="*/ 24193 w 24193"/>
                    <a:gd name="connsiteY5" fmla="*/ 13049 h 25145"/>
                    <a:gd name="connsiteX6" fmla="*/ 14954 w 24193"/>
                    <a:gd name="connsiteY6" fmla="*/ 9811 h 25145"/>
                    <a:gd name="connsiteX7" fmla="*/ 15716 w 24193"/>
                    <a:gd name="connsiteY7" fmla="*/ 0 h 25145"/>
                    <a:gd name="connsiteX8" fmla="*/ 9715 w 24193"/>
                    <a:gd name="connsiteY8" fmla="*/ 7810 h 25145"/>
                    <a:gd name="connsiteX9" fmla="*/ 667 w 24193"/>
                    <a:gd name="connsiteY9" fmla="*/ 4096 h 25145"/>
                    <a:gd name="connsiteX10" fmla="*/ 6286 w 24193"/>
                    <a:gd name="connsiteY10" fmla="*/ 12192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193" h="25145">
                      <a:moveTo>
                        <a:pt x="6286" y="12192"/>
                      </a:moveTo>
                      <a:lnTo>
                        <a:pt x="0" y="19621"/>
                      </a:lnTo>
                      <a:lnTo>
                        <a:pt x="9334" y="16859"/>
                      </a:lnTo>
                      <a:lnTo>
                        <a:pt x="14478" y="25146"/>
                      </a:lnTo>
                      <a:lnTo>
                        <a:pt x="14764" y="15335"/>
                      </a:lnTo>
                      <a:lnTo>
                        <a:pt x="24193" y="13049"/>
                      </a:lnTo>
                      <a:lnTo>
                        <a:pt x="14954" y="9811"/>
                      </a:lnTo>
                      <a:lnTo>
                        <a:pt x="15716" y="0"/>
                      </a:lnTo>
                      <a:lnTo>
                        <a:pt x="9715" y="7810"/>
                      </a:lnTo>
                      <a:lnTo>
                        <a:pt x="667" y="4096"/>
                      </a:lnTo>
                      <a:lnTo>
                        <a:pt x="6286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8" name="Freeform: Shape 2087">
                  <a:extLst>
                    <a:ext uri="{FF2B5EF4-FFF2-40B4-BE49-F238E27FC236}">
                      <a16:creationId xmlns:a16="http://schemas.microsoft.com/office/drawing/2014/main" id="{923B0F79-0C19-C3BB-04E3-23B7F9A5C256}"/>
                    </a:ext>
                  </a:extLst>
                </p:cNvPr>
                <p:cNvSpPr/>
                <p:nvPr/>
              </p:nvSpPr>
              <p:spPr>
                <a:xfrm>
                  <a:off x="8163488" y="2446550"/>
                  <a:ext cx="25336" cy="24383"/>
                </a:xfrm>
                <a:custGeom>
                  <a:avLst/>
                  <a:gdLst>
                    <a:gd name="connsiteX0" fmla="*/ 8382 w 25336"/>
                    <a:gd name="connsiteY0" fmla="*/ 9430 h 24383"/>
                    <a:gd name="connsiteX1" fmla="*/ 0 w 25336"/>
                    <a:gd name="connsiteY1" fmla="*/ 14573 h 24383"/>
                    <a:gd name="connsiteX2" fmla="*/ 9811 w 25336"/>
                    <a:gd name="connsiteY2" fmla="*/ 14859 h 24383"/>
                    <a:gd name="connsiteX3" fmla="*/ 12192 w 25336"/>
                    <a:gd name="connsiteY3" fmla="*/ 24384 h 24383"/>
                    <a:gd name="connsiteX4" fmla="*/ 15526 w 25336"/>
                    <a:gd name="connsiteY4" fmla="*/ 15145 h 24383"/>
                    <a:gd name="connsiteX5" fmla="*/ 25337 w 25336"/>
                    <a:gd name="connsiteY5" fmla="*/ 15812 h 24383"/>
                    <a:gd name="connsiteX6" fmla="*/ 17431 w 25336"/>
                    <a:gd name="connsiteY6" fmla="*/ 9811 h 24383"/>
                    <a:gd name="connsiteX7" fmla="*/ 21146 w 25336"/>
                    <a:gd name="connsiteY7" fmla="*/ 667 h 24383"/>
                    <a:gd name="connsiteX8" fmla="*/ 13049 w 25336"/>
                    <a:gd name="connsiteY8" fmla="*/ 6287 h 24383"/>
                    <a:gd name="connsiteX9" fmla="*/ 5525 w 25336"/>
                    <a:gd name="connsiteY9" fmla="*/ 0 h 24383"/>
                    <a:gd name="connsiteX10" fmla="*/ 8382 w 25336"/>
                    <a:gd name="connsiteY10" fmla="*/ 9430 h 2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336" h="24383">
                      <a:moveTo>
                        <a:pt x="8382" y="9430"/>
                      </a:moveTo>
                      <a:lnTo>
                        <a:pt x="0" y="14573"/>
                      </a:lnTo>
                      <a:lnTo>
                        <a:pt x="9811" y="14859"/>
                      </a:lnTo>
                      <a:lnTo>
                        <a:pt x="12192" y="24384"/>
                      </a:lnTo>
                      <a:lnTo>
                        <a:pt x="15526" y="15145"/>
                      </a:lnTo>
                      <a:lnTo>
                        <a:pt x="25337" y="15812"/>
                      </a:lnTo>
                      <a:lnTo>
                        <a:pt x="17431" y="9811"/>
                      </a:lnTo>
                      <a:lnTo>
                        <a:pt x="21146" y="667"/>
                      </a:lnTo>
                      <a:lnTo>
                        <a:pt x="13049" y="6287"/>
                      </a:lnTo>
                      <a:lnTo>
                        <a:pt x="5525" y="0"/>
                      </a:lnTo>
                      <a:lnTo>
                        <a:pt x="8382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9" name="Freeform: Shape 2088">
                  <a:extLst>
                    <a:ext uri="{FF2B5EF4-FFF2-40B4-BE49-F238E27FC236}">
                      <a16:creationId xmlns:a16="http://schemas.microsoft.com/office/drawing/2014/main" id="{5536E6BE-4CCA-CF48-BC33-316E6EB59D72}"/>
                    </a:ext>
                  </a:extLst>
                </p:cNvPr>
                <p:cNvSpPr/>
                <p:nvPr/>
              </p:nvSpPr>
              <p:spPr>
                <a:xfrm>
                  <a:off x="9051885" y="1766560"/>
                  <a:ext cx="24669" cy="25622"/>
                </a:xfrm>
                <a:custGeom>
                  <a:avLst/>
                  <a:gdLst>
                    <a:gd name="connsiteX0" fmla="*/ 9620 w 24669"/>
                    <a:gd name="connsiteY0" fmla="*/ 10001 h 25622"/>
                    <a:gd name="connsiteX1" fmla="*/ 0 w 24669"/>
                    <a:gd name="connsiteY1" fmla="*/ 12382 h 25622"/>
                    <a:gd name="connsiteX2" fmla="*/ 9430 w 24669"/>
                    <a:gd name="connsiteY2" fmla="*/ 15621 h 25622"/>
                    <a:gd name="connsiteX3" fmla="*/ 8668 w 24669"/>
                    <a:gd name="connsiteY3" fmla="*/ 25622 h 25622"/>
                    <a:gd name="connsiteX4" fmla="*/ 14669 w 24669"/>
                    <a:gd name="connsiteY4" fmla="*/ 17621 h 25622"/>
                    <a:gd name="connsiteX5" fmla="*/ 23908 w 24669"/>
                    <a:gd name="connsiteY5" fmla="*/ 21431 h 25622"/>
                    <a:gd name="connsiteX6" fmla="*/ 18288 w 24669"/>
                    <a:gd name="connsiteY6" fmla="*/ 13240 h 25622"/>
                    <a:gd name="connsiteX7" fmla="*/ 24670 w 24669"/>
                    <a:gd name="connsiteY7" fmla="*/ 5620 h 25622"/>
                    <a:gd name="connsiteX8" fmla="*/ 15145 w 24669"/>
                    <a:gd name="connsiteY8" fmla="*/ 8477 h 25622"/>
                    <a:gd name="connsiteX9" fmla="*/ 9906 w 24669"/>
                    <a:gd name="connsiteY9" fmla="*/ 0 h 25622"/>
                    <a:gd name="connsiteX10" fmla="*/ 9620 w 24669"/>
                    <a:gd name="connsiteY10" fmla="*/ 1000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669" h="25622">
                      <a:moveTo>
                        <a:pt x="9620" y="10001"/>
                      </a:moveTo>
                      <a:lnTo>
                        <a:pt x="0" y="12382"/>
                      </a:lnTo>
                      <a:lnTo>
                        <a:pt x="9430" y="15621"/>
                      </a:lnTo>
                      <a:lnTo>
                        <a:pt x="8668" y="25622"/>
                      </a:lnTo>
                      <a:lnTo>
                        <a:pt x="14669" y="17621"/>
                      </a:lnTo>
                      <a:lnTo>
                        <a:pt x="23908" y="21431"/>
                      </a:lnTo>
                      <a:lnTo>
                        <a:pt x="18288" y="13240"/>
                      </a:lnTo>
                      <a:lnTo>
                        <a:pt x="24670" y="5620"/>
                      </a:lnTo>
                      <a:lnTo>
                        <a:pt x="15145" y="8477"/>
                      </a:lnTo>
                      <a:lnTo>
                        <a:pt x="9906" y="0"/>
                      </a:lnTo>
                      <a:lnTo>
                        <a:pt x="9620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0" name="Freeform: Shape 2089">
                  <a:extLst>
                    <a:ext uri="{FF2B5EF4-FFF2-40B4-BE49-F238E27FC236}">
                      <a16:creationId xmlns:a16="http://schemas.microsoft.com/office/drawing/2014/main" id="{17D1936E-71EE-52EB-D4FE-02362752CFA4}"/>
                    </a:ext>
                  </a:extLst>
                </p:cNvPr>
                <p:cNvSpPr/>
                <p:nvPr/>
              </p:nvSpPr>
              <p:spPr>
                <a:xfrm>
                  <a:off x="8893865" y="2569613"/>
                  <a:ext cx="44862" cy="43338"/>
                </a:xfrm>
                <a:custGeom>
                  <a:avLst/>
                  <a:gdLst>
                    <a:gd name="connsiteX0" fmla="*/ 17431 w 44862"/>
                    <a:gd name="connsiteY0" fmla="*/ 16574 h 43338"/>
                    <a:gd name="connsiteX1" fmla="*/ 0 w 44862"/>
                    <a:gd name="connsiteY1" fmla="*/ 15240 h 43338"/>
                    <a:gd name="connsiteX2" fmla="*/ 13906 w 44862"/>
                    <a:gd name="connsiteY2" fmla="*/ 25813 h 43338"/>
                    <a:gd name="connsiteX3" fmla="*/ 7334 w 44862"/>
                    <a:gd name="connsiteY3" fmla="*/ 42005 h 43338"/>
                    <a:gd name="connsiteX4" fmla="*/ 21717 w 44862"/>
                    <a:gd name="connsiteY4" fmla="*/ 32099 h 43338"/>
                    <a:gd name="connsiteX5" fmla="*/ 35052 w 44862"/>
                    <a:gd name="connsiteY5" fmla="*/ 43339 h 43338"/>
                    <a:gd name="connsiteX6" fmla="*/ 30099 w 44862"/>
                    <a:gd name="connsiteY6" fmla="*/ 26575 h 43338"/>
                    <a:gd name="connsiteX7" fmla="*/ 44863 w 44862"/>
                    <a:gd name="connsiteY7" fmla="*/ 17336 h 43338"/>
                    <a:gd name="connsiteX8" fmla="*/ 27432 w 44862"/>
                    <a:gd name="connsiteY8" fmla="*/ 16954 h 43338"/>
                    <a:gd name="connsiteX9" fmla="*/ 23241 w 44862"/>
                    <a:gd name="connsiteY9" fmla="*/ 0 h 43338"/>
                    <a:gd name="connsiteX10" fmla="*/ 17431 w 44862"/>
                    <a:gd name="connsiteY10" fmla="*/ 16574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862" h="43338">
                      <a:moveTo>
                        <a:pt x="17431" y="16574"/>
                      </a:moveTo>
                      <a:lnTo>
                        <a:pt x="0" y="15240"/>
                      </a:lnTo>
                      <a:lnTo>
                        <a:pt x="13906" y="25813"/>
                      </a:lnTo>
                      <a:lnTo>
                        <a:pt x="7334" y="42005"/>
                      </a:lnTo>
                      <a:lnTo>
                        <a:pt x="21717" y="32099"/>
                      </a:lnTo>
                      <a:lnTo>
                        <a:pt x="35052" y="43339"/>
                      </a:lnTo>
                      <a:lnTo>
                        <a:pt x="30099" y="26575"/>
                      </a:lnTo>
                      <a:lnTo>
                        <a:pt x="44863" y="17336"/>
                      </a:lnTo>
                      <a:lnTo>
                        <a:pt x="27432" y="16954"/>
                      </a:lnTo>
                      <a:lnTo>
                        <a:pt x="23241" y="0"/>
                      </a:lnTo>
                      <a:lnTo>
                        <a:pt x="17431" y="165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1" name="Freeform: Shape 2090">
                  <a:extLst>
                    <a:ext uri="{FF2B5EF4-FFF2-40B4-BE49-F238E27FC236}">
                      <a16:creationId xmlns:a16="http://schemas.microsoft.com/office/drawing/2014/main" id="{86283542-0E32-4A6A-91CC-BF51597C6DED}"/>
                    </a:ext>
                  </a:extLst>
                </p:cNvPr>
                <p:cNvSpPr/>
                <p:nvPr/>
              </p:nvSpPr>
              <p:spPr>
                <a:xfrm>
                  <a:off x="8666313" y="2064311"/>
                  <a:ext cx="25241" cy="26098"/>
                </a:xfrm>
                <a:custGeom>
                  <a:avLst/>
                  <a:gdLst>
                    <a:gd name="connsiteX0" fmla="*/ 10192 w 25241"/>
                    <a:gd name="connsiteY0" fmla="*/ 8096 h 26098"/>
                    <a:gd name="connsiteX1" fmla="*/ 762 w 25241"/>
                    <a:gd name="connsiteY1" fmla="*/ 4286 h 26098"/>
                    <a:gd name="connsiteX2" fmla="*/ 6572 w 25241"/>
                    <a:gd name="connsiteY2" fmla="*/ 12668 h 26098"/>
                    <a:gd name="connsiteX3" fmla="*/ 0 w 25241"/>
                    <a:gd name="connsiteY3" fmla="*/ 20383 h 26098"/>
                    <a:gd name="connsiteX4" fmla="*/ 9811 w 25241"/>
                    <a:gd name="connsiteY4" fmla="*/ 17526 h 26098"/>
                    <a:gd name="connsiteX5" fmla="*/ 15145 w 25241"/>
                    <a:gd name="connsiteY5" fmla="*/ 26098 h 26098"/>
                    <a:gd name="connsiteX6" fmla="*/ 15335 w 25241"/>
                    <a:gd name="connsiteY6" fmla="*/ 16002 h 26098"/>
                    <a:gd name="connsiteX7" fmla="*/ 25241 w 25241"/>
                    <a:gd name="connsiteY7" fmla="*/ 13525 h 26098"/>
                    <a:gd name="connsiteX8" fmla="*/ 15621 w 25241"/>
                    <a:gd name="connsiteY8" fmla="*/ 10096 h 26098"/>
                    <a:gd name="connsiteX9" fmla="*/ 16383 w 25241"/>
                    <a:gd name="connsiteY9" fmla="*/ 0 h 26098"/>
                    <a:gd name="connsiteX10" fmla="*/ 10192 w 25241"/>
                    <a:gd name="connsiteY10" fmla="*/ 8096 h 2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241" h="26098">
                      <a:moveTo>
                        <a:pt x="10192" y="8096"/>
                      </a:move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383"/>
                      </a:lnTo>
                      <a:lnTo>
                        <a:pt x="9811" y="17526"/>
                      </a:lnTo>
                      <a:lnTo>
                        <a:pt x="15145" y="26098"/>
                      </a:lnTo>
                      <a:lnTo>
                        <a:pt x="15335" y="16002"/>
                      </a:lnTo>
                      <a:lnTo>
                        <a:pt x="25241" y="13525"/>
                      </a:lnTo>
                      <a:lnTo>
                        <a:pt x="15621" y="10096"/>
                      </a:lnTo>
                      <a:lnTo>
                        <a:pt x="16383" y="0"/>
                      </a:lnTo>
                      <a:lnTo>
                        <a:pt x="10192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2" name="Freeform: Shape 2091">
                  <a:extLst>
                    <a:ext uri="{FF2B5EF4-FFF2-40B4-BE49-F238E27FC236}">
                      <a16:creationId xmlns:a16="http://schemas.microsoft.com/office/drawing/2014/main" id="{EBDB6F72-8B7B-9F50-07FD-EEB6F428E9F4}"/>
                    </a:ext>
                  </a:extLst>
                </p:cNvPr>
                <p:cNvSpPr/>
                <p:nvPr/>
              </p:nvSpPr>
              <p:spPr>
                <a:xfrm>
                  <a:off x="8847383" y="2441121"/>
                  <a:ext cx="53816" cy="51911"/>
                </a:xfrm>
                <a:custGeom>
                  <a:avLst/>
                  <a:gdLst>
                    <a:gd name="connsiteX0" fmla="*/ 27813 w 53816"/>
                    <a:gd name="connsiteY0" fmla="*/ 13525 h 51911"/>
                    <a:gd name="connsiteX1" fmla="*/ 11716 w 53816"/>
                    <a:gd name="connsiteY1" fmla="*/ 0 h 51911"/>
                    <a:gd name="connsiteX2" fmla="*/ 17812 w 53816"/>
                    <a:gd name="connsiteY2" fmla="*/ 20002 h 51911"/>
                    <a:gd name="connsiteX3" fmla="*/ 0 w 53816"/>
                    <a:gd name="connsiteY3" fmla="*/ 31147 h 51911"/>
                    <a:gd name="connsiteX4" fmla="*/ 20955 w 53816"/>
                    <a:gd name="connsiteY4" fmla="*/ 31623 h 51911"/>
                    <a:gd name="connsiteX5" fmla="*/ 26003 w 53816"/>
                    <a:gd name="connsiteY5" fmla="*/ 51911 h 51911"/>
                    <a:gd name="connsiteX6" fmla="*/ 32861 w 53816"/>
                    <a:gd name="connsiteY6" fmla="*/ 32099 h 51911"/>
                    <a:gd name="connsiteX7" fmla="*/ 53816 w 53816"/>
                    <a:gd name="connsiteY7" fmla="*/ 33623 h 51911"/>
                    <a:gd name="connsiteX8" fmla="*/ 37148 w 53816"/>
                    <a:gd name="connsiteY8" fmla="*/ 20955 h 51911"/>
                    <a:gd name="connsiteX9" fmla="*/ 44958 w 53816"/>
                    <a:gd name="connsiteY9" fmla="*/ 1524 h 51911"/>
                    <a:gd name="connsiteX10" fmla="*/ 27813 w 53816"/>
                    <a:gd name="connsiteY10" fmla="*/ 13525 h 51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816" h="51911">
                      <a:moveTo>
                        <a:pt x="27813" y="13525"/>
                      </a:moveTo>
                      <a:lnTo>
                        <a:pt x="11716" y="0"/>
                      </a:lnTo>
                      <a:lnTo>
                        <a:pt x="17812" y="20002"/>
                      </a:lnTo>
                      <a:lnTo>
                        <a:pt x="0" y="31147"/>
                      </a:lnTo>
                      <a:lnTo>
                        <a:pt x="20955" y="31623"/>
                      </a:lnTo>
                      <a:lnTo>
                        <a:pt x="26003" y="51911"/>
                      </a:lnTo>
                      <a:lnTo>
                        <a:pt x="32861" y="32099"/>
                      </a:lnTo>
                      <a:lnTo>
                        <a:pt x="53816" y="33623"/>
                      </a:lnTo>
                      <a:lnTo>
                        <a:pt x="37148" y="20955"/>
                      </a:lnTo>
                      <a:lnTo>
                        <a:pt x="44958" y="1524"/>
                      </a:lnTo>
                      <a:lnTo>
                        <a:pt x="27813" y="13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3" name="Freeform: Shape 2092">
                  <a:extLst>
                    <a:ext uri="{FF2B5EF4-FFF2-40B4-BE49-F238E27FC236}">
                      <a16:creationId xmlns:a16="http://schemas.microsoft.com/office/drawing/2014/main" id="{4000985B-D0FD-D16E-7BC7-B94B87942726}"/>
                    </a:ext>
                  </a:extLst>
                </p:cNvPr>
                <p:cNvSpPr/>
                <p:nvPr/>
              </p:nvSpPr>
              <p:spPr>
                <a:xfrm>
                  <a:off x="6860087" y="2709535"/>
                  <a:ext cx="25717" cy="26574"/>
                </a:xfrm>
                <a:custGeom>
                  <a:avLst/>
                  <a:gdLst>
                    <a:gd name="connsiteX0" fmla="*/ 15716 w 25717"/>
                    <a:gd name="connsiteY0" fmla="*/ 8763 h 26574"/>
                    <a:gd name="connsiteX1" fmla="*/ 10287 w 25717"/>
                    <a:gd name="connsiteY1" fmla="*/ 0 h 26574"/>
                    <a:gd name="connsiteX2" fmla="*/ 10001 w 25717"/>
                    <a:gd name="connsiteY2" fmla="*/ 10382 h 26574"/>
                    <a:gd name="connsiteX3" fmla="*/ 0 w 25717"/>
                    <a:gd name="connsiteY3" fmla="*/ 12859 h 26574"/>
                    <a:gd name="connsiteX4" fmla="*/ 9811 w 25717"/>
                    <a:gd name="connsiteY4" fmla="*/ 16288 h 26574"/>
                    <a:gd name="connsiteX5" fmla="*/ 9049 w 25717"/>
                    <a:gd name="connsiteY5" fmla="*/ 26575 h 26574"/>
                    <a:gd name="connsiteX6" fmla="*/ 15335 w 25717"/>
                    <a:gd name="connsiteY6" fmla="*/ 18383 h 26574"/>
                    <a:gd name="connsiteX7" fmla="*/ 24956 w 25717"/>
                    <a:gd name="connsiteY7" fmla="*/ 22288 h 26574"/>
                    <a:gd name="connsiteX8" fmla="*/ 19050 w 25717"/>
                    <a:gd name="connsiteY8" fmla="*/ 13716 h 26574"/>
                    <a:gd name="connsiteX9" fmla="*/ 25718 w 25717"/>
                    <a:gd name="connsiteY9" fmla="*/ 5810 h 26574"/>
                    <a:gd name="connsiteX10" fmla="*/ 15716 w 25717"/>
                    <a:gd name="connsiteY10" fmla="*/ 8763 h 26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7" h="26574">
                      <a:moveTo>
                        <a:pt x="15716" y="8763"/>
                      </a:moveTo>
                      <a:lnTo>
                        <a:pt x="10287" y="0"/>
                      </a:lnTo>
                      <a:lnTo>
                        <a:pt x="10001" y="10382"/>
                      </a:lnTo>
                      <a:lnTo>
                        <a:pt x="0" y="12859"/>
                      </a:lnTo>
                      <a:lnTo>
                        <a:pt x="9811" y="16288"/>
                      </a:lnTo>
                      <a:lnTo>
                        <a:pt x="9049" y="26575"/>
                      </a:lnTo>
                      <a:lnTo>
                        <a:pt x="15335" y="18383"/>
                      </a:lnTo>
                      <a:lnTo>
                        <a:pt x="24956" y="22288"/>
                      </a:lnTo>
                      <a:lnTo>
                        <a:pt x="19050" y="13716"/>
                      </a:lnTo>
                      <a:lnTo>
                        <a:pt x="25718" y="5810"/>
                      </a:lnTo>
                      <a:lnTo>
                        <a:pt x="15716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4" name="Freeform: Shape 2093">
                  <a:extLst>
                    <a:ext uri="{FF2B5EF4-FFF2-40B4-BE49-F238E27FC236}">
                      <a16:creationId xmlns:a16="http://schemas.microsoft.com/office/drawing/2014/main" id="{F573C48F-14F5-3410-C538-D2477A0132BD}"/>
                    </a:ext>
                  </a:extLst>
                </p:cNvPr>
                <p:cNvSpPr/>
                <p:nvPr/>
              </p:nvSpPr>
              <p:spPr>
                <a:xfrm>
                  <a:off x="8016803" y="2511796"/>
                  <a:ext cx="26955" cy="26003"/>
                </a:xfrm>
                <a:custGeom>
                  <a:avLst/>
                  <a:gdLst>
                    <a:gd name="connsiteX0" fmla="*/ 16383 w 26955"/>
                    <a:gd name="connsiteY0" fmla="*/ 10192 h 26003"/>
                    <a:gd name="connsiteX1" fmla="*/ 13907 w 26955"/>
                    <a:gd name="connsiteY1" fmla="*/ 0 h 26003"/>
                    <a:gd name="connsiteX2" fmla="*/ 10478 w 26955"/>
                    <a:gd name="connsiteY2" fmla="*/ 9906 h 26003"/>
                    <a:gd name="connsiteX3" fmla="*/ 0 w 26955"/>
                    <a:gd name="connsiteY3" fmla="*/ 9144 h 26003"/>
                    <a:gd name="connsiteX4" fmla="*/ 8287 w 26955"/>
                    <a:gd name="connsiteY4" fmla="*/ 15526 h 26003"/>
                    <a:gd name="connsiteX5" fmla="*/ 4382 w 26955"/>
                    <a:gd name="connsiteY5" fmla="*/ 25241 h 26003"/>
                    <a:gd name="connsiteX6" fmla="*/ 13049 w 26955"/>
                    <a:gd name="connsiteY6" fmla="*/ 19241 h 26003"/>
                    <a:gd name="connsiteX7" fmla="*/ 21050 w 26955"/>
                    <a:gd name="connsiteY7" fmla="*/ 26003 h 26003"/>
                    <a:gd name="connsiteX8" fmla="*/ 18002 w 26955"/>
                    <a:gd name="connsiteY8" fmla="*/ 16002 h 26003"/>
                    <a:gd name="connsiteX9" fmla="*/ 26956 w 26955"/>
                    <a:gd name="connsiteY9" fmla="*/ 10382 h 26003"/>
                    <a:gd name="connsiteX10" fmla="*/ 16383 w 26955"/>
                    <a:gd name="connsiteY10" fmla="*/ 10192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6003">
                      <a:moveTo>
                        <a:pt x="16383" y="10192"/>
                      </a:moveTo>
                      <a:lnTo>
                        <a:pt x="13907" y="0"/>
                      </a:lnTo>
                      <a:lnTo>
                        <a:pt x="10478" y="9906"/>
                      </a:lnTo>
                      <a:lnTo>
                        <a:pt x="0" y="9144"/>
                      </a:lnTo>
                      <a:lnTo>
                        <a:pt x="8287" y="15526"/>
                      </a:lnTo>
                      <a:lnTo>
                        <a:pt x="4382" y="25241"/>
                      </a:lnTo>
                      <a:lnTo>
                        <a:pt x="13049" y="19241"/>
                      </a:lnTo>
                      <a:lnTo>
                        <a:pt x="21050" y="26003"/>
                      </a:lnTo>
                      <a:lnTo>
                        <a:pt x="18002" y="16002"/>
                      </a:lnTo>
                      <a:lnTo>
                        <a:pt x="26956" y="10382"/>
                      </a:lnTo>
                      <a:lnTo>
                        <a:pt x="16383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5" name="Freeform: Shape 2094">
                  <a:extLst>
                    <a:ext uri="{FF2B5EF4-FFF2-40B4-BE49-F238E27FC236}">
                      <a16:creationId xmlns:a16="http://schemas.microsoft.com/office/drawing/2014/main" id="{89965DCA-5253-E5C8-F297-EC7D20F8F06D}"/>
                    </a:ext>
                  </a:extLst>
                </p:cNvPr>
                <p:cNvSpPr/>
                <p:nvPr/>
              </p:nvSpPr>
              <p:spPr>
                <a:xfrm>
                  <a:off x="8801282" y="2440549"/>
                  <a:ext cx="26288" cy="27241"/>
                </a:xfrm>
                <a:custGeom>
                  <a:avLst/>
                  <a:gdLst>
                    <a:gd name="connsiteX0" fmla="*/ 16288 w 26288"/>
                    <a:gd name="connsiteY0" fmla="*/ 10573 h 27241"/>
                    <a:gd name="connsiteX1" fmla="*/ 17050 w 26288"/>
                    <a:gd name="connsiteY1" fmla="*/ 0 h 27241"/>
                    <a:gd name="connsiteX2" fmla="*/ 10668 w 26288"/>
                    <a:gd name="connsiteY2" fmla="*/ 8477 h 27241"/>
                    <a:gd name="connsiteX3" fmla="*/ 857 w 26288"/>
                    <a:gd name="connsiteY3" fmla="*/ 4477 h 27241"/>
                    <a:gd name="connsiteX4" fmla="*/ 6858 w 26288"/>
                    <a:gd name="connsiteY4" fmla="*/ 13240 h 27241"/>
                    <a:gd name="connsiteX5" fmla="*/ 0 w 26288"/>
                    <a:gd name="connsiteY5" fmla="*/ 21336 h 27241"/>
                    <a:gd name="connsiteX6" fmla="*/ 10192 w 26288"/>
                    <a:gd name="connsiteY6" fmla="*/ 18288 h 27241"/>
                    <a:gd name="connsiteX7" fmla="*/ 15812 w 26288"/>
                    <a:gd name="connsiteY7" fmla="*/ 27242 h 27241"/>
                    <a:gd name="connsiteX8" fmla="*/ 16002 w 26288"/>
                    <a:gd name="connsiteY8" fmla="*/ 16669 h 27241"/>
                    <a:gd name="connsiteX9" fmla="*/ 26289 w 26288"/>
                    <a:gd name="connsiteY9" fmla="*/ 14097 h 27241"/>
                    <a:gd name="connsiteX10" fmla="*/ 16288 w 26288"/>
                    <a:gd name="connsiteY10" fmla="*/ 10573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288" h="27241">
                      <a:moveTo>
                        <a:pt x="16288" y="10573"/>
                      </a:moveTo>
                      <a:lnTo>
                        <a:pt x="17050" y="0"/>
                      </a:lnTo>
                      <a:lnTo>
                        <a:pt x="10668" y="8477"/>
                      </a:lnTo>
                      <a:lnTo>
                        <a:pt x="857" y="4477"/>
                      </a:lnTo>
                      <a:lnTo>
                        <a:pt x="6858" y="13240"/>
                      </a:lnTo>
                      <a:lnTo>
                        <a:pt x="0" y="21336"/>
                      </a:lnTo>
                      <a:lnTo>
                        <a:pt x="10192" y="18288"/>
                      </a:lnTo>
                      <a:lnTo>
                        <a:pt x="15812" y="27242"/>
                      </a:lnTo>
                      <a:lnTo>
                        <a:pt x="16002" y="16669"/>
                      </a:lnTo>
                      <a:lnTo>
                        <a:pt x="26289" y="14097"/>
                      </a:lnTo>
                      <a:lnTo>
                        <a:pt x="16288" y="10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6" name="Freeform: Shape 2095">
                  <a:extLst>
                    <a:ext uri="{FF2B5EF4-FFF2-40B4-BE49-F238E27FC236}">
                      <a16:creationId xmlns:a16="http://schemas.microsoft.com/office/drawing/2014/main" id="{4356EA3E-3D0D-41B5-85AF-B6F1C214356E}"/>
                    </a:ext>
                  </a:extLst>
                </p:cNvPr>
                <p:cNvSpPr/>
                <p:nvPr/>
              </p:nvSpPr>
              <p:spPr>
                <a:xfrm>
                  <a:off x="8758038" y="2449312"/>
                  <a:ext cx="27527" cy="26479"/>
                </a:xfrm>
                <a:custGeom>
                  <a:avLst/>
                  <a:gdLst>
                    <a:gd name="connsiteX0" fmla="*/ 18955 w 27527"/>
                    <a:gd name="connsiteY0" fmla="*/ 10763 h 26479"/>
                    <a:gd name="connsiteX1" fmla="*/ 22955 w 27527"/>
                    <a:gd name="connsiteY1" fmla="*/ 762 h 26479"/>
                    <a:gd name="connsiteX2" fmla="*/ 14192 w 27527"/>
                    <a:gd name="connsiteY2" fmla="*/ 6953 h 26479"/>
                    <a:gd name="connsiteX3" fmla="*/ 6001 w 27527"/>
                    <a:gd name="connsiteY3" fmla="*/ 0 h 26479"/>
                    <a:gd name="connsiteX4" fmla="*/ 9144 w 27527"/>
                    <a:gd name="connsiteY4" fmla="*/ 10287 h 26479"/>
                    <a:gd name="connsiteX5" fmla="*/ 0 w 27527"/>
                    <a:gd name="connsiteY5" fmla="*/ 15907 h 26479"/>
                    <a:gd name="connsiteX6" fmla="*/ 10668 w 27527"/>
                    <a:gd name="connsiteY6" fmla="*/ 16192 h 26479"/>
                    <a:gd name="connsiteX7" fmla="*/ 13240 w 27527"/>
                    <a:gd name="connsiteY7" fmla="*/ 26479 h 26479"/>
                    <a:gd name="connsiteX8" fmla="*/ 16764 w 27527"/>
                    <a:gd name="connsiteY8" fmla="*/ 16478 h 26479"/>
                    <a:gd name="connsiteX9" fmla="*/ 27527 w 27527"/>
                    <a:gd name="connsiteY9" fmla="*/ 17240 h 26479"/>
                    <a:gd name="connsiteX10" fmla="*/ 18955 w 27527"/>
                    <a:gd name="connsiteY10" fmla="*/ 10763 h 26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6479">
                      <a:moveTo>
                        <a:pt x="18955" y="10763"/>
                      </a:moveTo>
                      <a:lnTo>
                        <a:pt x="22955" y="762"/>
                      </a:lnTo>
                      <a:lnTo>
                        <a:pt x="14192" y="6953"/>
                      </a:lnTo>
                      <a:lnTo>
                        <a:pt x="6001" y="0"/>
                      </a:lnTo>
                      <a:lnTo>
                        <a:pt x="9144" y="10287"/>
                      </a:lnTo>
                      <a:lnTo>
                        <a:pt x="0" y="15907"/>
                      </a:lnTo>
                      <a:lnTo>
                        <a:pt x="10668" y="16192"/>
                      </a:lnTo>
                      <a:lnTo>
                        <a:pt x="13240" y="26479"/>
                      </a:lnTo>
                      <a:lnTo>
                        <a:pt x="16764" y="16478"/>
                      </a:lnTo>
                      <a:lnTo>
                        <a:pt x="27527" y="17240"/>
                      </a:lnTo>
                      <a:lnTo>
                        <a:pt x="18955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7" name="Freeform: Shape 2096">
                  <a:extLst>
                    <a:ext uri="{FF2B5EF4-FFF2-40B4-BE49-F238E27FC236}">
                      <a16:creationId xmlns:a16="http://schemas.microsoft.com/office/drawing/2014/main" id="{F41120E5-2697-20C2-798B-551DE15DA913}"/>
                    </a:ext>
                  </a:extLst>
                </p:cNvPr>
                <p:cNvSpPr/>
                <p:nvPr/>
              </p:nvSpPr>
              <p:spPr>
                <a:xfrm>
                  <a:off x="7984513" y="2899940"/>
                  <a:ext cx="57054" cy="59150"/>
                </a:xfrm>
                <a:custGeom>
                  <a:avLst/>
                  <a:gdLst>
                    <a:gd name="connsiteX0" fmla="*/ 42196 w 57054"/>
                    <a:gd name="connsiteY0" fmla="*/ 30575 h 59150"/>
                    <a:gd name="connsiteX1" fmla="*/ 57055 w 57054"/>
                    <a:gd name="connsiteY1" fmla="*/ 12954 h 59150"/>
                    <a:gd name="connsiteX2" fmla="*/ 35052 w 57054"/>
                    <a:gd name="connsiteY2" fmla="*/ 19621 h 59150"/>
                    <a:gd name="connsiteX3" fmla="*/ 22860 w 57054"/>
                    <a:gd name="connsiteY3" fmla="*/ 0 h 59150"/>
                    <a:gd name="connsiteX4" fmla="*/ 22384 w 57054"/>
                    <a:gd name="connsiteY4" fmla="*/ 23050 h 59150"/>
                    <a:gd name="connsiteX5" fmla="*/ 0 w 57054"/>
                    <a:gd name="connsiteY5" fmla="*/ 28575 h 59150"/>
                    <a:gd name="connsiteX6" fmla="*/ 21717 w 57054"/>
                    <a:gd name="connsiteY6" fmla="*/ 36195 h 59150"/>
                    <a:gd name="connsiteX7" fmla="*/ 20098 w 57054"/>
                    <a:gd name="connsiteY7" fmla="*/ 59150 h 59150"/>
                    <a:gd name="connsiteX8" fmla="*/ 34004 w 57054"/>
                    <a:gd name="connsiteY8" fmla="*/ 40862 h 59150"/>
                    <a:gd name="connsiteX9" fmla="*/ 55340 w 57054"/>
                    <a:gd name="connsiteY9" fmla="*/ 49435 h 59150"/>
                    <a:gd name="connsiteX10" fmla="*/ 42196 w 57054"/>
                    <a:gd name="connsiteY10" fmla="*/ 30575 h 59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054" h="59150">
                      <a:moveTo>
                        <a:pt x="42196" y="30575"/>
                      </a:moveTo>
                      <a:lnTo>
                        <a:pt x="57055" y="12954"/>
                      </a:lnTo>
                      <a:lnTo>
                        <a:pt x="35052" y="19621"/>
                      </a:lnTo>
                      <a:lnTo>
                        <a:pt x="22860" y="0"/>
                      </a:lnTo>
                      <a:lnTo>
                        <a:pt x="22384" y="23050"/>
                      </a:lnTo>
                      <a:lnTo>
                        <a:pt x="0" y="28575"/>
                      </a:lnTo>
                      <a:lnTo>
                        <a:pt x="21717" y="36195"/>
                      </a:lnTo>
                      <a:lnTo>
                        <a:pt x="20098" y="59150"/>
                      </a:lnTo>
                      <a:lnTo>
                        <a:pt x="34004" y="40862"/>
                      </a:lnTo>
                      <a:lnTo>
                        <a:pt x="55340" y="49435"/>
                      </a:lnTo>
                      <a:lnTo>
                        <a:pt x="42196" y="30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8" name="Freeform: Shape 2097">
                  <a:extLst>
                    <a:ext uri="{FF2B5EF4-FFF2-40B4-BE49-F238E27FC236}">
                      <a16:creationId xmlns:a16="http://schemas.microsoft.com/office/drawing/2014/main" id="{A95710D3-E76F-5C44-0081-C614DFF59536}"/>
                    </a:ext>
                  </a:extLst>
                </p:cNvPr>
                <p:cNvSpPr/>
                <p:nvPr/>
              </p:nvSpPr>
              <p:spPr>
                <a:xfrm>
                  <a:off x="13705419" y="1600539"/>
                  <a:ext cx="4762" cy="4953"/>
                </a:xfrm>
                <a:custGeom>
                  <a:avLst/>
                  <a:gdLst>
                    <a:gd name="connsiteX0" fmla="*/ 3524 w 4762"/>
                    <a:gd name="connsiteY0" fmla="*/ 2572 h 4953"/>
                    <a:gd name="connsiteX1" fmla="*/ 4763 w 4762"/>
                    <a:gd name="connsiteY1" fmla="*/ 1048 h 4953"/>
                    <a:gd name="connsiteX2" fmla="*/ 2953 w 4762"/>
                    <a:gd name="connsiteY2" fmla="*/ 1619 h 4953"/>
                    <a:gd name="connsiteX3" fmla="*/ 1905 w 4762"/>
                    <a:gd name="connsiteY3" fmla="*/ 0 h 4953"/>
                    <a:gd name="connsiteX4" fmla="*/ 1905 w 4762"/>
                    <a:gd name="connsiteY4" fmla="*/ 1905 h 4953"/>
                    <a:gd name="connsiteX5" fmla="*/ 0 w 4762"/>
                    <a:gd name="connsiteY5" fmla="*/ 2381 h 4953"/>
                    <a:gd name="connsiteX6" fmla="*/ 1810 w 4762"/>
                    <a:gd name="connsiteY6" fmla="*/ 3048 h 4953"/>
                    <a:gd name="connsiteX7" fmla="*/ 1714 w 4762"/>
                    <a:gd name="connsiteY7" fmla="*/ 4953 h 4953"/>
                    <a:gd name="connsiteX8" fmla="*/ 2857 w 4762"/>
                    <a:gd name="connsiteY8" fmla="*/ 3429 h 4953"/>
                    <a:gd name="connsiteX9" fmla="*/ 4667 w 4762"/>
                    <a:gd name="connsiteY9" fmla="*/ 4096 h 4953"/>
                    <a:gd name="connsiteX10" fmla="*/ 3524 w 4762"/>
                    <a:gd name="connsiteY10" fmla="*/ 2572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953">
                      <a:moveTo>
                        <a:pt x="3524" y="2572"/>
                      </a:moveTo>
                      <a:lnTo>
                        <a:pt x="4763" y="1048"/>
                      </a:lnTo>
                      <a:lnTo>
                        <a:pt x="2953" y="1619"/>
                      </a:lnTo>
                      <a:lnTo>
                        <a:pt x="1905" y="0"/>
                      </a:lnTo>
                      <a:lnTo>
                        <a:pt x="1905" y="1905"/>
                      </a:lnTo>
                      <a:lnTo>
                        <a:pt x="0" y="2381"/>
                      </a:lnTo>
                      <a:lnTo>
                        <a:pt x="1810" y="3048"/>
                      </a:lnTo>
                      <a:lnTo>
                        <a:pt x="1714" y="4953"/>
                      </a:lnTo>
                      <a:lnTo>
                        <a:pt x="2857" y="3429"/>
                      </a:lnTo>
                      <a:lnTo>
                        <a:pt x="4667" y="4096"/>
                      </a:lnTo>
                      <a:lnTo>
                        <a:pt x="3524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9" name="Freeform: Shape 2098">
                  <a:extLst>
                    <a:ext uri="{FF2B5EF4-FFF2-40B4-BE49-F238E27FC236}">
                      <a16:creationId xmlns:a16="http://schemas.microsoft.com/office/drawing/2014/main" id="{E6E562D5-FD9A-A1B5-AF97-B8D2007AC8CB}"/>
                    </a:ext>
                  </a:extLst>
                </p:cNvPr>
                <p:cNvSpPr/>
                <p:nvPr/>
              </p:nvSpPr>
              <p:spPr>
                <a:xfrm>
                  <a:off x="13689226" y="1641211"/>
                  <a:ext cx="5143" cy="4857"/>
                </a:xfrm>
                <a:custGeom>
                  <a:avLst/>
                  <a:gdLst>
                    <a:gd name="connsiteX0" fmla="*/ 3143 w 5143"/>
                    <a:gd name="connsiteY0" fmla="*/ 3048 h 4857"/>
                    <a:gd name="connsiteX1" fmla="*/ 5143 w 5143"/>
                    <a:gd name="connsiteY1" fmla="*/ 3143 h 4857"/>
                    <a:gd name="connsiteX2" fmla="*/ 3524 w 5143"/>
                    <a:gd name="connsiteY2" fmla="*/ 1905 h 4857"/>
                    <a:gd name="connsiteX3" fmla="*/ 4286 w 5143"/>
                    <a:gd name="connsiteY3" fmla="*/ 95 h 4857"/>
                    <a:gd name="connsiteX4" fmla="*/ 2667 w 5143"/>
                    <a:gd name="connsiteY4" fmla="*/ 1238 h 4857"/>
                    <a:gd name="connsiteX5" fmla="*/ 1143 w 5143"/>
                    <a:gd name="connsiteY5" fmla="*/ 0 h 4857"/>
                    <a:gd name="connsiteX6" fmla="*/ 1714 w 5143"/>
                    <a:gd name="connsiteY6" fmla="*/ 1905 h 4857"/>
                    <a:gd name="connsiteX7" fmla="*/ 0 w 5143"/>
                    <a:gd name="connsiteY7" fmla="*/ 2953 h 4857"/>
                    <a:gd name="connsiteX8" fmla="*/ 2000 w 5143"/>
                    <a:gd name="connsiteY8" fmla="*/ 2953 h 4857"/>
                    <a:gd name="connsiteX9" fmla="*/ 2477 w 5143"/>
                    <a:gd name="connsiteY9" fmla="*/ 4858 h 4857"/>
                    <a:gd name="connsiteX10" fmla="*/ 3143 w 5143"/>
                    <a:gd name="connsiteY10" fmla="*/ 3048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4857">
                      <a:moveTo>
                        <a:pt x="3143" y="3048"/>
                      </a:moveTo>
                      <a:lnTo>
                        <a:pt x="5143" y="3143"/>
                      </a:lnTo>
                      <a:lnTo>
                        <a:pt x="3524" y="1905"/>
                      </a:lnTo>
                      <a:lnTo>
                        <a:pt x="4286" y="95"/>
                      </a:lnTo>
                      <a:lnTo>
                        <a:pt x="2667" y="1238"/>
                      </a:lnTo>
                      <a:lnTo>
                        <a:pt x="1143" y="0"/>
                      </a:lnTo>
                      <a:lnTo>
                        <a:pt x="1714" y="1905"/>
                      </a:lnTo>
                      <a:lnTo>
                        <a:pt x="0" y="2953"/>
                      </a:lnTo>
                      <a:lnTo>
                        <a:pt x="2000" y="2953"/>
                      </a:lnTo>
                      <a:lnTo>
                        <a:pt x="2477" y="4858"/>
                      </a:lnTo>
                      <a:lnTo>
                        <a:pt x="314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0" name="Freeform: Shape 2099">
                  <a:extLst>
                    <a:ext uri="{FF2B5EF4-FFF2-40B4-BE49-F238E27FC236}">
                      <a16:creationId xmlns:a16="http://schemas.microsoft.com/office/drawing/2014/main" id="{0069A890-0369-3D4B-87DB-A9298EE9AA36}"/>
                    </a:ext>
                  </a:extLst>
                </p:cNvPr>
                <p:cNvSpPr/>
                <p:nvPr/>
              </p:nvSpPr>
              <p:spPr>
                <a:xfrm>
                  <a:off x="13660080" y="1604826"/>
                  <a:ext cx="5333" cy="5143"/>
                </a:xfrm>
                <a:custGeom>
                  <a:avLst/>
                  <a:gdLst>
                    <a:gd name="connsiteX0" fmla="*/ 2095 w 5333"/>
                    <a:gd name="connsiteY0" fmla="*/ 3143 h 5143"/>
                    <a:gd name="connsiteX1" fmla="*/ 2571 w 5333"/>
                    <a:gd name="connsiteY1" fmla="*/ 5143 h 5143"/>
                    <a:gd name="connsiteX2" fmla="*/ 3238 w 5333"/>
                    <a:gd name="connsiteY2" fmla="*/ 3143 h 5143"/>
                    <a:gd name="connsiteX3" fmla="*/ 5334 w 5333"/>
                    <a:gd name="connsiteY3" fmla="*/ 3334 h 5143"/>
                    <a:gd name="connsiteX4" fmla="*/ 3714 w 5333"/>
                    <a:gd name="connsiteY4" fmla="*/ 2095 h 5143"/>
                    <a:gd name="connsiteX5" fmla="*/ 4476 w 5333"/>
                    <a:gd name="connsiteY5" fmla="*/ 191 h 5143"/>
                    <a:gd name="connsiteX6" fmla="*/ 2762 w 5333"/>
                    <a:gd name="connsiteY6" fmla="*/ 1333 h 5143"/>
                    <a:gd name="connsiteX7" fmla="*/ 1238 w 5333"/>
                    <a:gd name="connsiteY7" fmla="*/ 0 h 5143"/>
                    <a:gd name="connsiteX8" fmla="*/ 1810 w 5333"/>
                    <a:gd name="connsiteY8" fmla="*/ 2000 h 5143"/>
                    <a:gd name="connsiteX9" fmla="*/ 0 w 5333"/>
                    <a:gd name="connsiteY9" fmla="*/ 3048 h 5143"/>
                    <a:gd name="connsiteX10" fmla="*/ 2095 w 5333"/>
                    <a:gd name="connsiteY10" fmla="*/ 3143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143">
                      <a:moveTo>
                        <a:pt x="2095" y="3143"/>
                      </a:moveTo>
                      <a:lnTo>
                        <a:pt x="2571" y="5143"/>
                      </a:lnTo>
                      <a:lnTo>
                        <a:pt x="3238" y="3143"/>
                      </a:lnTo>
                      <a:lnTo>
                        <a:pt x="5334" y="3334"/>
                      </a:lnTo>
                      <a:lnTo>
                        <a:pt x="3714" y="2095"/>
                      </a:lnTo>
                      <a:lnTo>
                        <a:pt x="4476" y="191"/>
                      </a:lnTo>
                      <a:lnTo>
                        <a:pt x="2762" y="1333"/>
                      </a:lnTo>
                      <a:lnTo>
                        <a:pt x="1238" y="0"/>
                      </a:lnTo>
                      <a:lnTo>
                        <a:pt x="1810" y="2000"/>
                      </a:lnTo>
                      <a:lnTo>
                        <a:pt x="0" y="3048"/>
                      </a:lnTo>
                      <a:lnTo>
                        <a:pt x="2095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1" name="Freeform: Shape 2100">
                  <a:extLst>
                    <a:ext uri="{FF2B5EF4-FFF2-40B4-BE49-F238E27FC236}">
                      <a16:creationId xmlns:a16="http://schemas.microsoft.com/office/drawing/2014/main" id="{5F4B5C2C-FB32-2DC8-CB32-7F93BDEAD1EE}"/>
                    </a:ext>
                  </a:extLst>
                </p:cNvPr>
                <p:cNvSpPr/>
                <p:nvPr/>
              </p:nvSpPr>
              <p:spPr>
                <a:xfrm>
                  <a:off x="13551875" y="1666166"/>
                  <a:ext cx="5429" cy="5619"/>
                </a:xfrm>
                <a:custGeom>
                  <a:avLst/>
                  <a:gdLst>
                    <a:gd name="connsiteX0" fmla="*/ 2096 w 5429"/>
                    <a:gd name="connsiteY0" fmla="*/ 2191 h 5619"/>
                    <a:gd name="connsiteX1" fmla="*/ 0 w 5429"/>
                    <a:gd name="connsiteY1" fmla="*/ 2762 h 5619"/>
                    <a:gd name="connsiteX2" fmla="*/ 2096 w 5429"/>
                    <a:gd name="connsiteY2" fmla="*/ 3429 h 5619"/>
                    <a:gd name="connsiteX3" fmla="*/ 1905 w 5429"/>
                    <a:gd name="connsiteY3" fmla="*/ 5620 h 5619"/>
                    <a:gd name="connsiteX4" fmla="*/ 3239 w 5429"/>
                    <a:gd name="connsiteY4" fmla="*/ 3905 h 5619"/>
                    <a:gd name="connsiteX5" fmla="*/ 5239 w 5429"/>
                    <a:gd name="connsiteY5" fmla="*/ 4667 h 5619"/>
                    <a:gd name="connsiteX6" fmla="*/ 4001 w 5429"/>
                    <a:gd name="connsiteY6" fmla="*/ 2857 h 5619"/>
                    <a:gd name="connsiteX7" fmla="*/ 5429 w 5429"/>
                    <a:gd name="connsiteY7" fmla="*/ 1238 h 5619"/>
                    <a:gd name="connsiteX8" fmla="*/ 3334 w 5429"/>
                    <a:gd name="connsiteY8" fmla="*/ 1905 h 5619"/>
                    <a:gd name="connsiteX9" fmla="*/ 2191 w 5429"/>
                    <a:gd name="connsiteY9" fmla="*/ 0 h 5619"/>
                    <a:gd name="connsiteX10" fmla="*/ 2096 w 5429"/>
                    <a:gd name="connsiteY10" fmla="*/ 2191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619">
                      <a:moveTo>
                        <a:pt x="2096" y="2191"/>
                      </a:moveTo>
                      <a:lnTo>
                        <a:pt x="0" y="2762"/>
                      </a:lnTo>
                      <a:lnTo>
                        <a:pt x="2096" y="3429"/>
                      </a:lnTo>
                      <a:lnTo>
                        <a:pt x="1905" y="5620"/>
                      </a:lnTo>
                      <a:lnTo>
                        <a:pt x="3239" y="3905"/>
                      </a:lnTo>
                      <a:lnTo>
                        <a:pt x="5239" y="4667"/>
                      </a:lnTo>
                      <a:lnTo>
                        <a:pt x="4001" y="2857"/>
                      </a:lnTo>
                      <a:lnTo>
                        <a:pt x="5429" y="1238"/>
                      </a:lnTo>
                      <a:lnTo>
                        <a:pt x="3334" y="1905"/>
                      </a:lnTo>
                      <a:lnTo>
                        <a:pt x="2191" y="0"/>
                      </a:lnTo>
                      <a:lnTo>
                        <a:pt x="2096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2" name="Freeform: Shape 2101">
                  <a:extLst>
                    <a:ext uri="{FF2B5EF4-FFF2-40B4-BE49-F238E27FC236}">
                      <a16:creationId xmlns:a16="http://schemas.microsoft.com/office/drawing/2014/main" id="{F47611F7-210A-FD65-50D1-B58FDDA45B9E}"/>
                    </a:ext>
                  </a:extLst>
                </p:cNvPr>
                <p:cNvSpPr/>
                <p:nvPr/>
              </p:nvSpPr>
              <p:spPr>
                <a:xfrm>
                  <a:off x="13503584" y="1673501"/>
                  <a:ext cx="5524" cy="5714"/>
                </a:xfrm>
                <a:custGeom>
                  <a:avLst/>
                  <a:gdLst>
                    <a:gd name="connsiteX0" fmla="*/ 2286 w 5524"/>
                    <a:gd name="connsiteY0" fmla="*/ 1715 h 5714"/>
                    <a:gd name="connsiteX1" fmla="*/ 190 w 5524"/>
                    <a:gd name="connsiteY1" fmla="*/ 952 h 5714"/>
                    <a:gd name="connsiteX2" fmla="*/ 1428 w 5524"/>
                    <a:gd name="connsiteY2" fmla="*/ 2762 h 5714"/>
                    <a:gd name="connsiteX3" fmla="*/ 0 w 5524"/>
                    <a:gd name="connsiteY3" fmla="*/ 4477 h 5714"/>
                    <a:gd name="connsiteX4" fmla="*/ 2191 w 5524"/>
                    <a:gd name="connsiteY4" fmla="*/ 3810 h 5714"/>
                    <a:gd name="connsiteX5" fmla="*/ 3334 w 5524"/>
                    <a:gd name="connsiteY5" fmla="*/ 5715 h 5714"/>
                    <a:gd name="connsiteX6" fmla="*/ 3334 w 5524"/>
                    <a:gd name="connsiteY6" fmla="*/ 3429 h 5714"/>
                    <a:gd name="connsiteX7" fmla="*/ 5524 w 5524"/>
                    <a:gd name="connsiteY7" fmla="*/ 2953 h 5714"/>
                    <a:gd name="connsiteX8" fmla="*/ 3429 w 5524"/>
                    <a:gd name="connsiteY8" fmla="*/ 2191 h 5714"/>
                    <a:gd name="connsiteX9" fmla="*/ 3620 w 5524"/>
                    <a:gd name="connsiteY9" fmla="*/ 0 h 5714"/>
                    <a:gd name="connsiteX10" fmla="*/ 2286 w 5524"/>
                    <a:gd name="connsiteY10" fmla="*/ 1715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714">
                      <a:moveTo>
                        <a:pt x="2286" y="1715"/>
                      </a:moveTo>
                      <a:lnTo>
                        <a:pt x="190" y="952"/>
                      </a:lnTo>
                      <a:lnTo>
                        <a:pt x="1428" y="2762"/>
                      </a:lnTo>
                      <a:lnTo>
                        <a:pt x="0" y="4477"/>
                      </a:lnTo>
                      <a:lnTo>
                        <a:pt x="2191" y="3810"/>
                      </a:lnTo>
                      <a:lnTo>
                        <a:pt x="3334" y="5715"/>
                      </a:lnTo>
                      <a:lnTo>
                        <a:pt x="3334" y="3429"/>
                      </a:lnTo>
                      <a:lnTo>
                        <a:pt x="5524" y="2953"/>
                      </a:lnTo>
                      <a:lnTo>
                        <a:pt x="3429" y="2191"/>
                      </a:lnTo>
                      <a:lnTo>
                        <a:pt x="3620" y="0"/>
                      </a:lnTo>
                      <a:lnTo>
                        <a:pt x="2286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3" name="Freeform: Shape 2102">
                  <a:extLst>
                    <a:ext uri="{FF2B5EF4-FFF2-40B4-BE49-F238E27FC236}">
                      <a16:creationId xmlns:a16="http://schemas.microsoft.com/office/drawing/2014/main" id="{AA890B67-2EF3-0B12-08FC-1501B3CCDE87}"/>
                    </a:ext>
                  </a:extLst>
                </p:cNvPr>
                <p:cNvSpPr/>
                <p:nvPr/>
              </p:nvSpPr>
              <p:spPr>
                <a:xfrm>
                  <a:off x="13475485" y="1611493"/>
                  <a:ext cx="5714" cy="5619"/>
                </a:xfrm>
                <a:custGeom>
                  <a:avLst/>
                  <a:gdLst>
                    <a:gd name="connsiteX0" fmla="*/ 2953 w 5714"/>
                    <a:gd name="connsiteY0" fmla="*/ 1524 h 5619"/>
                    <a:gd name="connsiteX1" fmla="*/ 1238 w 5714"/>
                    <a:gd name="connsiteY1" fmla="*/ 0 h 5619"/>
                    <a:gd name="connsiteX2" fmla="*/ 1905 w 5714"/>
                    <a:gd name="connsiteY2" fmla="*/ 2191 h 5619"/>
                    <a:gd name="connsiteX3" fmla="*/ 0 w 5714"/>
                    <a:gd name="connsiteY3" fmla="*/ 3334 h 5619"/>
                    <a:gd name="connsiteX4" fmla="*/ 2191 w 5714"/>
                    <a:gd name="connsiteY4" fmla="*/ 3429 h 5619"/>
                    <a:gd name="connsiteX5" fmla="*/ 2762 w 5714"/>
                    <a:gd name="connsiteY5" fmla="*/ 5620 h 5619"/>
                    <a:gd name="connsiteX6" fmla="*/ 3524 w 5714"/>
                    <a:gd name="connsiteY6" fmla="*/ 3524 h 5619"/>
                    <a:gd name="connsiteX7" fmla="*/ 5715 w 5714"/>
                    <a:gd name="connsiteY7" fmla="*/ 3620 h 5619"/>
                    <a:gd name="connsiteX8" fmla="*/ 3905 w 5714"/>
                    <a:gd name="connsiteY8" fmla="*/ 2286 h 5619"/>
                    <a:gd name="connsiteX9" fmla="*/ 4763 w 5714"/>
                    <a:gd name="connsiteY9" fmla="*/ 191 h 5619"/>
                    <a:gd name="connsiteX10" fmla="*/ 2953 w 5714"/>
                    <a:gd name="connsiteY10" fmla="*/ 1524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4" h="5619">
                      <a:moveTo>
                        <a:pt x="2953" y="1524"/>
                      </a:moveTo>
                      <a:lnTo>
                        <a:pt x="1238" y="0"/>
                      </a:lnTo>
                      <a:lnTo>
                        <a:pt x="1905" y="2191"/>
                      </a:lnTo>
                      <a:lnTo>
                        <a:pt x="0" y="3334"/>
                      </a:lnTo>
                      <a:lnTo>
                        <a:pt x="2191" y="3429"/>
                      </a:lnTo>
                      <a:lnTo>
                        <a:pt x="2762" y="5620"/>
                      </a:lnTo>
                      <a:lnTo>
                        <a:pt x="3524" y="3524"/>
                      </a:lnTo>
                      <a:lnTo>
                        <a:pt x="5715" y="3620"/>
                      </a:lnTo>
                      <a:lnTo>
                        <a:pt x="3905" y="2286"/>
                      </a:lnTo>
                      <a:lnTo>
                        <a:pt x="4763" y="191"/>
                      </a:lnTo>
                      <a:lnTo>
                        <a:pt x="2953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4" name="Freeform: Shape 2103">
                  <a:extLst>
                    <a:ext uri="{FF2B5EF4-FFF2-40B4-BE49-F238E27FC236}">
                      <a16:creationId xmlns:a16="http://schemas.microsoft.com/office/drawing/2014/main" id="{A9D5E5E1-EE14-B7C9-9303-CBBD41A1E31D}"/>
                    </a:ext>
                  </a:extLst>
                </p:cNvPr>
                <p:cNvSpPr/>
                <p:nvPr/>
              </p:nvSpPr>
              <p:spPr>
                <a:xfrm>
                  <a:off x="13435766" y="1770084"/>
                  <a:ext cx="5905" cy="5619"/>
                </a:xfrm>
                <a:custGeom>
                  <a:avLst/>
                  <a:gdLst>
                    <a:gd name="connsiteX0" fmla="*/ 3619 w 5905"/>
                    <a:gd name="connsiteY0" fmla="*/ 2191 h 5619"/>
                    <a:gd name="connsiteX1" fmla="*/ 3047 w 5905"/>
                    <a:gd name="connsiteY1" fmla="*/ 0 h 5619"/>
                    <a:gd name="connsiteX2" fmla="*/ 2286 w 5905"/>
                    <a:gd name="connsiteY2" fmla="*/ 2096 h 5619"/>
                    <a:gd name="connsiteX3" fmla="*/ 0 w 5905"/>
                    <a:gd name="connsiteY3" fmla="*/ 2000 h 5619"/>
                    <a:gd name="connsiteX4" fmla="*/ 1809 w 5905"/>
                    <a:gd name="connsiteY4" fmla="*/ 3334 h 5619"/>
                    <a:gd name="connsiteX5" fmla="*/ 952 w 5905"/>
                    <a:gd name="connsiteY5" fmla="*/ 5429 h 5619"/>
                    <a:gd name="connsiteX6" fmla="*/ 2857 w 5905"/>
                    <a:gd name="connsiteY6" fmla="*/ 4191 h 5619"/>
                    <a:gd name="connsiteX7" fmla="*/ 4572 w 5905"/>
                    <a:gd name="connsiteY7" fmla="*/ 5620 h 5619"/>
                    <a:gd name="connsiteX8" fmla="*/ 3905 w 5905"/>
                    <a:gd name="connsiteY8" fmla="*/ 3429 h 5619"/>
                    <a:gd name="connsiteX9" fmla="*/ 5905 w 5905"/>
                    <a:gd name="connsiteY9" fmla="*/ 2286 h 5619"/>
                    <a:gd name="connsiteX10" fmla="*/ 3619 w 5905"/>
                    <a:gd name="connsiteY10" fmla="*/ 2191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619">
                      <a:moveTo>
                        <a:pt x="3619" y="2191"/>
                      </a:moveTo>
                      <a:lnTo>
                        <a:pt x="3047" y="0"/>
                      </a:lnTo>
                      <a:lnTo>
                        <a:pt x="2286" y="2096"/>
                      </a:lnTo>
                      <a:lnTo>
                        <a:pt x="0" y="2000"/>
                      </a:lnTo>
                      <a:lnTo>
                        <a:pt x="1809" y="3334"/>
                      </a:lnTo>
                      <a:lnTo>
                        <a:pt x="952" y="5429"/>
                      </a:lnTo>
                      <a:lnTo>
                        <a:pt x="2857" y="4191"/>
                      </a:lnTo>
                      <a:lnTo>
                        <a:pt x="4572" y="5620"/>
                      </a:lnTo>
                      <a:lnTo>
                        <a:pt x="3905" y="3429"/>
                      </a:lnTo>
                      <a:lnTo>
                        <a:pt x="5905" y="2286"/>
                      </a:lnTo>
                      <a:lnTo>
                        <a:pt x="3619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5" name="Freeform: Shape 2104">
                  <a:extLst>
                    <a:ext uri="{FF2B5EF4-FFF2-40B4-BE49-F238E27FC236}">
                      <a16:creationId xmlns:a16="http://schemas.microsoft.com/office/drawing/2014/main" id="{E1CE68AA-E5C4-AAB5-E3CB-6FE23644693C}"/>
                    </a:ext>
                  </a:extLst>
                </p:cNvPr>
                <p:cNvSpPr/>
                <p:nvPr/>
              </p:nvSpPr>
              <p:spPr>
                <a:xfrm>
                  <a:off x="13411382" y="1770560"/>
                  <a:ext cx="5810" cy="6000"/>
                </a:xfrm>
                <a:custGeom>
                  <a:avLst/>
                  <a:gdLst>
                    <a:gd name="connsiteX0" fmla="*/ 3620 w 5810"/>
                    <a:gd name="connsiteY0" fmla="*/ 2381 h 6000"/>
                    <a:gd name="connsiteX1" fmla="*/ 3810 w 5810"/>
                    <a:gd name="connsiteY1" fmla="*/ 0 h 6000"/>
                    <a:gd name="connsiteX2" fmla="*/ 2381 w 5810"/>
                    <a:gd name="connsiteY2" fmla="*/ 1905 h 6000"/>
                    <a:gd name="connsiteX3" fmla="*/ 191 w 5810"/>
                    <a:gd name="connsiteY3" fmla="*/ 953 h 6000"/>
                    <a:gd name="connsiteX4" fmla="*/ 1524 w 5810"/>
                    <a:gd name="connsiteY4" fmla="*/ 2857 h 6000"/>
                    <a:gd name="connsiteX5" fmla="*/ 0 w 5810"/>
                    <a:gd name="connsiteY5" fmla="*/ 4667 h 6000"/>
                    <a:gd name="connsiteX6" fmla="*/ 2286 w 5810"/>
                    <a:gd name="connsiteY6" fmla="*/ 4001 h 6000"/>
                    <a:gd name="connsiteX7" fmla="*/ 3525 w 5810"/>
                    <a:gd name="connsiteY7" fmla="*/ 6001 h 6000"/>
                    <a:gd name="connsiteX8" fmla="*/ 3525 w 5810"/>
                    <a:gd name="connsiteY8" fmla="*/ 3620 h 6000"/>
                    <a:gd name="connsiteX9" fmla="*/ 5811 w 5810"/>
                    <a:gd name="connsiteY9" fmla="*/ 3143 h 6000"/>
                    <a:gd name="connsiteX10" fmla="*/ 3620 w 5810"/>
                    <a:gd name="connsiteY10" fmla="*/ 2381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3620" y="2381"/>
                      </a:moveTo>
                      <a:lnTo>
                        <a:pt x="3810" y="0"/>
                      </a:lnTo>
                      <a:lnTo>
                        <a:pt x="2381" y="1905"/>
                      </a:lnTo>
                      <a:lnTo>
                        <a:pt x="191" y="953"/>
                      </a:lnTo>
                      <a:lnTo>
                        <a:pt x="1524" y="2857"/>
                      </a:lnTo>
                      <a:lnTo>
                        <a:pt x="0" y="4667"/>
                      </a:lnTo>
                      <a:lnTo>
                        <a:pt x="2286" y="4001"/>
                      </a:lnTo>
                      <a:lnTo>
                        <a:pt x="3525" y="6001"/>
                      </a:lnTo>
                      <a:lnTo>
                        <a:pt x="3525" y="3620"/>
                      </a:lnTo>
                      <a:lnTo>
                        <a:pt x="5811" y="3143"/>
                      </a:lnTo>
                      <a:lnTo>
                        <a:pt x="3620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6" name="Freeform: Shape 2105">
                  <a:extLst>
                    <a:ext uri="{FF2B5EF4-FFF2-40B4-BE49-F238E27FC236}">
                      <a16:creationId xmlns:a16="http://schemas.microsoft.com/office/drawing/2014/main" id="{B1DD2F8C-7780-70F5-32B2-D1F2F4579B16}"/>
                    </a:ext>
                  </a:extLst>
                </p:cNvPr>
                <p:cNvSpPr/>
                <p:nvPr/>
              </p:nvSpPr>
              <p:spPr>
                <a:xfrm>
                  <a:off x="13380712" y="1649022"/>
                  <a:ext cx="6000" cy="5810"/>
                </a:xfrm>
                <a:custGeom>
                  <a:avLst/>
                  <a:gdLst>
                    <a:gd name="connsiteX0" fmla="*/ 4191 w 6000"/>
                    <a:gd name="connsiteY0" fmla="*/ 2381 h 5810"/>
                    <a:gd name="connsiteX1" fmla="*/ 5049 w 6000"/>
                    <a:gd name="connsiteY1" fmla="*/ 191 h 5810"/>
                    <a:gd name="connsiteX2" fmla="*/ 3143 w 6000"/>
                    <a:gd name="connsiteY2" fmla="*/ 1524 h 5810"/>
                    <a:gd name="connsiteX3" fmla="*/ 1334 w 6000"/>
                    <a:gd name="connsiteY3" fmla="*/ 0 h 5810"/>
                    <a:gd name="connsiteX4" fmla="*/ 2000 w 6000"/>
                    <a:gd name="connsiteY4" fmla="*/ 2286 h 5810"/>
                    <a:gd name="connsiteX5" fmla="*/ 0 w 6000"/>
                    <a:gd name="connsiteY5" fmla="*/ 3524 h 5810"/>
                    <a:gd name="connsiteX6" fmla="*/ 2381 w 6000"/>
                    <a:gd name="connsiteY6" fmla="*/ 3524 h 5810"/>
                    <a:gd name="connsiteX7" fmla="*/ 2953 w 6000"/>
                    <a:gd name="connsiteY7" fmla="*/ 5810 h 5810"/>
                    <a:gd name="connsiteX8" fmla="*/ 3715 w 6000"/>
                    <a:gd name="connsiteY8" fmla="*/ 3620 h 5810"/>
                    <a:gd name="connsiteX9" fmla="*/ 6001 w 6000"/>
                    <a:gd name="connsiteY9" fmla="*/ 3810 h 5810"/>
                    <a:gd name="connsiteX10" fmla="*/ 4191 w 6000"/>
                    <a:gd name="connsiteY10" fmla="*/ 2381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5810">
                      <a:moveTo>
                        <a:pt x="4191" y="2381"/>
                      </a:moveTo>
                      <a:lnTo>
                        <a:pt x="5049" y="191"/>
                      </a:lnTo>
                      <a:lnTo>
                        <a:pt x="3143" y="1524"/>
                      </a:lnTo>
                      <a:lnTo>
                        <a:pt x="1334" y="0"/>
                      </a:lnTo>
                      <a:lnTo>
                        <a:pt x="2000" y="2286"/>
                      </a:lnTo>
                      <a:lnTo>
                        <a:pt x="0" y="3524"/>
                      </a:lnTo>
                      <a:lnTo>
                        <a:pt x="2381" y="3524"/>
                      </a:lnTo>
                      <a:lnTo>
                        <a:pt x="2953" y="5810"/>
                      </a:lnTo>
                      <a:lnTo>
                        <a:pt x="3715" y="3620"/>
                      </a:lnTo>
                      <a:lnTo>
                        <a:pt x="6001" y="3810"/>
                      </a:lnTo>
                      <a:lnTo>
                        <a:pt x="419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7" name="Freeform: Shape 2106">
                  <a:extLst>
                    <a:ext uri="{FF2B5EF4-FFF2-40B4-BE49-F238E27FC236}">
                      <a16:creationId xmlns:a16="http://schemas.microsoft.com/office/drawing/2014/main" id="{3D2848AD-8FD5-D6DF-EDC2-751A6067FAE1}"/>
                    </a:ext>
                  </a:extLst>
                </p:cNvPr>
                <p:cNvSpPr/>
                <p:nvPr/>
              </p:nvSpPr>
              <p:spPr>
                <a:xfrm>
                  <a:off x="13284509" y="1663119"/>
                  <a:ext cx="6190" cy="6095"/>
                </a:xfrm>
                <a:custGeom>
                  <a:avLst/>
                  <a:gdLst>
                    <a:gd name="connsiteX0" fmla="*/ 3810 w 6190"/>
                    <a:gd name="connsiteY0" fmla="*/ 3810 h 6095"/>
                    <a:gd name="connsiteX1" fmla="*/ 6191 w 6190"/>
                    <a:gd name="connsiteY1" fmla="*/ 3905 h 6095"/>
                    <a:gd name="connsiteX2" fmla="*/ 4286 w 6190"/>
                    <a:gd name="connsiteY2" fmla="*/ 2476 h 6095"/>
                    <a:gd name="connsiteX3" fmla="*/ 5239 w 6190"/>
                    <a:gd name="connsiteY3" fmla="*/ 191 h 6095"/>
                    <a:gd name="connsiteX4" fmla="*/ 3238 w 6190"/>
                    <a:gd name="connsiteY4" fmla="*/ 1619 h 6095"/>
                    <a:gd name="connsiteX5" fmla="*/ 1333 w 6190"/>
                    <a:gd name="connsiteY5" fmla="*/ 0 h 6095"/>
                    <a:gd name="connsiteX6" fmla="*/ 2000 w 6190"/>
                    <a:gd name="connsiteY6" fmla="*/ 2381 h 6095"/>
                    <a:gd name="connsiteX7" fmla="*/ 0 w 6190"/>
                    <a:gd name="connsiteY7" fmla="*/ 3620 h 6095"/>
                    <a:gd name="connsiteX8" fmla="*/ 2381 w 6190"/>
                    <a:gd name="connsiteY8" fmla="*/ 3715 h 6095"/>
                    <a:gd name="connsiteX9" fmla="*/ 2953 w 6190"/>
                    <a:gd name="connsiteY9" fmla="*/ 6096 h 6095"/>
                    <a:gd name="connsiteX10" fmla="*/ 3810 w 6190"/>
                    <a:gd name="connsiteY10" fmla="*/ 3810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0" h="6095">
                      <a:moveTo>
                        <a:pt x="3810" y="3810"/>
                      </a:moveTo>
                      <a:lnTo>
                        <a:pt x="6191" y="3905"/>
                      </a:lnTo>
                      <a:lnTo>
                        <a:pt x="4286" y="2476"/>
                      </a:lnTo>
                      <a:lnTo>
                        <a:pt x="5239" y="191"/>
                      </a:lnTo>
                      <a:lnTo>
                        <a:pt x="3238" y="1619"/>
                      </a:lnTo>
                      <a:lnTo>
                        <a:pt x="1333" y="0"/>
                      </a:lnTo>
                      <a:lnTo>
                        <a:pt x="2000" y="2381"/>
                      </a:lnTo>
                      <a:lnTo>
                        <a:pt x="0" y="3620"/>
                      </a:lnTo>
                      <a:lnTo>
                        <a:pt x="2381" y="3715"/>
                      </a:lnTo>
                      <a:lnTo>
                        <a:pt x="2953" y="6096"/>
                      </a:lnTo>
                      <a:lnTo>
                        <a:pt x="3810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8" name="Freeform: Shape 2107">
                  <a:extLst>
                    <a:ext uri="{FF2B5EF4-FFF2-40B4-BE49-F238E27FC236}">
                      <a16:creationId xmlns:a16="http://schemas.microsoft.com/office/drawing/2014/main" id="{48993F52-5D21-52B1-EBC3-7DEEECFE1213}"/>
                    </a:ext>
                  </a:extLst>
                </p:cNvPr>
                <p:cNvSpPr/>
                <p:nvPr/>
              </p:nvSpPr>
              <p:spPr>
                <a:xfrm>
                  <a:off x="13208404" y="1595205"/>
                  <a:ext cx="6286" cy="6381"/>
                </a:xfrm>
                <a:custGeom>
                  <a:avLst/>
                  <a:gdLst>
                    <a:gd name="connsiteX0" fmla="*/ 2477 w 6286"/>
                    <a:gd name="connsiteY0" fmla="*/ 4286 h 6381"/>
                    <a:gd name="connsiteX1" fmla="*/ 3810 w 6286"/>
                    <a:gd name="connsiteY1" fmla="*/ 6382 h 6381"/>
                    <a:gd name="connsiteX2" fmla="*/ 3810 w 6286"/>
                    <a:gd name="connsiteY2" fmla="*/ 3905 h 6381"/>
                    <a:gd name="connsiteX3" fmla="*/ 6287 w 6286"/>
                    <a:gd name="connsiteY3" fmla="*/ 3239 h 6381"/>
                    <a:gd name="connsiteX4" fmla="*/ 3906 w 6286"/>
                    <a:gd name="connsiteY4" fmla="*/ 2477 h 6381"/>
                    <a:gd name="connsiteX5" fmla="*/ 4096 w 6286"/>
                    <a:gd name="connsiteY5" fmla="*/ 0 h 6381"/>
                    <a:gd name="connsiteX6" fmla="*/ 2572 w 6286"/>
                    <a:gd name="connsiteY6" fmla="*/ 1905 h 6381"/>
                    <a:gd name="connsiteX7" fmla="*/ 191 w 6286"/>
                    <a:gd name="connsiteY7" fmla="*/ 953 h 6381"/>
                    <a:gd name="connsiteX8" fmla="*/ 1620 w 6286"/>
                    <a:gd name="connsiteY8" fmla="*/ 3048 h 6381"/>
                    <a:gd name="connsiteX9" fmla="*/ 0 w 6286"/>
                    <a:gd name="connsiteY9" fmla="*/ 4953 h 6381"/>
                    <a:gd name="connsiteX10" fmla="*/ 2477 w 6286"/>
                    <a:gd name="connsiteY10" fmla="*/ 4286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381">
                      <a:moveTo>
                        <a:pt x="2477" y="4286"/>
                      </a:moveTo>
                      <a:lnTo>
                        <a:pt x="3810" y="6382"/>
                      </a:lnTo>
                      <a:lnTo>
                        <a:pt x="3810" y="3905"/>
                      </a:lnTo>
                      <a:lnTo>
                        <a:pt x="6287" y="3239"/>
                      </a:lnTo>
                      <a:lnTo>
                        <a:pt x="3906" y="2477"/>
                      </a:lnTo>
                      <a:lnTo>
                        <a:pt x="4096" y="0"/>
                      </a:lnTo>
                      <a:lnTo>
                        <a:pt x="2572" y="1905"/>
                      </a:lnTo>
                      <a:lnTo>
                        <a:pt x="191" y="953"/>
                      </a:lnTo>
                      <a:lnTo>
                        <a:pt x="1620" y="3048"/>
                      </a:lnTo>
                      <a:lnTo>
                        <a:pt x="0" y="4953"/>
                      </a:lnTo>
                      <a:lnTo>
                        <a:pt x="247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9" name="Freeform: Shape 2108">
                  <a:extLst>
                    <a:ext uri="{FF2B5EF4-FFF2-40B4-BE49-F238E27FC236}">
                      <a16:creationId xmlns:a16="http://schemas.microsoft.com/office/drawing/2014/main" id="{B2D08834-6231-01B6-04AE-4F21BBBB7F54}"/>
                    </a:ext>
                  </a:extLst>
                </p:cNvPr>
                <p:cNvSpPr/>
                <p:nvPr/>
              </p:nvSpPr>
              <p:spPr>
                <a:xfrm>
                  <a:off x="13195832" y="1819138"/>
                  <a:ext cx="6476" cy="6286"/>
                </a:xfrm>
                <a:custGeom>
                  <a:avLst/>
                  <a:gdLst>
                    <a:gd name="connsiteX0" fmla="*/ 2571 w 6476"/>
                    <a:gd name="connsiteY0" fmla="*/ 3810 h 6286"/>
                    <a:gd name="connsiteX1" fmla="*/ 3143 w 6476"/>
                    <a:gd name="connsiteY1" fmla="*/ 6286 h 6286"/>
                    <a:gd name="connsiteX2" fmla="*/ 4000 w 6476"/>
                    <a:gd name="connsiteY2" fmla="*/ 3905 h 6286"/>
                    <a:gd name="connsiteX3" fmla="*/ 6477 w 6476"/>
                    <a:gd name="connsiteY3" fmla="*/ 4096 h 6286"/>
                    <a:gd name="connsiteX4" fmla="*/ 4476 w 6476"/>
                    <a:gd name="connsiteY4" fmla="*/ 2572 h 6286"/>
                    <a:gd name="connsiteX5" fmla="*/ 5429 w 6476"/>
                    <a:gd name="connsiteY5" fmla="*/ 190 h 6286"/>
                    <a:gd name="connsiteX6" fmla="*/ 3334 w 6476"/>
                    <a:gd name="connsiteY6" fmla="*/ 1715 h 6286"/>
                    <a:gd name="connsiteX7" fmla="*/ 1428 w 6476"/>
                    <a:gd name="connsiteY7" fmla="*/ 0 h 6286"/>
                    <a:gd name="connsiteX8" fmla="*/ 2191 w 6476"/>
                    <a:gd name="connsiteY8" fmla="*/ 2477 h 6286"/>
                    <a:gd name="connsiteX9" fmla="*/ 0 w 6476"/>
                    <a:gd name="connsiteY9" fmla="*/ 3810 h 6286"/>
                    <a:gd name="connsiteX10" fmla="*/ 2571 w 6476"/>
                    <a:gd name="connsiteY10" fmla="*/ 3810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286">
                      <a:moveTo>
                        <a:pt x="2571" y="3810"/>
                      </a:moveTo>
                      <a:lnTo>
                        <a:pt x="3143" y="6286"/>
                      </a:lnTo>
                      <a:lnTo>
                        <a:pt x="4000" y="3905"/>
                      </a:lnTo>
                      <a:lnTo>
                        <a:pt x="6477" y="4096"/>
                      </a:lnTo>
                      <a:lnTo>
                        <a:pt x="4476" y="2572"/>
                      </a:lnTo>
                      <a:lnTo>
                        <a:pt x="5429" y="190"/>
                      </a:lnTo>
                      <a:lnTo>
                        <a:pt x="3334" y="1715"/>
                      </a:lnTo>
                      <a:lnTo>
                        <a:pt x="1428" y="0"/>
                      </a:lnTo>
                      <a:lnTo>
                        <a:pt x="2191" y="2477"/>
                      </a:lnTo>
                      <a:lnTo>
                        <a:pt x="0" y="3810"/>
                      </a:lnTo>
                      <a:lnTo>
                        <a:pt x="2571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0" name="Freeform: Shape 2109">
                  <a:extLst>
                    <a:ext uri="{FF2B5EF4-FFF2-40B4-BE49-F238E27FC236}">
                      <a16:creationId xmlns:a16="http://schemas.microsoft.com/office/drawing/2014/main" id="{29C741AA-BD1F-7507-4F75-DCD0C6688A31}"/>
                    </a:ext>
                  </a:extLst>
                </p:cNvPr>
                <p:cNvSpPr/>
                <p:nvPr/>
              </p:nvSpPr>
              <p:spPr>
                <a:xfrm>
                  <a:off x="13114298" y="1650736"/>
                  <a:ext cx="6476" cy="6762"/>
                </a:xfrm>
                <a:custGeom>
                  <a:avLst/>
                  <a:gdLst>
                    <a:gd name="connsiteX0" fmla="*/ 1714 w 6476"/>
                    <a:gd name="connsiteY0" fmla="*/ 3239 h 6762"/>
                    <a:gd name="connsiteX1" fmla="*/ 0 w 6476"/>
                    <a:gd name="connsiteY1" fmla="*/ 5239 h 6762"/>
                    <a:gd name="connsiteX2" fmla="*/ 2476 w 6476"/>
                    <a:gd name="connsiteY2" fmla="*/ 4477 h 6762"/>
                    <a:gd name="connsiteX3" fmla="*/ 3905 w 6476"/>
                    <a:gd name="connsiteY3" fmla="*/ 6763 h 6762"/>
                    <a:gd name="connsiteX4" fmla="*/ 3905 w 6476"/>
                    <a:gd name="connsiteY4" fmla="*/ 4096 h 6762"/>
                    <a:gd name="connsiteX5" fmla="*/ 6477 w 6476"/>
                    <a:gd name="connsiteY5" fmla="*/ 3524 h 6762"/>
                    <a:gd name="connsiteX6" fmla="*/ 4000 w 6476"/>
                    <a:gd name="connsiteY6" fmla="*/ 2667 h 6762"/>
                    <a:gd name="connsiteX7" fmla="*/ 4190 w 6476"/>
                    <a:gd name="connsiteY7" fmla="*/ 0 h 6762"/>
                    <a:gd name="connsiteX8" fmla="*/ 2667 w 6476"/>
                    <a:gd name="connsiteY8" fmla="*/ 2095 h 6762"/>
                    <a:gd name="connsiteX9" fmla="*/ 190 w 6476"/>
                    <a:gd name="connsiteY9" fmla="*/ 1143 h 6762"/>
                    <a:gd name="connsiteX10" fmla="*/ 1714 w 6476"/>
                    <a:gd name="connsiteY10" fmla="*/ 3239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762">
                      <a:moveTo>
                        <a:pt x="1714" y="3239"/>
                      </a:moveTo>
                      <a:lnTo>
                        <a:pt x="0" y="5239"/>
                      </a:lnTo>
                      <a:lnTo>
                        <a:pt x="2476" y="4477"/>
                      </a:lnTo>
                      <a:lnTo>
                        <a:pt x="3905" y="6763"/>
                      </a:lnTo>
                      <a:lnTo>
                        <a:pt x="3905" y="4096"/>
                      </a:lnTo>
                      <a:lnTo>
                        <a:pt x="6477" y="3524"/>
                      </a:lnTo>
                      <a:lnTo>
                        <a:pt x="4000" y="2667"/>
                      </a:lnTo>
                      <a:lnTo>
                        <a:pt x="4190" y="0"/>
                      </a:lnTo>
                      <a:lnTo>
                        <a:pt x="2667" y="2095"/>
                      </a:lnTo>
                      <a:lnTo>
                        <a:pt x="190" y="1143"/>
                      </a:lnTo>
                      <a:lnTo>
                        <a:pt x="1714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1" name="Freeform: Shape 2110">
                  <a:extLst>
                    <a:ext uri="{FF2B5EF4-FFF2-40B4-BE49-F238E27FC236}">
                      <a16:creationId xmlns:a16="http://schemas.microsoft.com/office/drawing/2014/main" id="{80CD1E66-6A1B-209A-630A-00922F6D64D0}"/>
                    </a:ext>
                  </a:extLst>
                </p:cNvPr>
                <p:cNvSpPr/>
                <p:nvPr/>
              </p:nvSpPr>
              <p:spPr>
                <a:xfrm>
                  <a:off x="13066577" y="1667214"/>
                  <a:ext cx="6667" cy="6762"/>
                </a:xfrm>
                <a:custGeom>
                  <a:avLst/>
                  <a:gdLst>
                    <a:gd name="connsiteX0" fmla="*/ 2667 w 6667"/>
                    <a:gd name="connsiteY0" fmla="*/ 2667 h 6762"/>
                    <a:gd name="connsiteX1" fmla="*/ 0 w 6667"/>
                    <a:gd name="connsiteY1" fmla="*/ 3239 h 6762"/>
                    <a:gd name="connsiteX2" fmla="*/ 2571 w 6667"/>
                    <a:gd name="connsiteY2" fmla="*/ 4191 h 6762"/>
                    <a:gd name="connsiteX3" fmla="*/ 2381 w 6667"/>
                    <a:gd name="connsiteY3" fmla="*/ 6763 h 6762"/>
                    <a:gd name="connsiteX4" fmla="*/ 4000 w 6667"/>
                    <a:gd name="connsiteY4" fmla="*/ 4667 h 6762"/>
                    <a:gd name="connsiteX5" fmla="*/ 6477 w 6667"/>
                    <a:gd name="connsiteY5" fmla="*/ 5715 h 6762"/>
                    <a:gd name="connsiteX6" fmla="*/ 4953 w 6667"/>
                    <a:gd name="connsiteY6" fmla="*/ 3524 h 6762"/>
                    <a:gd name="connsiteX7" fmla="*/ 6667 w 6667"/>
                    <a:gd name="connsiteY7" fmla="*/ 1429 h 6762"/>
                    <a:gd name="connsiteX8" fmla="*/ 4096 w 6667"/>
                    <a:gd name="connsiteY8" fmla="*/ 2191 h 6762"/>
                    <a:gd name="connsiteX9" fmla="*/ 2667 w 6667"/>
                    <a:gd name="connsiteY9" fmla="*/ 0 h 6762"/>
                    <a:gd name="connsiteX10" fmla="*/ 2667 w 6667"/>
                    <a:gd name="connsiteY10" fmla="*/ 2667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762">
                      <a:moveTo>
                        <a:pt x="2667" y="2667"/>
                      </a:moveTo>
                      <a:lnTo>
                        <a:pt x="0" y="3239"/>
                      </a:lnTo>
                      <a:lnTo>
                        <a:pt x="2571" y="4191"/>
                      </a:lnTo>
                      <a:lnTo>
                        <a:pt x="2381" y="6763"/>
                      </a:lnTo>
                      <a:lnTo>
                        <a:pt x="4000" y="4667"/>
                      </a:lnTo>
                      <a:lnTo>
                        <a:pt x="6477" y="5715"/>
                      </a:lnTo>
                      <a:lnTo>
                        <a:pt x="4953" y="3524"/>
                      </a:lnTo>
                      <a:lnTo>
                        <a:pt x="6667" y="1429"/>
                      </a:lnTo>
                      <a:lnTo>
                        <a:pt x="4096" y="2191"/>
                      </a:lnTo>
                      <a:lnTo>
                        <a:pt x="2667" y="0"/>
                      </a:lnTo>
                      <a:lnTo>
                        <a:pt x="2667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2" name="Freeform: Shape 2111">
                  <a:extLst>
                    <a:ext uri="{FF2B5EF4-FFF2-40B4-BE49-F238E27FC236}">
                      <a16:creationId xmlns:a16="http://schemas.microsoft.com/office/drawing/2014/main" id="{42B94FDE-76D1-D3A0-BB18-F92F9D729C37}"/>
                    </a:ext>
                  </a:extLst>
                </p:cNvPr>
                <p:cNvSpPr/>
                <p:nvPr/>
              </p:nvSpPr>
              <p:spPr>
                <a:xfrm>
                  <a:off x="13051147" y="1812470"/>
                  <a:ext cx="6857" cy="6667"/>
                </a:xfrm>
                <a:custGeom>
                  <a:avLst/>
                  <a:gdLst>
                    <a:gd name="connsiteX0" fmla="*/ 2667 w 6857"/>
                    <a:gd name="connsiteY0" fmla="*/ 2572 h 6667"/>
                    <a:gd name="connsiteX1" fmla="*/ 0 w 6857"/>
                    <a:gd name="connsiteY1" fmla="*/ 2381 h 6667"/>
                    <a:gd name="connsiteX2" fmla="*/ 2095 w 6857"/>
                    <a:gd name="connsiteY2" fmla="*/ 4001 h 6667"/>
                    <a:gd name="connsiteX3" fmla="*/ 1048 w 6857"/>
                    <a:gd name="connsiteY3" fmla="*/ 6477 h 6667"/>
                    <a:gd name="connsiteX4" fmla="*/ 3334 w 6857"/>
                    <a:gd name="connsiteY4" fmla="*/ 4953 h 6667"/>
                    <a:gd name="connsiteX5" fmla="*/ 5334 w 6857"/>
                    <a:gd name="connsiteY5" fmla="*/ 6668 h 6667"/>
                    <a:gd name="connsiteX6" fmla="*/ 4572 w 6857"/>
                    <a:gd name="connsiteY6" fmla="*/ 4096 h 6667"/>
                    <a:gd name="connsiteX7" fmla="*/ 6858 w 6857"/>
                    <a:gd name="connsiteY7" fmla="*/ 2667 h 6667"/>
                    <a:gd name="connsiteX8" fmla="*/ 4191 w 6857"/>
                    <a:gd name="connsiteY8" fmla="*/ 2667 h 6667"/>
                    <a:gd name="connsiteX9" fmla="*/ 3524 w 6857"/>
                    <a:gd name="connsiteY9" fmla="*/ 0 h 6667"/>
                    <a:gd name="connsiteX10" fmla="*/ 2667 w 6857"/>
                    <a:gd name="connsiteY10" fmla="*/ 2572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7" h="6667">
                      <a:moveTo>
                        <a:pt x="2667" y="2572"/>
                      </a:moveTo>
                      <a:lnTo>
                        <a:pt x="0" y="2381"/>
                      </a:lnTo>
                      <a:lnTo>
                        <a:pt x="2095" y="4001"/>
                      </a:lnTo>
                      <a:lnTo>
                        <a:pt x="1048" y="6477"/>
                      </a:lnTo>
                      <a:lnTo>
                        <a:pt x="3334" y="4953"/>
                      </a:lnTo>
                      <a:lnTo>
                        <a:pt x="5334" y="6668"/>
                      </a:lnTo>
                      <a:lnTo>
                        <a:pt x="4572" y="4096"/>
                      </a:lnTo>
                      <a:lnTo>
                        <a:pt x="6858" y="2667"/>
                      </a:lnTo>
                      <a:lnTo>
                        <a:pt x="4191" y="2667"/>
                      </a:lnTo>
                      <a:lnTo>
                        <a:pt x="3524" y="0"/>
                      </a:lnTo>
                      <a:lnTo>
                        <a:pt x="2667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3" name="Freeform: Shape 2112">
                  <a:extLst>
                    <a:ext uri="{FF2B5EF4-FFF2-40B4-BE49-F238E27FC236}">
                      <a16:creationId xmlns:a16="http://schemas.microsoft.com/office/drawing/2014/main" id="{DFC98B28-ABB7-53D4-2270-DD1FB001C697}"/>
                    </a:ext>
                  </a:extLst>
                </p:cNvPr>
                <p:cNvSpPr/>
                <p:nvPr/>
              </p:nvSpPr>
              <p:spPr>
                <a:xfrm>
                  <a:off x="13017809" y="1660737"/>
                  <a:ext cx="6667" cy="6953"/>
                </a:xfrm>
                <a:custGeom>
                  <a:avLst/>
                  <a:gdLst>
                    <a:gd name="connsiteX0" fmla="*/ 2667 w 6667"/>
                    <a:gd name="connsiteY0" fmla="*/ 2191 h 6953"/>
                    <a:gd name="connsiteX1" fmla="*/ 190 w 6667"/>
                    <a:gd name="connsiteY1" fmla="*/ 1143 h 6953"/>
                    <a:gd name="connsiteX2" fmla="*/ 1714 w 6667"/>
                    <a:gd name="connsiteY2" fmla="*/ 3334 h 6953"/>
                    <a:gd name="connsiteX3" fmla="*/ 0 w 6667"/>
                    <a:gd name="connsiteY3" fmla="*/ 5429 h 6953"/>
                    <a:gd name="connsiteX4" fmla="*/ 2571 w 6667"/>
                    <a:gd name="connsiteY4" fmla="*/ 4667 h 6953"/>
                    <a:gd name="connsiteX5" fmla="*/ 4000 w 6667"/>
                    <a:gd name="connsiteY5" fmla="*/ 6953 h 6953"/>
                    <a:gd name="connsiteX6" fmla="*/ 4096 w 6667"/>
                    <a:gd name="connsiteY6" fmla="*/ 4286 h 6953"/>
                    <a:gd name="connsiteX7" fmla="*/ 6667 w 6667"/>
                    <a:gd name="connsiteY7" fmla="*/ 3620 h 6953"/>
                    <a:gd name="connsiteX8" fmla="*/ 4191 w 6667"/>
                    <a:gd name="connsiteY8" fmla="*/ 2667 h 6953"/>
                    <a:gd name="connsiteX9" fmla="*/ 4286 w 6667"/>
                    <a:gd name="connsiteY9" fmla="*/ 0 h 6953"/>
                    <a:gd name="connsiteX10" fmla="*/ 2667 w 6667"/>
                    <a:gd name="connsiteY10" fmla="*/ 2191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953">
                      <a:moveTo>
                        <a:pt x="2667" y="2191"/>
                      </a:moveTo>
                      <a:lnTo>
                        <a:pt x="190" y="1143"/>
                      </a:lnTo>
                      <a:lnTo>
                        <a:pt x="1714" y="3334"/>
                      </a:lnTo>
                      <a:lnTo>
                        <a:pt x="0" y="5429"/>
                      </a:lnTo>
                      <a:lnTo>
                        <a:pt x="2571" y="4667"/>
                      </a:lnTo>
                      <a:lnTo>
                        <a:pt x="4000" y="6953"/>
                      </a:lnTo>
                      <a:lnTo>
                        <a:pt x="4096" y="4286"/>
                      </a:lnTo>
                      <a:lnTo>
                        <a:pt x="6667" y="3620"/>
                      </a:lnTo>
                      <a:lnTo>
                        <a:pt x="4191" y="2667"/>
                      </a:lnTo>
                      <a:lnTo>
                        <a:pt x="4286" y="0"/>
                      </a:lnTo>
                      <a:lnTo>
                        <a:pt x="2667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4" name="Freeform: Shape 2113">
                  <a:extLst>
                    <a:ext uri="{FF2B5EF4-FFF2-40B4-BE49-F238E27FC236}">
                      <a16:creationId xmlns:a16="http://schemas.microsoft.com/office/drawing/2014/main" id="{A410FF83-7405-18E5-3D22-F3AF417CCBDE}"/>
                    </a:ext>
                  </a:extLst>
                </p:cNvPr>
                <p:cNvSpPr/>
                <p:nvPr/>
              </p:nvSpPr>
              <p:spPr>
                <a:xfrm>
                  <a:off x="12964564" y="1588347"/>
                  <a:ext cx="6858" cy="7143"/>
                </a:xfrm>
                <a:custGeom>
                  <a:avLst/>
                  <a:gdLst>
                    <a:gd name="connsiteX0" fmla="*/ 4191 w 6858"/>
                    <a:gd name="connsiteY0" fmla="*/ 2381 h 7143"/>
                    <a:gd name="connsiteX1" fmla="*/ 2762 w 6858"/>
                    <a:gd name="connsiteY1" fmla="*/ 0 h 7143"/>
                    <a:gd name="connsiteX2" fmla="*/ 2667 w 6858"/>
                    <a:gd name="connsiteY2" fmla="*/ 2857 h 7143"/>
                    <a:gd name="connsiteX3" fmla="*/ 0 w 6858"/>
                    <a:gd name="connsiteY3" fmla="*/ 3429 h 7143"/>
                    <a:gd name="connsiteX4" fmla="*/ 2572 w 6858"/>
                    <a:gd name="connsiteY4" fmla="*/ 4381 h 7143"/>
                    <a:gd name="connsiteX5" fmla="*/ 2381 w 6858"/>
                    <a:gd name="connsiteY5" fmla="*/ 7144 h 7143"/>
                    <a:gd name="connsiteX6" fmla="*/ 4096 w 6858"/>
                    <a:gd name="connsiteY6" fmla="*/ 4953 h 7143"/>
                    <a:gd name="connsiteX7" fmla="*/ 6668 w 6858"/>
                    <a:gd name="connsiteY7" fmla="*/ 6001 h 7143"/>
                    <a:gd name="connsiteX8" fmla="*/ 5049 w 6858"/>
                    <a:gd name="connsiteY8" fmla="*/ 3715 h 7143"/>
                    <a:gd name="connsiteX9" fmla="*/ 6858 w 6858"/>
                    <a:gd name="connsiteY9" fmla="*/ 1619 h 7143"/>
                    <a:gd name="connsiteX10" fmla="*/ 4191 w 6858"/>
                    <a:gd name="connsiteY10" fmla="*/ 2381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7143">
                      <a:moveTo>
                        <a:pt x="4191" y="2381"/>
                      </a:moveTo>
                      <a:lnTo>
                        <a:pt x="2762" y="0"/>
                      </a:lnTo>
                      <a:lnTo>
                        <a:pt x="2667" y="2857"/>
                      </a:lnTo>
                      <a:lnTo>
                        <a:pt x="0" y="3429"/>
                      </a:lnTo>
                      <a:lnTo>
                        <a:pt x="2572" y="4381"/>
                      </a:lnTo>
                      <a:lnTo>
                        <a:pt x="2381" y="7144"/>
                      </a:lnTo>
                      <a:lnTo>
                        <a:pt x="4096" y="4953"/>
                      </a:lnTo>
                      <a:lnTo>
                        <a:pt x="6668" y="6001"/>
                      </a:lnTo>
                      <a:lnTo>
                        <a:pt x="5049" y="3715"/>
                      </a:lnTo>
                      <a:lnTo>
                        <a:pt x="6858" y="1619"/>
                      </a:lnTo>
                      <a:lnTo>
                        <a:pt x="419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5" name="Freeform: Shape 2114">
                  <a:extLst>
                    <a:ext uri="{FF2B5EF4-FFF2-40B4-BE49-F238E27FC236}">
                      <a16:creationId xmlns:a16="http://schemas.microsoft.com/office/drawing/2014/main" id="{444E6A0C-E969-C0EE-66B4-D0AD3B6C443A}"/>
                    </a:ext>
                  </a:extLst>
                </p:cNvPr>
                <p:cNvSpPr/>
                <p:nvPr/>
              </p:nvSpPr>
              <p:spPr>
                <a:xfrm>
                  <a:off x="12945324" y="1666643"/>
                  <a:ext cx="7143" cy="6953"/>
                </a:xfrm>
                <a:custGeom>
                  <a:avLst/>
                  <a:gdLst>
                    <a:gd name="connsiteX0" fmla="*/ 4382 w 7143"/>
                    <a:gd name="connsiteY0" fmla="*/ 2667 h 6953"/>
                    <a:gd name="connsiteX1" fmla="*/ 3620 w 7143"/>
                    <a:gd name="connsiteY1" fmla="*/ 0 h 6953"/>
                    <a:gd name="connsiteX2" fmla="*/ 2763 w 7143"/>
                    <a:gd name="connsiteY2" fmla="*/ 2572 h 6953"/>
                    <a:gd name="connsiteX3" fmla="*/ 0 w 7143"/>
                    <a:gd name="connsiteY3" fmla="*/ 2381 h 6953"/>
                    <a:gd name="connsiteX4" fmla="*/ 2191 w 7143"/>
                    <a:gd name="connsiteY4" fmla="*/ 4096 h 6953"/>
                    <a:gd name="connsiteX5" fmla="*/ 1143 w 7143"/>
                    <a:gd name="connsiteY5" fmla="*/ 6668 h 6953"/>
                    <a:gd name="connsiteX6" fmla="*/ 3429 w 7143"/>
                    <a:gd name="connsiteY6" fmla="*/ 5144 h 6953"/>
                    <a:gd name="connsiteX7" fmla="*/ 5525 w 7143"/>
                    <a:gd name="connsiteY7" fmla="*/ 6953 h 6953"/>
                    <a:gd name="connsiteX8" fmla="*/ 4763 w 7143"/>
                    <a:gd name="connsiteY8" fmla="*/ 4191 h 6953"/>
                    <a:gd name="connsiteX9" fmla="*/ 7144 w 7143"/>
                    <a:gd name="connsiteY9" fmla="*/ 2762 h 6953"/>
                    <a:gd name="connsiteX10" fmla="*/ 4382 w 7143"/>
                    <a:gd name="connsiteY10" fmla="*/ 2667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6953">
                      <a:moveTo>
                        <a:pt x="4382" y="2667"/>
                      </a:moveTo>
                      <a:lnTo>
                        <a:pt x="3620" y="0"/>
                      </a:lnTo>
                      <a:lnTo>
                        <a:pt x="2763" y="2572"/>
                      </a:lnTo>
                      <a:lnTo>
                        <a:pt x="0" y="2381"/>
                      </a:lnTo>
                      <a:lnTo>
                        <a:pt x="2191" y="4096"/>
                      </a:lnTo>
                      <a:lnTo>
                        <a:pt x="1143" y="6668"/>
                      </a:lnTo>
                      <a:lnTo>
                        <a:pt x="3429" y="5144"/>
                      </a:lnTo>
                      <a:lnTo>
                        <a:pt x="5525" y="6953"/>
                      </a:lnTo>
                      <a:lnTo>
                        <a:pt x="4763" y="4191"/>
                      </a:lnTo>
                      <a:lnTo>
                        <a:pt x="7144" y="2762"/>
                      </a:lnTo>
                      <a:lnTo>
                        <a:pt x="4382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6" name="Freeform: Shape 2115">
                  <a:extLst>
                    <a:ext uri="{FF2B5EF4-FFF2-40B4-BE49-F238E27FC236}">
                      <a16:creationId xmlns:a16="http://schemas.microsoft.com/office/drawing/2014/main" id="{D5BA2F69-017D-BF69-29DD-B47C6CABC33F}"/>
                    </a:ext>
                  </a:extLst>
                </p:cNvPr>
                <p:cNvSpPr/>
                <p:nvPr/>
              </p:nvSpPr>
              <p:spPr>
                <a:xfrm>
                  <a:off x="12893317" y="1757987"/>
                  <a:ext cx="7048" cy="7239"/>
                </a:xfrm>
                <a:custGeom>
                  <a:avLst/>
                  <a:gdLst>
                    <a:gd name="connsiteX0" fmla="*/ 4381 w 7048"/>
                    <a:gd name="connsiteY0" fmla="*/ 2857 h 7239"/>
                    <a:gd name="connsiteX1" fmla="*/ 4572 w 7048"/>
                    <a:gd name="connsiteY1" fmla="*/ 0 h 7239"/>
                    <a:gd name="connsiteX2" fmla="*/ 2857 w 7048"/>
                    <a:gd name="connsiteY2" fmla="*/ 2286 h 7239"/>
                    <a:gd name="connsiteX3" fmla="*/ 190 w 7048"/>
                    <a:gd name="connsiteY3" fmla="*/ 1238 h 7239"/>
                    <a:gd name="connsiteX4" fmla="*/ 1810 w 7048"/>
                    <a:gd name="connsiteY4" fmla="*/ 3524 h 7239"/>
                    <a:gd name="connsiteX5" fmla="*/ 0 w 7048"/>
                    <a:gd name="connsiteY5" fmla="*/ 5715 h 7239"/>
                    <a:gd name="connsiteX6" fmla="*/ 2762 w 7048"/>
                    <a:gd name="connsiteY6" fmla="*/ 4858 h 7239"/>
                    <a:gd name="connsiteX7" fmla="*/ 4191 w 7048"/>
                    <a:gd name="connsiteY7" fmla="*/ 7239 h 7239"/>
                    <a:gd name="connsiteX8" fmla="*/ 4286 w 7048"/>
                    <a:gd name="connsiteY8" fmla="*/ 4477 h 7239"/>
                    <a:gd name="connsiteX9" fmla="*/ 7048 w 7048"/>
                    <a:gd name="connsiteY9" fmla="*/ 3715 h 7239"/>
                    <a:gd name="connsiteX10" fmla="*/ 4381 w 7048"/>
                    <a:gd name="connsiteY10" fmla="*/ 2857 h 7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239">
                      <a:moveTo>
                        <a:pt x="4381" y="2857"/>
                      </a:moveTo>
                      <a:lnTo>
                        <a:pt x="4572" y="0"/>
                      </a:lnTo>
                      <a:lnTo>
                        <a:pt x="2857" y="2286"/>
                      </a:lnTo>
                      <a:lnTo>
                        <a:pt x="190" y="1238"/>
                      </a:lnTo>
                      <a:lnTo>
                        <a:pt x="1810" y="3524"/>
                      </a:lnTo>
                      <a:lnTo>
                        <a:pt x="0" y="5715"/>
                      </a:lnTo>
                      <a:lnTo>
                        <a:pt x="2762" y="4858"/>
                      </a:lnTo>
                      <a:lnTo>
                        <a:pt x="4191" y="7239"/>
                      </a:lnTo>
                      <a:lnTo>
                        <a:pt x="4286" y="4477"/>
                      </a:lnTo>
                      <a:lnTo>
                        <a:pt x="7048" y="3715"/>
                      </a:lnTo>
                      <a:lnTo>
                        <a:pt x="4381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7" name="Freeform: Shape 2116">
                  <a:extLst>
                    <a:ext uri="{FF2B5EF4-FFF2-40B4-BE49-F238E27FC236}">
                      <a16:creationId xmlns:a16="http://schemas.microsoft.com/office/drawing/2014/main" id="{C3B63C99-5219-64B7-AFC0-3807C7EA9F6F}"/>
                    </a:ext>
                  </a:extLst>
                </p:cNvPr>
                <p:cNvSpPr/>
                <p:nvPr/>
              </p:nvSpPr>
              <p:spPr>
                <a:xfrm>
                  <a:off x="12837787" y="1518243"/>
                  <a:ext cx="7429" cy="7238"/>
                </a:xfrm>
                <a:custGeom>
                  <a:avLst/>
                  <a:gdLst>
                    <a:gd name="connsiteX0" fmla="*/ 4953 w 7429"/>
                    <a:gd name="connsiteY0" fmla="*/ 4477 h 7238"/>
                    <a:gd name="connsiteX1" fmla="*/ 7430 w 7429"/>
                    <a:gd name="connsiteY1" fmla="*/ 2953 h 7238"/>
                    <a:gd name="connsiteX2" fmla="*/ 4572 w 7429"/>
                    <a:gd name="connsiteY2" fmla="*/ 2857 h 7238"/>
                    <a:gd name="connsiteX3" fmla="*/ 3810 w 7429"/>
                    <a:gd name="connsiteY3" fmla="*/ 0 h 7238"/>
                    <a:gd name="connsiteX4" fmla="*/ 2857 w 7429"/>
                    <a:gd name="connsiteY4" fmla="*/ 2762 h 7238"/>
                    <a:gd name="connsiteX5" fmla="*/ 0 w 7429"/>
                    <a:gd name="connsiteY5" fmla="*/ 2572 h 7238"/>
                    <a:gd name="connsiteX6" fmla="*/ 2286 w 7429"/>
                    <a:gd name="connsiteY6" fmla="*/ 4381 h 7238"/>
                    <a:gd name="connsiteX7" fmla="*/ 1238 w 7429"/>
                    <a:gd name="connsiteY7" fmla="*/ 7048 h 7238"/>
                    <a:gd name="connsiteX8" fmla="*/ 3620 w 7429"/>
                    <a:gd name="connsiteY8" fmla="*/ 5429 h 7238"/>
                    <a:gd name="connsiteX9" fmla="*/ 5810 w 7429"/>
                    <a:gd name="connsiteY9" fmla="*/ 7239 h 7238"/>
                    <a:gd name="connsiteX10" fmla="*/ 4953 w 7429"/>
                    <a:gd name="connsiteY10" fmla="*/ 4477 h 7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238">
                      <a:moveTo>
                        <a:pt x="4953" y="4477"/>
                      </a:moveTo>
                      <a:lnTo>
                        <a:pt x="7430" y="2953"/>
                      </a:lnTo>
                      <a:lnTo>
                        <a:pt x="4572" y="2857"/>
                      </a:lnTo>
                      <a:lnTo>
                        <a:pt x="3810" y="0"/>
                      </a:lnTo>
                      <a:lnTo>
                        <a:pt x="2857" y="2762"/>
                      </a:lnTo>
                      <a:lnTo>
                        <a:pt x="0" y="2572"/>
                      </a:lnTo>
                      <a:lnTo>
                        <a:pt x="2286" y="4381"/>
                      </a:lnTo>
                      <a:lnTo>
                        <a:pt x="1238" y="7048"/>
                      </a:lnTo>
                      <a:lnTo>
                        <a:pt x="3620" y="5429"/>
                      </a:lnTo>
                      <a:lnTo>
                        <a:pt x="5810" y="7239"/>
                      </a:lnTo>
                      <a:lnTo>
                        <a:pt x="4953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8" name="Freeform: Shape 2117">
                  <a:extLst>
                    <a:ext uri="{FF2B5EF4-FFF2-40B4-BE49-F238E27FC236}">
                      <a16:creationId xmlns:a16="http://schemas.microsoft.com/office/drawing/2014/main" id="{8B3F715F-08AD-9ECA-39EE-D702537B3A1C}"/>
                    </a:ext>
                  </a:extLst>
                </p:cNvPr>
                <p:cNvSpPr/>
                <p:nvPr/>
              </p:nvSpPr>
              <p:spPr>
                <a:xfrm>
                  <a:off x="12821499" y="1763703"/>
                  <a:ext cx="7334" cy="7524"/>
                </a:xfrm>
                <a:custGeom>
                  <a:avLst/>
                  <a:gdLst>
                    <a:gd name="connsiteX0" fmla="*/ 4477 w 7334"/>
                    <a:gd name="connsiteY0" fmla="*/ 4572 h 7524"/>
                    <a:gd name="connsiteX1" fmla="*/ 7334 w 7334"/>
                    <a:gd name="connsiteY1" fmla="*/ 3905 h 7524"/>
                    <a:gd name="connsiteX2" fmla="*/ 4572 w 7334"/>
                    <a:gd name="connsiteY2" fmla="*/ 2953 h 7524"/>
                    <a:gd name="connsiteX3" fmla="*/ 4763 w 7334"/>
                    <a:gd name="connsiteY3" fmla="*/ 0 h 7524"/>
                    <a:gd name="connsiteX4" fmla="*/ 2953 w 7334"/>
                    <a:gd name="connsiteY4" fmla="*/ 2286 h 7524"/>
                    <a:gd name="connsiteX5" fmla="*/ 286 w 7334"/>
                    <a:gd name="connsiteY5" fmla="*/ 1238 h 7524"/>
                    <a:gd name="connsiteX6" fmla="*/ 1905 w 7334"/>
                    <a:gd name="connsiteY6" fmla="*/ 3619 h 7524"/>
                    <a:gd name="connsiteX7" fmla="*/ 0 w 7334"/>
                    <a:gd name="connsiteY7" fmla="*/ 5905 h 7524"/>
                    <a:gd name="connsiteX8" fmla="*/ 2858 w 7334"/>
                    <a:gd name="connsiteY8" fmla="*/ 5048 h 7524"/>
                    <a:gd name="connsiteX9" fmla="*/ 4382 w 7334"/>
                    <a:gd name="connsiteY9" fmla="*/ 7525 h 7524"/>
                    <a:gd name="connsiteX10" fmla="*/ 4477 w 7334"/>
                    <a:gd name="connsiteY10" fmla="*/ 4572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524">
                      <a:moveTo>
                        <a:pt x="4477" y="4572"/>
                      </a:moveTo>
                      <a:lnTo>
                        <a:pt x="7334" y="3905"/>
                      </a:lnTo>
                      <a:lnTo>
                        <a:pt x="4572" y="2953"/>
                      </a:lnTo>
                      <a:lnTo>
                        <a:pt x="4763" y="0"/>
                      </a:lnTo>
                      <a:lnTo>
                        <a:pt x="2953" y="2286"/>
                      </a:lnTo>
                      <a:lnTo>
                        <a:pt x="286" y="1238"/>
                      </a:lnTo>
                      <a:lnTo>
                        <a:pt x="1905" y="3619"/>
                      </a:lnTo>
                      <a:lnTo>
                        <a:pt x="0" y="5905"/>
                      </a:lnTo>
                      <a:lnTo>
                        <a:pt x="2858" y="5048"/>
                      </a:lnTo>
                      <a:lnTo>
                        <a:pt x="4382" y="7525"/>
                      </a:lnTo>
                      <a:lnTo>
                        <a:pt x="4477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19" name="Freeform: Shape 2118">
                  <a:extLst>
                    <a:ext uri="{FF2B5EF4-FFF2-40B4-BE49-F238E27FC236}">
                      <a16:creationId xmlns:a16="http://schemas.microsoft.com/office/drawing/2014/main" id="{E5069B70-71DA-DE60-E282-4573ECE0DDCC}"/>
                    </a:ext>
                  </a:extLst>
                </p:cNvPr>
                <p:cNvSpPr/>
                <p:nvPr/>
              </p:nvSpPr>
              <p:spPr>
                <a:xfrm>
                  <a:off x="12803782" y="1729698"/>
                  <a:ext cx="7619" cy="7429"/>
                </a:xfrm>
                <a:custGeom>
                  <a:avLst/>
                  <a:gdLst>
                    <a:gd name="connsiteX0" fmla="*/ 4667 w 7619"/>
                    <a:gd name="connsiteY0" fmla="*/ 4572 h 7429"/>
                    <a:gd name="connsiteX1" fmla="*/ 7620 w 7619"/>
                    <a:gd name="connsiteY1" fmla="*/ 4858 h 7429"/>
                    <a:gd name="connsiteX2" fmla="*/ 5239 w 7619"/>
                    <a:gd name="connsiteY2" fmla="*/ 3048 h 7429"/>
                    <a:gd name="connsiteX3" fmla="*/ 6382 w 7619"/>
                    <a:gd name="connsiteY3" fmla="*/ 286 h 7429"/>
                    <a:gd name="connsiteX4" fmla="*/ 3906 w 7619"/>
                    <a:gd name="connsiteY4" fmla="*/ 1905 h 7429"/>
                    <a:gd name="connsiteX5" fmla="*/ 1619 w 7619"/>
                    <a:gd name="connsiteY5" fmla="*/ 0 h 7429"/>
                    <a:gd name="connsiteX6" fmla="*/ 2477 w 7619"/>
                    <a:gd name="connsiteY6" fmla="*/ 2857 h 7429"/>
                    <a:gd name="connsiteX7" fmla="*/ 0 w 7619"/>
                    <a:gd name="connsiteY7" fmla="*/ 4477 h 7429"/>
                    <a:gd name="connsiteX8" fmla="*/ 2953 w 7619"/>
                    <a:gd name="connsiteY8" fmla="*/ 4572 h 7429"/>
                    <a:gd name="connsiteX9" fmla="*/ 3715 w 7619"/>
                    <a:gd name="connsiteY9" fmla="*/ 7429 h 7429"/>
                    <a:gd name="connsiteX10" fmla="*/ 4667 w 7619"/>
                    <a:gd name="connsiteY10" fmla="*/ 4572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429">
                      <a:moveTo>
                        <a:pt x="4667" y="4572"/>
                      </a:moveTo>
                      <a:lnTo>
                        <a:pt x="7620" y="4858"/>
                      </a:lnTo>
                      <a:lnTo>
                        <a:pt x="5239" y="3048"/>
                      </a:lnTo>
                      <a:lnTo>
                        <a:pt x="6382" y="286"/>
                      </a:lnTo>
                      <a:lnTo>
                        <a:pt x="3906" y="1905"/>
                      </a:lnTo>
                      <a:lnTo>
                        <a:pt x="1619" y="0"/>
                      </a:lnTo>
                      <a:lnTo>
                        <a:pt x="2477" y="2857"/>
                      </a:lnTo>
                      <a:lnTo>
                        <a:pt x="0" y="4477"/>
                      </a:lnTo>
                      <a:lnTo>
                        <a:pt x="2953" y="4572"/>
                      </a:lnTo>
                      <a:lnTo>
                        <a:pt x="3715" y="7429"/>
                      </a:lnTo>
                      <a:lnTo>
                        <a:pt x="4667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0" name="Freeform: Shape 2119">
                  <a:extLst>
                    <a:ext uri="{FF2B5EF4-FFF2-40B4-BE49-F238E27FC236}">
                      <a16:creationId xmlns:a16="http://schemas.microsoft.com/office/drawing/2014/main" id="{86AA2A69-93E9-47BB-A118-FE760DE9CF6E}"/>
                    </a:ext>
                  </a:extLst>
                </p:cNvPr>
                <p:cNvSpPr/>
                <p:nvPr/>
              </p:nvSpPr>
              <p:spPr>
                <a:xfrm>
                  <a:off x="12698340" y="1620256"/>
                  <a:ext cx="7905" cy="7619"/>
                </a:xfrm>
                <a:custGeom>
                  <a:avLst/>
                  <a:gdLst>
                    <a:gd name="connsiteX0" fmla="*/ 3048 w 7905"/>
                    <a:gd name="connsiteY0" fmla="*/ 4667 h 7619"/>
                    <a:gd name="connsiteX1" fmla="*/ 3810 w 7905"/>
                    <a:gd name="connsiteY1" fmla="*/ 7620 h 7619"/>
                    <a:gd name="connsiteX2" fmla="*/ 4858 w 7905"/>
                    <a:gd name="connsiteY2" fmla="*/ 4763 h 7619"/>
                    <a:gd name="connsiteX3" fmla="*/ 7906 w 7905"/>
                    <a:gd name="connsiteY3" fmla="*/ 4953 h 7619"/>
                    <a:gd name="connsiteX4" fmla="*/ 5429 w 7905"/>
                    <a:gd name="connsiteY4" fmla="*/ 3048 h 7619"/>
                    <a:gd name="connsiteX5" fmla="*/ 6668 w 7905"/>
                    <a:gd name="connsiteY5" fmla="*/ 191 h 7619"/>
                    <a:gd name="connsiteX6" fmla="*/ 4096 w 7905"/>
                    <a:gd name="connsiteY6" fmla="*/ 2000 h 7619"/>
                    <a:gd name="connsiteX7" fmla="*/ 1714 w 7905"/>
                    <a:gd name="connsiteY7" fmla="*/ 0 h 7619"/>
                    <a:gd name="connsiteX8" fmla="*/ 2572 w 7905"/>
                    <a:gd name="connsiteY8" fmla="*/ 2953 h 7619"/>
                    <a:gd name="connsiteX9" fmla="*/ 0 w 7905"/>
                    <a:gd name="connsiteY9" fmla="*/ 4572 h 7619"/>
                    <a:gd name="connsiteX10" fmla="*/ 3048 w 7905"/>
                    <a:gd name="connsiteY10" fmla="*/ 4667 h 7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19">
                      <a:moveTo>
                        <a:pt x="3048" y="4667"/>
                      </a:moveTo>
                      <a:lnTo>
                        <a:pt x="3810" y="7620"/>
                      </a:lnTo>
                      <a:lnTo>
                        <a:pt x="4858" y="4763"/>
                      </a:lnTo>
                      <a:lnTo>
                        <a:pt x="7906" y="4953"/>
                      </a:lnTo>
                      <a:lnTo>
                        <a:pt x="5429" y="3048"/>
                      </a:lnTo>
                      <a:lnTo>
                        <a:pt x="6668" y="191"/>
                      </a:lnTo>
                      <a:lnTo>
                        <a:pt x="4096" y="2000"/>
                      </a:lnTo>
                      <a:lnTo>
                        <a:pt x="1714" y="0"/>
                      </a:lnTo>
                      <a:lnTo>
                        <a:pt x="2572" y="2953"/>
                      </a:lnTo>
                      <a:lnTo>
                        <a:pt x="0" y="4572"/>
                      </a:lnTo>
                      <a:lnTo>
                        <a:pt x="3048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1" name="Freeform: Shape 2120">
                  <a:extLst>
                    <a:ext uri="{FF2B5EF4-FFF2-40B4-BE49-F238E27FC236}">
                      <a16:creationId xmlns:a16="http://schemas.microsoft.com/office/drawing/2014/main" id="{C66A971A-B7B9-AE31-B858-381CA8428174}"/>
                    </a:ext>
                  </a:extLst>
                </p:cNvPr>
                <p:cNvSpPr/>
                <p:nvPr/>
              </p:nvSpPr>
              <p:spPr>
                <a:xfrm>
                  <a:off x="12562704" y="1745414"/>
                  <a:ext cx="8477" cy="8096"/>
                </a:xfrm>
                <a:custGeom>
                  <a:avLst/>
                  <a:gdLst>
                    <a:gd name="connsiteX0" fmla="*/ 3334 w 8477"/>
                    <a:gd name="connsiteY0" fmla="*/ 3048 h 8096"/>
                    <a:gd name="connsiteX1" fmla="*/ 0 w 8477"/>
                    <a:gd name="connsiteY1" fmla="*/ 2857 h 8096"/>
                    <a:gd name="connsiteX2" fmla="*/ 2667 w 8477"/>
                    <a:gd name="connsiteY2" fmla="*/ 4858 h 8096"/>
                    <a:gd name="connsiteX3" fmla="*/ 1429 w 8477"/>
                    <a:gd name="connsiteY3" fmla="*/ 7906 h 8096"/>
                    <a:gd name="connsiteX4" fmla="*/ 4096 w 8477"/>
                    <a:gd name="connsiteY4" fmla="*/ 6001 h 8096"/>
                    <a:gd name="connsiteX5" fmla="*/ 6572 w 8477"/>
                    <a:gd name="connsiteY5" fmla="*/ 8096 h 8096"/>
                    <a:gd name="connsiteX6" fmla="*/ 5620 w 8477"/>
                    <a:gd name="connsiteY6" fmla="*/ 4953 h 8096"/>
                    <a:gd name="connsiteX7" fmla="*/ 8477 w 8477"/>
                    <a:gd name="connsiteY7" fmla="*/ 3239 h 8096"/>
                    <a:gd name="connsiteX8" fmla="*/ 5143 w 8477"/>
                    <a:gd name="connsiteY8" fmla="*/ 3143 h 8096"/>
                    <a:gd name="connsiteX9" fmla="*/ 4382 w 8477"/>
                    <a:gd name="connsiteY9" fmla="*/ 0 h 8096"/>
                    <a:gd name="connsiteX10" fmla="*/ 3334 w 8477"/>
                    <a:gd name="connsiteY10" fmla="*/ 3048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096">
                      <a:moveTo>
                        <a:pt x="3334" y="3048"/>
                      </a:moveTo>
                      <a:lnTo>
                        <a:pt x="0" y="2857"/>
                      </a:lnTo>
                      <a:lnTo>
                        <a:pt x="2667" y="4858"/>
                      </a:lnTo>
                      <a:lnTo>
                        <a:pt x="1429" y="7906"/>
                      </a:lnTo>
                      <a:lnTo>
                        <a:pt x="4096" y="6001"/>
                      </a:lnTo>
                      <a:lnTo>
                        <a:pt x="6572" y="8096"/>
                      </a:lnTo>
                      <a:lnTo>
                        <a:pt x="5620" y="4953"/>
                      </a:lnTo>
                      <a:lnTo>
                        <a:pt x="8477" y="3239"/>
                      </a:lnTo>
                      <a:lnTo>
                        <a:pt x="5143" y="3143"/>
                      </a:lnTo>
                      <a:lnTo>
                        <a:pt x="4382" y="0"/>
                      </a:lnTo>
                      <a:lnTo>
                        <a:pt x="3334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2" name="Freeform: Shape 2121">
                  <a:extLst>
                    <a:ext uri="{FF2B5EF4-FFF2-40B4-BE49-F238E27FC236}">
                      <a16:creationId xmlns:a16="http://schemas.microsoft.com/office/drawing/2014/main" id="{80B62DF3-0475-B17A-2DA8-3C02A054C399}"/>
                    </a:ext>
                  </a:extLst>
                </p:cNvPr>
                <p:cNvSpPr/>
                <p:nvPr/>
              </p:nvSpPr>
              <p:spPr>
                <a:xfrm>
                  <a:off x="12532700" y="1726841"/>
                  <a:ext cx="8191" cy="8477"/>
                </a:xfrm>
                <a:custGeom>
                  <a:avLst/>
                  <a:gdLst>
                    <a:gd name="connsiteX0" fmla="*/ 3334 w 8191"/>
                    <a:gd name="connsiteY0" fmla="*/ 2572 h 8477"/>
                    <a:gd name="connsiteX1" fmla="*/ 191 w 8191"/>
                    <a:gd name="connsiteY1" fmla="*/ 1333 h 8477"/>
                    <a:gd name="connsiteX2" fmla="*/ 2096 w 8191"/>
                    <a:gd name="connsiteY2" fmla="*/ 4096 h 8477"/>
                    <a:gd name="connsiteX3" fmla="*/ 0 w 8191"/>
                    <a:gd name="connsiteY3" fmla="*/ 6668 h 8477"/>
                    <a:gd name="connsiteX4" fmla="*/ 3143 w 8191"/>
                    <a:gd name="connsiteY4" fmla="*/ 5620 h 8477"/>
                    <a:gd name="connsiteX5" fmla="*/ 4953 w 8191"/>
                    <a:gd name="connsiteY5" fmla="*/ 8477 h 8477"/>
                    <a:gd name="connsiteX6" fmla="*/ 4953 w 8191"/>
                    <a:gd name="connsiteY6" fmla="*/ 5144 h 8477"/>
                    <a:gd name="connsiteX7" fmla="*/ 8192 w 8191"/>
                    <a:gd name="connsiteY7" fmla="*/ 4382 h 8477"/>
                    <a:gd name="connsiteX8" fmla="*/ 5049 w 8191"/>
                    <a:gd name="connsiteY8" fmla="*/ 3239 h 8477"/>
                    <a:gd name="connsiteX9" fmla="*/ 5335 w 8191"/>
                    <a:gd name="connsiteY9" fmla="*/ 0 h 8477"/>
                    <a:gd name="connsiteX10" fmla="*/ 3334 w 8191"/>
                    <a:gd name="connsiteY10" fmla="*/ 2572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477">
                      <a:moveTo>
                        <a:pt x="3334" y="2572"/>
                      </a:moveTo>
                      <a:lnTo>
                        <a:pt x="191" y="1333"/>
                      </a:lnTo>
                      <a:lnTo>
                        <a:pt x="2096" y="4096"/>
                      </a:lnTo>
                      <a:lnTo>
                        <a:pt x="0" y="6668"/>
                      </a:lnTo>
                      <a:lnTo>
                        <a:pt x="3143" y="5620"/>
                      </a:lnTo>
                      <a:lnTo>
                        <a:pt x="4953" y="8477"/>
                      </a:lnTo>
                      <a:lnTo>
                        <a:pt x="4953" y="5144"/>
                      </a:lnTo>
                      <a:lnTo>
                        <a:pt x="8192" y="4382"/>
                      </a:lnTo>
                      <a:lnTo>
                        <a:pt x="5049" y="3239"/>
                      </a:lnTo>
                      <a:lnTo>
                        <a:pt x="5335" y="0"/>
                      </a:lnTo>
                      <a:lnTo>
                        <a:pt x="3334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3" name="Freeform: Shape 2122">
                  <a:extLst>
                    <a:ext uri="{FF2B5EF4-FFF2-40B4-BE49-F238E27FC236}">
                      <a16:creationId xmlns:a16="http://schemas.microsoft.com/office/drawing/2014/main" id="{1241F1D8-5FB0-C937-2915-EED9BE5A4587}"/>
                    </a:ext>
                  </a:extLst>
                </p:cNvPr>
                <p:cNvSpPr/>
                <p:nvPr/>
              </p:nvSpPr>
              <p:spPr>
                <a:xfrm>
                  <a:off x="12481837" y="1656070"/>
                  <a:ext cx="8382" cy="8667"/>
                </a:xfrm>
                <a:custGeom>
                  <a:avLst/>
                  <a:gdLst>
                    <a:gd name="connsiteX0" fmla="*/ 5143 w 8382"/>
                    <a:gd name="connsiteY0" fmla="*/ 2858 h 8667"/>
                    <a:gd name="connsiteX1" fmla="*/ 3334 w 8382"/>
                    <a:gd name="connsiteY1" fmla="*/ 0 h 8667"/>
                    <a:gd name="connsiteX2" fmla="*/ 3334 w 8382"/>
                    <a:gd name="connsiteY2" fmla="*/ 3429 h 8667"/>
                    <a:gd name="connsiteX3" fmla="*/ 0 w 8382"/>
                    <a:gd name="connsiteY3" fmla="*/ 4191 h 8667"/>
                    <a:gd name="connsiteX4" fmla="*/ 3238 w 8382"/>
                    <a:gd name="connsiteY4" fmla="*/ 5334 h 8667"/>
                    <a:gd name="connsiteX5" fmla="*/ 2953 w 8382"/>
                    <a:gd name="connsiteY5" fmla="*/ 8668 h 8667"/>
                    <a:gd name="connsiteX6" fmla="*/ 5048 w 8382"/>
                    <a:gd name="connsiteY6" fmla="*/ 6001 h 8667"/>
                    <a:gd name="connsiteX7" fmla="*/ 8191 w 8382"/>
                    <a:gd name="connsiteY7" fmla="*/ 7239 h 8667"/>
                    <a:gd name="connsiteX8" fmla="*/ 6191 w 8382"/>
                    <a:gd name="connsiteY8" fmla="*/ 4477 h 8667"/>
                    <a:gd name="connsiteX9" fmla="*/ 8382 w 8382"/>
                    <a:gd name="connsiteY9" fmla="*/ 1905 h 8667"/>
                    <a:gd name="connsiteX10" fmla="*/ 5143 w 8382"/>
                    <a:gd name="connsiteY10" fmla="*/ 2858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667">
                      <a:moveTo>
                        <a:pt x="5143" y="2858"/>
                      </a:moveTo>
                      <a:lnTo>
                        <a:pt x="3334" y="0"/>
                      </a:lnTo>
                      <a:lnTo>
                        <a:pt x="3334" y="3429"/>
                      </a:lnTo>
                      <a:lnTo>
                        <a:pt x="0" y="4191"/>
                      </a:lnTo>
                      <a:lnTo>
                        <a:pt x="3238" y="5334"/>
                      </a:lnTo>
                      <a:lnTo>
                        <a:pt x="2953" y="8668"/>
                      </a:lnTo>
                      <a:lnTo>
                        <a:pt x="5048" y="6001"/>
                      </a:lnTo>
                      <a:lnTo>
                        <a:pt x="8191" y="7239"/>
                      </a:lnTo>
                      <a:lnTo>
                        <a:pt x="6191" y="4477"/>
                      </a:lnTo>
                      <a:lnTo>
                        <a:pt x="8382" y="1905"/>
                      </a:lnTo>
                      <a:lnTo>
                        <a:pt x="5143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4" name="Freeform: Shape 2123">
                  <a:extLst>
                    <a:ext uri="{FF2B5EF4-FFF2-40B4-BE49-F238E27FC236}">
                      <a16:creationId xmlns:a16="http://schemas.microsoft.com/office/drawing/2014/main" id="{6FF74EB5-A1CF-5875-96EB-195EA236193E}"/>
                    </a:ext>
                  </a:extLst>
                </p:cNvPr>
                <p:cNvSpPr/>
                <p:nvPr/>
              </p:nvSpPr>
              <p:spPr>
                <a:xfrm>
                  <a:off x="12480790" y="1912578"/>
                  <a:ext cx="8858" cy="8572"/>
                </a:xfrm>
                <a:custGeom>
                  <a:avLst/>
                  <a:gdLst>
                    <a:gd name="connsiteX0" fmla="*/ 5429 w 8858"/>
                    <a:gd name="connsiteY0" fmla="*/ 3334 h 8572"/>
                    <a:gd name="connsiteX1" fmla="*/ 4572 w 8858"/>
                    <a:gd name="connsiteY1" fmla="*/ 0 h 8572"/>
                    <a:gd name="connsiteX2" fmla="*/ 3429 w 8858"/>
                    <a:gd name="connsiteY2" fmla="*/ 3239 h 8572"/>
                    <a:gd name="connsiteX3" fmla="*/ 0 w 8858"/>
                    <a:gd name="connsiteY3" fmla="*/ 3048 h 8572"/>
                    <a:gd name="connsiteX4" fmla="*/ 2762 w 8858"/>
                    <a:gd name="connsiteY4" fmla="*/ 5144 h 8572"/>
                    <a:gd name="connsiteX5" fmla="*/ 1428 w 8858"/>
                    <a:gd name="connsiteY5" fmla="*/ 8287 h 8572"/>
                    <a:gd name="connsiteX6" fmla="*/ 4286 w 8858"/>
                    <a:gd name="connsiteY6" fmla="*/ 6287 h 8572"/>
                    <a:gd name="connsiteX7" fmla="*/ 6858 w 8858"/>
                    <a:gd name="connsiteY7" fmla="*/ 8573 h 8572"/>
                    <a:gd name="connsiteX8" fmla="*/ 5905 w 8858"/>
                    <a:gd name="connsiteY8" fmla="*/ 5239 h 8572"/>
                    <a:gd name="connsiteX9" fmla="*/ 8858 w 8858"/>
                    <a:gd name="connsiteY9" fmla="*/ 3429 h 8572"/>
                    <a:gd name="connsiteX10" fmla="*/ 5429 w 8858"/>
                    <a:gd name="connsiteY10" fmla="*/ 3334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8572">
                      <a:moveTo>
                        <a:pt x="5429" y="3334"/>
                      </a:moveTo>
                      <a:lnTo>
                        <a:pt x="4572" y="0"/>
                      </a:lnTo>
                      <a:lnTo>
                        <a:pt x="3429" y="3239"/>
                      </a:lnTo>
                      <a:lnTo>
                        <a:pt x="0" y="3048"/>
                      </a:lnTo>
                      <a:lnTo>
                        <a:pt x="2762" y="5144"/>
                      </a:lnTo>
                      <a:lnTo>
                        <a:pt x="1428" y="8287"/>
                      </a:lnTo>
                      <a:lnTo>
                        <a:pt x="4286" y="6287"/>
                      </a:lnTo>
                      <a:lnTo>
                        <a:pt x="6858" y="8573"/>
                      </a:lnTo>
                      <a:lnTo>
                        <a:pt x="5905" y="5239"/>
                      </a:lnTo>
                      <a:lnTo>
                        <a:pt x="8858" y="3429"/>
                      </a:lnTo>
                      <a:lnTo>
                        <a:pt x="5429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5" name="Freeform: Shape 2124">
                  <a:extLst>
                    <a:ext uri="{FF2B5EF4-FFF2-40B4-BE49-F238E27FC236}">
                      <a16:creationId xmlns:a16="http://schemas.microsoft.com/office/drawing/2014/main" id="{33C2DC17-5B36-F0F5-E11D-63C4DCC884D0}"/>
                    </a:ext>
                  </a:extLst>
                </p:cNvPr>
                <p:cNvSpPr/>
                <p:nvPr/>
              </p:nvSpPr>
              <p:spPr>
                <a:xfrm>
                  <a:off x="12442308" y="1755511"/>
                  <a:ext cx="8572" cy="8858"/>
                </a:xfrm>
                <a:custGeom>
                  <a:avLst/>
                  <a:gdLst>
                    <a:gd name="connsiteX0" fmla="*/ 5239 w 8572"/>
                    <a:gd name="connsiteY0" fmla="*/ 3429 h 8858"/>
                    <a:gd name="connsiteX1" fmla="*/ 5525 w 8572"/>
                    <a:gd name="connsiteY1" fmla="*/ 0 h 8858"/>
                    <a:gd name="connsiteX2" fmla="*/ 3429 w 8572"/>
                    <a:gd name="connsiteY2" fmla="*/ 2762 h 8858"/>
                    <a:gd name="connsiteX3" fmla="*/ 191 w 8572"/>
                    <a:gd name="connsiteY3" fmla="*/ 1429 h 8858"/>
                    <a:gd name="connsiteX4" fmla="*/ 2191 w 8572"/>
                    <a:gd name="connsiteY4" fmla="*/ 4286 h 8858"/>
                    <a:gd name="connsiteX5" fmla="*/ 0 w 8572"/>
                    <a:gd name="connsiteY5" fmla="*/ 6953 h 8858"/>
                    <a:gd name="connsiteX6" fmla="*/ 3334 w 8572"/>
                    <a:gd name="connsiteY6" fmla="*/ 6001 h 8858"/>
                    <a:gd name="connsiteX7" fmla="*/ 5144 w 8572"/>
                    <a:gd name="connsiteY7" fmla="*/ 8858 h 8858"/>
                    <a:gd name="connsiteX8" fmla="*/ 5144 w 8572"/>
                    <a:gd name="connsiteY8" fmla="*/ 5429 h 8858"/>
                    <a:gd name="connsiteX9" fmla="*/ 8573 w 8572"/>
                    <a:gd name="connsiteY9" fmla="*/ 4572 h 8858"/>
                    <a:gd name="connsiteX10" fmla="*/ 5239 w 8572"/>
                    <a:gd name="connsiteY10" fmla="*/ 342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858">
                      <a:moveTo>
                        <a:pt x="5239" y="3429"/>
                      </a:moveTo>
                      <a:lnTo>
                        <a:pt x="5525" y="0"/>
                      </a:lnTo>
                      <a:lnTo>
                        <a:pt x="3429" y="2762"/>
                      </a:lnTo>
                      <a:lnTo>
                        <a:pt x="191" y="1429"/>
                      </a:lnTo>
                      <a:lnTo>
                        <a:pt x="2191" y="4286"/>
                      </a:lnTo>
                      <a:lnTo>
                        <a:pt x="0" y="6953"/>
                      </a:lnTo>
                      <a:lnTo>
                        <a:pt x="3334" y="6001"/>
                      </a:lnTo>
                      <a:lnTo>
                        <a:pt x="5144" y="8858"/>
                      </a:lnTo>
                      <a:lnTo>
                        <a:pt x="5144" y="5429"/>
                      </a:lnTo>
                      <a:lnTo>
                        <a:pt x="8573" y="4572"/>
                      </a:lnTo>
                      <a:lnTo>
                        <a:pt x="5239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6" name="Freeform: Shape 2125">
                  <a:extLst>
                    <a:ext uri="{FF2B5EF4-FFF2-40B4-BE49-F238E27FC236}">
                      <a16:creationId xmlns:a16="http://schemas.microsoft.com/office/drawing/2014/main" id="{2A79EC86-8782-20DA-FD31-789518430E30}"/>
                    </a:ext>
                  </a:extLst>
                </p:cNvPr>
                <p:cNvSpPr/>
                <p:nvPr/>
              </p:nvSpPr>
              <p:spPr>
                <a:xfrm>
                  <a:off x="12414782" y="1725603"/>
                  <a:ext cx="9048" cy="8667"/>
                </a:xfrm>
                <a:custGeom>
                  <a:avLst/>
                  <a:gdLst>
                    <a:gd name="connsiteX0" fmla="*/ 6191 w 9048"/>
                    <a:gd name="connsiteY0" fmla="*/ 3524 h 8667"/>
                    <a:gd name="connsiteX1" fmla="*/ 7525 w 9048"/>
                    <a:gd name="connsiteY1" fmla="*/ 286 h 8667"/>
                    <a:gd name="connsiteX2" fmla="*/ 4667 w 9048"/>
                    <a:gd name="connsiteY2" fmla="*/ 2286 h 8667"/>
                    <a:gd name="connsiteX3" fmla="*/ 2000 w 9048"/>
                    <a:gd name="connsiteY3" fmla="*/ 0 h 8667"/>
                    <a:gd name="connsiteX4" fmla="*/ 3047 w 9048"/>
                    <a:gd name="connsiteY4" fmla="*/ 3334 h 8667"/>
                    <a:gd name="connsiteX5" fmla="*/ 0 w 9048"/>
                    <a:gd name="connsiteY5" fmla="*/ 5239 h 8667"/>
                    <a:gd name="connsiteX6" fmla="*/ 3524 w 9048"/>
                    <a:gd name="connsiteY6" fmla="*/ 5334 h 8667"/>
                    <a:gd name="connsiteX7" fmla="*/ 4381 w 9048"/>
                    <a:gd name="connsiteY7" fmla="*/ 8668 h 8667"/>
                    <a:gd name="connsiteX8" fmla="*/ 5524 w 9048"/>
                    <a:gd name="connsiteY8" fmla="*/ 5429 h 8667"/>
                    <a:gd name="connsiteX9" fmla="*/ 9048 w 9048"/>
                    <a:gd name="connsiteY9" fmla="*/ 5620 h 8667"/>
                    <a:gd name="connsiteX10" fmla="*/ 6191 w 9048"/>
                    <a:gd name="connsiteY10" fmla="*/ 3524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8667">
                      <a:moveTo>
                        <a:pt x="6191" y="3524"/>
                      </a:moveTo>
                      <a:lnTo>
                        <a:pt x="7525" y="286"/>
                      </a:lnTo>
                      <a:lnTo>
                        <a:pt x="4667" y="2286"/>
                      </a:lnTo>
                      <a:lnTo>
                        <a:pt x="2000" y="0"/>
                      </a:lnTo>
                      <a:lnTo>
                        <a:pt x="3047" y="3334"/>
                      </a:lnTo>
                      <a:lnTo>
                        <a:pt x="0" y="5239"/>
                      </a:lnTo>
                      <a:lnTo>
                        <a:pt x="3524" y="5334"/>
                      </a:lnTo>
                      <a:lnTo>
                        <a:pt x="4381" y="8668"/>
                      </a:lnTo>
                      <a:lnTo>
                        <a:pt x="5524" y="5429"/>
                      </a:lnTo>
                      <a:lnTo>
                        <a:pt x="9048" y="5620"/>
                      </a:lnTo>
                      <a:lnTo>
                        <a:pt x="6191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7" name="Freeform: Shape 2126">
                  <a:extLst>
                    <a:ext uri="{FF2B5EF4-FFF2-40B4-BE49-F238E27FC236}">
                      <a16:creationId xmlns:a16="http://schemas.microsoft.com/office/drawing/2014/main" id="{C3F3736D-5199-D990-3CB3-55D86E91CBBF}"/>
                    </a:ext>
                  </a:extLst>
                </p:cNvPr>
                <p:cNvSpPr/>
                <p:nvPr/>
              </p:nvSpPr>
              <p:spPr>
                <a:xfrm>
                  <a:off x="12373729" y="1546342"/>
                  <a:ext cx="8762" cy="9048"/>
                </a:xfrm>
                <a:custGeom>
                  <a:avLst/>
                  <a:gdLst>
                    <a:gd name="connsiteX0" fmla="*/ 6477 w 8762"/>
                    <a:gd name="connsiteY0" fmla="*/ 4667 h 9048"/>
                    <a:gd name="connsiteX1" fmla="*/ 8763 w 8762"/>
                    <a:gd name="connsiteY1" fmla="*/ 2000 h 9048"/>
                    <a:gd name="connsiteX2" fmla="*/ 5429 w 8762"/>
                    <a:gd name="connsiteY2" fmla="*/ 2953 h 9048"/>
                    <a:gd name="connsiteX3" fmla="*/ 3524 w 8762"/>
                    <a:gd name="connsiteY3" fmla="*/ 0 h 9048"/>
                    <a:gd name="connsiteX4" fmla="*/ 3429 w 8762"/>
                    <a:gd name="connsiteY4" fmla="*/ 3524 h 9048"/>
                    <a:gd name="connsiteX5" fmla="*/ 0 w 8762"/>
                    <a:gd name="connsiteY5" fmla="*/ 4381 h 9048"/>
                    <a:gd name="connsiteX6" fmla="*/ 3334 w 8762"/>
                    <a:gd name="connsiteY6" fmla="*/ 5524 h 9048"/>
                    <a:gd name="connsiteX7" fmla="*/ 3143 w 8762"/>
                    <a:gd name="connsiteY7" fmla="*/ 9049 h 9048"/>
                    <a:gd name="connsiteX8" fmla="*/ 5239 w 8762"/>
                    <a:gd name="connsiteY8" fmla="*/ 6191 h 9048"/>
                    <a:gd name="connsiteX9" fmla="*/ 8477 w 8762"/>
                    <a:gd name="connsiteY9" fmla="*/ 7525 h 9048"/>
                    <a:gd name="connsiteX10" fmla="*/ 6477 w 8762"/>
                    <a:gd name="connsiteY10" fmla="*/ 4667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9048">
                      <a:moveTo>
                        <a:pt x="6477" y="4667"/>
                      </a:moveTo>
                      <a:lnTo>
                        <a:pt x="8763" y="2000"/>
                      </a:lnTo>
                      <a:lnTo>
                        <a:pt x="5429" y="2953"/>
                      </a:lnTo>
                      <a:lnTo>
                        <a:pt x="3524" y="0"/>
                      </a:lnTo>
                      <a:lnTo>
                        <a:pt x="3429" y="3524"/>
                      </a:lnTo>
                      <a:lnTo>
                        <a:pt x="0" y="4381"/>
                      </a:lnTo>
                      <a:lnTo>
                        <a:pt x="3334" y="5524"/>
                      </a:lnTo>
                      <a:lnTo>
                        <a:pt x="3143" y="9049"/>
                      </a:lnTo>
                      <a:lnTo>
                        <a:pt x="5239" y="6191"/>
                      </a:lnTo>
                      <a:lnTo>
                        <a:pt x="8477" y="7525"/>
                      </a:lnTo>
                      <a:lnTo>
                        <a:pt x="6477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8" name="Freeform: Shape 2127">
                  <a:extLst>
                    <a:ext uri="{FF2B5EF4-FFF2-40B4-BE49-F238E27FC236}">
                      <a16:creationId xmlns:a16="http://schemas.microsoft.com/office/drawing/2014/main" id="{C7D72B2F-CE33-2DA1-AEF1-F73B41763B6C}"/>
                    </a:ext>
                  </a:extLst>
                </p:cNvPr>
                <p:cNvSpPr/>
                <p:nvPr/>
              </p:nvSpPr>
              <p:spPr>
                <a:xfrm>
                  <a:off x="12316769" y="1980492"/>
                  <a:ext cx="8858" cy="9239"/>
                </a:xfrm>
                <a:custGeom>
                  <a:avLst/>
                  <a:gdLst>
                    <a:gd name="connsiteX0" fmla="*/ 5429 w 8858"/>
                    <a:gd name="connsiteY0" fmla="*/ 5620 h 9239"/>
                    <a:gd name="connsiteX1" fmla="*/ 8858 w 8858"/>
                    <a:gd name="connsiteY1" fmla="*/ 4763 h 9239"/>
                    <a:gd name="connsiteX2" fmla="*/ 5525 w 8858"/>
                    <a:gd name="connsiteY2" fmla="*/ 3619 h 9239"/>
                    <a:gd name="connsiteX3" fmla="*/ 5715 w 8858"/>
                    <a:gd name="connsiteY3" fmla="*/ 0 h 9239"/>
                    <a:gd name="connsiteX4" fmla="*/ 3620 w 8858"/>
                    <a:gd name="connsiteY4" fmla="*/ 2857 h 9239"/>
                    <a:gd name="connsiteX5" fmla="*/ 286 w 8858"/>
                    <a:gd name="connsiteY5" fmla="*/ 1524 h 9239"/>
                    <a:gd name="connsiteX6" fmla="*/ 2286 w 8858"/>
                    <a:gd name="connsiteY6" fmla="*/ 4477 h 9239"/>
                    <a:gd name="connsiteX7" fmla="*/ 0 w 8858"/>
                    <a:gd name="connsiteY7" fmla="*/ 7239 h 9239"/>
                    <a:gd name="connsiteX8" fmla="*/ 3429 w 8858"/>
                    <a:gd name="connsiteY8" fmla="*/ 6191 h 9239"/>
                    <a:gd name="connsiteX9" fmla="*/ 5334 w 8858"/>
                    <a:gd name="connsiteY9" fmla="*/ 9239 h 9239"/>
                    <a:gd name="connsiteX10" fmla="*/ 5429 w 8858"/>
                    <a:gd name="connsiteY10" fmla="*/ 5620 h 9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239">
                      <a:moveTo>
                        <a:pt x="5429" y="5620"/>
                      </a:moveTo>
                      <a:lnTo>
                        <a:pt x="8858" y="4763"/>
                      </a:lnTo>
                      <a:lnTo>
                        <a:pt x="5525" y="3619"/>
                      </a:lnTo>
                      <a:lnTo>
                        <a:pt x="5715" y="0"/>
                      </a:lnTo>
                      <a:lnTo>
                        <a:pt x="3620" y="2857"/>
                      </a:lnTo>
                      <a:lnTo>
                        <a:pt x="286" y="1524"/>
                      </a:lnTo>
                      <a:lnTo>
                        <a:pt x="2286" y="4477"/>
                      </a:lnTo>
                      <a:lnTo>
                        <a:pt x="0" y="7239"/>
                      </a:lnTo>
                      <a:lnTo>
                        <a:pt x="3429" y="6191"/>
                      </a:lnTo>
                      <a:lnTo>
                        <a:pt x="5334" y="9239"/>
                      </a:lnTo>
                      <a:lnTo>
                        <a:pt x="5429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29" name="Freeform: Shape 2128">
                  <a:extLst>
                    <a:ext uri="{FF2B5EF4-FFF2-40B4-BE49-F238E27FC236}">
                      <a16:creationId xmlns:a16="http://schemas.microsoft.com/office/drawing/2014/main" id="{CF9F19E4-6DE9-FBEE-6E5A-0C6537A9809F}"/>
                    </a:ext>
                  </a:extLst>
                </p:cNvPr>
                <p:cNvSpPr/>
                <p:nvPr/>
              </p:nvSpPr>
              <p:spPr>
                <a:xfrm>
                  <a:off x="12323913" y="1791134"/>
                  <a:ext cx="9334" cy="9048"/>
                </a:xfrm>
                <a:custGeom>
                  <a:avLst/>
                  <a:gdLst>
                    <a:gd name="connsiteX0" fmla="*/ 5715 w 9334"/>
                    <a:gd name="connsiteY0" fmla="*/ 5620 h 9048"/>
                    <a:gd name="connsiteX1" fmla="*/ 9335 w 9334"/>
                    <a:gd name="connsiteY1" fmla="*/ 5906 h 9048"/>
                    <a:gd name="connsiteX2" fmla="*/ 6477 w 9334"/>
                    <a:gd name="connsiteY2" fmla="*/ 3715 h 9048"/>
                    <a:gd name="connsiteX3" fmla="*/ 7811 w 9334"/>
                    <a:gd name="connsiteY3" fmla="*/ 286 h 9048"/>
                    <a:gd name="connsiteX4" fmla="*/ 4858 w 9334"/>
                    <a:gd name="connsiteY4" fmla="*/ 2381 h 9048"/>
                    <a:gd name="connsiteX5" fmla="*/ 2096 w 9334"/>
                    <a:gd name="connsiteY5" fmla="*/ 0 h 9048"/>
                    <a:gd name="connsiteX6" fmla="*/ 3143 w 9334"/>
                    <a:gd name="connsiteY6" fmla="*/ 3524 h 9048"/>
                    <a:gd name="connsiteX7" fmla="*/ 0 w 9334"/>
                    <a:gd name="connsiteY7" fmla="*/ 5429 h 9048"/>
                    <a:gd name="connsiteX8" fmla="*/ 3620 w 9334"/>
                    <a:gd name="connsiteY8" fmla="*/ 5525 h 9048"/>
                    <a:gd name="connsiteX9" fmla="*/ 4572 w 9334"/>
                    <a:gd name="connsiteY9" fmla="*/ 9049 h 9048"/>
                    <a:gd name="connsiteX10" fmla="*/ 5715 w 9334"/>
                    <a:gd name="connsiteY10" fmla="*/ 5620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9048">
                      <a:moveTo>
                        <a:pt x="5715" y="5620"/>
                      </a:moveTo>
                      <a:lnTo>
                        <a:pt x="9335" y="5906"/>
                      </a:lnTo>
                      <a:lnTo>
                        <a:pt x="6477" y="3715"/>
                      </a:lnTo>
                      <a:lnTo>
                        <a:pt x="7811" y="286"/>
                      </a:lnTo>
                      <a:lnTo>
                        <a:pt x="4858" y="2381"/>
                      </a:lnTo>
                      <a:lnTo>
                        <a:pt x="2096" y="0"/>
                      </a:lnTo>
                      <a:lnTo>
                        <a:pt x="3143" y="3524"/>
                      </a:lnTo>
                      <a:lnTo>
                        <a:pt x="0" y="5429"/>
                      </a:lnTo>
                      <a:lnTo>
                        <a:pt x="3620" y="5525"/>
                      </a:lnTo>
                      <a:lnTo>
                        <a:pt x="4572" y="9049"/>
                      </a:lnTo>
                      <a:lnTo>
                        <a:pt x="5715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0" name="Freeform: Shape 2129">
                  <a:extLst>
                    <a:ext uri="{FF2B5EF4-FFF2-40B4-BE49-F238E27FC236}">
                      <a16:creationId xmlns:a16="http://schemas.microsoft.com/office/drawing/2014/main" id="{42BA0247-852A-1E6E-8ED8-793C1FFB7B20}"/>
                    </a:ext>
                  </a:extLst>
                </p:cNvPr>
                <p:cNvSpPr/>
                <p:nvPr/>
              </p:nvSpPr>
              <p:spPr>
                <a:xfrm>
                  <a:off x="12223043" y="1982873"/>
                  <a:ext cx="9525" cy="9810"/>
                </a:xfrm>
                <a:custGeom>
                  <a:avLst/>
                  <a:gdLst>
                    <a:gd name="connsiteX0" fmla="*/ 3620 w 9525"/>
                    <a:gd name="connsiteY0" fmla="*/ 6001 h 9810"/>
                    <a:gd name="connsiteX1" fmla="*/ 3334 w 9525"/>
                    <a:gd name="connsiteY1" fmla="*/ 9811 h 9810"/>
                    <a:gd name="connsiteX2" fmla="*/ 5715 w 9525"/>
                    <a:gd name="connsiteY2" fmla="*/ 6763 h 9810"/>
                    <a:gd name="connsiteX3" fmla="*/ 9239 w 9525"/>
                    <a:gd name="connsiteY3" fmla="*/ 8191 h 9810"/>
                    <a:gd name="connsiteX4" fmla="*/ 7048 w 9525"/>
                    <a:gd name="connsiteY4" fmla="*/ 5048 h 9810"/>
                    <a:gd name="connsiteX5" fmla="*/ 9525 w 9525"/>
                    <a:gd name="connsiteY5" fmla="*/ 2095 h 9810"/>
                    <a:gd name="connsiteX6" fmla="*/ 5810 w 9525"/>
                    <a:gd name="connsiteY6" fmla="*/ 3238 h 9810"/>
                    <a:gd name="connsiteX7" fmla="*/ 3810 w 9525"/>
                    <a:gd name="connsiteY7" fmla="*/ 0 h 9810"/>
                    <a:gd name="connsiteX8" fmla="*/ 3714 w 9525"/>
                    <a:gd name="connsiteY8" fmla="*/ 3810 h 9810"/>
                    <a:gd name="connsiteX9" fmla="*/ 0 w 9525"/>
                    <a:gd name="connsiteY9" fmla="*/ 4763 h 9810"/>
                    <a:gd name="connsiteX10" fmla="*/ 3620 w 9525"/>
                    <a:gd name="connsiteY10" fmla="*/ 6001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5" h="9810">
                      <a:moveTo>
                        <a:pt x="3620" y="6001"/>
                      </a:moveTo>
                      <a:lnTo>
                        <a:pt x="3334" y="9811"/>
                      </a:lnTo>
                      <a:lnTo>
                        <a:pt x="5715" y="6763"/>
                      </a:lnTo>
                      <a:lnTo>
                        <a:pt x="9239" y="8191"/>
                      </a:lnTo>
                      <a:lnTo>
                        <a:pt x="7048" y="5048"/>
                      </a:lnTo>
                      <a:lnTo>
                        <a:pt x="9525" y="2095"/>
                      </a:lnTo>
                      <a:lnTo>
                        <a:pt x="5810" y="3238"/>
                      </a:lnTo>
                      <a:lnTo>
                        <a:pt x="3810" y="0"/>
                      </a:lnTo>
                      <a:lnTo>
                        <a:pt x="3714" y="3810"/>
                      </a:lnTo>
                      <a:lnTo>
                        <a:pt x="0" y="4763"/>
                      </a:lnTo>
                      <a:lnTo>
                        <a:pt x="3620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1" name="Freeform: Shape 2130">
                  <a:extLst>
                    <a:ext uri="{FF2B5EF4-FFF2-40B4-BE49-F238E27FC236}">
                      <a16:creationId xmlns:a16="http://schemas.microsoft.com/office/drawing/2014/main" id="{AE8C91C3-3D90-E7E7-A3D1-3B403FC240FB}"/>
                    </a:ext>
                  </a:extLst>
                </p:cNvPr>
                <p:cNvSpPr/>
                <p:nvPr/>
              </p:nvSpPr>
              <p:spPr>
                <a:xfrm>
                  <a:off x="12147224" y="1952107"/>
                  <a:ext cx="10096" cy="9810"/>
                </a:xfrm>
                <a:custGeom>
                  <a:avLst/>
                  <a:gdLst>
                    <a:gd name="connsiteX0" fmla="*/ 3334 w 10096"/>
                    <a:gd name="connsiteY0" fmla="*/ 3810 h 9810"/>
                    <a:gd name="connsiteX1" fmla="*/ 0 w 10096"/>
                    <a:gd name="connsiteY1" fmla="*/ 5906 h 9810"/>
                    <a:gd name="connsiteX2" fmla="*/ 3905 w 10096"/>
                    <a:gd name="connsiteY2" fmla="*/ 5906 h 9810"/>
                    <a:gd name="connsiteX3" fmla="*/ 4858 w 10096"/>
                    <a:gd name="connsiteY3" fmla="*/ 9811 h 9810"/>
                    <a:gd name="connsiteX4" fmla="*/ 6191 w 10096"/>
                    <a:gd name="connsiteY4" fmla="*/ 6001 h 9810"/>
                    <a:gd name="connsiteX5" fmla="*/ 10096 w 10096"/>
                    <a:gd name="connsiteY5" fmla="*/ 6286 h 9810"/>
                    <a:gd name="connsiteX6" fmla="*/ 6953 w 10096"/>
                    <a:gd name="connsiteY6" fmla="*/ 3905 h 9810"/>
                    <a:gd name="connsiteX7" fmla="*/ 8382 w 10096"/>
                    <a:gd name="connsiteY7" fmla="*/ 286 h 9810"/>
                    <a:gd name="connsiteX8" fmla="*/ 5143 w 10096"/>
                    <a:gd name="connsiteY8" fmla="*/ 2572 h 9810"/>
                    <a:gd name="connsiteX9" fmla="*/ 2191 w 10096"/>
                    <a:gd name="connsiteY9" fmla="*/ 0 h 9810"/>
                    <a:gd name="connsiteX10" fmla="*/ 3334 w 10096"/>
                    <a:gd name="connsiteY10" fmla="*/ 3810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9810">
                      <a:moveTo>
                        <a:pt x="3334" y="3810"/>
                      </a:moveTo>
                      <a:lnTo>
                        <a:pt x="0" y="5906"/>
                      </a:lnTo>
                      <a:lnTo>
                        <a:pt x="3905" y="5906"/>
                      </a:lnTo>
                      <a:lnTo>
                        <a:pt x="4858" y="9811"/>
                      </a:lnTo>
                      <a:lnTo>
                        <a:pt x="6191" y="6001"/>
                      </a:lnTo>
                      <a:lnTo>
                        <a:pt x="10096" y="6286"/>
                      </a:lnTo>
                      <a:lnTo>
                        <a:pt x="6953" y="3905"/>
                      </a:lnTo>
                      <a:lnTo>
                        <a:pt x="8382" y="286"/>
                      </a:lnTo>
                      <a:lnTo>
                        <a:pt x="5143" y="2572"/>
                      </a:lnTo>
                      <a:lnTo>
                        <a:pt x="2191" y="0"/>
                      </a:lnTo>
                      <a:lnTo>
                        <a:pt x="3334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2" name="Freeform: Shape 2131">
                  <a:extLst>
                    <a:ext uri="{FF2B5EF4-FFF2-40B4-BE49-F238E27FC236}">
                      <a16:creationId xmlns:a16="http://schemas.microsoft.com/office/drawing/2014/main" id="{54F96A43-B5FE-9A84-945A-301864A8366F}"/>
                    </a:ext>
                  </a:extLst>
                </p:cNvPr>
                <p:cNvSpPr/>
                <p:nvPr/>
              </p:nvSpPr>
              <p:spPr>
                <a:xfrm>
                  <a:off x="12055498" y="1779419"/>
                  <a:ext cx="10096" cy="10477"/>
                </a:xfrm>
                <a:custGeom>
                  <a:avLst/>
                  <a:gdLst>
                    <a:gd name="connsiteX0" fmla="*/ 4096 w 10096"/>
                    <a:gd name="connsiteY0" fmla="*/ 3239 h 10477"/>
                    <a:gd name="connsiteX1" fmla="*/ 381 w 10096"/>
                    <a:gd name="connsiteY1" fmla="*/ 1715 h 10477"/>
                    <a:gd name="connsiteX2" fmla="*/ 2667 w 10096"/>
                    <a:gd name="connsiteY2" fmla="*/ 5048 h 10477"/>
                    <a:gd name="connsiteX3" fmla="*/ 0 w 10096"/>
                    <a:gd name="connsiteY3" fmla="*/ 8192 h 10477"/>
                    <a:gd name="connsiteX4" fmla="*/ 3906 w 10096"/>
                    <a:gd name="connsiteY4" fmla="*/ 7049 h 10477"/>
                    <a:gd name="connsiteX5" fmla="*/ 6096 w 10096"/>
                    <a:gd name="connsiteY5" fmla="*/ 10478 h 10477"/>
                    <a:gd name="connsiteX6" fmla="*/ 6191 w 10096"/>
                    <a:gd name="connsiteY6" fmla="*/ 6382 h 10477"/>
                    <a:gd name="connsiteX7" fmla="*/ 10096 w 10096"/>
                    <a:gd name="connsiteY7" fmla="*/ 5429 h 10477"/>
                    <a:gd name="connsiteX8" fmla="*/ 6287 w 10096"/>
                    <a:gd name="connsiteY8" fmla="*/ 4096 h 10477"/>
                    <a:gd name="connsiteX9" fmla="*/ 6572 w 10096"/>
                    <a:gd name="connsiteY9" fmla="*/ 0 h 10477"/>
                    <a:gd name="connsiteX10" fmla="*/ 4096 w 10096"/>
                    <a:gd name="connsiteY10" fmla="*/ 3239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10477">
                      <a:moveTo>
                        <a:pt x="4096" y="3239"/>
                      </a:moveTo>
                      <a:lnTo>
                        <a:pt x="381" y="1715"/>
                      </a:lnTo>
                      <a:lnTo>
                        <a:pt x="2667" y="5048"/>
                      </a:lnTo>
                      <a:lnTo>
                        <a:pt x="0" y="8192"/>
                      </a:lnTo>
                      <a:lnTo>
                        <a:pt x="3906" y="7049"/>
                      </a:lnTo>
                      <a:lnTo>
                        <a:pt x="6096" y="10478"/>
                      </a:lnTo>
                      <a:lnTo>
                        <a:pt x="6191" y="6382"/>
                      </a:lnTo>
                      <a:lnTo>
                        <a:pt x="10096" y="5429"/>
                      </a:lnTo>
                      <a:lnTo>
                        <a:pt x="6287" y="4096"/>
                      </a:lnTo>
                      <a:lnTo>
                        <a:pt x="6572" y="0"/>
                      </a:lnTo>
                      <a:lnTo>
                        <a:pt x="4096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3" name="Freeform: Shape 2132">
                  <a:extLst>
                    <a:ext uri="{FF2B5EF4-FFF2-40B4-BE49-F238E27FC236}">
                      <a16:creationId xmlns:a16="http://schemas.microsoft.com/office/drawing/2014/main" id="{4C2BA553-DBAE-B75D-985C-CC17BE396D8E}"/>
                    </a:ext>
                  </a:extLst>
                </p:cNvPr>
                <p:cNvSpPr/>
                <p:nvPr/>
              </p:nvSpPr>
              <p:spPr>
                <a:xfrm>
                  <a:off x="12057784" y="2014115"/>
                  <a:ext cx="10572" cy="10096"/>
                </a:xfrm>
                <a:custGeom>
                  <a:avLst/>
                  <a:gdLst>
                    <a:gd name="connsiteX0" fmla="*/ 5429 w 10572"/>
                    <a:gd name="connsiteY0" fmla="*/ 2572 h 10096"/>
                    <a:gd name="connsiteX1" fmla="*/ 2286 w 10572"/>
                    <a:gd name="connsiteY1" fmla="*/ 0 h 10096"/>
                    <a:gd name="connsiteX2" fmla="*/ 3524 w 10572"/>
                    <a:gd name="connsiteY2" fmla="*/ 3905 h 10096"/>
                    <a:gd name="connsiteX3" fmla="*/ 0 w 10572"/>
                    <a:gd name="connsiteY3" fmla="*/ 6096 h 10096"/>
                    <a:gd name="connsiteX4" fmla="*/ 4096 w 10572"/>
                    <a:gd name="connsiteY4" fmla="*/ 6191 h 10096"/>
                    <a:gd name="connsiteX5" fmla="*/ 5049 w 10572"/>
                    <a:gd name="connsiteY5" fmla="*/ 10096 h 10096"/>
                    <a:gd name="connsiteX6" fmla="*/ 6477 w 10572"/>
                    <a:gd name="connsiteY6" fmla="*/ 6286 h 10096"/>
                    <a:gd name="connsiteX7" fmla="*/ 10573 w 10572"/>
                    <a:gd name="connsiteY7" fmla="*/ 6572 h 10096"/>
                    <a:gd name="connsiteX8" fmla="*/ 7239 w 10572"/>
                    <a:gd name="connsiteY8" fmla="*/ 4096 h 10096"/>
                    <a:gd name="connsiteX9" fmla="*/ 8858 w 10572"/>
                    <a:gd name="connsiteY9" fmla="*/ 286 h 10096"/>
                    <a:gd name="connsiteX10" fmla="*/ 5429 w 10572"/>
                    <a:gd name="connsiteY10" fmla="*/ 2572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572" h="10096">
                      <a:moveTo>
                        <a:pt x="5429" y="2572"/>
                      </a:moveTo>
                      <a:lnTo>
                        <a:pt x="2286" y="0"/>
                      </a:lnTo>
                      <a:lnTo>
                        <a:pt x="3524" y="3905"/>
                      </a:lnTo>
                      <a:lnTo>
                        <a:pt x="0" y="6096"/>
                      </a:lnTo>
                      <a:lnTo>
                        <a:pt x="4096" y="6191"/>
                      </a:lnTo>
                      <a:lnTo>
                        <a:pt x="5049" y="10096"/>
                      </a:lnTo>
                      <a:lnTo>
                        <a:pt x="6477" y="6286"/>
                      </a:lnTo>
                      <a:lnTo>
                        <a:pt x="10573" y="6572"/>
                      </a:lnTo>
                      <a:lnTo>
                        <a:pt x="7239" y="4096"/>
                      </a:lnTo>
                      <a:lnTo>
                        <a:pt x="8858" y="286"/>
                      </a:lnTo>
                      <a:lnTo>
                        <a:pt x="5429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4" name="Freeform: Shape 2133">
                  <a:extLst>
                    <a:ext uri="{FF2B5EF4-FFF2-40B4-BE49-F238E27FC236}">
                      <a16:creationId xmlns:a16="http://schemas.microsoft.com/office/drawing/2014/main" id="{6B521D39-0101-60A2-074F-78401144AFF4}"/>
                    </a:ext>
                  </a:extLst>
                </p:cNvPr>
                <p:cNvSpPr/>
                <p:nvPr/>
              </p:nvSpPr>
              <p:spPr>
                <a:xfrm>
                  <a:off x="12029971" y="1978586"/>
                  <a:ext cx="10287" cy="10572"/>
                </a:xfrm>
                <a:custGeom>
                  <a:avLst/>
                  <a:gdLst>
                    <a:gd name="connsiteX0" fmla="*/ 6286 w 10287"/>
                    <a:gd name="connsiteY0" fmla="*/ 3524 h 10572"/>
                    <a:gd name="connsiteX1" fmla="*/ 4096 w 10287"/>
                    <a:gd name="connsiteY1" fmla="*/ 0 h 10572"/>
                    <a:gd name="connsiteX2" fmla="*/ 4000 w 10287"/>
                    <a:gd name="connsiteY2" fmla="*/ 4096 h 10572"/>
                    <a:gd name="connsiteX3" fmla="*/ 0 w 10287"/>
                    <a:gd name="connsiteY3" fmla="*/ 5144 h 10572"/>
                    <a:gd name="connsiteX4" fmla="*/ 3905 w 10287"/>
                    <a:gd name="connsiteY4" fmla="*/ 6477 h 10572"/>
                    <a:gd name="connsiteX5" fmla="*/ 3620 w 10287"/>
                    <a:gd name="connsiteY5" fmla="*/ 10573 h 10572"/>
                    <a:gd name="connsiteX6" fmla="*/ 6096 w 10287"/>
                    <a:gd name="connsiteY6" fmla="*/ 7334 h 10572"/>
                    <a:gd name="connsiteX7" fmla="*/ 9906 w 10287"/>
                    <a:gd name="connsiteY7" fmla="*/ 8858 h 10572"/>
                    <a:gd name="connsiteX8" fmla="*/ 7620 w 10287"/>
                    <a:gd name="connsiteY8" fmla="*/ 5429 h 10572"/>
                    <a:gd name="connsiteX9" fmla="*/ 10287 w 10287"/>
                    <a:gd name="connsiteY9" fmla="*/ 2286 h 10572"/>
                    <a:gd name="connsiteX10" fmla="*/ 6286 w 10287"/>
                    <a:gd name="connsiteY10" fmla="*/ 352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7" h="10572">
                      <a:moveTo>
                        <a:pt x="6286" y="3524"/>
                      </a:moveTo>
                      <a:lnTo>
                        <a:pt x="4096" y="0"/>
                      </a:lnTo>
                      <a:lnTo>
                        <a:pt x="4000" y="4096"/>
                      </a:lnTo>
                      <a:lnTo>
                        <a:pt x="0" y="5144"/>
                      </a:lnTo>
                      <a:lnTo>
                        <a:pt x="3905" y="6477"/>
                      </a:lnTo>
                      <a:lnTo>
                        <a:pt x="3620" y="10573"/>
                      </a:lnTo>
                      <a:lnTo>
                        <a:pt x="6096" y="7334"/>
                      </a:lnTo>
                      <a:lnTo>
                        <a:pt x="9906" y="8858"/>
                      </a:lnTo>
                      <a:lnTo>
                        <a:pt x="7620" y="5429"/>
                      </a:lnTo>
                      <a:lnTo>
                        <a:pt x="10287" y="2286"/>
                      </a:lnTo>
                      <a:lnTo>
                        <a:pt x="6286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5" name="Freeform: Shape 2134">
                  <a:extLst>
                    <a:ext uri="{FF2B5EF4-FFF2-40B4-BE49-F238E27FC236}">
                      <a16:creationId xmlns:a16="http://schemas.microsoft.com/office/drawing/2014/main" id="{1543898A-B40C-801F-9D95-BB2850529165}"/>
                    </a:ext>
                  </a:extLst>
                </p:cNvPr>
                <p:cNvSpPr/>
                <p:nvPr/>
              </p:nvSpPr>
              <p:spPr>
                <a:xfrm>
                  <a:off x="11994729" y="1883718"/>
                  <a:ext cx="10763" cy="10382"/>
                </a:xfrm>
                <a:custGeom>
                  <a:avLst/>
                  <a:gdLst>
                    <a:gd name="connsiteX0" fmla="*/ 6572 w 10763"/>
                    <a:gd name="connsiteY0" fmla="*/ 4096 h 10382"/>
                    <a:gd name="connsiteX1" fmla="*/ 5620 w 10763"/>
                    <a:gd name="connsiteY1" fmla="*/ 0 h 10382"/>
                    <a:gd name="connsiteX2" fmla="*/ 4191 w 10763"/>
                    <a:gd name="connsiteY2" fmla="*/ 3905 h 10382"/>
                    <a:gd name="connsiteX3" fmla="*/ 0 w 10763"/>
                    <a:gd name="connsiteY3" fmla="*/ 3619 h 10382"/>
                    <a:gd name="connsiteX4" fmla="*/ 3334 w 10763"/>
                    <a:gd name="connsiteY4" fmla="*/ 6191 h 10382"/>
                    <a:gd name="connsiteX5" fmla="*/ 1810 w 10763"/>
                    <a:gd name="connsiteY5" fmla="*/ 10096 h 10382"/>
                    <a:gd name="connsiteX6" fmla="*/ 5239 w 10763"/>
                    <a:gd name="connsiteY6" fmla="*/ 7715 h 10382"/>
                    <a:gd name="connsiteX7" fmla="*/ 8382 w 10763"/>
                    <a:gd name="connsiteY7" fmla="*/ 10382 h 10382"/>
                    <a:gd name="connsiteX8" fmla="*/ 7239 w 10763"/>
                    <a:gd name="connsiteY8" fmla="*/ 6382 h 10382"/>
                    <a:gd name="connsiteX9" fmla="*/ 10763 w 10763"/>
                    <a:gd name="connsiteY9" fmla="*/ 4191 h 10382"/>
                    <a:gd name="connsiteX10" fmla="*/ 6572 w 10763"/>
                    <a:gd name="connsiteY10" fmla="*/ 4096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763" h="10382">
                      <a:moveTo>
                        <a:pt x="6572" y="4096"/>
                      </a:moveTo>
                      <a:lnTo>
                        <a:pt x="5620" y="0"/>
                      </a:lnTo>
                      <a:lnTo>
                        <a:pt x="4191" y="3905"/>
                      </a:lnTo>
                      <a:lnTo>
                        <a:pt x="0" y="3619"/>
                      </a:lnTo>
                      <a:lnTo>
                        <a:pt x="3334" y="6191"/>
                      </a:lnTo>
                      <a:lnTo>
                        <a:pt x="1810" y="10096"/>
                      </a:lnTo>
                      <a:lnTo>
                        <a:pt x="5239" y="7715"/>
                      </a:lnTo>
                      <a:lnTo>
                        <a:pt x="8382" y="10382"/>
                      </a:lnTo>
                      <a:lnTo>
                        <a:pt x="7239" y="6382"/>
                      </a:lnTo>
                      <a:lnTo>
                        <a:pt x="10763" y="4191"/>
                      </a:lnTo>
                      <a:lnTo>
                        <a:pt x="6572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6" name="Freeform: Shape 2135">
                  <a:extLst>
                    <a:ext uri="{FF2B5EF4-FFF2-40B4-BE49-F238E27FC236}">
                      <a16:creationId xmlns:a16="http://schemas.microsoft.com/office/drawing/2014/main" id="{BAE1B3F3-5496-6890-D3CA-7DE57C87C383}"/>
                    </a:ext>
                  </a:extLst>
                </p:cNvPr>
                <p:cNvSpPr/>
                <p:nvPr/>
              </p:nvSpPr>
              <p:spPr>
                <a:xfrm>
                  <a:off x="11969488" y="1875050"/>
                  <a:ext cx="10477" cy="10858"/>
                </a:xfrm>
                <a:custGeom>
                  <a:avLst/>
                  <a:gdLst>
                    <a:gd name="connsiteX0" fmla="*/ 6477 w 10477"/>
                    <a:gd name="connsiteY0" fmla="*/ 4191 h 10858"/>
                    <a:gd name="connsiteX1" fmla="*/ 6858 w 10477"/>
                    <a:gd name="connsiteY1" fmla="*/ 0 h 10858"/>
                    <a:gd name="connsiteX2" fmla="*/ 4286 w 10477"/>
                    <a:gd name="connsiteY2" fmla="*/ 3334 h 10858"/>
                    <a:gd name="connsiteX3" fmla="*/ 285 w 10477"/>
                    <a:gd name="connsiteY3" fmla="*/ 1715 h 10858"/>
                    <a:gd name="connsiteX4" fmla="*/ 2762 w 10477"/>
                    <a:gd name="connsiteY4" fmla="*/ 5239 h 10858"/>
                    <a:gd name="connsiteX5" fmla="*/ 0 w 10477"/>
                    <a:gd name="connsiteY5" fmla="*/ 8477 h 10858"/>
                    <a:gd name="connsiteX6" fmla="*/ 4096 w 10477"/>
                    <a:gd name="connsiteY6" fmla="*/ 7239 h 10858"/>
                    <a:gd name="connsiteX7" fmla="*/ 6286 w 10477"/>
                    <a:gd name="connsiteY7" fmla="*/ 10859 h 10858"/>
                    <a:gd name="connsiteX8" fmla="*/ 6382 w 10477"/>
                    <a:gd name="connsiteY8" fmla="*/ 6572 h 10858"/>
                    <a:gd name="connsiteX9" fmla="*/ 10477 w 10477"/>
                    <a:gd name="connsiteY9" fmla="*/ 5620 h 10858"/>
                    <a:gd name="connsiteX10" fmla="*/ 6477 w 10477"/>
                    <a:gd name="connsiteY10" fmla="*/ 4191 h 10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858">
                      <a:moveTo>
                        <a:pt x="6477" y="4191"/>
                      </a:moveTo>
                      <a:lnTo>
                        <a:pt x="6858" y="0"/>
                      </a:lnTo>
                      <a:lnTo>
                        <a:pt x="4286" y="3334"/>
                      </a:lnTo>
                      <a:lnTo>
                        <a:pt x="285" y="1715"/>
                      </a:lnTo>
                      <a:lnTo>
                        <a:pt x="2762" y="5239"/>
                      </a:lnTo>
                      <a:lnTo>
                        <a:pt x="0" y="8477"/>
                      </a:lnTo>
                      <a:lnTo>
                        <a:pt x="4096" y="7239"/>
                      </a:lnTo>
                      <a:lnTo>
                        <a:pt x="6286" y="10859"/>
                      </a:lnTo>
                      <a:lnTo>
                        <a:pt x="6382" y="6572"/>
                      </a:lnTo>
                      <a:lnTo>
                        <a:pt x="10477" y="5620"/>
                      </a:lnTo>
                      <a:lnTo>
                        <a:pt x="6477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7" name="Freeform: Shape 2136">
                  <a:extLst>
                    <a:ext uri="{FF2B5EF4-FFF2-40B4-BE49-F238E27FC236}">
                      <a16:creationId xmlns:a16="http://schemas.microsoft.com/office/drawing/2014/main" id="{A2236EB8-6BAF-A0A3-E31C-DD7EBF6A46AB}"/>
                    </a:ext>
                  </a:extLst>
                </p:cNvPr>
                <p:cNvSpPr/>
                <p:nvPr/>
              </p:nvSpPr>
              <p:spPr>
                <a:xfrm>
                  <a:off x="11912719" y="1807899"/>
                  <a:ext cx="10667" cy="11048"/>
                </a:xfrm>
                <a:custGeom>
                  <a:avLst/>
                  <a:gdLst>
                    <a:gd name="connsiteX0" fmla="*/ 7906 w 10667"/>
                    <a:gd name="connsiteY0" fmla="*/ 5715 h 11048"/>
                    <a:gd name="connsiteX1" fmla="*/ 10668 w 10667"/>
                    <a:gd name="connsiteY1" fmla="*/ 2381 h 11048"/>
                    <a:gd name="connsiteX2" fmla="*/ 6572 w 10667"/>
                    <a:gd name="connsiteY2" fmla="*/ 3619 h 11048"/>
                    <a:gd name="connsiteX3" fmla="*/ 4286 w 10667"/>
                    <a:gd name="connsiteY3" fmla="*/ 0 h 11048"/>
                    <a:gd name="connsiteX4" fmla="*/ 4191 w 10667"/>
                    <a:gd name="connsiteY4" fmla="*/ 4286 h 11048"/>
                    <a:gd name="connsiteX5" fmla="*/ 0 w 10667"/>
                    <a:gd name="connsiteY5" fmla="*/ 5334 h 11048"/>
                    <a:gd name="connsiteX6" fmla="*/ 4096 w 10667"/>
                    <a:gd name="connsiteY6" fmla="*/ 6763 h 11048"/>
                    <a:gd name="connsiteX7" fmla="*/ 3810 w 10667"/>
                    <a:gd name="connsiteY7" fmla="*/ 11049 h 11048"/>
                    <a:gd name="connsiteX8" fmla="*/ 6382 w 10667"/>
                    <a:gd name="connsiteY8" fmla="*/ 7620 h 11048"/>
                    <a:gd name="connsiteX9" fmla="*/ 10382 w 10667"/>
                    <a:gd name="connsiteY9" fmla="*/ 9239 h 11048"/>
                    <a:gd name="connsiteX10" fmla="*/ 7906 w 10667"/>
                    <a:gd name="connsiteY10" fmla="*/ 5715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1048">
                      <a:moveTo>
                        <a:pt x="7906" y="5715"/>
                      </a:moveTo>
                      <a:lnTo>
                        <a:pt x="10668" y="2381"/>
                      </a:lnTo>
                      <a:lnTo>
                        <a:pt x="6572" y="3619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96" y="6763"/>
                      </a:lnTo>
                      <a:lnTo>
                        <a:pt x="3810" y="11049"/>
                      </a:lnTo>
                      <a:lnTo>
                        <a:pt x="6382" y="7620"/>
                      </a:lnTo>
                      <a:lnTo>
                        <a:pt x="10382" y="9239"/>
                      </a:lnTo>
                      <a:lnTo>
                        <a:pt x="7906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8" name="Freeform: Shape 2137">
                  <a:extLst>
                    <a:ext uri="{FF2B5EF4-FFF2-40B4-BE49-F238E27FC236}">
                      <a16:creationId xmlns:a16="http://schemas.microsoft.com/office/drawing/2014/main" id="{451768DF-8E44-8591-A136-AD364CCC1F4C}"/>
                    </a:ext>
                  </a:extLst>
                </p:cNvPr>
                <p:cNvSpPr/>
                <p:nvPr/>
              </p:nvSpPr>
              <p:spPr>
                <a:xfrm>
                  <a:off x="11892240" y="1839045"/>
                  <a:ext cx="11144" cy="10858"/>
                </a:xfrm>
                <a:custGeom>
                  <a:avLst/>
                  <a:gdLst>
                    <a:gd name="connsiteX0" fmla="*/ 7430 w 11144"/>
                    <a:gd name="connsiteY0" fmla="*/ 6668 h 10858"/>
                    <a:gd name="connsiteX1" fmla="*/ 11145 w 11144"/>
                    <a:gd name="connsiteY1" fmla="*/ 4381 h 10858"/>
                    <a:gd name="connsiteX2" fmla="*/ 6763 w 11144"/>
                    <a:gd name="connsiteY2" fmla="*/ 4286 h 10858"/>
                    <a:gd name="connsiteX3" fmla="*/ 5811 w 11144"/>
                    <a:gd name="connsiteY3" fmla="*/ 0 h 10858"/>
                    <a:gd name="connsiteX4" fmla="*/ 4382 w 11144"/>
                    <a:gd name="connsiteY4" fmla="*/ 4096 h 10858"/>
                    <a:gd name="connsiteX5" fmla="*/ 0 w 11144"/>
                    <a:gd name="connsiteY5" fmla="*/ 3810 h 10858"/>
                    <a:gd name="connsiteX6" fmla="*/ 3429 w 11144"/>
                    <a:gd name="connsiteY6" fmla="*/ 6477 h 10858"/>
                    <a:gd name="connsiteX7" fmla="*/ 1810 w 11144"/>
                    <a:gd name="connsiteY7" fmla="*/ 10478 h 10858"/>
                    <a:gd name="connsiteX8" fmla="*/ 5429 w 11144"/>
                    <a:gd name="connsiteY8" fmla="*/ 8001 h 10858"/>
                    <a:gd name="connsiteX9" fmla="*/ 8763 w 11144"/>
                    <a:gd name="connsiteY9" fmla="*/ 10858 h 10858"/>
                    <a:gd name="connsiteX10" fmla="*/ 7430 w 11144"/>
                    <a:gd name="connsiteY10" fmla="*/ 6668 h 10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858">
                      <a:moveTo>
                        <a:pt x="7430" y="6668"/>
                      </a:moveTo>
                      <a:lnTo>
                        <a:pt x="11145" y="4381"/>
                      </a:lnTo>
                      <a:lnTo>
                        <a:pt x="6763" y="4286"/>
                      </a:lnTo>
                      <a:lnTo>
                        <a:pt x="5811" y="0"/>
                      </a:lnTo>
                      <a:lnTo>
                        <a:pt x="4382" y="4096"/>
                      </a:lnTo>
                      <a:lnTo>
                        <a:pt x="0" y="3810"/>
                      </a:lnTo>
                      <a:lnTo>
                        <a:pt x="3429" y="6477"/>
                      </a:lnTo>
                      <a:lnTo>
                        <a:pt x="1810" y="10478"/>
                      </a:lnTo>
                      <a:lnTo>
                        <a:pt x="5429" y="8001"/>
                      </a:lnTo>
                      <a:lnTo>
                        <a:pt x="8763" y="10858"/>
                      </a:lnTo>
                      <a:lnTo>
                        <a:pt x="7430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39" name="Freeform: Shape 2138">
                  <a:extLst>
                    <a:ext uri="{FF2B5EF4-FFF2-40B4-BE49-F238E27FC236}">
                      <a16:creationId xmlns:a16="http://schemas.microsoft.com/office/drawing/2014/main" id="{3B7BF8DD-9E5C-99E0-1893-4D0C08C45F1E}"/>
                    </a:ext>
                  </a:extLst>
                </p:cNvPr>
                <p:cNvSpPr/>
                <p:nvPr/>
              </p:nvSpPr>
              <p:spPr>
                <a:xfrm>
                  <a:off x="11841376" y="1625590"/>
                  <a:ext cx="10953" cy="11334"/>
                </a:xfrm>
                <a:custGeom>
                  <a:avLst/>
                  <a:gdLst>
                    <a:gd name="connsiteX0" fmla="*/ 6668 w 10953"/>
                    <a:gd name="connsiteY0" fmla="*/ 6858 h 11334"/>
                    <a:gd name="connsiteX1" fmla="*/ 10953 w 10953"/>
                    <a:gd name="connsiteY1" fmla="*/ 5810 h 11334"/>
                    <a:gd name="connsiteX2" fmla="*/ 6762 w 10953"/>
                    <a:gd name="connsiteY2" fmla="*/ 4381 h 11334"/>
                    <a:gd name="connsiteX3" fmla="*/ 7144 w 10953"/>
                    <a:gd name="connsiteY3" fmla="*/ 0 h 11334"/>
                    <a:gd name="connsiteX4" fmla="*/ 4381 w 10953"/>
                    <a:gd name="connsiteY4" fmla="*/ 3524 h 11334"/>
                    <a:gd name="connsiteX5" fmla="*/ 381 w 10953"/>
                    <a:gd name="connsiteY5" fmla="*/ 1810 h 11334"/>
                    <a:gd name="connsiteX6" fmla="*/ 2857 w 10953"/>
                    <a:gd name="connsiteY6" fmla="*/ 5429 h 11334"/>
                    <a:gd name="connsiteX7" fmla="*/ 0 w 10953"/>
                    <a:gd name="connsiteY7" fmla="*/ 8858 h 11334"/>
                    <a:gd name="connsiteX8" fmla="*/ 4286 w 10953"/>
                    <a:gd name="connsiteY8" fmla="*/ 7525 h 11334"/>
                    <a:gd name="connsiteX9" fmla="*/ 6572 w 10953"/>
                    <a:gd name="connsiteY9" fmla="*/ 11335 h 11334"/>
                    <a:gd name="connsiteX10" fmla="*/ 6668 w 10953"/>
                    <a:gd name="connsiteY10" fmla="*/ 6858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953" h="11334">
                      <a:moveTo>
                        <a:pt x="6668" y="6858"/>
                      </a:moveTo>
                      <a:lnTo>
                        <a:pt x="10953" y="5810"/>
                      </a:lnTo>
                      <a:lnTo>
                        <a:pt x="6762" y="4381"/>
                      </a:lnTo>
                      <a:lnTo>
                        <a:pt x="7144" y="0"/>
                      </a:lnTo>
                      <a:lnTo>
                        <a:pt x="4381" y="3524"/>
                      </a:lnTo>
                      <a:lnTo>
                        <a:pt x="381" y="1810"/>
                      </a:lnTo>
                      <a:lnTo>
                        <a:pt x="2857" y="5429"/>
                      </a:lnTo>
                      <a:lnTo>
                        <a:pt x="0" y="8858"/>
                      </a:lnTo>
                      <a:lnTo>
                        <a:pt x="4286" y="7525"/>
                      </a:lnTo>
                      <a:lnTo>
                        <a:pt x="6572" y="11335"/>
                      </a:lnTo>
                      <a:lnTo>
                        <a:pt x="6668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0" name="Freeform: Shape 2139">
                  <a:extLst>
                    <a:ext uri="{FF2B5EF4-FFF2-40B4-BE49-F238E27FC236}">
                      <a16:creationId xmlns:a16="http://schemas.microsoft.com/office/drawing/2014/main" id="{B73123F8-457A-2F6D-CA30-076AFEA400B9}"/>
                    </a:ext>
                  </a:extLst>
                </p:cNvPr>
                <p:cNvSpPr/>
                <p:nvPr/>
              </p:nvSpPr>
              <p:spPr>
                <a:xfrm>
                  <a:off x="11840710" y="1819995"/>
                  <a:ext cx="11430" cy="11049"/>
                </a:xfrm>
                <a:custGeom>
                  <a:avLst/>
                  <a:gdLst>
                    <a:gd name="connsiteX0" fmla="*/ 6953 w 11430"/>
                    <a:gd name="connsiteY0" fmla="*/ 6858 h 11049"/>
                    <a:gd name="connsiteX1" fmla="*/ 11430 w 11430"/>
                    <a:gd name="connsiteY1" fmla="*/ 7144 h 11049"/>
                    <a:gd name="connsiteX2" fmla="*/ 7906 w 11430"/>
                    <a:gd name="connsiteY2" fmla="*/ 4477 h 11049"/>
                    <a:gd name="connsiteX3" fmla="*/ 9525 w 11430"/>
                    <a:gd name="connsiteY3" fmla="*/ 286 h 11049"/>
                    <a:gd name="connsiteX4" fmla="*/ 5905 w 11430"/>
                    <a:gd name="connsiteY4" fmla="*/ 2858 h 11049"/>
                    <a:gd name="connsiteX5" fmla="*/ 2477 w 11430"/>
                    <a:gd name="connsiteY5" fmla="*/ 0 h 11049"/>
                    <a:gd name="connsiteX6" fmla="*/ 3810 w 11430"/>
                    <a:gd name="connsiteY6" fmla="*/ 4286 h 11049"/>
                    <a:gd name="connsiteX7" fmla="*/ 0 w 11430"/>
                    <a:gd name="connsiteY7" fmla="*/ 6572 h 11049"/>
                    <a:gd name="connsiteX8" fmla="*/ 4476 w 11430"/>
                    <a:gd name="connsiteY8" fmla="*/ 6668 h 11049"/>
                    <a:gd name="connsiteX9" fmla="*/ 5525 w 11430"/>
                    <a:gd name="connsiteY9" fmla="*/ 11049 h 11049"/>
                    <a:gd name="connsiteX10" fmla="*/ 6953 w 11430"/>
                    <a:gd name="connsiteY10" fmla="*/ 6858 h 11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0" h="11049">
                      <a:moveTo>
                        <a:pt x="6953" y="6858"/>
                      </a:moveTo>
                      <a:lnTo>
                        <a:pt x="11430" y="7144"/>
                      </a:lnTo>
                      <a:lnTo>
                        <a:pt x="7906" y="4477"/>
                      </a:lnTo>
                      <a:lnTo>
                        <a:pt x="9525" y="286"/>
                      </a:lnTo>
                      <a:lnTo>
                        <a:pt x="5905" y="2858"/>
                      </a:lnTo>
                      <a:lnTo>
                        <a:pt x="2477" y="0"/>
                      </a:lnTo>
                      <a:lnTo>
                        <a:pt x="3810" y="4286"/>
                      </a:lnTo>
                      <a:lnTo>
                        <a:pt x="0" y="6572"/>
                      </a:lnTo>
                      <a:lnTo>
                        <a:pt x="4476" y="6668"/>
                      </a:lnTo>
                      <a:lnTo>
                        <a:pt x="5525" y="11049"/>
                      </a:lnTo>
                      <a:lnTo>
                        <a:pt x="6953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1" name="Freeform: Shape 2140">
                  <a:extLst>
                    <a:ext uri="{FF2B5EF4-FFF2-40B4-BE49-F238E27FC236}">
                      <a16:creationId xmlns:a16="http://schemas.microsoft.com/office/drawing/2014/main" id="{850D8261-B7FE-FBBB-CFA6-42B42A3666CF}"/>
                    </a:ext>
                  </a:extLst>
                </p:cNvPr>
                <p:cNvSpPr/>
                <p:nvPr/>
              </p:nvSpPr>
              <p:spPr>
                <a:xfrm>
                  <a:off x="11793370" y="1636163"/>
                  <a:ext cx="11049" cy="11525"/>
                </a:xfrm>
                <a:custGeom>
                  <a:avLst/>
                  <a:gdLst>
                    <a:gd name="connsiteX0" fmla="*/ 6572 w 11049"/>
                    <a:gd name="connsiteY0" fmla="*/ 8001 h 11525"/>
                    <a:gd name="connsiteX1" fmla="*/ 10763 w 11049"/>
                    <a:gd name="connsiteY1" fmla="*/ 9620 h 11525"/>
                    <a:gd name="connsiteX2" fmla="*/ 8192 w 11049"/>
                    <a:gd name="connsiteY2" fmla="*/ 6001 h 11525"/>
                    <a:gd name="connsiteX3" fmla="*/ 11049 w 11049"/>
                    <a:gd name="connsiteY3" fmla="*/ 2572 h 11525"/>
                    <a:gd name="connsiteX4" fmla="*/ 6763 w 11049"/>
                    <a:gd name="connsiteY4" fmla="*/ 3810 h 11525"/>
                    <a:gd name="connsiteX5" fmla="*/ 4382 w 11049"/>
                    <a:gd name="connsiteY5" fmla="*/ 0 h 11525"/>
                    <a:gd name="connsiteX6" fmla="*/ 4286 w 11049"/>
                    <a:gd name="connsiteY6" fmla="*/ 4477 h 11525"/>
                    <a:gd name="connsiteX7" fmla="*/ 0 w 11049"/>
                    <a:gd name="connsiteY7" fmla="*/ 5620 h 11525"/>
                    <a:gd name="connsiteX8" fmla="*/ 4191 w 11049"/>
                    <a:gd name="connsiteY8" fmla="*/ 7049 h 11525"/>
                    <a:gd name="connsiteX9" fmla="*/ 3906 w 11049"/>
                    <a:gd name="connsiteY9" fmla="*/ 11525 h 11525"/>
                    <a:gd name="connsiteX10" fmla="*/ 6572 w 11049"/>
                    <a:gd name="connsiteY10" fmla="*/ 8001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525">
                      <a:moveTo>
                        <a:pt x="6572" y="8001"/>
                      </a:moveTo>
                      <a:lnTo>
                        <a:pt x="10763" y="9620"/>
                      </a:lnTo>
                      <a:lnTo>
                        <a:pt x="8192" y="6001"/>
                      </a:lnTo>
                      <a:lnTo>
                        <a:pt x="11049" y="2572"/>
                      </a:lnTo>
                      <a:lnTo>
                        <a:pt x="6763" y="3810"/>
                      </a:lnTo>
                      <a:lnTo>
                        <a:pt x="4382" y="0"/>
                      </a:lnTo>
                      <a:lnTo>
                        <a:pt x="4286" y="4477"/>
                      </a:lnTo>
                      <a:lnTo>
                        <a:pt x="0" y="5620"/>
                      </a:lnTo>
                      <a:lnTo>
                        <a:pt x="4191" y="7049"/>
                      </a:lnTo>
                      <a:lnTo>
                        <a:pt x="3906" y="11525"/>
                      </a:lnTo>
                      <a:lnTo>
                        <a:pt x="6572" y="8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2" name="Freeform: Shape 2141">
                  <a:extLst>
                    <a:ext uri="{FF2B5EF4-FFF2-40B4-BE49-F238E27FC236}">
                      <a16:creationId xmlns:a16="http://schemas.microsoft.com/office/drawing/2014/main" id="{6EC8BA6B-AC9E-194C-F7A5-F661DAD25297}"/>
                    </a:ext>
                  </a:extLst>
                </p:cNvPr>
                <p:cNvSpPr/>
                <p:nvPr/>
              </p:nvSpPr>
              <p:spPr>
                <a:xfrm>
                  <a:off x="11776130" y="1815899"/>
                  <a:ext cx="11620" cy="11334"/>
                </a:xfrm>
                <a:custGeom>
                  <a:avLst/>
                  <a:gdLst>
                    <a:gd name="connsiteX0" fmla="*/ 5620 w 11620"/>
                    <a:gd name="connsiteY0" fmla="*/ 8382 h 11334"/>
                    <a:gd name="connsiteX1" fmla="*/ 9049 w 11620"/>
                    <a:gd name="connsiteY1" fmla="*/ 11335 h 11334"/>
                    <a:gd name="connsiteX2" fmla="*/ 7715 w 11620"/>
                    <a:gd name="connsiteY2" fmla="*/ 6953 h 11334"/>
                    <a:gd name="connsiteX3" fmla="*/ 11621 w 11620"/>
                    <a:gd name="connsiteY3" fmla="*/ 4572 h 11334"/>
                    <a:gd name="connsiteX4" fmla="*/ 7049 w 11620"/>
                    <a:gd name="connsiteY4" fmla="*/ 4477 h 11334"/>
                    <a:gd name="connsiteX5" fmla="*/ 6001 w 11620"/>
                    <a:gd name="connsiteY5" fmla="*/ 0 h 11334"/>
                    <a:gd name="connsiteX6" fmla="*/ 4477 w 11620"/>
                    <a:gd name="connsiteY6" fmla="*/ 4286 h 11334"/>
                    <a:gd name="connsiteX7" fmla="*/ 0 w 11620"/>
                    <a:gd name="connsiteY7" fmla="*/ 4001 h 11334"/>
                    <a:gd name="connsiteX8" fmla="*/ 3620 w 11620"/>
                    <a:gd name="connsiteY8" fmla="*/ 6763 h 11334"/>
                    <a:gd name="connsiteX9" fmla="*/ 1905 w 11620"/>
                    <a:gd name="connsiteY9" fmla="*/ 10954 h 11334"/>
                    <a:gd name="connsiteX10" fmla="*/ 5620 w 11620"/>
                    <a:gd name="connsiteY10" fmla="*/ 8382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334">
                      <a:moveTo>
                        <a:pt x="5620" y="8382"/>
                      </a:moveTo>
                      <a:lnTo>
                        <a:pt x="9049" y="11335"/>
                      </a:lnTo>
                      <a:lnTo>
                        <a:pt x="7715" y="6953"/>
                      </a:lnTo>
                      <a:lnTo>
                        <a:pt x="11621" y="4572"/>
                      </a:lnTo>
                      <a:lnTo>
                        <a:pt x="7049" y="4477"/>
                      </a:lnTo>
                      <a:lnTo>
                        <a:pt x="6001" y="0"/>
                      </a:lnTo>
                      <a:lnTo>
                        <a:pt x="4477" y="4286"/>
                      </a:lnTo>
                      <a:lnTo>
                        <a:pt x="0" y="4001"/>
                      </a:lnTo>
                      <a:lnTo>
                        <a:pt x="3620" y="6763"/>
                      </a:lnTo>
                      <a:lnTo>
                        <a:pt x="1905" y="10954"/>
                      </a:lnTo>
                      <a:lnTo>
                        <a:pt x="5620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3" name="Freeform: Shape 2142">
                  <a:extLst>
                    <a:ext uri="{FF2B5EF4-FFF2-40B4-BE49-F238E27FC236}">
                      <a16:creationId xmlns:a16="http://schemas.microsoft.com/office/drawing/2014/main" id="{90811025-DF46-70DB-37E1-804E32B61611}"/>
                    </a:ext>
                  </a:extLst>
                </p:cNvPr>
                <p:cNvSpPr/>
                <p:nvPr/>
              </p:nvSpPr>
              <p:spPr>
                <a:xfrm>
                  <a:off x="11784131" y="1943249"/>
                  <a:ext cx="11334" cy="11715"/>
                </a:xfrm>
                <a:custGeom>
                  <a:avLst/>
                  <a:gdLst>
                    <a:gd name="connsiteX0" fmla="*/ 4382 w 11334"/>
                    <a:gd name="connsiteY0" fmla="*/ 7810 h 11715"/>
                    <a:gd name="connsiteX1" fmla="*/ 6763 w 11334"/>
                    <a:gd name="connsiteY1" fmla="*/ 11716 h 11715"/>
                    <a:gd name="connsiteX2" fmla="*/ 6858 w 11334"/>
                    <a:gd name="connsiteY2" fmla="*/ 7144 h 11715"/>
                    <a:gd name="connsiteX3" fmla="*/ 11335 w 11334"/>
                    <a:gd name="connsiteY3" fmla="*/ 6096 h 11715"/>
                    <a:gd name="connsiteX4" fmla="*/ 7048 w 11334"/>
                    <a:gd name="connsiteY4" fmla="*/ 4572 h 11715"/>
                    <a:gd name="connsiteX5" fmla="*/ 7334 w 11334"/>
                    <a:gd name="connsiteY5" fmla="*/ 0 h 11715"/>
                    <a:gd name="connsiteX6" fmla="*/ 4572 w 11334"/>
                    <a:gd name="connsiteY6" fmla="*/ 3619 h 11715"/>
                    <a:gd name="connsiteX7" fmla="*/ 285 w 11334"/>
                    <a:gd name="connsiteY7" fmla="*/ 1905 h 11715"/>
                    <a:gd name="connsiteX8" fmla="*/ 2953 w 11334"/>
                    <a:gd name="connsiteY8" fmla="*/ 5620 h 11715"/>
                    <a:gd name="connsiteX9" fmla="*/ 0 w 11334"/>
                    <a:gd name="connsiteY9" fmla="*/ 9144 h 11715"/>
                    <a:gd name="connsiteX10" fmla="*/ 4382 w 11334"/>
                    <a:gd name="connsiteY10" fmla="*/ 7810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715">
                      <a:moveTo>
                        <a:pt x="4382" y="7810"/>
                      </a:moveTo>
                      <a:lnTo>
                        <a:pt x="6763" y="11716"/>
                      </a:lnTo>
                      <a:lnTo>
                        <a:pt x="6858" y="7144"/>
                      </a:lnTo>
                      <a:lnTo>
                        <a:pt x="11335" y="6096"/>
                      </a:lnTo>
                      <a:lnTo>
                        <a:pt x="7048" y="4572"/>
                      </a:lnTo>
                      <a:lnTo>
                        <a:pt x="7334" y="0"/>
                      </a:lnTo>
                      <a:lnTo>
                        <a:pt x="4572" y="3619"/>
                      </a:lnTo>
                      <a:lnTo>
                        <a:pt x="285" y="1905"/>
                      </a:lnTo>
                      <a:lnTo>
                        <a:pt x="2953" y="5620"/>
                      </a:lnTo>
                      <a:lnTo>
                        <a:pt x="0" y="9144"/>
                      </a:lnTo>
                      <a:lnTo>
                        <a:pt x="4382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4" name="Freeform: Shape 2143">
                  <a:extLst>
                    <a:ext uri="{FF2B5EF4-FFF2-40B4-BE49-F238E27FC236}">
                      <a16:creationId xmlns:a16="http://schemas.microsoft.com/office/drawing/2014/main" id="{5D1546C5-8DCA-1F73-F73F-2A2D869E5D92}"/>
                    </a:ext>
                  </a:extLst>
                </p:cNvPr>
                <p:cNvSpPr/>
                <p:nvPr/>
              </p:nvSpPr>
              <p:spPr>
                <a:xfrm>
                  <a:off x="11770891" y="2030307"/>
                  <a:ext cx="11906" cy="11525"/>
                </a:xfrm>
                <a:custGeom>
                  <a:avLst/>
                  <a:gdLst>
                    <a:gd name="connsiteX0" fmla="*/ 4667 w 11906"/>
                    <a:gd name="connsiteY0" fmla="*/ 7048 h 11525"/>
                    <a:gd name="connsiteX1" fmla="*/ 5810 w 11906"/>
                    <a:gd name="connsiteY1" fmla="*/ 11525 h 11525"/>
                    <a:gd name="connsiteX2" fmla="*/ 7334 w 11906"/>
                    <a:gd name="connsiteY2" fmla="*/ 7144 h 11525"/>
                    <a:gd name="connsiteX3" fmla="*/ 11906 w 11906"/>
                    <a:gd name="connsiteY3" fmla="*/ 7429 h 11525"/>
                    <a:gd name="connsiteX4" fmla="*/ 8191 w 11906"/>
                    <a:gd name="connsiteY4" fmla="*/ 4667 h 11525"/>
                    <a:gd name="connsiteX5" fmla="*/ 10001 w 11906"/>
                    <a:gd name="connsiteY5" fmla="*/ 381 h 11525"/>
                    <a:gd name="connsiteX6" fmla="*/ 6191 w 11906"/>
                    <a:gd name="connsiteY6" fmla="*/ 3048 h 11525"/>
                    <a:gd name="connsiteX7" fmla="*/ 2667 w 11906"/>
                    <a:gd name="connsiteY7" fmla="*/ 0 h 11525"/>
                    <a:gd name="connsiteX8" fmla="*/ 4000 w 11906"/>
                    <a:gd name="connsiteY8" fmla="*/ 4477 h 11525"/>
                    <a:gd name="connsiteX9" fmla="*/ 0 w 11906"/>
                    <a:gd name="connsiteY9" fmla="*/ 6858 h 11525"/>
                    <a:gd name="connsiteX10" fmla="*/ 4667 w 11906"/>
                    <a:gd name="connsiteY10" fmla="*/ 7048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906" h="11525">
                      <a:moveTo>
                        <a:pt x="4667" y="7048"/>
                      </a:moveTo>
                      <a:lnTo>
                        <a:pt x="5810" y="11525"/>
                      </a:lnTo>
                      <a:lnTo>
                        <a:pt x="7334" y="7144"/>
                      </a:lnTo>
                      <a:lnTo>
                        <a:pt x="11906" y="7429"/>
                      </a:lnTo>
                      <a:lnTo>
                        <a:pt x="8191" y="4667"/>
                      </a:lnTo>
                      <a:lnTo>
                        <a:pt x="10001" y="381"/>
                      </a:lnTo>
                      <a:lnTo>
                        <a:pt x="6191" y="3048"/>
                      </a:lnTo>
                      <a:lnTo>
                        <a:pt x="2667" y="0"/>
                      </a:lnTo>
                      <a:lnTo>
                        <a:pt x="4000" y="4477"/>
                      </a:lnTo>
                      <a:lnTo>
                        <a:pt x="0" y="6858"/>
                      </a:lnTo>
                      <a:lnTo>
                        <a:pt x="4667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5" name="Freeform: Shape 2144">
                  <a:extLst>
                    <a:ext uri="{FF2B5EF4-FFF2-40B4-BE49-F238E27FC236}">
                      <a16:creationId xmlns:a16="http://schemas.microsoft.com/office/drawing/2014/main" id="{CD07084C-15F5-C5FE-306F-D5E277C3F456}"/>
                    </a:ext>
                  </a:extLst>
                </p:cNvPr>
                <p:cNvSpPr/>
                <p:nvPr/>
              </p:nvSpPr>
              <p:spPr>
                <a:xfrm>
                  <a:off x="11726029" y="1839236"/>
                  <a:ext cx="11524" cy="12001"/>
                </a:xfrm>
                <a:custGeom>
                  <a:avLst/>
                  <a:gdLst>
                    <a:gd name="connsiteX0" fmla="*/ 4381 w 11524"/>
                    <a:gd name="connsiteY0" fmla="*/ 7334 h 12001"/>
                    <a:gd name="connsiteX1" fmla="*/ 4000 w 11524"/>
                    <a:gd name="connsiteY1" fmla="*/ 12001 h 12001"/>
                    <a:gd name="connsiteX2" fmla="*/ 6858 w 11524"/>
                    <a:gd name="connsiteY2" fmla="*/ 8287 h 12001"/>
                    <a:gd name="connsiteX3" fmla="*/ 11239 w 11524"/>
                    <a:gd name="connsiteY3" fmla="*/ 10001 h 12001"/>
                    <a:gd name="connsiteX4" fmla="*/ 8572 w 11524"/>
                    <a:gd name="connsiteY4" fmla="*/ 6191 h 12001"/>
                    <a:gd name="connsiteX5" fmla="*/ 11525 w 11524"/>
                    <a:gd name="connsiteY5" fmla="*/ 2572 h 12001"/>
                    <a:gd name="connsiteX6" fmla="*/ 7048 w 11524"/>
                    <a:gd name="connsiteY6" fmla="*/ 4000 h 12001"/>
                    <a:gd name="connsiteX7" fmla="*/ 4572 w 11524"/>
                    <a:gd name="connsiteY7" fmla="*/ 0 h 12001"/>
                    <a:gd name="connsiteX8" fmla="*/ 4476 w 11524"/>
                    <a:gd name="connsiteY8" fmla="*/ 4667 h 12001"/>
                    <a:gd name="connsiteX9" fmla="*/ 0 w 11524"/>
                    <a:gd name="connsiteY9" fmla="*/ 5810 h 12001"/>
                    <a:gd name="connsiteX10" fmla="*/ 4381 w 11524"/>
                    <a:gd name="connsiteY10" fmla="*/ 7334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4" h="12001">
                      <a:moveTo>
                        <a:pt x="4381" y="7334"/>
                      </a:moveTo>
                      <a:lnTo>
                        <a:pt x="4000" y="12001"/>
                      </a:lnTo>
                      <a:lnTo>
                        <a:pt x="6858" y="8287"/>
                      </a:lnTo>
                      <a:lnTo>
                        <a:pt x="11239" y="10001"/>
                      </a:lnTo>
                      <a:lnTo>
                        <a:pt x="8572" y="6191"/>
                      </a:lnTo>
                      <a:lnTo>
                        <a:pt x="11525" y="2572"/>
                      </a:lnTo>
                      <a:lnTo>
                        <a:pt x="7048" y="4000"/>
                      </a:lnTo>
                      <a:lnTo>
                        <a:pt x="4572" y="0"/>
                      </a:lnTo>
                      <a:lnTo>
                        <a:pt x="4476" y="4667"/>
                      </a:lnTo>
                      <a:lnTo>
                        <a:pt x="0" y="5810"/>
                      </a:lnTo>
                      <a:lnTo>
                        <a:pt x="4381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6" name="Freeform: Shape 2145">
                  <a:extLst>
                    <a:ext uri="{FF2B5EF4-FFF2-40B4-BE49-F238E27FC236}">
                      <a16:creationId xmlns:a16="http://schemas.microsoft.com/office/drawing/2014/main" id="{0D47FDB8-0B7C-4495-7FEC-D134FAB48BAA}"/>
                    </a:ext>
                  </a:extLst>
                </p:cNvPr>
                <p:cNvSpPr/>
                <p:nvPr/>
              </p:nvSpPr>
              <p:spPr>
                <a:xfrm>
                  <a:off x="11691834" y="1831711"/>
                  <a:ext cx="12096" cy="11715"/>
                </a:xfrm>
                <a:custGeom>
                  <a:avLst/>
                  <a:gdLst>
                    <a:gd name="connsiteX0" fmla="*/ 3715 w 12096"/>
                    <a:gd name="connsiteY0" fmla="*/ 7048 h 11715"/>
                    <a:gd name="connsiteX1" fmla="*/ 1905 w 12096"/>
                    <a:gd name="connsiteY1" fmla="*/ 11335 h 11715"/>
                    <a:gd name="connsiteX2" fmla="*/ 5810 w 12096"/>
                    <a:gd name="connsiteY2" fmla="*/ 8668 h 11715"/>
                    <a:gd name="connsiteX3" fmla="*/ 9430 w 12096"/>
                    <a:gd name="connsiteY3" fmla="*/ 11716 h 11715"/>
                    <a:gd name="connsiteX4" fmla="*/ 8096 w 12096"/>
                    <a:gd name="connsiteY4" fmla="*/ 7239 h 11715"/>
                    <a:gd name="connsiteX5" fmla="*/ 12097 w 12096"/>
                    <a:gd name="connsiteY5" fmla="*/ 4667 h 11715"/>
                    <a:gd name="connsiteX6" fmla="*/ 7334 w 12096"/>
                    <a:gd name="connsiteY6" fmla="*/ 4572 h 11715"/>
                    <a:gd name="connsiteX7" fmla="*/ 6191 w 12096"/>
                    <a:gd name="connsiteY7" fmla="*/ 0 h 11715"/>
                    <a:gd name="connsiteX8" fmla="*/ 4667 w 12096"/>
                    <a:gd name="connsiteY8" fmla="*/ 4477 h 11715"/>
                    <a:gd name="connsiteX9" fmla="*/ 0 w 12096"/>
                    <a:gd name="connsiteY9" fmla="*/ 4191 h 11715"/>
                    <a:gd name="connsiteX10" fmla="*/ 3715 w 12096"/>
                    <a:gd name="connsiteY10" fmla="*/ 7048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715">
                      <a:moveTo>
                        <a:pt x="3715" y="7048"/>
                      </a:moveTo>
                      <a:lnTo>
                        <a:pt x="1905" y="11335"/>
                      </a:lnTo>
                      <a:lnTo>
                        <a:pt x="5810" y="8668"/>
                      </a:lnTo>
                      <a:lnTo>
                        <a:pt x="9430" y="11716"/>
                      </a:lnTo>
                      <a:lnTo>
                        <a:pt x="8096" y="7239"/>
                      </a:lnTo>
                      <a:lnTo>
                        <a:pt x="12097" y="4667"/>
                      </a:lnTo>
                      <a:lnTo>
                        <a:pt x="7334" y="4572"/>
                      </a:lnTo>
                      <a:lnTo>
                        <a:pt x="6191" y="0"/>
                      </a:lnTo>
                      <a:lnTo>
                        <a:pt x="4667" y="4477"/>
                      </a:lnTo>
                      <a:lnTo>
                        <a:pt x="0" y="4191"/>
                      </a:lnTo>
                      <a:lnTo>
                        <a:pt x="3715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7" name="Freeform: Shape 2146">
                  <a:extLst>
                    <a:ext uri="{FF2B5EF4-FFF2-40B4-BE49-F238E27FC236}">
                      <a16:creationId xmlns:a16="http://schemas.microsoft.com/office/drawing/2014/main" id="{A2271FA1-F002-BE86-4E31-6977CE601F3D}"/>
                    </a:ext>
                  </a:extLst>
                </p:cNvPr>
                <p:cNvSpPr/>
                <p:nvPr/>
              </p:nvSpPr>
              <p:spPr>
                <a:xfrm>
                  <a:off x="11673069" y="1837902"/>
                  <a:ext cx="11811" cy="12287"/>
                </a:xfrm>
                <a:custGeom>
                  <a:avLst/>
                  <a:gdLst>
                    <a:gd name="connsiteX0" fmla="*/ 3048 w 11811"/>
                    <a:gd name="connsiteY0" fmla="*/ 5905 h 12287"/>
                    <a:gd name="connsiteX1" fmla="*/ 0 w 11811"/>
                    <a:gd name="connsiteY1" fmla="*/ 9620 h 12287"/>
                    <a:gd name="connsiteX2" fmla="*/ 4572 w 11811"/>
                    <a:gd name="connsiteY2" fmla="*/ 8192 h 12287"/>
                    <a:gd name="connsiteX3" fmla="*/ 7144 w 11811"/>
                    <a:gd name="connsiteY3" fmla="*/ 12287 h 12287"/>
                    <a:gd name="connsiteX4" fmla="*/ 7239 w 11811"/>
                    <a:gd name="connsiteY4" fmla="*/ 7525 h 12287"/>
                    <a:gd name="connsiteX5" fmla="*/ 11811 w 11811"/>
                    <a:gd name="connsiteY5" fmla="*/ 6382 h 12287"/>
                    <a:gd name="connsiteX6" fmla="*/ 7334 w 11811"/>
                    <a:gd name="connsiteY6" fmla="*/ 4763 h 12287"/>
                    <a:gd name="connsiteX7" fmla="*/ 7620 w 11811"/>
                    <a:gd name="connsiteY7" fmla="*/ 0 h 12287"/>
                    <a:gd name="connsiteX8" fmla="*/ 4763 w 11811"/>
                    <a:gd name="connsiteY8" fmla="*/ 3810 h 12287"/>
                    <a:gd name="connsiteX9" fmla="*/ 381 w 11811"/>
                    <a:gd name="connsiteY9" fmla="*/ 2000 h 12287"/>
                    <a:gd name="connsiteX10" fmla="*/ 3048 w 11811"/>
                    <a:gd name="connsiteY10" fmla="*/ 5905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1" h="12287">
                      <a:moveTo>
                        <a:pt x="3048" y="5905"/>
                      </a:moveTo>
                      <a:lnTo>
                        <a:pt x="0" y="9620"/>
                      </a:lnTo>
                      <a:lnTo>
                        <a:pt x="4572" y="8192"/>
                      </a:lnTo>
                      <a:lnTo>
                        <a:pt x="7144" y="12287"/>
                      </a:lnTo>
                      <a:lnTo>
                        <a:pt x="7239" y="7525"/>
                      </a:lnTo>
                      <a:lnTo>
                        <a:pt x="11811" y="6382"/>
                      </a:lnTo>
                      <a:lnTo>
                        <a:pt x="7334" y="4763"/>
                      </a:lnTo>
                      <a:lnTo>
                        <a:pt x="7620" y="0"/>
                      </a:lnTo>
                      <a:lnTo>
                        <a:pt x="4763" y="3810"/>
                      </a:lnTo>
                      <a:lnTo>
                        <a:pt x="381" y="2000"/>
                      </a:lnTo>
                      <a:lnTo>
                        <a:pt x="3048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8" name="Freeform: Shape 2147">
                  <a:extLst>
                    <a:ext uri="{FF2B5EF4-FFF2-40B4-BE49-F238E27FC236}">
                      <a16:creationId xmlns:a16="http://schemas.microsoft.com/office/drawing/2014/main" id="{324F96B7-9569-8593-BE7D-C5D0645D6818}"/>
                    </a:ext>
                  </a:extLst>
                </p:cNvPr>
                <p:cNvSpPr/>
                <p:nvPr/>
              </p:nvSpPr>
              <p:spPr>
                <a:xfrm>
                  <a:off x="11654305" y="1884099"/>
                  <a:ext cx="12382" cy="11906"/>
                </a:xfrm>
                <a:custGeom>
                  <a:avLst/>
                  <a:gdLst>
                    <a:gd name="connsiteX0" fmla="*/ 4096 w 12382"/>
                    <a:gd name="connsiteY0" fmla="*/ 4572 h 11906"/>
                    <a:gd name="connsiteX1" fmla="*/ 0 w 12382"/>
                    <a:gd name="connsiteY1" fmla="*/ 7144 h 11906"/>
                    <a:gd name="connsiteX2" fmla="*/ 4763 w 12382"/>
                    <a:gd name="connsiteY2" fmla="*/ 7239 h 11906"/>
                    <a:gd name="connsiteX3" fmla="*/ 6001 w 12382"/>
                    <a:gd name="connsiteY3" fmla="*/ 11906 h 11906"/>
                    <a:gd name="connsiteX4" fmla="*/ 7525 w 12382"/>
                    <a:gd name="connsiteY4" fmla="*/ 7429 h 11906"/>
                    <a:gd name="connsiteX5" fmla="*/ 12382 w 12382"/>
                    <a:gd name="connsiteY5" fmla="*/ 7715 h 11906"/>
                    <a:gd name="connsiteX6" fmla="*/ 8477 w 12382"/>
                    <a:gd name="connsiteY6" fmla="*/ 4763 h 11906"/>
                    <a:gd name="connsiteX7" fmla="*/ 10287 w 12382"/>
                    <a:gd name="connsiteY7" fmla="*/ 381 h 11906"/>
                    <a:gd name="connsiteX8" fmla="*/ 6382 w 12382"/>
                    <a:gd name="connsiteY8" fmla="*/ 3143 h 11906"/>
                    <a:gd name="connsiteX9" fmla="*/ 2667 w 12382"/>
                    <a:gd name="connsiteY9" fmla="*/ 0 h 11906"/>
                    <a:gd name="connsiteX10" fmla="*/ 4096 w 12382"/>
                    <a:gd name="connsiteY10" fmla="*/ 4572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" h="11906">
                      <a:moveTo>
                        <a:pt x="4096" y="4572"/>
                      </a:moveTo>
                      <a:lnTo>
                        <a:pt x="0" y="7144"/>
                      </a:lnTo>
                      <a:lnTo>
                        <a:pt x="4763" y="7239"/>
                      </a:lnTo>
                      <a:lnTo>
                        <a:pt x="6001" y="11906"/>
                      </a:lnTo>
                      <a:lnTo>
                        <a:pt x="7525" y="7429"/>
                      </a:lnTo>
                      <a:lnTo>
                        <a:pt x="12382" y="7715"/>
                      </a:lnTo>
                      <a:lnTo>
                        <a:pt x="8477" y="4763"/>
                      </a:lnTo>
                      <a:lnTo>
                        <a:pt x="10287" y="381"/>
                      </a:lnTo>
                      <a:lnTo>
                        <a:pt x="6382" y="3143"/>
                      </a:lnTo>
                      <a:lnTo>
                        <a:pt x="2667" y="0"/>
                      </a:lnTo>
                      <a:lnTo>
                        <a:pt x="4096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9" name="Freeform: Shape 2148">
                  <a:extLst>
                    <a:ext uri="{FF2B5EF4-FFF2-40B4-BE49-F238E27FC236}">
                      <a16:creationId xmlns:a16="http://schemas.microsoft.com/office/drawing/2014/main" id="{A754757C-011A-AE6A-AD2E-3CE3F0CA7866}"/>
                    </a:ext>
                  </a:extLst>
                </p:cNvPr>
                <p:cNvSpPr/>
                <p:nvPr/>
              </p:nvSpPr>
              <p:spPr>
                <a:xfrm>
                  <a:off x="11588678" y="1588252"/>
                  <a:ext cx="12096" cy="12477"/>
                </a:xfrm>
                <a:custGeom>
                  <a:avLst/>
                  <a:gdLst>
                    <a:gd name="connsiteX0" fmla="*/ 4763 w 12096"/>
                    <a:gd name="connsiteY0" fmla="*/ 4858 h 12477"/>
                    <a:gd name="connsiteX1" fmla="*/ 0 w 12096"/>
                    <a:gd name="connsiteY1" fmla="*/ 6001 h 12477"/>
                    <a:gd name="connsiteX2" fmla="*/ 4572 w 12096"/>
                    <a:gd name="connsiteY2" fmla="*/ 7620 h 12477"/>
                    <a:gd name="connsiteX3" fmla="*/ 4286 w 12096"/>
                    <a:gd name="connsiteY3" fmla="*/ 12478 h 12477"/>
                    <a:gd name="connsiteX4" fmla="*/ 7239 w 12096"/>
                    <a:gd name="connsiteY4" fmla="*/ 8573 h 12477"/>
                    <a:gd name="connsiteX5" fmla="*/ 11716 w 12096"/>
                    <a:gd name="connsiteY5" fmla="*/ 10382 h 12477"/>
                    <a:gd name="connsiteX6" fmla="*/ 8954 w 12096"/>
                    <a:gd name="connsiteY6" fmla="*/ 6382 h 12477"/>
                    <a:gd name="connsiteX7" fmla="*/ 12097 w 12096"/>
                    <a:gd name="connsiteY7" fmla="*/ 2667 h 12477"/>
                    <a:gd name="connsiteX8" fmla="*/ 7430 w 12096"/>
                    <a:gd name="connsiteY8" fmla="*/ 4096 h 12477"/>
                    <a:gd name="connsiteX9" fmla="*/ 4858 w 12096"/>
                    <a:gd name="connsiteY9" fmla="*/ 0 h 12477"/>
                    <a:gd name="connsiteX10" fmla="*/ 4763 w 12096"/>
                    <a:gd name="connsiteY10" fmla="*/ 4858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2477">
                      <a:moveTo>
                        <a:pt x="4763" y="4858"/>
                      </a:moveTo>
                      <a:lnTo>
                        <a:pt x="0" y="6001"/>
                      </a:lnTo>
                      <a:lnTo>
                        <a:pt x="4572" y="7620"/>
                      </a:lnTo>
                      <a:lnTo>
                        <a:pt x="4286" y="12478"/>
                      </a:lnTo>
                      <a:lnTo>
                        <a:pt x="7239" y="8573"/>
                      </a:lnTo>
                      <a:lnTo>
                        <a:pt x="11716" y="10382"/>
                      </a:lnTo>
                      <a:lnTo>
                        <a:pt x="8954" y="6382"/>
                      </a:lnTo>
                      <a:lnTo>
                        <a:pt x="12097" y="2667"/>
                      </a:lnTo>
                      <a:lnTo>
                        <a:pt x="7430" y="4096"/>
                      </a:lnTo>
                      <a:lnTo>
                        <a:pt x="4858" y="0"/>
                      </a:lnTo>
                      <a:lnTo>
                        <a:pt x="4763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0" name="Freeform: Shape 2149">
                  <a:extLst>
                    <a:ext uri="{FF2B5EF4-FFF2-40B4-BE49-F238E27FC236}">
                      <a16:creationId xmlns:a16="http://schemas.microsoft.com/office/drawing/2014/main" id="{764A7308-9594-0417-689E-B8DD74D89C7E}"/>
                    </a:ext>
                  </a:extLst>
                </p:cNvPr>
                <p:cNvSpPr/>
                <p:nvPr/>
              </p:nvSpPr>
              <p:spPr>
                <a:xfrm>
                  <a:off x="11611633" y="1922961"/>
                  <a:ext cx="12573" cy="12096"/>
                </a:xfrm>
                <a:custGeom>
                  <a:avLst/>
                  <a:gdLst>
                    <a:gd name="connsiteX0" fmla="*/ 4858 w 12573"/>
                    <a:gd name="connsiteY0" fmla="*/ 4572 h 12096"/>
                    <a:gd name="connsiteX1" fmla="*/ 0 w 12573"/>
                    <a:gd name="connsiteY1" fmla="*/ 4286 h 12096"/>
                    <a:gd name="connsiteX2" fmla="*/ 3905 w 12573"/>
                    <a:gd name="connsiteY2" fmla="*/ 7239 h 12096"/>
                    <a:gd name="connsiteX3" fmla="*/ 2000 w 12573"/>
                    <a:gd name="connsiteY3" fmla="*/ 11811 h 12096"/>
                    <a:gd name="connsiteX4" fmla="*/ 6096 w 12573"/>
                    <a:gd name="connsiteY4" fmla="*/ 8953 h 12096"/>
                    <a:gd name="connsiteX5" fmla="*/ 9810 w 12573"/>
                    <a:gd name="connsiteY5" fmla="*/ 12097 h 12096"/>
                    <a:gd name="connsiteX6" fmla="*/ 8382 w 12573"/>
                    <a:gd name="connsiteY6" fmla="*/ 7429 h 12096"/>
                    <a:gd name="connsiteX7" fmla="*/ 12573 w 12573"/>
                    <a:gd name="connsiteY7" fmla="*/ 4858 h 12096"/>
                    <a:gd name="connsiteX8" fmla="*/ 7715 w 12573"/>
                    <a:gd name="connsiteY8" fmla="*/ 4763 h 12096"/>
                    <a:gd name="connsiteX9" fmla="*/ 6477 w 12573"/>
                    <a:gd name="connsiteY9" fmla="*/ 0 h 12096"/>
                    <a:gd name="connsiteX10" fmla="*/ 4858 w 12573"/>
                    <a:gd name="connsiteY10" fmla="*/ 4572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3" h="12096">
                      <a:moveTo>
                        <a:pt x="4858" y="4572"/>
                      </a:moveTo>
                      <a:lnTo>
                        <a:pt x="0" y="4286"/>
                      </a:lnTo>
                      <a:lnTo>
                        <a:pt x="3905" y="7239"/>
                      </a:lnTo>
                      <a:lnTo>
                        <a:pt x="2000" y="11811"/>
                      </a:lnTo>
                      <a:lnTo>
                        <a:pt x="6096" y="8953"/>
                      </a:lnTo>
                      <a:lnTo>
                        <a:pt x="9810" y="12097"/>
                      </a:lnTo>
                      <a:lnTo>
                        <a:pt x="8382" y="7429"/>
                      </a:lnTo>
                      <a:lnTo>
                        <a:pt x="12573" y="4858"/>
                      </a:lnTo>
                      <a:lnTo>
                        <a:pt x="7715" y="4763"/>
                      </a:lnTo>
                      <a:lnTo>
                        <a:pt x="6477" y="0"/>
                      </a:lnTo>
                      <a:lnTo>
                        <a:pt x="4858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1" name="Freeform: Shape 2150">
                  <a:extLst>
                    <a:ext uri="{FF2B5EF4-FFF2-40B4-BE49-F238E27FC236}">
                      <a16:creationId xmlns:a16="http://schemas.microsoft.com/office/drawing/2014/main" id="{004BD208-C82B-EE28-0596-5DD49C6B6B25}"/>
                    </a:ext>
                  </a:extLst>
                </p:cNvPr>
                <p:cNvSpPr/>
                <p:nvPr/>
              </p:nvSpPr>
              <p:spPr>
                <a:xfrm>
                  <a:off x="11556674" y="1696170"/>
                  <a:ext cx="12953" cy="12382"/>
                </a:xfrm>
                <a:custGeom>
                  <a:avLst/>
                  <a:gdLst>
                    <a:gd name="connsiteX0" fmla="*/ 6668 w 12953"/>
                    <a:gd name="connsiteY0" fmla="*/ 3143 h 12382"/>
                    <a:gd name="connsiteX1" fmla="*/ 2857 w 12953"/>
                    <a:gd name="connsiteY1" fmla="*/ 0 h 12382"/>
                    <a:gd name="connsiteX2" fmla="*/ 4286 w 12953"/>
                    <a:gd name="connsiteY2" fmla="*/ 4763 h 12382"/>
                    <a:gd name="connsiteX3" fmla="*/ 0 w 12953"/>
                    <a:gd name="connsiteY3" fmla="*/ 7429 h 12382"/>
                    <a:gd name="connsiteX4" fmla="*/ 5048 w 12953"/>
                    <a:gd name="connsiteY4" fmla="*/ 7525 h 12382"/>
                    <a:gd name="connsiteX5" fmla="*/ 6287 w 12953"/>
                    <a:gd name="connsiteY5" fmla="*/ 12382 h 12382"/>
                    <a:gd name="connsiteX6" fmla="*/ 7906 w 12953"/>
                    <a:gd name="connsiteY6" fmla="*/ 7620 h 12382"/>
                    <a:gd name="connsiteX7" fmla="*/ 12954 w 12953"/>
                    <a:gd name="connsiteY7" fmla="*/ 8001 h 12382"/>
                    <a:gd name="connsiteX8" fmla="*/ 8954 w 12953"/>
                    <a:gd name="connsiteY8" fmla="*/ 4953 h 12382"/>
                    <a:gd name="connsiteX9" fmla="*/ 10763 w 12953"/>
                    <a:gd name="connsiteY9" fmla="*/ 286 h 12382"/>
                    <a:gd name="connsiteX10" fmla="*/ 6668 w 12953"/>
                    <a:gd name="connsiteY10" fmla="*/ 3143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3" h="12382">
                      <a:moveTo>
                        <a:pt x="6668" y="3143"/>
                      </a:moveTo>
                      <a:lnTo>
                        <a:pt x="2857" y="0"/>
                      </a:lnTo>
                      <a:lnTo>
                        <a:pt x="4286" y="4763"/>
                      </a:lnTo>
                      <a:lnTo>
                        <a:pt x="0" y="7429"/>
                      </a:lnTo>
                      <a:lnTo>
                        <a:pt x="5048" y="7525"/>
                      </a:lnTo>
                      <a:lnTo>
                        <a:pt x="6287" y="12382"/>
                      </a:lnTo>
                      <a:lnTo>
                        <a:pt x="7906" y="7620"/>
                      </a:lnTo>
                      <a:lnTo>
                        <a:pt x="12954" y="8001"/>
                      </a:lnTo>
                      <a:lnTo>
                        <a:pt x="8954" y="4953"/>
                      </a:lnTo>
                      <a:lnTo>
                        <a:pt x="10763" y="286"/>
                      </a:lnTo>
                      <a:lnTo>
                        <a:pt x="6668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2" name="Freeform: Shape 2151">
                  <a:extLst>
                    <a:ext uri="{FF2B5EF4-FFF2-40B4-BE49-F238E27FC236}">
                      <a16:creationId xmlns:a16="http://schemas.microsoft.com/office/drawing/2014/main" id="{9E4BA790-2FFF-0750-CC2F-3A6B6805C10E}"/>
                    </a:ext>
                  </a:extLst>
                </p:cNvPr>
                <p:cNvSpPr/>
                <p:nvPr/>
              </p:nvSpPr>
              <p:spPr>
                <a:xfrm>
                  <a:off x="11539053" y="1925342"/>
                  <a:ext cx="12477" cy="12954"/>
                </a:xfrm>
                <a:custGeom>
                  <a:avLst/>
                  <a:gdLst>
                    <a:gd name="connsiteX0" fmla="*/ 7620 w 12477"/>
                    <a:gd name="connsiteY0" fmla="*/ 4286 h 12954"/>
                    <a:gd name="connsiteX1" fmla="*/ 4953 w 12477"/>
                    <a:gd name="connsiteY1" fmla="*/ 0 h 12954"/>
                    <a:gd name="connsiteX2" fmla="*/ 4858 w 12477"/>
                    <a:gd name="connsiteY2" fmla="*/ 5048 h 12954"/>
                    <a:gd name="connsiteX3" fmla="*/ 0 w 12477"/>
                    <a:gd name="connsiteY3" fmla="*/ 6286 h 12954"/>
                    <a:gd name="connsiteX4" fmla="*/ 4763 w 12477"/>
                    <a:gd name="connsiteY4" fmla="*/ 7906 h 12954"/>
                    <a:gd name="connsiteX5" fmla="*/ 4381 w 12477"/>
                    <a:gd name="connsiteY5" fmla="*/ 12954 h 12954"/>
                    <a:gd name="connsiteX6" fmla="*/ 7429 w 12477"/>
                    <a:gd name="connsiteY6" fmla="*/ 8953 h 12954"/>
                    <a:gd name="connsiteX7" fmla="*/ 12192 w 12477"/>
                    <a:gd name="connsiteY7" fmla="*/ 10858 h 12954"/>
                    <a:gd name="connsiteX8" fmla="*/ 9239 w 12477"/>
                    <a:gd name="connsiteY8" fmla="*/ 6667 h 12954"/>
                    <a:gd name="connsiteX9" fmla="*/ 12478 w 12477"/>
                    <a:gd name="connsiteY9" fmla="*/ 2857 h 12954"/>
                    <a:gd name="connsiteX10" fmla="*/ 7620 w 12477"/>
                    <a:gd name="connsiteY10" fmla="*/ 4286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954">
                      <a:moveTo>
                        <a:pt x="7620" y="4286"/>
                      </a:moveTo>
                      <a:lnTo>
                        <a:pt x="4953" y="0"/>
                      </a:lnTo>
                      <a:lnTo>
                        <a:pt x="4858" y="5048"/>
                      </a:lnTo>
                      <a:lnTo>
                        <a:pt x="0" y="6286"/>
                      </a:lnTo>
                      <a:lnTo>
                        <a:pt x="4763" y="7906"/>
                      </a:lnTo>
                      <a:lnTo>
                        <a:pt x="4381" y="12954"/>
                      </a:lnTo>
                      <a:lnTo>
                        <a:pt x="7429" y="8953"/>
                      </a:lnTo>
                      <a:lnTo>
                        <a:pt x="12192" y="10858"/>
                      </a:lnTo>
                      <a:lnTo>
                        <a:pt x="9239" y="6667"/>
                      </a:lnTo>
                      <a:lnTo>
                        <a:pt x="12478" y="2857"/>
                      </a:lnTo>
                      <a:lnTo>
                        <a:pt x="7620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3" name="Freeform: Shape 2152">
                  <a:extLst>
                    <a:ext uri="{FF2B5EF4-FFF2-40B4-BE49-F238E27FC236}">
                      <a16:creationId xmlns:a16="http://schemas.microsoft.com/office/drawing/2014/main" id="{27B44E8F-1033-88EB-3C3D-61DDAB834DAB}"/>
                    </a:ext>
                  </a:extLst>
                </p:cNvPr>
                <p:cNvSpPr/>
                <p:nvPr/>
              </p:nvSpPr>
              <p:spPr>
                <a:xfrm>
                  <a:off x="11524479" y="1990112"/>
                  <a:ext cx="13144" cy="12668"/>
                </a:xfrm>
                <a:custGeom>
                  <a:avLst/>
                  <a:gdLst>
                    <a:gd name="connsiteX0" fmla="*/ 8001 w 13144"/>
                    <a:gd name="connsiteY0" fmla="*/ 4953 h 12668"/>
                    <a:gd name="connsiteX1" fmla="*/ 6763 w 13144"/>
                    <a:gd name="connsiteY1" fmla="*/ 0 h 12668"/>
                    <a:gd name="connsiteX2" fmla="*/ 5144 w 13144"/>
                    <a:gd name="connsiteY2" fmla="*/ 4763 h 12668"/>
                    <a:gd name="connsiteX3" fmla="*/ 0 w 13144"/>
                    <a:gd name="connsiteY3" fmla="*/ 4477 h 12668"/>
                    <a:gd name="connsiteX4" fmla="*/ 4096 w 13144"/>
                    <a:gd name="connsiteY4" fmla="*/ 7525 h 12668"/>
                    <a:gd name="connsiteX5" fmla="*/ 2191 w 13144"/>
                    <a:gd name="connsiteY5" fmla="*/ 12287 h 12668"/>
                    <a:gd name="connsiteX6" fmla="*/ 6382 w 13144"/>
                    <a:gd name="connsiteY6" fmla="*/ 9335 h 12668"/>
                    <a:gd name="connsiteX7" fmla="*/ 10287 w 13144"/>
                    <a:gd name="connsiteY7" fmla="*/ 12668 h 12668"/>
                    <a:gd name="connsiteX8" fmla="*/ 8763 w 13144"/>
                    <a:gd name="connsiteY8" fmla="*/ 7715 h 12668"/>
                    <a:gd name="connsiteX9" fmla="*/ 13145 w 13144"/>
                    <a:gd name="connsiteY9" fmla="*/ 5048 h 12668"/>
                    <a:gd name="connsiteX10" fmla="*/ 8001 w 13144"/>
                    <a:gd name="connsiteY10" fmla="*/ 4953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2668">
                      <a:moveTo>
                        <a:pt x="8001" y="4953"/>
                      </a:moveTo>
                      <a:lnTo>
                        <a:pt x="6763" y="0"/>
                      </a:lnTo>
                      <a:lnTo>
                        <a:pt x="5144" y="4763"/>
                      </a:lnTo>
                      <a:lnTo>
                        <a:pt x="0" y="4477"/>
                      </a:lnTo>
                      <a:lnTo>
                        <a:pt x="4096" y="7525"/>
                      </a:lnTo>
                      <a:lnTo>
                        <a:pt x="2191" y="12287"/>
                      </a:lnTo>
                      <a:lnTo>
                        <a:pt x="6382" y="9335"/>
                      </a:lnTo>
                      <a:lnTo>
                        <a:pt x="10287" y="12668"/>
                      </a:lnTo>
                      <a:lnTo>
                        <a:pt x="8763" y="7715"/>
                      </a:lnTo>
                      <a:lnTo>
                        <a:pt x="13145" y="5048"/>
                      </a:lnTo>
                      <a:lnTo>
                        <a:pt x="8001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4" name="Freeform: Shape 2153">
                  <a:extLst>
                    <a:ext uri="{FF2B5EF4-FFF2-40B4-BE49-F238E27FC236}">
                      <a16:creationId xmlns:a16="http://schemas.microsoft.com/office/drawing/2014/main" id="{AB4D8EA0-4EE4-F2A3-BEC1-0896CC761463}"/>
                    </a:ext>
                  </a:extLst>
                </p:cNvPr>
                <p:cNvSpPr/>
                <p:nvPr/>
              </p:nvSpPr>
              <p:spPr>
                <a:xfrm>
                  <a:off x="11468472" y="1781133"/>
                  <a:ext cx="12763" cy="13239"/>
                </a:xfrm>
                <a:custGeom>
                  <a:avLst/>
                  <a:gdLst>
                    <a:gd name="connsiteX0" fmla="*/ 7906 w 12763"/>
                    <a:gd name="connsiteY0" fmla="*/ 5144 h 13239"/>
                    <a:gd name="connsiteX1" fmla="*/ 8287 w 12763"/>
                    <a:gd name="connsiteY1" fmla="*/ 0 h 13239"/>
                    <a:gd name="connsiteX2" fmla="*/ 5144 w 12763"/>
                    <a:gd name="connsiteY2" fmla="*/ 4096 h 13239"/>
                    <a:gd name="connsiteX3" fmla="*/ 381 w 12763"/>
                    <a:gd name="connsiteY3" fmla="*/ 2191 h 13239"/>
                    <a:gd name="connsiteX4" fmla="*/ 3334 w 12763"/>
                    <a:gd name="connsiteY4" fmla="*/ 6382 h 13239"/>
                    <a:gd name="connsiteX5" fmla="*/ 0 w 12763"/>
                    <a:gd name="connsiteY5" fmla="*/ 10382 h 13239"/>
                    <a:gd name="connsiteX6" fmla="*/ 4953 w 12763"/>
                    <a:gd name="connsiteY6" fmla="*/ 8858 h 13239"/>
                    <a:gd name="connsiteX7" fmla="*/ 7620 w 12763"/>
                    <a:gd name="connsiteY7" fmla="*/ 13240 h 13239"/>
                    <a:gd name="connsiteX8" fmla="*/ 7811 w 12763"/>
                    <a:gd name="connsiteY8" fmla="*/ 8096 h 13239"/>
                    <a:gd name="connsiteX9" fmla="*/ 12763 w 12763"/>
                    <a:gd name="connsiteY9" fmla="*/ 6858 h 13239"/>
                    <a:gd name="connsiteX10" fmla="*/ 7906 w 12763"/>
                    <a:gd name="connsiteY10" fmla="*/ 5144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3239">
                      <a:moveTo>
                        <a:pt x="7906" y="5144"/>
                      </a:moveTo>
                      <a:lnTo>
                        <a:pt x="8287" y="0"/>
                      </a:lnTo>
                      <a:lnTo>
                        <a:pt x="5144" y="4096"/>
                      </a:lnTo>
                      <a:lnTo>
                        <a:pt x="381" y="2191"/>
                      </a:lnTo>
                      <a:lnTo>
                        <a:pt x="3334" y="6382"/>
                      </a:lnTo>
                      <a:lnTo>
                        <a:pt x="0" y="10382"/>
                      </a:lnTo>
                      <a:lnTo>
                        <a:pt x="4953" y="8858"/>
                      </a:lnTo>
                      <a:lnTo>
                        <a:pt x="7620" y="13240"/>
                      </a:lnTo>
                      <a:lnTo>
                        <a:pt x="7811" y="8096"/>
                      </a:lnTo>
                      <a:lnTo>
                        <a:pt x="12763" y="6858"/>
                      </a:lnTo>
                      <a:lnTo>
                        <a:pt x="7906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5" name="Freeform: Shape 2154">
                  <a:extLst>
                    <a:ext uri="{FF2B5EF4-FFF2-40B4-BE49-F238E27FC236}">
                      <a16:creationId xmlns:a16="http://schemas.microsoft.com/office/drawing/2014/main" id="{74F317C0-6202-F7E7-B024-EB15858A945A}"/>
                    </a:ext>
                  </a:extLst>
                </p:cNvPr>
                <p:cNvSpPr/>
                <p:nvPr/>
              </p:nvSpPr>
              <p:spPr>
                <a:xfrm>
                  <a:off x="11469615" y="1952012"/>
                  <a:ext cx="13430" cy="12954"/>
                </a:xfrm>
                <a:custGeom>
                  <a:avLst/>
                  <a:gdLst>
                    <a:gd name="connsiteX0" fmla="*/ 9335 w 13430"/>
                    <a:gd name="connsiteY0" fmla="*/ 5239 h 12954"/>
                    <a:gd name="connsiteX1" fmla="*/ 11240 w 13430"/>
                    <a:gd name="connsiteY1" fmla="*/ 381 h 12954"/>
                    <a:gd name="connsiteX2" fmla="*/ 6953 w 13430"/>
                    <a:gd name="connsiteY2" fmla="*/ 3334 h 12954"/>
                    <a:gd name="connsiteX3" fmla="*/ 2953 w 13430"/>
                    <a:gd name="connsiteY3" fmla="*/ 0 h 12954"/>
                    <a:gd name="connsiteX4" fmla="*/ 4477 w 13430"/>
                    <a:gd name="connsiteY4" fmla="*/ 4953 h 12954"/>
                    <a:gd name="connsiteX5" fmla="*/ 0 w 13430"/>
                    <a:gd name="connsiteY5" fmla="*/ 7715 h 12954"/>
                    <a:gd name="connsiteX6" fmla="*/ 5239 w 13430"/>
                    <a:gd name="connsiteY6" fmla="*/ 7906 h 12954"/>
                    <a:gd name="connsiteX7" fmla="*/ 6477 w 13430"/>
                    <a:gd name="connsiteY7" fmla="*/ 12954 h 12954"/>
                    <a:gd name="connsiteX8" fmla="*/ 8287 w 13430"/>
                    <a:gd name="connsiteY8" fmla="*/ 8001 h 12954"/>
                    <a:gd name="connsiteX9" fmla="*/ 13430 w 13430"/>
                    <a:gd name="connsiteY9" fmla="*/ 8382 h 12954"/>
                    <a:gd name="connsiteX10" fmla="*/ 9335 w 13430"/>
                    <a:gd name="connsiteY10" fmla="*/ 5239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430" h="12954">
                      <a:moveTo>
                        <a:pt x="9335" y="5239"/>
                      </a:moveTo>
                      <a:lnTo>
                        <a:pt x="11240" y="381"/>
                      </a:lnTo>
                      <a:lnTo>
                        <a:pt x="6953" y="3334"/>
                      </a:lnTo>
                      <a:lnTo>
                        <a:pt x="2953" y="0"/>
                      </a:lnTo>
                      <a:lnTo>
                        <a:pt x="4477" y="4953"/>
                      </a:lnTo>
                      <a:lnTo>
                        <a:pt x="0" y="7715"/>
                      </a:lnTo>
                      <a:lnTo>
                        <a:pt x="5239" y="7906"/>
                      </a:lnTo>
                      <a:lnTo>
                        <a:pt x="6477" y="12954"/>
                      </a:lnTo>
                      <a:lnTo>
                        <a:pt x="8287" y="8001"/>
                      </a:lnTo>
                      <a:lnTo>
                        <a:pt x="13430" y="8382"/>
                      </a:lnTo>
                      <a:lnTo>
                        <a:pt x="9335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6" name="Freeform: Shape 2155">
                  <a:extLst>
                    <a:ext uri="{FF2B5EF4-FFF2-40B4-BE49-F238E27FC236}">
                      <a16:creationId xmlns:a16="http://schemas.microsoft.com/office/drawing/2014/main" id="{5CE4F504-249F-F0B3-68F1-BF22E9665BD6}"/>
                    </a:ext>
                  </a:extLst>
                </p:cNvPr>
                <p:cNvSpPr/>
                <p:nvPr/>
              </p:nvSpPr>
              <p:spPr>
                <a:xfrm>
                  <a:off x="11427134" y="1832854"/>
                  <a:ext cx="13144" cy="13525"/>
                </a:xfrm>
                <a:custGeom>
                  <a:avLst/>
                  <a:gdLst>
                    <a:gd name="connsiteX0" fmla="*/ 9716 w 13144"/>
                    <a:gd name="connsiteY0" fmla="*/ 6953 h 13525"/>
                    <a:gd name="connsiteX1" fmla="*/ 13145 w 13144"/>
                    <a:gd name="connsiteY1" fmla="*/ 2953 h 13525"/>
                    <a:gd name="connsiteX2" fmla="*/ 8096 w 13144"/>
                    <a:gd name="connsiteY2" fmla="*/ 4477 h 13525"/>
                    <a:gd name="connsiteX3" fmla="*/ 5239 w 13144"/>
                    <a:gd name="connsiteY3" fmla="*/ 0 h 13525"/>
                    <a:gd name="connsiteX4" fmla="*/ 5144 w 13144"/>
                    <a:gd name="connsiteY4" fmla="*/ 5239 h 13525"/>
                    <a:gd name="connsiteX5" fmla="*/ 0 w 13144"/>
                    <a:gd name="connsiteY5" fmla="*/ 6572 h 13525"/>
                    <a:gd name="connsiteX6" fmla="*/ 5048 w 13144"/>
                    <a:gd name="connsiteY6" fmla="*/ 8287 h 13525"/>
                    <a:gd name="connsiteX7" fmla="*/ 4667 w 13144"/>
                    <a:gd name="connsiteY7" fmla="*/ 13525 h 13525"/>
                    <a:gd name="connsiteX8" fmla="*/ 7811 w 13144"/>
                    <a:gd name="connsiteY8" fmla="*/ 9334 h 13525"/>
                    <a:gd name="connsiteX9" fmla="*/ 12763 w 13144"/>
                    <a:gd name="connsiteY9" fmla="*/ 11335 h 13525"/>
                    <a:gd name="connsiteX10" fmla="*/ 9716 w 13144"/>
                    <a:gd name="connsiteY10" fmla="*/ 6953 h 1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3525">
                      <a:moveTo>
                        <a:pt x="9716" y="6953"/>
                      </a:moveTo>
                      <a:lnTo>
                        <a:pt x="13145" y="2953"/>
                      </a:lnTo>
                      <a:lnTo>
                        <a:pt x="8096" y="4477"/>
                      </a:lnTo>
                      <a:lnTo>
                        <a:pt x="5239" y="0"/>
                      </a:lnTo>
                      <a:lnTo>
                        <a:pt x="5144" y="5239"/>
                      </a:lnTo>
                      <a:lnTo>
                        <a:pt x="0" y="6572"/>
                      </a:lnTo>
                      <a:lnTo>
                        <a:pt x="5048" y="8287"/>
                      </a:lnTo>
                      <a:lnTo>
                        <a:pt x="4667" y="13525"/>
                      </a:lnTo>
                      <a:lnTo>
                        <a:pt x="7811" y="9334"/>
                      </a:lnTo>
                      <a:lnTo>
                        <a:pt x="12763" y="11335"/>
                      </a:lnTo>
                      <a:lnTo>
                        <a:pt x="9716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7" name="Freeform: Shape 2156">
                  <a:extLst>
                    <a:ext uri="{FF2B5EF4-FFF2-40B4-BE49-F238E27FC236}">
                      <a16:creationId xmlns:a16="http://schemas.microsoft.com/office/drawing/2014/main" id="{CC4A067F-7FAE-1C4A-52D1-DCE79DDB0C6E}"/>
                    </a:ext>
                  </a:extLst>
                </p:cNvPr>
                <p:cNvSpPr/>
                <p:nvPr/>
              </p:nvSpPr>
              <p:spPr>
                <a:xfrm>
                  <a:off x="11357506" y="1695884"/>
                  <a:ext cx="13716" cy="13239"/>
                </a:xfrm>
                <a:custGeom>
                  <a:avLst/>
                  <a:gdLst>
                    <a:gd name="connsiteX0" fmla="*/ 9239 w 13716"/>
                    <a:gd name="connsiteY0" fmla="*/ 8096 h 13239"/>
                    <a:gd name="connsiteX1" fmla="*/ 13716 w 13716"/>
                    <a:gd name="connsiteY1" fmla="*/ 5334 h 13239"/>
                    <a:gd name="connsiteX2" fmla="*/ 8382 w 13716"/>
                    <a:gd name="connsiteY2" fmla="*/ 5144 h 13239"/>
                    <a:gd name="connsiteX3" fmla="*/ 7144 w 13716"/>
                    <a:gd name="connsiteY3" fmla="*/ 0 h 13239"/>
                    <a:gd name="connsiteX4" fmla="*/ 5334 w 13716"/>
                    <a:gd name="connsiteY4" fmla="*/ 5048 h 13239"/>
                    <a:gd name="connsiteX5" fmla="*/ 0 w 13716"/>
                    <a:gd name="connsiteY5" fmla="*/ 4667 h 13239"/>
                    <a:gd name="connsiteX6" fmla="*/ 4286 w 13716"/>
                    <a:gd name="connsiteY6" fmla="*/ 7906 h 13239"/>
                    <a:gd name="connsiteX7" fmla="*/ 2286 w 13716"/>
                    <a:gd name="connsiteY7" fmla="*/ 12859 h 13239"/>
                    <a:gd name="connsiteX8" fmla="*/ 6668 w 13716"/>
                    <a:gd name="connsiteY8" fmla="*/ 9811 h 13239"/>
                    <a:gd name="connsiteX9" fmla="*/ 10763 w 13716"/>
                    <a:gd name="connsiteY9" fmla="*/ 13240 h 13239"/>
                    <a:gd name="connsiteX10" fmla="*/ 9239 w 13716"/>
                    <a:gd name="connsiteY10" fmla="*/ 8096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716" h="13239">
                      <a:moveTo>
                        <a:pt x="9239" y="8096"/>
                      </a:moveTo>
                      <a:lnTo>
                        <a:pt x="13716" y="5334"/>
                      </a:lnTo>
                      <a:lnTo>
                        <a:pt x="8382" y="5144"/>
                      </a:lnTo>
                      <a:lnTo>
                        <a:pt x="7144" y="0"/>
                      </a:lnTo>
                      <a:lnTo>
                        <a:pt x="5334" y="5048"/>
                      </a:lnTo>
                      <a:lnTo>
                        <a:pt x="0" y="4667"/>
                      </a:lnTo>
                      <a:lnTo>
                        <a:pt x="4286" y="7906"/>
                      </a:lnTo>
                      <a:lnTo>
                        <a:pt x="2286" y="12859"/>
                      </a:lnTo>
                      <a:lnTo>
                        <a:pt x="6668" y="9811"/>
                      </a:lnTo>
                      <a:lnTo>
                        <a:pt x="10763" y="13240"/>
                      </a:lnTo>
                      <a:lnTo>
                        <a:pt x="9239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8" name="Freeform: Shape 2157">
                  <a:extLst>
                    <a:ext uri="{FF2B5EF4-FFF2-40B4-BE49-F238E27FC236}">
                      <a16:creationId xmlns:a16="http://schemas.microsoft.com/office/drawing/2014/main" id="{E9E9ECE1-9554-1C00-307B-468192626219}"/>
                    </a:ext>
                  </a:extLst>
                </p:cNvPr>
                <p:cNvSpPr/>
                <p:nvPr/>
              </p:nvSpPr>
              <p:spPr>
                <a:xfrm>
                  <a:off x="11402750" y="2184993"/>
                  <a:ext cx="13334" cy="13811"/>
                </a:xfrm>
                <a:custGeom>
                  <a:avLst/>
                  <a:gdLst>
                    <a:gd name="connsiteX0" fmla="*/ 8096 w 13334"/>
                    <a:gd name="connsiteY0" fmla="*/ 8382 h 13811"/>
                    <a:gd name="connsiteX1" fmla="*/ 13335 w 13334"/>
                    <a:gd name="connsiteY1" fmla="*/ 7144 h 13811"/>
                    <a:gd name="connsiteX2" fmla="*/ 8192 w 13334"/>
                    <a:gd name="connsiteY2" fmla="*/ 5334 h 13811"/>
                    <a:gd name="connsiteX3" fmla="*/ 8572 w 13334"/>
                    <a:gd name="connsiteY3" fmla="*/ 0 h 13811"/>
                    <a:gd name="connsiteX4" fmla="*/ 5334 w 13334"/>
                    <a:gd name="connsiteY4" fmla="*/ 4286 h 13811"/>
                    <a:gd name="connsiteX5" fmla="*/ 381 w 13334"/>
                    <a:gd name="connsiteY5" fmla="*/ 2286 h 13811"/>
                    <a:gd name="connsiteX6" fmla="*/ 3429 w 13334"/>
                    <a:gd name="connsiteY6" fmla="*/ 6668 h 13811"/>
                    <a:gd name="connsiteX7" fmla="*/ 0 w 13334"/>
                    <a:gd name="connsiteY7" fmla="*/ 10763 h 13811"/>
                    <a:gd name="connsiteX8" fmla="*/ 5144 w 13334"/>
                    <a:gd name="connsiteY8" fmla="*/ 9239 h 13811"/>
                    <a:gd name="connsiteX9" fmla="*/ 8001 w 13334"/>
                    <a:gd name="connsiteY9" fmla="*/ 13811 h 13811"/>
                    <a:gd name="connsiteX10" fmla="*/ 8096 w 13334"/>
                    <a:gd name="connsiteY10" fmla="*/ 8382 h 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3811">
                      <a:moveTo>
                        <a:pt x="8096" y="8382"/>
                      </a:moveTo>
                      <a:lnTo>
                        <a:pt x="13335" y="7144"/>
                      </a:lnTo>
                      <a:lnTo>
                        <a:pt x="8192" y="5334"/>
                      </a:lnTo>
                      <a:lnTo>
                        <a:pt x="8572" y="0"/>
                      </a:lnTo>
                      <a:lnTo>
                        <a:pt x="5334" y="4286"/>
                      </a:lnTo>
                      <a:lnTo>
                        <a:pt x="381" y="2286"/>
                      </a:lnTo>
                      <a:lnTo>
                        <a:pt x="3429" y="6668"/>
                      </a:lnTo>
                      <a:lnTo>
                        <a:pt x="0" y="10763"/>
                      </a:lnTo>
                      <a:lnTo>
                        <a:pt x="5144" y="9239"/>
                      </a:lnTo>
                      <a:lnTo>
                        <a:pt x="8001" y="13811"/>
                      </a:lnTo>
                      <a:lnTo>
                        <a:pt x="8096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9" name="Freeform: Shape 2158">
                  <a:extLst>
                    <a:ext uri="{FF2B5EF4-FFF2-40B4-BE49-F238E27FC236}">
                      <a16:creationId xmlns:a16="http://schemas.microsoft.com/office/drawing/2014/main" id="{654FA342-4844-46B4-89DA-5AFED75B6EC1}"/>
                    </a:ext>
                  </a:extLst>
                </p:cNvPr>
                <p:cNvSpPr/>
                <p:nvPr/>
              </p:nvSpPr>
              <p:spPr>
                <a:xfrm>
                  <a:off x="11306547" y="1548628"/>
                  <a:ext cx="13906" cy="13430"/>
                </a:xfrm>
                <a:custGeom>
                  <a:avLst/>
                  <a:gdLst>
                    <a:gd name="connsiteX0" fmla="*/ 8573 w 13906"/>
                    <a:gd name="connsiteY0" fmla="*/ 8287 h 13430"/>
                    <a:gd name="connsiteX1" fmla="*/ 13907 w 13906"/>
                    <a:gd name="connsiteY1" fmla="*/ 8763 h 13430"/>
                    <a:gd name="connsiteX2" fmla="*/ 9620 w 13906"/>
                    <a:gd name="connsiteY2" fmla="*/ 5429 h 13430"/>
                    <a:gd name="connsiteX3" fmla="*/ 11621 w 13906"/>
                    <a:gd name="connsiteY3" fmla="*/ 381 h 13430"/>
                    <a:gd name="connsiteX4" fmla="*/ 7239 w 13906"/>
                    <a:gd name="connsiteY4" fmla="*/ 3524 h 13430"/>
                    <a:gd name="connsiteX5" fmla="*/ 3048 w 13906"/>
                    <a:gd name="connsiteY5" fmla="*/ 0 h 13430"/>
                    <a:gd name="connsiteX6" fmla="*/ 4572 w 13906"/>
                    <a:gd name="connsiteY6" fmla="*/ 5239 h 13430"/>
                    <a:gd name="connsiteX7" fmla="*/ 0 w 13906"/>
                    <a:gd name="connsiteY7" fmla="*/ 8096 h 13430"/>
                    <a:gd name="connsiteX8" fmla="*/ 5429 w 13906"/>
                    <a:gd name="connsiteY8" fmla="*/ 8192 h 13430"/>
                    <a:gd name="connsiteX9" fmla="*/ 6763 w 13906"/>
                    <a:gd name="connsiteY9" fmla="*/ 13430 h 13430"/>
                    <a:gd name="connsiteX10" fmla="*/ 8573 w 13906"/>
                    <a:gd name="connsiteY10" fmla="*/ 8287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430">
                      <a:moveTo>
                        <a:pt x="8573" y="8287"/>
                      </a:moveTo>
                      <a:lnTo>
                        <a:pt x="13907" y="8763"/>
                      </a:lnTo>
                      <a:lnTo>
                        <a:pt x="9620" y="5429"/>
                      </a:lnTo>
                      <a:lnTo>
                        <a:pt x="11621" y="381"/>
                      </a:lnTo>
                      <a:lnTo>
                        <a:pt x="7239" y="3524"/>
                      </a:lnTo>
                      <a:lnTo>
                        <a:pt x="3048" y="0"/>
                      </a:lnTo>
                      <a:lnTo>
                        <a:pt x="4572" y="5239"/>
                      </a:lnTo>
                      <a:lnTo>
                        <a:pt x="0" y="8096"/>
                      </a:lnTo>
                      <a:lnTo>
                        <a:pt x="5429" y="8192"/>
                      </a:lnTo>
                      <a:lnTo>
                        <a:pt x="6763" y="13430"/>
                      </a:lnTo>
                      <a:lnTo>
                        <a:pt x="8573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0" name="Freeform: Shape 2159">
                  <a:extLst>
                    <a:ext uri="{FF2B5EF4-FFF2-40B4-BE49-F238E27FC236}">
                      <a16:creationId xmlns:a16="http://schemas.microsoft.com/office/drawing/2014/main" id="{739D37DB-E345-0EF2-CA57-E1D2F8EEC104}"/>
                    </a:ext>
                  </a:extLst>
                </p:cNvPr>
                <p:cNvSpPr/>
                <p:nvPr/>
              </p:nvSpPr>
              <p:spPr>
                <a:xfrm>
                  <a:off x="11294070" y="1637496"/>
                  <a:ext cx="13620" cy="14096"/>
                </a:xfrm>
                <a:custGeom>
                  <a:avLst/>
                  <a:gdLst>
                    <a:gd name="connsiteX0" fmla="*/ 8192 w 13620"/>
                    <a:gd name="connsiteY0" fmla="*/ 9715 h 14096"/>
                    <a:gd name="connsiteX1" fmla="*/ 13240 w 13620"/>
                    <a:gd name="connsiteY1" fmla="*/ 11811 h 14096"/>
                    <a:gd name="connsiteX2" fmla="*/ 10096 w 13620"/>
                    <a:gd name="connsiteY2" fmla="*/ 7239 h 14096"/>
                    <a:gd name="connsiteX3" fmla="*/ 13621 w 13620"/>
                    <a:gd name="connsiteY3" fmla="*/ 3048 h 14096"/>
                    <a:gd name="connsiteX4" fmla="*/ 8382 w 13620"/>
                    <a:gd name="connsiteY4" fmla="*/ 4667 h 14096"/>
                    <a:gd name="connsiteX5" fmla="*/ 5525 w 13620"/>
                    <a:gd name="connsiteY5" fmla="*/ 0 h 14096"/>
                    <a:gd name="connsiteX6" fmla="*/ 5334 w 13620"/>
                    <a:gd name="connsiteY6" fmla="*/ 5429 h 14096"/>
                    <a:gd name="connsiteX7" fmla="*/ 0 w 13620"/>
                    <a:gd name="connsiteY7" fmla="*/ 6763 h 14096"/>
                    <a:gd name="connsiteX8" fmla="*/ 5239 w 13620"/>
                    <a:gd name="connsiteY8" fmla="*/ 8572 h 14096"/>
                    <a:gd name="connsiteX9" fmla="*/ 4858 w 13620"/>
                    <a:gd name="connsiteY9" fmla="*/ 14097 h 14096"/>
                    <a:gd name="connsiteX10" fmla="*/ 8192 w 13620"/>
                    <a:gd name="connsiteY10" fmla="*/ 9715 h 14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4096">
                      <a:moveTo>
                        <a:pt x="8192" y="9715"/>
                      </a:moveTo>
                      <a:lnTo>
                        <a:pt x="13240" y="11811"/>
                      </a:lnTo>
                      <a:lnTo>
                        <a:pt x="10096" y="7239"/>
                      </a:lnTo>
                      <a:lnTo>
                        <a:pt x="13621" y="3048"/>
                      </a:lnTo>
                      <a:lnTo>
                        <a:pt x="8382" y="4667"/>
                      </a:lnTo>
                      <a:lnTo>
                        <a:pt x="5525" y="0"/>
                      </a:lnTo>
                      <a:lnTo>
                        <a:pt x="5334" y="5429"/>
                      </a:lnTo>
                      <a:lnTo>
                        <a:pt x="0" y="6763"/>
                      </a:lnTo>
                      <a:lnTo>
                        <a:pt x="5239" y="8572"/>
                      </a:lnTo>
                      <a:lnTo>
                        <a:pt x="4858" y="14097"/>
                      </a:lnTo>
                      <a:lnTo>
                        <a:pt x="8192" y="9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1" name="Freeform: Shape 2160">
                  <a:extLst>
                    <a:ext uri="{FF2B5EF4-FFF2-40B4-BE49-F238E27FC236}">
                      <a16:creationId xmlns:a16="http://schemas.microsoft.com/office/drawing/2014/main" id="{1F006708-6054-F60B-77C1-ABC59E2BD8D7}"/>
                    </a:ext>
                  </a:extLst>
                </p:cNvPr>
                <p:cNvSpPr/>
                <p:nvPr/>
              </p:nvSpPr>
              <p:spPr>
                <a:xfrm>
                  <a:off x="11277496" y="1673691"/>
                  <a:ext cx="14287" cy="13715"/>
                </a:xfrm>
                <a:custGeom>
                  <a:avLst/>
                  <a:gdLst>
                    <a:gd name="connsiteX0" fmla="*/ 6953 w 14287"/>
                    <a:gd name="connsiteY0" fmla="*/ 10192 h 13715"/>
                    <a:gd name="connsiteX1" fmla="*/ 11144 w 14287"/>
                    <a:gd name="connsiteY1" fmla="*/ 13716 h 13715"/>
                    <a:gd name="connsiteX2" fmla="*/ 9525 w 14287"/>
                    <a:gd name="connsiteY2" fmla="*/ 8382 h 13715"/>
                    <a:gd name="connsiteX3" fmla="*/ 14288 w 14287"/>
                    <a:gd name="connsiteY3" fmla="*/ 5524 h 13715"/>
                    <a:gd name="connsiteX4" fmla="*/ 8668 w 14287"/>
                    <a:gd name="connsiteY4" fmla="*/ 5334 h 13715"/>
                    <a:gd name="connsiteX5" fmla="*/ 7334 w 14287"/>
                    <a:gd name="connsiteY5" fmla="*/ 0 h 13715"/>
                    <a:gd name="connsiteX6" fmla="*/ 5524 w 14287"/>
                    <a:gd name="connsiteY6" fmla="*/ 5239 h 13715"/>
                    <a:gd name="connsiteX7" fmla="*/ 0 w 14287"/>
                    <a:gd name="connsiteY7" fmla="*/ 4858 h 13715"/>
                    <a:gd name="connsiteX8" fmla="*/ 4477 w 14287"/>
                    <a:gd name="connsiteY8" fmla="*/ 8192 h 13715"/>
                    <a:gd name="connsiteX9" fmla="*/ 2381 w 14287"/>
                    <a:gd name="connsiteY9" fmla="*/ 13335 h 13715"/>
                    <a:gd name="connsiteX10" fmla="*/ 6953 w 14287"/>
                    <a:gd name="connsiteY10" fmla="*/ 10192 h 13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7" h="13715">
                      <a:moveTo>
                        <a:pt x="6953" y="10192"/>
                      </a:moveTo>
                      <a:lnTo>
                        <a:pt x="11144" y="13716"/>
                      </a:lnTo>
                      <a:lnTo>
                        <a:pt x="9525" y="8382"/>
                      </a:lnTo>
                      <a:lnTo>
                        <a:pt x="14288" y="5524"/>
                      </a:lnTo>
                      <a:lnTo>
                        <a:pt x="8668" y="5334"/>
                      </a:lnTo>
                      <a:lnTo>
                        <a:pt x="7334" y="0"/>
                      </a:lnTo>
                      <a:lnTo>
                        <a:pt x="5524" y="5239"/>
                      </a:lnTo>
                      <a:lnTo>
                        <a:pt x="0" y="4858"/>
                      </a:lnTo>
                      <a:lnTo>
                        <a:pt x="4477" y="8192"/>
                      </a:lnTo>
                      <a:lnTo>
                        <a:pt x="2381" y="13335"/>
                      </a:lnTo>
                      <a:lnTo>
                        <a:pt x="6953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2" name="Freeform: Shape 2161">
                  <a:extLst>
                    <a:ext uri="{FF2B5EF4-FFF2-40B4-BE49-F238E27FC236}">
                      <a16:creationId xmlns:a16="http://schemas.microsoft.com/office/drawing/2014/main" id="{D65C9CA8-5C3B-4289-2333-9CE21719EC2B}"/>
                    </a:ext>
                  </a:extLst>
                </p:cNvPr>
                <p:cNvSpPr/>
                <p:nvPr/>
              </p:nvSpPr>
              <p:spPr>
                <a:xfrm>
                  <a:off x="11345505" y="2220807"/>
                  <a:ext cx="13906" cy="14382"/>
                </a:xfrm>
                <a:custGeom>
                  <a:avLst/>
                  <a:gdLst>
                    <a:gd name="connsiteX0" fmla="*/ 5429 w 13906"/>
                    <a:gd name="connsiteY0" fmla="*/ 9620 h 14382"/>
                    <a:gd name="connsiteX1" fmla="*/ 8382 w 13906"/>
                    <a:gd name="connsiteY1" fmla="*/ 14383 h 14382"/>
                    <a:gd name="connsiteX2" fmla="*/ 8477 w 13906"/>
                    <a:gd name="connsiteY2" fmla="*/ 8763 h 14382"/>
                    <a:gd name="connsiteX3" fmla="*/ 13907 w 13906"/>
                    <a:gd name="connsiteY3" fmla="*/ 7429 h 14382"/>
                    <a:gd name="connsiteX4" fmla="*/ 8668 w 13906"/>
                    <a:gd name="connsiteY4" fmla="*/ 5620 h 14382"/>
                    <a:gd name="connsiteX5" fmla="*/ 9049 w 13906"/>
                    <a:gd name="connsiteY5" fmla="*/ 0 h 14382"/>
                    <a:gd name="connsiteX6" fmla="*/ 5620 w 13906"/>
                    <a:gd name="connsiteY6" fmla="*/ 4477 h 14382"/>
                    <a:gd name="connsiteX7" fmla="*/ 476 w 13906"/>
                    <a:gd name="connsiteY7" fmla="*/ 2381 h 14382"/>
                    <a:gd name="connsiteX8" fmla="*/ 3620 w 13906"/>
                    <a:gd name="connsiteY8" fmla="*/ 6953 h 14382"/>
                    <a:gd name="connsiteX9" fmla="*/ 0 w 13906"/>
                    <a:gd name="connsiteY9" fmla="*/ 11240 h 14382"/>
                    <a:gd name="connsiteX10" fmla="*/ 5429 w 13906"/>
                    <a:gd name="connsiteY10" fmla="*/ 9620 h 14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4382">
                      <a:moveTo>
                        <a:pt x="5429" y="9620"/>
                      </a:moveTo>
                      <a:lnTo>
                        <a:pt x="8382" y="14383"/>
                      </a:lnTo>
                      <a:lnTo>
                        <a:pt x="8477" y="8763"/>
                      </a:lnTo>
                      <a:lnTo>
                        <a:pt x="13907" y="7429"/>
                      </a:lnTo>
                      <a:lnTo>
                        <a:pt x="8668" y="5620"/>
                      </a:lnTo>
                      <a:lnTo>
                        <a:pt x="9049" y="0"/>
                      </a:lnTo>
                      <a:lnTo>
                        <a:pt x="5620" y="4477"/>
                      </a:lnTo>
                      <a:lnTo>
                        <a:pt x="476" y="2381"/>
                      </a:lnTo>
                      <a:lnTo>
                        <a:pt x="3620" y="6953"/>
                      </a:lnTo>
                      <a:lnTo>
                        <a:pt x="0" y="11240"/>
                      </a:lnTo>
                      <a:lnTo>
                        <a:pt x="5429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3" name="Freeform: Shape 2162">
                  <a:extLst>
                    <a:ext uri="{FF2B5EF4-FFF2-40B4-BE49-F238E27FC236}">
                      <a16:creationId xmlns:a16="http://schemas.microsoft.com/office/drawing/2014/main" id="{D786F3C4-4A37-30D5-A09E-5F540AB34E2A}"/>
                    </a:ext>
                  </a:extLst>
                </p:cNvPr>
                <p:cNvSpPr/>
                <p:nvPr/>
              </p:nvSpPr>
              <p:spPr>
                <a:xfrm>
                  <a:off x="11208916" y="1569678"/>
                  <a:ext cx="14573" cy="14001"/>
                </a:xfrm>
                <a:custGeom>
                  <a:avLst/>
                  <a:gdLst>
                    <a:gd name="connsiteX0" fmla="*/ 5715 w 14573"/>
                    <a:gd name="connsiteY0" fmla="*/ 8573 h 14001"/>
                    <a:gd name="connsiteX1" fmla="*/ 7049 w 14573"/>
                    <a:gd name="connsiteY1" fmla="*/ 14002 h 14001"/>
                    <a:gd name="connsiteX2" fmla="*/ 8954 w 14573"/>
                    <a:gd name="connsiteY2" fmla="*/ 8668 h 14001"/>
                    <a:gd name="connsiteX3" fmla="*/ 14573 w 14573"/>
                    <a:gd name="connsiteY3" fmla="*/ 9049 h 14001"/>
                    <a:gd name="connsiteX4" fmla="*/ 10096 w 14573"/>
                    <a:gd name="connsiteY4" fmla="*/ 5620 h 14001"/>
                    <a:gd name="connsiteX5" fmla="*/ 12192 w 14573"/>
                    <a:gd name="connsiteY5" fmla="*/ 381 h 14001"/>
                    <a:gd name="connsiteX6" fmla="*/ 7525 w 14573"/>
                    <a:gd name="connsiteY6" fmla="*/ 3620 h 14001"/>
                    <a:gd name="connsiteX7" fmla="*/ 3238 w 14573"/>
                    <a:gd name="connsiteY7" fmla="*/ 0 h 14001"/>
                    <a:gd name="connsiteX8" fmla="*/ 4858 w 14573"/>
                    <a:gd name="connsiteY8" fmla="*/ 5429 h 14001"/>
                    <a:gd name="connsiteX9" fmla="*/ 0 w 14573"/>
                    <a:gd name="connsiteY9" fmla="*/ 8382 h 14001"/>
                    <a:gd name="connsiteX10" fmla="*/ 5715 w 14573"/>
                    <a:gd name="connsiteY10" fmla="*/ 8573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573" h="14001">
                      <a:moveTo>
                        <a:pt x="5715" y="8573"/>
                      </a:moveTo>
                      <a:lnTo>
                        <a:pt x="7049" y="14002"/>
                      </a:lnTo>
                      <a:lnTo>
                        <a:pt x="8954" y="8668"/>
                      </a:lnTo>
                      <a:lnTo>
                        <a:pt x="14573" y="9049"/>
                      </a:lnTo>
                      <a:lnTo>
                        <a:pt x="10096" y="5620"/>
                      </a:lnTo>
                      <a:lnTo>
                        <a:pt x="12192" y="381"/>
                      </a:lnTo>
                      <a:lnTo>
                        <a:pt x="7525" y="3620"/>
                      </a:lnTo>
                      <a:lnTo>
                        <a:pt x="3238" y="0"/>
                      </a:lnTo>
                      <a:lnTo>
                        <a:pt x="4858" y="5429"/>
                      </a:lnTo>
                      <a:lnTo>
                        <a:pt x="0" y="8382"/>
                      </a:lnTo>
                      <a:lnTo>
                        <a:pt x="5715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4" name="Freeform: Shape 2163">
                  <a:extLst>
                    <a:ext uri="{FF2B5EF4-FFF2-40B4-BE49-F238E27FC236}">
                      <a16:creationId xmlns:a16="http://schemas.microsoft.com/office/drawing/2014/main" id="{801702A3-0D7B-2D99-DB98-1DACF7849F6F}"/>
                    </a:ext>
                  </a:extLst>
                </p:cNvPr>
                <p:cNvSpPr/>
                <p:nvPr/>
              </p:nvSpPr>
              <p:spPr>
                <a:xfrm>
                  <a:off x="11246350" y="1925532"/>
                  <a:ext cx="14096" cy="14668"/>
                </a:xfrm>
                <a:custGeom>
                  <a:avLst/>
                  <a:gdLst>
                    <a:gd name="connsiteX0" fmla="*/ 5334 w 14096"/>
                    <a:gd name="connsiteY0" fmla="*/ 8954 h 14668"/>
                    <a:gd name="connsiteX1" fmla="*/ 4953 w 14096"/>
                    <a:gd name="connsiteY1" fmla="*/ 14669 h 14668"/>
                    <a:gd name="connsiteX2" fmla="*/ 8382 w 14096"/>
                    <a:gd name="connsiteY2" fmla="*/ 10096 h 14668"/>
                    <a:gd name="connsiteX3" fmla="*/ 13716 w 14096"/>
                    <a:gd name="connsiteY3" fmla="*/ 12192 h 14668"/>
                    <a:gd name="connsiteX4" fmla="*/ 10477 w 14096"/>
                    <a:gd name="connsiteY4" fmla="*/ 7525 h 14668"/>
                    <a:gd name="connsiteX5" fmla="*/ 14097 w 14096"/>
                    <a:gd name="connsiteY5" fmla="*/ 3143 h 14668"/>
                    <a:gd name="connsiteX6" fmla="*/ 8667 w 14096"/>
                    <a:gd name="connsiteY6" fmla="*/ 4858 h 14668"/>
                    <a:gd name="connsiteX7" fmla="*/ 5620 w 14096"/>
                    <a:gd name="connsiteY7" fmla="*/ 0 h 14668"/>
                    <a:gd name="connsiteX8" fmla="*/ 5524 w 14096"/>
                    <a:gd name="connsiteY8" fmla="*/ 5620 h 14668"/>
                    <a:gd name="connsiteX9" fmla="*/ 0 w 14096"/>
                    <a:gd name="connsiteY9" fmla="*/ 7048 h 14668"/>
                    <a:gd name="connsiteX10" fmla="*/ 5334 w 14096"/>
                    <a:gd name="connsiteY10" fmla="*/ 8954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6" h="14668">
                      <a:moveTo>
                        <a:pt x="5334" y="8954"/>
                      </a:moveTo>
                      <a:lnTo>
                        <a:pt x="4953" y="14669"/>
                      </a:lnTo>
                      <a:lnTo>
                        <a:pt x="8382" y="10096"/>
                      </a:lnTo>
                      <a:lnTo>
                        <a:pt x="13716" y="12192"/>
                      </a:lnTo>
                      <a:lnTo>
                        <a:pt x="10477" y="7525"/>
                      </a:lnTo>
                      <a:lnTo>
                        <a:pt x="14097" y="3143"/>
                      </a:lnTo>
                      <a:lnTo>
                        <a:pt x="8667" y="4858"/>
                      </a:lnTo>
                      <a:lnTo>
                        <a:pt x="5620" y="0"/>
                      </a:lnTo>
                      <a:lnTo>
                        <a:pt x="5524" y="5620"/>
                      </a:lnTo>
                      <a:lnTo>
                        <a:pt x="0" y="7048"/>
                      </a:lnTo>
                      <a:lnTo>
                        <a:pt x="5334" y="8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5" name="Freeform: Shape 2164">
                  <a:extLst>
                    <a:ext uri="{FF2B5EF4-FFF2-40B4-BE49-F238E27FC236}">
                      <a16:creationId xmlns:a16="http://schemas.microsoft.com/office/drawing/2014/main" id="{B4258E3D-4FDF-9B52-7B32-B453FA1B5863}"/>
                    </a:ext>
                  </a:extLst>
                </p:cNvPr>
                <p:cNvSpPr/>
                <p:nvPr/>
              </p:nvSpPr>
              <p:spPr>
                <a:xfrm>
                  <a:off x="11235110" y="2014972"/>
                  <a:ext cx="14858" cy="14287"/>
                </a:xfrm>
                <a:custGeom>
                  <a:avLst/>
                  <a:gdLst>
                    <a:gd name="connsiteX0" fmla="*/ 4572 w 14858"/>
                    <a:gd name="connsiteY0" fmla="*/ 8573 h 14287"/>
                    <a:gd name="connsiteX1" fmla="*/ 2477 w 14858"/>
                    <a:gd name="connsiteY1" fmla="*/ 13906 h 14287"/>
                    <a:gd name="connsiteX2" fmla="*/ 7144 w 14858"/>
                    <a:gd name="connsiteY2" fmla="*/ 10573 h 14287"/>
                    <a:gd name="connsiteX3" fmla="*/ 11621 w 14858"/>
                    <a:gd name="connsiteY3" fmla="*/ 14288 h 14287"/>
                    <a:gd name="connsiteX4" fmla="*/ 9906 w 14858"/>
                    <a:gd name="connsiteY4" fmla="*/ 8763 h 14287"/>
                    <a:gd name="connsiteX5" fmla="*/ 14859 w 14858"/>
                    <a:gd name="connsiteY5" fmla="*/ 5715 h 14287"/>
                    <a:gd name="connsiteX6" fmla="*/ 9049 w 14858"/>
                    <a:gd name="connsiteY6" fmla="*/ 5620 h 14287"/>
                    <a:gd name="connsiteX7" fmla="*/ 7715 w 14858"/>
                    <a:gd name="connsiteY7" fmla="*/ 0 h 14287"/>
                    <a:gd name="connsiteX8" fmla="*/ 5810 w 14858"/>
                    <a:gd name="connsiteY8" fmla="*/ 5429 h 14287"/>
                    <a:gd name="connsiteX9" fmla="*/ 0 w 14858"/>
                    <a:gd name="connsiteY9" fmla="*/ 5048 h 14287"/>
                    <a:gd name="connsiteX10" fmla="*/ 4572 w 14858"/>
                    <a:gd name="connsiteY10" fmla="*/ 8573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858" h="14287">
                      <a:moveTo>
                        <a:pt x="4572" y="8573"/>
                      </a:moveTo>
                      <a:lnTo>
                        <a:pt x="2477" y="13906"/>
                      </a:lnTo>
                      <a:lnTo>
                        <a:pt x="7144" y="10573"/>
                      </a:lnTo>
                      <a:lnTo>
                        <a:pt x="11621" y="14288"/>
                      </a:lnTo>
                      <a:lnTo>
                        <a:pt x="9906" y="8763"/>
                      </a:lnTo>
                      <a:lnTo>
                        <a:pt x="14859" y="5715"/>
                      </a:lnTo>
                      <a:lnTo>
                        <a:pt x="9049" y="5620"/>
                      </a:lnTo>
                      <a:lnTo>
                        <a:pt x="7715" y="0"/>
                      </a:lnTo>
                      <a:lnTo>
                        <a:pt x="5810" y="5429"/>
                      </a:lnTo>
                      <a:lnTo>
                        <a:pt x="0" y="5048"/>
                      </a:lnTo>
                      <a:lnTo>
                        <a:pt x="4572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6" name="Freeform: Shape 2165">
                  <a:extLst>
                    <a:ext uri="{FF2B5EF4-FFF2-40B4-BE49-F238E27FC236}">
                      <a16:creationId xmlns:a16="http://schemas.microsoft.com/office/drawing/2014/main" id="{42EA0890-AF0F-C767-833D-2CBBB69711A1}"/>
                    </a:ext>
                  </a:extLst>
                </p:cNvPr>
                <p:cNvSpPr/>
                <p:nvPr/>
              </p:nvSpPr>
              <p:spPr>
                <a:xfrm>
                  <a:off x="11172626" y="1787420"/>
                  <a:ext cx="14382" cy="15049"/>
                </a:xfrm>
                <a:custGeom>
                  <a:avLst/>
                  <a:gdLst>
                    <a:gd name="connsiteX0" fmla="*/ 3715 w 14382"/>
                    <a:gd name="connsiteY0" fmla="*/ 7334 h 15049"/>
                    <a:gd name="connsiteX1" fmla="*/ 0 w 14382"/>
                    <a:gd name="connsiteY1" fmla="*/ 11716 h 15049"/>
                    <a:gd name="connsiteX2" fmla="*/ 5525 w 14382"/>
                    <a:gd name="connsiteY2" fmla="*/ 10096 h 15049"/>
                    <a:gd name="connsiteX3" fmla="*/ 8668 w 14382"/>
                    <a:gd name="connsiteY3" fmla="*/ 15050 h 15049"/>
                    <a:gd name="connsiteX4" fmla="*/ 8763 w 14382"/>
                    <a:gd name="connsiteY4" fmla="*/ 9239 h 15049"/>
                    <a:gd name="connsiteX5" fmla="*/ 14383 w 14382"/>
                    <a:gd name="connsiteY5" fmla="*/ 7810 h 15049"/>
                    <a:gd name="connsiteX6" fmla="*/ 8954 w 14382"/>
                    <a:gd name="connsiteY6" fmla="*/ 5906 h 15049"/>
                    <a:gd name="connsiteX7" fmla="*/ 9335 w 14382"/>
                    <a:gd name="connsiteY7" fmla="*/ 0 h 15049"/>
                    <a:gd name="connsiteX8" fmla="*/ 5810 w 14382"/>
                    <a:gd name="connsiteY8" fmla="*/ 4667 h 15049"/>
                    <a:gd name="connsiteX9" fmla="*/ 381 w 14382"/>
                    <a:gd name="connsiteY9" fmla="*/ 2477 h 15049"/>
                    <a:gd name="connsiteX10" fmla="*/ 3715 w 14382"/>
                    <a:gd name="connsiteY10" fmla="*/ 7334 h 1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5049">
                      <a:moveTo>
                        <a:pt x="3715" y="7334"/>
                      </a:moveTo>
                      <a:lnTo>
                        <a:pt x="0" y="11716"/>
                      </a:lnTo>
                      <a:lnTo>
                        <a:pt x="5525" y="10096"/>
                      </a:lnTo>
                      <a:lnTo>
                        <a:pt x="8668" y="15050"/>
                      </a:lnTo>
                      <a:lnTo>
                        <a:pt x="8763" y="9239"/>
                      </a:lnTo>
                      <a:lnTo>
                        <a:pt x="14383" y="7810"/>
                      </a:lnTo>
                      <a:lnTo>
                        <a:pt x="8954" y="5906"/>
                      </a:lnTo>
                      <a:lnTo>
                        <a:pt x="9335" y="0"/>
                      </a:lnTo>
                      <a:lnTo>
                        <a:pt x="5810" y="4667"/>
                      </a:lnTo>
                      <a:lnTo>
                        <a:pt x="381" y="2477"/>
                      </a:lnTo>
                      <a:lnTo>
                        <a:pt x="3715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7" name="Freeform: Shape 2166">
                  <a:extLst>
                    <a:ext uri="{FF2B5EF4-FFF2-40B4-BE49-F238E27FC236}">
                      <a16:creationId xmlns:a16="http://schemas.microsoft.com/office/drawing/2014/main" id="{7697852C-636C-338A-B3D9-4D8DA3561151}"/>
                    </a:ext>
                  </a:extLst>
                </p:cNvPr>
                <p:cNvSpPr/>
                <p:nvPr/>
              </p:nvSpPr>
              <p:spPr>
                <a:xfrm>
                  <a:off x="11092045" y="1621399"/>
                  <a:ext cx="14763" cy="15240"/>
                </a:xfrm>
                <a:custGeom>
                  <a:avLst/>
                  <a:gdLst>
                    <a:gd name="connsiteX0" fmla="*/ 5810 w 14763"/>
                    <a:gd name="connsiteY0" fmla="*/ 5906 h 15240"/>
                    <a:gd name="connsiteX1" fmla="*/ 0 w 14763"/>
                    <a:gd name="connsiteY1" fmla="*/ 7334 h 15240"/>
                    <a:gd name="connsiteX2" fmla="*/ 5620 w 14763"/>
                    <a:gd name="connsiteY2" fmla="*/ 9334 h 15240"/>
                    <a:gd name="connsiteX3" fmla="*/ 5239 w 14763"/>
                    <a:gd name="connsiteY3" fmla="*/ 15240 h 15240"/>
                    <a:gd name="connsiteX4" fmla="*/ 8858 w 14763"/>
                    <a:gd name="connsiteY4" fmla="*/ 10478 h 15240"/>
                    <a:gd name="connsiteX5" fmla="*/ 14383 w 14763"/>
                    <a:gd name="connsiteY5" fmla="*/ 12764 h 15240"/>
                    <a:gd name="connsiteX6" fmla="*/ 10954 w 14763"/>
                    <a:gd name="connsiteY6" fmla="*/ 7810 h 15240"/>
                    <a:gd name="connsiteX7" fmla="*/ 14764 w 14763"/>
                    <a:gd name="connsiteY7" fmla="*/ 3334 h 15240"/>
                    <a:gd name="connsiteX8" fmla="*/ 9144 w 14763"/>
                    <a:gd name="connsiteY8" fmla="*/ 5048 h 15240"/>
                    <a:gd name="connsiteX9" fmla="*/ 5905 w 14763"/>
                    <a:gd name="connsiteY9" fmla="*/ 0 h 15240"/>
                    <a:gd name="connsiteX10" fmla="*/ 5810 w 14763"/>
                    <a:gd name="connsiteY10" fmla="*/ 5906 h 1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5240">
                      <a:moveTo>
                        <a:pt x="5810" y="5906"/>
                      </a:moveTo>
                      <a:lnTo>
                        <a:pt x="0" y="7334"/>
                      </a:lnTo>
                      <a:lnTo>
                        <a:pt x="5620" y="9334"/>
                      </a:lnTo>
                      <a:lnTo>
                        <a:pt x="5239" y="15240"/>
                      </a:lnTo>
                      <a:lnTo>
                        <a:pt x="8858" y="10478"/>
                      </a:lnTo>
                      <a:lnTo>
                        <a:pt x="14383" y="12764"/>
                      </a:lnTo>
                      <a:lnTo>
                        <a:pt x="10954" y="7810"/>
                      </a:lnTo>
                      <a:lnTo>
                        <a:pt x="14764" y="3334"/>
                      </a:lnTo>
                      <a:lnTo>
                        <a:pt x="9144" y="5048"/>
                      </a:lnTo>
                      <a:lnTo>
                        <a:pt x="5905" y="0"/>
                      </a:lnTo>
                      <a:lnTo>
                        <a:pt x="5810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8" name="Freeform: Shape 2167">
                  <a:extLst>
                    <a:ext uri="{FF2B5EF4-FFF2-40B4-BE49-F238E27FC236}">
                      <a16:creationId xmlns:a16="http://schemas.microsoft.com/office/drawing/2014/main" id="{E02D3C66-44C6-0CB0-8942-4669C5A13678}"/>
                    </a:ext>
                  </a:extLst>
                </p:cNvPr>
                <p:cNvSpPr/>
                <p:nvPr/>
              </p:nvSpPr>
              <p:spPr>
                <a:xfrm>
                  <a:off x="11106618" y="1815804"/>
                  <a:ext cx="15430" cy="14858"/>
                </a:xfrm>
                <a:custGeom>
                  <a:avLst/>
                  <a:gdLst>
                    <a:gd name="connsiteX0" fmla="*/ 6001 w 15430"/>
                    <a:gd name="connsiteY0" fmla="*/ 5620 h 14858"/>
                    <a:gd name="connsiteX1" fmla="*/ 0 w 15430"/>
                    <a:gd name="connsiteY1" fmla="*/ 5239 h 14858"/>
                    <a:gd name="connsiteX2" fmla="*/ 4763 w 15430"/>
                    <a:gd name="connsiteY2" fmla="*/ 8858 h 14858"/>
                    <a:gd name="connsiteX3" fmla="*/ 2477 w 15430"/>
                    <a:gd name="connsiteY3" fmla="*/ 14478 h 14858"/>
                    <a:gd name="connsiteX4" fmla="*/ 7429 w 15430"/>
                    <a:gd name="connsiteY4" fmla="*/ 11049 h 14858"/>
                    <a:gd name="connsiteX5" fmla="*/ 12002 w 15430"/>
                    <a:gd name="connsiteY5" fmla="*/ 14859 h 14858"/>
                    <a:gd name="connsiteX6" fmla="*/ 10287 w 15430"/>
                    <a:gd name="connsiteY6" fmla="*/ 9144 h 14858"/>
                    <a:gd name="connsiteX7" fmla="*/ 15430 w 15430"/>
                    <a:gd name="connsiteY7" fmla="*/ 6001 h 14858"/>
                    <a:gd name="connsiteX8" fmla="*/ 9430 w 15430"/>
                    <a:gd name="connsiteY8" fmla="*/ 5810 h 14858"/>
                    <a:gd name="connsiteX9" fmla="*/ 7906 w 15430"/>
                    <a:gd name="connsiteY9" fmla="*/ 0 h 14858"/>
                    <a:gd name="connsiteX10" fmla="*/ 6001 w 15430"/>
                    <a:gd name="connsiteY10" fmla="*/ 5620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430" h="14858">
                      <a:moveTo>
                        <a:pt x="6001" y="5620"/>
                      </a:moveTo>
                      <a:lnTo>
                        <a:pt x="0" y="5239"/>
                      </a:lnTo>
                      <a:lnTo>
                        <a:pt x="4763" y="8858"/>
                      </a:lnTo>
                      <a:lnTo>
                        <a:pt x="2477" y="14478"/>
                      </a:lnTo>
                      <a:lnTo>
                        <a:pt x="7429" y="11049"/>
                      </a:lnTo>
                      <a:lnTo>
                        <a:pt x="12002" y="14859"/>
                      </a:lnTo>
                      <a:lnTo>
                        <a:pt x="10287" y="9144"/>
                      </a:lnTo>
                      <a:lnTo>
                        <a:pt x="15430" y="6001"/>
                      </a:lnTo>
                      <a:lnTo>
                        <a:pt x="9430" y="5810"/>
                      </a:lnTo>
                      <a:lnTo>
                        <a:pt x="7906" y="0"/>
                      </a:lnTo>
                      <a:lnTo>
                        <a:pt x="6001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69" name="Freeform: Shape 2168">
                  <a:extLst>
                    <a:ext uri="{FF2B5EF4-FFF2-40B4-BE49-F238E27FC236}">
                      <a16:creationId xmlns:a16="http://schemas.microsoft.com/office/drawing/2014/main" id="{0D12FFC6-ADA2-6AED-5B14-D7CD1FB38B0F}"/>
                    </a:ext>
                  </a:extLst>
                </p:cNvPr>
                <p:cNvSpPr/>
                <p:nvPr/>
              </p:nvSpPr>
              <p:spPr>
                <a:xfrm>
                  <a:off x="11087949" y="1913626"/>
                  <a:ext cx="15049" cy="15525"/>
                </a:xfrm>
                <a:custGeom>
                  <a:avLst/>
                  <a:gdLst>
                    <a:gd name="connsiteX0" fmla="*/ 6096 w 15049"/>
                    <a:gd name="connsiteY0" fmla="*/ 4763 h 15525"/>
                    <a:gd name="connsiteX1" fmla="*/ 381 w 15049"/>
                    <a:gd name="connsiteY1" fmla="*/ 2477 h 15525"/>
                    <a:gd name="connsiteX2" fmla="*/ 3905 w 15049"/>
                    <a:gd name="connsiteY2" fmla="*/ 7525 h 15525"/>
                    <a:gd name="connsiteX3" fmla="*/ 0 w 15049"/>
                    <a:gd name="connsiteY3" fmla="*/ 12097 h 15525"/>
                    <a:gd name="connsiteX4" fmla="*/ 5810 w 15049"/>
                    <a:gd name="connsiteY4" fmla="*/ 10382 h 15525"/>
                    <a:gd name="connsiteX5" fmla="*/ 8954 w 15049"/>
                    <a:gd name="connsiteY5" fmla="*/ 15526 h 15525"/>
                    <a:gd name="connsiteX6" fmla="*/ 9144 w 15049"/>
                    <a:gd name="connsiteY6" fmla="*/ 9430 h 15525"/>
                    <a:gd name="connsiteX7" fmla="*/ 15049 w 15049"/>
                    <a:gd name="connsiteY7" fmla="*/ 8001 h 15525"/>
                    <a:gd name="connsiteX8" fmla="*/ 9334 w 15049"/>
                    <a:gd name="connsiteY8" fmla="*/ 6001 h 15525"/>
                    <a:gd name="connsiteX9" fmla="*/ 9715 w 15049"/>
                    <a:gd name="connsiteY9" fmla="*/ 0 h 15525"/>
                    <a:gd name="connsiteX10" fmla="*/ 6096 w 15049"/>
                    <a:gd name="connsiteY10" fmla="*/ 4763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5525">
                      <a:moveTo>
                        <a:pt x="6096" y="4763"/>
                      </a:moveTo>
                      <a:lnTo>
                        <a:pt x="381" y="2477"/>
                      </a:lnTo>
                      <a:lnTo>
                        <a:pt x="3905" y="7525"/>
                      </a:lnTo>
                      <a:lnTo>
                        <a:pt x="0" y="12097"/>
                      </a:lnTo>
                      <a:lnTo>
                        <a:pt x="5810" y="10382"/>
                      </a:lnTo>
                      <a:lnTo>
                        <a:pt x="8954" y="15526"/>
                      </a:lnTo>
                      <a:lnTo>
                        <a:pt x="9144" y="9430"/>
                      </a:lnTo>
                      <a:lnTo>
                        <a:pt x="15049" y="8001"/>
                      </a:lnTo>
                      <a:lnTo>
                        <a:pt x="9334" y="6001"/>
                      </a:lnTo>
                      <a:lnTo>
                        <a:pt x="9715" y="0"/>
                      </a:lnTo>
                      <a:lnTo>
                        <a:pt x="6096" y="4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0" name="Freeform: Shape 2169">
                  <a:extLst>
                    <a:ext uri="{FF2B5EF4-FFF2-40B4-BE49-F238E27FC236}">
                      <a16:creationId xmlns:a16="http://schemas.microsoft.com/office/drawing/2014/main" id="{82589F58-C209-964E-2AED-8939A0F6127A}"/>
                    </a:ext>
                  </a:extLst>
                </p:cNvPr>
                <p:cNvSpPr/>
                <p:nvPr/>
              </p:nvSpPr>
              <p:spPr>
                <a:xfrm>
                  <a:off x="11001843" y="1679882"/>
                  <a:ext cx="15335" cy="15906"/>
                </a:xfrm>
                <a:custGeom>
                  <a:avLst/>
                  <a:gdLst>
                    <a:gd name="connsiteX0" fmla="*/ 9430 w 15335"/>
                    <a:gd name="connsiteY0" fmla="*/ 5239 h 15906"/>
                    <a:gd name="connsiteX1" fmla="*/ 6191 w 15335"/>
                    <a:gd name="connsiteY1" fmla="*/ 0 h 15906"/>
                    <a:gd name="connsiteX2" fmla="*/ 6001 w 15335"/>
                    <a:gd name="connsiteY2" fmla="*/ 6191 h 15906"/>
                    <a:gd name="connsiteX3" fmla="*/ 0 w 15335"/>
                    <a:gd name="connsiteY3" fmla="*/ 7620 h 15906"/>
                    <a:gd name="connsiteX4" fmla="*/ 5905 w 15335"/>
                    <a:gd name="connsiteY4" fmla="*/ 9716 h 15906"/>
                    <a:gd name="connsiteX5" fmla="*/ 5429 w 15335"/>
                    <a:gd name="connsiteY5" fmla="*/ 15907 h 15906"/>
                    <a:gd name="connsiteX6" fmla="*/ 9144 w 15335"/>
                    <a:gd name="connsiteY6" fmla="*/ 10954 h 15906"/>
                    <a:gd name="connsiteX7" fmla="*/ 14954 w 15335"/>
                    <a:gd name="connsiteY7" fmla="*/ 13240 h 15906"/>
                    <a:gd name="connsiteX8" fmla="*/ 11430 w 15335"/>
                    <a:gd name="connsiteY8" fmla="*/ 8192 h 15906"/>
                    <a:gd name="connsiteX9" fmla="*/ 15335 w 15335"/>
                    <a:gd name="connsiteY9" fmla="*/ 3429 h 15906"/>
                    <a:gd name="connsiteX10" fmla="*/ 9430 w 15335"/>
                    <a:gd name="connsiteY10" fmla="*/ 5239 h 15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5906">
                      <a:moveTo>
                        <a:pt x="9430" y="5239"/>
                      </a:moveTo>
                      <a:lnTo>
                        <a:pt x="6191" y="0"/>
                      </a:lnTo>
                      <a:lnTo>
                        <a:pt x="6001" y="6191"/>
                      </a:lnTo>
                      <a:lnTo>
                        <a:pt x="0" y="7620"/>
                      </a:lnTo>
                      <a:lnTo>
                        <a:pt x="5905" y="9716"/>
                      </a:lnTo>
                      <a:lnTo>
                        <a:pt x="5429" y="15907"/>
                      </a:lnTo>
                      <a:lnTo>
                        <a:pt x="9144" y="10954"/>
                      </a:lnTo>
                      <a:lnTo>
                        <a:pt x="14954" y="13240"/>
                      </a:lnTo>
                      <a:lnTo>
                        <a:pt x="11430" y="8192"/>
                      </a:lnTo>
                      <a:lnTo>
                        <a:pt x="15335" y="3429"/>
                      </a:lnTo>
                      <a:lnTo>
                        <a:pt x="9430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1" name="Freeform: Shape 2170">
                  <a:extLst>
                    <a:ext uri="{FF2B5EF4-FFF2-40B4-BE49-F238E27FC236}">
                      <a16:creationId xmlns:a16="http://schemas.microsoft.com/office/drawing/2014/main" id="{91C935F2-9C74-0119-1A26-AC8A3502692A}"/>
                    </a:ext>
                  </a:extLst>
                </p:cNvPr>
                <p:cNvSpPr/>
                <p:nvPr/>
              </p:nvSpPr>
              <p:spPr>
                <a:xfrm>
                  <a:off x="10963552" y="1645783"/>
                  <a:ext cx="16097" cy="15525"/>
                </a:xfrm>
                <a:custGeom>
                  <a:avLst/>
                  <a:gdLst>
                    <a:gd name="connsiteX0" fmla="*/ 9811 w 16097"/>
                    <a:gd name="connsiteY0" fmla="*/ 6001 h 15525"/>
                    <a:gd name="connsiteX1" fmla="*/ 8382 w 16097"/>
                    <a:gd name="connsiteY1" fmla="*/ 0 h 15525"/>
                    <a:gd name="connsiteX2" fmla="*/ 6287 w 16097"/>
                    <a:gd name="connsiteY2" fmla="*/ 5905 h 15525"/>
                    <a:gd name="connsiteX3" fmla="*/ 0 w 16097"/>
                    <a:gd name="connsiteY3" fmla="*/ 5429 h 15525"/>
                    <a:gd name="connsiteX4" fmla="*/ 5048 w 16097"/>
                    <a:gd name="connsiteY4" fmla="*/ 9239 h 15525"/>
                    <a:gd name="connsiteX5" fmla="*/ 2667 w 16097"/>
                    <a:gd name="connsiteY5" fmla="*/ 15049 h 15525"/>
                    <a:gd name="connsiteX6" fmla="*/ 7810 w 16097"/>
                    <a:gd name="connsiteY6" fmla="*/ 11430 h 15525"/>
                    <a:gd name="connsiteX7" fmla="*/ 12573 w 16097"/>
                    <a:gd name="connsiteY7" fmla="*/ 15526 h 15525"/>
                    <a:gd name="connsiteX8" fmla="*/ 10763 w 16097"/>
                    <a:gd name="connsiteY8" fmla="*/ 9525 h 15525"/>
                    <a:gd name="connsiteX9" fmla="*/ 16097 w 16097"/>
                    <a:gd name="connsiteY9" fmla="*/ 6191 h 15525"/>
                    <a:gd name="connsiteX10" fmla="*/ 9811 w 16097"/>
                    <a:gd name="connsiteY10" fmla="*/ 6001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97" h="15525">
                      <a:moveTo>
                        <a:pt x="9811" y="6001"/>
                      </a:moveTo>
                      <a:lnTo>
                        <a:pt x="8382" y="0"/>
                      </a:lnTo>
                      <a:lnTo>
                        <a:pt x="6287" y="5905"/>
                      </a:lnTo>
                      <a:lnTo>
                        <a:pt x="0" y="5429"/>
                      </a:lnTo>
                      <a:lnTo>
                        <a:pt x="5048" y="9239"/>
                      </a:lnTo>
                      <a:lnTo>
                        <a:pt x="2667" y="15049"/>
                      </a:lnTo>
                      <a:lnTo>
                        <a:pt x="7810" y="11430"/>
                      </a:lnTo>
                      <a:lnTo>
                        <a:pt x="12573" y="15526"/>
                      </a:lnTo>
                      <a:lnTo>
                        <a:pt x="10763" y="9525"/>
                      </a:lnTo>
                      <a:lnTo>
                        <a:pt x="16097" y="6191"/>
                      </a:lnTo>
                      <a:lnTo>
                        <a:pt x="9811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2" name="Freeform: Shape 2171">
                  <a:extLst>
                    <a:ext uri="{FF2B5EF4-FFF2-40B4-BE49-F238E27FC236}">
                      <a16:creationId xmlns:a16="http://schemas.microsoft.com/office/drawing/2014/main" id="{7C22F527-B165-0984-2EA3-8888BCD133DD}"/>
                    </a:ext>
                  </a:extLst>
                </p:cNvPr>
                <p:cNvSpPr/>
                <p:nvPr/>
              </p:nvSpPr>
              <p:spPr>
                <a:xfrm>
                  <a:off x="11002605" y="1929818"/>
                  <a:ext cx="15621" cy="16192"/>
                </a:xfrm>
                <a:custGeom>
                  <a:avLst/>
                  <a:gdLst>
                    <a:gd name="connsiteX0" fmla="*/ 9716 w 15621"/>
                    <a:gd name="connsiteY0" fmla="*/ 6287 h 16192"/>
                    <a:gd name="connsiteX1" fmla="*/ 10097 w 15621"/>
                    <a:gd name="connsiteY1" fmla="*/ 0 h 16192"/>
                    <a:gd name="connsiteX2" fmla="*/ 6287 w 15621"/>
                    <a:gd name="connsiteY2" fmla="*/ 5048 h 16192"/>
                    <a:gd name="connsiteX3" fmla="*/ 476 w 15621"/>
                    <a:gd name="connsiteY3" fmla="*/ 2667 h 16192"/>
                    <a:gd name="connsiteX4" fmla="*/ 4001 w 15621"/>
                    <a:gd name="connsiteY4" fmla="*/ 7811 h 16192"/>
                    <a:gd name="connsiteX5" fmla="*/ 0 w 15621"/>
                    <a:gd name="connsiteY5" fmla="*/ 12668 h 16192"/>
                    <a:gd name="connsiteX6" fmla="*/ 6001 w 15621"/>
                    <a:gd name="connsiteY6" fmla="*/ 10859 h 16192"/>
                    <a:gd name="connsiteX7" fmla="*/ 9335 w 15621"/>
                    <a:gd name="connsiteY7" fmla="*/ 16193 h 16192"/>
                    <a:gd name="connsiteX8" fmla="*/ 9525 w 15621"/>
                    <a:gd name="connsiteY8" fmla="*/ 9906 h 16192"/>
                    <a:gd name="connsiteX9" fmla="*/ 15621 w 15621"/>
                    <a:gd name="connsiteY9" fmla="*/ 8382 h 16192"/>
                    <a:gd name="connsiteX10" fmla="*/ 9716 w 15621"/>
                    <a:gd name="connsiteY10" fmla="*/ 6287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1" h="16192">
                      <a:moveTo>
                        <a:pt x="9716" y="6287"/>
                      </a:moveTo>
                      <a:lnTo>
                        <a:pt x="10097" y="0"/>
                      </a:lnTo>
                      <a:lnTo>
                        <a:pt x="6287" y="5048"/>
                      </a:lnTo>
                      <a:lnTo>
                        <a:pt x="476" y="2667"/>
                      </a:lnTo>
                      <a:lnTo>
                        <a:pt x="4001" y="7811"/>
                      </a:lnTo>
                      <a:lnTo>
                        <a:pt x="0" y="12668"/>
                      </a:lnTo>
                      <a:lnTo>
                        <a:pt x="6001" y="10859"/>
                      </a:lnTo>
                      <a:lnTo>
                        <a:pt x="9335" y="16193"/>
                      </a:lnTo>
                      <a:lnTo>
                        <a:pt x="9525" y="9906"/>
                      </a:lnTo>
                      <a:lnTo>
                        <a:pt x="15621" y="8382"/>
                      </a:lnTo>
                      <a:lnTo>
                        <a:pt x="9716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3" name="Freeform: Shape 2172">
                  <a:extLst>
                    <a:ext uri="{FF2B5EF4-FFF2-40B4-BE49-F238E27FC236}">
                      <a16:creationId xmlns:a16="http://schemas.microsoft.com/office/drawing/2014/main" id="{A87AF64E-5F1B-7406-FD2B-1F5AAE89D2F8}"/>
                    </a:ext>
                  </a:extLst>
                </p:cNvPr>
                <p:cNvSpPr/>
                <p:nvPr/>
              </p:nvSpPr>
              <p:spPr>
                <a:xfrm>
                  <a:off x="10918975" y="1649688"/>
                  <a:ext cx="16383" cy="15811"/>
                </a:xfrm>
                <a:custGeom>
                  <a:avLst/>
                  <a:gdLst>
                    <a:gd name="connsiteX0" fmla="*/ 11335 w 16383"/>
                    <a:gd name="connsiteY0" fmla="*/ 6382 h 15811"/>
                    <a:gd name="connsiteX1" fmla="*/ 13716 w 16383"/>
                    <a:gd name="connsiteY1" fmla="*/ 476 h 15811"/>
                    <a:gd name="connsiteX2" fmla="*/ 8477 w 16383"/>
                    <a:gd name="connsiteY2" fmla="*/ 4096 h 15811"/>
                    <a:gd name="connsiteX3" fmla="*/ 3620 w 16383"/>
                    <a:gd name="connsiteY3" fmla="*/ 0 h 15811"/>
                    <a:gd name="connsiteX4" fmla="*/ 5429 w 16383"/>
                    <a:gd name="connsiteY4" fmla="*/ 6096 h 15811"/>
                    <a:gd name="connsiteX5" fmla="*/ 0 w 16383"/>
                    <a:gd name="connsiteY5" fmla="*/ 9525 h 15811"/>
                    <a:gd name="connsiteX6" fmla="*/ 6382 w 16383"/>
                    <a:gd name="connsiteY6" fmla="*/ 9620 h 15811"/>
                    <a:gd name="connsiteX7" fmla="*/ 7906 w 16383"/>
                    <a:gd name="connsiteY7" fmla="*/ 15811 h 15811"/>
                    <a:gd name="connsiteX8" fmla="*/ 10001 w 16383"/>
                    <a:gd name="connsiteY8" fmla="*/ 9811 h 15811"/>
                    <a:gd name="connsiteX9" fmla="*/ 16383 w 16383"/>
                    <a:gd name="connsiteY9" fmla="*/ 10287 h 15811"/>
                    <a:gd name="connsiteX10" fmla="*/ 11335 w 16383"/>
                    <a:gd name="connsiteY10" fmla="*/ 6382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383" h="15811">
                      <a:moveTo>
                        <a:pt x="11335" y="6382"/>
                      </a:moveTo>
                      <a:lnTo>
                        <a:pt x="13716" y="476"/>
                      </a:lnTo>
                      <a:lnTo>
                        <a:pt x="8477" y="4096"/>
                      </a:lnTo>
                      <a:lnTo>
                        <a:pt x="3620" y="0"/>
                      </a:lnTo>
                      <a:lnTo>
                        <a:pt x="5429" y="6096"/>
                      </a:lnTo>
                      <a:lnTo>
                        <a:pt x="0" y="9525"/>
                      </a:lnTo>
                      <a:lnTo>
                        <a:pt x="6382" y="9620"/>
                      </a:lnTo>
                      <a:lnTo>
                        <a:pt x="7906" y="15811"/>
                      </a:lnTo>
                      <a:lnTo>
                        <a:pt x="10001" y="9811"/>
                      </a:lnTo>
                      <a:lnTo>
                        <a:pt x="16383" y="10287"/>
                      </a:lnTo>
                      <a:lnTo>
                        <a:pt x="11335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4" name="Freeform: Shape 2173">
                  <a:extLst>
                    <a:ext uri="{FF2B5EF4-FFF2-40B4-BE49-F238E27FC236}">
                      <a16:creationId xmlns:a16="http://schemas.microsoft.com/office/drawing/2014/main" id="{9CF1EB98-1B4D-93D2-9B96-4AE0E4E2C84B}"/>
                    </a:ext>
                  </a:extLst>
                </p:cNvPr>
                <p:cNvSpPr/>
                <p:nvPr/>
              </p:nvSpPr>
              <p:spPr>
                <a:xfrm>
                  <a:off x="10904497" y="1700456"/>
                  <a:ext cx="16001" cy="16573"/>
                </a:xfrm>
                <a:custGeom>
                  <a:avLst/>
                  <a:gdLst>
                    <a:gd name="connsiteX0" fmla="*/ 11906 w 16001"/>
                    <a:gd name="connsiteY0" fmla="*/ 8573 h 16573"/>
                    <a:gd name="connsiteX1" fmla="*/ 16002 w 16001"/>
                    <a:gd name="connsiteY1" fmla="*/ 3620 h 16573"/>
                    <a:gd name="connsiteX2" fmla="*/ 9811 w 16001"/>
                    <a:gd name="connsiteY2" fmla="*/ 5429 h 16573"/>
                    <a:gd name="connsiteX3" fmla="*/ 6477 w 16001"/>
                    <a:gd name="connsiteY3" fmla="*/ 0 h 16573"/>
                    <a:gd name="connsiteX4" fmla="*/ 6287 w 16001"/>
                    <a:gd name="connsiteY4" fmla="*/ 6477 h 16573"/>
                    <a:gd name="connsiteX5" fmla="*/ 0 w 16001"/>
                    <a:gd name="connsiteY5" fmla="*/ 8001 h 16573"/>
                    <a:gd name="connsiteX6" fmla="*/ 6096 w 16001"/>
                    <a:gd name="connsiteY6" fmla="*/ 10097 h 16573"/>
                    <a:gd name="connsiteX7" fmla="*/ 5620 w 16001"/>
                    <a:gd name="connsiteY7" fmla="*/ 16574 h 16573"/>
                    <a:gd name="connsiteX8" fmla="*/ 9525 w 16001"/>
                    <a:gd name="connsiteY8" fmla="*/ 11430 h 16573"/>
                    <a:gd name="connsiteX9" fmla="*/ 15526 w 16001"/>
                    <a:gd name="connsiteY9" fmla="*/ 13811 h 16573"/>
                    <a:gd name="connsiteX10" fmla="*/ 11906 w 16001"/>
                    <a:gd name="connsiteY10" fmla="*/ 8573 h 16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01" h="16573">
                      <a:moveTo>
                        <a:pt x="11906" y="8573"/>
                      </a:moveTo>
                      <a:lnTo>
                        <a:pt x="16002" y="3620"/>
                      </a:lnTo>
                      <a:lnTo>
                        <a:pt x="9811" y="5429"/>
                      </a:lnTo>
                      <a:lnTo>
                        <a:pt x="6477" y="0"/>
                      </a:lnTo>
                      <a:lnTo>
                        <a:pt x="6287" y="6477"/>
                      </a:lnTo>
                      <a:lnTo>
                        <a:pt x="0" y="8001"/>
                      </a:lnTo>
                      <a:lnTo>
                        <a:pt x="6096" y="10097"/>
                      </a:lnTo>
                      <a:lnTo>
                        <a:pt x="5620" y="16574"/>
                      </a:lnTo>
                      <a:lnTo>
                        <a:pt x="9525" y="11430"/>
                      </a:lnTo>
                      <a:lnTo>
                        <a:pt x="15526" y="13811"/>
                      </a:lnTo>
                      <a:lnTo>
                        <a:pt x="11906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5" name="Freeform: Shape 2174">
                  <a:extLst>
                    <a:ext uri="{FF2B5EF4-FFF2-40B4-BE49-F238E27FC236}">
                      <a16:creationId xmlns:a16="http://schemas.microsoft.com/office/drawing/2014/main" id="{C8260D05-6DFE-D8D7-1325-A99145E514B5}"/>
                    </a:ext>
                  </a:extLst>
                </p:cNvPr>
                <p:cNvSpPr/>
                <p:nvPr/>
              </p:nvSpPr>
              <p:spPr>
                <a:xfrm>
                  <a:off x="11005748" y="2306532"/>
                  <a:ext cx="16764" cy="16192"/>
                </a:xfrm>
                <a:custGeom>
                  <a:avLst/>
                  <a:gdLst>
                    <a:gd name="connsiteX0" fmla="*/ 11144 w 16764"/>
                    <a:gd name="connsiteY0" fmla="*/ 9906 h 16192"/>
                    <a:gd name="connsiteX1" fmla="*/ 16764 w 16764"/>
                    <a:gd name="connsiteY1" fmla="*/ 6477 h 16192"/>
                    <a:gd name="connsiteX2" fmla="*/ 10192 w 16764"/>
                    <a:gd name="connsiteY2" fmla="*/ 6382 h 16192"/>
                    <a:gd name="connsiteX3" fmla="*/ 8668 w 16764"/>
                    <a:gd name="connsiteY3" fmla="*/ 0 h 16192"/>
                    <a:gd name="connsiteX4" fmla="*/ 6477 w 16764"/>
                    <a:gd name="connsiteY4" fmla="*/ 6191 h 16192"/>
                    <a:gd name="connsiteX5" fmla="*/ 0 w 16764"/>
                    <a:gd name="connsiteY5" fmla="*/ 5715 h 16192"/>
                    <a:gd name="connsiteX6" fmla="*/ 5144 w 16764"/>
                    <a:gd name="connsiteY6" fmla="*/ 9620 h 16192"/>
                    <a:gd name="connsiteX7" fmla="*/ 2762 w 16764"/>
                    <a:gd name="connsiteY7" fmla="*/ 15716 h 16192"/>
                    <a:gd name="connsiteX8" fmla="*/ 8096 w 16764"/>
                    <a:gd name="connsiteY8" fmla="*/ 12002 h 16192"/>
                    <a:gd name="connsiteX9" fmla="*/ 13049 w 16764"/>
                    <a:gd name="connsiteY9" fmla="*/ 16192 h 16192"/>
                    <a:gd name="connsiteX10" fmla="*/ 11144 w 16764"/>
                    <a:gd name="connsiteY10" fmla="*/ 9906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764" h="16192">
                      <a:moveTo>
                        <a:pt x="11144" y="9906"/>
                      </a:moveTo>
                      <a:lnTo>
                        <a:pt x="16764" y="6477"/>
                      </a:lnTo>
                      <a:lnTo>
                        <a:pt x="10192" y="6382"/>
                      </a:lnTo>
                      <a:lnTo>
                        <a:pt x="8668" y="0"/>
                      </a:lnTo>
                      <a:lnTo>
                        <a:pt x="6477" y="6191"/>
                      </a:lnTo>
                      <a:lnTo>
                        <a:pt x="0" y="5715"/>
                      </a:lnTo>
                      <a:lnTo>
                        <a:pt x="5144" y="9620"/>
                      </a:lnTo>
                      <a:lnTo>
                        <a:pt x="2762" y="15716"/>
                      </a:lnTo>
                      <a:lnTo>
                        <a:pt x="8096" y="12002"/>
                      </a:lnTo>
                      <a:lnTo>
                        <a:pt x="13049" y="16192"/>
                      </a:lnTo>
                      <a:lnTo>
                        <a:pt x="11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6" name="Freeform: Shape 2175">
                  <a:extLst>
                    <a:ext uri="{FF2B5EF4-FFF2-40B4-BE49-F238E27FC236}">
                      <a16:creationId xmlns:a16="http://schemas.microsoft.com/office/drawing/2014/main" id="{1C607E05-5009-316A-6770-5ADA3E9EFF58}"/>
                    </a:ext>
                  </a:extLst>
                </p:cNvPr>
                <p:cNvSpPr/>
                <p:nvPr/>
              </p:nvSpPr>
              <p:spPr>
                <a:xfrm>
                  <a:off x="10882971" y="1670167"/>
                  <a:ext cx="16287" cy="16859"/>
                </a:xfrm>
                <a:custGeom>
                  <a:avLst/>
                  <a:gdLst>
                    <a:gd name="connsiteX0" fmla="*/ 9906 w 16287"/>
                    <a:gd name="connsiteY0" fmla="*/ 10287 h 16859"/>
                    <a:gd name="connsiteX1" fmla="*/ 16288 w 16287"/>
                    <a:gd name="connsiteY1" fmla="*/ 8668 h 16859"/>
                    <a:gd name="connsiteX2" fmla="*/ 10096 w 16287"/>
                    <a:gd name="connsiteY2" fmla="*/ 6572 h 16859"/>
                    <a:gd name="connsiteX3" fmla="*/ 10573 w 16287"/>
                    <a:gd name="connsiteY3" fmla="*/ 0 h 16859"/>
                    <a:gd name="connsiteX4" fmla="*/ 6572 w 16287"/>
                    <a:gd name="connsiteY4" fmla="*/ 5239 h 16859"/>
                    <a:gd name="connsiteX5" fmla="*/ 476 w 16287"/>
                    <a:gd name="connsiteY5" fmla="*/ 2762 h 16859"/>
                    <a:gd name="connsiteX6" fmla="*/ 4191 w 16287"/>
                    <a:gd name="connsiteY6" fmla="*/ 8191 h 16859"/>
                    <a:gd name="connsiteX7" fmla="*/ 0 w 16287"/>
                    <a:gd name="connsiteY7" fmla="*/ 13144 h 16859"/>
                    <a:gd name="connsiteX8" fmla="*/ 6287 w 16287"/>
                    <a:gd name="connsiteY8" fmla="*/ 11239 h 16859"/>
                    <a:gd name="connsiteX9" fmla="*/ 9811 w 16287"/>
                    <a:gd name="connsiteY9" fmla="*/ 16859 h 16859"/>
                    <a:gd name="connsiteX10" fmla="*/ 9906 w 16287"/>
                    <a:gd name="connsiteY10" fmla="*/ 10287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6859">
                      <a:moveTo>
                        <a:pt x="9906" y="10287"/>
                      </a:moveTo>
                      <a:lnTo>
                        <a:pt x="16288" y="8668"/>
                      </a:lnTo>
                      <a:lnTo>
                        <a:pt x="10096" y="6572"/>
                      </a:lnTo>
                      <a:lnTo>
                        <a:pt x="10573" y="0"/>
                      </a:lnTo>
                      <a:lnTo>
                        <a:pt x="6572" y="5239"/>
                      </a:lnTo>
                      <a:lnTo>
                        <a:pt x="476" y="2762"/>
                      </a:lnTo>
                      <a:lnTo>
                        <a:pt x="4191" y="8191"/>
                      </a:lnTo>
                      <a:lnTo>
                        <a:pt x="0" y="13144"/>
                      </a:lnTo>
                      <a:lnTo>
                        <a:pt x="6287" y="11239"/>
                      </a:lnTo>
                      <a:lnTo>
                        <a:pt x="9811" y="16859"/>
                      </a:lnTo>
                      <a:lnTo>
                        <a:pt x="9906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7" name="Freeform: Shape 2176">
                  <a:extLst>
                    <a:ext uri="{FF2B5EF4-FFF2-40B4-BE49-F238E27FC236}">
                      <a16:creationId xmlns:a16="http://schemas.microsoft.com/office/drawing/2014/main" id="{010C6A91-119C-79C8-914C-197810F5D410}"/>
                    </a:ext>
                  </a:extLst>
                </p:cNvPr>
                <p:cNvSpPr/>
                <p:nvPr/>
              </p:nvSpPr>
              <p:spPr>
                <a:xfrm>
                  <a:off x="10869160" y="1960489"/>
                  <a:ext cx="17049" cy="16478"/>
                </a:xfrm>
                <a:custGeom>
                  <a:avLst/>
                  <a:gdLst>
                    <a:gd name="connsiteX0" fmla="*/ 10478 w 17049"/>
                    <a:gd name="connsiteY0" fmla="*/ 10192 h 16478"/>
                    <a:gd name="connsiteX1" fmla="*/ 17050 w 17049"/>
                    <a:gd name="connsiteY1" fmla="*/ 10668 h 16478"/>
                    <a:gd name="connsiteX2" fmla="*/ 11811 w 17049"/>
                    <a:gd name="connsiteY2" fmla="*/ 6668 h 16478"/>
                    <a:gd name="connsiteX3" fmla="*/ 14288 w 17049"/>
                    <a:gd name="connsiteY3" fmla="*/ 476 h 16478"/>
                    <a:gd name="connsiteX4" fmla="*/ 8858 w 17049"/>
                    <a:gd name="connsiteY4" fmla="*/ 4286 h 16478"/>
                    <a:gd name="connsiteX5" fmla="*/ 3715 w 17049"/>
                    <a:gd name="connsiteY5" fmla="*/ 0 h 16478"/>
                    <a:gd name="connsiteX6" fmla="*/ 5715 w 17049"/>
                    <a:gd name="connsiteY6" fmla="*/ 6382 h 16478"/>
                    <a:gd name="connsiteX7" fmla="*/ 0 w 17049"/>
                    <a:gd name="connsiteY7" fmla="*/ 9906 h 16478"/>
                    <a:gd name="connsiteX8" fmla="*/ 6667 w 17049"/>
                    <a:gd name="connsiteY8" fmla="*/ 10001 h 16478"/>
                    <a:gd name="connsiteX9" fmla="*/ 8287 w 17049"/>
                    <a:gd name="connsiteY9" fmla="*/ 16478 h 16478"/>
                    <a:gd name="connsiteX10" fmla="*/ 10478 w 17049"/>
                    <a:gd name="connsiteY10" fmla="*/ 10192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049" h="16478">
                      <a:moveTo>
                        <a:pt x="10478" y="10192"/>
                      </a:moveTo>
                      <a:lnTo>
                        <a:pt x="17050" y="10668"/>
                      </a:lnTo>
                      <a:lnTo>
                        <a:pt x="11811" y="6668"/>
                      </a:lnTo>
                      <a:lnTo>
                        <a:pt x="14288" y="476"/>
                      </a:lnTo>
                      <a:lnTo>
                        <a:pt x="8858" y="4286"/>
                      </a:lnTo>
                      <a:lnTo>
                        <a:pt x="3715" y="0"/>
                      </a:lnTo>
                      <a:lnTo>
                        <a:pt x="5715" y="6382"/>
                      </a:lnTo>
                      <a:lnTo>
                        <a:pt x="0" y="9906"/>
                      </a:lnTo>
                      <a:lnTo>
                        <a:pt x="6667" y="10001"/>
                      </a:lnTo>
                      <a:lnTo>
                        <a:pt x="8287" y="16478"/>
                      </a:lnTo>
                      <a:lnTo>
                        <a:pt x="10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8" name="Freeform: Shape 2177">
                  <a:extLst>
                    <a:ext uri="{FF2B5EF4-FFF2-40B4-BE49-F238E27FC236}">
                      <a16:creationId xmlns:a16="http://schemas.microsoft.com/office/drawing/2014/main" id="{346564F0-B85F-146E-2984-A5B1CD738FE2}"/>
                    </a:ext>
                  </a:extLst>
                </p:cNvPr>
                <p:cNvSpPr/>
                <p:nvPr/>
              </p:nvSpPr>
              <p:spPr>
                <a:xfrm>
                  <a:off x="10810390" y="1736271"/>
                  <a:ext cx="16668" cy="17240"/>
                </a:xfrm>
                <a:custGeom>
                  <a:avLst/>
                  <a:gdLst>
                    <a:gd name="connsiteX0" fmla="*/ 9906 w 16668"/>
                    <a:gd name="connsiteY0" fmla="*/ 11906 h 17240"/>
                    <a:gd name="connsiteX1" fmla="*/ 16193 w 16668"/>
                    <a:gd name="connsiteY1" fmla="*/ 14478 h 17240"/>
                    <a:gd name="connsiteX2" fmla="*/ 12383 w 16668"/>
                    <a:gd name="connsiteY2" fmla="*/ 8953 h 17240"/>
                    <a:gd name="connsiteX3" fmla="*/ 16669 w 16668"/>
                    <a:gd name="connsiteY3" fmla="*/ 3810 h 17240"/>
                    <a:gd name="connsiteX4" fmla="*/ 10287 w 16668"/>
                    <a:gd name="connsiteY4" fmla="*/ 5715 h 17240"/>
                    <a:gd name="connsiteX5" fmla="*/ 6668 w 16668"/>
                    <a:gd name="connsiteY5" fmla="*/ 0 h 17240"/>
                    <a:gd name="connsiteX6" fmla="*/ 6572 w 16668"/>
                    <a:gd name="connsiteY6" fmla="*/ 6763 h 17240"/>
                    <a:gd name="connsiteX7" fmla="*/ 0 w 16668"/>
                    <a:gd name="connsiteY7" fmla="*/ 8382 h 17240"/>
                    <a:gd name="connsiteX8" fmla="*/ 6382 w 16668"/>
                    <a:gd name="connsiteY8" fmla="*/ 10573 h 17240"/>
                    <a:gd name="connsiteX9" fmla="*/ 5905 w 16668"/>
                    <a:gd name="connsiteY9" fmla="*/ 17240 h 17240"/>
                    <a:gd name="connsiteX10" fmla="*/ 9906 w 16668"/>
                    <a:gd name="connsiteY10" fmla="*/ 11906 h 1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7240">
                      <a:moveTo>
                        <a:pt x="9906" y="11906"/>
                      </a:moveTo>
                      <a:lnTo>
                        <a:pt x="16193" y="14478"/>
                      </a:lnTo>
                      <a:lnTo>
                        <a:pt x="12383" y="8953"/>
                      </a:lnTo>
                      <a:lnTo>
                        <a:pt x="16669" y="3810"/>
                      </a:lnTo>
                      <a:lnTo>
                        <a:pt x="10287" y="5715"/>
                      </a:lnTo>
                      <a:lnTo>
                        <a:pt x="6668" y="0"/>
                      </a:lnTo>
                      <a:lnTo>
                        <a:pt x="6572" y="6763"/>
                      </a:lnTo>
                      <a:lnTo>
                        <a:pt x="0" y="8382"/>
                      </a:lnTo>
                      <a:lnTo>
                        <a:pt x="6382" y="10573"/>
                      </a:lnTo>
                      <a:lnTo>
                        <a:pt x="5905" y="17240"/>
                      </a:lnTo>
                      <a:lnTo>
                        <a:pt x="9906" y="11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79" name="Freeform: Shape 2178">
                  <a:extLst>
                    <a:ext uri="{FF2B5EF4-FFF2-40B4-BE49-F238E27FC236}">
                      <a16:creationId xmlns:a16="http://schemas.microsoft.com/office/drawing/2014/main" id="{3149CB3E-5611-094F-8444-280B5F020C02}"/>
                    </a:ext>
                  </a:extLst>
                </p:cNvPr>
                <p:cNvSpPr/>
                <p:nvPr/>
              </p:nvSpPr>
              <p:spPr>
                <a:xfrm>
                  <a:off x="10743334" y="1589395"/>
                  <a:ext cx="17430" cy="16859"/>
                </a:xfrm>
                <a:custGeom>
                  <a:avLst/>
                  <a:gdLst>
                    <a:gd name="connsiteX0" fmla="*/ 8477 w 17430"/>
                    <a:gd name="connsiteY0" fmla="*/ 12478 h 16859"/>
                    <a:gd name="connsiteX1" fmla="*/ 13621 w 17430"/>
                    <a:gd name="connsiteY1" fmla="*/ 16859 h 16859"/>
                    <a:gd name="connsiteX2" fmla="*/ 11716 w 17430"/>
                    <a:gd name="connsiteY2" fmla="*/ 10382 h 16859"/>
                    <a:gd name="connsiteX3" fmla="*/ 17431 w 17430"/>
                    <a:gd name="connsiteY3" fmla="*/ 6763 h 16859"/>
                    <a:gd name="connsiteX4" fmla="*/ 10668 w 17430"/>
                    <a:gd name="connsiteY4" fmla="*/ 6668 h 16859"/>
                    <a:gd name="connsiteX5" fmla="*/ 9049 w 17430"/>
                    <a:gd name="connsiteY5" fmla="*/ 0 h 16859"/>
                    <a:gd name="connsiteX6" fmla="*/ 6858 w 17430"/>
                    <a:gd name="connsiteY6" fmla="*/ 6477 h 16859"/>
                    <a:gd name="connsiteX7" fmla="*/ 0 w 17430"/>
                    <a:gd name="connsiteY7" fmla="*/ 6001 h 16859"/>
                    <a:gd name="connsiteX8" fmla="*/ 5429 w 17430"/>
                    <a:gd name="connsiteY8" fmla="*/ 10097 h 16859"/>
                    <a:gd name="connsiteX9" fmla="*/ 2858 w 17430"/>
                    <a:gd name="connsiteY9" fmla="*/ 16383 h 16859"/>
                    <a:gd name="connsiteX10" fmla="*/ 8477 w 17430"/>
                    <a:gd name="connsiteY10" fmla="*/ 12478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430" h="16859">
                      <a:moveTo>
                        <a:pt x="8477" y="12478"/>
                      </a:moveTo>
                      <a:lnTo>
                        <a:pt x="13621" y="16859"/>
                      </a:lnTo>
                      <a:lnTo>
                        <a:pt x="11716" y="10382"/>
                      </a:lnTo>
                      <a:lnTo>
                        <a:pt x="17431" y="6763"/>
                      </a:lnTo>
                      <a:lnTo>
                        <a:pt x="10668" y="6668"/>
                      </a:lnTo>
                      <a:lnTo>
                        <a:pt x="9049" y="0"/>
                      </a:lnTo>
                      <a:lnTo>
                        <a:pt x="6858" y="6477"/>
                      </a:lnTo>
                      <a:lnTo>
                        <a:pt x="0" y="6001"/>
                      </a:lnTo>
                      <a:lnTo>
                        <a:pt x="5429" y="10097"/>
                      </a:lnTo>
                      <a:lnTo>
                        <a:pt x="2858" y="16383"/>
                      </a:lnTo>
                      <a:lnTo>
                        <a:pt x="8477" y="12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0" name="Freeform: Shape 2179">
                  <a:extLst>
                    <a:ext uri="{FF2B5EF4-FFF2-40B4-BE49-F238E27FC236}">
                      <a16:creationId xmlns:a16="http://schemas.microsoft.com/office/drawing/2014/main" id="{53AEFB0B-37BD-8B49-4F90-0CB53EB6CA6C}"/>
                    </a:ext>
                  </a:extLst>
                </p:cNvPr>
                <p:cNvSpPr/>
                <p:nvPr/>
              </p:nvSpPr>
              <p:spPr>
                <a:xfrm>
                  <a:off x="10812295" y="1957155"/>
                  <a:ext cx="16954" cy="17526"/>
                </a:xfrm>
                <a:custGeom>
                  <a:avLst/>
                  <a:gdLst>
                    <a:gd name="connsiteX0" fmla="*/ 6572 w 16954"/>
                    <a:gd name="connsiteY0" fmla="*/ 11716 h 17526"/>
                    <a:gd name="connsiteX1" fmla="*/ 10192 w 16954"/>
                    <a:gd name="connsiteY1" fmla="*/ 17526 h 17526"/>
                    <a:gd name="connsiteX2" fmla="*/ 10287 w 16954"/>
                    <a:gd name="connsiteY2" fmla="*/ 10668 h 17526"/>
                    <a:gd name="connsiteX3" fmla="*/ 16954 w 16954"/>
                    <a:gd name="connsiteY3" fmla="*/ 9049 h 17526"/>
                    <a:gd name="connsiteX4" fmla="*/ 10478 w 16954"/>
                    <a:gd name="connsiteY4" fmla="*/ 6763 h 17526"/>
                    <a:gd name="connsiteX5" fmla="*/ 10954 w 16954"/>
                    <a:gd name="connsiteY5" fmla="*/ 0 h 17526"/>
                    <a:gd name="connsiteX6" fmla="*/ 6858 w 16954"/>
                    <a:gd name="connsiteY6" fmla="*/ 5429 h 17526"/>
                    <a:gd name="connsiteX7" fmla="*/ 476 w 16954"/>
                    <a:gd name="connsiteY7" fmla="*/ 2858 h 17526"/>
                    <a:gd name="connsiteX8" fmla="*/ 4381 w 16954"/>
                    <a:gd name="connsiteY8" fmla="*/ 8477 h 17526"/>
                    <a:gd name="connsiteX9" fmla="*/ 0 w 16954"/>
                    <a:gd name="connsiteY9" fmla="*/ 13716 h 17526"/>
                    <a:gd name="connsiteX10" fmla="*/ 6572 w 16954"/>
                    <a:gd name="connsiteY10" fmla="*/ 11716 h 1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7526">
                      <a:moveTo>
                        <a:pt x="6572" y="11716"/>
                      </a:moveTo>
                      <a:lnTo>
                        <a:pt x="10192" y="17526"/>
                      </a:lnTo>
                      <a:lnTo>
                        <a:pt x="10287" y="10668"/>
                      </a:lnTo>
                      <a:lnTo>
                        <a:pt x="16954" y="9049"/>
                      </a:lnTo>
                      <a:lnTo>
                        <a:pt x="10478" y="6763"/>
                      </a:lnTo>
                      <a:lnTo>
                        <a:pt x="10954" y="0"/>
                      </a:lnTo>
                      <a:lnTo>
                        <a:pt x="6858" y="5429"/>
                      </a:lnTo>
                      <a:lnTo>
                        <a:pt x="476" y="2858"/>
                      </a:lnTo>
                      <a:lnTo>
                        <a:pt x="4381" y="8477"/>
                      </a:lnTo>
                      <a:lnTo>
                        <a:pt x="0" y="13716"/>
                      </a:lnTo>
                      <a:lnTo>
                        <a:pt x="6572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1" name="Freeform: Shape 2180">
                  <a:extLst>
                    <a:ext uri="{FF2B5EF4-FFF2-40B4-BE49-F238E27FC236}">
                      <a16:creationId xmlns:a16="http://schemas.microsoft.com/office/drawing/2014/main" id="{878FBC77-5BAD-8C8C-2550-1E9E47D1A2E3}"/>
                    </a:ext>
                  </a:extLst>
                </p:cNvPr>
                <p:cNvSpPr/>
                <p:nvPr/>
              </p:nvSpPr>
              <p:spPr>
                <a:xfrm>
                  <a:off x="10712283" y="1644259"/>
                  <a:ext cx="17716" cy="17144"/>
                </a:xfrm>
                <a:custGeom>
                  <a:avLst/>
                  <a:gdLst>
                    <a:gd name="connsiteX0" fmla="*/ 6953 w 17716"/>
                    <a:gd name="connsiteY0" fmla="*/ 10382 h 17144"/>
                    <a:gd name="connsiteX1" fmla="*/ 8572 w 17716"/>
                    <a:gd name="connsiteY1" fmla="*/ 17145 h 17144"/>
                    <a:gd name="connsiteX2" fmla="*/ 10858 w 17716"/>
                    <a:gd name="connsiteY2" fmla="*/ 10573 h 17144"/>
                    <a:gd name="connsiteX3" fmla="*/ 17716 w 17716"/>
                    <a:gd name="connsiteY3" fmla="*/ 11049 h 17144"/>
                    <a:gd name="connsiteX4" fmla="*/ 12287 w 17716"/>
                    <a:gd name="connsiteY4" fmla="*/ 6858 h 17144"/>
                    <a:gd name="connsiteX5" fmla="*/ 14859 w 17716"/>
                    <a:gd name="connsiteY5" fmla="*/ 476 h 17144"/>
                    <a:gd name="connsiteX6" fmla="*/ 9144 w 17716"/>
                    <a:gd name="connsiteY6" fmla="*/ 4381 h 17144"/>
                    <a:gd name="connsiteX7" fmla="*/ 3905 w 17716"/>
                    <a:gd name="connsiteY7" fmla="*/ 0 h 17144"/>
                    <a:gd name="connsiteX8" fmla="*/ 5905 w 17716"/>
                    <a:gd name="connsiteY8" fmla="*/ 6572 h 17144"/>
                    <a:gd name="connsiteX9" fmla="*/ 0 w 17716"/>
                    <a:gd name="connsiteY9" fmla="*/ 10287 h 17144"/>
                    <a:gd name="connsiteX10" fmla="*/ 6953 w 17716"/>
                    <a:gd name="connsiteY10" fmla="*/ 10382 h 17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7144">
                      <a:moveTo>
                        <a:pt x="6953" y="10382"/>
                      </a:moveTo>
                      <a:lnTo>
                        <a:pt x="8572" y="17145"/>
                      </a:lnTo>
                      <a:lnTo>
                        <a:pt x="10858" y="10573"/>
                      </a:lnTo>
                      <a:lnTo>
                        <a:pt x="17716" y="11049"/>
                      </a:lnTo>
                      <a:lnTo>
                        <a:pt x="12287" y="6858"/>
                      </a:lnTo>
                      <a:lnTo>
                        <a:pt x="14859" y="476"/>
                      </a:lnTo>
                      <a:lnTo>
                        <a:pt x="9144" y="4381"/>
                      </a:lnTo>
                      <a:lnTo>
                        <a:pt x="3905" y="0"/>
                      </a:lnTo>
                      <a:lnTo>
                        <a:pt x="5905" y="6572"/>
                      </a:lnTo>
                      <a:lnTo>
                        <a:pt x="0" y="10287"/>
                      </a:lnTo>
                      <a:lnTo>
                        <a:pt x="6953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2" name="Freeform: Shape 2181">
                  <a:extLst>
                    <a:ext uri="{FF2B5EF4-FFF2-40B4-BE49-F238E27FC236}">
                      <a16:creationId xmlns:a16="http://schemas.microsoft.com/office/drawing/2014/main" id="{E54A3DC7-C990-3815-87EA-6C5F4D22C7C3}"/>
                    </a:ext>
                  </a:extLst>
                </p:cNvPr>
                <p:cNvSpPr/>
                <p:nvPr/>
              </p:nvSpPr>
              <p:spPr>
                <a:xfrm>
                  <a:off x="10697328" y="1688931"/>
                  <a:ext cx="17335" cy="18002"/>
                </a:xfrm>
                <a:custGeom>
                  <a:avLst/>
                  <a:gdLst>
                    <a:gd name="connsiteX0" fmla="*/ 6668 w 17335"/>
                    <a:gd name="connsiteY0" fmla="*/ 11049 h 18002"/>
                    <a:gd name="connsiteX1" fmla="*/ 6191 w 17335"/>
                    <a:gd name="connsiteY1" fmla="*/ 18002 h 18002"/>
                    <a:gd name="connsiteX2" fmla="*/ 10382 w 17335"/>
                    <a:gd name="connsiteY2" fmla="*/ 12382 h 18002"/>
                    <a:gd name="connsiteX3" fmla="*/ 16859 w 17335"/>
                    <a:gd name="connsiteY3" fmla="*/ 15050 h 18002"/>
                    <a:gd name="connsiteX4" fmla="*/ 12859 w 17335"/>
                    <a:gd name="connsiteY4" fmla="*/ 9334 h 18002"/>
                    <a:gd name="connsiteX5" fmla="*/ 17336 w 17335"/>
                    <a:gd name="connsiteY5" fmla="*/ 3905 h 18002"/>
                    <a:gd name="connsiteX6" fmla="*/ 10668 w 17335"/>
                    <a:gd name="connsiteY6" fmla="*/ 6001 h 18002"/>
                    <a:gd name="connsiteX7" fmla="*/ 6953 w 17335"/>
                    <a:gd name="connsiteY7" fmla="*/ 0 h 18002"/>
                    <a:gd name="connsiteX8" fmla="*/ 6858 w 17335"/>
                    <a:gd name="connsiteY8" fmla="*/ 7049 h 18002"/>
                    <a:gd name="connsiteX9" fmla="*/ 0 w 17335"/>
                    <a:gd name="connsiteY9" fmla="*/ 8668 h 18002"/>
                    <a:gd name="connsiteX10" fmla="*/ 6668 w 17335"/>
                    <a:gd name="connsiteY10" fmla="*/ 11049 h 1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35" h="18002">
                      <a:moveTo>
                        <a:pt x="6668" y="11049"/>
                      </a:moveTo>
                      <a:lnTo>
                        <a:pt x="6191" y="18002"/>
                      </a:lnTo>
                      <a:lnTo>
                        <a:pt x="10382" y="12382"/>
                      </a:lnTo>
                      <a:lnTo>
                        <a:pt x="16859" y="15050"/>
                      </a:lnTo>
                      <a:lnTo>
                        <a:pt x="12859" y="9334"/>
                      </a:lnTo>
                      <a:lnTo>
                        <a:pt x="17336" y="3905"/>
                      </a:lnTo>
                      <a:lnTo>
                        <a:pt x="10668" y="6001"/>
                      </a:lnTo>
                      <a:lnTo>
                        <a:pt x="6953" y="0"/>
                      </a:lnTo>
                      <a:lnTo>
                        <a:pt x="6858" y="7049"/>
                      </a:lnTo>
                      <a:lnTo>
                        <a:pt x="0" y="8668"/>
                      </a:lnTo>
                      <a:lnTo>
                        <a:pt x="6668" y="11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3" name="Freeform: Shape 2182">
                  <a:extLst>
                    <a:ext uri="{FF2B5EF4-FFF2-40B4-BE49-F238E27FC236}">
                      <a16:creationId xmlns:a16="http://schemas.microsoft.com/office/drawing/2014/main" id="{7BB86BAC-A4AB-3660-55BB-6232E36F3069}"/>
                    </a:ext>
                  </a:extLst>
                </p:cNvPr>
                <p:cNvSpPr/>
                <p:nvPr/>
              </p:nvSpPr>
              <p:spPr>
                <a:xfrm>
                  <a:off x="10750097" y="1918388"/>
                  <a:ext cx="18192" cy="17526"/>
                </a:xfrm>
                <a:custGeom>
                  <a:avLst/>
                  <a:gdLst>
                    <a:gd name="connsiteX0" fmla="*/ 5620 w 18192"/>
                    <a:gd name="connsiteY0" fmla="*/ 10477 h 17526"/>
                    <a:gd name="connsiteX1" fmla="*/ 2953 w 18192"/>
                    <a:gd name="connsiteY1" fmla="*/ 16954 h 17526"/>
                    <a:gd name="connsiteX2" fmla="*/ 8763 w 18192"/>
                    <a:gd name="connsiteY2" fmla="*/ 12954 h 17526"/>
                    <a:gd name="connsiteX3" fmla="*/ 14192 w 18192"/>
                    <a:gd name="connsiteY3" fmla="*/ 17526 h 17526"/>
                    <a:gd name="connsiteX4" fmla="*/ 12192 w 18192"/>
                    <a:gd name="connsiteY4" fmla="*/ 10763 h 17526"/>
                    <a:gd name="connsiteX5" fmla="*/ 18193 w 18192"/>
                    <a:gd name="connsiteY5" fmla="*/ 7048 h 17526"/>
                    <a:gd name="connsiteX6" fmla="*/ 11049 w 18192"/>
                    <a:gd name="connsiteY6" fmla="*/ 6858 h 17526"/>
                    <a:gd name="connsiteX7" fmla="*/ 9430 w 18192"/>
                    <a:gd name="connsiteY7" fmla="*/ 0 h 17526"/>
                    <a:gd name="connsiteX8" fmla="*/ 7048 w 18192"/>
                    <a:gd name="connsiteY8" fmla="*/ 6667 h 17526"/>
                    <a:gd name="connsiteX9" fmla="*/ 0 w 18192"/>
                    <a:gd name="connsiteY9" fmla="*/ 6191 h 17526"/>
                    <a:gd name="connsiteX10" fmla="*/ 5620 w 18192"/>
                    <a:gd name="connsiteY10" fmla="*/ 10477 h 1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192" h="17526">
                      <a:moveTo>
                        <a:pt x="5620" y="10477"/>
                      </a:moveTo>
                      <a:lnTo>
                        <a:pt x="2953" y="16954"/>
                      </a:lnTo>
                      <a:lnTo>
                        <a:pt x="8763" y="12954"/>
                      </a:lnTo>
                      <a:lnTo>
                        <a:pt x="14192" y="17526"/>
                      </a:lnTo>
                      <a:lnTo>
                        <a:pt x="12192" y="10763"/>
                      </a:lnTo>
                      <a:lnTo>
                        <a:pt x="18193" y="7048"/>
                      </a:lnTo>
                      <a:lnTo>
                        <a:pt x="11049" y="6858"/>
                      </a:lnTo>
                      <a:lnTo>
                        <a:pt x="9430" y="0"/>
                      </a:lnTo>
                      <a:lnTo>
                        <a:pt x="7048" y="6667"/>
                      </a:lnTo>
                      <a:lnTo>
                        <a:pt x="0" y="6191"/>
                      </a:lnTo>
                      <a:lnTo>
                        <a:pt x="5620" y="10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4" name="Freeform: Shape 2183">
                  <a:extLst>
                    <a:ext uri="{FF2B5EF4-FFF2-40B4-BE49-F238E27FC236}">
                      <a16:creationId xmlns:a16="http://schemas.microsoft.com/office/drawing/2014/main" id="{B999F06B-3DF1-63F9-534B-B455BFCB8C4B}"/>
                    </a:ext>
                  </a:extLst>
                </p:cNvPr>
                <p:cNvSpPr/>
                <p:nvPr/>
              </p:nvSpPr>
              <p:spPr>
                <a:xfrm>
                  <a:off x="10711140" y="1965156"/>
                  <a:ext cx="17716" cy="18287"/>
                </a:xfrm>
                <a:custGeom>
                  <a:avLst/>
                  <a:gdLst>
                    <a:gd name="connsiteX0" fmla="*/ 4572 w 17716"/>
                    <a:gd name="connsiteY0" fmla="*/ 8858 h 18287"/>
                    <a:gd name="connsiteX1" fmla="*/ 0 w 17716"/>
                    <a:gd name="connsiteY1" fmla="*/ 14288 h 18287"/>
                    <a:gd name="connsiteX2" fmla="*/ 6858 w 17716"/>
                    <a:gd name="connsiteY2" fmla="*/ 12287 h 18287"/>
                    <a:gd name="connsiteX3" fmla="*/ 10573 w 17716"/>
                    <a:gd name="connsiteY3" fmla="*/ 18288 h 18287"/>
                    <a:gd name="connsiteX4" fmla="*/ 10763 w 17716"/>
                    <a:gd name="connsiteY4" fmla="*/ 11144 h 18287"/>
                    <a:gd name="connsiteX5" fmla="*/ 17716 w 17716"/>
                    <a:gd name="connsiteY5" fmla="*/ 9430 h 18287"/>
                    <a:gd name="connsiteX6" fmla="*/ 10954 w 17716"/>
                    <a:gd name="connsiteY6" fmla="*/ 7144 h 18287"/>
                    <a:gd name="connsiteX7" fmla="*/ 11430 w 17716"/>
                    <a:gd name="connsiteY7" fmla="*/ 0 h 18287"/>
                    <a:gd name="connsiteX8" fmla="*/ 7144 w 17716"/>
                    <a:gd name="connsiteY8" fmla="*/ 5715 h 18287"/>
                    <a:gd name="connsiteX9" fmla="*/ 476 w 17716"/>
                    <a:gd name="connsiteY9" fmla="*/ 2953 h 18287"/>
                    <a:gd name="connsiteX10" fmla="*/ 4572 w 17716"/>
                    <a:gd name="connsiteY10" fmla="*/ 8858 h 18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8287">
                      <a:moveTo>
                        <a:pt x="4572" y="8858"/>
                      </a:moveTo>
                      <a:lnTo>
                        <a:pt x="0" y="14288"/>
                      </a:lnTo>
                      <a:lnTo>
                        <a:pt x="6858" y="12287"/>
                      </a:lnTo>
                      <a:lnTo>
                        <a:pt x="10573" y="18288"/>
                      </a:lnTo>
                      <a:lnTo>
                        <a:pt x="10763" y="11144"/>
                      </a:lnTo>
                      <a:lnTo>
                        <a:pt x="17716" y="9430"/>
                      </a:lnTo>
                      <a:lnTo>
                        <a:pt x="10954" y="7144"/>
                      </a:lnTo>
                      <a:lnTo>
                        <a:pt x="11430" y="0"/>
                      </a:lnTo>
                      <a:lnTo>
                        <a:pt x="7144" y="5715"/>
                      </a:lnTo>
                      <a:lnTo>
                        <a:pt x="476" y="2953"/>
                      </a:lnTo>
                      <a:lnTo>
                        <a:pt x="4572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5" name="Freeform: Shape 2184">
                  <a:extLst>
                    <a:ext uri="{FF2B5EF4-FFF2-40B4-BE49-F238E27FC236}">
                      <a16:creationId xmlns:a16="http://schemas.microsoft.com/office/drawing/2014/main" id="{EA2B9CC4-6B05-95C2-14A7-464AC9785BF7}"/>
                    </a:ext>
                  </a:extLst>
                </p:cNvPr>
                <p:cNvSpPr/>
                <p:nvPr/>
              </p:nvSpPr>
              <p:spPr>
                <a:xfrm>
                  <a:off x="10659038" y="1958774"/>
                  <a:ext cx="18478" cy="17811"/>
                </a:xfrm>
                <a:custGeom>
                  <a:avLst/>
                  <a:gdLst>
                    <a:gd name="connsiteX0" fmla="*/ 6096 w 18478"/>
                    <a:gd name="connsiteY0" fmla="*/ 6953 h 17811"/>
                    <a:gd name="connsiteX1" fmla="*/ 0 w 18478"/>
                    <a:gd name="connsiteY1" fmla="*/ 10763 h 17811"/>
                    <a:gd name="connsiteX2" fmla="*/ 7239 w 18478"/>
                    <a:gd name="connsiteY2" fmla="*/ 10858 h 17811"/>
                    <a:gd name="connsiteX3" fmla="*/ 8954 w 18478"/>
                    <a:gd name="connsiteY3" fmla="*/ 17812 h 17811"/>
                    <a:gd name="connsiteX4" fmla="*/ 11335 w 18478"/>
                    <a:gd name="connsiteY4" fmla="*/ 11049 h 17811"/>
                    <a:gd name="connsiteX5" fmla="*/ 18479 w 18478"/>
                    <a:gd name="connsiteY5" fmla="*/ 11621 h 17811"/>
                    <a:gd name="connsiteX6" fmla="*/ 12763 w 18478"/>
                    <a:gd name="connsiteY6" fmla="*/ 7239 h 17811"/>
                    <a:gd name="connsiteX7" fmla="*/ 15430 w 18478"/>
                    <a:gd name="connsiteY7" fmla="*/ 572 h 17811"/>
                    <a:gd name="connsiteX8" fmla="*/ 9525 w 18478"/>
                    <a:gd name="connsiteY8" fmla="*/ 4667 h 17811"/>
                    <a:gd name="connsiteX9" fmla="*/ 4096 w 18478"/>
                    <a:gd name="connsiteY9" fmla="*/ 0 h 17811"/>
                    <a:gd name="connsiteX10" fmla="*/ 6096 w 18478"/>
                    <a:gd name="connsiteY10" fmla="*/ 6953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478" h="17811">
                      <a:moveTo>
                        <a:pt x="6096" y="6953"/>
                      </a:moveTo>
                      <a:lnTo>
                        <a:pt x="0" y="10763"/>
                      </a:lnTo>
                      <a:lnTo>
                        <a:pt x="7239" y="10858"/>
                      </a:lnTo>
                      <a:lnTo>
                        <a:pt x="8954" y="17812"/>
                      </a:lnTo>
                      <a:lnTo>
                        <a:pt x="11335" y="11049"/>
                      </a:lnTo>
                      <a:lnTo>
                        <a:pt x="18479" y="11621"/>
                      </a:lnTo>
                      <a:lnTo>
                        <a:pt x="12763" y="7239"/>
                      </a:lnTo>
                      <a:lnTo>
                        <a:pt x="15430" y="572"/>
                      </a:lnTo>
                      <a:lnTo>
                        <a:pt x="9525" y="4667"/>
                      </a:lnTo>
                      <a:lnTo>
                        <a:pt x="4096" y="0"/>
                      </a:lnTo>
                      <a:lnTo>
                        <a:pt x="6096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6" name="Freeform: Shape 2185">
                  <a:extLst>
                    <a:ext uri="{FF2B5EF4-FFF2-40B4-BE49-F238E27FC236}">
                      <a16:creationId xmlns:a16="http://schemas.microsoft.com/office/drawing/2014/main" id="{AB95A887-6502-D642-14B3-97D51E396AC3}"/>
                    </a:ext>
                  </a:extLst>
                </p:cNvPr>
                <p:cNvSpPr/>
                <p:nvPr/>
              </p:nvSpPr>
              <p:spPr>
                <a:xfrm>
                  <a:off x="10698376" y="2191851"/>
                  <a:ext cx="18097" cy="18668"/>
                </a:xfrm>
                <a:custGeom>
                  <a:avLst/>
                  <a:gdLst>
                    <a:gd name="connsiteX0" fmla="*/ 7144 w 18097"/>
                    <a:gd name="connsiteY0" fmla="*/ 7239 h 18668"/>
                    <a:gd name="connsiteX1" fmla="*/ 0 w 18097"/>
                    <a:gd name="connsiteY1" fmla="*/ 8954 h 18668"/>
                    <a:gd name="connsiteX2" fmla="*/ 6953 w 18097"/>
                    <a:gd name="connsiteY2" fmla="*/ 11430 h 18668"/>
                    <a:gd name="connsiteX3" fmla="*/ 6382 w 18097"/>
                    <a:gd name="connsiteY3" fmla="*/ 18669 h 18668"/>
                    <a:gd name="connsiteX4" fmla="*/ 10763 w 18097"/>
                    <a:gd name="connsiteY4" fmla="*/ 12859 h 18668"/>
                    <a:gd name="connsiteX5" fmla="*/ 17526 w 18097"/>
                    <a:gd name="connsiteY5" fmla="*/ 15621 h 18668"/>
                    <a:gd name="connsiteX6" fmla="*/ 13430 w 18097"/>
                    <a:gd name="connsiteY6" fmla="*/ 9620 h 18668"/>
                    <a:gd name="connsiteX7" fmla="*/ 18097 w 18097"/>
                    <a:gd name="connsiteY7" fmla="*/ 4096 h 18668"/>
                    <a:gd name="connsiteX8" fmla="*/ 11144 w 18097"/>
                    <a:gd name="connsiteY8" fmla="*/ 6191 h 18668"/>
                    <a:gd name="connsiteX9" fmla="*/ 7239 w 18097"/>
                    <a:gd name="connsiteY9" fmla="*/ 0 h 18668"/>
                    <a:gd name="connsiteX10" fmla="*/ 7144 w 18097"/>
                    <a:gd name="connsiteY10" fmla="*/ 7239 h 18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7" h="18668">
                      <a:moveTo>
                        <a:pt x="7144" y="7239"/>
                      </a:moveTo>
                      <a:lnTo>
                        <a:pt x="0" y="8954"/>
                      </a:lnTo>
                      <a:lnTo>
                        <a:pt x="6953" y="11430"/>
                      </a:lnTo>
                      <a:lnTo>
                        <a:pt x="6382" y="18669"/>
                      </a:lnTo>
                      <a:lnTo>
                        <a:pt x="10763" y="12859"/>
                      </a:lnTo>
                      <a:lnTo>
                        <a:pt x="17526" y="15621"/>
                      </a:lnTo>
                      <a:lnTo>
                        <a:pt x="13430" y="9620"/>
                      </a:lnTo>
                      <a:lnTo>
                        <a:pt x="18097" y="4096"/>
                      </a:lnTo>
                      <a:lnTo>
                        <a:pt x="11144" y="6191"/>
                      </a:lnTo>
                      <a:lnTo>
                        <a:pt x="7239" y="0"/>
                      </a:lnTo>
                      <a:lnTo>
                        <a:pt x="7144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7" name="Freeform: Shape 2186">
                  <a:extLst>
                    <a:ext uri="{FF2B5EF4-FFF2-40B4-BE49-F238E27FC236}">
                      <a16:creationId xmlns:a16="http://schemas.microsoft.com/office/drawing/2014/main" id="{515843C7-3CB5-2583-8A56-C49A7586A9D0}"/>
                    </a:ext>
                  </a:extLst>
                </p:cNvPr>
                <p:cNvSpPr/>
                <p:nvPr/>
              </p:nvSpPr>
              <p:spPr>
                <a:xfrm>
                  <a:off x="10542452" y="1585776"/>
                  <a:ext cx="18859" cy="18192"/>
                </a:xfrm>
                <a:custGeom>
                  <a:avLst/>
                  <a:gdLst>
                    <a:gd name="connsiteX0" fmla="*/ 7334 w 18859"/>
                    <a:gd name="connsiteY0" fmla="*/ 6953 h 18192"/>
                    <a:gd name="connsiteX1" fmla="*/ 0 w 18859"/>
                    <a:gd name="connsiteY1" fmla="*/ 6382 h 18192"/>
                    <a:gd name="connsiteX2" fmla="*/ 5810 w 18859"/>
                    <a:gd name="connsiteY2" fmla="*/ 10858 h 18192"/>
                    <a:gd name="connsiteX3" fmla="*/ 3048 w 18859"/>
                    <a:gd name="connsiteY3" fmla="*/ 17621 h 18192"/>
                    <a:gd name="connsiteX4" fmla="*/ 9144 w 18859"/>
                    <a:gd name="connsiteY4" fmla="*/ 13430 h 18192"/>
                    <a:gd name="connsiteX5" fmla="*/ 14764 w 18859"/>
                    <a:gd name="connsiteY5" fmla="*/ 18193 h 18192"/>
                    <a:gd name="connsiteX6" fmla="*/ 12668 w 18859"/>
                    <a:gd name="connsiteY6" fmla="*/ 11144 h 18192"/>
                    <a:gd name="connsiteX7" fmla="*/ 18860 w 18859"/>
                    <a:gd name="connsiteY7" fmla="*/ 7239 h 18192"/>
                    <a:gd name="connsiteX8" fmla="*/ 11525 w 18859"/>
                    <a:gd name="connsiteY8" fmla="*/ 7144 h 18192"/>
                    <a:gd name="connsiteX9" fmla="*/ 9716 w 18859"/>
                    <a:gd name="connsiteY9" fmla="*/ 0 h 18192"/>
                    <a:gd name="connsiteX10" fmla="*/ 7334 w 18859"/>
                    <a:gd name="connsiteY10" fmla="*/ 6953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59" h="18192">
                      <a:moveTo>
                        <a:pt x="7334" y="6953"/>
                      </a:moveTo>
                      <a:lnTo>
                        <a:pt x="0" y="6382"/>
                      </a:lnTo>
                      <a:lnTo>
                        <a:pt x="5810" y="10858"/>
                      </a:lnTo>
                      <a:lnTo>
                        <a:pt x="3048" y="17621"/>
                      </a:lnTo>
                      <a:lnTo>
                        <a:pt x="9144" y="13430"/>
                      </a:lnTo>
                      <a:lnTo>
                        <a:pt x="14764" y="18193"/>
                      </a:lnTo>
                      <a:lnTo>
                        <a:pt x="12668" y="11144"/>
                      </a:lnTo>
                      <a:lnTo>
                        <a:pt x="18860" y="7239"/>
                      </a:lnTo>
                      <a:lnTo>
                        <a:pt x="11525" y="7144"/>
                      </a:lnTo>
                      <a:lnTo>
                        <a:pt x="9716" y="0"/>
                      </a:lnTo>
                      <a:lnTo>
                        <a:pt x="7334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8" name="Freeform: Shape 2187">
                  <a:extLst>
                    <a:ext uri="{FF2B5EF4-FFF2-40B4-BE49-F238E27FC236}">
                      <a16:creationId xmlns:a16="http://schemas.microsoft.com/office/drawing/2014/main" id="{C6C218C0-B001-B0EE-5CA5-04C68C1D23A2}"/>
                    </a:ext>
                  </a:extLst>
                </p:cNvPr>
                <p:cNvSpPr/>
                <p:nvPr/>
              </p:nvSpPr>
              <p:spPr>
                <a:xfrm>
                  <a:off x="10578742" y="1693027"/>
                  <a:ext cx="18383" cy="19050"/>
                </a:xfrm>
                <a:custGeom>
                  <a:avLst/>
                  <a:gdLst>
                    <a:gd name="connsiteX0" fmla="*/ 7429 w 18383"/>
                    <a:gd name="connsiteY0" fmla="*/ 5905 h 19050"/>
                    <a:gd name="connsiteX1" fmla="*/ 572 w 18383"/>
                    <a:gd name="connsiteY1" fmla="*/ 3143 h 19050"/>
                    <a:gd name="connsiteX2" fmla="*/ 4763 w 18383"/>
                    <a:gd name="connsiteY2" fmla="*/ 9239 h 19050"/>
                    <a:gd name="connsiteX3" fmla="*/ 0 w 18383"/>
                    <a:gd name="connsiteY3" fmla="*/ 14859 h 19050"/>
                    <a:gd name="connsiteX4" fmla="*/ 7144 w 18383"/>
                    <a:gd name="connsiteY4" fmla="*/ 12764 h 19050"/>
                    <a:gd name="connsiteX5" fmla="*/ 11049 w 18383"/>
                    <a:gd name="connsiteY5" fmla="*/ 19050 h 19050"/>
                    <a:gd name="connsiteX6" fmla="*/ 11144 w 18383"/>
                    <a:gd name="connsiteY6" fmla="*/ 11621 h 19050"/>
                    <a:gd name="connsiteX7" fmla="*/ 18383 w 18383"/>
                    <a:gd name="connsiteY7" fmla="*/ 9811 h 19050"/>
                    <a:gd name="connsiteX8" fmla="*/ 11335 w 18383"/>
                    <a:gd name="connsiteY8" fmla="*/ 7429 h 19050"/>
                    <a:gd name="connsiteX9" fmla="*/ 11906 w 18383"/>
                    <a:gd name="connsiteY9" fmla="*/ 0 h 19050"/>
                    <a:gd name="connsiteX10" fmla="*/ 7429 w 18383"/>
                    <a:gd name="connsiteY10" fmla="*/ 5905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9050">
                      <a:moveTo>
                        <a:pt x="7429" y="5905"/>
                      </a:moveTo>
                      <a:lnTo>
                        <a:pt x="572" y="3143"/>
                      </a:lnTo>
                      <a:lnTo>
                        <a:pt x="4763" y="9239"/>
                      </a:lnTo>
                      <a:lnTo>
                        <a:pt x="0" y="14859"/>
                      </a:lnTo>
                      <a:lnTo>
                        <a:pt x="7144" y="12764"/>
                      </a:lnTo>
                      <a:lnTo>
                        <a:pt x="11049" y="19050"/>
                      </a:lnTo>
                      <a:lnTo>
                        <a:pt x="11144" y="11621"/>
                      </a:lnTo>
                      <a:lnTo>
                        <a:pt x="18383" y="9811"/>
                      </a:lnTo>
                      <a:lnTo>
                        <a:pt x="11335" y="7429"/>
                      </a:lnTo>
                      <a:lnTo>
                        <a:pt x="11906" y="0"/>
                      </a:lnTo>
                      <a:lnTo>
                        <a:pt x="7429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9" name="Freeform: Shape 2188">
                  <a:extLst>
                    <a:ext uri="{FF2B5EF4-FFF2-40B4-BE49-F238E27FC236}">
                      <a16:creationId xmlns:a16="http://schemas.microsoft.com/office/drawing/2014/main" id="{6259E5EE-F9A7-678B-F76F-9DBE7904D913}"/>
                    </a:ext>
                  </a:extLst>
                </p:cNvPr>
                <p:cNvSpPr/>
                <p:nvPr/>
              </p:nvSpPr>
              <p:spPr>
                <a:xfrm>
                  <a:off x="10581123" y="2040023"/>
                  <a:ext cx="18764" cy="19430"/>
                </a:xfrm>
                <a:custGeom>
                  <a:avLst/>
                  <a:gdLst>
                    <a:gd name="connsiteX0" fmla="*/ 11525 w 18764"/>
                    <a:gd name="connsiteY0" fmla="*/ 6477 h 19430"/>
                    <a:gd name="connsiteX1" fmla="*/ 7525 w 18764"/>
                    <a:gd name="connsiteY1" fmla="*/ 0 h 19430"/>
                    <a:gd name="connsiteX2" fmla="*/ 7334 w 18764"/>
                    <a:gd name="connsiteY2" fmla="*/ 7620 h 19430"/>
                    <a:gd name="connsiteX3" fmla="*/ 0 w 18764"/>
                    <a:gd name="connsiteY3" fmla="*/ 9430 h 19430"/>
                    <a:gd name="connsiteX4" fmla="*/ 7144 w 18764"/>
                    <a:gd name="connsiteY4" fmla="*/ 11906 h 19430"/>
                    <a:gd name="connsiteX5" fmla="*/ 6572 w 18764"/>
                    <a:gd name="connsiteY5" fmla="*/ 19431 h 19430"/>
                    <a:gd name="connsiteX6" fmla="*/ 11240 w 18764"/>
                    <a:gd name="connsiteY6" fmla="*/ 13430 h 19430"/>
                    <a:gd name="connsiteX7" fmla="*/ 18193 w 18764"/>
                    <a:gd name="connsiteY7" fmla="*/ 16288 h 19430"/>
                    <a:gd name="connsiteX8" fmla="*/ 13907 w 18764"/>
                    <a:gd name="connsiteY8" fmla="*/ 10001 h 19430"/>
                    <a:gd name="connsiteX9" fmla="*/ 18764 w 18764"/>
                    <a:gd name="connsiteY9" fmla="*/ 4286 h 19430"/>
                    <a:gd name="connsiteX10" fmla="*/ 11525 w 18764"/>
                    <a:gd name="connsiteY10" fmla="*/ 6477 h 1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9430">
                      <a:moveTo>
                        <a:pt x="11525" y="6477"/>
                      </a:moveTo>
                      <a:lnTo>
                        <a:pt x="7525" y="0"/>
                      </a:lnTo>
                      <a:lnTo>
                        <a:pt x="7334" y="7620"/>
                      </a:lnTo>
                      <a:lnTo>
                        <a:pt x="0" y="9430"/>
                      </a:lnTo>
                      <a:lnTo>
                        <a:pt x="7144" y="11906"/>
                      </a:lnTo>
                      <a:lnTo>
                        <a:pt x="6572" y="19431"/>
                      </a:lnTo>
                      <a:lnTo>
                        <a:pt x="11240" y="13430"/>
                      </a:lnTo>
                      <a:lnTo>
                        <a:pt x="18193" y="16288"/>
                      </a:lnTo>
                      <a:lnTo>
                        <a:pt x="13907" y="10001"/>
                      </a:lnTo>
                      <a:lnTo>
                        <a:pt x="18764" y="4286"/>
                      </a:lnTo>
                      <a:lnTo>
                        <a:pt x="11525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0" name="Freeform: Shape 2189">
                  <a:extLst>
                    <a:ext uri="{FF2B5EF4-FFF2-40B4-BE49-F238E27FC236}">
                      <a16:creationId xmlns:a16="http://schemas.microsoft.com/office/drawing/2014/main" id="{4895CE4D-CF41-1091-FD96-10D3D74C9CB9}"/>
                    </a:ext>
                  </a:extLst>
                </p:cNvPr>
                <p:cNvSpPr/>
                <p:nvPr/>
              </p:nvSpPr>
              <p:spPr>
                <a:xfrm>
                  <a:off x="10644655" y="2384732"/>
                  <a:ext cx="19621" cy="18954"/>
                </a:xfrm>
                <a:custGeom>
                  <a:avLst/>
                  <a:gdLst>
                    <a:gd name="connsiteX0" fmla="*/ 12002 w 19621"/>
                    <a:gd name="connsiteY0" fmla="*/ 7429 h 18954"/>
                    <a:gd name="connsiteX1" fmla="*/ 10192 w 19621"/>
                    <a:gd name="connsiteY1" fmla="*/ 0 h 18954"/>
                    <a:gd name="connsiteX2" fmla="*/ 7620 w 19621"/>
                    <a:gd name="connsiteY2" fmla="*/ 7239 h 18954"/>
                    <a:gd name="connsiteX3" fmla="*/ 0 w 19621"/>
                    <a:gd name="connsiteY3" fmla="*/ 6668 h 18954"/>
                    <a:gd name="connsiteX4" fmla="*/ 6096 w 19621"/>
                    <a:gd name="connsiteY4" fmla="*/ 11335 h 18954"/>
                    <a:gd name="connsiteX5" fmla="*/ 3238 w 19621"/>
                    <a:gd name="connsiteY5" fmla="*/ 18383 h 18954"/>
                    <a:gd name="connsiteX6" fmla="*/ 9525 w 19621"/>
                    <a:gd name="connsiteY6" fmla="*/ 14002 h 18954"/>
                    <a:gd name="connsiteX7" fmla="*/ 15335 w 19621"/>
                    <a:gd name="connsiteY7" fmla="*/ 18955 h 18954"/>
                    <a:gd name="connsiteX8" fmla="*/ 13145 w 19621"/>
                    <a:gd name="connsiteY8" fmla="*/ 11621 h 18954"/>
                    <a:gd name="connsiteX9" fmla="*/ 19621 w 19621"/>
                    <a:gd name="connsiteY9" fmla="*/ 7620 h 18954"/>
                    <a:gd name="connsiteX10" fmla="*/ 12002 w 19621"/>
                    <a:gd name="connsiteY10" fmla="*/ 7429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621" h="18954">
                      <a:moveTo>
                        <a:pt x="12002" y="7429"/>
                      </a:moveTo>
                      <a:lnTo>
                        <a:pt x="10192" y="0"/>
                      </a:lnTo>
                      <a:lnTo>
                        <a:pt x="7620" y="7239"/>
                      </a:lnTo>
                      <a:lnTo>
                        <a:pt x="0" y="6668"/>
                      </a:lnTo>
                      <a:lnTo>
                        <a:pt x="6096" y="11335"/>
                      </a:lnTo>
                      <a:lnTo>
                        <a:pt x="3238" y="18383"/>
                      </a:lnTo>
                      <a:lnTo>
                        <a:pt x="9525" y="14002"/>
                      </a:lnTo>
                      <a:lnTo>
                        <a:pt x="15335" y="18955"/>
                      </a:lnTo>
                      <a:lnTo>
                        <a:pt x="13145" y="11621"/>
                      </a:lnTo>
                      <a:lnTo>
                        <a:pt x="19621" y="7620"/>
                      </a:lnTo>
                      <a:lnTo>
                        <a:pt x="1200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1" name="Freeform: Shape 2190">
                  <a:extLst>
                    <a:ext uri="{FF2B5EF4-FFF2-40B4-BE49-F238E27FC236}">
                      <a16:creationId xmlns:a16="http://schemas.microsoft.com/office/drawing/2014/main" id="{58BC744A-BCEC-5E26-C61C-9121CC134A02}"/>
                    </a:ext>
                  </a:extLst>
                </p:cNvPr>
                <p:cNvSpPr/>
                <p:nvPr/>
              </p:nvSpPr>
              <p:spPr>
                <a:xfrm>
                  <a:off x="10542357" y="2152227"/>
                  <a:ext cx="19145" cy="19811"/>
                </a:xfrm>
                <a:custGeom>
                  <a:avLst/>
                  <a:gdLst>
                    <a:gd name="connsiteX0" fmla="*/ 11906 w 19145"/>
                    <a:gd name="connsiteY0" fmla="*/ 7715 h 19811"/>
                    <a:gd name="connsiteX1" fmla="*/ 12382 w 19145"/>
                    <a:gd name="connsiteY1" fmla="*/ 0 h 19811"/>
                    <a:gd name="connsiteX2" fmla="*/ 7715 w 19145"/>
                    <a:gd name="connsiteY2" fmla="*/ 6096 h 19811"/>
                    <a:gd name="connsiteX3" fmla="*/ 571 w 19145"/>
                    <a:gd name="connsiteY3" fmla="*/ 3238 h 19811"/>
                    <a:gd name="connsiteX4" fmla="*/ 4953 w 19145"/>
                    <a:gd name="connsiteY4" fmla="*/ 9620 h 19811"/>
                    <a:gd name="connsiteX5" fmla="*/ 0 w 19145"/>
                    <a:gd name="connsiteY5" fmla="*/ 15526 h 19811"/>
                    <a:gd name="connsiteX6" fmla="*/ 7429 w 19145"/>
                    <a:gd name="connsiteY6" fmla="*/ 13240 h 19811"/>
                    <a:gd name="connsiteX7" fmla="*/ 11525 w 19145"/>
                    <a:gd name="connsiteY7" fmla="*/ 19812 h 19811"/>
                    <a:gd name="connsiteX8" fmla="*/ 11621 w 19145"/>
                    <a:gd name="connsiteY8" fmla="*/ 12097 h 19811"/>
                    <a:gd name="connsiteX9" fmla="*/ 19145 w 19145"/>
                    <a:gd name="connsiteY9" fmla="*/ 10287 h 19811"/>
                    <a:gd name="connsiteX10" fmla="*/ 11906 w 19145"/>
                    <a:gd name="connsiteY10" fmla="*/ 7715 h 19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9811">
                      <a:moveTo>
                        <a:pt x="11906" y="7715"/>
                      </a:moveTo>
                      <a:lnTo>
                        <a:pt x="12382" y="0"/>
                      </a:lnTo>
                      <a:lnTo>
                        <a:pt x="7715" y="6096"/>
                      </a:lnTo>
                      <a:lnTo>
                        <a:pt x="571" y="3238"/>
                      </a:lnTo>
                      <a:lnTo>
                        <a:pt x="4953" y="9620"/>
                      </a:lnTo>
                      <a:lnTo>
                        <a:pt x="0" y="15526"/>
                      </a:lnTo>
                      <a:lnTo>
                        <a:pt x="7429" y="13240"/>
                      </a:lnTo>
                      <a:lnTo>
                        <a:pt x="11525" y="19812"/>
                      </a:lnTo>
                      <a:lnTo>
                        <a:pt x="11621" y="12097"/>
                      </a:lnTo>
                      <a:lnTo>
                        <a:pt x="19145" y="10287"/>
                      </a:lnTo>
                      <a:lnTo>
                        <a:pt x="11906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2" name="Freeform: Shape 2191">
                  <a:extLst>
                    <a:ext uri="{FF2B5EF4-FFF2-40B4-BE49-F238E27FC236}">
                      <a16:creationId xmlns:a16="http://schemas.microsoft.com/office/drawing/2014/main" id="{48D6160B-5919-B9DA-FDB3-44F6292A7729}"/>
                    </a:ext>
                  </a:extLst>
                </p:cNvPr>
                <p:cNvSpPr/>
                <p:nvPr/>
              </p:nvSpPr>
              <p:spPr>
                <a:xfrm>
                  <a:off x="10482730" y="1856095"/>
                  <a:ext cx="20002" cy="19335"/>
                </a:xfrm>
                <a:custGeom>
                  <a:avLst/>
                  <a:gdLst>
                    <a:gd name="connsiteX0" fmla="*/ 13811 w 20002"/>
                    <a:gd name="connsiteY0" fmla="*/ 7810 h 19335"/>
                    <a:gd name="connsiteX1" fmla="*/ 16764 w 20002"/>
                    <a:gd name="connsiteY1" fmla="*/ 572 h 19335"/>
                    <a:gd name="connsiteX2" fmla="*/ 10382 w 20002"/>
                    <a:gd name="connsiteY2" fmla="*/ 5048 h 19335"/>
                    <a:gd name="connsiteX3" fmla="*/ 4381 w 20002"/>
                    <a:gd name="connsiteY3" fmla="*/ 0 h 19335"/>
                    <a:gd name="connsiteX4" fmla="*/ 6668 w 20002"/>
                    <a:gd name="connsiteY4" fmla="*/ 7429 h 19335"/>
                    <a:gd name="connsiteX5" fmla="*/ 0 w 20002"/>
                    <a:gd name="connsiteY5" fmla="*/ 11621 h 19335"/>
                    <a:gd name="connsiteX6" fmla="*/ 7811 w 20002"/>
                    <a:gd name="connsiteY6" fmla="*/ 11716 h 19335"/>
                    <a:gd name="connsiteX7" fmla="*/ 9715 w 20002"/>
                    <a:gd name="connsiteY7" fmla="*/ 19336 h 19335"/>
                    <a:gd name="connsiteX8" fmla="*/ 12287 w 20002"/>
                    <a:gd name="connsiteY8" fmla="*/ 12002 h 19335"/>
                    <a:gd name="connsiteX9" fmla="*/ 20003 w 20002"/>
                    <a:gd name="connsiteY9" fmla="*/ 12478 h 19335"/>
                    <a:gd name="connsiteX10" fmla="*/ 13811 w 20002"/>
                    <a:gd name="connsiteY10" fmla="*/ 7810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2" h="19335">
                      <a:moveTo>
                        <a:pt x="13811" y="7810"/>
                      </a:moveTo>
                      <a:lnTo>
                        <a:pt x="16764" y="572"/>
                      </a:lnTo>
                      <a:lnTo>
                        <a:pt x="10382" y="5048"/>
                      </a:lnTo>
                      <a:lnTo>
                        <a:pt x="4381" y="0"/>
                      </a:lnTo>
                      <a:lnTo>
                        <a:pt x="6668" y="7429"/>
                      </a:lnTo>
                      <a:lnTo>
                        <a:pt x="0" y="11621"/>
                      </a:lnTo>
                      <a:lnTo>
                        <a:pt x="7811" y="11716"/>
                      </a:lnTo>
                      <a:lnTo>
                        <a:pt x="9715" y="19336"/>
                      </a:lnTo>
                      <a:lnTo>
                        <a:pt x="12287" y="12002"/>
                      </a:lnTo>
                      <a:lnTo>
                        <a:pt x="20003" y="12478"/>
                      </a:lnTo>
                      <a:lnTo>
                        <a:pt x="1381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3" name="Freeform: Shape 2192">
                  <a:extLst>
                    <a:ext uri="{FF2B5EF4-FFF2-40B4-BE49-F238E27FC236}">
                      <a16:creationId xmlns:a16="http://schemas.microsoft.com/office/drawing/2014/main" id="{B391489F-C8A0-1EA6-684F-20E7A9F036C5}"/>
                    </a:ext>
                  </a:extLst>
                </p:cNvPr>
                <p:cNvSpPr/>
                <p:nvPr/>
              </p:nvSpPr>
              <p:spPr>
                <a:xfrm>
                  <a:off x="10625129" y="2457884"/>
                  <a:ext cx="19526" cy="20288"/>
                </a:xfrm>
                <a:custGeom>
                  <a:avLst/>
                  <a:gdLst>
                    <a:gd name="connsiteX0" fmla="*/ 14478 w 19526"/>
                    <a:gd name="connsiteY0" fmla="*/ 10478 h 20288"/>
                    <a:gd name="connsiteX1" fmla="*/ 19526 w 19526"/>
                    <a:gd name="connsiteY1" fmla="*/ 4477 h 20288"/>
                    <a:gd name="connsiteX2" fmla="*/ 12001 w 19526"/>
                    <a:gd name="connsiteY2" fmla="*/ 6763 h 20288"/>
                    <a:gd name="connsiteX3" fmla="*/ 7810 w 19526"/>
                    <a:gd name="connsiteY3" fmla="*/ 0 h 20288"/>
                    <a:gd name="connsiteX4" fmla="*/ 7620 w 19526"/>
                    <a:gd name="connsiteY4" fmla="*/ 7906 h 20288"/>
                    <a:gd name="connsiteX5" fmla="*/ 0 w 19526"/>
                    <a:gd name="connsiteY5" fmla="*/ 9811 h 20288"/>
                    <a:gd name="connsiteX6" fmla="*/ 7429 w 19526"/>
                    <a:gd name="connsiteY6" fmla="*/ 12383 h 20288"/>
                    <a:gd name="connsiteX7" fmla="*/ 6858 w 19526"/>
                    <a:gd name="connsiteY7" fmla="*/ 20288 h 20288"/>
                    <a:gd name="connsiteX8" fmla="*/ 11621 w 19526"/>
                    <a:gd name="connsiteY8" fmla="*/ 14002 h 20288"/>
                    <a:gd name="connsiteX9" fmla="*/ 18955 w 19526"/>
                    <a:gd name="connsiteY9" fmla="*/ 16954 h 20288"/>
                    <a:gd name="connsiteX10" fmla="*/ 14478 w 19526"/>
                    <a:gd name="connsiteY10" fmla="*/ 10478 h 20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20288">
                      <a:moveTo>
                        <a:pt x="14478" y="10478"/>
                      </a:moveTo>
                      <a:lnTo>
                        <a:pt x="19526" y="4477"/>
                      </a:lnTo>
                      <a:lnTo>
                        <a:pt x="12001" y="6763"/>
                      </a:lnTo>
                      <a:lnTo>
                        <a:pt x="7810" y="0"/>
                      </a:lnTo>
                      <a:lnTo>
                        <a:pt x="7620" y="7906"/>
                      </a:lnTo>
                      <a:lnTo>
                        <a:pt x="0" y="9811"/>
                      </a:lnTo>
                      <a:lnTo>
                        <a:pt x="7429" y="12383"/>
                      </a:lnTo>
                      <a:lnTo>
                        <a:pt x="6858" y="20288"/>
                      </a:lnTo>
                      <a:lnTo>
                        <a:pt x="11621" y="14002"/>
                      </a:lnTo>
                      <a:lnTo>
                        <a:pt x="18955" y="16954"/>
                      </a:lnTo>
                      <a:lnTo>
                        <a:pt x="14478" y="10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4" name="Freeform: Shape 2193">
                  <a:extLst>
                    <a:ext uri="{FF2B5EF4-FFF2-40B4-BE49-F238E27FC236}">
                      <a16:creationId xmlns:a16="http://schemas.microsoft.com/office/drawing/2014/main" id="{ED0C4611-4CD4-29A5-6453-3D86C97560C5}"/>
                    </a:ext>
                  </a:extLst>
                </p:cNvPr>
                <p:cNvSpPr/>
                <p:nvPr/>
              </p:nvSpPr>
              <p:spPr>
                <a:xfrm>
                  <a:off x="10428628" y="1920770"/>
                  <a:ext cx="20478" cy="19716"/>
                </a:xfrm>
                <a:custGeom>
                  <a:avLst/>
                  <a:gdLst>
                    <a:gd name="connsiteX0" fmla="*/ 13716 w 20478"/>
                    <a:gd name="connsiteY0" fmla="*/ 12097 h 19716"/>
                    <a:gd name="connsiteX1" fmla="*/ 20479 w 20478"/>
                    <a:gd name="connsiteY1" fmla="*/ 7906 h 19716"/>
                    <a:gd name="connsiteX2" fmla="*/ 12478 w 20478"/>
                    <a:gd name="connsiteY2" fmla="*/ 7715 h 19716"/>
                    <a:gd name="connsiteX3" fmla="*/ 10573 w 20478"/>
                    <a:gd name="connsiteY3" fmla="*/ 0 h 19716"/>
                    <a:gd name="connsiteX4" fmla="*/ 7906 w 20478"/>
                    <a:gd name="connsiteY4" fmla="*/ 7525 h 19716"/>
                    <a:gd name="connsiteX5" fmla="*/ 0 w 20478"/>
                    <a:gd name="connsiteY5" fmla="*/ 6953 h 19716"/>
                    <a:gd name="connsiteX6" fmla="*/ 6287 w 20478"/>
                    <a:gd name="connsiteY6" fmla="*/ 11716 h 19716"/>
                    <a:gd name="connsiteX7" fmla="*/ 3334 w 20478"/>
                    <a:gd name="connsiteY7" fmla="*/ 19145 h 19716"/>
                    <a:gd name="connsiteX8" fmla="*/ 9906 w 20478"/>
                    <a:gd name="connsiteY8" fmla="*/ 14573 h 19716"/>
                    <a:gd name="connsiteX9" fmla="*/ 16002 w 20478"/>
                    <a:gd name="connsiteY9" fmla="*/ 19717 h 19716"/>
                    <a:gd name="connsiteX10" fmla="*/ 13716 w 20478"/>
                    <a:gd name="connsiteY10" fmla="*/ 12097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478" h="19716">
                      <a:moveTo>
                        <a:pt x="13716" y="12097"/>
                      </a:moveTo>
                      <a:lnTo>
                        <a:pt x="20479" y="7906"/>
                      </a:lnTo>
                      <a:lnTo>
                        <a:pt x="12478" y="7715"/>
                      </a:lnTo>
                      <a:lnTo>
                        <a:pt x="10573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287" y="11716"/>
                      </a:lnTo>
                      <a:lnTo>
                        <a:pt x="3334" y="19145"/>
                      </a:lnTo>
                      <a:lnTo>
                        <a:pt x="9906" y="14573"/>
                      </a:lnTo>
                      <a:lnTo>
                        <a:pt x="16002" y="19717"/>
                      </a:lnTo>
                      <a:lnTo>
                        <a:pt x="13716" y="12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5" name="Freeform: Shape 2194">
                  <a:extLst>
                    <a:ext uri="{FF2B5EF4-FFF2-40B4-BE49-F238E27FC236}">
                      <a16:creationId xmlns:a16="http://schemas.microsoft.com/office/drawing/2014/main" id="{AD53AD8F-464D-EB4D-13F1-C37CA5B6062F}"/>
                    </a:ext>
                  </a:extLst>
                </p:cNvPr>
                <p:cNvSpPr/>
                <p:nvPr/>
              </p:nvSpPr>
              <p:spPr>
                <a:xfrm>
                  <a:off x="10361477" y="1797040"/>
                  <a:ext cx="19907" cy="20669"/>
                </a:xfrm>
                <a:custGeom>
                  <a:avLst/>
                  <a:gdLst>
                    <a:gd name="connsiteX0" fmla="*/ 12097 w 19907"/>
                    <a:gd name="connsiteY0" fmla="*/ 12573 h 20669"/>
                    <a:gd name="connsiteX1" fmla="*/ 19907 w 19907"/>
                    <a:gd name="connsiteY1" fmla="*/ 10668 h 20669"/>
                    <a:gd name="connsiteX2" fmla="*/ 12287 w 19907"/>
                    <a:gd name="connsiteY2" fmla="*/ 8001 h 20669"/>
                    <a:gd name="connsiteX3" fmla="*/ 12954 w 19907"/>
                    <a:gd name="connsiteY3" fmla="*/ 0 h 20669"/>
                    <a:gd name="connsiteX4" fmla="*/ 8001 w 19907"/>
                    <a:gd name="connsiteY4" fmla="*/ 6382 h 20669"/>
                    <a:gd name="connsiteX5" fmla="*/ 571 w 19907"/>
                    <a:gd name="connsiteY5" fmla="*/ 3334 h 20669"/>
                    <a:gd name="connsiteX6" fmla="*/ 5144 w 19907"/>
                    <a:gd name="connsiteY6" fmla="*/ 10001 h 20669"/>
                    <a:gd name="connsiteX7" fmla="*/ 0 w 19907"/>
                    <a:gd name="connsiteY7" fmla="*/ 16192 h 20669"/>
                    <a:gd name="connsiteX8" fmla="*/ 7715 w 19907"/>
                    <a:gd name="connsiteY8" fmla="*/ 13811 h 20669"/>
                    <a:gd name="connsiteX9" fmla="*/ 11906 w 19907"/>
                    <a:gd name="connsiteY9" fmla="*/ 20669 h 20669"/>
                    <a:gd name="connsiteX10" fmla="*/ 12097 w 19907"/>
                    <a:gd name="connsiteY10" fmla="*/ 12573 h 2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20669">
                      <a:moveTo>
                        <a:pt x="12097" y="12573"/>
                      </a:moveTo>
                      <a:lnTo>
                        <a:pt x="19907" y="10668"/>
                      </a:lnTo>
                      <a:lnTo>
                        <a:pt x="12287" y="8001"/>
                      </a:lnTo>
                      <a:lnTo>
                        <a:pt x="12954" y="0"/>
                      </a:lnTo>
                      <a:lnTo>
                        <a:pt x="8001" y="6382"/>
                      </a:lnTo>
                      <a:lnTo>
                        <a:pt x="571" y="3334"/>
                      </a:lnTo>
                      <a:lnTo>
                        <a:pt x="5144" y="10001"/>
                      </a:lnTo>
                      <a:lnTo>
                        <a:pt x="0" y="16192"/>
                      </a:lnTo>
                      <a:lnTo>
                        <a:pt x="7715" y="13811"/>
                      </a:lnTo>
                      <a:lnTo>
                        <a:pt x="11906" y="20669"/>
                      </a:lnTo>
                      <a:lnTo>
                        <a:pt x="12097" y="12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6" name="Freeform: Shape 2195">
                  <a:extLst>
                    <a:ext uri="{FF2B5EF4-FFF2-40B4-BE49-F238E27FC236}">
                      <a16:creationId xmlns:a16="http://schemas.microsoft.com/office/drawing/2014/main" id="{B75741C7-1469-2F24-56E4-A61487DE7986}"/>
                    </a:ext>
                  </a:extLst>
                </p:cNvPr>
                <p:cNvSpPr/>
                <p:nvPr/>
              </p:nvSpPr>
              <p:spPr>
                <a:xfrm>
                  <a:off x="10539785" y="2522273"/>
                  <a:ext cx="20859" cy="20097"/>
                </a:xfrm>
                <a:custGeom>
                  <a:avLst/>
                  <a:gdLst>
                    <a:gd name="connsiteX0" fmla="*/ 12763 w 20859"/>
                    <a:gd name="connsiteY0" fmla="*/ 12478 h 20097"/>
                    <a:gd name="connsiteX1" fmla="*/ 20860 w 20859"/>
                    <a:gd name="connsiteY1" fmla="*/ 13049 h 20097"/>
                    <a:gd name="connsiteX2" fmla="*/ 14383 w 20859"/>
                    <a:gd name="connsiteY2" fmla="*/ 8096 h 20097"/>
                    <a:gd name="connsiteX3" fmla="*/ 17431 w 20859"/>
                    <a:gd name="connsiteY3" fmla="*/ 572 h 20097"/>
                    <a:gd name="connsiteX4" fmla="*/ 10763 w 20859"/>
                    <a:gd name="connsiteY4" fmla="*/ 5239 h 20097"/>
                    <a:gd name="connsiteX5" fmla="*/ 4572 w 20859"/>
                    <a:gd name="connsiteY5" fmla="*/ 0 h 20097"/>
                    <a:gd name="connsiteX6" fmla="*/ 6858 w 20859"/>
                    <a:gd name="connsiteY6" fmla="*/ 7811 h 20097"/>
                    <a:gd name="connsiteX7" fmla="*/ 0 w 20859"/>
                    <a:gd name="connsiteY7" fmla="*/ 12097 h 20097"/>
                    <a:gd name="connsiteX8" fmla="*/ 8096 w 20859"/>
                    <a:gd name="connsiteY8" fmla="*/ 12192 h 20097"/>
                    <a:gd name="connsiteX9" fmla="*/ 10096 w 20859"/>
                    <a:gd name="connsiteY9" fmla="*/ 20098 h 20097"/>
                    <a:gd name="connsiteX10" fmla="*/ 12763 w 20859"/>
                    <a:gd name="connsiteY10" fmla="*/ 12478 h 20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859" h="20097">
                      <a:moveTo>
                        <a:pt x="12763" y="12478"/>
                      </a:moveTo>
                      <a:lnTo>
                        <a:pt x="20860" y="13049"/>
                      </a:lnTo>
                      <a:lnTo>
                        <a:pt x="14383" y="8096"/>
                      </a:lnTo>
                      <a:lnTo>
                        <a:pt x="17431" y="572"/>
                      </a:lnTo>
                      <a:lnTo>
                        <a:pt x="10763" y="5239"/>
                      </a:lnTo>
                      <a:lnTo>
                        <a:pt x="4572" y="0"/>
                      </a:lnTo>
                      <a:lnTo>
                        <a:pt x="6858" y="7811"/>
                      </a:lnTo>
                      <a:lnTo>
                        <a:pt x="0" y="12097"/>
                      </a:lnTo>
                      <a:lnTo>
                        <a:pt x="8096" y="12192"/>
                      </a:lnTo>
                      <a:lnTo>
                        <a:pt x="10096" y="20098"/>
                      </a:lnTo>
                      <a:lnTo>
                        <a:pt x="12763" y="12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7" name="Freeform: Shape 2196">
                  <a:extLst>
                    <a:ext uri="{FF2B5EF4-FFF2-40B4-BE49-F238E27FC236}">
                      <a16:creationId xmlns:a16="http://schemas.microsoft.com/office/drawing/2014/main" id="{C9EE0919-8520-05A8-ECB7-5A89AB6F0246}"/>
                    </a:ext>
                  </a:extLst>
                </p:cNvPr>
                <p:cNvSpPr/>
                <p:nvPr/>
              </p:nvSpPr>
              <p:spPr>
                <a:xfrm>
                  <a:off x="10333093" y="1841998"/>
                  <a:ext cx="20288" cy="21145"/>
                </a:xfrm>
                <a:custGeom>
                  <a:avLst/>
                  <a:gdLst>
                    <a:gd name="connsiteX0" fmla="*/ 12097 w 20288"/>
                    <a:gd name="connsiteY0" fmla="*/ 14573 h 21145"/>
                    <a:gd name="connsiteX1" fmla="*/ 19717 w 20288"/>
                    <a:gd name="connsiteY1" fmla="*/ 17621 h 21145"/>
                    <a:gd name="connsiteX2" fmla="*/ 15049 w 20288"/>
                    <a:gd name="connsiteY2" fmla="*/ 10858 h 21145"/>
                    <a:gd name="connsiteX3" fmla="*/ 20288 w 20288"/>
                    <a:gd name="connsiteY3" fmla="*/ 4667 h 21145"/>
                    <a:gd name="connsiteX4" fmla="*/ 12478 w 20288"/>
                    <a:gd name="connsiteY4" fmla="*/ 6953 h 21145"/>
                    <a:gd name="connsiteX5" fmla="*/ 8096 w 20288"/>
                    <a:gd name="connsiteY5" fmla="*/ 0 h 21145"/>
                    <a:gd name="connsiteX6" fmla="*/ 8001 w 20288"/>
                    <a:gd name="connsiteY6" fmla="*/ 8192 h 21145"/>
                    <a:gd name="connsiteX7" fmla="*/ 0 w 20288"/>
                    <a:gd name="connsiteY7" fmla="*/ 10192 h 21145"/>
                    <a:gd name="connsiteX8" fmla="*/ 7715 w 20288"/>
                    <a:gd name="connsiteY8" fmla="*/ 12954 h 21145"/>
                    <a:gd name="connsiteX9" fmla="*/ 7144 w 20288"/>
                    <a:gd name="connsiteY9" fmla="*/ 21145 h 21145"/>
                    <a:gd name="connsiteX10" fmla="*/ 12097 w 20288"/>
                    <a:gd name="connsiteY10" fmla="*/ 14573 h 21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288" h="21145">
                      <a:moveTo>
                        <a:pt x="12097" y="14573"/>
                      </a:moveTo>
                      <a:lnTo>
                        <a:pt x="19717" y="17621"/>
                      </a:lnTo>
                      <a:lnTo>
                        <a:pt x="15049" y="10858"/>
                      </a:lnTo>
                      <a:lnTo>
                        <a:pt x="20288" y="4667"/>
                      </a:lnTo>
                      <a:lnTo>
                        <a:pt x="12478" y="6953"/>
                      </a:lnTo>
                      <a:lnTo>
                        <a:pt x="8096" y="0"/>
                      </a:lnTo>
                      <a:lnTo>
                        <a:pt x="8001" y="8192"/>
                      </a:lnTo>
                      <a:lnTo>
                        <a:pt x="0" y="10192"/>
                      </a:lnTo>
                      <a:lnTo>
                        <a:pt x="7715" y="12954"/>
                      </a:lnTo>
                      <a:lnTo>
                        <a:pt x="7144" y="21145"/>
                      </a:lnTo>
                      <a:lnTo>
                        <a:pt x="12097" y="14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8" name="Freeform: Shape 2197">
                  <a:extLst>
                    <a:ext uri="{FF2B5EF4-FFF2-40B4-BE49-F238E27FC236}">
                      <a16:creationId xmlns:a16="http://schemas.microsoft.com/office/drawing/2014/main" id="{CDAE0A03-8A4F-4214-D7F5-BE876682B061}"/>
                    </a:ext>
                  </a:extLst>
                </p:cNvPr>
                <p:cNvSpPr/>
                <p:nvPr/>
              </p:nvSpPr>
              <p:spPr>
                <a:xfrm>
                  <a:off x="10344713" y="2010209"/>
                  <a:ext cx="21240" cy="20574"/>
                </a:xfrm>
                <a:custGeom>
                  <a:avLst/>
                  <a:gdLst>
                    <a:gd name="connsiteX0" fmla="*/ 10287 w 21240"/>
                    <a:gd name="connsiteY0" fmla="*/ 15240 h 20574"/>
                    <a:gd name="connsiteX1" fmla="*/ 16573 w 21240"/>
                    <a:gd name="connsiteY1" fmla="*/ 20574 h 20574"/>
                    <a:gd name="connsiteX2" fmla="*/ 14192 w 21240"/>
                    <a:gd name="connsiteY2" fmla="*/ 12668 h 20574"/>
                    <a:gd name="connsiteX3" fmla="*/ 21241 w 21240"/>
                    <a:gd name="connsiteY3" fmla="*/ 8287 h 20574"/>
                    <a:gd name="connsiteX4" fmla="*/ 12954 w 21240"/>
                    <a:gd name="connsiteY4" fmla="*/ 8096 h 20574"/>
                    <a:gd name="connsiteX5" fmla="*/ 10954 w 21240"/>
                    <a:gd name="connsiteY5" fmla="*/ 0 h 20574"/>
                    <a:gd name="connsiteX6" fmla="*/ 8287 w 21240"/>
                    <a:gd name="connsiteY6" fmla="*/ 7906 h 20574"/>
                    <a:gd name="connsiteX7" fmla="*/ 0 w 21240"/>
                    <a:gd name="connsiteY7" fmla="*/ 7239 h 20574"/>
                    <a:gd name="connsiteX8" fmla="*/ 6572 w 21240"/>
                    <a:gd name="connsiteY8" fmla="*/ 12287 h 20574"/>
                    <a:gd name="connsiteX9" fmla="*/ 3429 w 21240"/>
                    <a:gd name="connsiteY9" fmla="*/ 20002 h 20574"/>
                    <a:gd name="connsiteX10" fmla="*/ 10287 w 21240"/>
                    <a:gd name="connsiteY10" fmla="*/ 15240 h 20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240" h="20574">
                      <a:moveTo>
                        <a:pt x="10287" y="15240"/>
                      </a:moveTo>
                      <a:lnTo>
                        <a:pt x="16573" y="20574"/>
                      </a:lnTo>
                      <a:lnTo>
                        <a:pt x="14192" y="12668"/>
                      </a:lnTo>
                      <a:lnTo>
                        <a:pt x="21241" y="8287"/>
                      </a:lnTo>
                      <a:lnTo>
                        <a:pt x="12954" y="8096"/>
                      </a:lnTo>
                      <a:lnTo>
                        <a:pt x="10954" y="0"/>
                      </a:lnTo>
                      <a:lnTo>
                        <a:pt x="8287" y="7906"/>
                      </a:lnTo>
                      <a:lnTo>
                        <a:pt x="0" y="7239"/>
                      </a:lnTo>
                      <a:lnTo>
                        <a:pt x="6572" y="12287"/>
                      </a:lnTo>
                      <a:lnTo>
                        <a:pt x="3429" y="20002"/>
                      </a:lnTo>
                      <a:lnTo>
                        <a:pt x="10287" y="15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9" name="Freeform: Shape 2198">
                  <a:extLst>
                    <a:ext uri="{FF2B5EF4-FFF2-40B4-BE49-F238E27FC236}">
                      <a16:creationId xmlns:a16="http://schemas.microsoft.com/office/drawing/2014/main" id="{BB141204-4490-D213-14EB-FE5CB68C74BB}"/>
                    </a:ext>
                  </a:extLst>
                </p:cNvPr>
                <p:cNvSpPr/>
                <p:nvPr/>
              </p:nvSpPr>
              <p:spPr>
                <a:xfrm>
                  <a:off x="10173453" y="2051262"/>
                  <a:ext cx="21716" cy="20955"/>
                </a:xfrm>
                <a:custGeom>
                  <a:avLst/>
                  <a:gdLst>
                    <a:gd name="connsiteX0" fmla="*/ 8477 w 21716"/>
                    <a:gd name="connsiteY0" fmla="*/ 12764 h 20955"/>
                    <a:gd name="connsiteX1" fmla="*/ 10478 w 21716"/>
                    <a:gd name="connsiteY1" fmla="*/ 20955 h 20955"/>
                    <a:gd name="connsiteX2" fmla="*/ 13335 w 21716"/>
                    <a:gd name="connsiteY2" fmla="*/ 12954 h 20955"/>
                    <a:gd name="connsiteX3" fmla="*/ 21717 w 21716"/>
                    <a:gd name="connsiteY3" fmla="*/ 13621 h 20955"/>
                    <a:gd name="connsiteX4" fmla="*/ 15049 w 21716"/>
                    <a:gd name="connsiteY4" fmla="*/ 8477 h 20955"/>
                    <a:gd name="connsiteX5" fmla="*/ 18193 w 21716"/>
                    <a:gd name="connsiteY5" fmla="*/ 667 h 20955"/>
                    <a:gd name="connsiteX6" fmla="*/ 11239 w 21716"/>
                    <a:gd name="connsiteY6" fmla="*/ 5429 h 20955"/>
                    <a:gd name="connsiteX7" fmla="*/ 4763 w 21716"/>
                    <a:gd name="connsiteY7" fmla="*/ 0 h 20955"/>
                    <a:gd name="connsiteX8" fmla="*/ 7239 w 21716"/>
                    <a:gd name="connsiteY8" fmla="*/ 8096 h 20955"/>
                    <a:gd name="connsiteX9" fmla="*/ 0 w 21716"/>
                    <a:gd name="connsiteY9" fmla="*/ 12573 h 20955"/>
                    <a:gd name="connsiteX10" fmla="*/ 8477 w 21716"/>
                    <a:gd name="connsiteY10" fmla="*/ 12764 h 2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716" h="20955">
                      <a:moveTo>
                        <a:pt x="8477" y="12764"/>
                      </a:moveTo>
                      <a:lnTo>
                        <a:pt x="10478" y="20955"/>
                      </a:lnTo>
                      <a:lnTo>
                        <a:pt x="13335" y="12954"/>
                      </a:lnTo>
                      <a:lnTo>
                        <a:pt x="21717" y="13621"/>
                      </a:lnTo>
                      <a:lnTo>
                        <a:pt x="15049" y="8477"/>
                      </a:lnTo>
                      <a:lnTo>
                        <a:pt x="18193" y="667"/>
                      </a:lnTo>
                      <a:lnTo>
                        <a:pt x="11239" y="5429"/>
                      </a:lnTo>
                      <a:lnTo>
                        <a:pt x="4763" y="0"/>
                      </a:lnTo>
                      <a:lnTo>
                        <a:pt x="7239" y="8096"/>
                      </a:lnTo>
                      <a:lnTo>
                        <a:pt x="0" y="12573"/>
                      </a:lnTo>
                      <a:lnTo>
                        <a:pt x="8477" y="12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0" name="Freeform: Shape 2199">
                  <a:extLst>
                    <a:ext uri="{FF2B5EF4-FFF2-40B4-BE49-F238E27FC236}">
                      <a16:creationId xmlns:a16="http://schemas.microsoft.com/office/drawing/2014/main" id="{41BBE0F4-33A8-ADD1-A6D0-7B83A98AEE90}"/>
                    </a:ext>
                  </a:extLst>
                </p:cNvPr>
                <p:cNvSpPr/>
                <p:nvPr/>
              </p:nvSpPr>
              <p:spPr>
                <a:xfrm>
                  <a:off x="10219173" y="1849809"/>
                  <a:ext cx="21240" cy="21907"/>
                </a:xfrm>
                <a:custGeom>
                  <a:avLst/>
                  <a:gdLst>
                    <a:gd name="connsiteX0" fmla="*/ 8096 w 21240"/>
                    <a:gd name="connsiteY0" fmla="*/ 13430 h 21907"/>
                    <a:gd name="connsiteX1" fmla="*/ 7525 w 21240"/>
                    <a:gd name="connsiteY1" fmla="*/ 21907 h 21907"/>
                    <a:gd name="connsiteX2" fmla="*/ 12668 w 21240"/>
                    <a:gd name="connsiteY2" fmla="*/ 15145 h 21907"/>
                    <a:gd name="connsiteX3" fmla="*/ 20574 w 21240"/>
                    <a:gd name="connsiteY3" fmla="*/ 18383 h 21907"/>
                    <a:gd name="connsiteX4" fmla="*/ 15716 w 21240"/>
                    <a:gd name="connsiteY4" fmla="*/ 11335 h 21907"/>
                    <a:gd name="connsiteX5" fmla="*/ 21241 w 21240"/>
                    <a:gd name="connsiteY5" fmla="*/ 4763 h 21907"/>
                    <a:gd name="connsiteX6" fmla="*/ 13049 w 21240"/>
                    <a:gd name="connsiteY6" fmla="*/ 7239 h 21907"/>
                    <a:gd name="connsiteX7" fmla="*/ 8477 w 21240"/>
                    <a:gd name="connsiteY7" fmla="*/ 0 h 21907"/>
                    <a:gd name="connsiteX8" fmla="*/ 8287 w 21240"/>
                    <a:gd name="connsiteY8" fmla="*/ 8572 h 21907"/>
                    <a:gd name="connsiteX9" fmla="*/ 0 w 21240"/>
                    <a:gd name="connsiteY9" fmla="*/ 10573 h 21907"/>
                    <a:gd name="connsiteX10" fmla="*/ 8096 w 21240"/>
                    <a:gd name="connsiteY10" fmla="*/ 13430 h 2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240" h="21907">
                      <a:moveTo>
                        <a:pt x="8096" y="13430"/>
                      </a:moveTo>
                      <a:lnTo>
                        <a:pt x="7525" y="21907"/>
                      </a:lnTo>
                      <a:lnTo>
                        <a:pt x="12668" y="15145"/>
                      </a:lnTo>
                      <a:lnTo>
                        <a:pt x="20574" y="18383"/>
                      </a:lnTo>
                      <a:lnTo>
                        <a:pt x="15716" y="11335"/>
                      </a:lnTo>
                      <a:lnTo>
                        <a:pt x="21241" y="4763"/>
                      </a:lnTo>
                      <a:lnTo>
                        <a:pt x="13049" y="7239"/>
                      </a:lnTo>
                      <a:lnTo>
                        <a:pt x="8477" y="0"/>
                      </a:lnTo>
                      <a:lnTo>
                        <a:pt x="8287" y="8572"/>
                      </a:lnTo>
                      <a:lnTo>
                        <a:pt x="0" y="10573"/>
                      </a:lnTo>
                      <a:lnTo>
                        <a:pt x="8096" y="13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1" name="Freeform: Shape 2200">
                  <a:extLst>
                    <a:ext uri="{FF2B5EF4-FFF2-40B4-BE49-F238E27FC236}">
                      <a16:creationId xmlns:a16="http://schemas.microsoft.com/office/drawing/2014/main" id="{164E344B-A047-A258-3C05-A8D90E1845B4}"/>
                    </a:ext>
                  </a:extLst>
                </p:cNvPr>
                <p:cNvSpPr/>
                <p:nvPr/>
              </p:nvSpPr>
              <p:spPr>
                <a:xfrm>
                  <a:off x="10307851" y="2223474"/>
                  <a:ext cx="22097" cy="21431"/>
                </a:xfrm>
                <a:custGeom>
                  <a:avLst/>
                  <a:gdLst>
                    <a:gd name="connsiteX0" fmla="*/ 6858 w 22097"/>
                    <a:gd name="connsiteY0" fmla="*/ 12764 h 21431"/>
                    <a:gd name="connsiteX1" fmla="*/ 3619 w 22097"/>
                    <a:gd name="connsiteY1" fmla="*/ 20765 h 21431"/>
                    <a:gd name="connsiteX2" fmla="*/ 10668 w 22097"/>
                    <a:gd name="connsiteY2" fmla="*/ 15907 h 21431"/>
                    <a:gd name="connsiteX3" fmla="*/ 17335 w 22097"/>
                    <a:gd name="connsiteY3" fmla="*/ 21431 h 21431"/>
                    <a:gd name="connsiteX4" fmla="*/ 14764 w 22097"/>
                    <a:gd name="connsiteY4" fmla="*/ 13145 h 21431"/>
                    <a:gd name="connsiteX5" fmla="*/ 22098 w 22097"/>
                    <a:gd name="connsiteY5" fmla="*/ 8573 h 21431"/>
                    <a:gd name="connsiteX6" fmla="*/ 13525 w 22097"/>
                    <a:gd name="connsiteY6" fmla="*/ 8382 h 21431"/>
                    <a:gd name="connsiteX7" fmla="*/ 11430 w 22097"/>
                    <a:gd name="connsiteY7" fmla="*/ 0 h 21431"/>
                    <a:gd name="connsiteX8" fmla="*/ 8572 w 22097"/>
                    <a:gd name="connsiteY8" fmla="*/ 8192 h 21431"/>
                    <a:gd name="connsiteX9" fmla="*/ 0 w 22097"/>
                    <a:gd name="connsiteY9" fmla="*/ 7620 h 21431"/>
                    <a:gd name="connsiteX10" fmla="*/ 6858 w 22097"/>
                    <a:gd name="connsiteY10" fmla="*/ 12764 h 21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97" h="21431">
                      <a:moveTo>
                        <a:pt x="6858" y="12764"/>
                      </a:moveTo>
                      <a:lnTo>
                        <a:pt x="3619" y="20765"/>
                      </a:lnTo>
                      <a:lnTo>
                        <a:pt x="10668" y="15907"/>
                      </a:lnTo>
                      <a:lnTo>
                        <a:pt x="17335" y="21431"/>
                      </a:lnTo>
                      <a:lnTo>
                        <a:pt x="14764" y="13145"/>
                      </a:lnTo>
                      <a:lnTo>
                        <a:pt x="22098" y="8573"/>
                      </a:lnTo>
                      <a:lnTo>
                        <a:pt x="13525" y="8382"/>
                      </a:lnTo>
                      <a:lnTo>
                        <a:pt x="11430" y="0"/>
                      </a:lnTo>
                      <a:lnTo>
                        <a:pt x="8572" y="8192"/>
                      </a:lnTo>
                      <a:lnTo>
                        <a:pt x="0" y="7620"/>
                      </a:lnTo>
                      <a:lnTo>
                        <a:pt x="6858" y="12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2" name="Freeform: Shape 2201">
                  <a:extLst>
                    <a:ext uri="{FF2B5EF4-FFF2-40B4-BE49-F238E27FC236}">
                      <a16:creationId xmlns:a16="http://schemas.microsoft.com/office/drawing/2014/main" id="{FDF905DA-F30D-D946-845B-F92F509E8875}"/>
                    </a:ext>
                  </a:extLst>
                </p:cNvPr>
                <p:cNvSpPr/>
                <p:nvPr/>
              </p:nvSpPr>
              <p:spPr>
                <a:xfrm>
                  <a:off x="10447107" y="2556087"/>
                  <a:ext cx="22574" cy="21812"/>
                </a:xfrm>
                <a:custGeom>
                  <a:avLst/>
                  <a:gdLst>
                    <a:gd name="connsiteX0" fmla="*/ 7429 w 22574"/>
                    <a:gd name="connsiteY0" fmla="*/ 8477 h 21812"/>
                    <a:gd name="connsiteX1" fmla="*/ 0 w 22574"/>
                    <a:gd name="connsiteY1" fmla="*/ 13049 h 21812"/>
                    <a:gd name="connsiteX2" fmla="*/ 8763 w 22574"/>
                    <a:gd name="connsiteY2" fmla="*/ 13240 h 21812"/>
                    <a:gd name="connsiteX3" fmla="*/ 10954 w 22574"/>
                    <a:gd name="connsiteY3" fmla="*/ 21812 h 21812"/>
                    <a:gd name="connsiteX4" fmla="*/ 13811 w 22574"/>
                    <a:gd name="connsiteY4" fmla="*/ 13525 h 21812"/>
                    <a:gd name="connsiteX5" fmla="*/ 22574 w 22574"/>
                    <a:gd name="connsiteY5" fmla="*/ 14097 h 21812"/>
                    <a:gd name="connsiteX6" fmla="*/ 15621 w 22574"/>
                    <a:gd name="connsiteY6" fmla="*/ 8763 h 21812"/>
                    <a:gd name="connsiteX7" fmla="*/ 18955 w 22574"/>
                    <a:gd name="connsiteY7" fmla="*/ 667 h 21812"/>
                    <a:gd name="connsiteX8" fmla="*/ 11716 w 22574"/>
                    <a:gd name="connsiteY8" fmla="*/ 5620 h 21812"/>
                    <a:gd name="connsiteX9" fmla="*/ 4953 w 22574"/>
                    <a:gd name="connsiteY9" fmla="*/ 0 h 21812"/>
                    <a:gd name="connsiteX10" fmla="*/ 7429 w 22574"/>
                    <a:gd name="connsiteY10" fmla="*/ 8477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574" h="21812">
                      <a:moveTo>
                        <a:pt x="7429" y="8477"/>
                      </a:moveTo>
                      <a:lnTo>
                        <a:pt x="0" y="13049"/>
                      </a:lnTo>
                      <a:lnTo>
                        <a:pt x="8763" y="13240"/>
                      </a:lnTo>
                      <a:lnTo>
                        <a:pt x="10954" y="21812"/>
                      </a:lnTo>
                      <a:lnTo>
                        <a:pt x="13811" y="13525"/>
                      </a:lnTo>
                      <a:lnTo>
                        <a:pt x="22574" y="14097"/>
                      </a:lnTo>
                      <a:lnTo>
                        <a:pt x="15621" y="8763"/>
                      </a:lnTo>
                      <a:lnTo>
                        <a:pt x="18955" y="667"/>
                      </a:lnTo>
                      <a:lnTo>
                        <a:pt x="11716" y="5620"/>
                      </a:lnTo>
                      <a:lnTo>
                        <a:pt x="4953" y="0"/>
                      </a:lnTo>
                      <a:lnTo>
                        <a:pt x="7429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3" name="Freeform: Shape 2202">
                  <a:extLst>
                    <a:ext uri="{FF2B5EF4-FFF2-40B4-BE49-F238E27FC236}">
                      <a16:creationId xmlns:a16="http://schemas.microsoft.com/office/drawing/2014/main" id="{8A7AE136-1F1C-32E9-5649-966F9A6A6255}"/>
                    </a:ext>
                  </a:extLst>
                </p:cNvPr>
                <p:cNvSpPr/>
                <p:nvPr/>
              </p:nvSpPr>
              <p:spPr>
                <a:xfrm>
                  <a:off x="10295469" y="2366254"/>
                  <a:ext cx="22002" cy="22764"/>
                </a:xfrm>
                <a:custGeom>
                  <a:avLst/>
                  <a:gdLst>
                    <a:gd name="connsiteX0" fmla="*/ 8572 w 22002"/>
                    <a:gd name="connsiteY0" fmla="*/ 8858 h 22764"/>
                    <a:gd name="connsiteX1" fmla="*/ 0 w 22002"/>
                    <a:gd name="connsiteY1" fmla="*/ 10954 h 22764"/>
                    <a:gd name="connsiteX2" fmla="*/ 8382 w 22002"/>
                    <a:gd name="connsiteY2" fmla="*/ 13906 h 22764"/>
                    <a:gd name="connsiteX3" fmla="*/ 7715 w 22002"/>
                    <a:gd name="connsiteY3" fmla="*/ 22765 h 22764"/>
                    <a:gd name="connsiteX4" fmla="*/ 13145 w 22002"/>
                    <a:gd name="connsiteY4" fmla="*/ 15716 h 22764"/>
                    <a:gd name="connsiteX5" fmla="*/ 21336 w 22002"/>
                    <a:gd name="connsiteY5" fmla="*/ 19050 h 22764"/>
                    <a:gd name="connsiteX6" fmla="*/ 16288 w 22002"/>
                    <a:gd name="connsiteY6" fmla="*/ 11716 h 22764"/>
                    <a:gd name="connsiteX7" fmla="*/ 22003 w 22002"/>
                    <a:gd name="connsiteY7" fmla="*/ 4953 h 22764"/>
                    <a:gd name="connsiteX8" fmla="*/ 13526 w 22002"/>
                    <a:gd name="connsiteY8" fmla="*/ 7525 h 22764"/>
                    <a:gd name="connsiteX9" fmla="*/ 8763 w 22002"/>
                    <a:gd name="connsiteY9" fmla="*/ 0 h 22764"/>
                    <a:gd name="connsiteX10" fmla="*/ 8572 w 22002"/>
                    <a:gd name="connsiteY10" fmla="*/ 8858 h 22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02" h="22764">
                      <a:moveTo>
                        <a:pt x="8572" y="8858"/>
                      </a:moveTo>
                      <a:lnTo>
                        <a:pt x="0" y="10954"/>
                      </a:lnTo>
                      <a:lnTo>
                        <a:pt x="8382" y="13906"/>
                      </a:lnTo>
                      <a:lnTo>
                        <a:pt x="7715" y="22765"/>
                      </a:lnTo>
                      <a:lnTo>
                        <a:pt x="13145" y="15716"/>
                      </a:lnTo>
                      <a:lnTo>
                        <a:pt x="21336" y="19050"/>
                      </a:lnTo>
                      <a:lnTo>
                        <a:pt x="16288" y="11716"/>
                      </a:lnTo>
                      <a:lnTo>
                        <a:pt x="22003" y="4953"/>
                      </a:lnTo>
                      <a:lnTo>
                        <a:pt x="13526" y="7525"/>
                      </a:lnTo>
                      <a:lnTo>
                        <a:pt x="8763" y="0"/>
                      </a:lnTo>
                      <a:lnTo>
                        <a:pt x="8572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4" name="Freeform: Shape 2203">
                  <a:extLst>
                    <a:ext uri="{FF2B5EF4-FFF2-40B4-BE49-F238E27FC236}">
                      <a16:creationId xmlns:a16="http://schemas.microsoft.com/office/drawing/2014/main" id="{E5CCB8F7-F5A1-75E8-83AC-4B4085E6C07E}"/>
                    </a:ext>
                  </a:extLst>
                </p:cNvPr>
                <p:cNvSpPr/>
                <p:nvPr/>
              </p:nvSpPr>
              <p:spPr>
                <a:xfrm>
                  <a:off x="10021435" y="1662356"/>
                  <a:ext cx="23050" cy="22288"/>
                </a:xfrm>
                <a:custGeom>
                  <a:avLst/>
                  <a:gdLst>
                    <a:gd name="connsiteX0" fmla="*/ 8954 w 23050"/>
                    <a:gd name="connsiteY0" fmla="*/ 8477 h 22288"/>
                    <a:gd name="connsiteX1" fmla="*/ 0 w 23050"/>
                    <a:gd name="connsiteY1" fmla="*/ 7906 h 22288"/>
                    <a:gd name="connsiteX2" fmla="*/ 7144 w 23050"/>
                    <a:gd name="connsiteY2" fmla="*/ 13335 h 22288"/>
                    <a:gd name="connsiteX3" fmla="*/ 3715 w 23050"/>
                    <a:gd name="connsiteY3" fmla="*/ 21622 h 22288"/>
                    <a:gd name="connsiteX4" fmla="*/ 11144 w 23050"/>
                    <a:gd name="connsiteY4" fmla="*/ 16478 h 22288"/>
                    <a:gd name="connsiteX5" fmla="*/ 18002 w 23050"/>
                    <a:gd name="connsiteY5" fmla="*/ 22289 h 22288"/>
                    <a:gd name="connsiteX6" fmla="*/ 15430 w 23050"/>
                    <a:gd name="connsiteY6" fmla="*/ 13716 h 22288"/>
                    <a:gd name="connsiteX7" fmla="*/ 23050 w 23050"/>
                    <a:gd name="connsiteY7" fmla="*/ 8954 h 22288"/>
                    <a:gd name="connsiteX8" fmla="*/ 14097 w 23050"/>
                    <a:gd name="connsiteY8" fmla="*/ 8763 h 22288"/>
                    <a:gd name="connsiteX9" fmla="*/ 11906 w 23050"/>
                    <a:gd name="connsiteY9" fmla="*/ 0 h 22288"/>
                    <a:gd name="connsiteX10" fmla="*/ 8954 w 23050"/>
                    <a:gd name="connsiteY10" fmla="*/ 8477 h 2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50" h="22288">
                      <a:moveTo>
                        <a:pt x="8954" y="8477"/>
                      </a:moveTo>
                      <a:lnTo>
                        <a:pt x="0" y="7906"/>
                      </a:lnTo>
                      <a:lnTo>
                        <a:pt x="7144" y="13335"/>
                      </a:lnTo>
                      <a:lnTo>
                        <a:pt x="3715" y="21622"/>
                      </a:lnTo>
                      <a:lnTo>
                        <a:pt x="11144" y="16478"/>
                      </a:lnTo>
                      <a:lnTo>
                        <a:pt x="18002" y="22289"/>
                      </a:lnTo>
                      <a:lnTo>
                        <a:pt x="15430" y="13716"/>
                      </a:lnTo>
                      <a:lnTo>
                        <a:pt x="23050" y="8954"/>
                      </a:lnTo>
                      <a:lnTo>
                        <a:pt x="14097" y="8763"/>
                      </a:lnTo>
                      <a:lnTo>
                        <a:pt x="11906" y="0"/>
                      </a:lnTo>
                      <a:lnTo>
                        <a:pt x="8954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5" name="Freeform: Shape 2204">
                  <a:extLst>
                    <a:ext uri="{FF2B5EF4-FFF2-40B4-BE49-F238E27FC236}">
                      <a16:creationId xmlns:a16="http://schemas.microsoft.com/office/drawing/2014/main" id="{626DD3F7-F3C0-7559-1D5B-27C78A971A22}"/>
                    </a:ext>
                  </a:extLst>
                </p:cNvPr>
                <p:cNvSpPr/>
                <p:nvPr/>
              </p:nvSpPr>
              <p:spPr>
                <a:xfrm>
                  <a:off x="10172787" y="2131749"/>
                  <a:ext cx="22574" cy="23241"/>
                </a:xfrm>
                <a:custGeom>
                  <a:avLst/>
                  <a:gdLst>
                    <a:gd name="connsiteX0" fmla="*/ 9144 w 22574"/>
                    <a:gd name="connsiteY0" fmla="*/ 7144 h 23241"/>
                    <a:gd name="connsiteX1" fmla="*/ 667 w 22574"/>
                    <a:gd name="connsiteY1" fmla="*/ 3810 h 23241"/>
                    <a:gd name="connsiteX2" fmla="*/ 5905 w 22574"/>
                    <a:gd name="connsiteY2" fmla="*/ 11240 h 23241"/>
                    <a:gd name="connsiteX3" fmla="*/ 0 w 22574"/>
                    <a:gd name="connsiteY3" fmla="*/ 18193 h 23241"/>
                    <a:gd name="connsiteX4" fmla="*/ 8668 w 22574"/>
                    <a:gd name="connsiteY4" fmla="*/ 15526 h 23241"/>
                    <a:gd name="connsiteX5" fmla="*/ 13526 w 22574"/>
                    <a:gd name="connsiteY5" fmla="*/ 23241 h 23241"/>
                    <a:gd name="connsiteX6" fmla="*/ 13716 w 22574"/>
                    <a:gd name="connsiteY6" fmla="*/ 14192 h 23241"/>
                    <a:gd name="connsiteX7" fmla="*/ 22574 w 22574"/>
                    <a:gd name="connsiteY7" fmla="*/ 12002 h 23241"/>
                    <a:gd name="connsiteX8" fmla="*/ 14002 w 22574"/>
                    <a:gd name="connsiteY8" fmla="*/ 9049 h 23241"/>
                    <a:gd name="connsiteX9" fmla="*/ 14573 w 22574"/>
                    <a:gd name="connsiteY9" fmla="*/ 0 h 23241"/>
                    <a:gd name="connsiteX10" fmla="*/ 9144 w 22574"/>
                    <a:gd name="connsiteY10" fmla="*/ 7144 h 2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574" h="23241">
                      <a:moveTo>
                        <a:pt x="9144" y="7144"/>
                      </a:moveTo>
                      <a:lnTo>
                        <a:pt x="667" y="3810"/>
                      </a:lnTo>
                      <a:lnTo>
                        <a:pt x="5905" y="11240"/>
                      </a:lnTo>
                      <a:lnTo>
                        <a:pt x="0" y="18193"/>
                      </a:lnTo>
                      <a:lnTo>
                        <a:pt x="8668" y="15526"/>
                      </a:lnTo>
                      <a:lnTo>
                        <a:pt x="13526" y="23241"/>
                      </a:lnTo>
                      <a:lnTo>
                        <a:pt x="13716" y="14192"/>
                      </a:lnTo>
                      <a:lnTo>
                        <a:pt x="22574" y="12002"/>
                      </a:lnTo>
                      <a:lnTo>
                        <a:pt x="14002" y="9049"/>
                      </a:lnTo>
                      <a:lnTo>
                        <a:pt x="14573" y="0"/>
                      </a:lnTo>
                      <a:lnTo>
                        <a:pt x="9144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6" name="Freeform: Shape 2205">
                  <a:extLst>
                    <a:ext uri="{FF2B5EF4-FFF2-40B4-BE49-F238E27FC236}">
                      <a16:creationId xmlns:a16="http://schemas.microsoft.com/office/drawing/2014/main" id="{1F8547B8-CDA1-D1BF-5430-53B1C2F309D3}"/>
                    </a:ext>
                  </a:extLst>
                </p:cNvPr>
                <p:cNvSpPr/>
                <p:nvPr/>
              </p:nvSpPr>
              <p:spPr>
                <a:xfrm>
                  <a:off x="10054010" y="1921913"/>
                  <a:ext cx="23526" cy="22669"/>
                </a:xfrm>
                <a:custGeom>
                  <a:avLst/>
                  <a:gdLst>
                    <a:gd name="connsiteX0" fmla="*/ 12192 w 23526"/>
                    <a:gd name="connsiteY0" fmla="*/ 5905 h 22669"/>
                    <a:gd name="connsiteX1" fmla="*/ 5144 w 23526"/>
                    <a:gd name="connsiteY1" fmla="*/ 0 h 22669"/>
                    <a:gd name="connsiteX2" fmla="*/ 7811 w 23526"/>
                    <a:gd name="connsiteY2" fmla="*/ 8763 h 22669"/>
                    <a:gd name="connsiteX3" fmla="*/ 0 w 23526"/>
                    <a:gd name="connsiteY3" fmla="*/ 13621 h 22669"/>
                    <a:gd name="connsiteX4" fmla="*/ 9144 w 23526"/>
                    <a:gd name="connsiteY4" fmla="*/ 13811 h 22669"/>
                    <a:gd name="connsiteX5" fmla="*/ 11430 w 23526"/>
                    <a:gd name="connsiteY5" fmla="*/ 22669 h 22669"/>
                    <a:gd name="connsiteX6" fmla="*/ 14383 w 23526"/>
                    <a:gd name="connsiteY6" fmla="*/ 14002 h 22669"/>
                    <a:gd name="connsiteX7" fmla="*/ 23527 w 23526"/>
                    <a:gd name="connsiteY7" fmla="*/ 14669 h 22669"/>
                    <a:gd name="connsiteX8" fmla="*/ 16288 w 23526"/>
                    <a:gd name="connsiteY8" fmla="*/ 9144 h 22669"/>
                    <a:gd name="connsiteX9" fmla="*/ 19717 w 23526"/>
                    <a:gd name="connsiteY9" fmla="*/ 667 h 22669"/>
                    <a:gd name="connsiteX10" fmla="*/ 12192 w 23526"/>
                    <a:gd name="connsiteY10" fmla="*/ 5905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526" h="22669">
                      <a:moveTo>
                        <a:pt x="12192" y="5905"/>
                      </a:moveTo>
                      <a:lnTo>
                        <a:pt x="5144" y="0"/>
                      </a:lnTo>
                      <a:lnTo>
                        <a:pt x="7811" y="8763"/>
                      </a:lnTo>
                      <a:lnTo>
                        <a:pt x="0" y="13621"/>
                      </a:lnTo>
                      <a:lnTo>
                        <a:pt x="9144" y="13811"/>
                      </a:lnTo>
                      <a:lnTo>
                        <a:pt x="11430" y="22669"/>
                      </a:lnTo>
                      <a:lnTo>
                        <a:pt x="14383" y="14002"/>
                      </a:lnTo>
                      <a:lnTo>
                        <a:pt x="23527" y="14669"/>
                      </a:lnTo>
                      <a:lnTo>
                        <a:pt x="16288" y="9144"/>
                      </a:lnTo>
                      <a:lnTo>
                        <a:pt x="19717" y="667"/>
                      </a:lnTo>
                      <a:lnTo>
                        <a:pt x="12192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7" name="Freeform: Shape 2206">
                  <a:extLst>
                    <a:ext uri="{FF2B5EF4-FFF2-40B4-BE49-F238E27FC236}">
                      <a16:creationId xmlns:a16="http://schemas.microsoft.com/office/drawing/2014/main" id="{6D3C4A5F-EE24-B355-B0E0-7D718397A628}"/>
                    </a:ext>
                  </a:extLst>
                </p:cNvPr>
                <p:cNvSpPr/>
                <p:nvPr/>
              </p:nvSpPr>
              <p:spPr>
                <a:xfrm>
                  <a:off x="9932376" y="1633972"/>
                  <a:ext cx="23050" cy="23717"/>
                </a:xfrm>
                <a:custGeom>
                  <a:avLst/>
                  <a:gdLst>
                    <a:gd name="connsiteX0" fmla="*/ 14097 w 23050"/>
                    <a:gd name="connsiteY0" fmla="*/ 7810 h 23717"/>
                    <a:gd name="connsiteX1" fmla="*/ 9239 w 23050"/>
                    <a:gd name="connsiteY1" fmla="*/ 0 h 23717"/>
                    <a:gd name="connsiteX2" fmla="*/ 9049 w 23050"/>
                    <a:gd name="connsiteY2" fmla="*/ 9239 h 23717"/>
                    <a:gd name="connsiteX3" fmla="*/ 0 w 23050"/>
                    <a:gd name="connsiteY3" fmla="*/ 11430 h 23717"/>
                    <a:gd name="connsiteX4" fmla="*/ 8763 w 23050"/>
                    <a:gd name="connsiteY4" fmla="*/ 14478 h 23717"/>
                    <a:gd name="connsiteX5" fmla="*/ 8096 w 23050"/>
                    <a:gd name="connsiteY5" fmla="*/ 23717 h 23717"/>
                    <a:gd name="connsiteX6" fmla="*/ 13716 w 23050"/>
                    <a:gd name="connsiteY6" fmla="*/ 16383 h 23717"/>
                    <a:gd name="connsiteX7" fmla="*/ 22288 w 23050"/>
                    <a:gd name="connsiteY7" fmla="*/ 19812 h 23717"/>
                    <a:gd name="connsiteX8" fmla="*/ 17050 w 23050"/>
                    <a:gd name="connsiteY8" fmla="*/ 12192 h 23717"/>
                    <a:gd name="connsiteX9" fmla="*/ 23051 w 23050"/>
                    <a:gd name="connsiteY9" fmla="*/ 5144 h 23717"/>
                    <a:gd name="connsiteX10" fmla="*/ 14097 w 23050"/>
                    <a:gd name="connsiteY10" fmla="*/ 7810 h 2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50" h="23717">
                      <a:moveTo>
                        <a:pt x="14097" y="7810"/>
                      </a:moveTo>
                      <a:lnTo>
                        <a:pt x="9239" y="0"/>
                      </a:lnTo>
                      <a:lnTo>
                        <a:pt x="9049" y="9239"/>
                      </a:lnTo>
                      <a:lnTo>
                        <a:pt x="0" y="11430"/>
                      </a:lnTo>
                      <a:lnTo>
                        <a:pt x="8763" y="14478"/>
                      </a:lnTo>
                      <a:lnTo>
                        <a:pt x="8096" y="23717"/>
                      </a:lnTo>
                      <a:lnTo>
                        <a:pt x="13716" y="16383"/>
                      </a:lnTo>
                      <a:lnTo>
                        <a:pt x="22288" y="19812"/>
                      </a:lnTo>
                      <a:lnTo>
                        <a:pt x="17050" y="12192"/>
                      </a:lnTo>
                      <a:lnTo>
                        <a:pt x="23051" y="5144"/>
                      </a:lnTo>
                      <a:lnTo>
                        <a:pt x="14097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8" name="Freeform: Shape 2207">
                  <a:extLst>
                    <a:ext uri="{FF2B5EF4-FFF2-40B4-BE49-F238E27FC236}">
                      <a16:creationId xmlns:a16="http://schemas.microsoft.com/office/drawing/2014/main" id="{5BDD2EFF-1701-17DE-C3E8-F926A4379070}"/>
                    </a:ext>
                  </a:extLst>
                </p:cNvPr>
                <p:cNvSpPr/>
                <p:nvPr/>
              </p:nvSpPr>
              <p:spPr>
                <a:xfrm>
                  <a:off x="9933995" y="1720459"/>
                  <a:ext cx="24098" cy="23240"/>
                </a:xfrm>
                <a:custGeom>
                  <a:avLst/>
                  <a:gdLst>
                    <a:gd name="connsiteX0" fmla="*/ 14668 w 24098"/>
                    <a:gd name="connsiteY0" fmla="*/ 9144 h 23240"/>
                    <a:gd name="connsiteX1" fmla="*/ 12478 w 24098"/>
                    <a:gd name="connsiteY1" fmla="*/ 0 h 23240"/>
                    <a:gd name="connsiteX2" fmla="*/ 9334 w 24098"/>
                    <a:gd name="connsiteY2" fmla="*/ 8858 h 23240"/>
                    <a:gd name="connsiteX3" fmla="*/ 0 w 24098"/>
                    <a:gd name="connsiteY3" fmla="*/ 8192 h 23240"/>
                    <a:gd name="connsiteX4" fmla="*/ 7525 w 24098"/>
                    <a:gd name="connsiteY4" fmla="*/ 13811 h 23240"/>
                    <a:gd name="connsiteX5" fmla="*/ 4000 w 24098"/>
                    <a:gd name="connsiteY5" fmla="*/ 22479 h 23240"/>
                    <a:gd name="connsiteX6" fmla="*/ 11620 w 24098"/>
                    <a:gd name="connsiteY6" fmla="*/ 17145 h 23240"/>
                    <a:gd name="connsiteX7" fmla="*/ 18764 w 24098"/>
                    <a:gd name="connsiteY7" fmla="*/ 23241 h 23240"/>
                    <a:gd name="connsiteX8" fmla="*/ 16097 w 24098"/>
                    <a:gd name="connsiteY8" fmla="*/ 14288 h 23240"/>
                    <a:gd name="connsiteX9" fmla="*/ 24098 w 24098"/>
                    <a:gd name="connsiteY9" fmla="*/ 9334 h 23240"/>
                    <a:gd name="connsiteX10" fmla="*/ 14668 w 24098"/>
                    <a:gd name="connsiteY10" fmla="*/ 9144 h 23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098" h="23240">
                      <a:moveTo>
                        <a:pt x="14668" y="9144"/>
                      </a:moveTo>
                      <a:lnTo>
                        <a:pt x="12478" y="0"/>
                      </a:lnTo>
                      <a:lnTo>
                        <a:pt x="9334" y="8858"/>
                      </a:lnTo>
                      <a:lnTo>
                        <a:pt x="0" y="8192"/>
                      </a:lnTo>
                      <a:lnTo>
                        <a:pt x="7525" y="13811"/>
                      </a:lnTo>
                      <a:lnTo>
                        <a:pt x="4000" y="22479"/>
                      </a:lnTo>
                      <a:lnTo>
                        <a:pt x="11620" y="17145"/>
                      </a:lnTo>
                      <a:lnTo>
                        <a:pt x="18764" y="23241"/>
                      </a:lnTo>
                      <a:lnTo>
                        <a:pt x="16097" y="14288"/>
                      </a:lnTo>
                      <a:lnTo>
                        <a:pt x="24098" y="9334"/>
                      </a:lnTo>
                      <a:lnTo>
                        <a:pt x="14668" y="9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9" name="Freeform: Shape 2208">
                  <a:extLst>
                    <a:ext uri="{FF2B5EF4-FFF2-40B4-BE49-F238E27FC236}">
                      <a16:creationId xmlns:a16="http://schemas.microsoft.com/office/drawing/2014/main" id="{99C97BA7-9B4F-EF74-4C85-2975DE58EFD2}"/>
                    </a:ext>
                  </a:extLst>
                </p:cNvPr>
                <p:cNvSpPr/>
                <p:nvPr/>
              </p:nvSpPr>
              <p:spPr>
                <a:xfrm>
                  <a:off x="9928089" y="1952012"/>
                  <a:ext cx="23431" cy="24288"/>
                </a:xfrm>
                <a:custGeom>
                  <a:avLst/>
                  <a:gdLst>
                    <a:gd name="connsiteX0" fmla="*/ 14478 w 23431"/>
                    <a:gd name="connsiteY0" fmla="*/ 9430 h 24288"/>
                    <a:gd name="connsiteX1" fmla="*/ 15145 w 23431"/>
                    <a:gd name="connsiteY1" fmla="*/ 0 h 24288"/>
                    <a:gd name="connsiteX2" fmla="*/ 9430 w 23431"/>
                    <a:gd name="connsiteY2" fmla="*/ 7525 h 24288"/>
                    <a:gd name="connsiteX3" fmla="*/ 667 w 23431"/>
                    <a:gd name="connsiteY3" fmla="*/ 4000 h 24288"/>
                    <a:gd name="connsiteX4" fmla="*/ 6096 w 23431"/>
                    <a:gd name="connsiteY4" fmla="*/ 11716 h 24288"/>
                    <a:gd name="connsiteX5" fmla="*/ 0 w 23431"/>
                    <a:gd name="connsiteY5" fmla="*/ 18955 h 24288"/>
                    <a:gd name="connsiteX6" fmla="*/ 9049 w 23431"/>
                    <a:gd name="connsiteY6" fmla="*/ 16288 h 24288"/>
                    <a:gd name="connsiteX7" fmla="*/ 14002 w 23431"/>
                    <a:gd name="connsiteY7" fmla="*/ 24289 h 24288"/>
                    <a:gd name="connsiteX8" fmla="*/ 14192 w 23431"/>
                    <a:gd name="connsiteY8" fmla="*/ 14859 h 24288"/>
                    <a:gd name="connsiteX9" fmla="*/ 23432 w 23431"/>
                    <a:gd name="connsiteY9" fmla="*/ 12573 h 24288"/>
                    <a:gd name="connsiteX10" fmla="*/ 14478 w 23431"/>
                    <a:gd name="connsiteY10" fmla="*/ 9430 h 24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431" h="24288">
                      <a:moveTo>
                        <a:pt x="14478" y="9430"/>
                      </a:moveTo>
                      <a:lnTo>
                        <a:pt x="15145" y="0"/>
                      </a:lnTo>
                      <a:lnTo>
                        <a:pt x="9430" y="7525"/>
                      </a:lnTo>
                      <a:lnTo>
                        <a:pt x="667" y="4000"/>
                      </a:lnTo>
                      <a:lnTo>
                        <a:pt x="6096" y="11716"/>
                      </a:lnTo>
                      <a:lnTo>
                        <a:pt x="0" y="18955"/>
                      </a:lnTo>
                      <a:lnTo>
                        <a:pt x="9049" y="16288"/>
                      </a:lnTo>
                      <a:lnTo>
                        <a:pt x="14002" y="24289"/>
                      </a:lnTo>
                      <a:lnTo>
                        <a:pt x="14192" y="14859"/>
                      </a:lnTo>
                      <a:lnTo>
                        <a:pt x="23432" y="12573"/>
                      </a:lnTo>
                      <a:lnTo>
                        <a:pt x="14478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0" name="Freeform: Shape 2209">
                  <a:extLst>
                    <a:ext uri="{FF2B5EF4-FFF2-40B4-BE49-F238E27FC236}">
                      <a16:creationId xmlns:a16="http://schemas.microsoft.com/office/drawing/2014/main" id="{2C9C5BF6-F434-10F4-5B00-527E598FE097}"/>
                    </a:ext>
                  </a:extLst>
                </p:cNvPr>
                <p:cNvSpPr/>
                <p:nvPr/>
              </p:nvSpPr>
              <p:spPr>
                <a:xfrm>
                  <a:off x="10040485" y="2477411"/>
                  <a:ext cx="24479" cy="23621"/>
                </a:xfrm>
                <a:custGeom>
                  <a:avLst/>
                  <a:gdLst>
                    <a:gd name="connsiteX0" fmla="*/ 16859 w 24479"/>
                    <a:gd name="connsiteY0" fmla="*/ 9525 h 23621"/>
                    <a:gd name="connsiteX1" fmla="*/ 20479 w 24479"/>
                    <a:gd name="connsiteY1" fmla="*/ 667 h 23621"/>
                    <a:gd name="connsiteX2" fmla="*/ 12668 w 24479"/>
                    <a:gd name="connsiteY2" fmla="*/ 6096 h 23621"/>
                    <a:gd name="connsiteX3" fmla="*/ 5334 w 24479"/>
                    <a:gd name="connsiteY3" fmla="*/ 0 h 23621"/>
                    <a:gd name="connsiteX4" fmla="*/ 8096 w 24479"/>
                    <a:gd name="connsiteY4" fmla="*/ 9144 h 23621"/>
                    <a:gd name="connsiteX5" fmla="*/ 0 w 24479"/>
                    <a:gd name="connsiteY5" fmla="*/ 14097 h 23621"/>
                    <a:gd name="connsiteX6" fmla="*/ 9525 w 24479"/>
                    <a:gd name="connsiteY6" fmla="*/ 14383 h 23621"/>
                    <a:gd name="connsiteX7" fmla="*/ 11811 w 24479"/>
                    <a:gd name="connsiteY7" fmla="*/ 23622 h 23621"/>
                    <a:gd name="connsiteX8" fmla="*/ 14954 w 24479"/>
                    <a:gd name="connsiteY8" fmla="*/ 14573 h 23621"/>
                    <a:gd name="connsiteX9" fmla="*/ 24479 w 24479"/>
                    <a:gd name="connsiteY9" fmla="*/ 15335 h 23621"/>
                    <a:gd name="connsiteX10" fmla="*/ 16859 w 24479"/>
                    <a:gd name="connsiteY10" fmla="*/ 9525 h 23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479" h="23621">
                      <a:moveTo>
                        <a:pt x="16859" y="9525"/>
                      </a:moveTo>
                      <a:lnTo>
                        <a:pt x="20479" y="667"/>
                      </a:lnTo>
                      <a:lnTo>
                        <a:pt x="12668" y="6096"/>
                      </a:lnTo>
                      <a:lnTo>
                        <a:pt x="5334" y="0"/>
                      </a:lnTo>
                      <a:lnTo>
                        <a:pt x="8096" y="9144"/>
                      </a:lnTo>
                      <a:lnTo>
                        <a:pt x="0" y="14097"/>
                      </a:lnTo>
                      <a:lnTo>
                        <a:pt x="9525" y="14383"/>
                      </a:lnTo>
                      <a:lnTo>
                        <a:pt x="11811" y="23622"/>
                      </a:lnTo>
                      <a:lnTo>
                        <a:pt x="14954" y="14573"/>
                      </a:lnTo>
                      <a:lnTo>
                        <a:pt x="24479" y="15335"/>
                      </a:lnTo>
                      <a:lnTo>
                        <a:pt x="16859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1" name="Freeform: Shape 2210">
                  <a:extLst>
                    <a:ext uri="{FF2B5EF4-FFF2-40B4-BE49-F238E27FC236}">
                      <a16:creationId xmlns:a16="http://schemas.microsoft.com/office/drawing/2014/main" id="{12CCE2AC-731E-7FC3-9881-7C8AE0B69041}"/>
                    </a:ext>
                  </a:extLst>
                </p:cNvPr>
                <p:cNvSpPr/>
                <p:nvPr/>
              </p:nvSpPr>
              <p:spPr>
                <a:xfrm>
                  <a:off x="9865605" y="1763036"/>
                  <a:ext cx="23907" cy="24764"/>
                </a:xfrm>
                <a:custGeom>
                  <a:avLst/>
                  <a:gdLst>
                    <a:gd name="connsiteX0" fmla="*/ 17717 w 23907"/>
                    <a:gd name="connsiteY0" fmla="*/ 12763 h 24764"/>
                    <a:gd name="connsiteX1" fmla="*/ 23908 w 23907"/>
                    <a:gd name="connsiteY1" fmla="*/ 5429 h 24764"/>
                    <a:gd name="connsiteX2" fmla="*/ 14669 w 23907"/>
                    <a:gd name="connsiteY2" fmla="*/ 8191 h 24764"/>
                    <a:gd name="connsiteX3" fmla="*/ 9525 w 23907"/>
                    <a:gd name="connsiteY3" fmla="*/ 0 h 24764"/>
                    <a:gd name="connsiteX4" fmla="*/ 9335 w 23907"/>
                    <a:gd name="connsiteY4" fmla="*/ 9620 h 24764"/>
                    <a:gd name="connsiteX5" fmla="*/ 0 w 23907"/>
                    <a:gd name="connsiteY5" fmla="*/ 11906 h 24764"/>
                    <a:gd name="connsiteX6" fmla="*/ 9144 w 23907"/>
                    <a:gd name="connsiteY6" fmla="*/ 15145 h 24764"/>
                    <a:gd name="connsiteX7" fmla="*/ 8382 w 23907"/>
                    <a:gd name="connsiteY7" fmla="*/ 24765 h 24764"/>
                    <a:gd name="connsiteX8" fmla="*/ 14288 w 23907"/>
                    <a:gd name="connsiteY8" fmla="*/ 17050 h 24764"/>
                    <a:gd name="connsiteX9" fmla="*/ 23146 w 23907"/>
                    <a:gd name="connsiteY9" fmla="*/ 20669 h 24764"/>
                    <a:gd name="connsiteX10" fmla="*/ 17717 w 23907"/>
                    <a:gd name="connsiteY10" fmla="*/ 12763 h 24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4764">
                      <a:moveTo>
                        <a:pt x="17717" y="12763"/>
                      </a:moveTo>
                      <a:lnTo>
                        <a:pt x="23908" y="5429"/>
                      </a:lnTo>
                      <a:lnTo>
                        <a:pt x="14669" y="8191"/>
                      </a:lnTo>
                      <a:lnTo>
                        <a:pt x="9525" y="0"/>
                      </a:lnTo>
                      <a:lnTo>
                        <a:pt x="9335" y="9620"/>
                      </a:lnTo>
                      <a:lnTo>
                        <a:pt x="0" y="11906"/>
                      </a:lnTo>
                      <a:lnTo>
                        <a:pt x="9144" y="15145"/>
                      </a:lnTo>
                      <a:lnTo>
                        <a:pt x="8382" y="24765"/>
                      </a:lnTo>
                      <a:lnTo>
                        <a:pt x="14288" y="17050"/>
                      </a:lnTo>
                      <a:lnTo>
                        <a:pt x="23146" y="20669"/>
                      </a:lnTo>
                      <a:lnTo>
                        <a:pt x="17717" y="12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2" name="Freeform: Shape 2211">
                  <a:extLst>
                    <a:ext uri="{FF2B5EF4-FFF2-40B4-BE49-F238E27FC236}">
                      <a16:creationId xmlns:a16="http://schemas.microsoft.com/office/drawing/2014/main" id="{9B0F2B07-653E-B3D8-158E-AB09ED0EF112}"/>
                    </a:ext>
                  </a:extLst>
                </p:cNvPr>
                <p:cNvSpPr/>
                <p:nvPr/>
              </p:nvSpPr>
              <p:spPr>
                <a:xfrm>
                  <a:off x="10023435" y="2237381"/>
                  <a:ext cx="25050" cy="24098"/>
                </a:xfrm>
                <a:custGeom>
                  <a:avLst/>
                  <a:gdLst>
                    <a:gd name="connsiteX0" fmla="*/ 16764 w 25050"/>
                    <a:gd name="connsiteY0" fmla="*/ 14764 h 24098"/>
                    <a:gd name="connsiteX1" fmla="*/ 25051 w 25050"/>
                    <a:gd name="connsiteY1" fmla="*/ 9620 h 24098"/>
                    <a:gd name="connsiteX2" fmla="*/ 15335 w 25050"/>
                    <a:gd name="connsiteY2" fmla="*/ 9430 h 24098"/>
                    <a:gd name="connsiteX3" fmla="*/ 12954 w 25050"/>
                    <a:gd name="connsiteY3" fmla="*/ 0 h 24098"/>
                    <a:gd name="connsiteX4" fmla="*/ 9715 w 25050"/>
                    <a:gd name="connsiteY4" fmla="*/ 9144 h 24098"/>
                    <a:gd name="connsiteX5" fmla="*/ 0 w 25050"/>
                    <a:gd name="connsiteY5" fmla="*/ 8477 h 24098"/>
                    <a:gd name="connsiteX6" fmla="*/ 7811 w 25050"/>
                    <a:gd name="connsiteY6" fmla="*/ 14383 h 24098"/>
                    <a:gd name="connsiteX7" fmla="*/ 4096 w 25050"/>
                    <a:gd name="connsiteY7" fmla="*/ 23431 h 24098"/>
                    <a:gd name="connsiteX8" fmla="*/ 12097 w 25050"/>
                    <a:gd name="connsiteY8" fmla="*/ 17812 h 24098"/>
                    <a:gd name="connsiteX9" fmla="*/ 19621 w 25050"/>
                    <a:gd name="connsiteY9" fmla="*/ 24098 h 24098"/>
                    <a:gd name="connsiteX10" fmla="*/ 16764 w 25050"/>
                    <a:gd name="connsiteY10" fmla="*/ 14764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050" h="24098">
                      <a:moveTo>
                        <a:pt x="16764" y="14764"/>
                      </a:moveTo>
                      <a:lnTo>
                        <a:pt x="25051" y="9620"/>
                      </a:lnTo>
                      <a:lnTo>
                        <a:pt x="15335" y="9430"/>
                      </a:lnTo>
                      <a:lnTo>
                        <a:pt x="12954" y="0"/>
                      </a:lnTo>
                      <a:lnTo>
                        <a:pt x="9715" y="9144"/>
                      </a:lnTo>
                      <a:lnTo>
                        <a:pt x="0" y="8477"/>
                      </a:lnTo>
                      <a:lnTo>
                        <a:pt x="7811" y="14383"/>
                      </a:lnTo>
                      <a:lnTo>
                        <a:pt x="4096" y="23431"/>
                      </a:lnTo>
                      <a:lnTo>
                        <a:pt x="12097" y="17812"/>
                      </a:lnTo>
                      <a:lnTo>
                        <a:pt x="19621" y="24098"/>
                      </a:lnTo>
                      <a:lnTo>
                        <a:pt x="16764" y="14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3" name="Freeform: Shape 2212">
                  <a:extLst>
                    <a:ext uri="{FF2B5EF4-FFF2-40B4-BE49-F238E27FC236}">
                      <a16:creationId xmlns:a16="http://schemas.microsoft.com/office/drawing/2014/main" id="{6744347F-FAFF-2C46-DD9B-D5FF45C15D69}"/>
                    </a:ext>
                  </a:extLst>
                </p:cNvPr>
                <p:cNvSpPr/>
                <p:nvPr/>
              </p:nvSpPr>
              <p:spPr>
                <a:xfrm>
                  <a:off x="9959141" y="2263193"/>
                  <a:ext cx="24383" cy="25241"/>
                </a:xfrm>
                <a:custGeom>
                  <a:avLst/>
                  <a:gdLst>
                    <a:gd name="connsiteX0" fmla="*/ 14859 w 24383"/>
                    <a:gd name="connsiteY0" fmla="*/ 15431 h 25241"/>
                    <a:gd name="connsiteX1" fmla="*/ 24384 w 24383"/>
                    <a:gd name="connsiteY1" fmla="*/ 13049 h 25241"/>
                    <a:gd name="connsiteX2" fmla="*/ 15145 w 24383"/>
                    <a:gd name="connsiteY2" fmla="*/ 9811 h 25241"/>
                    <a:gd name="connsiteX3" fmla="*/ 15812 w 24383"/>
                    <a:gd name="connsiteY3" fmla="*/ 0 h 25241"/>
                    <a:gd name="connsiteX4" fmla="*/ 9906 w 24383"/>
                    <a:gd name="connsiteY4" fmla="*/ 7811 h 25241"/>
                    <a:gd name="connsiteX5" fmla="*/ 762 w 24383"/>
                    <a:gd name="connsiteY5" fmla="*/ 4096 h 25241"/>
                    <a:gd name="connsiteX6" fmla="*/ 6382 w 24383"/>
                    <a:gd name="connsiteY6" fmla="*/ 12192 h 25241"/>
                    <a:gd name="connsiteX7" fmla="*/ 0 w 24383"/>
                    <a:gd name="connsiteY7" fmla="*/ 19717 h 25241"/>
                    <a:gd name="connsiteX8" fmla="*/ 9430 w 24383"/>
                    <a:gd name="connsiteY8" fmla="*/ 16859 h 25241"/>
                    <a:gd name="connsiteX9" fmla="*/ 14669 w 24383"/>
                    <a:gd name="connsiteY9" fmla="*/ 25241 h 25241"/>
                    <a:gd name="connsiteX10" fmla="*/ 14859 w 24383"/>
                    <a:gd name="connsiteY10" fmla="*/ 15431 h 25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3" h="25241">
                      <a:moveTo>
                        <a:pt x="14859" y="15431"/>
                      </a:moveTo>
                      <a:lnTo>
                        <a:pt x="24384" y="13049"/>
                      </a:lnTo>
                      <a:lnTo>
                        <a:pt x="15145" y="9811"/>
                      </a:lnTo>
                      <a:lnTo>
                        <a:pt x="15812" y="0"/>
                      </a:lnTo>
                      <a:lnTo>
                        <a:pt x="9906" y="7811"/>
                      </a:lnTo>
                      <a:lnTo>
                        <a:pt x="762" y="4096"/>
                      </a:lnTo>
                      <a:lnTo>
                        <a:pt x="6382" y="12192"/>
                      </a:lnTo>
                      <a:lnTo>
                        <a:pt x="0" y="19717"/>
                      </a:lnTo>
                      <a:lnTo>
                        <a:pt x="9430" y="16859"/>
                      </a:lnTo>
                      <a:lnTo>
                        <a:pt x="14669" y="25241"/>
                      </a:lnTo>
                      <a:lnTo>
                        <a:pt x="14859" y="154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4" name="Freeform: Shape 2213">
                  <a:extLst>
                    <a:ext uri="{FF2B5EF4-FFF2-40B4-BE49-F238E27FC236}">
                      <a16:creationId xmlns:a16="http://schemas.microsoft.com/office/drawing/2014/main" id="{17B899B0-DDDF-3546-B399-CC9EA417B1AC}"/>
                    </a:ext>
                  </a:extLst>
                </p:cNvPr>
                <p:cNvSpPr/>
                <p:nvPr/>
              </p:nvSpPr>
              <p:spPr>
                <a:xfrm>
                  <a:off x="9728350" y="2152608"/>
                  <a:ext cx="24860" cy="25812"/>
                </a:xfrm>
                <a:custGeom>
                  <a:avLst/>
                  <a:gdLst>
                    <a:gd name="connsiteX0" fmla="*/ 14859 w 24860"/>
                    <a:gd name="connsiteY0" fmla="*/ 17812 h 25812"/>
                    <a:gd name="connsiteX1" fmla="*/ 24194 w 24860"/>
                    <a:gd name="connsiteY1" fmla="*/ 21622 h 25812"/>
                    <a:gd name="connsiteX2" fmla="*/ 18383 w 24860"/>
                    <a:gd name="connsiteY2" fmla="*/ 13335 h 25812"/>
                    <a:gd name="connsiteX3" fmla="*/ 24860 w 24860"/>
                    <a:gd name="connsiteY3" fmla="*/ 5715 h 25812"/>
                    <a:gd name="connsiteX4" fmla="*/ 15240 w 24860"/>
                    <a:gd name="connsiteY4" fmla="*/ 8572 h 25812"/>
                    <a:gd name="connsiteX5" fmla="*/ 10001 w 24860"/>
                    <a:gd name="connsiteY5" fmla="*/ 0 h 25812"/>
                    <a:gd name="connsiteX6" fmla="*/ 9716 w 24860"/>
                    <a:gd name="connsiteY6" fmla="*/ 10096 h 25812"/>
                    <a:gd name="connsiteX7" fmla="*/ 0 w 24860"/>
                    <a:gd name="connsiteY7" fmla="*/ 12478 h 25812"/>
                    <a:gd name="connsiteX8" fmla="*/ 9525 w 24860"/>
                    <a:gd name="connsiteY8" fmla="*/ 15811 h 25812"/>
                    <a:gd name="connsiteX9" fmla="*/ 8763 w 24860"/>
                    <a:gd name="connsiteY9" fmla="*/ 25813 h 25812"/>
                    <a:gd name="connsiteX10" fmla="*/ 14859 w 24860"/>
                    <a:gd name="connsiteY10" fmla="*/ 17812 h 25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860" h="25812">
                      <a:moveTo>
                        <a:pt x="14859" y="17812"/>
                      </a:moveTo>
                      <a:lnTo>
                        <a:pt x="24194" y="21622"/>
                      </a:lnTo>
                      <a:lnTo>
                        <a:pt x="18383" y="13335"/>
                      </a:lnTo>
                      <a:lnTo>
                        <a:pt x="24860" y="5715"/>
                      </a:lnTo>
                      <a:lnTo>
                        <a:pt x="15240" y="8572"/>
                      </a:lnTo>
                      <a:lnTo>
                        <a:pt x="10001" y="0"/>
                      </a:lnTo>
                      <a:lnTo>
                        <a:pt x="9716" y="10096"/>
                      </a:lnTo>
                      <a:lnTo>
                        <a:pt x="0" y="12478"/>
                      </a:lnTo>
                      <a:lnTo>
                        <a:pt x="9525" y="15811"/>
                      </a:lnTo>
                      <a:lnTo>
                        <a:pt x="8763" y="25813"/>
                      </a:lnTo>
                      <a:lnTo>
                        <a:pt x="14859" y="178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5" name="Freeform: Shape 2214">
                  <a:extLst>
                    <a:ext uri="{FF2B5EF4-FFF2-40B4-BE49-F238E27FC236}">
                      <a16:creationId xmlns:a16="http://schemas.microsoft.com/office/drawing/2014/main" id="{F1AEEBF1-E6CD-3789-B50B-8E79F5AAD05D}"/>
                    </a:ext>
                  </a:extLst>
                </p:cNvPr>
                <p:cNvSpPr/>
                <p:nvPr/>
              </p:nvSpPr>
              <p:spPr>
                <a:xfrm>
                  <a:off x="9749591" y="1827996"/>
                  <a:ext cx="26098" cy="25050"/>
                </a:xfrm>
                <a:custGeom>
                  <a:avLst/>
                  <a:gdLst>
                    <a:gd name="connsiteX0" fmla="*/ 12573 w 26098"/>
                    <a:gd name="connsiteY0" fmla="*/ 18574 h 25050"/>
                    <a:gd name="connsiteX1" fmla="*/ 20384 w 26098"/>
                    <a:gd name="connsiteY1" fmla="*/ 25051 h 25050"/>
                    <a:gd name="connsiteX2" fmla="*/ 17431 w 26098"/>
                    <a:gd name="connsiteY2" fmla="*/ 15335 h 25050"/>
                    <a:gd name="connsiteX3" fmla="*/ 26098 w 26098"/>
                    <a:gd name="connsiteY3" fmla="*/ 10001 h 25050"/>
                    <a:gd name="connsiteX4" fmla="*/ 15907 w 26098"/>
                    <a:gd name="connsiteY4" fmla="*/ 9811 h 25050"/>
                    <a:gd name="connsiteX5" fmla="*/ 13526 w 26098"/>
                    <a:gd name="connsiteY5" fmla="*/ 0 h 25050"/>
                    <a:gd name="connsiteX6" fmla="*/ 10192 w 26098"/>
                    <a:gd name="connsiteY6" fmla="*/ 9525 h 25050"/>
                    <a:gd name="connsiteX7" fmla="*/ 0 w 26098"/>
                    <a:gd name="connsiteY7" fmla="*/ 8763 h 25050"/>
                    <a:gd name="connsiteX8" fmla="*/ 8096 w 26098"/>
                    <a:gd name="connsiteY8" fmla="*/ 14954 h 25050"/>
                    <a:gd name="connsiteX9" fmla="*/ 4286 w 26098"/>
                    <a:gd name="connsiteY9" fmla="*/ 24289 h 25050"/>
                    <a:gd name="connsiteX10" fmla="*/ 12573 w 26098"/>
                    <a:gd name="connsiteY10" fmla="*/ 18574 h 25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098" h="25050">
                      <a:moveTo>
                        <a:pt x="12573" y="18574"/>
                      </a:moveTo>
                      <a:lnTo>
                        <a:pt x="20384" y="25051"/>
                      </a:lnTo>
                      <a:lnTo>
                        <a:pt x="17431" y="15335"/>
                      </a:lnTo>
                      <a:lnTo>
                        <a:pt x="26098" y="10001"/>
                      </a:lnTo>
                      <a:lnTo>
                        <a:pt x="15907" y="9811"/>
                      </a:lnTo>
                      <a:lnTo>
                        <a:pt x="13526" y="0"/>
                      </a:lnTo>
                      <a:lnTo>
                        <a:pt x="10192" y="9525"/>
                      </a:lnTo>
                      <a:lnTo>
                        <a:pt x="0" y="8763"/>
                      </a:lnTo>
                      <a:lnTo>
                        <a:pt x="8096" y="14954"/>
                      </a:lnTo>
                      <a:lnTo>
                        <a:pt x="4286" y="24289"/>
                      </a:lnTo>
                      <a:lnTo>
                        <a:pt x="12573" y="185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6" name="Freeform: Shape 2215">
                  <a:extLst>
                    <a:ext uri="{FF2B5EF4-FFF2-40B4-BE49-F238E27FC236}">
                      <a16:creationId xmlns:a16="http://schemas.microsoft.com/office/drawing/2014/main" id="{7DC820EC-BEB5-B73D-0E79-917F2A41A122}"/>
                    </a:ext>
                  </a:extLst>
                </p:cNvPr>
                <p:cNvSpPr/>
                <p:nvPr/>
              </p:nvSpPr>
              <p:spPr>
                <a:xfrm>
                  <a:off x="9955521" y="2492175"/>
                  <a:ext cx="25336" cy="26193"/>
                </a:xfrm>
                <a:custGeom>
                  <a:avLst/>
                  <a:gdLst>
                    <a:gd name="connsiteX0" fmla="*/ 9716 w 25336"/>
                    <a:gd name="connsiteY0" fmla="*/ 17526 h 26193"/>
                    <a:gd name="connsiteX1" fmla="*/ 15145 w 25336"/>
                    <a:gd name="connsiteY1" fmla="*/ 26194 h 26193"/>
                    <a:gd name="connsiteX2" fmla="*/ 15430 w 25336"/>
                    <a:gd name="connsiteY2" fmla="*/ 16002 h 26193"/>
                    <a:gd name="connsiteX3" fmla="*/ 25337 w 25336"/>
                    <a:gd name="connsiteY3" fmla="*/ 13525 h 26193"/>
                    <a:gd name="connsiteX4" fmla="*/ 15716 w 25336"/>
                    <a:gd name="connsiteY4" fmla="*/ 10192 h 26193"/>
                    <a:gd name="connsiteX5" fmla="*/ 16383 w 25336"/>
                    <a:gd name="connsiteY5" fmla="*/ 0 h 26193"/>
                    <a:gd name="connsiteX6" fmla="*/ 10192 w 25336"/>
                    <a:gd name="connsiteY6" fmla="*/ 8096 h 26193"/>
                    <a:gd name="connsiteX7" fmla="*/ 762 w 25336"/>
                    <a:gd name="connsiteY7" fmla="*/ 4286 h 26193"/>
                    <a:gd name="connsiteX8" fmla="*/ 6572 w 25336"/>
                    <a:gd name="connsiteY8" fmla="*/ 12668 h 26193"/>
                    <a:gd name="connsiteX9" fmla="*/ 0 w 25336"/>
                    <a:gd name="connsiteY9" fmla="*/ 20479 h 26193"/>
                    <a:gd name="connsiteX10" fmla="*/ 9716 w 25336"/>
                    <a:gd name="connsiteY10" fmla="*/ 17526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336" h="26193">
                      <a:moveTo>
                        <a:pt x="9716" y="17526"/>
                      </a:moveTo>
                      <a:lnTo>
                        <a:pt x="15145" y="26194"/>
                      </a:lnTo>
                      <a:lnTo>
                        <a:pt x="15430" y="16002"/>
                      </a:lnTo>
                      <a:lnTo>
                        <a:pt x="25337" y="13525"/>
                      </a:lnTo>
                      <a:lnTo>
                        <a:pt x="15716" y="10192"/>
                      </a:lnTo>
                      <a:lnTo>
                        <a:pt x="16383" y="0"/>
                      </a:lnTo>
                      <a:lnTo>
                        <a:pt x="10192" y="8096"/>
                      </a:ln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479"/>
                      </a:lnTo>
                      <a:lnTo>
                        <a:pt x="9716" y="17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7" name="Freeform: Shape 2216">
                  <a:extLst>
                    <a:ext uri="{FF2B5EF4-FFF2-40B4-BE49-F238E27FC236}">
                      <a16:creationId xmlns:a16="http://schemas.microsoft.com/office/drawing/2014/main" id="{E47FBB08-51BC-6D73-DD52-5B4A20B6B575}"/>
                    </a:ext>
                  </a:extLst>
                </p:cNvPr>
                <p:cNvSpPr/>
                <p:nvPr/>
              </p:nvSpPr>
              <p:spPr>
                <a:xfrm>
                  <a:off x="9908087" y="2208044"/>
                  <a:ext cx="26479" cy="25622"/>
                </a:xfrm>
                <a:custGeom>
                  <a:avLst/>
                  <a:gdLst>
                    <a:gd name="connsiteX0" fmla="*/ 10287 w 26479"/>
                    <a:gd name="connsiteY0" fmla="*/ 15621 h 25622"/>
                    <a:gd name="connsiteX1" fmla="*/ 12763 w 26479"/>
                    <a:gd name="connsiteY1" fmla="*/ 25622 h 25622"/>
                    <a:gd name="connsiteX2" fmla="*/ 16192 w 26479"/>
                    <a:gd name="connsiteY2" fmla="*/ 15907 h 25622"/>
                    <a:gd name="connsiteX3" fmla="*/ 26479 w 26479"/>
                    <a:gd name="connsiteY3" fmla="*/ 16669 h 25622"/>
                    <a:gd name="connsiteX4" fmla="*/ 18288 w 26479"/>
                    <a:gd name="connsiteY4" fmla="*/ 10382 h 25622"/>
                    <a:gd name="connsiteX5" fmla="*/ 22193 w 26479"/>
                    <a:gd name="connsiteY5" fmla="*/ 857 h 25622"/>
                    <a:gd name="connsiteX6" fmla="*/ 13716 w 26479"/>
                    <a:gd name="connsiteY6" fmla="*/ 6667 h 25622"/>
                    <a:gd name="connsiteX7" fmla="*/ 5810 w 26479"/>
                    <a:gd name="connsiteY7" fmla="*/ 0 h 25622"/>
                    <a:gd name="connsiteX8" fmla="*/ 8763 w 26479"/>
                    <a:gd name="connsiteY8" fmla="*/ 9906 h 25622"/>
                    <a:gd name="connsiteX9" fmla="*/ 0 w 26479"/>
                    <a:gd name="connsiteY9" fmla="*/ 15430 h 25622"/>
                    <a:gd name="connsiteX10" fmla="*/ 10287 w 26479"/>
                    <a:gd name="connsiteY10" fmla="*/ 1562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479" h="25622">
                      <a:moveTo>
                        <a:pt x="10287" y="15621"/>
                      </a:moveTo>
                      <a:lnTo>
                        <a:pt x="12763" y="25622"/>
                      </a:lnTo>
                      <a:lnTo>
                        <a:pt x="16192" y="15907"/>
                      </a:lnTo>
                      <a:lnTo>
                        <a:pt x="26479" y="16669"/>
                      </a:lnTo>
                      <a:lnTo>
                        <a:pt x="18288" y="10382"/>
                      </a:lnTo>
                      <a:lnTo>
                        <a:pt x="22193" y="857"/>
                      </a:lnTo>
                      <a:lnTo>
                        <a:pt x="13716" y="6667"/>
                      </a:lnTo>
                      <a:lnTo>
                        <a:pt x="5810" y="0"/>
                      </a:lnTo>
                      <a:lnTo>
                        <a:pt x="8763" y="9906"/>
                      </a:lnTo>
                      <a:lnTo>
                        <a:pt x="0" y="15430"/>
                      </a:lnTo>
                      <a:lnTo>
                        <a:pt x="10287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8" name="Freeform: Shape 2217">
                  <a:extLst>
                    <a:ext uri="{FF2B5EF4-FFF2-40B4-BE49-F238E27FC236}">
                      <a16:creationId xmlns:a16="http://schemas.microsoft.com/office/drawing/2014/main" id="{A50374AD-F1F9-234F-559C-330DA77D3815}"/>
                    </a:ext>
                  </a:extLst>
                </p:cNvPr>
                <p:cNvSpPr/>
                <p:nvPr/>
              </p:nvSpPr>
              <p:spPr>
                <a:xfrm>
                  <a:off x="9694918" y="1903053"/>
                  <a:ext cx="25908" cy="26860"/>
                </a:xfrm>
                <a:custGeom>
                  <a:avLst/>
                  <a:gdLst>
                    <a:gd name="connsiteX0" fmla="*/ 9811 w 25908"/>
                    <a:gd name="connsiteY0" fmla="*/ 16383 h 26860"/>
                    <a:gd name="connsiteX1" fmla="*/ 9144 w 25908"/>
                    <a:gd name="connsiteY1" fmla="*/ 26860 h 26860"/>
                    <a:gd name="connsiteX2" fmla="*/ 15430 w 25908"/>
                    <a:gd name="connsiteY2" fmla="*/ 18479 h 26860"/>
                    <a:gd name="connsiteX3" fmla="*/ 25146 w 25908"/>
                    <a:gd name="connsiteY3" fmla="*/ 22479 h 26860"/>
                    <a:gd name="connsiteX4" fmla="*/ 19145 w 25908"/>
                    <a:gd name="connsiteY4" fmla="*/ 13811 h 26860"/>
                    <a:gd name="connsiteX5" fmla="*/ 25908 w 25908"/>
                    <a:gd name="connsiteY5" fmla="*/ 5906 h 26860"/>
                    <a:gd name="connsiteX6" fmla="*/ 15907 w 25908"/>
                    <a:gd name="connsiteY6" fmla="*/ 8858 h 26860"/>
                    <a:gd name="connsiteX7" fmla="*/ 10382 w 25908"/>
                    <a:gd name="connsiteY7" fmla="*/ 0 h 26860"/>
                    <a:gd name="connsiteX8" fmla="*/ 10096 w 25908"/>
                    <a:gd name="connsiteY8" fmla="*/ 10477 h 26860"/>
                    <a:gd name="connsiteX9" fmla="*/ 0 w 25908"/>
                    <a:gd name="connsiteY9" fmla="*/ 12954 h 26860"/>
                    <a:gd name="connsiteX10" fmla="*/ 9811 w 25908"/>
                    <a:gd name="connsiteY10" fmla="*/ 16383 h 26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908" h="26860">
                      <a:moveTo>
                        <a:pt x="9811" y="16383"/>
                      </a:moveTo>
                      <a:lnTo>
                        <a:pt x="9144" y="26860"/>
                      </a:lnTo>
                      <a:lnTo>
                        <a:pt x="15430" y="18479"/>
                      </a:lnTo>
                      <a:lnTo>
                        <a:pt x="25146" y="22479"/>
                      </a:lnTo>
                      <a:lnTo>
                        <a:pt x="19145" y="13811"/>
                      </a:lnTo>
                      <a:lnTo>
                        <a:pt x="25908" y="5906"/>
                      </a:lnTo>
                      <a:lnTo>
                        <a:pt x="15907" y="8858"/>
                      </a:lnTo>
                      <a:lnTo>
                        <a:pt x="10382" y="0"/>
                      </a:lnTo>
                      <a:lnTo>
                        <a:pt x="10096" y="10477"/>
                      </a:lnTo>
                      <a:lnTo>
                        <a:pt x="0" y="12954"/>
                      </a:lnTo>
                      <a:lnTo>
                        <a:pt x="9811" y="16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9" name="Freeform: Shape 2218">
                  <a:extLst>
                    <a:ext uri="{FF2B5EF4-FFF2-40B4-BE49-F238E27FC236}">
                      <a16:creationId xmlns:a16="http://schemas.microsoft.com/office/drawing/2014/main" id="{1064037E-2749-79A2-E5C7-85E5BB4764F8}"/>
                    </a:ext>
                  </a:extLst>
                </p:cNvPr>
                <p:cNvSpPr/>
                <p:nvPr/>
              </p:nvSpPr>
              <p:spPr>
                <a:xfrm>
                  <a:off x="9959427" y="2621238"/>
                  <a:ext cx="27050" cy="26193"/>
                </a:xfrm>
                <a:custGeom>
                  <a:avLst/>
                  <a:gdLst>
                    <a:gd name="connsiteX0" fmla="*/ 8382 w 27050"/>
                    <a:gd name="connsiteY0" fmla="*/ 15621 h 26193"/>
                    <a:gd name="connsiteX1" fmla="*/ 4381 w 27050"/>
                    <a:gd name="connsiteY1" fmla="*/ 25337 h 26193"/>
                    <a:gd name="connsiteX2" fmla="*/ 13049 w 27050"/>
                    <a:gd name="connsiteY2" fmla="*/ 19336 h 26193"/>
                    <a:gd name="connsiteX3" fmla="*/ 21146 w 27050"/>
                    <a:gd name="connsiteY3" fmla="*/ 26194 h 26193"/>
                    <a:gd name="connsiteX4" fmla="*/ 18097 w 27050"/>
                    <a:gd name="connsiteY4" fmla="*/ 16097 h 26193"/>
                    <a:gd name="connsiteX5" fmla="*/ 27051 w 27050"/>
                    <a:gd name="connsiteY5" fmla="*/ 10478 h 26193"/>
                    <a:gd name="connsiteX6" fmla="*/ 16573 w 27050"/>
                    <a:gd name="connsiteY6" fmla="*/ 10287 h 26193"/>
                    <a:gd name="connsiteX7" fmla="*/ 14002 w 27050"/>
                    <a:gd name="connsiteY7" fmla="*/ 0 h 26193"/>
                    <a:gd name="connsiteX8" fmla="*/ 10478 w 27050"/>
                    <a:gd name="connsiteY8" fmla="*/ 10001 h 26193"/>
                    <a:gd name="connsiteX9" fmla="*/ 0 w 27050"/>
                    <a:gd name="connsiteY9" fmla="*/ 9239 h 26193"/>
                    <a:gd name="connsiteX10" fmla="*/ 8382 w 27050"/>
                    <a:gd name="connsiteY10" fmla="*/ 15621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050" h="26193">
                      <a:moveTo>
                        <a:pt x="8382" y="15621"/>
                      </a:moveTo>
                      <a:lnTo>
                        <a:pt x="4381" y="25337"/>
                      </a:lnTo>
                      <a:lnTo>
                        <a:pt x="13049" y="19336"/>
                      </a:lnTo>
                      <a:lnTo>
                        <a:pt x="21146" y="26194"/>
                      </a:lnTo>
                      <a:lnTo>
                        <a:pt x="18097" y="16097"/>
                      </a:lnTo>
                      <a:lnTo>
                        <a:pt x="27051" y="10478"/>
                      </a:lnTo>
                      <a:lnTo>
                        <a:pt x="16573" y="10287"/>
                      </a:lnTo>
                      <a:lnTo>
                        <a:pt x="14002" y="0"/>
                      </a:lnTo>
                      <a:lnTo>
                        <a:pt x="10478" y="10001"/>
                      </a:lnTo>
                      <a:lnTo>
                        <a:pt x="0" y="9239"/>
                      </a:lnTo>
                      <a:lnTo>
                        <a:pt x="838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0" name="Freeform: Shape 2219">
                  <a:extLst>
                    <a:ext uri="{FF2B5EF4-FFF2-40B4-BE49-F238E27FC236}">
                      <a16:creationId xmlns:a16="http://schemas.microsoft.com/office/drawing/2014/main" id="{BB952679-D159-7AF3-BCAD-28DBB14CF654}"/>
                    </a:ext>
                  </a:extLst>
                </p:cNvPr>
                <p:cNvSpPr/>
                <p:nvPr/>
              </p:nvSpPr>
              <p:spPr>
                <a:xfrm>
                  <a:off x="8590113" y="2634954"/>
                  <a:ext cx="26479" cy="27336"/>
                </a:xfrm>
                <a:custGeom>
                  <a:avLst/>
                  <a:gdLst>
                    <a:gd name="connsiteX0" fmla="*/ 6858 w 26479"/>
                    <a:gd name="connsiteY0" fmla="*/ 13240 h 27336"/>
                    <a:gd name="connsiteX1" fmla="*/ 0 w 26479"/>
                    <a:gd name="connsiteY1" fmla="*/ 21336 h 27336"/>
                    <a:gd name="connsiteX2" fmla="*/ 10192 w 26479"/>
                    <a:gd name="connsiteY2" fmla="*/ 18288 h 27336"/>
                    <a:gd name="connsiteX3" fmla="*/ 15907 w 26479"/>
                    <a:gd name="connsiteY3" fmla="*/ 27337 h 27336"/>
                    <a:gd name="connsiteX4" fmla="*/ 16097 w 26479"/>
                    <a:gd name="connsiteY4" fmla="*/ 16669 h 27336"/>
                    <a:gd name="connsiteX5" fmla="*/ 26479 w 26479"/>
                    <a:gd name="connsiteY5" fmla="*/ 14097 h 27336"/>
                    <a:gd name="connsiteX6" fmla="*/ 16383 w 26479"/>
                    <a:gd name="connsiteY6" fmla="*/ 10573 h 27336"/>
                    <a:gd name="connsiteX7" fmla="*/ 17145 w 26479"/>
                    <a:gd name="connsiteY7" fmla="*/ 0 h 27336"/>
                    <a:gd name="connsiteX8" fmla="*/ 10668 w 26479"/>
                    <a:gd name="connsiteY8" fmla="*/ 8477 h 27336"/>
                    <a:gd name="connsiteX9" fmla="*/ 857 w 26479"/>
                    <a:gd name="connsiteY9" fmla="*/ 4477 h 27336"/>
                    <a:gd name="connsiteX10" fmla="*/ 6858 w 26479"/>
                    <a:gd name="connsiteY10" fmla="*/ 13240 h 27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479" h="27336">
                      <a:moveTo>
                        <a:pt x="6858" y="13240"/>
                      </a:moveTo>
                      <a:lnTo>
                        <a:pt x="0" y="21336"/>
                      </a:lnTo>
                      <a:lnTo>
                        <a:pt x="10192" y="18288"/>
                      </a:lnTo>
                      <a:lnTo>
                        <a:pt x="15907" y="27337"/>
                      </a:lnTo>
                      <a:lnTo>
                        <a:pt x="16097" y="16669"/>
                      </a:lnTo>
                      <a:lnTo>
                        <a:pt x="26479" y="14097"/>
                      </a:lnTo>
                      <a:lnTo>
                        <a:pt x="16383" y="10573"/>
                      </a:lnTo>
                      <a:lnTo>
                        <a:pt x="17145" y="0"/>
                      </a:lnTo>
                      <a:lnTo>
                        <a:pt x="10668" y="8477"/>
                      </a:lnTo>
                      <a:lnTo>
                        <a:pt x="857" y="4477"/>
                      </a:lnTo>
                      <a:lnTo>
                        <a:pt x="6858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1" name="Freeform: Shape 2220">
                  <a:extLst>
                    <a:ext uri="{FF2B5EF4-FFF2-40B4-BE49-F238E27FC236}">
                      <a16:creationId xmlns:a16="http://schemas.microsoft.com/office/drawing/2014/main" id="{37EFCA07-1DBC-A387-3E14-F2472128D7D3}"/>
                    </a:ext>
                  </a:extLst>
                </p:cNvPr>
                <p:cNvSpPr/>
                <p:nvPr/>
              </p:nvSpPr>
              <p:spPr>
                <a:xfrm>
                  <a:off x="9550614" y="1764750"/>
                  <a:ext cx="27622" cy="26669"/>
                </a:xfrm>
                <a:custGeom>
                  <a:avLst/>
                  <a:gdLst>
                    <a:gd name="connsiteX0" fmla="*/ 9144 w 27622"/>
                    <a:gd name="connsiteY0" fmla="*/ 10287 h 26669"/>
                    <a:gd name="connsiteX1" fmla="*/ 0 w 27622"/>
                    <a:gd name="connsiteY1" fmla="*/ 16002 h 26669"/>
                    <a:gd name="connsiteX2" fmla="*/ 10763 w 27622"/>
                    <a:gd name="connsiteY2" fmla="*/ 16193 h 26669"/>
                    <a:gd name="connsiteX3" fmla="*/ 13335 w 27622"/>
                    <a:gd name="connsiteY3" fmla="*/ 26670 h 26669"/>
                    <a:gd name="connsiteX4" fmla="*/ 16859 w 27622"/>
                    <a:gd name="connsiteY4" fmla="*/ 16478 h 26669"/>
                    <a:gd name="connsiteX5" fmla="*/ 27622 w 27622"/>
                    <a:gd name="connsiteY5" fmla="*/ 17240 h 26669"/>
                    <a:gd name="connsiteX6" fmla="*/ 19050 w 27622"/>
                    <a:gd name="connsiteY6" fmla="*/ 10763 h 26669"/>
                    <a:gd name="connsiteX7" fmla="*/ 23146 w 27622"/>
                    <a:gd name="connsiteY7" fmla="*/ 762 h 26669"/>
                    <a:gd name="connsiteX8" fmla="*/ 14288 w 27622"/>
                    <a:gd name="connsiteY8" fmla="*/ 6953 h 26669"/>
                    <a:gd name="connsiteX9" fmla="*/ 6001 w 27622"/>
                    <a:gd name="connsiteY9" fmla="*/ 0 h 26669"/>
                    <a:gd name="connsiteX10" fmla="*/ 9144 w 27622"/>
                    <a:gd name="connsiteY10" fmla="*/ 10287 h 26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2" h="26669">
                      <a:moveTo>
                        <a:pt x="9144" y="10287"/>
                      </a:moveTo>
                      <a:lnTo>
                        <a:pt x="0" y="16002"/>
                      </a:lnTo>
                      <a:lnTo>
                        <a:pt x="10763" y="16193"/>
                      </a:lnTo>
                      <a:lnTo>
                        <a:pt x="13335" y="26670"/>
                      </a:lnTo>
                      <a:lnTo>
                        <a:pt x="16859" y="16478"/>
                      </a:lnTo>
                      <a:lnTo>
                        <a:pt x="27622" y="17240"/>
                      </a:lnTo>
                      <a:lnTo>
                        <a:pt x="19050" y="10763"/>
                      </a:lnTo>
                      <a:lnTo>
                        <a:pt x="23146" y="762"/>
                      </a:lnTo>
                      <a:lnTo>
                        <a:pt x="14288" y="6953"/>
                      </a:lnTo>
                      <a:lnTo>
                        <a:pt x="6001" y="0"/>
                      </a:lnTo>
                      <a:lnTo>
                        <a:pt x="9144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2" name="Freeform: Shape 2221">
                  <a:extLst>
                    <a:ext uri="{FF2B5EF4-FFF2-40B4-BE49-F238E27FC236}">
                      <a16:creationId xmlns:a16="http://schemas.microsoft.com/office/drawing/2014/main" id="{AD0ADD52-B8FC-0968-0619-CFF1C097E476}"/>
                    </a:ext>
                  </a:extLst>
                </p:cNvPr>
                <p:cNvSpPr/>
                <p:nvPr/>
              </p:nvSpPr>
              <p:spPr>
                <a:xfrm>
                  <a:off x="9632529" y="1964585"/>
                  <a:ext cx="26955" cy="27908"/>
                </a:xfrm>
                <a:custGeom>
                  <a:avLst/>
                  <a:gdLst>
                    <a:gd name="connsiteX0" fmla="*/ 10478 w 26955"/>
                    <a:gd name="connsiteY0" fmla="*/ 10858 h 27908"/>
                    <a:gd name="connsiteX1" fmla="*/ 0 w 26955"/>
                    <a:gd name="connsiteY1" fmla="*/ 13526 h 27908"/>
                    <a:gd name="connsiteX2" fmla="*/ 10192 w 26955"/>
                    <a:gd name="connsiteY2" fmla="*/ 17050 h 27908"/>
                    <a:gd name="connsiteX3" fmla="*/ 9430 w 26955"/>
                    <a:gd name="connsiteY3" fmla="*/ 27908 h 27908"/>
                    <a:gd name="connsiteX4" fmla="*/ 16002 w 26955"/>
                    <a:gd name="connsiteY4" fmla="*/ 19241 h 27908"/>
                    <a:gd name="connsiteX5" fmla="*/ 26099 w 26955"/>
                    <a:gd name="connsiteY5" fmla="*/ 23336 h 27908"/>
                    <a:gd name="connsiteX6" fmla="*/ 19907 w 26955"/>
                    <a:gd name="connsiteY6" fmla="*/ 14478 h 27908"/>
                    <a:gd name="connsiteX7" fmla="*/ 26956 w 26955"/>
                    <a:gd name="connsiteY7" fmla="*/ 6096 h 27908"/>
                    <a:gd name="connsiteX8" fmla="*/ 16478 w 26955"/>
                    <a:gd name="connsiteY8" fmla="*/ 9239 h 27908"/>
                    <a:gd name="connsiteX9" fmla="*/ 10763 w 26955"/>
                    <a:gd name="connsiteY9" fmla="*/ 0 h 27908"/>
                    <a:gd name="connsiteX10" fmla="*/ 10478 w 26955"/>
                    <a:gd name="connsiteY10" fmla="*/ 10858 h 27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7908">
                      <a:moveTo>
                        <a:pt x="10478" y="10858"/>
                      </a:moveTo>
                      <a:lnTo>
                        <a:pt x="0" y="13526"/>
                      </a:lnTo>
                      <a:lnTo>
                        <a:pt x="10192" y="17050"/>
                      </a:lnTo>
                      <a:lnTo>
                        <a:pt x="9430" y="27908"/>
                      </a:lnTo>
                      <a:lnTo>
                        <a:pt x="16002" y="19241"/>
                      </a:lnTo>
                      <a:lnTo>
                        <a:pt x="26099" y="23336"/>
                      </a:lnTo>
                      <a:lnTo>
                        <a:pt x="19907" y="14478"/>
                      </a:lnTo>
                      <a:lnTo>
                        <a:pt x="26956" y="6096"/>
                      </a:lnTo>
                      <a:lnTo>
                        <a:pt x="16478" y="9239"/>
                      </a:lnTo>
                      <a:lnTo>
                        <a:pt x="10763" y="0"/>
                      </a:lnTo>
                      <a:lnTo>
                        <a:pt x="10478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3" name="Freeform: Shape 2222">
                  <a:extLst>
                    <a:ext uri="{FF2B5EF4-FFF2-40B4-BE49-F238E27FC236}">
                      <a16:creationId xmlns:a16="http://schemas.microsoft.com/office/drawing/2014/main" id="{7764D62C-0150-248D-5D32-0D3B98EF2A6E}"/>
                    </a:ext>
                  </a:extLst>
                </p:cNvPr>
                <p:cNvSpPr/>
                <p:nvPr/>
              </p:nvSpPr>
              <p:spPr>
                <a:xfrm>
                  <a:off x="9513085" y="1811899"/>
                  <a:ext cx="28193" cy="27241"/>
                </a:xfrm>
                <a:custGeom>
                  <a:avLst/>
                  <a:gdLst>
                    <a:gd name="connsiteX0" fmla="*/ 10954 w 28193"/>
                    <a:gd name="connsiteY0" fmla="*/ 10382 h 27241"/>
                    <a:gd name="connsiteX1" fmla="*/ 0 w 28193"/>
                    <a:gd name="connsiteY1" fmla="*/ 9620 h 27241"/>
                    <a:gd name="connsiteX2" fmla="*/ 8763 w 28193"/>
                    <a:gd name="connsiteY2" fmla="*/ 16193 h 27241"/>
                    <a:gd name="connsiteX3" fmla="*/ 4572 w 28193"/>
                    <a:gd name="connsiteY3" fmla="*/ 26384 h 27241"/>
                    <a:gd name="connsiteX4" fmla="*/ 13621 w 28193"/>
                    <a:gd name="connsiteY4" fmla="*/ 20193 h 27241"/>
                    <a:gd name="connsiteX5" fmla="*/ 22003 w 28193"/>
                    <a:gd name="connsiteY5" fmla="*/ 27242 h 27241"/>
                    <a:gd name="connsiteX6" fmla="*/ 18859 w 28193"/>
                    <a:gd name="connsiteY6" fmla="*/ 16669 h 27241"/>
                    <a:gd name="connsiteX7" fmla="*/ 28194 w 28193"/>
                    <a:gd name="connsiteY7" fmla="*/ 10954 h 27241"/>
                    <a:gd name="connsiteX8" fmla="*/ 17240 w 28193"/>
                    <a:gd name="connsiteY8" fmla="*/ 10668 h 27241"/>
                    <a:gd name="connsiteX9" fmla="*/ 14573 w 28193"/>
                    <a:gd name="connsiteY9" fmla="*/ 0 h 27241"/>
                    <a:gd name="connsiteX10" fmla="*/ 10954 w 28193"/>
                    <a:gd name="connsiteY10" fmla="*/ 10382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193" h="27241">
                      <a:moveTo>
                        <a:pt x="10954" y="10382"/>
                      </a:moveTo>
                      <a:lnTo>
                        <a:pt x="0" y="9620"/>
                      </a:lnTo>
                      <a:lnTo>
                        <a:pt x="8763" y="16193"/>
                      </a:lnTo>
                      <a:lnTo>
                        <a:pt x="4572" y="26384"/>
                      </a:lnTo>
                      <a:lnTo>
                        <a:pt x="13621" y="20193"/>
                      </a:lnTo>
                      <a:lnTo>
                        <a:pt x="22003" y="27242"/>
                      </a:lnTo>
                      <a:lnTo>
                        <a:pt x="18859" y="16669"/>
                      </a:lnTo>
                      <a:lnTo>
                        <a:pt x="28194" y="10954"/>
                      </a:lnTo>
                      <a:lnTo>
                        <a:pt x="17240" y="10668"/>
                      </a:lnTo>
                      <a:lnTo>
                        <a:pt x="14573" y="0"/>
                      </a:lnTo>
                      <a:lnTo>
                        <a:pt x="10954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4" name="Freeform: Shape 2223">
                  <a:extLst>
                    <a:ext uri="{FF2B5EF4-FFF2-40B4-BE49-F238E27FC236}">
                      <a16:creationId xmlns:a16="http://schemas.microsoft.com/office/drawing/2014/main" id="{876D8BC0-9E1D-4DDA-2D61-5687C3B7FE26}"/>
                    </a:ext>
                  </a:extLst>
                </p:cNvPr>
                <p:cNvSpPr/>
                <p:nvPr/>
              </p:nvSpPr>
              <p:spPr>
                <a:xfrm>
                  <a:off x="9398880" y="1825615"/>
                  <a:ext cx="46672" cy="45148"/>
                </a:xfrm>
                <a:custGeom>
                  <a:avLst/>
                  <a:gdLst>
                    <a:gd name="connsiteX0" fmla="*/ 24098 w 46672"/>
                    <a:gd name="connsiteY0" fmla="*/ 11716 h 45148"/>
                    <a:gd name="connsiteX1" fmla="*/ 10192 w 46672"/>
                    <a:gd name="connsiteY1" fmla="*/ 0 h 45148"/>
                    <a:gd name="connsiteX2" fmla="*/ 15430 w 46672"/>
                    <a:gd name="connsiteY2" fmla="*/ 17431 h 45148"/>
                    <a:gd name="connsiteX3" fmla="*/ 0 w 46672"/>
                    <a:gd name="connsiteY3" fmla="*/ 27051 h 45148"/>
                    <a:gd name="connsiteX4" fmla="*/ 18193 w 46672"/>
                    <a:gd name="connsiteY4" fmla="*/ 27432 h 45148"/>
                    <a:gd name="connsiteX5" fmla="*/ 22574 w 46672"/>
                    <a:gd name="connsiteY5" fmla="*/ 45148 h 45148"/>
                    <a:gd name="connsiteX6" fmla="*/ 28575 w 46672"/>
                    <a:gd name="connsiteY6" fmla="*/ 28003 h 45148"/>
                    <a:gd name="connsiteX7" fmla="*/ 46672 w 46672"/>
                    <a:gd name="connsiteY7" fmla="*/ 29242 h 45148"/>
                    <a:gd name="connsiteX8" fmla="*/ 32195 w 46672"/>
                    <a:gd name="connsiteY8" fmla="*/ 18193 h 45148"/>
                    <a:gd name="connsiteX9" fmla="*/ 39053 w 46672"/>
                    <a:gd name="connsiteY9" fmla="*/ 1429 h 45148"/>
                    <a:gd name="connsiteX10" fmla="*/ 24098 w 46672"/>
                    <a:gd name="connsiteY10" fmla="*/ 11716 h 45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2" h="45148">
                      <a:moveTo>
                        <a:pt x="24098" y="11716"/>
                      </a:moveTo>
                      <a:lnTo>
                        <a:pt x="10192" y="0"/>
                      </a:lnTo>
                      <a:lnTo>
                        <a:pt x="15430" y="17431"/>
                      </a:lnTo>
                      <a:lnTo>
                        <a:pt x="0" y="27051"/>
                      </a:lnTo>
                      <a:lnTo>
                        <a:pt x="18193" y="27432"/>
                      </a:lnTo>
                      <a:lnTo>
                        <a:pt x="22574" y="45148"/>
                      </a:lnTo>
                      <a:lnTo>
                        <a:pt x="28575" y="28003"/>
                      </a:lnTo>
                      <a:lnTo>
                        <a:pt x="46672" y="29242"/>
                      </a:lnTo>
                      <a:lnTo>
                        <a:pt x="32195" y="18193"/>
                      </a:lnTo>
                      <a:lnTo>
                        <a:pt x="39053" y="1429"/>
                      </a:lnTo>
                      <a:lnTo>
                        <a:pt x="24098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5" name="Freeform: Shape 2224">
                  <a:extLst>
                    <a:ext uri="{FF2B5EF4-FFF2-40B4-BE49-F238E27FC236}">
                      <a16:creationId xmlns:a16="http://schemas.microsoft.com/office/drawing/2014/main" id="{D189E6E3-FD4E-26E8-DBCD-8AC42E0D5F69}"/>
                    </a:ext>
                  </a:extLst>
                </p:cNvPr>
                <p:cNvSpPr/>
                <p:nvPr/>
              </p:nvSpPr>
              <p:spPr>
                <a:xfrm>
                  <a:off x="9669486" y="2414451"/>
                  <a:ext cx="29337" cy="28384"/>
                </a:xfrm>
                <a:custGeom>
                  <a:avLst/>
                  <a:gdLst>
                    <a:gd name="connsiteX0" fmla="*/ 17907 w 29337"/>
                    <a:gd name="connsiteY0" fmla="*/ 11049 h 28384"/>
                    <a:gd name="connsiteX1" fmla="*/ 15145 w 29337"/>
                    <a:gd name="connsiteY1" fmla="*/ 0 h 28384"/>
                    <a:gd name="connsiteX2" fmla="*/ 11430 w 29337"/>
                    <a:gd name="connsiteY2" fmla="*/ 10763 h 28384"/>
                    <a:gd name="connsiteX3" fmla="*/ 0 w 29337"/>
                    <a:gd name="connsiteY3" fmla="*/ 10001 h 28384"/>
                    <a:gd name="connsiteX4" fmla="*/ 9049 w 29337"/>
                    <a:gd name="connsiteY4" fmla="*/ 16954 h 28384"/>
                    <a:gd name="connsiteX5" fmla="*/ 4763 w 29337"/>
                    <a:gd name="connsiteY5" fmla="*/ 27527 h 28384"/>
                    <a:gd name="connsiteX6" fmla="*/ 14192 w 29337"/>
                    <a:gd name="connsiteY6" fmla="*/ 20955 h 28384"/>
                    <a:gd name="connsiteX7" fmla="*/ 22955 w 29337"/>
                    <a:gd name="connsiteY7" fmla="*/ 28384 h 28384"/>
                    <a:gd name="connsiteX8" fmla="*/ 19621 w 29337"/>
                    <a:gd name="connsiteY8" fmla="*/ 17431 h 28384"/>
                    <a:gd name="connsiteX9" fmla="*/ 29337 w 29337"/>
                    <a:gd name="connsiteY9" fmla="*/ 11335 h 28384"/>
                    <a:gd name="connsiteX10" fmla="*/ 17907 w 29337"/>
                    <a:gd name="connsiteY10" fmla="*/ 11049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337" h="28384">
                      <a:moveTo>
                        <a:pt x="17907" y="11049"/>
                      </a:moveTo>
                      <a:lnTo>
                        <a:pt x="15145" y="0"/>
                      </a:lnTo>
                      <a:lnTo>
                        <a:pt x="11430" y="10763"/>
                      </a:lnTo>
                      <a:lnTo>
                        <a:pt x="0" y="10001"/>
                      </a:lnTo>
                      <a:lnTo>
                        <a:pt x="9049" y="16954"/>
                      </a:lnTo>
                      <a:lnTo>
                        <a:pt x="4763" y="27527"/>
                      </a:lnTo>
                      <a:lnTo>
                        <a:pt x="14192" y="20955"/>
                      </a:lnTo>
                      <a:lnTo>
                        <a:pt x="22955" y="28384"/>
                      </a:lnTo>
                      <a:lnTo>
                        <a:pt x="19621" y="17431"/>
                      </a:lnTo>
                      <a:lnTo>
                        <a:pt x="29337" y="11335"/>
                      </a:lnTo>
                      <a:lnTo>
                        <a:pt x="17907" y="11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6" name="Freeform: Shape 2225">
                  <a:extLst>
                    <a:ext uri="{FF2B5EF4-FFF2-40B4-BE49-F238E27FC236}">
                      <a16:creationId xmlns:a16="http://schemas.microsoft.com/office/drawing/2014/main" id="{AE9AC900-36AD-C609-2C32-2623FC548BB3}"/>
                    </a:ext>
                  </a:extLst>
                </p:cNvPr>
                <p:cNvSpPr/>
                <p:nvPr/>
              </p:nvSpPr>
              <p:spPr>
                <a:xfrm>
                  <a:off x="9741400" y="2640955"/>
                  <a:ext cx="45148" cy="46862"/>
                </a:xfrm>
                <a:custGeom>
                  <a:avLst/>
                  <a:gdLst>
                    <a:gd name="connsiteX0" fmla="*/ 27908 w 45148"/>
                    <a:gd name="connsiteY0" fmla="*/ 18193 h 46862"/>
                    <a:gd name="connsiteX1" fmla="*/ 29242 w 45148"/>
                    <a:gd name="connsiteY1" fmla="*/ 0 h 46862"/>
                    <a:gd name="connsiteX2" fmla="*/ 18192 w 45148"/>
                    <a:gd name="connsiteY2" fmla="*/ 14573 h 46862"/>
                    <a:gd name="connsiteX3" fmla="*/ 1333 w 45148"/>
                    <a:gd name="connsiteY3" fmla="*/ 7715 h 46862"/>
                    <a:gd name="connsiteX4" fmla="*/ 11716 w 45148"/>
                    <a:gd name="connsiteY4" fmla="*/ 22670 h 46862"/>
                    <a:gd name="connsiteX5" fmla="*/ 0 w 45148"/>
                    <a:gd name="connsiteY5" fmla="*/ 36576 h 46862"/>
                    <a:gd name="connsiteX6" fmla="*/ 17431 w 45148"/>
                    <a:gd name="connsiteY6" fmla="*/ 31337 h 46862"/>
                    <a:gd name="connsiteX7" fmla="*/ 27051 w 45148"/>
                    <a:gd name="connsiteY7" fmla="*/ 46863 h 46862"/>
                    <a:gd name="connsiteX8" fmla="*/ 27432 w 45148"/>
                    <a:gd name="connsiteY8" fmla="*/ 28575 h 46862"/>
                    <a:gd name="connsiteX9" fmla="*/ 45148 w 45148"/>
                    <a:gd name="connsiteY9" fmla="*/ 24193 h 46862"/>
                    <a:gd name="connsiteX10" fmla="*/ 27908 w 45148"/>
                    <a:gd name="connsiteY10" fmla="*/ 18193 h 46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148" h="46862">
                      <a:moveTo>
                        <a:pt x="27908" y="18193"/>
                      </a:moveTo>
                      <a:lnTo>
                        <a:pt x="29242" y="0"/>
                      </a:lnTo>
                      <a:lnTo>
                        <a:pt x="18192" y="14573"/>
                      </a:lnTo>
                      <a:lnTo>
                        <a:pt x="1333" y="7715"/>
                      </a:lnTo>
                      <a:lnTo>
                        <a:pt x="11716" y="22670"/>
                      </a:lnTo>
                      <a:lnTo>
                        <a:pt x="0" y="36576"/>
                      </a:lnTo>
                      <a:lnTo>
                        <a:pt x="17431" y="31337"/>
                      </a:lnTo>
                      <a:lnTo>
                        <a:pt x="27051" y="46863"/>
                      </a:lnTo>
                      <a:lnTo>
                        <a:pt x="27432" y="28575"/>
                      </a:lnTo>
                      <a:lnTo>
                        <a:pt x="45148" y="24193"/>
                      </a:lnTo>
                      <a:lnTo>
                        <a:pt x="27908" y="181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7" name="Freeform: Shape 2226">
                  <a:extLst>
                    <a:ext uri="{FF2B5EF4-FFF2-40B4-BE49-F238E27FC236}">
                      <a16:creationId xmlns:a16="http://schemas.microsoft.com/office/drawing/2014/main" id="{C8ADDF24-1265-BDC0-6796-A2DE152EA618}"/>
                    </a:ext>
                  </a:extLst>
                </p:cNvPr>
                <p:cNvSpPr/>
                <p:nvPr/>
              </p:nvSpPr>
              <p:spPr>
                <a:xfrm>
                  <a:off x="9526039" y="2223951"/>
                  <a:ext cx="30003" cy="28956"/>
                </a:xfrm>
                <a:custGeom>
                  <a:avLst/>
                  <a:gdLst>
                    <a:gd name="connsiteX0" fmla="*/ 20764 w 30003"/>
                    <a:gd name="connsiteY0" fmla="*/ 11621 h 28956"/>
                    <a:gd name="connsiteX1" fmla="*/ 25146 w 30003"/>
                    <a:gd name="connsiteY1" fmla="*/ 857 h 28956"/>
                    <a:gd name="connsiteX2" fmla="*/ 15526 w 30003"/>
                    <a:gd name="connsiteY2" fmla="*/ 7525 h 28956"/>
                    <a:gd name="connsiteX3" fmla="*/ 6572 w 30003"/>
                    <a:gd name="connsiteY3" fmla="*/ 0 h 28956"/>
                    <a:gd name="connsiteX4" fmla="*/ 9906 w 30003"/>
                    <a:gd name="connsiteY4" fmla="*/ 11144 h 28956"/>
                    <a:gd name="connsiteX5" fmla="*/ 0 w 30003"/>
                    <a:gd name="connsiteY5" fmla="*/ 17335 h 28956"/>
                    <a:gd name="connsiteX6" fmla="*/ 11716 w 30003"/>
                    <a:gd name="connsiteY6" fmla="*/ 17526 h 28956"/>
                    <a:gd name="connsiteX7" fmla="*/ 14478 w 30003"/>
                    <a:gd name="connsiteY7" fmla="*/ 28956 h 28956"/>
                    <a:gd name="connsiteX8" fmla="*/ 18383 w 30003"/>
                    <a:gd name="connsiteY8" fmla="*/ 17907 h 28956"/>
                    <a:gd name="connsiteX9" fmla="*/ 30004 w 30003"/>
                    <a:gd name="connsiteY9" fmla="*/ 18764 h 28956"/>
                    <a:gd name="connsiteX10" fmla="*/ 20764 w 30003"/>
                    <a:gd name="connsiteY10" fmla="*/ 11621 h 28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003" h="28956">
                      <a:moveTo>
                        <a:pt x="20764" y="11621"/>
                      </a:moveTo>
                      <a:lnTo>
                        <a:pt x="25146" y="857"/>
                      </a:lnTo>
                      <a:lnTo>
                        <a:pt x="15526" y="7525"/>
                      </a:lnTo>
                      <a:lnTo>
                        <a:pt x="6572" y="0"/>
                      </a:lnTo>
                      <a:lnTo>
                        <a:pt x="9906" y="11144"/>
                      </a:lnTo>
                      <a:lnTo>
                        <a:pt x="0" y="17335"/>
                      </a:lnTo>
                      <a:lnTo>
                        <a:pt x="11716" y="17526"/>
                      </a:lnTo>
                      <a:lnTo>
                        <a:pt x="14478" y="28956"/>
                      </a:lnTo>
                      <a:lnTo>
                        <a:pt x="18383" y="17907"/>
                      </a:lnTo>
                      <a:lnTo>
                        <a:pt x="30004" y="18764"/>
                      </a:lnTo>
                      <a:lnTo>
                        <a:pt x="20764" y="11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8" name="Freeform: Shape 2227">
                  <a:extLst>
                    <a:ext uri="{FF2B5EF4-FFF2-40B4-BE49-F238E27FC236}">
                      <a16:creationId xmlns:a16="http://schemas.microsoft.com/office/drawing/2014/main" id="{10395CBA-8979-B71B-5BED-2E8149D6BFA5}"/>
                    </a:ext>
                  </a:extLst>
                </p:cNvPr>
                <p:cNvSpPr/>
                <p:nvPr/>
              </p:nvSpPr>
              <p:spPr>
                <a:xfrm>
                  <a:off x="9333158" y="1943058"/>
                  <a:ext cx="29241" cy="30289"/>
                </a:xfrm>
                <a:custGeom>
                  <a:avLst/>
                  <a:gdLst>
                    <a:gd name="connsiteX0" fmla="*/ 21622 w 29241"/>
                    <a:gd name="connsiteY0" fmla="*/ 15621 h 30289"/>
                    <a:gd name="connsiteX1" fmla="*/ 29242 w 29241"/>
                    <a:gd name="connsiteY1" fmla="*/ 6572 h 30289"/>
                    <a:gd name="connsiteX2" fmla="*/ 18002 w 29241"/>
                    <a:gd name="connsiteY2" fmla="*/ 10001 h 30289"/>
                    <a:gd name="connsiteX3" fmla="*/ 11716 w 29241"/>
                    <a:gd name="connsiteY3" fmla="*/ 0 h 30289"/>
                    <a:gd name="connsiteX4" fmla="*/ 11525 w 29241"/>
                    <a:gd name="connsiteY4" fmla="*/ 11811 h 30289"/>
                    <a:gd name="connsiteX5" fmla="*/ 0 w 29241"/>
                    <a:gd name="connsiteY5" fmla="*/ 14573 h 30289"/>
                    <a:gd name="connsiteX6" fmla="*/ 11144 w 29241"/>
                    <a:gd name="connsiteY6" fmla="*/ 18478 h 30289"/>
                    <a:gd name="connsiteX7" fmla="*/ 10382 w 29241"/>
                    <a:gd name="connsiteY7" fmla="*/ 30290 h 30289"/>
                    <a:gd name="connsiteX8" fmla="*/ 17431 w 29241"/>
                    <a:gd name="connsiteY8" fmla="*/ 20860 h 30289"/>
                    <a:gd name="connsiteX9" fmla="*/ 28385 w 29241"/>
                    <a:gd name="connsiteY9" fmla="*/ 25336 h 30289"/>
                    <a:gd name="connsiteX10" fmla="*/ 21622 w 29241"/>
                    <a:gd name="connsiteY10" fmla="*/ 15621 h 30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241" h="30289">
                      <a:moveTo>
                        <a:pt x="21622" y="15621"/>
                      </a:moveTo>
                      <a:lnTo>
                        <a:pt x="29242" y="6572"/>
                      </a:lnTo>
                      <a:lnTo>
                        <a:pt x="18002" y="10001"/>
                      </a:lnTo>
                      <a:lnTo>
                        <a:pt x="11716" y="0"/>
                      </a:lnTo>
                      <a:lnTo>
                        <a:pt x="11525" y="11811"/>
                      </a:lnTo>
                      <a:lnTo>
                        <a:pt x="0" y="14573"/>
                      </a:lnTo>
                      <a:lnTo>
                        <a:pt x="11144" y="18478"/>
                      </a:lnTo>
                      <a:lnTo>
                        <a:pt x="10382" y="30290"/>
                      </a:lnTo>
                      <a:lnTo>
                        <a:pt x="17431" y="20860"/>
                      </a:lnTo>
                      <a:lnTo>
                        <a:pt x="28385" y="25336"/>
                      </a:lnTo>
                      <a:lnTo>
                        <a:pt x="2162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9" name="Freeform: Shape 2228">
                  <a:extLst>
                    <a:ext uri="{FF2B5EF4-FFF2-40B4-BE49-F238E27FC236}">
                      <a16:creationId xmlns:a16="http://schemas.microsoft.com/office/drawing/2014/main" id="{984AD151-8F20-4680-A9C1-1FA2A6BC59E0}"/>
                    </a:ext>
                  </a:extLst>
                </p:cNvPr>
                <p:cNvSpPr/>
                <p:nvPr/>
              </p:nvSpPr>
              <p:spPr>
                <a:xfrm>
                  <a:off x="8505436" y="2383590"/>
                  <a:ext cx="30575" cy="29527"/>
                </a:xfrm>
                <a:custGeom>
                  <a:avLst/>
                  <a:gdLst>
                    <a:gd name="connsiteX0" fmla="*/ 20479 w 30575"/>
                    <a:gd name="connsiteY0" fmla="*/ 18098 h 29527"/>
                    <a:gd name="connsiteX1" fmla="*/ 30575 w 30575"/>
                    <a:gd name="connsiteY1" fmla="*/ 11811 h 29527"/>
                    <a:gd name="connsiteX2" fmla="*/ 18669 w 30575"/>
                    <a:gd name="connsiteY2" fmla="*/ 11525 h 29527"/>
                    <a:gd name="connsiteX3" fmla="*/ 15812 w 30575"/>
                    <a:gd name="connsiteY3" fmla="*/ 0 h 29527"/>
                    <a:gd name="connsiteX4" fmla="*/ 11906 w 30575"/>
                    <a:gd name="connsiteY4" fmla="*/ 11240 h 29527"/>
                    <a:gd name="connsiteX5" fmla="*/ 0 w 30575"/>
                    <a:gd name="connsiteY5" fmla="*/ 10382 h 29527"/>
                    <a:gd name="connsiteX6" fmla="*/ 9430 w 30575"/>
                    <a:gd name="connsiteY6" fmla="*/ 17621 h 29527"/>
                    <a:gd name="connsiteX7" fmla="*/ 4953 w 30575"/>
                    <a:gd name="connsiteY7" fmla="*/ 28670 h 29527"/>
                    <a:gd name="connsiteX8" fmla="*/ 14764 w 30575"/>
                    <a:gd name="connsiteY8" fmla="*/ 21812 h 29527"/>
                    <a:gd name="connsiteX9" fmla="*/ 23908 w 30575"/>
                    <a:gd name="connsiteY9" fmla="*/ 29527 h 29527"/>
                    <a:gd name="connsiteX10" fmla="*/ 20479 w 30575"/>
                    <a:gd name="connsiteY10" fmla="*/ 18098 h 29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575" h="29527">
                      <a:moveTo>
                        <a:pt x="20479" y="18098"/>
                      </a:moveTo>
                      <a:lnTo>
                        <a:pt x="30575" y="11811"/>
                      </a:lnTo>
                      <a:lnTo>
                        <a:pt x="18669" y="11525"/>
                      </a:lnTo>
                      <a:lnTo>
                        <a:pt x="15812" y="0"/>
                      </a:lnTo>
                      <a:lnTo>
                        <a:pt x="11906" y="11240"/>
                      </a:lnTo>
                      <a:lnTo>
                        <a:pt x="0" y="10382"/>
                      </a:lnTo>
                      <a:lnTo>
                        <a:pt x="9430" y="17621"/>
                      </a:lnTo>
                      <a:lnTo>
                        <a:pt x="4953" y="28670"/>
                      </a:lnTo>
                      <a:lnTo>
                        <a:pt x="14764" y="21812"/>
                      </a:lnTo>
                      <a:lnTo>
                        <a:pt x="23908" y="29527"/>
                      </a:lnTo>
                      <a:lnTo>
                        <a:pt x="20479" y="180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0" name="Freeform: Shape 2229">
                  <a:extLst>
                    <a:ext uri="{FF2B5EF4-FFF2-40B4-BE49-F238E27FC236}">
                      <a16:creationId xmlns:a16="http://schemas.microsoft.com/office/drawing/2014/main" id="{82D14039-D88B-84AE-B28F-B1935B893020}"/>
                    </a:ext>
                  </a:extLst>
                </p:cNvPr>
                <p:cNvSpPr/>
                <p:nvPr/>
              </p:nvSpPr>
              <p:spPr>
                <a:xfrm>
                  <a:off x="7779630" y="2671816"/>
                  <a:ext cx="29813" cy="30860"/>
                </a:xfrm>
                <a:custGeom>
                  <a:avLst/>
                  <a:gdLst>
                    <a:gd name="connsiteX0" fmla="*/ 18193 w 29813"/>
                    <a:gd name="connsiteY0" fmla="*/ 18764 h 30860"/>
                    <a:gd name="connsiteX1" fmla="*/ 29813 w 29813"/>
                    <a:gd name="connsiteY1" fmla="*/ 15907 h 30860"/>
                    <a:gd name="connsiteX2" fmla="*/ 18479 w 29813"/>
                    <a:gd name="connsiteY2" fmla="*/ 12001 h 30860"/>
                    <a:gd name="connsiteX3" fmla="*/ 19336 w 29813"/>
                    <a:gd name="connsiteY3" fmla="*/ 0 h 30860"/>
                    <a:gd name="connsiteX4" fmla="*/ 12097 w 29813"/>
                    <a:gd name="connsiteY4" fmla="*/ 9525 h 30860"/>
                    <a:gd name="connsiteX5" fmla="*/ 952 w 29813"/>
                    <a:gd name="connsiteY5" fmla="*/ 5048 h 30860"/>
                    <a:gd name="connsiteX6" fmla="*/ 7810 w 29813"/>
                    <a:gd name="connsiteY6" fmla="*/ 14859 h 30860"/>
                    <a:gd name="connsiteX7" fmla="*/ 0 w 29813"/>
                    <a:gd name="connsiteY7" fmla="*/ 24098 h 30860"/>
                    <a:gd name="connsiteX8" fmla="*/ 11525 w 29813"/>
                    <a:gd name="connsiteY8" fmla="*/ 20574 h 30860"/>
                    <a:gd name="connsiteX9" fmla="*/ 17907 w 29813"/>
                    <a:gd name="connsiteY9" fmla="*/ 30861 h 30860"/>
                    <a:gd name="connsiteX10" fmla="*/ 18193 w 29813"/>
                    <a:gd name="connsiteY10" fmla="*/ 18764 h 30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813" h="30860">
                      <a:moveTo>
                        <a:pt x="18193" y="18764"/>
                      </a:moveTo>
                      <a:lnTo>
                        <a:pt x="29813" y="15907"/>
                      </a:lnTo>
                      <a:lnTo>
                        <a:pt x="18479" y="12001"/>
                      </a:lnTo>
                      <a:lnTo>
                        <a:pt x="19336" y="0"/>
                      </a:lnTo>
                      <a:lnTo>
                        <a:pt x="12097" y="9525"/>
                      </a:lnTo>
                      <a:lnTo>
                        <a:pt x="952" y="5048"/>
                      </a:lnTo>
                      <a:lnTo>
                        <a:pt x="7810" y="14859"/>
                      </a:lnTo>
                      <a:lnTo>
                        <a:pt x="0" y="24098"/>
                      </a:lnTo>
                      <a:lnTo>
                        <a:pt x="11525" y="20574"/>
                      </a:lnTo>
                      <a:lnTo>
                        <a:pt x="17907" y="30861"/>
                      </a:lnTo>
                      <a:lnTo>
                        <a:pt x="18193" y="1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1" name="Freeform: Shape 2230">
                  <a:extLst>
                    <a:ext uri="{FF2B5EF4-FFF2-40B4-BE49-F238E27FC236}">
                      <a16:creationId xmlns:a16="http://schemas.microsoft.com/office/drawing/2014/main" id="{2F51E78E-11B3-C088-A5F6-41BA9295450F}"/>
                    </a:ext>
                  </a:extLst>
                </p:cNvPr>
                <p:cNvSpPr/>
                <p:nvPr/>
              </p:nvSpPr>
              <p:spPr>
                <a:xfrm>
                  <a:off x="9847127" y="2810881"/>
                  <a:ext cx="31146" cy="30194"/>
                </a:xfrm>
                <a:custGeom>
                  <a:avLst/>
                  <a:gdLst>
                    <a:gd name="connsiteX0" fmla="*/ 19050 w 31146"/>
                    <a:gd name="connsiteY0" fmla="*/ 18669 h 30194"/>
                    <a:gd name="connsiteX1" fmla="*/ 31147 w 31146"/>
                    <a:gd name="connsiteY1" fmla="*/ 19526 h 30194"/>
                    <a:gd name="connsiteX2" fmla="*/ 21527 w 31146"/>
                    <a:gd name="connsiteY2" fmla="*/ 12192 h 30194"/>
                    <a:gd name="connsiteX3" fmla="*/ 26099 w 31146"/>
                    <a:gd name="connsiteY3" fmla="*/ 953 h 30194"/>
                    <a:gd name="connsiteX4" fmla="*/ 16097 w 31146"/>
                    <a:gd name="connsiteY4" fmla="*/ 7906 h 30194"/>
                    <a:gd name="connsiteX5" fmla="*/ 6763 w 31146"/>
                    <a:gd name="connsiteY5" fmla="*/ 0 h 30194"/>
                    <a:gd name="connsiteX6" fmla="*/ 10287 w 31146"/>
                    <a:gd name="connsiteY6" fmla="*/ 11716 h 30194"/>
                    <a:gd name="connsiteX7" fmla="*/ 0 w 31146"/>
                    <a:gd name="connsiteY7" fmla="*/ 18098 h 30194"/>
                    <a:gd name="connsiteX8" fmla="*/ 12097 w 31146"/>
                    <a:gd name="connsiteY8" fmla="*/ 18383 h 30194"/>
                    <a:gd name="connsiteX9" fmla="*/ 15050 w 31146"/>
                    <a:gd name="connsiteY9" fmla="*/ 30194 h 30194"/>
                    <a:gd name="connsiteX10" fmla="*/ 19050 w 31146"/>
                    <a:gd name="connsiteY10" fmla="*/ 18669 h 3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146" h="30194">
                      <a:moveTo>
                        <a:pt x="19050" y="18669"/>
                      </a:moveTo>
                      <a:lnTo>
                        <a:pt x="31147" y="19526"/>
                      </a:lnTo>
                      <a:lnTo>
                        <a:pt x="21527" y="12192"/>
                      </a:lnTo>
                      <a:lnTo>
                        <a:pt x="26099" y="953"/>
                      </a:lnTo>
                      <a:lnTo>
                        <a:pt x="16097" y="7906"/>
                      </a:lnTo>
                      <a:lnTo>
                        <a:pt x="6763" y="0"/>
                      </a:lnTo>
                      <a:lnTo>
                        <a:pt x="10287" y="11716"/>
                      </a:lnTo>
                      <a:lnTo>
                        <a:pt x="0" y="18098"/>
                      </a:lnTo>
                      <a:lnTo>
                        <a:pt x="12097" y="18383"/>
                      </a:lnTo>
                      <a:lnTo>
                        <a:pt x="15050" y="30194"/>
                      </a:lnTo>
                      <a:lnTo>
                        <a:pt x="19050" y="186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2" name="Freeform: Shape 2231">
                  <a:extLst>
                    <a:ext uri="{FF2B5EF4-FFF2-40B4-BE49-F238E27FC236}">
                      <a16:creationId xmlns:a16="http://schemas.microsoft.com/office/drawing/2014/main" id="{CDB7764A-48DE-0192-8BE8-52E70C8CB174}"/>
                    </a:ext>
                  </a:extLst>
                </p:cNvPr>
                <p:cNvSpPr/>
                <p:nvPr/>
              </p:nvSpPr>
              <p:spPr>
                <a:xfrm>
                  <a:off x="8238736" y="2761542"/>
                  <a:ext cx="30384" cy="31527"/>
                </a:xfrm>
                <a:custGeom>
                  <a:avLst/>
                  <a:gdLst>
                    <a:gd name="connsiteX0" fmla="*/ 18097 w 30384"/>
                    <a:gd name="connsiteY0" fmla="*/ 21812 h 31527"/>
                    <a:gd name="connsiteX1" fmla="*/ 29527 w 30384"/>
                    <a:gd name="connsiteY1" fmla="*/ 26384 h 31527"/>
                    <a:gd name="connsiteX2" fmla="*/ 22479 w 30384"/>
                    <a:gd name="connsiteY2" fmla="*/ 16288 h 31527"/>
                    <a:gd name="connsiteX3" fmla="*/ 30385 w 30384"/>
                    <a:gd name="connsiteY3" fmla="*/ 6953 h 31527"/>
                    <a:gd name="connsiteX4" fmla="*/ 18669 w 30384"/>
                    <a:gd name="connsiteY4" fmla="*/ 10477 h 31527"/>
                    <a:gd name="connsiteX5" fmla="*/ 12192 w 30384"/>
                    <a:gd name="connsiteY5" fmla="*/ 0 h 31527"/>
                    <a:gd name="connsiteX6" fmla="*/ 11906 w 30384"/>
                    <a:gd name="connsiteY6" fmla="*/ 12287 h 31527"/>
                    <a:gd name="connsiteX7" fmla="*/ 0 w 30384"/>
                    <a:gd name="connsiteY7" fmla="*/ 15240 h 31527"/>
                    <a:gd name="connsiteX8" fmla="*/ 11525 w 30384"/>
                    <a:gd name="connsiteY8" fmla="*/ 19336 h 31527"/>
                    <a:gd name="connsiteX9" fmla="*/ 10668 w 30384"/>
                    <a:gd name="connsiteY9" fmla="*/ 31528 h 31527"/>
                    <a:gd name="connsiteX10" fmla="*/ 18097 w 30384"/>
                    <a:gd name="connsiteY10" fmla="*/ 21812 h 31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384" h="31527">
                      <a:moveTo>
                        <a:pt x="18097" y="21812"/>
                      </a:moveTo>
                      <a:lnTo>
                        <a:pt x="29527" y="26384"/>
                      </a:lnTo>
                      <a:lnTo>
                        <a:pt x="22479" y="16288"/>
                      </a:lnTo>
                      <a:lnTo>
                        <a:pt x="30385" y="6953"/>
                      </a:lnTo>
                      <a:lnTo>
                        <a:pt x="18669" y="10477"/>
                      </a:lnTo>
                      <a:lnTo>
                        <a:pt x="12192" y="0"/>
                      </a:lnTo>
                      <a:lnTo>
                        <a:pt x="11906" y="12287"/>
                      </a:lnTo>
                      <a:lnTo>
                        <a:pt x="0" y="15240"/>
                      </a:lnTo>
                      <a:lnTo>
                        <a:pt x="11525" y="19336"/>
                      </a:lnTo>
                      <a:lnTo>
                        <a:pt x="10668" y="31528"/>
                      </a:lnTo>
                      <a:lnTo>
                        <a:pt x="18097" y="218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3" name="Freeform: Shape 2232">
                  <a:extLst>
                    <a:ext uri="{FF2B5EF4-FFF2-40B4-BE49-F238E27FC236}">
                      <a16:creationId xmlns:a16="http://schemas.microsoft.com/office/drawing/2014/main" id="{91E524D0-5DE0-CC17-BDF8-E123D5937884}"/>
                    </a:ext>
                  </a:extLst>
                </p:cNvPr>
                <p:cNvSpPr/>
                <p:nvPr/>
              </p:nvSpPr>
              <p:spPr>
                <a:xfrm>
                  <a:off x="9884560" y="2970996"/>
                  <a:ext cx="31908" cy="30765"/>
                </a:xfrm>
                <a:custGeom>
                  <a:avLst/>
                  <a:gdLst>
                    <a:gd name="connsiteX0" fmla="*/ 15430 w 31908"/>
                    <a:gd name="connsiteY0" fmla="*/ 22765 h 30765"/>
                    <a:gd name="connsiteX1" fmla="*/ 24955 w 31908"/>
                    <a:gd name="connsiteY1" fmla="*/ 30766 h 30765"/>
                    <a:gd name="connsiteX2" fmla="*/ 21336 w 31908"/>
                    <a:gd name="connsiteY2" fmla="*/ 18860 h 30765"/>
                    <a:gd name="connsiteX3" fmla="*/ 31909 w 31908"/>
                    <a:gd name="connsiteY3" fmla="*/ 12287 h 30765"/>
                    <a:gd name="connsiteX4" fmla="*/ 19431 w 31908"/>
                    <a:gd name="connsiteY4" fmla="*/ 12002 h 30765"/>
                    <a:gd name="connsiteX5" fmla="*/ 16478 w 31908"/>
                    <a:gd name="connsiteY5" fmla="*/ 0 h 30765"/>
                    <a:gd name="connsiteX6" fmla="*/ 12382 w 31908"/>
                    <a:gd name="connsiteY6" fmla="*/ 11716 h 30765"/>
                    <a:gd name="connsiteX7" fmla="*/ 0 w 31908"/>
                    <a:gd name="connsiteY7" fmla="*/ 10858 h 30765"/>
                    <a:gd name="connsiteX8" fmla="*/ 9906 w 31908"/>
                    <a:gd name="connsiteY8" fmla="*/ 18288 h 30765"/>
                    <a:gd name="connsiteX9" fmla="*/ 5239 w 31908"/>
                    <a:gd name="connsiteY9" fmla="*/ 29813 h 30765"/>
                    <a:gd name="connsiteX10" fmla="*/ 15430 w 31908"/>
                    <a:gd name="connsiteY10" fmla="*/ 22765 h 30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908" h="30765">
                      <a:moveTo>
                        <a:pt x="15430" y="22765"/>
                      </a:moveTo>
                      <a:lnTo>
                        <a:pt x="24955" y="30766"/>
                      </a:lnTo>
                      <a:lnTo>
                        <a:pt x="21336" y="18860"/>
                      </a:lnTo>
                      <a:lnTo>
                        <a:pt x="31909" y="12287"/>
                      </a:lnTo>
                      <a:lnTo>
                        <a:pt x="19431" y="12002"/>
                      </a:lnTo>
                      <a:lnTo>
                        <a:pt x="16478" y="0"/>
                      </a:lnTo>
                      <a:lnTo>
                        <a:pt x="12382" y="11716"/>
                      </a:lnTo>
                      <a:lnTo>
                        <a:pt x="0" y="10858"/>
                      </a:lnTo>
                      <a:lnTo>
                        <a:pt x="9906" y="18288"/>
                      </a:lnTo>
                      <a:lnTo>
                        <a:pt x="5239" y="29813"/>
                      </a:lnTo>
                      <a:lnTo>
                        <a:pt x="15430" y="227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4" name="Freeform: Shape 2233">
                  <a:extLst>
                    <a:ext uri="{FF2B5EF4-FFF2-40B4-BE49-F238E27FC236}">
                      <a16:creationId xmlns:a16="http://schemas.microsoft.com/office/drawing/2014/main" id="{29EC898A-F51F-72CD-47A6-5E2DA8EE3853}"/>
                    </a:ext>
                  </a:extLst>
                </p:cNvPr>
                <p:cNvSpPr/>
                <p:nvPr/>
              </p:nvSpPr>
              <p:spPr>
                <a:xfrm>
                  <a:off x="9453840" y="2674197"/>
                  <a:ext cx="31051" cy="32099"/>
                </a:xfrm>
                <a:custGeom>
                  <a:avLst/>
                  <a:gdLst>
                    <a:gd name="connsiteX0" fmla="*/ 12001 w 31051"/>
                    <a:gd name="connsiteY0" fmla="*/ 21526 h 32099"/>
                    <a:gd name="connsiteX1" fmla="*/ 18574 w 31051"/>
                    <a:gd name="connsiteY1" fmla="*/ 32099 h 32099"/>
                    <a:gd name="connsiteX2" fmla="*/ 18859 w 31051"/>
                    <a:gd name="connsiteY2" fmla="*/ 19621 h 32099"/>
                    <a:gd name="connsiteX3" fmla="*/ 31051 w 31051"/>
                    <a:gd name="connsiteY3" fmla="*/ 16573 h 32099"/>
                    <a:gd name="connsiteX4" fmla="*/ 19240 w 31051"/>
                    <a:gd name="connsiteY4" fmla="*/ 12478 h 32099"/>
                    <a:gd name="connsiteX5" fmla="*/ 20098 w 31051"/>
                    <a:gd name="connsiteY5" fmla="*/ 0 h 32099"/>
                    <a:gd name="connsiteX6" fmla="*/ 12478 w 31051"/>
                    <a:gd name="connsiteY6" fmla="*/ 10001 h 32099"/>
                    <a:gd name="connsiteX7" fmla="*/ 952 w 31051"/>
                    <a:gd name="connsiteY7" fmla="*/ 5239 h 32099"/>
                    <a:gd name="connsiteX8" fmla="*/ 8001 w 31051"/>
                    <a:gd name="connsiteY8" fmla="*/ 15526 h 32099"/>
                    <a:gd name="connsiteX9" fmla="*/ 0 w 31051"/>
                    <a:gd name="connsiteY9" fmla="*/ 25146 h 32099"/>
                    <a:gd name="connsiteX10" fmla="*/ 12001 w 31051"/>
                    <a:gd name="connsiteY10" fmla="*/ 21526 h 3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051" h="32099">
                      <a:moveTo>
                        <a:pt x="12001" y="21526"/>
                      </a:moveTo>
                      <a:lnTo>
                        <a:pt x="18574" y="32099"/>
                      </a:lnTo>
                      <a:lnTo>
                        <a:pt x="18859" y="19621"/>
                      </a:lnTo>
                      <a:lnTo>
                        <a:pt x="31051" y="16573"/>
                      </a:lnTo>
                      <a:lnTo>
                        <a:pt x="19240" y="12478"/>
                      </a:lnTo>
                      <a:lnTo>
                        <a:pt x="20098" y="0"/>
                      </a:lnTo>
                      <a:lnTo>
                        <a:pt x="12478" y="10001"/>
                      </a:lnTo>
                      <a:lnTo>
                        <a:pt x="952" y="5239"/>
                      </a:lnTo>
                      <a:lnTo>
                        <a:pt x="8001" y="15526"/>
                      </a:lnTo>
                      <a:lnTo>
                        <a:pt x="0" y="25146"/>
                      </a:lnTo>
                      <a:lnTo>
                        <a:pt x="12001" y="21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5" name="Freeform: Shape 2234">
                  <a:extLst>
                    <a:ext uri="{FF2B5EF4-FFF2-40B4-BE49-F238E27FC236}">
                      <a16:creationId xmlns:a16="http://schemas.microsoft.com/office/drawing/2014/main" id="{81D4A770-F67C-CAD4-0E05-2F361C9265F8}"/>
                    </a:ext>
                  </a:extLst>
                </p:cNvPr>
                <p:cNvSpPr/>
                <p:nvPr/>
              </p:nvSpPr>
              <p:spPr>
                <a:xfrm>
                  <a:off x="8353321" y="2491508"/>
                  <a:ext cx="31718" cy="32766"/>
                </a:xfrm>
                <a:custGeom>
                  <a:avLst/>
                  <a:gdLst>
                    <a:gd name="connsiteX0" fmla="*/ 12097 w 31718"/>
                    <a:gd name="connsiteY0" fmla="*/ 20003 h 32766"/>
                    <a:gd name="connsiteX1" fmla="*/ 11144 w 31718"/>
                    <a:gd name="connsiteY1" fmla="*/ 32766 h 32766"/>
                    <a:gd name="connsiteX2" fmla="*/ 18955 w 31718"/>
                    <a:gd name="connsiteY2" fmla="*/ 22574 h 32766"/>
                    <a:gd name="connsiteX3" fmla="*/ 30766 w 31718"/>
                    <a:gd name="connsiteY3" fmla="*/ 27432 h 32766"/>
                    <a:gd name="connsiteX4" fmla="*/ 23431 w 31718"/>
                    <a:gd name="connsiteY4" fmla="*/ 16859 h 32766"/>
                    <a:gd name="connsiteX5" fmla="*/ 31718 w 31718"/>
                    <a:gd name="connsiteY5" fmla="*/ 7144 h 32766"/>
                    <a:gd name="connsiteX6" fmla="*/ 19431 w 31718"/>
                    <a:gd name="connsiteY6" fmla="*/ 10763 h 32766"/>
                    <a:gd name="connsiteX7" fmla="*/ 12668 w 31718"/>
                    <a:gd name="connsiteY7" fmla="*/ 0 h 32766"/>
                    <a:gd name="connsiteX8" fmla="*/ 12478 w 31718"/>
                    <a:gd name="connsiteY8" fmla="*/ 12763 h 32766"/>
                    <a:gd name="connsiteX9" fmla="*/ 0 w 31718"/>
                    <a:gd name="connsiteY9" fmla="*/ 15812 h 32766"/>
                    <a:gd name="connsiteX10" fmla="*/ 12097 w 31718"/>
                    <a:gd name="connsiteY10" fmla="*/ 20003 h 3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718" h="32766">
                      <a:moveTo>
                        <a:pt x="12097" y="20003"/>
                      </a:moveTo>
                      <a:lnTo>
                        <a:pt x="11144" y="32766"/>
                      </a:lnTo>
                      <a:lnTo>
                        <a:pt x="18955" y="22574"/>
                      </a:lnTo>
                      <a:lnTo>
                        <a:pt x="30766" y="27432"/>
                      </a:lnTo>
                      <a:lnTo>
                        <a:pt x="23431" y="16859"/>
                      </a:lnTo>
                      <a:lnTo>
                        <a:pt x="31718" y="7144"/>
                      </a:lnTo>
                      <a:lnTo>
                        <a:pt x="19431" y="10763"/>
                      </a:lnTo>
                      <a:lnTo>
                        <a:pt x="12668" y="0"/>
                      </a:lnTo>
                      <a:lnTo>
                        <a:pt x="12478" y="12763"/>
                      </a:lnTo>
                      <a:lnTo>
                        <a:pt x="0" y="15812"/>
                      </a:lnTo>
                      <a:lnTo>
                        <a:pt x="12097" y="200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6" name="Freeform: Shape 2235">
                  <a:extLst>
                    <a:ext uri="{FF2B5EF4-FFF2-40B4-BE49-F238E27FC236}">
                      <a16:creationId xmlns:a16="http://schemas.microsoft.com/office/drawing/2014/main" id="{2EC6E062-BE53-C2C7-77BD-6A519A81D326}"/>
                    </a:ext>
                  </a:extLst>
                </p:cNvPr>
                <p:cNvSpPr/>
                <p:nvPr/>
              </p:nvSpPr>
              <p:spPr>
                <a:xfrm>
                  <a:off x="8987877" y="1889147"/>
                  <a:ext cx="33146" cy="32004"/>
                </a:xfrm>
                <a:custGeom>
                  <a:avLst/>
                  <a:gdLst>
                    <a:gd name="connsiteX0" fmla="*/ 10287 w 33146"/>
                    <a:gd name="connsiteY0" fmla="*/ 19050 h 32004"/>
                    <a:gd name="connsiteX1" fmla="*/ 5429 w 33146"/>
                    <a:gd name="connsiteY1" fmla="*/ 30956 h 32004"/>
                    <a:gd name="connsiteX2" fmla="*/ 16002 w 33146"/>
                    <a:gd name="connsiteY2" fmla="*/ 23622 h 32004"/>
                    <a:gd name="connsiteX3" fmla="*/ 25908 w 33146"/>
                    <a:gd name="connsiteY3" fmla="*/ 32004 h 32004"/>
                    <a:gd name="connsiteX4" fmla="*/ 22193 w 33146"/>
                    <a:gd name="connsiteY4" fmla="*/ 19621 h 32004"/>
                    <a:gd name="connsiteX5" fmla="*/ 33147 w 33146"/>
                    <a:gd name="connsiteY5" fmla="*/ 12764 h 32004"/>
                    <a:gd name="connsiteX6" fmla="*/ 20288 w 33146"/>
                    <a:gd name="connsiteY6" fmla="*/ 12478 h 32004"/>
                    <a:gd name="connsiteX7" fmla="*/ 17145 w 33146"/>
                    <a:gd name="connsiteY7" fmla="*/ 0 h 32004"/>
                    <a:gd name="connsiteX8" fmla="*/ 12859 w 33146"/>
                    <a:gd name="connsiteY8" fmla="*/ 12192 h 32004"/>
                    <a:gd name="connsiteX9" fmla="*/ 0 w 33146"/>
                    <a:gd name="connsiteY9" fmla="*/ 11240 h 32004"/>
                    <a:gd name="connsiteX10" fmla="*/ 10287 w 33146"/>
                    <a:gd name="connsiteY10" fmla="*/ 19050 h 32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146" h="32004">
                      <a:moveTo>
                        <a:pt x="10287" y="19050"/>
                      </a:moveTo>
                      <a:lnTo>
                        <a:pt x="5429" y="30956"/>
                      </a:lnTo>
                      <a:lnTo>
                        <a:pt x="16002" y="23622"/>
                      </a:lnTo>
                      <a:lnTo>
                        <a:pt x="25908" y="32004"/>
                      </a:lnTo>
                      <a:lnTo>
                        <a:pt x="22193" y="19621"/>
                      </a:lnTo>
                      <a:lnTo>
                        <a:pt x="33147" y="12764"/>
                      </a:lnTo>
                      <a:lnTo>
                        <a:pt x="20288" y="12478"/>
                      </a:lnTo>
                      <a:lnTo>
                        <a:pt x="17145" y="0"/>
                      </a:lnTo>
                      <a:lnTo>
                        <a:pt x="12859" y="12192"/>
                      </a:lnTo>
                      <a:lnTo>
                        <a:pt x="0" y="11240"/>
                      </a:lnTo>
                      <a:lnTo>
                        <a:pt x="10287" y="19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7" name="Freeform: Shape 2236">
                  <a:extLst>
                    <a:ext uri="{FF2B5EF4-FFF2-40B4-BE49-F238E27FC236}">
                      <a16:creationId xmlns:a16="http://schemas.microsoft.com/office/drawing/2014/main" id="{237CB2BE-E260-AB05-411E-5BD946940515}"/>
                    </a:ext>
                  </a:extLst>
                </p:cNvPr>
                <p:cNvSpPr/>
                <p:nvPr/>
              </p:nvSpPr>
              <p:spPr>
                <a:xfrm>
                  <a:off x="7484070" y="2481602"/>
                  <a:ext cx="32289" cy="33432"/>
                </a:xfrm>
                <a:custGeom>
                  <a:avLst/>
                  <a:gdLst>
                    <a:gd name="connsiteX0" fmla="*/ 8382 w 32289"/>
                    <a:gd name="connsiteY0" fmla="*/ 16192 h 33432"/>
                    <a:gd name="connsiteX1" fmla="*/ 0 w 32289"/>
                    <a:gd name="connsiteY1" fmla="*/ 26194 h 33432"/>
                    <a:gd name="connsiteX2" fmla="*/ 12478 w 32289"/>
                    <a:gd name="connsiteY2" fmla="*/ 22384 h 33432"/>
                    <a:gd name="connsiteX3" fmla="*/ 19431 w 32289"/>
                    <a:gd name="connsiteY3" fmla="*/ 33433 h 33432"/>
                    <a:gd name="connsiteX4" fmla="*/ 19621 w 32289"/>
                    <a:gd name="connsiteY4" fmla="*/ 20479 h 33432"/>
                    <a:gd name="connsiteX5" fmla="*/ 32290 w 32289"/>
                    <a:gd name="connsiteY5" fmla="*/ 17240 h 33432"/>
                    <a:gd name="connsiteX6" fmla="*/ 20002 w 32289"/>
                    <a:gd name="connsiteY6" fmla="*/ 12954 h 33432"/>
                    <a:gd name="connsiteX7" fmla="*/ 20955 w 32289"/>
                    <a:gd name="connsiteY7" fmla="*/ 0 h 33432"/>
                    <a:gd name="connsiteX8" fmla="*/ 13049 w 32289"/>
                    <a:gd name="connsiteY8" fmla="*/ 10382 h 33432"/>
                    <a:gd name="connsiteX9" fmla="*/ 952 w 32289"/>
                    <a:gd name="connsiteY9" fmla="*/ 5429 h 33432"/>
                    <a:gd name="connsiteX10" fmla="*/ 8382 w 32289"/>
                    <a:gd name="connsiteY10" fmla="*/ 1619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289" h="33432">
                      <a:moveTo>
                        <a:pt x="8382" y="16192"/>
                      </a:moveTo>
                      <a:lnTo>
                        <a:pt x="0" y="26194"/>
                      </a:lnTo>
                      <a:lnTo>
                        <a:pt x="12478" y="22384"/>
                      </a:lnTo>
                      <a:lnTo>
                        <a:pt x="19431" y="33433"/>
                      </a:lnTo>
                      <a:lnTo>
                        <a:pt x="19621" y="20479"/>
                      </a:lnTo>
                      <a:lnTo>
                        <a:pt x="32290" y="17240"/>
                      </a:lnTo>
                      <a:lnTo>
                        <a:pt x="20002" y="12954"/>
                      </a:lnTo>
                      <a:lnTo>
                        <a:pt x="20955" y="0"/>
                      </a:lnTo>
                      <a:lnTo>
                        <a:pt x="13049" y="10382"/>
                      </a:lnTo>
                      <a:lnTo>
                        <a:pt x="952" y="5429"/>
                      </a:lnTo>
                      <a:lnTo>
                        <a:pt x="8382" y="16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8" name="Freeform: Shape 2237">
                  <a:extLst>
                    <a:ext uri="{FF2B5EF4-FFF2-40B4-BE49-F238E27FC236}">
                      <a16:creationId xmlns:a16="http://schemas.microsoft.com/office/drawing/2014/main" id="{3AB0CEEC-AE14-3559-A584-0F52669FDBA2}"/>
                    </a:ext>
                  </a:extLst>
                </p:cNvPr>
                <p:cNvSpPr/>
                <p:nvPr/>
              </p:nvSpPr>
              <p:spPr>
                <a:xfrm>
                  <a:off x="9097795" y="2177183"/>
                  <a:ext cx="32956" cy="34099"/>
                </a:xfrm>
                <a:custGeom>
                  <a:avLst/>
                  <a:gdLst>
                    <a:gd name="connsiteX0" fmla="*/ 12859 w 32956"/>
                    <a:gd name="connsiteY0" fmla="*/ 13240 h 34099"/>
                    <a:gd name="connsiteX1" fmla="*/ 0 w 32956"/>
                    <a:gd name="connsiteY1" fmla="*/ 16478 h 34099"/>
                    <a:gd name="connsiteX2" fmla="*/ 12478 w 32956"/>
                    <a:gd name="connsiteY2" fmla="*/ 20860 h 34099"/>
                    <a:gd name="connsiteX3" fmla="*/ 11525 w 32956"/>
                    <a:gd name="connsiteY3" fmla="*/ 34100 h 34099"/>
                    <a:gd name="connsiteX4" fmla="*/ 19621 w 32956"/>
                    <a:gd name="connsiteY4" fmla="*/ 23527 h 34099"/>
                    <a:gd name="connsiteX5" fmla="*/ 31909 w 32956"/>
                    <a:gd name="connsiteY5" fmla="*/ 28575 h 34099"/>
                    <a:gd name="connsiteX6" fmla="*/ 24384 w 32956"/>
                    <a:gd name="connsiteY6" fmla="*/ 17621 h 34099"/>
                    <a:gd name="connsiteX7" fmla="*/ 32956 w 32956"/>
                    <a:gd name="connsiteY7" fmla="*/ 7429 h 34099"/>
                    <a:gd name="connsiteX8" fmla="*/ 20193 w 32956"/>
                    <a:gd name="connsiteY8" fmla="*/ 11240 h 34099"/>
                    <a:gd name="connsiteX9" fmla="*/ 13144 w 32956"/>
                    <a:gd name="connsiteY9" fmla="*/ 0 h 34099"/>
                    <a:gd name="connsiteX10" fmla="*/ 12859 w 32956"/>
                    <a:gd name="connsiteY10" fmla="*/ 13240 h 34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956" h="34099">
                      <a:moveTo>
                        <a:pt x="12859" y="13240"/>
                      </a:moveTo>
                      <a:lnTo>
                        <a:pt x="0" y="16478"/>
                      </a:lnTo>
                      <a:lnTo>
                        <a:pt x="12478" y="20860"/>
                      </a:lnTo>
                      <a:lnTo>
                        <a:pt x="11525" y="34100"/>
                      </a:lnTo>
                      <a:lnTo>
                        <a:pt x="19621" y="23527"/>
                      </a:lnTo>
                      <a:lnTo>
                        <a:pt x="31909" y="28575"/>
                      </a:lnTo>
                      <a:lnTo>
                        <a:pt x="24384" y="17621"/>
                      </a:lnTo>
                      <a:lnTo>
                        <a:pt x="32956" y="7429"/>
                      </a:lnTo>
                      <a:lnTo>
                        <a:pt x="20193" y="11240"/>
                      </a:lnTo>
                      <a:lnTo>
                        <a:pt x="13144" y="0"/>
                      </a:lnTo>
                      <a:lnTo>
                        <a:pt x="12859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9" name="Freeform: Shape 2238">
                  <a:extLst>
                    <a:ext uri="{FF2B5EF4-FFF2-40B4-BE49-F238E27FC236}">
                      <a16:creationId xmlns:a16="http://schemas.microsoft.com/office/drawing/2014/main" id="{CCD17273-E235-ACEA-504F-79DB17B58CD3}"/>
                    </a:ext>
                  </a:extLst>
                </p:cNvPr>
                <p:cNvSpPr/>
                <p:nvPr/>
              </p:nvSpPr>
              <p:spPr>
                <a:xfrm>
                  <a:off x="9207428" y="2392734"/>
                  <a:ext cx="34575" cy="33242"/>
                </a:xfrm>
                <a:custGeom>
                  <a:avLst/>
                  <a:gdLst>
                    <a:gd name="connsiteX0" fmla="*/ 13430 w 34575"/>
                    <a:gd name="connsiteY0" fmla="*/ 12668 h 33242"/>
                    <a:gd name="connsiteX1" fmla="*/ 0 w 34575"/>
                    <a:gd name="connsiteY1" fmla="*/ 11716 h 33242"/>
                    <a:gd name="connsiteX2" fmla="*/ 10763 w 34575"/>
                    <a:gd name="connsiteY2" fmla="*/ 19812 h 33242"/>
                    <a:gd name="connsiteX3" fmla="*/ 5715 w 34575"/>
                    <a:gd name="connsiteY3" fmla="*/ 32290 h 33242"/>
                    <a:gd name="connsiteX4" fmla="*/ 16669 w 34575"/>
                    <a:gd name="connsiteY4" fmla="*/ 24670 h 33242"/>
                    <a:gd name="connsiteX5" fmla="*/ 26956 w 34575"/>
                    <a:gd name="connsiteY5" fmla="*/ 33242 h 33242"/>
                    <a:gd name="connsiteX6" fmla="*/ 23146 w 34575"/>
                    <a:gd name="connsiteY6" fmla="*/ 20383 h 33242"/>
                    <a:gd name="connsiteX7" fmla="*/ 34576 w 34575"/>
                    <a:gd name="connsiteY7" fmla="*/ 13335 h 33242"/>
                    <a:gd name="connsiteX8" fmla="*/ 21050 w 34575"/>
                    <a:gd name="connsiteY8" fmla="*/ 13049 h 33242"/>
                    <a:gd name="connsiteX9" fmla="*/ 17907 w 34575"/>
                    <a:gd name="connsiteY9" fmla="*/ 0 h 33242"/>
                    <a:gd name="connsiteX10" fmla="*/ 13430 w 34575"/>
                    <a:gd name="connsiteY10" fmla="*/ 12668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575" h="33242">
                      <a:moveTo>
                        <a:pt x="13430" y="12668"/>
                      </a:moveTo>
                      <a:lnTo>
                        <a:pt x="0" y="11716"/>
                      </a:lnTo>
                      <a:lnTo>
                        <a:pt x="10763" y="19812"/>
                      </a:lnTo>
                      <a:lnTo>
                        <a:pt x="5715" y="32290"/>
                      </a:lnTo>
                      <a:lnTo>
                        <a:pt x="16669" y="24670"/>
                      </a:lnTo>
                      <a:lnTo>
                        <a:pt x="26956" y="33242"/>
                      </a:lnTo>
                      <a:lnTo>
                        <a:pt x="23146" y="20383"/>
                      </a:lnTo>
                      <a:lnTo>
                        <a:pt x="34576" y="13335"/>
                      </a:lnTo>
                      <a:lnTo>
                        <a:pt x="21050" y="13049"/>
                      </a:lnTo>
                      <a:lnTo>
                        <a:pt x="17907" y="0"/>
                      </a:lnTo>
                      <a:lnTo>
                        <a:pt x="13430" y="12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0" name="Freeform: Shape 2239">
                  <a:extLst>
                    <a:ext uri="{FF2B5EF4-FFF2-40B4-BE49-F238E27FC236}">
                      <a16:creationId xmlns:a16="http://schemas.microsoft.com/office/drawing/2014/main" id="{D2421CDA-952D-83FD-91E7-5B253AEDDC8E}"/>
                    </a:ext>
                  </a:extLst>
                </p:cNvPr>
                <p:cNvSpPr/>
                <p:nvPr/>
              </p:nvSpPr>
              <p:spPr>
                <a:xfrm>
                  <a:off x="7923458" y="2573042"/>
                  <a:ext cx="33623" cy="34766"/>
                </a:xfrm>
                <a:custGeom>
                  <a:avLst/>
                  <a:gdLst>
                    <a:gd name="connsiteX0" fmla="*/ 13525 w 33623"/>
                    <a:gd name="connsiteY0" fmla="*/ 10763 h 34766"/>
                    <a:gd name="connsiteX1" fmla="*/ 953 w 33623"/>
                    <a:gd name="connsiteY1" fmla="*/ 5620 h 34766"/>
                    <a:gd name="connsiteX2" fmla="*/ 8668 w 33623"/>
                    <a:gd name="connsiteY2" fmla="*/ 16764 h 34766"/>
                    <a:gd name="connsiteX3" fmla="*/ 0 w 33623"/>
                    <a:gd name="connsiteY3" fmla="*/ 27146 h 34766"/>
                    <a:gd name="connsiteX4" fmla="*/ 12954 w 33623"/>
                    <a:gd name="connsiteY4" fmla="*/ 23241 h 34766"/>
                    <a:gd name="connsiteX5" fmla="*/ 20098 w 33623"/>
                    <a:gd name="connsiteY5" fmla="*/ 34766 h 34766"/>
                    <a:gd name="connsiteX6" fmla="*/ 20383 w 33623"/>
                    <a:gd name="connsiteY6" fmla="*/ 21241 h 34766"/>
                    <a:gd name="connsiteX7" fmla="*/ 33623 w 33623"/>
                    <a:gd name="connsiteY7" fmla="*/ 18002 h 34766"/>
                    <a:gd name="connsiteX8" fmla="*/ 20765 w 33623"/>
                    <a:gd name="connsiteY8" fmla="*/ 13525 h 34766"/>
                    <a:gd name="connsiteX9" fmla="*/ 21717 w 33623"/>
                    <a:gd name="connsiteY9" fmla="*/ 0 h 34766"/>
                    <a:gd name="connsiteX10" fmla="*/ 13525 w 33623"/>
                    <a:gd name="connsiteY10" fmla="*/ 10763 h 34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623" h="34766">
                      <a:moveTo>
                        <a:pt x="13525" y="10763"/>
                      </a:moveTo>
                      <a:lnTo>
                        <a:pt x="953" y="5620"/>
                      </a:lnTo>
                      <a:lnTo>
                        <a:pt x="8668" y="16764"/>
                      </a:lnTo>
                      <a:lnTo>
                        <a:pt x="0" y="27146"/>
                      </a:lnTo>
                      <a:lnTo>
                        <a:pt x="12954" y="23241"/>
                      </a:lnTo>
                      <a:lnTo>
                        <a:pt x="20098" y="34766"/>
                      </a:lnTo>
                      <a:lnTo>
                        <a:pt x="20383" y="21241"/>
                      </a:lnTo>
                      <a:lnTo>
                        <a:pt x="33623" y="18002"/>
                      </a:lnTo>
                      <a:lnTo>
                        <a:pt x="20765" y="13525"/>
                      </a:lnTo>
                      <a:lnTo>
                        <a:pt x="21717" y="0"/>
                      </a:lnTo>
                      <a:lnTo>
                        <a:pt x="13525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1" name="Freeform: Shape 2240">
                  <a:extLst>
                    <a:ext uri="{FF2B5EF4-FFF2-40B4-BE49-F238E27FC236}">
                      <a16:creationId xmlns:a16="http://schemas.microsoft.com/office/drawing/2014/main" id="{B4D3D0F6-DBAC-D0DC-A1ED-825EA7D45E2F}"/>
                    </a:ext>
                  </a:extLst>
                </p:cNvPr>
                <p:cNvSpPr/>
                <p:nvPr/>
              </p:nvSpPr>
              <p:spPr>
                <a:xfrm>
                  <a:off x="9485177" y="2871841"/>
                  <a:ext cx="35147" cy="34004"/>
                </a:xfrm>
                <a:custGeom>
                  <a:avLst/>
                  <a:gdLst>
                    <a:gd name="connsiteX0" fmla="*/ 18193 w 35147"/>
                    <a:gd name="connsiteY0" fmla="*/ 8858 h 34004"/>
                    <a:gd name="connsiteX1" fmla="*/ 7715 w 35147"/>
                    <a:gd name="connsiteY1" fmla="*/ 0 h 34004"/>
                    <a:gd name="connsiteX2" fmla="*/ 11621 w 35147"/>
                    <a:gd name="connsiteY2" fmla="*/ 13144 h 34004"/>
                    <a:gd name="connsiteX3" fmla="*/ 0 w 35147"/>
                    <a:gd name="connsiteY3" fmla="*/ 20383 h 34004"/>
                    <a:gd name="connsiteX4" fmla="*/ 13716 w 35147"/>
                    <a:gd name="connsiteY4" fmla="*/ 20669 h 34004"/>
                    <a:gd name="connsiteX5" fmla="*/ 16954 w 35147"/>
                    <a:gd name="connsiteY5" fmla="*/ 34004 h 34004"/>
                    <a:gd name="connsiteX6" fmla="*/ 21527 w 35147"/>
                    <a:gd name="connsiteY6" fmla="*/ 21050 h 34004"/>
                    <a:gd name="connsiteX7" fmla="*/ 35147 w 35147"/>
                    <a:gd name="connsiteY7" fmla="*/ 22003 h 34004"/>
                    <a:gd name="connsiteX8" fmla="*/ 24289 w 35147"/>
                    <a:gd name="connsiteY8" fmla="*/ 13716 h 34004"/>
                    <a:gd name="connsiteX9" fmla="*/ 29432 w 35147"/>
                    <a:gd name="connsiteY9" fmla="*/ 1048 h 34004"/>
                    <a:gd name="connsiteX10" fmla="*/ 18193 w 35147"/>
                    <a:gd name="connsiteY10" fmla="*/ 8858 h 3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147" h="34004">
                      <a:moveTo>
                        <a:pt x="18193" y="8858"/>
                      </a:moveTo>
                      <a:lnTo>
                        <a:pt x="7715" y="0"/>
                      </a:lnTo>
                      <a:lnTo>
                        <a:pt x="11621" y="13144"/>
                      </a:lnTo>
                      <a:lnTo>
                        <a:pt x="0" y="20383"/>
                      </a:lnTo>
                      <a:lnTo>
                        <a:pt x="13716" y="20669"/>
                      </a:lnTo>
                      <a:lnTo>
                        <a:pt x="16954" y="34004"/>
                      </a:lnTo>
                      <a:lnTo>
                        <a:pt x="21527" y="21050"/>
                      </a:lnTo>
                      <a:lnTo>
                        <a:pt x="35147" y="22003"/>
                      </a:lnTo>
                      <a:lnTo>
                        <a:pt x="24289" y="13716"/>
                      </a:lnTo>
                      <a:lnTo>
                        <a:pt x="29432" y="1048"/>
                      </a:lnTo>
                      <a:lnTo>
                        <a:pt x="18193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2" name="Freeform: Shape 2241">
                  <a:extLst>
                    <a:ext uri="{FF2B5EF4-FFF2-40B4-BE49-F238E27FC236}">
                      <a16:creationId xmlns:a16="http://schemas.microsoft.com/office/drawing/2014/main" id="{FD99FF23-C3F1-2F16-6874-A3D4A55F439D}"/>
                    </a:ext>
                  </a:extLst>
                </p:cNvPr>
                <p:cNvSpPr/>
                <p:nvPr/>
              </p:nvSpPr>
              <p:spPr>
                <a:xfrm>
                  <a:off x="8961588" y="2137749"/>
                  <a:ext cx="34385" cy="35528"/>
                </a:xfrm>
                <a:custGeom>
                  <a:avLst/>
                  <a:gdLst>
                    <a:gd name="connsiteX0" fmla="*/ 21050 w 34385"/>
                    <a:gd name="connsiteY0" fmla="*/ 11716 h 35528"/>
                    <a:gd name="connsiteX1" fmla="*/ 13811 w 34385"/>
                    <a:gd name="connsiteY1" fmla="*/ 0 h 35528"/>
                    <a:gd name="connsiteX2" fmla="*/ 13430 w 34385"/>
                    <a:gd name="connsiteY2" fmla="*/ 13811 h 35528"/>
                    <a:gd name="connsiteX3" fmla="*/ 0 w 34385"/>
                    <a:gd name="connsiteY3" fmla="*/ 17145 h 35528"/>
                    <a:gd name="connsiteX4" fmla="*/ 13049 w 34385"/>
                    <a:gd name="connsiteY4" fmla="*/ 21717 h 35528"/>
                    <a:gd name="connsiteX5" fmla="*/ 12097 w 34385"/>
                    <a:gd name="connsiteY5" fmla="*/ 35528 h 35528"/>
                    <a:gd name="connsiteX6" fmla="*/ 20479 w 34385"/>
                    <a:gd name="connsiteY6" fmla="*/ 24479 h 35528"/>
                    <a:gd name="connsiteX7" fmla="*/ 33338 w 34385"/>
                    <a:gd name="connsiteY7" fmla="*/ 29718 h 35528"/>
                    <a:gd name="connsiteX8" fmla="*/ 25432 w 34385"/>
                    <a:gd name="connsiteY8" fmla="*/ 18383 h 35528"/>
                    <a:gd name="connsiteX9" fmla="*/ 34385 w 34385"/>
                    <a:gd name="connsiteY9" fmla="*/ 7715 h 35528"/>
                    <a:gd name="connsiteX10" fmla="*/ 21050 w 34385"/>
                    <a:gd name="connsiteY10" fmla="*/ 11716 h 35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385" h="35528">
                      <a:moveTo>
                        <a:pt x="21050" y="11716"/>
                      </a:moveTo>
                      <a:lnTo>
                        <a:pt x="13811" y="0"/>
                      </a:lnTo>
                      <a:lnTo>
                        <a:pt x="13430" y="13811"/>
                      </a:lnTo>
                      <a:lnTo>
                        <a:pt x="0" y="17145"/>
                      </a:lnTo>
                      <a:lnTo>
                        <a:pt x="13049" y="21717"/>
                      </a:lnTo>
                      <a:lnTo>
                        <a:pt x="12097" y="35528"/>
                      </a:lnTo>
                      <a:lnTo>
                        <a:pt x="20479" y="24479"/>
                      </a:lnTo>
                      <a:lnTo>
                        <a:pt x="33338" y="29718"/>
                      </a:lnTo>
                      <a:lnTo>
                        <a:pt x="25432" y="18383"/>
                      </a:lnTo>
                      <a:lnTo>
                        <a:pt x="34385" y="7715"/>
                      </a:lnTo>
                      <a:lnTo>
                        <a:pt x="21050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3" name="Freeform: Shape 2242">
                  <a:extLst>
                    <a:ext uri="{FF2B5EF4-FFF2-40B4-BE49-F238E27FC236}">
                      <a16:creationId xmlns:a16="http://schemas.microsoft.com/office/drawing/2014/main" id="{D537DEAA-5A45-C1D3-89FC-650D791592C3}"/>
                    </a:ext>
                  </a:extLst>
                </p:cNvPr>
                <p:cNvSpPr/>
                <p:nvPr/>
              </p:nvSpPr>
              <p:spPr>
                <a:xfrm>
                  <a:off x="9382402" y="2722775"/>
                  <a:ext cx="49815" cy="48101"/>
                </a:xfrm>
                <a:custGeom>
                  <a:avLst/>
                  <a:gdLst>
                    <a:gd name="connsiteX0" fmla="*/ 30385 w 49815"/>
                    <a:gd name="connsiteY0" fmla="*/ 18860 h 48101"/>
                    <a:gd name="connsiteX1" fmla="*/ 25717 w 49815"/>
                    <a:gd name="connsiteY1" fmla="*/ 0 h 48101"/>
                    <a:gd name="connsiteX2" fmla="*/ 19336 w 49815"/>
                    <a:gd name="connsiteY2" fmla="*/ 18288 h 48101"/>
                    <a:gd name="connsiteX3" fmla="*/ 0 w 49815"/>
                    <a:gd name="connsiteY3" fmla="*/ 16954 h 48101"/>
                    <a:gd name="connsiteX4" fmla="*/ 15430 w 49815"/>
                    <a:gd name="connsiteY4" fmla="*/ 28670 h 48101"/>
                    <a:gd name="connsiteX5" fmla="*/ 8191 w 49815"/>
                    <a:gd name="connsiteY5" fmla="*/ 46577 h 48101"/>
                    <a:gd name="connsiteX6" fmla="*/ 24098 w 49815"/>
                    <a:gd name="connsiteY6" fmla="*/ 35528 h 48101"/>
                    <a:gd name="connsiteX7" fmla="*/ 38957 w 49815"/>
                    <a:gd name="connsiteY7" fmla="*/ 48101 h 48101"/>
                    <a:gd name="connsiteX8" fmla="*/ 33338 w 49815"/>
                    <a:gd name="connsiteY8" fmla="*/ 29432 h 48101"/>
                    <a:gd name="connsiteX9" fmla="*/ 49816 w 49815"/>
                    <a:gd name="connsiteY9" fmla="*/ 19241 h 48101"/>
                    <a:gd name="connsiteX10" fmla="*/ 30385 w 49815"/>
                    <a:gd name="connsiteY10" fmla="*/ 18860 h 48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815" h="48101">
                      <a:moveTo>
                        <a:pt x="30385" y="18860"/>
                      </a:moveTo>
                      <a:lnTo>
                        <a:pt x="25717" y="0"/>
                      </a:lnTo>
                      <a:lnTo>
                        <a:pt x="19336" y="18288"/>
                      </a:lnTo>
                      <a:lnTo>
                        <a:pt x="0" y="16954"/>
                      </a:lnTo>
                      <a:lnTo>
                        <a:pt x="15430" y="28670"/>
                      </a:lnTo>
                      <a:lnTo>
                        <a:pt x="8191" y="46577"/>
                      </a:lnTo>
                      <a:lnTo>
                        <a:pt x="24098" y="35528"/>
                      </a:lnTo>
                      <a:lnTo>
                        <a:pt x="38957" y="48101"/>
                      </a:lnTo>
                      <a:lnTo>
                        <a:pt x="33338" y="29432"/>
                      </a:lnTo>
                      <a:lnTo>
                        <a:pt x="49816" y="19241"/>
                      </a:lnTo>
                      <a:lnTo>
                        <a:pt x="30385" y="188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4" name="Freeform: Shape 2243">
                  <a:extLst>
                    <a:ext uri="{FF2B5EF4-FFF2-40B4-BE49-F238E27FC236}">
                      <a16:creationId xmlns:a16="http://schemas.microsoft.com/office/drawing/2014/main" id="{928F8DA8-0281-AD8D-2307-462348DEA2B8}"/>
                    </a:ext>
                  </a:extLst>
                </p:cNvPr>
                <p:cNvSpPr/>
                <p:nvPr/>
              </p:nvSpPr>
              <p:spPr>
                <a:xfrm>
                  <a:off x="8760229" y="1895147"/>
                  <a:ext cx="35051" cy="36290"/>
                </a:xfrm>
                <a:custGeom>
                  <a:avLst/>
                  <a:gdLst>
                    <a:gd name="connsiteX0" fmla="*/ 21717 w 35051"/>
                    <a:gd name="connsiteY0" fmla="*/ 14097 h 36290"/>
                    <a:gd name="connsiteX1" fmla="*/ 22669 w 35051"/>
                    <a:gd name="connsiteY1" fmla="*/ 0 h 36290"/>
                    <a:gd name="connsiteX2" fmla="*/ 14192 w 35051"/>
                    <a:gd name="connsiteY2" fmla="*/ 11240 h 36290"/>
                    <a:gd name="connsiteX3" fmla="*/ 1048 w 35051"/>
                    <a:gd name="connsiteY3" fmla="*/ 6001 h 36290"/>
                    <a:gd name="connsiteX4" fmla="*/ 9144 w 35051"/>
                    <a:gd name="connsiteY4" fmla="*/ 17621 h 36290"/>
                    <a:gd name="connsiteX5" fmla="*/ 0 w 35051"/>
                    <a:gd name="connsiteY5" fmla="*/ 28385 h 36290"/>
                    <a:gd name="connsiteX6" fmla="*/ 13525 w 35051"/>
                    <a:gd name="connsiteY6" fmla="*/ 24289 h 36290"/>
                    <a:gd name="connsiteX7" fmla="*/ 21050 w 35051"/>
                    <a:gd name="connsiteY7" fmla="*/ 36290 h 36290"/>
                    <a:gd name="connsiteX8" fmla="*/ 21336 w 35051"/>
                    <a:gd name="connsiteY8" fmla="*/ 22193 h 36290"/>
                    <a:gd name="connsiteX9" fmla="*/ 35052 w 35051"/>
                    <a:gd name="connsiteY9" fmla="*/ 18764 h 36290"/>
                    <a:gd name="connsiteX10" fmla="*/ 21717 w 35051"/>
                    <a:gd name="connsiteY10" fmla="*/ 14097 h 36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051" h="36290">
                      <a:moveTo>
                        <a:pt x="21717" y="14097"/>
                      </a:moveTo>
                      <a:lnTo>
                        <a:pt x="22669" y="0"/>
                      </a:lnTo>
                      <a:lnTo>
                        <a:pt x="14192" y="11240"/>
                      </a:lnTo>
                      <a:lnTo>
                        <a:pt x="1048" y="6001"/>
                      </a:lnTo>
                      <a:lnTo>
                        <a:pt x="9144" y="17621"/>
                      </a:lnTo>
                      <a:lnTo>
                        <a:pt x="0" y="28385"/>
                      </a:lnTo>
                      <a:lnTo>
                        <a:pt x="13525" y="24289"/>
                      </a:lnTo>
                      <a:lnTo>
                        <a:pt x="21050" y="36290"/>
                      </a:lnTo>
                      <a:lnTo>
                        <a:pt x="21336" y="22193"/>
                      </a:lnTo>
                      <a:lnTo>
                        <a:pt x="35052" y="18764"/>
                      </a:lnTo>
                      <a:lnTo>
                        <a:pt x="21717" y="14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5" name="Freeform: Shape 2244">
                  <a:extLst>
                    <a:ext uri="{FF2B5EF4-FFF2-40B4-BE49-F238E27FC236}">
                      <a16:creationId xmlns:a16="http://schemas.microsoft.com/office/drawing/2014/main" id="{2F122E53-908A-562D-F625-86255F4E0647}"/>
                    </a:ext>
                  </a:extLst>
                </p:cNvPr>
                <p:cNvSpPr/>
                <p:nvPr/>
              </p:nvSpPr>
              <p:spPr>
                <a:xfrm>
                  <a:off x="7854307" y="2739539"/>
                  <a:ext cx="36671" cy="35337"/>
                </a:xfrm>
                <a:custGeom>
                  <a:avLst/>
                  <a:gdLst>
                    <a:gd name="connsiteX0" fmla="*/ 25336 w 36671"/>
                    <a:gd name="connsiteY0" fmla="*/ 14288 h 35337"/>
                    <a:gd name="connsiteX1" fmla="*/ 30670 w 36671"/>
                    <a:gd name="connsiteY1" fmla="*/ 1048 h 35337"/>
                    <a:gd name="connsiteX2" fmla="*/ 18955 w 36671"/>
                    <a:gd name="connsiteY2" fmla="*/ 9239 h 35337"/>
                    <a:gd name="connsiteX3" fmla="*/ 8001 w 36671"/>
                    <a:gd name="connsiteY3" fmla="*/ 0 h 35337"/>
                    <a:gd name="connsiteX4" fmla="*/ 12097 w 36671"/>
                    <a:gd name="connsiteY4" fmla="*/ 13716 h 35337"/>
                    <a:gd name="connsiteX5" fmla="*/ 0 w 36671"/>
                    <a:gd name="connsiteY5" fmla="*/ 21241 h 35337"/>
                    <a:gd name="connsiteX6" fmla="*/ 14288 w 36671"/>
                    <a:gd name="connsiteY6" fmla="*/ 21526 h 35337"/>
                    <a:gd name="connsiteX7" fmla="*/ 17717 w 36671"/>
                    <a:gd name="connsiteY7" fmla="*/ 35338 h 35337"/>
                    <a:gd name="connsiteX8" fmla="*/ 22479 w 36671"/>
                    <a:gd name="connsiteY8" fmla="*/ 21907 h 35337"/>
                    <a:gd name="connsiteX9" fmla="*/ 36671 w 36671"/>
                    <a:gd name="connsiteY9" fmla="*/ 22955 h 35337"/>
                    <a:gd name="connsiteX10" fmla="*/ 25336 w 36671"/>
                    <a:gd name="connsiteY10" fmla="*/ 14288 h 35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671" h="35337">
                      <a:moveTo>
                        <a:pt x="25336" y="14288"/>
                      </a:moveTo>
                      <a:lnTo>
                        <a:pt x="30670" y="1048"/>
                      </a:lnTo>
                      <a:lnTo>
                        <a:pt x="18955" y="9239"/>
                      </a:lnTo>
                      <a:lnTo>
                        <a:pt x="8001" y="0"/>
                      </a:lnTo>
                      <a:lnTo>
                        <a:pt x="12097" y="13716"/>
                      </a:lnTo>
                      <a:lnTo>
                        <a:pt x="0" y="21241"/>
                      </a:lnTo>
                      <a:lnTo>
                        <a:pt x="14288" y="21526"/>
                      </a:lnTo>
                      <a:lnTo>
                        <a:pt x="17717" y="35338"/>
                      </a:lnTo>
                      <a:lnTo>
                        <a:pt x="22479" y="21907"/>
                      </a:lnTo>
                      <a:lnTo>
                        <a:pt x="36671" y="22955"/>
                      </a:lnTo>
                      <a:lnTo>
                        <a:pt x="25336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6" name="Freeform: Shape 2245">
                  <a:extLst>
                    <a:ext uri="{FF2B5EF4-FFF2-40B4-BE49-F238E27FC236}">
                      <a16:creationId xmlns:a16="http://schemas.microsoft.com/office/drawing/2014/main" id="{89D5EE25-C877-4DBE-38DE-454678DA2744}"/>
                    </a:ext>
                  </a:extLst>
                </p:cNvPr>
                <p:cNvSpPr/>
                <p:nvPr/>
              </p:nvSpPr>
              <p:spPr>
                <a:xfrm>
                  <a:off x="7995372" y="2381589"/>
                  <a:ext cx="35718" cy="37052"/>
                </a:xfrm>
                <a:custGeom>
                  <a:avLst/>
                  <a:gdLst>
                    <a:gd name="connsiteX0" fmla="*/ 26384 w 35718"/>
                    <a:gd name="connsiteY0" fmla="*/ 19145 h 37052"/>
                    <a:gd name="connsiteX1" fmla="*/ 35719 w 35718"/>
                    <a:gd name="connsiteY1" fmla="*/ 8096 h 37052"/>
                    <a:gd name="connsiteX2" fmla="*/ 21908 w 35718"/>
                    <a:gd name="connsiteY2" fmla="*/ 12287 h 37052"/>
                    <a:gd name="connsiteX3" fmla="*/ 14288 w 35718"/>
                    <a:gd name="connsiteY3" fmla="*/ 0 h 37052"/>
                    <a:gd name="connsiteX4" fmla="*/ 13907 w 35718"/>
                    <a:gd name="connsiteY4" fmla="*/ 14478 h 37052"/>
                    <a:gd name="connsiteX5" fmla="*/ 0 w 35718"/>
                    <a:gd name="connsiteY5" fmla="*/ 17907 h 37052"/>
                    <a:gd name="connsiteX6" fmla="*/ 13525 w 35718"/>
                    <a:gd name="connsiteY6" fmla="*/ 22669 h 37052"/>
                    <a:gd name="connsiteX7" fmla="*/ 12573 w 35718"/>
                    <a:gd name="connsiteY7" fmla="*/ 37052 h 37052"/>
                    <a:gd name="connsiteX8" fmla="*/ 21241 w 35718"/>
                    <a:gd name="connsiteY8" fmla="*/ 25527 h 37052"/>
                    <a:gd name="connsiteX9" fmla="*/ 34576 w 35718"/>
                    <a:gd name="connsiteY9" fmla="*/ 30956 h 37052"/>
                    <a:gd name="connsiteX10" fmla="*/ 26384 w 35718"/>
                    <a:gd name="connsiteY10" fmla="*/ 19145 h 37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718" h="37052">
                      <a:moveTo>
                        <a:pt x="26384" y="19145"/>
                      </a:moveTo>
                      <a:lnTo>
                        <a:pt x="35719" y="8096"/>
                      </a:lnTo>
                      <a:lnTo>
                        <a:pt x="21908" y="12287"/>
                      </a:lnTo>
                      <a:lnTo>
                        <a:pt x="14288" y="0"/>
                      </a:lnTo>
                      <a:lnTo>
                        <a:pt x="13907" y="14478"/>
                      </a:lnTo>
                      <a:lnTo>
                        <a:pt x="0" y="17907"/>
                      </a:lnTo>
                      <a:lnTo>
                        <a:pt x="13525" y="22669"/>
                      </a:lnTo>
                      <a:lnTo>
                        <a:pt x="12573" y="37052"/>
                      </a:lnTo>
                      <a:lnTo>
                        <a:pt x="21241" y="25527"/>
                      </a:lnTo>
                      <a:lnTo>
                        <a:pt x="34576" y="30956"/>
                      </a:lnTo>
                      <a:lnTo>
                        <a:pt x="26384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7" name="Freeform: Shape 2246">
                  <a:extLst>
                    <a:ext uri="{FF2B5EF4-FFF2-40B4-BE49-F238E27FC236}">
                      <a16:creationId xmlns:a16="http://schemas.microsoft.com/office/drawing/2014/main" id="{F3C4254E-22F7-EEFB-DB48-EB9665FB550D}"/>
                    </a:ext>
                  </a:extLst>
                </p:cNvPr>
                <p:cNvSpPr/>
                <p:nvPr/>
              </p:nvSpPr>
              <p:spPr>
                <a:xfrm>
                  <a:off x="13647031" y="1636925"/>
                  <a:ext cx="4762" cy="4953"/>
                </a:xfrm>
                <a:custGeom>
                  <a:avLst/>
                  <a:gdLst>
                    <a:gd name="connsiteX0" fmla="*/ 3524 w 4762"/>
                    <a:gd name="connsiteY0" fmla="*/ 2572 h 4953"/>
                    <a:gd name="connsiteX1" fmla="*/ 4763 w 4762"/>
                    <a:gd name="connsiteY1" fmla="*/ 1048 h 4953"/>
                    <a:gd name="connsiteX2" fmla="*/ 2953 w 4762"/>
                    <a:gd name="connsiteY2" fmla="*/ 1619 h 4953"/>
                    <a:gd name="connsiteX3" fmla="*/ 1905 w 4762"/>
                    <a:gd name="connsiteY3" fmla="*/ 0 h 4953"/>
                    <a:gd name="connsiteX4" fmla="*/ 1810 w 4762"/>
                    <a:gd name="connsiteY4" fmla="*/ 1905 h 4953"/>
                    <a:gd name="connsiteX5" fmla="*/ 0 w 4762"/>
                    <a:gd name="connsiteY5" fmla="*/ 2381 h 4953"/>
                    <a:gd name="connsiteX6" fmla="*/ 1810 w 4762"/>
                    <a:gd name="connsiteY6" fmla="*/ 3048 h 4953"/>
                    <a:gd name="connsiteX7" fmla="*/ 1619 w 4762"/>
                    <a:gd name="connsiteY7" fmla="*/ 4953 h 4953"/>
                    <a:gd name="connsiteX8" fmla="*/ 2857 w 4762"/>
                    <a:gd name="connsiteY8" fmla="*/ 3429 h 4953"/>
                    <a:gd name="connsiteX9" fmla="*/ 4572 w 4762"/>
                    <a:gd name="connsiteY9" fmla="*/ 4096 h 4953"/>
                    <a:gd name="connsiteX10" fmla="*/ 3524 w 4762"/>
                    <a:gd name="connsiteY10" fmla="*/ 2572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953">
                      <a:moveTo>
                        <a:pt x="3524" y="2572"/>
                      </a:moveTo>
                      <a:lnTo>
                        <a:pt x="4763" y="1048"/>
                      </a:lnTo>
                      <a:lnTo>
                        <a:pt x="2953" y="1619"/>
                      </a:lnTo>
                      <a:lnTo>
                        <a:pt x="1905" y="0"/>
                      </a:lnTo>
                      <a:lnTo>
                        <a:pt x="1810" y="1905"/>
                      </a:lnTo>
                      <a:lnTo>
                        <a:pt x="0" y="2381"/>
                      </a:lnTo>
                      <a:lnTo>
                        <a:pt x="1810" y="3048"/>
                      </a:lnTo>
                      <a:lnTo>
                        <a:pt x="1619" y="4953"/>
                      </a:lnTo>
                      <a:lnTo>
                        <a:pt x="2857" y="3429"/>
                      </a:lnTo>
                      <a:lnTo>
                        <a:pt x="4572" y="4096"/>
                      </a:lnTo>
                      <a:lnTo>
                        <a:pt x="3524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8" name="Freeform: Shape 2247">
                  <a:extLst>
                    <a:ext uri="{FF2B5EF4-FFF2-40B4-BE49-F238E27FC236}">
                      <a16:creationId xmlns:a16="http://schemas.microsoft.com/office/drawing/2014/main" id="{9E20F58E-8429-9019-8B30-CA70ED8F4489}"/>
                    </a:ext>
                  </a:extLst>
                </p:cNvPr>
                <p:cNvSpPr/>
                <p:nvPr/>
              </p:nvSpPr>
              <p:spPr>
                <a:xfrm>
                  <a:off x="13670272" y="1614636"/>
                  <a:ext cx="5143" cy="5048"/>
                </a:xfrm>
                <a:custGeom>
                  <a:avLst/>
                  <a:gdLst>
                    <a:gd name="connsiteX0" fmla="*/ 2476 w 5143"/>
                    <a:gd name="connsiteY0" fmla="*/ 3810 h 5048"/>
                    <a:gd name="connsiteX1" fmla="*/ 4000 w 5143"/>
                    <a:gd name="connsiteY1" fmla="*/ 5048 h 5048"/>
                    <a:gd name="connsiteX2" fmla="*/ 3429 w 5143"/>
                    <a:gd name="connsiteY2" fmla="*/ 3143 h 5048"/>
                    <a:gd name="connsiteX3" fmla="*/ 5143 w 5143"/>
                    <a:gd name="connsiteY3" fmla="*/ 2096 h 5048"/>
                    <a:gd name="connsiteX4" fmla="*/ 3143 w 5143"/>
                    <a:gd name="connsiteY4" fmla="*/ 2000 h 5048"/>
                    <a:gd name="connsiteX5" fmla="*/ 2667 w 5143"/>
                    <a:gd name="connsiteY5" fmla="*/ 0 h 5048"/>
                    <a:gd name="connsiteX6" fmla="*/ 2000 w 5143"/>
                    <a:gd name="connsiteY6" fmla="*/ 2000 h 5048"/>
                    <a:gd name="connsiteX7" fmla="*/ 0 w 5143"/>
                    <a:gd name="connsiteY7" fmla="*/ 1810 h 5048"/>
                    <a:gd name="connsiteX8" fmla="*/ 1619 w 5143"/>
                    <a:gd name="connsiteY8" fmla="*/ 3048 h 5048"/>
                    <a:gd name="connsiteX9" fmla="*/ 762 w 5143"/>
                    <a:gd name="connsiteY9" fmla="*/ 4953 h 5048"/>
                    <a:gd name="connsiteX10" fmla="*/ 2476 w 5143"/>
                    <a:gd name="connsiteY10" fmla="*/ 3810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048">
                      <a:moveTo>
                        <a:pt x="2476" y="3810"/>
                      </a:moveTo>
                      <a:lnTo>
                        <a:pt x="4000" y="5048"/>
                      </a:lnTo>
                      <a:lnTo>
                        <a:pt x="3429" y="3143"/>
                      </a:lnTo>
                      <a:lnTo>
                        <a:pt x="5143" y="2096"/>
                      </a:lnTo>
                      <a:lnTo>
                        <a:pt x="3143" y="2000"/>
                      </a:lnTo>
                      <a:lnTo>
                        <a:pt x="2667" y="0"/>
                      </a:lnTo>
                      <a:lnTo>
                        <a:pt x="2000" y="2000"/>
                      </a:lnTo>
                      <a:lnTo>
                        <a:pt x="0" y="1810"/>
                      </a:lnTo>
                      <a:lnTo>
                        <a:pt x="1619" y="3048"/>
                      </a:lnTo>
                      <a:lnTo>
                        <a:pt x="762" y="4953"/>
                      </a:lnTo>
                      <a:lnTo>
                        <a:pt x="2476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9" name="Freeform: Shape 2248">
                  <a:extLst>
                    <a:ext uri="{FF2B5EF4-FFF2-40B4-BE49-F238E27FC236}">
                      <a16:creationId xmlns:a16="http://schemas.microsoft.com/office/drawing/2014/main" id="{4CEE50EC-C163-3999-4AD5-CB16C051660A}"/>
                    </a:ext>
                  </a:extLst>
                </p:cNvPr>
                <p:cNvSpPr/>
                <p:nvPr/>
              </p:nvSpPr>
              <p:spPr>
                <a:xfrm>
                  <a:off x="13595500" y="1608064"/>
                  <a:ext cx="5238" cy="5333"/>
                </a:xfrm>
                <a:custGeom>
                  <a:avLst/>
                  <a:gdLst>
                    <a:gd name="connsiteX0" fmla="*/ 2000 w 5238"/>
                    <a:gd name="connsiteY0" fmla="*/ 3239 h 5333"/>
                    <a:gd name="connsiteX1" fmla="*/ 1810 w 5238"/>
                    <a:gd name="connsiteY1" fmla="*/ 5334 h 5333"/>
                    <a:gd name="connsiteX2" fmla="*/ 3143 w 5238"/>
                    <a:gd name="connsiteY2" fmla="*/ 3715 h 5333"/>
                    <a:gd name="connsiteX3" fmla="*/ 5049 w 5238"/>
                    <a:gd name="connsiteY3" fmla="*/ 4477 h 5333"/>
                    <a:gd name="connsiteX4" fmla="*/ 3906 w 5238"/>
                    <a:gd name="connsiteY4" fmla="*/ 2762 h 5333"/>
                    <a:gd name="connsiteX5" fmla="*/ 5239 w 5238"/>
                    <a:gd name="connsiteY5" fmla="*/ 1143 h 5333"/>
                    <a:gd name="connsiteX6" fmla="*/ 3239 w 5238"/>
                    <a:gd name="connsiteY6" fmla="*/ 1715 h 5333"/>
                    <a:gd name="connsiteX7" fmla="*/ 2096 w 5238"/>
                    <a:gd name="connsiteY7" fmla="*/ 0 h 5333"/>
                    <a:gd name="connsiteX8" fmla="*/ 2000 w 5238"/>
                    <a:gd name="connsiteY8" fmla="*/ 2095 h 5333"/>
                    <a:gd name="connsiteX9" fmla="*/ 0 w 5238"/>
                    <a:gd name="connsiteY9" fmla="*/ 2572 h 5333"/>
                    <a:gd name="connsiteX10" fmla="*/ 2000 w 5238"/>
                    <a:gd name="connsiteY10" fmla="*/ 3239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333">
                      <a:moveTo>
                        <a:pt x="2000" y="3239"/>
                      </a:moveTo>
                      <a:lnTo>
                        <a:pt x="1810" y="5334"/>
                      </a:lnTo>
                      <a:lnTo>
                        <a:pt x="3143" y="3715"/>
                      </a:lnTo>
                      <a:lnTo>
                        <a:pt x="5049" y="4477"/>
                      </a:lnTo>
                      <a:lnTo>
                        <a:pt x="3906" y="2762"/>
                      </a:lnTo>
                      <a:lnTo>
                        <a:pt x="5239" y="1143"/>
                      </a:lnTo>
                      <a:lnTo>
                        <a:pt x="3239" y="1715"/>
                      </a:lnTo>
                      <a:lnTo>
                        <a:pt x="2096" y="0"/>
                      </a:lnTo>
                      <a:lnTo>
                        <a:pt x="2000" y="2095"/>
                      </a:lnTo>
                      <a:lnTo>
                        <a:pt x="0" y="2572"/>
                      </a:lnTo>
                      <a:lnTo>
                        <a:pt x="2000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0" name="Freeform: Shape 2249">
                  <a:extLst>
                    <a:ext uri="{FF2B5EF4-FFF2-40B4-BE49-F238E27FC236}">
                      <a16:creationId xmlns:a16="http://schemas.microsoft.com/office/drawing/2014/main" id="{D62EBB3E-E188-725C-F1B8-52E2983E5903}"/>
                    </a:ext>
                  </a:extLst>
                </p:cNvPr>
                <p:cNvSpPr/>
                <p:nvPr/>
              </p:nvSpPr>
              <p:spPr>
                <a:xfrm>
                  <a:off x="13564068" y="1588347"/>
                  <a:ext cx="5429" cy="5238"/>
                </a:xfrm>
                <a:custGeom>
                  <a:avLst/>
                  <a:gdLst>
                    <a:gd name="connsiteX0" fmla="*/ 1714 w 5429"/>
                    <a:gd name="connsiteY0" fmla="*/ 3143 h 5238"/>
                    <a:gd name="connsiteX1" fmla="*/ 858 w 5429"/>
                    <a:gd name="connsiteY1" fmla="*/ 5048 h 5238"/>
                    <a:gd name="connsiteX2" fmla="*/ 2667 w 5429"/>
                    <a:gd name="connsiteY2" fmla="*/ 3905 h 5238"/>
                    <a:gd name="connsiteX3" fmla="*/ 4286 w 5429"/>
                    <a:gd name="connsiteY3" fmla="*/ 5239 h 5238"/>
                    <a:gd name="connsiteX4" fmla="*/ 3620 w 5429"/>
                    <a:gd name="connsiteY4" fmla="*/ 3239 h 5238"/>
                    <a:gd name="connsiteX5" fmla="*/ 5429 w 5429"/>
                    <a:gd name="connsiteY5" fmla="*/ 2095 h 5238"/>
                    <a:gd name="connsiteX6" fmla="*/ 3334 w 5429"/>
                    <a:gd name="connsiteY6" fmla="*/ 2095 h 5238"/>
                    <a:gd name="connsiteX7" fmla="*/ 2857 w 5429"/>
                    <a:gd name="connsiteY7" fmla="*/ 0 h 5238"/>
                    <a:gd name="connsiteX8" fmla="*/ 2095 w 5429"/>
                    <a:gd name="connsiteY8" fmla="*/ 2000 h 5238"/>
                    <a:gd name="connsiteX9" fmla="*/ 0 w 5429"/>
                    <a:gd name="connsiteY9" fmla="*/ 1810 h 5238"/>
                    <a:gd name="connsiteX10" fmla="*/ 1714 w 5429"/>
                    <a:gd name="connsiteY10" fmla="*/ 3143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238">
                      <a:moveTo>
                        <a:pt x="1714" y="3143"/>
                      </a:moveTo>
                      <a:lnTo>
                        <a:pt x="858" y="5048"/>
                      </a:lnTo>
                      <a:lnTo>
                        <a:pt x="2667" y="3905"/>
                      </a:lnTo>
                      <a:lnTo>
                        <a:pt x="4286" y="5239"/>
                      </a:lnTo>
                      <a:lnTo>
                        <a:pt x="3620" y="3239"/>
                      </a:lnTo>
                      <a:lnTo>
                        <a:pt x="5429" y="2095"/>
                      </a:lnTo>
                      <a:lnTo>
                        <a:pt x="3334" y="2095"/>
                      </a:lnTo>
                      <a:lnTo>
                        <a:pt x="2857" y="0"/>
                      </a:lnTo>
                      <a:lnTo>
                        <a:pt x="2095" y="2000"/>
                      </a:lnTo>
                      <a:lnTo>
                        <a:pt x="0" y="1810"/>
                      </a:lnTo>
                      <a:lnTo>
                        <a:pt x="1714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1" name="Freeform: Shape 2250">
                  <a:extLst>
                    <a:ext uri="{FF2B5EF4-FFF2-40B4-BE49-F238E27FC236}">
                      <a16:creationId xmlns:a16="http://schemas.microsoft.com/office/drawing/2014/main" id="{E6B50B2A-A1AC-2782-3977-C62C6ADBD0A6}"/>
                    </a:ext>
                  </a:extLst>
                </p:cNvPr>
                <p:cNvSpPr/>
                <p:nvPr/>
              </p:nvSpPr>
              <p:spPr>
                <a:xfrm>
                  <a:off x="13392713" y="1732080"/>
                  <a:ext cx="5619" cy="5810"/>
                </a:xfrm>
                <a:custGeom>
                  <a:avLst/>
                  <a:gdLst>
                    <a:gd name="connsiteX0" fmla="*/ 3429 w 5619"/>
                    <a:gd name="connsiteY0" fmla="*/ 1905 h 5810"/>
                    <a:gd name="connsiteX1" fmla="*/ 2286 w 5619"/>
                    <a:gd name="connsiteY1" fmla="*/ 0 h 5810"/>
                    <a:gd name="connsiteX2" fmla="*/ 2191 w 5619"/>
                    <a:gd name="connsiteY2" fmla="*/ 2286 h 5810"/>
                    <a:gd name="connsiteX3" fmla="*/ 0 w 5619"/>
                    <a:gd name="connsiteY3" fmla="*/ 2857 h 5810"/>
                    <a:gd name="connsiteX4" fmla="*/ 2095 w 5619"/>
                    <a:gd name="connsiteY4" fmla="*/ 3524 h 5810"/>
                    <a:gd name="connsiteX5" fmla="*/ 2000 w 5619"/>
                    <a:gd name="connsiteY5" fmla="*/ 5810 h 5810"/>
                    <a:gd name="connsiteX6" fmla="*/ 3334 w 5619"/>
                    <a:gd name="connsiteY6" fmla="*/ 4000 h 5810"/>
                    <a:gd name="connsiteX7" fmla="*/ 5429 w 5619"/>
                    <a:gd name="connsiteY7" fmla="*/ 4858 h 5810"/>
                    <a:gd name="connsiteX8" fmla="*/ 4191 w 5619"/>
                    <a:gd name="connsiteY8" fmla="*/ 3048 h 5810"/>
                    <a:gd name="connsiteX9" fmla="*/ 5619 w 5619"/>
                    <a:gd name="connsiteY9" fmla="*/ 1238 h 5810"/>
                    <a:gd name="connsiteX10" fmla="*/ 3429 w 5619"/>
                    <a:gd name="connsiteY10" fmla="*/ 1905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810">
                      <a:moveTo>
                        <a:pt x="3429" y="1905"/>
                      </a:moveTo>
                      <a:lnTo>
                        <a:pt x="2286" y="0"/>
                      </a:lnTo>
                      <a:lnTo>
                        <a:pt x="2191" y="2286"/>
                      </a:lnTo>
                      <a:lnTo>
                        <a:pt x="0" y="2857"/>
                      </a:lnTo>
                      <a:lnTo>
                        <a:pt x="2095" y="3524"/>
                      </a:lnTo>
                      <a:lnTo>
                        <a:pt x="2000" y="5810"/>
                      </a:lnTo>
                      <a:lnTo>
                        <a:pt x="3334" y="4000"/>
                      </a:lnTo>
                      <a:lnTo>
                        <a:pt x="5429" y="4858"/>
                      </a:lnTo>
                      <a:lnTo>
                        <a:pt x="4191" y="3048"/>
                      </a:lnTo>
                      <a:lnTo>
                        <a:pt x="5619" y="1238"/>
                      </a:lnTo>
                      <a:lnTo>
                        <a:pt x="3429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2" name="Freeform: Shape 2251">
                  <a:extLst>
                    <a:ext uri="{FF2B5EF4-FFF2-40B4-BE49-F238E27FC236}">
                      <a16:creationId xmlns:a16="http://schemas.microsoft.com/office/drawing/2014/main" id="{1A5A0D44-1602-08E7-3D8B-EBB02A9763A0}"/>
                    </a:ext>
                  </a:extLst>
                </p:cNvPr>
                <p:cNvSpPr/>
                <p:nvPr/>
              </p:nvSpPr>
              <p:spPr>
                <a:xfrm>
                  <a:off x="13237074" y="1669691"/>
                  <a:ext cx="5905" cy="6191"/>
                </a:xfrm>
                <a:custGeom>
                  <a:avLst/>
                  <a:gdLst>
                    <a:gd name="connsiteX0" fmla="*/ 3620 w 5905"/>
                    <a:gd name="connsiteY0" fmla="*/ 3715 h 6191"/>
                    <a:gd name="connsiteX1" fmla="*/ 5905 w 5905"/>
                    <a:gd name="connsiteY1" fmla="*/ 3143 h 6191"/>
                    <a:gd name="connsiteX2" fmla="*/ 3620 w 5905"/>
                    <a:gd name="connsiteY2" fmla="*/ 2381 h 6191"/>
                    <a:gd name="connsiteX3" fmla="*/ 3810 w 5905"/>
                    <a:gd name="connsiteY3" fmla="*/ 0 h 6191"/>
                    <a:gd name="connsiteX4" fmla="*/ 2381 w 5905"/>
                    <a:gd name="connsiteY4" fmla="*/ 1905 h 6191"/>
                    <a:gd name="connsiteX5" fmla="*/ 191 w 5905"/>
                    <a:gd name="connsiteY5" fmla="*/ 953 h 6191"/>
                    <a:gd name="connsiteX6" fmla="*/ 1524 w 5905"/>
                    <a:gd name="connsiteY6" fmla="*/ 2953 h 6191"/>
                    <a:gd name="connsiteX7" fmla="*/ 0 w 5905"/>
                    <a:gd name="connsiteY7" fmla="*/ 4858 h 6191"/>
                    <a:gd name="connsiteX8" fmla="*/ 2286 w 5905"/>
                    <a:gd name="connsiteY8" fmla="*/ 4096 h 6191"/>
                    <a:gd name="connsiteX9" fmla="*/ 3524 w 5905"/>
                    <a:gd name="connsiteY9" fmla="*/ 6191 h 6191"/>
                    <a:gd name="connsiteX10" fmla="*/ 3620 w 5905"/>
                    <a:gd name="connsiteY10" fmla="*/ 3715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6191">
                      <a:moveTo>
                        <a:pt x="3620" y="3715"/>
                      </a:moveTo>
                      <a:lnTo>
                        <a:pt x="5905" y="3143"/>
                      </a:lnTo>
                      <a:lnTo>
                        <a:pt x="3620" y="2381"/>
                      </a:lnTo>
                      <a:lnTo>
                        <a:pt x="3810" y="0"/>
                      </a:lnTo>
                      <a:lnTo>
                        <a:pt x="2381" y="1905"/>
                      </a:lnTo>
                      <a:lnTo>
                        <a:pt x="191" y="953"/>
                      </a:lnTo>
                      <a:lnTo>
                        <a:pt x="1524" y="2953"/>
                      </a:lnTo>
                      <a:lnTo>
                        <a:pt x="0" y="4858"/>
                      </a:lnTo>
                      <a:lnTo>
                        <a:pt x="2286" y="4096"/>
                      </a:lnTo>
                      <a:lnTo>
                        <a:pt x="3524" y="6191"/>
                      </a:lnTo>
                      <a:lnTo>
                        <a:pt x="3620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3" name="Freeform: Shape 2252">
                  <a:extLst>
                    <a:ext uri="{FF2B5EF4-FFF2-40B4-BE49-F238E27FC236}">
                      <a16:creationId xmlns:a16="http://schemas.microsoft.com/office/drawing/2014/main" id="{87E2F331-3708-A782-0359-9EE981A82DFA}"/>
                    </a:ext>
                  </a:extLst>
                </p:cNvPr>
                <p:cNvSpPr/>
                <p:nvPr/>
              </p:nvSpPr>
              <p:spPr>
                <a:xfrm>
                  <a:off x="13183354" y="1620256"/>
                  <a:ext cx="6095" cy="6286"/>
                </a:xfrm>
                <a:custGeom>
                  <a:avLst/>
                  <a:gdLst>
                    <a:gd name="connsiteX0" fmla="*/ 3619 w 6095"/>
                    <a:gd name="connsiteY0" fmla="*/ 4286 h 6286"/>
                    <a:gd name="connsiteX1" fmla="*/ 5905 w 6095"/>
                    <a:gd name="connsiteY1" fmla="*/ 5239 h 6286"/>
                    <a:gd name="connsiteX2" fmla="*/ 4476 w 6095"/>
                    <a:gd name="connsiteY2" fmla="*/ 3239 h 6286"/>
                    <a:gd name="connsiteX3" fmla="*/ 6096 w 6095"/>
                    <a:gd name="connsiteY3" fmla="*/ 1333 h 6286"/>
                    <a:gd name="connsiteX4" fmla="*/ 3714 w 6095"/>
                    <a:gd name="connsiteY4" fmla="*/ 2096 h 6286"/>
                    <a:gd name="connsiteX5" fmla="*/ 2381 w 6095"/>
                    <a:gd name="connsiteY5" fmla="*/ 0 h 6286"/>
                    <a:gd name="connsiteX6" fmla="*/ 2286 w 6095"/>
                    <a:gd name="connsiteY6" fmla="*/ 2381 h 6286"/>
                    <a:gd name="connsiteX7" fmla="*/ 0 w 6095"/>
                    <a:gd name="connsiteY7" fmla="*/ 3048 h 6286"/>
                    <a:gd name="connsiteX8" fmla="*/ 2286 w 6095"/>
                    <a:gd name="connsiteY8" fmla="*/ 3810 h 6286"/>
                    <a:gd name="connsiteX9" fmla="*/ 2095 w 6095"/>
                    <a:gd name="connsiteY9" fmla="*/ 6286 h 6286"/>
                    <a:gd name="connsiteX10" fmla="*/ 3619 w 6095"/>
                    <a:gd name="connsiteY10" fmla="*/ 4286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5" h="6286">
                      <a:moveTo>
                        <a:pt x="3619" y="4286"/>
                      </a:moveTo>
                      <a:lnTo>
                        <a:pt x="5905" y="5239"/>
                      </a:lnTo>
                      <a:lnTo>
                        <a:pt x="4476" y="3239"/>
                      </a:lnTo>
                      <a:lnTo>
                        <a:pt x="6096" y="1333"/>
                      </a:lnTo>
                      <a:lnTo>
                        <a:pt x="3714" y="2096"/>
                      </a:lnTo>
                      <a:lnTo>
                        <a:pt x="2381" y="0"/>
                      </a:lnTo>
                      <a:lnTo>
                        <a:pt x="2286" y="2381"/>
                      </a:lnTo>
                      <a:lnTo>
                        <a:pt x="0" y="3048"/>
                      </a:lnTo>
                      <a:lnTo>
                        <a:pt x="2286" y="3810"/>
                      </a:lnTo>
                      <a:lnTo>
                        <a:pt x="2095" y="6286"/>
                      </a:lnTo>
                      <a:lnTo>
                        <a:pt x="3619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4" name="Freeform: Shape 2253">
                  <a:extLst>
                    <a:ext uri="{FF2B5EF4-FFF2-40B4-BE49-F238E27FC236}">
                      <a16:creationId xmlns:a16="http://schemas.microsoft.com/office/drawing/2014/main" id="{426CCE05-5C77-C24F-CF64-279CC89DE0D5}"/>
                    </a:ext>
                  </a:extLst>
                </p:cNvPr>
                <p:cNvSpPr/>
                <p:nvPr/>
              </p:nvSpPr>
              <p:spPr>
                <a:xfrm>
                  <a:off x="13135633" y="1700456"/>
                  <a:ext cx="6286" cy="6477"/>
                </a:xfrm>
                <a:custGeom>
                  <a:avLst/>
                  <a:gdLst>
                    <a:gd name="connsiteX0" fmla="*/ 2381 w 6286"/>
                    <a:gd name="connsiteY0" fmla="*/ 4286 h 6477"/>
                    <a:gd name="connsiteX1" fmla="*/ 3714 w 6286"/>
                    <a:gd name="connsiteY1" fmla="*/ 6477 h 6477"/>
                    <a:gd name="connsiteX2" fmla="*/ 3810 w 6286"/>
                    <a:gd name="connsiteY2" fmla="*/ 3905 h 6477"/>
                    <a:gd name="connsiteX3" fmla="*/ 6286 w 6286"/>
                    <a:gd name="connsiteY3" fmla="*/ 3334 h 6477"/>
                    <a:gd name="connsiteX4" fmla="*/ 3905 w 6286"/>
                    <a:gd name="connsiteY4" fmla="*/ 2477 h 6477"/>
                    <a:gd name="connsiteX5" fmla="*/ 4096 w 6286"/>
                    <a:gd name="connsiteY5" fmla="*/ 0 h 6477"/>
                    <a:gd name="connsiteX6" fmla="*/ 2571 w 6286"/>
                    <a:gd name="connsiteY6" fmla="*/ 2000 h 6477"/>
                    <a:gd name="connsiteX7" fmla="*/ 190 w 6286"/>
                    <a:gd name="connsiteY7" fmla="*/ 1048 h 6477"/>
                    <a:gd name="connsiteX8" fmla="*/ 1619 w 6286"/>
                    <a:gd name="connsiteY8" fmla="*/ 3143 h 6477"/>
                    <a:gd name="connsiteX9" fmla="*/ 0 w 6286"/>
                    <a:gd name="connsiteY9" fmla="*/ 5048 h 6477"/>
                    <a:gd name="connsiteX10" fmla="*/ 2381 w 6286"/>
                    <a:gd name="connsiteY10" fmla="*/ 4286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477">
                      <a:moveTo>
                        <a:pt x="2381" y="4286"/>
                      </a:moveTo>
                      <a:lnTo>
                        <a:pt x="3714" y="6477"/>
                      </a:lnTo>
                      <a:lnTo>
                        <a:pt x="3810" y="3905"/>
                      </a:lnTo>
                      <a:lnTo>
                        <a:pt x="6286" y="3334"/>
                      </a:lnTo>
                      <a:lnTo>
                        <a:pt x="3905" y="2477"/>
                      </a:lnTo>
                      <a:lnTo>
                        <a:pt x="4096" y="0"/>
                      </a:lnTo>
                      <a:lnTo>
                        <a:pt x="2571" y="2000"/>
                      </a:lnTo>
                      <a:lnTo>
                        <a:pt x="190" y="1048"/>
                      </a:lnTo>
                      <a:lnTo>
                        <a:pt x="1619" y="3143"/>
                      </a:lnTo>
                      <a:lnTo>
                        <a:pt x="0" y="5048"/>
                      </a:lnTo>
                      <a:lnTo>
                        <a:pt x="2381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5" name="Freeform: Shape 2254">
                  <a:extLst>
                    <a:ext uri="{FF2B5EF4-FFF2-40B4-BE49-F238E27FC236}">
                      <a16:creationId xmlns:a16="http://schemas.microsoft.com/office/drawing/2014/main" id="{1611A27E-46BE-8B07-80A2-1803908CF017}"/>
                    </a:ext>
                  </a:extLst>
                </p:cNvPr>
                <p:cNvSpPr/>
                <p:nvPr/>
              </p:nvSpPr>
              <p:spPr>
                <a:xfrm>
                  <a:off x="13083817" y="1692265"/>
                  <a:ext cx="6286" cy="6572"/>
                </a:xfrm>
                <a:custGeom>
                  <a:avLst/>
                  <a:gdLst>
                    <a:gd name="connsiteX0" fmla="*/ 2381 w 6286"/>
                    <a:gd name="connsiteY0" fmla="*/ 4096 h 6572"/>
                    <a:gd name="connsiteX1" fmla="*/ 2191 w 6286"/>
                    <a:gd name="connsiteY1" fmla="*/ 6572 h 6572"/>
                    <a:gd name="connsiteX2" fmla="*/ 3714 w 6286"/>
                    <a:gd name="connsiteY2" fmla="*/ 4572 h 6572"/>
                    <a:gd name="connsiteX3" fmla="*/ 6096 w 6286"/>
                    <a:gd name="connsiteY3" fmla="*/ 5524 h 6572"/>
                    <a:gd name="connsiteX4" fmla="*/ 4667 w 6286"/>
                    <a:gd name="connsiteY4" fmla="*/ 3429 h 6572"/>
                    <a:gd name="connsiteX5" fmla="*/ 6286 w 6286"/>
                    <a:gd name="connsiteY5" fmla="*/ 1524 h 6572"/>
                    <a:gd name="connsiteX6" fmla="*/ 3905 w 6286"/>
                    <a:gd name="connsiteY6" fmla="*/ 2191 h 6572"/>
                    <a:gd name="connsiteX7" fmla="*/ 2477 w 6286"/>
                    <a:gd name="connsiteY7" fmla="*/ 0 h 6572"/>
                    <a:gd name="connsiteX8" fmla="*/ 2477 w 6286"/>
                    <a:gd name="connsiteY8" fmla="*/ 2572 h 6572"/>
                    <a:gd name="connsiteX9" fmla="*/ 0 w 6286"/>
                    <a:gd name="connsiteY9" fmla="*/ 3239 h 6572"/>
                    <a:gd name="connsiteX10" fmla="*/ 2381 w 6286"/>
                    <a:gd name="connsiteY10" fmla="*/ 4096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572">
                      <a:moveTo>
                        <a:pt x="2381" y="4096"/>
                      </a:moveTo>
                      <a:lnTo>
                        <a:pt x="2191" y="6572"/>
                      </a:lnTo>
                      <a:lnTo>
                        <a:pt x="3714" y="4572"/>
                      </a:lnTo>
                      <a:lnTo>
                        <a:pt x="6096" y="5524"/>
                      </a:lnTo>
                      <a:lnTo>
                        <a:pt x="4667" y="3429"/>
                      </a:lnTo>
                      <a:lnTo>
                        <a:pt x="6286" y="1524"/>
                      </a:lnTo>
                      <a:lnTo>
                        <a:pt x="3905" y="2191"/>
                      </a:lnTo>
                      <a:lnTo>
                        <a:pt x="2477" y="0"/>
                      </a:lnTo>
                      <a:lnTo>
                        <a:pt x="2477" y="2572"/>
                      </a:lnTo>
                      <a:lnTo>
                        <a:pt x="0" y="3239"/>
                      </a:lnTo>
                      <a:lnTo>
                        <a:pt x="2381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6" name="Freeform: Shape 2255">
                  <a:extLst>
                    <a:ext uri="{FF2B5EF4-FFF2-40B4-BE49-F238E27FC236}">
                      <a16:creationId xmlns:a16="http://schemas.microsoft.com/office/drawing/2014/main" id="{0B35EAA2-9F32-2C01-A153-A003A2A73266}"/>
                    </a:ext>
                  </a:extLst>
                </p:cNvPr>
                <p:cNvSpPr/>
                <p:nvPr/>
              </p:nvSpPr>
              <p:spPr>
                <a:xfrm>
                  <a:off x="13061433" y="1751130"/>
                  <a:ext cx="6572" cy="6381"/>
                </a:xfrm>
                <a:custGeom>
                  <a:avLst/>
                  <a:gdLst>
                    <a:gd name="connsiteX0" fmla="*/ 2000 w 6572"/>
                    <a:gd name="connsiteY0" fmla="*/ 3810 h 6381"/>
                    <a:gd name="connsiteX1" fmla="*/ 1048 w 6572"/>
                    <a:gd name="connsiteY1" fmla="*/ 6191 h 6381"/>
                    <a:gd name="connsiteX2" fmla="*/ 3143 w 6572"/>
                    <a:gd name="connsiteY2" fmla="*/ 4763 h 6381"/>
                    <a:gd name="connsiteX3" fmla="*/ 5144 w 6572"/>
                    <a:gd name="connsiteY3" fmla="*/ 6382 h 6381"/>
                    <a:gd name="connsiteX4" fmla="*/ 4382 w 6572"/>
                    <a:gd name="connsiteY4" fmla="*/ 3905 h 6381"/>
                    <a:gd name="connsiteX5" fmla="*/ 6572 w 6572"/>
                    <a:gd name="connsiteY5" fmla="*/ 2572 h 6381"/>
                    <a:gd name="connsiteX6" fmla="*/ 4001 w 6572"/>
                    <a:gd name="connsiteY6" fmla="*/ 2476 h 6381"/>
                    <a:gd name="connsiteX7" fmla="*/ 3429 w 6572"/>
                    <a:gd name="connsiteY7" fmla="*/ 0 h 6381"/>
                    <a:gd name="connsiteX8" fmla="*/ 2572 w 6572"/>
                    <a:gd name="connsiteY8" fmla="*/ 2476 h 6381"/>
                    <a:gd name="connsiteX9" fmla="*/ 0 w 6572"/>
                    <a:gd name="connsiteY9" fmla="*/ 2286 h 6381"/>
                    <a:gd name="connsiteX10" fmla="*/ 2000 w 6572"/>
                    <a:gd name="connsiteY10" fmla="*/ 3810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381">
                      <a:moveTo>
                        <a:pt x="2000" y="3810"/>
                      </a:moveTo>
                      <a:lnTo>
                        <a:pt x="1048" y="6191"/>
                      </a:lnTo>
                      <a:lnTo>
                        <a:pt x="3143" y="4763"/>
                      </a:lnTo>
                      <a:lnTo>
                        <a:pt x="5144" y="6382"/>
                      </a:lnTo>
                      <a:lnTo>
                        <a:pt x="4382" y="3905"/>
                      </a:lnTo>
                      <a:lnTo>
                        <a:pt x="6572" y="2572"/>
                      </a:lnTo>
                      <a:lnTo>
                        <a:pt x="4001" y="2476"/>
                      </a:lnTo>
                      <a:lnTo>
                        <a:pt x="3429" y="0"/>
                      </a:lnTo>
                      <a:lnTo>
                        <a:pt x="2572" y="2476"/>
                      </a:lnTo>
                      <a:lnTo>
                        <a:pt x="0" y="2286"/>
                      </a:lnTo>
                      <a:lnTo>
                        <a:pt x="2000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7" name="Freeform: Shape 2256">
                  <a:extLst>
                    <a:ext uri="{FF2B5EF4-FFF2-40B4-BE49-F238E27FC236}">
                      <a16:creationId xmlns:a16="http://schemas.microsoft.com/office/drawing/2014/main" id="{57BD7DAC-D1AA-AA78-ECD0-A6591A68E1F9}"/>
                    </a:ext>
                  </a:extLst>
                </p:cNvPr>
                <p:cNvSpPr/>
                <p:nvPr/>
              </p:nvSpPr>
              <p:spPr>
                <a:xfrm>
                  <a:off x="13000092" y="1586537"/>
                  <a:ext cx="6762" cy="6477"/>
                </a:xfrm>
                <a:custGeom>
                  <a:avLst/>
                  <a:gdLst>
                    <a:gd name="connsiteX0" fmla="*/ 2191 w 6762"/>
                    <a:gd name="connsiteY0" fmla="*/ 2477 h 6477"/>
                    <a:gd name="connsiteX1" fmla="*/ 0 w 6762"/>
                    <a:gd name="connsiteY1" fmla="*/ 3905 h 6477"/>
                    <a:gd name="connsiteX2" fmla="*/ 2572 w 6762"/>
                    <a:gd name="connsiteY2" fmla="*/ 3905 h 6477"/>
                    <a:gd name="connsiteX3" fmla="*/ 3239 w 6762"/>
                    <a:gd name="connsiteY3" fmla="*/ 6477 h 6477"/>
                    <a:gd name="connsiteX4" fmla="*/ 4096 w 6762"/>
                    <a:gd name="connsiteY4" fmla="*/ 4001 h 6477"/>
                    <a:gd name="connsiteX5" fmla="*/ 6763 w 6762"/>
                    <a:gd name="connsiteY5" fmla="*/ 4191 h 6477"/>
                    <a:gd name="connsiteX6" fmla="*/ 4668 w 6762"/>
                    <a:gd name="connsiteY6" fmla="*/ 2572 h 6477"/>
                    <a:gd name="connsiteX7" fmla="*/ 5620 w 6762"/>
                    <a:gd name="connsiteY7" fmla="*/ 191 h 6477"/>
                    <a:gd name="connsiteX8" fmla="*/ 3429 w 6762"/>
                    <a:gd name="connsiteY8" fmla="*/ 1715 h 6477"/>
                    <a:gd name="connsiteX9" fmla="*/ 1429 w 6762"/>
                    <a:gd name="connsiteY9" fmla="*/ 0 h 6477"/>
                    <a:gd name="connsiteX10" fmla="*/ 2191 w 6762"/>
                    <a:gd name="connsiteY10" fmla="*/ 2477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6477">
                      <a:moveTo>
                        <a:pt x="2191" y="2477"/>
                      </a:moveTo>
                      <a:lnTo>
                        <a:pt x="0" y="3905"/>
                      </a:lnTo>
                      <a:lnTo>
                        <a:pt x="2572" y="3905"/>
                      </a:lnTo>
                      <a:lnTo>
                        <a:pt x="3239" y="6477"/>
                      </a:lnTo>
                      <a:lnTo>
                        <a:pt x="4096" y="4001"/>
                      </a:lnTo>
                      <a:lnTo>
                        <a:pt x="6763" y="4191"/>
                      </a:lnTo>
                      <a:lnTo>
                        <a:pt x="4668" y="2572"/>
                      </a:lnTo>
                      <a:lnTo>
                        <a:pt x="5620" y="191"/>
                      </a:lnTo>
                      <a:lnTo>
                        <a:pt x="3429" y="1715"/>
                      </a:lnTo>
                      <a:lnTo>
                        <a:pt x="1429" y="0"/>
                      </a:lnTo>
                      <a:lnTo>
                        <a:pt x="2191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8" name="Freeform: Shape 2257">
                  <a:extLst>
                    <a:ext uri="{FF2B5EF4-FFF2-40B4-BE49-F238E27FC236}">
                      <a16:creationId xmlns:a16="http://schemas.microsoft.com/office/drawing/2014/main" id="{515C3CE8-66C9-6683-A98F-0AC0B1BE63AE}"/>
                    </a:ext>
                  </a:extLst>
                </p:cNvPr>
                <p:cNvSpPr/>
                <p:nvPr/>
              </p:nvSpPr>
              <p:spPr>
                <a:xfrm>
                  <a:off x="12987329" y="1796754"/>
                  <a:ext cx="6667" cy="6762"/>
                </a:xfrm>
                <a:custGeom>
                  <a:avLst/>
                  <a:gdLst>
                    <a:gd name="connsiteX0" fmla="*/ 2571 w 6667"/>
                    <a:gd name="connsiteY0" fmla="*/ 2667 h 6762"/>
                    <a:gd name="connsiteX1" fmla="*/ 0 w 6667"/>
                    <a:gd name="connsiteY1" fmla="*/ 3238 h 6762"/>
                    <a:gd name="connsiteX2" fmla="*/ 2571 w 6667"/>
                    <a:gd name="connsiteY2" fmla="*/ 4191 h 6762"/>
                    <a:gd name="connsiteX3" fmla="*/ 2381 w 6667"/>
                    <a:gd name="connsiteY3" fmla="*/ 6763 h 6762"/>
                    <a:gd name="connsiteX4" fmla="*/ 4000 w 6667"/>
                    <a:gd name="connsiteY4" fmla="*/ 4667 h 6762"/>
                    <a:gd name="connsiteX5" fmla="*/ 6382 w 6667"/>
                    <a:gd name="connsiteY5" fmla="*/ 5715 h 6762"/>
                    <a:gd name="connsiteX6" fmla="*/ 4953 w 6667"/>
                    <a:gd name="connsiteY6" fmla="*/ 3524 h 6762"/>
                    <a:gd name="connsiteX7" fmla="*/ 6668 w 6667"/>
                    <a:gd name="connsiteY7" fmla="*/ 1429 h 6762"/>
                    <a:gd name="connsiteX8" fmla="*/ 4096 w 6667"/>
                    <a:gd name="connsiteY8" fmla="*/ 2191 h 6762"/>
                    <a:gd name="connsiteX9" fmla="*/ 2667 w 6667"/>
                    <a:gd name="connsiteY9" fmla="*/ 0 h 6762"/>
                    <a:gd name="connsiteX10" fmla="*/ 2571 w 6667"/>
                    <a:gd name="connsiteY10" fmla="*/ 2667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762">
                      <a:moveTo>
                        <a:pt x="2571" y="2667"/>
                      </a:moveTo>
                      <a:lnTo>
                        <a:pt x="0" y="3238"/>
                      </a:lnTo>
                      <a:lnTo>
                        <a:pt x="2571" y="4191"/>
                      </a:lnTo>
                      <a:lnTo>
                        <a:pt x="2381" y="6763"/>
                      </a:lnTo>
                      <a:lnTo>
                        <a:pt x="4000" y="4667"/>
                      </a:lnTo>
                      <a:lnTo>
                        <a:pt x="6382" y="5715"/>
                      </a:lnTo>
                      <a:lnTo>
                        <a:pt x="4953" y="3524"/>
                      </a:lnTo>
                      <a:lnTo>
                        <a:pt x="6668" y="1429"/>
                      </a:lnTo>
                      <a:lnTo>
                        <a:pt x="4096" y="2191"/>
                      </a:lnTo>
                      <a:lnTo>
                        <a:pt x="2667" y="0"/>
                      </a:lnTo>
                      <a:lnTo>
                        <a:pt x="2571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9" name="Freeform: Shape 2258">
                  <a:extLst>
                    <a:ext uri="{FF2B5EF4-FFF2-40B4-BE49-F238E27FC236}">
                      <a16:creationId xmlns:a16="http://schemas.microsoft.com/office/drawing/2014/main" id="{F55910A3-283D-AE3F-0DCC-46DFB297BDB6}"/>
                    </a:ext>
                  </a:extLst>
                </p:cNvPr>
                <p:cNvSpPr/>
                <p:nvPr/>
              </p:nvSpPr>
              <p:spPr>
                <a:xfrm>
                  <a:off x="12868076" y="1740461"/>
                  <a:ext cx="6858" cy="7143"/>
                </a:xfrm>
                <a:custGeom>
                  <a:avLst/>
                  <a:gdLst>
                    <a:gd name="connsiteX0" fmla="*/ 4191 w 6858"/>
                    <a:gd name="connsiteY0" fmla="*/ 2381 h 7143"/>
                    <a:gd name="connsiteX1" fmla="*/ 2762 w 6858"/>
                    <a:gd name="connsiteY1" fmla="*/ 0 h 7143"/>
                    <a:gd name="connsiteX2" fmla="*/ 2762 w 6858"/>
                    <a:gd name="connsiteY2" fmla="*/ 2762 h 7143"/>
                    <a:gd name="connsiteX3" fmla="*/ 0 w 6858"/>
                    <a:gd name="connsiteY3" fmla="*/ 3429 h 7143"/>
                    <a:gd name="connsiteX4" fmla="*/ 2667 w 6858"/>
                    <a:gd name="connsiteY4" fmla="*/ 4381 h 7143"/>
                    <a:gd name="connsiteX5" fmla="*/ 2477 w 6858"/>
                    <a:gd name="connsiteY5" fmla="*/ 7144 h 7143"/>
                    <a:gd name="connsiteX6" fmla="*/ 4096 w 6858"/>
                    <a:gd name="connsiteY6" fmla="*/ 4858 h 7143"/>
                    <a:gd name="connsiteX7" fmla="*/ 6668 w 6858"/>
                    <a:gd name="connsiteY7" fmla="*/ 6001 h 7143"/>
                    <a:gd name="connsiteX8" fmla="*/ 5143 w 6858"/>
                    <a:gd name="connsiteY8" fmla="*/ 3715 h 7143"/>
                    <a:gd name="connsiteX9" fmla="*/ 6858 w 6858"/>
                    <a:gd name="connsiteY9" fmla="*/ 1524 h 7143"/>
                    <a:gd name="connsiteX10" fmla="*/ 4191 w 6858"/>
                    <a:gd name="connsiteY10" fmla="*/ 2381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7143">
                      <a:moveTo>
                        <a:pt x="4191" y="2381"/>
                      </a:moveTo>
                      <a:lnTo>
                        <a:pt x="2762" y="0"/>
                      </a:lnTo>
                      <a:lnTo>
                        <a:pt x="2762" y="2762"/>
                      </a:lnTo>
                      <a:lnTo>
                        <a:pt x="0" y="3429"/>
                      </a:lnTo>
                      <a:lnTo>
                        <a:pt x="2667" y="4381"/>
                      </a:lnTo>
                      <a:lnTo>
                        <a:pt x="2477" y="7144"/>
                      </a:lnTo>
                      <a:lnTo>
                        <a:pt x="4096" y="4858"/>
                      </a:lnTo>
                      <a:lnTo>
                        <a:pt x="6668" y="6001"/>
                      </a:lnTo>
                      <a:lnTo>
                        <a:pt x="5143" y="3715"/>
                      </a:lnTo>
                      <a:lnTo>
                        <a:pt x="6858" y="1524"/>
                      </a:lnTo>
                      <a:lnTo>
                        <a:pt x="419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0" name="Freeform: Shape 2259">
                  <a:extLst>
                    <a:ext uri="{FF2B5EF4-FFF2-40B4-BE49-F238E27FC236}">
                      <a16:creationId xmlns:a16="http://schemas.microsoft.com/office/drawing/2014/main" id="{36B50DEC-4A7C-C0D2-3125-89A0ABFCCAEE}"/>
                    </a:ext>
                  </a:extLst>
                </p:cNvPr>
                <p:cNvSpPr/>
                <p:nvPr/>
              </p:nvSpPr>
              <p:spPr>
                <a:xfrm>
                  <a:off x="12849407" y="1654355"/>
                  <a:ext cx="7239" cy="6953"/>
                </a:xfrm>
                <a:custGeom>
                  <a:avLst/>
                  <a:gdLst>
                    <a:gd name="connsiteX0" fmla="*/ 4382 w 7239"/>
                    <a:gd name="connsiteY0" fmla="*/ 2762 h 6953"/>
                    <a:gd name="connsiteX1" fmla="*/ 3715 w 7239"/>
                    <a:gd name="connsiteY1" fmla="*/ 0 h 6953"/>
                    <a:gd name="connsiteX2" fmla="*/ 2858 w 7239"/>
                    <a:gd name="connsiteY2" fmla="*/ 2667 h 6953"/>
                    <a:gd name="connsiteX3" fmla="*/ 0 w 7239"/>
                    <a:gd name="connsiteY3" fmla="*/ 2477 h 6953"/>
                    <a:gd name="connsiteX4" fmla="*/ 2286 w 7239"/>
                    <a:gd name="connsiteY4" fmla="*/ 4191 h 6953"/>
                    <a:gd name="connsiteX5" fmla="*/ 1238 w 7239"/>
                    <a:gd name="connsiteY5" fmla="*/ 6763 h 6953"/>
                    <a:gd name="connsiteX6" fmla="*/ 3525 w 7239"/>
                    <a:gd name="connsiteY6" fmla="*/ 5144 h 6953"/>
                    <a:gd name="connsiteX7" fmla="*/ 5620 w 7239"/>
                    <a:gd name="connsiteY7" fmla="*/ 6953 h 6953"/>
                    <a:gd name="connsiteX8" fmla="*/ 4858 w 7239"/>
                    <a:gd name="connsiteY8" fmla="*/ 4286 h 6953"/>
                    <a:gd name="connsiteX9" fmla="*/ 7239 w 7239"/>
                    <a:gd name="connsiteY9" fmla="*/ 2762 h 6953"/>
                    <a:gd name="connsiteX10" fmla="*/ 4382 w 7239"/>
                    <a:gd name="connsiteY10" fmla="*/ 2762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9" h="6953">
                      <a:moveTo>
                        <a:pt x="4382" y="2762"/>
                      </a:moveTo>
                      <a:lnTo>
                        <a:pt x="3715" y="0"/>
                      </a:lnTo>
                      <a:lnTo>
                        <a:pt x="2858" y="2667"/>
                      </a:lnTo>
                      <a:lnTo>
                        <a:pt x="0" y="2477"/>
                      </a:lnTo>
                      <a:lnTo>
                        <a:pt x="2286" y="4191"/>
                      </a:lnTo>
                      <a:lnTo>
                        <a:pt x="1238" y="6763"/>
                      </a:lnTo>
                      <a:lnTo>
                        <a:pt x="3525" y="5144"/>
                      </a:lnTo>
                      <a:lnTo>
                        <a:pt x="5620" y="6953"/>
                      </a:lnTo>
                      <a:lnTo>
                        <a:pt x="4858" y="4286"/>
                      </a:lnTo>
                      <a:lnTo>
                        <a:pt x="7239" y="2762"/>
                      </a:lnTo>
                      <a:lnTo>
                        <a:pt x="4382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1" name="Freeform: Shape 2260">
                  <a:extLst>
                    <a:ext uri="{FF2B5EF4-FFF2-40B4-BE49-F238E27FC236}">
                      <a16:creationId xmlns:a16="http://schemas.microsoft.com/office/drawing/2014/main" id="{94F294D7-A674-B91B-2789-EF7765E8C0CC}"/>
                    </a:ext>
                  </a:extLst>
                </p:cNvPr>
                <p:cNvSpPr/>
                <p:nvPr/>
              </p:nvSpPr>
              <p:spPr>
                <a:xfrm>
                  <a:off x="12798163" y="1664357"/>
                  <a:ext cx="7333" cy="7048"/>
                </a:xfrm>
                <a:custGeom>
                  <a:avLst/>
                  <a:gdLst>
                    <a:gd name="connsiteX0" fmla="*/ 5048 w 7333"/>
                    <a:gd name="connsiteY0" fmla="*/ 2857 h 7048"/>
                    <a:gd name="connsiteX1" fmla="*/ 6191 w 7333"/>
                    <a:gd name="connsiteY1" fmla="*/ 191 h 7048"/>
                    <a:gd name="connsiteX2" fmla="*/ 3810 w 7333"/>
                    <a:gd name="connsiteY2" fmla="*/ 1810 h 7048"/>
                    <a:gd name="connsiteX3" fmla="*/ 1619 w 7333"/>
                    <a:gd name="connsiteY3" fmla="*/ 0 h 7048"/>
                    <a:gd name="connsiteX4" fmla="*/ 2476 w 7333"/>
                    <a:gd name="connsiteY4" fmla="*/ 2762 h 7048"/>
                    <a:gd name="connsiteX5" fmla="*/ 0 w 7333"/>
                    <a:gd name="connsiteY5" fmla="*/ 4286 h 7048"/>
                    <a:gd name="connsiteX6" fmla="*/ 2857 w 7333"/>
                    <a:gd name="connsiteY6" fmla="*/ 4286 h 7048"/>
                    <a:gd name="connsiteX7" fmla="*/ 3524 w 7333"/>
                    <a:gd name="connsiteY7" fmla="*/ 7048 h 7048"/>
                    <a:gd name="connsiteX8" fmla="*/ 4476 w 7333"/>
                    <a:gd name="connsiteY8" fmla="*/ 4381 h 7048"/>
                    <a:gd name="connsiteX9" fmla="*/ 7334 w 7333"/>
                    <a:gd name="connsiteY9" fmla="*/ 4572 h 7048"/>
                    <a:gd name="connsiteX10" fmla="*/ 5048 w 7333"/>
                    <a:gd name="connsiteY10" fmla="*/ 2857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3" h="7048">
                      <a:moveTo>
                        <a:pt x="5048" y="2857"/>
                      </a:moveTo>
                      <a:lnTo>
                        <a:pt x="6191" y="191"/>
                      </a:lnTo>
                      <a:lnTo>
                        <a:pt x="3810" y="1810"/>
                      </a:lnTo>
                      <a:lnTo>
                        <a:pt x="1619" y="0"/>
                      </a:lnTo>
                      <a:lnTo>
                        <a:pt x="2476" y="2762"/>
                      </a:lnTo>
                      <a:lnTo>
                        <a:pt x="0" y="4286"/>
                      </a:lnTo>
                      <a:lnTo>
                        <a:pt x="2857" y="4286"/>
                      </a:lnTo>
                      <a:lnTo>
                        <a:pt x="3524" y="7048"/>
                      </a:lnTo>
                      <a:lnTo>
                        <a:pt x="4476" y="4381"/>
                      </a:lnTo>
                      <a:lnTo>
                        <a:pt x="7334" y="4572"/>
                      </a:lnTo>
                      <a:lnTo>
                        <a:pt x="5048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2" name="Freeform: Shape 2261">
                  <a:extLst>
                    <a:ext uri="{FF2B5EF4-FFF2-40B4-BE49-F238E27FC236}">
                      <a16:creationId xmlns:a16="http://schemas.microsoft.com/office/drawing/2014/main" id="{CC37338A-705C-EAB9-E3A2-5243570CBF9E}"/>
                    </a:ext>
                  </a:extLst>
                </p:cNvPr>
                <p:cNvSpPr/>
                <p:nvPr/>
              </p:nvSpPr>
              <p:spPr>
                <a:xfrm>
                  <a:off x="12777112" y="1724174"/>
                  <a:ext cx="7239" cy="7429"/>
                </a:xfrm>
                <a:custGeom>
                  <a:avLst/>
                  <a:gdLst>
                    <a:gd name="connsiteX0" fmla="*/ 5334 w 7239"/>
                    <a:gd name="connsiteY0" fmla="*/ 3905 h 7429"/>
                    <a:gd name="connsiteX1" fmla="*/ 7239 w 7239"/>
                    <a:gd name="connsiteY1" fmla="*/ 1619 h 7429"/>
                    <a:gd name="connsiteX2" fmla="*/ 4476 w 7239"/>
                    <a:gd name="connsiteY2" fmla="*/ 2476 h 7429"/>
                    <a:gd name="connsiteX3" fmla="*/ 2953 w 7239"/>
                    <a:gd name="connsiteY3" fmla="*/ 0 h 7429"/>
                    <a:gd name="connsiteX4" fmla="*/ 2857 w 7239"/>
                    <a:gd name="connsiteY4" fmla="*/ 2953 h 7429"/>
                    <a:gd name="connsiteX5" fmla="*/ 0 w 7239"/>
                    <a:gd name="connsiteY5" fmla="*/ 3620 h 7429"/>
                    <a:gd name="connsiteX6" fmla="*/ 2762 w 7239"/>
                    <a:gd name="connsiteY6" fmla="*/ 4572 h 7429"/>
                    <a:gd name="connsiteX7" fmla="*/ 2572 w 7239"/>
                    <a:gd name="connsiteY7" fmla="*/ 7429 h 7429"/>
                    <a:gd name="connsiteX8" fmla="*/ 4286 w 7239"/>
                    <a:gd name="connsiteY8" fmla="*/ 5144 h 7429"/>
                    <a:gd name="connsiteX9" fmla="*/ 6953 w 7239"/>
                    <a:gd name="connsiteY9" fmla="*/ 6286 h 7429"/>
                    <a:gd name="connsiteX10" fmla="*/ 5334 w 7239"/>
                    <a:gd name="connsiteY10" fmla="*/ 3905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9" h="7429">
                      <a:moveTo>
                        <a:pt x="5334" y="3905"/>
                      </a:moveTo>
                      <a:lnTo>
                        <a:pt x="7239" y="1619"/>
                      </a:lnTo>
                      <a:lnTo>
                        <a:pt x="4476" y="2476"/>
                      </a:lnTo>
                      <a:lnTo>
                        <a:pt x="2953" y="0"/>
                      </a:lnTo>
                      <a:lnTo>
                        <a:pt x="2857" y="2953"/>
                      </a:lnTo>
                      <a:lnTo>
                        <a:pt x="0" y="3620"/>
                      </a:lnTo>
                      <a:lnTo>
                        <a:pt x="2762" y="4572"/>
                      </a:lnTo>
                      <a:lnTo>
                        <a:pt x="2572" y="7429"/>
                      </a:lnTo>
                      <a:lnTo>
                        <a:pt x="4286" y="5144"/>
                      </a:lnTo>
                      <a:lnTo>
                        <a:pt x="6953" y="6286"/>
                      </a:lnTo>
                      <a:lnTo>
                        <a:pt x="5334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3" name="Freeform: Shape 2262">
                  <a:extLst>
                    <a:ext uri="{FF2B5EF4-FFF2-40B4-BE49-F238E27FC236}">
                      <a16:creationId xmlns:a16="http://schemas.microsoft.com/office/drawing/2014/main" id="{C9C24CD8-B11C-33B0-53C6-89A50F30229B}"/>
                    </a:ext>
                  </a:extLst>
                </p:cNvPr>
                <p:cNvSpPr/>
                <p:nvPr/>
              </p:nvSpPr>
              <p:spPr>
                <a:xfrm>
                  <a:off x="12723773" y="1699790"/>
                  <a:ext cx="7238" cy="7620"/>
                </a:xfrm>
                <a:custGeom>
                  <a:avLst/>
                  <a:gdLst>
                    <a:gd name="connsiteX0" fmla="*/ 4381 w 7238"/>
                    <a:gd name="connsiteY0" fmla="*/ 4667 h 7620"/>
                    <a:gd name="connsiteX1" fmla="*/ 7239 w 7238"/>
                    <a:gd name="connsiteY1" fmla="*/ 3905 h 7620"/>
                    <a:gd name="connsiteX2" fmla="*/ 4476 w 7238"/>
                    <a:gd name="connsiteY2" fmla="*/ 2953 h 7620"/>
                    <a:gd name="connsiteX3" fmla="*/ 4763 w 7238"/>
                    <a:gd name="connsiteY3" fmla="*/ 0 h 7620"/>
                    <a:gd name="connsiteX4" fmla="*/ 2953 w 7238"/>
                    <a:gd name="connsiteY4" fmla="*/ 2381 h 7620"/>
                    <a:gd name="connsiteX5" fmla="*/ 190 w 7238"/>
                    <a:gd name="connsiteY5" fmla="*/ 1238 h 7620"/>
                    <a:gd name="connsiteX6" fmla="*/ 1905 w 7238"/>
                    <a:gd name="connsiteY6" fmla="*/ 3715 h 7620"/>
                    <a:gd name="connsiteX7" fmla="*/ 0 w 7238"/>
                    <a:gd name="connsiteY7" fmla="*/ 5906 h 7620"/>
                    <a:gd name="connsiteX8" fmla="*/ 2762 w 7238"/>
                    <a:gd name="connsiteY8" fmla="*/ 5048 h 7620"/>
                    <a:gd name="connsiteX9" fmla="*/ 4381 w 7238"/>
                    <a:gd name="connsiteY9" fmla="*/ 7620 h 7620"/>
                    <a:gd name="connsiteX10" fmla="*/ 4381 w 7238"/>
                    <a:gd name="connsiteY10" fmla="*/ 4667 h 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8" h="7620">
                      <a:moveTo>
                        <a:pt x="4381" y="4667"/>
                      </a:moveTo>
                      <a:lnTo>
                        <a:pt x="7239" y="3905"/>
                      </a:lnTo>
                      <a:lnTo>
                        <a:pt x="4476" y="2953"/>
                      </a:lnTo>
                      <a:lnTo>
                        <a:pt x="4763" y="0"/>
                      </a:lnTo>
                      <a:lnTo>
                        <a:pt x="2953" y="2381"/>
                      </a:lnTo>
                      <a:lnTo>
                        <a:pt x="190" y="1238"/>
                      </a:lnTo>
                      <a:lnTo>
                        <a:pt x="1905" y="3715"/>
                      </a:lnTo>
                      <a:lnTo>
                        <a:pt x="0" y="5906"/>
                      </a:lnTo>
                      <a:lnTo>
                        <a:pt x="2762" y="5048"/>
                      </a:lnTo>
                      <a:lnTo>
                        <a:pt x="4381" y="7620"/>
                      </a:lnTo>
                      <a:lnTo>
                        <a:pt x="4381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4" name="Freeform: Shape 2263">
                  <a:extLst>
                    <a:ext uri="{FF2B5EF4-FFF2-40B4-BE49-F238E27FC236}">
                      <a16:creationId xmlns:a16="http://schemas.microsoft.com/office/drawing/2014/main" id="{6EBEFC15-B93D-313E-F91B-8B4F734FEDDC}"/>
                    </a:ext>
                  </a:extLst>
                </p:cNvPr>
                <p:cNvSpPr/>
                <p:nvPr/>
              </p:nvSpPr>
              <p:spPr>
                <a:xfrm>
                  <a:off x="12655192" y="1805232"/>
                  <a:ext cx="7715" cy="7524"/>
                </a:xfrm>
                <a:custGeom>
                  <a:avLst/>
                  <a:gdLst>
                    <a:gd name="connsiteX0" fmla="*/ 3714 w 7715"/>
                    <a:gd name="connsiteY0" fmla="*/ 5620 h 7524"/>
                    <a:gd name="connsiteX1" fmla="*/ 6096 w 7715"/>
                    <a:gd name="connsiteY1" fmla="*/ 7525 h 7524"/>
                    <a:gd name="connsiteX2" fmla="*/ 5143 w 7715"/>
                    <a:gd name="connsiteY2" fmla="*/ 4667 h 7524"/>
                    <a:gd name="connsiteX3" fmla="*/ 7715 w 7715"/>
                    <a:gd name="connsiteY3" fmla="*/ 3048 h 7524"/>
                    <a:gd name="connsiteX4" fmla="*/ 4763 w 7715"/>
                    <a:gd name="connsiteY4" fmla="*/ 2953 h 7524"/>
                    <a:gd name="connsiteX5" fmla="*/ 4000 w 7715"/>
                    <a:gd name="connsiteY5" fmla="*/ 0 h 7524"/>
                    <a:gd name="connsiteX6" fmla="*/ 3048 w 7715"/>
                    <a:gd name="connsiteY6" fmla="*/ 2857 h 7524"/>
                    <a:gd name="connsiteX7" fmla="*/ 0 w 7715"/>
                    <a:gd name="connsiteY7" fmla="*/ 2667 h 7524"/>
                    <a:gd name="connsiteX8" fmla="*/ 2381 w 7715"/>
                    <a:gd name="connsiteY8" fmla="*/ 4477 h 7524"/>
                    <a:gd name="connsiteX9" fmla="*/ 1238 w 7715"/>
                    <a:gd name="connsiteY9" fmla="*/ 7334 h 7524"/>
                    <a:gd name="connsiteX10" fmla="*/ 3714 w 7715"/>
                    <a:gd name="connsiteY10" fmla="*/ 5620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7524">
                      <a:moveTo>
                        <a:pt x="3714" y="5620"/>
                      </a:moveTo>
                      <a:lnTo>
                        <a:pt x="6096" y="7525"/>
                      </a:lnTo>
                      <a:lnTo>
                        <a:pt x="5143" y="4667"/>
                      </a:lnTo>
                      <a:lnTo>
                        <a:pt x="7715" y="3048"/>
                      </a:lnTo>
                      <a:lnTo>
                        <a:pt x="4763" y="2953"/>
                      </a:lnTo>
                      <a:lnTo>
                        <a:pt x="4000" y="0"/>
                      </a:lnTo>
                      <a:lnTo>
                        <a:pt x="3048" y="2857"/>
                      </a:lnTo>
                      <a:lnTo>
                        <a:pt x="0" y="2667"/>
                      </a:lnTo>
                      <a:lnTo>
                        <a:pt x="2381" y="4477"/>
                      </a:lnTo>
                      <a:lnTo>
                        <a:pt x="1238" y="7334"/>
                      </a:lnTo>
                      <a:lnTo>
                        <a:pt x="3714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5" name="Freeform: Shape 2264">
                  <a:extLst>
                    <a:ext uri="{FF2B5EF4-FFF2-40B4-BE49-F238E27FC236}">
                      <a16:creationId xmlns:a16="http://schemas.microsoft.com/office/drawing/2014/main" id="{A7975B44-1F7D-6238-9D49-EDF4E3BF622F}"/>
                    </a:ext>
                  </a:extLst>
                </p:cNvPr>
                <p:cNvSpPr/>
                <p:nvPr/>
              </p:nvSpPr>
              <p:spPr>
                <a:xfrm>
                  <a:off x="12623855" y="1739319"/>
                  <a:ext cx="7620" cy="7810"/>
                </a:xfrm>
                <a:custGeom>
                  <a:avLst/>
                  <a:gdLst>
                    <a:gd name="connsiteX0" fmla="*/ 2953 w 7620"/>
                    <a:gd name="connsiteY0" fmla="*/ 5239 h 7810"/>
                    <a:gd name="connsiteX1" fmla="*/ 4477 w 7620"/>
                    <a:gd name="connsiteY1" fmla="*/ 7810 h 7810"/>
                    <a:gd name="connsiteX2" fmla="*/ 4572 w 7620"/>
                    <a:gd name="connsiteY2" fmla="*/ 4763 h 7810"/>
                    <a:gd name="connsiteX3" fmla="*/ 7620 w 7620"/>
                    <a:gd name="connsiteY3" fmla="*/ 4000 h 7810"/>
                    <a:gd name="connsiteX4" fmla="*/ 4668 w 7620"/>
                    <a:gd name="connsiteY4" fmla="*/ 3048 h 7810"/>
                    <a:gd name="connsiteX5" fmla="*/ 4858 w 7620"/>
                    <a:gd name="connsiteY5" fmla="*/ 0 h 7810"/>
                    <a:gd name="connsiteX6" fmla="*/ 3048 w 7620"/>
                    <a:gd name="connsiteY6" fmla="*/ 2381 h 7810"/>
                    <a:gd name="connsiteX7" fmla="*/ 191 w 7620"/>
                    <a:gd name="connsiteY7" fmla="*/ 1238 h 7810"/>
                    <a:gd name="connsiteX8" fmla="*/ 1905 w 7620"/>
                    <a:gd name="connsiteY8" fmla="*/ 3810 h 7810"/>
                    <a:gd name="connsiteX9" fmla="*/ 0 w 7620"/>
                    <a:gd name="connsiteY9" fmla="*/ 6096 h 7810"/>
                    <a:gd name="connsiteX10" fmla="*/ 2953 w 7620"/>
                    <a:gd name="connsiteY10" fmla="*/ 5239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" h="7810">
                      <a:moveTo>
                        <a:pt x="2953" y="5239"/>
                      </a:moveTo>
                      <a:lnTo>
                        <a:pt x="4477" y="7810"/>
                      </a:lnTo>
                      <a:lnTo>
                        <a:pt x="4572" y="4763"/>
                      </a:lnTo>
                      <a:lnTo>
                        <a:pt x="7620" y="4000"/>
                      </a:lnTo>
                      <a:lnTo>
                        <a:pt x="4668" y="3048"/>
                      </a:lnTo>
                      <a:lnTo>
                        <a:pt x="4858" y="0"/>
                      </a:lnTo>
                      <a:lnTo>
                        <a:pt x="3048" y="2381"/>
                      </a:lnTo>
                      <a:lnTo>
                        <a:pt x="191" y="1238"/>
                      </a:lnTo>
                      <a:lnTo>
                        <a:pt x="1905" y="3810"/>
                      </a:lnTo>
                      <a:lnTo>
                        <a:pt x="0" y="6096"/>
                      </a:lnTo>
                      <a:lnTo>
                        <a:pt x="2953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6" name="Freeform: Shape 2265">
                  <a:extLst>
                    <a:ext uri="{FF2B5EF4-FFF2-40B4-BE49-F238E27FC236}">
                      <a16:creationId xmlns:a16="http://schemas.microsoft.com/office/drawing/2014/main" id="{1F4FCCCA-5021-6E91-A18A-87467CE135F7}"/>
                    </a:ext>
                  </a:extLst>
                </p:cNvPr>
                <p:cNvSpPr/>
                <p:nvPr/>
              </p:nvSpPr>
              <p:spPr>
                <a:xfrm>
                  <a:off x="12532987" y="1591967"/>
                  <a:ext cx="8096" cy="7810"/>
                </a:xfrm>
                <a:custGeom>
                  <a:avLst/>
                  <a:gdLst>
                    <a:gd name="connsiteX0" fmla="*/ 2477 w 8096"/>
                    <a:gd name="connsiteY0" fmla="*/ 4667 h 7810"/>
                    <a:gd name="connsiteX1" fmla="*/ 1334 w 8096"/>
                    <a:gd name="connsiteY1" fmla="*/ 7620 h 7810"/>
                    <a:gd name="connsiteX2" fmla="*/ 3905 w 8096"/>
                    <a:gd name="connsiteY2" fmla="*/ 5810 h 7810"/>
                    <a:gd name="connsiteX3" fmla="*/ 6382 w 8096"/>
                    <a:gd name="connsiteY3" fmla="*/ 7810 h 7810"/>
                    <a:gd name="connsiteX4" fmla="*/ 5429 w 8096"/>
                    <a:gd name="connsiteY4" fmla="*/ 4858 h 7810"/>
                    <a:gd name="connsiteX5" fmla="*/ 8096 w 8096"/>
                    <a:gd name="connsiteY5" fmla="*/ 3143 h 7810"/>
                    <a:gd name="connsiteX6" fmla="*/ 4953 w 8096"/>
                    <a:gd name="connsiteY6" fmla="*/ 3048 h 7810"/>
                    <a:gd name="connsiteX7" fmla="*/ 4191 w 8096"/>
                    <a:gd name="connsiteY7" fmla="*/ 0 h 7810"/>
                    <a:gd name="connsiteX8" fmla="*/ 3143 w 8096"/>
                    <a:gd name="connsiteY8" fmla="*/ 2953 h 7810"/>
                    <a:gd name="connsiteX9" fmla="*/ 0 w 8096"/>
                    <a:gd name="connsiteY9" fmla="*/ 2762 h 7810"/>
                    <a:gd name="connsiteX10" fmla="*/ 2477 w 8096"/>
                    <a:gd name="connsiteY10" fmla="*/ 4667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810">
                      <a:moveTo>
                        <a:pt x="2477" y="4667"/>
                      </a:moveTo>
                      <a:lnTo>
                        <a:pt x="1334" y="7620"/>
                      </a:lnTo>
                      <a:lnTo>
                        <a:pt x="3905" y="5810"/>
                      </a:lnTo>
                      <a:lnTo>
                        <a:pt x="6382" y="7810"/>
                      </a:lnTo>
                      <a:lnTo>
                        <a:pt x="5429" y="4858"/>
                      </a:lnTo>
                      <a:lnTo>
                        <a:pt x="8096" y="3143"/>
                      </a:lnTo>
                      <a:lnTo>
                        <a:pt x="4953" y="3048"/>
                      </a:lnTo>
                      <a:lnTo>
                        <a:pt x="4191" y="0"/>
                      </a:lnTo>
                      <a:lnTo>
                        <a:pt x="3143" y="2953"/>
                      </a:lnTo>
                      <a:lnTo>
                        <a:pt x="0" y="2762"/>
                      </a:lnTo>
                      <a:lnTo>
                        <a:pt x="2477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7" name="Freeform: Shape 2266">
                  <a:extLst>
                    <a:ext uri="{FF2B5EF4-FFF2-40B4-BE49-F238E27FC236}">
                      <a16:creationId xmlns:a16="http://schemas.microsoft.com/office/drawing/2014/main" id="{62A68918-FBAE-8AC4-FBA4-29D5554067FA}"/>
                    </a:ext>
                  </a:extLst>
                </p:cNvPr>
                <p:cNvSpPr/>
                <p:nvPr/>
              </p:nvSpPr>
              <p:spPr>
                <a:xfrm>
                  <a:off x="12504507" y="1565011"/>
                  <a:ext cx="7905" cy="8191"/>
                </a:xfrm>
                <a:custGeom>
                  <a:avLst/>
                  <a:gdLst>
                    <a:gd name="connsiteX0" fmla="*/ 2095 w 7905"/>
                    <a:gd name="connsiteY0" fmla="*/ 4000 h 8191"/>
                    <a:gd name="connsiteX1" fmla="*/ 0 w 7905"/>
                    <a:gd name="connsiteY1" fmla="*/ 6382 h 8191"/>
                    <a:gd name="connsiteX2" fmla="*/ 3048 w 7905"/>
                    <a:gd name="connsiteY2" fmla="*/ 5524 h 8191"/>
                    <a:gd name="connsiteX3" fmla="*/ 4763 w 7905"/>
                    <a:gd name="connsiteY3" fmla="*/ 8192 h 8191"/>
                    <a:gd name="connsiteX4" fmla="*/ 4763 w 7905"/>
                    <a:gd name="connsiteY4" fmla="*/ 5048 h 8191"/>
                    <a:gd name="connsiteX5" fmla="*/ 7906 w 7905"/>
                    <a:gd name="connsiteY5" fmla="*/ 4286 h 8191"/>
                    <a:gd name="connsiteX6" fmla="*/ 4858 w 7905"/>
                    <a:gd name="connsiteY6" fmla="*/ 3239 h 8191"/>
                    <a:gd name="connsiteX7" fmla="*/ 5143 w 7905"/>
                    <a:gd name="connsiteY7" fmla="*/ 0 h 8191"/>
                    <a:gd name="connsiteX8" fmla="*/ 3238 w 7905"/>
                    <a:gd name="connsiteY8" fmla="*/ 2572 h 8191"/>
                    <a:gd name="connsiteX9" fmla="*/ 191 w 7905"/>
                    <a:gd name="connsiteY9" fmla="*/ 1333 h 8191"/>
                    <a:gd name="connsiteX10" fmla="*/ 2095 w 7905"/>
                    <a:gd name="connsiteY10" fmla="*/ 4000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8191">
                      <a:moveTo>
                        <a:pt x="2095" y="4000"/>
                      </a:moveTo>
                      <a:lnTo>
                        <a:pt x="0" y="6382"/>
                      </a:lnTo>
                      <a:lnTo>
                        <a:pt x="3048" y="5524"/>
                      </a:lnTo>
                      <a:lnTo>
                        <a:pt x="4763" y="8192"/>
                      </a:lnTo>
                      <a:lnTo>
                        <a:pt x="4763" y="5048"/>
                      </a:lnTo>
                      <a:lnTo>
                        <a:pt x="7906" y="4286"/>
                      </a:lnTo>
                      <a:lnTo>
                        <a:pt x="4858" y="3239"/>
                      </a:lnTo>
                      <a:lnTo>
                        <a:pt x="5143" y="0"/>
                      </a:lnTo>
                      <a:lnTo>
                        <a:pt x="3238" y="2572"/>
                      </a:lnTo>
                      <a:lnTo>
                        <a:pt x="191" y="1333"/>
                      </a:lnTo>
                      <a:lnTo>
                        <a:pt x="2095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8" name="Freeform: Shape 2267">
                  <a:extLst>
                    <a:ext uri="{FF2B5EF4-FFF2-40B4-BE49-F238E27FC236}">
                      <a16:creationId xmlns:a16="http://schemas.microsoft.com/office/drawing/2014/main" id="{5D074F45-14F2-2817-5DCD-DEF33821CF76}"/>
                    </a:ext>
                  </a:extLst>
                </p:cNvPr>
                <p:cNvSpPr/>
                <p:nvPr/>
              </p:nvSpPr>
              <p:spPr>
                <a:xfrm>
                  <a:off x="12488410" y="1675120"/>
                  <a:ext cx="8286" cy="8001"/>
                </a:xfrm>
                <a:custGeom>
                  <a:avLst/>
                  <a:gdLst>
                    <a:gd name="connsiteX0" fmla="*/ 2762 w 8286"/>
                    <a:gd name="connsiteY0" fmla="*/ 3048 h 8001"/>
                    <a:gd name="connsiteX1" fmla="*/ 0 w 8286"/>
                    <a:gd name="connsiteY1" fmla="*/ 4763 h 8001"/>
                    <a:gd name="connsiteX2" fmla="*/ 3238 w 8286"/>
                    <a:gd name="connsiteY2" fmla="*/ 4858 h 8001"/>
                    <a:gd name="connsiteX3" fmla="*/ 4000 w 8286"/>
                    <a:gd name="connsiteY3" fmla="*/ 8001 h 8001"/>
                    <a:gd name="connsiteX4" fmla="*/ 5048 w 8286"/>
                    <a:gd name="connsiteY4" fmla="*/ 4953 h 8001"/>
                    <a:gd name="connsiteX5" fmla="*/ 8287 w 8286"/>
                    <a:gd name="connsiteY5" fmla="*/ 5144 h 8001"/>
                    <a:gd name="connsiteX6" fmla="*/ 5715 w 8286"/>
                    <a:gd name="connsiteY6" fmla="*/ 3239 h 8001"/>
                    <a:gd name="connsiteX7" fmla="*/ 6953 w 8286"/>
                    <a:gd name="connsiteY7" fmla="*/ 286 h 8001"/>
                    <a:gd name="connsiteX8" fmla="*/ 4286 w 8286"/>
                    <a:gd name="connsiteY8" fmla="*/ 2096 h 8001"/>
                    <a:gd name="connsiteX9" fmla="*/ 1810 w 8286"/>
                    <a:gd name="connsiteY9" fmla="*/ 0 h 8001"/>
                    <a:gd name="connsiteX10" fmla="*/ 2762 w 8286"/>
                    <a:gd name="connsiteY10" fmla="*/ 3048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8001">
                      <a:moveTo>
                        <a:pt x="2762" y="3048"/>
                      </a:moveTo>
                      <a:lnTo>
                        <a:pt x="0" y="4763"/>
                      </a:lnTo>
                      <a:lnTo>
                        <a:pt x="3238" y="4858"/>
                      </a:lnTo>
                      <a:lnTo>
                        <a:pt x="4000" y="8001"/>
                      </a:lnTo>
                      <a:lnTo>
                        <a:pt x="5048" y="4953"/>
                      </a:lnTo>
                      <a:lnTo>
                        <a:pt x="8287" y="5144"/>
                      </a:lnTo>
                      <a:lnTo>
                        <a:pt x="5715" y="3239"/>
                      </a:lnTo>
                      <a:lnTo>
                        <a:pt x="6953" y="286"/>
                      </a:lnTo>
                      <a:lnTo>
                        <a:pt x="4286" y="2096"/>
                      </a:lnTo>
                      <a:lnTo>
                        <a:pt x="1810" y="0"/>
                      </a:lnTo>
                      <a:lnTo>
                        <a:pt x="2762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9" name="Freeform: Shape 2268">
                  <a:extLst>
                    <a:ext uri="{FF2B5EF4-FFF2-40B4-BE49-F238E27FC236}">
                      <a16:creationId xmlns:a16="http://schemas.microsoft.com/office/drawing/2014/main" id="{57E2E45B-B894-095C-B954-F85D06885D9C}"/>
                    </a:ext>
                  </a:extLst>
                </p:cNvPr>
                <p:cNvSpPr/>
                <p:nvPr/>
              </p:nvSpPr>
              <p:spPr>
                <a:xfrm>
                  <a:off x="12466978" y="1719411"/>
                  <a:ext cx="8096" cy="8286"/>
                </a:xfrm>
                <a:custGeom>
                  <a:avLst/>
                  <a:gdLst>
                    <a:gd name="connsiteX0" fmla="*/ 3143 w 8096"/>
                    <a:gd name="connsiteY0" fmla="*/ 3239 h 8286"/>
                    <a:gd name="connsiteX1" fmla="*/ 0 w 8096"/>
                    <a:gd name="connsiteY1" fmla="*/ 4000 h 8286"/>
                    <a:gd name="connsiteX2" fmla="*/ 3143 w 8096"/>
                    <a:gd name="connsiteY2" fmla="*/ 5048 h 8286"/>
                    <a:gd name="connsiteX3" fmla="*/ 2857 w 8096"/>
                    <a:gd name="connsiteY3" fmla="*/ 8287 h 8286"/>
                    <a:gd name="connsiteX4" fmla="*/ 4858 w 8096"/>
                    <a:gd name="connsiteY4" fmla="*/ 5715 h 8286"/>
                    <a:gd name="connsiteX5" fmla="*/ 7906 w 8096"/>
                    <a:gd name="connsiteY5" fmla="*/ 6953 h 8286"/>
                    <a:gd name="connsiteX6" fmla="*/ 6001 w 8096"/>
                    <a:gd name="connsiteY6" fmla="*/ 4286 h 8286"/>
                    <a:gd name="connsiteX7" fmla="*/ 8096 w 8096"/>
                    <a:gd name="connsiteY7" fmla="*/ 1810 h 8286"/>
                    <a:gd name="connsiteX8" fmla="*/ 4953 w 8096"/>
                    <a:gd name="connsiteY8" fmla="*/ 2762 h 8286"/>
                    <a:gd name="connsiteX9" fmla="*/ 3238 w 8096"/>
                    <a:gd name="connsiteY9" fmla="*/ 0 h 8286"/>
                    <a:gd name="connsiteX10" fmla="*/ 3143 w 8096"/>
                    <a:gd name="connsiteY10" fmla="*/ 3239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8286">
                      <a:moveTo>
                        <a:pt x="3143" y="3239"/>
                      </a:moveTo>
                      <a:lnTo>
                        <a:pt x="0" y="4000"/>
                      </a:lnTo>
                      <a:lnTo>
                        <a:pt x="3143" y="5048"/>
                      </a:lnTo>
                      <a:lnTo>
                        <a:pt x="2857" y="8287"/>
                      </a:lnTo>
                      <a:lnTo>
                        <a:pt x="4858" y="5715"/>
                      </a:lnTo>
                      <a:lnTo>
                        <a:pt x="7906" y="6953"/>
                      </a:lnTo>
                      <a:lnTo>
                        <a:pt x="6001" y="4286"/>
                      </a:lnTo>
                      <a:lnTo>
                        <a:pt x="8096" y="1810"/>
                      </a:lnTo>
                      <a:lnTo>
                        <a:pt x="4953" y="2762"/>
                      </a:lnTo>
                      <a:lnTo>
                        <a:pt x="3238" y="0"/>
                      </a:lnTo>
                      <a:lnTo>
                        <a:pt x="3143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0" name="Freeform: Shape 2269">
                  <a:extLst>
                    <a:ext uri="{FF2B5EF4-FFF2-40B4-BE49-F238E27FC236}">
                      <a16:creationId xmlns:a16="http://schemas.microsoft.com/office/drawing/2014/main" id="{E40B490B-B3A1-4508-0FF8-5DF14BCB0F04}"/>
                    </a:ext>
                  </a:extLst>
                </p:cNvPr>
                <p:cNvSpPr/>
                <p:nvPr/>
              </p:nvSpPr>
              <p:spPr>
                <a:xfrm>
                  <a:off x="12457549" y="1888575"/>
                  <a:ext cx="8476" cy="8191"/>
                </a:xfrm>
                <a:custGeom>
                  <a:avLst/>
                  <a:gdLst>
                    <a:gd name="connsiteX0" fmla="*/ 3334 w 8476"/>
                    <a:gd name="connsiteY0" fmla="*/ 3143 h 8191"/>
                    <a:gd name="connsiteX1" fmla="*/ 0 w 8476"/>
                    <a:gd name="connsiteY1" fmla="*/ 2857 h 8191"/>
                    <a:gd name="connsiteX2" fmla="*/ 2667 w 8476"/>
                    <a:gd name="connsiteY2" fmla="*/ 4858 h 8191"/>
                    <a:gd name="connsiteX3" fmla="*/ 1428 w 8476"/>
                    <a:gd name="connsiteY3" fmla="*/ 7906 h 8191"/>
                    <a:gd name="connsiteX4" fmla="*/ 4096 w 8476"/>
                    <a:gd name="connsiteY4" fmla="*/ 6096 h 8191"/>
                    <a:gd name="connsiteX5" fmla="*/ 6668 w 8476"/>
                    <a:gd name="connsiteY5" fmla="*/ 8192 h 8191"/>
                    <a:gd name="connsiteX6" fmla="*/ 5715 w 8476"/>
                    <a:gd name="connsiteY6" fmla="*/ 5048 h 8191"/>
                    <a:gd name="connsiteX7" fmla="*/ 8477 w 8476"/>
                    <a:gd name="connsiteY7" fmla="*/ 3334 h 8191"/>
                    <a:gd name="connsiteX8" fmla="*/ 5239 w 8476"/>
                    <a:gd name="connsiteY8" fmla="*/ 3238 h 8191"/>
                    <a:gd name="connsiteX9" fmla="*/ 4381 w 8476"/>
                    <a:gd name="connsiteY9" fmla="*/ 0 h 8191"/>
                    <a:gd name="connsiteX10" fmla="*/ 3334 w 8476"/>
                    <a:gd name="connsiteY10" fmla="*/ 3143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6" h="8191">
                      <a:moveTo>
                        <a:pt x="3334" y="3143"/>
                      </a:moveTo>
                      <a:lnTo>
                        <a:pt x="0" y="2857"/>
                      </a:lnTo>
                      <a:lnTo>
                        <a:pt x="2667" y="4858"/>
                      </a:lnTo>
                      <a:lnTo>
                        <a:pt x="1428" y="7906"/>
                      </a:lnTo>
                      <a:lnTo>
                        <a:pt x="4096" y="6096"/>
                      </a:lnTo>
                      <a:lnTo>
                        <a:pt x="6668" y="8192"/>
                      </a:lnTo>
                      <a:lnTo>
                        <a:pt x="5715" y="5048"/>
                      </a:lnTo>
                      <a:lnTo>
                        <a:pt x="8477" y="3334"/>
                      </a:lnTo>
                      <a:lnTo>
                        <a:pt x="5239" y="3238"/>
                      </a:lnTo>
                      <a:lnTo>
                        <a:pt x="4381" y="0"/>
                      </a:lnTo>
                      <a:lnTo>
                        <a:pt x="3334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1" name="Freeform: Shape 2270">
                  <a:extLst>
                    <a:ext uri="{FF2B5EF4-FFF2-40B4-BE49-F238E27FC236}">
                      <a16:creationId xmlns:a16="http://schemas.microsoft.com/office/drawing/2014/main" id="{D5B40749-348F-434E-5977-DD93BA01EBBA}"/>
                    </a:ext>
                  </a:extLst>
                </p:cNvPr>
                <p:cNvSpPr/>
                <p:nvPr/>
              </p:nvSpPr>
              <p:spPr>
                <a:xfrm>
                  <a:off x="12402589" y="1589395"/>
                  <a:ext cx="8191" cy="8572"/>
                </a:xfrm>
                <a:custGeom>
                  <a:avLst/>
                  <a:gdLst>
                    <a:gd name="connsiteX0" fmla="*/ 3334 w 8191"/>
                    <a:gd name="connsiteY0" fmla="*/ 2667 h 8572"/>
                    <a:gd name="connsiteX1" fmla="*/ 191 w 8191"/>
                    <a:gd name="connsiteY1" fmla="*/ 1429 h 8572"/>
                    <a:gd name="connsiteX2" fmla="*/ 2096 w 8191"/>
                    <a:gd name="connsiteY2" fmla="*/ 4096 h 8572"/>
                    <a:gd name="connsiteX3" fmla="*/ 0 w 8191"/>
                    <a:gd name="connsiteY3" fmla="*/ 6668 h 8572"/>
                    <a:gd name="connsiteX4" fmla="*/ 3143 w 8191"/>
                    <a:gd name="connsiteY4" fmla="*/ 5715 h 8572"/>
                    <a:gd name="connsiteX5" fmla="*/ 4953 w 8191"/>
                    <a:gd name="connsiteY5" fmla="*/ 8573 h 8572"/>
                    <a:gd name="connsiteX6" fmla="*/ 4953 w 8191"/>
                    <a:gd name="connsiteY6" fmla="*/ 5239 h 8572"/>
                    <a:gd name="connsiteX7" fmla="*/ 8191 w 8191"/>
                    <a:gd name="connsiteY7" fmla="*/ 4382 h 8572"/>
                    <a:gd name="connsiteX8" fmla="*/ 5049 w 8191"/>
                    <a:gd name="connsiteY8" fmla="*/ 3334 h 8572"/>
                    <a:gd name="connsiteX9" fmla="*/ 5334 w 8191"/>
                    <a:gd name="connsiteY9" fmla="*/ 0 h 8572"/>
                    <a:gd name="connsiteX10" fmla="*/ 3334 w 8191"/>
                    <a:gd name="connsiteY10" fmla="*/ 2667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572">
                      <a:moveTo>
                        <a:pt x="3334" y="2667"/>
                      </a:moveTo>
                      <a:lnTo>
                        <a:pt x="191" y="1429"/>
                      </a:lnTo>
                      <a:lnTo>
                        <a:pt x="2096" y="4096"/>
                      </a:lnTo>
                      <a:lnTo>
                        <a:pt x="0" y="6668"/>
                      </a:lnTo>
                      <a:lnTo>
                        <a:pt x="3143" y="5715"/>
                      </a:lnTo>
                      <a:lnTo>
                        <a:pt x="4953" y="8573"/>
                      </a:lnTo>
                      <a:lnTo>
                        <a:pt x="4953" y="5239"/>
                      </a:lnTo>
                      <a:lnTo>
                        <a:pt x="8191" y="4382"/>
                      </a:lnTo>
                      <a:lnTo>
                        <a:pt x="5049" y="3334"/>
                      </a:lnTo>
                      <a:lnTo>
                        <a:pt x="5334" y="0"/>
                      </a:lnTo>
                      <a:lnTo>
                        <a:pt x="3334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2" name="Freeform: Shape 2271">
                  <a:extLst>
                    <a:ext uri="{FF2B5EF4-FFF2-40B4-BE49-F238E27FC236}">
                      <a16:creationId xmlns:a16="http://schemas.microsoft.com/office/drawing/2014/main" id="{EEE03F61-2DAA-C240-CD7E-6AF304A8778E}"/>
                    </a:ext>
                  </a:extLst>
                </p:cNvPr>
                <p:cNvSpPr/>
                <p:nvPr/>
              </p:nvSpPr>
              <p:spPr>
                <a:xfrm>
                  <a:off x="12232282" y="1703314"/>
                  <a:ext cx="9144" cy="8858"/>
                </a:xfrm>
                <a:custGeom>
                  <a:avLst/>
                  <a:gdLst>
                    <a:gd name="connsiteX0" fmla="*/ 6096 w 9144"/>
                    <a:gd name="connsiteY0" fmla="*/ 5429 h 8858"/>
                    <a:gd name="connsiteX1" fmla="*/ 9144 w 9144"/>
                    <a:gd name="connsiteY1" fmla="*/ 3524 h 8858"/>
                    <a:gd name="connsiteX2" fmla="*/ 5525 w 9144"/>
                    <a:gd name="connsiteY2" fmla="*/ 3429 h 8858"/>
                    <a:gd name="connsiteX3" fmla="*/ 4667 w 9144"/>
                    <a:gd name="connsiteY3" fmla="*/ 0 h 8858"/>
                    <a:gd name="connsiteX4" fmla="*/ 3524 w 9144"/>
                    <a:gd name="connsiteY4" fmla="*/ 3334 h 8858"/>
                    <a:gd name="connsiteX5" fmla="*/ 0 w 9144"/>
                    <a:gd name="connsiteY5" fmla="*/ 3048 h 8858"/>
                    <a:gd name="connsiteX6" fmla="*/ 2762 w 9144"/>
                    <a:gd name="connsiteY6" fmla="*/ 5239 h 8858"/>
                    <a:gd name="connsiteX7" fmla="*/ 1429 w 9144"/>
                    <a:gd name="connsiteY7" fmla="*/ 8572 h 8858"/>
                    <a:gd name="connsiteX8" fmla="*/ 4382 w 9144"/>
                    <a:gd name="connsiteY8" fmla="*/ 6572 h 8858"/>
                    <a:gd name="connsiteX9" fmla="*/ 7144 w 9144"/>
                    <a:gd name="connsiteY9" fmla="*/ 8858 h 8858"/>
                    <a:gd name="connsiteX10" fmla="*/ 6096 w 9144"/>
                    <a:gd name="connsiteY10" fmla="*/ 542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4" h="8858">
                      <a:moveTo>
                        <a:pt x="6096" y="5429"/>
                      </a:moveTo>
                      <a:lnTo>
                        <a:pt x="9144" y="3524"/>
                      </a:lnTo>
                      <a:lnTo>
                        <a:pt x="5525" y="3429"/>
                      </a:lnTo>
                      <a:lnTo>
                        <a:pt x="4667" y="0"/>
                      </a:lnTo>
                      <a:lnTo>
                        <a:pt x="3524" y="3334"/>
                      </a:lnTo>
                      <a:lnTo>
                        <a:pt x="0" y="3048"/>
                      </a:lnTo>
                      <a:lnTo>
                        <a:pt x="2762" y="5239"/>
                      </a:lnTo>
                      <a:lnTo>
                        <a:pt x="1429" y="8572"/>
                      </a:lnTo>
                      <a:lnTo>
                        <a:pt x="4382" y="6572"/>
                      </a:lnTo>
                      <a:lnTo>
                        <a:pt x="7144" y="8858"/>
                      </a:lnTo>
                      <a:lnTo>
                        <a:pt x="6096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3" name="Freeform: Shape 2272">
                  <a:extLst>
                    <a:ext uri="{FF2B5EF4-FFF2-40B4-BE49-F238E27FC236}">
                      <a16:creationId xmlns:a16="http://schemas.microsoft.com/office/drawing/2014/main" id="{BCFBD4DB-C69C-058D-65F8-7EF8C15CF1D1}"/>
                    </a:ext>
                  </a:extLst>
                </p:cNvPr>
                <p:cNvSpPr/>
                <p:nvPr/>
              </p:nvSpPr>
              <p:spPr>
                <a:xfrm>
                  <a:off x="12025590" y="1931152"/>
                  <a:ext cx="9620" cy="10001"/>
                </a:xfrm>
                <a:custGeom>
                  <a:avLst/>
                  <a:gdLst>
                    <a:gd name="connsiteX0" fmla="*/ 2477 w 9620"/>
                    <a:gd name="connsiteY0" fmla="*/ 4858 h 10001"/>
                    <a:gd name="connsiteX1" fmla="*/ 0 w 9620"/>
                    <a:gd name="connsiteY1" fmla="*/ 7810 h 10001"/>
                    <a:gd name="connsiteX2" fmla="*/ 3715 w 9620"/>
                    <a:gd name="connsiteY2" fmla="*/ 6667 h 10001"/>
                    <a:gd name="connsiteX3" fmla="*/ 5811 w 9620"/>
                    <a:gd name="connsiteY3" fmla="*/ 10001 h 10001"/>
                    <a:gd name="connsiteX4" fmla="*/ 5905 w 9620"/>
                    <a:gd name="connsiteY4" fmla="*/ 6096 h 10001"/>
                    <a:gd name="connsiteX5" fmla="*/ 9620 w 9620"/>
                    <a:gd name="connsiteY5" fmla="*/ 5143 h 10001"/>
                    <a:gd name="connsiteX6" fmla="*/ 6001 w 9620"/>
                    <a:gd name="connsiteY6" fmla="*/ 3905 h 10001"/>
                    <a:gd name="connsiteX7" fmla="*/ 6287 w 9620"/>
                    <a:gd name="connsiteY7" fmla="*/ 0 h 10001"/>
                    <a:gd name="connsiteX8" fmla="*/ 3906 w 9620"/>
                    <a:gd name="connsiteY8" fmla="*/ 3048 h 10001"/>
                    <a:gd name="connsiteX9" fmla="*/ 286 w 9620"/>
                    <a:gd name="connsiteY9" fmla="*/ 1619 h 10001"/>
                    <a:gd name="connsiteX10" fmla="*/ 2477 w 9620"/>
                    <a:gd name="connsiteY10" fmla="*/ 4858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10001">
                      <a:moveTo>
                        <a:pt x="2477" y="4858"/>
                      </a:moveTo>
                      <a:lnTo>
                        <a:pt x="0" y="7810"/>
                      </a:lnTo>
                      <a:lnTo>
                        <a:pt x="3715" y="6667"/>
                      </a:lnTo>
                      <a:lnTo>
                        <a:pt x="5811" y="10001"/>
                      </a:lnTo>
                      <a:lnTo>
                        <a:pt x="5905" y="6096"/>
                      </a:lnTo>
                      <a:lnTo>
                        <a:pt x="9620" y="5143"/>
                      </a:lnTo>
                      <a:lnTo>
                        <a:pt x="6001" y="3905"/>
                      </a:lnTo>
                      <a:lnTo>
                        <a:pt x="6287" y="0"/>
                      </a:lnTo>
                      <a:lnTo>
                        <a:pt x="3906" y="3048"/>
                      </a:lnTo>
                      <a:lnTo>
                        <a:pt x="286" y="1619"/>
                      </a:lnTo>
                      <a:lnTo>
                        <a:pt x="247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4" name="Freeform: Shape 2273">
                  <a:extLst>
                    <a:ext uri="{FF2B5EF4-FFF2-40B4-BE49-F238E27FC236}">
                      <a16:creationId xmlns:a16="http://schemas.microsoft.com/office/drawing/2014/main" id="{FA126DB5-6D92-EF67-6EB9-B4EFEE1B50B4}"/>
                    </a:ext>
                  </a:extLst>
                </p:cNvPr>
                <p:cNvSpPr/>
                <p:nvPr/>
              </p:nvSpPr>
              <p:spPr>
                <a:xfrm>
                  <a:off x="11938626" y="1682454"/>
                  <a:ext cx="10096" cy="9810"/>
                </a:xfrm>
                <a:custGeom>
                  <a:avLst/>
                  <a:gdLst>
                    <a:gd name="connsiteX0" fmla="*/ 3334 w 10096"/>
                    <a:gd name="connsiteY0" fmla="*/ 3810 h 9810"/>
                    <a:gd name="connsiteX1" fmla="*/ 0 w 10096"/>
                    <a:gd name="connsiteY1" fmla="*/ 5810 h 9810"/>
                    <a:gd name="connsiteX2" fmla="*/ 3906 w 10096"/>
                    <a:gd name="connsiteY2" fmla="*/ 5906 h 9810"/>
                    <a:gd name="connsiteX3" fmla="*/ 4858 w 10096"/>
                    <a:gd name="connsiteY3" fmla="*/ 9811 h 9810"/>
                    <a:gd name="connsiteX4" fmla="*/ 6191 w 10096"/>
                    <a:gd name="connsiteY4" fmla="*/ 6001 h 9810"/>
                    <a:gd name="connsiteX5" fmla="*/ 10096 w 10096"/>
                    <a:gd name="connsiteY5" fmla="*/ 6286 h 9810"/>
                    <a:gd name="connsiteX6" fmla="*/ 6954 w 10096"/>
                    <a:gd name="connsiteY6" fmla="*/ 3905 h 9810"/>
                    <a:gd name="connsiteX7" fmla="*/ 8477 w 10096"/>
                    <a:gd name="connsiteY7" fmla="*/ 286 h 9810"/>
                    <a:gd name="connsiteX8" fmla="*/ 5239 w 10096"/>
                    <a:gd name="connsiteY8" fmla="*/ 2572 h 9810"/>
                    <a:gd name="connsiteX9" fmla="*/ 2191 w 10096"/>
                    <a:gd name="connsiteY9" fmla="*/ 0 h 9810"/>
                    <a:gd name="connsiteX10" fmla="*/ 3334 w 10096"/>
                    <a:gd name="connsiteY10" fmla="*/ 3810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9810">
                      <a:moveTo>
                        <a:pt x="3334" y="3810"/>
                      </a:moveTo>
                      <a:lnTo>
                        <a:pt x="0" y="5810"/>
                      </a:lnTo>
                      <a:lnTo>
                        <a:pt x="3906" y="5906"/>
                      </a:lnTo>
                      <a:lnTo>
                        <a:pt x="4858" y="9811"/>
                      </a:lnTo>
                      <a:lnTo>
                        <a:pt x="6191" y="6001"/>
                      </a:lnTo>
                      <a:lnTo>
                        <a:pt x="10096" y="6286"/>
                      </a:lnTo>
                      <a:lnTo>
                        <a:pt x="6954" y="3905"/>
                      </a:lnTo>
                      <a:lnTo>
                        <a:pt x="8477" y="286"/>
                      </a:lnTo>
                      <a:lnTo>
                        <a:pt x="5239" y="2572"/>
                      </a:lnTo>
                      <a:lnTo>
                        <a:pt x="2191" y="0"/>
                      </a:lnTo>
                      <a:lnTo>
                        <a:pt x="3334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5" name="Freeform: Shape 2274">
                  <a:extLst>
                    <a:ext uri="{FF2B5EF4-FFF2-40B4-BE49-F238E27FC236}">
                      <a16:creationId xmlns:a16="http://schemas.microsoft.com/office/drawing/2014/main" id="{EBB87259-D6B4-3F00-D15A-B6C1FA0187E2}"/>
                    </a:ext>
                  </a:extLst>
                </p:cNvPr>
                <p:cNvSpPr/>
                <p:nvPr/>
              </p:nvSpPr>
              <p:spPr>
                <a:xfrm>
                  <a:off x="11977393" y="1959441"/>
                  <a:ext cx="9906" cy="10191"/>
                </a:xfrm>
                <a:custGeom>
                  <a:avLst/>
                  <a:gdLst>
                    <a:gd name="connsiteX0" fmla="*/ 3906 w 9906"/>
                    <a:gd name="connsiteY0" fmla="*/ 3905 h 10191"/>
                    <a:gd name="connsiteX1" fmla="*/ 0 w 9906"/>
                    <a:gd name="connsiteY1" fmla="*/ 4858 h 10191"/>
                    <a:gd name="connsiteX2" fmla="*/ 3810 w 9906"/>
                    <a:gd name="connsiteY2" fmla="*/ 6191 h 10191"/>
                    <a:gd name="connsiteX3" fmla="*/ 3524 w 9906"/>
                    <a:gd name="connsiteY3" fmla="*/ 10192 h 10191"/>
                    <a:gd name="connsiteX4" fmla="*/ 5905 w 9906"/>
                    <a:gd name="connsiteY4" fmla="*/ 7049 h 10191"/>
                    <a:gd name="connsiteX5" fmla="*/ 9620 w 9906"/>
                    <a:gd name="connsiteY5" fmla="*/ 8477 h 10191"/>
                    <a:gd name="connsiteX6" fmla="*/ 7334 w 9906"/>
                    <a:gd name="connsiteY6" fmla="*/ 5239 h 10191"/>
                    <a:gd name="connsiteX7" fmla="*/ 9906 w 9906"/>
                    <a:gd name="connsiteY7" fmla="*/ 2191 h 10191"/>
                    <a:gd name="connsiteX8" fmla="*/ 6096 w 9906"/>
                    <a:gd name="connsiteY8" fmla="*/ 3334 h 10191"/>
                    <a:gd name="connsiteX9" fmla="*/ 4001 w 9906"/>
                    <a:gd name="connsiteY9" fmla="*/ 0 h 10191"/>
                    <a:gd name="connsiteX10" fmla="*/ 3906 w 9906"/>
                    <a:gd name="connsiteY10" fmla="*/ 3905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906" h="10191">
                      <a:moveTo>
                        <a:pt x="3906" y="3905"/>
                      </a:moveTo>
                      <a:lnTo>
                        <a:pt x="0" y="4858"/>
                      </a:lnTo>
                      <a:lnTo>
                        <a:pt x="3810" y="6191"/>
                      </a:lnTo>
                      <a:lnTo>
                        <a:pt x="3524" y="10192"/>
                      </a:lnTo>
                      <a:lnTo>
                        <a:pt x="5905" y="7049"/>
                      </a:lnTo>
                      <a:lnTo>
                        <a:pt x="9620" y="8477"/>
                      </a:lnTo>
                      <a:lnTo>
                        <a:pt x="7334" y="5239"/>
                      </a:lnTo>
                      <a:lnTo>
                        <a:pt x="9906" y="2191"/>
                      </a:lnTo>
                      <a:lnTo>
                        <a:pt x="6096" y="3334"/>
                      </a:lnTo>
                      <a:lnTo>
                        <a:pt x="4001" y="0"/>
                      </a:lnTo>
                      <a:lnTo>
                        <a:pt x="3906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6" name="Freeform: Shape 2275">
                  <a:extLst>
                    <a:ext uri="{FF2B5EF4-FFF2-40B4-BE49-F238E27FC236}">
                      <a16:creationId xmlns:a16="http://schemas.microsoft.com/office/drawing/2014/main" id="{274AA85A-01D6-BB7E-32AB-E7D9A2429375}"/>
                    </a:ext>
                  </a:extLst>
                </p:cNvPr>
                <p:cNvSpPr/>
                <p:nvPr/>
              </p:nvSpPr>
              <p:spPr>
                <a:xfrm>
                  <a:off x="11916624" y="1883622"/>
                  <a:ext cx="10096" cy="10382"/>
                </a:xfrm>
                <a:custGeom>
                  <a:avLst/>
                  <a:gdLst>
                    <a:gd name="connsiteX0" fmla="*/ 4096 w 10096"/>
                    <a:gd name="connsiteY0" fmla="*/ 3239 h 10382"/>
                    <a:gd name="connsiteX1" fmla="*/ 286 w 10096"/>
                    <a:gd name="connsiteY1" fmla="*/ 1715 h 10382"/>
                    <a:gd name="connsiteX2" fmla="*/ 2572 w 10096"/>
                    <a:gd name="connsiteY2" fmla="*/ 5048 h 10382"/>
                    <a:gd name="connsiteX3" fmla="*/ 0 w 10096"/>
                    <a:gd name="connsiteY3" fmla="*/ 8096 h 10382"/>
                    <a:gd name="connsiteX4" fmla="*/ 3906 w 10096"/>
                    <a:gd name="connsiteY4" fmla="*/ 6953 h 10382"/>
                    <a:gd name="connsiteX5" fmla="*/ 6001 w 10096"/>
                    <a:gd name="connsiteY5" fmla="*/ 10382 h 10382"/>
                    <a:gd name="connsiteX6" fmla="*/ 6096 w 10096"/>
                    <a:gd name="connsiteY6" fmla="*/ 6382 h 10382"/>
                    <a:gd name="connsiteX7" fmla="*/ 10096 w 10096"/>
                    <a:gd name="connsiteY7" fmla="*/ 5334 h 10382"/>
                    <a:gd name="connsiteX8" fmla="*/ 6191 w 10096"/>
                    <a:gd name="connsiteY8" fmla="*/ 4001 h 10382"/>
                    <a:gd name="connsiteX9" fmla="*/ 6477 w 10096"/>
                    <a:gd name="connsiteY9" fmla="*/ 0 h 10382"/>
                    <a:gd name="connsiteX10" fmla="*/ 4096 w 10096"/>
                    <a:gd name="connsiteY10" fmla="*/ 3239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10382">
                      <a:moveTo>
                        <a:pt x="4096" y="3239"/>
                      </a:moveTo>
                      <a:lnTo>
                        <a:pt x="286" y="1715"/>
                      </a:lnTo>
                      <a:lnTo>
                        <a:pt x="2572" y="5048"/>
                      </a:lnTo>
                      <a:lnTo>
                        <a:pt x="0" y="8096"/>
                      </a:lnTo>
                      <a:lnTo>
                        <a:pt x="3906" y="6953"/>
                      </a:lnTo>
                      <a:lnTo>
                        <a:pt x="6001" y="10382"/>
                      </a:lnTo>
                      <a:lnTo>
                        <a:pt x="6096" y="6382"/>
                      </a:lnTo>
                      <a:lnTo>
                        <a:pt x="10096" y="5334"/>
                      </a:lnTo>
                      <a:lnTo>
                        <a:pt x="6191" y="4001"/>
                      </a:lnTo>
                      <a:lnTo>
                        <a:pt x="6477" y="0"/>
                      </a:lnTo>
                      <a:lnTo>
                        <a:pt x="4096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7" name="Freeform: Shape 2276">
                  <a:extLst>
                    <a:ext uri="{FF2B5EF4-FFF2-40B4-BE49-F238E27FC236}">
                      <a16:creationId xmlns:a16="http://schemas.microsoft.com/office/drawing/2014/main" id="{C2D8A526-D146-1AC2-3F88-A489C407F9F1}"/>
                    </a:ext>
                  </a:extLst>
                </p:cNvPr>
                <p:cNvSpPr/>
                <p:nvPr/>
              </p:nvSpPr>
              <p:spPr>
                <a:xfrm>
                  <a:off x="11838519" y="1879812"/>
                  <a:ext cx="10762" cy="10382"/>
                </a:xfrm>
                <a:custGeom>
                  <a:avLst/>
                  <a:gdLst>
                    <a:gd name="connsiteX0" fmla="*/ 6572 w 10762"/>
                    <a:gd name="connsiteY0" fmla="*/ 4001 h 10382"/>
                    <a:gd name="connsiteX1" fmla="*/ 5524 w 10762"/>
                    <a:gd name="connsiteY1" fmla="*/ 0 h 10382"/>
                    <a:gd name="connsiteX2" fmla="*/ 4191 w 10762"/>
                    <a:gd name="connsiteY2" fmla="*/ 3905 h 10382"/>
                    <a:gd name="connsiteX3" fmla="*/ 0 w 10762"/>
                    <a:gd name="connsiteY3" fmla="*/ 3620 h 10382"/>
                    <a:gd name="connsiteX4" fmla="*/ 3334 w 10762"/>
                    <a:gd name="connsiteY4" fmla="*/ 6191 h 10382"/>
                    <a:gd name="connsiteX5" fmla="*/ 1714 w 10762"/>
                    <a:gd name="connsiteY5" fmla="*/ 10097 h 10382"/>
                    <a:gd name="connsiteX6" fmla="*/ 5239 w 10762"/>
                    <a:gd name="connsiteY6" fmla="*/ 7620 h 10382"/>
                    <a:gd name="connsiteX7" fmla="*/ 8381 w 10762"/>
                    <a:gd name="connsiteY7" fmla="*/ 10382 h 10382"/>
                    <a:gd name="connsiteX8" fmla="*/ 7239 w 10762"/>
                    <a:gd name="connsiteY8" fmla="*/ 6382 h 10382"/>
                    <a:gd name="connsiteX9" fmla="*/ 10763 w 10762"/>
                    <a:gd name="connsiteY9" fmla="*/ 4096 h 10382"/>
                    <a:gd name="connsiteX10" fmla="*/ 6572 w 10762"/>
                    <a:gd name="connsiteY10" fmla="*/ 4001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762" h="10382">
                      <a:moveTo>
                        <a:pt x="6572" y="4001"/>
                      </a:moveTo>
                      <a:lnTo>
                        <a:pt x="5524" y="0"/>
                      </a:lnTo>
                      <a:lnTo>
                        <a:pt x="4191" y="3905"/>
                      </a:lnTo>
                      <a:lnTo>
                        <a:pt x="0" y="3620"/>
                      </a:lnTo>
                      <a:lnTo>
                        <a:pt x="3334" y="6191"/>
                      </a:lnTo>
                      <a:lnTo>
                        <a:pt x="1714" y="10097"/>
                      </a:lnTo>
                      <a:lnTo>
                        <a:pt x="5239" y="7620"/>
                      </a:lnTo>
                      <a:lnTo>
                        <a:pt x="8381" y="10382"/>
                      </a:lnTo>
                      <a:lnTo>
                        <a:pt x="7239" y="6382"/>
                      </a:lnTo>
                      <a:lnTo>
                        <a:pt x="10763" y="4096"/>
                      </a:lnTo>
                      <a:lnTo>
                        <a:pt x="6572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8" name="Freeform: Shape 2277">
                  <a:extLst>
                    <a:ext uri="{FF2B5EF4-FFF2-40B4-BE49-F238E27FC236}">
                      <a16:creationId xmlns:a16="http://schemas.microsoft.com/office/drawing/2014/main" id="{60528C3B-608B-FA90-55C1-A44DA9656D09}"/>
                    </a:ext>
                  </a:extLst>
                </p:cNvPr>
                <p:cNvSpPr/>
                <p:nvPr/>
              </p:nvSpPr>
              <p:spPr>
                <a:xfrm>
                  <a:off x="11811182" y="1867906"/>
                  <a:ext cx="10477" cy="10858"/>
                </a:xfrm>
                <a:custGeom>
                  <a:avLst/>
                  <a:gdLst>
                    <a:gd name="connsiteX0" fmla="*/ 6478 w 10477"/>
                    <a:gd name="connsiteY0" fmla="*/ 4286 h 10858"/>
                    <a:gd name="connsiteX1" fmla="*/ 6763 w 10477"/>
                    <a:gd name="connsiteY1" fmla="*/ 0 h 10858"/>
                    <a:gd name="connsiteX2" fmla="*/ 4191 w 10477"/>
                    <a:gd name="connsiteY2" fmla="*/ 3334 h 10858"/>
                    <a:gd name="connsiteX3" fmla="*/ 286 w 10477"/>
                    <a:gd name="connsiteY3" fmla="*/ 1810 h 10858"/>
                    <a:gd name="connsiteX4" fmla="*/ 2667 w 10477"/>
                    <a:gd name="connsiteY4" fmla="*/ 5239 h 10858"/>
                    <a:gd name="connsiteX5" fmla="*/ 0 w 10477"/>
                    <a:gd name="connsiteY5" fmla="*/ 8477 h 10858"/>
                    <a:gd name="connsiteX6" fmla="*/ 4001 w 10477"/>
                    <a:gd name="connsiteY6" fmla="*/ 7334 h 10858"/>
                    <a:gd name="connsiteX7" fmla="*/ 6287 w 10477"/>
                    <a:gd name="connsiteY7" fmla="*/ 10859 h 10858"/>
                    <a:gd name="connsiteX8" fmla="*/ 6382 w 10477"/>
                    <a:gd name="connsiteY8" fmla="*/ 6668 h 10858"/>
                    <a:gd name="connsiteX9" fmla="*/ 10478 w 10477"/>
                    <a:gd name="connsiteY9" fmla="*/ 5620 h 10858"/>
                    <a:gd name="connsiteX10" fmla="*/ 6478 w 10477"/>
                    <a:gd name="connsiteY10" fmla="*/ 4286 h 10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858">
                      <a:moveTo>
                        <a:pt x="6478" y="4286"/>
                      </a:moveTo>
                      <a:lnTo>
                        <a:pt x="6763" y="0"/>
                      </a:lnTo>
                      <a:lnTo>
                        <a:pt x="4191" y="3334"/>
                      </a:lnTo>
                      <a:lnTo>
                        <a:pt x="286" y="1810"/>
                      </a:lnTo>
                      <a:lnTo>
                        <a:pt x="2667" y="5239"/>
                      </a:lnTo>
                      <a:lnTo>
                        <a:pt x="0" y="8477"/>
                      </a:lnTo>
                      <a:lnTo>
                        <a:pt x="4001" y="7334"/>
                      </a:lnTo>
                      <a:lnTo>
                        <a:pt x="6287" y="10859"/>
                      </a:lnTo>
                      <a:lnTo>
                        <a:pt x="6382" y="6668"/>
                      </a:lnTo>
                      <a:lnTo>
                        <a:pt x="10478" y="5620"/>
                      </a:lnTo>
                      <a:lnTo>
                        <a:pt x="6478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79" name="Freeform: Shape 2278">
                  <a:extLst>
                    <a:ext uri="{FF2B5EF4-FFF2-40B4-BE49-F238E27FC236}">
                      <a16:creationId xmlns:a16="http://schemas.microsoft.com/office/drawing/2014/main" id="{BC28BF7C-98E7-C8CC-3C69-12D295E30623}"/>
                    </a:ext>
                  </a:extLst>
                </p:cNvPr>
                <p:cNvSpPr/>
                <p:nvPr/>
              </p:nvSpPr>
              <p:spPr>
                <a:xfrm>
                  <a:off x="11802229" y="1926294"/>
                  <a:ext cx="10953" cy="10572"/>
                </a:xfrm>
                <a:custGeom>
                  <a:avLst/>
                  <a:gdLst>
                    <a:gd name="connsiteX0" fmla="*/ 7525 w 10953"/>
                    <a:gd name="connsiteY0" fmla="*/ 4286 h 10572"/>
                    <a:gd name="connsiteX1" fmla="*/ 9144 w 10953"/>
                    <a:gd name="connsiteY1" fmla="*/ 286 h 10572"/>
                    <a:gd name="connsiteX2" fmla="*/ 5619 w 10953"/>
                    <a:gd name="connsiteY2" fmla="*/ 2762 h 10572"/>
                    <a:gd name="connsiteX3" fmla="*/ 2381 w 10953"/>
                    <a:gd name="connsiteY3" fmla="*/ 0 h 10572"/>
                    <a:gd name="connsiteX4" fmla="*/ 3619 w 10953"/>
                    <a:gd name="connsiteY4" fmla="*/ 4096 h 10572"/>
                    <a:gd name="connsiteX5" fmla="*/ 0 w 10953"/>
                    <a:gd name="connsiteY5" fmla="*/ 6286 h 10572"/>
                    <a:gd name="connsiteX6" fmla="*/ 4286 w 10953"/>
                    <a:gd name="connsiteY6" fmla="*/ 6382 h 10572"/>
                    <a:gd name="connsiteX7" fmla="*/ 5334 w 10953"/>
                    <a:gd name="connsiteY7" fmla="*/ 10573 h 10572"/>
                    <a:gd name="connsiteX8" fmla="*/ 6667 w 10953"/>
                    <a:gd name="connsiteY8" fmla="*/ 6572 h 10572"/>
                    <a:gd name="connsiteX9" fmla="*/ 10953 w 10953"/>
                    <a:gd name="connsiteY9" fmla="*/ 6858 h 10572"/>
                    <a:gd name="connsiteX10" fmla="*/ 7525 w 10953"/>
                    <a:gd name="connsiteY10" fmla="*/ 4286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953" h="10572">
                      <a:moveTo>
                        <a:pt x="7525" y="4286"/>
                      </a:moveTo>
                      <a:lnTo>
                        <a:pt x="9144" y="286"/>
                      </a:lnTo>
                      <a:lnTo>
                        <a:pt x="5619" y="2762"/>
                      </a:lnTo>
                      <a:lnTo>
                        <a:pt x="2381" y="0"/>
                      </a:lnTo>
                      <a:lnTo>
                        <a:pt x="3619" y="4096"/>
                      </a:lnTo>
                      <a:lnTo>
                        <a:pt x="0" y="6286"/>
                      </a:lnTo>
                      <a:lnTo>
                        <a:pt x="4286" y="6382"/>
                      </a:lnTo>
                      <a:lnTo>
                        <a:pt x="5334" y="10573"/>
                      </a:lnTo>
                      <a:lnTo>
                        <a:pt x="6667" y="6572"/>
                      </a:lnTo>
                      <a:lnTo>
                        <a:pt x="10953" y="6858"/>
                      </a:lnTo>
                      <a:lnTo>
                        <a:pt x="752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0" name="Freeform: Shape 2279">
                  <a:extLst>
                    <a:ext uri="{FF2B5EF4-FFF2-40B4-BE49-F238E27FC236}">
                      <a16:creationId xmlns:a16="http://schemas.microsoft.com/office/drawing/2014/main" id="{1E814919-17F3-209D-914D-9CF1A354D598}"/>
                    </a:ext>
                  </a:extLst>
                </p:cNvPr>
                <p:cNvSpPr/>
                <p:nvPr/>
              </p:nvSpPr>
              <p:spPr>
                <a:xfrm>
                  <a:off x="11724219" y="1550438"/>
                  <a:ext cx="10667" cy="11048"/>
                </a:xfrm>
                <a:custGeom>
                  <a:avLst/>
                  <a:gdLst>
                    <a:gd name="connsiteX0" fmla="*/ 7905 w 10667"/>
                    <a:gd name="connsiteY0" fmla="*/ 5715 h 11048"/>
                    <a:gd name="connsiteX1" fmla="*/ 10668 w 10667"/>
                    <a:gd name="connsiteY1" fmla="*/ 2381 h 11048"/>
                    <a:gd name="connsiteX2" fmla="*/ 6572 w 10667"/>
                    <a:gd name="connsiteY2" fmla="*/ 3620 h 11048"/>
                    <a:gd name="connsiteX3" fmla="*/ 4286 w 10667"/>
                    <a:gd name="connsiteY3" fmla="*/ 0 h 11048"/>
                    <a:gd name="connsiteX4" fmla="*/ 4191 w 10667"/>
                    <a:gd name="connsiteY4" fmla="*/ 4286 h 11048"/>
                    <a:gd name="connsiteX5" fmla="*/ 0 w 10667"/>
                    <a:gd name="connsiteY5" fmla="*/ 5334 h 11048"/>
                    <a:gd name="connsiteX6" fmla="*/ 4096 w 10667"/>
                    <a:gd name="connsiteY6" fmla="*/ 6763 h 11048"/>
                    <a:gd name="connsiteX7" fmla="*/ 3714 w 10667"/>
                    <a:gd name="connsiteY7" fmla="*/ 11049 h 11048"/>
                    <a:gd name="connsiteX8" fmla="*/ 6382 w 10667"/>
                    <a:gd name="connsiteY8" fmla="*/ 7620 h 11048"/>
                    <a:gd name="connsiteX9" fmla="*/ 10382 w 10667"/>
                    <a:gd name="connsiteY9" fmla="*/ 9239 h 11048"/>
                    <a:gd name="connsiteX10" fmla="*/ 7905 w 10667"/>
                    <a:gd name="connsiteY10" fmla="*/ 5715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1048">
                      <a:moveTo>
                        <a:pt x="7905" y="5715"/>
                      </a:moveTo>
                      <a:lnTo>
                        <a:pt x="10668" y="2381"/>
                      </a:lnTo>
                      <a:lnTo>
                        <a:pt x="6572" y="3620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96" y="6763"/>
                      </a:lnTo>
                      <a:lnTo>
                        <a:pt x="3714" y="11049"/>
                      </a:lnTo>
                      <a:lnTo>
                        <a:pt x="6382" y="7620"/>
                      </a:lnTo>
                      <a:lnTo>
                        <a:pt x="10382" y="9239"/>
                      </a:lnTo>
                      <a:lnTo>
                        <a:pt x="7905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1" name="Freeform: Shape 2280">
                  <a:extLst>
                    <a:ext uri="{FF2B5EF4-FFF2-40B4-BE49-F238E27FC236}">
                      <a16:creationId xmlns:a16="http://schemas.microsoft.com/office/drawing/2014/main" id="{FAC7A2BD-7BFB-3249-CCFC-78EBFEFA9EE1}"/>
                    </a:ext>
                  </a:extLst>
                </p:cNvPr>
                <p:cNvSpPr/>
                <p:nvPr/>
              </p:nvSpPr>
              <p:spPr>
                <a:xfrm>
                  <a:off x="11691929" y="1546913"/>
                  <a:ext cx="11144" cy="10763"/>
                </a:xfrm>
                <a:custGeom>
                  <a:avLst/>
                  <a:gdLst>
                    <a:gd name="connsiteX0" fmla="*/ 7429 w 11144"/>
                    <a:gd name="connsiteY0" fmla="*/ 6668 h 10763"/>
                    <a:gd name="connsiteX1" fmla="*/ 11144 w 11144"/>
                    <a:gd name="connsiteY1" fmla="*/ 4286 h 10763"/>
                    <a:gd name="connsiteX2" fmla="*/ 6858 w 11144"/>
                    <a:gd name="connsiteY2" fmla="*/ 4191 h 10763"/>
                    <a:gd name="connsiteX3" fmla="*/ 5810 w 11144"/>
                    <a:gd name="connsiteY3" fmla="*/ 0 h 10763"/>
                    <a:gd name="connsiteX4" fmla="*/ 4381 w 11144"/>
                    <a:gd name="connsiteY4" fmla="*/ 4096 h 10763"/>
                    <a:gd name="connsiteX5" fmla="*/ 0 w 11144"/>
                    <a:gd name="connsiteY5" fmla="*/ 3810 h 10763"/>
                    <a:gd name="connsiteX6" fmla="*/ 3429 w 11144"/>
                    <a:gd name="connsiteY6" fmla="*/ 6477 h 10763"/>
                    <a:gd name="connsiteX7" fmla="*/ 1810 w 11144"/>
                    <a:gd name="connsiteY7" fmla="*/ 10478 h 10763"/>
                    <a:gd name="connsiteX8" fmla="*/ 5429 w 11144"/>
                    <a:gd name="connsiteY8" fmla="*/ 8001 h 10763"/>
                    <a:gd name="connsiteX9" fmla="*/ 8763 w 11144"/>
                    <a:gd name="connsiteY9" fmla="*/ 10763 h 10763"/>
                    <a:gd name="connsiteX10" fmla="*/ 7429 w 11144"/>
                    <a:gd name="connsiteY10" fmla="*/ 6668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763">
                      <a:moveTo>
                        <a:pt x="7429" y="6668"/>
                      </a:moveTo>
                      <a:lnTo>
                        <a:pt x="11144" y="4286"/>
                      </a:lnTo>
                      <a:lnTo>
                        <a:pt x="6858" y="4191"/>
                      </a:lnTo>
                      <a:lnTo>
                        <a:pt x="5810" y="0"/>
                      </a:lnTo>
                      <a:lnTo>
                        <a:pt x="4381" y="4096"/>
                      </a:lnTo>
                      <a:lnTo>
                        <a:pt x="0" y="3810"/>
                      </a:lnTo>
                      <a:lnTo>
                        <a:pt x="3429" y="6477"/>
                      </a:lnTo>
                      <a:lnTo>
                        <a:pt x="1810" y="10478"/>
                      </a:lnTo>
                      <a:lnTo>
                        <a:pt x="5429" y="8001"/>
                      </a:lnTo>
                      <a:lnTo>
                        <a:pt x="8763" y="10763"/>
                      </a:lnTo>
                      <a:lnTo>
                        <a:pt x="7429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2" name="Freeform: Shape 2281">
                  <a:extLst>
                    <a:ext uri="{FF2B5EF4-FFF2-40B4-BE49-F238E27FC236}">
                      <a16:creationId xmlns:a16="http://schemas.microsoft.com/office/drawing/2014/main" id="{108500D7-021F-D70E-D5EE-F64C86E684ED}"/>
                    </a:ext>
                  </a:extLst>
                </p:cNvPr>
                <p:cNvSpPr/>
                <p:nvPr/>
              </p:nvSpPr>
              <p:spPr>
                <a:xfrm>
                  <a:off x="11724314" y="2003923"/>
                  <a:ext cx="10858" cy="11239"/>
                </a:xfrm>
                <a:custGeom>
                  <a:avLst/>
                  <a:gdLst>
                    <a:gd name="connsiteX0" fmla="*/ 6572 w 10858"/>
                    <a:gd name="connsiteY0" fmla="*/ 6858 h 11239"/>
                    <a:gd name="connsiteX1" fmla="*/ 10859 w 10858"/>
                    <a:gd name="connsiteY1" fmla="*/ 5810 h 11239"/>
                    <a:gd name="connsiteX2" fmla="*/ 6763 w 10858"/>
                    <a:gd name="connsiteY2" fmla="*/ 4381 h 11239"/>
                    <a:gd name="connsiteX3" fmla="*/ 7049 w 10858"/>
                    <a:gd name="connsiteY3" fmla="*/ 0 h 11239"/>
                    <a:gd name="connsiteX4" fmla="*/ 4382 w 10858"/>
                    <a:gd name="connsiteY4" fmla="*/ 3429 h 11239"/>
                    <a:gd name="connsiteX5" fmla="*/ 286 w 10858"/>
                    <a:gd name="connsiteY5" fmla="*/ 1810 h 11239"/>
                    <a:gd name="connsiteX6" fmla="*/ 2763 w 10858"/>
                    <a:gd name="connsiteY6" fmla="*/ 5429 h 11239"/>
                    <a:gd name="connsiteX7" fmla="*/ 0 w 10858"/>
                    <a:gd name="connsiteY7" fmla="*/ 8763 h 11239"/>
                    <a:gd name="connsiteX8" fmla="*/ 4191 w 10858"/>
                    <a:gd name="connsiteY8" fmla="*/ 7525 h 11239"/>
                    <a:gd name="connsiteX9" fmla="*/ 6478 w 10858"/>
                    <a:gd name="connsiteY9" fmla="*/ 11240 h 11239"/>
                    <a:gd name="connsiteX10" fmla="*/ 6572 w 10858"/>
                    <a:gd name="connsiteY10" fmla="*/ 6858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239">
                      <a:moveTo>
                        <a:pt x="6572" y="6858"/>
                      </a:moveTo>
                      <a:lnTo>
                        <a:pt x="10859" y="5810"/>
                      </a:lnTo>
                      <a:lnTo>
                        <a:pt x="6763" y="4381"/>
                      </a:lnTo>
                      <a:lnTo>
                        <a:pt x="7049" y="0"/>
                      </a:lnTo>
                      <a:lnTo>
                        <a:pt x="4382" y="3429"/>
                      </a:lnTo>
                      <a:lnTo>
                        <a:pt x="286" y="1810"/>
                      </a:lnTo>
                      <a:lnTo>
                        <a:pt x="2763" y="5429"/>
                      </a:lnTo>
                      <a:lnTo>
                        <a:pt x="0" y="8763"/>
                      </a:lnTo>
                      <a:lnTo>
                        <a:pt x="4191" y="7525"/>
                      </a:lnTo>
                      <a:lnTo>
                        <a:pt x="6478" y="11240"/>
                      </a:lnTo>
                      <a:lnTo>
                        <a:pt x="6572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3" name="Freeform: Shape 2282">
                  <a:extLst>
                    <a:ext uri="{FF2B5EF4-FFF2-40B4-BE49-F238E27FC236}">
                      <a16:creationId xmlns:a16="http://schemas.microsoft.com/office/drawing/2014/main" id="{441DE026-2E79-0EDF-D2A7-580087356009}"/>
                    </a:ext>
                  </a:extLst>
                </p:cNvPr>
                <p:cNvSpPr/>
                <p:nvPr/>
              </p:nvSpPr>
              <p:spPr>
                <a:xfrm>
                  <a:off x="11678689" y="1854857"/>
                  <a:ext cx="11525" cy="10953"/>
                </a:xfrm>
                <a:custGeom>
                  <a:avLst/>
                  <a:gdLst>
                    <a:gd name="connsiteX0" fmla="*/ 7048 w 11525"/>
                    <a:gd name="connsiteY0" fmla="*/ 6763 h 10953"/>
                    <a:gd name="connsiteX1" fmla="*/ 11525 w 11525"/>
                    <a:gd name="connsiteY1" fmla="*/ 7144 h 10953"/>
                    <a:gd name="connsiteX2" fmla="*/ 7906 w 11525"/>
                    <a:gd name="connsiteY2" fmla="*/ 4477 h 10953"/>
                    <a:gd name="connsiteX3" fmla="*/ 9620 w 11525"/>
                    <a:gd name="connsiteY3" fmla="*/ 286 h 10953"/>
                    <a:gd name="connsiteX4" fmla="*/ 5905 w 11525"/>
                    <a:gd name="connsiteY4" fmla="*/ 2857 h 10953"/>
                    <a:gd name="connsiteX5" fmla="*/ 2572 w 11525"/>
                    <a:gd name="connsiteY5" fmla="*/ 0 h 10953"/>
                    <a:gd name="connsiteX6" fmla="*/ 3810 w 11525"/>
                    <a:gd name="connsiteY6" fmla="*/ 4191 h 10953"/>
                    <a:gd name="connsiteX7" fmla="*/ 0 w 11525"/>
                    <a:gd name="connsiteY7" fmla="*/ 6572 h 10953"/>
                    <a:gd name="connsiteX8" fmla="*/ 4477 w 11525"/>
                    <a:gd name="connsiteY8" fmla="*/ 6667 h 10953"/>
                    <a:gd name="connsiteX9" fmla="*/ 5525 w 11525"/>
                    <a:gd name="connsiteY9" fmla="*/ 10954 h 10953"/>
                    <a:gd name="connsiteX10" fmla="*/ 7048 w 11525"/>
                    <a:gd name="connsiteY10" fmla="*/ 6763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0953">
                      <a:moveTo>
                        <a:pt x="7048" y="6763"/>
                      </a:moveTo>
                      <a:lnTo>
                        <a:pt x="11525" y="7144"/>
                      </a:lnTo>
                      <a:lnTo>
                        <a:pt x="7906" y="4477"/>
                      </a:lnTo>
                      <a:lnTo>
                        <a:pt x="9620" y="286"/>
                      </a:lnTo>
                      <a:lnTo>
                        <a:pt x="5905" y="2857"/>
                      </a:lnTo>
                      <a:lnTo>
                        <a:pt x="2572" y="0"/>
                      </a:lnTo>
                      <a:lnTo>
                        <a:pt x="3810" y="4191"/>
                      </a:lnTo>
                      <a:lnTo>
                        <a:pt x="0" y="6572"/>
                      </a:lnTo>
                      <a:lnTo>
                        <a:pt x="4477" y="6667"/>
                      </a:lnTo>
                      <a:lnTo>
                        <a:pt x="5525" y="10954"/>
                      </a:lnTo>
                      <a:lnTo>
                        <a:pt x="7048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4" name="Freeform: Shape 2283">
                  <a:extLst>
                    <a:ext uri="{FF2B5EF4-FFF2-40B4-BE49-F238E27FC236}">
                      <a16:creationId xmlns:a16="http://schemas.microsoft.com/office/drawing/2014/main" id="{4B910B01-63C2-0617-9C89-A8B36CD8601F}"/>
                    </a:ext>
                  </a:extLst>
                </p:cNvPr>
                <p:cNvSpPr/>
                <p:nvPr/>
              </p:nvSpPr>
              <p:spPr>
                <a:xfrm>
                  <a:off x="11671545" y="2001351"/>
                  <a:ext cx="11144" cy="11525"/>
                </a:xfrm>
                <a:custGeom>
                  <a:avLst/>
                  <a:gdLst>
                    <a:gd name="connsiteX0" fmla="*/ 6668 w 11144"/>
                    <a:gd name="connsiteY0" fmla="*/ 8001 h 11525"/>
                    <a:gd name="connsiteX1" fmla="*/ 10763 w 11144"/>
                    <a:gd name="connsiteY1" fmla="*/ 9620 h 11525"/>
                    <a:gd name="connsiteX2" fmla="*/ 8287 w 11144"/>
                    <a:gd name="connsiteY2" fmla="*/ 6001 h 11525"/>
                    <a:gd name="connsiteX3" fmla="*/ 11144 w 11144"/>
                    <a:gd name="connsiteY3" fmla="*/ 2477 h 11525"/>
                    <a:gd name="connsiteX4" fmla="*/ 6858 w 11144"/>
                    <a:gd name="connsiteY4" fmla="*/ 3810 h 11525"/>
                    <a:gd name="connsiteX5" fmla="*/ 4477 w 11144"/>
                    <a:gd name="connsiteY5" fmla="*/ 0 h 11525"/>
                    <a:gd name="connsiteX6" fmla="*/ 4382 w 11144"/>
                    <a:gd name="connsiteY6" fmla="*/ 4477 h 11525"/>
                    <a:gd name="connsiteX7" fmla="*/ 0 w 11144"/>
                    <a:gd name="connsiteY7" fmla="*/ 5620 h 11525"/>
                    <a:gd name="connsiteX8" fmla="*/ 4286 w 11144"/>
                    <a:gd name="connsiteY8" fmla="*/ 7048 h 11525"/>
                    <a:gd name="connsiteX9" fmla="*/ 3905 w 11144"/>
                    <a:gd name="connsiteY9" fmla="*/ 11525 h 11525"/>
                    <a:gd name="connsiteX10" fmla="*/ 6668 w 11144"/>
                    <a:gd name="connsiteY10" fmla="*/ 8001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1525">
                      <a:moveTo>
                        <a:pt x="6668" y="8001"/>
                      </a:moveTo>
                      <a:lnTo>
                        <a:pt x="10763" y="9620"/>
                      </a:lnTo>
                      <a:lnTo>
                        <a:pt x="8287" y="6001"/>
                      </a:lnTo>
                      <a:lnTo>
                        <a:pt x="11144" y="2477"/>
                      </a:lnTo>
                      <a:lnTo>
                        <a:pt x="6858" y="3810"/>
                      </a:lnTo>
                      <a:lnTo>
                        <a:pt x="4477" y="0"/>
                      </a:lnTo>
                      <a:lnTo>
                        <a:pt x="4382" y="4477"/>
                      </a:lnTo>
                      <a:lnTo>
                        <a:pt x="0" y="5620"/>
                      </a:lnTo>
                      <a:lnTo>
                        <a:pt x="4286" y="7048"/>
                      </a:lnTo>
                      <a:lnTo>
                        <a:pt x="3905" y="11525"/>
                      </a:lnTo>
                      <a:lnTo>
                        <a:pt x="6668" y="8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5" name="Freeform: Shape 2284">
                  <a:extLst>
                    <a:ext uri="{FF2B5EF4-FFF2-40B4-BE49-F238E27FC236}">
                      <a16:creationId xmlns:a16="http://schemas.microsoft.com/office/drawing/2014/main" id="{58B2EDE4-5AD7-87D8-3222-00DF8940F088}"/>
                    </a:ext>
                  </a:extLst>
                </p:cNvPr>
                <p:cNvSpPr/>
                <p:nvPr/>
              </p:nvSpPr>
              <p:spPr>
                <a:xfrm>
                  <a:off x="11643257" y="1984111"/>
                  <a:ext cx="11620" cy="11239"/>
                </a:xfrm>
                <a:custGeom>
                  <a:avLst/>
                  <a:gdLst>
                    <a:gd name="connsiteX0" fmla="*/ 5619 w 11620"/>
                    <a:gd name="connsiteY0" fmla="*/ 8287 h 11239"/>
                    <a:gd name="connsiteX1" fmla="*/ 9144 w 11620"/>
                    <a:gd name="connsiteY1" fmla="*/ 11240 h 11239"/>
                    <a:gd name="connsiteX2" fmla="*/ 7810 w 11620"/>
                    <a:gd name="connsiteY2" fmla="*/ 6858 h 11239"/>
                    <a:gd name="connsiteX3" fmla="*/ 11620 w 11620"/>
                    <a:gd name="connsiteY3" fmla="*/ 4477 h 11239"/>
                    <a:gd name="connsiteX4" fmla="*/ 7144 w 11620"/>
                    <a:gd name="connsiteY4" fmla="*/ 4381 h 11239"/>
                    <a:gd name="connsiteX5" fmla="*/ 6000 w 11620"/>
                    <a:gd name="connsiteY5" fmla="*/ 0 h 11239"/>
                    <a:gd name="connsiteX6" fmla="*/ 4572 w 11620"/>
                    <a:gd name="connsiteY6" fmla="*/ 4286 h 11239"/>
                    <a:gd name="connsiteX7" fmla="*/ 0 w 11620"/>
                    <a:gd name="connsiteY7" fmla="*/ 3905 h 11239"/>
                    <a:gd name="connsiteX8" fmla="*/ 3619 w 11620"/>
                    <a:gd name="connsiteY8" fmla="*/ 6667 h 11239"/>
                    <a:gd name="connsiteX9" fmla="*/ 1905 w 11620"/>
                    <a:gd name="connsiteY9" fmla="*/ 10858 h 11239"/>
                    <a:gd name="connsiteX10" fmla="*/ 5619 w 11620"/>
                    <a:gd name="connsiteY10" fmla="*/ 8287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239">
                      <a:moveTo>
                        <a:pt x="5619" y="8287"/>
                      </a:moveTo>
                      <a:lnTo>
                        <a:pt x="9144" y="11240"/>
                      </a:lnTo>
                      <a:lnTo>
                        <a:pt x="7810" y="6858"/>
                      </a:lnTo>
                      <a:lnTo>
                        <a:pt x="11620" y="4477"/>
                      </a:lnTo>
                      <a:lnTo>
                        <a:pt x="7144" y="4381"/>
                      </a:lnTo>
                      <a:lnTo>
                        <a:pt x="6000" y="0"/>
                      </a:lnTo>
                      <a:lnTo>
                        <a:pt x="4572" y="4286"/>
                      </a:lnTo>
                      <a:lnTo>
                        <a:pt x="0" y="3905"/>
                      </a:lnTo>
                      <a:lnTo>
                        <a:pt x="3619" y="6667"/>
                      </a:lnTo>
                      <a:lnTo>
                        <a:pt x="1905" y="10858"/>
                      </a:lnTo>
                      <a:lnTo>
                        <a:pt x="5619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6" name="Freeform: Shape 2285">
                  <a:extLst>
                    <a:ext uri="{FF2B5EF4-FFF2-40B4-BE49-F238E27FC236}">
                      <a16:creationId xmlns:a16="http://schemas.microsoft.com/office/drawing/2014/main" id="{62C13701-505A-EA6D-B3BD-C4BB2C779765}"/>
                    </a:ext>
                  </a:extLst>
                </p:cNvPr>
                <p:cNvSpPr/>
                <p:nvPr/>
              </p:nvSpPr>
              <p:spPr>
                <a:xfrm>
                  <a:off x="11557531" y="1506813"/>
                  <a:ext cx="11430" cy="11810"/>
                </a:xfrm>
                <a:custGeom>
                  <a:avLst/>
                  <a:gdLst>
                    <a:gd name="connsiteX0" fmla="*/ 4381 w 11430"/>
                    <a:gd name="connsiteY0" fmla="*/ 7906 h 11810"/>
                    <a:gd name="connsiteX1" fmla="*/ 6858 w 11430"/>
                    <a:gd name="connsiteY1" fmla="*/ 11811 h 11810"/>
                    <a:gd name="connsiteX2" fmla="*/ 6953 w 11430"/>
                    <a:gd name="connsiteY2" fmla="*/ 7144 h 11810"/>
                    <a:gd name="connsiteX3" fmla="*/ 11430 w 11430"/>
                    <a:gd name="connsiteY3" fmla="*/ 6096 h 11810"/>
                    <a:gd name="connsiteX4" fmla="*/ 7048 w 11430"/>
                    <a:gd name="connsiteY4" fmla="*/ 4572 h 11810"/>
                    <a:gd name="connsiteX5" fmla="*/ 7429 w 11430"/>
                    <a:gd name="connsiteY5" fmla="*/ 0 h 11810"/>
                    <a:gd name="connsiteX6" fmla="*/ 4572 w 11430"/>
                    <a:gd name="connsiteY6" fmla="*/ 3620 h 11810"/>
                    <a:gd name="connsiteX7" fmla="*/ 381 w 11430"/>
                    <a:gd name="connsiteY7" fmla="*/ 1905 h 11810"/>
                    <a:gd name="connsiteX8" fmla="*/ 2953 w 11430"/>
                    <a:gd name="connsiteY8" fmla="*/ 5715 h 11810"/>
                    <a:gd name="connsiteX9" fmla="*/ 0 w 11430"/>
                    <a:gd name="connsiteY9" fmla="*/ 9239 h 11810"/>
                    <a:gd name="connsiteX10" fmla="*/ 4381 w 11430"/>
                    <a:gd name="connsiteY10" fmla="*/ 7906 h 11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0" h="11810">
                      <a:moveTo>
                        <a:pt x="4381" y="7906"/>
                      </a:moveTo>
                      <a:lnTo>
                        <a:pt x="6858" y="11811"/>
                      </a:lnTo>
                      <a:lnTo>
                        <a:pt x="6953" y="7144"/>
                      </a:lnTo>
                      <a:lnTo>
                        <a:pt x="11430" y="6096"/>
                      </a:lnTo>
                      <a:lnTo>
                        <a:pt x="7048" y="4572"/>
                      </a:lnTo>
                      <a:lnTo>
                        <a:pt x="7429" y="0"/>
                      </a:lnTo>
                      <a:lnTo>
                        <a:pt x="4572" y="3620"/>
                      </a:lnTo>
                      <a:lnTo>
                        <a:pt x="381" y="1905"/>
                      </a:lnTo>
                      <a:lnTo>
                        <a:pt x="2953" y="5715"/>
                      </a:lnTo>
                      <a:lnTo>
                        <a:pt x="0" y="9239"/>
                      </a:lnTo>
                      <a:lnTo>
                        <a:pt x="4381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7" name="Freeform: Shape 2286">
                  <a:extLst>
                    <a:ext uri="{FF2B5EF4-FFF2-40B4-BE49-F238E27FC236}">
                      <a16:creationId xmlns:a16="http://schemas.microsoft.com/office/drawing/2014/main" id="{50AF8530-CDD0-ED39-3F95-DF3A6066613A}"/>
                    </a:ext>
                  </a:extLst>
                </p:cNvPr>
                <p:cNvSpPr/>
                <p:nvPr/>
              </p:nvSpPr>
              <p:spPr>
                <a:xfrm>
                  <a:off x="11539434" y="1576251"/>
                  <a:ext cx="11906" cy="11429"/>
                </a:xfrm>
                <a:custGeom>
                  <a:avLst/>
                  <a:gdLst>
                    <a:gd name="connsiteX0" fmla="*/ 4667 w 11906"/>
                    <a:gd name="connsiteY0" fmla="*/ 6953 h 11429"/>
                    <a:gd name="connsiteX1" fmla="*/ 5810 w 11906"/>
                    <a:gd name="connsiteY1" fmla="*/ 11430 h 11429"/>
                    <a:gd name="connsiteX2" fmla="*/ 7334 w 11906"/>
                    <a:gd name="connsiteY2" fmla="*/ 7048 h 11429"/>
                    <a:gd name="connsiteX3" fmla="*/ 11906 w 11906"/>
                    <a:gd name="connsiteY3" fmla="*/ 7429 h 11429"/>
                    <a:gd name="connsiteX4" fmla="*/ 8287 w 11906"/>
                    <a:gd name="connsiteY4" fmla="*/ 4667 h 11429"/>
                    <a:gd name="connsiteX5" fmla="*/ 10001 w 11906"/>
                    <a:gd name="connsiteY5" fmla="*/ 286 h 11429"/>
                    <a:gd name="connsiteX6" fmla="*/ 6191 w 11906"/>
                    <a:gd name="connsiteY6" fmla="*/ 2953 h 11429"/>
                    <a:gd name="connsiteX7" fmla="*/ 2667 w 11906"/>
                    <a:gd name="connsiteY7" fmla="*/ 0 h 11429"/>
                    <a:gd name="connsiteX8" fmla="*/ 4000 w 11906"/>
                    <a:gd name="connsiteY8" fmla="*/ 4381 h 11429"/>
                    <a:gd name="connsiteX9" fmla="*/ 0 w 11906"/>
                    <a:gd name="connsiteY9" fmla="*/ 6858 h 11429"/>
                    <a:gd name="connsiteX10" fmla="*/ 4667 w 11906"/>
                    <a:gd name="connsiteY10" fmla="*/ 6953 h 1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906" h="11429">
                      <a:moveTo>
                        <a:pt x="4667" y="6953"/>
                      </a:moveTo>
                      <a:lnTo>
                        <a:pt x="5810" y="11430"/>
                      </a:lnTo>
                      <a:lnTo>
                        <a:pt x="7334" y="7048"/>
                      </a:lnTo>
                      <a:lnTo>
                        <a:pt x="11906" y="7429"/>
                      </a:lnTo>
                      <a:lnTo>
                        <a:pt x="8287" y="4667"/>
                      </a:lnTo>
                      <a:lnTo>
                        <a:pt x="10001" y="286"/>
                      </a:lnTo>
                      <a:lnTo>
                        <a:pt x="6191" y="2953"/>
                      </a:lnTo>
                      <a:lnTo>
                        <a:pt x="2667" y="0"/>
                      </a:lnTo>
                      <a:lnTo>
                        <a:pt x="4000" y="4381"/>
                      </a:lnTo>
                      <a:lnTo>
                        <a:pt x="0" y="6858"/>
                      </a:lnTo>
                      <a:lnTo>
                        <a:pt x="4667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8" name="Freeform: Shape 2287">
                  <a:extLst>
                    <a:ext uri="{FF2B5EF4-FFF2-40B4-BE49-F238E27FC236}">
                      <a16:creationId xmlns:a16="http://schemas.microsoft.com/office/drawing/2014/main" id="{7E270508-80D7-0D89-D22E-7C7F03484F74}"/>
                    </a:ext>
                  </a:extLst>
                </p:cNvPr>
                <p:cNvSpPr/>
                <p:nvPr/>
              </p:nvSpPr>
              <p:spPr>
                <a:xfrm>
                  <a:off x="11545720" y="1771418"/>
                  <a:ext cx="11620" cy="12001"/>
                </a:xfrm>
                <a:custGeom>
                  <a:avLst/>
                  <a:gdLst>
                    <a:gd name="connsiteX0" fmla="*/ 4381 w 11620"/>
                    <a:gd name="connsiteY0" fmla="*/ 7334 h 12001"/>
                    <a:gd name="connsiteX1" fmla="*/ 4096 w 11620"/>
                    <a:gd name="connsiteY1" fmla="*/ 12002 h 12001"/>
                    <a:gd name="connsiteX2" fmla="*/ 6953 w 11620"/>
                    <a:gd name="connsiteY2" fmla="*/ 8287 h 12001"/>
                    <a:gd name="connsiteX3" fmla="*/ 11239 w 11620"/>
                    <a:gd name="connsiteY3" fmla="*/ 10001 h 12001"/>
                    <a:gd name="connsiteX4" fmla="*/ 8572 w 11620"/>
                    <a:gd name="connsiteY4" fmla="*/ 6191 h 12001"/>
                    <a:gd name="connsiteX5" fmla="*/ 11621 w 11620"/>
                    <a:gd name="connsiteY5" fmla="*/ 2572 h 12001"/>
                    <a:gd name="connsiteX6" fmla="*/ 7144 w 11620"/>
                    <a:gd name="connsiteY6" fmla="*/ 3905 h 12001"/>
                    <a:gd name="connsiteX7" fmla="*/ 4667 w 11620"/>
                    <a:gd name="connsiteY7" fmla="*/ 0 h 12001"/>
                    <a:gd name="connsiteX8" fmla="*/ 4572 w 11620"/>
                    <a:gd name="connsiteY8" fmla="*/ 4667 h 12001"/>
                    <a:gd name="connsiteX9" fmla="*/ 0 w 11620"/>
                    <a:gd name="connsiteY9" fmla="*/ 5810 h 12001"/>
                    <a:gd name="connsiteX10" fmla="*/ 4381 w 11620"/>
                    <a:gd name="connsiteY10" fmla="*/ 7334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2001">
                      <a:moveTo>
                        <a:pt x="4381" y="7334"/>
                      </a:moveTo>
                      <a:lnTo>
                        <a:pt x="4096" y="12002"/>
                      </a:lnTo>
                      <a:lnTo>
                        <a:pt x="6953" y="8287"/>
                      </a:lnTo>
                      <a:lnTo>
                        <a:pt x="11239" y="10001"/>
                      </a:lnTo>
                      <a:lnTo>
                        <a:pt x="8572" y="6191"/>
                      </a:lnTo>
                      <a:lnTo>
                        <a:pt x="11621" y="2572"/>
                      </a:lnTo>
                      <a:lnTo>
                        <a:pt x="7144" y="3905"/>
                      </a:lnTo>
                      <a:lnTo>
                        <a:pt x="4667" y="0"/>
                      </a:lnTo>
                      <a:lnTo>
                        <a:pt x="4572" y="4667"/>
                      </a:lnTo>
                      <a:lnTo>
                        <a:pt x="0" y="5810"/>
                      </a:lnTo>
                      <a:lnTo>
                        <a:pt x="4381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9" name="Freeform: Shape 2288">
                  <a:extLst>
                    <a:ext uri="{FF2B5EF4-FFF2-40B4-BE49-F238E27FC236}">
                      <a16:creationId xmlns:a16="http://schemas.microsoft.com/office/drawing/2014/main" id="{918B8A25-8A9E-9614-613E-BF2EFF82418B}"/>
                    </a:ext>
                  </a:extLst>
                </p:cNvPr>
                <p:cNvSpPr/>
                <p:nvPr/>
              </p:nvSpPr>
              <p:spPr>
                <a:xfrm>
                  <a:off x="11520574" y="1803231"/>
                  <a:ext cx="12096" cy="11715"/>
                </a:xfrm>
                <a:custGeom>
                  <a:avLst/>
                  <a:gdLst>
                    <a:gd name="connsiteX0" fmla="*/ 3715 w 12096"/>
                    <a:gd name="connsiteY0" fmla="*/ 6953 h 11715"/>
                    <a:gd name="connsiteX1" fmla="*/ 2000 w 12096"/>
                    <a:gd name="connsiteY1" fmla="*/ 11335 h 11715"/>
                    <a:gd name="connsiteX2" fmla="*/ 5905 w 12096"/>
                    <a:gd name="connsiteY2" fmla="*/ 8668 h 11715"/>
                    <a:gd name="connsiteX3" fmla="*/ 9525 w 12096"/>
                    <a:gd name="connsiteY3" fmla="*/ 11716 h 11715"/>
                    <a:gd name="connsiteX4" fmla="*/ 8096 w 12096"/>
                    <a:gd name="connsiteY4" fmla="*/ 7144 h 11715"/>
                    <a:gd name="connsiteX5" fmla="*/ 12097 w 12096"/>
                    <a:gd name="connsiteY5" fmla="*/ 4667 h 11715"/>
                    <a:gd name="connsiteX6" fmla="*/ 7429 w 12096"/>
                    <a:gd name="connsiteY6" fmla="*/ 4572 h 11715"/>
                    <a:gd name="connsiteX7" fmla="*/ 6287 w 12096"/>
                    <a:gd name="connsiteY7" fmla="*/ 0 h 11715"/>
                    <a:gd name="connsiteX8" fmla="*/ 4763 w 12096"/>
                    <a:gd name="connsiteY8" fmla="*/ 4381 h 11715"/>
                    <a:gd name="connsiteX9" fmla="*/ 0 w 12096"/>
                    <a:gd name="connsiteY9" fmla="*/ 4096 h 11715"/>
                    <a:gd name="connsiteX10" fmla="*/ 3715 w 12096"/>
                    <a:gd name="connsiteY10" fmla="*/ 6953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715">
                      <a:moveTo>
                        <a:pt x="3715" y="6953"/>
                      </a:moveTo>
                      <a:lnTo>
                        <a:pt x="2000" y="11335"/>
                      </a:lnTo>
                      <a:lnTo>
                        <a:pt x="5905" y="8668"/>
                      </a:lnTo>
                      <a:lnTo>
                        <a:pt x="9525" y="11716"/>
                      </a:lnTo>
                      <a:lnTo>
                        <a:pt x="8096" y="7144"/>
                      </a:lnTo>
                      <a:lnTo>
                        <a:pt x="12097" y="4667"/>
                      </a:lnTo>
                      <a:lnTo>
                        <a:pt x="7429" y="4572"/>
                      </a:lnTo>
                      <a:lnTo>
                        <a:pt x="6287" y="0"/>
                      </a:lnTo>
                      <a:lnTo>
                        <a:pt x="4763" y="4381"/>
                      </a:lnTo>
                      <a:lnTo>
                        <a:pt x="0" y="4096"/>
                      </a:lnTo>
                      <a:lnTo>
                        <a:pt x="3715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0" name="Freeform: Shape 2289">
                  <a:extLst>
                    <a:ext uri="{FF2B5EF4-FFF2-40B4-BE49-F238E27FC236}">
                      <a16:creationId xmlns:a16="http://schemas.microsoft.com/office/drawing/2014/main" id="{3B6EEF63-C18C-3295-0709-41F8D2846410}"/>
                    </a:ext>
                  </a:extLst>
                </p:cNvPr>
                <p:cNvSpPr/>
                <p:nvPr/>
              </p:nvSpPr>
              <p:spPr>
                <a:xfrm>
                  <a:off x="11548292" y="1972681"/>
                  <a:ext cx="11810" cy="12287"/>
                </a:xfrm>
                <a:custGeom>
                  <a:avLst/>
                  <a:gdLst>
                    <a:gd name="connsiteX0" fmla="*/ 3048 w 11810"/>
                    <a:gd name="connsiteY0" fmla="*/ 5906 h 12287"/>
                    <a:gd name="connsiteX1" fmla="*/ 0 w 11810"/>
                    <a:gd name="connsiteY1" fmla="*/ 9620 h 12287"/>
                    <a:gd name="connsiteX2" fmla="*/ 4572 w 11810"/>
                    <a:gd name="connsiteY2" fmla="*/ 8192 h 12287"/>
                    <a:gd name="connsiteX3" fmla="*/ 7144 w 11810"/>
                    <a:gd name="connsiteY3" fmla="*/ 12287 h 12287"/>
                    <a:gd name="connsiteX4" fmla="*/ 7239 w 11810"/>
                    <a:gd name="connsiteY4" fmla="*/ 7525 h 12287"/>
                    <a:gd name="connsiteX5" fmla="*/ 11811 w 11810"/>
                    <a:gd name="connsiteY5" fmla="*/ 6382 h 12287"/>
                    <a:gd name="connsiteX6" fmla="*/ 7334 w 11810"/>
                    <a:gd name="connsiteY6" fmla="*/ 4763 h 12287"/>
                    <a:gd name="connsiteX7" fmla="*/ 7715 w 11810"/>
                    <a:gd name="connsiteY7" fmla="*/ 0 h 12287"/>
                    <a:gd name="connsiteX8" fmla="*/ 4763 w 11810"/>
                    <a:gd name="connsiteY8" fmla="*/ 3810 h 12287"/>
                    <a:gd name="connsiteX9" fmla="*/ 381 w 11810"/>
                    <a:gd name="connsiteY9" fmla="*/ 2000 h 12287"/>
                    <a:gd name="connsiteX10" fmla="*/ 3048 w 11810"/>
                    <a:gd name="connsiteY10" fmla="*/ 5906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2287">
                      <a:moveTo>
                        <a:pt x="3048" y="5906"/>
                      </a:moveTo>
                      <a:lnTo>
                        <a:pt x="0" y="9620"/>
                      </a:lnTo>
                      <a:lnTo>
                        <a:pt x="4572" y="8192"/>
                      </a:lnTo>
                      <a:lnTo>
                        <a:pt x="7144" y="12287"/>
                      </a:lnTo>
                      <a:lnTo>
                        <a:pt x="7239" y="7525"/>
                      </a:lnTo>
                      <a:lnTo>
                        <a:pt x="11811" y="6382"/>
                      </a:lnTo>
                      <a:lnTo>
                        <a:pt x="7334" y="4763"/>
                      </a:lnTo>
                      <a:lnTo>
                        <a:pt x="7715" y="0"/>
                      </a:lnTo>
                      <a:lnTo>
                        <a:pt x="4763" y="3810"/>
                      </a:lnTo>
                      <a:lnTo>
                        <a:pt x="381" y="2000"/>
                      </a:lnTo>
                      <a:lnTo>
                        <a:pt x="3048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1" name="Freeform: Shape 2290">
                  <a:extLst>
                    <a:ext uri="{FF2B5EF4-FFF2-40B4-BE49-F238E27FC236}">
                      <a16:creationId xmlns:a16="http://schemas.microsoft.com/office/drawing/2014/main" id="{DFD8DFC7-5195-10ED-19F7-5F4D6CD7618B}"/>
                    </a:ext>
                  </a:extLst>
                </p:cNvPr>
                <p:cNvSpPr/>
                <p:nvPr/>
              </p:nvSpPr>
              <p:spPr>
                <a:xfrm>
                  <a:off x="11496667" y="1865811"/>
                  <a:ext cx="12382" cy="12001"/>
                </a:xfrm>
                <a:custGeom>
                  <a:avLst/>
                  <a:gdLst>
                    <a:gd name="connsiteX0" fmla="*/ 4096 w 12382"/>
                    <a:gd name="connsiteY0" fmla="*/ 4667 h 12001"/>
                    <a:gd name="connsiteX1" fmla="*/ 0 w 12382"/>
                    <a:gd name="connsiteY1" fmla="*/ 7239 h 12001"/>
                    <a:gd name="connsiteX2" fmla="*/ 4763 w 12382"/>
                    <a:gd name="connsiteY2" fmla="*/ 7334 h 12001"/>
                    <a:gd name="connsiteX3" fmla="*/ 5905 w 12382"/>
                    <a:gd name="connsiteY3" fmla="*/ 12001 h 12001"/>
                    <a:gd name="connsiteX4" fmla="*/ 7525 w 12382"/>
                    <a:gd name="connsiteY4" fmla="*/ 7429 h 12001"/>
                    <a:gd name="connsiteX5" fmla="*/ 12382 w 12382"/>
                    <a:gd name="connsiteY5" fmla="*/ 7810 h 12001"/>
                    <a:gd name="connsiteX6" fmla="*/ 8477 w 12382"/>
                    <a:gd name="connsiteY6" fmla="*/ 4858 h 12001"/>
                    <a:gd name="connsiteX7" fmla="*/ 10287 w 12382"/>
                    <a:gd name="connsiteY7" fmla="*/ 381 h 12001"/>
                    <a:gd name="connsiteX8" fmla="*/ 6382 w 12382"/>
                    <a:gd name="connsiteY8" fmla="*/ 3143 h 12001"/>
                    <a:gd name="connsiteX9" fmla="*/ 2667 w 12382"/>
                    <a:gd name="connsiteY9" fmla="*/ 0 h 12001"/>
                    <a:gd name="connsiteX10" fmla="*/ 4096 w 12382"/>
                    <a:gd name="connsiteY10" fmla="*/ 4667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" h="12001">
                      <a:moveTo>
                        <a:pt x="4096" y="4667"/>
                      </a:moveTo>
                      <a:lnTo>
                        <a:pt x="0" y="7239"/>
                      </a:lnTo>
                      <a:lnTo>
                        <a:pt x="4763" y="7334"/>
                      </a:lnTo>
                      <a:lnTo>
                        <a:pt x="5905" y="12001"/>
                      </a:lnTo>
                      <a:lnTo>
                        <a:pt x="7525" y="7429"/>
                      </a:lnTo>
                      <a:lnTo>
                        <a:pt x="12382" y="7810"/>
                      </a:lnTo>
                      <a:lnTo>
                        <a:pt x="8477" y="4858"/>
                      </a:lnTo>
                      <a:lnTo>
                        <a:pt x="10287" y="381"/>
                      </a:lnTo>
                      <a:lnTo>
                        <a:pt x="6382" y="3143"/>
                      </a:lnTo>
                      <a:lnTo>
                        <a:pt x="2667" y="0"/>
                      </a:lnTo>
                      <a:lnTo>
                        <a:pt x="4096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2" name="Freeform: Shape 2291">
                  <a:extLst>
                    <a:ext uri="{FF2B5EF4-FFF2-40B4-BE49-F238E27FC236}">
                      <a16:creationId xmlns:a16="http://schemas.microsoft.com/office/drawing/2014/main" id="{6BFFC4DB-7818-B4D4-A907-74D2A35B1842}"/>
                    </a:ext>
                  </a:extLst>
                </p:cNvPr>
                <p:cNvSpPr/>
                <p:nvPr/>
              </p:nvSpPr>
              <p:spPr>
                <a:xfrm>
                  <a:off x="11454280" y="1933628"/>
                  <a:ext cx="12001" cy="12572"/>
                </a:xfrm>
                <a:custGeom>
                  <a:avLst/>
                  <a:gdLst>
                    <a:gd name="connsiteX0" fmla="*/ 4667 w 12001"/>
                    <a:gd name="connsiteY0" fmla="*/ 4858 h 12572"/>
                    <a:gd name="connsiteX1" fmla="*/ 0 w 12001"/>
                    <a:gd name="connsiteY1" fmla="*/ 6096 h 12572"/>
                    <a:gd name="connsiteX2" fmla="*/ 4572 w 12001"/>
                    <a:gd name="connsiteY2" fmla="*/ 7715 h 12572"/>
                    <a:gd name="connsiteX3" fmla="*/ 4191 w 12001"/>
                    <a:gd name="connsiteY3" fmla="*/ 12573 h 12572"/>
                    <a:gd name="connsiteX4" fmla="*/ 7144 w 12001"/>
                    <a:gd name="connsiteY4" fmla="*/ 8668 h 12572"/>
                    <a:gd name="connsiteX5" fmla="*/ 11716 w 12001"/>
                    <a:gd name="connsiteY5" fmla="*/ 10477 h 12572"/>
                    <a:gd name="connsiteX6" fmla="*/ 8858 w 12001"/>
                    <a:gd name="connsiteY6" fmla="*/ 6477 h 12572"/>
                    <a:gd name="connsiteX7" fmla="*/ 12002 w 12001"/>
                    <a:gd name="connsiteY7" fmla="*/ 2762 h 12572"/>
                    <a:gd name="connsiteX8" fmla="*/ 7334 w 12001"/>
                    <a:gd name="connsiteY8" fmla="*/ 4191 h 12572"/>
                    <a:gd name="connsiteX9" fmla="*/ 4763 w 12001"/>
                    <a:gd name="connsiteY9" fmla="*/ 0 h 12572"/>
                    <a:gd name="connsiteX10" fmla="*/ 4667 w 12001"/>
                    <a:gd name="connsiteY10" fmla="*/ 4858 h 12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572">
                      <a:moveTo>
                        <a:pt x="4667" y="4858"/>
                      </a:moveTo>
                      <a:lnTo>
                        <a:pt x="0" y="6096"/>
                      </a:lnTo>
                      <a:lnTo>
                        <a:pt x="4572" y="7715"/>
                      </a:lnTo>
                      <a:lnTo>
                        <a:pt x="4191" y="12573"/>
                      </a:lnTo>
                      <a:lnTo>
                        <a:pt x="7144" y="8668"/>
                      </a:lnTo>
                      <a:lnTo>
                        <a:pt x="11716" y="10477"/>
                      </a:lnTo>
                      <a:lnTo>
                        <a:pt x="8858" y="6477"/>
                      </a:lnTo>
                      <a:lnTo>
                        <a:pt x="12002" y="2762"/>
                      </a:lnTo>
                      <a:lnTo>
                        <a:pt x="7334" y="4191"/>
                      </a:lnTo>
                      <a:lnTo>
                        <a:pt x="4763" y="0"/>
                      </a:lnTo>
                      <a:lnTo>
                        <a:pt x="466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3" name="Freeform: Shape 2292">
                  <a:extLst>
                    <a:ext uri="{FF2B5EF4-FFF2-40B4-BE49-F238E27FC236}">
                      <a16:creationId xmlns:a16="http://schemas.microsoft.com/office/drawing/2014/main" id="{303F075D-0356-53A1-C223-2C1BCE7A1F9C}"/>
                    </a:ext>
                  </a:extLst>
                </p:cNvPr>
                <p:cNvSpPr/>
                <p:nvPr/>
              </p:nvSpPr>
              <p:spPr>
                <a:xfrm>
                  <a:off x="11426086" y="1915722"/>
                  <a:ext cx="12572" cy="12191"/>
                </a:xfrm>
                <a:custGeom>
                  <a:avLst/>
                  <a:gdLst>
                    <a:gd name="connsiteX0" fmla="*/ 4858 w 12572"/>
                    <a:gd name="connsiteY0" fmla="*/ 4667 h 12191"/>
                    <a:gd name="connsiteX1" fmla="*/ 0 w 12572"/>
                    <a:gd name="connsiteY1" fmla="*/ 4286 h 12191"/>
                    <a:gd name="connsiteX2" fmla="*/ 3905 w 12572"/>
                    <a:gd name="connsiteY2" fmla="*/ 7239 h 12191"/>
                    <a:gd name="connsiteX3" fmla="*/ 2000 w 12572"/>
                    <a:gd name="connsiteY3" fmla="*/ 11811 h 12191"/>
                    <a:gd name="connsiteX4" fmla="*/ 6096 w 12572"/>
                    <a:gd name="connsiteY4" fmla="*/ 9049 h 12191"/>
                    <a:gd name="connsiteX5" fmla="*/ 9811 w 12572"/>
                    <a:gd name="connsiteY5" fmla="*/ 12192 h 12191"/>
                    <a:gd name="connsiteX6" fmla="*/ 8382 w 12572"/>
                    <a:gd name="connsiteY6" fmla="*/ 7525 h 12191"/>
                    <a:gd name="connsiteX7" fmla="*/ 12573 w 12572"/>
                    <a:gd name="connsiteY7" fmla="*/ 4858 h 12191"/>
                    <a:gd name="connsiteX8" fmla="*/ 7715 w 12572"/>
                    <a:gd name="connsiteY8" fmla="*/ 4763 h 12191"/>
                    <a:gd name="connsiteX9" fmla="*/ 6477 w 12572"/>
                    <a:gd name="connsiteY9" fmla="*/ 0 h 12191"/>
                    <a:gd name="connsiteX10" fmla="*/ 4858 w 12572"/>
                    <a:gd name="connsiteY10" fmla="*/ 4667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2" h="12191">
                      <a:moveTo>
                        <a:pt x="4858" y="4667"/>
                      </a:moveTo>
                      <a:lnTo>
                        <a:pt x="0" y="4286"/>
                      </a:lnTo>
                      <a:lnTo>
                        <a:pt x="3905" y="7239"/>
                      </a:lnTo>
                      <a:lnTo>
                        <a:pt x="2000" y="11811"/>
                      </a:lnTo>
                      <a:lnTo>
                        <a:pt x="6096" y="9049"/>
                      </a:lnTo>
                      <a:lnTo>
                        <a:pt x="9811" y="12192"/>
                      </a:lnTo>
                      <a:lnTo>
                        <a:pt x="8382" y="7525"/>
                      </a:lnTo>
                      <a:lnTo>
                        <a:pt x="12573" y="4858"/>
                      </a:lnTo>
                      <a:lnTo>
                        <a:pt x="7715" y="4763"/>
                      </a:lnTo>
                      <a:lnTo>
                        <a:pt x="6477" y="0"/>
                      </a:lnTo>
                      <a:lnTo>
                        <a:pt x="4858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4" name="Freeform: Shape 2293">
                  <a:extLst>
                    <a:ext uri="{FF2B5EF4-FFF2-40B4-BE49-F238E27FC236}">
                      <a16:creationId xmlns:a16="http://schemas.microsoft.com/office/drawing/2014/main" id="{473CF645-D575-A696-5DB6-46FBCDE7EAD5}"/>
                    </a:ext>
                  </a:extLst>
                </p:cNvPr>
                <p:cNvSpPr/>
                <p:nvPr/>
              </p:nvSpPr>
              <p:spPr>
                <a:xfrm>
                  <a:off x="11356554" y="1555391"/>
                  <a:ext cx="12287" cy="12668"/>
                </a:xfrm>
                <a:custGeom>
                  <a:avLst/>
                  <a:gdLst>
                    <a:gd name="connsiteX0" fmla="*/ 4953 w 12287"/>
                    <a:gd name="connsiteY0" fmla="*/ 3905 h 12668"/>
                    <a:gd name="connsiteX1" fmla="*/ 381 w 12287"/>
                    <a:gd name="connsiteY1" fmla="*/ 2000 h 12668"/>
                    <a:gd name="connsiteX2" fmla="*/ 3238 w 12287"/>
                    <a:gd name="connsiteY2" fmla="*/ 6096 h 12668"/>
                    <a:gd name="connsiteX3" fmla="*/ 0 w 12287"/>
                    <a:gd name="connsiteY3" fmla="*/ 9906 h 12668"/>
                    <a:gd name="connsiteX4" fmla="*/ 4763 w 12287"/>
                    <a:gd name="connsiteY4" fmla="*/ 8477 h 12668"/>
                    <a:gd name="connsiteX5" fmla="*/ 7429 w 12287"/>
                    <a:gd name="connsiteY5" fmla="*/ 12668 h 12668"/>
                    <a:gd name="connsiteX6" fmla="*/ 7525 w 12287"/>
                    <a:gd name="connsiteY6" fmla="*/ 7715 h 12668"/>
                    <a:gd name="connsiteX7" fmla="*/ 12287 w 12287"/>
                    <a:gd name="connsiteY7" fmla="*/ 6572 h 12668"/>
                    <a:gd name="connsiteX8" fmla="*/ 7620 w 12287"/>
                    <a:gd name="connsiteY8" fmla="*/ 4953 h 12668"/>
                    <a:gd name="connsiteX9" fmla="*/ 8001 w 12287"/>
                    <a:gd name="connsiteY9" fmla="*/ 0 h 12668"/>
                    <a:gd name="connsiteX10" fmla="*/ 4953 w 12287"/>
                    <a:gd name="connsiteY10" fmla="*/ 390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2668">
                      <a:moveTo>
                        <a:pt x="4953" y="3905"/>
                      </a:moveTo>
                      <a:lnTo>
                        <a:pt x="381" y="2000"/>
                      </a:lnTo>
                      <a:lnTo>
                        <a:pt x="3238" y="6096"/>
                      </a:lnTo>
                      <a:lnTo>
                        <a:pt x="0" y="9906"/>
                      </a:lnTo>
                      <a:lnTo>
                        <a:pt x="4763" y="8477"/>
                      </a:lnTo>
                      <a:lnTo>
                        <a:pt x="7429" y="12668"/>
                      </a:lnTo>
                      <a:lnTo>
                        <a:pt x="7525" y="7715"/>
                      </a:lnTo>
                      <a:lnTo>
                        <a:pt x="12287" y="6572"/>
                      </a:lnTo>
                      <a:lnTo>
                        <a:pt x="7620" y="4953"/>
                      </a:lnTo>
                      <a:lnTo>
                        <a:pt x="8001" y="0"/>
                      </a:lnTo>
                      <a:lnTo>
                        <a:pt x="4953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5" name="Freeform: Shape 2294">
                  <a:extLst>
                    <a:ext uri="{FF2B5EF4-FFF2-40B4-BE49-F238E27FC236}">
                      <a16:creationId xmlns:a16="http://schemas.microsoft.com/office/drawing/2014/main" id="{82F28E6A-F723-BA0F-9917-577E990E38D3}"/>
                    </a:ext>
                  </a:extLst>
                </p:cNvPr>
                <p:cNvSpPr/>
                <p:nvPr/>
              </p:nvSpPr>
              <p:spPr>
                <a:xfrm>
                  <a:off x="11354744" y="1973634"/>
                  <a:ext cx="12573" cy="12954"/>
                </a:xfrm>
                <a:custGeom>
                  <a:avLst/>
                  <a:gdLst>
                    <a:gd name="connsiteX0" fmla="*/ 7715 w 12573"/>
                    <a:gd name="connsiteY0" fmla="*/ 4286 h 12954"/>
                    <a:gd name="connsiteX1" fmla="*/ 5048 w 12573"/>
                    <a:gd name="connsiteY1" fmla="*/ 0 h 12954"/>
                    <a:gd name="connsiteX2" fmla="*/ 4953 w 12573"/>
                    <a:gd name="connsiteY2" fmla="*/ 5048 h 12954"/>
                    <a:gd name="connsiteX3" fmla="*/ 0 w 12573"/>
                    <a:gd name="connsiteY3" fmla="*/ 6191 h 12954"/>
                    <a:gd name="connsiteX4" fmla="*/ 4763 w 12573"/>
                    <a:gd name="connsiteY4" fmla="*/ 7906 h 12954"/>
                    <a:gd name="connsiteX5" fmla="*/ 4477 w 12573"/>
                    <a:gd name="connsiteY5" fmla="*/ 12954 h 12954"/>
                    <a:gd name="connsiteX6" fmla="*/ 7525 w 12573"/>
                    <a:gd name="connsiteY6" fmla="*/ 8953 h 12954"/>
                    <a:gd name="connsiteX7" fmla="*/ 12192 w 12573"/>
                    <a:gd name="connsiteY7" fmla="*/ 10858 h 12954"/>
                    <a:gd name="connsiteX8" fmla="*/ 9335 w 12573"/>
                    <a:gd name="connsiteY8" fmla="*/ 6667 h 12954"/>
                    <a:gd name="connsiteX9" fmla="*/ 12573 w 12573"/>
                    <a:gd name="connsiteY9" fmla="*/ 2762 h 12954"/>
                    <a:gd name="connsiteX10" fmla="*/ 7715 w 12573"/>
                    <a:gd name="connsiteY10" fmla="*/ 4286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3" h="12954">
                      <a:moveTo>
                        <a:pt x="7715" y="4286"/>
                      </a:moveTo>
                      <a:lnTo>
                        <a:pt x="5048" y="0"/>
                      </a:lnTo>
                      <a:lnTo>
                        <a:pt x="4953" y="5048"/>
                      </a:lnTo>
                      <a:lnTo>
                        <a:pt x="0" y="6191"/>
                      </a:lnTo>
                      <a:lnTo>
                        <a:pt x="4763" y="7906"/>
                      </a:lnTo>
                      <a:lnTo>
                        <a:pt x="4477" y="12954"/>
                      </a:lnTo>
                      <a:lnTo>
                        <a:pt x="7525" y="8953"/>
                      </a:lnTo>
                      <a:lnTo>
                        <a:pt x="12192" y="10858"/>
                      </a:lnTo>
                      <a:lnTo>
                        <a:pt x="9335" y="6667"/>
                      </a:lnTo>
                      <a:lnTo>
                        <a:pt x="12573" y="2762"/>
                      </a:lnTo>
                      <a:lnTo>
                        <a:pt x="7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6" name="Freeform: Shape 2295">
                  <a:extLst>
                    <a:ext uri="{FF2B5EF4-FFF2-40B4-BE49-F238E27FC236}">
                      <a16:creationId xmlns:a16="http://schemas.microsoft.com/office/drawing/2014/main" id="{3985A00C-5D6E-1056-33EC-308F0F0C932B}"/>
                    </a:ext>
                  </a:extLst>
                </p:cNvPr>
                <p:cNvSpPr/>
                <p:nvPr/>
              </p:nvSpPr>
              <p:spPr>
                <a:xfrm>
                  <a:off x="11272924" y="1505861"/>
                  <a:ext cx="13144" cy="12668"/>
                </a:xfrm>
                <a:custGeom>
                  <a:avLst/>
                  <a:gdLst>
                    <a:gd name="connsiteX0" fmla="*/ 8001 w 13144"/>
                    <a:gd name="connsiteY0" fmla="*/ 4953 h 12668"/>
                    <a:gd name="connsiteX1" fmla="*/ 6763 w 13144"/>
                    <a:gd name="connsiteY1" fmla="*/ 0 h 12668"/>
                    <a:gd name="connsiteX2" fmla="*/ 5144 w 13144"/>
                    <a:gd name="connsiteY2" fmla="*/ 4858 h 12668"/>
                    <a:gd name="connsiteX3" fmla="*/ 0 w 13144"/>
                    <a:gd name="connsiteY3" fmla="*/ 4477 h 12668"/>
                    <a:gd name="connsiteX4" fmla="*/ 4096 w 13144"/>
                    <a:gd name="connsiteY4" fmla="*/ 7525 h 12668"/>
                    <a:gd name="connsiteX5" fmla="*/ 2096 w 13144"/>
                    <a:gd name="connsiteY5" fmla="*/ 12287 h 12668"/>
                    <a:gd name="connsiteX6" fmla="*/ 6382 w 13144"/>
                    <a:gd name="connsiteY6" fmla="*/ 9430 h 12668"/>
                    <a:gd name="connsiteX7" fmla="*/ 10287 w 13144"/>
                    <a:gd name="connsiteY7" fmla="*/ 12668 h 12668"/>
                    <a:gd name="connsiteX8" fmla="*/ 8763 w 13144"/>
                    <a:gd name="connsiteY8" fmla="*/ 7810 h 12668"/>
                    <a:gd name="connsiteX9" fmla="*/ 13145 w 13144"/>
                    <a:gd name="connsiteY9" fmla="*/ 5048 h 12668"/>
                    <a:gd name="connsiteX10" fmla="*/ 8001 w 13144"/>
                    <a:gd name="connsiteY10" fmla="*/ 4953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2668">
                      <a:moveTo>
                        <a:pt x="8001" y="4953"/>
                      </a:moveTo>
                      <a:lnTo>
                        <a:pt x="6763" y="0"/>
                      </a:lnTo>
                      <a:lnTo>
                        <a:pt x="5144" y="4858"/>
                      </a:lnTo>
                      <a:lnTo>
                        <a:pt x="0" y="4477"/>
                      </a:lnTo>
                      <a:lnTo>
                        <a:pt x="4096" y="7525"/>
                      </a:lnTo>
                      <a:lnTo>
                        <a:pt x="2096" y="12287"/>
                      </a:lnTo>
                      <a:lnTo>
                        <a:pt x="6382" y="9430"/>
                      </a:lnTo>
                      <a:lnTo>
                        <a:pt x="10287" y="12668"/>
                      </a:lnTo>
                      <a:lnTo>
                        <a:pt x="8763" y="7810"/>
                      </a:lnTo>
                      <a:lnTo>
                        <a:pt x="13145" y="5048"/>
                      </a:lnTo>
                      <a:lnTo>
                        <a:pt x="8001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7" name="Freeform: Shape 2296">
                  <a:extLst>
                    <a:ext uri="{FF2B5EF4-FFF2-40B4-BE49-F238E27FC236}">
                      <a16:creationId xmlns:a16="http://schemas.microsoft.com/office/drawing/2014/main" id="{54DEB6C5-E1EE-3F04-5D8C-AF4A4B104709}"/>
                    </a:ext>
                  </a:extLst>
                </p:cNvPr>
                <p:cNvSpPr/>
                <p:nvPr/>
              </p:nvSpPr>
              <p:spPr>
                <a:xfrm>
                  <a:off x="11318835" y="2108888"/>
                  <a:ext cx="12858" cy="13239"/>
                </a:xfrm>
                <a:custGeom>
                  <a:avLst/>
                  <a:gdLst>
                    <a:gd name="connsiteX0" fmla="*/ 7906 w 12858"/>
                    <a:gd name="connsiteY0" fmla="*/ 5144 h 13239"/>
                    <a:gd name="connsiteX1" fmla="*/ 8287 w 12858"/>
                    <a:gd name="connsiteY1" fmla="*/ 0 h 13239"/>
                    <a:gd name="connsiteX2" fmla="*/ 5144 w 12858"/>
                    <a:gd name="connsiteY2" fmla="*/ 4096 h 13239"/>
                    <a:gd name="connsiteX3" fmla="*/ 381 w 12858"/>
                    <a:gd name="connsiteY3" fmla="*/ 2191 h 13239"/>
                    <a:gd name="connsiteX4" fmla="*/ 3334 w 12858"/>
                    <a:gd name="connsiteY4" fmla="*/ 6382 h 13239"/>
                    <a:gd name="connsiteX5" fmla="*/ 0 w 12858"/>
                    <a:gd name="connsiteY5" fmla="*/ 10382 h 13239"/>
                    <a:gd name="connsiteX6" fmla="*/ 4953 w 12858"/>
                    <a:gd name="connsiteY6" fmla="*/ 8858 h 13239"/>
                    <a:gd name="connsiteX7" fmla="*/ 7715 w 12858"/>
                    <a:gd name="connsiteY7" fmla="*/ 13240 h 13239"/>
                    <a:gd name="connsiteX8" fmla="*/ 7811 w 12858"/>
                    <a:gd name="connsiteY8" fmla="*/ 8096 h 13239"/>
                    <a:gd name="connsiteX9" fmla="*/ 12859 w 12858"/>
                    <a:gd name="connsiteY9" fmla="*/ 6858 h 13239"/>
                    <a:gd name="connsiteX10" fmla="*/ 7906 w 12858"/>
                    <a:gd name="connsiteY10" fmla="*/ 5144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858" h="13239">
                      <a:moveTo>
                        <a:pt x="7906" y="5144"/>
                      </a:moveTo>
                      <a:lnTo>
                        <a:pt x="8287" y="0"/>
                      </a:lnTo>
                      <a:lnTo>
                        <a:pt x="5144" y="4096"/>
                      </a:lnTo>
                      <a:lnTo>
                        <a:pt x="381" y="2191"/>
                      </a:lnTo>
                      <a:lnTo>
                        <a:pt x="3334" y="6382"/>
                      </a:lnTo>
                      <a:lnTo>
                        <a:pt x="0" y="10382"/>
                      </a:lnTo>
                      <a:lnTo>
                        <a:pt x="4953" y="8858"/>
                      </a:lnTo>
                      <a:lnTo>
                        <a:pt x="7715" y="13240"/>
                      </a:lnTo>
                      <a:lnTo>
                        <a:pt x="7811" y="8096"/>
                      </a:lnTo>
                      <a:lnTo>
                        <a:pt x="12859" y="6858"/>
                      </a:lnTo>
                      <a:lnTo>
                        <a:pt x="7906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8" name="Freeform: Shape 2297">
                  <a:extLst>
                    <a:ext uri="{FF2B5EF4-FFF2-40B4-BE49-F238E27FC236}">
                      <a16:creationId xmlns:a16="http://schemas.microsoft.com/office/drawing/2014/main" id="{7FFA467A-8AF9-665B-9C28-EA4EFE937E73}"/>
                    </a:ext>
                  </a:extLst>
                </p:cNvPr>
                <p:cNvSpPr/>
                <p:nvPr/>
              </p:nvSpPr>
              <p:spPr>
                <a:xfrm>
                  <a:off x="11289307" y="1761702"/>
                  <a:ext cx="13430" cy="12954"/>
                </a:xfrm>
                <a:custGeom>
                  <a:avLst/>
                  <a:gdLst>
                    <a:gd name="connsiteX0" fmla="*/ 9239 w 13430"/>
                    <a:gd name="connsiteY0" fmla="*/ 5239 h 12954"/>
                    <a:gd name="connsiteX1" fmla="*/ 11239 w 13430"/>
                    <a:gd name="connsiteY1" fmla="*/ 381 h 12954"/>
                    <a:gd name="connsiteX2" fmla="*/ 6953 w 13430"/>
                    <a:gd name="connsiteY2" fmla="*/ 3429 h 12954"/>
                    <a:gd name="connsiteX3" fmla="*/ 2953 w 13430"/>
                    <a:gd name="connsiteY3" fmla="*/ 0 h 12954"/>
                    <a:gd name="connsiteX4" fmla="*/ 4477 w 13430"/>
                    <a:gd name="connsiteY4" fmla="*/ 5048 h 12954"/>
                    <a:gd name="connsiteX5" fmla="*/ 0 w 13430"/>
                    <a:gd name="connsiteY5" fmla="*/ 7810 h 12954"/>
                    <a:gd name="connsiteX6" fmla="*/ 5239 w 13430"/>
                    <a:gd name="connsiteY6" fmla="*/ 7906 h 12954"/>
                    <a:gd name="connsiteX7" fmla="*/ 6477 w 13430"/>
                    <a:gd name="connsiteY7" fmla="*/ 12954 h 12954"/>
                    <a:gd name="connsiteX8" fmla="*/ 8192 w 13430"/>
                    <a:gd name="connsiteY8" fmla="*/ 8096 h 12954"/>
                    <a:gd name="connsiteX9" fmla="*/ 13430 w 13430"/>
                    <a:gd name="connsiteY9" fmla="*/ 8477 h 12954"/>
                    <a:gd name="connsiteX10" fmla="*/ 9239 w 13430"/>
                    <a:gd name="connsiteY10" fmla="*/ 5239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430" h="12954">
                      <a:moveTo>
                        <a:pt x="9239" y="5239"/>
                      </a:moveTo>
                      <a:lnTo>
                        <a:pt x="11239" y="381"/>
                      </a:lnTo>
                      <a:lnTo>
                        <a:pt x="6953" y="3429"/>
                      </a:lnTo>
                      <a:lnTo>
                        <a:pt x="2953" y="0"/>
                      </a:lnTo>
                      <a:lnTo>
                        <a:pt x="4477" y="5048"/>
                      </a:lnTo>
                      <a:lnTo>
                        <a:pt x="0" y="7810"/>
                      </a:lnTo>
                      <a:lnTo>
                        <a:pt x="5239" y="7906"/>
                      </a:lnTo>
                      <a:lnTo>
                        <a:pt x="6477" y="12954"/>
                      </a:lnTo>
                      <a:lnTo>
                        <a:pt x="8192" y="8096"/>
                      </a:lnTo>
                      <a:lnTo>
                        <a:pt x="13430" y="8477"/>
                      </a:lnTo>
                      <a:lnTo>
                        <a:pt x="9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9" name="Freeform: Shape 2298">
                  <a:extLst>
                    <a:ext uri="{FF2B5EF4-FFF2-40B4-BE49-F238E27FC236}">
                      <a16:creationId xmlns:a16="http://schemas.microsoft.com/office/drawing/2014/main" id="{22C34A3A-D6EF-CDEA-66E0-E01048AAE057}"/>
                    </a:ext>
                  </a:extLst>
                </p:cNvPr>
                <p:cNvSpPr/>
                <p:nvPr/>
              </p:nvSpPr>
              <p:spPr>
                <a:xfrm>
                  <a:off x="11223870" y="1748558"/>
                  <a:ext cx="13144" cy="13525"/>
                </a:xfrm>
                <a:custGeom>
                  <a:avLst/>
                  <a:gdLst>
                    <a:gd name="connsiteX0" fmla="*/ 9715 w 13144"/>
                    <a:gd name="connsiteY0" fmla="*/ 6953 h 13525"/>
                    <a:gd name="connsiteX1" fmla="*/ 13145 w 13144"/>
                    <a:gd name="connsiteY1" fmla="*/ 2953 h 13525"/>
                    <a:gd name="connsiteX2" fmla="*/ 8096 w 13144"/>
                    <a:gd name="connsiteY2" fmla="*/ 4477 h 13525"/>
                    <a:gd name="connsiteX3" fmla="*/ 5239 w 13144"/>
                    <a:gd name="connsiteY3" fmla="*/ 0 h 13525"/>
                    <a:gd name="connsiteX4" fmla="*/ 5144 w 13144"/>
                    <a:gd name="connsiteY4" fmla="*/ 5239 h 13525"/>
                    <a:gd name="connsiteX5" fmla="*/ 0 w 13144"/>
                    <a:gd name="connsiteY5" fmla="*/ 6572 h 13525"/>
                    <a:gd name="connsiteX6" fmla="*/ 5048 w 13144"/>
                    <a:gd name="connsiteY6" fmla="*/ 8287 h 13525"/>
                    <a:gd name="connsiteX7" fmla="*/ 4667 w 13144"/>
                    <a:gd name="connsiteY7" fmla="*/ 13525 h 13525"/>
                    <a:gd name="connsiteX8" fmla="*/ 7811 w 13144"/>
                    <a:gd name="connsiteY8" fmla="*/ 9334 h 13525"/>
                    <a:gd name="connsiteX9" fmla="*/ 12668 w 13144"/>
                    <a:gd name="connsiteY9" fmla="*/ 11335 h 13525"/>
                    <a:gd name="connsiteX10" fmla="*/ 9715 w 13144"/>
                    <a:gd name="connsiteY10" fmla="*/ 6953 h 1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3525">
                      <a:moveTo>
                        <a:pt x="9715" y="6953"/>
                      </a:moveTo>
                      <a:lnTo>
                        <a:pt x="13145" y="2953"/>
                      </a:lnTo>
                      <a:lnTo>
                        <a:pt x="8096" y="4477"/>
                      </a:lnTo>
                      <a:lnTo>
                        <a:pt x="5239" y="0"/>
                      </a:lnTo>
                      <a:lnTo>
                        <a:pt x="5144" y="5239"/>
                      </a:lnTo>
                      <a:lnTo>
                        <a:pt x="0" y="6572"/>
                      </a:lnTo>
                      <a:lnTo>
                        <a:pt x="5048" y="8287"/>
                      </a:lnTo>
                      <a:lnTo>
                        <a:pt x="4667" y="13525"/>
                      </a:lnTo>
                      <a:lnTo>
                        <a:pt x="7811" y="9334"/>
                      </a:lnTo>
                      <a:lnTo>
                        <a:pt x="12668" y="11335"/>
                      </a:lnTo>
                      <a:lnTo>
                        <a:pt x="9715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0" name="Freeform: Shape 2299">
                  <a:extLst>
                    <a:ext uri="{FF2B5EF4-FFF2-40B4-BE49-F238E27FC236}">
                      <a16:creationId xmlns:a16="http://schemas.microsoft.com/office/drawing/2014/main" id="{803267E4-506A-D4DA-5BEA-CCA1F01FD697}"/>
                    </a:ext>
                  </a:extLst>
                </p:cNvPr>
                <p:cNvSpPr/>
                <p:nvPr/>
              </p:nvSpPr>
              <p:spPr>
                <a:xfrm>
                  <a:off x="11151671" y="1575584"/>
                  <a:ext cx="13334" cy="13811"/>
                </a:xfrm>
                <a:custGeom>
                  <a:avLst/>
                  <a:gdLst>
                    <a:gd name="connsiteX0" fmla="*/ 8096 w 13334"/>
                    <a:gd name="connsiteY0" fmla="*/ 8382 h 13811"/>
                    <a:gd name="connsiteX1" fmla="*/ 13335 w 13334"/>
                    <a:gd name="connsiteY1" fmla="*/ 7144 h 13811"/>
                    <a:gd name="connsiteX2" fmla="*/ 8287 w 13334"/>
                    <a:gd name="connsiteY2" fmla="*/ 5334 h 13811"/>
                    <a:gd name="connsiteX3" fmla="*/ 8668 w 13334"/>
                    <a:gd name="connsiteY3" fmla="*/ 0 h 13811"/>
                    <a:gd name="connsiteX4" fmla="*/ 5429 w 13334"/>
                    <a:gd name="connsiteY4" fmla="*/ 4286 h 13811"/>
                    <a:gd name="connsiteX5" fmla="*/ 381 w 13334"/>
                    <a:gd name="connsiteY5" fmla="*/ 2191 h 13811"/>
                    <a:gd name="connsiteX6" fmla="*/ 3524 w 13334"/>
                    <a:gd name="connsiteY6" fmla="*/ 6667 h 13811"/>
                    <a:gd name="connsiteX7" fmla="*/ 0 w 13334"/>
                    <a:gd name="connsiteY7" fmla="*/ 10763 h 13811"/>
                    <a:gd name="connsiteX8" fmla="*/ 5143 w 13334"/>
                    <a:gd name="connsiteY8" fmla="*/ 9239 h 13811"/>
                    <a:gd name="connsiteX9" fmla="*/ 8001 w 13334"/>
                    <a:gd name="connsiteY9" fmla="*/ 13811 h 13811"/>
                    <a:gd name="connsiteX10" fmla="*/ 8096 w 13334"/>
                    <a:gd name="connsiteY10" fmla="*/ 8382 h 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3811">
                      <a:moveTo>
                        <a:pt x="8096" y="8382"/>
                      </a:moveTo>
                      <a:lnTo>
                        <a:pt x="13335" y="7144"/>
                      </a:lnTo>
                      <a:lnTo>
                        <a:pt x="8287" y="5334"/>
                      </a:lnTo>
                      <a:lnTo>
                        <a:pt x="8668" y="0"/>
                      </a:lnTo>
                      <a:lnTo>
                        <a:pt x="5429" y="4286"/>
                      </a:lnTo>
                      <a:lnTo>
                        <a:pt x="381" y="2191"/>
                      </a:lnTo>
                      <a:lnTo>
                        <a:pt x="3524" y="6667"/>
                      </a:lnTo>
                      <a:lnTo>
                        <a:pt x="0" y="10763"/>
                      </a:lnTo>
                      <a:lnTo>
                        <a:pt x="5143" y="9239"/>
                      </a:lnTo>
                      <a:lnTo>
                        <a:pt x="8001" y="13811"/>
                      </a:lnTo>
                      <a:lnTo>
                        <a:pt x="8096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1" name="Freeform: Shape 2300">
                  <a:extLst>
                    <a:ext uri="{FF2B5EF4-FFF2-40B4-BE49-F238E27FC236}">
                      <a16:creationId xmlns:a16="http://schemas.microsoft.com/office/drawing/2014/main" id="{6855B20F-55C7-A490-C48A-6F9A23606319}"/>
                    </a:ext>
                  </a:extLst>
                </p:cNvPr>
                <p:cNvSpPr/>
                <p:nvPr/>
              </p:nvSpPr>
              <p:spPr>
                <a:xfrm>
                  <a:off x="11137955" y="1684740"/>
                  <a:ext cx="14001" cy="13525"/>
                </a:xfrm>
                <a:custGeom>
                  <a:avLst/>
                  <a:gdLst>
                    <a:gd name="connsiteX0" fmla="*/ 8572 w 14001"/>
                    <a:gd name="connsiteY0" fmla="*/ 8382 h 13525"/>
                    <a:gd name="connsiteX1" fmla="*/ 14002 w 14001"/>
                    <a:gd name="connsiteY1" fmla="*/ 8763 h 13525"/>
                    <a:gd name="connsiteX2" fmla="*/ 9620 w 14001"/>
                    <a:gd name="connsiteY2" fmla="*/ 5429 h 13525"/>
                    <a:gd name="connsiteX3" fmla="*/ 11716 w 14001"/>
                    <a:gd name="connsiteY3" fmla="*/ 476 h 13525"/>
                    <a:gd name="connsiteX4" fmla="*/ 7239 w 14001"/>
                    <a:gd name="connsiteY4" fmla="*/ 3524 h 13525"/>
                    <a:gd name="connsiteX5" fmla="*/ 3048 w 14001"/>
                    <a:gd name="connsiteY5" fmla="*/ 0 h 13525"/>
                    <a:gd name="connsiteX6" fmla="*/ 4667 w 14001"/>
                    <a:gd name="connsiteY6" fmla="*/ 5239 h 13525"/>
                    <a:gd name="connsiteX7" fmla="*/ 0 w 14001"/>
                    <a:gd name="connsiteY7" fmla="*/ 8096 h 13525"/>
                    <a:gd name="connsiteX8" fmla="*/ 5429 w 14001"/>
                    <a:gd name="connsiteY8" fmla="*/ 8192 h 13525"/>
                    <a:gd name="connsiteX9" fmla="*/ 6763 w 14001"/>
                    <a:gd name="connsiteY9" fmla="*/ 13525 h 13525"/>
                    <a:gd name="connsiteX10" fmla="*/ 8572 w 14001"/>
                    <a:gd name="connsiteY10" fmla="*/ 8382 h 1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01" h="13525">
                      <a:moveTo>
                        <a:pt x="8572" y="8382"/>
                      </a:moveTo>
                      <a:lnTo>
                        <a:pt x="14002" y="8763"/>
                      </a:lnTo>
                      <a:lnTo>
                        <a:pt x="9620" y="5429"/>
                      </a:lnTo>
                      <a:lnTo>
                        <a:pt x="11716" y="476"/>
                      </a:lnTo>
                      <a:lnTo>
                        <a:pt x="7239" y="3524"/>
                      </a:lnTo>
                      <a:lnTo>
                        <a:pt x="3048" y="0"/>
                      </a:lnTo>
                      <a:lnTo>
                        <a:pt x="4667" y="5239"/>
                      </a:lnTo>
                      <a:lnTo>
                        <a:pt x="0" y="8096"/>
                      </a:lnTo>
                      <a:lnTo>
                        <a:pt x="5429" y="8192"/>
                      </a:lnTo>
                      <a:lnTo>
                        <a:pt x="6763" y="13525"/>
                      </a:lnTo>
                      <a:lnTo>
                        <a:pt x="8572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2" name="Freeform: Shape 2301">
                  <a:extLst>
                    <a:ext uri="{FF2B5EF4-FFF2-40B4-BE49-F238E27FC236}">
                      <a16:creationId xmlns:a16="http://schemas.microsoft.com/office/drawing/2014/main" id="{D293F4F3-EA0E-BA52-C42F-9E8B6D1C91CC}"/>
                    </a:ext>
                  </a:extLst>
                </p:cNvPr>
                <p:cNvSpPr/>
                <p:nvPr/>
              </p:nvSpPr>
              <p:spPr>
                <a:xfrm>
                  <a:off x="11095569" y="1540627"/>
                  <a:ext cx="13620" cy="14096"/>
                </a:xfrm>
                <a:custGeom>
                  <a:avLst/>
                  <a:gdLst>
                    <a:gd name="connsiteX0" fmla="*/ 8096 w 13620"/>
                    <a:gd name="connsiteY0" fmla="*/ 9716 h 14096"/>
                    <a:gd name="connsiteX1" fmla="*/ 13240 w 13620"/>
                    <a:gd name="connsiteY1" fmla="*/ 11811 h 14096"/>
                    <a:gd name="connsiteX2" fmla="*/ 10096 w 13620"/>
                    <a:gd name="connsiteY2" fmla="*/ 7239 h 14096"/>
                    <a:gd name="connsiteX3" fmla="*/ 13621 w 13620"/>
                    <a:gd name="connsiteY3" fmla="*/ 3048 h 14096"/>
                    <a:gd name="connsiteX4" fmla="*/ 8382 w 13620"/>
                    <a:gd name="connsiteY4" fmla="*/ 4667 h 14096"/>
                    <a:gd name="connsiteX5" fmla="*/ 5525 w 13620"/>
                    <a:gd name="connsiteY5" fmla="*/ 0 h 14096"/>
                    <a:gd name="connsiteX6" fmla="*/ 5334 w 13620"/>
                    <a:gd name="connsiteY6" fmla="*/ 5525 h 14096"/>
                    <a:gd name="connsiteX7" fmla="*/ 0 w 13620"/>
                    <a:gd name="connsiteY7" fmla="*/ 6763 h 14096"/>
                    <a:gd name="connsiteX8" fmla="*/ 5239 w 13620"/>
                    <a:gd name="connsiteY8" fmla="*/ 8573 h 14096"/>
                    <a:gd name="connsiteX9" fmla="*/ 4858 w 13620"/>
                    <a:gd name="connsiteY9" fmla="*/ 14097 h 14096"/>
                    <a:gd name="connsiteX10" fmla="*/ 8096 w 13620"/>
                    <a:gd name="connsiteY10" fmla="*/ 9716 h 14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4096">
                      <a:moveTo>
                        <a:pt x="8096" y="9716"/>
                      </a:moveTo>
                      <a:lnTo>
                        <a:pt x="13240" y="11811"/>
                      </a:lnTo>
                      <a:lnTo>
                        <a:pt x="10096" y="7239"/>
                      </a:lnTo>
                      <a:lnTo>
                        <a:pt x="13621" y="3048"/>
                      </a:lnTo>
                      <a:lnTo>
                        <a:pt x="8382" y="4667"/>
                      </a:lnTo>
                      <a:lnTo>
                        <a:pt x="5525" y="0"/>
                      </a:lnTo>
                      <a:lnTo>
                        <a:pt x="5334" y="5525"/>
                      </a:lnTo>
                      <a:lnTo>
                        <a:pt x="0" y="6763"/>
                      </a:lnTo>
                      <a:lnTo>
                        <a:pt x="5239" y="8573"/>
                      </a:lnTo>
                      <a:lnTo>
                        <a:pt x="4858" y="14097"/>
                      </a:lnTo>
                      <a:lnTo>
                        <a:pt x="8096" y="9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3" name="Freeform: Shape 2302">
                  <a:extLst>
                    <a:ext uri="{FF2B5EF4-FFF2-40B4-BE49-F238E27FC236}">
                      <a16:creationId xmlns:a16="http://schemas.microsoft.com/office/drawing/2014/main" id="{DB0CD01B-48D7-F777-617F-5C25F6348C81}"/>
                    </a:ext>
                  </a:extLst>
                </p:cNvPr>
                <p:cNvSpPr/>
                <p:nvPr/>
              </p:nvSpPr>
              <p:spPr>
                <a:xfrm>
                  <a:off x="11111476" y="1927532"/>
                  <a:ext cx="14287" cy="13716"/>
                </a:xfrm>
                <a:custGeom>
                  <a:avLst/>
                  <a:gdLst>
                    <a:gd name="connsiteX0" fmla="*/ 6953 w 14287"/>
                    <a:gd name="connsiteY0" fmla="*/ 10192 h 13716"/>
                    <a:gd name="connsiteX1" fmla="*/ 11144 w 14287"/>
                    <a:gd name="connsiteY1" fmla="*/ 13716 h 13716"/>
                    <a:gd name="connsiteX2" fmla="*/ 9525 w 14287"/>
                    <a:gd name="connsiteY2" fmla="*/ 8382 h 13716"/>
                    <a:gd name="connsiteX3" fmla="*/ 14288 w 14287"/>
                    <a:gd name="connsiteY3" fmla="*/ 5525 h 13716"/>
                    <a:gd name="connsiteX4" fmla="*/ 8763 w 14287"/>
                    <a:gd name="connsiteY4" fmla="*/ 5334 h 13716"/>
                    <a:gd name="connsiteX5" fmla="*/ 7429 w 14287"/>
                    <a:gd name="connsiteY5" fmla="*/ 0 h 13716"/>
                    <a:gd name="connsiteX6" fmla="*/ 5524 w 14287"/>
                    <a:gd name="connsiteY6" fmla="*/ 5239 h 13716"/>
                    <a:gd name="connsiteX7" fmla="*/ 0 w 14287"/>
                    <a:gd name="connsiteY7" fmla="*/ 4858 h 13716"/>
                    <a:gd name="connsiteX8" fmla="*/ 4477 w 14287"/>
                    <a:gd name="connsiteY8" fmla="*/ 8192 h 13716"/>
                    <a:gd name="connsiteX9" fmla="*/ 2381 w 14287"/>
                    <a:gd name="connsiteY9" fmla="*/ 13335 h 13716"/>
                    <a:gd name="connsiteX10" fmla="*/ 6953 w 14287"/>
                    <a:gd name="connsiteY10" fmla="*/ 10192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7" h="13716">
                      <a:moveTo>
                        <a:pt x="6953" y="10192"/>
                      </a:moveTo>
                      <a:lnTo>
                        <a:pt x="11144" y="13716"/>
                      </a:lnTo>
                      <a:lnTo>
                        <a:pt x="9525" y="8382"/>
                      </a:lnTo>
                      <a:lnTo>
                        <a:pt x="14288" y="5525"/>
                      </a:lnTo>
                      <a:lnTo>
                        <a:pt x="8763" y="5334"/>
                      </a:lnTo>
                      <a:lnTo>
                        <a:pt x="7429" y="0"/>
                      </a:lnTo>
                      <a:lnTo>
                        <a:pt x="5524" y="5239"/>
                      </a:lnTo>
                      <a:lnTo>
                        <a:pt x="0" y="4858"/>
                      </a:lnTo>
                      <a:lnTo>
                        <a:pt x="4477" y="8192"/>
                      </a:lnTo>
                      <a:lnTo>
                        <a:pt x="2381" y="13335"/>
                      </a:lnTo>
                      <a:lnTo>
                        <a:pt x="6953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4" name="Freeform: Shape 2303">
                  <a:extLst>
                    <a:ext uri="{FF2B5EF4-FFF2-40B4-BE49-F238E27FC236}">
                      <a16:creationId xmlns:a16="http://schemas.microsoft.com/office/drawing/2014/main" id="{4E8CFA7F-C0C8-C782-7D9D-0DE61861C921}"/>
                    </a:ext>
                  </a:extLst>
                </p:cNvPr>
                <p:cNvSpPr/>
                <p:nvPr/>
              </p:nvSpPr>
              <p:spPr>
                <a:xfrm>
                  <a:off x="11071756" y="1948202"/>
                  <a:ext cx="13906" cy="14382"/>
                </a:xfrm>
                <a:custGeom>
                  <a:avLst/>
                  <a:gdLst>
                    <a:gd name="connsiteX0" fmla="*/ 5429 w 13906"/>
                    <a:gd name="connsiteY0" fmla="*/ 9620 h 14382"/>
                    <a:gd name="connsiteX1" fmla="*/ 8382 w 13906"/>
                    <a:gd name="connsiteY1" fmla="*/ 14383 h 14382"/>
                    <a:gd name="connsiteX2" fmla="*/ 8477 w 13906"/>
                    <a:gd name="connsiteY2" fmla="*/ 8763 h 14382"/>
                    <a:gd name="connsiteX3" fmla="*/ 13906 w 13906"/>
                    <a:gd name="connsiteY3" fmla="*/ 7430 h 14382"/>
                    <a:gd name="connsiteX4" fmla="*/ 8668 w 13906"/>
                    <a:gd name="connsiteY4" fmla="*/ 5620 h 14382"/>
                    <a:gd name="connsiteX5" fmla="*/ 9049 w 13906"/>
                    <a:gd name="connsiteY5" fmla="*/ 0 h 14382"/>
                    <a:gd name="connsiteX6" fmla="*/ 5620 w 13906"/>
                    <a:gd name="connsiteY6" fmla="*/ 4477 h 14382"/>
                    <a:gd name="connsiteX7" fmla="*/ 476 w 13906"/>
                    <a:gd name="connsiteY7" fmla="*/ 2381 h 14382"/>
                    <a:gd name="connsiteX8" fmla="*/ 3620 w 13906"/>
                    <a:gd name="connsiteY8" fmla="*/ 6953 h 14382"/>
                    <a:gd name="connsiteX9" fmla="*/ 0 w 13906"/>
                    <a:gd name="connsiteY9" fmla="*/ 11240 h 14382"/>
                    <a:gd name="connsiteX10" fmla="*/ 5429 w 13906"/>
                    <a:gd name="connsiteY10" fmla="*/ 9620 h 14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4382">
                      <a:moveTo>
                        <a:pt x="5429" y="9620"/>
                      </a:moveTo>
                      <a:lnTo>
                        <a:pt x="8382" y="14383"/>
                      </a:lnTo>
                      <a:lnTo>
                        <a:pt x="8477" y="8763"/>
                      </a:lnTo>
                      <a:lnTo>
                        <a:pt x="13906" y="7430"/>
                      </a:lnTo>
                      <a:lnTo>
                        <a:pt x="8668" y="5620"/>
                      </a:lnTo>
                      <a:lnTo>
                        <a:pt x="9049" y="0"/>
                      </a:lnTo>
                      <a:lnTo>
                        <a:pt x="5620" y="4477"/>
                      </a:lnTo>
                      <a:lnTo>
                        <a:pt x="476" y="2381"/>
                      </a:lnTo>
                      <a:lnTo>
                        <a:pt x="3620" y="6953"/>
                      </a:lnTo>
                      <a:lnTo>
                        <a:pt x="0" y="11240"/>
                      </a:lnTo>
                      <a:lnTo>
                        <a:pt x="5429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5" name="Freeform: Shape 2304">
                  <a:extLst>
                    <a:ext uri="{FF2B5EF4-FFF2-40B4-BE49-F238E27FC236}">
                      <a16:creationId xmlns:a16="http://schemas.microsoft.com/office/drawing/2014/main" id="{0AC1E021-082F-235B-E966-93C95181CE3B}"/>
                    </a:ext>
                  </a:extLst>
                </p:cNvPr>
                <p:cNvSpPr/>
                <p:nvPr/>
              </p:nvSpPr>
              <p:spPr>
                <a:xfrm>
                  <a:off x="11049372" y="1801422"/>
                  <a:ext cx="14573" cy="14001"/>
                </a:xfrm>
                <a:custGeom>
                  <a:avLst/>
                  <a:gdLst>
                    <a:gd name="connsiteX0" fmla="*/ 5715 w 14573"/>
                    <a:gd name="connsiteY0" fmla="*/ 8573 h 14001"/>
                    <a:gd name="connsiteX1" fmla="*/ 7049 w 14573"/>
                    <a:gd name="connsiteY1" fmla="*/ 14002 h 14001"/>
                    <a:gd name="connsiteX2" fmla="*/ 8954 w 14573"/>
                    <a:gd name="connsiteY2" fmla="*/ 8668 h 14001"/>
                    <a:gd name="connsiteX3" fmla="*/ 14573 w 14573"/>
                    <a:gd name="connsiteY3" fmla="*/ 9049 h 14001"/>
                    <a:gd name="connsiteX4" fmla="*/ 10001 w 14573"/>
                    <a:gd name="connsiteY4" fmla="*/ 5620 h 14001"/>
                    <a:gd name="connsiteX5" fmla="*/ 12192 w 14573"/>
                    <a:gd name="connsiteY5" fmla="*/ 381 h 14001"/>
                    <a:gd name="connsiteX6" fmla="*/ 7525 w 14573"/>
                    <a:gd name="connsiteY6" fmla="*/ 3619 h 14001"/>
                    <a:gd name="connsiteX7" fmla="*/ 3238 w 14573"/>
                    <a:gd name="connsiteY7" fmla="*/ 0 h 14001"/>
                    <a:gd name="connsiteX8" fmla="*/ 4858 w 14573"/>
                    <a:gd name="connsiteY8" fmla="*/ 5429 h 14001"/>
                    <a:gd name="connsiteX9" fmla="*/ 0 w 14573"/>
                    <a:gd name="connsiteY9" fmla="*/ 8382 h 14001"/>
                    <a:gd name="connsiteX10" fmla="*/ 5715 w 14573"/>
                    <a:gd name="connsiteY10" fmla="*/ 8573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573" h="14001">
                      <a:moveTo>
                        <a:pt x="5715" y="8573"/>
                      </a:moveTo>
                      <a:lnTo>
                        <a:pt x="7049" y="14002"/>
                      </a:lnTo>
                      <a:lnTo>
                        <a:pt x="8954" y="8668"/>
                      </a:lnTo>
                      <a:lnTo>
                        <a:pt x="14573" y="9049"/>
                      </a:lnTo>
                      <a:lnTo>
                        <a:pt x="10001" y="5620"/>
                      </a:lnTo>
                      <a:lnTo>
                        <a:pt x="12192" y="381"/>
                      </a:lnTo>
                      <a:lnTo>
                        <a:pt x="7525" y="3619"/>
                      </a:lnTo>
                      <a:lnTo>
                        <a:pt x="3238" y="0"/>
                      </a:lnTo>
                      <a:lnTo>
                        <a:pt x="4858" y="5429"/>
                      </a:lnTo>
                      <a:lnTo>
                        <a:pt x="0" y="8382"/>
                      </a:lnTo>
                      <a:lnTo>
                        <a:pt x="5715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6" name="Freeform: Shape 2305">
                  <a:extLst>
                    <a:ext uri="{FF2B5EF4-FFF2-40B4-BE49-F238E27FC236}">
                      <a16:creationId xmlns:a16="http://schemas.microsoft.com/office/drawing/2014/main" id="{90C2F0B7-03EA-22CB-3FB5-C763D2EAEB07}"/>
                    </a:ext>
                  </a:extLst>
                </p:cNvPr>
                <p:cNvSpPr/>
                <p:nvPr/>
              </p:nvSpPr>
              <p:spPr>
                <a:xfrm>
                  <a:off x="11017464" y="1760655"/>
                  <a:ext cx="14096" cy="14668"/>
                </a:xfrm>
                <a:custGeom>
                  <a:avLst/>
                  <a:gdLst>
                    <a:gd name="connsiteX0" fmla="*/ 5334 w 14096"/>
                    <a:gd name="connsiteY0" fmla="*/ 8953 h 14668"/>
                    <a:gd name="connsiteX1" fmla="*/ 4953 w 14096"/>
                    <a:gd name="connsiteY1" fmla="*/ 14668 h 14668"/>
                    <a:gd name="connsiteX2" fmla="*/ 8382 w 14096"/>
                    <a:gd name="connsiteY2" fmla="*/ 10096 h 14668"/>
                    <a:gd name="connsiteX3" fmla="*/ 13716 w 14096"/>
                    <a:gd name="connsiteY3" fmla="*/ 12287 h 14668"/>
                    <a:gd name="connsiteX4" fmla="*/ 10477 w 14096"/>
                    <a:gd name="connsiteY4" fmla="*/ 7525 h 14668"/>
                    <a:gd name="connsiteX5" fmla="*/ 14097 w 14096"/>
                    <a:gd name="connsiteY5" fmla="*/ 3143 h 14668"/>
                    <a:gd name="connsiteX6" fmla="*/ 8667 w 14096"/>
                    <a:gd name="connsiteY6" fmla="*/ 4858 h 14668"/>
                    <a:gd name="connsiteX7" fmla="*/ 5620 w 14096"/>
                    <a:gd name="connsiteY7" fmla="*/ 0 h 14668"/>
                    <a:gd name="connsiteX8" fmla="*/ 5524 w 14096"/>
                    <a:gd name="connsiteY8" fmla="*/ 5715 h 14668"/>
                    <a:gd name="connsiteX9" fmla="*/ 0 w 14096"/>
                    <a:gd name="connsiteY9" fmla="*/ 7048 h 14668"/>
                    <a:gd name="connsiteX10" fmla="*/ 5334 w 14096"/>
                    <a:gd name="connsiteY10" fmla="*/ 8953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6" h="14668">
                      <a:moveTo>
                        <a:pt x="5334" y="8953"/>
                      </a:moveTo>
                      <a:lnTo>
                        <a:pt x="4953" y="14668"/>
                      </a:lnTo>
                      <a:lnTo>
                        <a:pt x="8382" y="10096"/>
                      </a:lnTo>
                      <a:lnTo>
                        <a:pt x="13716" y="12287"/>
                      </a:lnTo>
                      <a:lnTo>
                        <a:pt x="10477" y="7525"/>
                      </a:lnTo>
                      <a:lnTo>
                        <a:pt x="14097" y="3143"/>
                      </a:lnTo>
                      <a:lnTo>
                        <a:pt x="8667" y="4858"/>
                      </a:lnTo>
                      <a:lnTo>
                        <a:pt x="5620" y="0"/>
                      </a:lnTo>
                      <a:lnTo>
                        <a:pt x="5524" y="5715"/>
                      </a:lnTo>
                      <a:lnTo>
                        <a:pt x="0" y="7048"/>
                      </a:lnTo>
                      <a:lnTo>
                        <a:pt x="5334" y="8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7" name="Freeform: Shape 2306">
                  <a:extLst>
                    <a:ext uri="{FF2B5EF4-FFF2-40B4-BE49-F238E27FC236}">
                      <a16:creationId xmlns:a16="http://schemas.microsoft.com/office/drawing/2014/main" id="{B73F224B-3F5E-BB02-590D-9E2AAF10F91E}"/>
                    </a:ext>
                  </a:extLst>
                </p:cNvPr>
                <p:cNvSpPr/>
                <p:nvPr/>
              </p:nvSpPr>
              <p:spPr>
                <a:xfrm>
                  <a:off x="11014130" y="1954488"/>
                  <a:ext cx="14763" cy="14287"/>
                </a:xfrm>
                <a:custGeom>
                  <a:avLst/>
                  <a:gdLst>
                    <a:gd name="connsiteX0" fmla="*/ 4572 w 14763"/>
                    <a:gd name="connsiteY0" fmla="*/ 8573 h 14287"/>
                    <a:gd name="connsiteX1" fmla="*/ 2381 w 14763"/>
                    <a:gd name="connsiteY1" fmla="*/ 13906 h 14287"/>
                    <a:gd name="connsiteX2" fmla="*/ 7144 w 14763"/>
                    <a:gd name="connsiteY2" fmla="*/ 10573 h 14287"/>
                    <a:gd name="connsiteX3" fmla="*/ 11525 w 14763"/>
                    <a:gd name="connsiteY3" fmla="*/ 14288 h 14287"/>
                    <a:gd name="connsiteX4" fmla="*/ 9906 w 14763"/>
                    <a:gd name="connsiteY4" fmla="*/ 8763 h 14287"/>
                    <a:gd name="connsiteX5" fmla="*/ 14764 w 14763"/>
                    <a:gd name="connsiteY5" fmla="*/ 5715 h 14287"/>
                    <a:gd name="connsiteX6" fmla="*/ 9049 w 14763"/>
                    <a:gd name="connsiteY6" fmla="*/ 5620 h 14287"/>
                    <a:gd name="connsiteX7" fmla="*/ 7620 w 14763"/>
                    <a:gd name="connsiteY7" fmla="*/ 0 h 14287"/>
                    <a:gd name="connsiteX8" fmla="*/ 5715 w 14763"/>
                    <a:gd name="connsiteY8" fmla="*/ 5429 h 14287"/>
                    <a:gd name="connsiteX9" fmla="*/ 0 w 14763"/>
                    <a:gd name="connsiteY9" fmla="*/ 5048 h 14287"/>
                    <a:gd name="connsiteX10" fmla="*/ 4572 w 14763"/>
                    <a:gd name="connsiteY10" fmla="*/ 8573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4287">
                      <a:moveTo>
                        <a:pt x="4572" y="8573"/>
                      </a:moveTo>
                      <a:lnTo>
                        <a:pt x="2381" y="13906"/>
                      </a:lnTo>
                      <a:lnTo>
                        <a:pt x="7144" y="10573"/>
                      </a:lnTo>
                      <a:lnTo>
                        <a:pt x="11525" y="14288"/>
                      </a:lnTo>
                      <a:lnTo>
                        <a:pt x="9906" y="8763"/>
                      </a:lnTo>
                      <a:lnTo>
                        <a:pt x="14764" y="5715"/>
                      </a:lnTo>
                      <a:lnTo>
                        <a:pt x="9049" y="5620"/>
                      </a:ln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5048"/>
                      </a:lnTo>
                      <a:lnTo>
                        <a:pt x="4572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8" name="Freeform: Shape 2307">
                  <a:extLst>
                    <a:ext uri="{FF2B5EF4-FFF2-40B4-BE49-F238E27FC236}">
                      <a16:creationId xmlns:a16="http://schemas.microsoft.com/office/drawing/2014/main" id="{BD190F9E-278B-C040-3E23-11CDF2A49B90}"/>
                    </a:ext>
                  </a:extLst>
                </p:cNvPr>
                <p:cNvSpPr/>
                <p:nvPr/>
              </p:nvSpPr>
              <p:spPr>
                <a:xfrm>
                  <a:off x="10943836" y="1574727"/>
                  <a:ext cx="14477" cy="14954"/>
                </a:xfrm>
                <a:custGeom>
                  <a:avLst/>
                  <a:gdLst>
                    <a:gd name="connsiteX0" fmla="*/ 3810 w 14477"/>
                    <a:gd name="connsiteY0" fmla="*/ 7239 h 14954"/>
                    <a:gd name="connsiteX1" fmla="*/ 0 w 14477"/>
                    <a:gd name="connsiteY1" fmla="*/ 11716 h 14954"/>
                    <a:gd name="connsiteX2" fmla="*/ 5620 w 14477"/>
                    <a:gd name="connsiteY2" fmla="*/ 10001 h 14954"/>
                    <a:gd name="connsiteX3" fmla="*/ 8668 w 14477"/>
                    <a:gd name="connsiteY3" fmla="*/ 14954 h 14954"/>
                    <a:gd name="connsiteX4" fmla="*/ 8858 w 14477"/>
                    <a:gd name="connsiteY4" fmla="*/ 9144 h 14954"/>
                    <a:gd name="connsiteX5" fmla="*/ 14478 w 14477"/>
                    <a:gd name="connsiteY5" fmla="*/ 7715 h 14954"/>
                    <a:gd name="connsiteX6" fmla="*/ 8954 w 14477"/>
                    <a:gd name="connsiteY6" fmla="*/ 5810 h 14954"/>
                    <a:gd name="connsiteX7" fmla="*/ 9430 w 14477"/>
                    <a:gd name="connsiteY7" fmla="*/ 0 h 14954"/>
                    <a:gd name="connsiteX8" fmla="*/ 5905 w 14477"/>
                    <a:gd name="connsiteY8" fmla="*/ 4667 h 14954"/>
                    <a:gd name="connsiteX9" fmla="*/ 476 w 14477"/>
                    <a:gd name="connsiteY9" fmla="*/ 2476 h 14954"/>
                    <a:gd name="connsiteX10" fmla="*/ 3810 w 14477"/>
                    <a:gd name="connsiteY10" fmla="*/ 7239 h 1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4954">
                      <a:moveTo>
                        <a:pt x="3810" y="7239"/>
                      </a:moveTo>
                      <a:lnTo>
                        <a:pt x="0" y="11716"/>
                      </a:lnTo>
                      <a:lnTo>
                        <a:pt x="5620" y="10001"/>
                      </a:lnTo>
                      <a:lnTo>
                        <a:pt x="8668" y="14954"/>
                      </a:lnTo>
                      <a:lnTo>
                        <a:pt x="8858" y="9144"/>
                      </a:lnTo>
                      <a:lnTo>
                        <a:pt x="14478" y="7715"/>
                      </a:lnTo>
                      <a:lnTo>
                        <a:pt x="8954" y="5810"/>
                      </a:lnTo>
                      <a:lnTo>
                        <a:pt x="9430" y="0"/>
                      </a:lnTo>
                      <a:lnTo>
                        <a:pt x="5905" y="4667"/>
                      </a:lnTo>
                      <a:lnTo>
                        <a:pt x="476" y="2476"/>
                      </a:lnTo>
                      <a:lnTo>
                        <a:pt x="3810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09" name="Freeform: Shape 2308">
                  <a:extLst>
                    <a:ext uri="{FF2B5EF4-FFF2-40B4-BE49-F238E27FC236}">
                      <a16:creationId xmlns:a16="http://schemas.microsoft.com/office/drawing/2014/main" id="{086F9115-A980-D6CC-8230-AA0C8BF7BF79}"/>
                    </a:ext>
                  </a:extLst>
                </p:cNvPr>
                <p:cNvSpPr/>
                <p:nvPr/>
              </p:nvSpPr>
              <p:spPr>
                <a:xfrm>
                  <a:off x="10944217" y="1806279"/>
                  <a:ext cx="15144" cy="14573"/>
                </a:xfrm>
                <a:custGeom>
                  <a:avLst/>
                  <a:gdLst>
                    <a:gd name="connsiteX0" fmla="*/ 5048 w 15144"/>
                    <a:gd name="connsiteY0" fmla="*/ 5620 h 14573"/>
                    <a:gd name="connsiteX1" fmla="*/ 0 w 15144"/>
                    <a:gd name="connsiteY1" fmla="*/ 8763 h 14573"/>
                    <a:gd name="connsiteX2" fmla="*/ 5905 w 15144"/>
                    <a:gd name="connsiteY2" fmla="*/ 8858 h 14573"/>
                    <a:gd name="connsiteX3" fmla="*/ 7334 w 15144"/>
                    <a:gd name="connsiteY3" fmla="*/ 14573 h 14573"/>
                    <a:gd name="connsiteX4" fmla="*/ 9239 w 15144"/>
                    <a:gd name="connsiteY4" fmla="*/ 9049 h 14573"/>
                    <a:gd name="connsiteX5" fmla="*/ 15145 w 15144"/>
                    <a:gd name="connsiteY5" fmla="*/ 9430 h 14573"/>
                    <a:gd name="connsiteX6" fmla="*/ 10477 w 15144"/>
                    <a:gd name="connsiteY6" fmla="*/ 5905 h 14573"/>
                    <a:gd name="connsiteX7" fmla="*/ 12668 w 15144"/>
                    <a:gd name="connsiteY7" fmla="*/ 381 h 14573"/>
                    <a:gd name="connsiteX8" fmla="*/ 7810 w 15144"/>
                    <a:gd name="connsiteY8" fmla="*/ 3810 h 14573"/>
                    <a:gd name="connsiteX9" fmla="*/ 3334 w 15144"/>
                    <a:gd name="connsiteY9" fmla="*/ 0 h 14573"/>
                    <a:gd name="connsiteX10" fmla="*/ 5048 w 15144"/>
                    <a:gd name="connsiteY10" fmla="*/ 5620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44" h="14573">
                      <a:moveTo>
                        <a:pt x="5048" y="5620"/>
                      </a:moveTo>
                      <a:lnTo>
                        <a:pt x="0" y="8763"/>
                      </a:lnTo>
                      <a:lnTo>
                        <a:pt x="5905" y="8858"/>
                      </a:lnTo>
                      <a:lnTo>
                        <a:pt x="7334" y="14573"/>
                      </a:lnTo>
                      <a:lnTo>
                        <a:pt x="9239" y="9049"/>
                      </a:lnTo>
                      <a:lnTo>
                        <a:pt x="15145" y="9430"/>
                      </a:lnTo>
                      <a:lnTo>
                        <a:pt x="10477" y="5905"/>
                      </a:lnTo>
                      <a:lnTo>
                        <a:pt x="12668" y="381"/>
                      </a:lnTo>
                      <a:lnTo>
                        <a:pt x="7810" y="3810"/>
                      </a:lnTo>
                      <a:lnTo>
                        <a:pt x="3334" y="0"/>
                      </a:lnTo>
                      <a:lnTo>
                        <a:pt x="5048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0" name="Freeform: Shape 2309">
                  <a:extLst>
                    <a:ext uri="{FF2B5EF4-FFF2-40B4-BE49-F238E27FC236}">
                      <a16:creationId xmlns:a16="http://schemas.microsoft.com/office/drawing/2014/main" id="{5ACC3FB9-C123-B0A2-269D-1BD8A7AAE174}"/>
                    </a:ext>
                  </a:extLst>
                </p:cNvPr>
                <p:cNvSpPr/>
                <p:nvPr/>
              </p:nvSpPr>
              <p:spPr>
                <a:xfrm>
                  <a:off x="10891067" y="1569107"/>
                  <a:ext cx="14763" cy="15239"/>
                </a:xfrm>
                <a:custGeom>
                  <a:avLst/>
                  <a:gdLst>
                    <a:gd name="connsiteX0" fmla="*/ 5810 w 14763"/>
                    <a:gd name="connsiteY0" fmla="*/ 5905 h 15239"/>
                    <a:gd name="connsiteX1" fmla="*/ 0 w 14763"/>
                    <a:gd name="connsiteY1" fmla="*/ 7334 h 15239"/>
                    <a:gd name="connsiteX2" fmla="*/ 5620 w 14763"/>
                    <a:gd name="connsiteY2" fmla="*/ 9334 h 15239"/>
                    <a:gd name="connsiteX3" fmla="*/ 5239 w 14763"/>
                    <a:gd name="connsiteY3" fmla="*/ 15240 h 15239"/>
                    <a:gd name="connsiteX4" fmla="*/ 8858 w 14763"/>
                    <a:gd name="connsiteY4" fmla="*/ 10573 h 15239"/>
                    <a:gd name="connsiteX5" fmla="*/ 14288 w 14763"/>
                    <a:gd name="connsiteY5" fmla="*/ 12764 h 15239"/>
                    <a:gd name="connsiteX6" fmla="*/ 10954 w 14763"/>
                    <a:gd name="connsiteY6" fmla="*/ 7906 h 15239"/>
                    <a:gd name="connsiteX7" fmla="*/ 14764 w 14763"/>
                    <a:gd name="connsiteY7" fmla="*/ 3334 h 15239"/>
                    <a:gd name="connsiteX8" fmla="*/ 9049 w 14763"/>
                    <a:gd name="connsiteY8" fmla="*/ 5048 h 15239"/>
                    <a:gd name="connsiteX9" fmla="*/ 5905 w 14763"/>
                    <a:gd name="connsiteY9" fmla="*/ 0 h 15239"/>
                    <a:gd name="connsiteX10" fmla="*/ 5810 w 14763"/>
                    <a:gd name="connsiteY10" fmla="*/ 5905 h 1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5239">
                      <a:moveTo>
                        <a:pt x="5810" y="5905"/>
                      </a:moveTo>
                      <a:lnTo>
                        <a:pt x="0" y="7334"/>
                      </a:lnTo>
                      <a:lnTo>
                        <a:pt x="5620" y="9334"/>
                      </a:lnTo>
                      <a:lnTo>
                        <a:pt x="5239" y="15240"/>
                      </a:lnTo>
                      <a:lnTo>
                        <a:pt x="8858" y="10573"/>
                      </a:lnTo>
                      <a:lnTo>
                        <a:pt x="14288" y="12764"/>
                      </a:lnTo>
                      <a:lnTo>
                        <a:pt x="10954" y="7906"/>
                      </a:lnTo>
                      <a:lnTo>
                        <a:pt x="14764" y="3334"/>
                      </a:lnTo>
                      <a:lnTo>
                        <a:pt x="9049" y="5048"/>
                      </a:lnTo>
                      <a:lnTo>
                        <a:pt x="5905" y="0"/>
                      </a:lnTo>
                      <a:lnTo>
                        <a:pt x="5810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1" name="Freeform: Shape 2310">
                  <a:extLst>
                    <a:ext uri="{FF2B5EF4-FFF2-40B4-BE49-F238E27FC236}">
                      <a16:creationId xmlns:a16="http://schemas.microsoft.com/office/drawing/2014/main" id="{8ECE2E02-F1D3-7338-4003-48FC0D7C7BEA}"/>
                    </a:ext>
                  </a:extLst>
                </p:cNvPr>
                <p:cNvSpPr/>
                <p:nvPr/>
              </p:nvSpPr>
              <p:spPr>
                <a:xfrm>
                  <a:off x="10872970" y="1629114"/>
                  <a:ext cx="15430" cy="14954"/>
                </a:xfrm>
                <a:custGeom>
                  <a:avLst/>
                  <a:gdLst>
                    <a:gd name="connsiteX0" fmla="*/ 6001 w 15430"/>
                    <a:gd name="connsiteY0" fmla="*/ 5715 h 14954"/>
                    <a:gd name="connsiteX1" fmla="*/ 0 w 15430"/>
                    <a:gd name="connsiteY1" fmla="*/ 5239 h 14954"/>
                    <a:gd name="connsiteX2" fmla="*/ 4858 w 15430"/>
                    <a:gd name="connsiteY2" fmla="*/ 8953 h 14954"/>
                    <a:gd name="connsiteX3" fmla="*/ 2572 w 15430"/>
                    <a:gd name="connsiteY3" fmla="*/ 14478 h 14954"/>
                    <a:gd name="connsiteX4" fmla="*/ 7525 w 15430"/>
                    <a:gd name="connsiteY4" fmla="*/ 11049 h 14954"/>
                    <a:gd name="connsiteX5" fmla="*/ 12097 w 15430"/>
                    <a:gd name="connsiteY5" fmla="*/ 14954 h 14954"/>
                    <a:gd name="connsiteX6" fmla="*/ 10382 w 15430"/>
                    <a:gd name="connsiteY6" fmla="*/ 9144 h 14954"/>
                    <a:gd name="connsiteX7" fmla="*/ 15430 w 15430"/>
                    <a:gd name="connsiteY7" fmla="*/ 6001 h 14954"/>
                    <a:gd name="connsiteX8" fmla="*/ 9430 w 15430"/>
                    <a:gd name="connsiteY8" fmla="*/ 5905 h 14954"/>
                    <a:gd name="connsiteX9" fmla="*/ 8001 w 15430"/>
                    <a:gd name="connsiteY9" fmla="*/ 0 h 14954"/>
                    <a:gd name="connsiteX10" fmla="*/ 6001 w 15430"/>
                    <a:gd name="connsiteY10" fmla="*/ 5715 h 1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430" h="14954">
                      <a:moveTo>
                        <a:pt x="6001" y="5715"/>
                      </a:moveTo>
                      <a:lnTo>
                        <a:pt x="0" y="5239"/>
                      </a:lnTo>
                      <a:lnTo>
                        <a:pt x="4858" y="8953"/>
                      </a:lnTo>
                      <a:lnTo>
                        <a:pt x="2572" y="14478"/>
                      </a:lnTo>
                      <a:lnTo>
                        <a:pt x="7525" y="11049"/>
                      </a:lnTo>
                      <a:lnTo>
                        <a:pt x="12097" y="14954"/>
                      </a:lnTo>
                      <a:lnTo>
                        <a:pt x="10382" y="9144"/>
                      </a:lnTo>
                      <a:lnTo>
                        <a:pt x="15430" y="6001"/>
                      </a:lnTo>
                      <a:lnTo>
                        <a:pt x="9430" y="5905"/>
                      </a:lnTo>
                      <a:lnTo>
                        <a:pt x="8001" y="0"/>
                      </a:lnTo>
                      <a:lnTo>
                        <a:pt x="6001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2" name="Freeform: Shape 2311">
                  <a:extLst>
                    <a:ext uri="{FF2B5EF4-FFF2-40B4-BE49-F238E27FC236}">
                      <a16:creationId xmlns:a16="http://schemas.microsoft.com/office/drawing/2014/main" id="{DBE06895-AC00-80A6-A45D-03DFAC19B756}"/>
                    </a:ext>
                  </a:extLst>
                </p:cNvPr>
                <p:cNvSpPr/>
                <p:nvPr/>
              </p:nvSpPr>
              <p:spPr>
                <a:xfrm>
                  <a:off x="10894591" y="1981920"/>
                  <a:ext cx="15049" cy="15620"/>
                </a:xfrm>
                <a:custGeom>
                  <a:avLst/>
                  <a:gdLst>
                    <a:gd name="connsiteX0" fmla="*/ 6096 w 15049"/>
                    <a:gd name="connsiteY0" fmla="*/ 4858 h 15620"/>
                    <a:gd name="connsiteX1" fmla="*/ 476 w 15049"/>
                    <a:gd name="connsiteY1" fmla="*/ 2572 h 15620"/>
                    <a:gd name="connsiteX2" fmla="*/ 3905 w 15049"/>
                    <a:gd name="connsiteY2" fmla="*/ 7525 h 15620"/>
                    <a:gd name="connsiteX3" fmla="*/ 0 w 15049"/>
                    <a:gd name="connsiteY3" fmla="*/ 12192 h 15620"/>
                    <a:gd name="connsiteX4" fmla="*/ 5810 w 15049"/>
                    <a:gd name="connsiteY4" fmla="*/ 10478 h 15620"/>
                    <a:gd name="connsiteX5" fmla="*/ 9049 w 15049"/>
                    <a:gd name="connsiteY5" fmla="*/ 15621 h 15620"/>
                    <a:gd name="connsiteX6" fmla="*/ 9144 w 15049"/>
                    <a:gd name="connsiteY6" fmla="*/ 9525 h 15620"/>
                    <a:gd name="connsiteX7" fmla="*/ 15050 w 15049"/>
                    <a:gd name="connsiteY7" fmla="*/ 8096 h 15620"/>
                    <a:gd name="connsiteX8" fmla="*/ 9335 w 15049"/>
                    <a:gd name="connsiteY8" fmla="*/ 6096 h 15620"/>
                    <a:gd name="connsiteX9" fmla="*/ 9811 w 15049"/>
                    <a:gd name="connsiteY9" fmla="*/ 0 h 15620"/>
                    <a:gd name="connsiteX10" fmla="*/ 6096 w 15049"/>
                    <a:gd name="connsiteY10" fmla="*/ 4858 h 15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5620">
                      <a:moveTo>
                        <a:pt x="6096" y="4858"/>
                      </a:moveTo>
                      <a:lnTo>
                        <a:pt x="476" y="2572"/>
                      </a:lnTo>
                      <a:lnTo>
                        <a:pt x="3905" y="7525"/>
                      </a:lnTo>
                      <a:lnTo>
                        <a:pt x="0" y="12192"/>
                      </a:lnTo>
                      <a:lnTo>
                        <a:pt x="5810" y="10478"/>
                      </a:lnTo>
                      <a:lnTo>
                        <a:pt x="9049" y="15621"/>
                      </a:lnTo>
                      <a:lnTo>
                        <a:pt x="9144" y="9525"/>
                      </a:lnTo>
                      <a:lnTo>
                        <a:pt x="15050" y="8096"/>
                      </a:lnTo>
                      <a:lnTo>
                        <a:pt x="9335" y="6096"/>
                      </a:lnTo>
                      <a:lnTo>
                        <a:pt x="9811" y="0"/>
                      </a:lnTo>
                      <a:lnTo>
                        <a:pt x="6096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3" name="Freeform: Shape 2312">
                  <a:extLst>
                    <a:ext uri="{FF2B5EF4-FFF2-40B4-BE49-F238E27FC236}">
                      <a16:creationId xmlns:a16="http://schemas.microsoft.com/office/drawing/2014/main" id="{D135405E-695E-6DD8-3CE7-438D966B86BA}"/>
                    </a:ext>
                  </a:extLst>
                </p:cNvPr>
                <p:cNvSpPr/>
                <p:nvPr/>
              </p:nvSpPr>
              <p:spPr>
                <a:xfrm>
                  <a:off x="10798579" y="1676073"/>
                  <a:ext cx="15811" cy="15239"/>
                </a:xfrm>
                <a:custGeom>
                  <a:avLst/>
                  <a:gdLst>
                    <a:gd name="connsiteX0" fmla="*/ 8191 w 15811"/>
                    <a:gd name="connsiteY0" fmla="*/ 4000 h 15239"/>
                    <a:gd name="connsiteX1" fmla="*/ 3429 w 15811"/>
                    <a:gd name="connsiteY1" fmla="*/ 0 h 15239"/>
                    <a:gd name="connsiteX2" fmla="*/ 5239 w 15811"/>
                    <a:gd name="connsiteY2" fmla="*/ 5905 h 15239"/>
                    <a:gd name="connsiteX3" fmla="*/ 0 w 15811"/>
                    <a:gd name="connsiteY3" fmla="*/ 9144 h 15239"/>
                    <a:gd name="connsiteX4" fmla="*/ 6191 w 15811"/>
                    <a:gd name="connsiteY4" fmla="*/ 9239 h 15239"/>
                    <a:gd name="connsiteX5" fmla="*/ 7620 w 15811"/>
                    <a:gd name="connsiteY5" fmla="*/ 15240 h 15239"/>
                    <a:gd name="connsiteX6" fmla="*/ 9620 w 15811"/>
                    <a:gd name="connsiteY6" fmla="*/ 9430 h 15239"/>
                    <a:gd name="connsiteX7" fmla="*/ 15812 w 15811"/>
                    <a:gd name="connsiteY7" fmla="*/ 9906 h 15239"/>
                    <a:gd name="connsiteX8" fmla="*/ 10858 w 15811"/>
                    <a:gd name="connsiteY8" fmla="*/ 6191 h 15239"/>
                    <a:gd name="connsiteX9" fmla="*/ 13240 w 15811"/>
                    <a:gd name="connsiteY9" fmla="*/ 476 h 15239"/>
                    <a:gd name="connsiteX10" fmla="*/ 8191 w 15811"/>
                    <a:gd name="connsiteY10" fmla="*/ 4000 h 1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811" h="15239">
                      <a:moveTo>
                        <a:pt x="8191" y="4000"/>
                      </a:moveTo>
                      <a:lnTo>
                        <a:pt x="3429" y="0"/>
                      </a:lnTo>
                      <a:lnTo>
                        <a:pt x="5239" y="5905"/>
                      </a:lnTo>
                      <a:lnTo>
                        <a:pt x="0" y="9144"/>
                      </a:lnTo>
                      <a:lnTo>
                        <a:pt x="6191" y="9239"/>
                      </a:lnTo>
                      <a:lnTo>
                        <a:pt x="7620" y="15240"/>
                      </a:lnTo>
                      <a:lnTo>
                        <a:pt x="9620" y="9430"/>
                      </a:lnTo>
                      <a:lnTo>
                        <a:pt x="15812" y="9906"/>
                      </a:lnTo>
                      <a:lnTo>
                        <a:pt x="10858" y="6191"/>
                      </a:lnTo>
                      <a:lnTo>
                        <a:pt x="13240" y="476"/>
                      </a:lnTo>
                      <a:lnTo>
                        <a:pt x="8191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4" name="Freeform: Shape 2313">
                  <a:extLst>
                    <a:ext uri="{FF2B5EF4-FFF2-40B4-BE49-F238E27FC236}">
                      <a16:creationId xmlns:a16="http://schemas.microsoft.com/office/drawing/2014/main" id="{3F1BBEAC-A814-ADE1-0921-B87179C9D8F3}"/>
                    </a:ext>
                  </a:extLst>
                </p:cNvPr>
                <p:cNvSpPr/>
                <p:nvPr/>
              </p:nvSpPr>
              <p:spPr>
                <a:xfrm>
                  <a:off x="10831917" y="1850666"/>
                  <a:ext cx="15430" cy="15906"/>
                </a:xfrm>
                <a:custGeom>
                  <a:avLst/>
                  <a:gdLst>
                    <a:gd name="connsiteX0" fmla="*/ 9430 w 15430"/>
                    <a:gd name="connsiteY0" fmla="*/ 5239 h 15906"/>
                    <a:gd name="connsiteX1" fmla="*/ 6191 w 15430"/>
                    <a:gd name="connsiteY1" fmla="*/ 0 h 15906"/>
                    <a:gd name="connsiteX2" fmla="*/ 6001 w 15430"/>
                    <a:gd name="connsiteY2" fmla="*/ 6191 h 15906"/>
                    <a:gd name="connsiteX3" fmla="*/ 0 w 15430"/>
                    <a:gd name="connsiteY3" fmla="*/ 7620 h 15906"/>
                    <a:gd name="connsiteX4" fmla="*/ 5905 w 15430"/>
                    <a:gd name="connsiteY4" fmla="*/ 9716 h 15906"/>
                    <a:gd name="connsiteX5" fmla="*/ 5429 w 15430"/>
                    <a:gd name="connsiteY5" fmla="*/ 15907 h 15906"/>
                    <a:gd name="connsiteX6" fmla="*/ 9144 w 15430"/>
                    <a:gd name="connsiteY6" fmla="*/ 10954 h 15906"/>
                    <a:gd name="connsiteX7" fmla="*/ 14954 w 15430"/>
                    <a:gd name="connsiteY7" fmla="*/ 13240 h 15906"/>
                    <a:gd name="connsiteX8" fmla="*/ 11430 w 15430"/>
                    <a:gd name="connsiteY8" fmla="*/ 8192 h 15906"/>
                    <a:gd name="connsiteX9" fmla="*/ 15430 w 15430"/>
                    <a:gd name="connsiteY9" fmla="*/ 3429 h 15906"/>
                    <a:gd name="connsiteX10" fmla="*/ 9430 w 15430"/>
                    <a:gd name="connsiteY10" fmla="*/ 5239 h 15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430" h="15906">
                      <a:moveTo>
                        <a:pt x="9430" y="5239"/>
                      </a:moveTo>
                      <a:lnTo>
                        <a:pt x="6191" y="0"/>
                      </a:lnTo>
                      <a:lnTo>
                        <a:pt x="6001" y="6191"/>
                      </a:lnTo>
                      <a:lnTo>
                        <a:pt x="0" y="7620"/>
                      </a:lnTo>
                      <a:lnTo>
                        <a:pt x="5905" y="9716"/>
                      </a:lnTo>
                      <a:lnTo>
                        <a:pt x="5429" y="15907"/>
                      </a:lnTo>
                      <a:lnTo>
                        <a:pt x="9144" y="10954"/>
                      </a:lnTo>
                      <a:lnTo>
                        <a:pt x="14954" y="13240"/>
                      </a:lnTo>
                      <a:lnTo>
                        <a:pt x="11430" y="8192"/>
                      </a:lnTo>
                      <a:lnTo>
                        <a:pt x="15430" y="3429"/>
                      </a:lnTo>
                      <a:lnTo>
                        <a:pt x="9430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5" name="Freeform: Shape 2314">
                  <a:extLst>
                    <a:ext uri="{FF2B5EF4-FFF2-40B4-BE49-F238E27FC236}">
                      <a16:creationId xmlns:a16="http://schemas.microsoft.com/office/drawing/2014/main" id="{1F3E1E4D-E6E4-83EC-8757-47F2FE469364}"/>
                    </a:ext>
                  </a:extLst>
                </p:cNvPr>
                <p:cNvSpPr/>
                <p:nvPr/>
              </p:nvSpPr>
              <p:spPr>
                <a:xfrm>
                  <a:off x="10775624" y="1694456"/>
                  <a:ext cx="16097" cy="15525"/>
                </a:xfrm>
                <a:custGeom>
                  <a:avLst/>
                  <a:gdLst>
                    <a:gd name="connsiteX0" fmla="*/ 9811 w 16097"/>
                    <a:gd name="connsiteY0" fmla="*/ 6096 h 15525"/>
                    <a:gd name="connsiteX1" fmla="*/ 8287 w 16097"/>
                    <a:gd name="connsiteY1" fmla="*/ 0 h 15525"/>
                    <a:gd name="connsiteX2" fmla="*/ 6287 w 16097"/>
                    <a:gd name="connsiteY2" fmla="*/ 6001 h 15525"/>
                    <a:gd name="connsiteX3" fmla="*/ 0 w 16097"/>
                    <a:gd name="connsiteY3" fmla="*/ 5524 h 15525"/>
                    <a:gd name="connsiteX4" fmla="*/ 4953 w 16097"/>
                    <a:gd name="connsiteY4" fmla="*/ 9334 h 15525"/>
                    <a:gd name="connsiteX5" fmla="*/ 2667 w 16097"/>
                    <a:gd name="connsiteY5" fmla="*/ 15145 h 15525"/>
                    <a:gd name="connsiteX6" fmla="*/ 7811 w 16097"/>
                    <a:gd name="connsiteY6" fmla="*/ 11525 h 15525"/>
                    <a:gd name="connsiteX7" fmla="*/ 12573 w 16097"/>
                    <a:gd name="connsiteY7" fmla="*/ 15526 h 15525"/>
                    <a:gd name="connsiteX8" fmla="*/ 10763 w 16097"/>
                    <a:gd name="connsiteY8" fmla="*/ 9525 h 15525"/>
                    <a:gd name="connsiteX9" fmla="*/ 16097 w 16097"/>
                    <a:gd name="connsiteY9" fmla="*/ 6286 h 15525"/>
                    <a:gd name="connsiteX10" fmla="*/ 9811 w 16097"/>
                    <a:gd name="connsiteY10" fmla="*/ 6096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97" h="15525">
                      <a:moveTo>
                        <a:pt x="9811" y="6096"/>
                      </a:moveTo>
                      <a:lnTo>
                        <a:pt x="8287" y="0"/>
                      </a:lnTo>
                      <a:lnTo>
                        <a:pt x="6287" y="6001"/>
                      </a:lnTo>
                      <a:lnTo>
                        <a:pt x="0" y="5524"/>
                      </a:lnTo>
                      <a:lnTo>
                        <a:pt x="4953" y="9334"/>
                      </a:lnTo>
                      <a:lnTo>
                        <a:pt x="2667" y="15145"/>
                      </a:lnTo>
                      <a:lnTo>
                        <a:pt x="7811" y="11525"/>
                      </a:lnTo>
                      <a:lnTo>
                        <a:pt x="12573" y="15526"/>
                      </a:lnTo>
                      <a:lnTo>
                        <a:pt x="10763" y="9525"/>
                      </a:lnTo>
                      <a:lnTo>
                        <a:pt x="16097" y="6286"/>
                      </a:lnTo>
                      <a:lnTo>
                        <a:pt x="9811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6" name="Freeform: Shape 2315">
                  <a:extLst>
                    <a:ext uri="{FF2B5EF4-FFF2-40B4-BE49-F238E27FC236}">
                      <a16:creationId xmlns:a16="http://schemas.microsoft.com/office/drawing/2014/main" id="{C8A1448E-B27C-1099-F24C-9402F4053051}"/>
                    </a:ext>
                  </a:extLst>
                </p:cNvPr>
                <p:cNvSpPr/>
                <p:nvPr/>
              </p:nvSpPr>
              <p:spPr>
                <a:xfrm>
                  <a:off x="10785435" y="1896386"/>
                  <a:ext cx="15716" cy="16287"/>
                </a:xfrm>
                <a:custGeom>
                  <a:avLst/>
                  <a:gdLst>
                    <a:gd name="connsiteX0" fmla="*/ 9715 w 15716"/>
                    <a:gd name="connsiteY0" fmla="*/ 6286 h 16287"/>
                    <a:gd name="connsiteX1" fmla="*/ 10192 w 15716"/>
                    <a:gd name="connsiteY1" fmla="*/ 0 h 16287"/>
                    <a:gd name="connsiteX2" fmla="*/ 6382 w 15716"/>
                    <a:gd name="connsiteY2" fmla="*/ 5048 h 16287"/>
                    <a:gd name="connsiteX3" fmla="*/ 476 w 15716"/>
                    <a:gd name="connsiteY3" fmla="*/ 2667 h 16287"/>
                    <a:gd name="connsiteX4" fmla="*/ 4096 w 15716"/>
                    <a:gd name="connsiteY4" fmla="*/ 7906 h 16287"/>
                    <a:gd name="connsiteX5" fmla="*/ 0 w 15716"/>
                    <a:gd name="connsiteY5" fmla="*/ 12668 h 16287"/>
                    <a:gd name="connsiteX6" fmla="*/ 6096 w 15716"/>
                    <a:gd name="connsiteY6" fmla="*/ 10858 h 16287"/>
                    <a:gd name="connsiteX7" fmla="*/ 9430 w 15716"/>
                    <a:gd name="connsiteY7" fmla="*/ 16288 h 16287"/>
                    <a:gd name="connsiteX8" fmla="*/ 9620 w 15716"/>
                    <a:gd name="connsiteY8" fmla="*/ 9906 h 16287"/>
                    <a:gd name="connsiteX9" fmla="*/ 15716 w 15716"/>
                    <a:gd name="connsiteY9" fmla="*/ 8382 h 16287"/>
                    <a:gd name="connsiteX10" fmla="*/ 9715 w 15716"/>
                    <a:gd name="connsiteY10" fmla="*/ 6286 h 1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16" h="16287">
                      <a:moveTo>
                        <a:pt x="9715" y="6286"/>
                      </a:moveTo>
                      <a:lnTo>
                        <a:pt x="10192" y="0"/>
                      </a:lnTo>
                      <a:lnTo>
                        <a:pt x="6382" y="5048"/>
                      </a:lnTo>
                      <a:lnTo>
                        <a:pt x="476" y="2667"/>
                      </a:lnTo>
                      <a:lnTo>
                        <a:pt x="4096" y="7906"/>
                      </a:lnTo>
                      <a:lnTo>
                        <a:pt x="0" y="12668"/>
                      </a:lnTo>
                      <a:lnTo>
                        <a:pt x="6096" y="10858"/>
                      </a:lnTo>
                      <a:lnTo>
                        <a:pt x="9430" y="16288"/>
                      </a:lnTo>
                      <a:lnTo>
                        <a:pt x="9620" y="9906"/>
                      </a:lnTo>
                      <a:lnTo>
                        <a:pt x="15716" y="8382"/>
                      </a:lnTo>
                      <a:lnTo>
                        <a:pt x="9715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7" name="Freeform: Shape 2316">
                  <a:extLst>
                    <a:ext uri="{FF2B5EF4-FFF2-40B4-BE49-F238E27FC236}">
                      <a16:creationId xmlns:a16="http://schemas.microsoft.com/office/drawing/2014/main" id="{A2FE301E-0747-F87B-A44A-692B5B9643CC}"/>
                    </a:ext>
                  </a:extLst>
                </p:cNvPr>
                <p:cNvSpPr/>
                <p:nvPr/>
              </p:nvSpPr>
              <p:spPr>
                <a:xfrm>
                  <a:off x="10818963" y="1905911"/>
                  <a:ext cx="16383" cy="15811"/>
                </a:xfrm>
                <a:custGeom>
                  <a:avLst/>
                  <a:gdLst>
                    <a:gd name="connsiteX0" fmla="*/ 11335 w 16383"/>
                    <a:gd name="connsiteY0" fmla="*/ 6382 h 15811"/>
                    <a:gd name="connsiteX1" fmla="*/ 13716 w 16383"/>
                    <a:gd name="connsiteY1" fmla="*/ 476 h 15811"/>
                    <a:gd name="connsiteX2" fmla="*/ 8477 w 16383"/>
                    <a:gd name="connsiteY2" fmla="*/ 4096 h 15811"/>
                    <a:gd name="connsiteX3" fmla="*/ 3620 w 16383"/>
                    <a:gd name="connsiteY3" fmla="*/ 0 h 15811"/>
                    <a:gd name="connsiteX4" fmla="*/ 5429 w 16383"/>
                    <a:gd name="connsiteY4" fmla="*/ 6096 h 15811"/>
                    <a:gd name="connsiteX5" fmla="*/ 0 w 16383"/>
                    <a:gd name="connsiteY5" fmla="*/ 9525 h 15811"/>
                    <a:gd name="connsiteX6" fmla="*/ 6382 w 16383"/>
                    <a:gd name="connsiteY6" fmla="*/ 9620 h 15811"/>
                    <a:gd name="connsiteX7" fmla="*/ 7906 w 16383"/>
                    <a:gd name="connsiteY7" fmla="*/ 15811 h 15811"/>
                    <a:gd name="connsiteX8" fmla="*/ 10001 w 16383"/>
                    <a:gd name="connsiteY8" fmla="*/ 9811 h 15811"/>
                    <a:gd name="connsiteX9" fmla="*/ 16383 w 16383"/>
                    <a:gd name="connsiteY9" fmla="*/ 10287 h 15811"/>
                    <a:gd name="connsiteX10" fmla="*/ 11335 w 16383"/>
                    <a:gd name="connsiteY10" fmla="*/ 6382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383" h="15811">
                      <a:moveTo>
                        <a:pt x="11335" y="6382"/>
                      </a:moveTo>
                      <a:lnTo>
                        <a:pt x="13716" y="476"/>
                      </a:lnTo>
                      <a:lnTo>
                        <a:pt x="8477" y="4096"/>
                      </a:lnTo>
                      <a:lnTo>
                        <a:pt x="3620" y="0"/>
                      </a:lnTo>
                      <a:lnTo>
                        <a:pt x="5429" y="6096"/>
                      </a:lnTo>
                      <a:lnTo>
                        <a:pt x="0" y="9525"/>
                      </a:lnTo>
                      <a:lnTo>
                        <a:pt x="6382" y="9620"/>
                      </a:lnTo>
                      <a:lnTo>
                        <a:pt x="7906" y="15811"/>
                      </a:lnTo>
                      <a:lnTo>
                        <a:pt x="10001" y="9811"/>
                      </a:lnTo>
                      <a:lnTo>
                        <a:pt x="16383" y="10287"/>
                      </a:lnTo>
                      <a:lnTo>
                        <a:pt x="11335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8" name="Freeform: Shape 2317">
                  <a:extLst>
                    <a:ext uri="{FF2B5EF4-FFF2-40B4-BE49-F238E27FC236}">
                      <a16:creationId xmlns:a16="http://schemas.microsoft.com/office/drawing/2014/main" id="{D5CFD37E-3568-1F14-EA28-1A40AA4D1A0C}"/>
                    </a:ext>
                  </a:extLst>
                </p:cNvPr>
                <p:cNvSpPr/>
                <p:nvPr/>
              </p:nvSpPr>
              <p:spPr>
                <a:xfrm>
                  <a:off x="10711521" y="1856286"/>
                  <a:ext cx="15906" cy="16668"/>
                </a:xfrm>
                <a:custGeom>
                  <a:avLst/>
                  <a:gdLst>
                    <a:gd name="connsiteX0" fmla="*/ 11811 w 15906"/>
                    <a:gd name="connsiteY0" fmla="*/ 8572 h 16668"/>
                    <a:gd name="connsiteX1" fmla="*/ 15907 w 15906"/>
                    <a:gd name="connsiteY1" fmla="*/ 3715 h 16668"/>
                    <a:gd name="connsiteX2" fmla="*/ 9811 w 15906"/>
                    <a:gd name="connsiteY2" fmla="*/ 5524 h 16668"/>
                    <a:gd name="connsiteX3" fmla="*/ 6382 w 15906"/>
                    <a:gd name="connsiteY3" fmla="*/ 0 h 16668"/>
                    <a:gd name="connsiteX4" fmla="*/ 6191 w 15906"/>
                    <a:gd name="connsiteY4" fmla="*/ 6477 h 16668"/>
                    <a:gd name="connsiteX5" fmla="*/ 0 w 15906"/>
                    <a:gd name="connsiteY5" fmla="*/ 8096 h 16668"/>
                    <a:gd name="connsiteX6" fmla="*/ 6096 w 15906"/>
                    <a:gd name="connsiteY6" fmla="*/ 10192 h 16668"/>
                    <a:gd name="connsiteX7" fmla="*/ 5620 w 15906"/>
                    <a:gd name="connsiteY7" fmla="*/ 16669 h 16668"/>
                    <a:gd name="connsiteX8" fmla="*/ 9525 w 15906"/>
                    <a:gd name="connsiteY8" fmla="*/ 11430 h 16668"/>
                    <a:gd name="connsiteX9" fmla="*/ 15431 w 15906"/>
                    <a:gd name="connsiteY9" fmla="*/ 13906 h 16668"/>
                    <a:gd name="connsiteX10" fmla="*/ 11811 w 15906"/>
                    <a:gd name="connsiteY10" fmla="*/ 8572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6668">
                      <a:moveTo>
                        <a:pt x="11811" y="8572"/>
                      </a:moveTo>
                      <a:lnTo>
                        <a:pt x="15907" y="3715"/>
                      </a:lnTo>
                      <a:lnTo>
                        <a:pt x="9811" y="5524"/>
                      </a:lnTo>
                      <a:lnTo>
                        <a:pt x="6382" y="0"/>
                      </a:lnTo>
                      <a:lnTo>
                        <a:pt x="6191" y="6477"/>
                      </a:lnTo>
                      <a:lnTo>
                        <a:pt x="0" y="8096"/>
                      </a:lnTo>
                      <a:lnTo>
                        <a:pt x="6096" y="10192"/>
                      </a:lnTo>
                      <a:lnTo>
                        <a:pt x="5620" y="16669"/>
                      </a:lnTo>
                      <a:lnTo>
                        <a:pt x="9525" y="11430"/>
                      </a:lnTo>
                      <a:lnTo>
                        <a:pt x="15431" y="13906"/>
                      </a:lnTo>
                      <a:lnTo>
                        <a:pt x="11811" y="8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19" name="Freeform: Shape 2318">
                  <a:extLst>
                    <a:ext uri="{FF2B5EF4-FFF2-40B4-BE49-F238E27FC236}">
                      <a16:creationId xmlns:a16="http://schemas.microsoft.com/office/drawing/2014/main" id="{B24BE339-51D7-8D4E-01FD-3AE4EE0EEDE2}"/>
                    </a:ext>
                  </a:extLst>
                </p:cNvPr>
                <p:cNvSpPr/>
                <p:nvPr/>
              </p:nvSpPr>
              <p:spPr>
                <a:xfrm>
                  <a:off x="10720665" y="2135178"/>
                  <a:ext cx="16763" cy="16097"/>
                </a:xfrm>
                <a:custGeom>
                  <a:avLst/>
                  <a:gdLst>
                    <a:gd name="connsiteX0" fmla="*/ 11239 w 16763"/>
                    <a:gd name="connsiteY0" fmla="*/ 9811 h 16097"/>
                    <a:gd name="connsiteX1" fmla="*/ 16764 w 16763"/>
                    <a:gd name="connsiteY1" fmla="*/ 6477 h 16097"/>
                    <a:gd name="connsiteX2" fmla="*/ 10192 w 16763"/>
                    <a:gd name="connsiteY2" fmla="*/ 6286 h 16097"/>
                    <a:gd name="connsiteX3" fmla="*/ 8668 w 16763"/>
                    <a:gd name="connsiteY3" fmla="*/ 0 h 16097"/>
                    <a:gd name="connsiteX4" fmla="*/ 6477 w 16763"/>
                    <a:gd name="connsiteY4" fmla="*/ 6096 h 16097"/>
                    <a:gd name="connsiteX5" fmla="*/ 0 w 16763"/>
                    <a:gd name="connsiteY5" fmla="*/ 5620 h 16097"/>
                    <a:gd name="connsiteX6" fmla="*/ 5143 w 16763"/>
                    <a:gd name="connsiteY6" fmla="*/ 9620 h 16097"/>
                    <a:gd name="connsiteX7" fmla="*/ 2762 w 16763"/>
                    <a:gd name="connsiteY7" fmla="*/ 15621 h 16097"/>
                    <a:gd name="connsiteX8" fmla="*/ 8096 w 16763"/>
                    <a:gd name="connsiteY8" fmla="*/ 11906 h 16097"/>
                    <a:gd name="connsiteX9" fmla="*/ 13049 w 16763"/>
                    <a:gd name="connsiteY9" fmla="*/ 16097 h 16097"/>
                    <a:gd name="connsiteX10" fmla="*/ 11239 w 16763"/>
                    <a:gd name="connsiteY10" fmla="*/ 9811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763" h="16097">
                      <a:moveTo>
                        <a:pt x="11239" y="9811"/>
                      </a:moveTo>
                      <a:lnTo>
                        <a:pt x="16764" y="6477"/>
                      </a:lnTo>
                      <a:lnTo>
                        <a:pt x="10192" y="6286"/>
                      </a:lnTo>
                      <a:lnTo>
                        <a:pt x="8668" y="0"/>
                      </a:lnTo>
                      <a:lnTo>
                        <a:pt x="6477" y="6096"/>
                      </a:lnTo>
                      <a:lnTo>
                        <a:pt x="0" y="5620"/>
                      </a:lnTo>
                      <a:lnTo>
                        <a:pt x="5143" y="9620"/>
                      </a:lnTo>
                      <a:lnTo>
                        <a:pt x="2762" y="15621"/>
                      </a:lnTo>
                      <a:lnTo>
                        <a:pt x="8096" y="11906"/>
                      </a:lnTo>
                      <a:lnTo>
                        <a:pt x="13049" y="16097"/>
                      </a:lnTo>
                      <a:lnTo>
                        <a:pt x="11239" y="9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0" name="Freeform: Shape 2319">
                  <a:extLst>
                    <a:ext uri="{FF2B5EF4-FFF2-40B4-BE49-F238E27FC236}">
                      <a16:creationId xmlns:a16="http://schemas.microsoft.com/office/drawing/2014/main" id="{E58B8732-CE99-DCA3-574B-980C7028E2DD}"/>
                    </a:ext>
                  </a:extLst>
                </p:cNvPr>
                <p:cNvSpPr/>
                <p:nvPr/>
              </p:nvSpPr>
              <p:spPr>
                <a:xfrm>
                  <a:off x="10694280" y="2107079"/>
                  <a:ext cx="16383" cy="16954"/>
                </a:xfrm>
                <a:custGeom>
                  <a:avLst/>
                  <a:gdLst>
                    <a:gd name="connsiteX0" fmla="*/ 10001 w 16383"/>
                    <a:gd name="connsiteY0" fmla="*/ 10382 h 16954"/>
                    <a:gd name="connsiteX1" fmla="*/ 16383 w 16383"/>
                    <a:gd name="connsiteY1" fmla="*/ 8763 h 16954"/>
                    <a:gd name="connsiteX2" fmla="*/ 10096 w 16383"/>
                    <a:gd name="connsiteY2" fmla="*/ 6572 h 16954"/>
                    <a:gd name="connsiteX3" fmla="*/ 10573 w 16383"/>
                    <a:gd name="connsiteY3" fmla="*/ 0 h 16954"/>
                    <a:gd name="connsiteX4" fmla="*/ 6572 w 16383"/>
                    <a:gd name="connsiteY4" fmla="*/ 5239 h 16954"/>
                    <a:gd name="connsiteX5" fmla="*/ 571 w 16383"/>
                    <a:gd name="connsiteY5" fmla="*/ 2762 h 16954"/>
                    <a:gd name="connsiteX6" fmla="*/ 4286 w 16383"/>
                    <a:gd name="connsiteY6" fmla="*/ 8192 h 16954"/>
                    <a:gd name="connsiteX7" fmla="*/ 0 w 16383"/>
                    <a:gd name="connsiteY7" fmla="*/ 13240 h 16954"/>
                    <a:gd name="connsiteX8" fmla="*/ 6287 w 16383"/>
                    <a:gd name="connsiteY8" fmla="*/ 11335 h 16954"/>
                    <a:gd name="connsiteX9" fmla="*/ 9811 w 16383"/>
                    <a:gd name="connsiteY9" fmla="*/ 16955 h 16954"/>
                    <a:gd name="connsiteX10" fmla="*/ 10001 w 16383"/>
                    <a:gd name="connsiteY10" fmla="*/ 10382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383" h="16954">
                      <a:moveTo>
                        <a:pt x="10001" y="10382"/>
                      </a:moveTo>
                      <a:lnTo>
                        <a:pt x="16383" y="8763"/>
                      </a:lnTo>
                      <a:lnTo>
                        <a:pt x="10096" y="6572"/>
                      </a:lnTo>
                      <a:lnTo>
                        <a:pt x="10573" y="0"/>
                      </a:lnTo>
                      <a:lnTo>
                        <a:pt x="6572" y="5239"/>
                      </a:lnTo>
                      <a:lnTo>
                        <a:pt x="571" y="2762"/>
                      </a:lnTo>
                      <a:lnTo>
                        <a:pt x="4286" y="8192"/>
                      </a:lnTo>
                      <a:lnTo>
                        <a:pt x="0" y="13240"/>
                      </a:lnTo>
                      <a:lnTo>
                        <a:pt x="6287" y="11335"/>
                      </a:lnTo>
                      <a:lnTo>
                        <a:pt x="9811" y="16955"/>
                      </a:lnTo>
                      <a:lnTo>
                        <a:pt x="10001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1" name="Freeform: Shape 2320">
                  <a:extLst>
                    <a:ext uri="{FF2B5EF4-FFF2-40B4-BE49-F238E27FC236}">
                      <a16:creationId xmlns:a16="http://schemas.microsoft.com/office/drawing/2014/main" id="{515FE402-450D-297A-53B0-BEDBE1A3B82E}"/>
                    </a:ext>
                  </a:extLst>
                </p:cNvPr>
                <p:cNvSpPr/>
                <p:nvPr/>
              </p:nvSpPr>
              <p:spPr>
                <a:xfrm>
                  <a:off x="10607698" y="1602444"/>
                  <a:ext cx="17049" cy="16478"/>
                </a:xfrm>
                <a:custGeom>
                  <a:avLst/>
                  <a:gdLst>
                    <a:gd name="connsiteX0" fmla="*/ 10382 w 17049"/>
                    <a:gd name="connsiteY0" fmla="*/ 10192 h 16478"/>
                    <a:gd name="connsiteX1" fmla="*/ 17050 w 17049"/>
                    <a:gd name="connsiteY1" fmla="*/ 10668 h 16478"/>
                    <a:gd name="connsiteX2" fmla="*/ 11716 w 17049"/>
                    <a:gd name="connsiteY2" fmla="*/ 6667 h 16478"/>
                    <a:gd name="connsiteX3" fmla="*/ 14288 w 17049"/>
                    <a:gd name="connsiteY3" fmla="*/ 476 h 16478"/>
                    <a:gd name="connsiteX4" fmla="*/ 8763 w 17049"/>
                    <a:gd name="connsiteY4" fmla="*/ 4286 h 16478"/>
                    <a:gd name="connsiteX5" fmla="*/ 3715 w 17049"/>
                    <a:gd name="connsiteY5" fmla="*/ 0 h 16478"/>
                    <a:gd name="connsiteX6" fmla="*/ 5620 w 17049"/>
                    <a:gd name="connsiteY6" fmla="*/ 6382 h 16478"/>
                    <a:gd name="connsiteX7" fmla="*/ 0 w 17049"/>
                    <a:gd name="connsiteY7" fmla="*/ 9906 h 16478"/>
                    <a:gd name="connsiteX8" fmla="*/ 6572 w 17049"/>
                    <a:gd name="connsiteY8" fmla="*/ 10001 h 16478"/>
                    <a:gd name="connsiteX9" fmla="*/ 8192 w 17049"/>
                    <a:gd name="connsiteY9" fmla="*/ 16478 h 16478"/>
                    <a:gd name="connsiteX10" fmla="*/ 10382 w 17049"/>
                    <a:gd name="connsiteY10" fmla="*/ 10192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049" h="16478">
                      <a:moveTo>
                        <a:pt x="10382" y="10192"/>
                      </a:moveTo>
                      <a:lnTo>
                        <a:pt x="17050" y="10668"/>
                      </a:lnTo>
                      <a:lnTo>
                        <a:pt x="11716" y="6667"/>
                      </a:lnTo>
                      <a:lnTo>
                        <a:pt x="14288" y="476"/>
                      </a:lnTo>
                      <a:lnTo>
                        <a:pt x="8763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lnTo>
                        <a:pt x="0" y="9906"/>
                      </a:lnTo>
                      <a:lnTo>
                        <a:pt x="6572" y="10001"/>
                      </a:lnTo>
                      <a:lnTo>
                        <a:pt x="8192" y="16478"/>
                      </a:lnTo>
                      <a:lnTo>
                        <a:pt x="10382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2" name="Freeform: Shape 2321">
                  <a:extLst>
                    <a:ext uri="{FF2B5EF4-FFF2-40B4-BE49-F238E27FC236}">
                      <a16:creationId xmlns:a16="http://schemas.microsoft.com/office/drawing/2014/main" id="{560F8CFA-9ED5-A0E8-CCF2-B6A91B16F755}"/>
                    </a:ext>
                  </a:extLst>
                </p:cNvPr>
                <p:cNvSpPr/>
                <p:nvPr/>
              </p:nvSpPr>
              <p:spPr>
                <a:xfrm>
                  <a:off x="10580362" y="1950583"/>
                  <a:ext cx="16573" cy="17240"/>
                </a:xfrm>
                <a:custGeom>
                  <a:avLst/>
                  <a:gdLst>
                    <a:gd name="connsiteX0" fmla="*/ 9906 w 16573"/>
                    <a:gd name="connsiteY0" fmla="*/ 11906 h 17240"/>
                    <a:gd name="connsiteX1" fmla="*/ 16097 w 16573"/>
                    <a:gd name="connsiteY1" fmla="*/ 14383 h 17240"/>
                    <a:gd name="connsiteX2" fmla="*/ 12287 w 16573"/>
                    <a:gd name="connsiteY2" fmla="*/ 8858 h 17240"/>
                    <a:gd name="connsiteX3" fmla="*/ 16573 w 16573"/>
                    <a:gd name="connsiteY3" fmla="*/ 3715 h 17240"/>
                    <a:gd name="connsiteX4" fmla="*/ 10192 w 16573"/>
                    <a:gd name="connsiteY4" fmla="*/ 5715 h 17240"/>
                    <a:gd name="connsiteX5" fmla="*/ 6572 w 16573"/>
                    <a:gd name="connsiteY5" fmla="*/ 0 h 17240"/>
                    <a:gd name="connsiteX6" fmla="*/ 6477 w 16573"/>
                    <a:gd name="connsiteY6" fmla="*/ 6668 h 17240"/>
                    <a:gd name="connsiteX7" fmla="*/ 0 w 16573"/>
                    <a:gd name="connsiteY7" fmla="*/ 8287 h 17240"/>
                    <a:gd name="connsiteX8" fmla="*/ 6287 w 16573"/>
                    <a:gd name="connsiteY8" fmla="*/ 10573 h 17240"/>
                    <a:gd name="connsiteX9" fmla="*/ 5810 w 16573"/>
                    <a:gd name="connsiteY9" fmla="*/ 17240 h 17240"/>
                    <a:gd name="connsiteX10" fmla="*/ 9906 w 16573"/>
                    <a:gd name="connsiteY10" fmla="*/ 11906 h 1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240">
                      <a:moveTo>
                        <a:pt x="9906" y="11906"/>
                      </a:moveTo>
                      <a:lnTo>
                        <a:pt x="16097" y="14383"/>
                      </a:lnTo>
                      <a:lnTo>
                        <a:pt x="12287" y="8858"/>
                      </a:lnTo>
                      <a:lnTo>
                        <a:pt x="16573" y="3715"/>
                      </a:lnTo>
                      <a:lnTo>
                        <a:pt x="10192" y="5715"/>
                      </a:lnTo>
                      <a:lnTo>
                        <a:pt x="6572" y="0"/>
                      </a:lnTo>
                      <a:lnTo>
                        <a:pt x="6477" y="6668"/>
                      </a:lnTo>
                      <a:lnTo>
                        <a:pt x="0" y="8287"/>
                      </a:lnTo>
                      <a:lnTo>
                        <a:pt x="6287" y="10573"/>
                      </a:lnTo>
                      <a:lnTo>
                        <a:pt x="5810" y="17240"/>
                      </a:lnTo>
                      <a:lnTo>
                        <a:pt x="9906" y="11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3" name="Freeform: Shape 2322">
                  <a:extLst>
                    <a:ext uri="{FF2B5EF4-FFF2-40B4-BE49-F238E27FC236}">
                      <a16:creationId xmlns:a16="http://schemas.microsoft.com/office/drawing/2014/main" id="{344B78D8-A850-74A0-03B6-DAEC0EC763D1}"/>
                    </a:ext>
                  </a:extLst>
                </p:cNvPr>
                <p:cNvSpPr/>
                <p:nvPr/>
              </p:nvSpPr>
              <p:spPr>
                <a:xfrm>
                  <a:off x="10599888" y="1818662"/>
                  <a:ext cx="17430" cy="16764"/>
                </a:xfrm>
                <a:custGeom>
                  <a:avLst/>
                  <a:gdLst>
                    <a:gd name="connsiteX0" fmla="*/ 8477 w 17430"/>
                    <a:gd name="connsiteY0" fmla="*/ 12383 h 16764"/>
                    <a:gd name="connsiteX1" fmla="*/ 13621 w 17430"/>
                    <a:gd name="connsiteY1" fmla="*/ 16764 h 16764"/>
                    <a:gd name="connsiteX2" fmla="*/ 11716 w 17430"/>
                    <a:gd name="connsiteY2" fmla="*/ 10287 h 16764"/>
                    <a:gd name="connsiteX3" fmla="*/ 17431 w 17430"/>
                    <a:gd name="connsiteY3" fmla="*/ 6668 h 16764"/>
                    <a:gd name="connsiteX4" fmla="*/ 10668 w 17430"/>
                    <a:gd name="connsiteY4" fmla="*/ 6572 h 16764"/>
                    <a:gd name="connsiteX5" fmla="*/ 9049 w 17430"/>
                    <a:gd name="connsiteY5" fmla="*/ 0 h 16764"/>
                    <a:gd name="connsiteX6" fmla="*/ 6763 w 17430"/>
                    <a:gd name="connsiteY6" fmla="*/ 6382 h 16764"/>
                    <a:gd name="connsiteX7" fmla="*/ 0 w 17430"/>
                    <a:gd name="connsiteY7" fmla="*/ 5906 h 16764"/>
                    <a:gd name="connsiteX8" fmla="*/ 5429 w 17430"/>
                    <a:gd name="connsiteY8" fmla="*/ 10001 h 16764"/>
                    <a:gd name="connsiteX9" fmla="*/ 2858 w 17430"/>
                    <a:gd name="connsiteY9" fmla="*/ 16288 h 16764"/>
                    <a:gd name="connsiteX10" fmla="*/ 8477 w 17430"/>
                    <a:gd name="connsiteY10" fmla="*/ 12383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430" h="16764">
                      <a:moveTo>
                        <a:pt x="8477" y="12383"/>
                      </a:moveTo>
                      <a:lnTo>
                        <a:pt x="13621" y="16764"/>
                      </a:lnTo>
                      <a:lnTo>
                        <a:pt x="11716" y="10287"/>
                      </a:lnTo>
                      <a:lnTo>
                        <a:pt x="17431" y="6668"/>
                      </a:lnTo>
                      <a:lnTo>
                        <a:pt x="10668" y="6572"/>
                      </a:lnTo>
                      <a:lnTo>
                        <a:pt x="9049" y="0"/>
                      </a:lnTo>
                      <a:lnTo>
                        <a:pt x="6763" y="6382"/>
                      </a:lnTo>
                      <a:lnTo>
                        <a:pt x="0" y="5906"/>
                      </a:lnTo>
                      <a:lnTo>
                        <a:pt x="5429" y="10001"/>
                      </a:lnTo>
                      <a:lnTo>
                        <a:pt x="2858" y="16288"/>
                      </a:lnTo>
                      <a:lnTo>
                        <a:pt x="8477" y="12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4" name="Freeform: Shape 2323">
                  <a:extLst>
                    <a:ext uri="{FF2B5EF4-FFF2-40B4-BE49-F238E27FC236}">
                      <a16:creationId xmlns:a16="http://schemas.microsoft.com/office/drawing/2014/main" id="{F0781F07-573F-5426-5DEC-9DDE1F060A06}"/>
                    </a:ext>
                  </a:extLst>
                </p:cNvPr>
                <p:cNvSpPr/>
                <p:nvPr/>
              </p:nvSpPr>
              <p:spPr>
                <a:xfrm>
                  <a:off x="10613223" y="2275005"/>
                  <a:ext cx="16954" cy="17525"/>
                </a:xfrm>
                <a:custGeom>
                  <a:avLst/>
                  <a:gdLst>
                    <a:gd name="connsiteX0" fmla="*/ 6572 w 16954"/>
                    <a:gd name="connsiteY0" fmla="*/ 11716 h 17525"/>
                    <a:gd name="connsiteX1" fmla="*/ 10192 w 16954"/>
                    <a:gd name="connsiteY1" fmla="*/ 17526 h 17525"/>
                    <a:gd name="connsiteX2" fmla="*/ 10287 w 16954"/>
                    <a:gd name="connsiteY2" fmla="*/ 10763 h 17525"/>
                    <a:gd name="connsiteX3" fmla="*/ 16954 w 16954"/>
                    <a:gd name="connsiteY3" fmla="*/ 9049 h 17525"/>
                    <a:gd name="connsiteX4" fmla="*/ 10477 w 16954"/>
                    <a:gd name="connsiteY4" fmla="*/ 6763 h 17525"/>
                    <a:gd name="connsiteX5" fmla="*/ 10954 w 16954"/>
                    <a:gd name="connsiteY5" fmla="*/ 0 h 17525"/>
                    <a:gd name="connsiteX6" fmla="*/ 6858 w 16954"/>
                    <a:gd name="connsiteY6" fmla="*/ 5429 h 17525"/>
                    <a:gd name="connsiteX7" fmla="*/ 476 w 16954"/>
                    <a:gd name="connsiteY7" fmla="*/ 2857 h 17525"/>
                    <a:gd name="connsiteX8" fmla="*/ 4381 w 16954"/>
                    <a:gd name="connsiteY8" fmla="*/ 8477 h 17525"/>
                    <a:gd name="connsiteX9" fmla="*/ 0 w 16954"/>
                    <a:gd name="connsiteY9" fmla="*/ 13716 h 17525"/>
                    <a:gd name="connsiteX10" fmla="*/ 6572 w 16954"/>
                    <a:gd name="connsiteY10" fmla="*/ 11716 h 17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7525">
                      <a:moveTo>
                        <a:pt x="6572" y="11716"/>
                      </a:moveTo>
                      <a:lnTo>
                        <a:pt x="10192" y="17526"/>
                      </a:lnTo>
                      <a:lnTo>
                        <a:pt x="10287" y="10763"/>
                      </a:lnTo>
                      <a:lnTo>
                        <a:pt x="16954" y="9049"/>
                      </a:lnTo>
                      <a:lnTo>
                        <a:pt x="10477" y="6763"/>
                      </a:lnTo>
                      <a:lnTo>
                        <a:pt x="10954" y="0"/>
                      </a:lnTo>
                      <a:lnTo>
                        <a:pt x="6858" y="5429"/>
                      </a:lnTo>
                      <a:lnTo>
                        <a:pt x="476" y="2857"/>
                      </a:lnTo>
                      <a:lnTo>
                        <a:pt x="4381" y="8477"/>
                      </a:lnTo>
                      <a:lnTo>
                        <a:pt x="0" y="13716"/>
                      </a:lnTo>
                      <a:lnTo>
                        <a:pt x="6572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5" name="Freeform: Shape 2324">
                  <a:extLst>
                    <a:ext uri="{FF2B5EF4-FFF2-40B4-BE49-F238E27FC236}">
                      <a16:creationId xmlns:a16="http://schemas.microsoft.com/office/drawing/2014/main" id="{8864980F-BBA4-4FD0-B3F7-2C285143C5A4}"/>
                    </a:ext>
                  </a:extLst>
                </p:cNvPr>
                <p:cNvSpPr/>
                <p:nvPr/>
              </p:nvSpPr>
              <p:spPr>
                <a:xfrm>
                  <a:off x="10544547" y="1946868"/>
                  <a:ext cx="17811" cy="17145"/>
                </a:xfrm>
                <a:custGeom>
                  <a:avLst/>
                  <a:gdLst>
                    <a:gd name="connsiteX0" fmla="*/ 6953 w 17811"/>
                    <a:gd name="connsiteY0" fmla="*/ 10382 h 17145"/>
                    <a:gd name="connsiteX1" fmla="*/ 8573 w 17811"/>
                    <a:gd name="connsiteY1" fmla="*/ 17145 h 17145"/>
                    <a:gd name="connsiteX2" fmla="*/ 10859 w 17811"/>
                    <a:gd name="connsiteY2" fmla="*/ 10573 h 17145"/>
                    <a:gd name="connsiteX3" fmla="*/ 17812 w 17811"/>
                    <a:gd name="connsiteY3" fmla="*/ 11049 h 17145"/>
                    <a:gd name="connsiteX4" fmla="*/ 12287 w 17811"/>
                    <a:gd name="connsiteY4" fmla="*/ 6858 h 17145"/>
                    <a:gd name="connsiteX5" fmla="*/ 14859 w 17811"/>
                    <a:gd name="connsiteY5" fmla="*/ 476 h 17145"/>
                    <a:gd name="connsiteX6" fmla="*/ 9239 w 17811"/>
                    <a:gd name="connsiteY6" fmla="*/ 4381 h 17145"/>
                    <a:gd name="connsiteX7" fmla="*/ 3905 w 17811"/>
                    <a:gd name="connsiteY7" fmla="*/ 0 h 17145"/>
                    <a:gd name="connsiteX8" fmla="*/ 5905 w 17811"/>
                    <a:gd name="connsiteY8" fmla="*/ 6572 h 17145"/>
                    <a:gd name="connsiteX9" fmla="*/ 0 w 17811"/>
                    <a:gd name="connsiteY9" fmla="*/ 10287 h 17145"/>
                    <a:gd name="connsiteX10" fmla="*/ 6953 w 17811"/>
                    <a:gd name="connsiteY10" fmla="*/ 10382 h 17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11" h="17145">
                      <a:moveTo>
                        <a:pt x="6953" y="10382"/>
                      </a:moveTo>
                      <a:lnTo>
                        <a:pt x="8573" y="17145"/>
                      </a:lnTo>
                      <a:lnTo>
                        <a:pt x="10859" y="10573"/>
                      </a:lnTo>
                      <a:lnTo>
                        <a:pt x="17812" y="11049"/>
                      </a:lnTo>
                      <a:lnTo>
                        <a:pt x="12287" y="6858"/>
                      </a:lnTo>
                      <a:lnTo>
                        <a:pt x="14859" y="476"/>
                      </a:lnTo>
                      <a:lnTo>
                        <a:pt x="9239" y="4381"/>
                      </a:lnTo>
                      <a:lnTo>
                        <a:pt x="3905" y="0"/>
                      </a:lnTo>
                      <a:lnTo>
                        <a:pt x="5905" y="6572"/>
                      </a:lnTo>
                      <a:lnTo>
                        <a:pt x="0" y="10287"/>
                      </a:lnTo>
                      <a:lnTo>
                        <a:pt x="6953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6" name="Freeform: Shape 2325">
                  <a:extLst>
                    <a:ext uri="{FF2B5EF4-FFF2-40B4-BE49-F238E27FC236}">
                      <a16:creationId xmlns:a16="http://schemas.microsoft.com/office/drawing/2014/main" id="{3671F6AB-F734-72D1-794A-CB279213A328}"/>
                    </a:ext>
                  </a:extLst>
                </p:cNvPr>
                <p:cNvSpPr/>
                <p:nvPr/>
              </p:nvSpPr>
              <p:spPr>
                <a:xfrm>
                  <a:off x="10532260" y="2077265"/>
                  <a:ext cx="17335" cy="18002"/>
                </a:xfrm>
                <a:custGeom>
                  <a:avLst/>
                  <a:gdLst>
                    <a:gd name="connsiteX0" fmla="*/ 6572 w 17335"/>
                    <a:gd name="connsiteY0" fmla="*/ 11049 h 18002"/>
                    <a:gd name="connsiteX1" fmla="*/ 6096 w 17335"/>
                    <a:gd name="connsiteY1" fmla="*/ 18002 h 18002"/>
                    <a:gd name="connsiteX2" fmla="*/ 10287 w 17335"/>
                    <a:gd name="connsiteY2" fmla="*/ 12383 h 18002"/>
                    <a:gd name="connsiteX3" fmla="*/ 16764 w 17335"/>
                    <a:gd name="connsiteY3" fmla="*/ 15050 h 18002"/>
                    <a:gd name="connsiteX4" fmla="*/ 12859 w 17335"/>
                    <a:gd name="connsiteY4" fmla="*/ 9335 h 18002"/>
                    <a:gd name="connsiteX5" fmla="*/ 17335 w 17335"/>
                    <a:gd name="connsiteY5" fmla="*/ 4000 h 18002"/>
                    <a:gd name="connsiteX6" fmla="*/ 10668 w 17335"/>
                    <a:gd name="connsiteY6" fmla="*/ 6001 h 18002"/>
                    <a:gd name="connsiteX7" fmla="*/ 6953 w 17335"/>
                    <a:gd name="connsiteY7" fmla="*/ 0 h 18002"/>
                    <a:gd name="connsiteX8" fmla="*/ 6763 w 17335"/>
                    <a:gd name="connsiteY8" fmla="*/ 7048 h 18002"/>
                    <a:gd name="connsiteX9" fmla="*/ 0 w 17335"/>
                    <a:gd name="connsiteY9" fmla="*/ 8668 h 18002"/>
                    <a:gd name="connsiteX10" fmla="*/ 6572 w 17335"/>
                    <a:gd name="connsiteY10" fmla="*/ 11049 h 1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35" h="18002">
                      <a:moveTo>
                        <a:pt x="6572" y="11049"/>
                      </a:moveTo>
                      <a:lnTo>
                        <a:pt x="6096" y="18002"/>
                      </a:lnTo>
                      <a:lnTo>
                        <a:pt x="10287" y="12383"/>
                      </a:lnTo>
                      <a:lnTo>
                        <a:pt x="16764" y="15050"/>
                      </a:lnTo>
                      <a:lnTo>
                        <a:pt x="12859" y="9335"/>
                      </a:lnTo>
                      <a:lnTo>
                        <a:pt x="17335" y="4000"/>
                      </a:lnTo>
                      <a:lnTo>
                        <a:pt x="10668" y="6001"/>
                      </a:lnTo>
                      <a:lnTo>
                        <a:pt x="6953" y="0"/>
                      </a:lnTo>
                      <a:lnTo>
                        <a:pt x="6763" y="7048"/>
                      </a:lnTo>
                      <a:lnTo>
                        <a:pt x="0" y="8668"/>
                      </a:lnTo>
                      <a:lnTo>
                        <a:pt x="6572" y="11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7" name="Freeform: Shape 2326">
                  <a:extLst>
                    <a:ext uri="{FF2B5EF4-FFF2-40B4-BE49-F238E27FC236}">
                      <a16:creationId xmlns:a16="http://schemas.microsoft.com/office/drawing/2014/main" id="{49BF39AB-DF4A-C276-03FE-3C9354436919}"/>
                    </a:ext>
                  </a:extLst>
                </p:cNvPr>
                <p:cNvSpPr/>
                <p:nvPr/>
              </p:nvSpPr>
              <p:spPr>
                <a:xfrm>
                  <a:off x="10471967" y="1771704"/>
                  <a:ext cx="18192" cy="17526"/>
                </a:xfrm>
                <a:custGeom>
                  <a:avLst/>
                  <a:gdLst>
                    <a:gd name="connsiteX0" fmla="*/ 5620 w 18192"/>
                    <a:gd name="connsiteY0" fmla="*/ 10477 h 17526"/>
                    <a:gd name="connsiteX1" fmla="*/ 2953 w 18192"/>
                    <a:gd name="connsiteY1" fmla="*/ 17050 h 17526"/>
                    <a:gd name="connsiteX2" fmla="*/ 8763 w 18192"/>
                    <a:gd name="connsiteY2" fmla="*/ 12954 h 17526"/>
                    <a:gd name="connsiteX3" fmla="*/ 14192 w 18192"/>
                    <a:gd name="connsiteY3" fmla="*/ 17526 h 17526"/>
                    <a:gd name="connsiteX4" fmla="*/ 12192 w 18192"/>
                    <a:gd name="connsiteY4" fmla="*/ 10763 h 17526"/>
                    <a:gd name="connsiteX5" fmla="*/ 18193 w 18192"/>
                    <a:gd name="connsiteY5" fmla="*/ 7048 h 17526"/>
                    <a:gd name="connsiteX6" fmla="*/ 11049 w 18192"/>
                    <a:gd name="connsiteY6" fmla="*/ 6858 h 17526"/>
                    <a:gd name="connsiteX7" fmla="*/ 9430 w 18192"/>
                    <a:gd name="connsiteY7" fmla="*/ 0 h 17526"/>
                    <a:gd name="connsiteX8" fmla="*/ 7048 w 18192"/>
                    <a:gd name="connsiteY8" fmla="*/ 6667 h 17526"/>
                    <a:gd name="connsiteX9" fmla="*/ 0 w 18192"/>
                    <a:gd name="connsiteY9" fmla="*/ 6191 h 17526"/>
                    <a:gd name="connsiteX10" fmla="*/ 5620 w 18192"/>
                    <a:gd name="connsiteY10" fmla="*/ 10477 h 1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192" h="17526">
                      <a:moveTo>
                        <a:pt x="5620" y="10477"/>
                      </a:moveTo>
                      <a:lnTo>
                        <a:pt x="2953" y="17050"/>
                      </a:lnTo>
                      <a:lnTo>
                        <a:pt x="8763" y="12954"/>
                      </a:lnTo>
                      <a:lnTo>
                        <a:pt x="14192" y="17526"/>
                      </a:lnTo>
                      <a:lnTo>
                        <a:pt x="12192" y="10763"/>
                      </a:lnTo>
                      <a:lnTo>
                        <a:pt x="18193" y="7048"/>
                      </a:lnTo>
                      <a:lnTo>
                        <a:pt x="11049" y="6858"/>
                      </a:lnTo>
                      <a:lnTo>
                        <a:pt x="9430" y="0"/>
                      </a:lnTo>
                      <a:lnTo>
                        <a:pt x="7048" y="6667"/>
                      </a:lnTo>
                      <a:lnTo>
                        <a:pt x="0" y="6191"/>
                      </a:lnTo>
                      <a:lnTo>
                        <a:pt x="5620" y="10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8" name="Freeform: Shape 2327">
                  <a:extLst>
                    <a:ext uri="{FF2B5EF4-FFF2-40B4-BE49-F238E27FC236}">
                      <a16:creationId xmlns:a16="http://schemas.microsoft.com/office/drawing/2014/main" id="{2FD42AC7-1194-502B-EF65-F209D3A9175D}"/>
                    </a:ext>
                  </a:extLst>
                </p:cNvPr>
                <p:cNvSpPr/>
                <p:nvPr/>
              </p:nvSpPr>
              <p:spPr>
                <a:xfrm>
                  <a:off x="10501209" y="2225474"/>
                  <a:ext cx="17716" cy="18288"/>
                </a:xfrm>
                <a:custGeom>
                  <a:avLst/>
                  <a:gdLst>
                    <a:gd name="connsiteX0" fmla="*/ 4572 w 17716"/>
                    <a:gd name="connsiteY0" fmla="*/ 8858 h 18288"/>
                    <a:gd name="connsiteX1" fmla="*/ 0 w 17716"/>
                    <a:gd name="connsiteY1" fmla="*/ 14288 h 18288"/>
                    <a:gd name="connsiteX2" fmla="*/ 6858 w 17716"/>
                    <a:gd name="connsiteY2" fmla="*/ 12287 h 18288"/>
                    <a:gd name="connsiteX3" fmla="*/ 10573 w 17716"/>
                    <a:gd name="connsiteY3" fmla="*/ 18288 h 18288"/>
                    <a:gd name="connsiteX4" fmla="*/ 10763 w 17716"/>
                    <a:gd name="connsiteY4" fmla="*/ 11144 h 18288"/>
                    <a:gd name="connsiteX5" fmla="*/ 17716 w 17716"/>
                    <a:gd name="connsiteY5" fmla="*/ 9525 h 18288"/>
                    <a:gd name="connsiteX6" fmla="*/ 10954 w 17716"/>
                    <a:gd name="connsiteY6" fmla="*/ 7144 h 18288"/>
                    <a:gd name="connsiteX7" fmla="*/ 11430 w 17716"/>
                    <a:gd name="connsiteY7" fmla="*/ 0 h 18288"/>
                    <a:gd name="connsiteX8" fmla="*/ 7144 w 17716"/>
                    <a:gd name="connsiteY8" fmla="*/ 5715 h 18288"/>
                    <a:gd name="connsiteX9" fmla="*/ 571 w 17716"/>
                    <a:gd name="connsiteY9" fmla="*/ 2953 h 18288"/>
                    <a:gd name="connsiteX10" fmla="*/ 4572 w 17716"/>
                    <a:gd name="connsiteY10" fmla="*/ 8858 h 18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8288">
                      <a:moveTo>
                        <a:pt x="4572" y="8858"/>
                      </a:moveTo>
                      <a:lnTo>
                        <a:pt x="0" y="14288"/>
                      </a:lnTo>
                      <a:lnTo>
                        <a:pt x="6858" y="12287"/>
                      </a:lnTo>
                      <a:lnTo>
                        <a:pt x="10573" y="18288"/>
                      </a:lnTo>
                      <a:lnTo>
                        <a:pt x="10763" y="11144"/>
                      </a:lnTo>
                      <a:lnTo>
                        <a:pt x="17716" y="9525"/>
                      </a:lnTo>
                      <a:lnTo>
                        <a:pt x="10954" y="7144"/>
                      </a:lnTo>
                      <a:lnTo>
                        <a:pt x="11430" y="0"/>
                      </a:lnTo>
                      <a:lnTo>
                        <a:pt x="7144" y="5715"/>
                      </a:lnTo>
                      <a:lnTo>
                        <a:pt x="571" y="2953"/>
                      </a:lnTo>
                      <a:lnTo>
                        <a:pt x="4572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29" name="Freeform: Shape 2328">
                  <a:extLst>
                    <a:ext uri="{FF2B5EF4-FFF2-40B4-BE49-F238E27FC236}">
                      <a16:creationId xmlns:a16="http://schemas.microsoft.com/office/drawing/2014/main" id="{0051EADE-13AA-9A2A-DD05-3C5B1C60086B}"/>
                    </a:ext>
                  </a:extLst>
                </p:cNvPr>
                <p:cNvSpPr/>
                <p:nvPr/>
              </p:nvSpPr>
              <p:spPr>
                <a:xfrm>
                  <a:off x="10471586" y="2201472"/>
                  <a:ext cx="18478" cy="17906"/>
                </a:xfrm>
                <a:custGeom>
                  <a:avLst/>
                  <a:gdLst>
                    <a:gd name="connsiteX0" fmla="*/ 6191 w 18478"/>
                    <a:gd name="connsiteY0" fmla="*/ 6953 h 17906"/>
                    <a:gd name="connsiteX1" fmla="*/ 0 w 18478"/>
                    <a:gd name="connsiteY1" fmla="*/ 10763 h 17906"/>
                    <a:gd name="connsiteX2" fmla="*/ 7239 w 18478"/>
                    <a:gd name="connsiteY2" fmla="*/ 10858 h 17906"/>
                    <a:gd name="connsiteX3" fmla="*/ 8954 w 18478"/>
                    <a:gd name="connsiteY3" fmla="*/ 17907 h 17906"/>
                    <a:gd name="connsiteX4" fmla="*/ 11335 w 18478"/>
                    <a:gd name="connsiteY4" fmla="*/ 11049 h 17906"/>
                    <a:gd name="connsiteX5" fmla="*/ 18479 w 18478"/>
                    <a:gd name="connsiteY5" fmla="*/ 11621 h 17906"/>
                    <a:gd name="connsiteX6" fmla="*/ 12764 w 18478"/>
                    <a:gd name="connsiteY6" fmla="*/ 7239 h 17906"/>
                    <a:gd name="connsiteX7" fmla="*/ 15526 w 18478"/>
                    <a:gd name="connsiteY7" fmla="*/ 571 h 17906"/>
                    <a:gd name="connsiteX8" fmla="*/ 9620 w 18478"/>
                    <a:gd name="connsiteY8" fmla="*/ 4667 h 17906"/>
                    <a:gd name="connsiteX9" fmla="*/ 4096 w 18478"/>
                    <a:gd name="connsiteY9" fmla="*/ 0 h 17906"/>
                    <a:gd name="connsiteX10" fmla="*/ 6191 w 18478"/>
                    <a:gd name="connsiteY10" fmla="*/ 6953 h 17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478" h="17906">
                      <a:moveTo>
                        <a:pt x="6191" y="6953"/>
                      </a:moveTo>
                      <a:lnTo>
                        <a:pt x="0" y="10763"/>
                      </a:lnTo>
                      <a:lnTo>
                        <a:pt x="7239" y="10858"/>
                      </a:lnTo>
                      <a:lnTo>
                        <a:pt x="8954" y="17907"/>
                      </a:lnTo>
                      <a:lnTo>
                        <a:pt x="11335" y="11049"/>
                      </a:lnTo>
                      <a:lnTo>
                        <a:pt x="18479" y="11621"/>
                      </a:lnTo>
                      <a:lnTo>
                        <a:pt x="12764" y="7239"/>
                      </a:lnTo>
                      <a:lnTo>
                        <a:pt x="15526" y="571"/>
                      </a:lnTo>
                      <a:lnTo>
                        <a:pt x="9620" y="4667"/>
                      </a:lnTo>
                      <a:lnTo>
                        <a:pt x="4096" y="0"/>
                      </a:lnTo>
                      <a:lnTo>
                        <a:pt x="6191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0" name="Freeform: Shape 2329">
                  <a:extLst>
                    <a:ext uri="{FF2B5EF4-FFF2-40B4-BE49-F238E27FC236}">
                      <a16:creationId xmlns:a16="http://schemas.microsoft.com/office/drawing/2014/main" id="{8DD66F75-0F9F-15B0-E39D-C9CE99D5FC8D}"/>
                    </a:ext>
                  </a:extLst>
                </p:cNvPr>
                <p:cNvSpPr/>
                <p:nvPr/>
              </p:nvSpPr>
              <p:spPr>
                <a:xfrm>
                  <a:off x="10419961" y="2072598"/>
                  <a:ext cx="18002" cy="18668"/>
                </a:xfrm>
                <a:custGeom>
                  <a:avLst/>
                  <a:gdLst>
                    <a:gd name="connsiteX0" fmla="*/ 7048 w 18002"/>
                    <a:gd name="connsiteY0" fmla="*/ 7239 h 18668"/>
                    <a:gd name="connsiteX1" fmla="*/ 0 w 18002"/>
                    <a:gd name="connsiteY1" fmla="*/ 9049 h 18668"/>
                    <a:gd name="connsiteX2" fmla="*/ 6858 w 18002"/>
                    <a:gd name="connsiteY2" fmla="*/ 11430 h 18668"/>
                    <a:gd name="connsiteX3" fmla="*/ 6287 w 18002"/>
                    <a:gd name="connsiteY3" fmla="*/ 18669 h 18668"/>
                    <a:gd name="connsiteX4" fmla="*/ 10763 w 18002"/>
                    <a:gd name="connsiteY4" fmla="*/ 12859 h 18668"/>
                    <a:gd name="connsiteX5" fmla="*/ 17526 w 18002"/>
                    <a:gd name="connsiteY5" fmla="*/ 15621 h 18668"/>
                    <a:gd name="connsiteX6" fmla="*/ 13335 w 18002"/>
                    <a:gd name="connsiteY6" fmla="*/ 9620 h 18668"/>
                    <a:gd name="connsiteX7" fmla="*/ 18002 w 18002"/>
                    <a:gd name="connsiteY7" fmla="*/ 4096 h 18668"/>
                    <a:gd name="connsiteX8" fmla="*/ 11049 w 18002"/>
                    <a:gd name="connsiteY8" fmla="*/ 6191 h 18668"/>
                    <a:gd name="connsiteX9" fmla="*/ 7239 w 18002"/>
                    <a:gd name="connsiteY9" fmla="*/ 0 h 18668"/>
                    <a:gd name="connsiteX10" fmla="*/ 7048 w 18002"/>
                    <a:gd name="connsiteY10" fmla="*/ 7239 h 18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8668">
                      <a:moveTo>
                        <a:pt x="7048" y="7239"/>
                      </a:moveTo>
                      <a:lnTo>
                        <a:pt x="0" y="9049"/>
                      </a:lnTo>
                      <a:lnTo>
                        <a:pt x="6858" y="11430"/>
                      </a:lnTo>
                      <a:lnTo>
                        <a:pt x="6287" y="18669"/>
                      </a:lnTo>
                      <a:lnTo>
                        <a:pt x="10763" y="12859"/>
                      </a:lnTo>
                      <a:lnTo>
                        <a:pt x="17526" y="15621"/>
                      </a:lnTo>
                      <a:lnTo>
                        <a:pt x="13335" y="9620"/>
                      </a:lnTo>
                      <a:lnTo>
                        <a:pt x="18002" y="4096"/>
                      </a:lnTo>
                      <a:lnTo>
                        <a:pt x="11049" y="6191"/>
                      </a:lnTo>
                      <a:lnTo>
                        <a:pt x="7239" y="0"/>
                      </a:lnTo>
                      <a:lnTo>
                        <a:pt x="7048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1" name="Freeform: Shape 2330">
                  <a:extLst>
                    <a:ext uri="{FF2B5EF4-FFF2-40B4-BE49-F238E27FC236}">
                      <a16:creationId xmlns:a16="http://schemas.microsoft.com/office/drawing/2014/main" id="{96D35EC8-E8DE-7A4A-0783-7A3EE766A15C}"/>
                    </a:ext>
                  </a:extLst>
                </p:cNvPr>
                <p:cNvSpPr/>
                <p:nvPr/>
              </p:nvSpPr>
              <p:spPr>
                <a:xfrm>
                  <a:off x="10420437" y="2200424"/>
                  <a:ext cx="18859" cy="18192"/>
                </a:xfrm>
                <a:custGeom>
                  <a:avLst/>
                  <a:gdLst>
                    <a:gd name="connsiteX0" fmla="*/ 7334 w 18859"/>
                    <a:gd name="connsiteY0" fmla="*/ 6953 h 18192"/>
                    <a:gd name="connsiteX1" fmla="*/ 0 w 18859"/>
                    <a:gd name="connsiteY1" fmla="*/ 6477 h 18192"/>
                    <a:gd name="connsiteX2" fmla="*/ 5810 w 18859"/>
                    <a:gd name="connsiteY2" fmla="*/ 10858 h 18192"/>
                    <a:gd name="connsiteX3" fmla="*/ 3048 w 18859"/>
                    <a:gd name="connsiteY3" fmla="*/ 17717 h 18192"/>
                    <a:gd name="connsiteX4" fmla="*/ 9144 w 18859"/>
                    <a:gd name="connsiteY4" fmla="*/ 13525 h 18192"/>
                    <a:gd name="connsiteX5" fmla="*/ 14764 w 18859"/>
                    <a:gd name="connsiteY5" fmla="*/ 18193 h 18192"/>
                    <a:gd name="connsiteX6" fmla="*/ 12573 w 18859"/>
                    <a:gd name="connsiteY6" fmla="*/ 11144 h 18192"/>
                    <a:gd name="connsiteX7" fmla="*/ 18860 w 18859"/>
                    <a:gd name="connsiteY7" fmla="*/ 7334 h 18192"/>
                    <a:gd name="connsiteX8" fmla="*/ 11525 w 18859"/>
                    <a:gd name="connsiteY8" fmla="*/ 7144 h 18192"/>
                    <a:gd name="connsiteX9" fmla="*/ 9716 w 18859"/>
                    <a:gd name="connsiteY9" fmla="*/ 0 h 18192"/>
                    <a:gd name="connsiteX10" fmla="*/ 7334 w 18859"/>
                    <a:gd name="connsiteY10" fmla="*/ 6953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59" h="18192">
                      <a:moveTo>
                        <a:pt x="7334" y="6953"/>
                      </a:moveTo>
                      <a:lnTo>
                        <a:pt x="0" y="6477"/>
                      </a:lnTo>
                      <a:lnTo>
                        <a:pt x="5810" y="10858"/>
                      </a:lnTo>
                      <a:lnTo>
                        <a:pt x="3048" y="17717"/>
                      </a:lnTo>
                      <a:lnTo>
                        <a:pt x="9144" y="13525"/>
                      </a:lnTo>
                      <a:lnTo>
                        <a:pt x="14764" y="18193"/>
                      </a:lnTo>
                      <a:lnTo>
                        <a:pt x="12573" y="11144"/>
                      </a:lnTo>
                      <a:lnTo>
                        <a:pt x="18860" y="7334"/>
                      </a:lnTo>
                      <a:lnTo>
                        <a:pt x="11525" y="7144"/>
                      </a:lnTo>
                      <a:lnTo>
                        <a:pt x="9716" y="0"/>
                      </a:lnTo>
                      <a:lnTo>
                        <a:pt x="7334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2" name="Freeform: Shape 2331">
                  <a:extLst>
                    <a:ext uri="{FF2B5EF4-FFF2-40B4-BE49-F238E27FC236}">
                      <a16:creationId xmlns:a16="http://schemas.microsoft.com/office/drawing/2014/main" id="{966610AD-6268-F104-C68D-923CBCA66964}"/>
                    </a:ext>
                  </a:extLst>
                </p:cNvPr>
                <p:cNvSpPr/>
                <p:nvPr/>
              </p:nvSpPr>
              <p:spPr>
                <a:xfrm>
                  <a:off x="10326806" y="1652260"/>
                  <a:ext cx="18383" cy="19050"/>
                </a:xfrm>
                <a:custGeom>
                  <a:avLst/>
                  <a:gdLst>
                    <a:gd name="connsiteX0" fmla="*/ 7429 w 18383"/>
                    <a:gd name="connsiteY0" fmla="*/ 5905 h 19050"/>
                    <a:gd name="connsiteX1" fmla="*/ 476 w 18383"/>
                    <a:gd name="connsiteY1" fmla="*/ 3143 h 19050"/>
                    <a:gd name="connsiteX2" fmla="*/ 4763 w 18383"/>
                    <a:gd name="connsiteY2" fmla="*/ 9239 h 19050"/>
                    <a:gd name="connsiteX3" fmla="*/ 0 w 18383"/>
                    <a:gd name="connsiteY3" fmla="*/ 14954 h 19050"/>
                    <a:gd name="connsiteX4" fmla="*/ 7048 w 18383"/>
                    <a:gd name="connsiteY4" fmla="*/ 12764 h 19050"/>
                    <a:gd name="connsiteX5" fmla="*/ 11049 w 18383"/>
                    <a:gd name="connsiteY5" fmla="*/ 19050 h 19050"/>
                    <a:gd name="connsiteX6" fmla="*/ 11144 w 18383"/>
                    <a:gd name="connsiteY6" fmla="*/ 11620 h 19050"/>
                    <a:gd name="connsiteX7" fmla="*/ 18383 w 18383"/>
                    <a:gd name="connsiteY7" fmla="*/ 9906 h 19050"/>
                    <a:gd name="connsiteX8" fmla="*/ 11335 w 18383"/>
                    <a:gd name="connsiteY8" fmla="*/ 7429 h 19050"/>
                    <a:gd name="connsiteX9" fmla="*/ 11906 w 18383"/>
                    <a:gd name="connsiteY9" fmla="*/ 0 h 19050"/>
                    <a:gd name="connsiteX10" fmla="*/ 7429 w 18383"/>
                    <a:gd name="connsiteY10" fmla="*/ 5905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9050">
                      <a:moveTo>
                        <a:pt x="7429" y="5905"/>
                      </a:moveTo>
                      <a:lnTo>
                        <a:pt x="476" y="3143"/>
                      </a:lnTo>
                      <a:lnTo>
                        <a:pt x="4763" y="9239"/>
                      </a:lnTo>
                      <a:lnTo>
                        <a:pt x="0" y="14954"/>
                      </a:lnTo>
                      <a:lnTo>
                        <a:pt x="7048" y="12764"/>
                      </a:lnTo>
                      <a:lnTo>
                        <a:pt x="11049" y="19050"/>
                      </a:lnTo>
                      <a:lnTo>
                        <a:pt x="11144" y="11620"/>
                      </a:lnTo>
                      <a:lnTo>
                        <a:pt x="18383" y="9906"/>
                      </a:lnTo>
                      <a:lnTo>
                        <a:pt x="11335" y="7429"/>
                      </a:lnTo>
                      <a:lnTo>
                        <a:pt x="11906" y="0"/>
                      </a:lnTo>
                      <a:lnTo>
                        <a:pt x="7429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3" name="Freeform: Shape 2332">
                  <a:extLst>
                    <a:ext uri="{FF2B5EF4-FFF2-40B4-BE49-F238E27FC236}">
                      <a16:creationId xmlns:a16="http://schemas.microsoft.com/office/drawing/2014/main" id="{277C1F9A-EB74-C896-1ECF-D2ED3F4C577A}"/>
                    </a:ext>
                  </a:extLst>
                </p:cNvPr>
                <p:cNvSpPr/>
                <p:nvPr/>
              </p:nvSpPr>
              <p:spPr>
                <a:xfrm>
                  <a:off x="10299469" y="1649974"/>
                  <a:ext cx="19240" cy="18573"/>
                </a:xfrm>
                <a:custGeom>
                  <a:avLst/>
                  <a:gdLst>
                    <a:gd name="connsiteX0" fmla="*/ 10001 w 19240"/>
                    <a:gd name="connsiteY0" fmla="*/ 4858 h 18573"/>
                    <a:gd name="connsiteX1" fmla="*/ 4191 w 19240"/>
                    <a:gd name="connsiteY1" fmla="*/ 0 h 18573"/>
                    <a:gd name="connsiteX2" fmla="*/ 6382 w 19240"/>
                    <a:gd name="connsiteY2" fmla="*/ 7144 h 18573"/>
                    <a:gd name="connsiteX3" fmla="*/ 0 w 19240"/>
                    <a:gd name="connsiteY3" fmla="*/ 11144 h 18573"/>
                    <a:gd name="connsiteX4" fmla="*/ 7525 w 19240"/>
                    <a:gd name="connsiteY4" fmla="*/ 11335 h 18573"/>
                    <a:gd name="connsiteX5" fmla="*/ 9334 w 19240"/>
                    <a:gd name="connsiteY5" fmla="*/ 18574 h 18573"/>
                    <a:gd name="connsiteX6" fmla="*/ 11811 w 19240"/>
                    <a:gd name="connsiteY6" fmla="*/ 11525 h 18573"/>
                    <a:gd name="connsiteX7" fmla="*/ 19240 w 19240"/>
                    <a:gd name="connsiteY7" fmla="*/ 12097 h 18573"/>
                    <a:gd name="connsiteX8" fmla="*/ 13335 w 19240"/>
                    <a:gd name="connsiteY8" fmla="*/ 7525 h 18573"/>
                    <a:gd name="connsiteX9" fmla="*/ 16097 w 19240"/>
                    <a:gd name="connsiteY9" fmla="*/ 572 h 18573"/>
                    <a:gd name="connsiteX10" fmla="*/ 10001 w 19240"/>
                    <a:gd name="connsiteY10" fmla="*/ 4858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240" h="18573">
                      <a:moveTo>
                        <a:pt x="10001" y="4858"/>
                      </a:moveTo>
                      <a:lnTo>
                        <a:pt x="4191" y="0"/>
                      </a:lnTo>
                      <a:lnTo>
                        <a:pt x="6382" y="7144"/>
                      </a:lnTo>
                      <a:lnTo>
                        <a:pt x="0" y="11144"/>
                      </a:lnTo>
                      <a:lnTo>
                        <a:pt x="7525" y="11335"/>
                      </a:lnTo>
                      <a:lnTo>
                        <a:pt x="9334" y="18574"/>
                      </a:lnTo>
                      <a:lnTo>
                        <a:pt x="11811" y="11525"/>
                      </a:lnTo>
                      <a:lnTo>
                        <a:pt x="19240" y="12097"/>
                      </a:lnTo>
                      <a:lnTo>
                        <a:pt x="13335" y="7525"/>
                      </a:lnTo>
                      <a:lnTo>
                        <a:pt x="16097" y="572"/>
                      </a:lnTo>
                      <a:lnTo>
                        <a:pt x="10001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4" name="Freeform: Shape 2333">
                  <a:extLst>
                    <a:ext uri="{FF2B5EF4-FFF2-40B4-BE49-F238E27FC236}">
                      <a16:creationId xmlns:a16="http://schemas.microsoft.com/office/drawing/2014/main" id="{762B5C6D-619D-8AFF-8279-18CC0F236973}"/>
                    </a:ext>
                  </a:extLst>
                </p:cNvPr>
                <p:cNvSpPr/>
                <p:nvPr/>
              </p:nvSpPr>
              <p:spPr>
                <a:xfrm>
                  <a:off x="10280134" y="2041547"/>
                  <a:ext cx="18764" cy="19431"/>
                </a:xfrm>
                <a:custGeom>
                  <a:avLst/>
                  <a:gdLst>
                    <a:gd name="connsiteX0" fmla="*/ 11525 w 18764"/>
                    <a:gd name="connsiteY0" fmla="*/ 6477 h 19431"/>
                    <a:gd name="connsiteX1" fmla="*/ 7525 w 18764"/>
                    <a:gd name="connsiteY1" fmla="*/ 0 h 19431"/>
                    <a:gd name="connsiteX2" fmla="*/ 7334 w 18764"/>
                    <a:gd name="connsiteY2" fmla="*/ 7620 h 19431"/>
                    <a:gd name="connsiteX3" fmla="*/ 0 w 18764"/>
                    <a:gd name="connsiteY3" fmla="*/ 9430 h 19431"/>
                    <a:gd name="connsiteX4" fmla="*/ 7144 w 18764"/>
                    <a:gd name="connsiteY4" fmla="*/ 11906 h 19431"/>
                    <a:gd name="connsiteX5" fmla="*/ 6667 w 18764"/>
                    <a:gd name="connsiteY5" fmla="*/ 19431 h 19431"/>
                    <a:gd name="connsiteX6" fmla="*/ 11239 w 18764"/>
                    <a:gd name="connsiteY6" fmla="*/ 13430 h 19431"/>
                    <a:gd name="connsiteX7" fmla="*/ 18288 w 18764"/>
                    <a:gd name="connsiteY7" fmla="*/ 16288 h 19431"/>
                    <a:gd name="connsiteX8" fmla="*/ 13906 w 18764"/>
                    <a:gd name="connsiteY8" fmla="*/ 10001 h 19431"/>
                    <a:gd name="connsiteX9" fmla="*/ 18764 w 18764"/>
                    <a:gd name="connsiteY9" fmla="*/ 4286 h 19431"/>
                    <a:gd name="connsiteX10" fmla="*/ 11525 w 18764"/>
                    <a:gd name="connsiteY10" fmla="*/ 6477 h 19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9431">
                      <a:moveTo>
                        <a:pt x="11525" y="6477"/>
                      </a:moveTo>
                      <a:lnTo>
                        <a:pt x="7525" y="0"/>
                      </a:lnTo>
                      <a:lnTo>
                        <a:pt x="7334" y="7620"/>
                      </a:lnTo>
                      <a:lnTo>
                        <a:pt x="0" y="9430"/>
                      </a:lnTo>
                      <a:lnTo>
                        <a:pt x="7144" y="11906"/>
                      </a:lnTo>
                      <a:lnTo>
                        <a:pt x="6667" y="19431"/>
                      </a:lnTo>
                      <a:lnTo>
                        <a:pt x="11239" y="13430"/>
                      </a:lnTo>
                      <a:lnTo>
                        <a:pt x="18288" y="16288"/>
                      </a:lnTo>
                      <a:lnTo>
                        <a:pt x="13906" y="10001"/>
                      </a:lnTo>
                      <a:lnTo>
                        <a:pt x="18764" y="4286"/>
                      </a:lnTo>
                      <a:lnTo>
                        <a:pt x="11525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5" name="Freeform: Shape 2334">
                  <a:extLst>
                    <a:ext uri="{FF2B5EF4-FFF2-40B4-BE49-F238E27FC236}">
                      <a16:creationId xmlns:a16="http://schemas.microsoft.com/office/drawing/2014/main" id="{11037063-5C71-CAF3-22CC-B175EC0B757C}"/>
                    </a:ext>
                  </a:extLst>
                </p:cNvPr>
                <p:cNvSpPr/>
                <p:nvPr/>
              </p:nvSpPr>
              <p:spPr>
                <a:xfrm>
                  <a:off x="10315662" y="2191375"/>
                  <a:ext cx="19716" cy="18954"/>
                </a:xfrm>
                <a:custGeom>
                  <a:avLst/>
                  <a:gdLst>
                    <a:gd name="connsiteX0" fmla="*/ 12002 w 19716"/>
                    <a:gd name="connsiteY0" fmla="*/ 7429 h 18954"/>
                    <a:gd name="connsiteX1" fmla="*/ 10192 w 19716"/>
                    <a:gd name="connsiteY1" fmla="*/ 0 h 18954"/>
                    <a:gd name="connsiteX2" fmla="*/ 7715 w 19716"/>
                    <a:gd name="connsiteY2" fmla="*/ 7239 h 18954"/>
                    <a:gd name="connsiteX3" fmla="*/ 0 w 19716"/>
                    <a:gd name="connsiteY3" fmla="*/ 6667 h 18954"/>
                    <a:gd name="connsiteX4" fmla="*/ 6096 w 19716"/>
                    <a:gd name="connsiteY4" fmla="*/ 11335 h 18954"/>
                    <a:gd name="connsiteX5" fmla="*/ 3238 w 19716"/>
                    <a:gd name="connsiteY5" fmla="*/ 18383 h 18954"/>
                    <a:gd name="connsiteX6" fmla="*/ 9525 w 19716"/>
                    <a:gd name="connsiteY6" fmla="*/ 14002 h 18954"/>
                    <a:gd name="connsiteX7" fmla="*/ 15430 w 19716"/>
                    <a:gd name="connsiteY7" fmla="*/ 18955 h 18954"/>
                    <a:gd name="connsiteX8" fmla="*/ 13145 w 19716"/>
                    <a:gd name="connsiteY8" fmla="*/ 11620 h 18954"/>
                    <a:gd name="connsiteX9" fmla="*/ 19717 w 19716"/>
                    <a:gd name="connsiteY9" fmla="*/ 7620 h 18954"/>
                    <a:gd name="connsiteX10" fmla="*/ 12002 w 19716"/>
                    <a:gd name="connsiteY10" fmla="*/ 7429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716" h="18954">
                      <a:moveTo>
                        <a:pt x="12002" y="7429"/>
                      </a:moveTo>
                      <a:lnTo>
                        <a:pt x="10192" y="0"/>
                      </a:lnTo>
                      <a:lnTo>
                        <a:pt x="7715" y="7239"/>
                      </a:lnTo>
                      <a:lnTo>
                        <a:pt x="0" y="6667"/>
                      </a:lnTo>
                      <a:lnTo>
                        <a:pt x="6096" y="11335"/>
                      </a:lnTo>
                      <a:lnTo>
                        <a:pt x="3238" y="18383"/>
                      </a:lnTo>
                      <a:lnTo>
                        <a:pt x="9525" y="14002"/>
                      </a:lnTo>
                      <a:lnTo>
                        <a:pt x="15430" y="18955"/>
                      </a:lnTo>
                      <a:lnTo>
                        <a:pt x="13145" y="11620"/>
                      </a:lnTo>
                      <a:lnTo>
                        <a:pt x="19717" y="7620"/>
                      </a:lnTo>
                      <a:lnTo>
                        <a:pt x="1200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6" name="Freeform: Shape 2335">
                  <a:extLst>
                    <a:ext uri="{FF2B5EF4-FFF2-40B4-BE49-F238E27FC236}">
                      <a16:creationId xmlns:a16="http://schemas.microsoft.com/office/drawing/2014/main" id="{4A2409E0-81D2-5595-9E38-CE36249C0CFE}"/>
                    </a:ext>
                  </a:extLst>
                </p:cNvPr>
                <p:cNvSpPr/>
                <p:nvPr/>
              </p:nvSpPr>
              <p:spPr>
                <a:xfrm>
                  <a:off x="10228794" y="1763322"/>
                  <a:ext cx="19145" cy="19811"/>
                </a:xfrm>
                <a:custGeom>
                  <a:avLst/>
                  <a:gdLst>
                    <a:gd name="connsiteX0" fmla="*/ 11811 w 19145"/>
                    <a:gd name="connsiteY0" fmla="*/ 7715 h 19811"/>
                    <a:gd name="connsiteX1" fmla="*/ 12383 w 19145"/>
                    <a:gd name="connsiteY1" fmla="*/ 0 h 19811"/>
                    <a:gd name="connsiteX2" fmla="*/ 7715 w 19145"/>
                    <a:gd name="connsiteY2" fmla="*/ 6096 h 19811"/>
                    <a:gd name="connsiteX3" fmla="*/ 571 w 19145"/>
                    <a:gd name="connsiteY3" fmla="*/ 3239 h 19811"/>
                    <a:gd name="connsiteX4" fmla="*/ 4953 w 19145"/>
                    <a:gd name="connsiteY4" fmla="*/ 9620 h 19811"/>
                    <a:gd name="connsiteX5" fmla="*/ 0 w 19145"/>
                    <a:gd name="connsiteY5" fmla="*/ 15526 h 19811"/>
                    <a:gd name="connsiteX6" fmla="*/ 7429 w 19145"/>
                    <a:gd name="connsiteY6" fmla="*/ 13240 h 19811"/>
                    <a:gd name="connsiteX7" fmla="*/ 11430 w 19145"/>
                    <a:gd name="connsiteY7" fmla="*/ 19812 h 19811"/>
                    <a:gd name="connsiteX8" fmla="*/ 11621 w 19145"/>
                    <a:gd name="connsiteY8" fmla="*/ 12097 h 19811"/>
                    <a:gd name="connsiteX9" fmla="*/ 19145 w 19145"/>
                    <a:gd name="connsiteY9" fmla="*/ 10287 h 19811"/>
                    <a:gd name="connsiteX10" fmla="*/ 11811 w 19145"/>
                    <a:gd name="connsiteY10" fmla="*/ 7715 h 19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9811">
                      <a:moveTo>
                        <a:pt x="11811" y="7715"/>
                      </a:moveTo>
                      <a:lnTo>
                        <a:pt x="12383" y="0"/>
                      </a:lnTo>
                      <a:lnTo>
                        <a:pt x="7715" y="6096"/>
                      </a:lnTo>
                      <a:lnTo>
                        <a:pt x="571" y="3239"/>
                      </a:lnTo>
                      <a:lnTo>
                        <a:pt x="4953" y="9620"/>
                      </a:lnTo>
                      <a:lnTo>
                        <a:pt x="0" y="15526"/>
                      </a:lnTo>
                      <a:lnTo>
                        <a:pt x="7429" y="13240"/>
                      </a:lnTo>
                      <a:lnTo>
                        <a:pt x="11430" y="19812"/>
                      </a:lnTo>
                      <a:lnTo>
                        <a:pt x="11621" y="12097"/>
                      </a:lnTo>
                      <a:lnTo>
                        <a:pt x="19145" y="10287"/>
                      </a:lnTo>
                      <a:lnTo>
                        <a:pt x="11811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7" name="Freeform: Shape 2336">
                  <a:extLst>
                    <a:ext uri="{FF2B5EF4-FFF2-40B4-BE49-F238E27FC236}">
                      <a16:creationId xmlns:a16="http://schemas.microsoft.com/office/drawing/2014/main" id="{5EE301FC-B5A6-E3FD-B5AF-8B36E35093BD}"/>
                    </a:ext>
                  </a:extLst>
                </p:cNvPr>
                <p:cNvSpPr/>
                <p:nvPr/>
              </p:nvSpPr>
              <p:spPr>
                <a:xfrm>
                  <a:off x="10240414" y="2011829"/>
                  <a:ext cx="20097" cy="19335"/>
                </a:xfrm>
                <a:custGeom>
                  <a:avLst/>
                  <a:gdLst>
                    <a:gd name="connsiteX0" fmla="*/ 13811 w 20097"/>
                    <a:gd name="connsiteY0" fmla="*/ 7810 h 19335"/>
                    <a:gd name="connsiteX1" fmla="*/ 16764 w 20097"/>
                    <a:gd name="connsiteY1" fmla="*/ 572 h 19335"/>
                    <a:gd name="connsiteX2" fmla="*/ 10382 w 20097"/>
                    <a:gd name="connsiteY2" fmla="*/ 5048 h 19335"/>
                    <a:gd name="connsiteX3" fmla="*/ 4381 w 20097"/>
                    <a:gd name="connsiteY3" fmla="*/ 0 h 19335"/>
                    <a:gd name="connsiteX4" fmla="*/ 6668 w 20097"/>
                    <a:gd name="connsiteY4" fmla="*/ 7525 h 19335"/>
                    <a:gd name="connsiteX5" fmla="*/ 0 w 20097"/>
                    <a:gd name="connsiteY5" fmla="*/ 11621 h 19335"/>
                    <a:gd name="connsiteX6" fmla="*/ 7811 w 20097"/>
                    <a:gd name="connsiteY6" fmla="*/ 11811 h 19335"/>
                    <a:gd name="connsiteX7" fmla="*/ 9715 w 20097"/>
                    <a:gd name="connsiteY7" fmla="*/ 19336 h 19335"/>
                    <a:gd name="connsiteX8" fmla="*/ 12287 w 20097"/>
                    <a:gd name="connsiteY8" fmla="*/ 12002 h 19335"/>
                    <a:gd name="connsiteX9" fmla="*/ 20098 w 20097"/>
                    <a:gd name="connsiteY9" fmla="*/ 12573 h 19335"/>
                    <a:gd name="connsiteX10" fmla="*/ 13811 w 20097"/>
                    <a:gd name="connsiteY10" fmla="*/ 7810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97" h="19335">
                      <a:moveTo>
                        <a:pt x="13811" y="7810"/>
                      </a:moveTo>
                      <a:lnTo>
                        <a:pt x="16764" y="572"/>
                      </a:lnTo>
                      <a:lnTo>
                        <a:pt x="10382" y="5048"/>
                      </a:lnTo>
                      <a:lnTo>
                        <a:pt x="4381" y="0"/>
                      </a:lnTo>
                      <a:lnTo>
                        <a:pt x="6668" y="7525"/>
                      </a:lnTo>
                      <a:lnTo>
                        <a:pt x="0" y="11621"/>
                      </a:lnTo>
                      <a:lnTo>
                        <a:pt x="7811" y="11811"/>
                      </a:lnTo>
                      <a:lnTo>
                        <a:pt x="9715" y="19336"/>
                      </a:lnTo>
                      <a:lnTo>
                        <a:pt x="12287" y="12002"/>
                      </a:lnTo>
                      <a:lnTo>
                        <a:pt x="20098" y="12573"/>
                      </a:lnTo>
                      <a:lnTo>
                        <a:pt x="1381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8" name="Freeform: Shape 2337">
                  <a:extLst>
                    <a:ext uri="{FF2B5EF4-FFF2-40B4-BE49-F238E27FC236}">
                      <a16:creationId xmlns:a16="http://schemas.microsoft.com/office/drawing/2014/main" id="{AFF97A54-26F2-09DD-EC1A-9F1B67B3FEE4}"/>
                    </a:ext>
                  </a:extLst>
                </p:cNvPr>
                <p:cNvSpPr/>
                <p:nvPr/>
              </p:nvSpPr>
              <p:spPr>
                <a:xfrm>
                  <a:off x="10256416" y="2337107"/>
                  <a:ext cx="19526" cy="20193"/>
                </a:xfrm>
                <a:custGeom>
                  <a:avLst/>
                  <a:gdLst>
                    <a:gd name="connsiteX0" fmla="*/ 14478 w 19526"/>
                    <a:gd name="connsiteY0" fmla="*/ 10382 h 20193"/>
                    <a:gd name="connsiteX1" fmla="*/ 19526 w 19526"/>
                    <a:gd name="connsiteY1" fmla="*/ 4381 h 20193"/>
                    <a:gd name="connsiteX2" fmla="*/ 12002 w 19526"/>
                    <a:gd name="connsiteY2" fmla="*/ 6668 h 20193"/>
                    <a:gd name="connsiteX3" fmla="*/ 7811 w 19526"/>
                    <a:gd name="connsiteY3" fmla="*/ 0 h 20193"/>
                    <a:gd name="connsiteX4" fmla="*/ 7620 w 19526"/>
                    <a:gd name="connsiteY4" fmla="*/ 7810 h 20193"/>
                    <a:gd name="connsiteX5" fmla="*/ 0 w 19526"/>
                    <a:gd name="connsiteY5" fmla="*/ 9716 h 20193"/>
                    <a:gd name="connsiteX6" fmla="*/ 7429 w 19526"/>
                    <a:gd name="connsiteY6" fmla="*/ 12383 h 20193"/>
                    <a:gd name="connsiteX7" fmla="*/ 6858 w 19526"/>
                    <a:gd name="connsiteY7" fmla="*/ 20193 h 20193"/>
                    <a:gd name="connsiteX8" fmla="*/ 11716 w 19526"/>
                    <a:gd name="connsiteY8" fmla="*/ 13906 h 20193"/>
                    <a:gd name="connsiteX9" fmla="*/ 18955 w 19526"/>
                    <a:gd name="connsiteY9" fmla="*/ 16859 h 20193"/>
                    <a:gd name="connsiteX10" fmla="*/ 14478 w 19526"/>
                    <a:gd name="connsiteY10" fmla="*/ 10382 h 2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20193">
                      <a:moveTo>
                        <a:pt x="14478" y="10382"/>
                      </a:moveTo>
                      <a:lnTo>
                        <a:pt x="19526" y="4381"/>
                      </a:lnTo>
                      <a:lnTo>
                        <a:pt x="12002" y="6668"/>
                      </a:lnTo>
                      <a:lnTo>
                        <a:pt x="7811" y="0"/>
                      </a:lnTo>
                      <a:lnTo>
                        <a:pt x="7620" y="7810"/>
                      </a:lnTo>
                      <a:lnTo>
                        <a:pt x="0" y="9716"/>
                      </a:lnTo>
                      <a:lnTo>
                        <a:pt x="7429" y="12383"/>
                      </a:lnTo>
                      <a:lnTo>
                        <a:pt x="6858" y="20193"/>
                      </a:lnTo>
                      <a:lnTo>
                        <a:pt x="11716" y="13906"/>
                      </a:lnTo>
                      <a:lnTo>
                        <a:pt x="18955" y="16859"/>
                      </a:lnTo>
                      <a:lnTo>
                        <a:pt x="14478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39" name="Freeform: Shape 2338">
                  <a:extLst>
                    <a:ext uri="{FF2B5EF4-FFF2-40B4-BE49-F238E27FC236}">
                      <a16:creationId xmlns:a16="http://schemas.microsoft.com/office/drawing/2014/main" id="{5DB0E487-1FEE-052F-3021-D504320EED0F}"/>
                    </a:ext>
                  </a:extLst>
                </p:cNvPr>
                <p:cNvSpPr/>
                <p:nvPr/>
              </p:nvSpPr>
              <p:spPr>
                <a:xfrm>
                  <a:off x="10260226" y="2408259"/>
                  <a:ext cx="20478" cy="19716"/>
                </a:xfrm>
                <a:custGeom>
                  <a:avLst/>
                  <a:gdLst>
                    <a:gd name="connsiteX0" fmla="*/ 13716 w 20478"/>
                    <a:gd name="connsiteY0" fmla="*/ 12097 h 19716"/>
                    <a:gd name="connsiteX1" fmla="*/ 20479 w 20478"/>
                    <a:gd name="connsiteY1" fmla="*/ 7906 h 19716"/>
                    <a:gd name="connsiteX2" fmla="*/ 12573 w 20478"/>
                    <a:gd name="connsiteY2" fmla="*/ 7715 h 19716"/>
                    <a:gd name="connsiteX3" fmla="*/ 10573 w 20478"/>
                    <a:gd name="connsiteY3" fmla="*/ 0 h 19716"/>
                    <a:gd name="connsiteX4" fmla="*/ 8001 w 20478"/>
                    <a:gd name="connsiteY4" fmla="*/ 7525 h 19716"/>
                    <a:gd name="connsiteX5" fmla="*/ 0 w 20478"/>
                    <a:gd name="connsiteY5" fmla="*/ 6953 h 19716"/>
                    <a:gd name="connsiteX6" fmla="*/ 6382 w 20478"/>
                    <a:gd name="connsiteY6" fmla="*/ 11811 h 19716"/>
                    <a:gd name="connsiteX7" fmla="*/ 3429 w 20478"/>
                    <a:gd name="connsiteY7" fmla="*/ 19145 h 19716"/>
                    <a:gd name="connsiteX8" fmla="*/ 9906 w 20478"/>
                    <a:gd name="connsiteY8" fmla="*/ 14668 h 19716"/>
                    <a:gd name="connsiteX9" fmla="*/ 16002 w 20478"/>
                    <a:gd name="connsiteY9" fmla="*/ 19717 h 19716"/>
                    <a:gd name="connsiteX10" fmla="*/ 13716 w 20478"/>
                    <a:gd name="connsiteY10" fmla="*/ 12097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478" h="19716">
                      <a:moveTo>
                        <a:pt x="13716" y="12097"/>
                      </a:moveTo>
                      <a:lnTo>
                        <a:pt x="20479" y="7906"/>
                      </a:lnTo>
                      <a:lnTo>
                        <a:pt x="12573" y="7715"/>
                      </a:lnTo>
                      <a:lnTo>
                        <a:pt x="10573" y="0"/>
                      </a:lnTo>
                      <a:lnTo>
                        <a:pt x="8001" y="7525"/>
                      </a:lnTo>
                      <a:lnTo>
                        <a:pt x="0" y="6953"/>
                      </a:lnTo>
                      <a:lnTo>
                        <a:pt x="6382" y="11811"/>
                      </a:lnTo>
                      <a:lnTo>
                        <a:pt x="3429" y="19145"/>
                      </a:lnTo>
                      <a:lnTo>
                        <a:pt x="9906" y="14668"/>
                      </a:lnTo>
                      <a:lnTo>
                        <a:pt x="16002" y="19717"/>
                      </a:lnTo>
                      <a:lnTo>
                        <a:pt x="13716" y="12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0" name="Freeform: Shape 2339">
                  <a:extLst>
                    <a:ext uri="{FF2B5EF4-FFF2-40B4-BE49-F238E27FC236}">
                      <a16:creationId xmlns:a16="http://schemas.microsoft.com/office/drawing/2014/main" id="{016FBE20-A7EA-C262-A544-7ACE43684290}"/>
                    </a:ext>
                  </a:extLst>
                </p:cNvPr>
                <p:cNvSpPr/>
                <p:nvPr/>
              </p:nvSpPr>
              <p:spPr>
                <a:xfrm>
                  <a:off x="10104683" y="1555200"/>
                  <a:ext cx="19907" cy="20669"/>
                </a:xfrm>
                <a:custGeom>
                  <a:avLst/>
                  <a:gdLst>
                    <a:gd name="connsiteX0" fmla="*/ 12097 w 19907"/>
                    <a:gd name="connsiteY0" fmla="*/ 12668 h 20669"/>
                    <a:gd name="connsiteX1" fmla="*/ 19907 w 19907"/>
                    <a:gd name="connsiteY1" fmla="*/ 10668 h 20669"/>
                    <a:gd name="connsiteX2" fmla="*/ 12382 w 19907"/>
                    <a:gd name="connsiteY2" fmla="*/ 8001 h 20669"/>
                    <a:gd name="connsiteX3" fmla="*/ 12954 w 19907"/>
                    <a:gd name="connsiteY3" fmla="*/ 0 h 20669"/>
                    <a:gd name="connsiteX4" fmla="*/ 8001 w 19907"/>
                    <a:gd name="connsiteY4" fmla="*/ 6382 h 20669"/>
                    <a:gd name="connsiteX5" fmla="*/ 571 w 19907"/>
                    <a:gd name="connsiteY5" fmla="*/ 3429 h 20669"/>
                    <a:gd name="connsiteX6" fmla="*/ 5144 w 19907"/>
                    <a:gd name="connsiteY6" fmla="*/ 10001 h 20669"/>
                    <a:gd name="connsiteX7" fmla="*/ 0 w 19907"/>
                    <a:gd name="connsiteY7" fmla="*/ 16193 h 20669"/>
                    <a:gd name="connsiteX8" fmla="*/ 7715 w 19907"/>
                    <a:gd name="connsiteY8" fmla="*/ 13811 h 20669"/>
                    <a:gd name="connsiteX9" fmla="*/ 11906 w 19907"/>
                    <a:gd name="connsiteY9" fmla="*/ 20669 h 20669"/>
                    <a:gd name="connsiteX10" fmla="*/ 12097 w 19907"/>
                    <a:gd name="connsiteY10" fmla="*/ 12668 h 2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20669">
                      <a:moveTo>
                        <a:pt x="12097" y="12668"/>
                      </a:moveTo>
                      <a:lnTo>
                        <a:pt x="19907" y="10668"/>
                      </a:lnTo>
                      <a:lnTo>
                        <a:pt x="12382" y="8001"/>
                      </a:lnTo>
                      <a:lnTo>
                        <a:pt x="12954" y="0"/>
                      </a:lnTo>
                      <a:lnTo>
                        <a:pt x="8001" y="6382"/>
                      </a:lnTo>
                      <a:lnTo>
                        <a:pt x="571" y="3429"/>
                      </a:lnTo>
                      <a:lnTo>
                        <a:pt x="5144" y="10001"/>
                      </a:lnTo>
                      <a:lnTo>
                        <a:pt x="0" y="16193"/>
                      </a:lnTo>
                      <a:lnTo>
                        <a:pt x="7715" y="13811"/>
                      </a:lnTo>
                      <a:lnTo>
                        <a:pt x="11906" y="20669"/>
                      </a:lnTo>
                      <a:lnTo>
                        <a:pt x="12097" y="12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1" name="Freeform: Shape 2340">
                  <a:extLst>
                    <a:ext uri="{FF2B5EF4-FFF2-40B4-BE49-F238E27FC236}">
                      <a16:creationId xmlns:a16="http://schemas.microsoft.com/office/drawing/2014/main" id="{A5ACAE0E-4E29-E0F5-DCB0-DB5EC831A6F3}"/>
                    </a:ext>
                  </a:extLst>
                </p:cNvPr>
                <p:cNvSpPr/>
                <p:nvPr/>
              </p:nvSpPr>
              <p:spPr>
                <a:xfrm>
                  <a:off x="10140973" y="2047928"/>
                  <a:ext cx="20859" cy="20193"/>
                </a:xfrm>
                <a:custGeom>
                  <a:avLst/>
                  <a:gdLst>
                    <a:gd name="connsiteX0" fmla="*/ 12763 w 20859"/>
                    <a:gd name="connsiteY0" fmla="*/ 12478 h 20193"/>
                    <a:gd name="connsiteX1" fmla="*/ 20860 w 20859"/>
                    <a:gd name="connsiteY1" fmla="*/ 13049 h 20193"/>
                    <a:gd name="connsiteX2" fmla="*/ 14383 w 20859"/>
                    <a:gd name="connsiteY2" fmla="*/ 8192 h 20193"/>
                    <a:gd name="connsiteX3" fmla="*/ 17431 w 20859"/>
                    <a:gd name="connsiteY3" fmla="*/ 572 h 20193"/>
                    <a:gd name="connsiteX4" fmla="*/ 10763 w 20859"/>
                    <a:gd name="connsiteY4" fmla="*/ 5239 h 20193"/>
                    <a:gd name="connsiteX5" fmla="*/ 4572 w 20859"/>
                    <a:gd name="connsiteY5" fmla="*/ 0 h 20193"/>
                    <a:gd name="connsiteX6" fmla="*/ 6858 w 20859"/>
                    <a:gd name="connsiteY6" fmla="*/ 7810 h 20193"/>
                    <a:gd name="connsiteX7" fmla="*/ 0 w 20859"/>
                    <a:gd name="connsiteY7" fmla="*/ 12097 h 20193"/>
                    <a:gd name="connsiteX8" fmla="*/ 8096 w 20859"/>
                    <a:gd name="connsiteY8" fmla="*/ 12287 h 20193"/>
                    <a:gd name="connsiteX9" fmla="*/ 10096 w 20859"/>
                    <a:gd name="connsiteY9" fmla="*/ 20193 h 20193"/>
                    <a:gd name="connsiteX10" fmla="*/ 12763 w 20859"/>
                    <a:gd name="connsiteY10" fmla="*/ 12478 h 2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859" h="20193">
                      <a:moveTo>
                        <a:pt x="12763" y="12478"/>
                      </a:moveTo>
                      <a:lnTo>
                        <a:pt x="20860" y="13049"/>
                      </a:lnTo>
                      <a:lnTo>
                        <a:pt x="14383" y="8192"/>
                      </a:lnTo>
                      <a:lnTo>
                        <a:pt x="17431" y="572"/>
                      </a:lnTo>
                      <a:lnTo>
                        <a:pt x="10763" y="5239"/>
                      </a:lnTo>
                      <a:lnTo>
                        <a:pt x="4572" y="0"/>
                      </a:lnTo>
                      <a:lnTo>
                        <a:pt x="6858" y="7810"/>
                      </a:lnTo>
                      <a:lnTo>
                        <a:pt x="0" y="12097"/>
                      </a:lnTo>
                      <a:lnTo>
                        <a:pt x="8096" y="12287"/>
                      </a:lnTo>
                      <a:lnTo>
                        <a:pt x="10096" y="20193"/>
                      </a:lnTo>
                      <a:lnTo>
                        <a:pt x="12763" y="12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2" name="Freeform: Shape 2341">
                  <a:extLst>
                    <a:ext uri="{FF2B5EF4-FFF2-40B4-BE49-F238E27FC236}">
                      <a16:creationId xmlns:a16="http://schemas.microsoft.com/office/drawing/2014/main" id="{DD830C12-EC58-EAEE-9C4C-9B3B55412C1A}"/>
                    </a:ext>
                  </a:extLst>
                </p:cNvPr>
                <p:cNvSpPr/>
                <p:nvPr/>
              </p:nvSpPr>
              <p:spPr>
                <a:xfrm>
                  <a:off x="10165357" y="2247763"/>
                  <a:ext cx="20383" cy="21050"/>
                </a:xfrm>
                <a:custGeom>
                  <a:avLst/>
                  <a:gdLst>
                    <a:gd name="connsiteX0" fmla="*/ 12097 w 20383"/>
                    <a:gd name="connsiteY0" fmla="*/ 14573 h 21050"/>
                    <a:gd name="connsiteX1" fmla="*/ 19717 w 20383"/>
                    <a:gd name="connsiteY1" fmla="*/ 17621 h 21050"/>
                    <a:gd name="connsiteX2" fmla="*/ 15050 w 20383"/>
                    <a:gd name="connsiteY2" fmla="*/ 10858 h 21050"/>
                    <a:gd name="connsiteX3" fmla="*/ 20384 w 20383"/>
                    <a:gd name="connsiteY3" fmla="*/ 4572 h 21050"/>
                    <a:gd name="connsiteX4" fmla="*/ 12478 w 20383"/>
                    <a:gd name="connsiteY4" fmla="*/ 6953 h 21050"/>
                    <a:gd name="connsiteX5" fmla="*/ 8192 w 20383"/>
                    <a:gd name="connsiteY5" fmla="*/ 0 h 21050"/>
                    <a:gd name="connsiteX6" fmla="*/ 8001 w 20383"/>
                    <a:gd name="connsiteY6" fmla="*/ 8192 h 21050"/>
                    <a:gd name="connsiteX7" fmla="*/ 0 w 20383"/>
                    <a:gd name="connsiteY7" fmla="*/ 10192 h 21050"/>
                    <a:gd name="connsiteX8" fmla="*/ 7715 w 20383"/>
                    <a:gd name="connsiteY8" fmla="*/ 12859 h 21050"/>
                    <a:gd name="connsiteX9" fmla="*/ 7144 w 20383"/>
                    <a:gd name="connsiteY9" fmla="*/ 21050 h 21050"/>
                    <a:gd name="connsiteX10" fmla="*/ 12097 w 20383"/>
                    <a:gd name="connsiteY10" fmla="*/ 14573 h 21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383" h="21050">
                      <a:moveTo>
                        <a:pt x="12097" y="14573"/>
                      </a:moveTo>
                      <a:lnTo>
                        <a:pt x="19717" y="17621"/>
                      </a:lnTo>
                      <a:lnTo>
                        <a:pt x="15050" y="10858"/>
                      </a:lnTo>
                      <a:lnTo>
                        <a:pt x="20384" y="4572"/>
                      </a:lnTo>
                      <a:lnTo>
                        <a:pt x="12478" y="6953"/>
                      </a:lnTo>
                      <a:lnTo>
                        <a:pt x="8192" y="0"/>
                      </a:lnTo>
                      <a:lnTo>
                        <a:pt x="8001" y="8192"/>
                      </a:lnTo>
                      <a:lnTo>
                        <a:pt x="0" y="10192"/>
                      </a:lnTo>
                      <a:lnTo>
                        <a:pt x="7715" y="12859"/>
                      </a:lnTo>
                      <a:lnTo>
                        <a:pt x="7144" y="21050"/>
                      </a:lnTo>
                      <a:lnTo>
                        <a:pt x="12097" y="14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3" name="Freeform: Shape 2342">
                  <a:extLst>
                    <a:ext uri="{FF2B5EF4-FFF2-40B4-BE49-F238E27FC236}">
                      <a16:creationId xmlns:a16="http://schemas.microsoft.com/office/drawing/2014/main" id="{2C30AC9B-AD2B-048E-94B8-C2A9641A193A}"/>
                    </a:ext>
                  </a:extLst>
                </p:cNvPr>
                <p:cNvSpPr/>
                <p:nvPr/>
              </p:nvSpPr>
              <p:spPr>
                <a:xfrm>
                  <a:off x="10060392" y="1821805"/>
                  <a:ext cx="21240" cy="20574"/>
                </a:xfrm>
                <a:custGeom>
                  <a:avLst/>
                  <a:gdLst>
                    <a:gd name="connsiteX0" fmla="*/ 10287 w 21240"/>
                    <a:gd name="connsiteY0" fmla="*/ 15145 h 20574"/>
                    <a:gd name="connsiteX1" fmla="*/ 16573 w 21240"/>
                    <a:gd name="connsiteY1" fmla="*/ 20574 h 20574"/>
                    <a:gd name="connsiteX2" fmla="*/ 14192 w 21240"/>
                    <a:gd name="connsiteY2" fmla="*/ 12573 h 20574"/>
                    <a:gd name="connsiteX3" fmla="*/ 21241 w 21240"/>
                    <a:gd name="connsiteY3" fmla="*/ 8192 h 20574"/>
                    <a:gd name="connsiteX4" fmla="*/ 12954 w 21240"/>
                    <a:gd name="connsiteY4" fmla="*/ 8001 h 20574"/>
                    <a:gd name="connsiteX5" fmla="*/ 10954 w 21240"/>
                    <a:gd name="connsiteY5" fmla="*/ 0 h 20574"/>
                    <a:gd name="connsiteX6" fmla="*/ 8191 w 21240"/>
                    <a:gd name="connsiteY6" fmla="*/ 7810 h 20574"/>
                    <a:gd name="connsiteX7" fmla="*/ 0 w 21240"/>
                    <a:gd name="connsiteY7" fmla="*/ 7239 h 20574"/>
                    <a:gd name="connsiteX8" fmla="*/ 6572 w 21240"/>
                    <a:gd name="connsiteY8" fmla="*/ 12192 h 20574"/>
                    <a:gd name="connsiteX9" fmla="*/ 3429 w 21240"/>
                    <a:gd name="connsiteY9" fmla="*/ 19907 h 20574"/>
                    <a:gd name="connsiteX10" fmla="*/ 10287 w 21240"/>
                    <a:gd name="connsiteY10" fmla="*/ 15145 h 20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240" h="20574">
                      <a:moveTo>
                        <a:pt x="10287" y="15145"/>
                      </a:moveTo>
                      <a:lnTo>
                        <a:pt x="16573" y="20574"/>
                      </a:lnTo>
                      <a:lnTo>
                        <a:pt x="14192" y="12573"/>
                      </a:lnTo>
                      <a:lnTo>
                        <a:pt x="21241" y="8192"/>
                      </a:lnTo>
                      <a:lnTo>
                        <a:pt x="12954" y="8001"/>
                      </a:lnTo>
                      <a:lnTo>
                        <a:pt x="10954" y="0"/>
                      </a:lnTo>
                      <a:lnTo>
                        <a:pt x="8191" y="7810"/>
                      </a:lnTo>
                      <a:lnTo>
                        <a:pt x="0" y="7239"/>
                      </a:lnTo>
                      <a:lnTo>
                        <a:pt x="6572" y="12192"/>
                      </a:lnTo>
                      <a:lnTo>
                        <a:pt x="3429" y="19907"/>
                      </a:lnTo>
                      <a:lnTo>
                        <a:pt x="10287" y="15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4" name="Freeform: Shape 2343">
                  <a:extLst>
                    <a:ext uri="{FF2B5EF4-FFF2-40B4-BE49-F238E27FC236}">
                      <a16:creationId xmlns:a16="http://schemas.microsoft.com/office/drawing/2014/main" id="{F9B07E7C-6B1F-E681-846B-31142943E60E}"/>
                    </a:ext>
                  </a:extLst>
                </p:cNvPr>
                <p:cNvSpPr/>
                <p:nvPr/>
              </p:nvSpPr>
              <p:spPr>
                <a:xfrm>
                  <a:off x="9999051" y="1551771"/>
                  <a:ext cx="20764" cy="21526"/>
                </a:xfrm>
                <a:custGeom>
                  <a:avLst/>
                  <a:gdLst>
                    <a:gd name="connsiteX0" fmla="*/ 8001 w 20764"/>
                    <a:gd name="connsiteY0" fmla="*/ 14383 h 21526"/>
                    <a:gd name="connsiteX1" fmla="*/ 12478 w 20764"/>
                    <a:gd name="connsiteY1" fmla="*/ 21526 h 21526"/>
                    <a:gd name="connsiteX2" fmla="*/ 12668 w 20764"/>
                    <a:gd name="connsiteY2" fmla="*/ 13144 h 21526"/>
                    <a:gd name="connsiteX3" fmla="*/ 20764 w 20764"/>
                    <a:gd name="connsiteY3" fmla="*/ 11144 h 21526"/>
                    <a:gd name="connsiteX4" fmla="*/ 12859 w 20764"/>
                    <a:gd name="connsiteY4" fmla="*/ 8382 h 21526"/>
                    <a:gd name="connsiteX5" fmla="*/ 13430 w 20764"/>
                    <a:gd name="connsiteY5" fmla="*/ 0 h 21526"/>
                    <a:gd name="connsiteX6" fmla="*/ 8382 w 20764"/>
                    <a:gd name="connsiteY6" fmla="*/ 6667 h 21526"/>
                    <a:gd name="connsiteX7" fmla="*/ 571 w 20764"/>
                    <a:gd name="connsiteY7" fmla="*/ 3524 h 21526"/>
                    <a:gd name="connsiteX8" fmla="*/ 5429 w 20764"/>
                    <a:gd name="connsiteY8" fmla="*/ 10477 h 21526"/>
                    <a:gd name="connsiteX9" fmla="*/ 0 w 20764"/>
                    <a:gd name="connsiteY9" fmla="*/ 16859 h 21526"/>
                    <a:gd name="connsiteX10" fmla="*/ 8001 w 20764"/>
                    <a:gd name="connsiteY10" fmla="*/ 14383 h 21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764" h="21526">
                      <a:moveTo>
                        <a:pt x="8001" y="14383"/>
                      </a:moveTo>
                      <a:lnTo>
                        <a:pt x="12478" y="21526"/>
                      </a:lnTo>
                      <a:lnTo>
                        <a:pt x="12668" y="13144"/>
                      </a:lnTo>
                      <a:lnTo>
                        <a:pt x="20764" y="11144"/>
                      </a:lnTo>
                      <a:lnTo>
                        <a:pt x="12859" y="8382"/>
                      </a:lnTo>
                      <a:lnTo>
                        <a:pt x="13430" y="0"/>
                      </a:lnTo>
                      <a:lnTo>
                        <a:pt x="8382" y="6667"/>
                      </a:lnTo>
                      <a:lnTo>
                        <a:pt x="571" y="3524"/>
                      </a:lnTo>
                      <a:lnTo>
                        <a:pt x="5429" y="10477"/>
                      </a:lnTo>
                      <a:lnTo>
                        <a:pt x="0" y="16859"/>
                      </a:lnTo>
                      <a:lnTo>
                        <a:pt x="8001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5" name="Freeform: Shape 2344">
                  <a:extLst>
                    <a:ext uri="{FF2B5EF4-FFF2-40B4-BE49-F238E27FC236}">
                      <a16:creationId xmlns:a16="http://schemas.microsoft.com/office/drawing/2014/main" id="{30F6E935-20FE-2D13-8A1D-D699A3E7D623}"/>
                    </a:ext>
                  </a:extLst>
                </p:cNvPr>
                <p:cNvSpPr/>
                <p:nvPr/>
              </p:nvSpPr>
              <p:spPr>
                <a:xfrm>
                  <a:off x="10036484" y="1710458"/>
                  <a:ext cx="21716" cy="21050"/>
                </a:xfrm>
                <a:custGeom>
                  <a:avLst/>
                  <a:gdLst>
                    <a:gd name="connsiteX0" fmla="*/ 8477 w 21716"/>
                    <a:gd name="connsiteY0" fmla="*/ 12764 h 21050"/>
                    <a:gd name="connsiteX1" fmla="*/ 10478 w 21716"/>
                    <a:gd name="connsiteY1" fmla="*/ 21050 h 21050"/>
                    <a:gd name="connsiteX2" fmla="*/ 13240 w 21716"/>
                    <a:gd name="connsiteY2" fmla="*/ 13049 h 21050"/>
                    <a:gd name="connsiteX3" fmla="*/ 21717 w 21716"/>
                    <a:gd name="connsiteY3" fmla="*/ 13621 h 21050"/>
                    <a:gd name="connsiteX4" fmla="*/ 14954 w 21716"/>
                    <a:gd name="connsiteY4" fmla="*/ 8477 h 21050"/>
                    <a:gd name="connsiteX5" fmla="*/ 18193 w 21716"/>
                    <a:gd name="connsiteY5" fmla="*/ 667 h 21050"/>
                    <a:gd name="connsiteX6" fmla="*/ 11239 w 21716"/>
                    <a:gd name="connsiteY6" fmla="*/ 5524 h 21050"/>
                    <a:gd name="connsiteX7" fmla="*/ 4763 w 21716"/>
                    <a:gd name="connsiteY7" fmla="*/ 0 h 21050"/>
                    <a:gd name="connsiteX8" fmla="*/ 7144 w 21716"/>
                    <a:gd name="connsiteY8" fmla="*/ 8096 h 21050"/>
                    <a:gd name="connsiteX9" fmla="*/ 0 w 21716"/>
                    <a:gd name="connsiteY9" fmla="*/ 12573 h 21050"/>
                    <a:gd name="connsiteX10" fmla="*/ 8477 w 21716"/>
                    <a:gd name="connsiteY10" fmla="*/ 12764 h 21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716" h="21050">
                      <a:moveTo>
                        <a:pt x="8477" y="12764"/>
                      </a:moveTo>
                      <a:lnTo>
                        <a:pt x="10478" y="21050"/>
                      </a:lnTo>
                      <a:lnTo>
                        <a:pt x="13240" y="13049"/>
                      </a:lnTo>
                      <a:lnTo>
                        <a:pt x="21717" y="13621"/>
                      </a:lnTo>
                      <a:lnTo>
                        <a:pt x="14954" y="8477"/>
                      </a:lnTo>
                      <a:lnTo>
                        <a:pt x="18193" y="667"/>
                      </a:lnTo>
                      <a:lnTo>
                        <a:pt x="11239" y="5524"/>
                      </a:lnTo>
                      <a:lnTo>
                        <a:pt x="4763" y="0"/>
                      </a:lnTo>
                      <a:lnTo>
                        <a:pt x="7144" y="8096"/>
                      </a:lnTo>
                      <a:lnTo>
                        <a:pt x="0" y="12573"/>
                      </a:lnTo>
                      <a:lnTo>
                        <a:pt x="8477" y="12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6" name="Freeform: Shape 2345">
                  <a:extLst>
                    <a:ext uri="{FF2B5EF4-FFF2-40B4-BE49-F238E27FC236}">
                      <a16:creationId xmlns:a16="http://schemas.microsoft.com/office/drawing/2014/main" id="{078F6DBA-DB7B-17A4-2B7A-31AA8506AD19}"/>
                    </a:ext>
                  </a:extLst>
                </p:cNvPr>
                <p:cNvSpPr/>
                <p:nvPr/>
              </p:nvSpPr>
              <p:spPr>
                <a:xfrm>
                  <a:off x="9975619" y="1774371"/>
                  <a:ext cx="21145" cy="22002"/>
                </a:xfrm>
                <a:custGeom>
                  <a:avLst/>
                  <a:gdLst>
                    <a:gd name="connsiteX0" fmla="*/ 8001 w 21145"/>
                    <a:gd name="connsiteY0" fmla="*/ 13430 h 22002"/>
                    <a:gd name="connsiteX1" fmla="*/ 7429 w 21145"/>
                    <a:gd name="connsiteY1" fmla="*/ 22003 h 22002"/>
                    <a:gd name="connsiteX2" fmla="*/ 12573 w 21145"/>
                    <a:gd name="connsiteY2" fmla="*/ 15145 h 22002"/>
                    <a:gd name="connsiteX3" fmla="*/ 20479 w 21145"/>
                    <a:gd name="connsiteY3" fmla="*/ 18383 h 22002"/>
                    <a:gd name="connsiteX4" fmla="*/ 15621 w 21145"/>
                    <a:gd name="connsiteY4" fmla="*/ 11335 h 22002"/>
                    <a:gd name="connsiteX5" fmla="*/ 21146 w 21145"/>
                    <a:gd name="connsiteY5" fmla="*/ 4858 h 22002"/>
                    <a:gd name="connsiteX6" fmla="*/ 12954 w 21145"/>
                    <a:gd name="connsiteY6" fmla="*/ 7334 h 22002"/>
                    <a:gd name="connsiteX7" fmla="*/ 8477 w 21145"/>
                    <a:gd name="connsiteY7" fmla="*/ 0 h 22002"/>
                    <a:gd name="connsiteX8" fmla="*/ 8287 w 21145"/>
                    <a:gd name="connsiteY8" fmla="*/ 8572 h 22002"/>
                    <a:gd name="connsiteX9" fmla="*/ 0 w 21145"/>
                    <a:gd name="connsiteY9" fmla="*/ 10668 h 22002"/>
                    <a:gd name="connsiteX10" fmla="*/ 8001 w 21145"/>
                    <a:gd name="connsiteY10" fmla="*/ 13430 h 22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2002">
                      <a:moveTo>
                        <a:pt x="8001" y="13430"/>
                      </a:moveTo>
                      <a:lnTo>
                        <a:pt x="7429" y="22003"/>
                      </a:lnTo>
                      <a:lnTo>
                        <a:pt x="12573" y="15145"/>
                      </a:lnTo>
                      <a:lnTo>
                        <a:pt x="20479" y="18383"/>
                      </a:lnTo>
                      <a:lnTo>
                        <a:pt x="15621" y="11335"/>
                      </a:lnTo>
                      <a:lnTo>
                        <a:pt x="21146" y="4858"/>
                      </a:lnTo>
                      <a:lnTo>
                        <a:pt x="12954" y="7334"/>
                      </a:lnTo>
                      <a:lnTo>
                        <a:pt x="8477" y="0"/>
                      </a:lnTo>
                      <a:lnTo>
                        <a:pt x="8287" y="8572"/>
                      </a:lnTo>
                      <a:lnTo>
                        <a:pt x="0" y="10668"/>
                      </a:lnTo>
                      <a:lnTo>
                        <a:pt x="8001" y="13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7" name="Freeform: Shape 2346">
                  <a:extLst>
                    <a:ext uri="{FF2B5EF4-FFF2-40B4-BE49-F238E27FC236}">
                      <a16:creationId xmlns:a16="http://schemas.microsoft.com/office/drawing/2014/main" id="{13F58AAF-58A0-5D42-34B6-8B3B7ACA89EC}"/>
                    </a:ext>
                  </a:extLst>
                </p:cNvPr>
                <p:cNvSpPr/>
                <p:nvPr/>
              </p:nvSpPr>
              <p:spPr>
                <a:xfrm>
                  <a:off x="9906372" y="1448806"/>
                  <a:ext cx="22193" cy="21431"/>
                </a:xfrm>
                <a:custGeom>
                  <a:avLst/>
                  <a:gdLst>
                    <a:gd name="connsiteX0" fmla="*/ 6858 w 22193"/>
                    <a:gd name="connsiteY0" fmla="*/ 12764 h 21431"/>
                    <a:gd name="connsiteX1" fmla="*/ 3620 w 22193"/>
                    <a:gd name="connsiteY1" fmla="*/ 20765 h 21431"/>
                    <a:gd name="connsiteX2" fmla="*/ 10763 w 22193"/>
                    <a:gd name="connsiteY2" fmla="*/ 15811 h 21431"/>
                    <a:gd name="connsiteX3" fmla="*/ 17336 w 22193"/>
                    <a:gd name="connsiteY3" fmla="*/ 21431 h 21431"/>
                    <a:gd name="connsiteX4" fmla="*/ 14859 w 22193"/>
                    <a:gd name="connsiteY4" fmla="*/ 13144 h 21431"/>
                    <a:gd name="connsiteX5" fmla="*/ 22193 w 22193"/>
                    <a:gd name="connsiteY5" fmla="*/ 8572 h 21431"/>
                    <a:gd name="connsiteX6" fmla="*/ 13526 w 22193"/>
                    <a:gd name="connsiteY6" fmla="*/ 8382 h 21431"/>
                    <a:gd name="connsiteX7" fmla="*/ 11430 w 22193"/>
                    <a:gd name="connsiteY7" fmla="*/ 0 h 21431"/>
                    <a:gd name="connsiteX8" fmla="*/ 8573 w 22193"/>
                    <a:gd name="connsiteY8" fmla="*/ 8096 h 21431"/>
                    <a:gd name="connsiteX9" fmla="*/ 0 w 22193"/>
                    <a:gd name="connsiteY9" fmla="*/ 7525 h 21431"/>
                    <a:gd name="connsiteX10" fmla="*/ 6858 w 22193"/>
                    <a:gd name="connsiteY10" fmla="*/ 12764 h 21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193" h="21431">
                      <a:moveTo>
                        <a:pt x="6858" y="12764"/>
                      </a:moveTo>
                      <a:lnTo>
                        <a:pt x="3620" y="20765"/>
                      </a:lnTo>
                      <a:lnTo>
                        <a:pt x="10763" y="15811"/>
                      </a:lnTo>
                      <a:lnTo>
                        <a:pt x="17336" y="21431"/>
                      </a:lnTo>
                      <a:lnTo>
                        <a:pt x="14859" y="13144"/>
                      </a:lnTo>
                      <a:lnTo>
                        <a:pt x="22193" y="8572"/>
                      </a:lnTo>
                      <a:lnTo>
                        <a:pt x="13526" y="8382"/>
                      </a:lnTo>
                      <a:lnTo>
                        <a:pt x="11430" y="0"/>
                      </a:lnTo>
                      <a:lnTo>
                        <a:pt x="8573" y="8096"/>
                      </a:lnTo>
                      <a:lnTo>
                        <a:pt x="0" y="7525"/>
                      </a:lnTo>
                      <a:lnTo>
                        <a:pt x="6858" y="12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8" name="Freeform: Shape 2347">
                  <a:extLst>
                    <a:ext uri="{FF2B5EF4-FFF2-40B4-BE49-F238E27FC236}">
                      <a16:creationId xmlns:a16="http://schemas.microsoft.com/office/drawing/2014/main" id="{E7DDD0B5-0BB6-6FDC-06EA-DABCA604FB9B}"/>
                    </a:ext>
                  </a:extLst>
                </p:cNvPr>
                <p:cNvSpPr/>
                <p:nvPr/>
              </p:nvSpPr>
              <p:spPr>
                <a:xfrm>
                  <a:off x="9883798" y="1639973"/>
                  <a:ext cx="22574" cy="21812"/>
                </a:xfrm>
                <a:custGeom>
                  <a:avLst/>
                  <a:gdLst>
                    <a:gd name="connsiteX0" fmla="*/ 7429 w 22574"/>
                    <a:gd name="connsiteY0" fmla="*/ 8382 h 21812"/>
                    <a:gd name="connsiteX1" fmla="*/ 0 w 22574"/>
                    <a:gd name="connsiteY1" fmla="*/ 13049 h 21812"/>
                    <a:gd name="connsiteX2" fmla="*/ 8763 w 22574"/>
                    <a:gd name="connsiteY2" fmla="*/ 13240 h 21812"/>
                    <a:gd name="connsiteX3" fmla="*/ 10954 w 22574"/>
                    <a:gd name="connsiteY3" fmla="*/ 21812 h 21812"/>
                    <a:gd name="connsiteX4" fmla="*/ 13811 w 22574"/>
                    <a:gd name="connsiteY4" fmla="*/ 13430 h 21812"/>
                    <a:gd name="connsiteX5" fmla="*/ 22574 w 22574"/>
                    <a:gd name="connsiteY5" fmla="*/ 14097 h 21812"/>
                    <a:gd name="connsiteX6" fmla="*/ 15621 w 22574"/>
                    <a:gd name="connsiteY6" fmla="*/ 8763 h 21812"/>
                    <a:gd name="connsiteX7" fmla="*/ 18955 w 22574"/>
                    <a:gd name="connsiteY7" fmla="*/ 572 h 21812"/>
                    <a:gd name="connsiteX8" fmla="*/ 11716 w 22574"/>
                    <a:gd name="connsiteY8" fmla="*/ 5620 h 21812"/>
                    <a:gd name="connsiteX9" fmla="*/ 4953 w 22574"/>
                    <a:gd name="connsiteY9" fmla="*/ 0 h 21812"/>
                    <a:gd name="connsiteX10" fmla="*/ 7429 w 22574"/>
                    <a:gd name="connsiteY10" fmla="*/ 8382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574" h="21812">
                      <a:moveTo>
                        <a:pt x="7429" y="8382"/>
                      </a:moveTo>
                      <a:lnTo>
                        <a:pt x="0" y="13049"/>
                      </a:lnTo>
                      <a:lnTo>
                        <a:pt x="8763" y="13240"/>
                      </a:lnTo>
                      <a:lnTo>
                        <a:pt x="10954" y="21812"/>
                      </a:lnTo>
                      <a:lnTo>
                        <a:pt x="13811" y="13430"/>
                      </a:lnTo>
                      <a:lnTo>
                        <a:pt x="22574" y="14097"/>
                      </a:lnTo>
                      <a:lnTo>
                        <a:pt x="15621" y="8763"/>
                      </a:lnTo>
                      <a:lnTo>
                        <a:pt x="18955" y="572"/>
                      </a:lnTo>
                      <a:lnTo>
                        <a:pt x="11716" y="5620"/>
                      </a:lnTo>
                      <a:lnTo>
                        <a:pt x="4953" y="0"/>
                      </a:lnTo>
                      <a:lnTo>
                        <a:pt x="7429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49" name="Freeform: Shape 2348">
                  <a:extLst>
                    <a:ext uri="{FF2B5EF4-FFF2-40B4-BE49-F238E27FC236}">
                      <a16:creationId xmlns:a16="http://schemas.microsoft.com/office/drawing/2014/main" id="{4B4BEB7C-3523-D6B1-E2EF-44C065F2470C}"/>
                    </a:ext>
                  </a:extLst>
                </p:cNvPr>
                <p:cNvSpPr/>
                <p:nvPr/>
              </p:nvSpPr>
              <p:spPr>
                <a:xfrm>
                  <a:off x="9993240" y="2379970"/>
                  <a:ext cx="22098" cy="22764"/>
                </a:xfrm>
                <a:custGeom>
                  <a:avLst/>
                  <a:gdLst>
                    <a:gd name="connsiteX0" fmla="*/ 8668 w 22098"/>
                    <a:gd name="connsiteY0" fmla="*/ 8858 h 22764"/>
                    <a:gd name="connsiteX1" fmla="*/ 0 w 22098"/>
                    <a:gd name="connsiteY1" fmla="*/ 10954 h 22764"/>
                    <a:gd name="connsiteX2" fmla="*/ 8382 w 22098"/>
                    <a:gd name="connsiteY2" fmla="*/ 13906 h 22764"/>
                    <a:gd name="connsiteX3" fmla="*/ 7811 w 22098"/>
                    <a:gd name="connsiteY3" fmla="*/ 22765 h 22764"/>
                    <a:gd name="connsiteX4" fmla="*/ 13145 w 22098"/>
                    <a:gd name="connsiteY4" fmla="*/ 15716 h 22764"/>
                    <a:gd name="connsiteX5" fmla="*/ 21431 w 22098"/>
                    <a:gd name="connsiteY5" fmla="*/ 19050 h 22764"/>
                    <a:gd name="connsiteX6" fmla="*/ 16383 w 22098"/>
                    <a:gd name="connsiteY6" fmla="*/ 11716 h 22764"/>
                    <a:gd name="connsiteX7" fmla="*/ 22098 w 22098"/>
                    <a:gd name="connsiteY7" fmla="*/ 4953 h 22764"/>
                    <a:gd name="connsiteX8" fmla="*/ 13526 w 22098"/>
                    <a:gd name="connsiteY8" fmla="*/ 7525 h 22764"/>
                    <a:gd name="connsiteX9" fmla="*/ 8858 w 22098"/>
                    <a:gd name="connsiteY9" fmla="*/ 0 h 22764"/>
                    <a:gd name="connsiteX10" fmla="*/ 8668 w 22098"/>
                    <a:gd name="connsiteY10" fmla="*/ 8858 h 22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98" h="22764">
                      <a:moveTo>
                        <a:pt x="8668" y="8858"/>
                      </a:moveTo>
                      <a:lnTo>
                        <a:pt x="0" y="10954"/>
                      </a:lnTo>
                      <a:lnTo>
                        <a:pt x="8382" y="13906"/>
                      </a:lnTo>
                      <a:lnTo>
                        <a:pt x="7811" y="22765"/>
                      </a:lnTo>
                      <a:lnTo>
                        <a:pt x="13145" y="15716"/>
                      </a:lnTo>
                      <a:lnTo>
                        <a:pt x="21431" y="19050"/>
                      </a:lnTo>
                      <a:lnTo>
                        <a:pt x="16383" y="11716"/>
                      </a:lnTo>
                      <a:lnTo>
                        <a:pt x="22098" y="4953"/>
                      </a:lnTo>
                      <a:lnTo>
                        <a:pt x="13526" y="7525"/>
                      </a:lnTo>
                      <a:lnTo>
                        <a:pt x="8858" y="0"/>
                      </a:lnTo>
                      <a:lnTo>
                        <a:pt x="8668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0" name="Freeform: Shape 2349">
                  <a:extLst>
                    <a:ext uri="{FF2B5EF4-FFF2-40B4-BE49-F238E27FC236}">
                      <a16:creationId xmlns:a16="http://schemas.microsoft.com/office/drawing/2014/main" id="{3DA5864C-7F59-05ED-4457-B6E4D5ABEC28}"/>
                    </a:ext>
                  </a:extLst>
                </p:cNvPr>
                <p:cNvSpPr/>
                <p:nvPr/>
              </p:nvSpPr>
              <p:spPr>
                <a:xfrm>
                  <a:off x="9890370" y="2340822"/>
                  <a:ext cx="23050" cy="22288"/>
                </a:xfrm>
                <a:custGeom>
                  <a:avLst/>
                  <a:gdLst>
                    <a:gd name="connsiteX0" fmla="*/ 8954 w 23050"/>
                    <a:gd name="connsiteY0" fmla="*/ 8477 h 22288"/>
                    <a:gd name="connsiteX1" fmla="*/ 0 w 23050"/>
                    <a:gd name="connsiteY1" fmla="*/ 7810 h 22288"/>
                    <a:gd name="connsiteX2" fmla="*/ 7144 w 23050"/>
                    <a:gd name="connsiteY2" fmla="*/ 13240 h 22288"/>
                    <a:gd name="connsiteX3" fmla="*/ 3810 w 23050"/>
                    <a:gd name="connsiteY3" fmla="*/ 21527 h 22288"/>
                    <a:gd name="connsiteX4" fmla="*/ 11144 w 23050"/>
                    <a:gd name="connsiteY4" fmla="*/ 16478 h 22288"/>
                    <a:gd name="connsiteX5" fmla="*/ 18002 w 23050"/>
                    <a:gd name="connsiteY5" fmla="*/ 22289 h 22288"/>
                    <a:gd name="connsiteX6" fmla="*/ 15430 w 23050"/>
                    <a:gd name="connsiteY6" fmla="*/ 13621 h 22288"/>
                    <a:gd name="connsiteX7" fmla="*/ 23051 w 23050"/>
                    <a:gd name="connsiteY7" fmla="*/ 8858 h 22288"/>
                    <a:gd name="connsiteX8" fmla="*/ 14097 w 23050"/>
                    <a:gd name="connsiteY8" fmla="*/ 8668 h 22288"/>
                    <a:gd name="connsiteX9" fmla="*/ 11906 w 23050"/>
                    <a:gd name="connsiteY9" fmla="*/ 0 h 22288"/>
                    <a:gd name="connsiteX10" fmla="*/ 8954 w 23050"/>
                    <a:gd name="connsiteY10" fmla="*/ 8477 h 2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50" h="22288">
                      <a:moveTo>
                        <a:pt x="8954" y="8477"/>
                      </a:moveTo>
                      <a:lnTo>
                        <a:pt x="0" y="7810"/>
                      </a:lnTo>
                      <a:lnTo>
                        <a:pt x="7144" y="13240"/>
                      </a:lnTo>
                      <a:lnTo>
                        <a:pt x="3810" y="21527"/>
                      </a:lnTo>
                      <a:lnTo>
                        <a:pt x="11144" y="16478"/>
                      </a:lnTo>
                      <a:lnTo>
                        <a:pt x="18002" y="22289"/>
                      </a:lnTo>
                      <a:lnTo>
                        <a:pt x="15430" y="13621"/>
                      </a:lnTo>
                      <a:lnTo>
                        <a:pt x="23051" y="8858"/>
                      </a:lnTo>
                      <a:lnTo>
                        <a:pt x="14097" y="8668"/>
                      </a:lnTo>
                      <a:lnTo>
                        <a:pt x="11906" y="0"/>
                      </a:lnTo>
                      <a:lnTo>
                        <a:pt x="8954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1" name="Freeform: Shape 2350">
                  <a:extLst>
                    <a:ext uri="{FF2B5EF4-FFF2-40B4-BE49-F238E27FC236}">
                      <a16:creationId xmlns:a16="http://schemas.microsoft.com/office/drawing/2014/main" id="{88974A8B-FCCD-D787-BBCB-373EEBC70116}"/>
                    </a:ext>
                  </a:extLst>
                </p:cNvPr>
                <p:cNvSpPr/>
                <p:nvPr/>
              </p:nvSpPr>
              <p:spPr>
                <a:xfrm>
                  <a:off x="9844174" y="2163753"/>
                  <a:ext cx="23622" cy="22669"/>
                </a:xfrm>
                <a:custGeom>
                  <a:avLst/>
                  <a:gdLst>
                    <a:gd name="connsiteX0" fmla="*/ 12192 w 23622"/>
                    <a:gd name="connsiteY0" fmla="*/ 5905 h 22669"/>
                    <a:gd name="connsiteX1" fmla="*/ 5144 w 23622"/>
                    <a:gd name="connsiteY1" fmla="*/ 0 h 22669"/>
                    <a:gd name="connsiteX2" fmla="*/ 7811 w 23622"/>
                    <a:gd name="connsiteY2" fmla="*/ 8763 h 22669"/>
                    <a:gd name="connsiteX3" fmla="*/ 0 w 23622"/>
                    <a:gd name="connsiteY3" fmla="*/ 13621 h 22669"/>
                    <a:gd name="connsiteX4" fmla="*/ 9239 w 23622"/>
                    <a:gd name="connsiteY4" fmla="*/ 13811 h 22669"/>
                    <a:gd name="connsiteX5" fmla="*/ 11430 w 23622"/>
                    <a:gd name="connsiteY5" fmla="*/ 22669 h 22669"/>
                    <a:gd name="connsiteX6" fmla="*/ 14478 w 23622"/>
                    <a:gd name="connsiteY6" fmla="*/ 14097 h 22669"/>
                    <a:gd name="connsiteX7" fmla="*/ 23622 w 23622"/>
                    <a:gd name="connsiteY7" fmla="*/ 14669 h 22669"/>
                    <a:gd name="connsiteX8" fmla="*/ 16288 w 23622"/>
                    <a:gd name="connsiteY8" fmla="*/ 9144 h 22669"/>
                    <a:gd name="connsiteX9" fmla="*/ 19717 w 23622"/>
                    <a:gd name="connsiteY9" fmla="*/ 667 h 22669"/>
                    <a:gd name="connsiteX10" fmla="*/ 12192 w 23622"/>
                    <a:gd name="connsiteY10" fmla="*/ 5905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622" h="22669">
                      <a:moveTo>
                        <a:pt x="12192" y="5905"/>
                      </a:moveTo>
                      <a:lnTo>
                        <a:pt x="5144" y="0"/>
                      </a:lnTo>
                      <a:lnTo>
                        <a:pt x="7811" y="8763"/>
                      </a:lnTo>
                      <a:lnTo>
                        <a:pt x="0" y="13621"/>
                      </a:lnTo>
                      <a:lnTo>
                        <a:pt x="9239" y="13811"/>
                      </a:lnTo>
                      <a:lnTo>
                        <a:pt x="11430" y="22669"/>
                      </a:lnTo>
                      <a:lnTo>
                        <a:pt x="14478" y="14097"/>
                      </a:lnTo>
                      <a:lnTo>
                        <a:pt x="23622" y="14669"/>
                      </a:lnTo>
                      <a:lnTo>
                        <a:pt x="16288" y="9144"/>
                      </a:lnTo>
                      <a:lnTo>
                        <a:pt x="19717" y="667"/>
                      </a:lnTo>
                      <a:lnTo>
                        <a:pt x="12192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2" name="Freeform: Shape 2351">
                  <a:extLst>
                    <a:ext uri="{FF2B5EF4-FFF2-40B4-BE49-F238E27FC236}">
                      <a16:creationId xmlns:a16="http://schemas.microsoft.com/office/drawing/2014/main" id="{D1D036FE-DD98-2377-18A7-2C65A5FCAD3F}"/>
                    </a:ext>
                  </a:extLst>
                </p:cNvPr>
                <p:cNvSpPr/>
                <p:nvPr/>
              </p:nvSpPr>
              <p:spPr>
                <a:xfrm>
                  <a:off x="9730160" y="1754749"/>
                  <a:ext cx="43910" cy="42291"/>
                </a:xfrm>
                <a:custGeom>
                  <a:avLst/>
                  <a:gdLst>
                    <a:gd name="connsiteX0" fmla="*/ 26765 w 43910"/>
                    <a:gd name="connsiteY0" fmla="*/ 16574 h 42291"/>
                    <a:gd name="connsiteX1" fmla="*/ 22670 w 43910"/>
                    <a:gd name="connsiteY1" fmla="*/ 0 h 42291"/>
                    <a:gd name="connsiteX2" fmla="*/ 17050 w 43910"/>
                    <a:gd name="connsiteY2" fmla="*/ 16097 h 42291"/>
                    <a:gd name="connsiteX3" fmla="*/ 0 w 43910"/>
                    <a:gd name="connsiteY3" fmla="*/ 14859 h 42291"/>
                    <a:gd name="connsiteX4" fmla="*/ 13621 w 43910"/>
                    <a:gd name="connsiteY4" fmla="*/ 25241 h 42291"/>
                    <a:gd name="connsiteX5" fmla="*/ 7144 w 43910"/>
                    <a:gd name="connsiteY5" fmla="*/ 41053 h 42291"/>
                    <a:gd name="connsiteX6" fmla="*/ 21241 w 43910"/>
                    <a:gd name="connsiteY6" fmla="*/ 31337 h 42291"/>
                    <a:gd name="connsiteX7" fmla="*/ 34290 w 43910"/>
                    <a:gd name="connsiteY7" fmla="*/ 42291 h 42291"/>
                    <a:gd name="connsiteX8" fmla="*/ 29337 w 43910"/>
                    <a:gd name="connsiteY8" fmla="*/ 25908 h 42291"/>
                    <a:gd name="connsiteX9" fmla="*/ 43910 w 43910"/>
                    <a:gd name="connsiteY9" fmla="*/ 16955 h 42291"/>
                    <a:gd name="connsiteX10" fmla="*/ 26765 w 43910"/>
                    <a:gd name="connsiteY10" fmla="*/ 16574 h 422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910" h="42291">
                      <a:moveTo>
                        <a:pt x="26765" y="16574"/>
                      </a:moveTo>
                      <a:lnTo>
                        <a:pt x="22670" y="0"/>
                      </a:lnTo>
                      <a:lnTo>
                        <a:pt x="17050" y="16097"/>
                      </a:lnTo>
                      <a:lnTo>
                        <a:pt x="0" y="14859"/>
                      </a:lnTo>
                      <a:lnTo>
                        <a:pt x="13621" y="25241"/>
                      </a:lnTo>
                      <a:lnTo>
                        <a:pt x="7144" y="41053"/>
                      </a:lnTo>
                      <a:lnTo>
                        <a:pt x="21241" y="31337"/>
                      </a:lnTo>
                      <a:lnTo>
                        <a:pt x="34290" y="42291"/>
                      </a:lnTo>
                      <a:lnTo>
                        <a:pt x="29337" y="25908"/>
                      </a:lnTo>
                      <a:lnTo>
                        <a:pt x="43910" y="16955"/>
                      </a:lnTo>
                      <a:lnTo>
                        <a:pt x="26765" y="165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3" name="Freeform: Shape 2352">
                  <a:extLst>
                    <a:ext uri="{FF2B5EF4-FFF2-40B4-BE49-F238E27FC236}">
                      <a16:creationId xmlns:a16="http://schemas.microsoft.com/office/drawing/2014/main" id="{F7728698-D547-DBA7-2C0F-F9AFC0297049}"/>
                    </a:ext>
                  </a:extLst>
                </p:cNvPr>
                <p:cNvSpPr/>
                <p:nvPr/>
              </p:nvSpPr>
              <p:spPr>
                <a:xfrm>
                  <a:off x="9777404" y="1999446"/>
                  <a:ext cx="23431" cy="24288"/>
                </a:xfrm>
                <a:custGeom>
                  <a:avLst/>
                  <a:gdLst>
                    <a:gd name="connsiteX0" fmla="*/ 14478 w 23431"/>
                    <a:gd name="connsiteY0" fmla="*/ 9430 h 24288"/>
                    <a:gd name="connsiteX1" fmla="*/ 15145 w 23431"/>
                    <a:gd name="connsiteY1" fmla="*/ 0 h 24288"/>
                    <a:gd name="connsiteX2" fmla="*/ 9430 w 23431"/>
                    <a:gd name="connsiteY2" fmla="*/ 7525 h 24288"/>
                    <a:gd name="connsiteX3" fmla="*/ 667 w 23431"/>
                    <a:gd name="connsiteY3" fmla="*/ 4000 h 24288"/>
                    <a:gd name="connsiteX4" fmla="*/ 6096 w 23431"/>
                    <a:gd name="connsiteY4" fmla="*/ 11716 h 24288"/>
                    <a:gd name="connsiteX5" fmla="*/ 0 w 23431"/>
                    <a:gd name="connsiteY5" fmla="*/ 18955 h 24288"/>
                    <a:gd name="connsiteX6" fmla="*/ 9049 w 23431"/>
                    <a:gd name="connsiteY6" fmla="*/ 16288 h 24288"/>
                    <a:gd name="connsiteX7" fmla="*/ 14002 w 23431"/>
                    <a:gd name="connsiteY7" fmla="*/ 24289 h 24288"/>
                    <a:gd name="connsiteX8" fmla="*/ 14288 w 23431"/>
                    <a:gd name="connsiteY8" fmla="*/ 14859 h 24288"/>
                    <a:gd name="connsiteX9" fmla="*/ 23431 w 23431"/>
                    <a:gd name="connsiteY9" fmla="*/ 12573 h 24288"/>
                    <a:gd name="connsiteX10" fmla="*/ 14478 w 23431"/>
                    <a:gd name="connsiteY10" fmla="*/ 9430 h 24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431" h="24288">
                      <a:moveTo>
                        <a:pt x="14478" y="9430"/>
                      </a:moveTo>
                      <a:lnTo>
                        <a:pt x="15145" y="0"/>
                      </a:lnTo>
                      <a:lnTo>
                        <a:pt x="9430" y="7525"/>
                      </a:lnTo>
                      <a:lnTo>
                        <a:pt x="667" y="4000"/>
                      </a:lnTo>
                      <a:lnTo>
                        <a:pt x="6096" y="11716"/>
                      </a:lnTo>
                      <a:lnTo>
                        <a:pt x="0" y="18955"/>
                      </a:lnTo>
                      <a:lnTo>
                        <a:pt x="9049" y="16288"/>
                      </a:lnTo>
                      <a:lnTo>
                        <a:pt x="14002" y="24289"/>
                      </a:lnTo>
                      <a:lnTo>
                        <a:pt x="14288" y="14859"/>
                      </a:lnTo>
                      <a:lnTo>
                        <a:pt x="23431" y="12573"/>
                      </a:lnTo>
                      <a:lnTo>
                        <a:pt x="14478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4" name="Freeform: Shape 2353">
                  <a:extLst>
                    <a:ext uri="{FF2B5EF4-FFF2-40B4-BE49-F238E27FC236}">
                      <a16:creationId xmlns:a16="http://schemas.microsoft.com/office/drawing/2014/main" id="{A0785421-8263-DBB8-2525-58CFF32E8DF9}"/>
                    </a:ext>
                  </a:extLst>
                </p:cNvPr>
                <p:cNvSpPr/>
                <p:nvPr/>
              </p:nvSpPr>
              <p:spPr>
                <a:xfrm>
                  <a:off x="9759116" y="2198900"/>
                  <a:ext cx="24574" cy="23622"/>
                </a:xfrm>
                <a:custGeom>
                  <a:avLst/>
                  <a:gdLst>
                    <a:gd name="connsiteX0" fmla="*/ 16954 w 24574"/>
                    <a:gd name="connsiteY0" fmla="*/ 9525 h 23622"/>
                    <a:gd name="connsiteX1" fmla="*/ 20574 w 24574"/>
                    <a:gd name="connsiteY1" fmla="*/ 667 h 23622"/>
                    <a:gd name="connsiteX2" fmla="*/ 12668 w 24574"/>
                    <a:gd name="connsiteY2" fmla="*/ 6096 h 23622"/>
                    <a:gd name="connsiteX3" fmla="*/ 5429 w 24574"/>
                    <a:gd name="connsiteY3" fmla="*/ 0 h 23622"/>
                    <a:gd name="connsiteX4" fmla="*/ 8192 w 24574"/>
                    <a:gd name="connsiteY4" fmla="*/ 9049 h 23622"/>
                    <a:gd name="connsiteX5" fmla="*/ 0 w 24574"/>
                    <a:gd name="connsiteY5" fmla="*/ 14097 h 23622"/>
                    <a:gd name="connsiteX6" fmla="*/ 9620 w 24574"/>
                    <a:gd name="connsiteY6" fmla="*/ 14383 h 23622"/>
                    <a:gd name="connsiteX7" fmla="*/ 11906 w 24574"/>
                    <a:gd name="connsiteY7" fmla="*/ 23622 h 23622"/>
                    <a:gd name="connsiteX8" fmla="*/ 15049 w 24574"/>
                    <a:gd name="connsiteY8" fmla="*/ 14573 h 23622"/>
                    <a:gd name="connsiteX9" fmla="*/ 24574 w 24574"/>
                    <a:gd name="connsiteY9" fmla="*/ 15335 h 23622"/>
                    <a:gd name="connsiteX10" fmla="*/ 16954 w 24574"/>
                    <a:gd name="connsiteY10" fmla="*/ 9525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574" h="23622">
                      <a:moveTo>
                        <a:pt x="16954" y="9525"/>
                      </a:moveTo>
                      <a:lnTo>
                        <a:pt x="20574" y="667"/>
                      </a:lnTo>
                      <a:lnTo>
                        <a:pt x="12668" y="6096"/>
                      </a:lnTo>
                      <a:lnTo>
                        <a:pt x="5429" y="0"/>
                      </a:lnTo>
                      <a:lnTo>
                        <a:pt x="8192" y="9049"/>
                      </a:lnTo>
                      <a:lnTo>
                        <a:pt x="0" y="14097"/>
                      </a:lnTo>
                      <a:lnTo>
                        <a:pt x="9620" y="14383"/>
                      </a:lnTo>
                      <a:lnTo>
                        <a:pt x="11906" y="23622"/>
                      </a:lnTo>
                      <a:lnTo>
                        <a:pt x="15049" y="14573"/>
                      </a:lnTo>
                      <a:lnTo>
                        <a:pt x="24574" y="15335"/>
                      </a:lnTo>
                      <a:lnTo>
                        <a:pt x="16954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5" name="Freeform: Shape 2354">
                  <a:extLst>
                    <a:ext uri="{FF2B5EF4-FFF2-40B4-BE49-F238E27FC236}">
                      <a16:creationId xmlns:a16="http://schemas.microsoft.com/office/drawing/2014/main" id="{5CC1913E-90D5-D936-C2FD-9FC4DE6A0881}"/>
                    </a:ext>
                  </a:extLst>
                </p:cNvPr>
                <p:cNvSpPr/>
                <p:nvPr/>
              </p:nvSpPr>
              <p:spPr>
                <a:xfrm>
                  <a:off x="9660628" y="1771418"/>
                  <a:ext cx="23907" cy="24764"/>
                </a:xfrm>
                <a:custGeom>
                  <a:avLst/>
                  <a:gdLst>
                    <a:gd name="connsiteX0" fmla="*/ 17621 w 23907"/>
                    <a:gd name="connsiteY0" fmla="*/ 12764 h 24764"/>
                    <a:gd name="connsiteX1" fmla="*/ 23908 w 23907"/>
                    <a:gd name="connsiteY1" fmla="*/ 5429 h 24764"/>
                    <a:gd name="connsiteX2" fmla="*/ 14669 w 23907"/>
                    <a:gd name="connsiteY2" fmla="*/ 8192 h 24764"/>
                    <a:gd name="connsiteX3" fmla="*/ 9525 w 23907"/>
                    <a:gd name="connsiteY3" fmla="*/ 0 h 24764"/>
                    <a:gd name="connsiteX4" fmla="*/ 9335 w 23907"/>
                    <a:gd name="connsiteY4" fmla="*/ 9620 h 24764"/>
                    <a:gd name="connsiteX5" fmla="*/ 0 w 23907"/>
                    <a:gd name="connsiteY5" fmla="*/ 11906 h 24764"/>
                    <a:gd name="connsiteX6" fmla="*/ 9049 w 23907"/>
                    <a:gd name="connsiteY6" fmla="*/ 15145 h 24764"/>
                    <a:gd name="connsiteX7" fmla="*/ 8382 w 23907"/>
                    <a:gd name="connsiteY7" fmla="*/ 24765 h 24764"/>
                    <a:gd name="connsiteX8" fmla="*/ 14192 w 23907"/>
                    <a:gd name="connsiteY8" fmla="*/ 17050 h 24764"/>
                    <a:gd name="connsiteX9" fmla="*/ 23146 w 23907"/>
                    <a:gd name="connsiteY9" fmla="*/ 20669 h 24764"/>
                    <a:gd name="connsiteX10" fmla="*/ 17621 w 23907"/>
                    <a:gd name="connsiteY10" fmla="*/ 12764 h 24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4764">
                      <a:moveTo>
                        <a:pt x="17621" y="12764"/>
                      </a:moveTo>
                      <a:lnTo>
                        <a:pt x="23908" y="5429"/>
                      </a:lnTo>
                      <a:lnTo>
                        <a:pt x="14669" y="8192"/>
                      </a:lnTo>
                      <a:lnTo>
                        <a:pt x="9525" y="0"/>
                      </a:lnTo>
                      <a:lnTo>
                        <a:pt x="9335" y="9620"/>
                      </a:lnTo>
                      <a:lnTo>
                        <a:pt x="0" y="11906"/>
                      </a:lnTo>
                      <a:lnTo>
                        <a:pt x="9049" y="15145"/>
                      </a:lnTo>
                      <a:lnTo>
                        <a:pt x="8382" y="24765"/>
                      </a:lnTo>
                      <a:lnTo>
                        <a:pt x="14192" y="17050"/>
                      </a:lnTo>
                      <a:lnTo>
                        <a:pt x="23146" y="20669"/>
                      </a:lnTo>
                      <a:lnTo>
                        <a:pt x="17621" y="12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6" name="Freeform: Shape 2355">
                  <a:extLst>
                    <a:ext uri="{FF2B5EF4-FFF2-40B4-BE49-F238E27FC236}">
                      <a16:creationId xmlns:a16="http://schemas.microsoft.com/office/drawing/2014/main" id="{1073AC03-14E6-7761-4E51-AF454DFE4E99}"/>
                    </a:ext>
                  </a:extLst>
                </p:cNvPr>
                <p:cNvSpPr/>
                <p:nvPr/>
              </p:nvSpPr>
              <p:spPr>
                <a:xfrm>
                  <a:off x="9733970" y="2373493"/>
                  <a:ext cx="24955" cy="24193"/>
                </a:xfrm>
                <a:custGeom>
                  <a:avLst/>
                  <a:gdLst>
                    <a:gd name="connsiteX0" fmla="*/ 16669 w 24955"/>
                    <a:gd name="connsiteY0" fmla="*/ 14859 h 24193"/>
                    <a:gd name="connsiteX1" fmla="*/ 24955 w 24955"/>
                    <a:gd name="connsiteY1" fmla="*/ 9716 h 24193"/>
                    <a:gd name="connsiteX2" fmla="*/ 15240 w 24955"/>
                    <a:gd name="connsiteY2" fmla="*/ 9430 h 24193"/>
                    <a:gd name="connsiteX3" fmla="*/ 12859 w 24955"/>
                    <a:gd name="connsiteY3" fmla="*/ 0 h 24193"/>
                    <a:gd name="connsiteX4" fmla="*/ 9715 w 24955"/>
                    <a:gd name="connsiteY4" fmla="*/ 9239 h 24193"/>
                    <a:gd name="connsiteX5" fmla="*/ 0 w 24955"/>
                    <a:gd name="connsiteY5" fmla="*/ 8477 h 24193"/>
                    <a:gd name="connsiteX6" fmla="*/ 7715 w 24955"/>
                    <a:gd name="connsiteY6" fmla="*/ 14383 h 24193"/>
                    <a:gd name="connsiteX7" fmla="*/ 4000 w 24955"/>
                    <a:gd name="connsiteY7" fmla="*/ 23431 h 24193"/>
                    <a:gd name="connsiteX8" fmla="*/ 12097 w 24955"/>
                    <a:gd name="connsiteY8" fmla="*/ 17907 h 24193"/>
                    <a:gd name="connsiteX9" fmla="*/ 19526 w 24955"/>
                    <a:gd name="connsiteY9" fmla="*/ 24194 h 24193"/>
                    <a:gd name="connsiteX10" fmla="*/ 16669 w 24955"/>
                    <a:gd name="connsiteY10" fmla="*/ 14859 h 2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955" h="24193">
                      <a:moveTo>
                        <a:pt x="16669" y="14859"/>
                      </a:moveTo>
                      <a:lnTo>
                        <a:pt x="24955" y="9716"/>
                      </a:lnTo>
                      <a:lnTo>
                        <a:pt x="15240" y="9430"/>
                      </a:lnTo>
                      <a:lnTo>
                        <a:pt x="12859" y="0"/>
                      </a:lnTo>
                      <a:lnTo>
                        <a:pt x="9715" y="9239"/>
                      </a:lnTo>
                      <a:lnTo>
                        <a:pt x="0" y="8477"/>
                      </a:lnTo>
                      <a:lnTo>
                        <a:pt x="7715" y="14383"/>
                      </a:lnTo>
                      <a:lnTo>
                        <a:pt x="4000" y="23431"/>
                      </a:lnTo>
                      <a:lnTo>
                        <a:pt x="12097" y="17907"/>
                      </a:lnTo>
                      <a:lnTo>
                        <a:pt x="19526" y="24194"/>
                      </a:lnTo>
                      <a:lnTo>
                        <a:pt x="16669" y="148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7" name="Freeform: Shape 2356">
                  <a:extLst>
                    <a:ext uri="{FF2B5EF4-FFF2-40B4-BE49-F238E27FC236}">
                      <a16:creationId xmlns:a16="http://schemas.microsoft.com/office/drawing/2014/main" id="{2B88C4EA-D400-DC56-3ADE-5146E1D30B9E}"/>
                    </a:ext>
                  </a:extLst>
                </p:cNvPr>
                <p:cNvSpPr/>
                <p:nvPr/>
              </p:nvSpPr>
              <p:spPr>
                <a:xfrm>
                  <a:off x="9732637" y="2021544"/>
                  <a:ext cx="24383" cy="25241"/>
                </a:xfrm>
                <a:custGeom>
                  <a:avLst/>
                  <a:gdLst>
                    <a:gd name="connsiteX0" fmla="*/ 14859 w 24383"/>
                    <a:gd name="connsiteY0" fmla="*/ 15430 h 25241"/>
                    <a:gd name="connsiteX1" fmla="*/ 24384 w 24383"/>
                    <a:gd name="connsiteY1" fmla="*/ 13049 h 25241"/>
                    <a:gd name="connsiteX2" fmla="*/ 15049 w 24383"/>
                    <a:gd name="connsiteY2" fmla="*/ 9811 h 25241"/>
                    <a:gd name="connsiteX3" fmla="*/ 15812 w 24383"/>
                    <a:gd name="connsiteY3" fmla="*/ 0 h 25241"/>
                    <a:gd name="connsiteX4" fmla="*/ 9811 w 24383"/>
                    <a:gd name="connsiteY4" fmla="*/ 7810 h 25241"/>
                    <a:gd name="connsiteX5" fmla="*/ 762 w 24383"/>
                    <a:gd name="connsiteY5" fmla="*/ 4096 h 25241"/>
                    <a:gd name="connsiteX6" fmla="*/ 6287 w 24383"/>
                    <a:gd name="connsiteY6" fmla="*/ 12192 h 25241"/>
                    <a:gd name="connsiteX7" fmla="*/ 0 w 24383"/>
                    <a:gd name="connsiteY7" fmla="*/ 19717 h 25241"/>
                    <a:gd name="connsiteX8" fmla="*/ 9430 w 24383"/>
                    <a:gd name="connsiteY8" fmla="*/ 16859 h 25241"/>
                    <a:gd name="connsiteX9" fmla="*/ 14573 w 24383"/>
                    <a:gd name="connsiteY9" fmla="*/ 25241 h 25241"/>
                    <a:gd name="connsiteX10" fmla="*/ 14859 w 24383"/>
                    <a:gd name="connsiteY10" fmla="*/ 15430 h 25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3" h="25241">
                      <a:moveTo>
                        <a:pt x="14859" y="15430"/>
                      </a:moveTo>
                      <a:lnTo>
                        <a:pt x="24384" y="13049"/>
                      </a:lnTo>
                      <a:lnTo>
                        <a:pt x="15049" y="9811"/>
                      </a:lnTo>
                      <a:lnTo>
                        <a:pt x="15812" y="0"/>
                      </a:lnTo>
                      <a:lnTo>
                        <a:pt x="9811" y="7810"/>
                      </a:lnTo>
                      <a:lnTo>
                        <a:pt x="762" y="4096"/>
                      </a:lnTo>
                      <a:lnTo>
                        <a:pt x="6287" y="12192"/>
                      </a:lnTo>
                      <a:lnTo>
                        <a:pt x="0" y="19717"/>
                      </a:lnTo>
                      <a:lnTo>
                        <a:pt x="9430" y="16859"/>
                      </a:lnTo>
                      <a:lnTo>
                        <a:pt x="14573" y="25241"/>
                      </a:lnTo>
                      <a:lnTo>
                        <a:pt x="14859" y="15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8" name="Freeform: Shape 2357">
                  <a:extLst>
                    <a:ext uri="{FF2B5EF4-FFF2-40B4-BE49-F238E27FC236}">
                      <a16:creationId xmlns:a16="http://schemas.microsoft.com/office/drawing/2014/main" id="{B276157A-4531-0DD9-8DC4-4F612216E1C6}"/>
                    </a:ext>
                  </a:extLst>
                </p:cNvPr>
                <p:cNvSpPr/>
                <p:nvPr/>
              </p:nvSpPr>
              <p:spPr>
                <a:xfrm>
                  <a:off x="8736512" y="2251859"/>
                  <a:ext cx="25527" cy="24574"/>
                </a:xfrm>
                <a:custGeom>
                  <a:avLst/>
                  <a:gdLst>
                    <a:gd name="connsiteX0" fmla="*/ 15621 w 25527"/>
                    <a:gd name="connsiteY0" fmla="*/ 15240 h 24574"/>
                    <a:gd name="connsiteX1" fmla="*/ 25527 w 25527"/>
                    <a:gd name="connsiteY1" fmla="*/ 15907 h 24574"/>
                    <a:gd name="connsiteX2" fmla="*/ 17621 w 25527"/>
                    <a:gd name="connsiteY2" fmla="*/ 9906 h 24574"/>
                    <a:gd name="connsiteX3" fmla="*/ 21336 w 25527"/>
                    <a:gd name="connsiteY3" fmla="*/ 667 h 24574"/>
                    <a:gd name="connsiteX4" fmla="*/ 13145 w 25527"/>
                    <a:gd name="connsiteY4" fmla="*/ 6382 h 24574"/>
                    <a:gd name="connsiteX5" fmla="*/ 5620 w 25527"/>
                    <a:gd name="connsiteY5" fmla="*/ 0 h 24574"/>
                    <a:gd name="connsiteX6" fmla="*/ 8477 w 25527"/>
                    <a:gd name="connsiteY6" fmla="*/ 9525 h 24574"/>
                    <a:gd name="connsiteX7" fmla="*/ 0 w 25527"/>
                    <a:gd name="connsiteY7" fmla="*/ 14764 h 24574"/>
                    <a:gd name="connsiteX8" fmla="*/ 9906 w 25527"/>
                    <a:gd name="connsiteY8" fmla="*/ 14954 h 24574"/>
                    <a:gd name="connsiteX9" fmla="*/ 12287 w 25527"/>
                    <a:gd name="connsiteY9" fmla="*/ 24575 h 24574"/>
                    <a:gd name="connsiteX10" fmla="*/ 15621 w 25527"/>
                    <a:gd name="connsiteY10" fmla="*/ 15240 h 24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527" h="24574">
                      <a:moveTo>
                        <a:pt x="15621" y="15240"/>
                      </a:moveTo>
                      <a:lnTo>
                        <a:pt x="25527" y="15907"/>
                      </a:lnTo>
                      <a:lnTo>
                        <a:pt x="17621" y="9906"/>
                      </a:lnTo>
                      <a:lnTo>
                        <a:pt x="21336" y="667"/>
                      </a:lnTo>
                      <a:lnTo>
                        <a:pt x="13145" y="6382"/>
                      </a:lnTo>
                      <a:lnTo>
                        <a:pt x="5620" y="0"/>
                      </a:lnTo>
                      <a:lnTo>
                        <a:pt x="8477" y="9525"/>
                      </a:lnTo>
                      <a:lnTo>
                        <a:pt x="0" y="14764"/>
                      </a:lnTo>
                      <a:lnTo>
                        <a:pt x="9906" y="14954"/>
                      </a:lnTo>
                      <a:lnTo>
                        <a:pt x="12287" y="24575"/>
                      </a:lnTo>
                      <a:lnTo>
                        <a:pt x="15621" y="15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59" name="Freeform: Shape 2358">
                  <a:extLst>
                    <a:ext uri="{FF2B5EF4-FFF2-40B4-BE49-F238E27FC236}">
                      <a16:creationId xmlns:a16="http://schemas.microsoft.com/office/drawing/2014/main" id="{189ED409-373B-C38B-E3E2-4BCDD171BE62}"/>
                    </a:ext>
                  </a:extLst>
                </p:cNvPr>
                <p:cNvSpPr/>
                <p:nvPr/>
              </p:nvSpPr>
              <p:spPr>
                <a:xfrm>
                  <a:off x="9580141" y="2033451"/>
                  <a:ext cx="26003" cy="25145"/>
                </a:xfrm>
                <a:custGeom>
                  <a:avLst/>
                  <a:gdLst>
                    <a:gd name="connsiteX0" fmla="*/ 12573 w 26003"/>
                    <a:gd name="connsiteY0" fmla="*/ 18574 h 25145"/>
                    <a:gd name="connsiteX1" fmla="*/ 20384 w 26003"/>
                    <a:gd name="connsiteY1" fmla="*/ 25146 h 25145"/>
                    <a:gd name="connsiteX2" fmla="*/ 17431 w 26003"/>
                    <a:gd name="connsiteY2" fmla="*/ 15430 h 25145"/>
                    <a:gd name="connsiteX3" fmla="*/ 26003 w 26003"/>
                    <a:gd name="connsiteY3" fmla="*/ 10096 h 25145"/>
                    <a:gd name="connsiteX4" fmla="*/ 15907 w 26003"/>
                    <a:gd name="connsiteY4" fmla="*/ 9811 h 25145"/>
                    <a:gd name="connsiteX5" fmla="*/ 13430 w 26003"/>
                    <a:gd name="connsiteY5" fmla="*/ 0 h 25145"/>
                    <a:gd name="connsiteX6" fmla="*/ 10096 w 26003"/>
                    <a:gd name="connsiteY6" fmla="*/ 9620 h 25145"/>
                    <a:gd name="connsiteX7" fmla="*/ 0 w 26003"/>
                    <a:gd name="connsiteY7" fmla="*/ 8858 h 25145"/>
                    <a:gd name="connsiteX8" fmla="*/ 8096 w 26003"/>
                    <a:gd name="connsiteY8" fmla="*/ 15050 h 25145"/>
                    <a:gd name="connsiteX9" fmla="*/ 4286 w 26003"/>
                    <a:gd name="connsiteY9" fmla="*/ 24384 h 25145"/>
                    <a:gd name="connsiteX10" fmla="*/ 12573 w 26003"/>
                    <a:gd name="connsiteY10" fmla="*/ 18574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003" h="25145">
                      <a:moveTo>
                        <a:pt x="12573" y="18574"/>
                      </a:moveTo>
                      <a:lnTo>
                        <a:pt x="20384" y="25146"/>
                      </a:lnTo>
                      <a:lnTo>
                        <a:pt x="17431" y="15430"/>
                      </a:lnTo>
                      <a:lnTo>
                        <a:pt x="26003" y="10096"/>
                      </a:lnTo>
                      <a:lnTo>
                        <a:pt x="15907" y="9811"/>
                      </a:lnTo>
                      <a:lnTo>
                        <a:pt x="13430" y="0"/>
                      </a:lnTo>
                      <a:lnTo>
                        <a:pt x="10096" y="9620"/>
                      </a:lnTo>
                      <a:lnTo>
                        <a:pt x="0" y="8858"/>
                      </a:lnTo>
                      <a:lnTo>
                        <a:pt x="8096" y="15050"/>
                      </a:lnTo>
                      <a:lnTo>
                        <a:pt x="4286" y="24384"/>
                      </a:lnTo>
                      <a:lnTo>
                        <a:pt x="12573" y="185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0" name="Freeform: Shape 2359">
                  <a:extLst>
                    <a:ext uri="{FF2B5EF4-FFF2-40B4-BE49-F238E27FC236}">
                      <a16:creationId xmlns:a16="http://schemas.microsoft.com/office/drawing/2014/main" id="{207B77BC-A62E-6344-CE7D-AA1B6A6975EA}"/>
                    </a:ext>
                  </a:extLst>
                </p:cNvPr>
                <p:cNvSpPr/>
                <p:nvPr/>
              </p:nvSpPr>
              <p:spPr>
                <a:xfrm>
                  <a:off x="9524896" y="1913721"/>
                  <a:ext cx="25431" cy="26289"/>
                </a:xfrm>
                <a:custGeom>
                  <a:avLst/>
                  <a:gdLst>
                    <a:gd name="connsiteX0" fmla="*/ 9811 w 25431"/>
                    <a:gd name="connsiteY0" fmla="*/ 17621 h 26289"/>
                    <a:gd name="connsiteX1" fmla="*/ 15240 w 25431"/>
                    <a:gd name="connsiteY1" fmla="*/ 26289 h 26289"/>
                    <a:gd name="connsiteX2" fmla="*/ 15430 w 25431"/>
                    <a:gd name="connsiteY2" fmla="*/ 16002 h 26289"/>
                    <a:gd name="connsiteX3" fmla="*/ 25432 w 25431"/>
                    <a:gd name="connsiteY3" fmla="*/ 13621 h 26289"/>
                    <a:gd name="connsiteX4" fmla="*/ 15716 w 25431"/>
                    <a:gd name="connsiteY4" fmla="*/ 10192 h 26289"/>
                    <a:gd name="connsiteX5" fmla="*/ 16478 w 25431"/>
                    <a:gd name="connsiteY5" fmla="*/ 0 h 26289"/>
                    <a:gd name="connsiteX6" fmla="*/ 10287 w 25431"/>
                    <a:gd name="connsiteY6" fmla="*/ 8096 h 26289"/>
                    <a:gd name="connsiteX7" fmla="*/ 762 w 25431"/>
                    <a:gd name="connsiteY7" fmla="*/ 4286 h 26289"/>
                    <a:gd name="connsiteX8" fmla="*/ 6572 w 25431"/>
                    <a:gd name="connsiteY8" fmla="*/ 12668 h 26289"/>
                    <a:gd name="connsiteX9" fmla="*/ 0 w 25431"/>
                    <a:gd name="connsiteY9" fmla="*/ 20574 h 26289"/>
                    <a:gd name="connsiteX10" fmla="*/ 9811 w 25431"/>
                    <a:gd name="connsiteY10" fmla="*/ 17621 h 26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431" h="26289">
                      <a:moveTo>
                        <a:pt x="9811" y="17621"/>
                      </a:moveTo>
                      <a:lnTo>
                        <a:pt x="15240" y="26289"/>
                      </a:lnTo>
                      <a:lnTo>
                        <a:pt x="15430" y="16002"/>
                      </a:lnTo>
                      <a:lnTo>
                        <a:pt x="25432" y="13621"/>
                      </a:lnTo>
                      <a:lnTo>
                        <a:pt x="15716" y="10192"/>
                      </a:lnTo>
                      <a:lnTo>
                        <a:pt x="16478" y="0"/>
                      </a:lnTo>
                      <a:lnTo>
                        <a:pt x="10287" y="8096"/>
                      </a:lnTo>
                      <a:lnTo>
                        <a:pt x="762" y="4286"/>
                      </a:lnTo>
                      <a:lnTo>
                        <a:pt x="6572" y="12668"/>
                      </a:lnTo>
                      <a:lnTo>
                        <a:pt x="0" y="20574"/>
                      </a:lnTo>
                      <a:lnTo>
                        <a:pt x="9811" y="17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1" name="Freeform: Shape 2360">
                  <a:extLst>
                    <a:ext uri="{FF2B5EF4-FFF2-40B4-BE49-F238E27FC236}">
                      <a16:creationId xmlns:a16="http://schemas.microsoft.com/office/drawing/2014/main" id="{B580013F-C819-96A4-EDDA-03F3313491AA}"/>
                    </a:ext>
                  </a:extLst>
                </p:cNvPr>
                <p:cNvSpPr/>
                <p:nvPr/>
              </p:nvSpPr>
              <p:spPr>
                <a:xfrm>
                  <a:off x="9421455" y="1390418"/>
                  <a:ext cx="26574" cy="25622"/>
                </a:xfrm>
                <a:custGeom>
                  <a:avLst/>
                  <a:gdLst>
                    <a:gd name="connsiteX0" fmla="*/ 10287 w 26574"/>
                    <a:gd name="connsiteY0" fmla="*/ 15621 h 25622"/>
                    <a:gd name="connsiteX1" fmla="*/ 12764 w 26574"/>
                    <a:gd name="connsiteY1" fmla="*/ 25622 h 25622"/>
                    <a:gd name="connsiteX2" fmla="*/ 16193 w 26574"/>
                    <a:gd name="connsiteY2" fmla="*/ 15907 h 25622"/>
                    <a:gd name="connsiteX3" fmla="*/ 26575 w 26574"/>
                    <a:gd name="connsiteY3" fmla="*/ 16669 h 25622"/>
                    <a:gd name="connsiteX4" fmla="*/ 18288 w 26574"/>
                    <a:gd name="connsiteY4" fmla="*/ 10382 h 25622"/>
                    <a:gd name="connsiteX5" fmla="*/ 22193 w 26574"/>
                    <a:gd name="connsiteY5" fmla="*/ 762 h 25622"/>
                    <a:gd name="connsiteX6" fmla="*/ 13716 w 26574"/>
                    <a:gd name="connsiteY6" fmla="*/ 6668 h 25622"/>
                    <a:gd name="connsiteX7" fmla="*/ 5810 w 26574"/>
                    <a:gd name="connsiteY7" fmla="*/ 0 h 25622"/>
                    <a:gd name="connsiteX8" fmla="*/ 8763 w 26574"/>
                    <a:gd name="connsiteY8" fmla="*/ 9906 h 25622"/>
                    <a:gd name="connsiteX9" fmla="*/ 0 w 26574"/>
                    <a:gd name="connsiteY9" fmla="*/ 15431 h 25622"/>
                    <a:gd name="connsiteX10" fmla="*/ 10287 w 26574"/>
                    <a:gd name="connsiteY10" fmla="*/ 1562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574" h="25622">
                      <a:moveTo>
                        <a:pt x="10287" y="15621"/>
                      </a:moveTo>
                      <a:lnTo>
                        <a:pt x="12764" y="25622"/>
                      </a:lnTo>
                      <a:lnTo>
                        <a:pt x="16193" y="15907"/>
                      </a:lnTo>
                      <a:lnTo>
                        <a:pt x="26575" y="16669"/>
                      </a:lnTo>
                      <a:lnTo>
                        <a:pt x="18288" y="10382"/>
                      </a:lnTo>
                      <a:lnTo>
                        <a:pt x="22193" y="762"/>
                      </a:lnTo>
                      <a:lnTo>
                        <a:pt x="13716" y="6668"/>
                      </a:lnTo>
                      <a:lnTo>
                        <a:pt x="5810" y="0"/>
                      </a:lnTo>
                      <a:lnTo>
                        <a:pt x="8763" y="9906"/>
                      </a:lnTo>
                      <a:lnTo>
                        <a:pt x="0" y="15431"/>
                      </a:lnTo>
                      <a:lnTo>
                        <a:pt x="10287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2" name="Freeform: Shape 2361">
                  <a:extLst>
                    <a:ext uri="{FF2B5EF4-FFF2-40B4-BE49-F238E27FC236}">
                      <a16:creationId xmlns:a16="http://schemas.microsoft.com/office/drawing/2014/main" id="{1E27703E-0A6C-9FFE-2519-55D923B27374}"/>
                    </a:ext>
                  </a:extLst>
                </p:cNvPr>
                <p:cNvSpPr/>
                <p:nvPr/>
              </p:nvSpPr>
              <p:spPr>
                <a:xfrm>
                  <a:off x="9433552" y="1653975"/>
                  <a:ext cx="25908" cy="26860"/>
                </a:xfrm>
                <a:custGeom>
                  <a:avLst/>
                  <a:gdLst>
                    <a:gd name="connsiteX0" fmla="*/ 9906 w 25908"/>
                    <a:gd name="connsiteY0" fmla="*/ 16383 h 26860"/>
                    <a:gd name="connsiteX1" fmla="*/ 9144 w 25908"/>
                    <a:gd name="connsiteY1" fmla="*/ 26860 h 26860"/>
                    <a:gd name="connsiteX2" fmla="*/ 15526 w 25908"/>
                    <a:gd name="connsiteY2" fmla="*/ 18478 h 26860"/>
                    <a:gd name="connsiteX3" fmla="*/ 25146 w 25908"/>
                    <a:gd name="connsiteY3" fmla="*/ 22384 h 26860"/>
                    <a:gd name="connsiteX4" fmla="*/ 19240 w 25908"/>
                    <a:gd name="connsiteY4" fmla="*/ 13811 h 26860"/>
                    <a:gd name="connsiteX5" fmla="*/ 25908 w 25908"/>
                    <a:gd name="connsiteY5" fmla="*/ 5810 h 26860"/>
                    <a:gd name="connsiteX6" fmla="*/ 15907 w 25908"/>
                    <a:gd name="connsiteY6" fmla="*/ 8858 h 26860"/>
                    <a:gd name="connsiteX7" fmla="*/ 10382 w 25908"/>
                    <a:gd name="connsiteY7" fmla="*/ 0 h 26860"/>
                    <a:gd name="connsiteX8" fmla="*/ 10192 w 25908"/>
                    <a:gd name="connsiteY8" fmla="*/ 10477 h 26860"/>
                    <a:gd name="connsiteX9" fmla="*/ 0 w 25908"/>
                    <a:gd name="connsiteY9" fmla="*/ 12954 h 26860"/>
                    <a:gd name="connsiteX10" fmla="*/ 9906 w 25908"/>
                    <a:gd name="connsiteY10" fmla="*/ 16383 h 26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908" h="26860">
                      <a:moveTo>
                        <a:pt x="9906" y="16383"/>
                      </a:moveTo>
                      <a:lnTo>
                        <a:pt x="9144" y="26860"/>
                      </a:lnTo>
                      <a:lnTo>
                        <a:pt x="15526" y="18478"/>
                      </a:lnTo>
                      <a:lnTo>
                        <a:pt x="25146" y="22384"/>
                      </a:lnTo>
                      <a:lnTo>
                        <a:pt x="19240" y="13811"/>
                      </a:lnTo>
                      <a:lnTo>
                        <a:pt x="25908" y="5810"/>
                      </a:lnTo>
                      <a:lnTo>
                        <a:pt x="15907" y="8858"/>
                      </a:lnTo>
                      <a:lnTo>
                        <a:pt x="10382" y="0"/>
                      </a:lnTo>
                      <a:lnTo>
                        <a:pt x="10192" y="10477"/>
                      </a:lnTo>
                      <a:lnTo>
                        <a:pt x="0" y="12954"/>
                      </a:lnTo>
                      <a:lnTo>
                        <a:pt x="9906" y="16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3" name="Freeform: Shape 2362">
                  <a:extLst>
                    <a:ext uri="{FF2B5EF4-FFF2-40B4-BE49-F238E27FC236}">
                      <a16:creationId xmlns:a16="http://schemas.microsoft.com/office/drawing/2014/main" id="{89422142-B483-5783-E335-2DF06C0CCCC6}"/>
                    </a:ext>
                  </a:extLst>
                </p:cNvPr>
                <p:cNvSpPr/>
                <p:nvPr/>
              </p:nvSpPr>
              <p:spPr>
                <a:xfrm>
                  <a:off x="9480034" y="2160324"/>
                  <a:ext cx="27050" cy="26098"/>
                </a:xfrm>
                <a:custGeom>
                  <a:avLst/>
                  <a:gdLst>
                    <a:gd name="connsiteX0" fmla="*/ 8382 w 27050"/>
                    <a:gd name="connsiteY0" fmla="*/ 15526 h 26098"/>
                    <a:gd name="connsiteX1" fmla="*/ 4381 w 27050"/>
                    <a:gd name="connsiteY1" fmla="*/ 25336 h 26098"/>
                    <a:gd name="connsiteX2" fmla="*/ 13049 w 27050"/>
                    <a:gd name="connsiteY2" fmla="*/ 19336 h 26098"/>
                    <a:gd name="connsiteX3" fmla="*/ 21146 w 27050"/>
                    <a:gd name="connsiteY3" fmla="*/ 26098 h 26098"/>
                    <a:gd name="connsiteX4" fmla="*/ 18097 w 27050"/>
                    <a:gd name="connsiteY4" fmla="*/ 16002 h 26098"/>
                    <a:gd name="connsiteX5" fmla="*/ 27051 w 27050"/>
                    <a:gd name="connsiteY5" fmla="*/ 10477 h 26098"/>
                    <a:gd name="connsiteX6" fmla="*/ 16478 w 27050"/>
                    <a:gd name="connsiteY6" fmla="*/ 10192 h 26098"/>
                    <a:gd name="connsiteX7" fmla="*/ 14002 w 27050"/>
                    <a:gd name="connsiteY7" fmla="*/ 0 h 26098"/>
                    <a:gd name="connsiteX8" fmla="*/ 10477 w 27050"/>
                    <a:gd name="connsiteY8" fmla="*/ 9906 h 26098"/>
                    <a:gd name="connsiteX9" fmla="*/ 0 w 27050"/>
                    <a:gd name="connsiteY9" fmla="*/ 9144 h 26098"/>
                    <a:gd name="connsiteX10" fmla="*/ 8382 w 27050"/>
                    <a:gd name="connsiteY10" fmla="*/ 15526 h 2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050" h="26098">
                      <a:moveTo>
                        <a:pt x="8382" y="15526"/>
                      </a:moveTo>
                      <a:lnTo>
                        <a:pt x="4381" y="25336"/>
                      </a:lnTo>
                      <a:lnTo>
                        <a:pt x="13049" y="19336"/>
                      </a:lnTo>
                      <a:lnTo>
                        <a:pt x="21146" y="26098"/>
                      </a:lnTo>
                      <a:lnTo>
                        <a:pt x="18097" y="16002"/>
                      </a:lnTo>
                      <a:lnTo>
                        <a:pt x="27051" y="10477"/>
                      </a:lnTo>
                      <a:lnTo>
                        <a:pt x="16478" y="10192"/>
                      </a:lnTo>
                      <a:lnTo>
                        <a:pt x="14002" y="0"/>
                      </a:lnTo>
                      <a:lnTo>
                        <a:pt x="10477" y="9906"/>
                      </a:lnTo>
                      <a:lnTo>
                        <a:pt x="0" y="9144"/>
                      </a:lnTo>
                      <a:lnTo>
                        <a:pt x="8382" y="15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4" name="Freeform: Shape 2363">
                  <a:extLst>
                    <a:ext uri="{FF2B5EF4-FFF2-40B4-BE49-F238E27FC236}">
                      <a16:creationId xmlns:a16="http://schemas.microsoft.com/office/drawing/2014/main" id="{FA7F0D0A-7792-5FC1-CD4F-EB5139F74041}"/>
                    </a:ext>
                  </a:extLst>
                </p:cNvPr>
                <p:cNvSpPr/>
                <p:nvPr/>
              </p:nvSpPr>
              <p:spPr>
                <a:xfrm>
                  <a:off x="9429742" y="1921627"/>
                  <a:ext cx="26479" cy="27336"/>
                </a:xfrm>
                <a:custGeom>
                  <a:avLst/>
                  <a:gdLst>
                    <a:gd name="connsiteX0" fmla="*/ 6953 w 26479"/>
                    <a:gd name="connsiteY0" fmla="*/ 13240 h 27336"/>
                    <a:gd name="connsiteX1" fmla="*/ 0 w 26479"/>
                    <a:gd name="connsiteY1" fmla="*/ 21431 h 27336"/>
                    <a:gd name="connsiteX2" fmla="*/ 10287 w 26479"/>
                    <a:gd name="connsiteY2" fmla="*/ 18288 h 27336"/>
                    <a:gd name="connsiteX3" fmla="*/ 15907 w 26479"/>
                    <a:gd name="connsiteY3" fmla="*/ 27337 h 27336"/>
                    <a:gd name="connsiteX4" fmla="*/ 16097 w 26479"/>
                    <a:gd name="connsiteY4" fmla="*/ 16669 h 27336"/>
                    <a:gd name="connsiteX5" fmla="*/ 26479 w 26479"/>
                    <a:gd name="connsiteY5" fmla="*/ 14192 h 27336"/>
                    <a:gd name="connsiteX6" fmla="*/ 16383 w 26479"/>
                    <a:gd name="connsiteY6" fmla="*/ 10668 h 27336"/>
                    <a:gd name="connsiteX7" fmla="*/ 17145 w 26479"/>
                    <a:gd name="connsiteY7" fmla="*/ 0 h 27336"/>
                    <a:gd name="connsiteX8" fmla="*/ 10668 w 26479"/>
                    <a:gd name="connsiteY8" fmla="*/ 8477 h 27336"/>
                    <a:gd name="connsiteX9" fmla="*/ 857 w 26479"/>
                    <a:gd name="connsiteY9" fmla="*/ 4477 h 27336"/>
                    <a:gd name="connsiteX10" fmla="*/ 6953 w 26479"/>
                    <a:gd name="connsiteY10" fmla="*/ 13240 h 27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479" h="27336">
                      <a:moveTo>
                        <a:pt x="6953" y="13240"/>
                      </a:moveTo>
                      <a:lnTo>
                        <a:pt x="0" y="21431"/>
                      </a:lnTo>
                      <a:lnTo>
                        <a:pt x="10287" y="18288"/>
                      </a:lnTo>
                      <a:lnTo>
                        <a:pt x="15907" y="27337"/>
                      </a:lnTo>
                      <a:lnTo>
                        <a:pt x="16097" y="16669"/>
                      </a:lnTo>
                      <a:lnTo>
                        <a:pt x="26479" y="14192"/>
                      </a:lnTo>
                      <a:lnTo>
                        <a:pt x="16383" y="10668"/>
                      </a:lnTo>
                      <a:lnTo>
                        <a:pt x="17145" y="0"/>
                      </a:lnTo>
                      <a:lnTo>
                        <a:pt x="10668" y="8477"/>
                      </a:lnTo>
                      <a:lnTo>
                        <a:pt x="857" y="4477"/>
                      </a:lnTo>
                      <a:lnTo>
                        <a:pt x="6953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5" name="Freeform: Shape 2364">
                  <a:extLst>
                    <a:ext uri="{FF2B5EF4-FFF2-40B4-BE49-F238E27FC236}">
                      <a16:creationId xmlns:a16="http://schemas.microsoft.com/office/drawing/2014/main" id="{F9DDDA41-EDC9-2CF7-4F51-AEE44D308C26}"/>
                    </a:ext>
                  </a:extLst>
                </p:cNvPr>
                <p:cNvSpPr/>
                <p:nvPr/>
              </p:nvSpPr>
              <p:spPr>
                <a:xfrm>
                  <a:off x="9407739" y="2057644"/>
                  <a:ext cx="27622" cy="26669"/>
                </a:xfrm>
                <a:custGeom>
                  <a:avLst/>
                  <a:gdLst>
                    <a:gd name="connsiteX0" fmla="*/ 9144 w 27622"/>
                    <a:gd name="connsiteY0" fmla="*/ 10287 h 26669"/>
                    <a:gd name="connsiteX1" fmla="*/ 0 w 27622"/>
                    <a:gd name="connsiteY1" fmla="*/ 16002 h 26669"/>
                    <a:gd name="connsiteX2" fmla="*/ 10763 w 27622"/>
                    <a:gd name="connsiteY2" fmla="*/ 16192 h 26669"/>
                    <a:gd name="connsiteX3" fmla="*/ 13335 w 27622"/>
                    <a:gd name="connsiteY3" fmla="*/ 26670 h 26669"/>
                    <a:gd name="connsiteX4" fmla="*/ 16954 w 27622"/>
                    <a:gd name="connsiteY4" fmla="*/ 16478 h 26669"/>
                    <a:gd name="connsiteX5" fmla="*/ 27622 w 27622"/>
                    <a:gd name="connsiteY5" fmla="*/ 17240 h 26669"/>
                    <a:gd name="connsiteX6" fmla="*/ 19050 w 27622"/>
                    <a:gd name="connsiteY6" fmla="*/ 10763 h 26669"/>
                    <a:gd name="connsiteX7" fmla="*/ 23146 w 27622"/>
                    <a:gd name="connsiteY7" fmla="*/ 762 h 26669"/>
                    <a:gd name="connsiteX8" fmla="*/ 14288 w 27622"/>
                    <a:gd name="connsiteY8" fmla="*/ 6953 h 26669"/>
                    <a:gd name="connsiteX9" fmla="*/ 6001 w 27622"/>
                    <a:gd name="connsiteY9" fmla="*/ 0 h 26669"/>
                    <a:gd name="connsiteX10" fmla="*/ 9144 w 27622"/>
                    <a:gd name="connsiteY10" fmla="*/ 10287 h 26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2" h="26669">
                      <a:moveTo>
                        <a:pt x="9144" y="10287"/>
                      </a:moveTo>
                      <a:lnTo>
                        <a:pt x="0" y="16002"/>
                      </a:lnTo>
                      <a:lnTo>
                        <a:pt x="10763" y="16192"/>
                      </a:lnTo>
                      <a:lnTo>
                        <a:pt x="13335" y="26670"/>
                      </a:lnTo>
                      <a:lnTo>
                        <a:pt x="16954" y="16478"/>
                      </a:lnTo>
                      <a:lnTo>
                        <a:pt x="27622" y="17240"/>
                      </a:lnTo>
                      <a:lnTo>
                        <a:pt x="19050" y="10763"/>
                      </a:lnTo>
                      <a:lnTo>
                        <a:pt x="23146" y="762"/>
                      </a:lnTo>
                      <a:lnTo>
                        <a:pt x="14288" y="6953"/>
                      </a:lnTo>
                      <a:lnTo>
                        <a:pt x="6001" y="0"/>
                      </a:lnTo>
                      <a:lnTo>
                        <a:pt x="9144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6" name="Freeform: Shape 2365">
                  <a:extLst>
                    <a:ext uri="{FF2B5EF4-FFF2-40B4-BE49-F238E27FC236}">
                      <a16:creationId xmlns:a16="http://schemas.microsoft.com/office/drawing/2014/main" id="{7913BC52-F7DC-AC62-3612-708689C5238A}"/>
                    </a:ext>
                  </a:extLst>
                </p:cNvPr>
                <p:cNvSpPr/>
                <p:nvPr/>
              </p:nvSpPr>
              <p:spPr>
                <a:xfrm>
                  <a:off x="7978132" y="2661338"/>
                  <a:ext cx="26955" cy="27908"/>
                </a:xfrm>
                <a:custGeom>
                  <a:avLst/>
                  <a:gdLst>
                    <a:gd name="connsiteX0" fmla="*/ 10573 w 26955"/>
                    <a:gd name="connsiteY0" fmla="*/ 10858 h 27908"/>
                    <a:gd name="connsiteX1" fmla="*/ 0 w 26955"/>
                    <a:gd name="connsiteY1" fmla="*/ 13430 h 27908"/>
                    <a:gd name="connsiteX2" fmla="*/ 10287 w 26955"/>
                    <a:gd name="connsiteY2" fmla="*/ 17050 h 27908"/>
                    <a:gd name="connsiteX3" fmla="*/ 9525 w 26955"/>
                    <a:gd name="connsiteY3" fmla="*/ 27908 h 27908"/>
                    <a:gd name="connsiteX4" fmla="*/ 16097 w 26955"/>
                    <a:gd name="connsiteY4" fmla="*/ 19241 h 27908"/>
                    <a:gd name="connsiteX5" fmla="*/ 26194 w 26955"/>
                    <a:gd name="connsiteY5" fmla="*/ 23336 h 27908"/>
                    <a:gd name="connsiteX6" fmla="*/ 20002 w 26955"/>
                    <a:gd name="connsiteY6" fmla="*/ 14383 h 27908"/>
                    <a:gd name="connsiteX7" fmla="*/ 26956 w 26955"/>
                    <a:gd name="connsiteY7" fmla="*/ 6096 h 27908"/>
                    <a:gd name="connsiteX8" fmla="*/ 16573 w 26955"/>
                    <a:gd name="connsiteY8" fmla="*/ 9239 h 27908"/>
                    <a:gd name="connsiteX9" fmla="*/ 10858 w 26955"/>
                    <a:gd name="connsiteY9" fmla="*/ 0 h 27908"/>
                    <a:gd name="connsiteX10" fmla="*/ 10573 w 26955"/>
                    <a:gd name="connsiteY10" fmla="*/ 10858 h 27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7908">
                      <a:moveTo>
                        <a:pt x="10573" y="10858"/>
                      </a:moveTo>
                      <a:lnTo>
                        <a:pt x="0" y="13430"/>
                      </a:lnTo>
                      <a:lnTo>
                        <a:pt x="10287" y="17050"/>
                      </a:lnTo>
                      <a:lnTo>
                        <a:pt x="9525" y="27908"/>
                      </a:lnTo>
                      <a:lnTo>
                        <a:pt x="16097" y="19241"/>
                      </a:lnTo>
                      <a:lnTo>
                        <a:pt x="26194" y="23336"/>
                      </a:lnTo>
                      <a:lnTo>
                        <a:pt x="20002" y="14383"/>
                      </a:lnTo>
                      <a:lnTo>
                        <a:pt x="26956" y="6096"/>
                      </a:lnTo>
                      <a:lnTo>
                        <a:pt x="16573" y="9239"/>
                      </a:lnTo>
                      <a:lnTo>
                        <a:pt x="10858" y="0"/>
                      </a:lnTo>
                      <a:lnTo>
                        <a:pt x="10573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7" name="Freeform: Shape 2366">
                  <a:extLst>
                    <a:ext uri="{FF2B5EF4-FFF2-40B4-BE49-F238E27FC236}">
                      <a16:creationId xmlns:a16="http://schemas.microsoft.com/office/drawing/2014/main" id="{72C79A12-ACD2-2E07-A482-5D1DD0BF19CD}"/>
                    </a:ext>
                  </a:extLst>
                </p:cNvPr>
                <p:cNvSpPr/>
                <p:nvPr/>
              </p:nvSpPr>
              <p:spPr>
                <a:xfrm>
                  <a:off x="8645739" y="2507129"/>
                  <a:ext cx="28194" cy="27241"/>
                </a:xfrm>
                <a:custGeom>
                  <a:avLst/>
                  <a:gdLst>
                    <a:gd name="connsiteX0" fmla="*/ 10954 w 28194"/>
                    <a:gd name="connsiteY0" fmla="*/ 10382 h 27241"/>
                    <a:gd name="connsiteX1" fmla="*/ 0 w 28194"/>
                    <a:gd name="connsiteY1" fmla="*/ 9620 h 27241"/>
                    <a:gd name="connsiteX2" fmla="*/ 8763 w 28194"/>
                    <a:gd name="connsiteY2" fmla="*/ 16288 h 27241"/>
                    <a:gd name="connsiteX3" fmla="*/ 4572 w 28194"/>
                    <a:gd name="connsiteY3" fmla="*/ 26479 h 27241"/>
                    <a:gd name="connsiteX4" fmla="*/ 13621 w 28194"/>
                    <a:gd name="connsiteY4" fmla="*/ 20193 h 27241"/>
                    <a:gd name="connsiteX5" fmla="*/ 22003 w 28194"/>
                    <a:gd name="connsiteY5" fmla="*/ 27242 h 27241"/>
                    <a:gd name="connsiteX6" fmla="*/ 18859 w 28194"/>
                    <a:gd name="connsiteY6" fmla="*/ 16764 h 27241"/>
                    <a:gd name="connsiteX7" fmla="*/ 28194 w 28194"/>
                    <a:gd name="connsiteY7" fmla="*/ 10954 h 27241"/>
                    <a:gd name="connsiteX8" fmla="*/ 17240 w 28194"/>
                    <a:gd name="connsiteY8" fmla="*/ 10668 h 27241"/>
                    <a:gd name="connsiteX9" fmla="*/ 14573 w 28194"/>
                    <a:gd name="connsiteY9" fmla="*/ 0 h 27241"/>
                    <a:gd name="connsiteX10" fmla="*/ 10954 w 28194"/>
                    <a:gd name="connsiteY10" fmla="*/ 10382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194" h="27241">
                      <a:moveTo>
                        <a:pt x="10954" y="10382"/>
                      </a:moveTo>
                      <a:lnTo>
                        <a:pt x="0" y="9620"/>
                      </a:lnTo>
                      <a:lnTo>
                        <a:pt x="8763" y="16288"/>
                      </a:lnTo>
                      <a:lnTo>
                        <a:pt x="4572" y="26479"/>
                      </a:lnTo>
                      <a:lnTo>
                        <a:pt x="13621" y="20193"/>
                      </a:lnTo>
                      <a:lnTo>
                        <a:pt x="22003" y="27242"/>
                      </a:lnTo>
                      <a:lnTo>
                        <a:pt x="18859" y="16764"/>
                      </a:lnTo>
                      <a:lnTo>
                        <a:pt x="28194" y="10954"/>
                      </a:lnTo>
                      <a:lnTo>
                        <a:pt x="17240" y="10668"/>
                      </a:lnTo>
                      <a:lnTo>
                        <a:pt x="14573" y="0"/>
                      </a:lnTo>
                      <a:lnTo>
                        <a:pt x="10954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8" name="Freeform: Shape 2367">
                  <a:extLst>
                    <a:ext uri="{FF2B5EF4-FFF2-40B4-BE49-F238E27FC236}">
                      <a16:creationId xmlns:a16="http://schemas.microsoft.com/office/drawing/2014/main" id="{3F985ED5-60F2-CF1F-21C2-9A10BCEB47C6}"/>
                    </a:ext>
                  </a:extLst>
                </p:cNvPr>
                <p:cNvSpPr/>
                <p:nvPr/>
              </p:nvSpPr>
              <p:spPr>
                <a:xfrm>
                  <a:off x="9366495" y="2275290"/>
                  <a:ext cx="27432" cy="28575"/>
                </a:xfrm>
                <a:custGeom>
                  <a:avLst/>
                  <a:gdLst>
                    <a:gd name="connsiteX0" fmla="*/ 11049 w 27432"/>
                    <a:gd name="connsiteY0" fmla="*/ 8858 h 28575"/>
                    <a:gd name="connsiteX1" fmla="*/ 762 w 27432"/>
                    <a:gd name="connsiteY1" fmla="*/ 4667 h 28575"/>
                    <a:gd name="connsiteX2" fmla="*/ 7144 w 27432"/>
                    <a:gd name="connsiteY2" fmla="*/ 13811 h 28575"/>
                    <a:gd name="connsiteX3" fmla="*/ 0 w 27432"/>
                    <a:gd name="connsiteY3" fmla="*/ 22288 h 28575"/>
                    <a:gd name="connsiteX4" fmla="*/ 10573 w 27432"/>
                    <a:gd name="connsiteY4" fmla="*/ 19145 h 28575"/>
                    <a:gd name="connsiteX5" fmla="*/ 16478 w 27432"/>
                    <a:gd name="connsiteY5" fmla="*/ 28575 h 28575"/>
                    <a:gd name="connsiteX6" fmla="*/ 16669 w 27432"/>
                    <a:gd name="connsiteY6" fmla="*/ 17431 h 28575"/>
                    <a:gd name="connsiteX7" fmla="*/ 27432 w 27432"/>
                    <a:gd name="connsiteY7" fmla="*/ 14764 h 28575"/>
                    <a:gd name="connsiteX8" fmla="*/ 16954 w 27432"/>
                    <a:gd name="connsiteY8" fmla="*/ 11144 h 28575"/>
                    <a:gd name="connsiteX9" fmla="*/ 17812 w 27432"/>
                    <a:gd name="connsiteY9" fmla="*/ 0 h 28575"/>
                    <a:gd name="connsiteX10" fmla="*/ 11049 w 27432"/>
                    <a:gd name="connsiteY10" fmla="*/ 8858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432" h="28575">
                      <a:moveTo>
                        <a:pt x="11049" y="8858"/>
                      </a:moveTo>
                      <a:lnTo>
                        <a:pt x="762" y="4667"/>
                      </a:lnTo>
                      <a:lnTo>
                        <a:pt x="7144" y="13811"/>
                      </a:lnTo>
                      <a:lnTo>
                        <a:pt x="0" y="22288"/>
                      </a:lnTo>
                      <a:lnTo>
                        <a:pt x="10573" y="19145"/>
                      </a:lnTo>
                      <a:lnTo>
                        <a:pt x="16478" y="28575"/>
                      </a:lnTo>
                      <a:lnTo>
                        <a:pt x="16669" y="17431"/>
                      </a:lnTo>
                      <a:lnTo>
                        <a:pt x="27432" y="14764"/>
                      </a:lnTo>
                      <a:lnTo>
                        <a:pt x="16954" y="11144"/>
                      </a:lnTo>
                      <a:lnTo>
                        <a:pt x="17812" y="0"/>
                      </a:lnTo>
                      <a:lnTo>
                        <a:pt x="11049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9" name="Freeform: Shape 2368">
                  <a:extLst>
                    <a:ext uri="{FF2B5EF4-FFF2-40B4-BE49-F238E27FC236}">
                      <a16:creationId xmlns:a16="http://schemas.microsoft.com/office/drawing/2014/main" id="{8E0A4376-18AC-08EF-C157-3A4FAE3C318F}"/>
                    </a:ext>
                  </a:extLst>
                </p:cNvPr>
                <p:cNvSpPr/>
                <p:nvPr/>
              </p:nvSpPr>
              <p:spPr>
                <a:xfrm>
                  <a:off x="8581826" y="2366635"/>
                  <a:ext cx="28765" cy="27717"/>
                </a:xfrm>
                <a:custGeom>
                  <a:avLst/>
                  <a:gdLst>
                    <a:gd name="connsiteX0" fmla="*/ 14859 w 28765"/>
                    <a:gd name="connsiteY0" fmla="*/ 7239 h 27717"/>
                    <a:gd name="connsiteX1" fmla="*/ 6287 w 28765"/>
                    <a:gd name="connsiteY1" fmla="*/ 0 h 27717"/>
                    <a:gd name="connsiteX2" fmla="*/ 9525 w 28765"/>
                    <a:gd name="connsiteY2" fmla="*/ 10668 h 27717"/>
                    <a:gd name="connsiteX3" fmla="*/ 0 w 28765"/>
                    <a:gd name="connsiteY3" fmla="*/ 16669 h 27717"/>
                    <a:gd name="connsiteX4" fmla="*/ 11240 w 28765"/>
                    <a:gd name="connsiteY4" fmla="*/ 16859 h 27717"/>
                    <a:gd name="connsiteX5" fmla="*/ 13907 w 28765"/>
                    <a:gd name="connsiteY5" fmla="*/ 27718 h 27717"/>
                    <a:gd name="connsiteX6" fmla="*/ 17621 w 28765"/>
                    <a:gd name="connsiteY6" fmla="*/ 17145 h 27717"/>
                    <a:gd name="connsiteX7" fmla="*/ 28766 w 28765"/>
                    <a:gd name="connsiteY7" fmla="*/ 18002 h 27717"/>
                    <a:gd name="connsiteX8" fmla="*/ 19907 w 28765"/>
                    <a:gd name="connsiteY8" fmla="*/ 11144 h 27717"/>
                    <a:gd name="connsiteX9" fmla="*/ 24098 w 28765"/>
                    <a:gd name="connsiteY9" fmla="*/ 762 h 27717"/>
                    <a:gd name="connsiteX10" fmla="*/ 14859 w 28765"/>
                    <a:gd name="connsiteY10" fmla="*/ 7239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765" h="27717">
                      <a:moveTo>
                        <a:pt x="14859" y="7239"/>
                      </a:moveTo>
                      <a:lnTo>
                        <a:pt x="6287" y="0"/>
                      </a:lnTo>
                      <a:lnTo>
                        <a:pt x="9525" y="10668"/>
                      </a:lnTo>
                      <a:lnTo>
                        <a:pt x="0" y="16669"/>
                      </a:lnTo>
                      <a:lnTo>
                        <a:pt x="11240" y="16859"/>
                      </a:lnTo>
                      <a:lnTo>
                        <a:pt x="13907" y="27718"/>
                      </a:lnTo>
                      <a:lnTo>
                        <a:pt x="17621" y="17145"/>
                      </a:lnTo>
                      <a:lnTo>
                        <a:pt x="28766" y="18002"/>
                      </a:lnTo>
                      <a:lnTo>
                        <a:pt x="19907" y="11144"/>
                      </a:lnTo>
                      <a:lnTo>
                        <a:pt x="24098" y="762"/>
                      </a:lnTo>
                      <a:lnTo>
                        <a:pt x="1485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0" name="Freeform: Shape 2369">
                  <a:extLst>
                    <a:ext uri="{FF2B5EF4-FFF2-40B4-BE49-F238E27FC236}">
                      <a16:creationId xmlns:a16="http://schemas.microsoft.com/office/drawing/2014/main" id="{AE74BFBD-757B-E73A-41C6-7EE8EC5D4836}"/>
                    </a:ext>
                  </a:extLst>
                </p:cNvPr>
                <p:cNvSpPr/>
                <p:nvPr/>
              </p:nvSpPr>
              <p:spPr>
                <a:xfrm>
                  <a:off x="7094878" y="2628096"/>
                  <a:ext cx="28098" cy="29051"/>
                </a:xfrm>
                <a:custGeom>
                  <a:avLst/>
                  <a:gdLst>
                    <a:gd name="connsiteX0" fmla="*/ 17240 w 28098"/>
                    <a:gd name="connsiteY0" fmla="*/ 9620 h 29051"/>
                    <a:gd name="connsiteX1" fmla="*/ 11240 w 28098"/>
                    <a:gd name="connsiteY1" fmla="*/ 0 h 29051"/>
                    <a:gd name="connsiteX2" fmla="*/ 11049 w 28098"/>
                    <a:gd name="connsiteY2" fmla="*/ 11335 h 29051"/>
                    <a:gd name="connsiteX3" fmla="*/ 0 w 28098"/>
                    <a:gd name="connsiteY3" fmla="*/ 14002 h 29051"/>
                    <a:gd name="connsiteX4" fmla="*/ 10763 w 28098"/>
                    <a:gd name="connsiteY4" fmla="*/ 17717 h 29051"/>
                    <a:gd name="connsiteX5" fmla="*/ 9906 w 28098"/>
                    <a:gd name="connsiteY5" fmla="*/ 29051 h 29051"/>
                    <a:gd name="connsiteX6" fmla="*/ 16764 w 28098"/>
                    <a:gd name="connsiteY6" fmla="*/ 20003 h 29051"/>
                    <a:gd name="connsiteX7" fmla="*/ 27242 w 28098"/>
                    <a:gd name="connsiteY7" fmla="*/ 24289 h 29051"/>
                    <a:gd name="connsiteX8" fmla="*/ 20860 w 28098"/>
                    <a:gd name="connsiteY8" fmla="*/ 14954 h 29051"/>
                    <a:gd name="connsiteX9" fmla="*/ 28099 w 28098"/>
                    <a:gd name="connsiteY9" fmla="*/ 6287 h 29051"/>
                    <a:gd name="connsiteX10" fmla="*/ 17240 w 28098"/>
                    <a:gd name="connsiteY10" fmla="*/ 9620 h 29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098" h="29051">
                      <a:moveTo>
                        <a:pt x="17240" y="9620"/>
                      </a:moveTo>
                      <a:lnTo>
                        <a:pt x="11240" y="0"/>
                      </a:lnTo>
                      <a:lnTo>
                        <a:pt x="11049" y="11335"/>
                      </a:lnTo>
                      <a:lnTo>
                        <a:pt x="0" y="14002"/>
                      </a:lnTo>
                      <a:lnTo>
                        <a:pt x="10763" y="17717"/>
                      </a:lnTo>
                      <a:lnTo>
                        <a:pt x="9906" y="29051"/>
                      </a:lnTo>
                      <a:lnTo>
                        <a:pt x="16764" y="20003"/>
                      </a:lnTo>
                      <a:lnTo>
                        <a:pt x="27242" y="24289"/>
                      </a:lnTo>
                      <a:lnTo>
                        <a:pt x="20860" y="14954"/>
                      </a:lnTo>
                      <a:lnTo>
                        <a:pt x="28099" y="6287"/>
                      </a:lnTo>
                      <a:lnTo>
                        <a:pt x="1724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1" name="Freeform: Shape 2370">
                  <a:extLst>
                    <a:ext uri="{FF2B5EF4-FFF2-40B4-BE49-F238E27FC236}">
                      <a16:creationId xmlns:a16="http://schemas.microsoft.com/office/drawing/2014/main" id="{43EB6982-655F-0BAC-D1F4-07CC46D31FB2}"/>
                    </a:ext>
                  </a:extLst>
                </p:cNvPr>
                <p:cNvSpPr/>
                <p:nvPr/>
              </p:nvSpPr>
              <p:spPr>
                <a:xfrm>
                  <a:off x="9278580" y="2210234"/>
                  <a:ext cx="29337" cy="28384"/>
                </a:xfrm>
                <a:custGeom>
                  <a:avLst/>
                  <a:gdLst>
                    <a:gd name="connsiteX0" fmla="*/ 17907 w 29337"/>
                    <a:gd name="connsiteY0" fmla="*/ 11144 h 28384"/>
                    <a:gd name="connsiteX1" fmla="*/ 15145 w 29337"/>
                    <a:gd name="connsiteY1" fmla="*/ 0 h 28384"/>
                    <a:gd name="connsiteX2" fmla="*/ 11430 w 29337"/>
                    <a:gd name="connsiteY2" fmla="*/ 10858 h 28384"/>
                    <a:gd name="connsiteX3" fmla="*/ 0 w 29337"/>
                    <a:gd name="connsiteY3" fmla="*/ 10001 h 28384"/>
                    <a:gd name="connsiteX4" fmla="*/ 9144 w 29337"/>
                    <a:gd name="connsiteY4" fmla="*/ 16954 h 28384"/>
                    <a:gd name="connsiteX5" fmla="*/ 4763 w 29337"/>
                    <a:gd name="connsiteY5" fmla="*/ 27527 h 28384"/>
                    <a:gd name="connsiteX6" fmla="*/ 14192 w 29337"/>
                    <a:gd name="connsiteY6" fmla="*/ 20955 h 28384"/>
                    <a:gd name="connsiteX7" fmla="*/ 22955 w 29337"/>
                    <a:gd name="connsiteY7" fmla="*/ 28385 h 28384"/>
                    <a:gd name="connsiteX8" fmla="*/ 19622 w 29337"/>
                    <a:gd name="connsiteY8" fmla="*/ 17431 h 28384"/>
                    <a:gd name="connsiteX9" fmla="*/ 29337 w 29337"/>
                    <a:gd name="connsiteY9" fmla="*/ 11335 h 28384"/>
                    <a:gd name="connsiteX10" fmla="*/ 17907 w 29337"/>
                    <a:gd name="connsiteY10" fmla="*/ 11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337" h="28384">
                      <a:moveTo>
                        <a:pt x="17907" y="11144"/>
                      </a:moveTo>
                      <a:lnTo>
                        <a:pt x="15145" y="0"/>
                      </a:lnTo>
                      <a:lnTo>
                        <a:pt x="11430" y="10858"/>
                      </a:lnTo>
                      <a:lnTo>
                        <a:pt x="0" y="10001"/>
                      </a:lnTo>
                      <a:lnTo>
                        <a:pt x="9144" y="16954"/>
                      </a:lnTo>
                      <a:lnTo>
                        <a:pt x="4763" y="27527"/>
                      </a:lnTo>
                      <a:lnTo>
                        <a:pt x="14192" y="20955"/>
                      </a:lnTo>
                      <a:lnTo>
                        <a:pt x="22955" y="28385"/>
                      </a:lnTo>
                      <a:lnTo>
                        <a:pt x="19622" y="17431"/>
                      </a:lnTo>
                      <a:lnTo>
                        <a:pt x="29337" y="11335"/>
                      </a:lnTo>
                      <a:lnTo>
                        <a:pt x="17907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2" name="Freeform: Shape 2371">
                  <a:extLst>
                    <a:ext uri="{FF2B5EF4-FFF2-40B4-BE49-F238E27FC236}">
                      <a16:creationId xmlns:a16="http://schemas.microsoft.com/office/drawing/2014/main" id="{368997C6-F886-0C22-73C8-6D89C0DB7FFC}"/>
                    </a:ext>
                  </a:extLst>
                </p:cNvPr>
                <p:cNvSpPr/>
                <p:nvPr/>
              </p:nvSpPr>
              <p:spPr>
                <a:xfrm>
                  <a:off x="9282771" y="2414260"/>
                  <a:ext cx="28670" cy="29718"/>
                </a:xfrm>
                <a:custGeom>
                  <a:avLst/>
                  <a:gdLst>
                    <a:gd name="connsiteX0" fmla="*/ 17717 w 28670"/>
                    <a:gd name="connsiteY0" fmla="*/ 11525 h 29718"/>
                    <a:gd name="connsiteX1" fmla="*/ 18574 w 28670"/>
                    <a:gd name="connsiteY1" fmla="*/ 0 h 29718"/>
                    <a:gd name="connsiteX2" fmla="*/ 11525 w 28670"/>
                    <a:gd name="connsiteY2" fmla="*/ 9239 h 29718"/>
                    <a:gd name="connsiteX3" fmla="*/ 857 w 28670"/>
                    <a:gd name="connsiteY3" fmla="*/ 4858 h 29718"/>
                    <a:gd name="connsiteX4" fmla="*/ 7429 w 28670"/>
                    <a:gd name="connsiteY4" fmla="*/ 14383 h 29718"/>
                    <a:gd name="connsiteX5" fmla="*/ 0 w 28670"/>
                    <a:gd name="connsiteY5" fmla="*/ 23241 h 29718"/>
                    <a:gd name="connsiteX6" fmla="*/ 11049 w 28670"/>
                    <a:gd name="connsiteY6" fmla="*/ 19907 h 29718"/>
                    <a:gd name="connsiteX7" fmla="*/ 17145 w 28670"/>
                    <a:gd name="connsiteY7" fmla="*/ 29718 h 29718"/>
                    <a:gd name="connsiteX8" fmla="*/ 17431 w 28670"/>
                    <a:gd name="connsiteY8" fmla="*/ 18193 h 29718"/>
                    <a:gd name="connsiteX9" fmla="*/ 28670 w 28670"/>
                    <a:gd name="connsiteY9" fmla="*/ 15335 h 29718"/>
                    <a:gd name="connsiteX10" fmla="*/ 17717 w 28670"/>
                    <a:gd name="connsiteY10" fmla="*/ 11525 h 29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670" h="29718">
                      <a:moveTo>
                        <a:pt x="17717" y="11525"/>
                      </a:moveTo>
                      <a:lnTo>
                        <a:pt x="18574" y="0"/>
                      </a:lnTo>
                      <a:lnTo>
                        <a:pt x="11525" y="9239"/>
                      </a:lnTo>
                      <a:lnTo>
                        <a:pt x="857" y="4858"/>
                      </a:lnTo>
                      <a:lnTo>
                        <a:pt x="7429" y="14383"/>
                      </a:lnTo>
                      <a:lnTo>
                        <a:pt x="0" y="23241"/>
                      </a:lnTo>
                      <a:lnTo>
                        <a:pt x="11049" y="19907"/>
                      </a:lnTo>
                      <a:lnTo>
                        <a:pt x="17145" y="29718"/>
                      </a:lnTo>
                      <a:lnTo>
                        <a:pt x="17431" y="18193"/>
                      </a:lnTo>
                      <a:lnTo>
                        <a:pt x="28670" y="15335"/>
                      </a:lnTo>
                      <a:lnTo>
                        <a:pt x="17717" y="11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3" name="Freeform: Shape 2372">
                  <a:extLst>
                    <a:ext uri="{FF2B5EF4-FFF2-40B4-BE49-F238E27FC236}">
                      <a16:creationId xmlns:a16="http://schemas.microsoft.com/office/drawing/2014/main" id="{445DEC28-A96F-2107-703C-023AD4C9E793}"/>
                    </a:ext>
                  </a:extLst>
                </p:cNvPr>
                <p:cNvSpPr/>
                <p:nvPr/>
              </p:nvSpPr>
              <p:spPr>
                <a:xfrm>
                  <a:off x="8412471" y="2297007"/>
                  <a:ext cx="30003" cy="28956"/>
                </a:xfrm>
                <a:custGeom>
                  <a:avLst/>
                  <a:gdLst>
                    <a:gd name="connsiteX0" fmla="*/ 20669 w 30003"/>
                    <a:gd name="connsiteY0" fmla="*/ 11716 h 28956"/>
                    <a:gd name="connsiteX1" fmla="*/ 25146 w 30003"/>
                    <a:gd name="connsiteY1" fmla="*/ 857 h 28956"/>
                    <a:gd name="connsiteX2" fmla="*/ 15526 w 30003"/>
                    <a:gd name="connsiteY2" fmla="*/ 7525 h 28956"/>
                    <a:gd name="connsiteX3" fmla="*/ 6572 w 30003"/>
                    <a:gd name="connsiteY3" fmla="*/ 0 h 28956"/>
                    <a:gd name="connsiteX4" fmla="*/ 9906 w 30003"/>
                    <a:gd name="connsiteY4" fmla="*/ 11240 h 28956"/>
                    <a:gd name="connsiteX5" fmla="*/ 0 w 30003"/>
                    <a:gd name="connsiteY5" fmla="*/ 17431 h 28956"/>
                    <a:gd name="connsiteX6" fmla="*/ 11716 w 30003"/>
                    <a:gd name="connsiteY6" fmla="*/ 17621 h 28956"/>
                    <a:gd name="connsiteX7" fmla="*/ 14478 w 30003"/>
                    <a:gd name="connsiteY7" fmla="*/ 28956 h 28956"/>
                    <a:gd name="connsiteX8" fmla="*/ 18383 w 30003"/>
                    <a:gd name="connsiteY8" fmla="*/ 17907 h 28956"/>
                    <a:gd name="connsiteX9" fmla="*/ 30004 w 30003"/>
                    <a:gd name="connsiteY9" fmla="*/ 18764 h 28956"/>
                    <a:gd name="connsiteX10" fmla="*/ 20669 w 30003"/>
                    <a:gd name="connsiteY10" fmla="*/ 11716 h 28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003" h="28956">
                      <a:moveTo>
                        <a:pt x="20669" y="11716"/>
                      </a:moveTo>
                      <a:lnTo>
                        <a:pt x="25146" y="857"/>
                      </a:lnTo>
                      <a:lnTo>
                        <a:pt x="15526" y="7525"/>
                      </a:lnTo>
                      <a:lnTo>
                        <a:pt x="6572" y="0"/>
                      </a:lnTo>
                      <a:lnTo>
                        <a:pt x="9906" y="11240"/>
                      </a:lnTo>
                      <a:lnTo>
                        <a:pt x="0" y="17431"/>
                      </a:lnTo>
                      <a:lnTo>
                        <a:pt x="11716" y="17621"/>
                      </a:lnTo>
                      <a:lnTo>
                        <a:pt x="14478" y="28956"/>
                      </a:lnTo>
                      <a:lnTo>
                        <a:pt x="18383" y="17907"/>
                      </a:lnTo>
                      <a:lnTo>
                        <a:pt x="30004" y="18764"/>
                      </a:lnTo>
                      <a:lnTo>
                        <a:pt x="20669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4" name="Freeform: Shape 2373">
                  <a:extLst>
                    <a:ext uri="{FF2B5EF4-FFF2-40B4-BE49-F238E27FC236}">
                      <a16:creationId xmlns:a16="http://schemas.microsoft.com/office/drawing/2014/main" id="{4E6533DC-EE96-92D8-A2F2-673D7713CFD7}"/>
                    </a:ext>
                  </a:extLst>
                </p:cNvPr>
                <p:cNvSpPr/>
                <p:nvPr/>
              </p:nvSpPr>
              <p:spPr>
                <a:xfrm>
                  <a:off x="7535886" y="2908131"/>
                  <a:ext cx="29241" cy="30289"/>
                </a:xfrm>
                <a:custGeom>
                  <a:avLst/>
                  <a:gdLst>
                    <a:gd name="connsiteX0" fmla="*/ 21622 w 29241"/>
                    <a:gd name="connsiteY0" fmla="*/ 15621 h 30289"/>
                    <a:gd name="connsiteX1" fmla="*/ 29242 w 29241"/>
                    <a:gd name="connsiteY1" fmla="*/ 6572 h 30289"/>
                    <a:gd name="connsiteX2" fmla="*/ 18002 w 29241"/>
                    <a:gd name="connsiteY2" fmla="*/ 10001 h 30289"/>
                    <a:gd name="connsiteX3" fmla="*/ 11716 w 29241"/>
                    <a:gd name="connsiteY3" fmla="*/ 0 h 30289"/>
                    <a:gd name="connsiteX4" fmla="*/ 11430 w 29241"/>
                    <a:gd name="connsiteY4" fmla="*/ 11811 h 30289"/>
                    <a:gd name="connsiteX5" fmla="*/ 0 w 29241"/>
                    <a:gd name="connsiteY5" fmla="*/ 14668 h 30289"/>
                    <a:gd name="connsiteX6" fmla="*/ 11144 w 29241"/>
                    <a:gd name="connsiteY6" fmla="*/ 18479 h 30289"/>
                    <a:gd name="connsiteX7" fmla="*/ 10287 w 29241"/>
                    <a:gd name="connsiteY7" fmla="*/ 30289 h 30289"/>
                    <a:gd name="connsiteX8" fmla="*/ 17431 w 29241"/>
                    <a:gd name="connsiteY8" fmla="*/ 20860 h 30289"/>
                    <a:gd name="connsiteX9" fmla="*/ 28384 w 29241"/>
                    <a:gd name="connsiteY9" fmla="*/ 25337 h 30289"/>
                    <a:gd name="connsiteX10" fmla="*/ 21622 w 29241"/>
                    <a:gd name="connsiteY10" fmla="*/ 15621 h 30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241" h="30289">
                      <a:moveTo>
                        <a:pt x="21622" y="15621"/>
                      </a:moveTo>
                      <a:lnTo>
                        <a:pt x="29242" y="6572"/>
                      </a:lnTo>
                      <a:lnTo>
                        <a:pt x="18002" y="10001"/>
                      </a:lnTo>
                      <a:lnTo>
                        <a:pt x="11716" y="0"/>
                      </a:lnTo>
                      <a:lnTo>
                        <a:pt x="11430" y="11811"/>
                      </a:lnTo>
                      <a:lnTo>
                        <a:pt x="0" y="14668"/>
                      </a:lnTo>
                      <a:lnTo>
                        <a:pt x="11144" y="18479"/>
                      </a:lnTo>
                      <a:lnTo>
                        <a:pt x="10287" y="30289"/>
                      </a:lnTo>
                      <a:lnTo>
                        <a:pt x="17431" y="20860"/>
                      </a:lnTo>
                      <a:lnTo>
                        <a:pt x="28384" y="25337"/>
                      </a:lnTo>
                      <a:lnTo>
                        <a:pt x="2162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5" name="Freeform: Shape 2374">
                  <a:extLst>
                    <a:ext uri="{FF2B5EF4-FFF2-40B4-BE49-F238E27FC236}">
                      <a16:creationId xmlns:a16="http://schemas.microsoft.com/office/drawing/2014/main" id="{203D5242-F10D-2CD4-BD2A-2DA27D986B40}"/>
                    </a:ext>
                  </a:extLst>
                </p:cNvPr>
                <p:cNvSpPr/>
                <p:nvPr/>
              </p:nvSpPr>
              <p:spPr>
                <a:xfrm>
                  <a:off x="9186378" y="2292530"/>
                  <a:ext cx="30575" cy="29527"/>
                </a:xfrm>
                <a:custGeom>
                  <a:avLst/>
                  <a:gdLst>
                    <a:gd name="connsiteX0" fmla="*/ 20479 w 30575"/>
                    <a:gd name="connsiteY0" fmla="*/ 18098 h 29527"/>
                    <a:gd name="connsiteX1" fmla="*/ 30575 w 30575"/>
                    <a:gd name="connsiteY1" fmla="*/ 11811 h 29527"/>
                    <a:gd name="connsiteX2" fmla="*/ 18669 w 30575"/>
                    <a:gd name="connsiteY2" fmla="*/ 11525 h 29527"/>
                    <a:gd name="connsiteX3" fmla="*/ 15812 w 30575"/>
                    <a:gd name="connsiteY3" fmla="*/ 0 h 29527"/>
                    <a:gd name="connsiteX4" fmla="*/ 11906 w 30575"/>
                    <a:gd name="connsiteY4" fmla="*/ 11240 h 29527"/>
                    <a:gd name="connsiteX5" fmla="*/ 0 w 30575"/>
                    <a:gd name="connsiteY5" fmla="*/ 10382 h 29527"/>
                    <a:gd name="connsiteX6" fmla="*/ 9525 w 30575"/>
                    <a:gd name="connsiteY6" fmla="*/ 17621 h 29527"/>
                    <a:gd name="connsiteX7" fmla="*/ 5048 w 30575"/>
                    <a:gd name="connsiteY7" fmla="*/ 28670 h 29527"/>
                    <a:gd name="connsiteX8" fmla="*/ 14859 w 30575"/>
                    <a:gd name="connsiteY8" fmla="*/ 21812 h 29527"/>
                    <a:gd name="connsiteX9" fmla="*/ 23908 w 30575"/>
                    <a:gd name="connsiteY9" fmla="*/ 29527 h 29527"/>
                    <a:gd name="connsiteX10" fmla="*/ 20479 w 30575"/>
                    <a:gd name="connsiteY10" fmla="*/ 18098 h 29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575" h="29527">
                      <a:moveTo>
                        <a:pt x="20479" y="18098"/>
                      </a:moveTo>
                      <a:lnTo>
                        <a:pt x="30575" y="11811"/>
                      </a:lnTo>
                      <a:lnTo>
                        <a:pt x="18669" y="11525"/>
                      </a:lnTo>
                      <a:lnTo>
                        <a:pt x="15812" y="0"/>
                      </a:lnTo>
                      <a:lnTo>
                        <a:pt x="11906" y="11240"/>
                      </a:lnTo>
                      <a:lnTo>
                        <a:pt x="0" y="10382"/>
                      </a:lnTo>
                      <a:lnTo>
                        <a:pt x="9525" y="17621"/>
                      </a:lnTo>
                      <a:lnTo>
                        <a:pt x="5048" y="28670"/>
                      </a:lnTo>
                      <a:lnTo>
                        <a:pt x="14859" y="21812"/>
                      </a:lnTo>
                      <a:lnTo>
                        <a:pt x="23908" y="29527"/>
                      </a:lnTo>
                      <a:lnTo>
                        <a:pt x="20479" y="180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6" name="Freeform: Shape 2375">
                  <a:extLst>
                    <a:ext uri="{FF2B5EF4-FFF2-40B4-BE49-F238E27FC236}">
                      <a16:creationId xmlns:a16="http://schemas.microsoft.com/office/drawing/2014/main" id="{B018D214-E661-0A3C-4C09-DF02B9D80D04}"/>
                    </a:ext>
                  </a:extLst>
                </p:cNvPr>
                <p:cNvSpPr/>
                <p:nvPr/>
              </p:nvSpPr>
              <p:spPr>
                <a:xfrm>
                  <a:off x="8433617" y="2390067"/>
                  <a:ext cx="29813" cy="30860"/>
                </a:xfrm>
                <a:custGeom>
                  <a:avLst/>
                  <a:gdLst>
                    <a:gd name="connsiteX0" fmla="*/ 18193 w 29813"/>
                    <a:gd name="connsiteY0" fmla="*/ 18859 h 30860"/>
                    <a:gd name="connsiteX1" fmla="*/ 29813 w 29813"/>
                    <a:gd name="connsiteY1" fmla="*/ 16002 h 30860"/>
                    <a:gd name="connsiteX2" fmla="*/ 18479 w 29813"/>
                    <a:gd name="connsiteY2" fmla="*/ 12001 h 30860"/>
                    <a:gd name="connsiteX3" fmla="*/ 19336 w 29813"/>
                    <a:gd name="connsiteY3" fmla="*/ 0 h 30860"/>
                    <a:gd name="connsiteX4" fmla="*/ 12097 w 29813"/>
                    <a:gd name="connsiteY4" fmla="*/ 9620 h 30860"/>
                    <a:gd name="connsiteX5" fmla="*/ 953 w 29813"/>
                    <a:gd name="connsiteY5" fmla="*/ 5048 h 30860"/>
                    <a:gd name="connsiteX6" fmla="*/ 7811 w 29813"/>
                    <a:gd name="connsiteY6" fmla="*/ 14954 h 30860"/>
                    <a:gd name="connsiteX7" fmla="*/ 0 w 29813"/>
                    <a:gd name="connsiteY7" fmla="*/ 24193 h 30860"/>
                    <a:gd name="connsiteX8" fmla="*/ 11525 w 29813"/>
                    <a:gd name="connsiteY8" fmla="*/ 20669 h 30860"/>
                    <a:gd name="connsiteX9" fmla="*/ 17907 w 29813"/>
                    <a:gd name="connsiteY9" fmla="*/ 30861 h 30860"/>
                    <a:gd name="connsiteX10" fmla="*/ 18193 w 29813"/>
                    <a:gd name="connsiteY10" fmla="*/ 18859 h 30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813" h="30860">
                      <a:moveTo>
                        <a:pt x="18193" y="18859"/>
                      </a:moveTo>
                      <a:lnTo>
                        <a:pt x="29813" y="16002"/>
                      </a:lnTo>
                      <a:lnTo>
                        <a:pt x="18479" y="12001"/>
                      </a:lnTo>
                      <a:lnTo>
                        <a:pt x="19336" y="0"/>
                      </a:lnTo>
                      <a:lnTo>
                        <a:pt x="12097" y="9620"/>
                      </a:lnTo>
                      <a:lnTo>
                        <a:pt x="953" y="5048"/>
                      </a:lnTo>
                      <a:lnTo>
                        <a:pt x="7811" y="14954"/>
                      </a:lnTo>
                      <a:lnTo>
                        <a:pt x="0" y="24193"/>
                      </a:lnTo>
                      <a:lnTo>
                        <a:pt x="11525" y="20669"/>
                      </a:lnTo>
                      <a:lnTo>
                        <a:pt x="17907" y="30861"/>
                      </a:lnTo>
                      <a:lnTo>
                        <a:pt x="18193" y="188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7" name="Freeform: Shape 2376">
                  <a:extLst>
                    <a:ext uri="{FF2B5EF4-FFF2-40B4-BE49-F238E27FC236}">
                      <a16:creationId xmlns:a16="http://schemas.microsoft.com/office/drawing/2014/main" id="{6957D211-EA0B-E653-0738-D239FA067612}"/>
                    </a:ext>
                  </a:extLst>
                </p:cNvPr>
                <p:cNvSpPr/>
                <p:nvPr/>
              </p:nvSpPr>
              <p:spPr>
                <a:xfrm>
                  <a:off x="8071000" y="2788212"/>
                  <a:ext cx="31241" cy="30194"/>
                </a:xfrm>
                <a:custGeom>
                  <a:avLst/>
                  <a:gdLst>
                    <a:gd name="connsiteX0" fmla="*/ 19050 w 31241"/>
                    <a:gd name="connsiteY0" fmla="*/ 18669 h 30194"/>
                    <a:gd name="connsiteX1" fmla="*/ 31242 w 31241"/>
                    <a:gd name="connsiteY1" fmla="*/ 19526 h 30194"/>
                    <a:gd name="connsiteX2" fmla="*/ 21526 w 31241"/>
                    <a:gd name="connsiteY2" fmla="*/ 12192 h 30194"/>
                    <a:gd name="connsiteX3" fmla="*/ 26098 w 31241"/>
                    <a:gd name="connsiteY3" fmla="*/ 952 h 30194"/>
                    <a:gd name="connsiteX4" fmla="*/ 16097 w 31241"/>
                    <a:gd name="connsiteY4" fmla="*/ 7906 h 30194"/>
                    <a:gd name="connsiteX5" fmla="*/ 6858 w 31241"/>
                    <a:gd name="connsiteY5" fmla="*/ 0 h 30194"/>
                    <a:gd name="connsiteX6" fmla="*/ 10287 w 31241"/>
                    <a:gd name="connsiteY6" fmla="*/ 11716 h 30194"/>
                    <a:gd name="connsiteX7" fmla="*/ 0 w 31241"/>
                    <a:gd name="connsiteY7" fmla="*/ 18097 h 30194"/>
                    <a:gd name="connsiteX8" fmla="*/ 12192 w 31241"/>
                    <a:gd name="connsiteY8" fmla="*/ 18383 h 30194"/>
                    <a:gd name="connsiteX9" fmla="*/ 15050 w 31241"/>
                    <a:gd name="connsiteY9" fmla="*/ 30194 h 30194"/>
                    <a:gd name="connsiteX10" fmla="*/ 19050 w 31241"/>
                    <a:gd name="connsiteY10" fmla="*/ 18669 h 3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241" h="30194">
                      <a:moveTo>
                        <a:pt x="19050" y="18669"/>
                      </a:moveTo>
                      <a:lnTo>
                        <a:pt x="31242" y="19526"/>
                      </a:lnTo>
                      <a:lnTo>
                        <a:pt x="21526" y="12192"/>
                      </a:lnTo>
                      <a:lnTo>
                        <a:pt x="26098" y="952"/>
                      </a:lnTo>
                      <a:lnTo>
                        <a:pt x="16097" y="7906"/>
                      </a:lnTo>
                      <a:lnTo>
                        <a:pt x="6858" y="0"/>
                      </a:lnTo>
                      <a:lnTo>
                        <a:pt x="10287" y="11716"/>
                      </a:lnTo>
                      <a:lnTo>
                        <a:pt x="0" y="18097"/>
                      </a:lnTo>
                      <a:lnTo>
                        <a:pt x="12192" y="18383"/>
                      </a:lnTo>
                      <a:lnTo>
                        <a:pt x="15050" y="30194"/>
                      </a:lnTo>
                      <a:lnTo>
                        <a:pt x="19050" y="186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8" name="Freeform: Shape 2377">
                  <a:extLst>
                    <a:ext uri="{FF2B5EF4-FFF2-40B4-BE49-F238E27FC236}">
                      <a16:creationId xmlns:a16="http://schemas.microsoft.com/office/drawing/2014/main" id="{17BB5AA0-876D-B296-6114-6ED8E04E51F1}"/>
                    </a:ext>
                  </a:extLst>
                </p:cNvPr>
                <p:cNvSpPr/>
                <p:nvPr/>
              </p:nvSpPr>
              <p:spPr>
                <a:xfrm>
                  <a:off x="9095319" y="2280624"/>
                  <a:ext cx="30384" cy="31527"/>
                </a:xfrm>
                <a:custGeom>
                  <a:avLst/>
                  <a:gdLst>
                    <a:gd name="connsiteX0" fmla="*/ 18098 w 30384"/>
                    <a:gd name="connsiteY0" fmla="*/ 21812 h 31527"/>
                    <a:gd name="connsiteX1" fmla="*/ 29528 w 30384"/>
                    <a:gd name="connsiteY1" fmla="*/ 26384 h 31527"/>
                    <a:gd name="connsiteX2" fmla="*/ 22479 w 30384"/>
                    <a:gd name="connsiteY2" fmla="*/ 16288 h 31527"/>
                    <a:gd name="connsiteX3" fmla="*/ 30385 w 30384"/>
                    <a:gd name="connsiteY3" fmla="*/ 6953 h 31527"/>
                    <a:gd name="connsiteX4" fmla="*/ 18669 w 30384"/>
                    <a:gd name="connsiteY4" fmla="*/ 10477 h 31527"/>
                    <a:gd name="connsiteX5" fmla="*/ 12192 w 30384"/>
                    <a:gd name="connsiteY5" fmla="*/ 0 h 31527"/>
                    <a:gd name="connsiteX6" fmla="*/ 11906 w 30384"/>
                    <a:gd name="connsiteY6" fmla="*/ 12287 h 31527"/>
                    <a:gd name="connsiteX7" fmla="*/ 0 w 30384"/>
                    <a:gd name="connsiteY7" fmla="*/ 15240 h 31527"/>
                    <a:gd name="connsiteX8" fmla="*/ 11525 w 30384"/>
                    <a:gd name="connsiteY8" fmla="*/ 19336 h 31527"/>
                    <a:gd name="connsiteX9" fmla="*/ 10668 w 30384"/>
                    <a:gd name="connsiteY9" fmla="*/ 31528 h 31527"/>
                    <a:gd name="connsiteX10" fmla="*/ 18098 w 30384"/>
                    <a:gd name="connsiteY10" fmla="*/ 21812 h 31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384" h="31527">
                      <a:moveTo>
                        <a:pt x="18098" y="21812"/>
                      </a:moveTo>
                      <a:lnTo>
                        <a:pt x="29528" y="26384"/>
                      </a:lnTo>
                      <a:lnTo>
                        <a:pt x="22479" y="16288"/>
                      </a:lnTo>
                      <a:lnTo>
                        <a:pt x="30385" y="6953"/>
                      </a:lnTo>
                      <a:lnTo>
                        <a:pt x="18669" y="10477"/>
                      </a:lnTo>
                      <a:lnTo>
                        <a:pt x="12192" y="0"/>
                      </a:lnTo>
                      <a:lnTo>
                        <a:pt x="11906" y="12287"/>
                      </a:lnTo>
                      <a:lnTo>
                        <a:pt x="0" y="15240"/>
                      </a:lnTo>
                      <a:lnTo>
                        <a:pt x="11525" y="19336"/>
                      </a:lnTo>
                      <a:lnTo>
                        <a:pt x="10668" y="31528"/>
                      </a:lnTo>
                      <a:lnTo>
                        <a:pt x="18098" y="218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9" name="Freeform: Shape 2378">
                  <a:extLst>
                    <a:ext uri="{FF2B5EF4-FFF2-40B4-BE49-F238E27FC236}">
                      <a16:creationId xmlns:a16="http://schemas.microsoft.com/office/drawing/2014/main" id="{471172AE-76FF-D532-20D3-D186E9C666AA}"/>
                    </a:ext>
                  </a:extLst>
                </p:cNvPr>
                <p:cNvSpPr/>
                <p:nvPr/>
              </p:nvSpPr>
              <p:spPr>
                <a:xfrm>
                  <a:off x="7688953" y="2454170"/>
                  <a:ext cx="31908" cy="30765"/>
                </a:xfrm>
                <a:custGeom>
                  <a:avLst/>
                  <a:gdLst>
                    <a:gd name="connsiteX0" fmla="*/ 15430 w 31908"/>
                    <a:gd name="connsiteY0" fmla="*/ 22765 h 30765"/>
                    <a:gd name="connsiteX1" fmla="*/ 24955 w 31908"/>
                    <a:gd name="connsiteY1" fmla="*/ 30766 h 30765"/>
                    <a:gd name="connsiteX2" fmla="*/ 21336 w 31908"/>
                    <a:gd name="connsiteY2" fmla="*/ 18859 h 30765"/>
                    <a:gd name="connsiteX3" fmla="*/ 31909 w 31908"/>
                    <a:gd name="connsiteY3" fmla="*/ 12287 h 30765"/>
                    <a:gd name="connsiteX4" fmla="*/ 19431 w 31908"/>
                    <a:gd name="connsiteY4" fmla="*/ 12001 h 30765"/>
                    <a:gd name="connsiteX5" fmla="*/ 16478 w 31908"/>
                    <a:gd name="connsiteY5" fmla="*/ 0 h 30765"/>
                    <a:gd name="connsiteX6" fmla="*/ 12382 w 31908"/>
                    <a:gd name="connsiteY6" fmla="*/ 11716 h 30765"/>
                    <a:gd name="connsiteX7" fmla="*/ 0 w 31908"/>
                    <a:gd name="connsiteY7" fmla="*/ 10858 h 30765"/>
                    <a:gd name="connsiteX8" fmla="*/ 9906 w 31908"/>
                    <a:gd name="connsiteY8" fmla="*/ 18288 h 30765"/>
                    <a:gd name="connsiteX9" fmla="*/ 5239 w 31908"/>
                    <a:gd name="connsiteY9" fmla="*/ 29813 h 30765"/>
                    <a:gd name="connsiteX10" fmla="*/ 15430 w 31908"/>
                    <a:gd name="connsiteY10" fmla="*/ 22765 h 30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908" h="30765">
                      <a:moveTo>
                        <a:pt x="15430" y="22765"/>
                      </a:moveTo>
                      <a:lnTo>
                        <a:pt x="24955" y="30766"/>
                      </a:lnTo>
                      <a:lnTo>
                        <a:pt x="21336" y="18859"/>
                      </a:lnTo>
                      <a:lnTo>
                        <a:pt x="31909" y="12287"/>
                      </a:lnTo>
                      <a:lnTo>
                        <a:pt x="19431" y="12001"/>
                      </a:lnTo>
                      <a:lnTo>
                        <a:pt x="16478" y="0"/>
                      </a:lnTo>
                      <a:lnTo>
                        <a:pt x="12382" y="11716"/>
                      </a:lnTo>
                      <a:lnTo>
                        <a:pt x="0" y="10858"/>
                      </a:lnTo>
                      <a:lnTo>
                        <a:pt x="9906" y="18288"/>
                      </a:lnTo>
                      <a:lnTo>
                        <a:pt x="5239" y="29813"/>
                      </a:lnTo>
                      <a:lnTo>
                        <a:pt x="15430" y="227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0" name="Freeform: Shape 2379">
                  <a:extLst>
                    <a:ext uri="{FF2B5EF4-FFF2-40B4-BE49-F238E27FC236}">
                      <a16:creationId xmlns:a16="http://schemas.microsoft.com/office/drawing/2014/main" id="{D73C09BF-01BF-ED57-FC84-F0B14442D6D2}"/>
                    </a:ext>
                  </a:extLst>
                </p:cNvPr>
                <p:cNvSpPr/>
                <p:nvPr/>
              </p:nvSpPr>
              <p:spPr>
                <a:xfrm>
                  <a:off x="8227020" y="2338441"/>
                  <a:ext cx="30956" cy="32194"/>
                </a:xfrm>
                <a:custGeom>
                  <a:avLst/>
                  <a:gdLst>
                    <a:gd name="connsiteX0" fmla="*/ 11906 w 30956"/>
                    <a:gd name="connsiteY0" fmla="*/ 21527 h 32194"/>
                    <a:gd name="connsiteX1" fmla="*/ 18574 w 30956"/>
                    <a:gd name="connsiteY1" fmla="*/ 32195 h 32194"/>
                    <a:gd name="connsiteX2" fmla="*/ 18860 w 30956"/>
                    <a:gd name="connsiteY2" fmla="*/ 19622 h 32194"/>
                    <a:gd name="connsiteX3" fmla="*/ 30956 w 30956"/>
                    <a:gd name="connsiteY3" fmla="*/ 16669 h 32194"/>
                    <a:gd name="connsiteX4" fmla="*/ 19145 w 30956"/>
                    <a:gd name="connsiteY4" fmla="*/ 12478 h 32194"/>
                    <a:gd name="connsiteX5" fmla="*/ 20098 w 30956"/>
                    <a:gd name="connsiteY5" fmla="*/ 0 h 32194"/>
                    <a:gd name="connsiteX6" fmla="*/ 12478 w 30956"/>
                    <a:gd name="connsiteY6" fmla="*/ 10001 h 32194"/>
                    <a:gd name="connsiteX7" fmla="*/ 857 w 30956"/>
                    <a:gd name="connsiteY7" fmla="*/ 5239 h 32194"/>
                    <a:gd name="connsiteX8" fmla="*/ 8001 w 30956"/>
                    <a:gd name="connsiteY8" fmla="*/ 15526 h 32194"/>
                    <a:gd name="connsiteX9" fmla="*/ 0 w 30956"/>
                    <a:gd name="connsiteY9" fmla="*/ 25146 h 32194"/>
                    <a:gd name="connsiteX10" fmla="*/ 11906 w 30956"/>
                    <a:gd name="connsiteY10" fmla="*/ 21527 h 32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956" h="32194">
                      <a:moveTo>
                        <a:pt x="11906" y="21527"/>
                      </a:moveTo>
                      <a:lnTo>
                        <a:pt x="18574" y="32195"/>
                      </a:lnTo>
                      <a:lnTo>
                        <a:pt x="18860" y="19622"/>
                      </a:lnTo>
                      <a:lnTo>
                        <a:pt x="30956" y="16669"/>
                      </a:lnTo>
                      <a:lnTo>
                        <a:pt x="19145" y="12478"/>
                      </a:lnTo>
                      <a:lnTo>
                        <a:pt x="20098" y="0"/>
                      </a:lnTo>
                      <a:lnTo>
                        <a:pt x="12478" y="10001"/>
                      </a:lnTo>
                      <a:lnTo>
                        <a:pt x="857" y="5239"/>
                      </a:lnTo>
                      <a:lnTo>
                        <a:pt x="8001" y="15526"/>
                      </a:lnTo>
                      <a:lnTo>
                        <a:pt x="0" y="25146"/>
                      </a:lnTo>
                      <a:lnTo>
                        <a:pt x="11906" y="215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1" name="Freeform: Shape 2380">
                  <a:extLst>
                    <a:ext uri="{FF2B5EF4-FFF2-40B4-BE49-F238E27FC236}">
                      <a16:creationId xmlns:a16="http://schemas.microsoft.com/office/drawing/2014/main" id="{CC000229-08C2-F015-B85F-406ABA7A4B88}"/>
                    </a:ext>
                  </a:extLst>
                </p:cNvPr>
                <p:cNvSpPr/>
                <p:nvPr/>
              </p:nvSpPr>
              <p:spPr>
                <a:xfrm>
                  <a:off x="7616467" y="2508748"/>
                  <a:ext cx="32480" cy="31337"/>
                </a:xfrm>
                <a:custGeom>
                  <a:avLst/>
                  <a:gdLst>
                    <a:gd name="connsiteX0" fmla="*/ 12668 w 32480"/>
                    <a:gd name="connsiteY0" fmla="*/ 19050 h 31337"/>
                    <a:gd name="connsiteX1" fmla="*/ 15716 w 32480"/>
                    <a:gd name="connsiteY1" fmla="*/ 31337 h 31337"/>
                    <a:gd name="connsiteX2" fmla="*/ 19812 w 32480"/>
                    <a:gd name="connsiteY2" fmla="*/ 19431 h 31337"/>
                    <a:gd name="connsiteX3" fmla="*/ 32480 w 32480"/>
                    <a:gd name="connsiteY3" fmla="*/ 20288 h 31337"/>
                    <a:gd name="connsiteX4" fmla="*/ 22384 w 32480"/>
                    <a:gd name="connsiteY4" fmla="*/ 12668 h 31337"/>
                    <a:gd name="connsiteX5" fmla="*/ 27146 w 32480"/>
                    <a:gd name="connsiteY5" fmla="*/ 953 h 31337"/>
                    <a:gd name="connsiteX6" fmla="*/ 16764 w 32480"/>
                    <a:gd name="connsiteY6" fmla="*/ 8192 h 31337"/>
                    <a:gd name="connsiteX7" fmla="*/ 7048 w 32480"/>
                    <a:gd name="connsiteY7" fmla="*/ 0 h 31337"/>
                    <a:gd name="connsiteX8" fmla="*/ 10763 w 32480"/>
                    <a:gd name="connsiteY8" fmla="*/ 12097 h 31337"/>
                    <a:gd name="connsiteX9" fmla="*/ 0 w 32480"/>
                    <a:gd name="connsiteY9" fmla="*/ 18860 h 31337"/>
                    <a:gd name="connsiteX10" fmla="*/ 12668 w 32480"/>
                    <a:gd name="connsiteY10" fmla="*/ 19050 h 31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480" h="31337">
                      <a:moveTo>
                        <a:pt x="12668" y="19050"/>
                      </a:moveTo>
                      <a:lnTo>
                        <a:pt x="15716" y="31337"/>
                      </a:lnTo>
                      <a:lnTo>
                        <a:pt x="19812" y="19431"/>
                      </a:lnTo>
                      <a:lnTo>
                        <a:pt x="32480" y="20288"/>
                      </a:lnTo>
                      <a:lnTo>
                        <a:pt x="22384" y="12668"/>
                      </a:lnTo>
                      <a:lnTo>
                        <a:pt x="27146" y="953"/>
                      </a:lnTo>
                      <a:lnTo>
                        <a:pt x="16764" y="8192"/>
                      </a:lnTo>
                      <a:lnTo>
                        <a:pt x="7048" y="0"/>
                      </a:lnTo>
                      <a:lnTo>
                        <a:pt x="10763" y="12097"/>
                      </a:lnTo>
                      <a:lnTo>
                        <a:pt x="0" y="18860"/>
                      </a:lnTo>
                      <a:lnTo>
                        <a:pt x="12668" y="19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2" name="Freeform: Shape 2381">
                  <a:extLst>
                    <a:ext uri="{FF2B5EF4-FFF2-40B4-BE49-F238E27FC236}">
                      <a16:creationId xmlns:a16="http://schemas.microsoft.com/office/drawing/2014/main" id="{A35FA511-D3AD-A11C-A628-50FA3BD4859A}"/>
                    </a:ext>
                  </a:extLst>
                </p:cNvPr>
                <p:cNvSpPr/>
                <p:nvPr/>
              </p:nvSpPr>
              <p:spPr>
                <a:xfrm>
                  <a:off x="7444827" y="2298055"/>
                  <a:ext cx="50768" cy="52673"/>
                </a:xfrm>
                <a:custGeom>
                  <a:avLst/>
                  <a:gdLst>
                    <a:gd name="connsiteX0" fmla="*/ 19336 w 50768"/>
                    <a:gd name="connsiteY0" fmla="*/ 32194 h 52673"/>
                    <a:gd name="connsiteX1" fmla="*/ 17907 w 50768"/>
                    <a:gd name="connsiteY1" fmla="*/ 52673 h 52673"/>
                    <a:gd name="connsiteX2" fmla="*/ 30290 w 50768"/>
                    <a:gd name="connsiteY2" fmla="*/ 36385 h 52673"/>
                    <a:gd name="connsiteX3" fmla="*/ 49244 w 50768"/>
                    <a:gd name="connsiteY3" fmla="*/ 44006 h 52673"/>
                    <a:gd name="connsiteX4" fmla="*/ 37529 w 50768"/>
                    <a:gd name="connsiteY4" fmla="*/ 27242 h 52673"/>
                    <a:gd name="connsiteX5" fmla="*/ 50768 w 50768"/>
                    <a:gd name="connsiteY5" fmla="*/ 11525 h 52673"/>
                    <a:gd name="connsiteX6" fmla="*/ 31147 w 50768"/>
                    <a:gd name="connsiteY6" fmla="*/ 17431 h 52673"/>
                    <a:gd name="connsiteX7" fmla="*/ 20288 w 50768"/>
                    <a:gd name="connsiteY7" fmla="*/ 0 h 52673"/>
                    <a:gd name="connsiteX8" fmla="*/ 19907 w 50768"/>
                    <a:gd name="connsiteY8" fmla="*/ 20574 h 52673"/>
                    <a:gd name="connsiteX9" fmla="*/ 0 w 50768"/>
                    <a:gd name="connsiteY9" fmla="*/ 25527 h 52673"/>
                    <a:gd name="connsiteX10" fmla="*/ 19336 w 50768"/>
                    <a:gd name="connsiteY10" fmla="*/ 32194 h 52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768" h="52673">
                      <a:moveTo>
                        <a:pt x="19336" y="32194"/>
                      </a:moveTo>
                      <a:lnTo>
                        <a:pt x="17907" y="52673"/>
                      </a:lnTo>
                      <a:lnTo>
                        <a:pt x="30290" y="36385"/>
                      </a:lnTo>
                      <a:lnTo>
                        <a:pt x="49244" y="44006"/>
                      </a:lnTo>
                      <a:lnTo>
                        <a:pt x="37529" y="27242"/>
                      </a:lnTo>
                      <a:lnTo>
                        <a:pt x="50768" y="11525"/>
                      </a:lnTo>
                      <a:lnTo>
                        <a:pt x="31147" y="17431"/>
                      </a:lnTo>
                      <a:lnTo>
                        <a:pt x="20288" y="0"/>
                      </a:lnTo>
                      <a:lnTo>
                        <a:pt x="19907" y="20574"/>
                      </a:lnTo>
                      <a:lnTo>
                        <a:pt x="0" y="25527"/>
                      </a:lnTo>
                      <a:lnTo>
                        <a:pt x="19336" y="321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3" name="Freeform: Shape 2382">
                  <a:extLst>
                    <a:ext uri="{FF2B5EF4-FFF2-40B4-BE49-F238E27FC236}">
                      <a16:creationId xmlns:a16="http://schemas.microsoft.com/office/drawing/2014/main" id="{ADC4F2F6-954A-D5EF-8500-82868D4BD15E}"/>
                    </a:ext>
                  </a:extLst>
                </p:cNvPr>
                <p:cNvSpPr/>
                <p:nvPr/>
              </p:nvSpPr>
              <p:spPr>
                <a:xfrm>
                  <a:off x="9006641" y="2482745"/>
                  <a:ext cx="33146" cy="32004"/>
                </a:xfrm>
                <a:custGeom>
                  <a:avLst/>
                  <a:gdLst>
                    <a:gd name="connsiteX0" fmla="*/ 10287 w 33146"/>
                    <a:gd name="connsiteY0" fmla="*/ 19050 h 32004"/>
                    <a:gd name="connsiteX1" fmla="*/ 5429 w 33146"/>
                    <a:gd name="connsiteY1" fmla="*/ 31051 h 32004"/>
                    <a:gd name="connsiteX2" fmla="*/ 16002 w 33146"/>
                    <a:gd name="connsiteY2" fmla="*/ 23622 h 32004"/>
                    <a:gd name="connsiteX3" fmla="*/ 25908 w 33146"/>
                    <a:gd name="connsiteY3" fmla="*/ 32004 h 32004"/>
                    <a:gd name="connsiteX4" fmla="*/ 22193 w 33146"/>
                    <a:gd name="connsiteY4" fmla="*/ 19621 h 32004"/>
                    <a:gd name="connsiteX5" fmla="*/ 33147 w 33146"/>
                    <a:gd name="connsiteY5" fmla="*/ 12763 h 32004"/>
                    <a:gd name="connsiteX6" fmla="*/ 20193 w 33146"/>
                    <a:gd name="connsiteY6" fmla="*/ 12478 h 32004"/>
                    <a:gd name="connsiteX7" fmla="*/ 17145 w 33146"/>
                    <a:gd name="connsiteY7" fmla="*/ 0 h 32004"/>
                    <a:gd name="connsiteX8" fmla="*/ 12859 w 33146"/>
                    <a:gd name="connsiteY8" fmla="*/ 12192 h 32004"/>
                    <a:gd name="connsiteX9" fmla="*/ 0 w 33146"/>
                    <a:gd name="connsiteY9" fmla="*/ 11240 h 32004"/>
                    <a:gd name="connsiteX10" fmla="*/ 10287 w 33146"/>
                    <a:gd name="connsiteY10" fmla="*/ 19050 h 32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146" h="32004">
                      <a:moveTo>
                        <a:pt x="10287" y="19050"/>
                      </a:moveTo>
                      <a:lnTo>
                        <a:pt x="5429" y="31051"/>
                      </a:lnTo>
                      <a:lnTo>
                        <a:pt x="16002" y="23622"/>
                      </a:lnTo>
                      <a:lnTo>
                        <a:pt x="25908" y="32004"/>
                      </a:lnTo>
                      <a:lnTo>
                        <a:pt x="22193" y="19621"/>
                      </a:lnTo>
                      <a:lnTo>
                        <a:pt x="33147" y="12763"/>
                      </a:lnTo>
                      <a:lnTo>
                        <a:pt x="20193" y="12478"/>
                      </a:lnTo>
                      <a:lnTo>
                        <a:pt x="17145" y="0"/>
                      </a:lnTo>
                      <a:lnTo>
                        <a:pt x="12859" y="12192"/>
                      </a:lnTo>
                      <a:lnTo>
                        <a:pt x="0" y="11240"/>
                      </a:lnTo>
                      <a:lnTo>
                        <a:pt x="10287" y="19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4" name="Freeform: Shape 2383">
                  <a:extLst>
                    <a:ext uri="{FF2B5EF4-FFF2-40B4-BE49-F238E27FC236}">
                      <a16:creationId xmlns:a16="http://schemas.microsoft.com/office/drawing/2014/main" id="{EB83B761-E087-128C-7A34-534CCABE2CF9}"/>
                    </a:ext>
                  </a:extLst>
                </p:cNvPr>
                <p:cNvSpPr/>
                <p:nvPr/>
              </p:nvSpPr>
              <p:spPr>
                <a:xfrm>
                  <a:off x="9064934" y="1528340"/>
                  <a:ext cx="32289" cy="33432"/>
                </a:xfrm>
                <a:custGeom>
                  <a:avLst/>
                  <a:gdLst>
                    <a:gd name="connsiteX0" fmla="*/ 8382 w 32289"/>
                    <a:gd name="connsiteY0" fmla="*/ 16193 h 33432"/>
                    <a:gd name="connsiteX1" fmla="*/ 0 w 32289"/>
                    <a:gd name="connsiteY1" fmla="*/ 26194 h 33432"/>
                    <a:gd name="connsiteX2" fmla="*/ 12478 w 32289"/>
                    <a:gd name="connsiteY2" fmla="*/ 22384 h 33432"/>
                    <a:gd name="connsiteX3" fmla="*/ 19431 w 32289"/>
                    <a:gd name="connsiteY3" fmla="*/ 33433 h 33432"/>
                    <a:gd name="connsiteX4" fmla="*/ 19622 w 32289"/>
                    <a:gd name="connsiteY4" fmla="*/ 20479 h 33432"/>
                    <a:gd name="connsiteX5" fmla="*/ 32290 w 32289"/>
                    <a:gd name="connsiteY5" fmla="*/ 17335 h 33432"/>
                    <a:gd name="connsiteX6" fmla="*/ 20003 w 32289"/>
                    <a:gd name="connsiteY6" fmla="*/ 12954 h 33432"/>
                    <a:gd name="connsiteX7" fmla="*/ 20955 w 32289"/>
                    <a:gd name="connsiteY7" fmla="*/ 0 h 33432"/>
                    <a:gd name="connsiteX8" fmla="*/ 13049 w 32289"/>
                    <a:gd name="connsiteY8" fmla="*/ 10382 h 33432"/>
                    <a:gd name="connsiteX9" fmla="*/ 953 w 32289"/>
                    <a:gd name="connsiteY9" fmla="*/ 5429 h 33432"/>
                    <a:gd name="connsiteX10" fmla="*/ 8382 w 32289"/>
                    <a:gd name="connsiteY10" fmla="*/ 16193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289" h="33432">
                      <a:moveTo>
                        <a:pt x="8382" y="16193"/>
                      </a:moveTo>
                      <a:lnTo>
                        <a:pt x="0" y="26194"/>
                      </a:lnTo>
                      <a:lnTo>
                        <a:pt x="12478" y="22384"/>
                      </a:lnTo>
                      <a:lnTo>
                        <a:pt x="19431" y="33433"/>
                      </a:lnTo>
                      <a:lnTo>
                        <a:pt x="19622" y="20479"/>
                      </a:lnTo>
                      <a:lnTo>
                        <a:pt x="32290" y="17335"/>
                      </a:lnTo>
                      <a:lnTo>
                        <a:pt x="20003" y="12954"/>
                      </a:lnTo>
                      <a:lnTo>
                        <a:pt x="20955" y="0"/>
                      </a:lnTo>
                      <a:lnTo>
                        <a:pt x="13049" y="10382"/>
                      </a:lnTo>
                      <a:lnTo>
                        <a:pt x="953" y="5429"/>
                      </a:lnTo>
                      <a:lnTo>
                        <a:pt x="8382" y="161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5" name="Freeform: Shape 2384">
                  <a:extLst>
                    <a:ext uri="{FF2B5EF4-FFF2-40B4-BE49-F238E27FC236}">
                      <a16:creationId xmlns:a16="http://schemas.microsoft.com/office/drawing/2014/main" id="{209C4CE7-0E54-285C-DF3A-9B928CE238D6}"/>
                    </a:ext>
                  </a:extLst>
                </p:cNvPr>
                <p:cNvSpPr/>
                <p:nvPr/>
              </p:nvSpPr>
              <p:spPr>
                <a:xfrm>
                  <a:off x="8882149" y="2019544"/>
                  <a:ext cx="33813" cy="32575"/>
                </a:xfrm>
                <a:custGeom>
                  <a:avLst/>
                  <a:gdLst>
                    <a:gd name="connsiteX0" fmla="*/ 11144 w 33813"/>
                    <a:gd name="connsiteY0" fmla="*/ 12573 h 32575"/>
                    <a:gd name="connsiteX1" fmla="*/ 0 w 33813"/>
                    <a:gd name="connsiteY1" fmla="*/ 19526 h 32575"/>
                    <a:gd name="connsiteX2" fmla="*/ 13144 w 33813"/>
                    <a:gd name="connsiteY2" fmla="*/ 19812 h 32575"/>
                    <a:gd name="connsiteX3" fmla="*/ 16288 w 33813"/>
                    <a:gd name="connsiteY3" fmla="*/ 32575 h 32575"/>
                    <a:gd name="connsiteX4" fmla="*/ 20669 w 33813"/>
                    <a:gd name="connsiteY4" fmla="*/ 20193 h 32575"/>
                    <a:gd name="connsiteX5" fmla="*/ 33814 w 33813"/>
                    <a:gd name="connsiteY5" fmla="*/ 21146 h 32575"/>
                    <a:gd name="connsiteX6" fmla="*/ 23336 w 33813"/>
                    <a:gd name="connsiteY6" fmla="*/ 13144 h 32575"/>
                    <a:gd name="connsiteX7" fmla="*/ 28289 w 33813"/>
                    <a:gd name="connsiteY7" fmla="*/ 952 h 32575"/>
                    <a:gd name="connsiteX8" fmla="*/ 17431 w 33813"/>
                    <a:gd name="connsiteY8" fmla="*/ 8477 h 32575"/>
                    <a:gd name="connsiteX9" fmla="*/ 7334 w 33813"/>
                    <a:gd name="connsiteY9" fmla="*/ 0 h 32575"/>
                    <a:gd name="connsiteX10" fmla="*/ 11144 w 33813"/>
                    <a:gd name="connsiteY10" fmla="*/ 12573 h 32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813" h="32575">
                      <a:moveTo>
                        <a:pt x="11144" y="12573"/>
                      </a:moveTo>
                      <a:lnTo>
                        <a:pt x="0" y="19526"/>
                      </a:lnTo>
                      <a:lnTo>
                        <a:pt x="13144" y="19812"/>
                      </a:lnTo>
                      <a:lnTo>
                        <a:pt x="16288" y="32575"/>
                      </a:lnTo>
                      <a:lnTo>
                        <a:pt x="20669" y="20193"/>
                      </a:lnTo>
                      <a:lnTo>
                        <a:pt x="33814" y="21146"/>
                      </a:lnTo>
                      <a:lnTo>
                        <a:pt x="23336" y="13144"/>
                      </a:lnTo>
                      <a:lnTo>
                        <a:pt x="28289" y="952"/>
                      </a:lnTo>
                      <a:lnTo>
                        <a:pt x="17431" y="8477"/>
                      </a:lnTo>
                      <a:lnTo>
                        <a:pt x="7334" y="0"/>
                      </a:lnTo>
                      <a:lnTo>
                        <a:pt x="11144" y="12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6" name="Freeform: Shape 2385">
                  <a:extLst>
                    <a:ext uri="{FF2B5EF4-FFF2-40B4-BE49-F238E27FC236}">
                      <a16:creationId xmlns:a16="http://schemas.microsoft.com/office/drawing/2014/main" id="{59A9A7EC-5572-0ABC-2C23-EF429D528D19}"/>
                    </a:ext>
                  </a:extLst>
                </p:cNvPr>
                <p:cNvSpPr/>
                <p:nvPr/>
              </p:nvSpPr>
              <p:spPr>
                <a:xfrm>
                  <a:off x="9025691" y="1619208"/>
                  <a:ext cx="32956" cy="34194"/>
                </a:xfrm>
                <a:custGeom>
                  <a:avLst/>
                  <a:gdLst>
                    <a:gd name="connsiteX0" fmla="*/ 12954 w 32956"/>
                    <a:gd name="connsiteY0" fmla="*/ 13335 h 34194"/>
                    <a:gd name="connsiteX1" fmla="*/ 0 w 32956"/>
                    <a:gd name="connsiteY1" fmla="*/ 16574 h 34194"/>
                    <a:gd name="connsiteX2" fmla="*/ 12573 w 32956"/>
                    <a:gd name="connsiteY2" fmla="*/ 20955 h 34194"/>
                    <a:gd name="connsiteX3" fmla="*/ 11621 w 32956"/>
                    <a:gd name="connsiteY3" fmla="*/ 34195 h 34194"/>
                    <a:gd name="connsiteX4" fmla="*/ 19621 w 32956"/>
                    <a:gd name="connsiteY4" fmla="*/ 23622 h 34194"/>
                    <a:gd name="connsiteX5" fmla="*/ 32004 w 32956"/>
                    <a:gd name="connsiteY5" fmla="*/ 28575 h 34194"/>
                    <a:gd name="connsiteX6" fmla="*/ 24384 w 32956"/>
                    <a:gd name="connsiteY6" fmla="*/ 17717 h 34194"/>
                    <a:gd name="connsiteX7" fmla="*/ 32957 w 32956"/>
                    <a:gd name="connsiteY7" fmla="*/ 7525 h 34194"/>
                    <a:gd name="connsiteX8" fmla="*/ 20193 w 32956"/>
                    <a:gd name="connsiteY8" fmla="*/ 11335 h 34194"/>
                    <a:gd name="connsiteX9" fmla="*/ 13240 w 32956"/>
                    <a:gd name="connsiteY9" fmla="*/ 0 h 34194"/>
                    <a:gd name="connsiteX10" fmla="*/ 12954 w 32956"/>
                    <a:gd name="connsiteY10" fmla="*/ 13335 h 34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956" h="34194">
                      <a:moveTo>
                        <a:pt x="12954" y="13335"/>
                      </a:moveTo>
                      <a:lnTo>
                        <a:pt x="0" y="16574"/>
                      </a:lnTo>
                      <a:lnTo>
                        <a:pt x="12573" y="20955"/>
                      </a:lnTo>
                      <a:lnTo>
                        <a:pt x="11621" y="34195"/>
                      </a:lnTo>
                      <a:lnTo>
                        <a:pt x="19621" y="23622"/>
                      </a:lnTo>
                      <a:lnTo>
                        <a:pt x="32004" y="28575"/>
                      </a:lnTo>
                      <a:lnTo>
                        <a:pt x="24384" y="17717"/>
                      </a:lnTo>
                      <a:lnTo>
                        <a:pt x="32957" y="7525"/>
                      </a:lnTo>
                      <a:lnTo>
                        <a:pt x="20193" y="11335"/>
                      </a:lnTo>
                      <a:lnTo>
                        <a:pt x="13240" y="0"/>
                      </a:lnTo>
                      <a:lnTo>
                        <a:pt x="1295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7" name="Freeform: Shape 2386">
                  <a:extLst>
                    <a:ext uri="{FF2B5EF4-FFF2-40B4-BE49-F238E27FC236}">
                      <a16:creationId xmlns:a16="http://schemas.microsoft.com/office/drawing/2014/main" id="{8BC328EE-88FB-218A-70F6-0FE6077E7201}"/>
                    </a:ext>
                  </a:extLst>
                </p:cNvPr>
                <p:cNvSpPr/>
                <p:nvPr/>
              </p:nvSpPr>
              <p:spPr>
                <a:xfrm>
                  <a:off x="8976732" y="1472714"/>
                  <a:ext cx="34480" cy="33337"/>
                </a:xfrm>
                <a:custGeom>
                  <a:avLst/>
                  <a:gdLst>
                    <a:gd name="connsiteX0" fmla="*/ 13430 w 34480"/>
                    <a:gd name="connsiteY0" fmla="*/ 12668 h 33337"/>
                    <a:gd name="connsiteX1" fmla="*/ 0 w 34480"/>
                    <a:gd name="connsiteY1" fmla="*/ 11716 h 33337"/>
                    <a:gd name="connsiteX2" fmla="*/ 10668 w 34480"/>
                    <a:gd name="connsiteY2" fmla="*/ 19907 h 33337"/>
                    <a:gd name="connsiteX3" fmla="*/ 5620 w 34480"/>
                    <a:gd name="connsiteY3" fmla="*/ 32290 h 33337"/>
                    <a:gd name="connsiteX4" fmla="*/ 16669 w 34480"/>
                    <a:gd name="connsiteY4" fmla="*/ 24670 h 33337"/>
                    <a:gd name="connsiteX5" fmla="*/ 26956 w 34480"/>
                    <a:gd name="connsiteY5" fmla="*/ 33337 h 33337"/>
                    <a:gd name="connsiteX6" fmla="*/ 23050 w 34480"/>
                    <a:gd name="connsiteY6" fmla="*/ 20479 h 33337"/>
                    <a:gd name="connsiteX7" fmla="*/ 34480 w 34480"/>
                    <a:gd name="connsiteY7" fmla="*/ 13335 h 33337"/>
                    <a:gd name="connsiteX8" fmla="*/ 21050 w 34480"/>
                    <a:gd name="connsiteY8" fmla="*/ 13049 h 33337"/>
                    <a:gd name="connsiteX9" fmla="*/ 17812 w 34480"/>
                    <a:gd name="connsiteY9" fmla="*/ 0 h 33337"/>
                    <a:gd name="connsiteX10" fmla="*/ 13430 w 34480"/>
                    <a:gd name="connsiteY10" fmla="*/ 12668 h 3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480" h="33337">
                      <a:moveTo>
                        <a:pt x="13430" y="12668"/>
                      </a:moveTo>
                      <a:lnTo>
                        <a:pt x="0" y="11716"/>
                      </a:lnTo>
                      <a:lnTo>
                        <a:pt x="10668" y="19907"/>
                      </a:lnTo>
                      <a:lnTo>
                        <a:pt x="5620" y="32290"/>
                      </a:lnTo>
                      <a:lnTo>
                        <a:pt x="16669" y="24670"/>
                      </a:lnTo>
                      <a:lnTo>
                        <a:pt x="26956" y="33337"/>
                      </a:lnTo>
                      <a:lnTo>
                        <a:pt x="23050" y="20479"/>
                      </a:lnTo>
                      <a:lnTo>
                        <a:pt x="34480" y="13335"/>
                      </a:lnTo>
                      <a:lnTo>
                        <a:pt x="21050" y="13049"/>
                      </a:lnTo>
                      <a:lnTo>
                        <a:pt x="17812" y="0"/>
                      </a:lnTo>
                      <a:lnTo>
                        <a:pt x="13430" y="12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8" name="Freeform: Shape 2387">
                  <a:extLst>
                    <a:ext uri="{FF2B5EF4-FFF2-40B4-BE49-F238E27FC236}">
                      <a16:creationId xmlns:a16="http://schemas.microsoft.com/office/drawing/2014/main" id="{CF1E52FC-7EFF-6EB3-C852-0D396DC35023}"/>
                    </a:ext>
                  </a:extLst>
                </p:cNvPr>
                <p:cNvSpPr/>
                <p:nvPr/>
              </p:nvSpPr>
              <p:spPr>
                <a:xfrm>
                  <a:off x="8806807" y="2490651"/>
                  <a:ext cx="33623" cy="34861"/>
                </a:xfrm>
                <a:custGeom>
                  <a:avLst/>
                  <a:gdLst>
                    <a:gd name="connsiteX0" fmla="*/ 13621 w 33623"/>
                    <a:gd name="connsiteY0" fmla="*/ 10763 h 34861"/>
                    <a:gd name="connsiteX1" fmla="*/ 1048 w 33623"/>
                    <a:gd name="connsiteY1" fmla="*/ 5715 h 34861"/>
                    <a:gd name="connsiteX2" fmla="*/ 8763 w 33623"/>
                    <a:gd name="connsiteY2" fmla="*/ 16859 h 34861"/>
                    <a:gd name="connsiteX3" fmla="*/ 0 w 33623"/>
                    <a:gd name="connsiteY3" fmla="*/ 27242 h 34861"/>
                    <a:gd name="connsiteX4" fmla="*/ 13049 w 33623"/>
                    <a:gd name="connsiteY4" fmla="*/ 23241 h 34861"/>
                    <a:gd name="connsiteX5" fmla="*/ 20193 w 33623"/>
                    <a:gd name="connsiteY5" fmla="*/ 34862 h 34861"/>
                    <a:gd name="connsiteX6" fmla="*/ 20479 w 33623"/>
                    <a:gd name="connsiteY6" fmla="*/ 21241 h 34861"/>
                    <a:gd name="connsiteX7" fmla="*/ 33623 w 33623"/>
                    <a:gd name="connsiteY7" fmla="*/ 18002 h 34861"/>
                    <a:gd name="connsiteX8" fmla="*/ 20860 w 33623"/>
                    <a:gd name="connsiteY8" fmla="*/ 13525 h 34861"/>
                    <a:gd name="connsiteX9" fmla="*/ 21812 w 33623"/>
                    <a:gd name="connsiteY9" fmla="*/ 0 h 34861"/>
                    <a:gd name="connsiteX10" fmla="*/ 13621 w 33623"/>
                    <a:gd name="connsiteY10" fmla="*/ 10763 h 34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623" h="34861">
                      <a:moveTo>
                        <a:pt x="13621" y="10763"/>
                      </a:moveTo>
                      <a:lnTo>
                        <a:pt x="1048" y="5715"/>
                      </a:lnTo>
                      <a:lnTo>
                        <a:pt x="8763" y="16859"/>
                      </a:lnTo>
                      <a:lnTo>
                        <a:pt x="0" y="27242"/>
                      </a:lnTo>
                      <a:lnTo>
                        <a:pt x="13049" y="23241"/>
                      </a:lnTo>
                      <a:lnTo>
                        <a:pt x="20193" y="34862"/>
                      </a:lnTo>
                      <a:lnTo>
                        <a:pt x="20479" y="21241"/>
                      </a:lnTo>
                      <a:lnTo>
                        <a:pt x="33623" y="18002"/>
                      </a:lnTo>
                      <a:lnTo>
                        <a:pt x="20860" y="13525"/>
                      </a:lnTo>
                      <a:lnTo>
                        <a:pt x="21812" y="0"/>
                      </a:lnTo>
                      <a:lnTo>
                        <a:pt x="13621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9" name="Freeform: Shape 2388">
                  <a:extLst>
                    <a:ext uri="{FF2B5EF4-FFF2-40B4-BE49-F238E27FC236}">
                      <a16:creationId xmlns:a16="http://schemas.microsoft.com/office/drawing/2014/main" id="{BC31F342-66D1-35A3-A23C-189699836435}"/>
                    </a:ext>
                  </a:extLst>
                </p:cNvPr>
                <p:cNvSpPr/>
                <p:nvPr/>
              </p:nvSpPr>
              <p:spPr>
                <a:xfrm>
                  <a:off x="8932917" y="1541008"/>
                  <a:ext cx="35147" cy="34004"/>
                </a:xfrm>
                <a:custGeom>
                  <a:avLst/>
                  <a:gdLst>
                    <a:gd name="connsiteX0" fmla="*/ 18098 w 35147"/>
                    <a:gd name="connsiteY0" fmla="*/ 8858 h 34004"/>
                    <a:gd name="connsiteX1" fmla="*/ 7620 w 35147"/>
                    <a:gd name="connsiteY1" fmla="*/ 0 h 34004"/>
                    <a:gd name="connsiteX2" fmla="*/ 11621 w 35147"/>
                    <a:gd name="connsiteY2" fmla="*/ 13145 h 34004"/>
                    <a:gd name="connsiteX3" fmla="*/ 0 w 35147"/>
                    <a:gd name="connsiteY3" fmla="*/ 20383 h 34004"/>
                    <a:gd name="connsiteX4" fmla="*/ 13716 w 35147"/>
                    <a:gd name="connsiteY4" fmla="*/ 20669 h 34004"/>
                    <a:gd name="connsiteX5" fmla="*/ 16955 w 35147"/>
                    <a:gd name="connsiteY5" fmla="*/ 34004 h 34004"/>
                    <a:gd name="connsiteX6" fmla="*/ 21527 w 35147"/>
                    <a:gd name="connsiteY6" fmla="*/ 21050 h 34004"/>
                    <a:gd name="connsiteX7" fmla="*/ 35147 w 35147"/>
                    <a:gd name="connsiteY7" fmla="*/ 22003 h 34004"/>
                    <a:gd name="connsiteX8" fmla="*/ 24289 w 35147"/>
                    <a:gd name="connsiteY8" fmla="*/ 13716 h 34004"/>
                    <a:gd name="connsiteX9" fmla="*/ 29432 w 35147"/>
                    <a:gd name="connsiteY9" fmla="*/ 952 h 34004"/>
                    <a:gd name="connsiteX10" fmla="*/ 18098 w 35147"/>
                    <a:gd name="connsiteY10" fmla="*/ 8858 h 3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147" h="34004">
                      <a:moveTo>
                        <a:pt x="18098" y="8858"/>
                      </a:moveTo>
                      <a:lnTo>
                        <a:pt x="7620" y="0"/>
                      </a:lnTo>
                      <a:lnTo>
                        <a:pt x="11621" y="13145"/>
                      </a:lnTo>
                      <a:lnTo>
                        <a:pt x="0" y="20383"/>
                      </a:lnTo>
                      <a:lnTo>
                        <a:pt x="13716" y="20669"/>
                      </a:lnTo>
                      <a:lnTo>
                        <a:pt x="16955" y="34004"/>
                      </a:lnTo>
                      <a:lnTo>
                        <a:pt x="21527" y="21050"/>
                      </a:lnTo>
                      <a:lnTo>
                        <a:pt x="35147" y="22003"/>
                      </a:lnTo>
                      <a:lnTo>
                        <a:pt x="24289" y="13716"/>
                      </a:lnTo>
                      <a:lnTo>
                        <a:pt x="29432" y="952"/>
                      </a:lnTo>
                      <a:lnTo>
                        <a:pt x="18098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0" name="Freeform: Shape 2389">
                  <a:extLst>
                    <a:ext uri="{FF2B5EF4-FFF2-40B4-BE49-F238E27FC236}">
                      <a16:creationId xmlns:a16="http://schemas.microsoft.com/office/drawing/2014/main" id="{C6A82A52-02A2-38C4-DE69-EBFB689BCC61}"/>
                    </a:ext>
                  </a:extLst>
                </p:cNvPr>
                <p:cNvSpPr/>
                <p:nvPr/>
              </p:nvSpPr>
              <p:spPr>
                <a:xfrm>
                  <a:off x="8834905" y="2305008"/>
                  <a:ext cx="34290" cy="35623"/>
                </a:xfrm>
                <a:custGeom>
                  <a:avLst/>
                  <a:gdLst>
                    <a:gd name="connsiteX0" fmla="*/ 21050 w 34290"/>
                    <a:gd name="connsiteY0" fmla="*/ 11716 h 35623"/>
                    <a:gd name="connsiteX1" fmla="*/ 13716 w 34290"/>
                    <a:gd name="connsiteY1" fmla="*/ 0 h 35623"/>
                    <a:gd name="connsiteX2" fmla="*/ 13430 w 34290"/>
                    <a:gd name="connsiteY2" fmla="*/ 13906 h 35623"/>
                    <a:gd name="connsiteX3" fmla="*/ 0 w 34290"/>
                    <a:gd name="connsiteY3" fmla="*/ 17145 h 35623"/>
                    <a:gd name="connsiteX4" fmla="*/ 13049 w 34290"/>
                    <a:gd name="connsiteY4" fmla="*/ 21717 h 35623"/>
                    <a:gd name="connsiteX5" fmla="*/ 12001 w 34290"/>
                    <a:gd name="connsiteY5" fmla="*/ 35623 h 35623"/>
                    <a:gd name="connsiteX6" fmla="*/ 20383 w 34290"/>
                    <a:gd name="connsiteY6" fmla="*/ 24574 h 35623"/>
                    <a:gd name="connsiteX7" fmla="*/ 33242 w 34290"/>
                    <a:gd name="connsiteY7" fmla="*/ 29718 h 35623"/>
                    <a:gd name="connsiteX8" fmla="*/ 25337 w 34290"/>
                    <a:gd name="connsiteY8" fmla="*/ 18383 h 35623"/>
                    <a:gd name="connsiteX9" fmla="*/ 34290 w 34290"/>
                    <a:gd name="connsiteY9" fmla="*/ 7810 h 35623"/>
                    <a:gd name="connsiteX10" fmla="*/ 21050 w 34290"/>
                    <a:gd name="connsiteY10" fmla="*/ 11716 h 35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0" h="35623">
                      <a:moveTo>
                        <a:pt x="21050" y="11716"/>
                      </a:moveTo>
                      <a:lnTo>
                        <a:pt x="13716" y="0"/>
                      </a:lnTo>
                      <a:lnTo>
                        <a:pt x="13430" y="13906"/>
                      </a:lnTo>
                      <a:lnTo>
                        <a:pt x="0" y="17145"/>
                      </a:lnTo>
                      <a:lnTo>
                        <a:pt x="13049" y="21717"/>
                      </a:lnTo>
                      <a:lnTo>
                        <a:pt x="12001" y="35623"/>
                      </a:lnTo>
                      <a:lnTo>
                        <a:pt x="20383" y="24574"/>
                      </a:lnTo>
                      <a:lnTo>
                        <a:pt x="33242" y="29718"/>
                      </a:lnTo>
                      <a:lnTo>
                        <a:pt x="25337" y="18383"/>
                      </a:lnTo>
                      <a:lnTo>
                        <a:pt x="34290" y="7810"/>
                      </a:lnTo>
                      <a:lnTo>
                        <a:pt x="21050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1" name="Freeform: Shape 2390">
                  <a:extLst>
                    <a:ext uri="{FF2B5EF4-FFF2-40B4-BE49-F238E27FC236}">
                      <a16:creationId xmlns:a16="http://schemas.microsoft.com/office/drawing/2014/main" id="{2B4DD6AA-D373-F841-B15D-08F1B9A4EF21}"/>
                    </a:ext>
                  </a:extLst>
                </p:cNvPr>
                <p:cNvSpPr/>
                <p:nvPr/>
              </p:nvSpPr>
              <p:spPr>
                <a:xfrm>
                  <a:off x="7901741" y="1947821"/>
                  <a:ext cx="35909" cy="34670"/>
                </a:xfrm>
                <a:custGeom>
                  <a:avLst/>
                  <a:gdLst>
                    <a:gd name="connsiteX0" fmla="*/ 21908 w 35909"/>
                    <a:gd name="connsiteY0" fmla="*/ 13621 h 34670"/>
                    <a:gd name="connsiteX1" fmla="*/ 18574 w 35909"/>
                    <a:gd name="connsiteY1" fmla="*/ 0 h 34670"/>
                    <a:gd name="connsiteX2" fmla="*/ 13906 w 35909"/>
                    <a:gd name="connsiteY2" fmla="*/ 13240 h 34670"/>
                    <a:gd name="connsiteX3" fmla="*/ 0 w 35909"/>
                    <a:gd name="connsiteY3" fmla="*/ 12287 h 34670"/>
                    <a:gd name="connsiteX4" fmla="*/ 11144 w 35909"/>
                    <a:gd name="connsiteY4" fmla="*/ 20669 h 34670"/>
                    <a:gd name="connsiteX5" fmla="*/ 5810 w 35909"/>
                    <a:gd name="connsiteY5" fmla="*/ 33623 h 34670"/>
                    <a:gd name="connsiteX6" fmla="*/ 17335 w 35909"/>
                    <a:gd name="connsiteY6" fmla="*/ 25717 h 34670"/>
                    <a:gd name="connsiteX7" fmla="*/ 28004 w 35909"/>
                    <a:gd name="connsiteY7" fmla="*/ 34671 h 34670"/>
                    <a:gd name="connsiteX8" fmla="*/ 24003 w 35909"/>
                    <a:gd name="connsiteY8" fmla="*/ 21336 h 34670"/>
                    <a:gd name="connsiteX9" fmla="*/ 35909 w 35909"/>
                    <a:gd name="connsiteY9" fmla="*/ 13906 h 34670"/>
                    <a:gd name="connsiteX10" fmla="*/ 21908 w 35909"/>
                    <a:gd name="connsiteY10" fmla="*/ 13621 h 34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909" h="34670">
                      <a:moveTo>
                        <a:pt x="21908" y="13621"/>
                      </a:moveTo>
                      <a:lnTo>
                        <a:pt x="18574" y="0"/>
                      </a:lnTo>
                      <a:lnTo>
                        <a:pt x="13906" y="13240"/>
                      </a:lnTo>
                      <a:lnTo>
                        <a:pt x="0" y="12287"/>
                      </a:lnTo>
                      <a:lnTo>
                        <a:pt x="11144" y="20669"/>
                      </a:lnTo>
                      <a:lnTo>
                        <a:pt x="5810" y="33623"/>
                      </a:lnTo>
                      <a:lnTo>
                        <a:pt x="17335" y="25717"/>
                      </a:lnTo>
                      <a:lnTo>
                        <a:pt x="28004" y="34671"/>
                      </a:lnTo>
                      <a:lnTo>
                        <a:pt x="24003" y="21336"/>
                      </a:lnTo>
                      <a:lnTo>
                        <a:pt x="35909" y="13906"/>
                      </a:lnTo>
                      <a:lnTo>
                        <a:pt x="21908" y="13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2" name="Freeform: Shape 2391">
                  <a:extLst>
                    <a:ext uri="{FF2B5EF4-FFF2-40B4-BE49-F238E27FC236}">
                      <a16:creationId xmlns:a16="http://schemas.microsoft.com/office/drawing/2014/main" id="{B3EB534C-862A-C5B1-026F-95998FAC018E}"/>
                    </a:ext>
                  </a:extLst>
                </p:cNvPr>
                <p:cNvSpPr/>
                <p:nvPr/>
              </p:nvSpPr>
              <p:spPr>
                <a:xfrm>
                  <a:off x="7785631" y="2942040"/>
                  <a:ext cx="35052" cy="36290"/>
                </a:xfrm>
                <a:custGeom>
                  <a:avLst/>
                  <a:gdLst>
                    <a:gd name="connsiteX0" fmla="*/ 21717 w 35052"/>
                    <a:gd name="connsiteY0" fmla="*/ 14097 h 36290"/>
                    <a:gd name="connsiteX1" fmla="*/ 22670 w 35052"/>
                    <a:gd name="connsiteY1" fmla="*/ 0 h 36290"/>
                    <a:gd name="connsiteX2" fmla="*/ 14097 w 35052"/>
                    <a:gd name="connsiteY2" fmla="*/ 11239 h 36290"/>
                    <a:gd name="connsiteX3" fmla="*/ 1048 w 35052"/>
                    <a:gd name="connsiteY3" fmla="*/ 5905 h 36290"/>
                    <a:gd name="connsiteX4" fmla="*/ 9144 w 35052"/>
                    <a:gd name="connsiteY4" fmla="*/ 17526 h 36290"/>
                    <a:gd name="connsiteX5" fmla="*/ 0 w 35052"/>
                    <a:gd name="connsiteY5" fmla="*/ 28289 h 36290"/>
                    <a:gd name="connsiteX6" fmla="*/ 13526 w 35052"/>
                    <a:gd name="connsiteY6" fmla="*/ 24289 h 36290"/>
                    <a:gd name="connsiteX7" fmla="*/ 20955 w 35052"/>
                    <a:gd name="connsiteY7" fmla="*/ 36290 h 36290"/>
                    <a:gd name="connsiteX8" fmla="*/ 21336 w 35052"/>
                    <a:gd name="connsiteY8" fmla="*/ 22098 h 36290"/>
                    <a:gd name="connsiteX9" fmla="*/ 35052 w 35052"/>
                    <a:gd name="connsiteY9" fmla="*/ 18764 h 36290"/>
                    <a:gd name="connsiteX10" fmla="*/ 21717 w 35052"/>
                    <a:gd name="connsiteY10" fmla="*/ 14097 h 36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052" h="36290">
                      <a:moveTo>
                        <a:pt x="21717" y="14097"/>
                      </a:moveTo>
                      <a:lnTo>
                        <a:pt x="22670" y="0"/>
                      </a:lnTo>
                      <a:lnTo>
                        <a:pt x="14097" y="11239"/>
                      </a:lnTo>
                      <a:lnTo>
                        <a:pt x="1048" y="5905"/>
                      </a:lnTo>
                      <a:lnTo>
                        <a:pt x="9144" y="17526"/>
                      </a:lnTo>
                      <a:lnTo>
                        <a:pt x="0" y="28289"/>
                      </a:lnTo>
                      <a:lnTo>
                        <a:pt x="13526" y="24289"/>
                      </a:lnTo>
                      <a:lnTo>
                        <a:pt x="20955" y="36290"/>
                      </a:lnTo>
                      <a:lnTo>
                        <a:pt x="21336" y="22098"/>
                      </a:lnTo>
                      <a:lnTo>
                        <a:pt x="35052" y="18764"/>
                      </a:lnTo>
                      <a:lnTo>
                        <a:pt x="21717" y="14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3" name="Freeform: Shape 2392">
                  <a:extLst>
                    <a:ext uri="{FF2B5EF4-FFF2-40B4-BE49-F238E27FC236}">
                      <a16:creationId xmlns:a16="http://schemas.microsoft.com/office/drawing/2014/main" id="{08285303-DCA4-FDF7-1B4C-937A419177F2}"/>
                    </a:ext>
                  </a:extLst>
                </p:cNvPr>
                <p:cNvSpPr/>
                <p:nvPr/>
              </p:nvSpPr>
              <p:spPr>
                <a:xfrm>
                  <a:off x="7700382" y="3057102"/>
                  <a:ext cx="36576" cy="35337"/>
                </a:xfrm>
                <a:custGeom>
                  <a:avLst/>
                  <a:gdLst>
                    <a:gd name="connsiteX0" fmla="*/ 25241 w 36576"/>
                    <a:gd name="connsiteY0" fmla="*/ 14192 h 35337"/>
                    <a:gd name="connsiteX1" fmla="*/ 30575 w 36576"/>
                    <a:gd name="connsiteY1" fmla="*/ 952 h 35337"/>
                    <a:gd name="connsiteX2" fmla="*/ 18860 w 36576"/>
                    <a:gd name="connsiteY2" fmla="*/ 9144 h 35337"/>
                    <a:gd name="connsiteX3" fmla="*/ 8001 w 36576"/>
                    <a:gd name="connsiteY3" fmla="*/ 0 h 35337"/>
                    <a:gd name="connsiteX4" fmla="*/ 12097 w 36576"/>
                    <a:gd name="connsiteY4" fmla="*/ 13621 h 35337"/>
                    <a:gd name="connsiteX5" fmla="*/ 0 w 36576"/>
                    <a:gd name="connsiteY5" fmla="*/ 21146 h 35337"/>
                    <a:gd name="connsiteX6" fmla="*/ 14192 w 36576"/>
                    <a:gd name="connsiteY6" fmla="*/ 21431 h 35337"/>
                    <a:gd name="connsiteX7" fmla="*/ 17621 w 36576"/>
                    <a:gd name="connsiteY7" fmla="*/ 35338 h 35337"/>
                    <a:gd name="connsiteX8" fmla="*/ 22384 w 36576"/>
                    <a:gd name="connsiteY8" fmla="*/ 21812 h 35337"/>
                    <a:gd name="connsiteX9" fmla="*/ 36576 w 36576"/>
                    <a:gd name="connsiteY9" fmla="*/ 22860 h 35337"/>
                    <a:gd name="connsiteX10" fmla="*/ 25241 w 36576"/>
                    <a:gd name="connsiteY10" fmla="*/ 14192 h 35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576" h="35337">
                      <a:moveTo>
                        <a:pt x="25241" y="14192"/>
                      </a:moveTo>
                      <a:lnTo>
                        <a:pt x="30575" y="952"/>
                      </a:lnTo>
                      <a:lnTo>
                        <a:pt x="18860" y="9144"/>
                      </a:lnTo>
                      <a:lnTo>
                        <a:pt x="8001" y="0"/>
                      </a:lnTo>
                      <a:lnTo>
                        <a:pt x="12097" y="13621"/>
                      </a:lnTo>
                      <a:lnTo>
                        <a:pt x="0" y="21146"/>
                      </a:lnTo>
                      <a:lnTo>
                        <a:pt x="14192" y="21431"/>
                      </a:lnTo>
                      <a:lnTo>
                        <a:pt x="17621" y="35338"/>
                      </a:lnTo>
                      <a:lnTo>
                        <a:pt x="22384" y="21812"/>
                      </a:lnTo>
                      <a:lnTo>
                        <a:pt x="36576" y="22860"/>
                      </a:lnTo>
                      <a:lnTo>
                        <a:pt x="25241" y="14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4" name="Freeform: Shape 2393">
                  <a:extLst>
                    <a:ext uri="{FF2B5EF4-FFF2-40B4-BE49-F238E27FC236}">
                      <a16:creationId xmlns:a16="http://schemas.microsoft.com/office/drawing/2014/main" id="{7A55CB6B-302E-1E8F-7EAC-38CAECEA3FBB}"/>
                    </a:ext>
                  </a:extLst>
                </p:cNvPr>
                <p:cNvSpPr/>
                <p:nvPr/>
              </p:nvSpPr>
              <p:spPr>
                <a:xfrm>
                  <a:off x="8822618" y="1674453"/>
                  <a:ext cx="35718" cy="37052"/>
                </a:xfrm>
                <a:custGeom>
                  <a:avLst/>
                  <a:gdLst>
                    <a:gd name="connsiteX0" fmla="*/ 26384 w 35718"/>
                    <a:gd name="connsiteY0" fmla="*/ 19145 h 37052"/>
                    <a:gd name="connsiteX1" fmla="*/ 35719 w 35718"/>
                    <a:gd name="connsiteY1" fmla="*/ 8096 h 37052"/>
                    <a:gd name="connsiteX2" fmla="*/ 21907 w 35718"/>
                    <a:gd name="connsiteY2" fmla="*/ 12287 h 37052"/>
                    <a:gd name="connsiteX3" fmla="*/ 14288 w 35718"/>
                    <a:gd name="connsiteY3" fmla="*/ 0 h 37052"/>
                    <a:gd name="connsiteX4" fmla="*/ 13906 w 35718"/>
                    <a:gd name="connsiteY4" fmla="*/ 14478 h 37052"/>
                    <a:gd name="connsiteX5" fmla="*/ 0 w 35718"/>
                    <a:gd name="connsiteY5" fmla="*/ 17907 h 37052"/>
                    <a:gd name="connsiteX6" fmla="*/ 13525 w 35718"/>
                    <a:gd name="connsiteY6" fmla="*/ 22670 h 37052"/>
                    <a:gd name="connsiteX7" fmla="*/ 12573 w 35718"/>
                    <a:gd name="connsiteY7" fmla="*/ 37052 h 37052"/>
                    <a:gd name="connsiteX8" fmla="*/ 21241 w 35718"/>
                    <a:gd name="connsiteY8" fmla="*/ 25622 h 37052"/>
                    <a:gd name="connsiteX9" fmla="*/ 34576 w 35718"/>
                    <a:gd name="connsiteY9" fmla="*/ 30956 h 37052"/>
                    <a:gd name="connsiteX10" fmla="*/ 26384 w 35718"/>
                    <a:gd name="connsiteY10" fmla="*/ 19145 h 37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718" h="37052">
                      <a:moveTo>
                        <a:pt x="26384" y="19145"/>
                      </a:moveTo>
                      <a:lnTo>
                        <a:pt x="35719" y="8096"/>
                      </a:lnTo>
                      <a:lnTo>
                        <a:pt x="21907" y="12287"/>
                      </a:lnTo>
                      <a:lnTo>
                        <a:pt x="14288" y="0"/>
                      </a:lnTo>
                      <a:lnTo>
                        <a:pt x="13906" y="14478"/>
                      </a:lnTo>
                      <a:lnTo>
                        <a:pt x="0" y="17907"/>
                      </a:lnTo>
                      <a:lnTo>
                        <a:pt x="13525" y="22670"/>
                      </a:lnTo>
                      <a:lnTo>
                        <a:pt x="12573" y="37052"/>
                      </a:lnTo>
                      <a:lnTo>
                        <a:pt x="21241" y="25622"/>
                      </a:lnTo>
                      <a:lnTo>
                        <a:pt x="34576" y="30956"/>
                      </a:lnTo>
                      <a:lnTo>
                        <a:pt x="26384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5" name="Freeform: Shape 2394">
                  <a:extLst>
                    <a:ext uri="{FF2B5EF4-FFF2-40B4-BE49-F238E27FC236}">
                      <a16:creationId xmlns:a16="http://schemas.microsoft.com/office/drawing/2014/main" id="{57D4629D-D290-69B6-7F97-361081FF3A45}"/>
                    </a:ext>
                  </a:extLst>
                </p:cNvPr>
                <p:cNvSpPr/>
                <p:nvPr/>
              </p:nvSpPr>
              <p:spPr>
                <a:xfrm>
                  <a:off x="13777047" y="1618541"/>
                  <a:ext cx="5048" cy="5238"/>
                </a:xfrm>
                <a:custGeom>
                  <a:avLst/>
                  <a:gdLst>
                    <a:gd name="connsiteX0" fmla="*/ 2000 w 5048"/>
                    <a:gd name="connsiteY0" fmla="*/ 3524 h 5238"/>
                    <a:gd name="connsiteX1" fmla="*/ 3048 w 5048"/>
                    <a:gd name="connsiteY1" fmla="*/ 5239 h 5238"/>
                    <a:gd name="connsiteX2" fmla="*/ 3143 w 5048"/>
                    <a:gd name="connsiteY2" fmla="*/ 3239 h 5238"/>
                    <a:gd name="connsiteX3" fmla="*/ 5049 w 5048"/>
                    <a:gd name="connsiteY3" fmla="*/ 2667 h 5238"/>
                    <a:gd name="connsiteX4" fmla="*/ 3143 w 5048"/>
                    <a:gd name="connsiteY4" fmla="*/ 2000 h 5238"/>
                    <a:gd name="connsiteX5" fmla="*/ 3334 w 5048"/>
                    <a:gd name="connsiteY5" fmla="*/ 0 h 5238"/>
                    <a:gd name="connsiteX6" fmla="*/ 2096 w 5048"/>
                    <a:gd name="connsiteY6" fmla="*/ 1619 h 5238"/>
                    <a:gd name="connsiteX7" fmla="*/ 191 w 5048"/>
                    <a:gd name="connsiteY7" fmla="*/ 857 h 5238"/>
                    <a:gd name="connsiteX8" fmla="*/ 1334 w 5048"/>
                    <a:gd name="connsiteY8" fmla="*/ 2572 h 5238"/>
                    <a:gd name="connsiteX9" fmla="*/ 0 w 5048"/>
                    <a:gd name="connsiteY9" fmla="*/ 4096 h 5238"/>
                    <a:gd name="connsiteX10" fmla="*/ 2000 w 5048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238">
                      <a:moveTo>
                        <a:pt x="2000" y="3524"/>
                      </a:moveTo>
                      <a:lnTo>
                        <a:pt x="3048" y="5239"/>
                      </a:lnTo>
                      <a:lnTo>
                        <a:pt x="3143" y="3239"/>
                      </a:lnTo>
                      <a:lnTo>
                        <a:pt x="5049" y="2667"/>
                      </a:lnTo>
                      <a:lnTo>
                        <a:pt x="3143" y="2000"/>
                      </a:lnTo>
                      <a:lnTo>
                        <a:pt x="3334" y="0"/>
                      </a:lnTo>
                      <a:lnTo>
                        <a:pt x="2096" y="1619"/>
                      </a:ln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6" name="Freeform: Shape 2395">
                  <a:extLst>
                    <a:ext uri="{FF2B5EF4-FFF2-40B4-BE49-F238E27FC236}">
                      <a16:creationId xmlns:a16="http://schemas.microsoft.com/office/drawing/2014/main" id="{46157287-4AB4-9BAE-B6E2-50F1A139BA27}"/>
                    </a:ext>
                  </a:extLst>
                </p:cNvPr>
                <p:cNvSpPr/>
                <p:nvPr/>
              </p:nvSpPr>
              <p:spPr>
                <a:xfrm>
                  <a:off x="13560448" y="1566345"/>
                  <a:ext cx="5048" cy="5238"/>
                </a:xfrm>
                <a:custGeom>
                  <a:avLst/>
                  <a:gdLst>
                    <a:gd name="connsiteX0" fmla="*/ 2000 w 5048"/>
                    <a:gd name="connsiteY0" fmla="*/ 3524 h 5238"/>
                    <a:gd name="connsiteX1" fmla="*/ 3048 w 5048"/>
                    <a:gd name="connsiteY1" fmla="*/ 5239 h 5238"/>
                    <a:gd name="connsiteX2" fmla="*/ 3048 w 5048"/>
                    <a:gd name="connsiteY2" fmla="*/ 3143 h 5238"/>
                    <a:gd name="connsiteX3" fmla="*/ 5049 w 5048"/>
                    <a:gd name="connsiteY3" fmla="*/ 2667 h 5238"/>
                    <a:gd name="connsiteX4" fmla="*/ 3143 w 5048"/>
                    <a:gd name="connsiteY4" fmla="*/ 2000 h 5238"/>
                    <a:gd name="connsiteX5" fmla="*/ 3239 w 5048"/>
                    <a:gd name="connsiteY5" fmla="*/ 0 h 5238"/>
                    <a:gd name="connsiteX6" fmla="*/ 2000 w 5048"/>
                    <a:gd name="connsiteY6" fmla="*/ 1619 h 5238"/>
                    <a:gd name="connsiteX7" fmla="*/ 191 w 5048"/>
                    <a:gd name="connsiteY7" fmla="*/ 857 h 5238"/>
                    <a:gd name="connsiteX8" fmla="*/ 1334 w 5048"/>
                    <a:gd name="connsiteY8" fmla="*/ 2476 h 5238"/>
                    <a:gd name="connsiteX9" fmla="*/ 0 w 5048"/>
                    <a:gd name="connsiteY9" fmla="*/ 4096 h 5238"/>
                    <a:gd name="connsiteX10" fmla="*/ 2000 w 5048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238">
                      <a:moveTo>
                        <a:pt x="2000" y="3524"/>
                      </a:moveTo>
                      <a:lnTo>
                        <a:pt x="3048" y="5239"/>
                      </a:lnTo>
                      <a:lnTo>
                        <a:pt x="3048" y="3143"/>
                      </a:lnTo>
                      <a:lnTo>
                        <a:pt x="5049" y="2667"/>
                      </a:lnTo>
                      <a:lnTo>
                        <a:pt x="3143" y="2000"/>
                      </a:lnTo>
                      <a:lnTo>
                        <a:pt x="3239" y="0"/>
                      </a:lnTo>
                      <a:lnTo>
                        <a:pt x="2000" y="1619"/>
                      </a:lnTo>
                      <a:lnTo>
                        <a:pt x="191" y="857"/>
                      </a:lnTo>
                      <a:lnTo>
                        <a:pt x="1334" y="2476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7" name="Freeform: Shape 2396">
                  <a:extLst>
                    <a:ext uri="{FF2B5EF4-FFF2-40B4-BE49-F238E27FC236}">
                      <a16:creationId xmlns:a16="http://schemas.microsoft.com/office/drawing/2014/main" id="{04C71FAB-BF3B-74C5-2336-4A74834B4EBF}"/>
                    </a:ext>
                  </a:extLst>
                </p:cNvPr>
                <p:cNvSpPr/>
                <p:nvPr/>
              </p:nvSpPr>
              <p:spPr>
                <a:xfrm>
                  <a:off x="13584356" y="1632067"/>
                  <a:ext cx="5047" cy="5238"/>
                </a:xfrm>
                <a:custGeom>
                  <a:avLst/>
                  <a:gdLst>
                    <a:gd name="connsiteX0" fmla="*/ 1905 w 5047"/>
                    <a:gd name="connsiteY0" fmla="*/ 3524 h 5238"/>
                    <a:gd name="connsiteX1" fmla="*/ 3048 w 5047"/>
                    <a:gd name="connsiteY1" fmla="*/ 5239 h 5238"/>
                    <a:gd name="connsiteX2" fmla="*/ 3048 w 5047"/>
                    <a:gd name="connsiteY2" fmla="*/ 3238 h 5238"/>
                    <a:gd name="connsiteX3" fmla="*/ 5048 w 5047"/>
                    <a:gd name="connsiteY3" fmla="*/ 2762 h 5238"/>
                    <a:gd name="connsiteX4" fmla="*/ 3143 w 5047"/>
                    <a:gd name="connsiteY4" fmla="*/ 2095 h 5238"/>
                    <a:gd name="connsiteX5" fmla="*/ 3238 w 5047"/>
                    <a:gd name="connsiteY5" fmla="*/ 0 h 5238"/>
                    <a:gd name="connsiteX6" fmla="*/ 2000 w 5047"/>
                    <a:gd name="connsiteY6" fmla="*/ 1619 h 5238"/>
                    <a:gd name="connsiteX7" fmla="*/ 95 w 5047"/>
                    <a:gd name="connsiteY7" fmla="*/ 857 h 5238"/>
                    <a:gd name="connsiteX8" fmla="*/ 1334 w 5047"/>
                    <a:gd name="connsiteY8" fmla="*/ 2572 h 5238"/>
                    <a:gd name="connsiteX9" fmla="*/ 0 w 5047"/>
                    <a:gd name="connsiteY9" fmla="*/ 4096 h 5238"/>
                    <a:gd name="connsiteX10" fmla="*/ 1905 w 5047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7" h="5238">
                      <a:moveTo>
                        <a:pt x="1905" y="3524"/>
                      </a:moveTo>
                      <a:lnTo>
                        <a:pt x="3048" y="5239"/>
                      </a:lnTo>
                      <a:lnTo>
                        <a:pt x="3048" y="3238"/>
                      </a:lnTo>
                      <a:lnTo>
                        <a:pt x="5048" y="2762"/>
                      </a:lnTo>
                      <a:lnTo>
                        <a:pt x="3143" y="2095"/>
                      </a:lnTo>
                      <a:lnTo>
                        <a:pt x="3238" y="0"/>
                      </a:lnTo>
                      <a:lnTo>
                        <a:pt x="2000" y="1619"/>
                      </a:lnTo>
                      <a:lnTo>
                        <a:pt x="95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190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8" name="Freeform: Shape 2397">
                  <a:extLst>
                    <a:ext uri="{FF2B5EF4-FFF2-40B4-BE49-F238E27FC236}">
                      <a16:creationId xmlns:a16="http://schemas.microsoft.com/office/drawing/2014/main" id="{2FD72B06-0D42-2B88-5689-858A29358955}"/>
                    </a:ext>
                  </a:extLst>
                </p:cNvPr>
                <p:cNvSpPr/>
                <p:nvPr/>
              </p:nvSpPr>
              <p:spPr>
                <a:xfrm>
                  <a:off x="13670272" y="1653784"/>
                  <a:ext cx="5143" cy="5238"/>
                </a:xfrm>
                <a:custGeom>
                  <a:avLst/>
                  <a:gdLst>
                    <a:gd name="connsiteX0" fmla="*/ 2000 w 5143"/>
                    <a:gd name="connsiteY0" fmla="*/ 3524 h 5238"/>
                    <a:gd name="connsiteX1" fmla="*/ 3047 w 5143"/>
                    <a:gd name="connsiteY1" fmla="*/ 5239 h 5238"/>
                    <a:gd name="connsiteX2" fmla="*/ 3143 w 5143"/>
                    <a:gd name="connsiteY2" fmla="*/ 3239 h 5238"/>
                    <a:gd name="connsiteX3" fmla="*/ 5143 w 5143"/>
                    <a:gd name="connsiteY3" fmla="*/ 2667 h 5238"/>
                    <a:gd name="connsiteX4" fmla="*/ 3143 w 5143"/>
                    <a:gd name="connsiteY4" fmla="*/ 2000 h 5238"/>
                    <a:gd name="connsiteX5" fmla="*/ 3334 w 5143"/>
                    <a:gd name="connsiteY5" fmla="*/ 0 h 5238"/>
                    <a:gd name="connsiteX6" fmla="*/ 2095 w 5143"/>
                    <a:gd name="connsiteY6" fmla="*/ 1619 h 5238"/>
                    <a:gd name="connsiteX7" fmla="*/ 190 w 5143"/>
                    <a:gd name="connsiteY7" fmla="*/ 857 h 5238"/>
                    <a:gd name="connsiteX8" fmla="*/ 1333 w 5143"/>
                    <a:gd name="connsiteY8" fmla="*/ 2572 h 5238"/>
                    <a:gd name="connsiteX9" fmla="*/ 0 w 5143"/>
                    <a:gd name="connsiteY9" fmla="*/ 4096 h 5238"/>
                    <a:gd name="connsiteX10" fmla="*/ 2000 w 5143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238">
                      <a:moveTo>
                        <a:pt x="2000" y="3524"/>
                      </a:moveTo>
                      <a:lnTo>
                        <a:pt x="3047" y="5239"/>
                      </a:lnTo>
                      <a:lnTo>
                        <a:pt x="3143" y="3239"/>
                      </a:lnTo>
                      <a:lnTo>
                        <a:pt x="5143" y="2667"/>
                      </a:lnTo>
                      <a:lnTo>
                        <a:pt x="3143" y="2000"/>
                      </a:lnTo>
                      <a:lnTo>
                        <a:pt x="3334" y="0"/>
                      </a:lnTo>
                      <a:lnTo>
                        <a:pt x="2095" y="1619"/>
                      </a:lnTo>
                      <a:lnTo>
                        <a:pt x="190" y="857"/>
                      </a:lnTo>
                      <a:lnTo>
                        <a:pt x="1333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9" name="Freeform: Shape 2398">
                  <a:extLst>
                    <a:ext uri="{FF2B5EF4-FFF2-40B4-BE49-F238E27FC236}">
                      <a16:creationId xmlns:a16="http://schemas.microsoft.com/office/drawing/2014/main" id="{20E278E3-4E92-7C53-3D30-2F687AE11829}"/>
                    </a:ext>
                  </a:extLst>
                </p:cNvPr>
                <p:cNvSpPr/>
                <p:nvPr/>
              </p:nvSpPr>
              <p:spPr>
                <a:xfrm>
                  <a:off x="13686369" y="1602063"/>
                  <a:ext cx="5143" cy="5238"/>
                </a:xfrm>
                <a:custGeom>
                  <a:avLst/>
                  <a:gdLst>
                    <a:gd name="connsiteX0" fmla="*/ 2000 w 5143"/>
                    <a:gd name="connsiteY0" fmla="*/ 3524 h 5238"/>
                    <a:gd name="connsiteX1" fmla="*/ 3047 w 5143"/>
                    <a:gd name="connsiteY1" fmla="*/ 5239 h 5238"/>
                    <a:gd name="connsiteX2" fmla="*/ 3143 w 5143"/>
                    <a:gd name="connsiteY2" fmla="*/ 3239 h 5238"/>
                    <a:gd name="connsiteX3" fmla="*/ 5143 w 5143"/>
                    <a:gd name="connsiteY3" fmla="*/ 2762 h 5238"/>
                    <a:gd name="connsiteX4" fmla="*/ 3143 w 5143"/>
                    <a:gd name="connsiteY4" fmla="*/ 2096 h 5238"/>
                    <a:gd name="connsiteX5" fmla="*/ 3334 w 5143"/>
                    <a:gd name="connsiteY5" fmla="*/ 0 h 5238"/>
                    <a:gd name="connsiteX6" fmla="*/ 2095 w 5143"/>
                    <a:gd name="connsiteY6" fmla="*/ 1619 h 5238"/>
                    <a:gd name="connsiteX7" fmla="*/ 190 w 5143"/>
                    <a:gd name="connsiteY7" fmla="*/ 857 h 5238"/>
                    <a:gd name="connsiteX8" fmla="*/ 1333 w 5143"/>
                    <a:gd name="connsiteY8" fmla="*/ 2572 h 5238"/>
                    <a:gd name="connsiteX9" fmla="*/ 0 w 5143"/>
                    <a:gd name="connsiteY9" fmla="*/ 4096 h 5238"/>
                    <a:gd name="connsiteX10" fmla="*/ 2000 w 5143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238">
                      <a:moveTo>
                        <a:pt x="2000" y="3524"/>
                      </a:moveTo>
                      <a:lnTo>
                        <a:pt x="3047" y="5239"/>
                      </a:lnTo>
                      <a:lnTo>
                        <a:pt x="3143" y="3239"/>
                      </a:lnTo>
                      <a:lnTo>
                        <a:pt x="5143" y="2762"/>
                      </a:lnTo>
                      <a:lnTo>
                        <a:pt x="3143" y="2096"/>
                      </a:lnTo>
                      <a:lnTo>
                        <a:pt x="3334" y="0"/>
                      </a:lnTo>
                      <a:lnTo>
                        <a:pt x="2095" y="1619"/>
                      </a:lnTo>
                      <a:lnTo>
                        <a:pt x="190" y="857"/>
                      </a:lnTo>
                      <a:lnTo>
                        <a:pt x="1333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0" name="Freeform: Shape 2399">
                  <a:extLst>
                    <a:ext uri="{FF2B5EF4-FFF2-40B4-BE49-F238E27FC236}">
                      <a16:creationId xmlns:a16="http://schemas.microsoft.com/office/drawing/2014/main" id="{4F5AF783-609F-77B4-66FC-AA2BB6D3FA02}"/>
                    </a:ext>
                  </a:extLst>
                </p:cNvPr>
                <p:cNvSpPr/>
                <p:nvPr/>
              </p:nvSpPr>
              <p:spPr>
                <a:xfrm>
                  <a:off x="13757901" y="1611303"/>
                  <a:ext cx="5143" cy="5238"/>
                </a:xfrm>
                <a:custGeom>
                  <a:avLst/>
                  <a:gdLst>
                    <a:gd name="connsiteX0" fmla="*/ 2000 w 5143"/>
                    <a:gd name="connsiteY0" fmla="*/ 3524 h 5238"/>
                    <a:gd name="connsiteX1" fmla="*/ 3048 w 5143"/>
                    <a:gd name="connsiteY1" fmla="*/ 5239 h 5238"/>
                    <a:gd name="connsiteX2" fmla="*/ 3143 w 5143"/>
                    <a:gd name="connsiteY2" fmla="*/ 3239 h 5238"/>
                    <a:gd name="connsiteX3" fmla="*/ 5144 w 5143"/>
                    <a:gd name="connsiteY3" fmla="*/ 2762 h 5238"/>
                    <a:gd name="connsiteX4" fmla="*/ 3143 w 5143"/>
                    <a:gd name="connsiteY4" fmla="*/ 2095 h 5238"/>
                    <a:gd name="connsiteX5" fmla="*/ 3334 w 5143"/>
                    <a:gd name="connsiteY5" fmla="*/ 0 h 5238"/>
                    <a:gd name="connsiteX6" fmla="*/ 2096 w 5143"/>
                    <a:gd name="connsiteY6" fmla="*/ 1619 h 5238"/>
                    <a:gd name="connsiteX7" fmla="*/ 191 w 5143"/>
                    <a:gd name="connsiteY7" fmla="*/ 857 h 5238"/>
                    <a:gd name="connsiteX8" fmla="*/ 1334 w 5143"/>
                    <a:gd name="connsiteY8" fmla="*/ 2572 h 5238"/>
                    <a:gd name="connsiteX9" fmla="*/ 0 w 5143"/>
                    <a:gd name="connsiteY9" fmla="*/ 4096 h 5238"/>
                    <a:gd name="connsiteX10" fmla="*/ 2000 w 5143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238">
                      <a:moveTo>
                        <a:pt x="2000" y="3524"/>
                      </a:moveTo>
                      <a:lnTo>
                        <a:pt x="3048" y="5239"/>
                      </a:lnTo>
                      <a:lnTo>
                        <a:pt x="3143" y="3239"/>
                      </a:lnTo>
                      <a:lnTo>
                        <a:pt x="5144" y="2762"/>
                      </a:lnTo>
                      <a:lnTo>
                        <a:pt x="3143" y="2095"/>
                      </a:lnTo>
                      <a:lnTo>
                        <a:pt x="3334" y="0"/>
                      </a:lnTo>
                      <a:lnTo>
                        <a:pt x="2096" y="1619"/>
                      </a:ln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1" name="Freeform: Shape 2400">
                  <a:extLst>
                    <a:ext uri="{FF2B5EF4-FFF2-40B4-BE49-F238E27FC236}">
                      <a16:creationId xmlns:a16="http://schemas.microsoft.com/office/drawing/2014/main" id="{571A703A-E67E-7177-B731-D6947B0BC71D}"/>
                    </a:ext>
                  </a:extLst>
                </p:cNvPr>
                <p:cNvSpPr/>
                <p:nvPr/>
              </p:nvSpPr>
              <p:spPr>
                <a:xfrm>
                  <a:off x="13742566" y="1603968"/>
                  <a:ext cx="5143" cy="5333"/>
                </a:xfrm>
                <a:custGeom>
                  <a:avLst/>
                  <a:gdLst>
                    <a:gd name="connsiteX0" fmla="*/ 2000 w 5143"/>
                    <a:gd name="connsiteY0" fmla="*/ 3524 h 5333"/>
                    <a:gd name="connsiteX1" fmla="*/ 3048 w 5143"/>
                    <a:gd name="connsiteY1" fmla="*/ 5334 h 5333"/>
                    <a:gd name="connsiteX2" fmla="*/ 3143 w 5143"/>
                    <a:gd name="connsiteY2" fmla="*/ 3239 h 5333"/>
                    <a:gd name="connsiteX3" fmla="*/ 5144 w 5143"/>
                    <a:gd name="connsiteY3" fmla="*/ 2762 h 5333"/>
                    <a:gd name="connsiteX4" fmla="*/ 3143 w 5143"/>
                    <a:gd name="connsiteY4" fmla="*/ 2095 h 5333"/>
                    <a:gd name="connsiteX5" fmla="*/ 3334 w 5143"/>
                    <a:gd name="connsiteY5" fmla="*/ 0 h 5333"/>
                    <a:gd name="connsiteX6" fmla="*/ 2096 w 5143"/>
                    <a:gd name="connsiteY6" fmla="*/ 1715 h 5333"/>
                    <a:gd name="connsiteX7" fmla="*/ 191 w 5143"/>
                    <a:gd name="connsiteY7" fmla="*/ 952 h 5333"/>
                    <a:gd name="connsiteX8" fmla="*/ 1334 w 5143"/>
                    <a:gd name="connsiteY8" fmla="*/ 2572 h 5333"/>
                    <a:gd name="connsiteX9" fmla="*/ 0 w 5143"/>
                    <a:gd name="connsiteY9" fmla="*/ 4191 h 5333"/>
                    <a:gd name="connsiteX10" fmla="*/ 2000 w 5143"/>
                    <a:gd name="connsiteY10" fmla="*/ 3524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333">
                      <a:moveTo>
                        <a:pt x="2000" y="3524"/>
                      </a:moveTo>
                      <a:lnTo>
                        <a:pt x="3048" y="5334"/>
                      </a:lnTo>
                      <a:lnTo>
                        <a:pt x="3143" y="3239"/>
                      </a:lnTo>
                      <a:lnTo>
                        <a:pt x="5144" y="2762"/>
                      </a:lnTo>
                      <a:lnTo>
                        <a:pt x="3143" y="2095"/>
                      </a:lnTo>
                      <a:lnTo>
                        <a:pt x="3334" y="0"/>
                      </a:lnTo>
                      <a:lnTo>
                        <a:pt x="2096" y="1715"/>
                      </a:lnTo>
                      <a:lnTo>
                        <a:pt x="191" y="952"/>
                      </a:lnTo>
                      <a:lnTo>
                        <a:pt x="1334" y="2572"/>
                      </a:lnTo>
                      <a:lnTo>
                        <a:pt x="0" y="4191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2" name="Freeform: Shape 2401">
                  <a:extLst>
                    <a:ext uri="{FF2B5EF4-FFF2-40B4-BE49-F238E27FC236}">
                      <a16:creationId xmlns:a16="http://schemas.microsoft.com/office/drawing/2014/main" id="{B2ECD2CA-3322-5297-DD43-3CBB2DCDCA4A}"/>
                    </a:ext>
                  </a:extLst>
                </p:cNvPr>
                <p:cNvSpPr/>
                <p:nvPr/>
              </p:nvSpPr>
              <p:spPr>
                <a:xfrm>
                  <a:off x="13698370" y="1672072"/>
                  <a:ext cx="5143" cy="5238"/>
                </a:xfrm>
                <a:custGeom>
                  <a:avLst/>
                  <a:gdLst>
                    <a:gd name="connsiteX0" fmla="*/ 2000 w 5143"/>
                    <a:gd name="connsiteY0" fmla="*/ 3524 h 5238"/>
                    <a:gd name="connsiteX1" fmla="*/ 3048 w 5143"/>
                    <a:gd name="connsiteY1" fmla="*/ 5239 h 5238"/>
                    <a:gd name="connsiteX2" fmla="*/ 3143 w 5143"/>
                    <a:gd name="connsiteY2" fmla="*/ 3239 h 5238"/>
                    <a:gd name="connsiteX3" fmla="*/ 5144 w 5143"/>
                    <a:gd name="connsiteY3" fmla="*/ 2762 h 5238"/>
                    <a:gd name="connsiteX4" fmla="*/ 3239 w 5143"/>
                    <a:gd name="connsiteY4" fmla="*/ 2096 h 5238"/>
                    <a:gd name="connsiteX5" fmla="*/ 3334 w 5143"/>
                    <a:gd name="connsiteY5" fmla="*/ 0 h 5238"/>
                    <a:gd name="connsiteX6" fmla="*/ 2096 w 5143"/>
                    <a:gd name="connsiteY6" fmla="*/ 1619 h 5238"/>
                    <a:gd name="connsiteX7" fmla="*/ 191 w 5143"/>
                    <a:gd name="connsiteY7" fmla="*/ 857 h 5238"/>
                    <a:gd name="connsiteX8" fmla="*/ 1334 w 5143"/>
                    <a:gd name="connsiteY8" fmla="*/ 2572 h 5238"/>
                    <a:gd name="connsiteX9" fmla="*/ 0 w 5143"/>
                    <a:gd name="connsiteY9" fmla="*/ 4096 h 5238"/>
                    <a:gd name="connsiteX10" fmla="*/ 2000 w 5143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238">
                      <a:moveTo>
                        <a:pt x="2000" y="3524"/>
                      </a:moveTo>
                      <a:lnTo>
                        <a:pt x="3048" y="5239"/>
                      </a:lnTo>
                      <a:lnTo>
                        <a:pt x="3143" y="3239"/>
                      </a:lnTo>
                      <a:lnTo>
                        <a:pt x="5144" y="2762"/>
                      </a:lnTo>
                      <a:lnTo>
                        <a:pt x="3239" y="2096"/>
                      </a:lnTo>
                      <a:lnTo>
                        <a:pt x="3334" y="0"/>
                      </a:lnTo>
                      <a:lnTo>
                        <a:pt x="2096" y="1619"/>
                      </a:ln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3" name="Freeform: Shape 2402">
                  <a:extLst>
                    <a:ext uri="{FF2B5EF4-FFF2-40B4-BE49-F238E27FC236}">
                      <a16:creationId xmlns:a16="http://schemas.microsoft.com/office/drawing/2014/main" id="{42343DB1-CEB8-E9A3-6CCB-18AF74B408CB}"/>
                    </a:ext>
                  </a:extLst>
                </p:cNvPr>
                <p:cNvSpPr/>
                <p:nvPr/>
              </p:nvSpPr>
              <p:spPr>
                <a:xfrm>
                  <a:off x="13703133" y="1620065"/>
                  <a:ext cx="5143" cy="5238"/>
                </a:xfrm>
                <a:custGeom>
                  <a:avLst/>
                  <a:gdLst>
                    <a:gd name="connsiteX0" fmla="*/ 2000 w 5143"/>
                    <a:gd name="connsiteY0" fmla="*/ 3524 h 5238"/>
                    <a:gd name="connsiteX1" fmla="*/ 3048 w 5143"/>
                    <a:gd name="connsiteY1" fmla="*/ 5239 h 5238"/>
                    <a:gd name="connsiteX2" fmla="*/ 3143 w 5143"/>
                    <a:gd name="connsiteY2" fmla="*/ 3239 h 5238"/>
                    <a:gd name="connsiteX3" fmla="*/ 5144 w 5143"/>
                    <a:gd name="connsiteY3" fmla="*/ 2762 h 5238"/>
                    <a:gd name="connsiteX4" fmla="*/ 3143 w 5143"/>
                    <a:gd name="connsiteY4" fmla="*/ 2000 h 5238"/>
                    <a:gd name="connsiteX5" fmla="*/ 3334 w 5143"/>
                    <a:gd name="connsiteY5" fmla="*/ 0 h 5238"/>
                    <a:gd name="connsiteX6" fmla="*/ 2096 w 5143"/>
                    <a:gd name="connsiteY6" fmla="*/ 1619 h 5238"/>
                    <a:gd name="connsiteX7" fmla="*/ 191 w 5143"/>
                    <a:gd name="connsiteY7" fmla="*/ 857 h 5238"/>
                    <a:gd name="connsiteX8" fmla="*/ 1334 w 5143"/>
                    <a:gd name="connsiteY8" fmla="*/ 2572 h 5238"/>
                    <a:gd name="connsiteX9" fmla="*/ 0 w 5143"/>
                    <a:gd name="connsiteY9" fmla="*/ 4096 h 5238"/>
                    <a:gd name="connsiteX10" fmla="*/ 2000 w 5143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238">
                      <a:moveTo>
                        <a:pt x="2000" y="3524"/>
                      </a:moveTo>
                      <a:lnTo>
                        <a:pt x="3048" y="5239"/>
                      </a:lnTo>
                      <a:lnTo>
                        <a:pt x="3143" y="3239"/>
                      </a:lnTo>
                      <a:lnTo>
                        <a:pt x="5144" y="2762"/>
                      </a:lnTo>
                      <a:lnTo>
                        <a:pt x="3143" y="2000"/>
                      </a:lnTo>
                      <a:lnTo>
                        <a:pt x="3334" y="0"/>
                      </a:lnTo>
                      <a:lnTo>
                        <a:pt x="2096" y="1619"/>
                      </a:ln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4" name="Freeform: Shape 2403">
                  <a:extLst>
                    <a:ext uri="{FF2B5EF4-FFF2-40B4-BE49-F238E27FC236}">
                      <a16:creationId xmlns:a16="http://schemas.microsoft.com/office/drawing/2014/main" id="{D1354177-5389-9B68-3725-AE1C324091E7}"/>
                    </a:ext>
                  </a:extLst>
                </p:cNvPr>
                <p:cNvSpPr/>
                <p:nvPr/>
              </p:nvSpPr>
              <p:spPr>
                <a:xfrm>
                  <a:off x="13767712" y="1600063"/>
                  <a:ext cx="5047" cy="5238"/>
                </a:xfrm>
                <a:custGeom>
                  <a:avLst/>
                  <a:gdLst>
                    <a:gd name="connsiteX0" fmla="*/ 2000 w 5047"/>
                    <a:gd name="connsiteY0" fmla="*/ 3524 h 5238"/>
                    <a:gd name="connsiteX1" fmla="*/ 3048 w 5047"/>
                    <a:gd name="connsiteY1" fmla="*/ 5239 h 5238"/>
                    <a:gd name="connsiteX2" fmla="*/ 3048 w 5047"/>
                    <a:gd name="connsiteY2" fmla="*/ 3239 h 5238"/>
                    <a:gd name="connsiteX3" fmla="*/ 5048 w 5047"/>
                    <a:gd name="connsiteY3" fmla="*/ 2762 h 5238"/>
                    <a:gd name="connsiteX4" fmla="*/ 3143 w 5047"/>
                    <a:gd name="connsiteY4" fmla="*/ 2095 h 5238"/>
                    <a:gd name="connsiteX5" fmla="*/ 3238 w 5047"/>
                    <a:gd name="connsiteY5" fmla="*/ 0 h 5238"/>
                    <a:gd name="connsiteX6" fmla="*/ 2000 w 5047"/>
                    <a:gd name="connsiteY6" fmla="*/ 1619 h 5238"/>
                    <a:gd name="connsiteX7" fmla="*/ 191 w 5047"/>
                    <a:gd name="connsiteY7" fmla="*/ 857 h 5238"/>
                    <a:gd name="connsiteX8" fmla="*/ 1334 w 5047"/>
                    <a:gd name="connsiteY8" fmla="*/ 2572 h 5238"/>
                    <a:gd name="connsiteX9" fmla="*/ 0 w 5047"/>
                    <a:gd name="connsiteY9" fmla="*/ 4096 h 5238"/>
                    <a:gd name="connsiteX10" fmla="*/ 2000 w 5047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7" h="5238">
                      <a:moveTo>
                        <a:pt x="2000" y="3524"/>
                      </a:moveTo>
                      <a:lnTo>
                        <a:pt x="3048" y="5239"/>
                      </a:lnTo>
                      <a:lnTo>
                        <a:pt x="3048" y="3239"/>
                      </a:lnTo>
                      <a:lnTo>
                        <a:pt x="5048" y="2762"/>
                      </a:lnTo>
                      <a:lnTo>
                        <a:pt x="3143" y="2095"/>
                      </a:lnTo>
                      <a:lnTo>
                        <a:pt x="3238" y="0"/>
                      </a:lnTo>
                      <a:lnTo>
                        <a:pt x="2000" y="1619"/>
                      </a:ln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5" name="Freeform: Shape 2404">
                  <a:extLst>
                    <a:ext uri="{FF2B5EF4-FFF2-40B4-BE49-F238E27FC236}">
                      <a16:creationId xmlns:a16="http://schemas.microsoft.com/office/drawing/2014/main" id="{B6FA56EC-F434-2D4E-08AD-0F19345948CF}"/>
                    </a:ext>
                  </a:extLst>
                </p:cNvPr>
                <p:cNvSpPr/>
                <p:nvPr/>
              </p:nvSpPr>
              <p:spPr>
                <a:xfrm>
                  <a:off x="13625123" y="1605111"/>
                  <a:ext cx="5048" cy="5238"/>
                </a:xfrm>
                <a:custGeom>
                  <a:avLst/>
                  <a:gdLst>
                    <a:gd name="connsiteX0" fmla="*/ 1905 w 5048"/>
                    <a:gd name="connsiteY0" fmla="*/ 3524 h 5238"/>
                    <a:gd name="connsiteX1" fmla="*/ 3048 w 5048"/>
                    <a:gd name="connsiteY1" fmla="*/ 5239 h 5238"/>
                    <a:gd name="connsiteX2" fmla="*/ 3048 w 5048"/>
                    <a:gd name="connsiteY2" fmla="*/ 3143 h 5238"/>
                    <a:gd name="connsiteX3" fmla="*/ 5049 w 5048"/>
                    <a:gd name="connsiteY3" fmla="*/ 2667 h 5238"/>
                    <a:gd name="connsiteX4" fmla="*/ 3143 w 5048"/>
                    <a:gd name="connsiteY4" fmla="*/ 2000 h 5238"/>
                    <a:gd name="connsiteX5" fmla="*/ 3239 w 5048"/>
                    <a:gd name="connsiteY5" fmla="*/ 0 h 5238"/>
                    <a:gd name="connsiteX6" fmla="*/ 2000 w 5048"/>
                    <a:gd name="connsiteY6" fmla="*/ 1619 h 5238"/>
                    <a:gd name="connsiteX7" fmla="*/ 191 w 5048"/>
                    <a:gd name="connsiteY7" fmla="*/ 857 h 5238"/>
                    <a:gd name="connsiteX8" fmla="*/ 1334 w 5048"/>
                    <a:gd name="connsiteY8" fmla="*/ 2476 h 5238"/>
                    <a:gd name="connsiteX9" fmla="*/ 0 w 5048"/>
                    <a:gd name="connsiteY9" fmla="*/ 4096 h 5238"/>
                    <a:gd name="connsiteX10" fmla="*/ 1905 w 5048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238">
                      <a:moveTo>
                        <a:pt x="1905" y="3524"/>
                      </a:moveTo>
                      <a:lnTo>
                        <a:pt x="3048" y="5239"/>
                      </a:lnTo>
                      <a:lnTo>
                        <a:pt x="3048" y="3143"/>
                      </a:lnTo>
                      <a:lnTo>
                        <a:pt x="5049" y="2667"/>
                      </a:lnTo>
                      <a:lnTo>
                        <a:pt x="3143" y="2000"/>
                      </a:lnTo>
                      <a:lnTo>
                        <a:pt x="3239" y="0"/>
                      </a:lnTo>
                      <a:lnTo>
                        <a:pt x="2000" y="1619"/>
                      </a:lnTo>
                      <a:lnTo>
                        <a:pt x="191" y="857"/>
                      </a:lnTo>
                      <a:lnTo>
                        <a:pt x="1334" y="2476"/>
                      </a:lnTo>
                      <a:lnTo>
                        <a:pt x="0" y="4096"/>
                      </a:lnTo>
                      <a:lnTo>
                        <a:pt x="1905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6" name="Freeform: Shape 2405">
                  <a:extLst>
                    <a:ext uri="{FF2B5EF4-FFF2-40B4-BE49-F238E27FC236}">
                      <a16:creationId xmlns:a16="http://schemas.microsoft.com/office/drawing/2014/main" id="{F4EF8ABD-6EC4-C64A-4837-2EA918154B9F}"/>
                    </a:ext>
                  </a:extLst>
                </p:cNvPr>
                <p:cNvSpPr/>
                <p:nvPr/>
              </p:nvSpPr>
              <p:spPr>
                <a:xfrm>
                  <a:off x="13634076" y="1633591"/>
                  <a:ext cx="5048" cy="5333"/>
                </a:xfrm>
                <a:custGeom>
                  <a:avLst/>
                  <a:gdLst>
                    <a:gd name="connsiteX0" fmla="*/ 2000 w 5048"/>
                    <a:gd name="connsiteY0" fmla="*/ 3524 h 5333"/>
                    <a:gd name="connsiteX1" fmla="*/ 3048 w 5048"/>
                    <a:gd name="connsiteY1" fmla="*/ 5334 h 5333"/>
                    <a:gd name="connsiteX2" fmla="*/ 3143 w 5048"/>
                    <a:gd name="connsiteY2" fmla="*/ 3239 h 5333"/>
                    <a:gd name="connsiteX3" fmla="*/ 5049 w 5048"/>
                    <a:gd name="connsiteY3" fmla="*/ 2762 h 5333"/>
                    <a:gd name="connsiteX4" fmla="*/ 3143 w 5048"/>
                    <a:gd name="connsiteY4" fmla="*/ 2095 h 5333"/>
                    <a:gd name="connsiteX5" fmla="*/ 3334 w 5048"/>
                    <a:gd name="connsiteY5" fmla="*/ 0 h 5333"/>
                    <a:gd name="connsiteX6" fmla="*/ 2096 w 5048"/>
                    <a:gd name="connsiteY6" fmla="*/ 1619 h 5333"/>
                    <a:gd name="connsiteX7" fmla="*/ 191 w 5048"/>
                    <a:gd name="connsiteY7" fmla="*/ 857 h 5333"/>
                    <a:gd name="connsiteX8" fmla="*/ 1334 w 5048"/>
                    <a:gd name="connsiteY8" fmla="*/ 2572 h 5333"/>
                    <a:gd name="connsiteX9" fmla="*/ 0 w 5048"/>
                    <a:gd name="connsiteY9" fmla="*/ 4191 h 5333"/>
                    <a:gd name="connsiteX10" fmla="*/ 2000 w 5048"/>
                    <a:gd name="connsiteY10" fmla="*/ 3524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333">
                      <a:moveTo>
                        <a:pt x="2000" y="3524"/>
                      </a:moveTo>
                      <a:lnTo>
                        <a:pt x="3048" y="5334"/>
                      </a:lnTo>
                      <a:lnTo>
                        <a:pt x="3143" y="3239"/>
                      </a:lnTo>
                      <a:lnTo>
                        <a:pt x="5049" y="2762"/>
                      </a:lnTo>
                      <a:lnTo>
                        <a:pt x="3143" y="2095"/>
                      </a:lnTo>
                      <a:lnTo>
                        <a:pt x="3334" y="0"/>
                      </a:lnTo>
                      <a:lnTo>
                        <a:pt x="2096" y="1619"/>
                      </a:ln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191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7" name="Freeform: Shape 2406">
                  <a:extLst>
                    <a:ext uri="{FF2B5EF4-FFF2-40B4-BE49-F238E27FC236}">
                      <a16:creationId xmlns:a16="http://schemas.microsoft.com/office/drawing/2014/main" id="{C00807C6-D571-ACF7-6C26-CD99CB258E3F}"/>
                    </a:ext>
                  </a:extLst>
                </p:cNvPr>
                <p:cNvSpPr/>
                <p:nvPr/>
              </p:nvSpPr>
              <p:spPr>
                <a:xfrm>
                  <a:off x="13742185" y="1583299"/>
                  <a:ext cx="5143" cy="5238"/>
                </a:xfrm>
                <a:custGeom>
                  <a:avLst/>
                  <a:gdLst>
                    <a:gd name="connsiteX0" fmla="*/ 2000 w 5143"/>
                    <a:gd name="connsiteY0" fmla="*/ 3524 h 5238"/>
                    <a:gd name="connsiteX1" fmla="*/ 3048 w 5143"/>
                    <a:gd name="connsiteY1" fmla="*/ 5239 h 5238"/>
                    <a:gd name="connsiteX2" fmla="*/ 3143 w 5143"/>
                    <a:gd name="connsiteY2" fmla="*/ 3143 h 5238"/>
                    <a:gd name="connsiteX3" fmla="*/ 5143 w 5143"/>
                    <a:gd name="connsiteY3" fmla="*/ 2667 h 5238"/>
                    <a:gd name="connsiteX4" fmla="*/ 3238 w 5143"/>
                    <a:gd name="connsiteY4" fmla="*/ 2000 h 5238"/>
                    <a:gd name="connsiteX5" fmla="*/ 3334 w 5143"/>
                    <a:gd name="connsiteY5" fmla="*/ 0 h 5238"/>
                    <a:gd name="connsiteX6" fmla="*/ 2095 w 5143"/>
                    <a:gd name="connsiteY6" fmla="*/ 1619 h 5238"/>
                    <a:gd name="connsiteX7" fmla="*/ 190 w 5143"/>
                    <a:gd name="connsiteY7" fmla="*/ 857 h 5238"/>
                    <a:gd name="connsiteX8" fmla="*/ 1334 w 5143"/>
                    <a:gd name="connsiteY8" fmla="*/ 2477 h 5238"/>
                    <a:gd name="connsiteX9" fmla="*/ 0 w 5143"/>
                    <a:gd name="connsiteY9" fmla="*/ 4096 h 5238"/>
                    <a:gd name="connsiteX10" fmla="*/ 2000 w 5143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238">
                      <a:moveTo>
                        <a:pt x="2000" y="3524"/>
                      </a:moveTo>
                      <a:lnTo>
                        <a:pt x="3048" y="5239"/>
                      </a:lnTo>
                      <a:lnTo>
                        <a:pt x="3143" y="3143"/>
                      </a:lnTo>
                      <a:lnTo>
                        <a:pt x="5143" y="2667"/>
                      </a:lnTo>
                      <a:lnTo>
                        <a:pt x="3238" y="2000"/>
                      </a:lnTo>
                      <a:lnTo>
                        <a:pt x="3334" y="0"/>
                      </a:lnTo>
                      <a:lnTo>
                        <a:pt x="2095" y="1619"/>
                      </a:lnTo>
                      <a:lnTo>
                        <a:pt x="190" y="857"/>
                      </a:lnTo>
                      <a:lnTo>
                        <a:pt x="1334" y="2477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8" name="Freeform: Shape 2407">
                  <a:extLst>
                    <a:ext uri="{FF2B5EF4-FFF2-40B4-BE49-F238E27FC236}">
                      <a16:creationId xmlns:a16="http://schemas.microsoft.com/office/drawing/2014/main" id="{CA40F9A6-CBEE-D11F-687B-C098E9E01165}"/>
                    </a:ext>
                  </a:extLst>
                </p:cNvPr>
                <p:cNvSpPr/>
                <p:nvPr/>
              </p:nvSpPr>
              <p:spPr>
                <a:xfrm>
                  <a:off x="13745233" y="1591586"/>
                  <a:ext cx="5143" cy="5238"/>
                </a:xfrm>
                <a:custGeom>
                  <a:avLst/>
                  <a:gdLst>
                    <a:gd name="connsiteX0" fmla="*/ 2000 w 5143"/>
                    <a:gd name="connsiteY0" fmla="*/ 3524 h 5238"/>
                    <a:gd name="connsiteX1" fmla="*/ 3048 w 5143"/>
                    <a:gd name="connsiteY1" fmla="*/ 5239 h 5238"/>
                    <a:gd name="connsiteX2" fmla="*/ 3143 w 5143"/>
                    <a:gd name="connsiteY2" fmla="*/ 3143 h 5238"/>
                    <a:gd name="connsiteX3" fmla="*/ 5143 w 5143"/>
                    <a:gd name="connsiteY3" fmla="*/ 2667 h 5238"/>
                    <a:gd name="connsiteX4" fmla="*/ 3143 w 5143"/>
                    <a:gd name="connsiteY4" fmla="*/ 2000 h 5238"/>
                    <a:gd name="connsiteX5" fmla="*/ 3334 w 5143"/>
                    <a:gd name="connsiteY5" fmla="*/ 0 h 5238"/>
                    <a:gd name="connsiteX6" fmla="*/ 2095 w 5143"/>
                    <a:gd name="connsiteY6" fmla="*/ 1619 h 5238"/>
                    <a:gd name="connsiteX7" fmla="*/ 190 w 5143"/>
                    <a:gd name="connsiteY7" fmla="*/ 857 h 5238"/>
                    <a:gd name="connsiteX8" fmla="*/ 1333 w 5143"/>
                    <a:gd name="connsiteY8" fmla="*/ 2476 h 5238"/>
                    <a:gd name="connsiteX9" fmla="*/ 0 w 5143"/>
                    <a:gd name="connsiteY9" fmla="*/ 4096 h 5238"/>
                    <a:gd name="connsiteX10" fmla="*/ 2000 w 5143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238">
                      <a:moveTo>
                        <a:pt x="2000" y="3524"/>
                      </a:moveTo>
                      <a:lnTo>
                        <a:pt x="3048" y="5239"/>
                      </a:lnTo>
                      <a:lnTo>
                        <a:pt x="3143" y="3143"/>
                      </a:lnTo>
                      <a:lnTo>
                        <a:pt x="5143" y="2667"/>
                      </a:lnTo>
                      <a:lnTo>
                        <a:pt x="3143" y="2000"/>
                      </a:lnTo>
                      <a:lnTo>
                        <a:pt x="3334" y="0"/>
                      </a:lnTo>
                      <a:lnTo>
                        <a:pt x="2095" y="1619"/>
                      </a:lnTo>
                      <a:lnTo>
                        <a:pt x="190" y="857"/>
                      </a:lnTo>
                      <a:lnTo>
                        <a:pt x="1333" y="2476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9" name="Freeform: Shape 2408">
                  <a:extLst>
                    <a:ext uri="{FF2B5EF4-FFF2-40B4-BE49-F238E27FC236}">
                      <a16:creationId xmlns:a16="http://schemas.microsoft.com/office/drawing/2014/main" id="{83CCF1AC-6B97-2335-F443-170080E48F9E}"/>
                    </a:ext>
                  </a:extLst>
                </p:cNvPr>
                <p:cNvSpPr/>
                <p:nvPr/>
              </p:nvSpPr>
              <p:spPr>
                <a:xfrm>
                  <a:off x="13675129" y="1625971"/>
                  <a:ext cx="5048" cy="5238"/>
                </a:xfrm>
                <a:custGeom>
                  <a:avLst/>
                  <a:gdLst>
                    <a:gd name="connsiteX0" fmla="*/ 2000 w 5048"/>
                    <a:gd name="connsiteY0" fmla="*/ 3524 h 5238"/>
                    <a:gd name="connsiteX1" fmla="*/ 3048 w 5048"/>
                    <a:gd name="connsiteY1" fmla="*/ 5239 h 5238"/>
                    <a:gd name="connsiteX2" fmla="*/ 3048 w 5048"/>
                    <a:gd name="connsiteY2" fmla="*/ 3239 h 5238"/>
                    <a:gd name="connsiteX3" fmla="*/ 5049 w 5048"/>
                    <a:gd name="connsiteY3" fmla="*/ 2762 h 5238"/>
                    <a:gd name="connsiteX4" fmla="*/ 3143 w 5048"/>
                    <a:gd name="connsiteY4" fmla="*/ 2096 h 5238"/>
                    <a:gd name="connsiteX5" fmla="*/ 3334 w 5048"/>
                    <a:gd name="connsiteY5" fmla="*/ 0 h 5238"/>
                    <a:gd name="connsiteX6" fmla="*/ 2096 w 5048"/>
                    <a:gd name="connsiteY6" fmla="*/ 1619 h 5238"/>
                    <a:gd name="connsiteX7" fmla="*/ 191 w 5048"/>
                    <a:gd name="connsiteY7" fmla="*/ 857 h 5238"/>
                    <a:gd name="connsiteX8" fmla="*/ 1334 w 5048"/>
                    <a:gd name="connsiteY8" fmla="*/ 2572 h 5238"/>
                    <a:gd name="connsiteX9" fmla="*/ 0 w 5048"/>
                    <a:gd name="connsiteY9" fmla="*/ 4096 h 5238"/>
                    <a:gd name="connsiteX10" fmla="*/ 2000 w 5048"/>
                    <a:gd name="connsiteY10" fmla="*/ 3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238">
                      <a:moveTo>
                        <a:pt x="2000" y="3524"/>
                      </a:moveTo>
                      <a:lnTo>
                        <a:pt x="3048" y="5239"/>
                      </a:lnTo>
                      <a:lnTo>
                        <a:pt x="3048" y="3239"/>
                      </a:lnTo>
                      <a:lnTo>
                        <a:pt x="5049" y="2762"/>
                      </a:lnTo>
                      <a:lnTo>
                        <a:pt x="3143" y="2096"/>
                      </a:lnTo>
                      <a:lnTo>
                        <a:pt x="3334" y="0"/>
                      </a:lnTo>
                      <a:lnTo>
                        <a:pt x="2096" y="1619"/>
                      </a:lnTo>
                      <a:lnTo>
                        <a:pt x="191" y="857"/>
                      </a:lnTo>
                      <a:lnTo>
                        <a:pt x="1334" y="2572"/>
                      </a:lnTo>
                      <a:lnTo>
                        <a:pt x="0" y="4096"/>
                      </a:lnTo>
                      <a:lnTo>
                        <a:pt x="200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0" name="Freeform: Shape 2409">
                  <a:extLst>
                    <a:ext uri="{FF2B5EF4-FFF2-40B4-BE49-F238E27FC236}">
                      <a16:creationId xmlns:a16="http://schemas.microsoft.com/office/drawing/2014/main" id="{58ECFF56-22C2-63E2-5B3D-7797623C3E92}"/>
                    </a:ext>
                  </a:extLst>
                </p:cNvPr>
                <p:cNvSpPr/>
                <p:nvPr/>
              </p:nvSpPr>
              <p:spPr>
                <a:xfrm>
                  <a:off x="13635696" y="1709410"/>
                  <a:ext cx="5333" cy="5429"/>
                </a:xfrm>
                <a:custGeom>
                  <a:avLst/>
                  <a:gdLst>
                    <a:gd name="connsiteX0" fmla="*/ 1333 w 5333"/>
                    <a:gd name="connsiteY0" fmla="*/ 2667 h 5429"/>
                    <a:gd name="connsiteX1" fmla="*/ 0 w 5333"/>
                    <a:gd name="connsiteY1" fmla="*/ 4286 h 5429"/>
                    <a:gd name="connsiteX2" fmla="*/ 2000 w 5333"/>
                    <a:gd name="connsiteY2" fmla="*/ 3620 h 5429"/>
                    <a:gd name="connsiteX3" fmla="*/ 3143 w 5333"/>
                    <a:gd name="connsiteY3" fmla="*/ 5429 h 5429"/>
                    <a:gd name="connsiteX4" fmla="*/ 3238 w 5333"/>
                    <a:gd name="connsiteY4" fmla="*/ 3334 h 5429"/>
                    <a:gd name="connsiteX5" fmla="*/ 5334 w 5333"/>
                    <a:gd name="connsiteY5" fmla="*/ 2857 h 5429"/>
                    <a:gd name="connsiteX6" fmla="*/ 3238 w 5333"/>
                    <a:gd name="connsiteY6" fmla="*/ 2095 h 5429"/>
                    <a:gd name="connsiteX7" fmla="*/ 3429 w 5333"/>
                    <a:gd name="connsiteY7" fmla="*/ 0 h 5429"/>
                    <a:gd name="connsiteX8" fmla="*/ 2095 w 5333"/>
                    <a:gd name="connsiteY8" fmla="*/ 1715 h 5429"/>
                    <a:gd name="connsiteX9" fmla="*/ 190 w 5333"/>
                    <a:gd name="connsiteY9" fmla="*/ 857 h 5429"/>
                    <a:gd name="connsiteX10" fmla="*/ 1333 w 5333"/>
                    <a:gd name="connsiteY10" fmla="*/ 2667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429">
                      <a:moveTo>
                        <a:pt x="1333" y="2667"/>
                      </a:moveTo>
                      <a:lnTo>
                        <a:pt x="0" y="4286"/>
                      </a:lnTo>
                      <a:lnTo>
                        <a:pt x="2000" y="3620"/>
                      </a:lnTo>
                      <a:lnTo>
                        <a:pt x="3143" y="5429"/>
                      </a:lnTo>
                      <a:lnTo>
                        <a:pt x="3238" y="3334"/>
                      </a:lnTo>
                      <a:lnTo>
                        <a:pt x="5334" y="2857"/>
                      </a:lnTo>
                      <a:lnTo>
                        <a:pt x="3238" y="2095"/>
                      </a:lnTo>
                      <a:lnTo>
                        <a:pt x="3429" y="0"/>
                      </a:lnTo>
                      <a:lnTo>
                        <a:pt x="2095" y="1715"/>
                      </a:lnTo>
                      <a:lnTo>
                        <a:pt x="190" y="857"/>
                      </a:lnTo>
                      <a:lnTo>
                        <a:pt x="1333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1" name="Freeform: Shape 2410">
                  <a:extLst>
                    <a:ext uri="{FF2B5EF4-FFF2-40B4-BE49-F238E27FC236}">
                      <a16:creationId xmlns:a16="http://schemas.microsoft.com/office/drawing/2014/main" id="{60A84A0B-D513-1372-6A74-1E88B90EFA56}"/>
                    </a:ext>
                  </a:extLst>
                </p:cNvPr>
                <p:cNvSpPr/>
                <p:nvPr/>
              </p:nvSpPr>
              <p:spPr>
                <a:xfrm>
                  <a:off x="13521015" y="1575393"/>
                  <a:ext cx="5715" cy="5429"/>
                </a:xfrm>
                <a:custGeom>
                  <a:avLst/>
                  <a:gdLst>
                    <a:gd name="connsiteX0" fmla="*/ 2191 w 5715"/>
                    <a:gd name="connsiteY0" fmla="*/ 2095 h 5429"/>
                    <a:gd name="connsiteX1" fmla="*/ 0 w 5715"/>
                    <a:gd name="connsiteY1" fmla="*/ 1905 h 5429"/>
                    <a:gd name="connsiteX2" fmla="*/ 1810 w 5715"/>
                    <a:gd name="connsiteY2" fmla="*/ 3239 h 5429"/>
                    <a:gd name="connsiteX3" fmla="*/ 953 w 5715"/>
                    <a:gd name="connsiteY3" fmla="*/ 5334 h 5429"/>
                    <a:gd name="connsiteX4" fmla="*/ 2763 w 5715"/>
                    <a:gd name="connsiteY4" fmla="*/ 4000 h 5429"/>
                    <a:gd name="connsiteX5" fmla="*/ 4477 w 5715"/>
                    <a:gd name="connsiteY5" fmla="*/ 5429 h 5429"/>
                    <a:gd name="connsiteX6" fmla="*/ 3810 w 5715"/>
                    <a:gd name="connsiteY6" fmla="*/ 3334 h 5429"/>
                    <a:gd name="connsiteX7" fmla="*/ 5715 w 5715"/>
                    <a:gd name="connsiteY7" fmla="*/ 2191 h 5429"/>
                    <a:gd name="connsiteX8" fmla="*/ 3524 w 5715"/>
                    <a:gd name="connsiteY8" fmla="*/ 2095 h 5429"/>
                    <a:gd name="connsiteX9" fmla="*/ 2953 w 5715"/>
                    <a:gd name="connsiteY9" fmla="*/ 0 h 5429"/>
                    <a:gd name="connsiteX10" fmla="*/ 2191 w 5715"/>
                    <a:gd name="connsiteY10" fmla="*/ 2095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5" h="5429">
                      <a:moveTo>
                        <a:pt x="2191" y="2095"/>
                      </a:moveTo>
                      <a:lnTo>
                        <a:pt x="0" y="1905"/>
                      </a:lnTo>
                      <a:lnTo>
                        <a:pt x="1810" y="3239"/>
                      </a:lnTo>
                      <a:lnTo>
                        <a:pt x="953" y="5334"/>
                      </a:lnTo>
                      <a:lnTo>
                        <a:pt x="2763" y="4000"/>
                      </a:lnTo>
                      <a:lnTo>
                        <a:pt x="4477" y="5429"/>
                      </a:lnTo>
                      <a:lnTo>
                        <a:pt x="3810" y="3334"/>
                      </a:lnTo>
                      <a:lnTo>
                        <a:pt x="5715" y="2191"/>
                      </a:lnTo>
                      <a:lnTo>
                        <a:pt x="3524" y="2095"/>
                      </a:lnTo>
                      <a:lnTo>
                        <a:pt x="2953" y="0"/>
                      </a:lnTo>
                      <a:lnTo>
                        <a:pt x="2191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2" name="Freeform: Shape 2411">
                  <a:extLst>
                    <a:ext uri="{FF2B5EF4-FFF2-40B4-BE49-F238E27FC236}">
                      <a16:creationId xmlns:a16="http://schemas.microsoft.com/office/drawing/2014/main" id="{82ACDAB7-0BE9-F044-0B6B-09B6648CD015}"/>
                    </a:ext>
                  </a:extLst>
                </p:cNvPr>
                <p:cNvSpPr/>
                <p:nvPr/>
              </p:nvSpPr>
              <p:spPr>
                <a:xfrm>
                  <a:off x="13381378" y="1662833"/>
                  <a:ext cx="6096" cy="5810"/>
                </a:xfrm>
                <a:custGeom>
                  <a:avLst/>
                  <a:gdLst>
                    <a:gd name="connsiteX0" fmla="*/ 4191 w 6096"/>
                    <a:gd name="connsiteY0" fmla="*/ 2286 h 5810"/>
                    <a:gd name="connsiteX1" fmla="*/ 5048 w 6096"/>
                    <a:gd name="connsiteY1" fmla="*/ 191 h 5810"/>
                    <a:gd name="connsiteX2" fmla="*/ 3143 w 6096"/>
                    <a:gd name="connsiteY2" fmla="*/ 1524 h 5810"/>
                    <a:gd name="connsiteX3" fmla="*/ 1334 w 6096"/>
                    <a:gd name="connsiteY3" fmla="*/ 0 h 5810"/>
                    <a:gd name="connsiteX4" fmla="*/ 2000 w 6096"/>
                    <a:gd name="connsiteY4" fmla="*/ 2191 h 5810"/>
                    <a:gd name="connsiteX5" fmla="*/ 0 w 6096"/>
                    <a:gd name="connsiteY5" fmla="*/ 3429 h 5810"/>
                    <a:gd name="connsiteX6" fmla="*/ 2381 w 6096"/>
                    <a:gd name="connsiteY6" fmla="*/ 3524 h 5810"/>
                    <a:gd name="connsiteX7" fmla="*/ 2953 w 6096"/>
                    <a:gd name="connsiteY7" fmla="*/ 5810 h 5810"/>
                    <a:gd name="connsiteX8" fmla="*/ 3715 w 6096"/>
                    <a:gd name="connsiteY8" fmla="*/ 3524 h 5810"/>
                    <a:gd name="connsiteX9" fmla="*/ 6096 w 6096"/>
                    <a:gd name="connsiteY9" fmla="*/ 3715 h 5810"/>
                    <a:gd name="connsiteX10" fmla="*/ 4191 w 6096"/>
                    <a:gd name="connsiteY10" fmla="*/ 2286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5810">
                      <a:moveTo>
                        <a:pt x="4191" y="2286"/>
                      </a:moveTo>
                      <a:lnTo>
                        <a:pt x="5048" y="191"/>
                      </a:lnTo>
                      <a:lnTo>
                        <a:pt x="3143" y="1524"/>
                      </a:lnTo>
                      <a:lnTo>
                        <a:pt x="1334" y="0"/>
                      </a:lnTo>
                      <a:lnTo>
                        <a:pt x="2000" y="2191"/>
                      </a:lnTo>
                      <a:lnTo>
                        <a:pt x="0" y="3429"/>
                      </a:lnTo>
                      <a:lnTo>
                        <a:pt x="2381" y="3524"/>
                      </a:lnTo>
                      <a:lnTo>
                        <a:pt x="2953" y="5810"/>
                      </a:lnTo>
                      <a:lnTo>
                        <a:pt x="3715" y="3524"/>
                      </a:lnTo>
                      <a:lnTo>
                        <a:pt x="6096" y="3715"/>
                      </a:lnTo>
                      <a:lnTo>
                        <a:pt x="419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3" name="Freeform: Shape 2412">
                  <a:extLst>
                    <a:ext uri="{FF2B5EF4-FFF2-40B4-BE49-F238E27FC236}">
                      <a16:creationId xmlns:a16="http://schemas.microsoft.com/office/drawing/2014/main" id="{AF52585A-CF62-95FC-A550-71B23A6764F3}"/>
                    </a:ext>
                  </a:extLst>
                </p:cNvPr>
                <p:cNvSpPr/>
                <p:nvPr/>
              </p:nvSpPr>
              <p:spPr>
                <a:xfrm>
                  <a:off x="13358328" y="1682740"/>
                  <a:ext cx="5905" cy="6000"/>
                </a:xfrm>
                <a:custGeom>
                  <a:avLst/>
                  <a:gdLst>
                    <a:gd name="connsiteX0" fmla="*/ 4381 w 5905"/>
                    <a:gd name="connsiteY0" fmla="*/ 3048 h 6000"/>
                    <a:gd name="connsiteX1" fmla="*/ 5905 w 5905"/>
                    <a:gd name="connsiteY1" fmla="*/ 1238 h 6000"/>
                    <a:gd name="connsiteX2" fmla="*/ 3620 w 5905"/>
                    <a:gd name="connsiteY2" fmla="*/ 2000 h 6000"/>
                    <a:gd name="connsiteX3" fmla="*/ 2381 w 5905"/>
                    <a:gd name="connsiteY3" fmla="*/ 0 h 6000"/>
                    <a:gd name="connsiteX4" fmla="*/ 2381 w 5905"/>
                    <a:gd name="connsiteY4" fmla="*/ 2286 h 6000"/>
                    <a:gd name="connsiteX5" fmla="*/ 0 w 5905"/>
                    <a:gd name="connsiteY5" fmla="*/ 2857 h 6000"/>
                    <a:gd name="connsiteX6" fmla="*/ 2286 w 5905"/>
                    <a:gd name="connsiteY6" fmla="*/ 3715 h 6000"/>
                    <a:gd name="connsiteX7" fmla="*/ 2095 w 5905"/>
                    <a:gd name="connsiteY7" fmla="*/ 6001 h 6000"/>
                    <a:gd name="connsiteX8" fmla="*/ 3524 w 5905"/>
                    <a:gd name="connsiteY8" fmla="*/ 4096 h 6000"/>
                    <a:gd name="connsiteX9" fmla="*/ 5715 w 5905"/>
                    <a:gd name="connsiteY9" fmla="*/ 5048 h 6000"/>
                    <a:gd name="connsiteX10" fmla="*/ 4381 w 5905"/>
                    <a:gd name="connsiteY10" fmla="*/ 3048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6000">
                      <a:moveTo>
                        <a:pt x="4381" y="3048"/>
                      </a:moveTo>
                      <a:lnTo>
                        <a:pt x="5905" y="1238"/>
                      </a:lnTo>
                      <a:lnTo>
                        <a:pt x="3620" y="2000"/>
                      </a:lnTo>
                      <a:lnTo>
                        <a:pt x="2381" y="0"/>
                      </a:lnTo>
                      <a:lnTo>
                        <a:pt x="2381" y="2286"/>
                      </a:lnTo>
                      <a:lnTo>
                        <a:pt x="0" y="2857"/>
                      </a:lnTo>
                      <a:lnTo>
                        <a:pt x="2286" y="3715"/>
                      </a:lnTo>
                      <a:lnTo>
                        <a:pt x="2095" y="6001"/>
                      </a:lnTo>
                      <a:lnTo>
                        <a:pt x="3524" y="4096"/>
                      </a:lnTo>
                      <a:lnTo>
                        <a:pt x="5715" y="5048"/>
                      </a:lnTo>
                      <a:lnTo>
                        <a:pt x="4381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4" name="Freeform: Shape 2413">
                  <a:extLst>
                    <a:ext uri="{FF2B5EF4-FFF2-40B4-BE49-F238E27FC236}">
                      <a16:creationId xmlns:a16="http://schemas.microsoft.com/office/drawing/2014/main" id="{918D8204-FB40-676C-5393-84C1574C837E}"/>
                    </a:ext>
                  </a:extLst>
                </p:cNvPr>
                <p:cNvSpPr/>
                <p:nvPr/>
              </p:nvSpPr>
              <p:spPr>
                <a:xfrm>
                  <a:off x="13332229" y="1644735"/>
                  <a:ext cx="6191" cy="5905"/>
                </a:xfrm>
                <a:custGeom>
                  <a:avLst/>
                  <a:gdLst>
                    <a:gd name="connsiteX0" fmla="*/ 4191 w 6191"/>
                    <a:gd name="connsiteY0" fmla="*/ 3620 h 5905"/>
                    <a:gd name="connsiteX1" fmla="*/ 6191 w 6191"/>
                    <a:gd name="connsiteY1" fmla="*/ 2381 h 5905"/>
                    <a:gd name="connsiteX2" fmla="*/ 3810 w 6191"/>
                    <a:gd name="connsiteY2" fmla="*/ 2381 h 5905"/>
                    <a:gd name="connsiteX3" fmla="*/ 3239 w 6191"/>
                    <a:gd name="connsiteY3" fmla="*/ 0 h 5905"/>
                    <a:gd name="connsiteX4" fmla="*/ 2381 w 6191"/>
                    <a:gd name="connsiteY4" fmla="*/ 2286 h 5905"/>
                    <a:gd name="connsiteX5" fmla="*/ 0 w 6191"/>
                    <a:gd name="connsiteY5" fmla="*/ 2096 h 5905"/>
                    <a:gd name="connsiteX6" fmla="*/ 1905 w 6191"/>
                    <a:gd name="connsiteY6" fmla="*/ 3524 h 5905"/>
                    <a:gd name="connsiteX7" fmla="*/ 1048 w 6191"/>
                    <a:gd name="connsiteY7" fmla="*/ 5715 h 5905"/>
                    <a:gd name="connsiteX8" fmla="*/ 3048 w 6191"/>
                    <a:gd name="connsiteY8" fmla="*/ 4381 h 5905"/>
                    <a:gd name="connsiteX9" fmla="*/ 4858 w 6191"/>
                    <a:gd name="connsiteY9" fmla="*/ 5905 h 5905"/>
                    <a:gd name="connsiteX10" fmla="*/ 4191 w 6191"/>
                    <a:gd name="connsiteY10" fmla="*/ 3620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5905">
                      <a:moveTo>
                        <a:pt x="4191" y="3620"/>
                      </a:moveTo>
                      <a:lnTo>
                        <a:pt x="6191" y="2381"/>
                      </a:lnTo>
                      <a:lnTo>
                        <a:pt x="3810" y="2381"/>
                      </a:lnTo>
                      <a:lnTo>
                        <a:pt x="3239" y="0"/>
                      </a:lnTo>
                      <a:lnTo>
                        <a:pt x="2381" y="2286"/>
                      </a:lnTo>
                      <a:lnTo>
                        <a:pt x="0" y="2096"/>
                      </a:lnTo>
                      <a:lnTo>
                        <a:pt x="1905" y="3524"/>
                      </a:lnTo>
                      <a:lnTo>
                        <a:pt x="1048" y="5715"/>
                      </a:lnTo>
                      <a:lnTo>
                        <a:pt x="3048" y="4381"/>
                      </a:lnTo>
                      <a:lnTo>
                        <a:pt x="4858" y="5905"/>
                      </a:lnTo>
                      <a:lnTo>
                        <a:pt x="4191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5" name="Freeform: Shape 2414">
                  <a:extLst>
                    <a:ext uri="{FF2B5EF4-FFF2-40B4-BE49-F238E27FC236}">
                      <a16:creationId xmlns:a16="http://schemas.microsoft.com/office/drawing/2014/main" id="{015493EA-1AB8-A26A-9E8A-BB8D15DC0D3D}"/>
                    </a:ext>
                  </a:extLst>
                </p:cNvPr>
                <p:cNvSpPr/>
                <p:nvPr/>
              </p:nvSpPr>
              <p:spPr>
                <a:xfrm>
                  <a:off x="13306512" y="1614255"/>
                  <a:ext cx="6000" cy="6191"/>
                </a:xfrm>
                <a:custGeom>
                  <a:avLst/>
                  <a:gdLst>
                    <a:gd name="connsiteX0" fmla="*/ 3620 w 6000"/>
                    <a:gd name="connsiteY0" fmla="*/ 3715 h 6191"/>
                    <a:gd name="connsiteX1" fmla="*/ 6001 w 6000"/>
                    <a:gd name="connsiteY1" fmla="*/ 3143 h 6191"/>
                    <a:gd name="connsiteX2" fmla="*/ 3714 w 6000"/>
                    <a:gd name="connsiteY2" fmla="*/ 2381 h 6191"/>
                    <a:gd name="connsiteX3" fmla="*/ 3905 w 6000"/>
                    <a:gd name="connsiteY3" fmla="*/ 0 h 6191"/>
                    <a:gd name="connsiteX4" fmla="*/ 2476 w 6000"/>
                    <a:gd name="connsiteY4" fmla="*/ 1905 h 6191"/>
                    <a:gd name="connsiteX5" fmla="*/ 190 w 6000"/>
                    <a:gd name="connsiteY5" fmla="*/ 953 h 6191"/>
                    <a:gd name="connsiteX6" fmla="*/ 1619 w 6000"/>
                    <a:gd name="connsiteY6" fmla="*/ 2953 h 6191"/>
                    <a:gd name="connsiteX7" fmla="*/ 0 w 6000"/>
                    <a:gd name="connsiteY7" fmla="*/ 4763 h 6191"/>
                    <a:gd name="connsiteX8" fmla="*/ 2286 w 6000"/>
                    <a:gd name="connsiteY8" fmla="*/ 4096 h 6191"/>
                    <a:gd name="connsiteX9" fmla="*/ 3620 w 6000"/>
                    <a:gd name="connsiteY9" fmla="*/ 6191 h 6191"/>
                    <a:gd name="connsiteX10" fmla="*/ 3620 w 6000"/>
                    <a:gd name="connsiteY10" fmla="*/ 3715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6191">
                      <a:moveTo>
                        <a:pt x="3620" y="3715"/>
                      </a:moveTo>
                      <a:lnTo>
                        <a:pt x="6001" y="3143"/>
                      </a:lnTo>
                      <a:lnTo>
                        <a:pt x="3714" y="2381"/>
                      </a:lnTo>
                      <a:lnTo>
                        <a:pt x="3905" y="0"/>
                      </a:lnTo>
                      <a:lnTo>
                        <a:pt x="2476" y="1905"/>
                      </a:lnTo>
                      <a:lnTo>
                        <a:pt x="190" y="953"/>
                      </a:lnTo>
                      <a:lnTo>
                        <a:pt x="1619" y="2953"/>
                      </a:lnTo>
                      <a:lnTo>
                        <a:pt x="0" y="4763"/>
                      </a:lnTo>
                      <a:lnTo>
                        <a:pt x="2286" y="4096"/>
                      </a:lnTo>
                      <a:lnTo>
                        <a:pt x="3620" y="6191"/>
                      </a:lnTo>
                      <a:lnTo>
                        <a:pt x="3620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6" name="Freeform: Shape 2415">
                  <a:extLst>
                    <a:ext uri="{FF2B5EF4-FFF2-40B4-BE49-F238E27FC236}">
                      <a16:creationId xmlns:a16="http://schemas.microsoft.com/office/drawing/2014/main" id="{ED1F6271-61BC-A4D8-AFA7-4B008279708E}"/>
                    </a:ext>
                  </a:extLst>
                </p:cNvPr>
                <p:cNvSpPr/>
                <p:nvPr/>
              </p:nvSpPr>
              <p:spPr>
                <a:xfrm>
                  <a:off x="13283652" y="1646545"/>
                  <a:ext cx="6286" cy="6000"/>
                </a:xfrm>
                <a:custGeom>
                  <a:avLst/>
                  <a:gdLst>
                    <a:gd name="connsiteX0" fmla="*/ 3810 w 6286"/>
                    <a:gd name="connsiteY0" fmla="*/ 3715 h 6000"/>
                    <a:gd name="connsiteX1" fmla="*/ 6286 w 6286"/>
                    <a:gd name="connsiteY1" fmla="*/ 3905 h 6000"/>
                    <a:gd name="connsiteX2" fmla="*/ 4286 w 6286"/>
                    <a:gd name="connsiteY2" fmla="*/ 2381 h 6000"/>
                    <a:gd name="connsiteX3" fmla="*/ 5239 w 6286"/>
                    <a:gd name="connsiteY3" fmla="*/ 191 h 6000"/>
                    <a:gd name="connsiteX4" fmla="*/ 3239 w 6286"/>
                    <a:gd name="connsiteY4" fmla="*/ 1524 h 6000"/>
                    <a:gd name="connsiteX5" fmla="*/ 1334 w 6286"/>
                    <a:gd name="connsiteY5" fmla="*/ 0 h 6000"/>
                    <a:gd name="connsiteX6" fmla="*/ 2096 w 6286"/>
                    <a:gd name="connsiteY6" fmla="*/ 2286 h 6000"/>
                    <a:gd name="connsiteX7" fmla="*/ 0 w 6286"/>
                    <a:gd name="connsiteY7" fmla="*/ 3620 h 6000"/>
                    <a:gd name="connsiteX8" fmla="*/ 2381 w 6286"/>
                    <a:gd name="connsiteY8" fmla="*/ 3620 h 6000"/>
                    <a:gd name="connsiteX9" fmla="*/ 3048 w 6286"/>
                    <a:gd name="connsiteY9" fmla="*/ 6001 h 6000"/>
                    <a:gd name="connsiteX10" fmla="*/ 3810 w 6286"/>
                    <a:gd name="connsiteY10" fmla="*/ 3715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000">
                      <a:moveTo>
                        <a:pt x="3810" y="3715"/>
                      </a:moveTo>
                      <a:lnTo>
                        <a:pt x="6286" y="3905"/>
                      </a:lnTo>
                      <a:lnTo>
                        <a:pt x="4286" y="2381"/>
                      </a:lnTo>
                      <a:lnTo>
                        <a:pt x="5239" y="191"/>
                      </a:lnTo>
                      <a:lnTo>
                        <a:pt x="3239" y="1524"/>
                      </a:lnTo>
                      <a:lnTo>
                        <a:pt x="1334" y="0"/>
                      </a:lnTo>
                      <a:lnTo>
                        <a:pt x="2096" y="2286"/>
                      </a:lnTo>
                      <a:lnTo>
                        <a:pt x="0" y="3620"/>
                      </a:lnTo>
                      <a:lnTo>
                        <a:pt x="2381" y="3620"/>
                      </a:lnTo>
                      <a:lnTo>
                        <a:pt x="3048" y="6001"/>
                      </a:lnTo>
                      <a:lnTo>
                        <a:pt x="3810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7" name="Freeform: Shape 2416">
                  <a:extLst>
                    <a:ext uri="{FF2B5EF4-FFF2-40B4-BE49-F238E27FC236}">
                      <a16:creationId xmlns:a16="http://schemas.microsoft.com/office/drawing/2014/main" id="{915D7E01-2577-B645-14A6-F271C537C986}"/>
                    </a:ext>
                  </a:extLst>
                </p:cNvPr>
                <p:cNvSpPr/>
                <p:nvPr/>
              </p:nvSpPr>
              <p:spPr>
                <a:xfrm>
                  <a:off x="13267840" y="1808280"/>
                  <a:ext cx="6095" cy="6286"/>
                </a:xfrm>
                <a:custGeom>
                  <a:avLst/>
                  <a:gdLst>
                    <a:gd name="connsiteX0" fmla="*/ 3620 w 6095"/>
                    <a:gd name="connsiteY0" fmla="*/ 4286 h 6286"/>
                    <a:gd name="connsiteX1" fmla="*/ 5905 w 6095"/>
                    <a:gd name="connsiteY1" fmla="*/ 5239 h 6286"/>
                    <a:gd name="connsiteX2" fmla="*/ 4572 w 6095"/>
                    <a:gd name="connsiteY2" fmla="*/ 3238 h 6286"/>
                    <a:gd name="connsiteX3" fmla="*/ 6096 w 6095"/>
                    <a:gd name="connsiteY3" fmla="*/ 1333 h 6286"/>
                    <a:gd name="connsiteX4" fmla="*/ 3714 w 6095"/>
                    <a:gd name="connsiteY4" fmla="*/ 2096 h 6286"/>
                    <a:gd name="connsiteX5" fmla="*/ 2476 w 6095"/>
                    <a:gd name="connsiteY5" fmla="*/ 0 h 6286"/>
                    <a:gd name="connsiteX6" fmla="*/ 2381 w 6095"/>
                    <a:gd name="connsiteY6" fmla="*/ 2381 h 6286"/>
                    <a:gd name="connsiteX7" fmla="*/ 0 w 6095"/>
                    <a:gd name="connsiteY7" fmla="*/ 3048 h 6286"/>
                    <a:gd name="connsiteX8" fmla="*/ 2381 w 6095"/>
                    <a:gd name="connsiteY8" fmla="*/ 3810 h 6286"/>
                    <a:gd name="connsiteX9" fmla="*/ 2191 w 6095"/>
                    <a:gd name="connsiteY9" fmla="*/ 6286 h 6286"/>
                    <a:gd name="connsiteX10" fmla="*/ 3620 w 6095"/>
                    <a:gd name="connsiteY10" fmla="*/ 4286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5" h="6286">
                      <a:moveTo>
                        <a:pt x="3620" y="4286"/>
                      </a:moveTo>
                      <a:lnTo>
                        <a:pt x="5905" y="5239"/>
                      </a:lnTo>
                      <a:lnTo>
                        <a:pt x="4572" y="3238"/>
                      </a:lnTo>
                      <a:lnTo>
                        <a:pt x="6096" y="1333"/>
                      </a:lnTo>
                      <a:lnTo>
                        <a:pt x="3714" y="2096"/>
                      </a:lnTo>
                      <a:lnTo>
                        <a:pt x="2476" y="0"/>
                      </a:lnTo>
                      <a:lnTo>
                        <a:pt x="2381" y="2381"/>
                      </a:lnTo>
                      <a:lnTo>
                        <a:pt x="0" y="3048"/>
                      </a:lnTo>
                      <a:lnTo>
                        <a:pt x="2381" y="3810"/>
                      </a:lnTo>
                      <a:lnTo>
                        <a:pt x="2191" y="6286"/>
                      </a:lnTo>
                      <a:lnTo>
                        <a:pt x="3620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8" name="Freeform: Shape 2417">
                  <a:extLst>
                    <a:ext uri="{FF2B5EF4-FFF2-40B4-BE49-F238E27FC236}">
                      <a16:creationId xmlns:a16="http://schemas.microsoft.com/office/drawing/2014/main" id="{412377E6-7F7A-AAEB-CD7B-9A475E7B539F}"/>
                    </a:ext>
                  </a:extLst>
                </p:cNvPr>
                <p:cNvSpPr/>
                <p:nvPr/>
              </p:nvSpPr>
              <p:spPr>
                <a:xfrm>
                  <a:off x="13209833" y="1621018"/>
                  <a:ext cx="6191" cy="6381"/>
                </a:xfrm>
                <a:custGeom>
                  <a:avLst/>
                  <a:gdLst>
                    <a:gd name="connsiteX0" fmla="*/ 2381 w 6191"/>
                    <a:gd name="connsiteY0" fmla="*/ 4286 h 6381"/>
                    <a:gd name="connsiteX1" fmla="*/ 3715 w 6191"/>
                    <a:gd name="connsiteY1" fmla="*/ 6382 h 6381"/>
                    <a:gd name="connsiteX2" fmla="*/ 3715 w 6191"/>
                    <a:gd name="connsiteY2" fmla="*/ 3905 h 6381"/>
                    <a:gd name="connsiteX3" fmla="*/ 6191 w 6191"/>
                    <a:gd name="connsiteY3" fmla="*/ 3334 h 6381"/>
                    <a:gd name="connsiteX4" fmla="*/ 3810 w 6191"/>
                    <a:gd name="connsiteY4" fmla="*/ 2477 h 6381"/>
                    <a:gd name="connsiteX5" fmla="*/ 4000 w 6191"/>
                    <a:gd name="connsiteY5" fmla="*/ 0 h 6381"/>
                    <a:gd name="connsiteX6" fmla="*/ 2477 w 6191"/>
                    <a:gd name="connsiteY6" fmla="*/ 2000 h 6381"/>
                    <a:gd name="connsiteX7" fmla="*/ 191 w 6191"/>
                    <a:gd name="connsiteY7" fmla="*/ 1048 h 6381"/>
                    <a:gd name="connsiteX8" fmla="*/ 1619 w 6191"/>
                    <a:gd name="connsiteY8" fmla="*/ 3048 h 6381"/>
                    <a:gd name="connsiteX9" fmla="*/ 0 w 6191"/>
                    <a:gd name="connsiteY9" fmla="*/ 4953 h 6381"/>
                    <a:gd name="connsiteX10" fmla="*/ 2381 w 6191"/>
                    <a:gd name="connsiteY10" fmla="*/ 4286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381">
                      <a:moveTo>
                        <a:pt x="2381" y="4286"/>
                      </a:moveTo>
                      <a:lnTo>
                        <a:pt x="3715" y="6382"/>
                      </a:lnTo>
                      <a:lnTo>
                        <a:pt x="3715" y="3905"/>
                      </a:lnTo>
                      <a:lnTo>
                        <a:pt x="6191" y="3334"/>
                      </a:lnTo>
                      <a:lnTo>
                        <a:pt x="3810" y="2477"/>
                      </a:lnTo>
                      <a:lnTo>
                        <a:pt x="4000" y="0"/>
                      </a:lnTo>
                      <a:lnTo>
                        <a:pt x="2477" y="2000"/>
                      </a:lnTo>
                      <a:lnTo>
                        <a:pt x="191" y="1048"/>
                      </a:lnTo>
                      <a:lnTo>
                        <a:pt x="1619" y="3048"/>
                      </a:lnTo>
                      <a:lnTo>
                        <a:pt x="0" y="4953"/>
                      </a:lnTo>
                      <a:lnTo>
                        <a:pt x="2381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9" name="Freeform: Shape 2418">
                  <a:extLst>
                    <a:ext uri="{FF2B5EF4-FFF2-40B4-BE49-F238E27FC236}">
                      <a16:creationId xmlns:a16="http://schemas.microsoft.com/office/drawing/2014/main" id="{7CAE8925-D12E-E66E-3CDF-2F514D97962A}"/>
                    </a:ext>
                  </a:extLst>
                </p:cNvPr>
                <p:cNvSpPr/>
                <p:nvPr/>
              </p:nvSpPr>
              <p:spPr>
                <a:xfrm>
                  <a:off x="13182306" y="1565392"/>
                  <a:ext cx="6476" cy="6286"/>
                </a:xfrm>
                <a:custGeom>
                  <a:avLst/>
                  <a:gdLst>
                    <a:gd name="connsiteX0" fmla="*/ 2477 w 6476"/>
                    <a:gd name="connsiteY0" fmla="*/ 3810 h 6286"/>
                    <a:gd name="connsiteX1" fmla="*/ 3143 w 6476"/>
                    <a:gd name="connsiteY1" fmla="*/ 6286 h 6286"/>
                    <a:gd name="connsiteX2" fmla="*/ 3906 w 6476"/>
                    <a:gd name="connsiteY2" fmla="*/ 3905 h 6286"/>
                    <a:gd name="connsiteX3" fmla="*/ 6477 w 6476"/>
                    <a:gd name="connsiteY3" fmla="*/ 4000 h 6286"/>
                    <a:gd name="connsiteX4" fmla="*/ 4477 w 6476"/>
                    <a:gd name="connsiteY4" fmla="*/ 2476 h 6286"/>
                    <a:gd name="connsiteX5" fmla="*/ 5429 w 6476"/>
                    <a:gd name="connsiteY5" fmla="*/ 190 h 6286"/>
                    <a:gd name="connsiteX6" fmla="*/ 3334 w 6476"/>
                    <a:gd name="connsiteY6" fmla="*/ 1619 h 6286"/>
                    <a:gd name="connsiteX7" fmla="*/ 1334 w 6476"/>
                    <a:gd name="connsiteY7" fmla="*/ 0 h 6286"/>
                    <a:gd name="connsiteX8" fmla="*/ 2096 w 6476"/>
                    <a:gd name="connsiteY8" fmla="*/ 2381 h 6286"/>
                    <a:gd name="connsiteX9" fmla="*/ 0 w 6476"/>
                    <a:gd name="connsiteY9" fmla="*/ 3715 h 6286"/>
                    <a:gd name="connsiteX10" fmla="*/ 2477 w 6476"/>
                    <a:gd name="connsiteY10" fmla="*/ 3810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286">
                      <a:moveTo>
                        <a:pt x="2477" y="3810"/>
                      </a:moveTo>
                      <a:lnTo>
                        <a:pt x="3143" y="6286"/>
                      </a:lnTo>
                      <a:lnTo>
                        <a:pt x="3906" y="3905"/>
                      </a:lnTo>
                      <a:lnTo>
                        <a:pt x="6477" y="4000"/>
                      </a:lnTo>
                      <a:lnTo>
                        <a:pt x="4477" y="2476"/>
                      </a:lnTo>
                      <a:lnTo>
                        <a:pt x="5429" y="190"/>
                      </a:lnTo>
                      <a:lnTo>
                        <a:pt x="3334" y="1619"/>
                      </a:lnTo>
                      <a:lnTo>
                        <a:pt x="1334" y="0"/>
                      </a:lnTo>
                      <a:lnTo>
                        <a:pt x="2096" y="2381"/>
                      </a:lnTo>
                      <a:lnTo>
                        <a:pt x="0" y="3715"/>
                      </a:lnTo>
                      <a:lnTo>
                        <a:pt x="2477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0" name="Freeform: Shape 2419">
                  <a:extLst>
                    <a:ext uri="{FF2B5EF4-FFF2-40B4-BE49-F238E27FC236}">
                      <a16:creationId xmlns:a16="http://schemas.microsoft.com/office/drawing/2014/main" id="{EA8930D0-EAB0-E68D-25C1-E0E92F67E9FB}"/>
                    </a:ext>
                  </a:extLst>
                </p:cNvPr>
                <p:cNvSpPr/>
                <p:nvPr/>
              </p:nvSpPr>
              <p:spPr>
                <a:xfrm>
                  <a:off x="13166208" y="1713506"/>
                  <a:ext cx="6286" cy="6572"/>
                </a:xfrm>
                <a:custGeom>
                  <a:avLst/>
                  <a:gdLst>
                    <a:gd name="connsiteX0" fmla="*/ 2381 w 6286"/>
                    <a:gd name="connsiteY0" fmla="*/ 4000 h 6572"/>
                    <a:gd name="connsiteX1" fmla="*/ 2191 w 6286"/>
                    <a:gd name="connsiteY1" fmla="*/ 6572 h 6572"/>
                    <a:gd name="connsiteX2" fmla="*/ 3810 w 6286"/>
                    <a:gd name="connsiteY2" fmla="*/ 4477 h 6572"/>
                    <a:gd name="connsiteX3" fmla="*/ 6096 w 6286"/>
                    <a:gd name="connsiteY3" fmla="*/ 5524 h 6572"/>
                    <a:gd name="connsiteX4" fmla="*/ 4667 w 6286"/>
                    <a:gd name="connsiteY4" fmla="*/ 3334 h 6572"/>
                    <a:gd name="connsiteX5" fmla="*/ 6287 w 6286"/>
                    <a:gd name="connsiteY5" fmla="*/ 1429 h 6572"/>
                    <a:gd name="connsiteX6" fmla="*/ 3906 w 6286"/>
                    <a:gd name="connsiteY6" fmla="*/ 2191 h 6572"/>
                    <a:gd name="connsiteX7" fmla="*/ 2477 w 6286"/>
                    <a:gd name="connsiteY7" fmla="*/ 0 h 6572"/>
                    <a:gd name="connsiteX8" fmla="*/ 2477 w 6286"/>
                    <a:gd name="connsiteY8" fmla="*/ 2572 h 6572"/>
                    <a:gd name="connsiteX9" fmla="*/ 0 w 6286"/>
                    <a:gd name="connsiteY9" fmla="*/ 3143 h 6572"/>
                    <a:gd name="connsiteX10" fmla="*/ 2381 w 6286"/>
                    <a:gd name="connsiteY10" fmla="*/ 4000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572">
                      <a:moveTo>
                        <a:pt x="2381" y="4000"/>
                      </a:moveTo>
                      <a:lnTo>
                        <a:pt x="2191" y="6572"/>
                      </a:lnTo>
                      <a:lnTo>
                        <a:pt x="3810" y="4477"/>
                      </a:lnTo>
                      <a:lnTo>
                        <a:pt x="6096" y="5524"/>
                      </a:lnTo>
                      <a:lnTo>
                        <a:pt x="4667" y="3334"/>
                      </a:lnTo>
                      <a:lnTo>
                        <a:pt x="6287" y="1429"/>
                      </a:lnTo>
                      <a:lnTo>
                        <a:pt x="3906" y="2191"/>
                      </a:lnTo>
                      <a:lnTo>
                        <a:pt x="2477" y="0"/>
                      </a:lnTo>
                      <a:lnTo>
                        <a:pt x="2477" y="2572"/>
                      </a:lnTo>
                      <a:lnTo>
                        <a:pt x="0" y="3143"/>
                      </a:lnTo>
                      <a:lnTo>
                        <a:pt x="2381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1" name="Freeform: Shape 2420">
                  <a:extLst>
                    <a:ext uri="{FF2B5EF4-FFF2-40B4-BE49-F238E27FC236}">
                      <a16:creationId xmlns:a16="http://schemas.microsoft.com/office/drawing/2014/main" id="{744674EE-DAF5-6F34-53C0-070068EF7633}"/>
                    </a:ext>
                  </a:extLst>
                </p:cNvPr>
                <p:cNvSpPr/>
                <p:nvPr/>
              </p:nvSpPr>
              <p:spPr>
                <a:xfrm>
                  <a:off x="13091628" y="1682835"/>
                  <a:ext cx="6667" cy="6572"/>
                </a:xfrm>
                <a:custGeom>
                  <a:avLst/>
                  <a:gdLst>
                    <a:gd name="connsiteX0" fmla="*/ 2191 w 6667"/>
                    <a:gd name="connsiteY0" fmla="*/ 2572 h 6572"/>
                    <a:gd name="connsiteX1" fmla="*/ 0 w 6667"/>
                    <a:gd name="connsiteY1" fmla="*/ 3905 h 6572"/>
                    <a:gd name="connsiteX2" fmla="*/ 2571 w 6667"/>
                    <a:gd name="connsiteY2" fmla="*/ 4001 h 6572"/>
                    <a:gd name="connsiteX3" fmla="*/ 3238 w 6667"/>
                    <a:gd name="connsiteY3" fmla="*/ 6572 h 6572"/>
                    <a:gd name="connsiteX4" fmla="*/ 4096 w 6667"/>
                    <a:gd name="connsiteY4" fmla="*/ 4096 h 6572"/>
                    <a:gd name="connsiteX5" fmla="*/ 6667 w 6667"/>
                    <a:gd name="connsiteY5" fmla="*/ 4286 h 6572"/>
                    <a:gd name="connsiteX6" fmla="*/ 4667 w 6667"/>
                    <a:gd name="connsiteY6" fmla="*/ 2667 h 6572"/>
                    <a:gd name="connsiteX7" fmla="*/ 5619 w 6667"/>
                    <a:gd name="connsiteY7" fmla="*/ 191 h 6572"/>
                    <a:gd name="connsiteX8" fmla="*/ 3429 w 6667"/>
                    <a:gd name="connsiteY8" fmla="*/ 1715 h 6572"/>
                    <a:gd name="connsiteX9" fmla="*/ 1428 w 6667"/>
                    <a:gd name="connsiteY9" fmla="*/ 0 h 6572"/>
                    <a:gd name="connsiteX10" fmla="*/ 2191 w 6667"/>
                    <a:gd name="connsiteY10" fmla="*/ 2572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572">
                      <a:moveTo>
                        <a:pt x="2191" y="2572"/>
                      </a:moveTo>
                      <a:lnTo>
                        <a:pt x="0" y="3905"/>
                      </a:lnTo>
                      <a:lnTo>
                        <a:pt x="2571" y="4001"/>
                      </a:lnTo>
                      <a:lnTo>
                        <a:pt x="3238" y="6572"/>
                      </a:lnTo>
                      <a:lnTo>
                        <a:pt x="4096" y="4096"/>
                      </a:lnTo>
                      <a:lnTo>
                        <a:pt x="6667" y="4286"/>
                      </a:lnTo>
                      <a:lnTo>
                        <a:pt x="4667" y="2667"/>
                      </a:lnTo>
                      <a:lnTo>
                        <a:pt x="5619" y="191"/>
                      </a:lnTo>
                      <a:lnTo>
                        <a:pt x="3429" y="1715"/>
                      </a:lnTo>
                      <a:lnTo>
                        <a:pt x="1428" y="0"/>
                      </a:lnTo>
                      <a:lnTo>
                        <a:pt x="2191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2" name="Freeform: Shape 2421">
                  <a:extLst>
                    <a:ext uri="{FF2B5EF4-FFF2-40B4-BE49-F238E27FC236}">
                      <a16:creationId xmlns:a16="http://schemas.microsoft.com/office/drawing/2014/main" id="{683C8879-C8F8-9F59-ED74-CE5E7FF17476}"/>
                    </a:ext>
                  </a:extLst>
                </p:cNvPr>
                <p:cNvSpPr/>
                <p:nvPr/>
              </p:nvSpPr>
              <p:spPr>
                <a:xfrm>
                  <a:off x="13071625" y="1752368"/>
                  <a:ext cx="6572" cy="6858"/>
                </a:xfrm>
                <a:custGeom>
                  <a:avLst/>
                  <a:gdLst>
                    <a:gd name="connsiteX0" fmla="*/ 2572 w 6572"/>
                    <a:gd name="connsiteY0" fmla="*/ 2667 h 6858"/>
                    <a:gd name="connsiteX1" fmla="*/ 0 w 6572"/>
                    <a:gd name="connsiteY1" fmla="*/ 3334 h 6858"/>
                    <a:gd name="connsiteX2" fmla="*/ 2477 w 6572"/>
                    <a:gd name="connsiteY2" fmla="*/ 4191 h 6858"/>
                    <a:gd name="connsiteX3" fmla="*/ 2381 w 6572"/>
                    <a:gd name="connsiteY3" fmla="*/ 6858 h 6858"/>
                    <a:gd name="connsiteX4" fmla="*/ 4000 w 6572"/>
                    <a:gd name="connsiteY4" fmla="*/ 4763 h 6858"/>
                    <a:gd name="connsiteX5" fmla="*/ 6382 w 6572"/>
                    <a:gd name="connsiteY5" fmla="*/ 5715 h 6858"/>
                    <a:gd name="connsiteX6" fmla="*/ 4858 w 6572"/>
                    <a:gd name="connsiteY6" fmla="*/ 3524 h 6858"/>
                    <a:gd name="connsiteX7" fmla="*/ 6572 w 6572"/>
                    <a:gd name="connsiteY7" fmla="*/ 1524 h 6858"/>
                    <a:gd name="connsiteX8" fmla="*/ 4096 w 6572"/>
                    <a:gd name="connsiteY8" fmla="*/ 2286 h 6858"/>
                    <a:gd name="connsiteX9" fmla="*/ 2667 w 6572"/>
                    <a:gd name="connsiteY9" fmla="*/ 0 h 6858"/>
                    <a:gd name="connsiteX10" fmla="*/ 2572 w 6572"/>
                    <a:gd name="connsiteY10" fmla="*/ 2667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858">
                      <a:moveTo>
                        <a:pt x="2572" y="2667"/>
                      </a:moveTo>
                      <a:lnTo>
                        <a:pt x="0" y="3334"/>
                      </a:lnTo>
                      <a:lnTo>
                        <a:pt x="2477" y="4191"/>
                      </a:lnTo>
                      <a:lnTo>
                        <a:pt x="2381" y="6858"/>
                      </a:lnTo>
                      <a:lnTo>
                        <a:pt x="4000" y="4763"/>
                      </a:lnTo>
                      <a:lnTo>
                        <a:pt x="6382" y="5715"/>
                      </a:lnTo>
                      <a:lnTo>
                        <a:pt x="4858" y="3524"/>
                      </a:lnTo>
                      <a:lnTo>
                        <a:pt x="6572" y="1524"/>
                      </a:lnTo>
                      <a:lnTo>
                        <a:pt x="4096" y="2286"/>
                      </a:lnTo>
                      <a:lnTo>
                        <a:pt x="2667" y="0"/>
                      </a:lnTo>
                      <a:lnTo>
                        <a:pt x="2572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3" name="Freeform: Shape 2422">
                  <a:extLst>
                    <a:ext uri="{FF2B5EF4-FFF2-40B4-BE49-F238E27FC236}">
                      <a16:creationId xmlns:a16="http://schemas.microsoft.com/office/drawing/2014/main" id="{76EF7F81-68C8-9E6B-9123-8BB403DD88E2}"/>
                    </a:ext>
                  </a:extLst>
                </p:cNvPr>
                <p:cNvSpPr/>
                <p:nvPr/>
              </p:nvSpPr>
              <p:spPr>
                <a:xfrm>
                  <a:off x="13043050" y="1678739"/>
                  <a:ext cx="6953" cy="6667"/>
                </a:xfrm>
                <a:custGeom>
                  <a:avLst/>
                  <a:gdLst>
                    <a:gd name="connsiteX0" fmla="*/ 2763 w 6953"/>
                    <a:gd name="connsiteY0" fmla="*/ 2572 h 6667"/>
                    <a:gd name="connsiteX1" fmla="*/ 0 w 6953"/>
                    <a:gd name="connsiteY1" fmla="*/ 2381 h 6667"/>
                    <a:gd name="connsiteX2" fmla="*/ 2191 w 6953"/>
                    <a:gd name="connsiteY2" fmla="*/ 4001 h 6667"/>
                    <a:gd name="connsiteX3" fmla="*/ 1143 w 6953"/>
                    <a:gd name="connsiteY3" fmla="*/ 6477 h 6667"/>
                    <a:gd name="connsiteX4" fmla="*/ 3429 w 6953"/>
                    <a:gd name="connsiteY4" fmla="*/ 4953 h 6667"/>
                    <a:gd name="connsiteX5" fmla="*/ 5429 w 6953"/>
                    <a:gd name="connsiteY5" fmla="*/ 6668 h 6667"/>
                    <a:gd name="connsiteX6" fmla="*/ 4667 w 6953"/>
                    <a:gd name="connsiteY6" fmla="*/ 4096 h 6667"/>
                    <a:gd name="connsiteX7" fmla="*/ 6954 w 6953"/>
                    <a:gd name="connsiteY7" fmla="*/ 2667 h 6667"/>
                    <a:gd name="connsiteX8" fmla="*/ 4286 w 6953"/>
                    <a:gd name="connsiteY8" fmla="*/ 2572 h 6667"/>
                    <a:gd name="connsiteX9" fmla="*/ 3620 w 6953"/>
                    <a:gd name="connsiteY9" fmla="*/ 0 h 6667"/>
                    <a:gd name="connsiteX10" fmla="*/ 2763 w 6953"/>
                    <a:gd name="connsiteY10" fmla="*/ 2572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6667">
                      <a:moveTo>
                        <a:pt x="2763" y="2572"/>
                      </a:moveTo>
                      <a:lnTo>
                        <a:pt x="0" y="2381"/>
                      </a:lnTo>
                      <a:lnTo>
                        <a:pt x="2191" y="4001"/>
                      </a:lnTo>
                      <a:lnTo>
                        <a:pt x="1143" y="6477"/>
                      </a:lnTo>
                      <a:lnTo>
                        <a:pt x="3429" y="4953"/>
                      </a:lnTo>
                      <a:lnTo>
                        <a:pt x="5429" y="6668"/>
                      </a:lnTo>
                      <a:lnTo>
                        <a:pt x="4667" y="4096"/>
                      </a:lnTo>
                      <a:lnTo>
                        <a:pt x="6954" y="2667"/>
                      </a:lnTo>
                      <a:lnTo>
                        <a:pt x="4286" y="2572"/>
                      </a:lnTo>
                      <a:lnTo>
                        <a:pt x="3620" y="0"/>
                      </a:lnTo>
                      <a:lnTo>
                        <a:pt x="2763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4" name="Freeform: Shape 2423">
                  <a:extLst>
                    <a:ext uri="{FF2B5EF4-FFF2-40B4-BE49-F238E27FC236}">
                      <a16:creationId xmlns:a16="http://schemas.microsoft.com/office/drawing/2014/main" id="{C56992FE-99E8-D1D2-6030-FB6BFE09AF8D}"/>
                    </a:ext>
                  </a:extLst>
                </p:cNvPr>
                <p:cNvSpPr/>
                <p:nvPr/>
              </p:nvSpPr>
              <p:spPr>
                <a:xfrm>
                  <a:off x="12996187" y="1708077"/>
                  <a:ext cx="7048" cy="6857"/>
                </a:xfrm>
                <a:custGeom>
                  <a:avLst/>
                  <a:gdLst>
                    <a:gd name="connsiteX0" fmla="*/ 3620 w 7048"/>
                    <a:gd name="connsiteY0" fmla="*/ 1810 h 6857"/>
                    <a:gd name="connsiteX1" fmla="*/ 1524 w 7048"/>
                    <a:gd name="connsiteY1" fmla="*/ 0 h 6857"/>
                    <a:gd name="connsiteX2" fmla="*/ 2286 w 7048"/>
                    <a:gd name="connsiteY2" fmla="*/ 2667 h 6857"/>
                    <a:gd name="connsiteX3" fmla="*/ 0 w 7048"/>
                    <a:gd name="connsiteY3" fmla="*/ 4096 h 6857"/>
                    <a:gd name="connsiteX4" fmla="*/ 2667 w 7048"/>
                    <a:gd name="connsiteY4" fmla="*/ 4191 h 6857"/>
                    <a:gd name="connsiteX5" fmla="*/ 3334 w 7048"/>
                    <a:gd name="connsiteY5" fmla="*/ 6858 h 6857"/>
                    <a:gd name="connsiteX6" fmla="*/ 4286 w 7048"/>
                    <a:gd name="connsiteY6" fmla="*/ 4286 h 6857"/>
                    <a:gd name="connsiteX7" fmla="*/ 7048 w 7048"/>
                    <a:gd name="connsiteY7" fmla="*/ 4477 h 6857"/>
                    <a:gd name="connsiteX8" fmla="*/ 4858 w 7048"/>
                    <a:gd name="connsiteY8" fmla="*/ 2762 h 6857"/>
                    <a:gd name="connsiteX9" fmla="*/ 5905 w 7048"/>
                    <a:gd name="connsiteY9" fmla="*/ 286 h 6857"/>
                    <a:gd name="connsiteX10" fmla="*/ 3620 w 7048"/>
                    <a:gd name="connsiteY10" fmla="*/ 1810 h 6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6857">
                      <a:moveTo>
                        <a:pt x="3620" y="1810"/>
                      </a:moveTo>
                      <a:lnTo>
                        <a:pt x="1524" y="0"/>
                      </a:lnTo>
                      <a:lnTo>
                        <a:pt x="2286" y="2667"/>
                      </a:lnTo>
                      <a:lnTo>
                        <a:pt x="0" y="4096"/>
                      </a:lnTo>
                      <a:lnTo>
                        <a:pt x="2667" y="4191"/>
                      </a:lnTo>
                      <a:lnTo>
                        <a:pt x="3334" y="6858"/>
                      </a:lnTo>
                      <a:lnTo>
                        <a:pt x="4286" y="4286"/>
                      </a:lnTo>
                      <a:lnTo>
                        <a:pt x="7048" y="4477"/>
                      </a:lnTo>
                      <a:lnTo>
                        <a:pt x="4858" y="2762"/>
                      </a:lnTo>
                      <a:lnTo>
                        <a:pt x="5905" y="286"/>
                      </a:lnTo>
                      <a:lnTo>
                        <a:pt x="3620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5" name="Freeform: Shape 2424">
                  <a:extLst>
                    <a:ext uri="{FF2B5EF4-FFF2-40B4-BE49-F238E27FC236}">
                      <a16:creationId xmlns:a16="http://schemas.microsoft.com/office/drawing/2014/main" id="{16B5D32F-17B1-D2DA-0F77-7402772CA6F1}"/>
                    </a:ext>
                  </a:extLst>
                </p:cNvPr>
                <p:cNvSpPr/>
                <p:nvPr/>
              </p:nvSpPr>
              <p:spPr>
                <a:xfrm>
                  <a:off x="12955706" y="1827425"/>
                  <a:ext cx="7143" cy="6858"/>
                </a:xfrm>
                <a:custGeom>
                  <a:avLst/>
                  <a:gdLst>
                    <a:gd name="connsiteX0" fmla="*/ 4382 w 7143"/>
                    <a:gd name="connsiteY0" fmla="*/ 2667 h 6858"/>
                    <a:gd name="connsiteX1" fmla="*/ 3715 w 7143"/>
                    <a:gd name="connsiteY1" fmla="*/ 0 h 6858"/>
                    <a:gd name="connsiteX2" fmla="*/ 2762 w 7143"/>
                    <a:gd name="connsiteY2" fmla="*/ 2572 h 6858"/>
                    <a:gd name="connsiteX3" fmla="*/ 0 w 7143"/>
                    <a:gd name="connsiteY3" fmla="*/ 2381 h 6858"/>
                    <a:gd name="connsiteX4" fmla="*/ 2191 w 7143"/>
                    <a:gd name="connsiteY4" fmla="*/ 4096 h 6858"/>
                    <a:gd name="connsiteX5" fmla="*/ 1143 w 7143"/>
                    <a:gd name="connsiteY5" fmla="*/ 6668 h 6858"/>
                    <a:gd name="connsiteX6" fmla="*/ 3429 w 7143"/>
                    <a:gd name="connsiteY6" fmla="*/ 5048 h 6858"/>
                    <a:gd name="connsiteX7" fmla="*/ 5619 w 7143"/>
                    <a:gd name="connsiteY7" fmla="*/ 6858 h 6858"/>
                    <a:gd name="connsiteX8" fmla="*/ 4763 w 7143"/>
                    <a:gd name="connsiteY8" fmla="*/ 4191 h 6858"/>
                    <a:gd name="connsiteX9" fmla="*/ 7144 w 7143"/>
                    <a:gd name="connsiteY9" fmla="*/ 2762 h 6858"/>
                    <a:gd name="connsiteX10" fmla="*/ 4382 w 7143"/>
                    <a:gd name="connsiteY10" fmla="*/ 2667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6858">
                      <a:moveTo>
                        <a:pt x="4382" y="2667"/>
                      </a:moveTo>
                      <a:lnTo>
                        <a:pt x="3715" y="0"/>
                      </a:lnTo>
                      <a:lnTo>
                        <a:pt x="2762" y="2572"/>
                      </a:lnTo>
                      <a:lnTo>
                        <a:pt x="0" y="2381"/>
                      </a:lnTo>
                      <a:lnTo>
                        <a:pt x="2191" y="4096"/>
                      </a:lnTo>
                      <a:lnTo>
                        <a:pt x="1143" y="6668"/>
                      </a:lnTo>
                      <a:lnTo>
                        <a:pt x="3429" y="5048"/>
                      </a:lnTo>
                      <a:lnTo>
                        <a:pt x="5619" y="6858"/>
                      </a:lnTo>
                      <a:lnTo>
                        <a:pt x="4763" y="4191"/>
                      </a:lnTo>
                      <a:lnTo>
                        <a:pt x="7144" y="2762"/>
                      </a:lnTo>
                      <a:lnTo>
                        <a:pt x="4382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6" name="Freeform: Shape 2425">
                  <a:extLst>
                    <a:ext uri="{FF2B5EF4-FFF2-40B4-BE49-F238E27FC236}">
                      <a16:creationId xmlns:a16="http://schemas.microsoft.com/office/drawing/2014/main" id="{E74DF95D-B9AD-6484-133E-229309707DC7}"/>
                    </a:ext>
                  </a:extLst>
                </p:cNvPr>
                <p:cNvSpPr/>
                <p:nvPr/>
              </p:nvSpPr>
              <p:spPr>
                <a:xfrm>
                  <a:off x="12918749" y="1632448"/>
                  <a:ext cx="7048" cy="7239"/>
                </a:xfrm>
                <a:custGeom>
                  <a:avLst/>
                  <a:gdLst>
                    <a:gd name="connsiteX0" fmla="*/ 4382 w 7048"/>
                    <a:gd name="connsiteY0" fmla="*/ 2857 h 7239"/>
                    <a:gd name="connsiteX1" fmla="*/ 4572 w 7048"/>
                    <a:gd name="connsiteY1" fmla="*/ 0 h 7239"/>
                    <a:gd name="connsiteX2" fmla="*/ 2857 w 7048"/>
                    <a:gd name="connsiteY2" fmla="*/ 2286 h 7239"/>
                    <a:gd name="connsiteX3" fmla="*/ 191 w 7048"/>
                    <a:gd name="connsiteY3" fmla="*/ 1238 h 7239"/>
                    <a:gd name="connsiteX4" fmla="*/ 1810 w 7048"/>
                    <a:gd name="connsiteY4" fmla="*/ 3524 h 7239"/>
                    <a:gd name="connsiteX5" fmla="*/ 0 w 7048"/>
                    <a:gd name="connsiteY5" fmla="*/ 5715 h 7239"/>
                    <a:gd name="connsiteX6" fmla="*/ 2762 w 7048"/>
                    <a:gd name="connsiteY6" fmla="*/ 4858 h 7239"/>
                    <a:gd name="connsiteX7" fmla="*/ 4191 w 7048"/>
                    <a:gd name="connsiteY7" fmla="*/ 7239 h 7239"/>
                    <a:gd name="connsiteX8" fmla="*/ 4286 w 7048"/>
                    <a:gd name="connsiteY8" fmla="*/ 4477 h 7239"/>
                    <a:gd name="connsiteX9" fmla="*/ 7048 w 7048"/>
                    <a:gd name="connsiteY9" fmla="*/ 3810 h 7239"/>
                    <a:gd name="connsiteX10" fmla="*/ 4382 w 7048"/>
                    <a:gd name="connsiteY10" fmla="*/ 2857 h 7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239">
                      <a:moveTo>
                        <a:pt x="4382" y="2857"/>
                      </a:moveTo>
                      <a:lnTo>
                        <a:pt x="4572" y="0"/>
                      </a:lnTo>
                      <a:lnTo>
                        <a:pt x="2857" y="2286"/>
                      </a:lnTo>
                      <a:lnTo>
                        <a:pt x="191" y="1238"/>
                      </a:lnTo>
                      <a:lnTo>
                        <a:pt x="1810" y="3524"/>
                      </a:lnTo>
                      <a:lnTo>
                        <a:pt x="0" y="5715"/>
                      </a:lnTo>
                      <a:lnTo>
                        <a:pt x="2762" y="4858"/>
                      </a:lnTo>
                      <a:lnTo>
                        <a:pt x="4191" y="7239"/>
                      </a:lnTo>
                      <a:lnTo>
                        <a:pt x="4286" y="4477"/>
                      </a:lnTo>
                      <a:lnTo>
                        <a:pt x="7048" y="3810"/>
                      </a:lnTo>
                      <a:lnTo>
                        <a:pt x="4382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7" name="Freeform: Shape 2426">
                  <a:extLst>
                    <a:ext uri="{FF2B5EF4-FFF2-40B4-BE49-F238E27FC236}">
                      <a16:creationId xmlns:a16="http://schemas.microsoft.com/office/drawing/2014/main" id="{D8438CBB-396B-173E-0B8B-F06B4D715753}"/>
                    </a:ext>
                  </a:extLst>
                </p:cNvPr>
                <p:cNvSpPr/>
                <p:nvPr/>
              </p:nvSpPr>
              <p:spPr>
                <a:xfrm>
                  <a:off x="12908938" y="1852190"/>
                  <a:ext cx="7334" cy="7143"/>
                </a:xfrm>
                <a:custGeom>
                  <a:avLst/>
                  <a:gdLst>
                    <a:gd name="connsiteX0" fmla="*/ 5049 w 7334"/>
                    <a:gd name="connsiteY0" fmla="*/ 2857 h 7143"/>
                    <a:gd name="connsiteX1" fmla="*/ 6096 w 7334"/>
                    <a:gd name="connsiteY1" fmla="*/ 190 h 7143"/>
                    <a:gd name="connsiteX2" fmla="*/ 3715 w 7334"/>
                    <a:gd name="connsiteY2" fmla="*/ 1810 h 7143"/>
                    <a:gd name="connsiteX3" fmla="*/ 1524 w 7334"/>
                    <a:gd name="connsiteY3" fmla="*/ 0 h 7143"/>
                    <a:gd name="connsiteX4" fmla="*/ 2381 w 7334"/>
                    <a:gd name="connsiteY4" fmla="*/ 2762 h 7143"/>
                    <a:gd name="connsiteX5" fmla="*/ 0 w 7334"/>
                    <a:gd name="connsiteY5" fmla="*/ 4286 h 7143"/>
                    <a:gd name="connsiteX6" fmla="*/ 2858 w 7334"/>
                    <a:gd name="connsiteY6" fmla="*/ 4381 h 7143"/>
                    <a:gd name="connsiteX7" fmla="*/ 3525 w 7334"/>
                    <a:gd name="connsiteY7" fmla="*/ 7144 h 7143"/>
                    <a:gd name="connsiteX8" fmla="*/ 4477 w 7334"/>
                    <a:gd name="connsiteY8" fmla="*/ 4381 h 7143"/>
                    <a:gd name="connsiteX9" fmla="*/ 7334 w 7334"/>
                    <a:gd name="connsiteY9" fmla="*/ 4572 h 7143"/>
                    <a:gd name="connsiteX10" fmla="*/ 5049 w 7334"/>
                    <a:gd name="connsiteY10" fmla="*/ 2857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143">
                      <a:moveTo>
                        <a:pt x="5049" y="2857"/>
                      </a:moveTo>
                      <a:lnTo>
                        <a:pt x="6096" y="190"/>
                      </a:lnTo>
                      <a:lnTo>
                        <a:pt x="3715" y="1810"/>
                      </a:lnTo>
                      <a:lnTo>
                        <a:pt x="1524" y="0"/>
                      </a:lnTo>
                      <a:lnTo>
                        <a:pt x="2381" y="2762"/>
                      </a:lnTo>
                      <a:lnTo>
                        <a:pt x="0" y="4286"/>
                      </a:lnTo>
                      <a:lnTo>
                        <a:pt x="2858" y="4381"/>
                      </a:lnTo>
                      <a:lnTo>
                        <a:pt x="3525" y="7144"/>
                      </a:lnTo>
                      <a:lnTo>
                        <a:pt x="4477" y="4381"/>
                      </a:lnTo>
                      <a:lnTo>
                        <a:pt x="7334" y="4572"/>
                      </a:lnTo>
                      <a:lnTo>
                        <a:pt x="5049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8" name="Freeform: Shape 2427">
                  <a:extLst>
                    <a:ext uri="{FF2B5EF4-FFF2-40B4-BE49-F238E27FC236}">
                      <a16:creationId xmlns:a16="http://schemas.microsoft.com/office/drawing/2014/main" id="{B5CEF570-11CC-5173-8A93-0253B81CC95C}"/>
                    </a:ext>
                  </a:extLst>
                </p:cNvPr>
                <p:cNvSpPr/>
                <p:nvPr/>
              </p:nvSpPr>
              <p:spPr>
                <a:xfrm>
                  <a:off x="12844740" y="1617875"/>
                  <a:ext cx="7429" cy="7238"/>
                </a:xfrm>
                <a:custGeom>
                  <a:avLst/>
                  <a:gdLst>
                    <a:gd name="connsiteX0" fmla="*/ 4953 w 7429"/>
                    <a:gd name="connsiteY0" fmla="*/ 4477 h 7238"/>
                    <a:gd name="connsiteX1" fmla="*/ 7430 w 7429"/>
                    <a:gd name="connsiteY1" fmla="*/ 2857 h 7238"/>
                    <a:gd name="connsiteX2" fmla="*/ 4572 w 7429"/>
                    <a:gd name="connsiteY2" fmla="*/ 2857 h 7238"/>
                    <a:gd name="connsiteX3" fmla="*/ 3810 w 7429"/>
                    <a:gd name="connsiteY3" fmla="*/ 0 h 7238"/>
                    <a:gd name="connsiteX4" fmla="*/ 2858 w 7429"/>
                    <a:gd name="connsiteY4" fmla="*/ 2762 h 7238"/>
                    <a:gd name="connsiteX5" fmla="*/ 0 w 7429"/>
                    <a:gd name="connsiteY5" fmla="*/ 2572 h 7238"/>
                    <a:gd name="connsiteX6" fmla="*/ 2286 w 7429"/>
                    <a:gd name="connsiteY6" fmla="*/ 4286 h 7238"/>
                    <a:gd name="connsiteX7" fmla="*/ 1143 w 7429"/>
                    <a:gd name="connsiteY7" fmla="*/ 7049 h 7238"/>
                    <a:gd name="connsiteX8" fmla="*/ 3620 w 7429"/>
                    <a:gd name="connsiteY8" fmla="*/ 5334 h 7238"/>
                    <a:gd name="connsiteX9" fmla="*/ 5811 w 7429"/>
                    <a:gd name="connsiteY9" fmla="*/ 7239 h 7238"/>
                    <a:gd name="connsiteX10" fmla="*/ 4953 w 7429"/>
                    <a:gd name="connsiteY10" fmla="*/ 4477 h 7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238">
                      <a:moveTo>
                        <a:pt x="4953" y="4477"/>
                      </a:moveTo>
                      <a:lnTo>
                        <a:pt x="7430" y="2857"/>
                      </a:lnTo>
                      <a:lnTo>
                        <a:pt x="4572" y="2857"/>
                      </a:lnTo>
                      <a:lnTo>
                        <a:pt x="3810" y="0"/>
                      </a:lnTo>
                      <a:lnTo>
                        <a:pt x="2858" y="2762"/>
                      </a:lnTo>
                      <a:lnTo>
                        <a:pt x="0" y="2572"/>
                      </a:lnTo>
                      <a:lnTo>
                        <a:pt x="2286" y="4286"/>
                      </a:lnTo>
                      <a:lnTo>
                        <a:pt x="1143" y="7049"/>
                      </a:lnTo>
                      <a:lnTo>
                        <a:pt x="3620" y="5334"/>
                      </a:lnTo>
                      <a:lnTo>
                        <a:pt x="5811" y="7239"/>
                      </a:lnTo>
                      <a:lnTo>
                        <a:pt x="4953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9" name="Freeform: Shape 2428">
                  <a:extLst>
                    <a:ext uri="{FF2B5EF4-FFF2-40B4-BE49-F238E27FC236}">
                      <a16:creationId xmlns:a16="http://schemas.microsoft.com/office/drawing/2014/main" id="{52CA2B45-CDD2-C4A4-979A-E6FCE420EAC2}"/>
                    </a:ext>
                  </a:extLst>
                </p:cNvPr>
                <p:cNvSpPr/>
                <p:nvPr/>
              </p:nvSpPr>
              <p:spPr>
                <a:xfrm>
                  <a:off x="12837500" y="1859524"/>
                  <a:ext cx="7334" cy="7524"/>
                </a:xfrm>
                <a:custGeom>
                  <a:avLst/>
                  <a:gdLst>
                    <a:gd name="connsiteX0" fmla="*/ 4477 w 7334"/>
                    <a:gd name="connsiteY0" fmla="*/ 4572 h 7524"/>
                    <a:gd name="connsiteX1" fmla="*/ 7334 w 7334"/>
                    <a:gd name="connsiteY1" fmla="*/ 3905 h 7524"/>
                    <a:gd name="connsiteX2" fmla="*/ 4572 w 7334"/>
                    <a:gd name="connsiteY2" fmla="*/ 2953 h 7524"/>
                    <a:gd name="connsiteX3" fmla="*/ 4763 w 7334"/>
                    <a:gd name="connsiteY3" fmla="*/ 0 h 7524"/>
                    <a:gd name="connsiteX4" fmla="*/ 2953 w 7334"/>
                    <a:gd name="connsiteY4" fmla="*/ 2286 h 7524"/>
                    <a:gd name="connsiteX5" fmla="*/ 286 w 7334"/>
                    <a:gd name="connsiteY5" fmla="*/ 1238 h 7524"/>
                    <a:gd name="connsiteX6" fmla="*/ 2000 w 7334"/>
                    <a:gd name="connsiteY6" fmla="*/ 3619 h 7524"/>
                    <a:gd name="connsiteX7" fmla="*/ 0 w 7334"/>
                    <a:gd name="connsiteY7" fmla="*/ 5906 h 7524"/>
                    <a:gd name="connsiteX8" fmla="*/ 2858 w 7334"/>
                    <a:gd name="connsiteY8" fmla="*/ 5048 h 7524"/>
                    <a:gd name="connsiteX9" fmla="*/ 4477 w 7334"/>
                    <a:gd name="connsiteY9" fmla="*/ 7525 h 7524"/>
                    <a:gd name="connsiteX10" fmla="*/ 4477 w 7334"/>
                    <a:gd name="connsiteY10" fmla="*/ 4572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524">
                      <a:moveTo>
                        <a:pt x="4477" y="4572"/>
                      </a:moveTo>
                      <a:lnTo>
                        <a:pt x="7334" y="3905"/>
                      </a:lnTo>
                      <a:lnTo>
                        <a:pt x="4572" y="2953"/>
                      </a:lnTo>
                      <a:lnTo>
                        <a:pt x="4763" y="0"/>
                      </a:lnTo>
                      <a:lnTo>
                        <a:pt x="2953" y="2286"/>
                      </a:lnTo>
                      <a:lnTo>
                        <a:pt x="286" y="1238"/>
                      </a:lnTo>
                      <a:lnTo>
                        <a:pt x="2000" y="3619"/>
                      </a:lnTo>
                      <a:lnTo>
                        <a:pt x="0" y="5906"/>
                      </a:lnTo>
                      <a:lnTo>
                        <a:pt x="2858" y="5048"/>
                      </a:lnTo>
                      <a:lnTo>
                        <a:pt x="4477" y="7525"/>
                      </a:lnTo>
                      <a:lnTo>
                        <a:pt x="4477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0" name="Freeform: Shape 2429">
                  <a:extLst>
                    <a:ext uri="{FF2B5EF4-FFF2-40B4-BE49-F238E27FC236}">
                      <a16:creationId xmlns:a16="http://schemas.microsoft.com/office/drawing/2014/main" id="{A0F71D81-10C3-18DD-21A1-47A7EDB82048}"/>
                    </a:ext>
                  </a:extLst>
                </p:cNvPr>
                <p:cNvSpPr/>
                <p:nvPr/>
              </p:nvSpPr>
              <p:spPr>
                <a:xfrm>
                  <a:off x="12812736" y="1853714"/>
                  <a:ext cx="7619" cy="7334"/>
                </a:xfrm>
                <a:custGeom>
                  <a:avLst/>
                  <a:gdLst>
                    <a:gd name="connsiteX0" fmla="*/ 4667 w 7619"/>
                    <a:gd name="connsiteY0" fmla="*/ 4572 h 7334"/>
                    <a:gd name="connsiteX1" fmla="*/ 7620 w 7619"/>
                    <a:gd name="connsiteY1" fmla="*/ 4763 h 7334"/>
                    <a:gd name="connsiteX2" fmla="*/ 5334 w 7619"/>
                    <a:gd name="connsiteY2" fmla="*/ 2953 h 7334"/>
                    <a:gd name="connsiteX3" fmla="*/ 6382 w 7619"/>
                    <a:gd name="connsiteY3" fmla="*/ 191 h 7334"/>
                    <a:gd name="connsiteX4" fmla="*/ 4000 w 7619"/>
                    <a:gd name="connsiteY4" fmla="*/ 1905 h 7334"/>
                    <a:gd name="connsiteX5" fmla="*/ 1714 w 7619"/>
                    <a:gd name="connsiteY5" fmla="*/ 0 h 7334"/>
                    <a:gd name="connsiteX6" fmla="*/ 2572 w 7619"/>
                    <a:gd name="connsiteY6" fmla="*/ 2858 h 7334"/>
                    <a:gd name="connsiteX7" fmla="*/ 0 w 7619"/>
                    <a:gd name="connsiteY7" fmla="*/ 4381 h 7334"/>
                    <a:gd name="connsiteX8" fmla="*/ 2953 w 7619"/>
                    <a:gd name="connsiteY8" fmla="*/ 4477 h 7334"/>
                    <a:gd name="connsiteX9" fmla="*/ 3715 w 7619"/>
                    <a:gd name="connsiteY9" fmla="*/ 7334 h 7334"/>
                    <a:gd name="connsiteX10" fmla="*/ 4667 w 7619"/>
                    <a:gd name="connsiteY10" fmla="*/ 4572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334">
                      <a:moveTo>
                        <a:pt x="4667" y="4572"/>
                      </a:moveTo>
                      <a:lnTo>
                        <a:pt x="7620" y="4763"/>
                      </a:lnTo>
                      <a:lnTo>
                        <a:pt x="5334" y="2953"/>
                      </a:lnTo>
                      <a:lnTo>
                        <a:pt x="6382" y="191"/>
                      </a:lnTo>
                      <a:lnTo>
                        <a:pt x="4000" y="1905"/>
                      </a:lnTo>
                      <a:lnTo>
                        <a:pt x="1714" y="0"/>
                      </a:lnTo>
                      <a:lnTo>
                        <a:pt x="2572" y="2858"/>
                      </a:lnTo>
                      <a:lnTo>
                        <a:pt x="0" y="4381"/>
                      </a:lnTo>
                      <a:lnTo>
                        <a:pt x="2953" y="4477"/>
                      </a:lnTo>
                      <a:lnTo>
                        <a:pt x="3715" y="7334"/>
                      </a:lnTo>
                      <a:lnTo>
                        <a:pt x="4667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1" name="Freeform: Shape 2430">
                  <a:extLst>
                    <a:ext uri="{FF2B5EF4-FFF2-40B4-BE49-F238E27FC236}">
                      <a16:creationId xmlns:a16="http://schemas.microsoft.com/office/drawing/2014/main" id="{B6C81860-4B02-D2B9-A88E-EB10EE40DAB6}"/>
                    </a:ext>
                  </a:extLst>
                </p:cNvPr>
                <p:cNvSpPr/>
                <p:nvPr/>
              </p:nvSpPr>
              <p:spPr>
                <a:xfrm>
                  <a:off x="12749966" y="1655022"/>
                  <a:ext cx="7809" cy="7524"/>
                </a:xfrm>
                <a:custGeom>
                  <a:avLst/>
                  <a:gdLst>
                    <a:gd name="connsiteX0" fmla="*/ 3810 w 7809"/>
                    <a:gd name="connsiteY0" fmla="*/ 5524 h 7524"/>
                    <a:gd name="connsiteX1" fmla="*/ 6096 w 7809"/>
                    <a:gd name="connsiteY1" fmla="*/ 7525 h 7524"/>
                    <a:gd name="connsiteX2" fmla="*/ 5239 w 7809"/>
                    <a:gd name="connsiteY2" fmla="*/ 4572 h 7524"/>
                    <a:gd name="connsiteX3" fmla="*/ 7810 w 7809"/>
                    <a:gd name="connsiteY3" fmla="*/ 3048 h 7524"/>
                    <a:gd name="connsiteX4" fmla="*/ 4763 w 7809"/>
                    <a:gd name="connsiteY4" fmla="*/ 2953 h 7524"/>
                    <a:gd name="connsiteX5" fmla="*/ 4096 w 7809"/>
                    <a:gd name="connsiteY5" fmla="*/ 0 h 7524"/>
                    <a:gd name="connsiteX6" fmla="*/ 3047 w 7809"/>
                    <a:gd name="connsiteY6" fmla="*/ 2857 h 7524"/>
                    <a:gd name="connsiteX7" fmla="*/ 0 w 7809"/>
                    <a:gd name="connsiteY7" fmla="*/ 2667 h 7524"/>
                    <a:gd name="connsiteX8" fmla="*/ 2476 w 7809"/>
                    <a:gd name="connsiteY8" fmla="*/ 4477 h 7524"/>
                    <a:gd name="connsiteX9" fmla="*/ 1333 w 7809"/>
                    <a:gd name="connsiteY9" fmla="*/ 7334 h 7524"/>
                    <a:gd name="connsiteX10" fmla="*/ 3810 w 7809"/>
                    <a:gd name="connsiteY10" fmla="*/ 5524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09" h="7524">
                      <a:moveTo>
                        <a:pt x="3810" y="5524"/>
                      </a:moveTo>
                      <a:lnTo>
                        <a:pt x="6096" y="7525"/>
                      </a:lnTo>
                      <a:lnTo>
                        <a:pt x="5239" y="4572"/>
                      </a:lnTo>
                      <a:lnTo>
                        <a:pt x="7810" y="3048"/>
                      </a:lnTo>
                      <a:lnTo>
                        <a:pt x="4763" y="2953"/>
                      </a:lnTo>
                      <a:lnTo>
                        <a:pt x="4096" y="0"/>
                      </a:lnTo>
                      <a:lnTo>
                        <a:pt x="3047" y="2857"/>
                      </a:lnTo>
                      <a:lnTo>
                        <a:pt x="0" y="2667"/>
                      </a:lnTo>
                      <a:lnTo>
                        <a:pt x="2476" y="4477"/>
                      </a:lnTo>
                      <a:lnTo>
                        <a:pt x="1333" y="7334"/>
                      </a:lnTo>
                      <a:lnTo>
                        <a:pt x="3810" y="5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2" name="Freeform: Shape 2431">
                  <a:extLst>
                    <a:ext uri="{FF2B5EF4-FFF2-40B4-BE49-F238E27FC236}">
                      <a16:creationId xmlns:a16="http://schemas.microsoft.com/office/drawing/2014/main" id="{FBC789FD-F166-7697-BAC9-2227D5139CB7}"/>
                    </a:ext>
                  </a:extLst>
                </p:cNvPr>
                <p:cNvSpPr/>
                <p:nvPr/>
              </p:nvSpPr>
              <p:spPr>
                <a:xfrm>
                  <a:off x="12732440" y="1743319"/>
                  <a:ext cx="7619" cy="7810"/>
                </a:xfrm>
                <a:custGeom>
                  <a:avLst/>
                  <a:gdLst>
                    <a:gd name="connsiteX0" fmla="*/ 2953 w 7619"/>
                    <a:gd name="connsiteY0" fmla="*/ 5239 h 7810"/>
                    <a:gd name="connsiteX1" fmla="*/ 4572 w 7619"/>
                    <a:gd name="connsiteY1" fmla="*/ 7811 h 7810"/>
                    <a:gd name="connsiteX2" fmla="*/ 4667 w 7619"/>
                    <a:gd name="connsiteY2" fmla="*/ 4763 h 7810"/>
                    <a:gd name="connsiteX3" fmla="*/ 7620 w 7619"/>
                    <a:gd name="connsiteY3" fmla="*/ 4001 h 7810"/>
                    <a:gd name="connsiteX4" fmla="*/ 4667 w 7619"/>
                    <a:gd name="connsiteY4" fmla="*/ 3048 h 7810"/>
                    <a:gd name="connsiteX5" fmla="*/ 4953 w 7619"/>
                    <a:gd name="connsiteY5" fmla="*/ 0 h 7810"/>
                    <a:gd name="connsiteX6" fmla="*/ 3048 w 7619"/>
                    <a:gd name="connsiteY6" fmla="*/ 2381 h 7810"/>
                    <a:gd name="connsiteX7" fmla="*/ 191 w 7619"/>
                    <a:gd name="connsiteY7" fmla="*/ 1238 h 7810"/>
                    <a:gd name="connsiteX8" fmla="*/ 2000 w 7619"/>
                    <a:gd name="connsiteY8" fmla="*/ 3810 h 7810"/>
                    <a:gd name="connsiteX9" fmla="*/ 0 w 7619"/>
                    <a:gd name="connsiteY9" fmla="*/ 6096 h 7810"/>
                    <a:gd name="connsiteX10" fmla="*/ 2953 w 7619"/>
                    <a:gd name="connsiteY10" fmla="*/ 5239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810">
                      <a:moveTo>
                        <a:pt x="2953" y="5239"/>
                      </a:moveTo>
                      <a:lnTo>
                        <a:pt x="4572" y="7811"/>
                      </a:lnTo>
                      <a:lnTo>
                        <a:pt x="4667" y="4763"/>
                      </a:lnTo>
                      <a:lnTo>
                        <a:pt x="7620" y="4001"/>
                      </a:lnTo>
                      <a:lnTo>
                        <a:pt x="4667" y="3048"/>
                      </a:lnTo>
                      <a:lnTo>
                        <a:pt x="4953" y="0"/>
                      </a:lnTo>
                      <a:lnTo>
                        <a:pt x="3048" y="2381"/>
                      </a:lnTo>
                      <a:lnTo>
                        <a:pt x="191" y="1238"/>
                      </a:lnTo>
                      <a:lnTo>
                        <a:pt x="2000" y="3810"/>
                      </a:lnTo>
                      <a:lnTo>
                        <a:pt x="0" y="6096"/>
                      </a:lnTo>
                      <a:lnTo>
                        <a:pt x="2953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3" name="Freeform: Shape 2432">
                  <a:extLst>
                    <a:ext uri="{FF2B5EF4-FFF2-40B4-BE49-F238E27FC236}">
                      <a16:creationId xmlns:a16="http://schemas.microsoft.com/office/drawing/2014/main" id="{AF99A17A-44B4-69D6-268C-9EA2A53FD1A2}"/>
                    </a:ext>
                  </a:extLst>
                </p:cNvPr>
                <p:cNvSpPr/>
                <p:nvPr/>
              </p:nvSpPr>
              <p:spPr>
                <a:xfrm>
                  <a:off x="12705960" y="1718173"/>
                  <a:ext cx="7905" cy="7619"/>
                </a:xfrm>
                <a:custGeom>
                  <a:avLst/>
                  <a:gdLst>
                    <a:gd name="connsiteX0" fmla="*/ 3048 w 7905"/>
                    <a:gd name="connsiteY0" fmla="*/ 4667 h 7619"/>
                    <a:gd name="connsiteX1" fmla="*/ 3810 w 7905"/>
                    <a:gd name="connsiteY1" fmla="*/ 7620 h 7619"/>
                    <a:gd name="connsiteX2" fmla="*/ 4858 w 7905"/>
                    <a:gd name="connsiteY2" fmla="*/ 4763 h 7619"/>
                    <a:gd name="connsiteX3" fmla="*/ 7906 w 7905"/>
                    <a:gd name="connsiteY3" fmla="*/ 4953 h 7619"/>
                    <a:gd name="connsiteX4" fmla="*/ 5429 w 7905"/>
                    <a:gd name="connsiteY4" fmla="*/ 3048 h 7619"/>
                    <a:gd name="connsiteX5" fmla="*/ 6572 w 7905"/>
                    <a:gd name="connsiteY5" fmla="*/ 191 h 7619"/>
                    <a:gd name="connsiteX6" fmla="*/ 4096 w 7905"/>
                    <a:gd name="connsiteY6" fmla="*/ 2000 h 7619"/>
                    <a:gd name="connsiteX7" fmla="*/ 1715 w 7905"/>
                    <a:gd name="connsiteY7" fmla="*/ 0 h 7619"/>
                    <a:gd name="connsiteX8" fmla="*/ 2572 w 7905"/>
                    <a:gd name="connsiteY8" fmla="*/ 2953 h 7619"/>
                    <a:gd name="connsiteX9" fmla="*/ 0 w 7905"/>
                    <a:gd name="connsiteY9" fmla="*/ 4572 h 7619"/>
                    <a:gd name="connsiteX10" fmla="*/ 3048 w 7905"/>
                    <a:gd name="connsiteY10" fmla="*/ 4667 h 7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619">
                      <a:moveTo>
                        <a:pt x="3048" y="4667"/>
                      </a:moveTo>
                      <a:lnTo>
                        <a:pt x="3810" y="7620"/>
                      </a:lnTo>
                      <a:lnTo>
                        <a:pt x="4858" y="4763"/>
                      </a:lnTo>
                      <a:lnTo>
                        <a:pt x="7906" y="4953"/>
                      </a:lnTo>
                      <a:lnTo>
                        <a:pt x="5429" y="3048"/>
                      </a:lnTo>
                      <a:lnTo>
                        <a:pt x="6572" y="191"/>
                      </a:lnTo>
                      <a:lnTo>
                        <a:pt x="4096" y="2000"/>
                      </a:lnTo>
                      <a:lnTo>
                        <a:pt x="1715" y="0"/>
                      </a:lnTo>
                      <a:lnTo>
                        <a:pt x="2572" y="2953"/>
                      </a:lnTo>
                      <a:lnTo>
                        <a:pt x="0" y="4572"/>
                      </a:lnTo>
                      <a:lnTo>
                        <a:pt x="3048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4" name="Freeform: Shape 2433">
                  <a:extLst>
                    <a:ext uri="{FF2B5EF4-FFF2-40B4-BE49-F238E27FC236}">
                      <a16:creationId xmlns:a16="http://schemas.microsoft.com/office/drawing/2014/main" id="{4DAF5B60-E444-E202-1482-B9955AE101E8}"/>
                    </a:ext>
                  </a:extLst>
                </p:cNvPr>
                <p:cNvSpPr/>
                <p:nvPr/>
              </p:nvSpPr>
              <p:spPr>
                <a:xfrm>
                  <a:off x="12682529" y="1726269"/>
                  <a:ext cx="7810" cy="8001"/>
                </a:xfrm>
                <a:custGeom>
                  <a:avLst/>
                  <a:gdLst>
                    <a:gd name="connsiteX0" fmla="*/ 2953 w 7810"/>
                    <a:gd name="connsiteY0" fmla="*/ 4858 h 8001"/>
                    <a:gd name="connsiteX1" fmla="*/ 2762 w 7810"/>
                    <a:gd name="connsiteY1" fmla="*/ 8001 h 8001"/>
                    <a:gd name="connsiteX2" fmla="*/ 4667 w 7810"/>
                    <a:gd name="connsiteY2" fmla="*/ 5524 h 8001"/>
                    <a:gd name="connsiteX3" fmla="*/ 7525 w 7810"/>
                    <a:gd name="connsiteY3" fmla="*/ 6667 h 8001"/>
                    <a:gd name="connsiteX4" fmla="*/ 5810 w 7810"/>
                    <a:gd name="connsiteY4" fmla="*/ 4096 h 8001"/>
                    <a:gd name="connsiteX5" fmla="*/ 7811 w 7810"/>
                    <a:gd name="connsiteY5" fmla="*/ 1715 h 8001"/>
                    <a:gd name="connsiteX6" fmla="*/ 4763 w 7810"/>
                    <a:gd name="connsiteY6" fmla="*/ 2667 h 8001"/>
                    <a:gd name="connsiteX7" fmla="*/ 3143 w 7810"/>
                    <a:gd name="connsiteY7" fmla="*/ 0 h 8001"/>
                    <a:gd name="connsiteX8" fmla="*/ 3048 w 7810"/>
                    <a:gd name="connsiteY8" fmla="*/ 3143 h 8001"/>
                    <a:gd name="connsiteX9" fmla="*/ 0 w 7810"/>
                    <a:gd name="connsiteY9" fmla="*/ 3905 h 8001"/>
                    <a:gd name="connsiteX10" fmla="*/ 2953 w 7810"/>
                    <a:gd name="connsiteY10" fmla="*/ 4858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10" h="8001">
                      <a:moveTo>
                        <a:pt x="2953" y="4858"/>
                      </a:moveTo>
                      <a:lnTo>
                        <a:pt x="2762" y="8001"/>
                      </a:lnTo>
                      <a:lnTo>
                        <a:pt x="4667" y="5524"/>
                      </a:lnTo>
                      <a:lnTo>
                        <a:pt x="7525" y="6667"/>
                      </a:lnTo>
                      <a:lnTo>
                        <a:pt x="5810" y="4096"/>
                      </a:lnTo>
                      <a:lnTo>
                        <a:pt x="7811" y="1715"/>
                      </a:lnTo>
                      <a:lnTo>
                        <a:pt x="4763" y="2667"/>
                      </a:lnTo>
                      <a:lnTo>
                        <a:pt x="3143" y="0"/>
                      </a:lnTo>
                      <a:lnTo>
                        <a:pt x="3048" y="3143"/>
                      </a:lnTo>
                      <a:lnTo>
                        <a:pt x="0" y="3905"/>
                      </a:lnTo>
                      <a:lnTo>
                        <a:pt x="2953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5" name="Freeform: Shape 2434">
                  <a:extLst>
                    <a:ext uri="{FF2B5EF4-FFF2-40B4-BE49-F238E27FC236}">
                      <a16:creationId xmlns:a16="http://schemas.microsoft.com/office/drawing/2014/main" id="{AFB0263B-76DD-5459-294C-77BAB298F8C1}"/>
                    </a:ext>
                  </a:extLst>
                </p:cNvPr>
                <p:cNvSpPr/>
                <p:nvPr/>
              </p:nvSpPr>
              <p:spPr>
                <a:xfrm>
                  <a:off x="12669480" y="1867049"/>
                  <a:ext cx="8096" cy="7810"/>
                </a:xfrm>
                <a:custGeom>
                  <a:avLst/>
                  <a:gdLst>
                    <a:gd name="connsiteX0" fmla="*/ 2571 w 8096"/>
                    <a:gd name="connsiteY0" fmla="*/ 4667 h 7810"/>
                    <a:gd name="connsiteX1" fmla="*/ 1333 w 8096"/>
                    <a:gd name="connsiteY1" fmla="*/ 7620 h 7810"/>
                    <a:gd name="connsiteX2" fmla="*/ 3905 w 8096"/>
                    <a:gd name="connsiteY2" fmla="*/ 5810 h 7810"/>
                    <a:gd name="connsiteX3" fmla="*/ 6382 w 8096"/>
                    <a:gd name="connsiteY3" fmla="*/ 7810 h 7810"/>
                    <a:gd name="connsiteX4" fmla="*/ 5429 w 8096"/>
                    <a:gd name="connsiteY4" fmla="*/ 4858 h 7810"/>
                    <a:gd name="connsiteX5" fmla="*/ 8096 w 8096"/>
                    <a:gd name="connsiteY5" fmla="*/ 3143 h 7810"/>
                    <a:gd name="connsiteX6" fmla="*/ 4953 w 8096"/>
                    <a:gd name="connsiteY6" fmla="*/ 3048 h 7810"/>
                    <a:gd name="connsiteX7" fmla="*/ 4191 w 8096"/>
                    <a:gd name="connsiteY7" fmla="*/ 0 h 7810"/>
                    <a:gd name="connsiteX8" fmla="*/ 3143 w 8096"/>
                    <a:gd name="connsiteY8" fmla="*/ 3048 h 7810"/>
                    <a:gd name="connsiteX9" fmla="*/ 0 w 8096"/>
                    <a:gd name="connsiteY9" fmla="*/ 2762 h 7810"/>
                    <a:gd name="connsiteX10" fmla="*/ 2571 w 8096"/>
                    <a:gd name="connsiteY10" fmla="*/ 4667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810">
                      <a:moveTo>
                        <a:pt x="2571" y="4667"/>
                      </a:moveTo>
                      <a:lnTo>
                        <a:pt x="1333" y="7620"/>
                      </a:lnTo>
                      <a:lnTo>
                        <a:pt x="3905" y="5810"/>
                      </a:lnTo>
                      <a:lnTo>
                        <a:pt x="6382" y="7810"/>
                      </a:lnTo>
                      <a:lnTo>
                        <a:pt x="5429" y="4858"/>
                      </a:lnTo>
                      <a:lnTo>
                        <a:pt x="8096" y="3143"/>
                      </a:lnTo>
                      <a:lnTo>
                        <a:pt x="4953" y="3048"/>
                      </a:lnTo>
                      <a:lnTo>
                        <a:pt x="4191" y="0"/>
                      </a:lnTo>
                      <a:lnTo>
                        <a:pt x="3143" y="3048"/>
                      </a:lnTo>
                      <a:lnTo>
                        <a:pt x="0" y="2762"/>
                      </a:lnTo>
                      <a:lnTo>
                        <a:pt x="2571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6" name="Freeform: Shape 2435">
                  <a:extLst>
                    <a:ext uri="{FF2B5EF4-FFF2-40B4-BE49-F238E27FC236}">
                      <a16:creationId xmlns:a16="http://schemas.microsoft.com/office/drawing/2014/main" id="{60731136-3BC2-126D-E69D-9DAF29413305}"/>
                    </a:ext>
                  </a:extLst>
                </p:cNvPr>
                <p:cNvSpPr/>
                <p:nvPr/>
              </p:nvSpPr>
              <p:spPr>
                <a:xfrm>
                  <a:off x="12618902" y="1841331"/>
                  <a:ext cx="8286" cy="8000"/>
                </a:xfrm>
                <a:custGeom>
                  <a:avLst/>
                  <a:gdLst>
                    <a:gd name="connsiteX0" fmla="*/ 2667 w 8286"/>
                    <a:gd name="connsiteY0" fmla="*/ 3048 h 8000"/>
                    <a:gd name="connsiteX1" fmla="*/ 0 w 8286"/>
                    <a:gd name="connsiteY1" fmla="*/ 4763 h 8000"/>
                    <a:gd name="connsiteX2" fmla="*/ 3238 w 8286"/>
                    <a:gd name="connsiteY2" fmla="*/ 4858 h 8000"/>
                    <a:gd name="connsiteX3" fmla="*/ 4000 w 8286"/>
                    <a:gd name="connsiteY3" fmla="*/ 8001 h 8000"/>
                    <a:gd name="connsiteX4" fmla="*/ 5048 w 8286"/>
                    <a:gd name="connsiteY4" fmla="*/ 4953 h 8000"/>
                    <a:gd name="connsiteX5" fmla="*/ 8287 w 8286"/>
                    <a:gd name="connsiteY5" fmla="*/ 5143 h 8000"/>
                    <a:gd name="connsiteX6" fmla="*/ 5715 w 8286"/>
                    <a:gd name="connsiteY6" fmla="*/ 3238 h 8000"/>
                    <a:gd name="connsiteX7" fmla="*/ 6858 w 8286"/>
                    <a:gd name="connsiteY7" fmla="*/ 286 h 8000"/>
                    <a:gd name="connsiteX8" fmla="*/ 4286 w 8286"/>
                    <a:gd name="connsiteY8" fmla="*/ 2095 h 8000"/>
                    <a:gd name="connsiteX9" fmla="*/ 1810 w 8286"/>
                    <a:gd name="connsiteY9" fmla="*/ 0 h 8000"/>
                    <a:gd name="connsiteX10" fmla="*/ 2667 w 8286"/>
                    <a:gd name="connsiteY10" fmla="*/ 3048 h 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8000">
                      <a:moveTo>
                        <a:pt x="2667" y="3048"/>
                      </a:moveTo>
                      <a:lnTo>
                        <a:pt x="0" y="4763"/>
                      </a:lnTo>
                      <a:lnTo>
                        <a:pt x="3238" y="4858"/>
                      </a:lnTo>
                      <a:lnTo>
                        <a:pt x="4000" y="8001"/>
                      </a:lnTo>
                      <a:lnTo>
                        <a:pt x="5048" y="4953"/>
                      </a:lnTo>
                      <a:lnTo>
                        <a:pt x="8287" y="5143"/>
                      </a:lnTo>
                      <a:lnTo>
                        <a:pt x="5715" y="3238"/>
                      </a:lnTo>
                      <a:lnTo>
                        <a:pt x="6858" y="286"/>
                      </a:lnTo>
                      <a:lnTo>
                        <a:pt x="4286" y="2095"/>
                      </a:lnTo>
                      <a:lnTo>
                        <a:pt x="1810" y="0"/>
                      </a:lnTo>
                      <a:lnTo>
                        <a:pt x="2667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7" name="Freeform: Shape 2436">
                  <a:extLst>
                    <a:ext uri="{FF2B5EF4-FFF2-40B4-BE49-F238E27FC236}">
                      <a16:creationId xmlns:a16="http://schemas.microsoft.com/office/drawing/2014/main" id="{59F3C717-821E-0AEA-0B76-DC7FF28D3EF2}"/>
                    </a:ext>
                  </a:extLst>
                </p:cNvPr>
                <p:cNvSpPr/>
                <p:nvPr/>
              </p:nvSpPr>
              <p:spPr>
                <a:xfrm>
                  <a:off x="12575087" y="1890195"/>
                  <a:ext cx="8477" cy="8191"/>
                </a:xfrm>
                <a:custGeom>
                  <a:avLst/>
                  <a:gdLst>
                    <a:gd name="connsiteX0" fmla="*/ 3334 w 8477"/>
                    <a:gd name="connsiteY0" fmla="*/ 3143 h 8191"/>
                    <a:gd name="connsiteX1" fmla="*/ 0 w 8477"/>
                    <a:gd name="connsiteY1" fmla="*/ 2858 h 8191"/>
                    <a:gd name="connsiteX2" fmla="*/ 2667 w 8477"/>
                    <a:gd name="connsiteY2" fmla="*/ 4858 h 8191"/>
                    <a:gd name="connsiteX3" fmla="*/ 1429 w 8477"/>
                    <a:gd name="connsiteY3" fmla="*/ 7906 h 8191"/>
                    <a:gd name="connsiteX4" fmla="*/ 4096 w 8477"/>
                    <a:gd name="connsiteY4" fmla="*/ 6001 h 8191"/>
                    <a:gd name="connsiteX5" fmla="*/ 6668 w 8477"/>
                    <a:gd name="connsiteY5" fmla="*/ 8192 h 8191"/>
                    <a:gd name="connsiteX6" fmla="*/ 5715 w 8477"/>
                    <a:gd name="connsiteY6" fmla="*/ 5048 h 8191"/>
                    <a:gd name="connsiteX7" fmla="*/ 8477 w 8477"/>
                    <a:gd name="connsiteY7" fmla="*/ 3238 h 8191"/>
                    <a:gd name="connsiteX8" fmla="*/ 5144 w 8477"/>
                    <a:gd name="connsiteY8" fmla="*/ 3238 h 8191"/>
                    <a:gd name="connsiteX9" fmla="*/ 4382 w 8477"/>
                    <a:gd name="connsiteY9" fmla="*/ 0 h 8191"/>
                    <a:gd name="connsiteX10" fmla="*/ 3334 w 8477"/>
                    <a:gd name="connsiteY10" fmla="*/ 3143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191">
                      <a:moveTo>
                        <a:pt x="3334" y="3143"/>
                      </a:moveTo>
                      <a:lnTo>
                        <a:pt x="0" y="2858"/>
                      </a:lnTo>
                      <a:lnTo>
                        <a:pt x="2667" y="4858"/>
                      </a:lnTo>
                      <a:lnTo>
                        <a:pt x="1429" y="7906"/>
                      </a:lnTo>
                      <a:lnTo>
                        <a:pt x="4096" y="6001"/>
                      </a:lnTo>
                      <a:lnTo>
                        <a:pt x="6668" y="8192"/>
                      </a:lnTo>
                      <a:lnTo>
                        <a:pt x="5715" y="5048"/>
                      </a:lnTo>
                      <a:lnTo>
                        <a:pt x="8477" y="3238"/>
                      </a:lnTo>
                      <a:lnTo>
                        <a:pt x="5144" y="3238"/>
                      </a:lnTo>
                      <a:lnTo>
                        <a:pt x="4382" y="0"/>
                      </a:lnTo>
                      <a:lnTo>
                        <a:pt x="3334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8" name="Freeform: Shape 2437">
                  <a:extLst>
                    <a:ext uri="{FF2B5EF4-FFF2-40B4-BE49-F238E27FC236}">
                      <a16:creationId xmlns:a16="http://schemas.microsoft.com/office/drawing/2014/main" id="{D22A3E83-59C8-6877-0E45-252FED03D21F}"/>
                    </a:ext>
                  </a:extLst>
                </p:cNvPr>
                <p:cNvSpPr/>
                <p:nvPr/>
              </p:nvSpPr>
              <p:spPr>
                <a:xfrm>
                  <a:off x="12527653" y="1620923"/>
                  <a:ext cx="8286" cy="8572"/>
                </a:xfrm>
                <a:custGeom>
                  <a:avLst/>
                  <a:gdLst>
                    <a:gd name="connsiteX0" fmla="*/ 3334 w 8286"/>
                    <a:gd name="connsiteY0" fmla="*/ 2667 h 8572"/>
                    <a:gd name="connsiteX1" fmla="*/ 285 w 8286"/>
                    <a:gd name="connsiteY1" fmla="*/ 1429 h 8572"/>
                    <a:gd name="connsiteX2" fmla="*/ 2191 w 8286"/>
                    <a:gd name="connsiteY2" fmla="*/ 4096 h 8572"/>
                    <a:gd name="connsiteX3" fmla="*/ 0 w 8286"/>
                    <a:gd name="connsiteY3" fmla="*/ 6668 h 8572"/>
                    <a:gd name="connsiteX4" fmla="*/ 3143 w 8286"/>
                    <a:gd name="connsiteY4" fmla="*/ 5715 h 8572"/>
                    <a:gd name="connsiteX5" fmla="*/ 4953 w 8286"/>
                    <a:gd name="connsiteY5" fmla="*/ 8573 h 8572"/>
                    <a:gd name="connsiteX6" fmla="*/ 5048 w 8286"/>
                    <a:gd name="connsiteY6" fmla="*/ 5239 h 8572"/>
                    <a:gd name="connsiteX7" fmla="*/ 8287 w 8286"/>
                    <a:gd name="connsiteY7" fmla="*/ 4381 h 8572"/>
                    <a:gd name="connsiteX8" fmla="*/ 5143 w 8286"/>
                    <a:gd name="connsiteY8" fmla="*/ 3334 h 8572"/>
                    <a:gd name="connsiteX9" fmla="*/ 5334 w 8286"/>
                    <a:gd name="connsiteY9" fmla="*/ 0 h 8572"/>
                    <a:gd name="connsiteX10" fmla="*/ 3334 w 8286"/>
                    <a:gd name="connsiteY10" fmla="*/ 2667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8572">
                      <a:moveTo>
                        <a:pt x="3334" y="2667"/>
                      </a:moveTo>
                      <a:lnTo>
                        <a:pt x="285" y="1429"/>
                      </a:lnTo>
                      <a:lnTo>
                        <a:pt x="2191" y="4096"/>
                      </a:lnTo>
                      <a:lnTo>
                        <a:pt x="0" y="6668"/>
                      </a:lnTo>
                      <a:lnTo>
                        <a:pt x="3143" y="5715"/>
                      </a:lnTo>
                      <a:lnTo>
                        <a:pt x="4953" y="8573"/>
                      </a:lnTo>
                      <a:lnTo>
                        <a:pt x="5048" y="5239"/>
                      </a:lnTo>
                      <a:lnTo>
                        <a:pt x="8287" y="4381"/>
                      </a:lnTo>
                      <a:lnTo>
                        <a:pt x="5143" y="3334"/>
                      </a:lnTo>
                      <a:lnTo>
                        <a:pt x="5334" y="0"/>
                      </a:lnTo>
                      <a:lnTo>
                        <a:pt x="3334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9" name="Freeform: Shape 2438">
                  <a:extLst>
                    <a:ext uri="{FF2B5EF4-FFF2-40B4-BE49-F238E27FC236}">
                      <a16:creationId xmlns:a16="http://schemas.microsoft.com/office/drawing/2014/main" id="{401E5C7A-FCFC-57CF-9E30-CF0D1489C0A9}"/>
                    </a:ext>
                  </a:extLst>
                </p:cNvPr>
                <p:cNvSpPr/>
                <p:nvPr/>
              </p:nvSpPr>
              <p:spPr>
                <a:xfrm>
                  <a:off x="12458215" y="1664452"/>
                  <a:ext cx="8858" cy="8477"/>
                </a:xfrm>
                <a:custGeom>
                  <a:avLst/>
                  <a:gdLst>
                    <a:gd name="connsiteX0" fmla="*/ 5429 w 8858"/>
                    <a:gd name="connsiteY0" fmla="*/ 3334 h 8477"/>
                    <a:gd name="connsiteX1" fmla="*/ 4572 w 8858"/>
                    <a:gd name="connsiteY1" fmla="*/ 0 h 8477"/>
                    <a:gd name="connsiteX2" fmla="*/ 3429 w 8858"/>
                    <a:gd name="connsiteY2" fmla="*/ 3239 h 8477"/>
                    <a:gd name="connsiteX3" fmla="*/ 0 w 8858"/>
                    <a:gd name="connsiteY3" fmla="*/ 2953 h 8477"/>
                    <a:gd name="connsiteX4" fmla="*/ 2762 w 8858"/>
                    <a:gd name="connsiteY4" fmla="*/ 5048 h 8477"/>
                    <a:gd name="connsiteX5" fmla="*/ 1428 w 8858"/>
                    <a:gd name="connsiteY5" fmla="*/ 8192 h 8477"/>
                    <a:gd name="connsiteX6" fmla="*/ 4286 w 8858"/>
                    <a:gd name="connsiteY6" fmla="*/ 6286 h 8477"/>
                    <a:gd name="connsiteX7" fmla="*/ 6858 w 8858"/>
                    <a:gd name="connsiteY7" fmla="*/ 8477 h 8477"/>
                    <a:gd name="connsiteX8" fmla="*/ 5905 w 8858"/>
                    <a:gd name="connsiteY8" fmla="*/ 5239 h 8477"/>
                    <a:gd name="connsiteX9" fmla="*/ 8858 w 8858"/>
                    <a:gd name="connsiteY9" fmla="*/ 3429 h 8477"/>
                    <a:gd name="connsiteX10" fmla="*/ 5429 w 8858"/>
                    <a:gd name="connsiteY10" fmla="*/ 3334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8477">
                      <a:moveTo>
                        <a:pt x="5429" y="3334"/>
                      </a:moveTo>
                      <a:lnTo>
                        <a:pt x="4572" y="0"/>
                      </a:lnTo>
                      <a:lnTo>
                        <a:pt x="3429" y="3239"/>
                      </a:lnTo>
                      <a:lnTo>
                        <a:pt x="0" y="2953"/>
                      </a:lnTo>
                      <a:lnTo>
                        <a:pt x="2762" y="5048"/>
                      </a:lnTo>
                      <a:lnTo>
                        <a:pt x="1428" y="8192"/>
                      </a:lnTo>
                      <a:lnTo>
                        <a:pt x="4286" y="6286"/>
                      </a:lnTo>
                      <a:lnTo>
                        <a:pt x="6858" y="8477"/>
                      </a:lnTo>
                      <a:lnTo>
                        <a:pt x="5905" y="5239"/>
                      </a:lnTo>
                      <a:lnTo>
                        <a:pt x="8858" y="3429"/>
                      </a:lnTo>
                      <a:lnTo>
                        <a:pt x="5429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0" name="Freeform: Shape 2439">
                  <a:extLst>
                    <a:ext uri="{FF2B5EF4-FFF2-40B4-BE49-F238E27FC236}">
                      <a16:creationId xmlns:a16="http://schemas.microsoft.com/office/drawing/2014/main" id="{8EC5EA3B-B150-46A7-25B7-483F1F02BD16}"/>
                    </a:ext>
                  </a:extLst>
                </p:cNvPr>
                <p:cNvSpPr/>
                <p:nvPr/>
              </p:nvSpPr>
              <p:spPr>
                <a:xfrm>
                  <a:off x="12405161" y="1622161"/>
                  <a:ext cx="8953" cy="8667"/>
                </a:xfrm>
                <a:custGeom>
                  <a:avLst/>
                  <a:gdLst>
                    <a:gd name="connsiteX0" fmla="*/ 6191 w 8953"/>
                    <a:gd name="connsiteY0" fmla="*/ 3524 h 8667"/>
                    <a:gd name="connsiteX1" fmla="*/ 7525 w 8953"/>
                    <a:gd name="connsiteY1" fmla="*/ 286 h 8667"/>
                    <a:gd name="connsiteX2" fmla="*/ 4572 w 8953"/>
                    <a:gd name="connsiteY2" fmla="*/ 2286 h 8667"/>
                    <a:gd name="connsiteX3" fmla="*/ 1905 w 8953"/>
                    <a:gd name="connsiteY3" fmla="*/ 0 h 8667"/>
                    <a:gd name="connsiteX4" fmla="*/ 2953 w 8953"/>
                    <a:gd name="connsiteY4" fmla="*/ 3334 h 8667"/>
                    <a:gd name="connsiteX5" fmla="*/ 0 w 8953"/>
                    <a:gd name="connsiteY5" fmla="*/ 5239 h 8667"/>
                    <a:gd name="connsiteX6" fmla="*/ 3429 w 8953"/>
                    <a:gd name="connsiteY6" fmla="*/ 5334 h 8667"/>
                    <a:gd name="connsiteX7" fmla="*/ 4286 w 8953"/>
                    <a:gd name="connsiteY7" fmla="*/ 8668 h 8667"/>
                    <a:gd name="connsiteX8" fmla="*/ 5429 w 8953"/>
                    <a:gd name="connsiteY8" fmla="*/ 5429 h 8667"/>
                    <a:gd name="connsiteX9" fmla="*/ 8954 w 8953"/>
                    <a:gd name="connsiteY9" fmla="*/ 5620 h 8667"/>
                    <a:gd name="connsiteX10" fmla="*/ 6191 w 8953"/>
                    <a:gd name="connsiteY10" fmla="*/ 3524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8667">
                      <a:moveTo>
                        <a:pt x="6191" y="3524"/>
                      </a:moveTo>
                      <a:lnTo>
                        <a:pt x="7525" y="286"/>
                      </a:lnTo>
                      <a:lnTo>
                        <a:pt x="4572" y="2286"/>
                      </a:lnTo>
                      <a:lnTo>
                        <a:pt x="1905" y="0"/>
                      </a:lnTo>
                      <a:lnTo>
                        <a:pt x="2953" y="3334"/>
                      </a:lnTo>
                      <a:lnTo>
                        <a:pt x="0" y="5239"/>
                      </a:lnTo>
                      <a:lnTo>
                        <a:pt x="3429" y="5334"/>
                      </a:lnTo>
                      <a:lnTo>
                        <a:pt x="4286" y="8668"/>
                      </a:lnTo>
                      <a:lnTo>
                        <a:pt x="5429" y="5429"/>
                      </a:lnTo>
                      <a:lnTo>
                        <a:pt x="8954" y="5620"/>
                      </a:lnTo>
                      <a:lnTo>
                        <a:pt x="6191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1" name="Freeform: Shape 2440">
                  <a:extLst>
                    <a:ext uri="{FF2B5EF4-FFF2-40B4-BE49-F238E27FC236}">
                      <a16:creationId xmlns:a16="http://schemas.microsoft.com/office/drawing/2014/main" id="{67E24E03-9E59-C1A2-29EE-B96D3E5F65E2}"/>
                    </a:ext>
                  </a:extLst>
                </p:cNvPr>
                <p:cNvSpPr/>
                <p:nvPr/>
              </p:nvSpPr>
              <p:spPr>
                <a:xfrm>
                  <a:off x="12358965" y="1647212"/>
                  <a:ext cx="9144" cy="8858"/>
                </a:xfrm>
                <a:custGeom>
                  <a:avLst/>
                  <a:gdLst>
                    <a:gd name="connsiteX0" fmla="*/ 6096 w 9144"/>
                    <a:gd name="connsiteY0" fmla="*/ 5429 h 8858"/>
                    <a:gd name="connsiteX1" fmla="*/ 9144 w 9144"/>
                    <a:gd name="connsiteY1" fmla="*/ 3524 h 8858"/>
                    <a:gd name="connsiteX2" fmla="*/ 5525 w 9144"/>
                    <a:gd name="connsiteY2" fmla="*/ 3524 h 8858"/>
                    <a:gd name="connsiteX3" fmla="*/ 4763 w 9144"/>
                    <a:gd name="connsiteY3" fmla="*/ 0 h 8858"/>
                    <a:gd name="connsiteX4" fmla="*/ 3524 w 9144"/>
                    <a:gd name="connsiteY4" fmla="*/ 3334 h 8858"/>
                    <a:gd name="connsiteX5" fmla="*/ 0 w 9144"/>
                    <a:gd name="connsiteY5" fmla="*/ 3143 h 8858"/>
                    <a:gd name="connsiteX6" fmla="*/ 2858 w 9144"/>
                    <a:gd name="connsiteY6" fmla="*/ 5239 h 8858"/>
                    <a:gd name="connsiteX7" fmla="*/ 1524 w 9144"/>
                    <a:gd name="connsiteY7" fmla="*/ 8573 h 8858"/>
                    <a:gd name="connsiteX8" fmla="*/ 4382 w 9144"/>
                    <a:gd name="connsiteY8" fmla="*/ 6572 h 8858"/>
                    <a:gd name="connsiteX9" fmla="*/ 7144 w 9144"/>
                    <a:gd name="connsiteY9" fmla="*/ 8858 h 8858"/>
                    <a:gd name="connsiteX10" fmla="*/ 6096 w 9144"/>
                    <a:gd name="connsiteY10" fmla="*/ 542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4" h="8858">
                      <a:moveTo>
                        <a:pt x="6096" y="5429"/>
                      </a:moveTo>
                      <a:lnTo>
                        <a:pt x="9144" y="3524"/>
                      </a:lnTo>
                      <a:lnTo>
                        <a:pt x="5525" y="3524"/>
                      </a:lnTo>
                      <a:lnTo>
                        <a:pt x="4763" y="0"/>
                      </a:lnTo>
                      <a:lnTo>
                        <a:pt x="3524" y="3334"/>
                      </a:lnTo>
                      <a:lnTo>
                        <a:pt x="0" y="3143"/>
                      </a:lnTo>
                      <a:lnTo>
                        <a:pt x="2858" y="5239"/>
                      </a:lnTo>
                      <a:lnTo>
                        <a:pt x="1524" y="8573"/>
                      </a:lnTo>
                      <a:lnTo>
                        <a:pt x="4382" y="6572"/>
                      </a:lnTo>
                      <a:lnTo>
                        <a:pt x="7144" y="8858"/>
                      </a:lnTo>
                      <a:lnTo>
                        <a:pt x="6096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2" name="Freeform: Shape 2441">
                  <a:extLst>
                    <a:ext uri="{FF2B5EF4-FFF2-40B4-BE49-F238E27FC236}">
                      <a16:creationId xmlns:a16="http://schemas.microsoft.com/office/drawing/2014/main" id="{92B6019D-CC05-618C-63ED-E38BF652322E}"/>
                    </a:ext>
                  </a:extLst>
                </p:cNvPr>
                <p:cNvSpPr/>
                <p:nvPr/>
              </p:nvSpPr>
              <p:spPr>
                <a:xfrm>
                  <a:off x="12289908" y="1701504"/>
                  <a:ext cx="9048" cy="9429"/>
                </a:xfrm>
                <a:custGeom>
                  <a:avLst/>
                  <a:gdLst>
                    <a:gd name="connsiteX0" fmla="*/ 5429 w 9048"/>
                    <a:gd name="connsiteY0" fmla="*/ 6572 h 9429"/>
                    <a:gd name="connsiteX1" fmla="*/ 8858 w 9048"/>
                    <a:gd name="connsiteY1" fmla="*/ 7906 h 9429"/>
                    <a:gd name="connsiteX2" fmla="*/ 6763 w 9048"/>
                    <a:gd name="connsiteY2" fmla="*/ 4953 h 9429"/>
                    <a:gd name="connsiteX3" fmla="*/ 9049 w 9048"/>
                    <a:gd name="connsiteY3" fmla="*/ 2096 h 9429"/>
                    <a:gd name="connsiteX4" fmla="*/ 5525 w 9048"/>
                    <a:gd name="connsiteY4" fmla="*/ 3143 h 9429"/>
                    <a:gd name="connsiteX5" fmla="*/ 3620 w 9048"/>
                    <a:gd name="connsiteY5" fmla="*/ 0 h 9429"/>
                    <a:gd name="connsiteX6" fmla="*/ 3524 w 9048"/>
                    <a:gd name="connsiteY6" fmla="*/ 3715 h 9429"/>
                    <a:gd name="connsiteX7" fmla="*/ 0 w 9048"/>
                    <a:gd name="connsiteY7" fmla="*/ 4572 h 9429"/>
                    <a:gd name="connsiteX8" fmla="*/ 3429 w 9048"/>
                    <a:gd name="connsiteY8" fmla="*/ 5810 h 9429"/>
                    <a:gd name="connsiteX9" fmla="*/ 3143 w 9048"/>
                    <a:gd name="connsiteY9" fmla="*/ 9430 h 9429"/>
                    <a:gd name="connsiteX10" fmla="*/ 5429 w 9048"/>
                    <a:gd name="connsiteY10" fmla="*/ 6572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429">
                      <a:moveTo>
                        <a:pt x="5429" y="6572"/>
                      </a:moveTo>
                      <a:lnTo>
                        <a:pt x="8858" y="7906"/>
                      </a:lnTo>
                      <a:lnTo>
                        <a:pt x="6763" y="4953"/>
                      </a:lnTo>
                      <a:lnTo>
                        <a:pt x="9049" y="2096"/>
                      </a:lnTo>
                      <a:lnTo>
                        <a:pt x="5525" y="3143"/>
                      </a:lnTo>
                      <a:lnTo>
                        <a:pt x="3620" y="0"/>
                      </a:lnTo>
                      <a:lnTo>
                        <a:pt x="3524" y="3715"/>
                      </a:lnTo>
                      <a:lnTo>
                        <a:pt x="0" y="4572"/>
                      </a:lnTo>
                      <a:lnTo>
                        <a:pt x="3429" y="5810"/>
                      </a:lnTo>
                      <a:lnTo>
                        <a:pt x="3143" y="9430"/>
                      </a:lnTo>
                      <a:lnTo>
                        <a:pt x="5429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3" name="Freeform: Shape 2442">
                  <a:extLst>
                    <a:ext uri="{FF2B5EF4-FFF2-40B4-BE49-F238E27FC236}">
                      <a16:creationId xmlns:a16="http://schemas.microsoft.com/office/drawing/2014/main" id="{AE25FABE-5CD1-63BB-2612-CFDC2BE5EDC7}"/>
                    </a:ext>
                  </a:extLst>
                </p:cNvPr>
                <p:cNvSpPr/>
                <p:nvPr/>
              </p:nvSpPr>
              <p:spPr>
                <a:xfrm>
                  <a:off x="12233044" y="1850856"/>
                  <a:ext cx="9715" cy="9334"/>
                </a:xfrm>
                <a:custGeom>
                  <a:avLst/>
                  <a:gdLst>
                    <a:gd name="connsiteX0" fmla="*/ 3715 w 9715"/>
                    <a:gd name="connsiteY0" fmla="*/ 5715 h 9334"/>
                    <a:gd name="connsiteX1" fmla="*/ 4667 w 9715"/>
                    <a:gd name="connsiteY1" fmla="*/ 9334 h 9334"/>
                    <a:gd name="connsiteX2" fmla="*/ 5905 w 9715"/>
                    <a:gd name="connsiteY2" fmla="*/ 5810 h 9334"/>
                    <a:gd name="connsiteX3" fmla="*/ 9716 w 9715"/>
                    <a:gd name="connsiteY3" fmla="*/ 6096 h 9334"/>
                    <a:gd name="connsiteX4" fmla="*/ 6668 w 9715"/>
                    <a:gd name="connsiteY4" fmla="*/ 3715 h 9334"/>
                    <a:gd name="connsiteX5" fmla="*/ 8096 w 9715"/>
                    <a:gd name="connsiteY5" fmla="*/ 286 h 9334"/>
                    <a:gd name="connsiteX6" fmla="*/ 4953 w 9715"/>
                    <a:gd name="connsiteY6" fmla="*/ 2381 h 9334"/>
                    <a:gd name="connsiteX7" fmla="*/ 2095 w 9715"/>
                    <a:gd name="connsiteY7" fmla="*/ 0 h 9334"/>
                    <a:gd name="connsiteX8" fmla="*/ 3238 w 9715"/>
                    <a:gd name="connsiteY8" fmla="*/ 3619 h 9334"/>
                    <a:gd name="connsiteX9" fmla="*/ 0 w 9715"/>
                    <a:gd name="connsiteY9" fmla="*/ 5620 h 9334"/>
                    <a:gd name="connsiteX10" fmla="*/ 3715 w 9715"/>
                    <a:gd name="connsiteY10" fmla="*/ 5715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715" h="9334">
                      <a:moveTo>
                        <a:pt x="3715" y="5715"/>
                      </a:moveTo>
                      <a:lnTo>
                        <a:pt x="4667" y="9334"/>
                      </a:lnTo>
                      <a:lnTo>
                        <a:pt x="5905" y="5810"/>
                      </a:lnTo>
                      <a:lnTo>
                        <a:pt x="9716" y="6096"/>
                      </a:lnTo>
                      <a:lnTo>
                        <a:pt x="6668" y="3715"/>
                      </a:lnTo>
                      <a:lnTo>
                        <a:pt x="8096" y="286"/>
                      </a:lnTo>
                      <a:lnTo>
                        <a:pt x="4953" y="2381"/>
                      </a:lnTo>
                      <a:lnTo>
                        <a:pt x="2095" y="0"/>
                      </a:lnTo>
                      <a:lnTo>
                        <a:pt x="3238" y="3619"/>
                      </a:lnTo>
                      <a:lnTo>
                        <a:pt x="0" y="5620"/>
                      </a:lnTo>
                      <a:lnTo>
                        <a:pt x="3715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4" name="Freeform: Shape 2443">
                  <a:extLst>
                    <a:ext uri="{FF2B5EF4-FFF2-40B4-BE49-F238E27FC236}">
                      <a16:creationId xmlns:a16="http://schemas.microsoft.com/office/drawing/2014/main" id="{A0BCEED6-1F79-D136-9C84-7183119F1891}"/>
                    </a:ext>
                  </a:extLst>
                </p:cNvPr>
                <p:cNvSpPr/>
                <p:nvPr/>
              </p:nvSpPr>
              <p:spPr>
                <a:xfrm>
                  <a:off x="12213899" y="1895719"/>
                  <a:ext cx="9429" cy="9810"/>
                </a:xfrm>
                <a:custGeom>
                  <a:avLst/>
                  <a:gdLst>
                    <a:gd name="connsiteX0" fmla="*/ 3620 w 9429"/>
                    <a:gd name="connsiteY0" fmla="*/ 6001 h 9810"/>
                    <a:gd name="connsiteX1" fmla="*/ 3334 w 9429"/>
                    <a:gd name="connsiteY1" fmla="*/ 9811 h 9810"/>
                    <a:gd name="connsiteX2" fmla="*/ 5620 w 9429"/>
                    <a:gd name="connsiteY2" fmla="*/ 6763 h 9810"/>
                    <a:gd name="connsiteX3" fmla="*/ 9144 w 9429"/>
                    <a:gd name="connsiteY3" fmla="*/ 8192 h 9810"/>
                    <a:gd name="connsiteX4" fmla="*/ 6953 w 9429"/>
                    <a:gd name="connsiteY4" fmla="*/ 5048 h 9810"/>
                    <a:gd name="connsiteX5" fmla="*/ 9430 w 9429"/>
                    <a:gd name="connsiteY5" fmla="*/ 2096 h 9810"/>
                    <a:gd name="connsiteX6" fmla="*/ 5810 w 9429"/>
                    <a:gd name="connsiteY6" fmla="*/ 3238 h 9810"/>
                    <a:gd name="connsiteX7" fmla="*/ 3810 w 9429"/>
                    <a:gd name="connsiteY7" fmla="*/ 0 h 9810"/>
                    <a:gd name="connsiteX8" fmla="*/ 3715 w 9429"/>
                    <a:gd name="connsiteY8" fmla="*/ 3810 h 9810"/>
                    <a:gd name="connsiteX9" fmla="*/ 0 w 9429"/>
                    <a:gd name="connsiteY9" fmla="*/ 4763 h 9810"/>
                    <a:gd name="connsiteX10" fmla="*/ 3620 w 9429"/>
                    <a:gd name="connsiteY10" fmla="*/ 6001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810">
                      <a:moveTo>
                        <a:pt x="3620" y="6001"/>
                      </a:moveTo>
                      <a:lnTo>
                        <a:pt x="3334" y="9811"/>
                      </a:lnTo>
                      <a:lnTo>
                        <a:pt x="5620" y="6763"/>
                      </a:lnTo>
                      <a:lnTo>
                        <a:pt x="9144" y="8192"/>
                      </a:lnTo>
                      <a:lnTo>
                        <a:pt x="6953" y="5048"/>
                      </a:lnTo>
                      <a:lnTo>
                        <a:pt x="9430" y="2096"/>
                      </a:lnTo>
                      <a:lnTo>
                        <a:pt x="5810" y="3238"/>
                      </a:lnTo>
                      <a:lnTo>
                        <a:pt x="3810" y="0"/>
                      </a:lnTo>
                      <a:lnTo>
                        <a:pt x="3715" y="3810"/>
                      </a:lnTo>
                      <a:lnTo>
                        <a:pt x="0" y="4763"/>
                      </a:lnTo>
                      <a:lnTo>
                        <a:pt x="3620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5" name="Freeform: Shape 2444">
                  <a:extLst>
                    <a:ext uri="{FF2B5EF4-FFF2-40B4-BE49-F238E27FC236}">
                      <a16:creationId xmlns:a16="http://schemas.microsoft.com/office/drawing/2014/main" id="{A232CE2C-C933-98B5-EEF2-BC7FB559422C}"/>
                    </a:ext>
                  </a:extLst>
                </p:cNvPr>
                <p:cNvSpPr/>
                <p:nvPr/>
              </p:nvSpPr>
              <p:spPr>
                <a:xfrm>
                  <a:off x="12181133" y="1814757"/>
                  <a:ext cx="9905" cy="9620"/>
                </a:xfrm>
                <a:custGeom>
                  <a:avLst/>
                  <a:gdLst>
                    <a:gd name="connsiteX0" fmla="*/ 3048 w 9905"/>
                    <a:gd name="connsiteY0" fmla="*/ 5715 h 9620"/>
                    <a:gd name="connsiteX1" fmla="*/ 1619 w 9905"/>
                    <a:gd name="connsiteY1" fmla="*/ 9334 h 9620"/>
                    <a:gd name="connsiteX2" fmla="*/ 4763 w 9905"/>
                    <a:gd name="connsiteY2" fmla="*/ 7144 h 9620"/>
                    <a:gd name="connsiteX3" fmla="*/ 7715 w 9905"/>
                    <a:gd name="connsiteY3" fmla="*/ 9620 h 9620"/>
                    <a:gd name="connsiteX4" fmla="*/ 6572 w 9905"/>
                    <a:gd name="connsiteY4" fmla="*/ 5905 h 9620"/>
                    <a:gd name="connsiteX5" fmla="*/ 9906 w 9905"/>
                    <a:gd name="connsiteY5" fmla="*/ 3810 h 9620"/>
                    <a:gd name="connsiteX6" fmla="*/ 6001 w 9905"/>
                    <a:gd name="connsiteY6" fmla="*/ 3810 h 9620"/>
                    <a:gd name="connsiteX7" fmla="*/ 5049 w 9905"/>
                    <a:gd name="connsiteY7" fmla="*/ 0 h 9620"/>
                    <a:gd name="connsiteX8" fmla="*/ 3810 w 9905"/>
                    <a:gd name="connsiteY8" fmla="*/ 3715 h 9620"/>
                    <a:gd name="connsiteX9" fmla="*/ 0 w 9905"/>
                    <a:gd name="connsiteY9" fmla="*/ 3429 h 9620"/>
                    <a:gd name="connsiteX10" fmla="*/ 3048 w 9905"/>
                    <a:gd name="connsiteY10" fmla="*/ 5715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905" h="9620">
                      <a:moveTo>
                        <a:pt x="3048" y="5715"/>
                      </a:moveTo>
                      <a:lnTo>
                        <a:pt x="1619" y="9334"/>
                      </a:lnTo>
                      <a:lnTo>
                        <a:pt x="4763" y="7144"/>
                      </a:lnTo>
                      <a:lnTo>
                        <a:pt x="7715" y="9620"/>
                      </a:lnTo>
                      <a:lnTo>
                        <a:pt x="6572" y="5905"/>
                      </a:lnTo>
                      <a:lnTo>
                        <a:pt x="9906" y="3810"/>
                      </a:lnTo>
                      <a:lnTo>
                        <a:pt x="6001" y="3810"/>
                      </a:lnTo>
                      <a:lnTo>
                        <a:pt x="5049" y="0"/>
                      </a:lnTo>
                      <a:lnTo>
                        <a:pt x="3810" y="3715"/>
                      </a:lnTo>
                      <a:lnTo>
                        <a:pt x="0" y="3429"/>
                      </a:lnTo>
                      <a:lnTo>
                        <a:pt x="3048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6" name="Freeform: Shape 2445">
                  <a:extLst>
                    <a:ext uri="{FF2B5EF4-FFF2-40B4-BE49-F238E27FC236}">
                      <a16:creationId xmlns:a16="http://schemas.microsoft.com/office/drawing/2014/main" id="{66329293-3EFC-74D1-FE5C-1EAE5769FB31}"/>
                    </a:ext>
                  </a:extLst>
                </p:cNvPr>
                <p:cNvSpPr/>
                <p:nvPr/>
              </p:nvSpPr>
              <p:spPr>
                <a:xfrm>
                  <a:off x="12108553" y="1817614"/>
                  <a:ext cx="9810" cy="10191"/>
                </a:xfrm>
                <a:custGeom>
                  <a:avLst/>
                  <a:gdLst>
                    <a:gd name="connsiteX0" fmla="*/ 3810 w 9810"/>
                    <a:gd name="connsiteY0" fmla="*/ 4001 h 10191"/>
                    <a:gd name="connsiteX1" fmla="*/ 0 w 9810"/>
                    <a:gd name="connsiteY1" fmla="*/ 4953 h 10191"/>
                    <a:gd name="connsiteX2" fmla="*/ 3715 w 9810"/>
                    <a:gd name="connsiteY2" fmla="*/ 6191 h 10191"/>
                    <a:gd name="connsiteX3" fmla="*/ 3429 w 9810"/>
                    <a:gd name="connsiteY3" fmla="*/ 10192 h 10191"/>
                    <a:gd name="connsiteX4" fmla="*/ 5810 w 9810"/>
                    <a:gd name="connsiteY4" fmla="*/ 7049 h 10191"/>
                    <a:gd name="connsiteX5" fmla="*/ 9525 w 9810"/>
                    <a:gd name="connsiteY5" fmla="*/ 8477 h 10191"/>
                    <a:gd name="connsiteX6" fmla="*/ 7239 w 9810"/>
                    <a:gd name="connsiteY6" fmla="*/ 5239 h 10191"/>
                    <a:gd name="connsiteX7" fmla="*/ 9810 w 9810"/>
                    <a:gd name="connsiteY7" fmla="*/ 2191 h 10191"/>
                    <a:gd name="connsiteX8" fmla="*/ 6001 w 9810"/>
                    <a:gd name="connsiteY8" fmla="*/ 3334 h 10191"/>
                    <a:gd name="connsiteX9" fmla="*/ 3905 w 9810"/>
                    <a:gd name="connsiteY9" fmla="*/ 0 h 10191"/>
                    <a:gd name="connsiteX10" fmla="*/ 3810 w 9810"/>
                    <a:gd name="connsiteY10" fmla="*/ 4001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191">
                      <a:moveTo>
                        <a:pt x="3810" y="4001"/>
                      </a:moveTo>
                      <a:lnTo>
                        <a:pt x="0" y="4953"/>
                      </a:lnTo>
                      <a:lnTo>
                        <a:pt x="3715" y="6191"/>
                      </a:lnTo>
                      <a:lnTo>
                        <a:pt x="3429" y="10192"/>
                      </a:lnTo>
                      <a:lnTo>
                        <a:pt x="5810" y="7049"/>
                      </a:lnTo>
                      <a:lnTo>
                        <a:pt x="9525" y="8477"/>
                      </a:lnTo>
                      <a:lnTo>
                        <a:pt x="7239" y="5239"/>
                      </a:lnTo>
                      <a:lnTo>
                        <a:pt x="9810" y="2191"/>
                      </a:lnTo>
                      <a:lnTo>
                        <a:pt x="6001" y="3334"/>
                      </a:lnTo>
                      <a:lnTo>
                        <a:pt x="3905" y="0"/>
                      </a:lnTo>
                      <a:lnTo>
                        <a:pt x="3810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7" name="Freeform: Shape 2446">
                  <a:extLst>
                    <a:ext uri="{FF2B5EF4-FFF2-40B4-BE49-F238E27FC236}">
                      <a16:creationId xmlns:a16="http://schemas.microsoft.com/office/drawing/2014/main" id="{930EC5F2-4D3D-84BB-2D82-C9CFB7DEBE16}"/>
                    </a:ext>
                  </a:extLst>
                </p:cNvPr>
                <p:cNvSpPr/>
                <p:nvPr/>
              </p:nvSpPr>
              <p:spPr>
                <a:xfrm>
                  <a:off x="12066357" y="1873621"/>
                  <a:ext cx="10096" cy="10382"/>
                </a:xfrm>
                <a:custGeom>
                  <a:avLst/>
                  <a:gdLst>
                    <a:gd name="connsiteX0" fmla="*/ 4096 w 10096"/>
                    <a:gd name="connsiteY0" fmla="*/ 3238 h 10382"/>
                    <a:gd name="connsiteX1" fmla="*/ 285 w 10096"/>
                    <a:gd name="connsiteY1" fmla="*/ 1715 h 10382"/>
                    <a:gd name="connsiteX2" fmla="*/ 2572 w 10096"/>
                    <a:gd name="connsiteY2" fmla="*/ 5048 h 10382"/>
                    <a:gd name="connsiteX3" fmla="*/ 0 w 10096"/>
                    <a:gd name="connsiteY3" fmla="*/ 8096 h 10382"/>
                    <a:gd name="connsiteX4" fmla="*/ 3905 w 10096"/>
                    <a:gd name="connsiteY4" fmla="*/ 6953 h 10382"/>
                    <a:gd name="connsiteX5" fmla="*/ 6001 w 10096"/>
                    <a:gd name="connsiteY5" fmla="*/ 10382 h 10382"/>
                    <a:gd name="connsiteX6" fmla="*/ 6096 w 10096"/>
                    <a:gd name="connsiteY6" fmla="*/ 6382 h 10382"/>
                    <a:gd name="connsiteX7" fmla="*/ 10096 w 10096"/>
                    <a:gd name="connsiteY7" fmla="*/ 5334 h 10382"/>
                    <a:gd name="connsiteX8" fmla="*/ 6191 w 10096"/>
                    <a:gd name="connsiteY8" fmla="*/ 4000 h 10382"/>
                    <a:gd name="connsiteX9" fmla="*/ 6477 w 10096"/>
                    <a:gd name="connsiteY9" fmla="*/ 0 h 10382"/>
                    <a:gd name="connsiteX10" fmla="*/ 4096 w 10096"/>
                    <a:gd name="connsiteY10" fmla="*/ 3238 h 10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10382">
                      <a:moveTo>
                        <a:pt x="4096" y="3238"/>
                      </a:moveTo>
                      <a:lnTo>
                        <a:pt x="285" y="1715"/>
                      </a:lnTo>
                      <a:lnTo>
                        <a:pt x="2572" y="5048"/>
                      </a:lnTo>
                      <a:lnTo>
                        <a:pt x="0" y="8096"/>
                      </a:lnTo>
                      <a:lnTo>
                        <a:pt x="3905" y="6953"/>
                      </a:lnTo>
                      <a:lnTo>
                        <a:pt x="6001" y="10382"/>
                      </a:lnTo>
                      <a:lnTo>
                        <a:pt x="6096" y="6382"/>
                      </a:lnTo>
                      <a:lnTo>
                        <a:pt x="10096" y="5334"/>
                      </a:lnTo>
                      <a:lnTo>
                        <a:pt x="6191" y="4000"/>
                      </a:lnTo>
                      <a:lnTo>
                        <a:pt x="6477" y="0"/>
                      </a:lnTo>
                      <a:lnTo>
                        <a:pt x="4096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8" name="Freeform: Shape 2447">
                  <a:extLst>
                    <a:ext uri="{FF2B5EF4-FFF2-40B4-BE49-F238E27FC236}">
                      <a16:creationId xmlns:a16="http://schemas.microsoft.com/office/drawing/2014/main" id="{425F91C1-3E08-D489-EA3F-E1EFC7D775FB}"/>
                    </a:ext>
                  </a:extLst>
                </p:cNvPr>
                <p:cNvSpPr/>
                <p:nvPr/>
              </p:nvSpPr>
              <p:spPr>
                <a:xfrm>
                  <a:off x="12043020" y="1885527"/>
                  <a:ext cx="10572" cy="10191"/>
                </a:xfrm>
                <a:custGeom>
                  <a:avLst/>
                  <a:gdLst>
                    <a:gd name="connsiteX0" fmla="*/ 5429 w 10572"/>
                    <a:gd name="connsiteY0" fmla="*/ 2667 h 10191"/>
                    <a:gd name="connsiteX1" fmla="*/ 2286 w 10572"/>
                    <a:gd name="connsiteY1" fmla="*/ 0 h 10191"/>
                    <a:gd name="connsiteX2" fmla="*/ 3524 w 10572"/>
                    <a:gd name="connsiteY2" fmla="*/ 3905 h 10191"/>
                    <a:gd name="connsiteX3" fmla="*/ 0 w 10572"/>
                    <a:gd name="connsiteY3" fmla="*/ 6096 h 10191"/>
                    <a:gd name="connsiteX4" fmla="*/ 4096 w 10572"/>
                    <a:gd name="connsiteY4" fmla="*/ 6191 h 10191"/>
                    <a:gd name="connsiteX5" fmla="*/ 5143 w 10572"/>
                    <a:gd name="connsiteY5" fmla="*/ 10192 h 10191"/>
                    <a:gd name="connsiteX6" fmla="*/ 6477 w 10572"/>
                    <a:gd name="connsiteY6" fmla="*/ 6286 h 10191"/>
                    <a:gd name="connsiteX7" fmla="*/ 10573 w 10572"/>
                    <a:gd name="connsiteY7" fmla="*/ 6572 h 10191"/>
                    <a:gd name="connsiteX8" fmla="*/ 7239 w 10572"/>
                    <a:gd name="connsiteY8" fmla="*/ 4096 h 10191"/>
                    <a:gd name="connsiteX9" fmla="*/ 8858 w 10572"/>
                    <a:gd name="connsiteY9" fmla="*/ 286 h 10191"/>
                    <a:gd name="connsiteX10" fmla="*/ 5429 w 10572"/>
                    <a:gd name="connsiteY10" fmla="*/ 2667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572" h="10191">
                      <a:moveTo>
                        <a:pt x="5429" y="2667"/>
                      </a:moveTo>
                      <a:lnTo>
                        <a:pt x="2286" y="0"/>
                      </a:lnTo>
                      <a:lnTo>
                        <a:pt x="3524" y="3905"/>
                      </a:lnTo>
                      <a:lnTo>
                        <a:pt x="0" y="6096"/>
                      </a:lnTo>
                      <a:lnTo>
                        <a:pt x="4096" y="6191"/>
                      </a:lnTo>
                      <a:lnTo>
                        <a:pt x="5143" y="10192"/>
                      </a:lnTo>
                      <a:lnTo>
                        <a:pt x="6477" y="6286"/>
                      </a:lnTo>
                      <a:lnTo>
                        <a:pt x="10573" y="6572"/>
                      </a:lnTo>
                      <a:lnTo>
                        <a:pt x="7239" y="4096"/>
                      </a:lnTo>
                      <a:lnTo>
                        <a:pt x="8858" y="286"/>
                      </a:lnTo>
                      <a:lnTo>
                        <a:pt x="5429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9" name="Freeform: Shape 2448">
                  <a:extLst>
                    <a:ext uri="{FF2B5EF4-FFF2-40B4-BE49-F238E27FC236}">
                      <a16:creationId xmlns:a16="http://schemas.microsoft.com/office/drawing/2014/main" id="{BEABBEE3-A4A6-3052-D6D4-D0615092DCCC}"/>
                    </a:ext>
                  </a:extLst>
                </p:cNvPr>
                <p:cNvSpPr/>
                <p:nvPr/>
              </p:nvSpPr>
              <p:spPr>
                <a:xfrm>
                  <a:off x="11983489" y="1992684"/>
                  <a:ext cx="10477" cy="10858"/>
                </a:xfrm>
                <a:custGeom>
                  <a:avLst/>
                  <a:gdLst>
                    <a:gd name="connsiteX0" fmla="*/ 6477 w 10477"/>
                    <a:gd name="connsiteY0" fmla="*/ 4286 h 10858"/>
                    <a:gd name="connsiteX1" fmla="*/ 6763 w 10477"/>
                    <a:gd name="connsiteY1" fmla="*/ 0 h 10858"/>
                    <a:gd name="connsiteX2" fmla="*/ 4191 w 10477"/>
                    <a:gd name="connsiteY2" fmla="*/ 3429 h 10858"/>
                    <a:gd name="connsiteX3" fmla="*/ 286 w 10477"/>
                    <a:gd name="connsiteY3" fmla="*/ 1810 h 10858"/>
                    <a:gd name="connsiteX4" fmla="*/ 2762 w 10477"/>
                    <a:gd name="connsiteY4" fmla="*/ 5239 h 10858"/>
                    <a:gd name="connsiteX5" fmla="*/ 0 w 10477"/>
                    <a:gd name="connsiteY5" fmla="*/ 8477 h 10858"/>
                    <a:gd name="connsiteX6" fmla="*/ 4000 w 10477"/>
                    <a:gd name="connsiteY6" fmla="*/ 7334 h 10858"/>
                    <a:gd name="connsiteX7" fmla="*/ 6286 w 10477"/>
                    <a:gd name="connsiteY7" fmla="*/ 10858 h 10858"/>
                    <a:gd name="connsiteX8" fmla="*/ 6382 w 10477"/>
                    <a:gd name="connsiteY8" fmla="*/ 6667 h 10858"/>
                    <a:gd name="connsiteX9" fmla="*/ 10477 w 10477"/>
                    <a:gd name="connsiteY9" fmla="*/ 5620 h 10858"/>
                    <a:gd name="connsiteX10" fmla="*/ 6477 w 10477"/>
                    <a:gd name="connsiteY10" fmla="*/ 4286 h 10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858">
                      <a:moveTo>
                        <a:pt x="6477" y="4286"/>
                      </a:moveTo>
                      <a:lnTo>
                        <a:pt x="6763" y="0"/>
                      </a:lnTo>
                      <a:lnTo>
                        <a:pt x="4191" y="3429"/>
                      </a:lnTo>
                      <a:lnTo>
                        <a:pt x="286" y="1810"/>
                      </a:lnTo>
                      <a:lnTo>
                        <a:pt x="2762" y="5239"/>
                      </a:lnTo>
                      <a:lnTo>
                        <a:pt x="0" y="8477"/>
                      </a:lnTo>
                      <a:lnTo>
                        <a:pt x="4000" y="7334"/>
                      </a:lnTo>
                      <a:lnTo>
                        <a:pt x="6286" y="10858"/>
                      </a:lnTo>
                      <a:lnTo>
                        <a:pt x="6382" y="6667"/>
                      </a:lnTo>
                      <a:lnTo>
                        <a:pt x="10477" y="5620"/>
                      </a:lnTo>
                      <a:lnTo>
                        <a:pt x="647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0" name="Freeform: Shape 2449">
                  <a:extLst>
                    <a:ext uri="{FF2B5EF4-FFF2-40B4-BE49-F238E27FC236}">
                      <a16:creationId xmlns:a16="http://schemas.microsoft.com/office/drawing/2014/main" id="{19C1C6C3-E349-1563-1A30-AA65F994372F}"/>
                    </a:ext>
                  </a:extLst>
                </p:cNvPr>
                <p:cNvSpPr/>
                <p:nvPr/>
              </p:nvSpPr>
              <p:spPr>
                <a:xfrm>
                  <a:off x="11946341" y="1848665"/>
                  <a:ext cx="10668" cy="11049"/>
                </a:xfrm>
                <a:custGeom>
                  <a:avLst/>
                  <a:gdLst>
                    <a:gd name="connsiteX0" fmla="*/ 7906 w 10668"/>
                    <a:gd name="connsiteY0" fmla="*/ 5715 h 11049"/>
                    <a:gd name="connsiteX1" fmla="*/ 10669 w 10668"/>
                    <a:gd name="connsiteY1" fmla="*/ 2381 h 11049"/>
                    <a:gd name="connsiteX2" fmla="*/ 6572 w 10668"/>
                    <a:gd name="connsiteY2" fmla="*/ 3619 h 11049"/>
                    <a:gd name="connsiteX3" fmla="*/ 4286 w 10668"/>
                    <a:gd name="connsiteY3" fmla="*/ 0 h 11049"/>
                    <a:gd name="connsiteX4" fmla="*/ 4191 w 10668"/>
                    <a:gd name="connsiteY4" fmla="*/ 4286 h 11049"/>
                    <a:gd name="connsiteX5" fmla="*/ 0 w 10668"/>
                    <a:gd name="connsiteY5" fmla="*/ 5334 h 11049"/>
                    <a:gd name="connsiteX6" fmla="*/ 4096 w 10668"/>
                    <a:gd name="connsiteY6" fmla="*/ 6763 h 11049"/>
                    <a:gd name="connsiteX7" fmla="*/ 3715 w 10668"/>
                    <a:gd name="connsiteY7" fmla="*/ 11049 h 11049"/>
                    <a:gd name="connsiteX8" fmla="*/ 6382 w 10668"/>
                    <a:gd name="connsiteY8" fmla="*/ 7620 h 11049"/>
                    <a:gd name="connsiteX9" fmla="*/ 10383 w 10668"/>
                    <a:gd name="connsiteY9" fmla="*/ 9239 h 11049"/>
                    <a:gd name="connsiteX10" fmla="*/ 7906 w 10668"/>
                    <a:gd name="connsiteY10" fmla="*/ 5715 h 11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8" h="11049">
                      <a:moveTo>
                        <a:pt x="7906" y="5715"/>
                      </a:moveTo>
                      <a:lnTo>
                        <a:pt x="10669" y="2381"/>
                      </a:lnTo>
                      <a:lnTo>
                        <a:pt x="6572" y="3619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96" y="6763"/>
                      </a:lnTo>
                      <a:lnTo>
                        <a:pt x="3715" y="11049"/>
                      </a:lnTo>
                      <a:lnTo>
                        <a:pt x="6382" y="7620"/>
                      </a:lnTo>
                      <a:lnTo>
                        <a:pt x="10383" y="9239"/>
                      </a:lnTo>
                      <a:lnTo>
                        <a:pt x="7906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1" name="Freeform: Shape 2450">
                  <a:extLst>
                    <a:ext uri="{FF2B5EF4-FFF2-40B4-BE49-F238E27FC236}">
                      <a16:creationId xmlns:a16="http://schemas.microsoft.com/office/drawing/2014/main" id="{A9AC3FBE-CAA0-FF62-D44C-1E5D95FE8124}"/>
                    </a:ext>
                  </a:extLst>
                </p:cNvPr>
                <p:cNvSpPr/>
                <p:nvPr/>
              </p:nvSpPr>
              <p:spPr>
                <a:xfrm>
                  <a:off x="11863951" y="1609207"/>
                  <a:ext cx="11239" cy="10763"/>
                </a:xfrm>
                <a:custGeom>
                  <a:avLst/>
                  <a:gdLst>
                    <a:gd name="connsiteX0" fmla="*/ 7525 w 11239"/>
                    <a:gd name="connsiteY0" fmla="*/ 6572 h 10763"/>
                    <a:gd name="connsiteX1" fmla="*/ 11239 w 11239"/>
                    <a:gd name="connsiteY1" fmla="*/ 4286 h 10763"/>
                    <a:gd name="connsiteX2" fmla="*/ 6858 w 11239"/>
                    <a:gd name="connsiteY2" fmla="*/ 4191 h 10763"/>
                    <a:gd name="connsiteX3" fmla="*/ 5810 w 11239"/>
                    <a:gd name="connsiteY3" fmla="*/ 0 h 10763"/>
                    <a:gd name="connsiteX4" fmla="*/ 4381 w 11239"/>
                    <a:gd name="connsiteY4" fmla="*/ 4096 h 10763"/>
                    <a:gd name="connsiteX5" fmla="*/ 0 w 11239"/>
                    <a:gd name="connsiteY5" fmla="*/ 3810 h 10763"/>
                    <a:gd name="connsiteX6" fmla="*/ 3524 w 11239"/>
                    <a:gd name="connsiteY6" fmla="*/ 6382 h 10763"/>
                    <a:gd name="connsiteX7" fmla="*/ 1905 w 11239"/>
                    <a:gd name="connsiteY7" fmla="*/ 10477 h 10763"/>
                    <a:gd name="connsiteX8" fmla="*/ 5429 w 11239"/>
                    <a:gd name="connsiteY8" fmla="*/ 8001 h 10763"/>
                    <a:gd name="connsiteX9" fmla="*/ 8763 w 11239"/>
                    <a:gd name="connsiteY9" fmla="*/ 10763 h 10763"/>
                    <a:gd name="connsiteX10" fmla="*/ 7525 w 11239"/>
                    <a:gd name="connsiteY10" fmla="*/ 657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239" h="10763">
                      <a:moveTo>
                        <a:pt x="7525" y="6572"/>
                      </a:moveTo>
                      <a:lnTo>
                        <a:pt x="11239" y="4286"/>
                      </a:lnTo>
                      <a:lnTo>
                        <a:pt x="6858" y="4191"/>
                      </a:lnTo>
                      <a:lnTo>
                        <a:pt x="5810" y="0"/>
                      </a:lnTo>
                      <a:lnTo>
                        <a:pt x="4381" y="4096"/>
                      </a:lnTo>
                      <a:lnTo>
                        <a:pt x="0" y="3810"/>
                      </a:lnTo>
                      <a:lnTo>
                        <a:pt x="3524" y="6382"/>
                      </a:lnTo>
                      <a:lnTo>
                        <a:pt x="1905" y="10477"/>
                      </a:lnTo>
                      <a:lnTo>
                        <a:pt x="5429" y="8001"/>
                      </a:lnTo>
                      <a:lnTo>
                        <a:pt x="8763" y="10763"/>
                      </a:lnTo>
                      <a:lnTo>
                        <a:pt x="7525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2" name="Freeform: Shape 2451">
                  <a:extLst>
                    <a:ext uri="{FF2B5EF4-FFF2-40B4-BE49-F238E27FC236}">
                      <a16:creationId xmlns:a16="http://schemas.microsoft.com/office/drawing/2014/main" id="{FBC85AB7-E4F2-D221-FF47-00B4A4483552}"/>
                    </a:ext>
                  </a:extLst>
                </p:cNvPr>
                <p:cNvSpPr/>
                <p:nvPr/>
              </p:nvSpPr>
              <p:spPr>
                <a:xfrm>
                  <a:off x="11838138" y="1599206"/>
                  <a:ext cx="10858" cy="11334"/>
                </a:xfrm>
                <a:custGeom>
                  <a:avLst/>
                  <a:gdLst>
                    <a:gd name="connsiteX0" fmla="*/ 6668 w 10858"/>
                    <a:gd name="connsiteY0" fmla="*/ 6953 h 11334"/>
                    <a:gd name="connsiteX1" fmla="*/ 10859 w 10858"/>
                    <a:gd name="connsiteY1" fmla="*/ 5905 h 11334"/>
                    <a:gd name="connsiteX2" fmla="*/ 6763 w 10858"/>
                    <a:gd name="connsiteY2" fmla="*/ 4477 h 11334"/>
                    <a:gd name="connsiteX3" fmla="*/ 7048 w 10858"/>
                    <a:gd name="connsiteY3" fmla="*/ 0 h 11334"/>
                    <a:gd name="connsiteX4" fmla="*/ 4382 w 10858"/>
                    <a:gd name="connsiteY4" fmla="*/ 3524 h 11334"/>
                    <a:gd name="connsiteX5" fmla="*/ 286 w 10858"/>
                    <a:gd name="connsiteY5" fmla="*/ 1905 h 11334"/>
                    <a:gd name="connsiteX6" fmla="*/ 2857 w 10858"/>
                    <a:gd name="connsiteY6" fmla="*/ 5524 h 11334"/>
                    <a:gd name="connsiteX7" fmla="*/ 0 w 10858"/>
                    <a:gd name="connsiteY7" fmla="*/ 8858 h 11334"/>
                    <a:gd name="connsiteX8" fmla="*/ 4191 w 10858"/>
                    <a:gd name="connsiteY8" fmla="*/ 7620 h 11334"/>
                    <a:gd name="connsiteX9" fmla="*/ 6572 w 10858"/>
                    <a:gd name="connsiteY9" fmla="*/ 11335 h 11334"/>
                    <a:gd name="connsiteX10" fmla="*/ 6668 w 10858"/>
                    <a:gd name="connsiteY10" fmla="*/ 6953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334">
                      <a:moveTo>
                        <a:pt x="6668" y="6953"/>
                      </a:moveTo>
                      <a:lnTo>
                        <a:pt x="10859" y="5905"/>
                      </a:lnTo>
                      <a:lnTo>
                        <a:pt x="6763" y="4477"/>
                      </a:lnTo>
                      <a:lnTo>
                        <a:pt x="7048" y="0"/>
                      </a:lnTo>
                      <a:lnTo>
                        <a:pt x="4382" y="3524"/>
                      </a:lnTo>
                      <a:lnTo>
                        <a:pt x="286" y="1905"/>
                      </a:lnTo>
                      <a:lnTo>
                        <a:pt x="2857" y="5524"/>
                      </a:lnTo>
                      <a:lnTo>
                        <a:pt x="0" y="8858"/>
                      </a:lnTo>
                      <a:lnTo>
                        <a:pt x="4191" y="7620"/>
                      </a:lnTo>
                      <a:lnTo>
                        <a:pt x="6572" y="11335"/>
                      </a:lnTo>
                      <a:lnTo>
                        <a:pt x="6668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3" name="Freeform: Shape 2452">
                  <a:extLst>
                    <a:ext uri="{FF2B5EF4-FFF2-40B4-BE49-F238E27FC236}">
                      <a16:creationId xmlns:a16="http://schemas.microsoft.com/office/drawing/2014/main" id="{59C939A8-DD25-3BE8-213E-DA6C3E9B786E}"/>
                    </a:ext>
                  </a:extLst>
                </p:cNvPr>
                <p:cNvSpPr/>
                <p:nvPr/>
              </p:nvSpPr>
              <p:spPr>
                <a:xfrm>
                  <a:off x="11811563" y="1779419"/>
                  <a:ext cx="11144" cy="11525"/>
                </a:xfrm>
                <a:custGeom>
                  <a:avLst/>
                  <a:gdLst>
                    <a:gd name="connsiteX0" fmla="*/ 6668 w 11144"/>
                    <a:gd name="connsiteY0" fmla="*/ 8001 h 11525"/>
                    <a:gd name="connsiteX1" fmla="*/ 10763 w 11144"/>
                    <a:gd name="connsiteY1" fmla="*/ 9620 h 11525"/>
                    <a:gd name="connsiteX2" fmla="*/ 8191 w 11144"/>
                    <a:gd name="connsiteY2" fmla="*/ 6001 h 11525"/>
                    <a:gd name="connsiteX3" fmla="*/ 11144 w 11144"/>
                    <a:gd name="connsiteY3" fmla="*/ 2477 h 11525"/>
                    <a:gd name="connsiteX4" fmla="*/ 6858 w 11144"/>
                    <a:gd name="connsiteY4" fmla="*/ 3810 h 11525"/>
                    <a:gd name="connsiteX5" fmla="*/ 4476 w 11144"/>
                    <a:gd name="connsiteY5" fmla="*/ 0 h 11525"/>
                    <a:gd name="connsiteX6" fmla="*/ 4381 w 11144"/>
                    <a:gd name="connsiteY6" fmla="*/ 4477 h 11525"/>
                    <a:gd name="connsiteX7" fmla="*/ 0 w 11144"/>
                    <a:gd name="connsiteY7" fmla="*/ 5620 h 11525"/>
                    <a:gd name="connsiteX8" fmla="*/ 4286 w 11144"/>
                    <a:gd name="connsiteY8" fmla="*/ 7049 h 11525"/>
                    <a:gd name="connsiteX9" fmla="*/ 3905 w 11144"/>
                    <a:gd name="connsiteY9" fmla="*/ 11525 h 11525"/>
                    <a:gd name="connsiteX10" fmla="*/ 6668 w 11144"/>
                    <a:gd name="connsiteY10" fmla="*/ 8001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1525">
                      <a:moveTo>
                        <a:pt x="6668" y="8001"/>
                      </a:moveTo>
                      <a:lnTo>
                        <a:pt x="10763" y="9620"/>
                      </a:lnTo>
                      <a:lnTo>
                        <a:pt x="8191" y="6001"/>
                      </a:lnTo>
                      <a:lnTo>
                        <a:pt x="11144" y="2477"/>
                      </a:lnTo>
                      <a:lnTo>
                        <a:pt x="6858" y="3810"/>
                      </a:lnTo>
                      <a:lnTo>
                        <a:pt x="4476" y="0"/>
                      </a:lnTo>
                      <a:lnTo>
                        <a:pt x="4381" y="4477"/>
                      </a:lnTo>
                      <a:lnTo>
                        <a:pt x="0" y="5620"/>
                      </a:lnTo>
                      <a:lnTo>
                        <a:pt x="4286" y="7049"/>
                      </a:lnTo>
                      <a:lnTo>
                        <a:pt x="3905" y="11525"/>
                      </a:lnTo>
                      <a:lnTo>
                        <a:pt x="6668" y="8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4" name="Freeform: Shape 2453">
                  <a:extLst>
                    <a:ext uri="{FF2B5EF4-FFF2-40B4-BE49-F238E27FC236}">
                      <a16:creationId xmlns:a16="http://schemas.microsoft.com/office/drawing/2014/main" id="{01462AE6-5B03-0531-CD76-5382532E00F2}"/>
                    </a:ext>
                  </a:extLst>
                </p:cNvPr>
                <p:cNvSpPr/>
                <p:nvPr/>
              </p:nvSpPr>
              <p:spPr>
                <a:xfrm>
                  <a:off x="11753842" y="1521005"/>
                  <a:ext cx="11620" cy="11334"/>
                </a:xfrm>
                <a:custGeom>
                  <a:avLst/>
                  <a:gdLst>
                    <a:gd name="connsiteX0" fmla="*/ 5619 w 11620"/>
                    <a:gd name="connsiteY0" fmla="*/ 8382 h 11334"/>
                    <a:gd name="connsiteX1" fmla="*/ 9144 w 11620"/>
                    <a:gd name="connsiteY1" fmla="*/ 11335 h 11334"/>
                    <a:gd name="connsiteX2" fmla="*/ 7811 w 11620"/>
                    <a:gd name="connsiteY2" fmla="*/ 6953 h 11334"/>
                    <a:gd name="connsiteX3" fmla="*/ 11620 w 11620"/>
                    <a:gd name="connsiteY3" fmla="*/ 4572 h 11334"/>
                    <a:gd name="connsiteX4" fmla="*/ 7144 w 11620"/>
                    <a:gd name="connsiteY4" fmla="*/ 4477 h 11334"/>
                    <a:gd name="connsiteX5" fmla="*/ 6001 w 11620"/>
                    <a:gd name="connsiteY5" fmla="*/ 0 h 11334"/>
                    <a:gd name="connsiteX6" fmla="*/ 4572 w 11620"/>
                    <a:gd name="connsiteY6" fmla="*/ 4286 h 11334"/>
                    <a:gd name="connsiteX7" fmla="*/ 0 w 11620"/>
                    <a:gd name="connsiteY7" fmla="*/ 4001 h 11334"/>
                    <a:gd name="connsiteX8" fmla="*/ 3620 w 11620"/>
                    <a:gd name="connsiteY8" fmla="*/ 6763 h 11334"/>
                    <a:gd name="connsiteX9" fmla="*/ 1905 w 11620"/>
                    <a:gd name="connsiteY9" fmla="*/ 10954 h 11334"/>
                    <a:gd name="connsiteX10" fmla="*/ 5619 w 11620"/>
                    <a:gd name="connsiteY10" fmla="*/ 8382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334">
                      <a:moveTo>
                        <a:pt x="5619" y="8382"/>
                      </a:moveTo>
                      <a:lnTo>
                        <a:pt x="9144" y="11335"/>
                      </a:lnTo>
                      <a:lnTo>
                        <a:pt x="7811" y="6953"/>
                      </a:lnTo>
                      <a:lnTo>
                        <a:pt x="11620" y="4572"/>
                      </a:lnTo>
                      <a:lnTo>
                        <a:pt x="7144" y="4477"/>
                      </a:lnTo>
                      <a:lnTo>
                        <a:pt x="6001" y="0"/>
                      </a:lnTo>
                      <a:lnTo>
                        <a:pt x="4572" y="4286"/>
                      </a:lnTo>
                      <a:lnTo>
                        <a:pt x="0" y="4001"/>
                      </a:lnTo>
                      <a:lnTo>
                        <a:pt x="3620" y="6763"/>
                      </a:lnTo>
                      <a:lnTo>
                        <a:pt x="1905" y="10954"/>
                      </a:lnTo>
                      <a:lnTo>
                        <a:pt x="5619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5" name="Freeform: Shape 2454">
                  <a:extLst>
                    <a:ext uri="{FF2B5EF4-FFF2-40B4-BE49-F238E27FC236}">
                      <a16:creationId xmlns:a16="http://schemas.microsoft.com/office/drawing/2014/main" id="{44AABB68-0264-B66E-5953-A000B7F8A3F5}"/>
                    </a:ext>
                  </a:extLst>
                </p:cNvPr>
                <p:cNvSpPr/>
                <p:nvPr/>
              </p:nvSpPr>
              <p:spPr>
                <a:xfrm>
                  <a:off x="11736887" y="1581299"/>
                  <a:ext cx="11334" cy="11811"/>
                </a:xfrm>
                <a:custGeom>
                  <a:avLst/>
                  <a:gdLst>
                    <a:gd name="connsiteX0" fmla="*/ 4382 w 11334"/>
                    <a:gd name="connsiteY0" fmla="*/ 7906 h 11811"/>
                    <a:gd name="connsiteX1" fmla="*/ 6763 w 11334"/>
                    <a:gd name="connsiteY1" fmla="*/ 11811 h 11811"/>
                    <a:gd name="connsiteX2" fmla="*/ 6954 w 11334"/>
                    <a:gd name="connsiteY2" fmla="*/ 7239 h 11811"/>
                    <a:gd name="connsiteX3" fmla="*/ 11335 w 11334"/>
                    <a:gd name="connsiteY3" fmla="*/ 6096 h 11811"/>
                    <a:gd name="connsiteX4" fmla="*/ 7048 w 11334"/>
                    <a:gd name="connsiteY4" fmla="*/ 4572 h 11811"/>
                    <a:gd name="connsiteX5" fmla="*/ 7334 w 11334"/>
                    <a:gd name="connsiteY5" fmla="*/ 0 h 11811"/>
                    <a:gd name="connsiteX6" fmla="*/ 4572 w 11334"/>
                    <a:gd name="connsiteY6" fmla="*/ 3715 h 11811"/>
                    <a:gd name="connsiteX7" fmla="*/ 381 w 11334"/>
                    <a:gd name="connsiteY7" fmla="*/ 2000 h 11811"/>
                    <a:gd name="connsiteX8" fmla="*/ 2953 w 11334"/>
                    <a:gd name="connsiteY8" fmla="*/ 5715 h 11811"/>
                    <a:gd name="connsiteX9" fmla="*/ 0 w 11334"/>
                    <a:gd name="connsiteY9" fmla="*/ 9239 h 11811"/>
                    <a:gd name="connsiteX10" fmla="*/ 4382 w 11334"/>
                    <a:gd name="connsiteY10" fmla="*/ 7906 h 11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811">
                      <a:moveTo>
                        <a:pt x="4382" y="7906"/>
                      </a:moveTo>
                      <a:lnTo>
                        <a:pt x="6763" y="11811"/>
                      </a:lnTo>
                      <a:lnTo>
                        <a:pt x="6954" y="7239"/>
                      </a:lnTo>
                      <a:lnTo>
                        <a:pt x="11335" y="6096"/>
                      </a:lnTo>
                      <a:lnTo>
                        <a:pt x="7048" y="4572"/>
                      </a:lnTo>
                      <a:lnTo>
                        <a:pt x="7334" y="0"/>
                      </a:lnTo>
                      <a:lnTo>
                        <a:pt x="4572" y="3715"/>
                      </a:lnTo>
                      <a:lnTo>
                        <a:pt x="381" y="2000"/>
                      </a:lnTo>
                      <a:lnTo>
                        <a:pt x="2953" y="5715"/>
                      </a:lnTo>
                      <a:lnTo>
                        <a:pt x="0" y="9239"/>
                      </a:lnTo>
                      <a:lnTo>
                        <a:pt x="4382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6" name="Freeform: Shape 2455">
                  <a:extLst>
                    <a:ext uri="{FF2B5EF4-FFF2-40B4-BE49-F238E27FC236}">
                      <a16:creationId xmlns:a16="http://schemas.microsoft.com/office/drawing/2014/main" id="{94ED98C9-9A5C-9001-C316-F2A3460BA543}"/>
                    </a:ext>
                  </a:extLst>
                </p:cNvPr>
                <p:cNvSpPr/>
                <p:nvPr/>
              </p:nvSpPr>
              <p:spPr>
                <a:xfrm>
                  <a:off x="11715646" y="1611969"/>
                  <a:ext cx="11906" cy="11525"/>
                </a:xfrm>
                <a:custGeom>
                  <a:avLst/>
                  <a:gdLst>
                    <a:gd name="connsiteX0" fmla="*/ 4572 w 11906"/>
                    <a:gd name="connsiteY0" fmla="*/ 7048 h 11525"/>
                    <a:gd name="connsiteX1" fmla="*/ 5715 w 11906"/>
                    <a:gd name="connsiteY1" fmla="*/ 11525 h 11525"/>
                    <a:gd name="connsiteX2" fmla="*/ 7239 w 11906"/>
                    <a:gd name="connsiteY2" fmla="*/ 7144 h 11525"/>
                    <a:gd name="connsiteX3" fmla="*/ 11906 w 11906"/>
                    <a:gd name="connsiteY3" fmla="*/ 7429 h 11525"/>
                    <a:gd name="connsiteX4" fmla="*/ 8191 w 11906"/>
                    <a:gd name="connsiteY4" fmla="*/ 4667 h 11525"/>
                    <a:gd name="connsiteX5" fmla="*/ 9906 w 11906"/>
                    <a:gd name="connsiteY5" fmla="*/ 381 h 11525"/>
                    <a:gd name="connsiteX6" fmla="*/ 6096 w 11906"/>
                    <a:gd name="connsiteY6" fmla="*/ 3048 h 11525"/>
                    <a:gd name="connsiteX7" fmla="*/ 2572 w 11906"/>
                    <a:gd name="connsiteY7" fmla="*/ 0 h 11525"/>
                    <a:gd name="connsiteX8" fmla="*/ 3905 w 11906"/>
                    <a:gd name="connsiteY8" fmla="*/ 4477 h 11525"/>
                    <a:gd name="connsiteX9" fmla="*/ 0 w 11906"/>
                    <a:gd name="connsiteY9" fmla="*/ 6953 h 11525"/>
                    <a:gd name="connsiteX10" fmla="*/ 4572 w 11906"/>
                    <a:gd name="connsiteY10" fmla="*/ 7048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906" h="11525">
                      <a:moveTo>
                        <a:pt x="4572" y="7048"/>
                      </a:moveTo>
                      <a:lnTo>
                        <a:pt x="5715" y="11525"/>
                      </a:lnTo>
                      <a:lnTo>
                        <a:pt x="7239" y="7144"/>
                      </a:lnTo>
                      <a:lnTo>
                        <a:pt x="11906" y="7429"/>
                      </a:lnTo>
                      <a:lnTo>
                        <a:pt x="8191" y="4667"/>
                      </a:lnTo>
                      <a:lnTo>
                        <a:pt x="9906" y="381"/>
                      </a:lnTo>
                      <a:lnTo>
                        <a:pt x="6096" y="3048"/>
                      </a:lnTo>
                      <a:lnTo>
                        <a:pt x="2572" y="0"/>
                      </a:lnTo>
                      <a:lnTo>
                        <a:pt x="3905" y="4477"/>
                      </a:lnTo>
                      <a:lnTo>
                        <a:pt x="0" y="6953"/>
                      </a:lnTo>
                      <a:lnTo>
                        <a:pt x="4572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7" name="Freeform: Shape 2456">
                  <a:extLst>
                    <a:ext uri="{FF2B5EF4-FFF2-40B4-BE49-F238E27FC236}">
                      <a16:creationId xmlns:a16="http://schemas.microsoft.com/office/drawing/2014/main" id="{8B73B33F-5345-106A-B640-07F04DEDB77B}"/>
                    </a:ext>
                  </a:extLst>
                </p:cNvPr>
                <p:cNvSpPr/>
                <p:nvPr/>
              </p:nvSpPr>
              <p:spPr>
                <a:xfrm>
                  <a:off x="11708693" y="1741795"/>
                  <a:ext cx="11524" cy="12001"/>
                </a:xfrm>
                <a:custGeom>
                  <a:avLst/>
                  <a:gdLst>
                    <a:gd name="connsiteX0" fmla="*/ 4381 w 11524"/>
                    <a:gd name="connsiteY0" fmla="*/ 7334 h 12001"/>
                    <a:gd name="connsiteX1" fmla="*/ 4000 w 11524"/>
                    <a:gd name="connsiteY1" fmla="*/ 12002 h 12001"/>
                    <a:gd name="connsiteX2" fmla="*/ 6858 w 11524"/>
                    <a:gd name="connsiteY2" fmla="*/ 8287 h 12001"/>
                    <a:gd name="connsiteX3" fmla="*/ 11239 w 11524"/>
                    <a:gd name="connsiteY3" fmla="*/ 10001 h 12001"/>
                    <a:gd name="connsiteX4" fmla="*/ 8572 w 11524"/>
                    <a:gd name="connsiteY4" fmla="*/ 6191 h 12001"/>
                    <a:gd name="connsiteX5" fmla="*/ 11525 w 11524"/>
                    <a:gd name="connsiteY5" fmla="*/ 2572 h 12001"/>
                    <a:gd name="connsiteX6" fmla="*/ 7048 w 11524"/>
                    <a:gd name="connsiteY6" fmla="*/ 3905 h 12001"/>
                    <a:gd name="connsiteX7" fmla="*/ 4572 w 11524"/>
                    <a:gd name="connsiteY7" fmla="*/ 0 h 12001"/>
                    <a:gd name="connsiteX8" fmla="*/ 4476 w 11524"/>
                    <a:gd name="connsiteY8" fmla="*/ 4667 h 12001"/>
                    <a:gd name="connsiteX9" fmla="*/ 0 w 11524"/>
                    <a:gd name="connsiteY9" fmla="*/ 5810 h 12001"/>
                    <a:gd name="connsiteX10" fmla="*/ 4381 w 11524"/>
                    <a:gd name="connsiteY10" fmla="*/ 7334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4" h="12001">
                      <a:moveTo>
                        <a:pt x="4381" y="7334"/>
                      </a:moveTo>
                      <a:lnTo>
                        <a:pt x="4000" y="12002"/>
                      </a:lnTo>
                      <a:lnTo>
                        <a:pt x="6858" y="8287"/>
                      </a:lnTo>
                      <a:lnTo>
                        <a:pt x="11239" y="10001"/>
                      </a:lnTo>
                      <a:lnTo>
                        <a:pt x="8572" y="6191"/>
                      </a:lnTo>
                      <a:lnTo>
                        <a:pt x="11525" y="2572"/>
                      </a:lnTo>
                      <a:lnTo>
                        <a:pt x="7048" y="3905"/>
                      </a:lnTo>
                      <a:lnTo>
                        <a:pt x="4572" y="0"/>
                      </a:lnTo>
                      <a:lnTo>
                        <a:pt x="4476" y="4667"/>
                      </a:lnTo>
                      <a:lnTo>
                        <a:pt x="0" y="5810"/>
                      </a:lnTo>
                      <a:lnTo>
                        <a:pt x="4381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8" name="Freeform: Shape 2457">
                  <a:extLst>
                    <a:ext uri="{FF2B5EF4-FFF2-40B4-BE49-F238E27FC236}">
                      <a16:creationId xmlns:a16="http://schemas.microsoft.com/office/drawing/2014/main" id="{339E81C7-9C42-FFD1-838D-6E1E821E1969}"/>
                    </a:ext>
                  </a:extLst>
                </p:cNvPr>
                <p:cNvSpPr/>
                <p:nvPr/>
              </p:nvSpPr>
              <p:spPr>
                <a:xfrm>
                  <a:off x="11722981" y="2028402"/>
                  <a:ext cx="12096" cy="11715"/>
                </a:xfrm>
                <a:custGeom>
                  <a:avLst/>
                  <a:gdLst>
                    <a:gd name="connsiteX0" fmla="*/ 3714 w 12096"/>
                    <a:gd name="connsiteY0" fmla="*/ 6953 h 11715"/>
                    <a:gd name="connsiteX1" fmla="*/ 2000 w 12096"/>
                    <a:gd name="connsiteY1" fmla="*/ 11335 h 11715"/>
                    <a:gd name="connsiteX2" fmla="*/ 5905 w 12096"/>
                    <a:gd name="connsiteY2" fmla="*/ 8668 h 11715"/>
                    <a:gd name="connsiteX3" fmla="*/ 9525 w 12096"/>
                    <a:gd name="connsiteY3" fmla="*/ 11716 h 11715"/>
                    <a:gd name="connsiteX4" fmla="*/ 8096 w 12096"/>
                    <a:gd name="connsiteY4" fmla="*/ 7144 h 11715"/>
                    <a:gd name="connsiteX5" fmla="*/ 12096 w 12096"/>
                    <a:gd name="connsiteY5" fmla="*/ 4667 h 11715"/>
                    <a:gd name="connsiteX6" fmla="*/ 7429 w 12096"/>
                    <a:gd name="connsiteY6" fmla="*/ 4572 h 11715"/>
                    <a:gd name="connsiteX7" fmla="*/ 6286 w 12096"/>
                    <a:gd name="connsiteY7" fmla="*/ 0 h 11715"/>
                    <a:gd name="connsiteX8" fmla="*/ 4667 w 12096"/>
                    <a:gd name="connsiteY8" fmla="*/ 4477 h 11715"/>
                    <a:gd name="connsiteX9" fmla="*/ 0 w 12096"/>
                    <a:gd name="connsiteY9" fmla="*/ 4096 h 11715"/>
                    <a:gd name="connsiteX10" fmla="*/ 3714 w 12096"/>
                    <a:gd name="connsiteY10" fmla="*/ 6953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715">
                      <a:moveTo>
                        <a:pt x="3714" y="6953"/>
                      </a:moveTo>
                      <a:lnTo>
                        <a:pt x="2000" y="11335"/>
                      </a:lnTo>
                      <a:lnTo>
                        <a:pt x="5905" y="8668"/>
                      </a:lnTo>
                      <a:lnTo>
                        <a:pt x="9525" y="11716"/>
                      </a:lnTo>
                      <a:lnTo>
                        <a:pt x="8096" y="7144"/>
                      </a:lnTo>
                      <a:lnTo>
                        <a:pt x="12096" y="4667"/>
                      </a:lnTo>
                      <a:lnTo>
                        <a:pt x="7429" y="4572"/>
                      </a:lnTo>
                      <a:lnTo>
                        <a:pt x="6286" y="0"/>
                      </a:lnTo>
                      <a:lnTo>
                        <a:pt x="4667" y="4477"/>
                      </a:lnTo>
                      <a:lnTo>
                        <a:pt x="0" y="4096"/>
                      </a:lnTo>
                      <a:lnTo>
                        <a:pt x="3714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9" name="Freeform: Shape 2458">
                  <a:extLst>
                    <a:ext uri="{FF2B5EF4-FFF2-40B4-BE49-F238E27FC236}">
                      <a16:creationId xmlns:a16="http://schemas.microsoft.com/office/drawing/2014/main" id="{D34CBB9A-2A07-00AA-CB1B-7DF7E217BFC8}"/>
                    </a:ext>
                  </a:extLst>
                </p:cNvPr>
                <p:cNvSpPr/>
                <p:nvPr/>
              </p:nvSpPr>
              <p:spPr>
                <a:xfrm>
                  <a:off x="11695263" y="2001542"/>
                  <a:ext cx="11810" cy="12287"/>
                </a:xfrm>
                <a:custGeom>
                  <a:avLst/>
                  <a:gdLst>
                    <a:gd name="connsiteX0" fmla="*/ 3048 w 11810"/>
                    <a:gd name="connsiteY0" fmla="*/ 5905 h 12287"/>
                    <a:gd name="connsiteX1" fmla="*/ 0 w 11810"/>
                    <a:gd name="connsiteY1" fmla="*/ 9620 h 12287"/>
                    <a:gd name="connsiteX2" fmla="*/ 4572 w 11810"/>
                    <a:gd name="connsiteY2" fmla="*/ 8192 h 12287"/>
                    <a:gd name="connsiteX3" fmla="*/ 7144 w 11810"/>
                    <a:gd name="connsiteY3" fmla="*/ 12287 h 12287"/>
                    <a:gd name="connsiteX4" fmla="*/ 7239 w 11810"/>
                    <a:gd name="connsiteY4" fmla="*/ 7525 h 12287"/>
                    <a:gd name="connsiteX5" fmla="*/ 11811 w 11810"/>
                    <a:gd name="connsiteY5" fmla="*/ 6382 h 12287"/>
                    <a:gd name="connsiteX6" fmla="*/ 7334 w 11810"/>
                    <a:gd name="connsiteY6" fmla="*/ 4763 h 12287"/>
                    <a:gd name="connsiteX7" fmla="*/ 7715 w 11810"/>
                    <a:gd name="connsiteY7" fmla="*/ 0 h 12287"/>
                    <a:gd name="connsiteX8" fmla="*/ 4763 w 11810"/>
                    <a:gd name="connsiteY8" fmla="*/ 3810 h 12287"/>
                    <a:gd name="connsiteX9" fmla="*/ 381 w 11810"/>
                    <a:gd name="connsiteY9" fmla="*/ 2000 h 12287"/>
                    <a:gd name="connsiteX10" fmla="*/ 3048 w 11810"/>
                    <a:gd name="connsiteY10" fmla="*/ 5905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2287">
                      <a:moveTo>
                        <a:pt x="3048" y="5905"/>
                      </a:moveTo>
                      <a:lnTo>
                        <a:pt x="0" y="9620"/>
                      </a:lnTo>
                      <a:lnTo>
                        <a:pt x="4572" y="8192"/>
                      </a:lnTo>
                      <a:lnTo>
                        <a:pt x="7144" y="12287"/>
                      </a:lnTo>
                      <a:lnTo>
                        <a:pt x="7239" y="7525"/>
                      </a:lnTo>
                      <a:lnTo>
                        <a:pt x="11811" y="6382"/>
                      </a:lnTo>
                      <a:lnTo>
                        <a:pt x="7334" y="4763"/>
                      </a:lnTo>
                      <a:lnTo>
                        <a:pt x="7715" y="0"/>
                      </a:lnTo>
                      <a:lnTo>
                        <a:pt x="4763" y="3810"/>
                      </a:lnTo>
                      <a:lnTo>
                        <a:pt x="381" y="2000"/>
                      </a:lnTo>
                      <a:lnTo>
                        <a:pt x="3048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0" name="Freeform: Shape 2459">
                  <a:extLst>
                    <a:ext uri="{FF2B5EF4-FFF2-40B4-BE49-F238E27FC236}">
                      <a16:creationId xmlns:a16="http://schemas.microsoft.com/office/drawing/2014/main" id="{1182F1C7-ABA9-0663-DB52-0428958DE439}"/>
                    </a:ext>
                  </a:extLst>
                </p:cNvPr>
                <p:cNvSpPr/>
                <p:nvPr/>
              </p:nvSpPr>
              <p:spPr>
                <a:xfrm>
                  <a:off x="11604299" y="1627114"/>
                  <a:ext cx="12382" cy="11906"/>
                </a:xfrm>
                <a:custGeom>
                  <a:avLst/>
                  <a:gdLst>
                    <a:gd name="connsiteX0" fmla="*/ 4096 w 12382"/>
                    <a:gd name="connsiteY0" fmla="*/ 4572 h 11906"/>
                    <a:gd name="connsiteX1" fmla="*/ 0 w 12382"/>
                    <a:gd name="connsiteY1" fmla="*/ 7144 h 11906"/>
                    <a:gd name="connsiteX2" fmla="*/ 4858 w 12382"/>
                    <a:gd name="connsiteY2" fmla="*/ 7239 h 11906"/>
                    <a:gd name="connsiteX3" fmla="*/ 6001 w 12382"/>
                    <a:gd name="connsiteY3" fmla="*/ 11906 h 11906"/>
                    <a:gd name="connsiteX4" fmla="*/ 7525 w 12382"/>
                    <a:gd name="connsiteY4" fmla="*/ 7429 h 11906"/>
                    <a:gd name="connsiteX5" fmla="*/ 12382 w 12382"/>
                    <a:gd name="connsiteY5" fmla="*/ 7715 h 11906"/>
                    <a:gd name="connsiteX6" fmla="*/ 8573 w 12382"/>
                    <a:gd name="connsiteY6" fmla="*/ 4858 h 11906"/>
                    <a:gd name="connsiteX7" fmla="*/ 10383 w 12382"/>
                    <a:gd name="connsiteY7" fmla="*/ 381 h 11906"/>
                    <a:gd name="connsiteX8" fmla="*/ 6382 w 12382"/>
                    <a:gd name="connsiteY8" fmla="*/ 3143 h 11906"/>
                    <a:gd name="connsiteX9" fmla="*/ 2667 w 12382"/>
                    <a:gd name="connsiteY9" fmla="*/ 0 h 11906"/>
                    <a:gd name="connsiteX10" fmla="*/ 4096 w 12382"/>
                    <a:gd name="connsiteY10" fmla="*/ 4572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" h="11906">
                      <a:moveTo>
                        <a:pt x="4096" y="4572"/>
                      </a:moveTo>
                      <a:lnTo>
                        <a:pt x="0" y="7144"/>
                      </a:lnTo>
                      <a:lnTo>
                        <a:pt x="4858" y="7239"/>
                      </a:lnTo>
                      <a:lnTo>
                        <a:pt x="6001" y="11906"/>
                      </a:lnTo>
                      <a:lnTo>
                        <a:pt x="7525" y="7429"/>
                      </a:lnTo>
                      <a:lnTo>
                        <a:pt x="12382" y="7715"/>
                      </a:lnTo>
                      <a:lnTo>
                        <a:pt x="8573" y="4858"/>
                      </a:lnTo>
                      <a:lnTo>
                        <a:pt x="10383" y="381"/>
                      </a:lnTo>
                      <a:lnTo>
                        <a:pt x="6382" y="3143"/>
                      </a:lnTo>
                      <a:lnTo>
                        <a:pt x="2667" y="0"/>
                      </a:lnTo>
                      <a:lnTo>
                        <a:pt x="4096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1" name="Freeform: Shape 2460">
                  <a:extLst>
                    <a:ext uri="{FF2B5EF4-FFF2-40B4-BE49-F238E27FC236}">
                      <a16:creationId xmlns:a16="http://schemas.microsoft.com/office/drawing/2014/main" id="{A0E8CB3E-E4B2-C59D-4EB5-324E536715DB}"/>
                    </a:ext>
                  </a:extLst>
                </p:cNvPr>
                <p:cNvSpPr/>
                <p:nvPr/>
              </p:nvSpPr>
              <p:spPr>
                <a:xfrm>
                  <a:off x="11587249" y="1752273"/>
                  <a:ext cx="12668" cy="12191"/>
                </a:xfrm>
                <a:custGeom>
                  <a:avLst/>
                  <a:gdLst>
                    <a:gd name="connsiteX0" fmla="*/ 4953 w 12668"/>
                    <a:gd name="connsiteY0" fmla="*/ 4667 h 12191"/>
                    <a:gd name="connsiteX1" fmla="*/ 0 w 12668"/>
                    <a:gd name="connsiteY1" fmla="*/ 4286 h 12191"/>
                    <a:gd name="connsiteX2" fmla="*/ 3905 w 12668"/>
                    <a:gd name="connsiteY2" fmla="*/ 7239 h 12191"/>
                    <a:gd name="connsiteX3" fmla="*/ 2096 w 12668"/>
                    <a:gd name="connsiteY3" fmla="*/ 11811 h 12191"/>
                    <a:gd name="connsiteX4" fmla="*/ 6096 w 12668"/>
                    <a:gd name="connsiteY4" fmla="*/ 9049 h 12191"/>
                    <a:gd name="connsiteX5" fmla="*/ 9906 w 12668"/>
                    <a:gd name="connsiteY5" fmla="*/ 12192 h 12191"/>
                    <a:gd name="connsiteX6" fmla="*/ 8477 w 12668"/>
                    <a:gd name="connsiteY6" fmla="*/ 7525 h 12191"/>
                    <a:gd name="connsiteX7" fmla="*/ 12668 w 12668"/>
                    <a:gd name="connsiteY7" fmla="*/ 4858 h 12191"/>
                    <a:gd name="connsiteX8" fmla="*/ 7716 w 12668"/>
                    <a:gd name="connsiteY8" fmla="*/ 4763 h 12191"/>
                    <a:gd name="connsiteX9" fmla="*/ 6573 w 12668"/>
                    <a:gd name="connsiteY9" fmla="*/ 0 h 12191"/>
                    <a:gd name="connsiteX10" fmla="*/ 4953 w 12668"/>
                    <a:gd name="connsiteY10" fmla="*/ 4667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668" h="12191">
                      <a:moveTo>
                        <a:pt x="4953" y="4667"/>
                      </a:moveTo>
                      <a:lnTo>
                        <a:pt x="0" y="4286"/>
                      </a:lnTo>
                      <a:lnTo>
                        <a:pt x="3905" y="7239"/>
                      </a:lnTo>
                      <a:lnTo>
                        <a:pt x="2096" y="11811"/>
                      </a:lnTo>
                      <a:lnTo>
                        <a:pt x="6096" y="9049"/>
                      </a:lnTo>
                      <a:lnTo>
                        <a:pt x="9906" y="12192"/>
                      </a:lnTo>
                      <a:lnTo>
                        <a:pt x="8477" y="7525"/>
                      </a:lnTo>
                      <a:lnTo>
                        <a:pt x="12668" y="4858"/>
                      </a:lnTo>
                      <a:lnTo>
                        <a:pt x="7716" y="4763"/>
                      </a:lnTo>
                      <a:lnTo>
                        <a:pt x="6573" y="0"/>
                      </a:lnTo>
                      <a:lnTo>
                        <a:pt x="4953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2" name="Freeform: Shape 2461">
                  <a:extLst>
                    <a:ext uri="{FF2B5EF4-FFF2-40B4-BE49-F238E27FC236}">
                      <a16:creationId xmlns:a16="http://schemas.microsoft.com/office/drawing/2014/main" id="{7713DB63-0529-47E5-7479-053C4424F5B3}"/>
                    </a:ext>
                  </a:extLst>
                </p:cNvPr>
                <p:cNvSpPr/>
                <p:nvPr/>
              </p:nvSpPr>
              <p:spPr>
                <a:xfrm>
                  <a:off x="11579248" y="1654546"/>
                  <a:ext cx="12382" cy="12763"/>
                </a:xfrm>
                <a:custGeom>
                  <a:avLst/>
                  <a:gdLst>
                    <a:gd name="connsiteX0" fmla="*/ 5048 w 12382"/>
                    <a:gd name="connsiteY0" fmla="*/ 3905 h 12763"/>
                    <a:gd name="connsiteX1" fmla="*/ 381 w 12382"/>
                    <a:gd name="connsiteY1" fmla="*/ 2096 h 12763"/>
                    <a:gd name="connsiteX2" fmla="*/ 3238 w 12382"/>
                    <a:gd name="connsiteY2" fmla="*/ 6096 h 12763"/>
                    <a:gd name="connsiteX3" fmla="*/ 0 w 12382"/>
                    <a:gd name="connsiteY3" fmla="*/ 9906 h 12763"/>
                    <a:gd name="connsiteX4" fmla="*/ 4763 w 12382"/>
                    <a:gd name="connsiteY4" fmla="*/ 8477 h 12763"/>
                    <a:gd name="connsiteX5" fmla="*/ 7429 w 12382"/>
                    <a:gd name="connsiteY5" fmla="*/ 12764 h 12763"/>
                    <a:gd name="connsiteX6" fmla="*/ 7525 w 12382"/>
                    <a:gd name="connsiteY6" fmla="*/ 7715 h 12763"/>
                    <a:gd name="connsiteX7" fmla="*/ 12382 w 12382"/>
                    <a:gd name="connsiteY7" fmla="*/ 6572 h 12763"/>
                    <a:gd name="connsiteX8" fmla="*/ 7620 w 12382"/>
                    <a:gd name="connsiteY8" fmla="*/ 4953 h 12763"/>
                    <a:gd name="connsiteX9" fmla="*/ 8001 w 12382"/>
                    <a:gd name="connsiteY9" fmla="*/ 0 h 12763"/>
                    <a:gd name="connsiteX10" fmla="*/ 5048 w 12382"/>
                    <a:gd name="connsiteY10" fmla="*/ 3905 h 12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" h="12763">
                      <a:moveTo>
                        <a:pt x="5048" y="3905"/>
                      </a:moveTo>
                      <a:lnTo>
                        <a:pt x="381" y="2096"/>
                      </a:lnTo>
                      <a:lnTo>
                        <a:pt x="3238" y="6096"/>
                      </a:lnTo>
                      <a:lnTo>
                        <a:pt x="0" y="9906"/>
                      </a:lnTo>
                      <a:lnTo>
                        <a:pt x="4763" y="8477"/>
                      </a:lnTo>
                      <a:lnTo>
                        <a:pt x="7429" y="12764"/>
                      </a:lnTo>
                      <a:lnTo>
                        <a:pt x="7525" y="7715"/>
                      </a:lnTo>
                      <a:lnTo>
                        <a:pt x="12382" y="6572"/>
                      </a:lnTo>
                      <a:lnTo>
                        <a:pt x="7620" y="4953"/>
                      </a:lnTo>
                      <a:lnTo>
                        <a:pt x="8001" y="0"/>
                      </a:lnTo>
                      <a:lnTo>
                        <a:pt x="5048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3" name="Freeform: Shape 2462">
                  <a:extLst>
                    <a:ext uri="{FF2B5EF4-FFF2-40B4-BE49-F238E27FC236}">
                      <a16:creationId xmlns:a16="http://schemas.microsoft.com/office/drawing/2014/main" id="{27CFE406-CE6A-CBD4-A0EA-F9EEB747E12C}"/>
                    </a:ext>
                  </a:extLst>
                </p:cNvPr>
                <p:cNvSpPr/>
                <p:nvPr/>
              </p:nvSpPr>
              <p:spPr>
                <a:xfrm>
                  <a:off x="11564865" y="1939248"/>
                  <a:ext cx="12954" cy="12477"/>
                </a:xfrm>
                <a:custGeom>
                  <a:avLst/>
                  <a:gdLst>
                    <a:gd name="connsiteX0" fmla="*/ 6668 w 12954"/>
                    <a:gd name="connsiteY0" fmla="*/ 3238 h 12477"/>
                    <a:gd name="connsiteX1" fmla="*/ 2858 w 12954"/>
                    <a:gd name="connsiteY1" fmla="*/ 0 h 12477"/>
                    <a:gd name="connsiteX2" fmla="*/ 4286 w 12954"/>
                    <a:gd name="connsiteY2" fmla="*/ 4858 h 12477"/>
                    <a:gd name="connsiteX3" fmla="*/ 0 w 12954"/>
                    <a:gd name="connsiteY3" fmla="*/ 7525 h 12477"/>
                    <a:gd name="connsiteX4" fmla="*/ 5049 w 12954"/>
                    <a:gd name="connsiteY4" fmla="*/ 7620 h 12477"/>
                    <a:gd name="connsiteX5" fmla="*/ 6287 w 12954"/>
                    <a:gd name="connsiteY5" fmla="*/ 12478 h 12477"/>
                    <a:gd name="connsiteX6" fmla="*/ 7906 w 12954"/>
                    <a:gd name="connsiteY6" fmla="*/ 7715 h 12477"/>
                    <a:gd name="connsiteX7" fmla="*/ 12954 w 12954"/>
                    <a:gd name="connsiteY7" fmla="*/ 8096 h 12477"/>
                    <a:gd name="connsiteX8" fmla="*/ 8954 w 12954"/>
                    <a:gd name="connsiteY8" fmla="*/ 5048 h 12477"/>
                    <a:gd name="connsiteX9" fmla="*/ 10859 w 12954"/>
                    <a:gd name="connsiteY9" fmla="*/ 381 h 12477"/>
                    <a:gd name="connsiteX10" fmla="*/ 6668 w 12954"/>
                    <a:gd name="connsiteY10" fmla="*/ 3238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4" h="12477">
                      <a:moveTo>
                        <a:pt x="6668" y="3238"/>
                      </a:moveTo>
                      <a:lnTo>
                        <a:pt x="2858" y="0"/>
                      </a:lnTo>
                      <a:lnTo>
                        <a:pt x="4286" y="4858"/>
                      </a:lnTo>
                      <a:lnTo>
                        <a:pt x="0" y="7525"/>
                      </a:lnTo>
                      <a:lnTo>
                        <a:pt x="5049" y="7620"/>
                      </a:lnTo>
                      <a:lnTo>
                        <a:pt x="6287" y="12478"/>
                      </a:lnTo>
                      <a:lnTo>
                        <a:pt x="7906" y="7715"/>
                      </a:lnTo>
                      <a:lnTo>
                        <a:pt x="12954" y="8096"/>
                      </a:lnTo>
                      <a:lnTo>
                        <a:pt x="8954" y="5048"/>
                      </a:lnTo>
                      <a:lnTo>
                        <a:pt x="10859" y="381"/>
                      </a:lnTo>
                      <a:lnTo>
                        <a:pt x="6668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4" name="Freeform: Shape 2463">
                  <a:extLst>
                    <a:ext uri="{FF2B5EF4-FFF2-40B4-BE49-F238E27FC236}">
                      <a16:creationId xmlns:a16="http://schemas.microsoft.com/office/drawing/2014/main" id="{E2F95858-2FEB-0157-1A57-1522348806BC}"/>
                    </a:ext>
                  </a:extLst>
                </p:cNvPr>
                <p:cNvSpPr/>
                <p:nvPr/>
              </p:nvSpPr>
              <p:spPr>
                <a:xfrm>
                  <a:off x="11545149" y="1798088"/>
                  <a:ext cx="12572" cy="12954"/>
                </a:xfrm>
                <a:custGeom>
                  <a:avLst/>
                  <a:gdLst>
                    <a:gd name="connsiteX0" fmla="*/ 7715 w 12572"/>
                    <a:gd name="connsiteY0" fmla="*/ 4286 h 12954"/>
                    <a:gd name="connsiteX1" fmla="*/ 5048 w 12572"/>
                    <a:gd name="connsiteY1" fmla="*/ 0 h 12954"/>
                    <a:gd name="connsiteX2" fmla="*/ 4953 w 12572"/>
                    <a:gd name="connsiteY2" fmla="*/ 5048 h 12954"/>
                    <a:gd name="connsiteX3" fmla="*/ 0 w 12572"/>
                    <a:gd name="connsiteY3" fmla="*/ 6286 h 12954"/>
                    <a:gd name="connsiteX4" fmla="*/ 4763 w 12572"/>
                    <a:gd name="connsiteY4" fmla="*/ 7906 h 12954"/>
                    <a:gd name="connsiteX5" fmla="*/ 4477 w 12572"/>
                    <a:gd name="connsiteY5" fmla="*/ 12954 h 12954"/>
                    <a:gd name="connsiteX6" fmla="*/ 7525 w 12572"/>
                    <a:gd name="connsiteY6" fmla="*/ 8953 h 12954"/>
                    <a:gd name="connsiteX7" fmla="*/ 12192 w 12572"/>
                    <a:gd name="connsiteY7" fmla="*/ 10858 h 12954"/>
                    <a:gd name="connsiteX8" fmla="*/ 9334 w 12572"/>
                    <a:gd name="connsiteY8" fmla="*/ 6667 h 12954"/>
                    <a:gd name="connsiteX9" fmla="*/ 12573 w 12572"/>
                    <a:gd name="connsiteY9" fmla="*/ 2857 h 12954"/>
                    <a:gd name="connsiteX10" fmla="*/ 7715 w 12572"/>
                    <a:gd name="connsiteY10" fmla="*/ 4286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2" h="12954">
                      <a:moveTo>
                        <a:pt x="7715" y="4286"/>
                      </a:moveTo>
                      <a:lnTo>
                        <a:pt x="5048" y="0"/>
                      </a:lnTo>
                      <a:lnTo>
                        <a:pt x="4953" y="5048"/>
                      </a:lnTo>
                      <a:lnTo>
                        <a:pt x="0" y="6286"/>
                      </a:lnTo>
                      <a:lnTo>
                        <a:pt x="4763" y="7906"/>
                      </a:lnTo>
                      <a:lnTo>
                        <a:pt x="4477" y="12954"/>
                      </a:lnTo>
                      <a:lnTo>
                        <a:pt x="7525" y="8953"/>
                      </a:lnTo>
                      <a:lnTo>
                        <a:pt x="12192" y="10858"/>
                      </a:lnTo>
                      <a:lnTo>
                        <a:pt x="9334" y="6667"/>
                      </a:lnTo>
                      <a:lnTo>
                        <a:pt x="12573" y="2857"/>
                      </a:lnTo>
                      <a:lnTo>
                        <a:pt x="7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5" name="Freeform: Shape 2464">
                  <a:extLst>
                    <a:ext uri="{FF2B5EF4-FFF2-40B4-BE49-F238E27FC236}">
                      <a16:creationId xmlns:a16="http://schemas.microsoft.com/office/drawing/2014/main" id="{FAEFD9CD-DC7E-D210-66BA-1DD13A02366B}"/>
                    </a:ext>
                  </a:extLst>
                </p:cNvPr>
                <p:cNvSpPr/>
                <p:nvPr/>
              </p:nvSpPr>
              <p:spPr>
                <a:xfrm>
                  <a:off x="11456185" y="1536341"/>
                  <a:ext cx="13144" cy="12668"/>
                </a:xfrm>
                <a:custGeom>
                  <a:avLst/>
                  <a:gdLst>
                    <a:gd name="connsiteX0" fmla="*/ 8001 w 13144"/>
                    <a:gd name="connsiteY0" fmla="*/ 4953 h 12668"/>
                    <a:gd name="connsiteX1" fmla="*/ 6763 w 13144"/>
                    <a:gd name="connsiteY1" fmla="*/ 0 h 12668"/>
                    <a:gd name="connsiteX2" fmla="*/ 5143 w 13144"/>
                    <a:gd name="connsiteY2" fmla="*/ 4858 h 12668"/>
                    <a:gd name="connsiteX3" fmla="*/ 0 w 13144"/>
                    <a:gd name="connsiteY3" fmla="*/ 4477 h 12668"/>
                    <a:gd name="connsiteX4" fmla="*/ 4096 w 13144"/>
                    <a:gd name="connsiteY4" fmla="*/ 7620 h 12668"/>
                    <a:gd name="connsiteX5" fmla="*/ 2191 w 13144"/>
                    <a:gd name="connsiteY5" fmla="*/ 12287 h 12668"/>
                    <a:gd name="connsiteX6" fmla="*/ 6382 w 13144"/>
                    <a:gd name="connsiteY6" fmla="*/ 9430 h 12668"/>
                    <a:gd name="connsiteX7" fmla="*/ 10287 w 13144"/>
                    <a:gd name="connsiteY7" fmla="*/ 12668 h 12668"/>
                    <a:gd name="connsiteX8" fmla="*/ 8763 w 13144"/>
                    <a:gd name="connsiteY8" fmla="*/ 7810 h 12668"/>
                    <a:gd name="connsiteX9" fmla="*/ 13144 w 13144"/>
                    <a:gd name="connsiteY9" fmla="*/ 5048 h 12668"/>
                    <a:gd name="connsiteX10" fmla="*/ 8001 w 13144"/>
                    <a:gd name="connsiteY10" fmla="*/ 4953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2668">
                      <a:moveTo>
                        <a:pt x="8001" y="4953"/>
                      </a:moveTo>
                      <a:lnTo>
                        <a:pt x="6763" y="0"/>
                      </a:lnTo>
                      <a:lnTo>
                        <a:pt x="5143" y="4858"/>
                      </a:lnTo>
                      <a:lnTo>
                        <a:pt x="0" y="4477"/>
                      </a:lnTo>
                      <a:lnTo>
                        <a:pt x="4096" y="7620"/>
                      </a:lnTo>
                      <a:lnTo>
                        <a:pt x="2191" y="12287"/>
                      </a:lnTo>
                      <a:lnTo>
                        <a:pt x="6382" y="9430"/>
                      </a:lnTo>
                      <a:lnTo>
                        <a:pt x="10287" y="12668"/>
                      </a:lnTo>
                      <a:lnTo>
                        <a:pt x="8763" y="7810"/>
                      </a:lnTo>
                      <a:lnTo>
                        <a:pt x="13144" y="5048"/>
                      </a:lnTo>
                      <a:lnTo>
                        <a:pt x="8001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6" name="Freeform: Shape 2465">
                  <a:extLst>
                    <a:ext uri="{FF2B5EF4-FFF2-40B4-BE49-F238E27FC236}">
                      <a16:creationId xmlns:a16="http://schemas.microsoft.com/office/drawing/2014/main" id="{42D48687-6038-2A66-8F18-990B9A4B1355}"/>
                    </a:ext>
                  </a:extLst>
                </p:cNvPr>
                <p:cNvSpPr/>
                <p:nvPr/>
              </p:nvSpPr>
              <p:spPr>
                <a:xfrm>
                  <a:off x="11490285" y="1924199"/>
                  <a:ext cx="12858" cy="13239"/>
                </a:xfrm>
                <a:custGeom>
                  <a:avLst/>
                  <a:gdLst>
                    <a:gd name="connsiteX0" fmla="*/ 7906 w 12858"/>
                    <a:gd name="connsiteY0" fmla="*/ 5144 h 13239"/>
                    <a:gd name="connsiteX1" fmla="*/ 8287 w 12858"/>
                    <a:gd name="connsiteY1" fmla="*/ 0 h 13239"/>
                    <a:gd name="connsiteX2" fmla="*/ 5144 w 12858"/>
                    <a:gd name="connsiteY2" fmla="*/ 4096 h 13239"/>
                    <a:gd name="connsiteX3" fmla="*/ 381 w 12858"/>
                    <a:gd name="connsiteY3" fmla="*/ 2191 h 13239"/>
                    <a:gd name="connsiteX4" fmla="*/ 3334 w 12858"/>
                    <a:gd name="connsiteY4" fmla="*/ 6382 h 13239"/>
                    <a:gd name="connsiteX5" fmla="*/ 0 w 12858"/>
                    <a:gd name="connsiteY5" fmla="*/ 10382 h 13239"/>
                    <a:gd name="connsiteX6" fmla="*/ 4953 w 12858"/>
                    <a:gd name="connsiteY6" fmla="*/ 8858 h 13239"/>
                    <a:gd name="connsiteX7" fmla="*/ 7715 w 12858"/>
                    <a:gd name="connsiteY7" fmla="*/ 13240 h 13239"/>
                    <a:gd name="connsiteX8" fmla="*/ 7811 w 12858"/>
                    <a:gd name="connsiteY8" fmla="*/ 8096 h 13239"/>
                    <a:gd name="connsiteX9" fmla="*/ 12859 w 12858"/>
                    <a:gd name="connsiteY9" fmla="*/ 6858 h 13239"/>
                    <a:gd name="connsiteX10" fmla="*/ 7906 w 12858"/>
                    <a:gd name="connsiteY10" fmla="*/ 5144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858" h="13239">
                      <a:moveTo>
                        <a:pt x="7906" y="5144"/>
                      </a:moveTo>
                      <a:lnTo>
                        <a:pt x="8287" y="0"/>
                      </a:lnTo>
                      <a:lnTo>
                        <a:pt x="5144" y="4096"/>
                      </a:lnTo>
                      <a:lnTo>
                        <a:pt x="381" y="2191"/>
                      </a:lnTo>
                      <a:lnTo>
                        <a:pt x="3334" y="6382"/>
                      </a:lnTo>
                      <a:lnTo>
                        <a:pt x="0" y="10382"/>
                      </a:lnTo>
                      <a:lnTo>
                        <a:pt x="4953" y="8858"/>
                      </a:lnTo>
                      <a:lnTo>
                        <a:pt x="7715" y="13240"/>
                      </a:lnTo>
                      <a:lnTo>
                        <a:pt x="7811" y="8096"/>
                      </a:lnTo>
                      <a:lnTo>
                        <a:pt x="12859" y="6858"/>
                      </a:lnTo>
                      <a:lnTo>
                        <a:pt x="7906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7" name="Freeform: Shape 2466">
                  <a:extLst>
                    <a:ext uri="{FF2B5EF4-FFF2-40B4-BE49-F238E27FC236}">
                      <a16:creationId xmlns:a16="http://schemas.microsoft.com/office/drawing/2014/main" id="{499AF0B8-EE65-9190-E63B-BEA3013B8F07}"/>
                    </a:ext>
                  </a:extLst>
                </p:cNvPr>
                <p:cNvSpPr/>
                <p:nvPr/>
              </p:nvSpPr>
              <p:spPr>
                <a:xfrm>
                  <a:off x="11430658" y="1800945"/>
                  <a:ext cx="13335" cy="12954"/>
                </a:xfrm>
                <a:custGeom>
                  <a:avLst/>
                  <a:gdLst>
                    <a:gd name="connsiteX0" fmla="*/ 9239 w 13335"/>
                    <a:gd name="connsiteY0" fmla="*/ 5239 h 12954"/>
                    <a:gd name="connsiteX1" fmla="*/ 11144 w 13335"/>
                    <a:gd name="connsiteY1" fmla="*/ 381 h 12954"/>
                    <a:gd name="connsiteX2" fmla="*/ 6858 w 13335"/>
                    <a:gd name="connsiteY2" fmla="*/ 3334 h 12954"/>
                    <a:gd name="connsiteX3" fmla="*/ 2858 w 13335"/>
                    <a:gd name="connsiteY3" fmla="*/ 0 h 12954"/>
                    <a:gd name="connsiteX4" fmla="*/ 4382 w 13335"/>
                    <a:gd name="connsiteY4" fmla="*/ 4953 h 12954"/>
                    <a:gd name="connsiteX5" fmla="*/ 0 w 13335"/>
                    <a:gd name="connsiteY5" fmla="*/ 7715 h 12954"/>
                    <a:gd name="connsiteX6" fmla="*/ 5144 w 13335"/>
                    <a:gd name="connsiteY6" fmla="*/ 7906 h 12954"/>
                    <a:gd name="connsiteX7" fmla="*/ 6382 w 13335"/>
                    <a:gd name="connsiteY7" fmla="*/ 12954 h 12954"/>
                    <a:gd name="connsiteX8" fmla="*/ 8192 w 13335"/>
                    <a:gd name="connsiteY8" fmla="*/ 8001 h 12954"/>
                    <a:gd name="connsiteX9" fmla="*/ 13335 w 13335"/>
                    <a:gd name="connsiteY9" fmla="*/ 8382 h 12954"/>
                    <a:gd name="connsiteX10" fmla="*/ 9239 w 13335"/>
                    <a:gd name="connsiteY10" fmla="*/ 5239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5" h="12954">
                      <a:moveTo>
                        <a:pt x="9239" y="5239"/>
                      </a:moveTo>
                      <a:lnTo>
                        <a:pt x="11144" y="381"/>
                      </a:lnTo>
                      <a:lnTo>
                        <a:pt x="6858" y="3334"/>
                      </a:lnTo>
                      <a:lnTo>
                        <a:pt x="2858" y="0"/>
                      </a:lnTo>
                      <a:lnTo>
                        <a:pt x="4382" y="4953"/>
                      </a:lnTo>
                      <a:lnTo>
                        <a:pt x="0" y="7715"/>
                      </a:lnTo>
                      <a:lnTo>
                        <a:pt x="5144" y="7906"/>
                      </a:lnTo>
                      <a:lnTo>
                        <a:pt x="6382" y="12954"/>
                      </a:lnTo>
                      <a:lnTo>
                        <a:pt x="8192" y="8001"/>
                      </a:lnTo>
                      <a:lnTo>
                        <a:pt x="13335" y="8382"/>
                      </a:lnTo>
                      <a:lnTo>
                        <a:pt x="9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8" name="Freeform: Shape 2467">
                  <a:extLst>
                    <a:ext uri="{FF2B5EF4-FFF2-40B4-BE49-F238E27FC236}">
                      <a16:creationId xmlns:a16="http://schemas.microsoft.com/office/drawing/2014/main" id="{F3F2B7EE-7BC6-E29F-1DF6-415F4B718794}"/>
                    </a:ext>
                  </a:extLst>
                </p:cNvPr>
                <p:cNvSpPr/>
                <p:nvPr/>
              </p:nvSpPr>
              <p:spPr>
                <a:xfrm>
                  <a:off x="11382652" y="1548819"/>
                  <a:ext cx="13049" cy="13525"/>
                </a:xfrm>
                <a:custGeom>
                  <a:avLst/>
                  <a:gdLst>
                    <a:gd name="connsiteX0" fmla="*/ 9715 w 13049"/>
                    <a:gd name="connsiteY0" fmla="*/ 6953 h 13525"/>
                    <a:gd name="connsiteX1" fmla="*/ 13049 w 13049"/>
                    <a:gd name="connsiteY1" fmla="*/ 2953 h 13525"/>
                    <a:gd name="connsiteX2" fmla="*/ 8001 w 13049"/>
                    <a:gd name="connsiteY2" fmla="*/ 4477 h 13525"/>
                    <a:gd name="connsiteX3" fmla="*/ 5239 w 13049"/>
                    <a:gd name="connsiteY3" fmla="*/ 0 h 13525"/>
                    <a:gd name="connsiteX4" fmla="*/ 5143 w 13049"/>
                    <a:gd name="connsiteY4" fmla="*/ 5239 h 13525"/>
                    <a:gd name="connsiteX5" fmla="*/ 0 w 13049"/>
                    <a:gd name="connsiteY5" fmla="*/ 6477 h 13525"/>
                    <a:gd name="connsiteX6" fmla="*/ 4953 w 13049"/>
                    <a:gd name="connsiteY6" fmla="*/ 8287 h 13525"/>
                    <a:gd name="connsiteX7" fmla="*/ 4667 w 13049"/>
                    <a:gd name="connsiteY7" fmla="*/ 13525 h 13525"/>
                    <a:gd name="connsiteX8" fmla="*/ 7810 w 13049"/>
                    <a:gd name="connsiteY8" fmla="*/ 9334 h 13525"/>
                    <a:gd name="connsiteX9" fmla="*/ 12668 w 13049"/>
                    <a:gd name="connsiteY9" fmla="*/ 11335 h 13525"/>
                    <a:gd name="connsiteX10" fmla="*/ 9715 w 13049"/>
                    <a:gd name="connsiteY10" fmla="*/ 6953 h 1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3525">
                      <a:moveTo>
                        <a:pt x="9715" y="6953"/>
                      </a:moveTo>
                      <a:lnTo>
                        <a:pt x="13049" y="2953"/>
                      </a:lnTo>
                      <a:lnTo>
                        <a:pt x="8001" y="4477"/>
                      </a:lnTo>
                      <a:lnTo>
                        <a:pt x="5239" y="0"/>
                      </a:lnTo>
                      <a:lnTo>
                        <a:pt x="5143" y="5239"/>
                      </a:lnTo>
                      <a:lnTo>
                        <a:pt x="0" y="6477"/>
                      </a:lnTo>
                      <a:lnTo>
                        <a:pt x="4953" y="8287"/>
                      </a:lnTo>
                      <a:lnTo>
                        <a:pt x="4667" y="13525"/>
                      </a:lnTo>
                      <a:lnTo>
                        <a:pt x="7810" y="9334"/>
                      </a:lnTo>
                      <a:lnTo>
                        <a:pt x="12668" y="11335"/>
                      </a:lnTo>
                      <a:lnTo>
                        <a:pt x="9715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9" name="Freeform: Shape 2468">
                  <a:extLst>
                    <a:ext uri="{FF2B5EF4-FFF2-40B4-BE49-F238E27FC236}">
                      <a16:creationId xmlns:a16="http://schemas.microsoft.com/office/drawing/2014/main" id="{6EF5A9A4-578C-5D9F-B91C-794C4B2B8CA1}"/>
                    </a:ext>
                  </a:extLst>
                </p:cNvPr>
                <p:cNvSpPr/>
                <p:nvPr/>
              </p:nvSpPr>
              <p:spPr>
                <a:xfrm>
                  <a:off x="11385986" y="1722078"/>
                  <a:ext cx="13620" cy="13239"/>
                </a:xfrm>
                <a:custGeom>
                  <a:avLst/>
                  <a:gdLst>
                    <a:gd name="connsiteX0" fmla="*/ 9144 w 13620"/>
                    <a:gd name="connsiteY0" fmla="*/ 8096 h 13239"/>
                    <a:gd name="connsiteX1" fmla="*/ 13621 w 13620"/>
                    <a:gd name="connsiteY1" fmla="*/ 5334 h 13239"/>
                    <a:gd name="connsiteX2" fmla="*/ 8287 w 13620"/>
                    <a:gd name="connsiteY2" fmla="*/ 5239 h 13239"/>
                    <a:gd name="connsiteX3" fmla="*/ 7049 w 13620"/>
                    <a:gd name="connsiteY3" fmla="*/ 0 h 13239"/>
                    <a:gd name="connsiteX4" fmla="*/ 5239 w 13620"/>
                    <a:gd name="connsiteY4" fmla="*/ 5048 h 13239"/>
                    <a:gd name="connsiteX5" fmla="*/ 0 w 13620"/>
                    <a:gd name="connsiteY5" fmla="*/ 4667 h 13239"/>
                    <a:gd name="connsiteX6" fmla="*/ 4191 w 13620"/>
                    <a:gd name="connsiteY6" fmla="*/ 7906 h 13239"/>
                    <a:gd name="connsiteX7" fmla="*/ 2191 w 13620"/>
                    <a:gd name="connsiteY7" fmla="*/ 12859 h 13239"/>
                    <a:gd name="connsiteX8" fmla="*/ 6572 w 13620"/>
                    <a:gd name="connsiteY8" fmla="*/ 9811 h 13239"/>
                    <a:gd name="connsiteX9" fmla="*/ 10668 w 13620"/>
                    <a:gd name="connsiteY9" fmla="*/ 13240 h 13239"/>
                    <a:gd name="connsiteX10" fmla="*/ 9144 w 13620"/>
                    <a:gd name="connsiteY10" fmla="*/ 8096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3239">
                      <a:moveTo>
                        <a:pt x="9144" y="8096"/>
                      </a:moveTo>
                      <a:lnTo>
                        <a:pt x="13621" y="5334"/>
                      </a:lnTo>
                      <a:lnTo>
                        <a:pt x="8287" y="5239"/>
                      </a:lnTo>
                      <a:lnTo>
                        <a:pt x="7049" y="0"/>
                      </a:lnTo>
                      <a:lnTo>
                        <a:pt x="5239" y="5048"/>
                      </a:lnTo>
                      <a:lnTo>
                        <a:pt x="0" y="4667"/>
                      </a:lnTo>
                      <a:lnTo>
                        <a:pt x="4191" y="7906"/>
                      </a:lnTo>
                      <a:lnTo>
                        <a:pt x="2191" y="12859"/>
                      </a:lnTo>
                      <a:lnTo>
                        <a:pt x="6572" y="9811"/>
                      </a:lnTo>
                      <a:lnTo>
                        <a:pt x="10668" y="13240"/>
                      </a:lnTo>
                      <a:lnTo>
                        <a:pt x="9144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0" name="Freeform: Shape 2469">
                  <a:extLst>
                    <a:ext uri="{FF2B5EF4-FFF2-40B4-BE49-F238E27FC236}">
                      <a16:creationId xmlns:a16="http://schemas.microsoft.com/office/drawing/2014/main" id="{99C47AF5-277D-9052-E190-D6D45EC14E87}"/>
                    </a:ext>
                  </a:extLst>
                </p:cNvPr>
                <p:cNvSpPr/>
                <p:nvPr/>
              </p:nvSpPr>
              <p:spPr>
                <a:xfrm>
                  <a:off x="11377890" y="1831425"/>
                  <a:ext cx="13334" cy="13811"/>
                </a:xfrm>
                <a:custGeom>
                  <a:avLst/>
                  <a:gdLst>
                    <a:gd name="connsiteX0" fmla="*/ 8096 w 13334"/>
                    <a:gd name="connsiteY0" fmla="*/ 8382 h 13811"/>
                    <a:gd name="connsiteX1" fmla="*/ 13335 w 13334"/>
                    <a:gd name="connsiteY1" fmla="*/ 7144 h 13811"/>
                    <a:gd name="connsiteX2" fmla="*/ 8287 w 13334"/>
                    <a:gd name="connsiteY2" fmla="*/ 5334 h 13811"/>
                    <a:gd name="connsiteX3" fmla="*/ 8668 w 13334"/>
                    <a:gd name="connsiteY3" fmla="*/ 0 h 13811"/>
                    <a:gd name="connsiteX4" fmla="*/ 5334 w 13334"/>
                    <a:gd name="connsiteY4" fmla="*/ 4286 h 13811"/>
                    <a:gd name="connsiteX5" fmla="*/ 381 w 13334"/>
                    <a:gd name="connsiteY5" fmla="*/ 2191 h 13811"/>
                    <a:gd name="connsiteX6" fmla="*/ 3429 w 13334"/>
                    <a:gd name="connsiteY6" fmla="*/ 6667 h 13811"/>
                    <a:gd name="connsiteX7" fmla="*/ 0 w 13334"/>
                    <a:gd name="connsiteY7" fmla="*/ 10763 h 13811"/>
                    <a:gd name="connsiteX8" fmla="*/ 5143 w 13334"/>
                    <a:gd name="connsiteY8" fmla="*/ 9239 h 13811"/>
                    <a:gd name="connsiteX9" fmla="*/ 8001 w 13334"/>
                    <a:gd name="connsiteY9" fmla="*/ 13811 h 13811"/>
                    <a:gd name="connsiteX10" fmla="*/ 8096 w 13334"/>
                    <a:gd name="connsiteY10" fmla="*/ 8382 h 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3811">
                      <a:moveTo>
                        <a:pt x="8096" y="8382"/>
                      </a:moveTo>
                      <a:lnTo>
                        <a:pt x="13335" y="7144"/>
                      </a:lnTo>
                      <a:lnTo>
                        <a:pt x="8287" y="5334"/>
                      </a:lnTo>
                      <a:lnTo>
                        <a:pt x="8668" y="0"/>
                      </a:lnTo>
                      <a:lnTo>
                        <a:pt x="5334" y="4286"/>
                      </a:lnTo>
                      <a:lnTo>
                        <a:pt x="381" y="2191"/>
                      </a:lnTo>
                      <a:lnTo>
                        <a:pt x="3429" y="6667"/>
                      </a:lnTo>
                      <a:lnTo>
                        <a:pt x="0" y="10763"/>
                      </a:lnTo>
                      <a:lnTo>
                        <a:pt x="5143" y="9239"/>
                      </a:lnTo>
                      <a:lnTo>
                        <a:pt x="8001" y="13811"/>
                      </a:lnTo>
                      <a:lnTo>
                        <a:pt x="8096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1" name="Freeform: Shape 2470">
                  <a:extLst>
                    <a:ext uri="{FF2B5EF4-FFF2-40B4-BE49-F238E27FC236}">
                      <a16:creationId xmlns:a16="http://schemas.microsoft.com/office/drawing/2014/main" id="{394E19C4-83A5-D553-3554-3C55F2FB97DE}"/>
                    </a:ext>
                  </a:extLst>
                </p:cNvPr>
                <p:cNvSpPr/>
                <p:nvPr/>
              </p:nvSpPr>
              <p:spPr>
                <a:xfrm>
                  <a:off x="11350458" y="1824282"/>
                  <a:ext cx="13906" cy="13525"/>
                </a:xfrm>
                <a:custGeom>
                  <a:avLst/>
                  <a:gdLst>
                    <a:gd name="connsiteX0" fmla="*/ 8477 w 13906"/>
                    <a:gd name="connsiteY0" fmla="*/ 8382 h 13525"/>
                    <a:gd name="connsiteX1" fmla="*/ 13906 w 13906"/>
                    <a:gd name="connsiteY1" fmla="*/ 8763 h 13525"/>
                    <a:gd name="connsiteX2" fmla="*/ 9620 w 13906"/>
                    <a:gd name="connsiteY2" fmla="*/ 5429 h 13525"/>
                    <a:gd name="connsiteX3" fmla="*/ 11621 w 13906"/>
                    <a:gd name="connsiteY3" fmla="*/ 381 h 13525"/>
                    <a:gd name="connsiteX4" fmla="*/ 7144 w 13906"/>
                    <a:gd name="connsiteY4" fmla="*/ 3524 h 13525"/>
                    <a:gd name="connsiteX5" fmla="*/ 2953 w 13906"/>
                    <a:gd name="connsiteY5" fmla="*/ 0 h 13525"/>
                    <a:gd name="connsiteX6" fmla="*/ 4572 w 13906"/>
                    <a:gd name="connsiteY6" fmla="*/ 5239 h 13525"/>
                    <a:gd name="connsiteX7" fmla="*/ 0 w 13906"/>
                    <a:gd name="connsiteY7" fmla="*/ 8096 h 13525"/>
                    <a:gd name="connsiteX8" fmla="*/ 5429 w 13906"/>
                    <a:gd name="connsiteY8" fmla="*/ 8192 h 13525"/>
                    <a:gd name="connsiteX9" fmla="*/ 6667 w 13906"/>
                    <a:gd name="connsiteY9" fmla="*/ 13525 h 13525"/>
                    <a:gd name="connsiteX10" fmla="*/ 8477 w 13906"/>
                    <a:gd name="connsiteY10" fmla="*/ 8382 h 1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525">
                      <a:moveTo>
                        <a:pt x="8477" y="8382"/>
                      </a:moveTo>
                      <a:lnTo>
                        <a:pt x="13906" y="8763"/>
                      </a:lnTo>
                      <a:lnTo>
                        <a:pt x="9620" y="5429"/>
                      </a:lnTo>
                      <a:lnTo>
                        <a:pt x="11621" y="381"/>
                      </a:lnTo>
                      <a:lnTo>
                        <a:pt x="7144" y="3524"/>
                      </a:lnTo>
                      <a:lnTo>
                        <a:pt x="2953" y="0"/>
                      </a:lnTo>
                      <a:lnTo>
                        <a:pt x="4572" y="5239"/>
                      </a:lnTo>
                      <a:lnTo>
                        <a:pt x="0" y="8096"/>
                      </a:lnTo>
                      <a:lnTo>
                        <a:pt x="5429" y="8192"/>
                      </a:lnTo>
                      <a:lnTo>
                        <a:pt x="6667" y="13525"/>
                      </a:lnTo>
                      <a:lnTo>
                        <a:pt x="8477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2" name="Freeform: Shape 2471">
                  <a:extLst>
                    <a:ext uri="{FF2B5EF4-FFF2-40B4-BE49-F238E27FC236}">
                      <a16:creationId xmlns:a16="http://schemas.microsoft.com/office/drawing/2014/main" id="{CFBAD322-55DF-2982-70A3-25BD9BDD5425}"/>
                    </a:ext>
                  </a:extLst>
                </p:cNvPr>
                <p:cNvSpPr/>
                <p:nvPr/>
              </p:nvSpPr>
              <p:spPr>
                <a:xfrm>
                  <a:off x="11400273" y="2072027"/>
                  <a:ext cx="13620" cy="14097"/>
                </a:xfrm>
                <a:custGeom>
                  <a:avLst/>
                  <a:gdLst>
                    <a:gd name="connsiteX0" fmla="*/ 8096 w 13620"/>
                    <a:gd name="connsiteY0" fmla="*/ 9716 h 14097"/>
                    <a:gd name="connsiteX1" fmla="*/ 13145 w 13620"/>
                    <a:gd name="connsiteY1" fmla="*/ 11811 h 14097"/>
                    <a:gd name="connsiteX2" fmla="*/ 10001 w 13620"/>
                    <a:gd name="connsiteY2" fmla="*/ 7334 h 14097"/>
                    <a:gd name="connsiteX3" fmla="*/ 13621 w 13620"/>
                    <a:gd name="connsiteY3" fmla="*/ 3143 h 14097"/>
                    <a:gd name="connsiteX4" fmla="*/ 8287 w 13620"/>
                    <a:gd name="connsiteY4" fmla="*/ 4667 h 14097"/>
                    <a:gd name="connsiteX5" fmla="*/ 5429 w 13620"/>
                    <a:gd name="connsiteY5" fmla="*/ 0 h 14097"/>
                    <a:gd name="connsiteX6" fmla="*/ 5334 w 13620"/>
                    <a:gd name="connsiteY6" fmla="*/ 5525 h 14097"/>
                    <a:gd name="connsiteX7" fmla="*/ 0 w 13620"/>
                    <a:gd name="connsiteY7" fmla="*/ 6858 h 14097"/>
                    <a:gd name="connsiteX8" fmla="*/ 5144 w 13620"/>
                    <a:gd name="connsiteY8" fmla="*/ 8668 h 14097"/>
                    <a:gd name="connsiteX9" fmla="*/ 4763 w 13620"/>
                    <a:gd name="connsiteY9" fmla="*/ 14097 h 14097"/>
                    <a:gd name="connsiteX10" fmla="*/ 8096 w 13620"/>
                    <a:gd name="connsiteY10" fmla="*/ 9716 h 14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4097">
                      <a:moveTo>
                        <a:pt x="8096" y="9716"/>
                      </a:moveTo>
                      <a:lnTo>
                        <a:pt x="13145" y="11811"/>
                      </a:lnTo>
                      <a:lnTo>
                        <a:pt x="10001" y="7334"/>
                      </a:lnTo>
                      <a:lnTo>
                        <a:pt x="13621" y="3143"/>
                      </a:lnTo>
                      <a:lnTo>
                        <a:pt x="8287" y="4667"/>
                      </a:lnTo>
                      <a:lnTo>
                        <a:pt x="5429" y="0"/>
                      </a:lnTo>
                      <a:lnTo>
                        <a:pt x="5334" y="5525"/>
                      </a:lnTo>
                      <a:lnTo>
                        <a:pt x="0" y="6858"/>
                      </a:lnTo>
                      <a:lnTo>
                        <a:pt x="5144" y="8668"/>
                      </a:lnTo>
                      <a:lnTo>
                        <a:pt x="4763" y="14097"/>
                      </a:lnTo>
                      <a:lnTo>
                        <a:pt x="8096" y="9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3" name="Freeform: Shape 2472">
                  <a:extLst>
                    <a:ext uri="{FF2B5EF4-FFF2-40B4-BE49-F238E27FC236}">
                      <a16:creationId xmlns:a16="http://schemas.microsoft.com/office/drawing/2014/main" id="{2A3F60DE-5DAA-1CD8-58B1-FD8D751A1134}"/>
                    </a:ext>
                  </a:extLst>
                </p:cNvPr>
                <p:cNvSpPr/>
                <p:nvPr/>
              </p:nvSpPr>
              <p:spPr>
                <a:xfrm>
                  <a:off x="11314644" y="1895243"/>
                  <a:ext cx="14287" cy="13716"/>
                </a:xfrm>
                <a:custGeom>
                  <a:avLst/>
                  <a:gdLst>
                    <a:gd name="connsiteX0" fmla="*/ 6858 w 14287"/>
                    <a:gd name="connsiteY0" fmla="*/ 10096 h 13716"/>
                    <a:gd name="connsiteX1" fmla="*/ 11144 w 14287"/>
                    <a:gd name="connsiteY1" fmla="*/ 13716 h 13716"/>
                    <a:gd name="connsiteX2" fmla="*/ 9525 w 14287"/>
                    <a:gd name="connsiteY2" fmla="*/ 8382 h 13716"/>
                    <a:gd name="connsiteX3" fmla="*/ 14288 w 14287"/>
                    <a:gd name="connsiteY3" fmla="*/ 5429 h 13716"/>
                    <a:gd name="connsiteX4" fmla="*/ 8668 w 14287"/>
                    <a:gd name="connsiteY4" fmla="*/ 5334 h 13716"/>
                    <a:gd name="connsiteX5" fmla="*/ 7334 w 14287"/>
                    <a:gd name="connsiteY5" fmla="*/ 0 h 13716"/>
                    <a:gd name="connsiteX6" fmla="*/ 5525 w 14287"/>
                    <a:gd name="connsiteY6" fmla="*/ 5239 h 13716"/>
                    <a:gd name="connsiteX7" fmla="*/ 0 w 14287"/>
                    <a:gd name="connsiteY7" fmla="*/ 4763 h 13716"/>
                    <a:gd name="connsiteX8" fmla="*/ 4381 w 14287"/>
                    <a:gd name="connsiteY8" fmla="*/ 8192 h 13716"/>
                    <a:gd name="connsiteX9" fmla="*/ 2381 w 14287"/>
                    <a:gd name="connsiteY9" fmla="*/ 13335 h 13716"/>
                    <a:gd name="connsiteX10" fmla="*/ 6858 w 14287"/>
                    <a:gd name="connsiteY10" fmla="*/ 10096 h 1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7" h="13716">
                      <a:moveTo>
                        <a:pt x="6858" y="10096"/>
                      </a:moveTo>
                      <a:lnTo>
                        <a:pt x="11144" y="13716"/>
                      </a:lnTo>
                      <a:lnTo>
                        <a:pt x="9525" y="8382"/>
                      </a:lnTo>
                      <a:lnTo>
                        <a:pt x="14288" y="5429"/>
                      </a:lnTo>
                      <a:lnTo>
                        <a:pt x="8668" y="5334"/>
                      </a:lnTo>
                      <a:lnTo>
                        <a:pt x="7334" y="0"/>
                      </a:lnTo>
                      <a:lnTo>
                        <a:pt x="5525" y="5239"/>
                      </a:lnTo>
                      <a:lnTo>
                        <a:pt x="0" y="4763"/>
                      </a:lnTo>
                      <a:lnTo>
                        <a:pt x="4381" y="8192"/>
                      </a:lnTo>
                      <a:lnTo>
                        <a:pt x="2381" y="13335"/>
                      </a:lnTo>
                      <a:lnTo>
                        <a:pt x="6858" y="10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4" name="Freeform: Shape 2473">
                  <a:extLst>
                    <a:ext uri="{FF2B5EF4-FFF2-40B4-BE49-F238E27FC236}">
                      <a16:creationId xmlns:a16="http://schemas.microsoft.com/office/drawing/2014/main" id="{B098CF7F-6560-1E75-F58D-6A3675161183}"/>
                    </a:ext>
                  </a:extLst>
                </p:cNvPr>
                <p:cNvSpPr/>
                <p:nvPr/>
              </p:nvSpPr>
              <p:spPr>
                <a:xfrm>
                  <a:off x="11234158" y="1565487"/>
                  <a:ext cx="13906" cy="14382"/>
                </a:xfrm>
                <a:custGeom>
                  <a:avLst/>
                  <a:gdLst>
                    <a:gd name="connsiteX0" fmla="*/ 5334 w 13906"/>
                    <a:gd name="connsiteY0" fmla="*/ 9716 h 14382"/>
                    <a:gd name="connsiteX1" fmla="*/ 8382 w 13906"/>
                    <a:gd name="connsiteY1" fmla="*/ 14383 h 14382"/>
                    <a:gd name="connsiteX2" fmla="*/ 8477 w 13906"/>
                    <a:gd name="connsiteY2" fmla="*/ 8858 h 14382"/>
                    <a:gd name="connsiteX3" fmla="*/ 13906 w 13906"/>
                    <a:gd name="connsiteY3" fmla="*/ 7525 h 14382"/>
                    <a:gd name="connsiteX4" fmla="*/ 8572 w 13906"/>
                    <a:gd name="connsiteY4" fmla="*/ 5620 h 14382"/>
                    <a:gd name="connsiteX5" fmla="*/ 9049 w 13906"/>
                    <a:gd name="connsiteY5" fmla="*/ 0 h 14382"/>
                    <a:gd name="connsiteX6" fmla="*/ 5620 w 13906"/>
                    <a:gd name="connsiteY6" fmla="*/ 4477 h 14382"/>
                    <a:gd name="connsiteX7" fmla="*/ 381 w 13906"/>
                    <a:gd name="connsiteY7" fmla="*/ 2381 h 14382"/>
                    <a:gd name="connsiteX8" fmla="*/ 3619 w 13906"/>
                    <a:gd name="connsiteY8" fmla="*/ 6953 h 14382"/>
                    <a:gd name="connsiteX9" fmla="*/ 0 w 13906"/>
                    <a:gd name="connsiteY9" fmla="*/ 11240 h 14382"/>
                    <a:gd name="connsiteX10" fmla="*/ 5334 w 13906"/>
                    <a:gd name="connsiteY10" fmla="*/ 9716 h 14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4382">
                      <a:moveTo>
                        <a:pt x="5334" y="9716"/>
                      </a:moveTo>
                      <a:lnTo>
                        <a:pt x="8382" y="14383"/>
                      </a:lnTo>
                      <a:lnTo>
                        <a:pt x="8477" y="8858"/>
                      </a:lnTo>
                      <a:lnTo>
                        <a:pt x="13906" y="7525"/>
                      </a:lnTo>
                      <a:lnTo>
                        <a:pt x="8572" y="5620"/>
                      </a:lnTo>
                      <a:lnTo>
                        <a:pt x="9049" y="0"/>
                      </a:lnTo>
                      <a:lnTo>
                        <a:pt x="5620" y="4477"/>
                      </a:lnTo>
                      <a:lnTo>
                        <a:pt x="381" y="2381"/>
                      </a:lnTo>
                      <a:lnTo>
                        <a:pt x="3619" y="6953"/>
                      </a:lnTo>
                      <a:lnTo>
                        <a:pt x="0" y="11240"/>
                      </a:lnTo>
                      <a:lnTo>
                        <a:pt x="5334" y="9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5" name="Freeform: Shape 2474">
                  <a:extLst>
                    <a:ext uri="{FF2B5EF4-FFF2-40B4-BE49-F238E27FC236}">
                      <a16:creationId xmlns:a16="http://schemas.microsoft.com/office/drawing/2014/main" id="{9363FAAC-0ECD-58CD-8126-34536B22645F}"/>
                    </a:ext>
                  </a:extLst>
                </p:cNvPr>
                <p:cNvSpPr/>
                <p:nvPr/>
              </p:nvSpPr>
              <p:spPr>
                <a:xfrm>
                  <a:off x="11269781" y="1922484"/>
                  <a:ext cx="14477" cy="14097"/>
                </a:xfrm>
                <a:custGeom>
                  <a:avLst/>
                  <a:gdLst>
                    <a:gd name="connsiteX0" fmla="*/ 5620 w 14477"/>
                    <a:gd name="connsiteY0" fmla="*/ 8573 h 14097"/>
                    <a:gd name="connsiteX1" fmla="*/ 6953 w 14477"/>
                    <a:gd name="connsiteY1" fmla="*/ 14097 h 14097"/>
                    <a:gd name="connsiteX2" fmla="*/ 8858 w 14477"/>
                    <a:gd name="connsiteY2" fmla="*/ 8668 h 14097"/>
                    <a:gd name="connsiteX3" fmla="*/ 14478 w 14477"/>
                    <a:gd name="connsiteY3" fmla="*/ 9144 h 14097"/>
                    <a:gd name="connsiteX4" fmla="*/ 10001 w 14477"/>
                    <a:gd name="connsiteY4" fmla="*/ 5715 h 14097"/>
                    <a:gd name="connsiteX5" fmla="*/ 12097 w 14477"/>
                    <a:gd name="connsiteY5" fmla="*/ 476 h 14097"/>
                    <a:gd name="connsiteX6" fmla="*/ 7429 w 14477"/>
                    <a:gd name="connsiteY6" fmla="*/ 3619 h 14097"/>
                    <a:gd name="connsiteX7" fmla="*/ 3143 w 14477"/>
                    <a:gd name="connsiteY7" fmla="*/ 0 h 14097"/>
                    <a:gd name="connsiteX8" fmla="*/ 4763 w 14477"/>
                    <a:gd name="connsiteY8" fmla="*/ 5429 h 14097"/>
                    <a:gd name="connsiteX9" fmla="*/ 0 w 14477"/>
                    <a:gd name="connsiteY9" fmla="*/ 8477 h 14097"/>
                    <a:gd name="connsiteX10" fmla="*/ 5620 w 14477"/>
                    <a:gd name="connsiteY10" fmla="*/ 8573 h 14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4097">
                      <a:moveTo>
                        <a:pt x="5620" y="8573"/>
                      </a:moveTo>
                      <a:lnTo>
                        <a:pt x="6953" y="14097"/>
                      </a:lnTo>
                      <a:lnTo>
                        <a:pt x="8858" y="8668"/>
                      </a:lnTo>
                      <a:lnTo>
                        <a:pt x="14478" y="9144"/>
                      </a:lnTo>
                      <a:lnTo>
                        <a:pt x="10001" y="5715"/>
                      </a:lnTo>
                      <a:lnTo>
                        <a:pt x="12097" y="476"/>
                      </a:lnTo>
                      <a:lnTo>
                        <a:pt x="7429" y="3619"/>
                      </a:lnTo>
                      <a:lnTo>
                        <a:pt x="3143" y="0"/>
                      </a:lnTo>
                      <a:lnTo>
                        <a:pt x="4763" y="5429"/>
                      </a:lnTo>
                      <a:lnTo>
                        <a:pt x="0" y="8477"/>
                      </a:lnTo>
                      <a:lnTo>
                        <a:pt x="5620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6" name="Freeform: Shape 2475">
                  <a:extLst>
                    <a:ext uri="{FF2B5EF4-FFF2-40B4-BE49-F238E27FC236}">
                      <a16:creationId xmlns:a16="http://schemas.microsoft.com/office/drawing/2014/main" id="{ECECEA6B-7B2A-9EED-F7AF-33CA50EF1E49}"/>
                    </a:ext>
                  </a:extLst>
                </p:cNvPr>
                <p:cNvSpPr/>
                <p:nvPr/>
              </p:nvSpPr>
              <p:spPr>
                <a:xfrm>
                  <a:off x="11207583" y="1677311"/>
                  <a:ext cx="14192" cy="14763"/>
                </a:xfrm>
                <a:custGeom>
                  <a:avLst/>
                  <a:gdLst>
                    <a:gd name="connsiteX0" fmla="*/ 5429 w 14192"/>
                    <a:gd name="connsiteY0" fmla="*/ 9049 h 14763"/>
                    <a:gd name="connsiteX1" fmla="*/ 5048 w 14192"/>
                    <a:gd name="connsiteY1" fmla="*/ 14764 h 14763"/>
                    <a:gd name="connsiteX2" fmla="*/ 8477 w 14192"/>
                    <a:gd name="connsiteY2" fmla="*/ 10192 h 14763"/>
                    <a:gd name="connsiteX3" fmla="*/ 13811 w 14192"/>
                    <a:gd name="connsiteY3" fmla="*/ 12287 h 14763"/>
                    <a:gd name="connsiteX4" fmla="*/ 10573 w 14192"/>
                    <a:gd name="connsiteY4" fmla="*/ 7620 h 14763"/>
                    <a:gd name="connsiteX5" fmla="*/ 14192 w 14192"/>
                    <a:gd name="connsiteY5" fmla="*/ 3238 h 14763"/>
                    <a:gd name="connsiteX6" fmla="*/ 8763 w 14192"/>
                    <a:gd name="connsiteY6" fmla="*/ 4858 h 14763"/>
                    <a:gd name="connsiteX7" fmla="*/ 5715 w 14192"/>
                    <a:gd name="connsiteY7" fmla="*/ 0 h 14763"/>
                    <a:gd name="connsiteX8" fmla="*/ 5620 w 14192"/>
                    <a:gd name="connsiteY8" fmla="*/ 5810 h 14763"/>
                    <a:gd name="connsiteX9" fmla="*/ 0 w 14192"/>
                    <a:gd name="connsiteY9" fmla="*/ 7144 h 14763"/>
                    <a:gd name="connsiteX10" fmla="*/ 5429 w 14192"/>
                    <a:gd name="connsiteY10" fmla="*/ 9049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92" h="14763">
                      <a:moveTo>
                        <a:pt x="5429" y="9049"/>
                      </a:moveTo>
                      <a:lnTo>
                        <a:pt x="5048" y="14764"/>
                      </a:lnTo>
                      <a:lnTo>
                        <a:pt x="8477" y="10192"/>
                      </a:lnTo>
                      <a:lnTo>
                        <a:pt x="13811" y="12287"/>
                      </a:lnTo>
                      <a:lnTo>
                        <a:pt x="10573" y="7620"/>
                      </a:lnTo>
                      <a:lnTo>
                        <a:pt x="14192" y="3238"/>
                      </a:lnTo>
                      <a:lnTo>
                        <a:pt x="8763" y="4858"/>
                      </a:lnTo>
                      <a:lnTo>
                        <a:pt x="5715" y="0"/>
                      </a:lnTo>
                      <a:lnTo>
                        <a:pt x="5620" y="5810"/>
                      </a:lnTo>
                      <a:lnTo>
                        <a:pt x="0" y="7144"/>
                      </a:lnTo>
                      <a:lnTo>
                        <a:pt x="5429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7" name="Freeform: Shape 2476">
                  <a:extLst>
                    <a:ext uri="{FF2B5EF4-FFF2-40B4-BE49-F238E27FC236}">
                      <a16:creationId xmlns:a16="http://schemas.microsoft.com/office/drawing/2014/main" id="{9F3BD3F7-7464-613D-887C-44CC5317FE47}"/>
                    </a:ext>
                  </a:extLst>
                </p:cNvPr>
                <p:cNvSpPr/>
                <p:nvPr/>
              </p:nvSpPr>
              <p:spPr>
                <a:xfrm>
                  <a:off x="11194343" y="1770180"/>
                  <a:ext cx="14858" cy="14287"/>
                </a:xfrm>
                <a:custGeom>
                  <a:avLst/>
                  <a:gdLst>
                    <a:gd name="connsiteX0" fmla="*/ 4572 w 14858"/>
                    <a:gd name="connsiteY0" fmla="*/ 8572 h 14287"/>
                    <a:gd name="connsiteX1" fmla="*/ 2381 w 14858"/>
                    <a:gd name="connsiteY1" fmla="*/ 13906 h 14287"/>
                    <a:gd name="connsiteX2" fmla="*/ 7144 w 14858"/>
                    <a:gd name="connsiteY2" fmla="*/ 10573 h 14287"/>
                    <a:gd name="connsiteX3" fmla="*/ 11621 w 14858"/>
                    <a:gd name="connsiteY3" fmla="*/ 14288 h 14287"/>
                    <a:gd name="connsiteX4" fmla="*/ 9906 w 14858"/>
                    <a:gd name="connsiteY4" fmla="*/ 8763 h 14287"/>
                    <a:gd name="connsiteX5" fmla="*/ 14859 w 14858"/>
                    <a:gd name="connsiteY5" fmla="*/ 5715 h 14287"/>
                    <a:gd name="connsiteX6" fmla="*/ 9049 w 14858"/>
                    <a:gd name="connsiteY6" fmla="*/ 5620 h 14287"/>
                    <a:gd name="connsiteX7" fmla="*/ 7620 w 14858"/>
                    <a:gd name="connsiteY7" fmla="*/ 0 h 14287"/>
                    <a:gd name="connsiteX8" fmla="*/ 5715 w 14858"/>
                    <a:gd name="connsiteY8" fmla="*/ 5429 h 14287"/>
                    <a:gd name="connsiteX9" fmla="*/ 0 w 14858"/>
                    <a:gd name="connsiteY9" fmla="*/ 5048 h 14287"/>
                    <a:gd name="connsiteX10" fmla="*/ 4572 w 14858"/>
                    <a:gd name="connsiteY10" fmla="*/ 8572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858" h="14287">
                      <a:moveTo>
                        <a:pt x="4572" y="8572"/>
                      </a:moveTo>
                      <a:lnTo>
                        <a:pt x="2381" y="13906"/>
                      </a:lnTo>
                      <a:lnTo>
                        <a:pt x="7144" y="10573"/>
                      </a:lnTo>
                      <a:lnTo>
                        <a:pt x="11621" y="14288"/>
                      </a:lnTo>
                      <a:lnTo>
                        <a:pt x="9906" y="8763"/>
                      </a:lnTo>
                      <a:lnTo>
                        <a:pt x="14859" y="5715"/>
                      </a:lnTo>
                      <a:lnTo>
                        <a:pt x="9049" y="5620"/>
                      </a:lnTo>
                      <a:lnTo>
                        <a:pt x="7620" y="0"/>
                      </a:lnTo>
                      <a:lnTo>
                        <a:pt x="5715" y="5429"/>
                      </a:lnTo>
                      <a:lnTo>
                        <a:pt x="0" y="5048"/>
                      </a:lnTo>
                      <a:lnTo>
                        <a:pt x="4572" y="8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8" name="Freeform: Shape 2477">
                  <a:extLst>
                    <a:ext uri="{FF2B5EF4-FFF2-40B4-BE49-F238E27FC236}">
                      <a16:creationId xmlns:a16="http://schemas.microsoft.com/office/drawing/2014/main" id="{830F85D7-8973-6D63-10FF-68B7C00E0F21}"/>
                    </a:ext>
                  </a:extLst>
                </p:cNvPr>
                <p:cNvSpPr/>
                <p:nvPr/>
              </p:nvSpPr>
              <p:spPr>
                <a:xfrm>
                  <a:off x="11180437" y="1806946"/>
                  <a:ext cx="14477" cy="14954"/>
                </a:xfrm>
                <a:custGeom>
                  <a:avLst/>
                  <a:gdLst>
                    <a:gd name="connsiteX0" fmla="*/ 3715 w 14477"/>
                    <a:gd name="connsiteY0" fmla="*/ 7239 h 14954"/>
                    <a:gd name="connsiteX1" fmla="*/ 0 w 14477"/>
                    <a:gd name="connsiteY1" fmla="*/ 11716 h 14954"/>
                    <a:gd name="connsiteX2" fmla="*/ 5620 w 14477"/>
                    <a:gd name="connsiteY2" fmla="*/ 10001 h 14954"/>
                    <a:gd name="connsiteX3" fmla="*/ 8668 w 14477"/>
                    <a:gd name="connsiteY3" fmla="*/ 14954 h 14954"/>
                    <a:gd name="connsiteX4" fmla="*/ 8763 w 14477"/>
                    <a:gd name="connsiteY4" fmla="*/ 9144 h 14954"/>
                    <a:gd name="connsiteX5" fmla="*/ 14478 w 14477"/>
                    <a:gd name="connsiteY5" fmla="*/ 7715 h 14954"/>
                    <a:gd name="connsiteX6" fmla="*/ 8954 w 14477"/>
                    <a:gd name="connsiteY6" fmla="*/ 5810 h 14954"/>
                    <a:gd name="connsiteX7" fmla="*/ 9335 w 14477"/>
                    <a:gd name="connsiteY7" fmla="*/ 0 h 14954"/>
                    <a:gd name="connsiteX8" fmla="*/ 5810 w 14477"/>
                    <a:gd name="connsiteY8" fmla="*/ 4572 h 14954"/>
                    <a:gd name="connsiteX9" fmla="*/ 381 w 14477"/>
                    <a:gd name="connsiteY9" fmla="*/ 2381 h 14954"/>
                    <a:gd name="connsiteX10" fmla="*/ 3715 w 14477"/>
                    <a:gd name="connsiteY10" fmla="*/ 7239 h 1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4954">
                      <a:moveTo>
                        <a:pt x="3715" y="7239"/>
                      </a:moveTo>
                      <a:lnTo>
                        <a:pt x="0" y="11716"/>
                      </a:lnTo>
                      <a:lnTo>
                        <a:pt x="5620" y="10001"/>
                      </a:lnTo>
                      <a:lnTo>
                        <a:pt x="8668" y="14954"/>
                      </a:lnTo>
                      <a:lnTo>
                        <a:pt x="8763" y="9144"/>
                      </a:lnTo>
                      <a:lnTo>
                        <a:pt x="14478" y="7715"/>
                      </a:lnTo>
                      <a:lnTo>
                        <a:pt x="8954" y="5810"/>
                      </a:lnTo>
                      <a:lnTo>
                        <a:pt x="9335" y="0"/>
                      </a:lnTo>
                      <a:lnTo>
                        <a:pt x="5810" y="4572"/>
                      </a:lnTo>
                      <a:lnTo>
                        <a:pt x="381" y="2381"/>
                      </a:lnTo>
                      <a:lnTo>
                        <a:pt x="3715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9" name="Freeform: Shape 2478">
                  <a:extLst>
                    <a:ext uri="{FF2B5EF4-FFF2-40B4-BE49-F238E27FC236}">
                      <a16:creationId xmlns:a16="http://schemas.microsoft.com/office/drawing/2014/main" id="{021C8A3C-A7B3-49CC-12EB-D7BD7933DCF5}"/>
                    </a:ext>
                  </a:extLst>
                </p:cNvPr>
                <p:cNvSpPr/>
                <p:nvPr/>
              </p:nvSpPr>
              <p:spPr>
                <a:xfrm>
                  <a:off x="11179484" y="1965442"/>
                  <a:ext cx="15144" cy="14573"/>
                </a:xfrm>
                <a:custGeom>
                  <a:avLst/>
                  <a:gdLst>
                    <a:gd name="connsiteX0" fmla="*/ 4953 w 15144"/>
                    <a:gd name="connsiteY0" fmla="*/ 5620 h 14573"/>
                    <a:gd name="connsiteX1" fmla="*/ 0 w 15144"/>
                    <a:gd name="connsiteY1" fmla="*/ 8668 h 14573"/>
                    <a:gd name="connsiteX2" fmla="*/ 5905 w 15144"/>
                    <a:gd name="connsiteY2" fmla="*/ 8858 h 14573"/>
                    <a:gd name="connsiteX3" fmla="*/ 7239 w 15144"/>
                    <a:gd name="connsiteY3" fmla="*/ 14573 h 14573"/>
                    <a:gd name="connsiteX4" fmla="*/ 9239 w 15144"/>
                    <a:gd name="connsiteY4" fmla="*/ 8953 h 14573"/>
                    <a:gd name="connsiteX5" fmla="*/ 15145 w 15144"/>
                    <a:gd name="connsiteY5" fmla="*/ 9430 h 14573"/>
                    <a:gd name="connsiteX6" fmla="*/ 10382 w 15144"/>
                    <a:gd name="connsiteY6" fmla="*/ 5810 h 14573"/>
                    <a:gd name="connsiteX7" fmla="*/ 12668 w 15144"/>
                    <a:gd name="connsiteY7" fmla="*/ 381 h 14573"/>
                    <a:gd name="connsiteX8" fmla="*/ 7811 w 15144"/>
                    <a:gd name="connsiteY8" fmla="*/ 3715 h 14573"/>
                    <a:gd name="connsiteX9" fmla="*/ 3238 w 15144"/>
                    <a:gd name="connsiteY9" fmla="*/ 0 h 14573"/>
                    <a:gd name="connsiteX10" fmla="*/ 4953 w 15144"/>
                    <a:gd name="connsiteY10" fmla="*/ 5620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44" h="14573">
                      <a:moveTo>
                        <a:pt x="4953" y="5620"/>
                      </a:moveTo>
                      <a:lnTo>
                        <a:pt x="0" y="8668"/>
                      </a:lnTo>
                      <a:lnTo>
                        <a:pt x="5905" y="8858"/>
                      </a:lnTo>
                      <a:lnTo>
                        <a:pt x="7239" y="14573"/>
                      </a:lnTo>
                      <a:lnTo>
                        <a:pt x="9239" y="8953"/>
                      </a:lnTo>
                      <a:lnTo>
                        <a:pt x="15145" y="9430"/>
                      </a:lnTo>
                      <a:lnTo>
                        <a:pt x="10382" y="5810"/>
                      </a:lnTo>
                      <a:lnTo>
                        <a:pt x="12668" y="381"/>
                      </a:lnTo>
                      <a:lnTo>
                        <a:pt x="7811" y="3715"/>
                      </a:lnTo>
                      <a:lnTo>
                        <a:pt x="3238" y="0"/>
                      </a:lnTo>
                      <a:lnTo>
                        <a:pt x="4953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0" name="Freeform: Shape 2479">
                  <a:extLst>
                    <a:ext uri="{FF2B5EF4-FFF2-40B4-BE49-F238E27FC236}">
                      <a16:creationId xmlns:a16="http://schemas.microsoft.com/office/drawing/2014/main" id="{190B949D-27E6-559B-01A6-9DF263DC430F}"/>
                    </a:ext>
                  </a:extLst>
                </p:cNvPr>
                <p:cNvSpPr/>
                <p:nvPr/>
              </p:nvSpPr>
              <p:spPr>
                <a:xfrm>
                  <a:off x="11122620" y="1786658"/>
                  <a:ext cx="14763" cy="15335"/>
                </a:xfrm>
                <a:custGeom>
                  <a:avLst/>
                  <a:gdLst>
                    <a:gd name="connsiteX0" fmla="*/ 5715 w 14763"/>
                    <a:gd name="connsiteY0" fmla="*/ 6001 h 15335"/>
                    <a:gd name="connsiteX1" fmla="*/ 0 w 14763"/>
                    <a:gd name="connsiteY1" fmla="*/ 7429 h 15335"/>
                    <a:gd name="connsiteX2" fmla="*/ 5620 w 14763"/>
                    <a:gd name="connsiteY2" fmla="*/ 9334 h 15335"/>
                    <a:gd name="connsiteX3" fmla="*/ 5144 w 14763"/>
                    <a:gd name="connsiteY3" fmla="*/ 15335 h 15335"/>
                    <a:gd name="connsiteX4" fmla="*/ 8763 w 14763"/>
                    <a:gd name="connsiteY4" fmla="*/ 10573 h 15335"/>
                    <a:gd name="connsiteX5" fmla="*/ 14288 w 14763"/>
                    <a:gd name="connsiteY5" fmla="*/ 12764 h 15335"/>
                    <a:gd name="connsiteX6" fmla="*/ 10859 w 14763"/>
                    <a:gd name="connsiteY6" fmla="*/ 7906 h 15335"/>
                    <a:gd name="connsiteX7" fmla="*/ 14764 w 14763"/>
                    <a:gd name="connsiteY7" fmla="*/ 3334 h 15335"/>
                    <a:gd name="connsiteX8" fmla="*/ 9049 w 14763"/>
                    <a:gd name="connsiteY8" fmla="*/ 5048 h 15335"/>
                    <a:gd name="connsiteX9" fmla="*/ 5905 w 14763"/>
                    <a:gd name="connsiteY9" fmla="*/ 0 h 15335"/>
                    <a:gd name="connsiteX10" fmla="*/ 5715 w 14763"/>
                    <a:gd name="connsiteY10" fmla="*/ 6001 h 15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63" h="15335">
                      <a:moveTo>
                        <a:pt x="5715" y="6001"/>
                      </a:moveTo>
                      <a:lnTo>
                        <a:pt x="0" y="7429"/>
                      </a:lnTo>
                      <a:lnTo>
                        <a:pt x="5620" y="9334"/>
                      </a:lnTo>
                      <a:lnTo>
                        <a:pt x="5144" y="15335"/>
                      </a:lnTo>
                      <a:lnTo>
                        <a:pt x="8763" y="10573"/>
                      </a:lnTo>
                      <a:lnTo>
                        <a:pt x="14288" y="12764"/>
                      </a:lnTo>
                      <a:lnTo>
                        <a:pt x="10859" y="7906"/>
                      </a:lnTo>
                      <a:lnTo>
                        <a:pt x="14764" y="3334"/>
                      </a:lnTo>
                      <a:lnTo>
                        <a:pt x="9049" y="5048"/>
                      </a:lnTo>
                      <a:lnTo>
                        <a:pt x="5905" y="0"/>
                      </a:lnTo>
                      <a:lnTo>
                        <a:pt x="5715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1" name="Freeform: Shape 2480">
                  <a:extLst>
                    <a:ext uri="{FF2B5EF4-FFF2-40B4-BE49-F238E27FC236}">
                      <a16:creationId xmlns:a16="http://schemas.microsoft.com/office/drawing/2014/main" id="{03B438EC-10C0-8BB7-DEA2-F5E7A71BFC89}"/>
                    </a:ext>
                  </a:extLst>
                </p:cNvPr>
                <p:cNvSpPr/>
                <p:nvPr/>
              </p:nvSpPr>
              <p:spPr>
                <a:xfrm>
                  <a:off x="11185104" y="2254049"/>
                  <a:ext cx="15430" cy="14859"/>
                </a:xfrm>
                <a:custGeom>
                  <a:avLst/>
                  <a:gdLst>
                    <a:gd name="connsiteX0" fmla="*/ 6001 w 15430"/>
                    <a:gd name="connsiteY0" fmla="*/ 5620 h 14859"/>
                    <a:gd name="connsiteX1" fmla="*/ 0 w 15430"/>
                    <a:gd name="connsiteY1" fmla="*/ 5239 h 14859"/>
                    <a:gd name="connsiteX2" fmla="*/ 4763 w 15430"/>
                    <a:gd name="connsiteY2" fmla="*/ 8858 h 14859"/>
                    <a:gd name="connsiteX3" fmla="*/ 2572 w 15430"/>
                    <a:gd name="connsiteY3" fmla="*/ 14478 h 14859"/>
                    <a:gd name="connsiteX4" fmla="*/ 7429 w 15430"/>
                    <a:gd name="connsiteY4" fmla="*/ 11049 h 14859"/>
                    <a:gd name="connsiteX5" fmla="*/ 12097 w 15430"/>
                    <a:gd name="connsiteY5" fmla="*/ 14859 h 14859"/>
                    <a:gd name="connsiteX6" fmla="*/ 10287 w 15430"/>
                    <a:gd name="connsiteY6" fmla="*/ 9144 h 14859"/>
                    <a:gd name="connsiteX7" fmla="*/ 15430 w 15430"/>
                    <a:gd name="connsiteY7" fmla="*/ 5906 h 14859"/>
                    <a:gd name="connsiteX8" fmla="*/ 9430 w 15430"/>
                    <a:gd name="connsiteY8" fmla="*/ 5810 h 14859"/>
                    <a:gd name="connsiteX9" fmla="*/ 8001 w 15430"/>
                    <a:gd name="connsiteY9" fmla="*/ 0 h 14859"/>
                    <a:gd name="connsiteX10" fmla="*/ 6001 w 15430"/>
                    <a:gd name="connsiteY10" fmla="*/ 5620 h 1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430" h="14859">
                      <a:moveTo>
                        <a:pt x="6001" y="5620"/>
                      </a:moveTo>
                      <a:lnTo>
                        <a:pt x="0" y="5239"/>
                      </a:lnTo>
                      <a:lnTo>
                        <a:pt x="4763" y="8858"/>
                      </a:lnTo>
                      <a:lnTo>
                        <a:pt x="2572" y="14478"/>
                      </a:lnTo>
                      <a:lnTo>
                        <a:pt x="7429" y="11049"/>
                      </a:lnTo>
                      <a:lnTo>
                        <a:pt x="12097" y="14859"/>
                      </a:lnTo>
                      <a:lnTo>
                        <a:pt x="10287" y="9144"/>
                      </a:lnTo>
                      <a:lnTo>
                        <a:pt x="15430" y="5906"/>
                      </a:lnTo>
                      <a:lnTo>
                        <a:pt x="9430" y="5810"/>
                      </a:lnTo>
                      <a:lnTo>
                        <a:pt x="8001" y="0"/>
                      </a:lnTo>
                      <a:lnTo>
                        <a:pt x="6001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2" name="Freeform: Shape 2481">
                  <a:extLst>
                    <a:ext uri="{FF2B5EF4-FFF2-40B4-BE49-F238E27FC236}">
                      <a16:creationId xmlns:a16="http://schemas.microsoft.com/office/drawing/2014/main" id="{421876CA-E7DA-0E45-AD38-413E9A110893}"/>
                    </a:ext>
                  </a:extLst>
                </p:cNvPr>
                <p:cNvSpPr/>
                <p:nvPr/>
              </p:nvSpPr>
              <p:spPr>
                <a:xfrm>
                  <a:off x="11132430" y="1983159"/>
                  <a:ext cx="15049" cy="15620"/>
                </a:xfrm>
                <a:custGeom>
                  <a:avLst/>
                  <a:gdLst>
                    <a:gd name="connsiteX0" fmla="*/ 6096 w 15049"/>
                    <a:gd name="connsiteY0" fmla="*/ 4858 h 15620"/>
                    <a:gd name="connsiteX1" fmla="*/ 476 w 15049"/>
                    <a:gd name="connsiteY1" fmla="*/ 2572 h 15620"/>
                    <a:gd name="connsiteX2" fmla="*/ 3905 w 15049"/>
                    <a:gd name="connsiteY2" fmla="*/ 7525 h 15620"/>
                    <a:gd name="connsiteX3" fmla="*/ 0 w 15049"/>
                    <a:gd name="connsiteY3" fmla="*/ 12192 h 15620"/>
                    <a:gd name="connsiteX4" fmla="*/ 5810 w 15049"/>
                    <a:gd name="connsiteY4" fmla="*/ 10477 h 15620"/>
                    <a:gd name="connsiteX5" fmla="*/ 9049 w 15049"/>
                    <a:gd name="connsiteY5" fmla="*/ 15621 h 15620"/>
                    <a:gd name="connsiteX6" fmla="*/ 9239 w 15049"/>
                    <a:gd name="connsiteY6" fmla="*/ 9525 h 15620"/>
                    <a:gd name="connsiteX7" fmla="*/ 15050 w 15049"/>
                    <a:gd name="connsiteY7" fmla="*/ 8096 h 15620"/>
                    <a:gd name="connsiteX8" fmla="*/ 9335 w 15049"/>
                    <a:gd name="connsiteY8" fmla="*/ 6096 h 15620"/>
                    <a:gd name="connsiteX9" fmla="*/ 9811 w 15049"/>
                    <a:gd name="connsiteY9" fmla="*/ 0 h 15620"/>
                    <a:gd name="connsiteX10" fmla="*/ 6096 w 15049"/>
                    <a:gd name="connsiteY10" fmla="*/ 4858 h 15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5620">
                      <a:moveTo>
                        <a:pt x="6096" y="4858"/>
                      </a:moveTo>
                      <a:lnTo>
                        <a:pt x="476" y="2572"/>
                      </a:lnTo>
                      <a:lnTo>
                        <a:pt x="3905" y="7525"/>
                      </a:lnTo>
                      <a:lnTo>
                        <a:pt x="0" y="12192"/>
                      </a:lnTo>
                      <a:lnTo>
                        <a:pt x="5810" y="10477"/>
                      </a:lnTo>
                      <a:lnTo>
                        <a:pt x="9049" y="15621"/>
                      </a:lnTo>
                      <a:lnTo>
                        <a:pt x="9239" y="9525"/>
                      </a:lnTo>
                      <a:lnTo>
                        <a:pt x="15050" y="8096"/>
                      </a:lnTo>
                      <a:lnTo>
                        <a:pt x="9335" y="6096"/>
                      </a:lnTo>
                      <a:lnTo>
                        <a:pt x="9811" y="0"/>
                      </a:lnTo>
                      <a:lnTo>
                        <a:pt x="6096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3" name="Freeform: Shape 2482">
                  <a:extLst>
                    <a:ext uri="{FF2B5EF4-FFF2-40B4-BE49-F238E27FC236}">
                      <a16:creationId xmlns:a16="http://schemas.microsoft.com/office/drawing/2014/main" id="{ED6968D2-1D60-E66A-BEC8-275B3469A84F}"/>
                    </a:ext>
                  </a:extLst>
                </p:cNvPr>
                <p:cNvSpPr/>
                <p:nvPr/>
              </p:nvSpPr>
              <p:spPr>
                <a:xfrm>
                  <a:off x="11000700" y="1821329"/>
                  <a:ext cx="15716" cy="15240"/>
                </a:xfrm>
                <a:custGeom>
                  <a:avLst/>
                  <a:gdLst>
                    <a:gd name="connsiteX0" fmla="*/ 8096 w 15716"/>
                    <a:gd name="connsiteY0" fmla="*/ 4001 h 15240"/>
                    <a:gd name="connsiteX1" fmla="*/ 3429 w 15716"/>
                    <a:gd name="connsiteY1" fmla="*/ 0 h 15240"/>
                    <a:gd name="connsiteX2" fmla="*/ 5239 w 15716"/>
                    <a:gd name="connsiteY2" fmla="*/ 5906 h 15240"/>
                    <a:gd name="connsiteX3" fmla="*/ 0 w 15716"/>
                    <a:gd name="connsiteY3" fmla="*/ 9144 h 15240"/>
                    <a:gd name="connsiteX4" fmla="*/ 6191 w 15716"/>
                    <a:gd name="connsiteY4" fmla="*/ 9239 h 15240"/>
                    <a:gd name="connsiteX5" fmla="*/ 7620 w 15716"/>
                    <a:gd name="connsiteY5" fmla="*/ 15240 h 15240"/>
                    <a:gd name="connsiteX6" fmla="*/ 9620 w 15716"/>
                    <a:gd name="connsiteY6" fmla="*/ 9430 h 15240"/>
                    <a:gd name="connsiteX7" fmla="*/ 15716 w 15716"/>
                    <a:gd name="connsiteY7" fmla="*/ 9906 h 15240"/>
                    <a:gd name="connsiteX8" fmla="*/ 10858 w 15716"/>
                    <a:gd name="connsiteY8" fmla="*/ 6191 h 15240"/>
                    <a:gd name="connsiteX9" fmla="*/ 13145 w 15716"/>
                    <a:gd name="connsiteY9" fmla="*/ 476 h 15240"/>
                    <a:gd name="connsiteX10" fmla="*/ 8096 w 15716"/>
                    <a:gd name="connsiteY10" fmla="*/ 4001 h 1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16" h="15240">
                      <a:moveTo>
                        <a:pt x="8096" y="4001"/>
                      </a:moveTo>
                      <a:lnTo>
                        <a:pt x="3429" y="0"/>
                      </a:lnTo>
                      <a:lnTo>
                        <a:pt x="5239" y="5906"/>
                      </a:lnTo>
                      <a:lnTo>
                        <a:pt x="0" y="9144"/>
                      </a:lnTo>
                      <a:lnTo>
                        <a:pt x="6191" y="9239"/>
                      </a:lnTo>
                      <a:lnTo>
                        <a:pt x="7620" y="15240"/>
                      </a:lnTo>
                      <a:lnTo>
                        <a:pt x="9620" y="9430"/>
                      </a:lnTo>
                      <a:lnTo>
                        <a:pt x="15716" y="9906"/>
                      </a:lnTo>
                      <a:lnTo>
                        <a:pt x="10858" y="6191"/>
                      </a:lnTo>
                      <a:lnTo>
                        <a:pt x="13145" y="476"/>
                      </a:lnTo>
                      <a:lnTo>
                        <a:pt x="8096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4" name="Freeform: Shape 2483">
                  <a:extLst>
                    <a:ext uri="{FF2B5EF4-FFF2-40B4-BE49-F238E27FC236}">
                      <a16:creationId xmlns:a16="http://schemas.microsoft.com/office/drawing/2014/main" id="{F4554BD8-7B6F-A575-55A8-70332DBE6A98}"/>
                    </a:ext>
                  </a:extLst>
                </p:cNvPr>
                <p:cNvSpPr/>
                <p:nvPr/>
              </p:nvSpPr>
              <p:spPr>
                <a:xfrm>
                  <a:off x="10972506" y="1529197"/>
                  <a:ext cx="15335" cy="15906"/>
                </a:xfrm>
                <a:custGeom>
                  <a:avLst/>
                  <a:gdLst>
                    <a:gd name="connsiteX0" fmla="*/ 9430 w 15335"/>
                    <a:gd name="connsiteY0" fmla="*/ 5239 h 15906"/>
                    <a:gd name="connsiteX1" fmla="*/ 6096 w 15335"/>
                    <a:gd name="connsiteY1" fmla="*/ 0 h 15906"/>
                    <a:gd name="connsiteX2" fmla="*/ 6001 w 15335"/>
                    <a:gd name="connsiteY2" fmla="*/ 6191 h 15906"/>
                    <a:gd name="connsiteX3" fmla="*/ 0 w 15335"/>
                    <a:gd name="connsiteY3" fmla="*/ 7620 h 15906"/>
                    <a:gd name="connsiteX4" fmla="*/ 5810 w 15335"/>
                    <a:gd name="connsiteY4" fmla="*/ 9716 h 15906"/>
                    <a:gd name="connsiteX5" fmla="*/ 5429 w 15335"/>
                    <a:gd name="connsiteY5" fmla="*/ 15907 h 15906"/>
                    <a:gd name="connsiteX6" fmla="*/ 9144 w 15335"/>
                    <a:gd name="connsiteY6" fmla="*/ 10954 h 15906"/>
                    <a:gd name="connsiteX7" fmla="*/ 14859 w 15335"/>
                    <a:gd name="connsiteY7" fmla="*/ 13240 h 15906"/>
                    <a:gd name="connsiteX8" fmla="*/ 11334 w 15335"/>
                    <a:gd name="connsiteY8" fmla="*/ 8192 h 15906"/>
                    <a:gd name="connsiteX9" fmla="*/ 15335 w 15335"/>
                    <a:gd name="connsiteY9" fmla="*/ 3429 h 15906"/>
                    <a:gd name="connsiteX10" fmla="*/ 9430 w 15335"/>
                    <a:gd name="connsiteY10" fmla="*/ 5239 h 15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5906">
                      <a:moveTo>
                        <a:pt x="9430" y="5239"/>
                      </a:moveTo>
                      <a:lnTo>
                        <a:pt x="6096" y="0"/>
                      </a:lnTo>
                      <a:lnTo>
                        <a:pt x="6001" y="6191"/>
                      </a:lnTo>
                      <a:lnTo>
                        <a:pt x="0" y="7620"/>
                      </a:lnTo>
                      <a:lnTo>
                        <a:pt x="5810" y="9716"/>
                      </a:lnTo>
                      <a:lnTo>
                        <a:pt x="5429" y="15907"/>
                      </a:lnTo>
                      <a:lnTo>
                        <a:pt x="9144" y="10954"/>
                      </a:lnTo>
                      <a:lnTo>
                        <a:pt x="14859" y="13240"/>
                      </a:lnTo>
                      <a:lnTo>
                        <a:pt x="11334" y="8192"/>
                      </a:lnTo>
                      <a:lnTo>
                        <a:pt x="15335" y="3429"/>
                      </a:lnTo>
                      <a:lnTo>
                        <a:pt x="9430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5" name="Freeform: Shape 2484">
                  <a:extLst>
                    <a:ext uri="{FF2B5EF4-FFF2-40B4-BE49-F238E27FC236}">
                      <a16:creationId xmlns:a16="http://schemas.microsoft.com/office/drawing/2014/main" id="{FDC0AAD3-BF76-F548-DF77-3C83A2CC1C27}"/>
                    </a:ext>
                  </a:extLst>
                </p:cNvPr>
                <p:cNvSpPr/>
                <p:nvPr/>
              </p:nvSpPr>
              <p:spPr>
                <a:xfrm>
                  <a:off x="10925738" y="1552629"/>
                  <a:ext cx="15620" cy="16192"/>
                </a:xfrm>
                <a:custGeom>
                  <a:avLst/>
                  <a:gdLst>
                    <a:gd name="connsiteX0" fmla="*/ 9715 w 15620"/>
                    <a:gd name="connsiteY0" fmla="*/ 6286 h 16192"/>
                    <a:gd name="connsiteX1" fmla="*/ 10192 w 15620"/>
                    <a:gd name="connsiteY1" fmla="*/ 0 h 16192"/>
                    <a:gd name="connsiteX2" fmla="*/ 6287 w 15620"/>
                    <a:gd name="connsiteY2" fmla="*/ 5048 h 16192"/>
                    <a:gd name="connsiteX3" fmla="*/ 476 w 15620"/>
                    <a:gd name="connsiteY3" fmla="*/ 2667 h 16192"/>
                    <a:gd name="connsiteX4" fmla="*/ 4096 w 15620"/>
                    <a:gd name="connsiteY4" fmla="*/ 7810 h 16192"/>
                    <a:gd name="connsiteX5" fmla="*/ 0 w 15620"/>
                    <a:gd name="connsiteY5" fmla="*/ 12668 h 16192"/>
                    <a:gd name="connsiteX6" fmla="*/ 6096 w 15620"/>
                    <a:gd name="connsiteY6" fmla="*/ 10858 h 16192"/>
                    <a:gd name="connsiteX7" fmla="*/ 9430 w 15620"/>
                    <a:gd name="connsiteY7" fmla="*/ 16192 h 16192"/>
                    <a:gd name="connsiteX8" fmla="*/ 9525 w 15620"/>
                    <a:gd name="connsiteY8" fmla="*/ 9906 h 16192"/>
                    <a:gd name="connsiteX9" fmla="*/ 15621 w 15620"/>
                    <a:gd name="connsiteY9" fmla="*/ 8382 h 16192"/>
                    <a:gd name="connsiteX10" fmla="*/ 9715 w 15620"/>
                    <a:gd name="connsiteY10" fmla="*/ 6286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0" h="16192">
                      <a:moveTo>
                        <a:pt x="9715" y="6286"/>
                      </a:moveTo>
                      <a:lnTo>
                        <a:pt x="10192" y="0"/>
                      </a:lnTo>
                      <a:lnTo>
                        <a:pt x="6287" y="5048"/>
                      </a:lnTo>
                      <a:lnTo>
                        <a:pt x="476" y="2667"/>
                      </a:lnTo>
                      <a:lnTo>
                        <a:pt x="4096" y="7810"/>
                      </a:lnTo>
                      <a:lnTo>
                        <a:pt x="0" y="12668"/>
                      </a:lnTo>
                      <a:lnTo>
                        <a:pt x="6096" y="10858"/>
                      </a:lnTo>
                      <a:lnTo>
                        <a:pt x="9430" y="16192"/>
                      </a:lnTo>
                      <a:lnTo>
                        <a:pt x="9525" y="9906"/>
                      </a:lnTo>
                      <a:lnTo>
                        <a:pt x="15621" y="8382"/>
                      </a:lnTo>
                      <a:lnTo>
                        <a:pt x="9715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6" name="Freeform: Shape 2485">
                  <a:extLst>
                    <a:ext uri="{FF2B5EF4-FFF2-40B4-BE49-F238E27FC236}">
                      <a16:creationId xmlns:a16="http://schemas.microsoft.com/office/drawing/2014/main" id="{57C293D6-BDD9-A430-356A-09F81BE276D3}"/>
                    </a:ext>
                  </a:extLst>
                </p:cNvPr>
                <p:cNvSpPr/>
                <p:nvPr/>
              </p:nvSpPr>
              <p:spPr>
                <a:xfrm>
                  <a:off x="10973363" y="1926009"/>
                  <a:ext cx="16383" cy="15811"/>
                </a:xfrm>
                <a:custGeom>
                  <a:avLst/>
                  <a:gdLst>
                    <a:gd name="connsiteX0" fmla="*/ 11335 w 16383"/>
                    <a:gd name="connsiteY0" fmla="*/ 6382 h 15811"/>
                    <a:gd name="connsiteX1" fmla="*/ 13716 w 16383"/>
                    <a:gd name="connsiteY1" fmla="*/ 476 h 15811"/>
                    <a:gd name="connsiteX2" fmla="*/ 8477 w 16383"/>
                    <a:gd name="connsiteY2" fmla="*/ 4096 h 15811"/>
                    <a:gd name="connsiteX3" fmla="*/ 3620 w 16383"/>
                    <a:gd name="connsiteY3" fmla="*/ 0 h 15811"/>
                    <a:gd name="connsiteX4" fmla="*/ 5429 w 16383"/>
                    <a:gd name="connsiteY4" fmla="*/ 6096 h 15811"/>
                    <a:gd name="connsiteX5" fmla="*/ 0 w 16383"/>
                    <a:gd name="connsiteY5" fmla="*/ 9525 h 15811"/>
                    <a:gd name="connsiteX6" fmla="*/ 6382 w 16383"/>
                    <a:gd name="connsiteY6" fmla="*/ 9620 h 15811"/>
                    <a:gd name="connsiteX7" fmla="*/ 7906 w 16383"/>
                    <a:gd name="connsiteY7" fmla="*/ 15811 h 15811"/>
                    <a:gd name="connsiteX8" fmla="*/ 10001 w 16383"/>
                    <a:gd name="connsiteY8" fmla="*/ 9811 h 15811"/>
                    <a:gd name="connsiteX9" fmla="*/ 16383 w 16383"/>
                    <a:gd name="connsiteY9" fmla="*/ 10287 h 15811"/>
                    <a:gd name="connsiteX10" fmla="*/ 11335 w 16383"/>
                    <a:gd name="connsiteY10" fmla="*/ 6382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383" h="15811">
                      <a:moveTo>
                        <a:pt x="11335" y="6382"/>
                      </a:moveTo>
                      <a:lnTo>
                        <a:pt x="13716" y="476"/>
                      </a:lnTo>
                      <a:lnTo>
                        <a:pt x="8477" y="4096"/>
                      </a:lnTo>
                      <a:lnTo>
                        <a:pt x="3620" y="0"/>
                      </a:lnTo>
                      <a:lnTo>
                        <a:pt x="5429" y="6096"/>
                      </a:lnTo>
                      <a:lnTo>
                        <a:pt x="0" y="9525"/>
                      </a:lnTo>
                      <a:lnTo>
                        <a:pt x="6382" y="9620"/>
                      </a:lnTo>
                      <a:lnTo>
                        <a:pt x="7906" y="15811"/>
                      </a:lnTo>
                      <a:lnTo>
                        <a:pt x="10001" y="9811"/>
                      </a:lnTo>
                      <a:lnTo>
                        <a:pt x="16383" y="10287"/>
                      </a:lnTo>
                      <a:lnTo>
                        <a:pt x="11335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7" name="Freeform: Shape 2486">
                  <a:extLst>
                    <a:ext uri="{FF2B5EF4-FFF2-40B4-BE49-F238E27FC236}">
                      <a16:creationId xmlns:a16="http://schemas.microsoft.com/office/drawing/2014/main" id="{5D1AE9B2-A520-B9A7-C78A-F3995C1C7C17}"/>
                    </a:ext>
                  </a:extLst>
                </p:cNvPr>
                <p:cNvSpPr/>
                <p:nvPr/>
              </p:nvSpPr>
              <p:spPr>
                <a:xfrm>
                  <a:off x="10931929" y="1759226"/>
                  <a:ext cx="15906" cy="16573"/>
                </a:xfrm>
                <a:custGeom>
                  <a:avLst/>
                  <a:gdLst>
                    <a:gd name="connsiteX0" fmla="*/ 11811 w 15906"/>
                    <a:gd name="connsiteY0" fmla="*/ 8573 h 16573"/>
                    <a:gd name="connsiteX1" fmla="*/ 15907 w 15906"/>
                    <a:gd name="connsiteY1" fmla="*/ 3620 h 16573"/>
                    <a:gd name="connsiteX2" fmla="*/ 9811 w 15906"/>
                    <a:gd name="connsiteY2" fmla="*/ 5524 h 16573"/>
                    <a:gd name="connsiteX3" fmla="*/ 6382 w 15906"/>
                    <a:gd name="connsiteY3" fmla="*/ 0 h 16573"/>
                    <a:gd name="connsiteX4" fmla="*/ 6191 w 15906"/>
                    <a:gd name="connsiteY4" fmla="*/ 6477 h 16573"/>
                    <a:gd name="connsiteX5" fmla="*/ 0 w 15906"/>
                    <a:gd name="connsiteY5" fmla="*/ 8001 h 16573"/>
                    <a:gd name="connsiteX6" fmla="*/ 6001 w 15906"/>
                    <a:gd name="connsiteY6" fmla="*/ 10192 h 16573"/>
                    <a:gd name="connsiteX7" fmla="*/ 5620 w 15906"/>
                    <a:gd name="connsiteY7" fmla="*/ 16573 h 16573"/>
                    <a:gd name="connsiteX8" fmla="*/ 9525 w 15906"/>
                    <a:gd name="connsiteY8" fmla="*/ 11430 h 16573"/>
                    <a:gd name="connsiteX9" fmla="*/ 15430 w 15906"/>
                    <a:gd name="connsiteY9" fmla="*/ 13906 h 16573"/>
                    <a:gd name="connsiteX10" fmla="*/ 11811 w 15906"/>
                    <a:gd name="connsiteY10" fmla="*/ 8573 h 16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6573">
                      <a:moveTo>
                        <a:pt x="11811" y="8573"/>
                      </a:moveTo>
                      <a:lnTo>
                        <a:pt x="15907" y="3620"/>
                      </a:lnTo>
                      <a:lnTo>
                        <a:pt x="9811" y="5524"/>
                      </a:lnTo>
                      <a:lnTo>
                        <a:pt x="6382" y="0"/>
                      </a:lnTo>
                      <a:lnTo>
                        <a:pt x="6191" y="6477"/>
                      </a:lnTo>
                      <a:lnTo>
                        <a:pt x="0" y="8001"/>
                      </a:lnTo>
                      <a:lnTo>
                        <a:pt x="6001" y="10192"/>
                      </a:lnTo>
                      <a:lnTo>
                        <a:pt x="5620" y="16573"/>
                      </a:lnTo>
                      <a:lnTo>
                        <a:pt x="9525" y="11430"/>
                      </a:lnTo>
                      <a:lnTo>
                        <a:pt x="15430" y="13906"/>
                      </a:lnTo>
                      <a:lnTo>
                        <a:pt x="11811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8" name="Freeform: Shape 2487">
                  <a:extLst>
                    <a:ext uri="{FF2B5EF4-FFF2-40B4-BE49-F238E27FC236}">
                      <a16:creationId xmlns:a16="http://schemas.microsoft.com/office/drawing/2014/main" id="{8860BD87-8EE7-D4AA-2924-11F163F3C557}"/>
                    </a:ext>
                  </a:extLst>
                </p:cNvPr>
                <p:cNvSpPr/>
                <p:nvPr/>
              </p:nvSpPr>
              <p:spPr>
                <a:xfrm>
                  <a:off x="10993365" y="2247287"/>
                  <a:ext cx="16764" cy="16192"/>
                </a:xfrm>
                <a:custGeom>
                  <a:avLst/>
                  <a:gdLst>
                    <a:gd name="connsiteX0" fmla="*/ 11144 w 16764"/>
                    <a:gd name="connsiteY0" fmla="*/ 9906 h 16192"/>
                    <a:gd name="connsiteX1" fmla="*/ 16764 w 16764"/>
                    <a:gd name="connsiteY1" fmla="*/ 6477 h 16192"/>
                    <a:gd name="connsiteX2" fmla="*/ 10192 w 16764"/>
                    <a:gd name="connsiteY2" fmla="*/ 6382 h 16192"/>
                    <a:gd name="connsiteX3" fmla="*/ 8668 w 16764"/>
                    <a:gd name="connsiteY3" fmla="*/ 0 h 16192"/>
                    <a:gd name="connsiteX4" fmla="*/ 6477 w 16764"/>
                    <a:gd name="connsiteY4" fmla="*/ 6191 h 16192"/>
                    <a:gd name="connsiteX5" fmla="*/ 0 w 16764"/>
                    <a:gd name="connsiteY5" fmla="*/ 5715 h 16192"/>
                    <a:gd name="connsiteX6" fmla="*/ 5144 w 16764"/>
                    <a:gd name="connsiteY6" fmla="*/ 9620 h 16192"/>
                    <a:gd name="connsiteX7" fmla="*/ 2762 w 16764"/>
                    <a:gd name="connsiteY7" fmla="*/ 15716 h 16192"/>
                    <a:gd name="connsiteX8" fmla="*/ 8096 w 16764"/>
                    <a:gd name="connsiteY8" fmla="*/ 12002 h 16192"/>
                    <a:gd name="connsiteX9" fmla="*/ 13049 w 16764"/>
                    <a:gd name="connsiteY9" fmla="*/ 16193 h 16192"/>
                    <a:gd name="connsiteX10" fmla="*/ 11144 w 16764"/>
                    <a:gd name="connsiteY10" fmla="*/ 9906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764" h="16192">
                      <a:moveTo>
                        <a:pt x="11144" y="9906"/>
                      </a:moveTo>
                      <a:lnTo>
                        <a:pt x="16764" y="6477"/>
                      </a:lnTo>
                      <a:lnTo>
                        <a:pt x="10192" y="6382"/>
                      </a:lnTo>
                      <a:lnTo>
                        <a:pt x="8668" y="0"/>
                      </a:lnTo>
                      <a:lnTo>
                        <a:pt x="6477" y="6191"/>
                      </a:lnTo>
                      <a:lnTo>
                        <a:pt x="0" y="5715"/>
                      </a:lnTo>
                      <a:lnTo>
                        <a:pt x="5144" y="9620"/>
                      </a:lnTo>
                      <a:lnTo>
                        <a:pt x="2762" y="15716"/>
                      </a:lnTo>
                      <a:lnTo>
                        <a:pt x="8096" y="12002"/>
                      </a:lnTo>
                      <a:lnTo>
                        <a:pt x="13049" y="16193"/>
                      </a:lnTo>
                      <a:lnTo>
                        <a:pt x="11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9" name="Freeform: Shape 2488">
                  <a:extLst>
                    <a:ext uri="{FF2B5EF4-FFF2-40B4-BE49-F238E27FC236}">
                      <a16:creationId xmlns:a16="http://schemas.microsoft.com/office/drawing/2014/main" id="{A3123D07-D60F-7926-02C9-5CEC6BD1AA22}"/>
                    </a:ext>
                  </a:extLst>
                </p:cNvPr>
                <p:cNvSpPr/>
                <p:nvPr/>
              </p:nvSpPr>
              <p:spPr>
                <a:xfrm>
                  <a:off x="10887828" y="1888861"/>
                  <a:ext cx="16287" cy="16859"/>
                </a:xfrm>
                <a:custGeom>
                  <a:avLst/>
                  <a:gdLst>
                    <a:gd name="connsiteX0" fmla="*/ 9906 w 16287"/>
                    <a:gd name="connsiteY0" fmla="*/ 10287 h 16859"/>
                    <a:gd name="connsiteX1" fmla="*/ 16288 w 16287"/>
                    <a:gd name="connsiteY1" fmla="*/ 8763 h 16859"/>
                    <a:gd name="connsiteX2" fmla="*/ 10096 w 16287"/>
                    <a:gd name="connsiteY2" fmla="*/ 6572 h 16859"/>
                    <a:gd name="connsiteX3" fmla="*/ 10573 w 16287"/>
                    <a:gd name="connsiteY3" fmla="*/ 0 h 16859"/>
                    <a:gd name="connsiteX4" fmla="*/ 6572 w 16287"/>
                    <a:gd name="connsiteY4" fmla="*/ 5239 h 16859"/>
                    <a:gd name="connsiteX5" fmla="*/ 476 w 16287"/>
                    <a:gd name="connsiteY5" fmla="*/ 2762 h 16859"/>
                    <a:gd name="connsiteX6" fmla="*/ 4286 w 16287"/>
                    <a:gd name="connsiteY6" fmla="*/ 8192 h 16859"/>
                    <a:gd name="connsiteX7" fmla="*/ 0 w 16287"/>
                    <a:gd name="connsiteY7" fmla="*/ 13240 h 16859"/>
                    <a:gd name="connsiteX8" fmla="*/ 6287 w 16287"/>
                    <a:gd name="connsiteY8" fmla="*/ 11335 h 16859"/>
                    <a:gd name="connsiteX9" fmla="*/ 9811 w 16287"/>
                    <a:gd name="connsiteY9" fmla="*/ 16859 h 16859"/>
                    <a:gd name="connsiteX10" fmla="*/ 9906 w 16287"/>
                    <a:gd name="connsiteY10" fmla="*/ 10287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6859">
                      <a:moveTo>
                        <a:pt x="9906" y="10287"/>
                      </a:moveTo>
                      <a:lnTo>
                        <a:pt x="16288" y="8763"/>
                      </a:lnTo>
                      <a:lnTo>
                        <a:pt x="10096" y="6572"/>
                      </a:lnTo>
                      <a:lnTo>
                        <a:pt x="10573" y="0"/>
                      </a:lnTo>
                      <a:lnTo>
                        <a:pt x="6572" y="5239"/>
                      </a:lnTo>
                      <a:lnTo>
                        <a:pt x="476" y="2762"/>
                      </a:lnTo>
                      <a:lnTo>
                        <a:pt x="4286" y="8192"/>
                      </a:lnTo>
                      <a:lnTo>
                        <a:pt x="0" y="13240"/>
                      </a:lnTo>
                      <a:lnTo>
                        <a:pt x="6287" y="11335"/>
                      </a:lnTo>
                      <a:lnTo>
                        <a:pt x="9811" y="16859"/>
                      </a:lnTo>
                      <a:lnTo>
                        <a:pt x="9906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0" name="Freeform: Shape 2489">
                  <a:extLst>
                    <a:ext uri="{FF2B5EF4-FFF2-40B4-BE49-F238E27FC236}">
                      <a16:creationId xmlns:a16="http://schemas.microsoft.com/office/drawing/2014/main" id="{76AD4424-2688-5260-80F0-86512739B2FC}"/>
                    </a:ext>
                  </a:extLst>
                </p:cNvPr>
                <p:cNvSpPr/>
                <p:nvPr/>
              </p:nvSpPr>
              <p:spPr>
                <a:xfrm>
                  <a:off x="10824202" y="1632734"/>
                  <a:ext cx="17049" cy="16478"/>
                </a:xfrm>
                <a:custGeom>
                  <a:avLst/>
                  <a:gdLst>
                    <a:gd name="connsiteX0" fmla="*/ 10382 w 17049"/>
                    <a:gd name="connsiteY0" fmla="*/ 10192 h 16478"/>
                    <a:gd name="connsiteX1" fmla="*/ 17050 w 17049"/>
                    <a:gd name="connsiteY1" fmla="*/ 10668 h 16478"/>
                    <a:gd name="connsiteX2" fmla="*/ 11716 w 17049"/>
                    <a:gd name="connsiteY2" fmla="*/ 6667 h 16478"/>
                    <a:gd name="connsiteX3" fmla="*/ 14288 w 17049"/>
                    <a:gd name="connsiteY3" fmla="*/ 476 h 16478"/>
                    <a:gd name="connsiteX4" fmla="*/ 8763 w 17049"/>
                    <a:gd name="connsiteY4" fmla="*/ 4286 h 16478"/>
                    <a:gd name="connsiteX5" fmla="*/ 3715 w 17049"/>
                    <a:gd name="connsiteY5" fmla="*/ 0 h 16478"/>
                    <a:gd name="connsiteX6" fmla="*/ 5620 w 17049"/>
                    <a:gd name="connsiteY6" fmla="*/ 6382 h 16478"/>
                    <a:gd name="connsiteX7" fmla="*/ 0 w 17049"/>
                    <a:gd name="connsiteY7" fmla="*/ 9906 h 16478"/>
                    <a:gd name="connsiteX8" fmla="*/ 6667 w 17049"/>
                    <a:gd name="connsiteY8" fmla="*/ 10001 h 16478"/>
                    <a:gd name="connsiteX9" fmla="*/ 8191 w 17049"/>
                    <a:gd name="connsiteY9" fmla="*/ 16478 h 16478"/>
                    <a:gd name="connsiteX10" fmla="*/ 10382 w 17049"/>
                    <a:gd name="connsiteY10" fmla="*/ 10192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049" h="16478">
                      <a:moveTo>
                        <a:pt x="10382" y="10192"/>
                      </a:moveTo>
                      <a:lnTo>
                        <a:pt x="17050" y="10668"/>
                      </a:lnTo>
                      <a:lnTo>
                        <a:pt x="11716" y="6667"/>
                      </a:lnTo>
                      <a:lnTo>
                        <a:pt x="14288" y="476"/>
                      </a:lnTo>
                      <a:lnTo>
                        <a:pt x="8763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lnTo>
                        <a:pt x="0" y="9906"/>
                      </a:lnTo>
                      <a:lnTo>
                        <a:pt x="6667" y="10001"/>
                      </a:lnTo>
                      <a:lnTo>
                        <a:pt x="8191" y="16478"/>
                      </a:lnTo>
                      <a:lnTo>
                        <a:pt x="10382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1" name="Freeform: Shape 2490">
                  <a:extLst>
                    <a:ext uri="{FF2B5EF4-FFF2-40B4-BE49-F238E27FC236}">
                      <a16:creationId xmlns:a16="http://schemas.microsoft.com/office/drawing/2014/main" id="{47DE5A11-9D5C-DC80-74AA-1C545CC4BED2}"/>
                    </a:ext>
                  </a:extLst>
                </p:cNvPr>
                <p:cNvSpPr/>
                <p:nvPr/>
              </p:nvSpPr>
              <p:spPr>
                <a:xfrm>
                  <a:off x="10918118" y="2230809"/>
                  <a:ext cx="16573" cy="17240"/>
                </a:xfrm>
                <a:custGeom>
                  <a:avLst/>
                  <a:gdLst>
                    <a:gd name="connsiteX0" fmla="*/ 9906 w 16573"/>
                    <a:gd name="connsiteY0" fmla="*/ 11906 h 17240"/>
                    <a:gd name="connsiteX1" fmla="*/ 16097 w 16573"/>
                    <a:gd name="connsiteY1" fmla="*/ 14478 h 17240"/>
                    <a:gd name="connsiteX2" fmla="*/ 12287 w 16573"/>
                    <a:gd name="connsiteY2" fmla="*/ 8953 h 17240"/>
                    <a:gd name="connsiteX3" fmla="*/ 16574 w 16573"/>
                    <a:gd name="connsiteY3" fmla="*/ 3810 h 17240"/>
                    <a:gd name="connsiteX4" fmla="*/ 10192 w 16573"/>
                    <a:gd name="connsiteY4" fmla="*/ 5715 h 17240"/>
                    <a:gd name="connsiteX5" fmla="*/ 6668 w 16573"/>
                    <a:gd name="connsiteY5" fmla="*/ 0 h 17240"/>
                    <a:gd name="connsiteX6" fmla="*/ 6477 w 16573"/>
                    <a:gd name="connsiteY6" fmla="*/ 6763 h 17240"/>
                    <a:gd name="connsiteX7" fmla="*/ 0 w 16573"/>
                    <a:gd name="connsiteY7" fmla="*/ 8382 h 17240"/>
                    <a:gd name="connsiteX8" fmla="*/ 6287 w 16573"/>
                    <a:gd name="connsiteY8" fmla="*/ 10573 h 17240"/>
                    <a:gd name="connsiteX9" fmla="*/ 5810 w 16573"/>
                    <a:gd name="connsiteY9" fmla="*/ 17240 h 17240"/>
                    <a:gd name="connsiteX10" fmla="*/ 9906 w 16573"/>
                    <a:gd name="connsiteY10" fmla="*/ 11906 h 1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240">
                      <a:moveTo>
                        <a:pt x="9906" y="11906"/>
                      </a:moveTo>
                      <a:lnTo>
                        <a:pt x="16097" y="14478"/>
                      </a:lnTo>
                      <a:lnTo>
                        <a:pt x="12287" y="8953"/>
                      </a:lnTo>
                      <a:lnTo>
                        <a:pt x="16574" y="3810"/>
                      </a:lnTo>
                      <a:lnTo>
                        <a:pt x="10192" y="5715"/>
                      </a:lnTo>
                      <a:lnTo>
                        <a:pt x="6668" y="0"/>
                      </a:lnTo>
                      <a:lnTo>
                        <a:pt x="6477" y="6763"/>
                      </a:lnTo>
                      <a:lnTo>
                        <a:pt x="0" y="8382"/>
                      </a:lnTo>
                      <a:lnTo>
                        <a:pt x="6287" y="10573"/>
                      </a:lnTo>
                      <a:lnTo>
                        <a:pt x="5810" y="17240"/>
                      </a:lnTo>
                      <a:lnTo>
                        <a:pt x="9906" y="11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2" name="Freeform: Shape 2491">
                  <a:extLst>
                    <a:ext uri="{FF2B5EF4-FFF2-40B4-BE49-F238E27FC236}">
                      <a16:creationId xmlns:a16="http://schemas.microsoft.com/office/drawing/2014/main" id="{7CB90C52-5A8E-5C55-CD75-883FF92F5370}"/>
                    </a:ext>
                  </a:extLst>
                </p:cNvPr>
                <p:cNvSpPr/>
                <p:nvPr/>
              </p:nvSpPr>
              <p:spPr>
                <a:xfrm>
                  <a:off x="10789912" y="1758654"/>
                  <a:ext cx="17430" cy="16859"/>
                </a:xfrm>
                <a:custGeom>
                  <a:avLst/>
                  <a:gdLst>
                    <a:gd name="connsiteX0" fmla="*/ 8382 w 17430"/>
                    <a:gd name="connsiteY0" fmla="*/ 12478 h 16859"/>
                    <a:gd name="connsiteX1" fmla="*/ 13621 w 17430"/>
                    <a:gd name="connsiteY1" fmla="*/ 16859 h 16859"/>
                    <a:gd name="connsiteX2" fmla="*/ 11621 w 17430"/>
                    <a:gd name="connsiteY2" fmla="*/ 10382 h 16859"/>
                    <a:gd name="connsiteX3" fmla="*/ 17431 w 17430"/>
                    <a:gd name="connsiteY3" fmla="*/ 6763 h 16859"/>
                    <a:gd name="connsiteX4" fmla="*/ 10573 w 17430"/>
                    <a:gd name="connsiteY4" fmla="*/ 6572 h 16859"/>
                    <a:gd name="connsiteX5" fmla="*/ 8954 w 17430"/>
                    <a:gd name="connsiteY5" fmla="*/ 0 h 16859"/>
                    <a:gd name="connsiteX6" fmla="*/ 6763 w 17430"/>
                    <a:gd name="connsiteY6" fmla="*/ 6382 h 16859"/>
                    <a:gd name="connsiteX7" fmla="*/ 0 w 17430"/>
                    <a:gd name="connsiteY7" fmla="*/ 5906 h 16859"/>
                    <a:gd name="connsiteX8" fmla="*/ 5429 w 17430"/>
                    <a:gd name="connsiteY8" fmla="*/ 10097 h 16859"/>
                    <a:gd name="connsiteX9" fmla="*/ 2857 w 17430"/>
                    <a:gd name="connsiteY9" fmla="*/ 16383 h 16859"/>
                    <a:gd name="connsiteX10" fmla="*/ 8382 w 17430"/>
                    <a:gd name="connsiteY10" fmla="*/ 12478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430" h="16859">
                      <a:moveTo>
                        <a:pt x="8382" y="12478"/>
                      </a:moveTo>
                      <a:lnTo>
                        <a:pt x="13621" y="16859"/>
                      </a:lnTo>
                      <a:lnTo>
                        <a:pt x="11621" y="10382"/>
                      </a:lnTo>
                      <a:lnTo>
                        <a:pt x="17431" y="6763"/>
                      </a:lnTo>
                      <a:lnTo>
                        <a:pt x="10573" y="6572"/>
                      </a:lnTo>
                      <a:lnTo>
                        <a:pt x="8954" y="0"/>
                      </a:lnTo>
                      <a:lnTo>
                        <a:pt x="6763" y="6382"/>
                      </a:lnTo>
                      <a:lnTo>
                        <a:pt x="0" y="5906"/>
                      </a:lnTo>
                      <a:lnTo>
                        <a:pt x="5429" y="10097"/>
                      </a:lnTo>
                      <a:lnTo>
                        <a:pt x="2857" y="16383"/>
                      </a:lnTo>
                      <a:lnTo>
                        <a:pt x="8382" y="12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3" name="Freeform: Shape 2492">
                  <a:extLst>
                    <a:ext uri="{FF2B5EF4-FFF2-40B4-BE49-F238E27FC236}">
                      <a16:creationId xmlns:a16="http://schemas.microsoft.com/office/drawing/2014/main" id="{75E829BF-C9FD-95CC-E43D-2E70A01DF8F3}"/>
                    </a:ext>
                  </a:extLst>
                </p:cNvPr>
                <p:cNvSpPr/>
                <p:nvPr/>
              </p:nvSpPr>
              <p:spPr>
                <a:xfrm>
                  <a:off x="10765146" y="1781419"/>
                  <a:ext cx="16954" cy="17526"/>
                </a:xfrm>
                <a:custGeom>
                  <a:avLst/>
                  <a:gdLst>
                    <a:gd name="connsiteX0" fmla="*/ 6572 w 16954"/>
                    <a:gd name="connsiteY0" fmla="*/ 11716 h 17526"/>
                    <a:gd name="connsiteX1" fmla="*/ 10192 w 16954"/>
                    <a:gd name="connsiteY1" fmla="*/ 17526 h 17526"/>
                    <a:gd name="connsiteX2" fmla="*/ 10287 w 16954"/>
                    <a:gd name="connsiteY2" fmla="*/ 10668 h 17526"/>
                    <a:gd name="connsiteX3" fmla="*/ 16954 w 16954"/>
                    <a:gd name="connsiteY3" fmla="*/ 9049 h 17526"/>
                    <a:gd name="connsiteX4" fmla="*/ 10478 w 16954"/>
                    <a:gd name="connsiteY4" fmla="*/ 6763 h 17526"/>
                    <a:gd name="connsiteX5" fmla="*/ 10954 w 16954"/>
                    <a:gd name="connsiteY5" fmla="*/ 0 h 17526"/>
                    <a:gd name="connsiteX6" fmla="*/ 6858 w 16954"/>
                    <a:gd name="connsiteY6" fmla="*/ 5429 h 17526"/>
                    <a:gd name="connsiteX7" fmla="*/ 476 w 16954"/>
                    <a:gd name="connsiteY7" fmla="*/ 2858 h 17526"/>
                    <a:gd name="connsiteX8" fmla="*/ 4381 w 16954"/>
                    <a:gd name="connsiteY8" fmla="*/ 8477 h 17526"/>
                    <a:gd name="connsiteX9" fmla="*/ 0 w 16954"/>
                    <a:gd name="connsiteY9" fmla="*/ 13716 h 17526"/>
                    <a:gd name="connsiteX10" fmla="*/ 6572 w 16954"/>
                    <a:gd name="connsiteY10" fmla="*/ 11716 h 1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7526">
                      <a:moveTo>
                        <a:pt x="6572" y="11716"/>
                      </a:moveTo>
                      <a:lnTo>
                        <a:pt x="10192" y="17526"/>
                      </a:lnTo>
                      <a:lnTo>
                        <a:pt x="10287" y="10668"/>
                      </a:lnTo>
                      <a:lnTo>
                        <a:pt x="16954" y="9049"/>
                      </a:lnTo>
                      <a:lnTo>
                        <a:pt x="10478" y="6763"/>
                      </a:lnTo>
                      <a:lnTo>
                        <a:pt x="10954" y="0"/>
                      </a:lnTo>
                      <a:lnTo>
                        <a:pt x="6858" y="5429"/>
                      </a:lnTo>
                      <a:lnTo>
                        <a:pt x="476" y="2858"/>
                      </a:lnTo>
                      <a:lnTo>
                        <a:pt x="4381" y="8477"/>
                      </a:lnTo>
                      <a:lnTo>
                        <a:pt x="0" y="13716"/>
                      </a:lnTo>
                      <a:lnTo>
                        <a:pt x="6572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4" name="Freeform: Shape 2493">
                  <a:extLst>
                    <a:ext uri="{FF2B5EF4-FFF2-40B4-BE49-F238E27FC236}">
                      <a16:creationId xmlns:a16="http://schemas.microsoft.com/office/drawing/2014/main" id="{28C84005-4CED-B691-668C-6584354022E4}"/>
                    </a:ext>
                  </a:extLst>
                </p:cNvPr>
                <p:cNvSpPr/>
                <p:nvPr/>
              </p:nvSpPr>
              <p:spPr>
                <a:xfrm>
                  <a:off x="10794007" y="2004304"/>
                  <a:ext cx="17716" cy="17144"/>
                </a:xfrm>
                <a:custGeom>
                  <a:avLst/>
                  <a:gdLst>
                    <a:gd name="connsiteX0" fmla="*/ 6858 w 17716"/>
                    <a:gd name="connsiteY0" fmla="*/ 10382 h 17144"/>
                    <a:gd name="connsiteX1" fmla="*/ 8572 w 17716"/>
                    <a:gd name="connsiteY1" fmla="*/ 17145 h 17144"/>
                    <a:gd name="connsiteX2" fmla="*/ 10859 w 17716"/>
                    <a:gd name="connsiteY2" fmla="*/ 10573 h 17144"/>
                    <a:gd name="connsiteX3" fmla="*/ 17717 w 17716"/>
                    <a:gd name="connsiteY3" fmla="*/ 11049 h 17144"/>
                    <a:gd name="connsiteX4" fmla="*/ 12287 w 17716"/>
                    <a:gd name="connsiteY4" fmla="*/ 6953 h 17144"/>
                    <a:gd name="connsiteX5" fmla="*/ 14859 w 17716"/>
                    <a:gd name="connsiteY5" fmla="*/ 476 h 17144"/>
                    <a:gd name="connsiteX6" fmla="*/ 9144 w 17716"/>
                    <a:gd name="connsiteY6" fmla="*/ 4477 h 17144"/>
                    <a:gd name="connsiteX7" fmla="*/ 3905 w 17716"/>
                    <a:gd name="connsiteY7" fmla="*/ 0 h 17144"/>
                    <a:gd name="connsiteX8" fmla="*/ 5905 w 17716"/>
                    <a:gd name="connsiteY8" fmla="*/ 6572 h 17144"/>
                    <a:gd name="connsiteX9" fmla="*/ 0 w 17716"/>
                    <a:gd name="connsiteY9" fmla="*/ 10287 h 17144"/>
                    <a:gd name="connsiteX10" fmla="*/ 6858 w 17716"/>
                    <a:gd name="connsiteY10" fmla="*/ 10382 h 17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7144">
                      <a:moveTo>
                        <a:pt x="6858" y="10382"/>
                      </a:moveTo>
                      <a:lnTo>
                        <a:pt x="8572" y="17145"/>
                      </a:lnTo>
                      <a:lnTo>
                        <a:pt x="10859" y="10573"/>
                      </a:lnTo>
                      <a:lnTo>
                        <a:pt x="17717" y="11049"/>
                      </a:lnTo>
                      <a:lnTo>
                        <a:pt x="12287" y="6953"/>
                      </a:lnTo>
                      <a:lnTo>
                        <a:pt x="14859" y="476"/>
                      </a:lnTo>
                      <a:lnTo>
                        <a:pt x="9144" y="4477"/>
                      </a:lnTo>
                      <a:lnTo>
                        <a:pt x="3905" y="0"/>
                      </a:lnTo>
                      <a:lnTo>
                        <a:pt x="5905" y="6572"/>
                      </a:lnTo>
                      <a:lnTo>
                        <a:pt x="0" y="10287"/>
                      </a:lnTo>
                      <a:lnTo>
                        <a:pt x="6858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5" name="Freeform: Shape 2494">
                  <a:extLst>
                    <a:ext uri="{FF2B5EF4-FFF2-40B4-BE49-F238E27FC236}">
                      <a16:creationId xmlns:a16="http://schemas.microsoft.com/office/drawing/2014/main" id="{B95F0093-A209-E2FB-685E-5DF0C9F0D9A4}"/>
                    </a:ext>
                  </a:extLst>
                </p:cNvPr>
                <p:cNvSpPr/>
                <p:nvPr/>
              </p:nvSpPr>
              <p:spPr>
                <a:xfrm>
                  <a:off x="10675135" y="1813328"/>
                  <a:ext cx="17335" cy="18002"/>
                </a:xfrm>
                <a:custGeom>
                  <a:avLst/>
                  <a:gdLst>
                    <a:gd name="connsiteX0" fmla="*/ 6572 w 17335"/>
                    <a:gd name="connsiteY0" fmla="*/ 10954 h 18002"/>
                    <a:gd name="connsiteX1" fmla="*/ 6096 w 17335"/>
                    <a:gd name="connsiteY1" fmla="*/ 18002 h 18002"/>
                    <a:gd name="connsiteX2" fmla="*/ 10287 w 17335"/>
                    <a:gd name="connsiteY2" fmla="*/ 12383 h 18002"/>
                    <a:gd name="connsiteX3" fmla="*/ 16764 w 17335"/>
                    <a:gd name="connsiteY3" fmla="*/ 15050 h 18002"/>
                    <a:gd name="connsiteX4" fmla="*/ 12763 w 17335"/>
                    <a:gd name="connsiteY4" fmla="*/ 9239 h 18002"/>
                    <a:gd name="connsiteX5" fmla="*/ 17335 w 17335"/>
                    <a:gd name="connsiteY5" fmla="*/ 3905 h 18002"/>
                    <a:gd name="connsiteX6" fmla="*/ 10573 w 17335"/>
                    <a:gd name="connsiteY6" fmla="*/ 5906 h 18002"/>
                    <a:gd name="connsiteX7" fmla="*/ 6858 w 17335"/>
                    <a:gd name="connsiteY7" fmla="*/ 0 h 18002"/>
                    <a:gd name="connsiteX8" fmla="*/ 6763 w 17335"/>
                    <a:gd name="connsiteY8" fmla="*/ 7048 h 18002"/>
                    <a:gd name="connsiteX9" fmla="*/ 0 w 17335"/>
                    <a:gd name="connsiteY9" fmla="*/ 8668 h 18002"/>
                    <a:gd name="connsiteX10" fmla="*/ 6572 w 17335"/>
                    <a:gd name="connsiteY10" fmla="*/ 10954 h 1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35" h="18002">
                      <a:moveTo>
                        <a:pt x="6572" y="10954"/>
                      </a:moveTo>
                      <a:lnTo>
                        <a:pt x="6096" y="18002"/>
                      </a:lnTo>
                      <a:lnTo>
                        <a:pt x="10287" y="12383"/>
                      </a:lnTo>
                      <a:lnTo>
                        <a:pt x="16764" y="15050"/>
                      </a:lnTo>
                      <a:lnTo>
                        <a:pt x="12763" y="9239"/>
                      </a:lnTo>
                      <a:lnTo>
                        <a:pt x="17335" y="3905"/>
                      </a:lnTo>
                      <a:lnTo>
                        <a:pt x="10573" y="5906"/>
                      </a:lnTo>
                      <a:lnTo>
                        <a:pt x="6858" y="0"/>
                      </a:lnTo>
                      <a:lnTo>
                        <a:pt x="6763" y="7048"/>
                      </a:lnTo>
                      <a:lnTo>
                        <a:pt x="0" y="8668"/>
                      </a:lnTo>
                      <a:lnTo>
                        <a:pt x="6572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6" name="Freeform: Shape 2495">
                  <a:extLst>
                    <a:ext uri="{FF2B5EF4-FFF2-40B4-BE49-F238E27FC236}">
                      <a16:creationId xmlns:a16="http://schemas.microsoft.com/office/drawing/2014/main" id="{F159AFAA-A4A6-EB5C-813E-5188BFE7C6FC}"/>
                    </a:ext>
                  </a:extLst>
                </p:cNvPr>
                <p:cNvSpPr/>
                <p:nvPr/>
              </p:nvSpPr>
              <p:spPr>
                <a:xfrm>
                  <a:off x="10693233" y="1835140"/>
                  <a:ext cx="18097" cy="17525"/>
                </a:xfrm>
                <a:custGeom>
                  <a:avLst/>
                  <a:gdLst>
                    <a:gd name="connsiteX0" fmla="*/ 5620 w 18097"/>
                    <a:gd name="connsiteY0" fmla="*/ 10382 h 17525"/>
                    <a:gd name="connsiteX1" fmla="*/ 2953 w 18097"/>
                    <a:gd name="connsiteY1" fmla="*/ 16954 h 17525"/>
                    <a:gd name="connsiteX2" fmla="*/ 8763 w 18097"/>
                    <a:gd name="connsiteY2" fmla="*/ 12954 h 17525"/>
                    <a:gd name="connsiteX3" fmla="*/ 14192 w 18097"/>
                    <a:gd name="connsiteY3" fmla="*/ 17526 h 17525"/>
                    <a:gd name="connsiteX4" fmla="*/ 12097 w 18097"/>
                    <a:gd name="connsiteY4" fmla="*/ 10763 h 17525"/>
                    <a:gd name="connsiteX5" fmla="*/ 18097 w 18097"/>
                    <a:gd name="connsiteY5" fmla="*/ 6953 h 17525"/>
                    <a:gd name="connsiteX6" fmla="*/ 11049 w 18097"/>
                    <a:gd name="connsiteY6" fmla="*/ 6858 h 17525"/>
                    <a:gd name="connsiteX7" fmla="*/ 9334 w 18097"/>
                    <a:gd name="connsiteY7" fmla="*/ 0 h 17525"/>
                    <a:gd name="connsiteX8" fmla="*/ 7048 w 18097"/>
                    <a:gd name="connsiteY8" fmla="*/ 6667 h 17525"/>
                    <a:gd name="connsiteX9" fmla="*/ 0 w 18097"/>
                    <a:gd name="connsiteY9" fmla="*/ 6096 h 17525"/>
                    <a:gd name="connsiteX10" fmla="*/ 5620 w 18097"/>
                    <a:gd name="connsiteY10" fmla="*/ 10382 h 17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7" h="17525">
                      <a:moveTo>
                        <a:pt x="5620" y="10382"/>
                      </a:moveTo>
                      <a:lnTo>
                        <a:pt x="2953" y="16954"/>
                      </a:lnTo>
                      <a:lnTo>
                        <a:pt x="8763" y="12954"/>
                      </a:lnTo>
                      <a:lnTo>
                        <a:pt x="14192" y="17526"/>
                      </a:lnTo>
                      <a:lnTo>
                        <a:pt x="12097" y="10763"/>
                      </a:lnTo>
                      <a:lnTo>
                        <a:pt x="18097" y="6953"/>
                      </a:lnTo>
                      <a:lnTo>
                        <a:pt x="11049" y="6858"/>
                      </a:lnTo>
                      <a:lnTo>
                        <a:pt x="9334" y="0"/>
                      </a:lnTo>
                      <a:lnTo>
                        <a:pt x="7048" y="6667"/>
                      </a:lnTo>
                      <a:lnTo>
                        <a:pt x="0" y="6096"/>
                      </a:lnTo>
                      <a:lnTo>
                        <a:pt x="5620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7" name="Freeform: Shape 2496">
                  <a:extLst>
                    <a:ext uri="{FF2B5EF4-FFF2-40B4-BE49-F238E27FC236}">
                      <a16:creationId xmlns:a16="http://schemas.microsoft.com/office/drawing/2014/main" id="{9AEAF0EF-FDA8-30B1-8AC3-C88E8E9323AA}"/>
                    </a:ext>
                  </a:extLst>
                </p:cNvPr>
                <p:cNvSpPr/>
                <p:nvPr/>
              </p:nvSpPr>
              <p:spPr>
                <a:xfrm>
                  <a:off x="10623414" y="1594348"/>
                  <a:ext cx="17716" cy="18383"/>
                </a:xfrm>
                <a:custGeom>
                  <a:avLst/>
                  <a:gdLst>
                    <a:gd name="connsiteX0" fmla="*/ 4572 w 17716"/>
                    <a:gd name="connsiteY0" fmla="*/ 8858 h 18383"/>
                    <a:gd name="connsiteX1" fmla="*/ 0 w 17716"/>
                    <a:gd name="connsiteY1" fmla="*/ 14383 h 18383"/>
                    <a:gd name="connsiteX2" fmla="*/ 6858 w 17716"/>
                    <a:gd name="connsiteY2" fmla="*/ 12287 h 18383"/>
                    <a:gd name="connsiteX3" fmla="*/ 10573 w 17716"/>
                    <a:gd name="connsiteY3" fmla="*/ 18383 h 18383"/>
                    <a:gd name="connsiteX4" fmla="*/ 10763 w 17716"/>
                    <a:gd name="connsiteY4" fmla="*/ 11240 h 18383"/>
                    <a:gd name="connsiteX5" fmla="*/ 17717 w 17716"/>
                    <a:gd name="connsiteY5" fmla="*/ 9525 h 18383"/>
                    <a:gd name="connsiteX6" fmla="*/ 10954 w 17716"/>
                    <a:gd name="connsiteY6" fmla="*/ 7144 h 18383"/>
                    <a:gd name="connsiteX7" fmla="*/ 11430 w 17716"/>
                    <a:gd name="connsiteY7" fmla="*/ 0 h 18383"/>
                    <a:gd name="connsiteX8" fmla="*/ 7144 w 17716"/>
                    <a:gd name="connsiteY8" fmla="*/ 5715 h 18383"/>
                    <a:gd name="connsiteX9" fmla="*/ 571 w 17716"/>
                    <a:gd name="connsiteY9" fmla="*/ 3048 h 18383"/>
                    <a:gd name="connsiteX10" fmla="*/ 4572 w 17716"/>
                    <a:gd name="connsiteY10" fmla="*/ 8858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8383">
                      <a:moveTo>
                        <a:pt x="4572" y="8858"/>
                      </a:moveTo>
                      <a:lnTo>
                        <a:pt x="0" y="14383"/>
                      </a:lnTo>
                      <a:lnTo>
                        <a:pt x="6858" y="12287"/>
                      </a:lnTo>
                      <a:lnTo>
                        <a:pt x="10573" y="18383"/>
                      </a:lnTo>
                      <a:lnTo>
                        <a:pt x="10763" y="11240"/>
                      </a:lnTo>
                      <a:lnTo>
                        <a:pt x="17717" y="9525"/>
                      </a:lnTo>
                      <a:lnTo>
                        <a:pt x="10954" y="7144"/>
                      </a:lnTo>
                      <a:lnTo>
                        <a:pt x="11430" y="0"/>
                      </a:lnTo>
                      <a:lnTo>
                        <a:pt x="7144" y="5715"/>
                      </a:lnTo>
                      <a:lnTo>
                        <a:pt x="571" y="3048"/>
                      </a:lnTo>
                      <a:lnTo>
                        <a:pt x="4572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8" name="Freeform: Shape 2497">
                  <a:extLst>
                    <a:ext uri="{FF2B5EF4-FFF2-40B4-BE49-F238E27FC236}">
                      <a16:creationId xmlns:a16="http://schemas.microsoft.com/office/drawing/2014/main" id="{97AA7DB4-BB87-9B59-A054-0CF2F918699B}"/>
                    </a:ext>
                  </a:extLst>
                </p:cNvPr>
                <p:cNvSpPr/>
                <p:nvPr/>
              </p:nvSpPr>
              <p:spPr>
                <a:xfrm>
                  <a:off x="10738477" y="2186803"/>
                  <a:ext cx="18573" cy="17811"/>
                </a:xfrm>
                <a:custGeom>
                  <a:avLst/>
                  <a:gdLst>
                    <a:gd name="connsiteX0" fmla="*/ 6191 w 18573"/>
                    <a:gd name="connsiteY0" fmla="*/ 6953 h 17811"/>
                    <a:gd name="connsiteX1" fmla="*/ 0 w 18573"/>
                    <a:gd name="connsiteY1" fmla="*/ 10668 h 17811"/>
                    <a:gd name="connsiteX2" fmla="*/ 7239 w 18573"/>
                    <a:gd name="connsiteY2" fmla="*/ 10858 h 17811"/>
                    <a:gd name="connsiteX3" fmla="*/ 8954 w 18573"/>
                    <a:gd name="connsiteY3" fmla="*/ 17812 h 17811"/>
                    <a:gd name="connsiteX4" fmla="*/ 11335 w 18573"/>
                    <a:gd name="connsiteY4" fmla="*/ 11049 h 17811"/>
                    <a:gd name="connsiteX5" fmla="*/ 18574 w 18573"/>
                    <a:gd name="connsiteY5" fmla="*/ 11525 h 17811"/>
                    <a:gd name="connsiteX6" fmla="*/ 12763 w 18573"/>
                    <a:gd name="connsiteY6" fmla="*/ 7239 h 17811"/>
                    <a:gd name="connsiteX7" fmla="*/ 15526 w 18573"/>
                    <a:gd name="connsiteY7" fmla="*/ 571 h 17811"/>
                    <a:gd name="connsiteX8" fmla="*/ 9620 w 18573"/>
                    <a:gd name="connsiteY8" fmla="*/ 4667 h 17811"/>
                    <a:gd name="connsiteX9" fmla="*/ 4096 w 18573"/>
                    <a:gd name="connsiteY9" fmla="*/ 0 h 17811"/>
                    <a:gd name="connsiteX10" fmla="*/ 6191 w 18573"/>
                    <a:gd name="connsiteY10" fmla="*/ 6953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573" h="17811">
                      <a:moveTo>
                        <a:pt x="6191" y="6953"/>
                      </a:moveTo>
                      <a:lnTo>
                        <a:pt x="0" y="10668"/>
                      </a:lnTo>
                      <a:lnTo>
                        <a:pt x="7239" y="10858"/>
                      </a:lnTo>
                      <a:lnTo>
                        <a:pt x="8954" y="17812"/>
                      </a:lnTo>
                      <a:lnTo>
                        <a:pt x="11335" y="11049"/>
                      </a:lnTo>
                      <a:lnTo>
                        <a:pt x="18574" y="11525"/>
                      </a:lnTo>
                      <a:lnTo>
                        <a:pt x="12763" y="7239"/>
                      </a:lnTo>
                      <a:lnTo>
                        <a:pt x="15526" y="571"/>
                      </a:lnTo>
                      <a:lnTo>
                        <a:pt x="9620" y="4667"/>
                      </a:lnTo>
                      <a:lnTo>
                        <a:pt x="4096" y="0"/>
                      </a:lnTo>
                      <a:lnTo>
                        <a:pt x="6191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9" name="Freeform: Shape 2498">
                  <a:extLst>
                    <a:ext uri="{FF2B5EF4-FFF2-40B4-BE49-F238E27FC236}">
                      <a16:creationId xmlns:a16="http://schemas.microsoft.com/office/drawing/2014/main" id="{89B51418-F8F4-461B-22BB-412A37B5A2C4}"/>
                    </a:ext>
                  </a:extLst>
                </p:cNvPr>
                <p:cNvSpPr/>
                <p:nvPr/>
              </p:nvSpPr>
              <p:spPr>
                <a:xfrm>
                  <a:off x="10759717" y="2370731"/>
                  <a:ext cx="18002" cy="18668"/>
                </a:xfrm>
                <a:custGeom>
                  <a:avLst/>
                  <a:gdLst>
                    <a:gd name="connsiteX0" fmla="*/ 7049 w 18002"/>
                    <a:gd name="connsiteY0" fmla="*/ 7239 h 18668"/>
                    <a:gd name="connsiteX1" fmla="*/ 0 w 18002"/>
                    <a:gd name="connsiteY1" fmla="*/ 9049 h 18668"/>
                    <a:gd name="connsiteX2" fmla="*/ 6858 w 18002"/>
                    <a:gd name="connsiteY2" fmla="*/ 11430 h 18668"/>
                    <a:gd name="connsiteX3" fmla="*/ 6287 w 18002"/>
                    <a:gd name="connsiteY3" fmla="*/ 18669 h 18668"/>
                    <a:gd name="connsiteX4" fmla="*/ 10763 w 18002"/>
                    <a:gd name="connsiteY4" fmla="*/ 12859 h 18668"/>
                    <a:gd name="connsiteX5" fmla="*/ 17431 w 18002"/>
                    <a:gd name="connsiteY5" fmla="*/ 15621 h 18668"/>
                    <a:gd name="connsiteX6" fmla="*/ 13335 w 18002"/>
                    <a:gd name="connsiteY6" fmla="*/ 9620 h 18668"/>
                    <a:gd name="connsiteX7" fmla="*/ 18002 w 18002"/>
                    <a:gd name="connsiteY7" fmla="*/ 4096 h 18668"/>
                    <a:gd name="connsiteX8" fmla="*/ 11049 w 18002"/>
                    <a:gd name="connsiteY8" fmla="*/ 6191 h 18668"/>
                    <a:gd name="connsiteX9" fmla="*/ 7144 w 18002"/>
                    <a:gd name="connsiteY9" fmla="*/ 0 h 18668"/>
                    <a:gd name="connsiteX10" fmla="*/ 7049 w 18002"/>
                    <a:gd name="connsiteY10" fmla="*/ 7239 h 18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8668">
                      <a:moveTo>
                        <a:pt x="7049" y="7239"/>
                      </a:moveTo>
                      <a:lnTo>
                        <a:pt x="0" y="9049"/>
                      </a:lnTo>
                      <a:lnTo>
                        <a:pt x="6858" y="11430"/>
                      </a:lnTo>
                      <a:lnTo>
                        <a:pt x="6287" y="18669"/>
                      </a:lnTo>
                      <a:lnTo>
                        <a:pt x="10763" y="12859"/>
                      </a:lnTo>
                      <a:lnTo>
                        <a:pt x="17431" y="15621"/>
                      </a:lnTo>
                      <a:lnTo>
                        <a:pt x="13335" y="9620"/>
                      </a:lnTo>
                      <a:lnTo>
                        <a:pt x="18002" y="4096"/>
                      </a:lnTo>
                      <a:lnTo>
                        <a:pt x="11049" y="6191"/>
                      </a:lnTo>
                      <a:lnTo>
                        <a:pt x="7144" y="0"/>
                      </a:lnTo>
                      <a:lnTo>
                        <a:pt x="704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0" name="Freeform: Shape 2499">
                  <a:extLst>
                    <a:ext uri="{FF2B5EF4-FFF2-40B4-BE49-F238E27FC236}">
                      <a16:creationId xmlns:a16="http://schemas.microsoft.com/office/drawing/2014/main" id="{03F5E61F-85E6-CECF-B006-3889CB0DE9A9}"/>
                    </a:ext>
                  </a:extLst>
                </p:cNvPr>
                <p:cNvSpPr/>
                <p:nvPr/>
              </p:nvSpPr>
              <p:spPr>
                <a:xfrm>
                  <a:off x="10605412" y="1841331"/>
                  <a:ext cx="18859" cy="18192"/>
                </a:xfrm>
                <a:custGeom>
                  <a:avLst/>
                  <a:gdLst>
                    <a:gd name="connsiteX0" fmla="*/ 7334 w 18859"/>
                    <a:gd name="connsiteY0" fmla="*/ 6953 h 18192"/>
                    <a:gd name="connsiteX1" fmla="*/ 0 w 18859"/>
                    <a:gd name="connsiteY1" fmla="*/ 6382 h 18192"/>
                    <a:gd name="connsiteX2" fmla="*/ 5905 w 18859"/>
                    <a:gd name="connsiteY2" fmla="*/ 10858 h 18192"/>
                    <a:gd name="connsiteX3" fmla="*/ 3143 w 18859"/>
                    <a:gd name="connsiteY3" fmla="*/ 17621 h 18192"/>
                    <a:gd name="connsiteX4" fmla="*/ 9144 w 18859"/>
                    <a:gd name="connsiteY4" fmla="*/ 13430 h 18192"/>
                    <a:gd name="connsiteX5" fmla="*/ 14764 w 18859"/>
                    <a:gd name="connsiteY5" fmla="*/ 18193 h 18192"/>
                    <a:gd name="connsiteX6" fmla="*/ 12668 w 18859"/>
                    <a:gd name="connsiteY6" fmla="*/ 11144 h 18192"/>
                    <a:gd name="connsiteX7" fmla="*/ 18859 w 18859"/>
                    <a:gd name="connsiteY7" fmla="*/ 7239 h 18192"/>
                    <a:gd name="connsiteX8" fmla="*/ 11525 w 18859"/>
                    <a:gd name="connsiteY8" fmla="*/ 7144 h 18192"/>
                    <a:gd name="connsiteX9" fmla="*/ 9811 w 18859"/>
                    <a:gd name="connsiteY9" fmla="*/ 0 h 18192"/>
                    <a:gd name="connsiteX10" fmla="*/ 7334 w 18859"/>
                    <a:gd name="connsiteY10" fmla="*/ 6953 h 1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59" h="18192">
                      <a:moveTo>
                        <a:pt x="7334" y="6953"/>
                      </a:moveTo>
                      <a:lnTo>
                        <a:pt x="0" y="6382"/>
                      </a:lnTo>
                      <a:lnTo>
                        <a:pt x="5905" y="10858"/>
                      </a:lnTo>
                      <a:lnTo>
                        <a:pt x="3143" y="17621"/>
                      </a:lnTo>
                      <a:lnTo>
                        <a:pt x="9144" y="13430"/>
                      </a:lnTo>
                      <a:lnTo>
                        <a:pt x="14764" y="18193"/>
                      </a:lnTo>
                      <a:lnTo>
                        <a:pt x="12668" y="11144"/>
                      </a:lnTo>
                      <a:lnTo>
                        <a:pt x="18859" y="7239"/>
                      </a:lnTo>
                      <a:lnTo>
                        <a:pt x="11525" y="7144"/>
                      </a:lnTo>
                      <a:lnTo>
                        <a:pt x="9811" y="0"/>
                      </a:lnTo>
                      <a:lnTo>
                        <a:pt x="7334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1" name="Freeform: Shape 2500">
                  <a:extLst>
                    <a:ext uri="{FF2B5EF4-FFF2-40B4-BE49-F238E27FC236}">
                      <a16:creationId xmlns:a16="http://schemas.microsoft.com/office/drawing/2014/main" id="{86240B1E-5C4F-E84F-E0D2-9BD4E770FC70}"/>
                    </a:ext>
                  </a:extLst>
                </p:cNvPr>
                <p:cNvSpPr/>
                <p:nvPr/>
              </p:nvSpPr>
              <p:spPr>
                <a:xfrm>
                  <a:off x="10528069" y="1633496"/>
                  <a:ext cx="18383" cy="19050"/>
                </a:xfrm>
                <a:custGeom>
                  <a:avLst/>
                  <a:gdLst>
                    <a:gd name="connsiteX0" fmla="*/ 7334 w 18383"/>
                    <a:gd name="connsiteY0" fmla="*/ 5905 h 19050"/>
                    <a:gd name="connsiteX1" fmla="*/ 476 w 18383"/>
                    <a:gd name="connsiteY1" fmla="*/ 3143 h 19050"/>
                    <a:gd name="connsiteX2" fmla="*/ 4763 w 18383"/>
                    <a:gd name="connsiteY2" fmla="*/ 9239 h 19050"/>
                    <a:gd name="connsiteX3" fmla="*/ 0 w 18383"/>
                    <a:gd name="connsiteY3" fmla="*/ 14859 h 19050"/>
                    <a:gd name="connsiteX4" fmla="*/ 7048 w 18383"/>
                    <a:gd name="connsiteY4" fmla="*/ 12764 h 19050"/>
                    <a:gd name="connsiteX5" fmla="*/ 10954 w 18383"/>
                    <a:gd name="connsiteY5" fmla="*/ 19050 h 19050"/>
                    <a:gd name="connsiteX6" fmla="*/ 11144 w 18383"/>
                    <a:gd name="connsiteY6" fmla="*/ 11621 h 19050"/>
                    <a:gd name="connsiteX7" fmla="*/ 18383 w 18383"/>
                    <a:gd name="connsiteY7" fmla="*/ 9811 h 19050"/>
                    <a:gd name="connsiteX8" fmla="*/ 11335 w 18383"/>
                    <a:gd name="connsiteY8" fmla="*/ 7429 h 19050"/>
                    <a:gd name="connsiteX9" fmla="*/ 11906 w 18383"/>
                    <a:gd name="connsiteY9" fmla="*/ 0 h 19050"/>
                    <a:gd name="connsiteX10" fmla="*/ 7334 w 18383"/>
                    <a:gd name="connsiteY10" fmla="*/ 5905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9050">
                      <a:moveTo>
                        <a:pt x="7334" y="5905"/>
                      </a:moveTo>
                      <a:lnTo>
                        <a:pt x="476" y="3143"/>
                      </a:lnTo>
                      <a:lnTo>
                        <a:pt x="4763" y="9239"/>
                      </a:lnTo>
                      <a:lnTo>
                        <a:pt x="0" y="14859"/>
                      </a:lnTo>
                      <a:lnTo>
                        <a:pt x="7048" y="12764"/>
                      </a:lnTo>
                      <a:lnTo>
                        <a:pt x="10954" y="19050"/>
                      </a:lnTo>
                      <a:lnTo>
                        <a:pt x="11144" y="11621"/>
                      </a:lnTo>
                      <a:lnTo>
                        <a:pt x="18383" y="9811"/>
                      </a:lnTo>
                      <a:lnTo>
                        <a:pt x="11335" y="7429"/>
                      </a:lnTo>
                      <a:lnTo>
                        <a:pt x="11906" y="0"/>
                      </a:lnTo>
                      <a:lnTo>
                        <a:pt x="7334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2" name="Freeform: Shape 2501">
                  <a:extLst>
                    <a:ext uri="{FF2B5EF4-FFF2-40B4-BE49-F238E27FC236}">
                      <a16:creationId xmlns:a16="http://schemas.microsoft.com/office/drawing/2014/main" id="{B4C6F251-26AC-206B-17C5-0F519B4E9137}"/>
                    </a:ext>
                  </a:extLst>
                </p:cNvPr>
                <p:cNvSpPr/>
                <p:nvPr/>
              </p:nvSpPr>
              <p:spPr>
                <a:xfrm>
                  <a:off x="10610365" y="2188136"/>
                  <a:ext cx="19240" cy="18573"/>
                </a:xfrm>
                <a:custGeom>
                  <a:avLst/>
                  <a:gdLst>
                    <a:gd name="connsiteX0" fmla="*/ 10001 w 19240"/>
                    <a:gd name="connsiteY0" fmla="*/ 4858 h 18573"/>
                    <a:gd name="connsiteX1" fmla="*/ 4191 w 19240"/>
                    <a:gd name="connsiteY1" fmla="*/ 0 h 18573"/>
                    <a:gd name="connsiteX2" fmla="*/ 6382 w 19240"/>
                    <a:gd name="connsiteY2" fmla="*/ 7144 h 18573"/>
                    <a:gd name="connsiteX3" fmla="*/ 0 w 19240"/>
                    <a:gd name="connsiteY3" fmla="*/ 11144 h 18573"/>
                    <a:gd name="connsiteX4" fmla="*/ 7525 w 19240"/>
                    <a:gd name="connsiteY4" fmla="*/ 11335 h 18573"/>
                    <a:gd name="connsiteX5" fmla="*/ 9335 w 19240"/>
                    <a:gd name="connsiteY5" fmla="*/ 18574 h 18573"/>
                    <a:gd name="connsiteX6" fmla="*/ 11811 w 19240"/>
                    <a:gd name="connsiteY6" fmla="*/ 11525 h 18573"/>
                    <a:gd name="connsiteX7" fmla="*/ 19241 w 19240"/>
                    <a:gd name="connsiteY7" fmla="*/ 12002 h 18573"/>
                    <a:gd name="connsiteX8" fmla="*/ 13335 w 19240"/>
                    <a:gd name="connsiteY8" fmla="*/ 7525 h 18573"/>
                    <a:gd name="connsiteX9" fmla="*/ 16097 w 19240"/>
                    <a:gd name="connsiteY9" fmla="*/ 571 h 18573"/>
                    <a:gd name="connsiteX10" fmla="*/ 10001 w 19240"/>
                    <a:gd name="connsiteY10" fmla="*/ 4858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240" h="18573">
                      <a:moveTo>
                        <a:pt x="10001" y="4858"/>
                      </a:moveTo>
                      <a:lnTo>
                        <a:pt x="4191" y="0"/>
                      </a:lnTo>
                      <a:lnTo>
                        <a:pt x="6382" y="7144"/>
                      </a:lnTo>
                      <a:lnTo>
                        <a:pt x="0" y="11144"/>
                      </a:lnTo>
                      <a:lnTo>
                        <a:pt x="7525" y="11335"/>
                      </a:lnTo>
                      <a:lnTo>
                        <a:pt x="9335" y="18574"/>
                      </a:lnTo>
                      <a:lnTo>
                        <a:pt x="11811" y="11525"/>
                      </a:lnTo>
                      <a:lnTo>
                        <a:pt x="19241" y="12002"/>
                      </a:lnTo>
                      <a:lnTo>
                        <a:pt x="13335" y="7525"/>
                      </a:lnTo>
                      <a:lnTo>
                        <a:pt x="16097" y="571"/>
                      </a:lnTo>
                      <a:lnTo>
                        <a:pt x="10001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3" name="Freeform: Shape 2502">
                  <a:extLst>
                    <a:ext uri="{FF2B5EF4-FFF2-40B4-BE49-F238E27FC236}">
                      <a16:creationId xmlns:a16="http://schemas.microsoft.com/office/drawing/2014/main" id="{2AD6D090-3E6C-3D1B-EE01-AE8288500B33}"/>
                    </a:ext>
                  </a:extLst>
                </p:cNvPr>
                <p:cNvSpPr/>
                <p:nvPr/>
              </p:nvSpPr>
              <p:spPr>
                <a:xfrm>
                  <a:off x="10571408" y="2066121"/>
                  <a:ext cx="18764" cy="19431"/>
                </a:xfrm>
                <a:custGeom>
                  <a:avLst/>
                  <a:gdLst>
                    <a:gd name="connsiteX0" fmla="*/ 11525 w 18764"/>
                    <a:gd name="connsiteY0" fmla="*/ 6382 h 19431"/>
                    <a:gd name="connsiteX1" fmla="*/ 7525 w 18764"/>
                    <a:gd name="connsiteY1" fmla="*/ 0 h 19431"/>
                    <a:gd name="connsiteX2" fmla="*/ 7334 w 18764"/>
                    <a:gd name="connsiteY2" fmla="*/ 7525 h 19431"/>
                    <a:gd name="connsiteX3" fmla="*/ 0 w 18764"/>
                    <a:gd name="connsiteY3" fmla="*/ 9430 h 19431"/>
                    <a:gd name="connsiteX4" fmla="*/ 7144 w 18764"/>
                    <a:gd name="connsiteY4" fmla="*/ 11906 h 19431"/>
                    <a:gd name="connsiteX5" fmla="*/ 6572 w 18764"/>
                    <a:gd name="connsiteY5" fmla="*/ 19431 h 19431"/>
                    <a:gd name="connsiteX6" fmla="*/ 11144 w 18764"/>
                    <a:gd name="connsiteY6" fmla="*/ 13430 h 19431"/>
                    <a:gd name="connsiteX7" fmla="*/ 18193 w 18764"/>
                    <a:gd name="connsiteY7" fmla="*/ 16288 h 19431"/>
                    <a:gd name="connsiteX8" fmla="*/ 13906 w 18764"/>
                    <a:gd name="connsiteY8" fmla="*/ 10001 h 19431"/>
                    <a:gd name="connsiteX9" fmla="*/ 18764 w 18764"/>
                    <a:gd name="connsiteY9" fmla="*/ 4286 h 19431"/>
                    <a:gd name="connsiteX10" fmla="*/ 11525 w 18764"/>
                    <a:gd name="connsiteY10" fmla="*/ 6382 h 19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9431">
                      <a:moveTo>
                        <a:pt x="11525" y="6382"/>
                      </a:moveTo>
                      <a:lnTo>
                        <a:pt x="7525" y="0"/>
                      </a:lnTo>
                      <a:lnTo>
                        <a:pt x="7334" y="7525"/>
                      </a:lnTo>
                      <a:lnTo>
                        <a:pt x="0" y="9430"/>
                      </a:lnTo>
                      <a:lnTo>
                        <a:pt x="7144" y="11906"/>
                      </a:lnTo>
                      <a:lnTo>
                        <a:pt x="6572" y="19431"/>
                      </a:lnTo>
                      <a:lnTo>
                        <a:pt x="11144" y="13430"/>
                      </a:lnTo>
                      <a:lnTo>
                        <a:pt x="18193" y="16288"/>
                      </a:lnTo>
                      <a:lnTo>
                        <a:pt x="13906" y="10001"/>
                      </a:lnTo>
                      <a:lnTo>
                        <a:pt x="18764" y="4286"/>
                      </a:lnTo>
                      <a:lnTo>
                        <a:pt x="11525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4" name="Freeform: Shape 2503">
                  <a:extLst>
                    <a:ext uri="{FF2B5EF4-FFF2-40B4-BE49-F238E27FC236}">
                      <a16:creationId xmlns:a16="http://schemas.microsoft.com/office/drawing/2014/main" id="{D2E9DD29-5F54-D986-CA37-241A00E53A86}"/>
                    </a:ext>
                  </a:extLst>
                </p:cNvPr>
                <p:cNvSpPr/>
                <p:nvPr/>
              </p:nvSpPr>
              <p:spPr>
                <a:xfrm>
                  <a:off x="10569503" y="2143559"/>
                  <a:ext cx="19621" cy="19050"/>
                </a:xfrm>
                <a:custGeom>
                  <a:avLst/>
                  <a:gdLst>
                    <a:gd name="connsiteX0" fmla="*/ 12002 w 19621"/>
                    <a:gd name="connsiteY0" fmla="*/ 7525 h 19050"/>
                    <a:gd name="connsiteX1" fmla="*/ 10192 w 19621"/>
                    <a:gd name="connsiteY1" fmla="*/ 0 h 19050"/>
                    <a:gd name="connsiteX2" fmla="*/ 7620 w 19621"/>
                    <a:gd name="connsiteY2" fmla="*/ 7239 h 19050"/>
                    <a:gd name="connsiteX3" fmla="*/ 0 w 19621"/>
                    <a:gd name="connsiteY3" fmla="*/ 6763 h 19050"/>
                    <a:gd name="connsiteX4" fmla="*/ 6096 w 19621"/>
                    <a:gd name="connsiteY4" fmla="*/ 11335 h 19050"/>
                    <a:gd name="connsiteX5" fmla="*/ 3239 w 19621"/>
                    <a:gd name="connsiteY5" fmla="*/ 18479 h 19050"/>
                    <a:gd name="connsiteX6" fmla="*/ 9525 w 19621"/>
                    <a:gd name="connsiteY6" fmla="*/ 14097 h 19050"/>
                    <a:gd name="connsiteX7" fmla="*/ 15335 w 19621"/>
                    <a:gd name="connsiteY7" fmla="*/ 19050 h 19050"/>
                    <a:gd name="connsiteX8" fmla="*/ 13145 w 19621"/>
                    <a:gd name="connsiteY8" fmla="*/ 11716 h 19050"/>
                    <a:gd name="connsiteX9" fmla="*/ 19622 w 19621"/>
                    <a:gd name="connsiteY9" fmla="*/ 7620 h 19050"/>
                    <a:gd name="connsiteX10" fmla="*/ 12002 w 19621"/>
                    <a:gd name="connsiteY10" fmla="*/ 7525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621" h="19050">
                      <a:moveTo>
                        <a:pt x="12002" y="7525"/>
                      </a:moveTo>
                      <a:lnTo>
                        <a:pt x="10192" y="0"/>
                      </a:lnTo>
                      <a:lnTo>
                        <a:pt x="7620" y="7239"/>
                      </a:lnTo>
                      <a:lnTo>
                        <a:pt x="0" y="6763"/>
                      </a:lnTo>
                      <a:lnTo>
                        <a:pt x="6096" y="11335"/>
                      </a:lnTo>
                      <a:lnTo>
                        <a:pt x="3239" y="18479"/>
                      </a:lnTo>
                      <a:lnTo>
                        <a:pt x="9525" y="14097"/>
                      </a:lnTo>
                      <a:lnTo>
                        <a:pt x="15335" y="19050"/>
                      </a:lnTo>
                      <a:lnTo>
                        <a:pt x="13145" y="11716"/>
                      </a:lnTo>
                      <a:lnTo>
                        <a:pt x="19622" y="7620"/>
                      </a:lnTo>
                      <a:lnTo>
                        <a:pt x="12002" y="7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5" name="Freeform: Shape 2504">
                  <a:extLst>
                    <a:ext uri="{FF2B5EF4-FFF2-40B4-BE49-F238E27FC236}">
                      <a16:creationId xmlns:a16="http://schemas.microsoft.com/office/drawing/2014/main" id="{25D9FE3B-8B7C-4AF8-11D8-F6F71FF1D012}"/>
                    </a:ext>
                  </a:extLst>
                </p:cNvPr>
                <p:cNvSpPr/>
                <p:nvPr/>
              </p:nvSpPr>
              <p:spPr>
                <a:xfrm>
                  <a:off x="10523973" y="1982301"/>
                  <a:ext cx="19145" cy="19812"/>
                </a:xfrm>
                <a:custGeom>
                  <a:avLst/>
                  <a:gdLst>
                    <a:gd name="connsiteX0" fmla="*/ 11811 w 19145"/>
                    <a:gd name="connsiteY0" fmla="*/ 7715 h 19812"/>
                    <a:gd name="connsiteX1" fmla="*/ 12383 w 19145"/>
                    <a:gd name="connsiteY1" fmla="*/ 0 h 19812"/>
                    <a:gd name="connsiteX2" fmla="*/ 7716 w 19145"/>
                    <a:gd name="connsiteY2" fmla="*/ 6191 h 19812"/>
                    <a:gd name="connsiteX3" fmla="*/ 572 w 19145"/>
                    <a:gd name="connsiteY3" fmla="*/ 3239 h 19812"/>
                    <a:gd name="connsiteX4" fmla="*/ 4953 w 19145"/>
                    <a:gd name="connsiteY4" fmla="*/ 9620 h 19812"/>
                    <a:gd name="connsiteX5" fmla="*/ 0 w 19145"/>
                    <a:gd name="connsiteY5" fmla="*/ 15526 h 19812"/>
                    <a:gd name="connsiteX6" fmla="*/ 7334 w 19145"/>
                    <a:gd name="connsiteY6" fmla="*/ 13240 h 19812"/>
                    <a:gd name="connsiteX7" fmla="*/ 11430 w 19145"/>
                    <a:gd name="connsiteY7" fmla="*/ 19812 h 19812"/>
                    <a:gd name="connsiteX8" fmla="*/ 11621 w 19145"/>
                    <a:gd name="connsiteY8" fmla="*/ 12097 h 19812"/>
                    <a:gd name="connsiteX9" fmla="*/ 19145 w 19145"/>
                    <a:gd name="connsiteY9" fmla="*/ 10287 h 19812"/>
                    <a:gd name="connsiteX10" fmla="*/ 11811 w 19145"/>
                    <a:gd name="connsiteY10" fmla="*/ 7715 h 19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9812">
                      <a:moveTo>
                        <a:pt x="11811" y="7715"/>
                      </a:moveTo>
                      <a:lnTo>
                        <a:pt x="12383" y="0"/>
                      </a:lnTo>
                      <a:lnTo>
                        <a:pt x="7716" y="6191"/>
                      </a:lnTo>
                      <a:lnTo>
                        <a:pt x="572" y="3239"/>
                      </a:lnTo>
                      <a:lnTo>
                        <a:pt x="4953" y="9620"/>
                      </a:lnTo>
                      <a:lnTo>
                        <a:pt x="0" y="15526"/>
                      </a:lnTo>
                      <a:lnTo>
                        <a:pt x="7334" y="13240"/>
                      </a:lnTo>
                      <a:lnTo>
                        <a:pt x="11430" y="19812"/>
                      </a:lnTo>
                      <a:lnTo>
                        <a:pt x="11621" y="12097"/>
                      </a:lnTo>
                      <a:lnTo>
                        <a:pt x="19145" y="10287"/>
                      </a:lnTo>
                      <a:lnTo>
                        <a:pt x="11811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6" name="Freeform: Shape 2505">
                  <a:extLst>
                    <a:ext uri="{FF2B5EF4-FFF2-40B4-BE49-F238E27FC236}">
                      <a16:creationId xmlns:a16="http://schemas.microsoft.com/office/drawing/2014/main" id="{069D4C9D-7317-F9A4-B416-82A3B3E0987E}"/>
                    </a:ext>
                  </a:extLst>
                </p:cNvPr>
                <p:cNvSpPr/>
                <p:nvPr/>
              </p:nvSpPr>
              <p:spPr>
                <a:xfrm>
                  <a:off x="10397862" y="1834473"/>
                  <a:ext cx="20478" cy="19716"/>
                </a:xfrm>
                <a:custGeom>
                  <a:avLst/>
                  <a:gdLst>
                    <a:gd name="connsiteX0" fmla="*/ 13716 w 20478"/>
                    <a:gd name="connsiteY0" fmla="*/ 12097 h 19716"/>
                    <a:gd name="connsiteX1" fmla="*/ 20479 w 20478"/>
                    <a:gd name="connsiteY1" fmla="*/ 7906 h 19716"/>
                    <a:gd name="connsiteX2" fmla="*/ 12478 w 20478"/>
                    <a:gd name="connsiteY2" fmla="*/ 7715 h 19716"/>
                    <a:gd name="connsiteX3" fmla="*/ 10573 w 20478"/>
                    <a:gd name="connsiteY3" fmla="*/ 0 h 19716"/>
                    <a:gd name="connsiteX4" fmla="*/ 7906 w 20478"/>
                    <a:gd name="connsiteY4" fmla="*/ 7525 h 19716"/>
                    <a:gd name="connsiteX5" fmla="*/ 0 w 20478"/>
                    <a:gd name="connsiteY5" fmla="*/ 6953 h 19716"/>
                    <a:gd name="connsiteX6" fmla="*/ 6382 w 20478"/>
                    <a:gd name="connsiteY6" fmla="*/ 11811 h 19716"/>
                    <a:gd name="connsiteX7" fmla="*/ 3334 w 20478"/>
                    <a:gd name="connsiteY7" fmla="*/ 19145 h 19716"/>
                    <a:gd name="connsiteX8" fmla="*/ 9906 w 20478"/>
                    <a:gd name="connsiteY8" fmla="*/ 14669 h 19716"/>
                    <a:gd name="connsiteX9" fmla="*/ 16002 w 20478"/>
                    <a:gd name="connsiteY9" fmla="*/ 19717 h 19716"/>
                    <a:gd name="connsiteX10" fmla="*/ 13716 w 20478"/>
                    <a:gd name="connsiteY10" fmla="*/ 12097 h 1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478" h="19716">
                      <a:moveTo>
                        <a:pt x="13716" y="12097"/>
                      </a:moveTo>
                      <a:lnTo>
                        <a:pt x="20479" y="7906"/>
                      </a:lnTo>
                      <a:lnTo>
                        <a:pt x="12478" y="7715"/>
                      </a:lnTo>
                      <a:lnTo>
                        <a:pt x="10573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382" y="11811"/>
                      </a:lnTo>
                      <a:lnTo>
                        <a:pt x="3334" y="19145"/>
                      </a:lnTo>
                      <a:lnTo>
                        <a:pt x="9906" y="14669"/>
                      </a:lnTo>
                      <a:lnTo>
                        <a:pt x="16002" y="19717"/>
                      </a:lnTo>
                      <a:lnTo>
                        <a:pt x="13716" y="12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7" name="Freeform: Shape 2506">
                  <a:extLst>
                    <a:ext uri="{FF2B5EF4-FFF2-40B4-BE49-F238E27FC236}">
                      <a16:creationId xmlns:a16="http://schemas.microsoft.com/office/drawing/2014/main" id="{566C4615-10F3-B5ED-3623-8E17004FC04A}"/>
                    </a:ext>
                  </a:extLst>
                </p:cNvPr>
                <p:cNvSpPr/>
                <p:nvPr/>
              </p:nvSpPr>
              <p:spPr>
                <a:xfrm>
                  <a:off x="10495018" y="2112699"/>
                  <a:ext cx="19907" cy="20669"/>
                </a:xfrm>
                <a:custGeom>
                  <a:avLst/>
                  <a:gdLst>
                    <a:gd name="connsiteX0" fmla="*/ 12097 w 19907"/>
                    <a:gd name="connsiteY0" fmla="*/ 12573 h 20669"/>
                    <a:gd name="connsiteX1" fmla="*/ 19907 w 19907"/>
                    <a:gd name="connsiteY1" fmla="*/ 10668 h 20669"/>
                    <a:gd name="connsiteX2" fmla="*/ 12382 w 19907"/>
                    <a:gd name="connsiteY2" fmla="*/ 8001 h 20669"/>
                    <a:gd name="connsiteX3" fmla="*/ 12954 w 19907"/>
                    <a:gd name="connsiteY3" fmla="*/ 0 h 20669"/>
                    <a:gd name="connsiteX4" fmla="*/ 8096 w 19907"/>
                    <a:gd name="connsiteY4" fmla="*/ 6382 h 20669"/>
                    <a:gd name="connsiteX5" fmla="*/ 571 w 19907"/>
                    <a:gd name="connsiteY5" fmla="*/ 3334 h 20669"/>
                    <a:gd name="connsiteX6" fmla="*/ 5143 w 19907"/>
                    <a:gd name="connsiteY6" fmla="*/ 10001 h 20669"/>
                    <a:gd name="connsiteX7" fmla="*/ 0 w 19907"/>
                    <a:gd name="connsiteY7" fmla="*/ 16097 h 20669"/>
                    <a:gd name="connsiteX8" fmla="*/ 7715 w 19907"/>
                    <a:gd name="connsiteY8" fmla="*/ 13811 h 20669"/>
                    <a:gd name="connsiteX9" fmla="*/ 11906 w 19907"/>
                    <a:gd name="connsiteY9" fmla="*/ 20669 h 20669"/>
                    <a:gd name="connsiteX10" fmla="*/ 12097 w 19907"/>
                    <a:gd name="connsiteY10" fmla="*/ 12573 h 2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20669">
                      <a:moveTo>
                        <a:pt x="12097" y="12573"/>
                      </a:moveTo>
                      <a:lnTo>
                        <a:pt x="19907" y="10668"/>
                      </a:lnTo>
                      <a:lnTo>
                        <a:pt x="12382" y="8001"/>
                      </a:lnTo>
                      <a:lnTo>
                        <a:pt x="12954" y="0"/>
                      </a:lnTo>
                      <a:lnTo>
                        <a:pt x="8096" y="6382"/>
                      </a:lnTo>
                      <a:lnTo>
                        <a:pt x="571" y="3334"/>
                      </a:lnTo>
                      <a:lnTo>
                        <a:pt x="5143" y="10001"/>
                      </a:lnTo>
                      <a:lnTo>
                        <a:pt x="0" y="16097"/>
                      </a:lnTo>
                      <a:lnTo>
                        <a:pt x="7715" y="13811"/>
                      </a:lnTo>
                      <a:lnTo>
                        <a:pt x="11906" y="20669"/>
                      </a:lnTo>
                      <a:lnTo>
                        <a:pt x="12097" y="12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8" name="Freeform: Shape 2507">
                  <a:extLst>
                    <a:ext uri="{FF2B5EF4-FFF2-40B4-BE49-F238E27FC236}">
                      <a16:creationId xmlns:a16="http://schemas.microsoft.com/office/drawing/2014/main" id="{741773ED-E303-A79C-59AD-2C8D2FB4238B}"/>
                    </a:ext>
                  </a:extLst>
                </p:cNvPr>
                <p:cNvSpPr/>
                <p:nvPr/>
              </p:nvSpPr>
              <p:spPr>
                <a:xfrm>
                  <a:off x="10572837" y="2411974"/>
                  <a:ext cx="20859" cy="20097"/>
                </a:xfrm>
                <a:custGeom>
                  <a:avLst/>
                  <a:gdLst>
                    <a:gd name="connsiteX0" fmla="*/ 12763 w 20859"/>
                    <a:gd name="connsiteY0" fmla="*/ 12478 h 20097"/>
                    <a:gd name="connsiteX1" fmla="*/ 20860 w 20859"/>
                    <a:gd name="connsiteY1" fmla="*/ 13049 h 20097"/>
                    <a:gd name="connsiteX2" fmla="*/ 14383 w 20859"/>
                    <a:gd name="connsiteY2" fmla="*/ 8096 h 20097"/>
                    <a:gd name="connsiteX3" fmla="*/ 17431 w 20859"/>
                    <a:gd name="connsiteY3" fmla="*/ 571 h 20097"/>
                    <a:gd name="connsiteX4" fmla="*/ 10763 w 20859"/>
                    <a:gd name="connsiteY4" fmla="*/ 5239 h 20097"/>
                    <a:gd name="connsiteX5" fmla="*/ 4572 w 20859"/>
                    <a:gd name="connsiteY5" fmla="*/ 0 h 20097"/>
                    <a:gd name="connsiteX6" fmla="*/ 6858 w 20859"/>
                    <a:gd name="connsiteY6" fmla="*/ 7715 h 20097"/>
                    <a:gd name="connsiteX7" fmla="*/ 0 w 20859"/>
                    <a:gd name="connsiteY7" fmla="*/ 12001 h 20097"/>
                    <a:gd name="connsiteX8" fmla="*/ 8096 w 20859"/>
                    <a:gd name="connsiteY8" fmla="*/ 12192 h 20097"/>
                    <a:gd name="connsiteX9" fmla="*/ 10096 w 20859"/>
                    <a:gd name="connsiteY9" fmla="*/ 20098 h 20097"/>
                    <a:gd name="connsiteX10" fmla="*/ 12763 w 20859"/>
                    <a:gd name="connsiteY10" fmla="*/ 12478 h 20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859" h="20097">
                      <a:moveTo>
                        <a:pt x="12763" y="12478"/>
                      </a:moveTo>
                      <a:lnTo>
                        <a:pt x="20860" y="13049"/>
                      </a:lnTo>
                      <a:lnTo>
                        <a:pt x="14383" y="8096"/>
                      </a:lnTo>
                      <a:lnTo>
                        <a:pt x="17431" y="571"/>
                      </a:lnTo>
                      <a:lnTo>
                        <a:pt x="10763" y="5239"/>
                      </a:lnTo>
                      <a:lnTo>
                        <a:pt x="4572" y="0"/>
                      </a:lnTo>
                      <a:lnTo>
                        <a:pt x="6858" y="7715"/>
                      </a:lnTo>
                      <a:lnTo>
                        <a:pt x="0" y="12001"/>
                      </a:lnTo>
                      <a:lnTo>
                        <a:pt x="8096" y="12192"/>
                      </a:lnTo>
                      <a:lnTo>
                        <a:pt x="10096" y="20098"/>
                      </a:lnTo>
                      <a:lnTo>
                        <a:pt x="12763" y="12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9" name="Freeform: Shape 2508">
                  <a:extLst>
                    <a:ext uri="{FF2B5EF4-FFF2-40B4-BE49-F238E27FC236}">
                      <a16:creationId xmlns:a16="http://schemas.microsoft.com/office/drawing/2014/main" id="{EB5A813B-E1BC-0376-0C1A-39F6E510163E}"/>
                    </a:ext>
                  </a:extLst>
                </p:cNvPr>
                <p:cNvSpPr/>
                <p:nvPr/>
              </p:nvSpPr>
              <p:spPr>
                <a:xfrm>
                  <a:off x="10286896" y="1720269"/>
                  <a:ext cx="20383" cy="21145"/>
                </a:xfrm>
                <a:custGeom>
                  <a:avLst/>
                  <a:gdLst>
                    <a:gd name="connsiteX0" fmla="*/ 12192 w 20383"/>
                    <a:gd name="connsiteY0" fmla="*/ 14573 h 21145"/>
                    <a:gd name="connsiteX1" fmla="*/ 19717 w 20383"/>
                    <a:gd name="connsiteY1" fmla="*/ 17621 h 21145"/>
                    <a:gd name="connsiteX2" fmla="*/ 15049 w 20383"/>
                    <a:gd name="connsiteY2" fmla="*/ 10954 h 21145"/>
                    <a:gd name="connsiteX3" fmla="*/ 20383 w 20383"/>
                    <a:gd name="connsiteY3" fmla="*/ 4667 h 21145"/>
                    <a:gd name="connsiteX4" fmla="*/ 12478 w 20383"/>
                    <a:gd name="connsiteY4" fmla="*/ 6953 h 21145"/>
                    <a:gd name="connsiteX5" fmla="*/ 8191 w 20383"/>
                    <a:gd name="connsiteY5" fmla="*/ 0 h 21145"/>
                    <a:gd name="connsiteX6" fmla="*/ 8001 w 20383"/>
                    <a:gd name="connsiteY6" fmla="*/ 8192 h 21145"/>
                    <a:gd name="connsiteX7" fmla="*/ 0 w 20383"/>
                    <a:gd name="connsiteY7" fmla="*/ 10192 h 21145"/>
                    <a:gd name="connsiteX8" fmla="*/ 7811 w 20383"/>
                    <a:gd name="connsiteY8" fmla="*/ 12954 h 21145"/>
                    <a:gd name="connsiteX9" fmla="*/ 7144 w 20383"/>
                    <a:gd name="connsiteY9" fmla="*/ 21146 h 21145"/>
                    <a:gd name="connsiteX10" fmla="*/ 12192 w 20383"/>
                    <a:gd name="connsiteY10" fmla="*/ 14573 h 21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383" h="21145">
                      <a:moveTo>
                        <a:pt x="12192" y="14573"/>
                      </a:moveTo>
                      <a:lnTo>
                        <a:pt x="19717" y="17621"/>
                      </a:lnTo>
                      <a:lnTo>
                        <a:pt x="15049" y="10954"/>
                      </a:lnTo>
                      <a:lnTo>
                        <a:pt x="20383" y="4667"/>
                      </a:lnTo>
                      <a:lnTo>
                        <a:pt x="12478" y="6953"/>
                      </a:lnTo>
                      <a:lnTo>
                        <a:pt x="8191" y="0"/>
                      </a:lnTo>
                      <a:lnTo>
                        <a:pt x="8001" y="8192"/>
                      </a:lnTo>
                      <a:lnTo>
                        <a:pt x="0" y="10192"/>
                      </a:lnTo>
                      <a:lnTo>
                        <a:pt x="7811" y="12954"/>
                      </a:lnTo>
                      <a:lnTo>
                        <a:pt x="7144" y="21146"/>
                      </a:lnTo>
                      <a:lnTo>
                        <a:pt x="12192" y="14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0" name="Freeform: Shape 2509">
                  <a:extLst>
                    <a:ext uri="{FF2B5EF4-FFF2-40B4-BE49-F238E27FC236}">
                      <a16:creationId xmlns:a16="http://schemas.microsoft.com/office/drawing/2014/main" id="{20559D46-815A-095C-5702-E2FF3D2AF5C7}"/>
                    </a:ext>
                  </a:extLst>
                </p:cNvPr>
                <p:cNvSpPr/>
                <p:nvPr/>
              </p:nvSpPr>
              <p:spPr>
                <a:xfrm>
                  <a:off x="10325758" y="2120604"/>
                  <a:ext cx="21716" cy="21050"/>
                </a:xfrm>
                <a:custGeom>
                  <a:avLst/>
                  <a:gdLst>
                    <a:gd name="connsiteX0" fmla="*/ 8382 w 21716"/>
                    <a:gd name="connsiteY0" fmla="*/ 12763 h 21050"/>
                    <a:gd name="connsiteX1" fmla="*/ 10478 w 21716"/>
                    <a:gd name="connsiteY1" fmla="*/ 21050 h 21050"/>
                    <a:gd name="connsiteX2" fmla="*/ 13240 w 21716"/>
                    <a:gd name="connsiteY2" fmla="*/ 13049 h 21050"/>
                    <a:gd name="connsiteX3" fmla="*/ 21717 w 21716"/>
                    <a:gd name="connsiteY3" fmla="*/ 13621 h 21050"/>
                    <a:gd name="connsiteX4" fmla="*/ 14954 w 21716"/>
                    <a:gd name="connsiteY4" fmla="*/ 8477 h 21050"/>
                    <a:gd name="connsiteX5" fmla="*/ 18098 w 21716"/>
                    <a:gd name="connsiteY5" fmla="*/ 667 h 21050"/>
                    <a:gd name="connsiteX6" fmla="*/ 11144 w 21716"/>
                    <a:gd name="connsiteY6" fmla="*/ 5429 h 21050"/>
                    <a:gd name="connsiteX7" fmla="*/ 4763 w 21716"/>
                    <a:gd name="connsiteY7" fmla="*/ 0 h 21050"/>
                    <a:gd name="connsiteX8" fmla="*/ 7144 w 21716"/>
                    <a:gd name="connsiteY8" fmla="*/ 8096 h 21050"/>
                    <a:gd name="connsiteX9" fmla="*/ 0 w 21716"/>
                    <a:gd name="connsiteY9" fmla="*/ 12573 h 21050"/>
                    <a:gd name="connsiteX10" fmla="*/ 8382 w 21716"/>
                    <a:gd name="connsiteY10" fmla="*/ 12763 h 21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716" h="21050">
                      <a:moveTo>
                        <a:pt x="8382" y="12763"/>
                      </a:moveTo>
                      <a:lnTo>
                        <a:pt x="10478" y="21050"/>
                      </a:lnTo>
                      <a:lnTo>
                        <a:pt x="13240" y="13049"/>
                      </a:lnTo>
                      <a:lnTo>
                        <a:pt x="21717" y="13621"/>
                      </a:lnTo>
                      <a:lnTo>
                        <a:pt x="14954" y="8477"/>
                      </a:lnTo>
                      <a:lnTo>
                        <a:pt x="18098" y="667"/>
                      </a:lnTo>
                      <a:lnTo>
                        <a:pt x="11144" y="5429"/>
                      </a:lnTo>
                      <a:lnTo>
                        <a:pt x="4763" y="0"/>
                      </a:lnTo>
                      <a:lnTo>
                        <a:pt x="7144" y="8096"/>
                      </a:lnTo>
                      <a:lnTo>
                        <a:pt x="0" y="12573"/>
                      </a:lnTo>
                      <a:lnTo>
                        <a:pt x="8382" y="12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1" name="Freeform: Shape 2510">
                  <a:extLst>
                    <a:ext uri="{FF2B5EF4-FFF2-40B4-BE49-F238E27FC236}">
                      <a16:creationId xmlns:a16="http://schemas.microsoft.com/office/drawing/2014/main" id="{C1231EE4-F45A-F43A-3DB1-0425EFA1309A}"/>
                    </a:ext>
                  </a:extLst>
                </p:cNvPr>
                <p:cNvSpPr/>
                <p:nvPr/>
              </p:nvSpPr>
              <p:spPr>
                <a:xfrm>
                  <a:off x="10392624" y="2420927"/>
                  <a:ext cx="21145" cy="21907"/>
                </a:xfrm>
                <a:custGeom>
                  <a:avLst/>
                  <a:gdLst>
                    <a:gd name="connsiteX0" fmla="*/ 8096 w 21145"/>
                    <a:gd name="connsiteY0" fmla="*/ 13430 h 21907"/>
                    <a:gd name="connsiteX1" fmla="*/ 7429 w 21145"/>
                    <a:gd name="connsiteY1" fmla="*/ 21908 h 21907"/>
                    <a:gd name="connsiteX2" fmla="*/ 12573 w 21145"/>
                    <a:gd name="connsiteY2" fmla="*/ 15145 h 21907"/>
                    <a:gd name="connsiteX3" fmla="*/ 20574 w 21145"/>
                    <a:gd name="connsiteY3" fmla="*/ 18383 h 21907"/>
                    <a:gd name="connsiteX4" fmla="*/ 15716 w 21145"/>
                    <a:gd name="connsiteY4" fmla="*/ 11335 h 21907"/>
                    <a:gd name="connsiteX5" fmla="*/ 21146 w 21145"/>
                    <a:gd name="connsiteY5" fmla="*/ 4763 h 21907"/>
                    <a:gd name="connsiteX6" fmla="*/ 12954 w 21145"/>
                    <a:gd name="connsiteY6" fmla="*/ 7239 h 21907"/>
                    <a:gd name="connsiteX7" fmla="*/ 8477 w 21145"/>
                    <a:gd name="connsiteY7" fmla="*/ 0 h 21907"/>
                    <a:gd name="connsiteX8" fmla="*/ 8287 w 21145"/>
                    <a:gd name="connsiteY8" fmla="*/ 8573 h 21907"/>
                    <a:gd name="connsiteX9" fmla="*/ 0 w 21145"/>
                    <a:gd name="connsiteY9" fmla="*/ 10573 h 21907"/>
                    <a:gd name="connsiteX10" fmla="*/ 8096 w 21145"/>
                    <a:gd name="connsiteY10" fmla="*/ 13430 h 2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1907">
                      <a:moveTo>
                        <a:pt x="8096" y="13430"/>
                      </a:moveTo>
                      <a:lnTo>
                        <a:pt x="7429" y="21908"/>
                      </a:lnTo>
                      <a:lnTo>
                        <a:pt x="12573" y="15145"/>
                      </a:lnTo>
                      <a:lnTo>
                        <a:pt x="20574" y="18383"/>
                      </a:lnTo>
                      <a:lnTo>
                        <a:pt x="15716" y="11335"/>
                      </a:lnTo>
                      <a:lnTo>
                        <a:pt x="21146" y="4763"/>
                      </a:lnTo>
                      <a:lnTo>
                        <a:pt x="12954" y="7239"/>
                      </a:lnTo>
                      <a:lnTo>
                        <a:pt x="8477" y="0"/>
                      </a:lnTo>
                      <a:lnTo>
                        <a:pt x="8287" y="8573"/>
                      </a:lnTo>
                      <a:lnTo>
                        <a:pt x="0" y="10573"/>
                      </a:lnTo>
                      <a:lnTo>
                        <a:pt x="8096" y="13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2" name="Freeform: Shape 2511">
                  <a:extLst>
                    <a:ext uri="{FF2B5EF4-FFF2-40B4-BE49-F238E27FC236}">
                      <a16:creationId xmlns:a16="http://schemas.microsoft.com/office/drawing/2014/main" id="{90F4C074-3232-2DF8-C4C7-4C78D0B727B6}"/>
                    </a:ext>
                  </a:extLst>
                </p:cNvPr>
                <p:cNvSpPr/>
                <p:nvPr/>
              </p:nvSpPr>
              <p:spPr>
                <a:xfrm>
                  <a:off x="10406721" y="2365778"/>
                  <a:ext cx="22193" cy="21431"/>
                </a:xfrm>
                <a:custGeom>
                  <a:avLst/>
                  <a:gdLst>
                    <a:gd name="connsiteX0" fmla="*/ 6858 w 22193"/>
                    <a:gd name="connsiteY0" fmla="*/ 12763 h 21431"/>
                    <a:gd name="connsiteX1" fmla="*/ 3620 w 22193"/>
                    <a:gd name="connsiteY1" fmla="*/ 20765 h 21431"/>
                    <a:gd name="connsiteX2" fmla="*/ 10763 w 22193"/>
                    <a:gd name="connsiteY2" fmla="*/ 15907 h 21431"/>
                    <a:gd name="connsiteX3" fmla="*/ 17336 w 22193"/>
                    <a:gd name="connsiteY3" fmla="*/ 21431 h 21431"/>
                    <a:gd name="connsiteX4" fmla="*/ 14859 w 22193"/>
                    <a:gd name="connsiteY4" fmla="*/ 13144 h 21431"/>
                    <a:gd name="connsiteX5" fmla="*/ 22193 w 22193"/>
                    <a:gd name="connsiteY5" fmla="*/ 8573 h 21431"/>
                    <a:gd name="connsiteX6" fmla="*/ 13526 w 22193"/>
                    <a:gd name="connsiteY6" fmla="*/ 8382 h 21431"/>
                    <a:gd name="connsiteX7" fmla="*/ 11430 w 22193"/>
                    <a:gd name="connsiteY7" fmla="*/ 0 h 21431"/>
                    <a:gd name="connsiteX8" fmla="*/ 8573 w 22193"/>
                    <a:gd name="connsiteY8" fmla="*/ 8192 h 21431"/>
                    <a:gd name="connsiteX9" fmla="*/ 0 w 22193"/>
                    <a:gd name="connsiteY9" fmla="*/ 7525 h 21431"/>
                    <a:gd name="connsiteX10" fmla="*/ 6858 w 22193"/>
                    <a:gd name="connsiteY10" fmla="*/ 12763 h 21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193" h="21431">
                      <a:moveTo>
                        <a:pt x="6858" y="12763"/>
                      </a:moveTo>
                      <a:lnTo>
                        <a:pt x="3620" y="20765"/>
                      </a:lnTo>
                      <a:lnTo>
                        <a:pt x="10763" y="15907"/>
                      </a:lnTo>
                      <a:lnTo>
                        <a:pt x="17336" y="21431"/>
                      </a:lnTo>
                      <a:lnTo>
                        <a:pt x="14859" y="13144"/>
                      </a:lnTo>
                      <a:lnTo>
                        <a:pt x="22193" y="8573"/>
                      </a:lnTo>
                      <a:lnTo>
                        <a:pt x="13526" y="8382"/>
                      </a:lnTo>
                      <a:lnTo>
                        <a:pt x="11430" y="0"/>
                      </a:lnTo>
                      <a:lnTo>
                        <a:pt x="8573" y="8192"/>
                      </a:lnTo>
                      <a:lnTo>
                        <a:pt x="0" y="7525"/>
                      </a:lnTo>
                      <a:lnTo>
                        <a:pt x="6858" y="12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3" name="Freeform: Shape 2512">
                  <a:extLst>
                    <a:ext uri="{FF2B5EF4-FFF2-40B4-BE49-F238E27FC236}">
                      <a16:creationId xmlns:a16="http://schemas.microsoft.com/office/drawing/2014/main" id="{D45DE310-23F5-0338-C90D-6C46FB022AE0}"/>
                    </a:ext>
                  </a:extLst>
                </p:cNvPr>
                <p:cNvSpPr/>
                <p:nvPr/>
              </p:nvSpPr>
              <p:spPr>
                <a:xfrm>
                  <a:off x="10110588" y="1760655"/>
                  <a:ext cx="22574" cy="21907"/>
                </a:xfrm>
                <a:custGeom>
                  <a:avLst/>
                  <a:gdLst>
                    <a:gd name="connsiteX0" fmla="*/ 7429 w 22574"/>
                    <a:gd name="connsiteY0" fmla="*/ 8477 h 21907"/>
                    <a:gd name="connsiteX1" fmla="*/ 0 w 22574"/>
                    <a:gd name="connsiteY1" fmla="*/ 13144 h 21907"/>
                    <a:gd name="connsiteX2" fmla="*/ 8763 w 22574"/>
                    <a:gd name="connsiteY2" fmla="*/ 13335 h 21907"/>
                    <a:gd name="connsiteX3" fmla="*/ 10954 w 22574"/>
                    <a:gd name="connsiteY3" fmla="*/ 21907 h 21907"/>
                    <a:gd name="connsiteX4" fmla="*/ 13811 w 22574"/>
                    <a:gd name="connsiteY4" fmla="*/ 13525 h 21907"/>
                    <a:gd name="connsiteX5" fmla="*/ 22574 w 22574"/>
                    <a:gd name="connsiteY5" fmla="*/ 14192 h 21907"/>
                    <a:gd name="connsiteX6" fmla="*/ 15621 w 22574"/>
                    <a:gd name="connsiteY6" fmla="*/ 8858 h 21907"/>
                    <a:gd name="connsiteX7" fmla="*/ 18955 w 22574"/>
                    <a:gd name="connsiteY7" fmla="*/ 667 h 21907"/>
                    <a:gd name="connsiteX8" fmla="*/ 11716 w 22574"/>
                    <a:gd name="connsiteY8" fmla="*/ 5715 h 21907"/>
                    <a:gd name="connsiteX9" fmla="*/ 4953 w 22574"/>
                    <a:gd name="connsiteY9" fmla="*/ 0 h 21907"/>
                    <a:gd name="connsiteX10" fmla="*/ 7429 w 22574"/>
                    <a:gd name="connsiteY10" fmla="*/ 8477 h 2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574" h="21907">
                      <a:moveTo>
                        <a:pt x="7429" y="8477"/>
                      </a:moveTo>
                      <a:lnTo>
                        <a:pt x="0" y="13144"/>
                      </a:lnTo>
                      <a:lnTo>
                        <a:pt x="8763" y="13335"/>
                      </a:lnTo>
                      <a:lnTo>
                        <a:pt x="10954" y="21907"/>
                      </a:lnTo>
                      <a:lnTo>
                        <a:pt x="13811" y="13525"/>
                      </a:lnTo>
                      <a:lnTo>
                        <a:pt x="22574" y="14192"/>
                      </a:lnTo>
                      <a:lnTo>
                        <a:pt x="15621" y="8858"/>
                      </a:lnTo>
                      <a:lnTo>
                        <a:pt x="18955" y="667"/>
                      </a:lnTo>
                      <a:lnTo>
                        <a:pt x="11716" y="5715"/>
                      </a:lnTo>
                      <a:lnTo>
                        <a:pt x="4953" y="0"/>
                      </a:lnTo>
                      <a:lnTo>
                        <a:pt x="7429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4" name="Freeform: Shape 2513">
                  <a:extLst>
                    <a:ext uri="{FF2B5EF4-FFF2-40B4-BE49-F238E27FC236}">
                      <a16:creationId xmlns:a16="http://schemas.microsoft.com/office/drawing/2014/main" id="{644E6B50-4EFC-8D57-2823-1E2D5FC7D842}"/>
                    </a:ext>
                  </a:extLst>
                </p:cNvPr>
                <p:cNvSpPr/>
                <p:nvPr/>
              </p:nvSpPr>
              <p:spPr>
                <a:xfrm>
                  <a:off x="10191361" y="2352157"/>
                  <a:ext cx="42957" cy="41433"/>
                </a:xfrm>
                <a:custGeom>
                  <a:avLst/>
                  <a:gdLst>
                    <a:gd name="connsiteX0" fmla="*/ 16669 w 42957"/>
                    <a:gd name="connsiteY0" fmla="*/ 15811 h 41433"/>
                    <a:gd name="connsiteX1" fmla="*/ 0 w 42957"/>
                    <a:gd name="connsiteY1" fmla="*/ 14573 h 41433"/>
                    <a:gd name="connsiteX2" fmla="*/ 13335 w 42957"/>
                    <a:gd name="connsiteY2" fmla="*/ 24670 h 41433"/>
                    <a:gd name="connsiteX3" fmla="*/ 7048 w 42957"/>
                    <a:gd name="connsiteY3" fmla="*/ 40196 h 41433"/>
                    <a:gd name="connsiteX4" fmla="*/ 20764 w 42957"/>
                    <a:gd name="connsiteY4" fmla="*/ 30671 h 41433"/>
                    <a:gd name="connsiteX5" fmla="*/ 33528 w 42957"/>
                    <a:gd name="connsiteY5" fmla="*/ 41434 h 41433"/>
                    <a:gd name="connsiteX6" fmla="*/ 28765 w 42957"/>
                    <a:gd name="connsiteY6" fmla="*/ 25432 h 41433"/>
                    <a:gd name="connsiteX7" fmla="*/ 42958 w 42957"/>
                    <a:gd name="connsiteY7" fmla="*/ 16573 h 41433"/>
                    <a:gd name="connsiteX8" fmla="*/ 26194 w 42957"/>
                    <a:gd name="connsiteY8" fmla="*/ 16192 h 41433"/>
                    <a:gd name="connsiteX9" fmla="*/ 22193 w 42957"/>
                    <a:gd name="connsiteY9" fmla="*/ 0 h 41433"/>
                    <a:gd name="connsiteX10" fmla="*/ 16669 w 42957"/>
                    <a:gd name="connsiteY10" fmla="*/ 15811 h 41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957" h="41433">
                      <a:moveTo>
                        <a:pt x="16669" y="15811"/>
                      </a:moveTo>
                      <a:lnTo>
                        <a:pt x="0" y="14573"/>
                      </a:lnTo>
                      <a:lnTo>
                        <a:pt x="13335" y="24670"/>
                      </a:lnTo>
                      <a:lnTo>
                        <a:pt x="7048" y="40196"/>
                      </a:lnTo>
                      <a:lnTo>
                        <a:pt x="20764" y="30671"/>
                      </a:lnTo>
                      <a:lnTo>
                        <a:pt x="33528" y="41434"/>
                      </a:lnTo>
                      <a:lnTo>
                        <a:pt x="28765" y="25432"/>
                      </a:lnTo>
                      <a:lnTo>
                        <a:pt x="42958" y="16573"/>
                      </a:lnTo>
                      <a:lnTo>
                        <a:pt x="26194" y="16192"/>
                      </a:lnTo>
                      <a:lnTo>
                        <a:pt x="22193" y="0"/>
                      </a:lnTo>
                      <a:lnTo>
                        <a:pt x="16669" y="15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5" name="Freeform: Shape 2514">
                  <a:extLst>
                    <a:ext uri="{FF2B5EF4-FFF2-40B4-BE49-F238E27FC236}">
                      <a16:creationId xmlns:a16="http://schemas.microsoft.com/office/drawing/2014/main" id="{EBD80985-D735-7645-AF9F-3954970D3B5C}"/>
                    </a:ext>
                  </a:extLst>
                </p:cNvPr>
                <p:cNvSpPr/>
                <p:nvPr/>
              </p:nvSpPr>
              <p:spPr>
                <a:xfrm>
                  <a:off x="9981620" y="1613493"/>
                  <a:ext cx="22478" cy="23336"/>
                </a:xfrm>
                <a:custGeom>
                  <a:avLst/>
                  <a:gdLst>
                    <a:gd name="connsiteX0" fmla="*/ 9049 w 22478"/>
                    <a:gd name="connsiteY0" fmla="*/ 7239 h 23336"/>
                    <a:gd name="connsiteX1" fmla="*/ 667 w 22478"/>
                    <a:gd name="connsiteY1" fmla="*/ 3810 h 23336"/>
                    <a:gd name="connsiteX2" fmla="*/ 5810 w 22478"/>
                    <a:gd name="connsiteY2" fmla="*/ 11240 h 23336"/>
                    <a:gd name="connsiteX3" fmla="*/ 0 w 22478"/>
                    <a:gd name="connsiteY3" fmla="*/ 18193 h 23336"/>
                    <a:gd name="connsiteX4" fmla="*/ 8667 w 22478"/>
                    <a:gd name="connsiteY4" fmla="*/ 15621 h 23336"/>
                    <a:gd name="connsiteX5" fmla="*/ 13525 w 22478"/>
                    <a:gd name="connsiteY5" fmla="*/ 23336 h 23336"/>
                    <a:gd name="connsiteX6" fmla="*/ 13716 w 22478"/>
                    <a:gd name="connsiteY6" fmla="*/ 14288 h 23336"/>
                    <a:gd name="connsiteX7" fmla="*/ 22479 w 22478"/>
                    <a:gd name="connsiteY7" fmla="*/ 12097 h 23336"/>
                    <a:gd name="connsiteX8" fmla="*/ 13906 w 22478"/>
                    <a:gd name="connsiteY8" fmla="*/ 9049 h 23336"/>
                    <a:gd name="connsiteX9" fmla="*/ 14573 w 22478"/>
                    <a:gd name="connsiteY9" fmla="*/ 0 h 23336"/>
                    <a:gd name="connsiteX10" fmla="*/ 9049 w 22478"/>
                    <a:gd name="connsiteY10" fmla="*/ 7239 h 23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8" h="23336">
                      <a:moveTo>
                        <a:pt x="9049" y="7239"/>
                      </a:moveTo>
                      <a:lnTo>
                        <a:pt x="667" y="3810"/>
                      </a:lnTo>
                      <a:lnTo>
                        <a:pt x="5810" y="11240"/>
                      </a:lnTo>
                      <a:lnTo>
                        <a:pt x="0" y="18193"/>
                      </a:lnTo>
                      <a:lnTo>
                        <a:pt x="8667" y="15621"/>
                      </a:lnTo>
                      <a:lnTo>
                        <a:pt x="13525" y="23336"/>
                      </a:lnTo>
                      <a:lnTo>
                        <a:pt x="13716" y="14288"/>
                      </a:lnTo>
                      <a:lnTo>
                        <a:pt x="22479" y="12097"/>
                      </a:lnTo>
                      <a:lnTo>
                        <a:pt x="13906" y="9049"/>
                      </a:lnTo>
                      <a:lnTo>
                        <a:pt x="14573" y="0"/>
                      </a:lnTo>
                      <a:lnTo>
                        <a:pt x="904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6" name="Freeform: Shape 2515">
                  <a:extLst>
                    <a:ext uri="{FF2B5EF4-FFF2-40B4-BE49-F238E27FC236}">
                      <a16:creationId xmlns:a16="http://schemas.microsoft.com/office/drawing/2014/main" id="{899D4A0A-39B8-74E2-D945-03C21B76975E}"/>
                    </a:ext>
                  </a:extLst>
                </p:cNvPr>
                <p:cNvSpPr/>
                <p:nvPr/>
              </p:nvSpPr>
              <p:spPr>
                <a:xfrm>
                  <a:off x="9953617" y="1678930"/>
                  <a:ext cx="23526" cy="22764"/>
                </a:xfrm>
                <a:custGeom>
                  <a:avLst/>
                  <a:gdLst>
                    <a:gd name="connsiteX0" fmla="*/ 12192 w 23526"/>
                    <a:gd name="connsiteY0" fmla="*/ 5905 h 22764"/>
                    <a:gd name="connsiteX1" fmla="*/ 5143 w 23526"/>
                    <a:gd name="connsiteY1" fmla="*/ 0 h 22764"/>
                    <a:gd name="connsiteX2" fmla="*/ 7810 w 23526"/>
                    <a:gd name="connsiteY2" fmla="*/ 8763 h 22764"/>
                    <a:gd name="connsiteX3" fmla="*/ 0 w 23526"/>
                    <a:gd name="connsiteY3" fmla="*/ 13621 h 22764"/>
                    <a:gd name="connsiteX4" fmla="*/ 9144 w 23526"/>
                    <a:gd name="connsiteY4" fmla="*/ 13811 h 22764"/>
                    <a:gd name="connsiteX5" fmla="*/ 11430 w 23526"/>
                    <a:gd name="connsiteY5" fmla="*/ 22765 h 22764"/>
                    <a:gd name="connsiteX6" fmla="*/ 14383 w 23526"/>
                    <a:gd name="connsiteY6" fmla="*/ 14097 h 22764"/>
                    <a:gd name="connsiteX7" fmla="*/ 23527 w 23526"/>
                    <a:gd name="connsiteY7" fmla="*/ 14764 h 22764"/>
                    <a:gd name="connsiteX8" fmla="*/ 16288 w 23526"/>
                    <a:gd name="connsiteY8" fmla="*/ 9144 h 22764"/>
                    <a:gd name="connsiteX9" fmla="*/ 19717 w 23526"/>
                    <a:gd name="connsiteY9" fmla="*/ 667 h 22764"/>
                    <a:gd name="connsiteX10" fmla="*/ 12192 w 23526"/>
                    <a:gd name="connsiteY10" fmla="*/ 5905 h 22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526" h="22764">
                      <a:moveTo>
                        <a:pt x="12192" y="5905"/>
                      </a:moveTo>
                      <a:lnTo>
                        <a:pt x="5143" y="0"/>
                      </a:lnTo>
                      <a:lnTo>
                        <a:pt x="7810" y="8763"/>
                      </a:lnTo>
                      <a:lnTo>
                        <a:pt x="0" y="13621"/>
                      </a:lnTo>
                      <a:lnTo>
                        <a:pt x="9144" y="13811"/>
                      </a:lnTo>
                      <a:lnTo>
                        <a:pt x="11430" y="22765"/>
                      </a:lnTo>
                      <a:lnTo>
                        <a:pt x="14383" y="14097"/>
                      </a:lnTo>
                      <a:lnTo>
                        <a:pt x="23527" y="14764"/>
                      </a:lnTo>
                      <a:lnTo>
                        <a:pt x="16288" y="9144"/>
                      </a:lnTo>
                      <a:lnTo>
                        <a:pt x="19717" y="667"/>
                      </a:lnTo>
                      <a:lnTo>
                        <a:pt x="12192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7" name="Freeform: Shape 2516">
                  <a:extLst>
                    <a:ext uri="{FF2B5EF4-FFF2-40B4-BE49-F238E27FC236}">
                      <a16:creationId xmlns:a16="http://schemas.microsoft.com/office/drawing/2014/main" id="{5D5C74DF-8055-1226-4043-3A2357956DB5}"/>
                    </a:ext>
                  </a:extLst>
                </p:cNvPr>
                <p:cNvSpPr/>
                <p:nvPr/>
              </p:nvSpPr>
              <p:spPr>
                <a:xfrm>
                  <a:off x="10050867" y="2088695"/>
                  <a:ext cx="22955" cy="23717"/>
                </a:xfrm>
                <a:custGeom>
                  <a:avLst/>
                  <a:gdLst>
                    <a:gd name="connsiteX0" fmla="*/ 14097 w 22955"/>
                    <a:gd name="connsiteY0" fmla="*/ 7810 h 23717"/>
                    <a:gd name="connsiteX1" fmla="*/ 9239 w 22955"/>
                    <a:gd name="connsiteY1" fmla="*/ 0 h 23717"/>
                    <a:gd name="connsiteX2" fmla="*/ 9049 w 22955"/>
                    <a:gd name="connsiteY2" fmla="*/ 9239 h 23717"/>
                    <a:gd name="connsiteX3" fmla="*/ 0 w 22955"/>
                    <a:gd name="connsiteY3" fmla="*/ 11430 h 23717"/>
                    <a:gd name="connsiteX4" fmla="*/ 8763 w 22955"/>
                    <a:gd name="connsiteY4" fmla="*/ 14478 h 23717"/>
                    <a:gd name="connsiteX5" fmla="*/ 8096 w 22955"/>
                    <a:gd name="connsiteY5" fmla="*/ 23717 h 23717"/>
                    <a:gd name="connsiteX6" fmla="*/ 13716 w 22955"/>
                    <a:gd name="connsiteY6" fmla="*/ 16383 h 23717"/>
                    <a:gd name="connsiteX7" fmla="*/ 22288 w 22955"/>
                    <a:gd name="connsiteY7" fmla="*/ 19812 h 23717"/>
                    <a:gd name="connsiteX8" fmla="*/ 17050 w 22955"/>
                    <a:gd name="connsiteY8" fmla="*/ 12192 h 23717"/>
                    <a:gd name="connsiteX9" fmla="*/ 22955 w 22955"/>
                    <a:gd name="connsiteY9" fmla="*/ 5144 h 23717"/>
                    <a:gd name="connsiteX10" fmla="*/ 14097 w 22955"/>
                    <a:gd name="connsiteY10" fmla="*/ 7810 h 2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955" h="23717">
                      <a:moveTo>
                        <a:pt x="14097" y="7810"/>
                      </a:moveTo>
                      <a:lnTo>
                        <a:pt x="9239" y="0"/>
                      </a:lnTo>
                      <a:lnTo>
                        <a:pt x="9049" y="9239"/>
                      </a:lnTo>
                      <a:lnTo>
                        <a:pt x="0" y="11430"/>
                      </a:lnTo>
                      <a:lnTo>
                        <a:pt x="8763" y="14478"/>
                      </a:lnTo>
                      <a:lnTo>
                        <a:pt x="8096" y="23717"/>
                      </a:lnTo>
                      <a:lnTo>
                        <a:pt x="13716" y="16383"/>
                      </a:lnTo>
                      <a:lnTo>
                        <a:pt x="22288" y="19812"/>
                      </a:lnTo>
                      <a:lnTo>
                        <a:pt x="17050" y="12192"/>
                      </a:lnTo>
                      <a:lnTo>
                        <a:pt x="22955" y="5144"/>
                      </a:lnTo>
                      <a:lnTo>
                        <a:pt x="14097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8" name="Freeform: Shape 2517">
                  <a:extLst>
                    <a:ext uri="{FF2B5EF4-FFF2-40B4-BE49-F238E27FC236}">
                      <a16:creationId xmlns:a16="http://schemas.microsoft.com/office/drawing/2014/main" id="{2F549C64-B70F-F756-6401-0A472BF1C19C}"/>
                    </a:ext>
                  </a:extLst>
                </p:cNvPr>
                <p:cNvSpPr/>
                <p:nvPr/>
              </p:nvSpPr>
              <p:spPr>
                <a:xfrm>
                  <a:off x="9922851" y="1687883"/>
                  <a:ext cx="24002" cy="23241"/>
                </a:xfrm>
                <a:custGeom>
                  <a:avLst/>
                  <a:gdLst>
                    <a:gd name="connsiteX0" fmla="*/ 14669 w 24002"/>
                    <a:gd name="connsiteY0" fmla="*/ 9049 h 23241"/>
                    <a:gd name="connsiteX1" fmla="*/ 12382 w 24002"/>
                    <a:gd name="connsiteY1" fmla="*/ 0 h 23241"/>
                    <a:gd name="connsiteX2" fmla="*/ 9335 w 24002"/>
                    <a:gd name="connsiteY2" fmla="*/ 8858 h 23241"/>
                    <a:gd name="connsiteX3" fmla="*/ 0 w 24002"/>
                    <a:gd name="connsiteY3" fmla="*/ 8192 h 23241"/>
                    <a:gd name="connsiteX4" fmla="*/ 7429 w 24002"/>
                    <a:gd name="connsiteY4" fmla="*/ 13811 h 23241"/>
                    <a:gd name="connsiteX5" fmla="*/ 3905 w 24002"/>
                    <a:gd name="connsiteY5" fmla="*/ 22479 h 23241"/>
                    <a:gd name="connsiteX6" fmla="*/ 11621 w 24002"/>
                    <a:gd name="connsiteY6" fmla="*/ 17145 h 23241"/>
                    <a:gd name="connsiteX7" fmla="*/ 18764 w 24002"/>
                    <a:gd name="connsiteY7" fmla="*/ 23241 h 23241"/>
                    <a:gd name="connsiteX8" fmla="*/ 16002 w 24002"/>
                    <a:gd name="connsiteY8" fmla="*/ 14288 h 23241"/>
                    <a:gd name="connsiteX9" fmla="*/ 24003 w 24002"/>
                    <a:gd name="connsiteY9" fmla="*/ 9334 h 23241"/>
                    <a:gd name="connsiteX10" fmla="*/ 14669 w 24002"/>
                    <a:gd name="connsiteY10" fmla="*/ 9049 h 2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002" h="23241">
                      <a:moveTo>
                        <a:pt x="14669" y="9049"/>
                      </a:moveTo>
                      <a:lnTo>
                        <a:pt x="12382" y="0"/>
                      </a:lnTo>
                      <a:lnTo>
                        <a:pt x="9335" y="8858"/>
                      </a:lnTo>
                      <a:lnTo>
                        <a:pt x="0" y="8192"/>
                      </a:lnTo>
                      <a:lnTo>
                        <a:pt x="7429" y="13811"/>
                      </a:lnTo>
                      <a:lnTo>
                        <a:pt x="3905" y="22479"/>
                      </a:lnTo>
                      <a:lnTo>
                        <a:pt x="11621" y="17145"/>
                      </a:lnTo>
                      <a:lnTo>
                        <a:pt x="18764" y="23241"/>
                      </a:lnTo>
                      <a:lnTo>
                        <a:pt x="16002" y="14288"/>
                      </a:lnTo>
                      <a:lnTo>
                        <a:pt x="24003" y="9334"/>
                      </a:lnTo>
                      <a:lnTo>
                        <a:pt x="14669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9" name="Freeform: Shape 2518">
                  <a:extLst>
                    <a:ext uri="{FF2B5EF4-FFF2-40B4-BE49-F238E27FC236}">
                      <a16:creationId xmlns:a16="http://schemas.microsoft.com/office/drawing/2014/main" id="{39A70460-98C1-5DE2-93AE-D360EAFEA00F}"/>
                    </a:ext>
                  </a:extLst>
                </p:cNvPr>
                <p:cNvSpPr/>
                <p:nvPr/>
              </p:nvSpPr>
              <p:spPr>
                <a:xfrm>
                  <a:off x="10047343" y="2124605"/>
                  <a:ext cx="23431" cy="24288"/>
                </a:xfrm>
                <a:custGeom>
                  <a:avLst/>
                  <a:gdLst>
                    <a:gd name="connsiteX0" fmla="*/ 14478 w 23431"/>
                    <a:gd name="connsiteY0" fmla="*/ 9430 h 24288"/>
                    <a:gd name="connsiteX1" fmla="*/ 15145 w 23431"/>
                    <a:gd name="connsiteY1" fmla="*/ 0 h 24288"/>
                    <a:gd name="connsiteX2" fmla="*/ 9430 w 23431"/>
                    <a:gd name="connsiteY2" fmla="*/ 7525 h 24288"/>
                    <a:gd name="connsiteX3" fmla="*/ 762 w 23431"/>
                    <a:gd name="connsiteY3" fmla="*/ 4000 h 24288"/>
                    <a:gd name="connsiteX4" fmla="*/ 6096 w 23431"/>
                    <a:gd name="connsiteY4" fmla="*/ 11716 h 24288"/>
                    <a:gd name="connsiteX5" fmla="*/ 0 w 23431"/>
                    <a:gd name="connsiteY5" fmla="*/ 18955 h 24288"/>
                    <a:gd name="connsiteX6" fmla="*/ 9049 w 23431"/>
                    <a:gd name="connsiteY6" fmla="*/ 16288 h 24288"/>
                    <a:gd name="connsiteX7" fmla="*/ 14097 w 23431"/>
                    <a:gd name="connsiteY7" fmla="*/ 24289 h 24288"/>
                    <a:gd name="connsiteX8" fmla="*/ 14288 w 23431"/>
                    <a:gd name="connsiteY8" fmla="*/ 14859 h 24288"/>
                    <a:gd name="connsiteX9" fmla="*/ 23431 w 23431"/>
                    <a:gd name="connsiteY9" fmla="*/ 12573 h 24288"/>
                    <a:gd name="connsiteX10" fmla="*/ 14478 w 23431"/>
                    <a:gd name="connsiteY10" fmla="*/ 9430 h 24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431" h="24288">
                      <a:moveTo>
                        <a:pt x="14478" y="9430"/>
                      </a:moveTo>
                      <a:lnTo>
                        <a:pt x="15145" y="0"/>
                      </a:lnTo>
                      <a:lnTo>
                        <a:pt x="9430" y="7525"/>
                      </a:lnTo>
                      <a:lnTo>
                        <a:pt x="762" y="4000"/>
                      </a:lnTo>
                      <a:lnTo>
                        <a:pt x="6096" y="11716"/>
                      </a:lnTo>
                      <a:lnTo>
                        <a:pt x="0" y="18955"/>
                      </a:lnTo>
                      <a:lnTo>
                        <a:pt x="9049" y="16288"/>
                      </a:lnTo>
                      <a:lnTo>
                        <a:pt x="14097" y="24289"/>
                      </a:lnTo>
                      <a:lnTo>
                        <a:pt x="14288" y="14859"/>
                      </a:lnTo>
                      <a:lnTo>
                        <a:pt x="23431" y="12573"/>
                      </a:lnTo>
                      <a:lnTo>
                        <a:pt x="14478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0" name="Freeform: Shape 2519">
                  <a:extLst>
                    <a:ext uri="{FF2B5EF4-FFF2-40B4-BE49-F238E27FC236}">
                      <a16:creationId xmlns:a16="http://schemas.microsoft.com/office/drawing/2014/main" id="{F401E9CC-6F8E-0324-8ADC-03F6001B9E27}"/>
                    </a:ext>
                  </a:extLst>
                </p:cNvPr>
                <p:cNvSpPr/>
                <p:nvPr/>
              </p:nvSpPr>
              <p:spPr>
                <a:xfrm>
                  <a:off x="9775213" y="1599587"/>
                  <a:ext cx="23907" cy="24765"/>
                </a:xfrm>
                <a:custGeom>
                  <a:avLst/>
                  <a:gdLst>
                    <a:gd name="connsiteX0" fmla="*/ 17716 w 23907"/>
                    <a:gd name="connsiteY0" fmla="*/ 12764 h 24765"/>
                    <a:gd name="connsiteX1" fmla="*/ 23908 w 23907"/>
                    <a:gd name="connsiteY1" fmla="*/ 5429 h 24765"/>
                    <a:gd name="connsiteX2" fmla="*/ 14669 w 23907"/>
                    <a:gd name="connsiteY2" fmla="*/ 8192 h 24765"/>
                    <a:gd name="connsiteX3" fmla="*/ 9620 w 23907"/>
                    <a:gd name="connsiteY3" fmla="*/ 0 h 24765"/>
                    <a:gd name="connsiteX4" fmla="*/ 9430 w 23907"/>
                    <a:gd name="connsiteY4" fmla="*/ 9620 h 24765"/>
                    <a:gd name="connsiteX5" fmla="*/ 0 w 23907"/>
                    <a:gd name="connsiteY5" fmla="*/ 11906 h 24765"/>
                    <a:gd name="connsiteX6" fmla="*/ 9144 w 23907"/>
                    <a:gd name="connsiteY6" fmla="*/ 15145 h 24765"/>
                    <a:gd name="connsiteX7" fmla="*/ 8477 w 23907"/>
                    <a:gd name="connsiteY7" fmla="*/ 24765 h 24765"/>
                    <a:gd name="connsiteX8" fmla="*/ 14288 w 23907"/>
                    <a:gd name="connsiteY8" fmla="*/ 17050 h 24765"/>
                    <a:gd name="connsiteX9" fmla="*/ 23241 w 23907"/>
                    <a:gd name="connsiteY9" fmla="*/ 20669 h 24765"/>
                    <a:gd name="connsiteX10" fmla="*/ 17716 w 23907"/>
                    <a:gd name="connsiteY10" fmla="*/ 12764 h 24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4765">
                      <a:moveTo>
                        <a:pt x="17716" y="12764"/>
                      </a:moveTo>
                      <a:lnTo>
                        <a:pt x="23908" y="5429"/>
                      </a:lnTo>
                      <a:lnTo>
                        <a:pt x="14669" y="8192"/>
                      </a:lnTo>
                      <a:lnTo>
                        <a:pt x="9620" y="0"/>
                      </a:lnTo>
                      <a:lnTo>
                        <a:pt x="9430" y="9620"/>
                      </a:lnTo>
                      <a:lnTo>
                        <a:pt x="0" y="11906"/>
                      </a:lnTo>
                      <a:lnTo>
                        <a:pt x="9144" y="15145"/>
                      </a:lnTo>
                      <a:lnTo>
                        <a:pt x="8477" y="24765"/>
                      </a:lnTo>
                      <a:lnTo>
                        <a:pt x="14288" y="17050"/>
                      </a:lnTo>
                      <a:lnTo>
                        <a:pt x="23241" y="20669"/>
                      </a:lnTo>
                      <a:lnTo>
                        <a:pt x="17716" y="12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1" name="Freeform: Shape 2520">
                  <a:extLst>
                    <a:ext uri="{FF2B5EF4-FFF2-40B4-BE49-F238E27FC236}">
                      <a16:creationId xmlns:a16="http://schemas.microsoft.com/office/drawing/2014/main" id="{2BF6D632-5305-5EF8-96E9-5A7C3F244434}"/>
                    </a:ext>
                  </a:extLst>
                </p:cNvPr>
                <p:cNvSpPr/>
                <p:nvPr/>
              </p:nvSpPr>
              <p:spPr>
                <a:xfrm>
                  <a:off x="9878464" y="1866287"/>
                  <a:ext cx="25050" cy="24098"/>
                </a:xfrm>
                <a:custGeom>
                  <a:avLst/>
                  <a:gdLst>
                    <a:gd name="connsiteX0" fmla="*/ 16764 w 25050"/>
                    <a:gd name="connsiteY0" fmla="*/ 14764 h 24098"/>
                    <a:gd name="connsiteX1" fmla="*/ 25051 w 25050"/>
                    <a:gd name="connsiteY1" fmla="*/ 9620 h 24098"/>
                    <a:gd name="connsiteX2" fmla="*/ 15335 w 25050"/>
                    <a:gd name="connsiteY2" fmla="*/ 9430 h 24098"/>
                    <a:gd name="connsiteX3" fmla="*/ 12954 w 25050"/>
                    <a:gd name="connsiteY3" fmla="*/ 0 h 24098"/>
                    <a:gd name="connsiteX4" fmla="*/ 9715 w 25050"/>
                    <a:gd name="connsiteY4" fmla="*/ 9144 h 24098"/>
                    <a:gd name="connsiteX5" fmla="*/ 0 w 25050"/>
                    <a:gd name="connsiteY5" fmla="*/ 8477 h 24098"/>
                    <a:gd name="connsiteX6" fmla="*/ 7811 w 25050"/>
                    <a:gd name="connsiteY6" fmla="*/ 14383 h 24098"/>
                    <a:gd name="connsiteX7" fmla="*/ 4096 w 25050"/>
                    <a:gd name="connsiteY7" fmla="*/ 23431 h 24098"/>
                    <a:gd name="connsiteX8" fmla="*/ 12097 w 25050"/>
                    <a:gd name="connsiteY8" fmla="*/ 17812 h 24098"/>
                    <a:gd name="connsiteX9" fmla="*/ 19526 w 25050"/>
                    <a:gd name="connsiteY9" fmla="*/ 24098 h 24098"/>
                    <a:gd name="connsiteX10" fmla="*/ 16764 w 25050"/>
                    <a:gd name="connsiteY10" fmla="*/ 14764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050" h="24098">
                      <a:moveTo>
                        <a:pt x="16764" y="14764"/>
                      </a:moveTo>
                      <a:lnTo>
                        <a:pt x="25051" y="9620"/>
                      </a:lnTo>
                      <a:lnTo>
                        <a:pt x="15335" y="9430"/>
                      </a:lnTo>
                      <a:lnTo>
                        <a:pt x="12954" y="0"/>
                      </a:lnTo>
                      <a:lnTo>
                        <a:pt x="9715" y="9144"/>
                      </a:lnTo>
                      <a:lnTo>
                        <a:pt x="0" y="8477"/>
                      </a:lnTo>
                      <a:lnTo>
                        <a:pt x="7811" y="14383"/>
                      </a:lnTo>
                      <a:lnTo>
                        <a:pt x="4096" y="23431"/>
                      </a:lnTo>
                      <a:lnTo>
                        <a:pt x="12097" y="17812"/>
                      </a:lnTo>
                      <a:lnTo>
                        <a:pt x="19526" y="24098"/>
                      </a:lnTo>
                      <a:lnTo>
                        <a:pt x="16764" y="14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2" name="Freeform: Shape 2521">
                  <a:extLst>
                    <a:ext uri="{FF2B5EF4-FFF2-40B4-BE49-F238E27FC236}">
                      <a16:creationId xmlns:a16="http://schemas.microsoft.com/office/drawing/2014/main" id="{607E3A23-F04D-7D71-44C8-462D5CD7B42D}"/>
                    </a:ext>
                  </a:extLst>
                </p:cNvPr>
                <p:cNvSpPr/>
                <p:nvPr/>
              </p:nvSpPr>
              <p:spPr>
                <a:xfrm>
                  <a:off x="9875321" y="1950964"/>
                  <a:ext cx="25431" cy="24574"/>
                </a:xfrm>
                <a:custGeom>
                  <a:avLst/>
                  <a:gdLst>
                    <a:gd name="connsiteX0" fmla="*/ 15526 w 25431"/>
                    <a:gd name="connsiteY0" fmla="*/ 15240 h 24574"/>
                    <a:gd name="connsiteX1" fmla="*/ 25432 w 25431"/>
                    <a:gd name="connsiteY1" fmla="*/ 15907 h 24574"/>
                    <a:gd name="connsiteX2" fmla="*/ 17526 w 25431"/>
                    <a:gd name="connsiteY2" fmla="*/ 9906 h 24574"/>
                    <a:gd name="connsiteX3" fmla="*/ 21336 w 25431"/>
                    <a:gd name="connsiteY3" fmla="*/ 667 h 24574"/>
                    <a:gd name="connsiteX4" fmla="*/ 13144 w 25431"/>
                    <a:gd name="connsiteY4" fmla="*/ 6382 h 24574"/>
                    <a:gd name="connsiteX5" fmla="*/ 5524 w 25431"/>
                    <a:gd name="connsiteY5" fmla="*/ 0 h 24574"/>
                    <a:gd name="connsiteX6" fmla="*/ 8382 w 25431"/>
                    <a:gd name="connsiteY6" fmla="*/ 9430 h 24574"/>
                    <a:gd name="connsiteX7" fmla="*/ 0 w 25431"/>
                    <a:gd name="connsiteY7" fmla="*/ 14764 h 24574"/>
                    <a:gd name="connsiteX8" fmla="*/ 9906 w 25431"/>
                    <a:gd name="connsiteY8" fmla="*/ 14954 h 24574"/>
                    <a:gd name="connsiteX9" fmla="*/ 12287 w 25431"/>
                    <a:gd name="connsiteY9" fmla="*/ 24575 h 24574"/>
                    <a:gd name="connsiteX10" fmla="*/ 15526 w 25431"/>
                    <a:gd name="connsiteY10" fmla="*/ 15240 h 24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431" h="24574">
                      <a:moveTo>
                        <a:pt x="15526" y="15240"/>
                      </a:moveTo>
                      <a:lnTo>
                        <a:pt x="25432" y="15907"/>
                      </a:lnTo>
                      <a:lnTo>
                        <a:pt x="17526" y="9906"/>
                      </a:lnTo>
                      <a:lnTo>
                        <a:pt x="21336" y="667"/>
                      </a:lnTo>
                      <a:lnTo>
                        <a:pt x="13144" y="6382"/>
                      </a:lnTo>
                      <a:lnTo>
                        <a:pt x="5524" y="0"/>
                      </a:lnTo>
                      <a:lnTo>
                        <a:pt x="8382" y="9430"/>
                      </a:lnTo>
                      <a:lnTo>
                        <a:pt x="0" y="14764"/>
                      </a:lnTo>
                      <a:lnTo>
                        <a:pt x="9906" y="14954"/>
                      </a:lnTo>
                      <a:lnTo>
                        <a:pt x="12287" y="24575"/>
                      </a:lnTo>
                      <a:lnTo>
                        <a:pt x="15526" y="15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3" name="Freeform: Shape 2522">
                  <a:extLst>
                    <a:ext uri="{FF2B5EF4-FFF2-40B4-BE49-F238E27FC236}">
                      <a16:creationId xmlns:a16="http://schemas.microsoft.com/office/drawing/2014/main" id="{90BE3D33-43C0-1F74-854D-3C740619D663}"/>
                    </a:ext>
                  </a:extLst>
                </p:cNvPr>
                <p:cNvSpPr/>
                <p:nvPr/>
              </p:nvSpPr>
              <p:spPr>
                <a:xfrm>
                  <a:off x="8622021" y="2622000"/>
                  <a:ext cx="62579" cy="60483"/>
                </a:xfrm>
                <a:custGeom>
                  <a:avLst/>
                  <a:gdLst>
                    <a:gd name="connsiteX0" fmla="*/ 30194 w 62579"/>
                    <a:gd name="connsiteY0" fmla="*/ 44768 h 60483"/>
                    <a:gd name="connsiteX1" fmla="*/ 48863 w 62579"/>
                    <a:gd name="connsiteY1" fmla="*/ 60484 h 60483"/>
                    <a:gd name="connsiteX2" fmla="*/ 41815 w 62579"/>
                    <a:gd name="connsiteY2" fmla="*/ 37052 h 60483"/>
                    <a:gd name="connsiteX3" fmla="*/ 62579 w 62579"/>
                    <a:gd name="connsiteY3" fmla="*/ 24194 h 60483"/>
                    <a:gd name="connsiteX4" fmla="*/ 38195 w 62579"/>
                    <a:gd name="connsiteY4" fmla="*/ 23717 h 60483"/>
                    <a:gd name="connsiteX5" fmla="*/ 32290 w 62579"/>
                    <a:gd name="connsiteY5" fmla="*/ 0 h 60483"/>
                    <a:gd name="connsiteX6" fmla="*/ 24289 w 62579"/>
                    <a:gd name="connsiteY6" fmla="*/ 23050 h 60483"/>
                    <a:gd name="connsiteX7" fmla="*/ 0 w 62579"/>
                    <a:gd name="connsiteY7" fmla="*/ 21336 h 60483"/>
                    <a:gd name="connsiteX8" fmla="*/ 19336 w 62579"/>
                    <a:gd name="connsiteY8" fmla="*/ 36100 h 60483"/>
                    <a:gd name="connsiteX9" fmla="*/ 10192 w 62579"/>
                    <a:gd name="connsiteY9" fmla="*/ 58674 h 60483"/>
                    <a:gd name="connsiteX10" fmla="*/ 30194 w 62579"/>
                    <a:gd name="connsiteY10" fmla="*/ 44768 h 60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579" h="60483">
                      <a:moveTo>
                        <a:pt x="30194" y="44768"/>
                      </a:moveTo>
                      <a:lnTo>
                        <a:pt x="48863" y="60484"/>
                      </a:lnTo>
                      <a:lnTo>
                        <a:pt x="41815" y="37052"/>
                      </a:lnTo>
                      <a:lnTo>
                        <a:pt x="62579" y="24194"/>
                      </a:lnTo>
                      <a:lnTo>
                        <a:pt x="38195" y="23717"/>
                      </a:lnTo>
                      <a:lnTo>
                        <a:pt x="32290" y="0"/>
                      </a:lnTo>
                      <a:lnTo>
                        <a:pt x="24289" y="23050"/>
                      </a:lnTo>
                      <a:lnTo>
                        <a:pt x="0" y="21336"/>
                      </a:lnTo>
                      <a:lnTo>
                        <a:pt x="19336" y="36100"/>
                      </a:lnTo>
                      <a:lnTo>
                        <a:pt x="10192" y="58674"/>
                      </a:lnTo>
                      <a:lnTo>
                        <a:pt x="30194" y="447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4" name="Freeform: Shape 2523">
                  <a:extLst>
                    <a:ext uri="{FF2B5EF4-FFF2-40B4-BE49-F238E27FC236}">
                      <a16:creationId xmlns:a16="http://schemas.microsoft.com/office/drawing/2014/main" id="{39192FA6-A9FF-4A00-4DC8-04FD63B6ADC3}"/>
                    </a:ext>
                  </a:extLst>
                </p:cNvPr>
                <p:cNvSpPr/>
                <p:nvPr/>
              </p:nvSpPr>
              <p:spPr>
                <a:xfrm>
                  <a:off x="9960475" y="2327678"/>
                  <a:ext cx="25431" cy="26289"/>
                </a:xfrm>
                <a:custGeom>
                  <a:avLst/>
                  <a:gdLst>
                    <a:gd name="connsiteX0" fmla="*/ 9811 w 25431"/>
                    <a:gd name="connsiteY0" fmla="*/ 17621 h 26289"/>
                    <a:gd name="connsiteX1" fmla="*/ 15240 w 25431"/>
                    <a:gd name="connsiteY1" fmla="*/ 26289 h 26289"/>
                    <a:gd name="connsiteX2" fmla="*/ 15526 w 25431"/>
                    <a:gd name="connsiteY2" fmla="*/ 16097 h 26289"/>
                    <a:gd name="connsiteX3" fmla="*/ 25432 w 25431"/>
                    <a:gd name="connsiteY3" fmla="*/ 13621 h 26289"/>
                    <a:gd name="connsiteX4" fmla="*/ 15716 w 25431"/>
                    <a:gd name="connsiteY4" fmla="*/ 10192 h 26289"/>
                    <a:gd name="connsiteX5" fmla="*/ 16478 w 25431"/>
                    <a:gd name="connsiteY5" fmla="*/ 0 h 26289"/>
                    <a:gd name="connsiteX6" fmla="*/ 10287 w 25431"/>
                    <a:gd name="connsiteY6" fmla="*/ 8096 h 26289"/>
                    <a:gd name="connsiteX7" fmla="*/ 762 w 25431"/>
                    <a:gd name="connsiteY7" fmla="*/ 4286 h 26289"/>
                    <a:gd name="connsiteX8" fmla="*/ 6667 w 25431"/>
                    <a:gd name="connsiteY8" fmla="*/ 12668 h 26289"/>
                    <a:gd name="connsiteX9" fmla="*/ 0 w 25431"/>
                    <a:gd name="connsiteY9" fmla="*/ 20574 h 26289"/>
                    <a:gd name="connsiteX10" fmla="*/ 9811 w 25431"/>
                    <a:gd name="connsiteY10" fmla="*/ 17621 h 26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431" h="26289">
                      <a:moveTo>
                        <a:pt x="9811" y="17621"/>
                      </a:moveTo>
                      <a:lnTo>
                        <a:pt x="15240" y="26289"/>
                      </a:lnTo>
                      <a:lnTo>
                        <a:pt x="15526" y="16097"/>
                      </a:lnTo>
                      <a:lnTo>
                        <a:pt x="25432" y="13621"/>
                      </a:lnTo>
                      <a:lnTo>
                        <a:pt x="15716" y="10192"/>
                      </a:lnTo>
                      <a:lnTo>
                        <a:pt x="16478" y="0"/>
                      </a:lnTo>
                      <a:lnTo>
                        <a:pt x="10287" y="8096"/>
                      </a:lnTo>
                      <a:lnTo>
                        <a:pt x="762" y="4286"/>
                      </a:lnTo>
                      <a:lnTo>
                        <a:pt x="6667" y="12668"/>
                      </a:lnTo>
                      <a:lnTo>
                        <a:pt x="0" y="20574"/>
                      </a:lnTo>
                      <a:lnTo>
                        <a:pt x="9811" y="17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5" name="Freeform: Shape 2524">
                  <a:extLst>
                    <a:ext uri="{FF2B5EF4-FFF2-40B4-BE49-F238E27FC236}">
                      <a16:creationId xmlns:a16="http://schemas.microsoft.com/office/drawing/2014/main" id="{24C4B24B-1231-7BF4-B8DD-4A6F35D720A0}"/>
                    </a:ext>
                  </a:extLst>
                </p:cNvPr>
                <p:cNvSpPr/>
                <p:nvPr/>
              </p:nvSpPr>
              <p:spPr>
                <a:xfrm>
                  <a:off x="9686821" y="1810375"/>
                  <a:ext cx="26574" cy="25717"/>
                </a:xfrm>
                <a:custGeom>
                  <a:avLst/>
                  <a:gdLst>
                    <a:gd name="connsiteX0" fmla="*/ 10382 w 26574"/>
                    <a:gd name="connsiteY0" fmla="*/ 15621 h 25717"/>
                    <a:gd name="connsiteX1" fmla="*/ 12859 w 26574"/>
                    <a:gd name="connsiteY1" fmla="*/ 25717 h 25717"/>
                    <a:gd name="connsiteX2" fmla="*/ 16288 w 26574"/>
                    <a:gd name="connsiteY2" fmla="*/ 15907 h 25717"/>
                    <a:gd name="connsiteX3" fmla="*/ 26575 w 26574"/>
                    <a:gd name="connsiteY3" fmla="*/ 16669 h 25717"/>
                    <a:gd name="connsiteX4" fmla="*/ 18288 w 26574"/>
                    <a:gd name="connsiteY4" fmla="*/ 10382 h 25717"/>
                    <a:gd name="connsiteX5" fmla="*/ 22193 w 26574"/>
                    <a:gd name="connsiteY5" fmla="*/ 857 h 25717"/>
                    <a:gd name="connsiteX6" fmla="*/ 13716 w 26574"/>
                    <a:gd name="connsiteY6" fmla="*/ 6667 h 25717"/>
                    <a:gd name="connsiteX7" fmla="*/ 5810 w 26574"/>
                    <a:gd name="connsiteY7" fmla="*/ 0 h 25717"/>
                    <a:gd name="connsiteX8" fmla="*/ 8763 w 26574"/>
                    <a:gd name="connsiteY8" fmla="*/ 9906 h 25717"/>
                    <a:gd name="connsiteX9" fmla="*/ 0 w 26574"/>
                    <a:gd name="connsiteY9" fmla="*/ 15430 h 25717"/>
                    <a:gd name="connsiteX10" fmla="*/ 10382 w 26574"/>
                    <a:gd name="connsiteY10" fmla="*/ 15621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574" h="25717">
                      <a:moveTo>
                        <a:pt x="10382" y="15621"/>
                      </a:moveTo>
                      <a:lnTo>
                        <a:pt x="12859" y="25717"/>
                      </a:lnTo>
                      <a:lnTo>
                        <a:pt x="16288" y="15907"/>
                      </a:lnTo>
                      <a:lnTo>
                        <a:pt x="26575" y="16669"/>
                      </a:lnTo>
                      <a:lnTo>
                        <a:pt x="18288" y="10382"/>
                      </a:lnTo>
                      <a:lnTo>
                        <a:pt x="22193" y="857"/>
                      </a:lnTo>
                      <a:lnTo>
                        <a:pt x="13716" y="6667"/>
                      </a:lnTo>
                      <a:lnTo>
                        <a:pt x="5810" y="0"/>
                      </a:lnTo>
                      <a:lnTo>
                        <a:pt x="8763" y="9906"/>
                      </a:lnTo>
                      <a:lnTo>
                        <a:pt x="0" y="15430"/>
                      </a:lnTo>
                      <a:lnTo>
                        <a:pt x="1038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6" name="Freeform: Shape 2525">
                  <a:extLst>
                    <a:ext uri="{FF2B5EF4-FFF2-40B4-BE49-F238E27FC236}">
                      <a16:creationId xmlns:a16="http://schemas.microsoft.com/office/drawing/2014/main" id="{9989FF9F-90EA-1FBE-43B4-82FDAF73F94A}"/>
                    </a:ext>
                  </a:extLst>
                </p:cNvPr>
                <p:cNvSpPr/>
                <p:nvPr/>
              </p:nvSpPr>
              <p:spPr>
                <a:xfrm>
                  <a:off x="9853890" y="2218807"/>
                  <a:ext cx="27050" cy="26193"/>
                </a:xfrm>
                <a:custGeom>
                  <a:avLst/>
                  <a:gdLst>
                    <a:gd name="connsiteX0" fmla="*/ 8382 w 27050"/>
                    <a:gd name="connsiteY0" fmla="*/ 15621 h 26193"/>
                    <a:gd name="connsiteX1" fmla="*/ 4381 w 27050"/>
                    <a:gd name="connsiteY1" fmla="*/ 25432 h 26193"/>
                    <a:gd name="connsiteX2" fmla="*/ 13049 w 27050"/>
                    <a:gd name="connsiteY2" fmla="*/ 19431 h 26193"/>
                    <a:gd name="connsiteX3" fmla="*/ 21146 w 27050"/>
                    <a:gd name="connsiteY3" fmla="*/ 26194 h 26193"/>
                    <a:gd name="connsiteX4" fmla="*/ 18097 w 27050"/>
                    <a:gd name="connsiteY4" fmla="*/ 16097 h 26193"/>
                    <a:gd name="connsiteX5" fmla="*/ 27051 w 27050"/>
                    <a:gd name="connsiteY5" fmla="*/ 10477 h 26193"/>
                    <a:gd name="connsiteX6" fmla="*/ 16478 w 27050"/>
                    <a:gd name="connsiteY6" fmla="*/ 10287 h 26193"/>
                    <a:gd name="connsiteX7" fmla="*/ 14002 w 27050"/>
                    <a:gd name="connsiteY7" fmla="*/ 0 h 26193"/>
                    <a:gd name="connsiteX8" fmla="*/ 10477 w 27050"/>
                    <a:gd name="connsiteY8" fmla="*/ 10001 h 26193"/>
                    <a:gd name="connsiteX9" fmla="*/ 0 w 27050"/>
                    <a:gd name="connsiteY9" fmla="*/ 9239 h 26193"/>
                    <a:gd name="connsiteX10" fmla="*/ 8382 w 27050"/>
                    <a:gd name="connsiteY10" fmla="*/ 15621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050" h="26193">
                      <a:moveTo>
                        <a:pt x="8382" y="15621"/>
                      </a:moveTo>
                      <a:lnTo>
                        <a:pt x="4381" y="25432"/>
                      </a:lnTo>
                      <a:lnTo>
                        <a:pt x="13049" y="19431"/>
                      </a:lnTo>
                      <a:lnTo>
                        <a:pt x="21146" y="26194"/>
                      </a:lnTo>
                      <a:lnTo>
                        <a:pt x="18097" y="16097"/>
                      </a:lnTo>
                      <a:lnTo>
                        <a:pt x="27051" y="10477"/>
                      </a:lnTo>
                      <a:lnTo>
                        <a:pt x="16478" y="10287"/>
                      </a:lnTo>
                      <a:lnTo>
                        <a:pt x="14002" y="0"/>
                      </a:lnTo>
                      <a:lnTo>
                        <a:pt x="10477" y="10001"/>
                      </a:lnTo>
                      <a:lnTo>
                        <a:pt x="0" y="9239"/>
                      </a:lnTo>
                      <a:lnTo>
                        <a:pt x="838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7" name="Freeform: Shape 2526">
                  <a:extLst>
                    <a:ext uri="{FF2B5EF4-FFF2-40B4-BE49-F238E27FC236}">
                      <a16:creationId xmlns:a16="http://schemas.microsoft.com/office/drawing/2014/main" id="{2F8CCDB6-8C44-8969-E5D8-166B68A89433}"/>
                    </a:ext>
                  </a:extLst>
                </p:cNvPr>
                <p:cNvSpPr/>
                <p:nvPr/>
              </p:nvSpPr>
              <p:spPr>
                <a:xfrm>
                  <a:off x="8554489" y="2616476"/>
                  <a:ext cx="26479" cy="27336"/>
                </a:xfrm>
                <a:custGeom>
                  <a:avLst/>
                  <a:gdLst>
                    <a:gd name="connsiteX0" fmla="*/ 6858 w 26479"/>
                    <a:gd name="connsiteY0" fmla="*/ 13145 h 27336"/>
                    <a:gd name="connsiteX1" fmla="*/ 0 w 26479"/>
                    <a:gd name="connsiteY1" fmla="*/ 21336 h 27336"/>
                    <a:gd name="connsiteX2" fmla="*/ 10192 w 26479"/>
                    <a:gd name="connsiteY2" fmla="*/ 18288 h 27336"/>
                    <a:gd name="connsiteX3" fmla="*/ 15907 w 26479"/>
                    <a:gd name="connsiteY3" fmla="*/ 27337 h 27336"/>
                    <a:gd name="connsiteX4" fmla="*/ 16097 w 26479"/>
                    <a:gd name="connsiteY4" fmla="*/ 16669 h 27336"/>
                    <a:gd name="connsiteX5" fmla="*/ 26479 w 26479"/>
                    <a:gd name="connsiteY5" fmla="*/ 14097 h 27336"/>
                    <a:gd name="connsiteX6" fmla="*/ 16383 w 26479"/>
                    <a:gd name="connsiteY6" fmla="*/ 10573 h 27336"/>
                    <a:gd name="connsiteX7" fmla="*/ 17145 w 26479"/>
                    <a:gd name="connsiteY7" fmla="*/ 0 h 27336"/>
                    <a:gd name="connsiteX8" fmla="*/ 10668 w 26479"/>
                    <a:gd name="connsiteY8" fmla="*/ 8477 h 27336"/>
                    <a:gd name="connsiteX9" fmla="*/ 857 w 26479"/>
                    <a:gd name="connsiteY9" fmla="*/ 4382 h 27336"/>
                    <a:gd name="connsiteX10" fmla="*/ 6858 w 26479"/>
                    <a:gd name="connsiteY10" fmla="*/ 13145 h 27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479" h="27336">
                      <a:moveTo>
                        <a:pt x="6858" y="13145"/>
                      </a:moveTo>
                      <a:lnTo>
                        <a:pt x="0" y="21336"/>
                      </a:lnTo>
                      <a:lnTo>
                        <a:pt x="10192" y="18288"/>
                      </a:lnTo>
                      <a:lnTo>
                        <a:pt x="15907" y="27337"/>
                      </a:lnTo>
                      <a:lnTo>
                        <a:pt x="16097" y="16669"/>
                      </a:lnTo>
                      <a:lnTo>
                        <a:pt x="26479" y="14097"/>
                      </a:lnTo>
                      <a:lnTo>
                        <a:pt x="16383" y="10573"/>
                      </a:lnTo>
                      <a:lnTo>
                        <a:pt x="17145" y="0"/>
                      </a:lnTo>
                      <a:lnTo>
                        <a:pt x="10668" y="8477"/>
                      </a:lnTo>
                      <a:lnTo>
                        <a:pt x="857" y="4382"/>
                      </a:lnTo>
                      <a:lnTo>
                        <a:pt x="6858" y="13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8" name="Freeform: Shape 2527">
                  <a:extLst>
                    <a:ext uri="{FF2B5EF4-FFF2-40B4-BE49-F238E27FC236}">
                      <a16:creationId xmlns:a16="http://schemas.microsoft.com/office/drawing/2014/main" id="{3CE4F798-4CC8-2E70-2197-8825D0237605}"/>
                    </a:ext>
                  </a:extLst>
                </p:cNvPr>
                <p:cNvSpPr/>
                <p:nvPr/>
              </p:nvSpPr>
              <p:spPr>
                <a:xfrm>
                  <a:off x="9748353" y="2225855"/>
                  <a:ext cx="27717" cy="26670"/>
                </a:xfrm>
                <a:custGeom>
                  <a:avLst/>
                  <a:gdLst>
                    <a:gd name="connsiteX0" fmla="*/ 9144 w 27717"/>
                    <a:gd name="connsiteY0" fmla="*/ 10287 h 26670"/>
                    <a:gd name="connsiteX1" fmla="*/ 0 w 27717"/>
                    <a:gd name="connsiteY1" fmla="*/ 16002 h 26670"/>
                    <a:gd name="connsiteX2" fmla="*/ 10763 w 27717"/>
                    <a:gd name="connsiteY2" fmla="*/ 16193 h 26670"/>
                    <a:gd name="connsiteX3" fmla="*/ 13430 w 27717"/>
                    <a:gd name="connsiteY3" fmla="*/ 26670 h 26670"/>
                    <a:gd name="connsiteX4" fmla="*/ 16954 w 27717"/>
                    <a:gd name="connsiteY4" fmla="*/ 16478 h 26670"/>
                    <a:gd name="connsiteX5" fmla="*/ 27718 w 27717"/>
                    <a:gd name="connsiteY5" fmla="*/ 17240 h 26670"/>
                    <a:gd name="connsiteX6" fmla="*/ 19145 w 27717"/>
                    <a:gd name="connsiteY6" fmla="*/ 10763 h 26670"/>
                    <a:gd name="connsiteX7" fmla="*/ 23146 w 27717"/>
                    <a:gd name="connsiteY7" fmla="*/ 762 h 26670"/>
                    <a:gd name="connsiteX8" fmla="*/ 14288 w 27717"/>
                    <a:gd name="connsiteY8" fmla="*/ 6953 h 26670"/>
                    <a:gd name="connsiteX9" fmla="*/ 6096 w 27717"/>
                    <a:gd name="connsiteY9" fmla="*/ 0 h 26670"/>
                    <a:gd name="connsiteX10" fmla="*/ 9144 w 27717"/>
                    <a:gd name="connsiteY10" fmla="*/ 10287 h 26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717" h="26670">
                      <a:moveTo>
                        <a:pt x="9144" y="10287"/>
                      </a:moveTo>
                      <a:lnTo>
                        <a:pt x="0" y="16002"/>
                      </a:lnTo>
                      <a:lnTo>
                        <a:pt x="10763" y="16193"/>
                      </a:lnTo>
                      <a:lnTo>
                        <a:pt x="13430" y="26670"/>
                      </a:lnTo>
                      <a:lnTo>
                        <a:pt x="16954" y="16478"/>
                      </a:lnTo>
                      <a:lnTo>
                        <a:pt x="27718" y="17240"/>
                      </a:lnTo>
                      <a:lnTo>
                        <a:pt x="19145" y="10763"/>
                      </a:lnTo>
                      <a:lnTo>
                        <a:pt x="23146" y="762"/>
                      </a:lnTo>
                      <a:lnTo>
                        <a:pt x="14288" y="6953"/>
                      </a:lnTo>
                      <a:lnTo>
                        <a:pt x="6096" y="0"/>
                      </a:lnTo>
                      <a:lnTo>
                        <a:pt x="9144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9" name="Freeform: Shape 2528">
                  <a:extLst>
                    <a:ext uri="{FF2B5EF4-FFF2-40B4-BE49-F238E27FC236}">
                      <a16:creationId xmlns:a16="http://schemas.microsoft.com/office/drawing/2014/main" id="{EBBA67CE-2EF4-EF5C-6A88-F7ED39F0838E}"/>
                    </a:ext>
                  </a:extLst>
                </p:cNvPr>
                <p:cNvSpPr/>
                <p:nvPr/>
              </p:nvSpPr>
              <p:spPr>
                <a:xfrm>
                  <a:off x="9693870" y="2222617"/>
                  <a:ext cx="27050" cy="27908"/>
                </a:xfrm>
                <a:custGeom>
                  <a:avLst/>
                  <a:gdLst>
                    <a:gd name="connsiteX0" fmla="*/ 10573 w 27050"/>
                    <a:gd name="connsiteY0" fmla="*/ 10858 h 27908"/>
                    <a:gd name="connsiteX1" fmla="*/ 0 w 27050"/>
                    <a:gd name="connsiteY1" fmla="*/ 13430 h 27908"/>
                    <a:gd name="connsiteX2" fmla="*/ 10287 w 27050"/>
                    <a:gd name="connsiteY2" fmla="*/ 17050 h 27908"/>
                    <a:gd name="connsiteX3" fmla="*/ 9525 w 27050"/>
                    <a:gd name="connsiteY3" fmla="*/ 27908 h 27908"/>
                    <a:gd name="connsiteX4" fmla="*/ 16097 w 27050"/>
                    <a:gd name="connsiteY4" fmla="*/ 19240 h 27908"/>
                    <a:gd name="connsiteX5" fmla="*/ 26194 w 27050"/>
                    <a:gd name="connsiteY5" fmla="*/ 23336 h 27908"/>
                    <a:gd name="connsiteX6" fmla="*/ 20003 w 27050"/>
                    <a:gd name="connsiteY6" fmla="*/ 14383 h 27908"/>
                    <a:gd name="connsiteX7" fmla="*/ 27051 w 27050"/>
                    <a:gd name="connsiteY7" fmla="*/ 6096 h 27908"/>
                    <a:gd name="connsiteX8" fmla="*/ 16574 w 27050"/>
                    <a:gd name="connsiteY8" fmla="*/ 9239 h 27908"/>
                    <a:gd name="connsiteX9" fmla="*/ 10859 w 27050"/>
                    <a:gd name="connsiteY9" fmla="*/ 0 h 27908"/>
                    <a:gd name="connsiteX10" fmla="*/ 10573 w 27050"/>
                    <a:gd name="connsiteY10" fmla="*/ 10858 h 27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050" h="27908">
                      <a:moveTo>
                        <a:pt x="10573" y="10858"/>
                      </a:moveTo>
                      <a:lnTo>
                        <a:pt x="0" y="13430"/>
                      </a:lnTo>
                      <a:lnTo>
                        <a:pt x="10287" y="17050"/>
                      </a:lnTo>
                      <a:lnTo>
                        <a:pt x="9525" y="27908"/>
                      </a:lnTo>
                      <a:lnTo>
                        <a:pt x="16097" y="19240"/>
                      </a:lnTo>
                      <a:lnTo>
                        <a:pt x="26194" y="23336"/>
                      </a:lnTo>
                      <a:lnTo>
                        <a:pt x="20003" y="14383"/>
                      </a:lnTo>
                      <a:lnTo>
                        <a:pt x="27051" y="6096"/>
                      </a:lnTo>
                      <a:lnTo>
                        <a:pt x="16574" y="9239"/>
                      </a:lnTo>
                      <a:lnTo>
                        <a:pt x="10859" y="0"/>
                      </a:lnTo>
                      <a:lnTo>
                        <a:pt x="10573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0" name="Freeform: Shape 2529">
                  <a:extLst>
                    <a:ext uri="{FF2B5EF4-FFF2-40B4-BE49-F238E27FC236}">
                      <a16:creationId xmlns:a16="http://schemas.microsoft.com/office/drawing/2014/main" id="{611EDE50-25FA-AFB5-7D81-6780402C09FB}"/>
                    </a:ext>
                  </a:extLst>
                </p:cNvPr>
                <p:cNvSpPr/>
                <p:nvPr/>
              </p:nvSpPr>
              <p:spPr>
                <a:xfrm>
                  <a:off x="10064392" y="2787354"/>
                  <a:ext cx="28194" cy="27241"/>
                </a:xfrm>
                <a:custGeom>
                  <a:avLst/>
                  <a:gdLst>
                    <a:gd name="connsiteX0" fmla="*/ 10954 w 28194"/>
                    <a:gd name="connsiteY0" fmla="*/ 10382 h 27241"/>
                    <a:gd name="connsiteX1" fmla="*/ 0 w 28194"/>
                    <a:gd name="connsiteY1" fmla="*/ 9620 h 27241"/>
                    <a:gd name="connsiteX2" fmla="*/ 8763 w 28194"/>
                    <a:gd name="connsiteY2" fmla="*/ 16288 h 27241"/>
                    <a:gd name="connsiteX3" fmla="*/ 4572 w 28194"/>
                    <a:gd name="connsiteY3" fmla="*/ 26479 h 27241"/>
                    <a:gd name="connsiteX4" fmla="*/ 13621 w 28194"/>
                    <a:gd name="connsiteY4" fmla="*/ 20193 h 27241"/>
                    <a:gd name="connsiteX5" fmla="*/ 22003 w 28194"/>
                    <a:gd name="connsiteY5" fmla="*/ 27242 h 27241"/>
                    <a:gd name="connsiteX6" fmla="*/ 18860 w 28194"/>
                    <a:gd name="connsiteY6" fmla="*/ 16764 h 27241"/>
                    <a:gd name="connsiteX7" fmla="*/ 28194 w 28194"/>
                    <a:gd name="connsiteY7" fmla="*/ 10954 h 27241"/>
                    <a:gd name="connsiteX8" fmla="*/ 17241 w 28194"/>
                    <a:gd name="connsiteY8" fmla="*/ 10668 h 27241"/>
                    <a:gd name="connsiteX9" fmla="*/ 14573 w 28194"/>
                    <a:gd name="connsiteY9" fmla="*/ 0 h 27241"/>
                    <a:gd name="connsiteX10" fmla="*/ 10954 w 28194"/>
                    <a:gd name="connsiteY10" fmla="*/ 10382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194" h="27241">
                      <a:moveTo>
                        <a:pt x="10954" y="10382"/>
                      </a:moveTo>
                      <a:lnTo>
                        <a:pt x="0" y="9620"/>
                      </a:lnTo>
                      <a:lnTo>
                        <a:pt x="8763" y="16288"/>
                      </a:lnTo>
                      <a:lnTo>
                        <a:pt x="4572" y="26479"/>
                      </a:lnTo>
                      <a:lnTo>
                        <a:pt x="13621" y="20193"/>
                      </a:lnTo>
                      <a:lnTo>
                        <a:pt x="22003" y="27242"/>
                      </a:lnTo>
                      <a:lnTo>
                        <a:pt x="18860" y="16764"/>
                      </a:lnTo>
                      <a:lnTo>
                        <a:pt x="28194" y="10954"/>
                      </a:lnTo>
                      <a:lnTo>
                        <a:pt x="17241" y="10668"/>
                      </a:lnTo>
                      <a:lnTo>
                        <a:pt x="14573" y="0"/>
                      </a:lnTo>
                      <a:lnTo>
                        <a:pt x="10954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1" name="Freeform: Shape 2530">
                  <a:extLst>
                    <a:ext uri="{FF2B5EF4-FFF2-40B4-BE49-F238E27FC236}">
                      <a16:creationId xmlns:a16="http://schemas.microsoft.com/office/drawing/2014/main" id="{B9A1C5BD-E0A6-1DC0-D1B7-993E02F3B16A}"/>
                    </a:ext>
                  </a:extLst>
                </p:cNvPr>
                <p:cNvSpPr/>
                <p:nvPr/>
              </p:nvSpPr>
              <p:spPr>
                <a:xfrm>
                  <a:off x="9576998" y="2158418"/>
                  <a:ext cx="27527" cy="28479"/>
                </a:xfrm>
                <a:custGeom>
                  <a:avLst/>
                  <a:gdLst>
                    <a:gd name="connsiteX0" fmla="*/ 11049 w 27527"/>
                    <a:gd name="connsiteY0" fmla="*/ 8858 h 28479"/>
                    <a:gd name="connsiteX1" fmla="*/ 762 w 27527"/>
                    <a:gd name="connsiteY1" fmla="*/ 4667 h 28479"/>
                    <a:gd name="connsiteX2" fmla="*/ 7144 w 27527"/>
                    <a:gd name="connsiteY2" fmla="*/ 13811 h 28479"/>
                    <a:gd name="connsiteX3" fmla="*/ 0 w 27527"/>
                    <a:gd name="connsiteY3" fmla="*/ 22289 h 28479"/>
                    <a:gd name="connsiteX4" fmla="*/ 10573 w 27527"/>
                    <a:gd name="connsiteY4" fmla="*/ 19050 h 28479"/>
                    <a:gd name="connsiteX5" fmla="*/ 16478 w 27527"/>
                    <a:gd name="connsiteY5" fmla="*/ 28480 h 28479"/>
                    <a:gd name="connsiteX6" fmla="*/ 16764 w 27527"/>
                    <a:gd name="connsiteY6" fmla="*/ 17431 h 28479"/>
                    <a:gd name="connsiteX7" fmla="*/ 27527 w 27527"/>
                    <a:gd name="connsiteY7" fmla="*/ 14764 h 28479"/>
                    <a:gd name="connsiteX8" fmla="*/ 17050 w 27527"/>
                    <a:gd name="connsiteY8" fmla="*/ 11049 h 28479"/>
                    <a:gd name="connsiteX9" fmla="*/ 17812 w 27527"/>
                    <a:gd name="connsiteY9" fmla="*/ 0 h 28479"/>
                    <a:gd name="connsiteX10" fmla="*/ 11049 w 27527"/>
                    <a:gd name="connsiteY10" fmla="*/ 8858 h 28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8479">
                      <a:moveTo>
                        <a:pt x="11049" y="8858"/>
                      </a:moveTo>
                      <a:lnTo>
                        <a:pt x="762" y="4667"/>
                      </a:lnTo>
                      <a:lnTo>
                        <a:pt x="7144" y="13811"/>
                      </a:lnTo>
                      <a:lnTo>
                        <a:pt x="0" y="22289"/>
                      </a:lnTo>
                      <a:lnTo>
                        <a:pt x="10573" y="19050"/>
                      </a:lnTo>
                      <a:lnTo>
                        <a:pt x="16478" y="28480"/>
                      </a:lnTo>
                      <a:lnTo>
                        <a:pt x="16764" y="17431"/>
                      </a:lnTo>
                      <a:lnTo>
                        <a:pt x="27527" y="14764"/>
                      </a:lnTo>
                      <a:lnTo>
                        <a:pt x="17050" y="11049"/>
                      </a:lnTo>
                      <a:lnTo>
                        <a:pt x="17812" y="0"/>
                      </a:lnTo>
                      <a:lnTo>
                        <a:pt x="11049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2" name="Freeform: Shape 2531">
                  <a:extLst>
                    <a:ext uri="{FF2B5EF4-FFF2-40B4-BE49-F238E27FC236}">
                      <a16:creationId xmlns:a16="http://schemas.microsoft.com/office/drawing/2014/main" id="{E72C6F2F-C29A-44AD-7253-E65790626148}"/>
                    </a:ext>
                  </a:extLst>
                </p:cNvPr>
                <p:cNvSpPr/>
                <p:nvPr/>
              </p:nvSpPr>
              <p:spPr>
                <a:xfrm>
                  <a:off x="9617289" y="2182326"/>
                  <a:ext cx="28765" cy="27812"/>
                </a:xfrm>
                <a:custGeom>
                  <a:avLst/>
                  <a:gdLst>
                    <a:gd name="connsiteX0" fmla="*/ 14859 w 28765"/>
                    <a:gd name="connsiteY0" fmla="*/ 7239 h 27812"/>
                    <a:gd name="connsiteX1" fmla="*/ 6286 w 28765"/>
                    <a:gd name="connsiteY1" fmla="*/ 0 h 27812"/>
                    <a:gd name="connsiteX2" fmla="*/ 9525 w 28765"/>
                    <a:gd name="connsiteY2" fmla="*/ 10763 h 27812"/>
                    <a:gd name="connsiteX3" fmla="*/ 0 w 28765"/>
                    <a:gd name="connsiteY3" fmla="*/ 16669 h 27812"/>
                    <a:gd name="connsiteX4" fmla="*/ 11144 w 28765"/>
                    <a:gd name="connsiteY4" fmla="*/ 16954 h 27812"/>
                    <a:gd name="connsiteX5" fmla="*/ 13906 w 28765"/>
                    <a:gd name="connsiteY5" fmla="*/ 27813 h 27812"/>
                    <a:gd name="connsiteX6" fmla="*/ 17621 w 28765"/>
                    <a:gd name="connsiteY6" fmla="*/ 17240 h 27812"/>
                    <a:gd name="connsiteX7" fmla="*/ 28765 w 28765"/>
                    <a:gd name="connsiteY7" fmla="*/ 18002 h 27812"/>
                    <a:gd name="connsiteX8" fmla="*/ 19812 w 28765"/>
                    <a:gd name="connsiteY8" fmla="*/ 11240 h 27812"/>
                    <a:gd name="connsiteX9" fmla="*/ 24098 w 28765"/>
                    <a:gd name="connsiteY9" fmla="*/ 857 h 27812"/>
                    <a:gd name="connsiteX10" fmla="*/ 14859 w 28765"/>
                    <a:gd name="connsiteY10" fmla="*/ 7239 h 27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765" h="27812">
                      <a:moveTo>
                        <a:pt x="14859" y="7239"/>
                      </a:moveTo>
                      <a:lnTo>
                        <a:pt x="6286" y="0"/>
                      </a:lnTo>
                      <a:lnTo>
                        <a:pt x="9525" y="10763"/>
                      </a:lnTo>
                      <a:lnTo>
                        <a:pt x="0" y="16669"/>
                      </a:lnTo>
                      <a:lnTo>
                        <a:pt x="11144" y="16954"/>
                      </a:lnTo>
                      <a:lnTo>
                        <a:pt x="13906" y="27813"/>
                      </a:lnTo>
                      <a:lnTo>
                        <a:pt x="17621" y="17240"/>
                      </a:lnTo>
                      <a:lnTo>
                        <a:pt x="28765" y="18002"/>
                      </a:lnTo>
                      <a:lnTo>
                        <a:pt x="19812" y="11240"/>
                      </a:lnTo>
                      <a:lnTo>
                        <a:pt x="24098" y="857"/>
                      </a:lnTo>
                      <a:lnTo>
                        <a:pt x="1485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3" name="Freeform: Shape 2532">
                  <a:extLst>
                    <a:ext uri="{FF2B5EF4-FFF2-40B4-BE49-F238E27FC236}">
                      <a16:creationId xmlns:a16="http://schemas.microsoft.com/office/drawing/2014/main" id="{A62B62D4-BFF4-6596-41A1-EABA51FFF0ED}"/>
                    </a:ext>
                  </a:extLst>
                </p:cNvPr>
                <p:cNvSpPr/>
                <p:nvPr/>
              </p:nvSpPr>
              <p:spPr>
                <a:xfrm>
                  <a:off x="8410662" y="2607903"/>
                  <a:ext cx="28003" cy="29051"/>
                </a:xfrm>
                <a:custGeom>
                  <a:avLst/>
                  <a:gdLst>
                    <a:gd name="connsiteX0" fmla="*/ 17240 w 28003"/>
                    <a:gd name="connsiteY0" fmla="*/ 9620 h 29051"/>
                    <a:gd name="connsiteX1" fmla="*/ 11239 w 28003"/>
                    <a:gd name="connsiteY1" fmla="*/ 0 h 29051"/>
                    <a:gd name="connsiteX2" fmla="*/ 10954 w 28003"/>
                    <a:gd name="connsiteY2" fmla="*/ 11240 h 29051"/>
                    <a:gd name="connsiteX3" fmla="*/ 0 w 28003"/>
                    <a:gd name="connsiteY3" fmla="*/ 14002 h 29051"/>
                    <a:gd name="connsiteX4" fmla="*/ 10668 w 28003"/>
                    <a:gd name="connsiteY4" fmla="*/ 17717 h 29051"/>
                    <a:gd name="connsiteX5" fmla="*/ 9811 w 28003"/>
                    <a:gd name="connsiteY5" fmla="*/ 29051 h 29051"/>
                    <a:gd name="connsiteX6" fmla="*/ 16669 w 28003"/>
                    <a:gd name="connsiteY6" fmla="*/ 20003 h 29051"/>
                    <a:gd name="connsiteX7" fmla="*/ 27242 w 28003"/>
                    <a:gd name="connsiteY7" fmla="*/ 24289 h 29051"/>
                    <a:gd name="connsiteX8" fmla="*/ 20764 w 28003"/>
                    <a:gd name="connsiteY8" fmla="*/ 14954 h 29051"/>
                    <a:gd name="connsiteX9" fmla="*/ 28003 w 28003"/>
                    <a:gd name="connsiteY9" fmla="*/ 6287 h 29051"/>
                    <a:gd name="connsiteX10" fmla="*/ 17240 w 28003"/>
                    <a:gd name="connsiteY10" fmla="*/ 9620 h 29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003" h="29051">
                      <a:moveTo>
                        <a:pt x="17240" y="9620"/>
                      </a:moveTo>
                      <a:lnTo>
                        <a:pt x="11239" y="0"/>
                      </a:lnTo>
                      <a:lnTo>
                        <a:pt x="10954" y="11240"/>
                      </a:lnTo>
                      <a:lnTo>
                        <a:pt x="0" y="14002"/>
                      </a:lnTo>
                      <a:lnTo>
                        <a:pt x="10668" y="17717"/>
                      </a:lnTo>
                      <a:lnTo>
                        <a:pt x="9811" y="29051"/>
                      </a:lnTo>
                      <a:lnTo>
                        <a:pt x="16669" y="20003"/>
                      </a:lnTo>
                      <a:lnTo>
                        <a:pt x="27242" y="24289"/>
                      </a:lnTo>
                      <a:lnTo>
                        <a:pt x="20764" y="14954"/>
                      </a:lnTo>
                      <a:lnTo>
                        <a:pt x="28003" y="6287"/>
                      </a:lnTo>
                      <a:lnTo>
                        <a:pt x="1724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4" name="Freeform: Shape 2533">
                  <a:extLst>
                    <a:ext uri="{FF2B5EF4-FFF2-40B4-BE49-F238E27FC236}">
                      <a16:creationId xmlns:a16="http://schemas.microsoft.com/office/drawing/2014/main" id="{AB61D93A-C565-E6E3-9F57-EF8BD3C2C761}"/>
                    </a:ext>
                  </a:extLst>
                </p:cNvPr>
                <p:cNvSpPr/>
                <p:nvPr/>
              </p:nvSpPr>
              <p:spPr>
                <a:xfrm>
                  <a:off x="9603478" y="2269861"/>
                  <a:ext cx="29336" cy="28384"/>
                </a:xfrm>
                <a:custGeom>
                  <a:avLst/>
                  <a:gdLst>
                    <a:gd name="connsiteX0" fmla="*/ 17907 w 29336"/>
                    <a:gd name="connsiteY0" fmla="*/ 11049 h 28384"/>
                    <a:gd name="connsiteX1" fmla="*/ 15145 w 29336"/>
                    <a:gd name="connsiteY1" fmla="*/ 0 h 28384"/>
                    <a:gd name="connsiteX2" fmla="*/ 11335 w 29336"/>
                    <a:gd name="connsiteY2" fmla="*/ 10763 h 28384"/>
                    <a:gd name="connsiteX3" fmla="*/ 0 w 29336"/>
                    <a:gd name="connsiteY3" fmla="*/ 10001 h 28384"/>
                    <a:gd name="connsiteX4" fmla="*/ 9049 w 29336"/>
                    <a:gd name="connsiteY4" fmla="*/ 16859 h 28384"/>
                    <a:gd name="connsiteX5" fmla="*/ 4763 w 29336"/>
                    <a:gd name="connsiteY5" fmla="*/ 27527 h 28384"/>
                    <a:gd name="connsiteX6" fmla="*/ 14192 w 29336"/>
                    <a:gd name="connsiteY6" fmla="*/ 20955 h 28384"/>
                    <a:gd name="connsiteX7" fmla="*/ 22955 w 29336"/>
                    <a:gd name="connsiteY7" fmla="*/ 28384 h 28384"/>
                    <a:gd name="connsiteX8" fmla="*/ 19621 w 29336"/>
                    <a:gd name="connsiteY8" fmla="*/ 17431 h 28384"/>
                    <a:gd name="connsiteX9" fmla="*/ 29337 w 29336"/>
                    <a:gd name="connsiteY9" fmla="*/ 11335 h 28384"/>
                    <a:gd name="connsiteX10" fmla="*/ 17907 w 29336"/>
                    <a:gd name="connsiteY10" fmla="*/ 11049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336" h="28384">
                      <a:moveTo>
                        <a:pt x="17907" y="11049"/>
                      </a:moveTo>
                      <a:lnTo>
                        <a:pt x="15145" y="0"/>
                      </a:lnTo>
                      <a:lnTo>
                        <a:pt x="11335" y="10763"/>
                      </a:lnTo>
                      <a:lnTo>
                        <a:pt x="0" y="10001"/>
                      </a:lnTo>
                      <a:lnTo>
                        <a:pt x="9049" y="16859"/>
                      </a:lnTo>
                      <a:lnTo>
                        <a:pt x="4763" y="27527"/>
                      </a:lnTo>
                      <a:lnTo>
                        <a:pt x="14192" y="20955"/>
                      </a:lnTo>
                      <a:lnTo>
                        <a:pt x="22955" y="28384"/>
                      </a:lnTo>
                      <a:lnTo>
                        <a:pt x="19621" y="17431"/>
                      </a:lnTo>
                      <a:lnTo>
                        <a:pt x="29337" y="11335"/>
                      </a:lnTo>
                      <a:lnTo>
                        <a:pt x="17907" y="11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5" name="Freeform: Shape 2534">
                  <a:extLst>
                    <a:ext uri="{FF2B5EF4-FFF2-40B4-BE49-F238E27FC236}">
                      <a16:creationId xmlns:a16="http://schemas.microsoft.com/office/drawing/2014/main" id="{04F64F7D-0159-1559-730B-735120A12FE8}"/>
                    </a:ext>
                  </a:extLst>
                </p:cNvPr>
                <p:cNvSpPr/>
                <p:nvPr/>
              </p:nvSpPr>
              <p:spPr>
                <a:xfrm>
                  <a:off x="9647388" y="2766685"/>
                  <a:ext cx="28670" cy="29622"/>
                </a:xfrm>
                <a:custGeom>
                  <a:avLst/>
                  <a:gdLst>
                    <a:gd name="connsiteX0" fmla="*/ 17812 w 28670"/>
                    <a:gd name="connsiteY0" fmla="*/ 11525 h 29622"/>
                    <a:gd name="connsiteX1" fmla="*/ 18574 w 28670"/>
                    <a:gd name="connsiteY1" fmla="*/ 0 h 29622"/>
                    <a:gd name="connsiteX2" fmla="*/ 11621 w 28670"/>
                    <a:gd name="connsiteY2" fmla="*/ 9144 h 29622"/>
                    <a:gd name="connsiteX3" fmla="*/ 858 w 28670"/>
                    <a:gd name="connsiteY3" fmla="*/ 4858 h 29622"/>
                    <a:gd name="connsiteX4" fmla="*/ 7429 w 28670"/>
                    <a:gd name="connsiteY4" fmla="*/ 14383 h 29622"/>
                    <a:gd name="connsiteX5" fmla="*/ 0 w 28670"/>
                    <a:gd name="connsiteY5" fmla="*/ 23146 h 29622"/>
                    <a:gd name="connsiteX6" fmla="*/ 11049 w 28670"/>
                    <a:gd name="connsiteY6" fmla="*/ 19812 h 29622"/>
                    <a:gd name="connsiteX7" fmla="*/ 17240 w 28670"/>
                    <a:gd name="connsiteY7" fmla="*/ 29623 h 29622"/>
                    <a:gd name="connsiteX8" fmla="*/ 17431 w 28670"/>
                    <a:gd name="connsiteY8" fmla="*/ 18098 h 29622"/>
                    <a:gd name="connsiteX9" fmla="*/ 28670 w 28670"/>
                    <a:gd name="connsiteY9" fmla="*/ 15335 h 29622"/>
                    <a:gd name="connsiteX10" fmla="*/ 17812 w 28670"/>
                    <a:gd name="connsiteY10" fmla="*/ 11525 h 29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670" h="29622">
                      <a:moveTo>
                        <a:pt x="17812" y="11525"/>
                      </a:moveTo>
                      <a:lnTo>
                        <a:pt x="18574" y="0"/>
                      </a:lnTo>
                      <a:lnTo>
                        <a:pt x="11621" y="9144"/>
                      </a:lnTo>
                      <a:lnTo>
                        <a:pt x="858" y="4858"/>
                      </a:lnTo>
                      <a:lnTo>
                        <a:pt x="7429" y="14383"/>
                      </a:lnTo>
                      <a:lnTo>
                        <a:pt x="0" y="23146"/>
                      </a:lnTo>
                      <a:lnTo>
                        <a:pt x="11049" y="19812"/>
                      </a:lnTo>
                      <a:lnTo>
                        <a:pt x="17240" y="29623"/>
                      </a:lnTo>
                      <a:lnTo>
                        <a:pt x="17431" y="18098"/>
                      </a:lnTo>
                      <a:lnTo>
                        <a:pt x="28670" y="15335"/>
                      </a:lnTo>
                      <a:lnTo>
                        <a:pt x="17812" y="11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6" name="Freeform: Shape 2535">
                  <a:extLst>
                    <a:ext uri="{FF2B5EF4-FFF2-40B4-BE49-F238E27FC236}">
                      <a16:creationId xmlns:a16="http://schemas.microsoft.com/office/drawing/2014/main" id="{5FE421CF-D99F-B454-6A0D-02A9B4C2259F}"/>
                    </a:ext>
                  </a:extLst>
                </p:cNvPr>
                <p:cNvSpPr/>
                <p:nvPr/>
              </p:nvSpPr>
              <p:spPr>
                <a:xfrm>
                  <a:off x="9571283" y="2632383"/>
                  <a:ext cx="60959" cy="58959"/>
                </a:xfrm>
                <a:custGeom>
                  <a:avLst/>
                  <a:gdLst>
                    <a:gd name="connsiteX0" fmla="*/ 42101 w 60959"/>
                    <a:gd name="connsiteY0" fmla="*/ 23813 h 58959"/>
                    <a:gd name="connsiteX1" fmla="*/ 51054 w 60959"/>
                    <a:gd name="connsiteY1" fmla="*/ 1810 h 58959"/>
                    <a:gd name="connsiteX2" fmla="*/ 31528 w 60959"/>
                    <a:gd name="connsiteY2" fmla="*/ 15335 h 58959"/>
                    <a:gd name="connsiteX3" fmla="*/ 13335 w 60959"/>
                    <a:gd name="connsiteY3" fmla="*/ 0 h 58959"/>
                    <a:gd name="connsiteX4" fmla="*/ 20193 w 60959"/>
                    <a:gd name="connsiteY4" fmla="*/ 22765 h 58959"/>
                    <a:gd name="connsiteX5" fmla="*/ 0 w 60959"/>
                    <a:gd name="connsiteY5" fmla="*/ 35338 h 58959"/>
                    <a:gd name="connsiteX6" fmla="*/ 23717 w 60959"/>
                    <a:gd name="connsiteY6" fmla="*/ 35814 h 58959"/>
                    <a:gd name="connsiteX7" fmla="*/ 29432 w 60959"/>
                    <a:gd name="connsiteY7" fmla="*/ 58960 h 58959"/>
                    <a:gd name="connsiteX8" fmla="*/ 37338 w 60959"/>
                    <a:gd name="connsiteY8" fmla="*/ 36481 h 58959"/>
                    <a:gd name="connsiteX9" fmla="*/ 60960 w 60959"/>
                    <a:gd name="connsiteY9" fmla="*/ 38195 h 58959"/>
                    <a:gd name="connsiteX10" fmla="*/ 42101 w 60959"/>
                    <a:gd name="connsiteY10" fmla="*/ 23813 h 58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59" h="58959">
                      <a:moveTo>
                        <a:pt x="42101" y="23813"/>
                      </a:moveTo>
                      <a:lnTo>
                        <a:pt x="51054" y="1810"/>
                      </a:lnTo>
                      <a:lnTo>
                        <a:pt x="31528" y="15335"/>
                      </a:lnTo>
                      <a:lnTo>
                        <a:pt x="13335" y="0"/>
                      </a:lnTo>
                      <a:lnTo>
                        <a:pt x="20193" y="22765"/>
                      </a:lnTo>
                      <a:lnTo>
                        <a:pt x="0" y="35338"/>
                      </a:lnTo>
                      <a:lnTo>
                        <a:pt x="23717" y="35814"/>
                      </a:lnTo>
                      <a:lnTo>
                        <a:pt x="29432" y="58960"/>
                      </a:lnTo>
                      <a:lnTo>
                        <a:pt x="37338" y="36481"/>
                      </a:lnTo>
                      <a:lnTo>
                        <a:pt x="60960" y="38195"/>
                      </a:lnTo>
                      <a:lnTo>
                        <a:pt x="42101" y="238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7" name="Freeform: Shape 2536">
                  <a:extLst>
                    <a:ext uri="{FF2B5EF4-FFF2-40B4-BE49-F238E27FC236}">
                      <a16:creationId xmlns:a16="http://schemas.microsoft.com/office/drawing/2014/main" id="{D8CEF870-2395-3FC9-04FC-BE9B6AB98528}"/>
                    </a:ext>
                  </a:extLst>
                </p:cNvPr>
                <p:cNvSpPr/>
                <p:nvPr/>
              </p:nvSpPr>
              <p:spPr>
                <a:xfrm>
                  <a:off x="9546328" y="2440263"/>
                  <a:ext cx="31146" cy="30099"/>
                </a:xfrm>
                <a:custGeom>
                  <a:avLst/>
                  <a:gdLst>
                    <a:gd name="connsiteX0" fmla="*/ 19050 w 31146"/>
                    <a:gd name="connsiteY0" fmla="*/ 18574 h 30099"/>
                    <a:gd name="connsiteX1" fmla="*/ 31147 w 31146"/>
                    <a:gd name="connsiteY1" fmla="*/ 19431 h 30099"/>
                    <a:gd name="connsiteX2" fmla="*/ 21527 w 31146"/>
                    <a:gd name="connsiteY2" fmla="*/ 12097 h 30099"/>
                    <a:gd name="connsiteX3" fmla="*/ 26098 w 31146"/>
                    <a:gd name="connsiteY3" fmla="*/ 857 h 30099"/>
                    <a:gd name="connsiteX4" fmla="*/ 16097 w 31146"/>
                    <a:gd name="connsiteY4" fmla="*/ 7811 h 30099"/>
                    <a:gd name="connsiteX5" fmla="*/ 6763 w 31146"/>
                    <a:gd name="connsiteY5" fmla="*/ 0 h 30099"/>
                    <a:gd name="connsiteX6" fmla="*/ 10287 w 31146"/>
                    <a:gd name="connsiteY6" fmla="*/ 11621 h 30099"/>
                    <a:gd name="connsiteX7" fmla="*/ 0 w 31146"/>
                    <a:gd name="connsiteY7" fmla="*/ 18002 h 30099"/>
                    <a:gd name="connsiteX8" fmla="*/ 12097 w 31146"/>
                    <a:gd name="connsiteY8" fmla="*/ 18288 h 30099"/>
                    <a:gd name="connsiteX9" fmla="*/ 15049 w 31146"/>
                    <a:gd name="connsiteY9" fmla="*/ 30099 h 30099"/>
                    <a:gd name="connsiteX10" fmla="*/ 19050 w 31146"/>
                    <a:gd name="connsiteY10" fmla="*/ 18574 h 30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146" h="30099">
                      <a:moveTo>
                        <a:pt x="19050" y="18574"/>
                      </a:moveTo>
                      <a:lnTo>
                        <a:pt x="31147" y="19431"/>
                      </a:lnTo>
                      <a:lnTo>
                        <a:pt x="21527" y="12097"/>
                      </a:lnTo>
                      <a:lnTo>
                        <a:pt x="26098" y="857"/>
                      </a:lnTo>
                      <a:lnTo>
                        <a:pt x="16097" y="7811"/>
                      </a:lnTo>
                      <a:lnTo>
                        <a:pt x="6763" y="0"/>
                      </a:lnTo>
                      <a:lnTo>
                        <a:pt x="10287" y="11621"/>
                      </a:lnTo>
                      <a:lnTo>
                        <a:pt x="0" y="18002"/>
                      </a:lnTo>
                      <a:lnTo>
                        <a:pt x="12097" y="18288"/>
                      </a:lnTo>
                      <a:lnTo>
                        <a:pt x="15049" y="30099"/>
                      </a:lnTo>
                      <a:lnTo>
                        <a:pt x="19050" y="185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8" name="Freeform: Shape 2537">
                  <a:extLst>
                    <a:ext uri="{FF2B5EF4-FFF2-40B4-BE49-F238E27FC236}">
                      <a16:creationId xmlns:a16="http://schemas.microsoft.com/office/drawing/2014/main" id="{D284C628-26C7-F012-710D-849ACF490BAB}"/>
                    </a:ext>
                  </a:extLst>
                </p:cNvPr>
                <p:cNvSpPr/>
                <p:nvPr/>
              </p:nvSpPr>
              <p:spPr>
                <a:xfrm>
                  <a:off x="9377545" y="2205186"/>
                  <a:ext cx="30480" cy="31527"/>
                </a:xfrm>
                <a:custGeom>
                  <a:avLst/>
                  <a:gdLst>
                    <a:gd name="connsiteX0" fmla="*/ 18193 w 30480"/>
                    <a:gd name="connsiteY0" fmla="*/ 21717 h 31527"/>
                    <a:gd name="connsiteX1" fmla="*/ 29528 w 30480"/>
                    <a:gd name="connsiteY1" fmla="*/ 26289 h 31527"/>
                    <a:gd name="connsiteX2" fmla="*/ 22574 w 30480"/>
                    <a:gd name="connsiteY2" fmla="*/ 16288 h 31527"/>
                    <a:gd name="connsiteX3" fmla="*/ 30480 w 30480"/>
                    <a:gd name="connsiteY3" fmla="*/ 6858 h 31527"/>
                    <a:gd name="connsiteX4" fmla="*/ 18669 w 30480"/>
                    <a:gd name="connsiteY4" fmla="*/ 10382 h 31527"/>
                    <a:gd name="connsiteX5" fmla="*/ 12192 w 30480"/>
                    <a:gd name="connsiteY5" fmla="*/ 0 h 31527"/>
                    <a:gd name="connsiteX6" fmla="*/ 11906 w 30480"/>
                    <a:gd name="connsiteY6" fmla="*/ 12287 h 31527"/>
                    <a:gd name="connsiteX7" fmla="*/ 0 w 30480"/>
                    <a:gd name="connsiteY7" fmla="*/ 15240 h 31527"/>
                    <a:gd name="connsiteX8" fmla="*/ 11621 w 30480"/>
                    <a:gd name="connsiteY8" fmla="*/ 19240 h 31527"/>
                    <a:gd name="connsiteX9" fmla="*/ 10763 w 30480"/>
                    <a:gd name="connsiteY9" fmla="*/ 31528 h 31527"/>
                    <a:gd name="connsiteX10" fmla="*/ 18193 w 30480"/>
                    <a:gd name="connsiteY10" fmla="*/ 21717 h 31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0" h="31527">
                      <a:moveTo>
                        <a:pt x="18193" y="21717"/>
                      </a:moveTo>
                      <a:lnTo>
                        <a:pt x="29528" y="26289"/>
                      </a:lnTo>
                      <a:lnTo>
                        <a:pt x="22574" y="16288"/>
                      </a:lnTo>
                      <a:lnTo>
                        <a:pt x="30480" y="6858"/>
                      </a:lnTo>
                      <a:lnTo>
                        <a:pt x="18669" y="10382"/>
                      </a:lnTo>
                      <a:lnTo>
                        <a:pt x="12192" y="0"/>
                      </a:lnTo>
                      <a:lnTo>
                        <a:pt x="11906" y="12287"/>
                      </a:lnTo>
                      <a:lnTo>
                        <a:pt x="0" y="15240"/>
                      </a:lnTo>
                      <a:lnTo>
                        <a:pt x="11621" y="19240"/>
                      </a:lnTo>
                      <a:lnTo>
                        <a:pt x="10763" y="31528"/>
                      </a:lnTo>
                      <a:lnTo>
                        <a:pt x="18193" y="217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9" name="Freeform: Shape 2538">
                  <a:extLst>
                    <a:ext uri="{FF2B5EF4-FFF2-40B4-BE49-F238E27FC236}">
                      <a16:creationId xmlns:a16="http://schemas.microsoft.com/office/drawing/2014/main" id="{1952D803-C728-7FC8-A6B8-8B093D07EFE0}"/>
                    </a:ext>
                  </a:extLst>
                </p:cNvPr>
                <p:cNvSpPr/>
                <p:nvPr/>
              </p:nvSpPr>
              <p:spPr>
                <a:xfrm>
                  <a:off x="9188378" y="2010590"/>
                  <a:ext cx="31813" cy="30765"/>
                </a:xfrm>
                <a:custGeom>
                  <a:avLst/>
                  <a:gdLst>
                    <a:gd name="connsiteX0" fmla="*/ 15431 w 31813"/>
                    <a:gd name="connsiteY0" fmla="*/ 22765 h 30765"/>
                    <a:gd name="connsiteX1" fmla="*/ 24860 w 31813"/>
                    <a:gd name="connsiteY1" fmla="*/ 30766 h 30765"/>
                    <a:gd name="connsiteX2" fmla="*/ 21336 w 31813"/>
                    <a:gd name="connsiteY2" fmla="*/ 18860 h 30765"/>
                    <a:gd name="connsiteX3" fmla="*/ 31814 w 31813"/>
                    <a:gd name="connsiteY3" fmla="*/ 12383 h 30765"/>
                    <a:gd name="connsiteX4" fmla="*/ 19431 w 31813"/>
                    <a:gd name="connsiteY4" fmla="*/ 12097 h 30765"/>
                    <a:gd name="connsiteX5" fmla="*/ 16478 w 31813"/>
                    <a:gd name="connsiteY5" fmla="*/ 0 h 30765"/>
                    <a:gd name="connsiteX6" fmla="*/ 12383 w 31813"/>
                    <a:gd name="connsiteY6" fmla="*/ 11716 h 30765"/>
                    <a:gd name="connsiteX7" fmla="*/ 0 w 31813"/>
                    <a:gd name="connsiteY7" fmla="*/ 10858 h 30765"/>
                    <a:gd name="connsiteX8" fmla="*/ 9906 w 31813"/>
                    <a:gd name="connsiteY8" fmla="*/ 18383 h 30765"/>
                    <a:gd name="connsiteX9" fmla="*/ 5239 w 31813"/>
                    <a:gd name="connsiteY9" fmla="*/ 29813 h 30765"/>
                    <a:gd name="connsiteX10" fmla="*/ 15431 w 31813"/>
                    <a:gd name="connsiteY10" fmla="*/ 22765 h 30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813" h="30765">
                      <a:moveTo>
                        <a:pt x="15431" y="22765"/>
                      </a:moveTo>
                      <a:lnTo>
                        <a:pt x="24860" y="30766"/>
                      </a:lnTo>
                      <a:lnTo>
                        <a:pt x="21336" y="18860"/>
                      </a:lnTo>
                      <a:lnTo>
                        <a:pt x="31814" y="12383"/>
                      </a:lnTo>
                      <a:lnTo>
                        <a:pt x="19431" y="12097"/>
                      </a:lnTo>
                      <a:lnTo>
                        <a:pt x="16478" y="0"/>
                      </a:lnTo>
                      <a:lnTo>
                        <a:pt x="12383" y="11716"/>
                      </a:lnTo>
                      <a:lnTo>
                        <a:pt x="0" y="10858"/>
                      </a:lnTo>
                      <a:lnTo>
                        <a:pt x="9906" y="18383"/>
                      </a:lnTo>
                      <a:lnTo>
                        <a:pt x="5239" y="29813"/>
                      </a:lnTo>
                      <a:lnTo>
                        <a:pt x="15431" y="227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0" name="Freeform: Shape 2539">
                  <a:extLst>
                    <a:ext uri="{FF2B5EF4-FFF2-40B4-BE49-F238E27FC236}">
                      <a16:creationId xmlns:a16="http://schemas.microsoft.com/office/drawing/2014/main" id="{5340D0CE-9A1F-9D20-288D-A8C2E628CAE9}"/>
                    </a:ext>
                  </a:extLst>
                </p:cNvPr>
                <p:cNvSpPr/>
                <p:nvPr/>
              </p:nvSpPr>
              <p:spPr>
                <a:xfrm>
                  <a:off x="8587350" y="2195566"/>
                  <a:ext cx="31051" cy="32099"/>
                </a:xfrm>
                <a:custGeom>
                  <a:avLst/>
                  <a:gdLst>
                    <a:gd name="connsiteX0" fmla="*/ 12002 w 31051"/>
                    <a:gd name="connsiteY0" fmla="*/ 21527 h 32099"/>
                    <a:gd name="connsiteX1" fmla="*/ 18574 w 31051"/>
                    <a:gd name="connsiteY1" fmla="*/ 32099 h 32099"/>
                    <a:gd name="connsiteX2" fmla="*/ 18860 w 31051"/>
                    <a:gd name="connsiteY2" fmla="*/ 19622 h 32099"/>
                    <a:gd name="connsiteX3" fmla="*/ 31052 w 31051"/>
                    <a:gd name="connsiteY3" fmla="*/ 16574 h 32099"/>
                    <a:gd name="connsiteX4" fmla="*/ 19241 w 31051"/>
                    <a:gd name="connsiteY4" fmla="*/ 12478 h 32099"/>
                    <a:gd name="connsiteX5" fmla="*/ 20098 w 31051"/>
                    <a:gd name="connsiteY5" fmla="*/ 0 h 32099"/>
                    <a:gd name="connsiteX6" fmla="*/ 12478 w 31051"/>
                    <a:gd name="connsiteY6" fmla="*/ 10001 h 32099"/>
                    <a:gd name="connsiteX7" fmla="*/ 953 w 31051"/>
                    <a:gd name="connsiteY7" fmla="*/ 5239 h 32099"/>
                    <a:gd name="connsiteX8" fmla="*/ 8096 w 31051"/>
                    <a:gd name="connsiteY8" fmla="*/ 15526 h 32099"/>
                    <a:gd name="connsiteX9" fmla="*/ 0 w 31051"/>
                    <a:gd name="connsiteY9" fmla="*/ 25146 h 32099"/>
                    <a:gd name="connsiteX10" fmla="*/ 12002 w 31051"/>
                    <a:gd name="connsiteY10" fmla="*/ 21527 h 3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051" h="32099">
                      <a:moveTo>
                        <a:pt x="12002" y="21527"/>
                      </a:moveTo>
                      <a:lnTo>
                        <a:pt x="18574" y="32099"/>
                      </a:lnTo>
                      <a:lnTo>
                        <a:pt x="18860" y="19622"/>
                      </a:lnTo>
                      <a:lnTo>
                        <a:pt x="31052" y="16574"/>
                      </a:lnTo>
                      <a:lnTo>
                        <a:pt x="19241" y="12478"/>
                      </a:lnTo>
                      <a:lnTo>
                        <a:pt x="20098" y="0"/>
                      </a:lnTo>
                      <a:lnTo>
                        <a:pt x="12478" y="10001"/>
                      </a:lnTo>
                      <a:lnTo>
                        <a:pt x="953" y="5239"/>
                      </a:lnTo>
                      <a:lnTo>
                        <a:pt x="8096" y="15526"/>
                      </a:lnTo>
                      <a:lnTo>
                        <a:pt x="0" y="25146"/>
                      </a:lnTo>
                      <a:lnTo>
                        <a:pt x="12002" y="215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1" name="Freeform: Shape 2540">
                  <a:extLst>
                    <a:ext uri="{FF2B5EF4-FFF2-40B4-BE49-F238E27FC236}">
                      <a16:creationId xmlns:a16="http://schemas.microsoft.com/office/drawing/2014/main" id="{13757E5E-5FDA-8192-35FF-9A88FCC04CFD}"/>
                    </a:ext>
                  </a:extLst>
                </p:cNvPr>
                <p:cNvSpPr/>
                <p:nvPr/>
              </p:nvSpPr>
              <p:spPr>
                <a:xfrm>
                  <a:off x="7495786" y="2549610"/>
                  <a:ext cx="32480" cy="31432"/>
                </a:xfrm>
                <a:custGeom>
                  <a:avLst/>
                  <a:gdLst>
                    <a:gd name="connsiteX0" fmla="*/ 12573 w 32480"/>
                    <a:gd name="connsiteY0" fmla="*/ 19145 h 31432"/>
                    <a:gd name="connsiteX1" fmla="*/ 15621 w 32480"/>
                    <a:gd name="connsiteY1" fmla="*/ 31433 h 31432"/>
                    <a:gd name="connsiteX2" fmla="*/ 19812 w 32480"/>
                    <a:gd name="connsiteY2" fmla="*/ 19431 h 31432"/>
                    <a:gd name="connsiteX3" fmla="*/ 32480 w 32480"/>
                    <a:gd name="connsiteY3" fmla="*/ 20383 h 31432"/>
                    <a:gd name="connsiteX4" fmla="*/ 22384 w 32480"/>
                    <a:gd name="connsiteY4" fmla="*/ 12668 h 31432"/>
                    <a:gd name="connsiteX5" fmla="*/ 27146 w 32480"/>
                    <a:gd name="connsiteY5" fmla="*/ 952 h 31432"/>
                    <a:gd name="connsiteX6" fmla="*/ 16764 w 32480"/>
                    <a:gd name="connsiteY6" fmla="*/ 8192 h 31432"/>
                    <a:gd name="connsiteX7" fmla="*/ 7048 w 32480"/>
                    <a:gd name="connsiteY7" fmla="*/ 0 h 31432"/>
                    <a:gd name="connsiteX8" fmla="*/ 10668 w 32480"/>
                    <a:gd name="connsiteY8" fmla="*/ 12192 h 31432"/>
                    <a:gd name="connsiteX9" fmla="*/ 0 w 32480"/>
                    <a:gd name="connsiteY9" fmla="*/ 18859 h 31432"/>
                    <a:gd name="connsiteX10" fmla="*/ 12573 w 32480"/>
                    <a:gd name="connsiteY10" fmla="*/ 19145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480" h="31432">
                      <a:moveTo>
                        <a:pt x="12573" y="19145"/>
                      </a:moveTo>
                      <a:lnTo>
                        <a:pt x="15621" y="31433"/>
                      </a:lnTo>
                      <a:lnTo>
                        <a:pt x="19812" y="19431"/>
                      </a:lnTo>
                      <a:lnTo>
                        <a:pt x="32480" y="20383"/>
                      </a:lnTo>
                      <a:lnTo>
                        <a:pt x="22384" y="12668"/>
                      </a:lnTo>
                      <a:lnTo>
                        <a:pt x="27146" y="952"/>
                      </a:lnTo>
                      <a:lnTo>
                        <a:pt x="16764" y="8192"/>
                      </a:lnTo>
                      <a:lnTo>
                        <a:pt x="7048" y="0"/>
                      </a:lnTo>
                      <a:lnTo>
                        <a:pt x="10668" y="12192"/>
                      </a:lnTo>
                      <a:lnTo>
                        <a:pt x="0" y="18859"/>
                      </a:lnTo>
                      <a:lnTo>
                        <a:pt x="12573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2" name="Freeform: Shape 2541">
                  <a:extLst>
                    <a:ext uri="{FF2B5EF4-FFF2-40B4-BE49-F238E27FC236}">
                      <a16:creationId xmlns:a16="http://schemas.microsoft.com/office/drawing/2014/main" id="{39A244C7-937A-014F-1C72-45A8E7AA3EEF}"/>
                    </a:ext>
                  </a:extLst>
                </p:cNvPr>
                <p:cNvSpPr/>
                <p:nvPr/>
              </p:nvSpPr>
              <p:spPr>
                <a:xfrm>
                  <a:off x="9133609" y="2018687"/>
                  <a:ext cx="33051" cy="32004"/>
                </a:xfrm>
                <a:custGeom>
                  <a:avLst/>
                  <a:gdLst>
                    <a:gd name="connsiteX0" fmla="*/ 10192 w 33051"/>
                    <a:gd name="connsiteY0" fmla="*/ 19145 h 32004"/>
                    <a:gd name="connsiteX1" fmla="*/ 5334 w 33051"/>
                    <a:gd name="connsiteY1" fmla="*/ 31052 h 32004"/>
                    <a:gd name="connsiteX2" fmla="*/ 16002 w 33051"/>
                    <a:gd name="connsiteY2" fmla="*/ 23717 h 32004"/>
                    <a:gd name="connsiteX3" fmla="*/ 25813 w 33051"/>
                    <a:gd name="connsiteY3" fmla="*/ 32004 h 32004"/>
                    <a:gd name="connsiteX4" fmla="*/ 22098 w 33051"/>
                    <a:gd name="connsiteY4" fmla="*/ 19622 h 32004"/>
                    <a:gd name="connsiteX5" fmla="*/ 33052 w 33051"/>
                    <a:gd name="connsiteY5" fmla="*/ 12859 h 32004"/>
                    <a:gd name="connsiteX6" fmla="*/ 20193 w 33051"/>
                    <a:gd name="connsiteY6" fmla="*/ 12573 h 32004"/>
                    <a:gd name="connsiteX7" fmla="*/ 17050 w 33051"/>
                    <a:gd name="connsiteY7" fmla="*/ 0 h 32004"/>
                    <a:gd name="connsiteX8" fmla="*/ 12859 w 33051"/>
                    <a:gd name="connsiteY8" fmla="*/ 12192 h 32004"/>
                    <a:gd name="connsiteX9" fmla="*/ 0 w 33051"/>
                    <a:gd name="connsiteY9" fmla="*/ 11335 h 32004"/>
                    <a:gd name="connsiteX10" fmla="*/ 10192 w 33051"/>
                    <a:gd name="connsiteY10" fmla="*/ 19145 h 32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051" h="32004">
                      <a:moveTo>
                        <a:pt x="10192" y="19145"/>
                      </a:moveTo>
                      <a:lnTo>
                        <a:pt x="5334" y="31052"/>
                      </a:lnTo>
                      <a:lnTo>
                        <a:pt x="16002" y="23717"/>
                      </a:lnTo>
                      <a:lnTo>
                        <a:pt x="25813" y="32004"/>
                      </a:lnTo>
                      <a:lnTo>
                        <a:pt x="22098" y="19622"/>
                      </a:lnTo>
                      <a:lnTo>
                        <a:pt x="33052" y="12859"/>
                      </a:lnTo>
                      <a:lnTo>
                        <a:pt x="20193" y="12573"/>
                      </a:lnTo>
                      <a:lnTo>
                        <a:pt x="17050" y="0"/>
                      </a:lnTo>
                      <a:lnTo>
                        <a:pt x="12859" y="12192"/>
                      </a:lnTo>
                      <a:lnTo>
                        <a:pt x="0" y="11335"/>
                      </a:lnTo>
                      <a:lnTo>
                        <a:pt x="10192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3" name="Freeform: Shape 2542">
                  <a:extLst>
                    <a:ext uri="{FF2B5EF4-FFF2-40B4-BE49-F238E27FC236}">
                      <a16:creationId xmlns:a16="http://schemas.microsoft.com/office/drawing/2014/main" id="{A5FED1E7-CE86-660A-C413-18CAE3FEA759}"/>
                    </a:ext>
                  </a:extLst>
                </p:cNvPr>
                <p:cNvSpPr/>
                <p:nvPr/>
              </p:nvSpPr>
              <p:spPr>
                <a:xfrm>
                  <a:off x="9173995" y="2166134"/>
                  <a:ext cx="32289" cy="33432"/>
                </a:xfrm>
                <a:custGeom>
                  <a:avLst/>
                  <a:gdLst>
                    <a:gd name="connsiteX0" fmla="*/ 8382 w 32289"/>
                    <a:gd name="connsiteY0" fmla="*/ 16192 h 33432"/>
                    <a:gd name="connsiteX1" fmla="*/ 0 w 32289"/>
                    <a:gd name="connsiteY1" fmla="*/ 26098 h 33432"/>
                    <a:gd name="connsiteX2" fmla="*/ 12478 w 32289"/>
                    <a:gd name="connsiteY2" fmla="*/ 22384 h 33432"/>
                    <a:gd name="connsiteX3" fmla="*/ 19336 w 32289"/>
                    <a:gd name="connsiteY3" fmla="*/ 33433 h 33432"/>
                    <a:gd name="connsiteX4" fmla="*/ 19621 w 32289"/>
                    <a:gd name="connsiteY4" fmla="*/ 20383 h 33432"/>
                    <a:gd name="connsiteX5" fmla="*/ 32290 w 32289"/>
                    <a:gd name="connsiteY5" fmla="*/ 17240 h 33432"/>
                    <a:gd name="connsiteX6" fmla="*/ 20003 w 32289"/>
                    <a:gd name="connsiteY6" fmla="*/ 12954 h 33432"/>
                    <a:gd name="connsiteX7" fmla="*/ 20955 w 32289"/>
                    <a:gd name="connsiteY7" fmla="*/ 0 h 33432"/>
                    <a:gd name="connsiteX8" fmla="*/ 13049 w 32289"/>
                    <a:gd name="connsiteY8" fmla="*/ 10382 h 33432"/>
                    <a:gd name="connsiteX9" fmla="*/ 953 w 32289"/>
                    <a:gd name="connsiteY9" fmla="*/ 5429 h 33432"/>
                    <a:gd name="connsiteX10" fmla="*/ 8382 w 32289"/>
                    <a:gd name="connsiteY10" fmla="*/ 16192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289" h="33432">
                      <a:moveTo>
                        <a:pt x="8382" y="16192"/>
                      </a:moveTo>
                      <a:lnTo>
                        <a:pt x="0" y="26098"/>
                      </a:lnTo>
                      <a:lnTo>
                        <a:pt x="12478" y="22384"/>
                      </a:lnTo>
                      <a:lnTo>
                        <a:pt x="19336" y="33433"/>
                      </a:lnTo>
                      <a:lnTo>
                        <a:pt x="19621" y="20383"/>
                      </a:lnTo>
                      <a:lnTo>
                        <a:pt x="32290" y="17240"/>
                      </a:lnTo>
                      <a:lnTo>
                        <a:pt x="20003" y="12954"/>
                      </a:lnTo>
                      <a:lnTo>
                        <a:pt x="20955" y="0"/>
                      </a:lnTo>
                      <a:lnTo>
                        <a:pt x="13049" y="10382"/>
                      </a:lnTo>
                      <a:lnTo>
                        <a:pt x="953" y="5429"/>
                      </a:lnTo>
                      <a:lnTo>
                        <a:pt x="8382" y="16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4" name="Freeform: Shape 2543">
                  <a:extLst>
                    <a:ext uri="{FF2B5EF4-FFF2-40B4-BE49-F238E27FC236}">
                      <a16:creationId xmlns:a16="http://schemas.microsoft.com/office/drawing/2014/main" id="{2DF54F90-12B7-3191-5718-43E7F98DC956}"/>
                    </a:ext>
                  </a:extLst>
                </p:cNvPr>
                <p:cNvSpPr/>
                <p:nvPr/>
              </p:nvSpPr>
              <p:spPr>
                <a:xfrm>
                  <a:off x="9110749" y="2070884"/>
                  <a:ext cx="33813" cy="32670"/>
                </a:xfrm>
                <a:custGeom>
                  <a:avLst/>
                  <a:gdLst>
                    <a:gd name="connsiteX0" fmla="*/ 11239 w 33813"/>
                    <a:gd name="connsiteY0" fmla="*/ 12573 h 32670"/>
                    <a:gd name="connsiteX1" fmla="*/ 0 w 33813"/>
                    <a:gd name="connsiteY1" fmla="*/ 19526 h 32670"/>
                    <a:gd name="connsiteX2" fmla="*/ 13240 w 33813"/>
                    <a:gd name="connsiteY2" fmla="*/ 19812 h 32670"/>
                    <a:gd name="connsiteX3" fmla="*/ 16383 w 33813"/>
                    <a:gd name="connsiteY3" fmla="*/ 32671 h 32670"/>
                    <a:gd name="connsiteX4" fmla="*/ 20669 w 33813"/>
                    <a:gd name="connsiteY4" fmla="*/ 20193 h 32670"/>
                    <a:gd name="connsiteX5" fmla="*/ 33814 w 33813"/>
                    <a:gd name="connsiteY5" fmla="*/ 21146 h 32670"/>
                    <a:gd name="connsiteX6" fmla="*/ 23336 w 33813"/>
                    <a:gd name="connsiteY6" fmla="*/ 13144 h 32670"/>
                    <a:gd name="connsiteX7" fmla="*/ 28289 w 33813"/>
                    <a:gd name="connsiteY7" fmla="*/ 952 h 32670"/>
                    <a:gd name="connsiteX8" fmla="*/ 17526 w 33813"/>
                    <a:gd name="connsiteY8" fmla="*/ 8477 h 32670"/>
                    <a:gd name="connsiteX9" fmla="*/ 7429 w 33813"/>
                    <a:gd name="connsiteY9" fmla="*/ 0 h 32670"/>
                    <a:gd name="connsiteX10" fmla="*/ 11239 w 33813"/>
                    <a:gd name="connsiteY10" fmla="*/ 12573 h 32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813" h="32670">
                      <a:moveTo>
                        <a:pt x="11239" y="12573"/>
                      </a:moveTo>
                      <a:lnTo>
                        <a:pt x="0" y="19526"/>
                      </a:lnTo>
                      <a:lnTo>
                        <a:pt x="13240" y="19812"/>
                      </a:lnTo>
                      <a:lnTo>
                        <a:pt x="16383" y="32671"/>
                      </a:lnTo>
                      <a:lnTo>
                        <a:pt x="20669" y="20193"/>
                      </a:lnTo>
                      <a:lnTo>
                        <a:pt x="33814" y="21146"/>
                      </a:lnTo>
                      <a:lnTo>
                        <a:pt x="23336" y="13144"/>
                      </a:lnTo>
                      <a:lnTo>
                        <a:pt x="28289" y="952"/>
                      </a:lnTo>
                      <a:lnTo>
                        <a:pt x="17526" y="8477"/>
                      </a:lnTo>
                      <a:lnTo>
                        <a:pt x="7429" y="0"/>
                      </a:lnTo>
                      <a:lnTo>
                        <a:pt x="11239" y="12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5" name="Freeform: Shape 2544">
                  <a:extLst>
                    <a:ext uri="{FF2B5EF4-FFF2-40B4-BE49-F238E27FC236}">
                      <a16:creationId xmlns:a16="http://schemas.microsoft.com/office/drawing/2014/main" id="{41AB8505-E934-D327-474F-3523FB8823F2}"/>
                    </a:ext>
                  </a:extLst>
                </p:cNvPr>
                <p:cNvSpPr/>
                <p:nvPr/>
              </p:nvSpPr>
              <p:spPr>
                <a:xfrm>
                  <a:off x="9302106" y="2575613"/>
                  <a:ext cx="51435" cy="53244"/>
                </a:xfrm>
                <a:custGeom>
                  <a:avLst/>
                  <a:gdLst>
                    <a:gd name="connsiteX0" fmla="*/ 20098 w 51435"/>
                    <a:gd name="connsiteY0" fmla="*/ 20669 h 53244"/>
                    <a:gd name="connsiteX1" fmla="*/ 0 w 51435"/>
                    <a:gd name="connsiteY1" fmla="*/ 25717 h 53244"/>
                    <a:gd name="connsiteX2" fmla="*/ 19621 w 51435"/>
                    <a:gd name="connsiteY2" fmla="*/ 32480 h 53244"/>
                    <a:gd name="connsiteX3" fmla="*/ 18098 w 51435"/>
                    <a:gd name="connsiteY3" fmla="*/ 53245 h 53244"/>
                    <a:gd name="connsiteX4" fmla="*/ 30671 w 51435"/>
                    <a:gd name="connsiteY4" fmla="*/ 36767 h 53244"/>
                    <a:gd name="connsiteX5" fmla="*/ 49911 w 51435"/>
                    <a:gd name="connsiteY5" fmla="*/ 44482 h 53244"/>
                    <a:gd name="connsiteX6" fmla="*/ 38100 w 51435"/>
                    <a:gd name="connsiteY6" fmla="*/ 27432 h 53244"/>
                    <a:gd name="connsiteX7" fmla="*/ 51435 w 51435"/>
                    <a:gd name="connsiteY7" fmla="*/ 11621 h 53244"/>
                    <a:gd name="connsiteX8" fmla="*/ 31528 w 51435"/>
                    <a:gd name="connsiteY8" fmla="*/ 17621 h 53244"/>
                    <a:gd name="connsiteX9" fmla="*/ 20574 w 51435"/>
                    <a:gd name="connsiteY9" fmla="*/ 0 h 53244"/>
                    <a:gd name="connsiteX10" fmla="*/ 20098 w 51435"/>
                    <a:gd name="connsiteY10" fmla="*/ 20669 h 53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5" h="53244">
                      <a:moveTo>
                        <a:pt x="20098" y="20669"/>
                      </a:moveTo>
                      <a:lnTo>
                        <a:pt x="0" y="25717"/>
                      </a:lnTo>
                      <a:lnTo>
                        <a:pt x="19621" y="32480"/>
                      </a:lnTo>
                      <a:lnTo>
                        <a:pt x="18098" y="53245"/>
                      </a:lnTo>
                      <a:lnTo>
                        <a:pt x="30671" y="36767"/>
                      </a:lnTo>
                      <a:lnTo>
                        <a:pt x="49911" y="44482"/>
                      </a:lnTo>
                      <a:lnTo>
                        <a:pt x="38100" y="27432"/>
                      </a:lnTo>
                      <a:lnTo>
                        <a:pt x="51435" y="11621"/>
                      </a:lnTo>
                      <a:lnTo>
                        <a:pt x="31528" y="17621"/>
                      </a:lnTo>
                      <a:lnTo>
                        <a:pt x="20574" y="0"/>
                      </a:lnTo>
                      <a:lnTo>
                        <a:pt x="20098" y="206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6" name="Freeform: Shape 2545">
                  <a:extLst>
                    <a:ext uri="{FF2B5EF4-FFF2-40B4-BE49-F238E27FC236}">
                      <a16:creationId xmlns:a16="http://schemas.microsoft.com/office/drawing/2014/main" id="{F16EF9E0-4399-313A-C98D-EA7D3469E2C5}"/>
                    </a:ext>
                  </a:extLst>
                </p:cNvPr>
                <p:cNvSpPr/>
                <p:nvPr/>
              </p:nvSpPr>
              <p:spPr>
                <a:xfrm>
                  <a:off x="9743495" y="3035100"/>
                  <a:ext cx="34575" cy="33242"/>
                </a:xfrm>
                <a:custGeom>
                  <a:avLst/>
                  <a:gdLst>
                    <a:gd name="connsiteX0" fmla="*/ 13430 w 34575"/>
                    <a:gd name="connsiteY0" fmla="*/ 12668 h 33242"/>
                    <a:gd name="connsiteX1" fmla="*/ 0 w 34575"/>
                    <a:gd name="connsiteY1" fmla="*/ 11716 h 33242"/>
                    <a:gd name="connsiteX2" fmla="*/ 10763 w 34575"/>
                    <a:gd name="connsiteY2" fmla="*/ 19812 h 33242"/>
                    <a:gd name="connsiteX3" fmla="*/ 5715 w 34575"/>
                    <a:gd name="connsiteY3" fmla="*/ 32290 h 33242"/>
                    <a:gd name="connsiteX4" fmla="*/ 16764 w 34575"/>
                    <a:gd name="connsiteY4" fmla="*/ 24575 h 33242"/>
                    <a:gd name="connsiteX5" fmla="*/ 26956 w 34575"/>
                    <a:gd name="connsiteY5" fmla="*/ 33242 h 33242"/>
                    <a:gd name="connsiteX6" fmla="*/ 23146 w 34575"/>
                    <a:gd name="connsiteY6" fmla="*/ 20383 h 33242"/>
                    <a:gd name="connsiteX7" fmla="*/ 34576 w 34575"/>
                    <a:gd name="connsiteY7" fmla="*/ 13335 h 33242"/>
                    <a:gd name="connsiteX8" fmla="*/ 21145 w 34575"/>
                    <a:gd name="connsiteY8" fmla="*/ 12954 h 33242"/>
                    <a:gd name="connsiteX9" fmla="*/ 17907 w 34575"/>
                    <a:gd name="connsiteY9" fmla="*/ 0 h 33242"/>
                    <a:gd name="connsiteX10" fmla="*/ 13430 w 34575"/>
                    <a:gd name="connsiteY10" fmla="*/ 12668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575" h="33242">
                      <a:moveTo>
                        <a:pt x="13430" y="12668"/>
                      </a:moveTo>
                      <a:lnTo>
                        <a:pt x="0" y="11716"/>
                      </a:lnTo>
                      <a:lnTo>
                        <a:pt x="10763" y="19812"/>
                      </a:lnTo>
                      <a:lnTo>
                        <a:pt x="5715" y="32290"/>
                      </a:lnTo>
                      <a:lnTo>
                        <a:pt x="16764" y="24575"/>
                      </a:lnTo>
                      <a:lnTo>
                        <a:pt x="26956" y="33242"/>
                      </a:lnTo>
                      <a:lnTo>
                        <a:pt x="23146" y="20383"/>
                      </a:lnTo>
                      <a:lnTo>
                        <a:pt x="34576" y="13335"/>
                      </a:lnTo>
                      <a:lnTo>
                        <a:pt x="21145" y="12954"/>
                      </a:lnTo>
                      <a:lnTo>
                        <a:pt x="17907" y="0"/>
                      </a:lnTo>
                      <a:lnTo>
                        <a:pt x="13430" y="12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7" name="Freeform: Shape 2546">
                  <a:extLst>
                    <a:ext uri="{FF2B5EF4-FFF2-40B4-BE49-F238E27FC236}">
                      <a16:creationId xmlns:a16="http://schemas.microsoft.com/office/drawing/2014/main" id="{0A227A8D-D8C8-8312-CBB8-31E66FBD5F5D}"/>
                    </a:ext>
                  </a:extLst>
                </p:cNvPr>
                <p:cNvSpPr/>
                <p:nvPr/>
              </p:nvSpPr>
              <p:spPr>
                <a:xfrm>
                  <a:off x="9176758" y="2369874"/>
                  <a:ext cx="33623" cy="34766"/>
                </a:xfrm>
                <a:custGeom>
                  <a:avLst/>
                  <a:gdLst>
                    <a:gd name="connsiteX0" fmla="*/ 13621 w 33623"/>
                    <a:gd name="connsiteY0" fmla="*/ 10763 h 34766"/>
                    <a:gd name="connsiteX1" fmla="*/ 1048 w 33623"/>
                    <a:gd name="connsiteY1" fmla="*/ 5620 h 34766"/>
                    <a:gd name="connsiteX2" fmla="*/ 8763 w 33623"/>
                    <a:gd name="connsiteY2" fmla="*/ 16764 h 34766"/>
                    <a:gd name="connsiteX3" fmla="*/ 0 w 33623"/>
                    <a:gd name="connsiteY3" fmla="*/ 27146 h 34766"/>
                    <a:gd name="connsiteX4" fmla="*/ 13049 w 33623"/>
                    <a:gd name="connsiteY4" fmla="*/ 23241 h 34766"/>
                    <a:gd name="connsiteX5" fmla="*/ 20193 w 33623"/>
                    <a:gd name="connsiteY5" fmla="*/ 34766 h 34766"/>
                    <a:gd name="connsiteX6" fmla="*/ 20479 w 33623"/>
                    <a:gd name="connsiteY6" fmla="*/ 21241 h 34766"/>
                    <a:gd name="connsiteX7" fmla="*/ 33623 w 33623"/>
                    <a:gd name="connsiteY7" fmla="*/ 18002 h 34766"/>
                    <a:gd name="connsiteX8" fmla="*/ 20859 w 33623"/>
                    <a:gd name="connsiteY8" fmla="*/ 13525 h 34766"/>
                    <a:gd name="connsiteX9" fmla="*/ 21812 w 33623"/>
                    <a:gd name="connsiteY9" fmla="*/ 0 h 34766"/>
                    <a:gd name="connsiteX10" fmla="*/ 13621 w 33623"/>
                    <a:gd name="connsiteY10" fmla="*/ 10763 h 34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623" h="34766">
                      <a:moveTo>
                        <a:pt x="13621" y="10763"/>
                      </a:moveTo>
                      <a:lnTo>
                        <a:pt x="1048" y="5620"/>
                      </a:lnTo>
                      <a:lnTo>
                        <a:pt x="8763" y="16764"/>
                      </a:lnTo>
                      <a:lnTo>
                        <a:pt x="0" y="27146"/>
                      </a:lnTo>
                      <a:lnTo>
                        <a:pt x="13049" y="23241"/>
                      </a:lnTo>
                      <a:lnTo>
                        <a:pt x="20193" y="34766"/>
                      </a:lnTo>
                      <a:lnTo>
                        <a:pt x="20479" y="21241"/>
                      </a:lnTo>
                      <a:lnTo>
                        <a:pt x="33623" y="18002"/>
                      </a:lnTo>
                      <a:lnTo>
                        <a:pt x="20859" y="13525"/>
                      </a:lnTo>
                      <a:lnTo>
                        <a:pt x="21812" y="0"/>
                      </a:lnTo>
                      <a:lnTo>
                        <a:pt x="13621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8" name="Freeform: Shape 2547">
                  <a:extLst>
                    <a:ext uri="{FF2B5EF4-FFF2-40B4-BE49-F238E27FC236}">
                      <a16:creationId xmlns:a16="http://schemas.microsoft.com/office/drawing/2014/main" id="{87C44B4C-BA66-458E-2441-95742F44C627}"/>
                    </a:ext>
                  </a:extLst>
                </p:cNvPr>
                <p:cNvSpPr/>
                <p:nvPr/>
              </p:nvSpPr>
              <p:spPr>
                <a:xfrm>
                  <a:off x="8790519" y="2368826"/>
                  <a:ext cx="35147" cy="34004"/>
                </a:xfrm>
                <a:custGeom>
                  <a:avLst/>
                  <a:gdLst>
                    <a:gd name="connsiteX0" fmla="*/ 18193 w 35147"/>
                    <a:gd name="connsiteY0" fmla="*/ 8858 h 34004"/>
                    <a:gd name="connsiteX1" fmla="*/ 7715 w 35147"/>
                    <a:gd name="connsiteY1" fmla="*/ 0 h 34004"/>
                    <a:gd name="connsiteX2" fmla="*/ 11621 w 35147"/>
                    <a:gd name="connsiteY2" fmla="*/ 13144 h 34004"/>
                    <a:gd name="connsiteX3" fmla="*/ 0 w 35147"/>
                    <a:gd name="connsiteY3" fmla="*/ 20383 h 34004"/>
                    <a:gd name="connsiteX4" fmla="*/ 13716 w 35147"/>
                    <a:gd name="connsiteY4" fmla="*/ 20669 h 34004"/>
                    <a:gd name="connsiteX5" fmla="*/ 16954 w 35147"/>
                    <a:gd name="connsiteY5" fmla="*/ 34004 h 34004"/>
                    <a:gd name="connsiteX6" fmla="*/ 21527 w 35147"/>
                    <a:gd name="connsiteY6" fmla="*/ 21050 h 34004"/>
                    <a:gd name="connsiteX7" fmla="*/ 35147 w 35147"/>
                    <a:gd name="connsiteY7" fmla="*/ 22003 h 34004"/>
                    <a:gd name="connsiteX8" fmla="*/ 24289 w 35147"/>
                    <a:gd name="connsiteY8" fmla="*/ 13716 h 34004"/>
                    <a:gd name="connsiteX9" fmla="*/ 29432 w 35147"/>
                    <a:gd name="connsiteY9" fmla="*/ 1048 h 34004"/>
                    <a:gd name="connsiteX10" fmla="*/ 18193 w 35147"/>
                    <a:gd name="connsiteY10" fmla="*/ 8858 h 3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147" h="34004">
                      <a:moveTo>
                        <a:pt x="18193" y="8858"/>
                      </a:moveTo>
                      <a:lnTo>
                        <a:pt x="7715" y="0"/>
                      </a:lnTo>
                      <a:lnTo>
                        <a:pt x="11621" y="13144"/>
                      </a:lnTo>
                      <a:lnTo>
                        <a:pt x="0" y="20383"/>
                      </a:lnTo>
                      <a:lnTo>
                        <a:pt x="13716" y="20669"/>
                      </a:lnTo>
                      <a:lnTo>
                        <a:pt x="16954" y="34004"/>
                      </a:lnTo>
                      <a:lnTo>
                        <a:pt x="21527" y="21050"/>
                      </a:lnTo>
                      <a:lnTo>
                        <a:pt x="35147" y="22003"/>
                      </a:lnTo>
                      <a:lnTo>
                        <a:pt x="24289" y="13716"/>
                      </a:lnTo>
                      <a:lnTo>
                        <a:pt x="29432" y="1048"/>
                      </a:lnTo>
                      <a:lnTo>
                        <a:pt x="18193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9" name="Freeform: Shape 2548">
                  <a:extLst>
                    <a:ext uri="{FF2B5EF4-FFF2-40B4-BE49-F238E27FC236}">
                      <a16:creationId xmlns:a16="http://schemas.microsoft.com/office/drawing/2014/main" id="{DD3BF4C7-7635-446C-5492-9A60C1ABBC34}"/>
                    </a:ext>
                  </a:extLst>
                </p:cNvPr>
                <p:cNvSpPr/>
                <p:nvPr/>
              </p:nvSpPr>
              <p:spPr>
                <a:xfrm>
                  <a:off x="8156249" y="2253573"/>
                  <a:ext cx="34290" cy="35528"/>
                </a:xfrm>
                <a:custGeom>
                  <a:avLst/>
                  <a:gdLst>
                    <a:gd name="connsiteX0" fmla="*/ 21050 w 34290"/>
                    <a:gd name="connsiteY0" fmla="*/ 11811 h 35528"/>
                    <a:gd name="connsiteX1" fmla="*/ 13716 w 34290"/>
                    <a:gd name="connsiteY1" fmla="*/ 0 h 35528"/>
                    <a:gd name="connsiteX2" fmla="*/ 13430 w 34290"/>
                    <a:gd name="connsiteY2" fmla="*/ 13906 h 35528"/>
                    <a:gd name="connsiteX3" fmla="*/ 0 w 34290"/>
                    <a:gd name="connsiteY3" fmla="*/ 17240 h 35528"/>
                    <a:gd name="connsiteX4" fmla="*/ 13049 w 34290"/>
                    <a:gd name="connsiteY4" fmla="*/ 21717 h 35528"/>
                    <a:gd name="connsiteX5" fmla="*/ 12097 w 34290"/>
                    <a:gd name="connsiteY5" fmla="*/ 35528 h 35528"/>
                    <a:gd name="connsiteX6" fmla="*/ 20479 w 34290"/>
                    <a:gd name="connsiteY6" fmla="*/ 24575 h 35528"/>
                    <a:gd name="connsiteX7" fmla="*/ 33242 w 34290"/>
                    <a:gd name="connsiteY7" fmla="*/ 29718 h 35528"/>
                    <a:gd name="connsiteX8" fmla="*/ 25337 w 34290"/>
                    <a:gd name="connsiteY8" fmla="*/ 18383 h 35528"/>
                    <a:gd name="connsiteX9" fmla="*/ 34290 w 34290"/>
                    <a:gd name="connsiteY9" fmla="*/ 7810 h 35528"/>
                    <a:gd name="connsiteX10" fmla="*/ 21050 w 34290"/>
                    <a:gd name="connsiteY10" fmla="*/ 11811 h 35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0" h="35528">
                      <a:moveTo>
                        <a:pt x="21050" y="11811"/>
                      </a:moveTo>
                      <a:lnTo>
                        <a:pt x="13716" y="0"/>
                      </a:lnTo>
                      <a:lnTo>
                        <a:pt x="13430" y="13906"/>
                      </a:lnTo>
                      <a:lnTo>
                        <a:pt x="0" y="17240"/>
                      </a:lnTo>
                      <a:lnTo>
                        <a:pt x="13049" y="21717"/>
                      </a:lnTo>
                      <a:lnTo>
                        <a:pt x="12097" y="35528"/>
                      </a:lnTo>
                      <a:lnTo>
                        <a:pt x="20479" y="24575"/>
                      </a:lnTo>
                      <a:lnTo>
                        <a:pt x="33242" y="29718"/>
                      </a:lnTo>
                      <a:lnTo>
                        <a:pt x="25337" y="18383"/>
                      </a:lnTo>
                      <a:lnTo>
                        <a:pt x="34290" y="7810"/>
                      </a:lnTo>
                      <a:lnTo>
                        <a:pt x="21050" y="11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0" name="Freeform: Shape 2549">
                  <a:extLst>
                    <a:ext uri="{FF2B5EF4-FFF2-40B4-BE49-F238E27FC236}">
                      <a16:creationId xmlns:a16="http://schemas.microsoft.com/office/drawing/2014/main" id="{EA611794-8D9F-D9FA-5071-8698A2B8EEBD}"/>
                    </a:ext>
                  </a:extLst>
                </p:cNvPr>
                <p:cNvSpPr/>
                <p:nvPr/>
              </p:nvSpPr>
              <p:spPr>
                <a:xfrm>
                  <a:off x="7249278" y="3022622"/>
                  <a:ext cx="35909" cy="34670"/>
                </a:xfrm>
                <a:custGeom>
                  <a:avLst/>
                  <a:gdLst>
                    <a:gd name="connsiteX0" fmla="*/ 21908 w 35909"/>
                    <a:gd name="connsiteY0" fmla="*/ 13525 h 34670"/>
                    <a:gd name="connsiteX1" fmla="*/ 18574 w 35909"/>
                    <a:gd name="connsiteY1" fmla="*/ 0 h 34670"/>
                    <a:gd name="connsiteX2" fmla="*/ 13907 w 35909"/>
                    <a:gd name="connsiteY2" fmla="*/ 13240 h 34670"/>
                    <a:gd name="connsiteX3" fmla="*/ 0 w 35909"/>
                    <a:gd name="connsiteY3" fmla="*/ 12192 h 34670"/>
                    <a:gd name="connsiteX4" fmla="*/ 11144 w 35909"/>
                    <a:gd name="connsiteY4" fmla="*/ 20669 h 34670"/>
                    <a:gd name="connsiteX5" fmla="*/ 5810 w 35909"/>
                    <a:gd name="connsiteY5" fmla="*/ 33623 h 34670"/>
                    <a:gd name="connsiteX6" fmla="*/ 17335 w 35909"/>
                    <a:gd name="connsiteY6" fmla="*/ 25622 h 34670"/>
                    <a:gd name="connsiteX7" fmla="*/ 28004 w 35909"/>
                    <a:gd name="connsiteY7" fmla="*/ 34671 h 34670"/>
                    <a:gd name="connsiteX8" fmla="*/ 24003 w 35909"/>
                    <a:gd name="connsiteY8" fmla="*/ 21241 h 34670"/>
                    <a:gd name="connsiteX9" fmla="*/ 35909 w 35909"/>
                    <a:gd name="connsiteY9" fmla="*/ 13906 h 34670"/>
                    <a:gd name="connsiteX10" fmla="*/ 21908 w 35909"/>
                    <a:gd name="connsiteY10" fmla="*/ 13525 h 34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909" h="34670">
                      <a:moveTo>
                        <a:pt x="21908" y="13525"/>
                      </a:moveTo>
                      <a:lnTo>
                        <a:pt x="18574" y="0"/>
                      </a:lnTo>
                      <a:lnTo>
                        <a:pt x="13907" y="13240"/>
                      </a:lnTo>
                      <a:lnTo>
                        <a:pt x="0" y="12192"/>
                      </a:lnTo>
                      <a:lnTo>
                        <a:pt x="11144" y="20669"/>
                      </a:lnTo>
                      <a:lnTo>
                        <a:pt x="5810" y="33623"/>
                      </a:lnTo>
                      <a:lnTo>
                        <a:pt x="17335" y="25622"/>
                      </a:lnTo>
                      <a:lnTo>
                        <a:pt x="28004" y="34671"/>
                      </a:lnTo>
                      <a:lnTo>
                        <a:pt x="24003" y="21241"/>
                      </a:lnTo>
                      <a:lnTo>
                        <a:pt x="35909" y="13906"/>
                      </a:lnTo>
                      <a:lnTo>
                        <a:pt x="21908" y="13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1" name="Freeform: Shape 2550">
                  <a:extLst>
                    <a:ext uri="{FF2B5EF4-FFF2-40B4-BE49-F238E27FC236}">
                      <a16:creationId xmlns:a16="http://schemas.microsoft.com/office/drawing/2014/main" id="{96106686-FE74-0FA3-9D8F-C80D118627D9}"/>
                    </a:ext>
                  </a:extLst>
                </p:cNvPr>
                <p:cNvSpPr/>
                <p:nvPr/>
              </p:nvSpPr>
              <p:spPr>
                <a:xfrm>
                  <a:off x="9034073" y="2333393"/>
                  <a:ext cx="35051" cy="36290"/>
                </a:xfrm>
                <a:custGeom>
                  <a:avLst/>
                  <a:gdLst>
                    <a:gd name="connsiteX0" fmla="*/ 21717 w 35051"/>
                    <a:gd name="connsiteY0" fmla="*/ 14097 h 36290"/>
                    <a:gd name="connsiteX1" fmla="*/ 22669 w 35051"/>
                    <a:gd name="connsiteY1" fmla="*/ 0 h 36290"/>
                    <a:gd name="connsiteX2" fmla="*/ 14192 w 35051"/>
                    <a:gd name="connsiteY2" fmla="*/ 11240 h 36290"/>
                    <a:gd name="connsiteX3" fmla="*/ 1048 w 35051"/>
                    <a:gd name="connsiteY3" fmla="*/ 5906 h 36290"/>
                    <a:gd name="connsiteX4" fmla="*/ 9144 w 35051"/>
                    <a:gd name="connsiteY4" fmla="*/ 17526 h 36290"/>
                    <a:gd name="connsiteX5" fmla="*/ 0 w 35051"/>
                    <a:gd name="connsiteY5" fmla="*/ 28289 h 36290"/>
                    <a:gd name="connsiteX6" fmla="*/ 13525 w 35051"/>
                    <a:gd name="connsiteY6" fmla="*/ 24289 h 36290"/>
                    <a:gd name="connsiteX7" fmla="*/ 21050 w 35051"/>
                    <a:gd name="connsiteY7" fmla="*/ 36290 h 36290"/>
                    <a:gd name="connsiteX8" fmla="*/ 21336 w 35051"/>
                    <a:gd name="connsiteY8" fmla="*/ 22098 h 36290"/>
                    <a:gd name="connsiteX9" fmla="*/ 35052 w 35051"/>
                    <a:gd name="connsiteY9" fmla="*/ 18764 h 36290"/>
                    <a:gd name="connsiteX10" fmla="*/ 21717 w 35051"/>
                    <a:gd name="connsiteY10" fmla="*/ 14097 h 36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051" h="36290">
                      <a:moveTo>
                        <a:pt x="21717" y="14097"/>
                      </a:moveTo>
                      <a:lnTo>
                        <a:pt x="22669" y="0"/>
                      </a:lnTo>
                      <a:lnTo>
                        <a:pt x="14192" y="11240"/>
                      </a:lnTo>
                      <a:lnTo>
                        <a:pt x="1048" y="5906"/>
                      </a:lnTo>
                      <a:lnTo>
                        <a:pt x="9144" y="17526"/>
                      </a:lnTo>
                      <a:lnTo>
                        <a:pt x="0" y="28289"/>
                      </a:lnTo>
                      <a:lnTo>
                        <a:pt x="13525" y="24289"/>
                      </a:lnTo>
                      <a:lnTo>
                        <a:pt x="21050" y="36290"/>
                      </a:lnTo>
                      <a:lnTo>
                        <a:pt x="21336" y="22098"/>
                      </a:lnTo>
                      <a:lnTo>
                        <a:pt x="35052" y="18764"/>
                      </a:lnTo>
                      <a:lnTo>
                        <a:pt x="21717" y="14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2" name="Freeform: Shape 2551">
                  <a:extLst>
                    <a:ext uri="{FF2B5EF4-FFF2-40B4-BE49-F238E27FC236}">
                      <a16:creationId xmlns:a16="http://schemas.microsoft.com/office/drawing/2014/main" id="{30AFABFA-C881-109C-DE9F-86380DEC0E6D}"/>
                    </a:ext>
                  </a:extLst>
                </p:cNvPr>
                <p:cNvSpPr/>
                <p:nvPr/>
              </p:nvSpPr>
              <p:spPr>
                <a:xfrm>
                  <a:off x="9582713" y="2996333"/>
                  <a:ext cx="36671" cy="35337"/>
                </a:xfrm>
                <a:custGeom>
                  <a:avLst/>
                  <a:gdLst>
                    <a:gd name="connsiteX0" fmla="*/ 25241 w 36671"/>
                    <a:gd name="connsiteY0" fmla="*/ 14288 h 35337"/>
                    <a:gd name="connsiteX1" fmla="*/ 30671 w 36671"/>
                    <a:gd name="connsiteY1" fmla="*/ 1048 h 35337"/>
                    <a:gd name="connsiteX2" fmla="*/ 18955 w 36671"/>
                    <a:gd name="connsiteY2" fmla="*/ 9144 h 35337"/>
                    <a:gd name="connsiteX3" fmla="*/ 8001 w 36671"/>
                    <a:gd name="connsiteY3" fmla="*/ 0 h 35337"/>
                    <a:gd name="connsiteX4" fmla="*/ 12097 w 36671"/>
                    <a:gd name="connsiteY4" fmla="*/ 13621 h 35337"/>
                    <a:gd name="connsiteX5" fmla="*/ 0 w 36671"/>
                    <a:gd name="connsiteY5" fmla="*/ 21241 h 35337"/>
                    <a:gd name="connsiteX6" fmla="*/ 14288 w 36671"/>
                    <a:gd name="connsiteY6" fmla="*/ 21527 h 35337"/>
                    <a:gd name="connsiteX7" fmla="*/ 17716 w 36671"/>
                    <a:gd name="connsiteY7" fmla="*/ 35338 h 35337"/>
                    <a:gd name="connsiteX8" fmla="*/ 22384 w 36671"/>
                    <a:gd name="connsiteY8" fmla="*/ 21908 h 35337"/>
                    <a:gd name="connsiteX9" fmla="*/ 36671 w 36671"/>
                    <a:gd name="connsiteY9" fmla="*/ 22860 h 35337"/>
                    <a:gd name="connsiteX10" fmla="*/ 25241 w 36671"/>
                    <a:gd name="connsiteY10" fmla="*/ 14288 h 35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671" h="35337">
                      <a:moveTo>
                        <a:pt x="25241" y="14288"/>
                      </a:moveTo>
                      <a:lnTo>
                        <a:pt x="30671" y="1048"/>
                      </a:lnTo>
                      <a:lnTo>
                        <a:pt x="18955" y="9144"/>
                      </a:lnTo>
                      <a:lnTo>
                        <a:pt x="8001" y="0"/>
                      </a:lnTo>
                      <a:lnTo>
                        <a:pt x="12097" y="13621"/>
                      </a:lnTo>
                      <a:lnTo>
                        <a:pt x="0" y="21241"/>
                      </a:lnTo>
                      <a:lnTo>
                        <a:pt x="14288" y="21527"/>
                      </a:lnTo>
                      <a:lnTo>
                        <a:pt x="17716" y="35338"/>
                      </a:lnTo>
                      <a:lnTo>
                        <a:pt x="22384" y="21908"/>
                      </a:lnTo>
                      <a:lnTo>
                        <a:pt x="36671" y="22860"/>
                      </a:lnTo>
                      <a:lnTo>
                        <a:pt x="25241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3" name="Freeform: Shape 2552">
                  <a:extLst>
                    <a:ext uri="{FF2B5EF4-FFF2-40B4-BE49-F238E27FC236}">
                      <a16:creationId xmlns:a16="http://schemas.microsoft.com/office/drawing/2014/main" id="{69038A4F-543A-BD62-C0AA-30C29639EE87}"/>
                    </a:ext>
                  </a:extLst>
                </p:cNvPr>
                <p:cNvSpPr/>
                <p:nvPr/>
              </p:nvSpPr>
              <p:spPr>
                <a:xfrm>
                  <a:off x="8895294" y="2365968"/>
                  <a:ext cx="35718" cy="37052"/>
                </a:xfrm>
                <a:custGeom>
                  <a:avLst/>
                  <a:gdLst>
                    <a:gd name="connsiteX0" fmla="*/ 26479 w 35718"/>
                    <a:gd name="connsiteY0" fmla="*/ 19145 h 37052"/>
                    <a:gd name="connsiteX1" fmla="*/ 35719 w 35718"/>
                    <a:gd name="connsiteY1" fmla="*/ 8096 h 37052"/>
                    <a:gd name="connsiteX2" fmla="*/ 21908 w 35718"/>
                    <a:gd name="connsiteY2" fmla="*/ 12192 h 37052"/>
                    <a:gd name="connsiteX3" fmla="*/ 14288 w 35718"/>
                    <a:gd name="connsiteY3" fmla="*/ 0 h 37052"/>
                    <a:gd name="connsiteX4" fmla="*/ 14002 w 35718"/>
                    <a:gd name="connsiteY4" fmla="*/ 14383 h 37052"/>
                    <a:gd name="connsiteX5" fmla="*/ 0 w 35718"/>
                    <a:gd name="connsiteY5" fmla="*/ 17907 h 37052"/>
                    <a:gd name="connsiteX6" fmla="*/ 13621 w 35718"/>
                    <a:gd name="connsiteY6" fmla="*/ 22670 h 37052"/>
                    <a:gd name="connsiteX7" fmla="*/ 12573 w 35718"/>
                    <a:gd name="connsiteY7" fmla="*/ 37052 h 37052"/>
                    <a:gd name="connsiteX8" fmla="*/ 21336 w 35718"/>
                    <a:gd name="connsiteY8" fmla="*/ 25527 h 37052"/>
                    <a:gd name="connsiteX9" fmla="*/ 34671 w 35718"/>
                    <a:gd name="connsiteY9" fmla="*/ 30956 h 37052"/>
                    <a:gd name="connsiteX10" fmla="*/ 26479 w 35718"/>
                    <a:gd name="connsiteY10" fmla="*/ 19145 h 37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718" h="37052">
                      <a:moveTo>
                        <a:pt x="26479" y="19145"/>
                      </a:moveTo>
                      <a:lnTo>
                        <a:pt x="35719" y="8096"/>
                      </a:lnTo>
                      <a:lnTo>
                        <a:pt x="21908" y="12192"/>
                      </a:lnTo>
                      <a:lnTo>
                        <a:pt x="14288" y="0"/>
                      </a:lnTo>
                      <a:lnTo>
                        <a:pt x="14002" y="14383"/>
                      </a:lnTo>
                      <a:lnTo>
                        <a:pt x="0" y="17907"/>
                      </a:lnTo>
                      <a:lnTo>
                        <a:pt x="13621" y="22670"/>
                      </a:lnTo>
                      <a:lnTo>
                        <a:pt x="12573" y="37052"/>
                      </a:lnTo>
                      <a:lnTo>
                        <a:pt x="21336" y="25527"/>
                      </a:lnTo>
                      <a:lnTo>
                        <a:pt x="34671" y="30956"/>
                      </a:lnTo>
                      <a:lnTo>
                        <a:pt x="26479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4" name="Freeform: Shape 2553">
                  <a:extLst>
                    <a:ext uri="{FF2B5EF4-FFF2-40B4-BE49-F238E27FC236}">
                      <a16:creationId xmlns:a16="http://schemas.microsoft.com/office/drawing/2014/main" id="{073B835B-92EA-F7D4-9960-B124DE01984D}"/>
                    </a:ext>
                  </a:extLst>
                </p:cNvPr>
                <p:cNvSpPr/>
                <p:nvPr/>
              </p:nvSpPr>
              <p:spPr>
                <a:xfrm>
                  <a:off x="13674081" y="1670453"/>
                  <a:ext cx="5238" cy="5048"/>
                </a:xfrm>
                <a:custGeom>
                  <a:avLst/>
                  <a:gdLst>
                    <a:gd name="connsiteX0" fmla="*/ 2477 w 5238"/>
                    <a:gd name="connsiteY0" fmla="*/ 3715 h 5048"/>
                    <a:gd name="connsiteX1" fmla="*/ 4096 w 5238"/>
                    <a:gd name="connsiteY1" fmla="*/ 5048 h 5048"/>
                    <a:gd name="connsiteX2" fmla="*/ 3429 w 5238"/>
                    <a:gd name="connsiteY2" fmla="*/ 3143 h 5048"/>
                    <a:gd name="connsiteX3" fmla="*/ 5239 w 5238"/>
                    <a:gd name="connsiteY3" fmla="*/ 2000 h 5048"/>
                    <a:gd name="connsiteX4" fmla="*/ 3143 w 5238"/>
                    <a:gd name="connsiteY4" fmla="*/ 2000 h 5048"/>
                    <a:gd name="connsiteX5" fmla="*/ 2667 w 5238"/>
                    <a:gd name="connsiteY5" fmla="*/ 0 h 5048"/>
                    <a:gd name="connsiteX6" fmla="*/ 2000 w 5238"/>
                    <a:gd name="connsiteY6" fmla="*/ 1905 h 5048"/>
                    <a:gd name="connsiteX7" fmla="*/ 0 w 5238"/>
                    <a:gd name="connsiteY7" fmla="*/ 1810 h 5048"/>
                    <a:gd name="connsiteX8" fmla="*/ 1619 w 5238"/>
                    <a:gd name="connsiteY8" fmla="*/ 3048 h 5048"/>
                    <a:gd name="connsiteX9" fmla="*/ 858 w 5238"/>
                    <a:gd name="connsiteY9" fmla="*/ 4858 h 5048"/>
                    <a:gd name="connsiteX10" fmla="*/ 2477 w 5238"/>
                    <a:gd name="connsiteY10" fmla="*/ 3715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048">
                      <a:moveTo>
                        <a:pt x="2477" y="3715"/>
                      </a:moveTo>
                      <a:lnTo>
                        <a:pt x="4096" y="5048"/>
                      </a:lnTo>
                      <a:lnTo>
                        <a:pt x="3429" y="3143"/>
                      </a:lnTo>
                      <a:lnTo>
                        <a:pt x="5239" y="2000"/>
                      </a:lnTo>
                      <a:lnTo>
                        <a:pt x="3143" y="2000"/>
                      </a:lnTo>
                      <a:lnTo>
                        <a:pt x="2667" y="0"/>
                      </a:lnTo>
                      <a:lnTo>
                        <a:pt x="2000" y="1905"/>
                      </a:lnTo>
                      <a:lnTo>
                        <a:pt x="0" y="1810"/>
                      </a:lnTo>
                      <a:lnTo>
                        <a:pt x="1619" y="3048"/>
                      </a:lnTo>
                      <a:lnTo>
                        <a:pt x="858" y="4858"/>
                      </a:lnTo>
                      <a:lnTo>
                        <a:pt x="2477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5" name="Freeform: Shape 2554">
                  <a:extLst>
                    <a:ext uri="{FF2B5EF4-FFF2-40B4-BE49-F238E27FC236}">
                      <a16:creationId xmlns:a16="http://schemas.microsoft.com/office/drawing/2014/main" id="{754CDCB1-9133-7F23-7CB5-226FC764AD31}"/>
                    </a:ext>
                  </a:extLst>
                </p:cNvPr>
                <p:cNvSpPr/>
                <p:nvPr/>
              </p:nvSpPr>
              <p:spPr>
                <a:xfrm>
                  <a:off x="13651698" y="1656070"/>
                  <a:ext cx="5047" cy="5238"/>
                </a:xfrm>
                <a:custGeom>
                  <a:avLst/>
                  <a:gdLst>
                    <a:gd name="connsiteX0" fmla="*/ 1905 w 5047"/>
                    <a:gd name="connsiteY0" fmla="*/ 3429 h 5238"/>
                    <a:gd name="connsiteX1" fmla="*/ 3048 w 5047"/>
                    <a:gd name="connsiteY1" fmla="*/ 5239 h 5238"/>
                    <a:gd name="connsiteX2" fmla="*/ 3048 w 5047"/>
                    <a:gd name="connsiteY2" fmla="*/ 3143 h 5238"/>
                    <a:gd name="connsiteX3" fmla="*/ 5048 w 5047"/>
                    <a:gd name="connsiteY3" fmla="*/ 2667 h 5238"/>
                    <a:gd name="connsiteX4" fmla="*/ 3143 w 5047"/>
                    <a:gd name="connsiteY4" fmla="*/ 2000 h 5238"/>
                    <a:gd name="connsiteX5" fmla="*/ 3238 w 5047"/>
                    <a:gd name="connsiteY5" fmla="*/ 0 h 5238"/>
                    <a:gd name="connsiteX6" fmla="*/ 2000 w 5047"/>
                    <a:gd name="connsiteY6" fmla="*/ 1619 h 5238"/>
                    <a:gd name="connsiteX7" fmla="*/ 95 w 5047"/>
                    <a:gd name="connsiteY7" fmla="*/ 857 h 5238"/>
                    <a:gd name="connsiteX8" fmla="*/ 1238 w 5047"/>
                    <a:gd name="connsiteY8" fmla="*/ 2477 h 5238"/>
                    <a:gd name="connsiteX9" fmla="*/ 0 w 5047"/>
                    <a:gd name="connsiteY9" fmla="*/ 4096 h 5238"/>
                    <a:gd name="connsiteX10" fmla="*/ 1905 w 5047"/>
                    <a:gd name="connsiteY10" fmla="*/ 3429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7" h="5238">
                      <a:moveTo>
                        <a:pt x="1905" y="3429"/>
                      </a:moveTo>
                      <a:lnTo>
                        <a:pt x="3048" y="5239"/>
                      </a:lnTo>
                      <a:lnTo>
                        <a:pt x="3048" y="3143"/>
                      </a:lnTo>
                      <a:lnTo>
                        <a:pt x="5048" y="2667"/>
                      </a:lnTo>
                      <a:lnTo>
                        <a:pt x="3143" y="2000"/>
                      </a:lnTo>
                      <a:lnTo>
                        <a:pt x="3238" y="0"/>
                      </a:lnTo>
                      <a:lnTo>
                        <a:pt x="2000" y="1619"/>
                      </a:lnTo>
                      <a:lnTo>
                        <a:pt x="95" y="857"/>
                      </a:lnTo>
                      <a:lnTo>
                        <a:pt x="1238" y="2477"/>
                      </a:lnTo>
                      <a:lnTo>
                        <a:pt x="0" y="4096"/>
                      </a:lnTo>
                      <a:lnTo>
                        <a:pt x="1905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6" name="Freeform: Shape 2555">
                  <a:extLst>
                    <a:ext uri="{FF2B5EF4-FFF2-40B4-BE49-F238E27FC236}">
                      <a16:creationId xmlns:a16="http://schemas.microsoft.com/office/drawing/2014/main" id="{20F386D1-6F7D-DA3B-5137-6633E58C3435}"/>
                    </a:ext>
                  </a:extLst>
                </p:cNvPr>
                <p:cNvSpPr/>
                <p:nvPr/>
              </p:nvSpPr>
              <p:spPr>
                <a:xfrm>
                  <a:off x="13534159" y="1580918"/>
                  <a:ext cx="5333" cy="5524"/>
                </a:xfrm>
                <a:custGeom>
                  <a:avLst/>
                  <a:gdLst>
                    <a:gd name="connsiteX0" fmla="*/ 1334 w 5333"/>
                    <a:gd name="connsiteY0" fmla="*/ 2667 h 5524"/>
                    <a:gd name="connsiteX1" fmla="*/ 0 w 5333"/>
                    <a:gd name="connsiteY1" fmla="*/ 4286 h 5524"/>
                    <a:gd name="connsiteX2" fmla="*/ 2000 w 5333"/>
                    <a:gd name="connsiteY2" fmla="*/ 3715 h 5524"/>
                    <a:gd name="connsiteX3" fmla="*/ 3143 w 5333"/>
                    <a:gd name="connsiteY3" fmla="*/ 5525 h 5524"/>
                    <a:gd name="connsiteX4" fmla="*/ 3239 w 5333"/>
                    <a:gd name="connsiteY4" fmla="*/ 3429 h 5524"/>
                    <a:gd name="connsiteX5" fmla="*/ 5334 w 5333"/>
                    <a:gd name="connsiteY5" fmla="*/ 2857 h 5524"/>
                    <a:gd name="connsiteX6" fmla="*/ 3239 w 5333"/>
                    <a:gd name="connsiteY6" fmla="*/ 2191 h 5524"/>
                    <a:gd name="connsiteX7" fmla="*/ 3429 w 5333"/>
                    <a:gd name="connsiteY7" fmla="*/ 0 h 5524"/>
                    <a:gd name="connsiteX8" fmla="*/ 2096 w 5333"/>
                    <a:gd name="connsiteY8" fmla="*/ 1715 h 5524"/>
                    <a:gd name="connsiteX9" fmla="*/ 191 w 5333"/>
                    <a:gd name="connsiteY9" fmla="*/ 953 h 5524"/>
                    <a:gd name="connsiteX10" fmla="*/ 1334 w 5333"/>
                    <a:gd name="connsiteY10" fmla="*/ 2667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524">
                      <a:moveTo>
                        <a:pt x="1334" y="2667"/>
                      </a:moveTo>
                      <a:lnTo>
                        <a:pt x="0" y="4286"/>
                      </a:lnTo>
                      <a:lnTo>
                        <a:pt x="2000" y="3715"/>
                      </a:lnTo>
                      <a:lnTo>
                        <a:pt x="3143" y="5525"/>
                      </a:lnTo>
                      <a:lnTo>
                        <a:pt x="3239" y="3429"/>
                      </a:lnTo>
                      <a:lnTo>
                        <a:pt x="5334" y="2857"/>
                      </a:lnTo>
                      <a:lnTo>
                        <a:pt x="3239" y="2191"/>
                      </a:lnTo>
                      <a:lnTo>
                        <a:pt x="3429" y="0"/>
                      </a:lnTo>
                      <a:lnTo>
                        <a:pt x="2096" y="1715"/>
                      </a:lnTo>
                      <a:lnTo>
                        <a:pt x="191" y="953"/>
                      </a:lnTo>
                      <a:lnTo>
                        <a:pt x="1334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7" name="Freeform: Shape 2556">
                  <a:extLst>
                    <a:ext uri="{FF2B5EF4-FFF2-40B4-BE49-F238E27FC236}">
                      <a16:creationId xmlns:a16="http://schemas.microsoft.com/office/drawing/2014/main" id="{6A3C8DAB-C45D-E3A3-2303-A2B737BA656F}"/>
                    </a:ext>
                  </a:extLst>
                </p:cNvPr>
                <p:cNvSpPr/>
                <p:nvPr/>
              </p:nvSpPr>
              <p:spPr>
                <a:xfrm>
                  <a:off x="13512728" y="1600539"/>
                  <a:ext cx="5524" cy="5334"/>
                </a:xfrm>
                <a:custGeom>
                  <a:avLst/>
                  <a:gdLst>
                    <a:gd name="connsiteX0" fmla="*/ 1810 w 5524"/>
                    <a:gd name="connsiteY0" fmla="*/ 2000 h 5334"/>
                    <a:gd name="connsiteX1" fmla="*/ 0 w 5524"/>
                    <a:gd name="connsiteY1" fmla="*/ 3143 h 5334"/>
                    <a:gd name="connsiteX2" fmla="*/ 2096 w 5524"/>
                    <a:gd name="connsiteY2" fmla="*/ 3239 h 5334"/>
                    <a:gd name="connsiteX3" fmla="*/ 2667 w 5524"/>
                    <a:gd name="connsiteY3" fmla="*/ 5334 h 5334"/>
                    <a:gd name="connsiteX4" fmla="*/ 3334 w 5524"/>
                    <a:gd name="connsiteY4" fmla="*/ 3239 h 5334"/>
                    <a:gd name="connsiteX5" fmla="*/ 5525 w 5524"/>
                    <a:gd name="connsiteY5" fmla="*/ 3429 h 5334"/>
                    <a:gd name="connsiteX6" fmla="*/ 3810 w 5524"/>
                    <a:gd name="connsiteY6" fmla="*/ 2096 h 5334"/>
                    <a:gd name="connsiteX7" fmla="*/ 4572 w 5524"/>
                    <a:gd name="connsiteY7" fmla="*/ 95 h 5334"/>
                    <a:gd name="connsiteX8" fmla="*/ 2857 w 5524"/>
                    <a:gd name="connsiteY8" fmla="*/ 1333 h 5334"/>
                    <a:gd name="connsiteX9" fmla="*/ 1143 w 5524"/>
                    <a:gd name="connsiteY9" fmla="*/ 0 h 5334"/>
                    <a:gd name="connsiteX10" fmla="*/ 1810 w 5524"/>
                    <a:gd name="connsiteY10" fmla="*/ 2000 h 5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334">
                      <a:moveTo>
                        <a:pt x="1810" y="2000"/>
                      </a:moveTo>
                      <a:lnTo>
                        <a:pt x="0" y="3143"/>
                      </a:lnTo>
                      <a:lnTo>
                        <a:pt x="2096" y="3239"/>
                      </a:lnTo>
                      <a:lnTo>
                        <a:pt x="2667" y="5334"/>
                      </a:lnTo>
                      <a:lnTo>
                        <a:pt x="3334" y="3239"/>
                      </a:lnTo>
                      <a:lnTo>
                        <a:pt x="5525" y="3429"/>
                      </a:lnTo>
                      <a:lnTo>
                        <a:pt x="3810" y="2096"/>
                      </a:lnTo>
                      <a:lnTo>
                        <a:pt x="4572" y="95"/>
                      </a:lnTo>
                      <a:lnTo>
                        <a:pt x="2857" y="1333"/>
                      </a:lnTo>
                      <a:lnTo>
                        <a:pt x="1143" y="0"/>
                      </a:lnTo>
                      <a:lnTo>
                        <a:pt x="1810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8" name="Freeform: Shape 2557">
                  <a:extLst>
                    <a:ext uri="{FF2B5EF4-FFF2-40B4-BE49-F238E27FC236}">
                      <a16:creationId xmlns:a16="http://schemas.microsoft.com/office/drawing/2014/main" id="{1F88CF47-D2C4-F897-D452-F5CAB9E50F4C}"/>
                    </a:ext>
                  </a:extLst>
                </p:cNvPr>
                <p:cNvSpPr/>
                <p:nvPr/>
              </p:nvSpPr>
              <p:spPr>
                <a:xfrm>
                  <a:off x="13494821" y="1728079"/>
                  <a:ext cx="5429" cy="5619"/>
                </a:xfrm>
                <a:custGeom>
                  <a:avLst/>
                  <a:gdLst>
                    <a:gd name="connsiteX0" fmla="*/ 2191 w 5429"/>
                    <a:gd name="connsiteY0" fmla="*/ 2191 h 5619"/>
                    <a:gd name="connsiteX1" fmla="*/ 0 w 5429"/>
                    <a:gd name="connsiteY1" fmla="*/ 2667 h 5619"/>
                    <a:gd name="connsiteX2" fmla="*/ 2096 w 5429"/>
                    <a:gd name="connsiteY2" fmla="*/ 3429 h 5619"/>
                    <a:gd name="connsiteX3" fmla="*/ 1905 w 5429"/>
                    <a:gd name="connsiteY3" fmla="*/ 5620 h 5619"/>
                    <a:gd name="connsiteX4" fmla="*/ 3239 w 5429"/>
                    <a:gd name="connsiteY4" fmla="*/ 3810 h 5619"/>
                    <a:gd name="connsiteX5" fmla="*/ 5334 w 5429"/>
                    <a:gd name="connsiteY5" fmla="*/ 4667 h 5619"/>
                    <a:gd name="connsiteX6" fmla="*/ 4001 w 5429"/>
                    <a:gd name="connsiteY6" fmla="*/ 2857 h 5619"/>
                    <a:gd name="connsiteX7" fmla="*/ 5429 w 5429"/>
                    <a:gd name="connsiteY7" fmla="*/ 1238 h 5619"/>
                    <a:gd name="connsiteX8" fmla="*/ 3334 w 5429"/>
                    <a:gd name="connsiteY8" fmla="*/ 1810 h 5619"/>
                    <a:gd name="connsiteX9" fmla="*/ 2191 w 5429"/>
                    <a:gd name="connsiteY9" fmla="*/ 0 h 5619"/>
                    <a:gd name="connsiteX10" fmla="*/ 2191 w 5429"/>
                    <a:gd name="connsiteY10" fmla="*/ 2191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619">
                      <a:moveTo>
                        <a:pt x="2191" y="2191"/>
                      </a:moveTo>
                      <a:lnTo>
                        <a:pt x="0" y="2667"/>
                      </a:lnTo>
                      <a:lnTo>
                        <a:pt x="2096" y="3429"/>
                      </a:lnTo>
                      <a:lnTo>
                        <a:pt x="1905" y="5620"/>
                      </a:lnTo>
                      <a:lnTo>
                        <a:pt x="3239" y="3810"/>
                      </a:lnTo>
                      <a:lnTo>
                        <a:pt x="5334" y="4667"/>
                      </a:lnTo>
                      <a:lnTo>
                        <a:pt x="4001" y="2857"/>
                      </a:lnTo>
                      <a:lnTo>
                        <a:pt x="5429" y="1238"/>
                      </a:lnTo>
                      <a:lnTo>
                        <a:pt x="3334" y="1810"/>
                      </a:lnTo>
                      <a:lnTo>
                        <a:pt x="2191" y="0"/>
                      </a:lnTo>
                      <a:lnTo>
                        <a:pt x="2191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9" name="Freeform: Shape 2558">
                  <a:extLst>
                    <a:ext uri="{FF2B5EF4-FFF2-40B4-BE49-F238E27FC236}">
                      <a16:creationId xmlns:a16="http://schemas.microsoft.com/office/drawing/2014/main" id="{76F1C3B3-38A7-D9AA-20E5-D0A8802D26F4}"/>
                    </a:ext>
                  </a:extLst>
                </p:cNvPr>
                <p:cNvSpPr/>
                <p:nvPr/>
              </p:nvSpPr>
              <p:spPr>
                <a:xfrm>
                  <a:off x="13469008" y="1713696"/>
                  <a:ext cx="5619" cy="5524"/>
                </a:xfrm>
                <a:custGeom>
                  <a:avLst/>
                  <a:gdLst>
                    <a:gd name="connsiteX0" fmla="*/ 2191 w 5619"/>
                    <a:gd name="connsiteY0" fmla="*/ 2095 h 5524"/>
                    <a:gd name="connsiteX1" fmla="*/ 0 w 5619"/>
                    <a:gd name="connsiteY1" fmla="*/ 1905 h 5524"/>
                    <a:gd name="connsiteX2" fmla="*/ 1810 w 5619"/>
                    <a:gd name="connsiteY2" fmla="*/ 3239 h 5524"/>
                    <a:gd name="connsiteX3" fmla="*/ 952 w 5619"/>
                    <a:gd name="connsiteY3" fmla="*/ 5334 h 5524"/>
                    <a:gd name="connsiteX4" fmla="*/ 2762 w 5619"/>
                    <a:gd name="connsiteY4" fmla="*/ 4096 h 5524"/>
                    <a:gd name="connsiteX5" fmla="*/ 4381 w 5619"/>
                    <a:gd name="connsiteY5" fmla="*/ 5524 h 5524"/>
                    <a:gd name="connsiteX6" fmla="*/ 3810 w 5619"/>
                    <a:gd name="connsiteY6" fmla="*/ 3334 h 5524"/>
                    <a:gd name="connsiteX7" fmla="*/ 5619 w 5619"/>
                    <a:gd name="connsiteY7" fmla="*/ 2191 h 5524"/>
                    <a:gd name="connsiteX8" fmla="*/ 3429 w 5619"/>
                    <a:gd name="connsiteY8" fmla="*/ 2191 h 5524"/>
                    <a:gd name="connsiteX9" fmla="*/ 2953 w 5619"/>
                    <a:gd name="connsiteY9" fmla="*/ 0 h 5524"/>
                    <a:gd name="connsiteX10" fmla="*/ 2191 w 5619"/>
                    <a:gd name="connsiteY10" fmla="*/ 2095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524">
                      <a:moveTo>
                        <a:pt x="2191" y="2095"/>
                      </a:moveTo>
                      <a:lnTo>
                        <a:pt x="0" y="1905"/>
                      </a:lnTo>
                      <a:lnTo>
                        <a:pt x="1810" y="3239"/>
                      </a:lnTo>
                      <a:lnTo>
                        <a:pt x="952" y="5334"/>
                      </a:lnTo>
                      <a:lnTo>
                        <a:pt x="2762" y="4096"/>
                      </a:lnTo>
                      <a:lnTo>
                        <a:pt x="4381" y="5524"/>
                      </a:lnTo>
                      <a:lnTo>
                        <a:pt x="3810" y="3334"/>
                      </a:lnTo>
                      <a:lnTo>
                        <a:pt x="5619" y="2191"/>
                      </a:lnTo>
                      <a:lnTo>
                        <a:pt x="3429" y="2191"/>
                      </a:lnTo>
                      <a:lnTo>
                        <a:pt x="2953" y="0"/>
                      </a:lnTo>
                      <a:lnTo>
                        <a:pt x="2191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0" name="Freeform: Shape 2559">
                  <a:extLst>
                    <a:ext uri="{FF2B5EF4-FFF2-40B4-BE49-F238E27FC236}">
                      <a16:creationId xmlns:a16="http://schemas.microsoft.com/office/drawing/2014/main" id="{8C51CB4F-9167-C11B-FAD0-FDB4F5704D96}"/>
                    </a:ext>
                  </a:extLst>
                </p:cNvPr>
                <p:cNvSpPr/>
                <p:nvPr/>
              </p:nvSpPr>
              <p:spPr>
                <a:xfrm>
                  <a:off x="13443195" y="1699313"/>
                  <a:ext cx="5524" cy="5715"/>
                </a:xfrm>
                <a:custGeom>
                  <a:avLst/>
                  <a:gdLst>
                    <a:gd name="connsiteX0" fmla="*/ 2191 w 5524"/>
                    <a:gd name="connsiteY0" fmla="*/ 1810 h 5715"/>
                    <a:gd name="connsiteX1" fmla="*/ 95 w 5524"/>
                    <a:gd name="connsiteY1" fmla="*/ 953 h 5715"/>
                    <a:gd name="connsiteX2" fmla="*/ 1429 w 5524"/>
                    <a:gd name="connsiteY2" fmla="*/ 2762 h 5715"/>
                    <a:gd name="connsiteX3" fmla="*/ 0 w 5524"/>
                    <a:gd name="connsiteY3" fmla="*/ 4477 h 5715"/>
                    <a:gd name="connsiteX4" fmla="*/ 2096 w 5524"/>
                    <a:gd name="connsiteY4" fmla="*/ 3810 h 5715"/>
                    <a:gd name="connsiteX5" fmla="*/ 3239 w 5524"/>
                    <a:gd name="connsiteY5" fmla="*/ 5715 h 5715"/>
                    <a:gd name="connsiteX6" fmla="*/ 3334 w 5524"/>
                    <a:gd name="connsiteY6" fmla="*/ 3524 h 5715"/>
                    <a:gd name="connsiteX7" fmla="*/ 5525 w 5524"/>
                    <a:gd name="connsiteY7" fmla="*/ 2953 h 5715"/>
                    <a:gd name="connsiteX8" fmla="*/ 3334 w 5524"/>
                    <a:gd name="connsiteY8" fmla="*/ 2191 h 5715"/>
                    <a:gd name="connsiteX9" fmla="*/ 3524 w 5524"/>
                    <a:gd name="connsiteY9" fmla="*/ 0 h 5715"/>
                    <a:gd name="connsiteX10" fmla="*/ 2191 w 5524"/>
                    <a:gd name="connsiteY10" fmla="*/ 1810 h 5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715">
                      <a:moveTo>
                        <a:pt x="2191" y="1810"/>
                      </a:moveTo>
                      <a:lnTo>
                        <a:pt x="95" y="953"/>
                      </a:lnTo>
                      <a:lnTo>
                        <a:pt x="1429" y="2762"/>
                      </a:lnTo>
                      <a:lnTo>
                        <a:pt x="0" y="4477"/>
                      </a:lnTo>
                      <a:lnTo>
                        <a:pt x="2096" y="3810"/>
                      </a:lnTo>
                      <a:lnTo>
                        <a:pt x="3239" y="5715"/>
                      </a:lnTo>
                      <a:lnTo>
                        <a:pt x="3334" y="3524"/>
                      </a:lnTo>
                      <a:lnTo>
                        <a:pt x="5525" y="2953"/>
                      </a:lnTo>
                      <a:lnTo>
                        <a:pt x="3334" y="2191"/>
                      </a:lnTo>
                      <a:lnTo>
                        <a:pt x="3524" y="0"/>
                      </a:lnTo>
                      <a:lnTo>
                        <a:pt x="2191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1" name="Freeform: Shape 2560">
                  <a:extLst>
                    <a:ext uri="{FF2B5EF4-FFF2-40B4-BE49-F238E27FC236}">
                      <a16:creationId xmlns:a16="http://schemas.microsoft.com/office/drawing/2014/main" id="{F5152EAB-868D-390F-49BF-FB080EC507FB}"/>
                    </a:ext>
                  </a:extLst>
                </p:cNvPr>
                <p:cNvSpPr/>
                <p:nvPr/>
              </p:nvSpPr>
              <p:spPr>
                <a:xfrm>
                  <a:off x="13417573" y="1710839"/>
                  <a:ext cx="5810" cy="5524"/>
                </a:xfrm>
                <a:custGeom>
                  <a:avLst/>
                  <a:gdLst>
                    <a:gd name="connsiteX0" fmla="*/ 2953 w 5810"/>
                    <a:gd name="connsiteY0" fmla="*/ 1429 h 5524"/>
                    <a:gd name="connsiteX1" fmla="*/ 1238 w 5810"/>
                    <a:gd name="connsiteY1" fmla="*/ 0 h 5524"/>
                    <a:gd name="connsiteX2" fmla="*/ 1905 w 5810"/>
                    <a:gd name="connsiteY2" fmla="*/ 2191 h 5524"/>
                    <a:gd name="connsiteX3" fmla="*/ 0 w 5810"/>
                    <a:gd name="connsiteY3" fmla="*/ 3334 h 5524"/>
                    <a:gd name="connsiteX4" fmla="*/ 2191 w 5810"/>
                    <a:gd name="connsiteY4" fmla="*/ 3429 h 5524"/>
                    <a:gd name="connsiteX5" fmla="*/ 2762 w 5810"/>
                    <a:gd name="connsiteY5" fmla="*/ 5525 h 5524"/>
                    <a:gd name="connsiteX6" fmla="*/ 3524 w 5810"/>
                    <a:gd name="connsiteY6" fmla="*/ 3429 h 5524"/>
                    <a:gd name="connsiteX7" fmla="*/ 5810 w 5810"/>
                    <a:gd name="connsiteY7" fmla="*/ 3620 h 5524"/>
                    <a:gd name="connsiteX8" fmla="*/ 4000 w 5810"/>
                    <a:gd name="connsiteY8" fmla="*/ 2286 h 5524"/>
                    <a:gd name="connsiteX9" fmla="*/ 4858 w 5810"/>
                    <a:gd name="connsiteY9" fmla="*/ 191 h 5524"/>
                    <a:gd name="connsiteX10" fmla="*/ 2953 w 5810"/>
                    <a:gd name="connsiteY10" fmla="*/ 1429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5524">
                      <a:moveTo>
                        <a:pt x="2953" y="1429"/>
                      </a:moveTo>
                      <a:lnTo>
                        <a:pt x="1238" y="0"/>
                      </a:lnTo>
                      <a:lnTo>
                        <a:pt x="1905" y="2191"/>
                      </a:lnTo>
                      <a:lnTo>
                        <a:pt x="0" y="3334"/>
                      </a:lnTo>
                      <a:lnTo>
                        <a:pt x="2191" y="3429"/>
                      </a:lnTo>
                      <a:lnTo>
                        <a:pt x="2762" y="5525"/>
                      </a:lnTo>
                      <a:lnTo>
                        <a:pt x="3524" y="3429"/>
                      </a:lnTo>
                      <a:lnTo>
                        <a:pt x="5810" y="3620"/>
                      </a:lnTo>
                      <a:lnTo>
                        <a:pt x="4000" y="2286"/>
                      </a:lnTo>
                      <a:lnTo>
                        <a:pt x="4858" y="191"/>
                      </a:lnTo>
                      <a:lnTo>
                        <a:pt x="2953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2" name="Freeform: Shape 2561">
                  <a:extLst>
                    <a:ext uri="{FF2B5EF4-FFF2-40B4-BE49-F238E27FC236}">
                      <a16:creationId xmlns:a16="http://schemas.microsoft.com/office/drawing/2014/main" id="{3C5E7FD2-A1B7-E606-9C67-E8E457F4E570}"/>
                    </a:ext>
                  </a:extLst>
                </p:cNvPr>
                <p:cNvSpPr/>
                <p:nvPr/>
              </p:nvSpPr>
              <p:spPr>
                <a:xfrm>
                  <a:off x="13389570" y="1605778"/>
                  <a:ext cx="5620" cy="5810"/>
                </a:xfrm>
                <a:custGeom>
                  <a:avLst/>
                  <a:gdLst>
                    <a:gd name="connsiteX0" fmla="*/ 3429 w 5620"/>
                    <a:gd name="connsiteY0" fmla="*/ 1905 h 5810"/>
                    <a:gd name="connsiteX1" fmla="*/ 2191 w 5620"/>
                    <a:gd name="connsiteY1" fmla="*/ 0 h 5810"/>
                    <a:gd name="connsiteX2" fmla="*/ 2191 w 5620"/>
                    <a:gd name="connsiteY2" fmla="*/ 2286 h 5810"/>
                    <a:gd name="connsiteX3" fmla="*/ 0 w 5620"/>
                    <a:gd name="connsiteY3" fmla="*/ 2857 h 5810"/>
                    <a:gd name="connsiteX4" fmla="*/ 2096 w 5620"/>
                    <a:gd name="connsiteY4" fmla="*/ 3620 h 5810"/>
                    <a:gd name="connsiteX5" fmla="*/ 1905 w 5620"/>
                    <a:gd name="connsiteY5" fmla="*/ 5810 h 5810"/>
                    <a:gd name="connsiteX6" fmla="*/ 3334 w 5620"/>
                    <a:gd name="connsiteY6" fmla="*/ 4096 h 5810"/>
                    <a:gd name="connsiteX7" fmla="*/ 5429 w 5620"/>
                    <a:gd name="connsiteY7" fmla="*/ 4858 h 5810"/>
                    <a:gd name="connsiteX8" fmla="*/ 4096 w 5620"/>
                    <a:gd name="connsiteY8" fmla="*/ 3048 h 5810"/>
                    <a:gd name="connsiteX9" fmla="*/ 5620 w 5620"/>
                    <a:gd name="connsiteY9" fmla="*/ 1333 h 5810"/>
                    <a:gd name="connsiteX10" fmla="*/ 3429 w 5620"/>
                    <a:gd name="connsiteY10" fmla="*/ 1905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20" h="5810">
                      <a:moveTo>
                        <a:pt x="3429" y="1905"/>
                      </a:moveTo>
                      <a:lnTo>
                        <a:pt x="2191" y="0"/>
                      </a:lnTo>
                      <a:lnTo>
                        <a:pt x="2191" y="2286"/>
                      </a:lnTo>
                      <a:lnTo>
                        <a:pt x="0" y="2857"/>
                      </a:lnTo>
                      <a:lnTo>
                        <a:pt x="2096" y="3620"/>
                      </a:lnTo>
                      <a:lnTo>
                        <a:pt x="1905" y="5810"/>
                      </a:lnTo>
                      <a:lnTo>
                        <a:pt x="3334" y="4096"/>
                      </a:lnTo>
                      <a:lnTo>
                        <a:pt x="5429" y="4858"/>
                      </a:lnTo>
                      <a:lnTo>
                        <a:pt x="4096" y="3048"/>
                      </a:lnTo>
                      <a:lnTo>
                        <a:pt x="5620" y="1333"/>
                      </a:lnTo>
                      <a:lnTo>
                        <a:pt x="3429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3" name="Freeform: Shape 2562">
                  <a:extLst>
                    <a:ext uri="{FF2B5EF4-FFF2-40B4-BE49-F238E27FC236}">
                      <a16:creationId xmlns:a16="http://schemas.microsoft.com/office/drawing/2014/main" id="{B85B6FD4-3B84-79DD-A6F6-4C67A147FA70}"/>
                    </a:ext>
                  </a:extLst>
                </p:cNvPr>
                <p:cNvSpPr/>
                <p:nvPr/>
              </p:nvSpPr>
              <p:spPr>
                <a:xfrm>
                  <a:off x="13364995" y="1653022"/>
                  <a:ext cx="5905" cy="5715"/>
                </a:xfrm>
                <a:custGeom>
                  <a:avLst/>
                  <a:gdLst>
                    <a:gd name="connsiteX0" fmla="*/ 3620 w 5905"/>
                    <a:gd name="connsiteY0" fmla="*/ 2286 h 5715"/>
                    <a:gd name="connsiteX1" fmla="*/ 3048 w 5905"/>
                    <a:gd name="connsiteY1" fmla="*/ 0 h 5715"/>
                    <a:gd name="connsiteX2" fmla="*/ 2286 w 5905"/>
                    <a:gd name="connsiteY2" fmla="*/ 2191 h 5715"/>
                    <a:gd name="connsiteX3" fmla="*/ 0 w 5905"/>
                    <a:gd name="connsiteY3" fmla="*/ 2000 h 5715"/>
                    <a:gd name="connsiteX4" fmla="*/ 1905 w 5905"/>
                    <a:gd name="connsiteY4" fmla="*/ 3429 h 5715"/>
                    <a:gd name="connsiteX5" fmla="*/ 953 w 5905"/>
                    <a:gd name="connsiteY5" fmla="*/ 5525 h 5715"/>
                    <a:gd name="connsiteX6" fmla="*/ 2858 w 5905"/>
                    <a:gd name="connsiteY6" fmla="*/ 4286 h 5715"/>
                    <a:gd name="connsiteX7" fmla="*/ 4668 w 5905"/>
                    <a:gd name="connsiteY7" fmla="*/ 5715 h 5715"/>
                    <a:gd name="connsiteX8" fmla="*/ 4001 w 5905"/>
                    <a:gd name="connsiteY8" fmla="*/ 3524 h 5715"/>
                    <a:gd name="connsiteX9" fmla="*/ 5905 w 5905"/>
                    <a:gd name="connsiteY9" fmla="*/ 2286 h 5715"/>
                    <a:gd name="connsiteX10" fmla="*/ 3620 w 5905"/>
                    <a:gd name="connsiteY10" fmla="*/ 2286 h 5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715">
                      <a:moveTo>
                        <a:pt x="3620" y="2286"/>
                      </a:moveTo>
                      <a:lnTo>
                        <a:pt x="3048" y="0"/>
                      </a:lnTo>
                      <a:lnTo>
                        <a:pt x="2286" y="2191"/>
                      </a:lnTo>
                      <a:lnTo>
                        <a:pt x="0" y="2000"/>
                      </a:lnTo>
                      <a:lnTo>
                        <a:pt x="1905" y="3429"/>
                      </a:lnTo>
                      <a:lnTo>
                        <a:pt x="953" y="5525"/>
                      </a:lnTo>
                      <a:lnTo>
                        <a:pt x="2858" y="4286"/>
                      </a:lnTo>
                      <a:lnTo>
                        <a:pt x="4668" y="5715"/>
                      </a:lnTo>
                      <a:lnTo>
                        <a:pt x="4001" y="3524"/>
                      </a:lnTo>
                      <a:lnTo>
                        <a:pt x="5905" y="2286"/>
                      </a:lnTo>
                      <a:lnTo>
                        <a:pt x="3620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4" name="Freeform: Shape 2563">
                  <a:extLst>
                    <a:ext uri="{FF2B5EF4-FFF2-40B4-BE49-F238E27FC236}">
                      <a16:creationId xmlns:a16="http://schemas.microsoft.com/office/drawing/2014/main" id="{79E47140-1D1D-2F41-9FDD-4C3D180942F1}"/>
                    </a:ext>
                  </a:extLst>
                </p:cNvPr>
                <p:cNvSpPr/>
                <p:nvPr/>
              </p:nvSpPr>
              <p:spPr>
                <a:xfrm>
                  <a:off x="13342516" y="1756940"/>
                  <a:ext cx="5715" cy="5905"/>
                </a:xfrm>
                <a:custGeom>
                  <a:avLst/>
                  <a:gdLst>
                    <a:gd name="connsiteX0" fmla="*/ 3524 w 5715"/>
                    <a:gd name="connsiteY0" fmla="*/ 2286 h 5905"/>
                    <a:gd name="connsiteX1" fmla="*/ 3715 w 5715"/>
                    <a:gd name="connsiteY1" fmla="*/ 0 h 5905"/>
                    <a:gd name="connsiteX2" fmla="*/ 2286 w 5715"/>
                    <a:gd name="connsiteY2" fmla="*/ 1810 h 5905"/>
                    <a:gd name="connsiteX3" fmla="*/ 95 w 5715"/>
                    <a:gd name="connsiteY3" fmla="*/ 953 h 5905"/>
                    <a:gd name="connsiteX4" fmla="*/ 1429 w 5715"/>
                    <a:gd name="connsiteY4" fmla="*/ 2858 h 5905"/>
                    <a:gd name="connsiteX5" fmla="*/ 0 w 5715"/>
                    <a:gd name="connsiteY5" fmla="*/ 4667 h 5905"/>
                    <a:gd name="connsiteX6" fmla="*/ 2191 w 5715"/>
                    <a:gd name="connsiteY6" fmla="*/ 4001 h 5905"/>
                    <a:gd name="connsiteX7" fmla="*/ 3429 w 5715"/>
                    <a:gd name="connsiteY7" fmla="*/ 5906 h 5905"/>
                    <a:gd name="connsiteX8" fmla="*/ 3429 w 5715"/>
                    <a:gd name="connsiteY8" fmla="*/ 3620 h 5905"/>
                    <a:gd name="connsiteX9" fmla="*/ 5715 w 5715"/>
                    <a:gd name="connsiteY9" fmla="*/ 3048 h 5905"/>
                    <a:gd name="connsiteX10" fmla="*/ 3524 w 5715"/>
                    <a:gd name="connsiteY10" fmla="*/ 2286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5" h="5905">
                      <a:moveTo>
                        <a:pt x="3524" y="2286"/>
                      </a:moveTo>
                      <a:lnTo>
                        <a:pt x="3715" y="0"/>
                      </a:lnTo>
                      <a:lnTo>
                        <a:pt x="2286" y="1810"/>
                      </a:lnTo>
                      <a:lnTo>
                        <a:pt x="95" y="953"/>
                      </a:lnTo>
                      <a:lnTo>
                        <a:pt x="1429" y="2858"/>
                      </a:lnTo>
                      <a:lnTo>
                        <a:pt x="0" y="4667"/>
                      </a:lnTo>
                      <a:lnTo>
                        <a:pt x="2191" y="4001"/>
                      </a:lnTo>
                      <a:lnTo>
                        <a:pt x="3429" y="5906"/>
                      </a:lnTo>
                      <a:lnTo>
                        <a:pt x="3429" y="3620"/>
                      </a:lnTo>
                      <a:lnTo>
                        <a:pt x="5715" y="3048"/>
                      </a:lnTo>
                      <a:lnTo>
                        <a:pt x="3524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5" name="Freeform: Shape 2564">
                  <a:extLst>
                    <a:ext uri="{FF2B5EF4-FFF2-40B4-BE49-F238E27FC236}">
                      <a16:creationId xmlns:a16="http://schemas.microsoft.com/office/drawing/2014/main" id="{D3AFCFFB-3BA0-7401-1B4F-7DA4C4703327}"/>
                    </a:ext>
                  </a:extLst>
                </p:cNvPr>
                <p:cNvSpPr/>
                <p:nvPr/>
              </p:nvSpPr>
              <p:spPr>
                <a:xfrm>
                  <a:off x="13312989" y="1640449"/>
                  <a:ext cx="5905" cy="5810"/>
                </a:xfrm>
                <a:custGeom>
                  <a:avLst/>
                  <a:gdLst>
                    <a:gd name="connsiteX0" fmla="*/ 4096 w 5905"/>
                    <a:gd name="connsiteY0" fmla="*/ 2286 h 5810"/>
                    <a:gd name="connsiteX1" fmla="*/ 4953 w 5905"/>
                    <a:gd name="connsiteY1" fmla="*/ 191 h 5810"/>
                    <a:gd name="connsiteX2" fmla="*/ 3048 w 5905"/>
                    <a:gd name="connsiteY2" fmla="*/ 1524 h 5810"/>
                    <a:gd name="connsiteX3" fmla="*/ 1238 w 5905"/>
                    <a:gd name="connsiteY3" fmla="*/ 0 h 5810"/>
                    <a:gd name="connsiteX4" fmla="*/ 1905 w 5905"/>
                    <a:gd name="connsiteY4" fmla="*/ 2191 h 5810"/>
                    <a:gd name="connsiteX5" fmla="*/ 0 w 5905"/>
                    <a:gd name="connsiteY5" fmla="*/ 3429 h 5810"/>
                    <a:gd name="connsiteX6" fmla="*/ 2286 w 5905"/>
                    <a:gd name="connsiteY6" fmla="*/ 3524 h 5810"/>
                    <a:gd name="connsiteX7" fmla="*/ 2857 w 5905"/>
                    <a:gd name="connsiteY7" fmla="*/ 5810 h 5810"/>
                    <a:gd name="connsiteX8" fmla="*/ 3620 w 5905"/>
                    <a:gd name="connsiteY8" fmla="*/ 3620 h 5810"/>
                    <a:gd name="connsiteX9" fmla="*/ 5905 w 5905"/>
                    <a:gd name="connsiteY9" fmla="*/ 3715 h 5810"/>
                    <a:gd name="connsiteX10" fmla="*/ 4096 w 5905"/>
                    <a:gd name="connsiteY10" fmla="*/ 2286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810">
                      <a:moveTo>
                        <a:pt x="4096" y="2286"/>
                      </a:moveTo>
                      <a:lnTo>
                        <a:pt x="4953" y="191"/>
                      </a:lnTo>
                      <a:lnTo>
                        <a:pt x="3048" y="1524"/>
                      </a:lnTo>
                      <a:lnTo>
                        <a:pt x="1238" y="0"/>
                      </a:lnTo>
                      <a:lnTo>
                        <a:pt x="1905" y="2191"/>
                      </a:lnTo>
                      <a:lnTo>
                        <a:pt x="0" y="3429"/>
                      </a:lnTo>
                      <a:lnTo>
                        <a:pt x="2286" y="3524"/>
                      </a:lnTo>
                      <a:lnTo>
                        <a:pt x="2857" y="5810"/>
                      </a:lnTo>
                      <a:lnTo>
                        <a:pt x="3620" y="3620"/>
                      </a:lnTo>
                      <a:lnTo>
                        <a:pt x="5905" y="3715"/>
                      </a:lnTo>
                      <a:lnTo>
                        <a:pt x="4096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6" name="Freeform: Shape 2565">
                  <a:extLst>
                    <a:ext uri="{FF2B5EF4-FFF2-40B4-BE49-F238E27FC236}">
                      <a16:creationId xmlns:a16="http://schemas.microsoft.com/office/drawing/2014/main" id="{C8CE8B4A-E47A-F56B-C6F8-65C291AD6D50}"/>
                    </a:ext>
                  </a:extLst>
                </p:cNvPr>
                <p:cNvSpPr/>
                <p:nvPr/>
              </p:nvSpPr>
              <p:spPr>
                <a:xfrm>
                  <a:off x="13236122" y="1646450"/>
                  <a:ext cx="6000" cy="6095"/>
                </a:xfrm>
                <a:custGeom>
                  <a:avLst/>
                  <a:gdLst>
                    <a:gd name="connsiteX0" fmla="*/ 3620 w 6000"/>
                    <a:gd name="connsiteY0" fmla="*/ 3715 h 6095"/>
                    <a:gd name="connsiteX1" fmla="*/ 6001 w 6000"/>
                    <a:gd name="connsiteY1" fmla="*/ 3143 h 6095"/>
                    <a:gd name="connsiteX2" fmla="*/ 3715 w 6000"/>
                    <a:gd name="connsiteY2" fmla="*/ 2381 h 6095"/>
                    <a:gd name="connsiteX3" fmla="*/ 3810 w 6000"/>
                    <a:gd name="connsiteY3" fmla="*/ 0 h 6095"/>
                    <a:gd name="connsiteX4" fmla="*/ 2381 w 6000"/>
                    <a:gd name="connsiteY4" fmla="*/ 1905 h 6095"/>
                    <a:gd name="connsiteX5" fmla="*/ 191 w 6000"/>
                    <a:gd name="connsiteY5" fmla="*/ 952 h 6095"/>
                    <a:gd name="connsiteX6" fmla="*/ 1524 w 6000"/>
                    <a:gd name="connsiteY6" fmla="*/ 2953 h 6095"/>
                    <a:gd name="connsiteX7" fmla="*/ 0 w 6000"/>
                    <a:gd name="connsiteY7" fmla="*/ 4763 h 6095"/>
                    <a:gd name="connsiteX8" fmla="*/ 2286 w 6000"/>
                    <a:gd name="connsiteY8" fmla="*/ 4096 h 6095"/>
                    <a:gd name="connsiteX9" fmla="*/ 3524 w 6000"/>
                    <a:gd name="connsiteY9" fmla="*/ 6096 h 6095"/>
                    <a:gd name="connsiteX10" fmla="*/ 3620 w 6000"/>
                    <a:gd name="connsiteY10" fmla="*/ 3715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6095">
                      <a:moveTo>
                        <a:pt x="3620" y="3715"/>
                      </a:moveTo>
                      <a:lnTo>
                        <a:pt x="6001" y="3143"/>
                      </a:lnTo>
                      <a:lnTo>
                        <a:pt x="3715" y="2381"/>
                      </a:lnTo>
                      <a:lnTo>
                        <a:pt x="3810" y="0"/>
                      </a:lnTo>
                      <a:lnTo>
                        <a:pt x="2381" y="1905"/>
                      </a:lnTo>
                      <a:lnTo>
                        <a:pt x="191" y="952"/>
                      </a:lnTo>
                      <a:lnTo>
                        <a:pt x="1524" y="2953"/>
                      </a:lnTo>
                      <a:lnTo>
                        <a:pt x="0" y="4763"/>
                      </a:lnTo>
                      <a:lnTo>
                        <a:pt x="2286" y="4096"/>
                      </a:lnTo>
                      <a:lnTo>
                        <a:pt x="3524" y="6096"/>
                      </a:lnTo>
                      <a:lnTo>
                        <a:pt x="3620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7" name="Freeform: Shape 2566">
                  <a:extLst>
                    <a:ext uri="{FF2B5EF4-FFF2-40B4-BE49-F238E27FC236}">
                      <a16:creationId xmlns:a16="http://schemas.microsoft.com/office/drawing/2014/main" id="{C51A9BDC-4C4C-E014-F808-FC07C50915BA}"/>
                    </a:ext>
                  </a:extLst>
                </p:cNvPr>
                <p:cNvSpPr/>
                <p:nvPr/>
              </p:nvSpPr>
              <p:spPr>
                <a:xfrm>
                  <a:off x="13153826" y="1541294"/>
                  <a:ext cx="6286" cy="6191"/>
                </a:xfrm>
                <a:custGeom>
                  <a:avLst/>
                  <a:gdLst>
                    <a:gd name="connsiteX0" fmla="*/ 3048 w 6286"/>
                    <a:gd name="connsiteY0" fmla="*/ 4572 h 6191"/>
                    <a:gd name="connsiteX1" fmla="*/ 4953 w 6286"/>
                    <a:gd name="connsiteY1" fmla="*/ 6191 h 6191"/>
                    <a:gd name="connsiteX2" fmla="*/ 4191 w 6286"/>
                    <a:gd name="connsiteY2" fmla="*/ 3810 h 6191"/>
                    <a:gd name="connsiteX3" fmla="*/ 6287 w 6286"/>
                    <a:gd name="connsiteY3" fmla="*/ 2477 h 6191"/>
                    <a:gd name="connsiteX4" fmla="*/ 3810 w 6286"/>
                    <a:gd name="connsiteY4" fmla="*/ 2381 h 6191"/>
                    <a:gd name="connsiteX5" fmla="*/ 3239 w 6286"/>
                    <a:gd name="connsiteY5" fmla="*/ 0 h 6191"/>
                    <a:gd name="connsiteX6" fmla="*/ 2477 w 6286"/>
                    <a:gd name="connsiteY6" fmla="*/ 2381 h 6191"/>
                    <a:gd name="connsiteX7" fmla="*/ 0 w 6286"/>
                    <a:gd name="connsiteY7" fmla="*/ 2191 h 6191"/>
                    <a:gd name="connsiteX8" fmla="*/ 1905 w 6286"/>
                    <a:gd name="connsiteY8" fmla="*/ 3715 h 6191"/>
                    <a:gd name="connsiteX9" fmla="*/ 953 w 6286"/>
                    <a:gd name="connsiteY9" fmla="*/ 6001 h 6191"/>
                    <a:gd name="connsiteX10" fmla="*/ 3048 w 6286"/>
                    <a:gd name="connsiteY10" fmla="*/ 4572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191">
                      <a:moveTo>
                        <a:pt x="3048" y="4572"/>
                      </a:moveTo>
                      <a:lnTo>
                        <a:pt x="4953" y="6191"/>
                      </a:lnTo>
                      <a:lnTo>
                        <a:pt x="4191" y="3810"/>
                      </a:lnTo>
                      <a:lnTo>
                        <a:pt x="6287" y="2477"/>
                      </a:lnTo>
                      <a:lnTo>
                        <a:pt x="3810" y="2381"/>
                      </a:lnTo>
                      <a:lnTo>
                        <a:pt x="3239" y="0"/>
                      </a:lnTo>
                      <a:lnTo>
                        <a:pt x="2477" y="2381"/>
                      </a:lnTo>
                      <a:lnTo>
                        <a:pt x="0" y="2191"/>
                      </a:lnTo>
                      <a:lnTo>
                        <a:pt x="1905" y="3715"/>
                      </a:lnTo>
                      <a:lnTo>
                        <a:pt x="953" y="6001"/>
                      </a:lnTo>
                      <a:lnTo>
                        <a:pt x="3048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8" name="Freeform: Shape 2567">
                  <a:extLst>
                    <a:ext uri="{FF2B5EF4-FFF2-40B4-BE49-F238E27FC236}">
                      <a16:creationId xmlns:a16="http://schemas.microsoft.com/office/drawing/2014/main" id="{5ED27E60-C430-D33E-C877-3361B3DF126F}"/>
                    </a:ext>
                  </a:extLst>
                </p:cNvPr>
                <p:cNvSpPr/>
                <p:nvPr/>
              </p:nvSpPr>
              <p:spPr>
                <a:xfrm>
                  <a:off x="13112392" y="1752082"/>
                  <a:ext cx="6476" cy="6286"/>
                </a:xfrm>
                <a:custGeom>
                  <a:avLst/>
                  <a:gdLst>
                    <a:gd name="connsiteX0" fmla="*/ 2477 w 6476"/>
                    <a:gd name="connsiteY0" fmla="*/ 3810 h 6286"/>
                    <a:gd name="connsiteX1" fmla="*/ 3143 w 6476"/>
                    <a:gd name="connsiteY1" fmla="*/ 6286 h 6286"/>
                    <a:gd name="connsiteX2" fmla="*/ 4000 w 6476"/>
                    <a:gd name="connsiteY2" fmla="*/ 3905 h 6286"/>
                    <a:gd name="connsiteX3" fmla="*/ 6477 w 6476"/>
                    <a:gd name="connsiteY3" fmla="*/ 4000 h 6286"/>
                    <a:gd name="connsiteX4" fmla="*/ 4476 w 6476"/>
                    <a:gd name="connsiteY4" fmla="*/ 2476 h 6286"/>
                    <a:gd name="connsiteX5" fmla="*/ 5429 w 6476"/>
                    <a:gd name="connsiteY5" fmla="*/ 191 h 6286"/>
                    <a:gd name="connsiteX6" fmla="*/ 3334 w 6476"/>
                    <a:gd name="connsiteY6" fmla="*/ 1619 h 6286"/>
                    <a:gd name="connsiteX7" fmla="*/ 1428 w 6476"/>
                    <a:gd name="connsiteY7" fmla="*/ 0 h 6286"/>
                    <a:gd name="connsiteX8" fmla="*/ 2095 w 6476"/>
                    <a:gd name="connsiteY8" fmla="*/ 2381 h 6286"/>
                    <a:gd name="connsiteX9" fmla="*/ 0 w 6476"/>
                    <a:gd name="connsiteY9" fmla="*/ 3715 h 6286"/>
                    <a:gd name="connsiteX10" fmla="*/ 2477 w 6476"/>
                    <a:gd name="connsiteY10" fmla="*/ 3810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286">
                      <a:moveTo>
                        <a:pt x="2477" y="3810"/>
                      </a:moveTo>
                      <a:lnTo>
                        <a:pt x="3143" y="6286"/>
                      </a:lnTo>
                      <a:lnTo>
                        <a:pt x="4000" y="3905"/>
                      </a:lnTo>
                      <a:lnTo>
                        <a:pt x="6477" y="4000"/>
                      </a:lnTo>
                      <a:lnTo>
                        <a:pt x="4476" y="2476"/>
                      </a:lnTo>
                      <a:lnTo>
                        <a:pt x="5429" y="191"/>
                      </a:lnTo>
                      <a:lnTo>
                        <a:pt x="3334" y="1619"/>
                      </a:lnTo>
                      <a:lnTo>
                        <a:pt x="1428" y="0"/>
                      </a:lnTo>
                      <a:lnTo>
                        <a:pt x="2095" y="2381"/>
                      </a:lnTo>
                      <a:lnTo>
                        <a:pt x="0" y="3715"/>
                      </a:lnTo>
                      <a:lnTo>
                        <a:pt x="2477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9" name="Freeform: Shape 2568">
                  <a:extLst>
                    <a:ext uri="{FF2B5EF4-FFF2-40B4-BE49-F238E27FC236}">
                      <a16:creationId xmlns:a16="http://schemas.microsoft.com/office/drawing/2014/main" id="{43A65963-8D54-9DB0-F86D-0016893B6185}"/>
                    </a:ext>
                  </a:extLst>
                </p:cNvPr>
                <p:cNvSpPr/>
                <p:nvPr/>
              </p:nvSpPr>
              <p:spPr>
                <a:xfrm>
                  <a:off x="13051718" y="1577298"/>
                  <a:ext cx="6572" cy="6476"/>
                </a:xfrm>
                <a:custGeom>
                  <a:avLst/>
                  <a:gdLst>
                    <a:gd name="connsiteX0" fmla="*/ 2000 w 6572"/>
                    <a:gd name="connsiteY0" fmla="*/ 3810 h 6476"/>
                    <a:gd name="connsiteX1" fmla="*/ 1048 w 6572"/>
                    <a:gd name="connsiteY1" fmla="*/ 6286 h 6476"/>
                    <a:gd name="connsiteX2" fmla="*/ 3143 w 6572"/>
                    <a:gd name="connsiteY2" fmla="*/ 4763 h 6476"/>
                    <a:gd name="connsiteX3" fmla="*/ 5143 w 6572"/>
                    <a:gd name="connsiteY3" fmla="*/ 6477 h 6476"/>
                    <a:gd name="connsiteX4" fmla="*/ 4381 w 6572"/>
                    <a:gd name="connsiteY4" fmla="*/ 4000 h 6476"/>
                    <a:gd name="connsiteX5" fmla="*/ 6572 w 6572"/>
                    <a:gd name="connsiteY5" fmla="*/ 2572 h 6476"/>
                    <a:gd name="connsiteX6" fmla="*/ 4000 w 6572"/>
                    <a:gd name="connsiteY6" fmla="*/ 2572 h 6476"/>
                    <a:gd name="connsiteX7" fmla="*/ 3429 w 6572"/>
                    <a:gd name="connsiteY7" fmla="*/ 0 h 6476"/>
                    <a:gd name="connsiteX8" fmla="*/ 2571 w 6572"/>
                    <a:gd name="connsiteY8" fmla="*/ 2476 h 6476"/>
                    <a:gd name="connsiteX9" fmla="*/ 0 w 6572"/>
                    <a:gd name="connsiteY9" fmla="*/ 2286 h 6476"/>
                    <a:gd name="connsiteX10" fmla="*/ 2000 w 6572"/>
                    <a:gd name="connsiteY10" fmla="*/ 3810 h 6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476">
                      <a:moveTo>
                        <a:pt x="2000" y="3810"/>
                      </a:moveTo>
                      <a:lnTo>
                        <a:pt x="1048" y="6286"/>
                      </a:lnTo>
                      <a:lnTo>
                        <a:pt x="3143" y="4763"/>
                      </a:lnTo>
                      <a:lnTo>
                        <a:pt x="5143" y="6477"/>
                      </a:lnTo>
                      <a:lnTo>
                        <a:pt x="4381" y="4000"/>
                      </a:lnTo>
                      <a:lnTo>
                        <a:pt x="6572" y="2572"/>
                      </a:lnTo>
                      <a:lnTo>
                        <a:pt x="4000" y="2572"/>
                      </a:lnTo>
                      <a:lnTo>
                        <a:pt x="3429" y="0"/>
                      </a:lnTo>
                      <a:lnTo>
                        <a:pt x="2571" y="2476"/>
                      </a:lnTo>
                      <a:lnTo>
                        <a:pt x="0" y="2286"/>
                      </a:lnTo>
                      <a:lnTo>
                        <a:pt x="2000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0" name="Freeform: Shape 2569">
                  <a:extLst>
                    <a:ext uri="{FF2B5EF4-FFF2-40B4-BE49-F238E27FC236}">
                      <a16:creationId xmlns:a16="http://schemas.microsoft.com/office/drawing/2014/main" id="{308AB519-D2A0-D0AB-36C1-6145B77C3B95}"/>
                    </a:ext>
                  </a:extLst>
                </p:cNvPr>
                <p:cNvSpPr/>
                <p:nvPr/>
              </p:nvSpPr>
              <p:spPr>
                <a:xfrm>
                  <a:off x="13029144" y="1635115"/>
                  <a:ext cx="6476" cy="6762"/>
                </a:xfrm>
                <a:custGeom>
                  <a:avLst/>
                  <a:gdLst>
                    <a:gd name="connsiteX0" fmla="*/ 1619 w 6476"/>
                    <a:gd name="connsiteY0" fmla="*/ 3239 h 6762"/>
                    <a:gd name="connsiteX1" fmla="*/ 0 w 6476"/>
                    <a:gd name="connsiteY1" fmla="*/ 5239 h 6762"/>
                    <a:gd name="connsiteX2" fmla="*/ 2476 w 6476"/>
                    <a:gd name="connsiteY2" fmla="*/ 4477 h 6762"/>
                    <a:gd name="connsiteX3" fmla="*/ 3905 w 6476"/>
                    <a:gd name="connsiteY3" fmla="*/ 6763 h 6762"/>
                    <a:gd name="connsiteX4" fmla="*/ 3905 w 6476"/>
                    <a:gd name="connsiteY4" fmla="*/ 4096 h 6762"/>
                    <a:gd name="connsiteX5" fmla="*/ 6477 w 6476"/>
                    <a:gd name="connsiteY5" fmla="*/ 3524 h 6762"/>
                    <a:gd name="connsiteX6" fmla="*/ 4000 w 6476"/>
                    <a:gd name="connsiteY6" fmla="*/ 2667 h 6762"/>
                    <a:gd name="connsiteX7" fmla="*/ 4191 w 6476"/>
                    <a:gd name="connsiteY7" fmla="*/ 0 h 6762"/>
                    <a:gd name="connsiteX8" fmla="*/ 2571 w 6476"/>
                    <a:gd name="connsiteY8" fmla="*/ 2095 h 6762"/>
                    <a:gd name="connsiteX9" fmla="*/ 190 w 6476"/>
                    <a:gd name="connsiteY9" fmla="*/ 1143 h 6762"/>
                    <a:gd name="connsiteX10" fmla="*/ 1619 w 6476"/>
                    <a:gd name="connsiteY10" fmla="*/ 3239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762">
                      <a:moveTo>
                        <a:pt x="1619" y="3239"/>
                      </a:moveTo>
                      <a:lnTo>
                        <a:pt x="0" y="5239"/>
                      </a:lnTo>
                      <a:lnTo>
                        <a:pt x="2476" y="4477"/>
                      </a:lnTo>
                      <a:lnTo>
                        <a:pt x="3905" y="6763"/>
                      </a:lnTo>
                      <a:lnTo>
                        <a:pt x="3905" y="4096"/>
                      </a:lnTo>
                      <a:lnTo>
                        <a:pt x="6477" y="3524"/>
                      </a:lnTo>
                      <a:lnTo>
                        <a:pt x="4000" y="2667"/>
                      </a:lnTo>
                      <a:lnTo>
                        <a:pt x="4191" y="0"/>
                      </a:lnTo>
                      <a:lnTo>
                        <a:pt x="2571" y="2095"/>
                      </a:lnTo>
                      <a:lnTo>
                        <a:pt x="190" y="1143"/>
                      </a:lnTo>
                      <a:lnTo>
                        <a:pt x="1619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1" name="Freeform: Shape 2570">
                  <a:extLst>
                    <a:ext uri="{FF2B5EF4-FFF2-40B4-BE49-F238E27FC236}">
                      <a16:creationId xmlns:a16="http://schemas.microsoft.com/office/drawing/2014/main" id="{36B756E3-C309-99BB-FB89-8C8D971AF1A4}"/>
                    </a:ext>
                  </a:extLst>
                </p:cNvPr>
                <p:cNvSpPr/>
                <p:nvPr/>
              </p:nvSpPr>
              <p:spPr>
                <a:xfrm>
                  <a:off x="13003807" y="1648259"/>
                  <a:ext cx="6762" cy="6572"/>
                </a:xfrm>
                <a:custGeom>
                  <a:avLst/>
                  <a:gdLst>
                    <a:gd name="connsiteX0" fmla="*/ 2191 w 6762"/>
                    <a:gd name="connsiteY0" fmla="*/ 2572 h 6572"/>
                    <a:gd name="connsiteX1" fmla="*/ 0 w 6762"/>
                    <a:gd name="connsiteY1" fmla="*/ 3905 h 6572"/>
                    <a:gd name="connsiteX2" fmla="*/ 2572 w 6762"/>
                    <a:gd name="connsiteY2" fmla="*/ 4001 h 6572"/>
                    <a:gd name="connsiteX3" fmla="*/ 3239 w 6762"/>
                    <a:gd name="connsiteY3" fmla="*/ 6572 h 6572"/>
                    <a:gd name="connsiteX4" fmla="*/ 4096 w 6762"/>
                    <a:gd name="connsiteY4" fmla="*/ 4096 h 6572"/>
                    <a:gd name="connsiteX5" fmla="*/ 6763 w 6762"/>
                    <a:gd name="connsiteY5" fmla="*/ 4286 h 6572"/>
                    <a:gd name="connsiteX6" fmla="*/ 4667 w 6762"/>
                    <a:gd name="connsiteY6" fmla="*/ 2667 h 6572"/>
                    <a:gd name="connsiteX7" fmla="*/ 5620 w 6762"/>
                    <a:gd name="connsiteY7" fmla="*/ 191 h 6572"/>
                    <a:gd name="connsiteX8" fmla="*/ 3429 w 6762"/>
                    <a:gd name="connsiteY8" fmla="*/ 1715 h 6572"/>
                    <a:gd name="connsiteX9" fmla="*/ 1429 w 6762"/>
                    <a:gd name="connsiteY9" fmla="*/ 0 h 6572"/>
                    <a:gd name="connsiteX10" fmla="*/ 2191 w 6762"/>
                    <a:gd name="connsiteY10" fmla="*/ 2572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6572">
                      <a:moveTo>
                        <a:pt x="2191" y="2572"/>
                      </a:moveTo>
                      <a:lnTo>
                        <a:pt x="0" y="3905"/>
                      </a:lnTo>
                      <a:lnTo>
                        <a:pt x="2572" y="4001"/>
                      </a:lnTo>
                      <a:lnTo>
                        <a:pt x="3239" y="6572"/>
                      </a:lnTo>
                      <a:lnTo>
                        <a:pt x="4096" y="4096"/>
                      </a:lnTo>
                      <a:lnTo>
                        <a:pt x="6763" y="4286"/>
                      </a:lnTo>
                      <a:lnTo>
                        <a:pt x="4667" y="2667"/>
                      </a:lnTo>
                      <a:lnTo>
                        <a:pt x="5620" y="191"/>
                      </a:lnTo>
                      <a:lnTo>
                        <a:pt x="3429" y="1715"/>
                      </a:lnTo>
                      <a:lnTo>
                        <a:pt x="1429" y="0"/>
                      </a:lnTo>
                      <a:lnTo>
                        <a:pt x="2191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2" name="Freeform: Shape 2571">
                  <a:extLst>
                    <a:ext uri="{FF2B5EF4-FFF2-40B4-BE49-F238E27FC236}">
                      <a16:creationId xmlns:a16="http://schemas.microsoft.com/office/drawing/2014/main" id="{A2BCBCB0-2F89-0A7C-CED5-E07E36F99772}"/>
                    </a:ext>
                  </a:extLst>
                </p:cNvPr>
                <p:cNvSpPr/>
                <p:nvPr/>
              </p:nvSpPr>
              <p:spPr>
                <a:xfrm>
                  <a:off x="12929226" y="1718078"/>
                  <a:ext cx="6762" cy="6953"/>
                </a:xfrm>
                <a:custGeom>
                  <a:avLst/>
                  <a:gdLst>
                    <a:gd name="connsiteX0" fmla="*/ 2667 w 6762"/>
                    <a:gd name="connsiteY0" fmla="*/ 2191 h 6953"/>
                    <a:gd name="connsiteX1" fmla="*/ 191 w 6762"/>
                    <a:gd name="connsiteY1" fmla="*/ 1143 h 6953"/>
                    <a:gd name="connsiteX2" fmla="*/ 1715 w 6762"/>
                    <a:gd name="connsiteY2" fmla="*/ 3334 h 6953"/>
                    <a:gd name="connsiteX3" fmla="*/ 0 w 6762"/>
                    <a:gd name="connsiteY3" fmla="*/ 5429 h 6953"/>
                    <a:gd name="connsiteX4" fmla="*/ 2572 w 6762"/>
                    <a:gd name="connsiteY4" fmla="*/ 4667 h 6953"/>
                    <a:gd name="connsiteX5" fmla="*/ 4001 w 6762"/>
                    <a:gd name="connsiteY5" fmla="*/ 6953 h 6953"/>
                    <a:gd name="connsiteX6" fmla="*/ 4096 w 6762"/>
                    <a:gd name="connsiteY6" fmla="*/ 4286 h 6953"/>
                    <a:gd name="connsiteX7" fmla="*/ 6763 w 6762"/>
                    <a:gd name="connsiteY7" fmla="*/ 3620 h 6953"/>
                    <a:gd name="connsiteX8" fmla="*/ 4191 w 6762"/>
                    <a:gd name="connsiteY8" fmla="*/ 2667 h 6953"/>
                    <a:gd name="connsiteX9" fmla="*/ 4382 w 6762"/>
                    <a:gd name="connsiteY9" fmla="*/ 0 h 6953"/>
                    <a:gd name="connsiteX10" fmla="*/ 2667 w 6762"/>
                    <a:gd name="connsiteY10" fmla="*/ 2191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6953">
                      <a:moveTo>
                        <a:pt x="2667" y="2191"/>
                      </a:moveTo>
                      <a:lnTo>
                        <a:pt x="191" y="1143"/>
                      </a:lnTo>
                      <a:lnTo>
                        <a:pt x="1715" y="3334"/>
                      </a:lnTo>
                      <a:lnTo>
                        <a:pt x="0" y="5429"/>
                      </a:lnTo>
                      <a:lnTo>
                        <a:pt x="2572" y="4667"/>
                      </a:lnTo>
                      <a:lnTo>
                        <a:pt x="4001" y="6953"/>
                      </a:lnTo>
                      <a:lnTo>
                        <a:pt x="4096" y="4286"/>
                      </a:lnTo>
                      <a:lnTo>
                        <a:pt x="6763" y="3620"/>
                      </a:lnTo>
                      <a:lnTo>
                        <a:pt x="4191" y="2667"/>
                      </a:lnTo>
                      <a:lnTo>
                        <a:pt x="4382" y="0"/>
                      </a:lnTo>
                      <a:lnTo>
                        <a:pt x="2667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3" name="Freeform: Shape 2572">
                  <a:extLst>
                    <a:ext uri="{FF2B5EF4-FFF2-40B4-BE49-F238E27FC236}">
                      <a16:creationId xmlns:a16="http://schemas.microsoft.com/office/drawing/2014/main" id="{3D771E79-7391-BD1C-D355-239D111ABB8C}"/>
                    </a:ext>
                  </a:extLst>
                </p:cNvPr>
                <p:cNvSpPr/>
                <p:nvPr/>
              </p:nvSpPr>
              <p:spPr>
                <a:xfrm>
                  <a:off x="12903699" y="1696647"/>
                  <a:ext cx="7048" cy="6762"/>
                </a:xfrm>
                <a:custGeom>
                  <a:avLst/>
                  <a:gdLst>
                    <a:gd name="connsiteX0" fmla="*/ 3620 w 7048"/>
                    <a:gd name="connsiteY0" fmla="*/ 1715 h 6762"/>
                    <a:gd name="connsiteX1" fmla="*/ 1524 w 7048"/>
                    <a:gd name="connsiteY1" fmla="*/ 0 h 6762"/>
                    <a:gd name="connsiteX2" fmla="*/ 2381 w 7048"/>
                    <a:gd name="connsiteY2" fmla="*/ 2572 h 6762"/>
                    <a:gd name="connsiteX3" fmla="*/ 0 w 7048"/>
                    <a:gd name="connsiteY3" fmla="*/ 4000 h 6762"/>
                    <a:gd name="connsiteX4" fmla="*/ 2763 w 7048"/>
                    <a:gd name="connsiteY4" fmla="*/ 4096 h 6762"/>
                    <a:gd name="connsiteX5" fmla="*/ 3429 w 7048"/>
                    <a:gd name="connsiteY5" fmla="*/ 6763 h 6762"/>
                    <a:gd name="connsiteX6" fmla="*/ 4286 w 7048"/>
                    <a:gd name="connsiteY6" fmla="*/ 4191 h 6762"/>
                    <a:gd name="connsiteX7" fmla="*/ 7048 w 7048"/>
                    <a:gd name="connsiteY7" fmla="*/ 4381 h 6762"/>
                    <a:gd name="connsiteX8" fmla="*/ 4858 w 7048"/>
                    <a:gd name="connsiteY8" fmla="*/ 2762 h 6762"/>
                    <a:gd name="connsiteX9" fmla="*/ 5905 w 7048"/>
                    <a:gd name="connsiteY9" fmla="*/ 191 h 6762"/>
                    <a:gd name="connsiteX10" fmla="*/ 3620 w 7048"/>
                    <a:gd name="connsiteY10" fmla="*/ 1715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6762">
                      <a:moveTo>
                        <a:pt x="3620" y="1715"/>
                      </a:moveTo>
                      <a:lnTo>
                        <a:pt x="1524" y="0"/>
                      </a:lnTo>
                      <a:lnTo>
                        <a:pt x="2381" y="2572"/>
                      </a:lnTo>
                      <a:lnTo>
                        <a:pt x="0" y="4000"/>
                      </a:lnTo>
                      <a:lnTo>
                        <a:pt x="2763" y="4096"/>
                      </a:lnTo>
                      <a:lnTo>
                        <a:pt x="3429" y="6763"/>
                      </a:lnTo>
                      <a:lnTo>
                        <a:pt x="4286" y="4191"/>
                      </a:lnTo>
                      <a:lnTo>
                        <a:pt x="7048" y="4381"/>
                      </a:lnTo>
                      <a:lnTo>
                        <a:pt x="4858" y="2762"/>
                      </a:lnTo>
                      <a:lnTo>
                        <a:pt x="5905" y="191"/>
                      </a:lnTo>
                      <a:lnTo>
                        <a:pt x="3620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4" name="Freeform: Shape 2573">
                  <a:extLst>
                    <a:ext uri="{FF2B5EF4-FFF2-40B4-BE49-F238E27FC236}">
                      <a16:creationId xmlns:a16="http://schemas.microsoft.com/office/drawing/2014/main" id="{7BB82481-454F-E433-F4EA-9BE2F782723F}"/>
                    </a:ext>
                  </a:extLst>
                </p:cNvPr>
                <p:cNvSpPr/>
                <p:nvPr/>
              </p:nvSpPr>
              <p:spPr>
                <a:xfrm>
                  <a:off x="12686339" y="1647307"/>
                  <a:ext cx="7620" cy="7429"/>
                </a:xfrm>
                <a:custGeom>
                  <a:avLst/>
                  <a:gdLst>
                    <a:gd name="connsiteX0" fmla="*/ 4668 w 7620"/>
                    <a:gd name="connsiteY0" fmla="*/ 4572 h 7429"/>
                    <a:gd name="connsiteX1" fmla="*/ 7620 w 7620"/>
                    <a:gd name="connsiteY1" fmla="*/ 4763 h 7429"/>
                    <a:gd name="connsiteX2" fmla="*/ 5239 w 7620"/>
                    <a:gd name="connsiteY2" fmla="*/ 2953 h 7429"/>
                    <a:gd name="connsiteX3" fmla="*/ 6382 w 7620"/>
                    <a:gd name="connsiteY3" fmla="*/ 191 h 7429"/>
                    <a:gd name="connsiteX4" fmla="*/ 4001 w 7620"/>
                    <a:gd name="connsiteY4" fmla="*/ 1905 h 7429"/>
                    <a:gd name="connsiteX5" fmla="*/ 1715 w 7620"/>
                    <a:gd name="connsiteY5" fmla="*/ 0 h 7429"/>
                    <a:gd name="connsiteX6" fmla="*/ 2572 w 7620"/>
                    <a:gd name="connsiteY6" fmla="*/ 2857 h 7429"/>
                    <a:gd name="connsiteX7" fmla="*/ 0 w 7620"/>
                    <a:gd name="connsiteY7" fmla="*/ 4477 h 7429"/>
                    <a:gd name="connsiteX8" fmla="*/ 2953 w 7620"/>
                    <a:gd name="connsiteY8" fmla="*/ 4477 h 7429"/>
                    <a:gd name="connsiteX9" fmla="*/ 3715 w 7620"/>
                    <a:gd name="connsiteY9" fmla="*/ 7429 h 7429"/>
                    <a:gd name="connsiteX10" fmla="*/ 4668 w 7620"/>
                    <a:gd name="connsiteY10" fmla="*/ 4572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" h="7429">
                      <a:moveTo>
                        <a:pt x="4668" y="4572"/>
                      </a:moveTo>
                      <a:lnTo>
                        <a:pt x="7620" y="4763"/>
                      </a:lnTo>
                      <a:lnTo>
                        <a:pt x="5239" y="2953"/>
                      </a:lnTo>
                      <a:lnTo>
                        <a:pt x="6382" y="191"/>
                      </a:lnTo>
                      <a:lnTo>
                        <a:pt x="4001" y="1905"/>
                      </a:lnTo>
                      <a:lnTo>
                        <a:pt x="1715" y="0"/>
                      </a:lnTo>
                      <a:lnTo>
                        <a:pt x="2572" y="2857"/>
                      </a:lnTo>
                      <a:lnTo>
                        <a:pt x="0" y="4477"/>
                      </a:lnTo>
                      <a:lnTo>
                        <a:pt x="2953" y="4477"/>
                      </a:lnTo>
                      <a:lnTo>
                        <a:pt x="3715" y="7429"/>
                      </a:lnTo>
                      <a:lnTo>
                        <a:pt x="4668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5" name="Freeform: Shape 2574">
                  <a:extLst>
                    <a:ext uri="{FF2B5EF4-FFF2-40B4-BE49-F238E27FC236}">
                      <a16:creationId xmlns:a16="http://schemas.microsoft.com/office/drawing/2014/main" id="{59E87C7F-6C9E-4188-968E-3E9FD29BEFAC}"/>
                    </a:ext>
                  </a:extLst>
                </p:cNvPr>
                <p:cNvSpPr/>
                <p:nvPr/>
              </p:nvSpPr>
              <p:spPr>
                <a:xfrm>
                  <a:off x="12651097" y="1757416"/>
                  <a:ext cx="7809" cy="7524"/>
                </a:xfrm>
                <a:custGeom>
                  <a:avLst/>
                  <a:gdLst>
                    <a:gd name="connsiteX0" fmla="*/ 3810 w 7809"/>
                    <a:gd name="connsiteY0" fmla="*/ 5620 h 7524"/>
                    <a:gd name="connsiteX1" fmla="*/ 6096 w 7809"/>
                    <a:gd name="connsiteY1" fmla="*/ 7525 h 7524"/>
                    <a:gd name="connsiteX2" fmla="*/ 5239 w 7809"/>
                    <a:gd name="connsiteY2" fmla="*/ 4667 h 7524"/>
                    <a:gd name="connsiteX3" fmla="*/ 7810 w 7809"/>
                    <a:gd name="connsiteY3" fmla="*/ 3048 h 7524"/>
                    <a:gd name="connsiteX4" fmla="*/ 4763 w 7809"/>
                    <a:gd name="connsiteY4" fmla="*/ 2953 h 7524"/>
                    <a:gd name="connsiteX5" fmla="*/ 4096 w 7809"/>
                    <a:gd name="connsiteY5" fmla="*/ 0 h 7524"/>
                    <a:gd name="connsiteX6" fmla="*/ 3047 w 7809"/>
                    <a:gd name="connsiteY6" fmla="*/ 2857 h 7524"/>
                    <a:gd name="connsiteX7" fmla="*/ 0 w 7809"/>
                    <a:gd name="connsiteY7" fmla="*/ 2667 h 7524"/>
                    <a:gd name="connsiteX8" fmla="*/ 2381 w 7809"/>
                    <a:gd name="connsiteY8" fmla="*/ 4477 h 7524"/>
                    <a:gd name="connsiteX9" fmla="*/ 1238 w 7809"/>
                    <a:gd name="connsiteY9" fmla="*/ 7334 h 7524"/>
                    <a:gd name="connsiteX10" fmla="*/ 3810 w 7809"/>
                    <a:gd name="connsiteY10" fmla="*/ 5620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09" h="7524">
                      <a:moveTo>
                        <a:pt x="3810" y="5620"/>
                      </a:moveTo>
                      <a:lnTo>
                        <a:pt x="6096" y="7525"/>
                      </a:lnTo>
                      <a:lnTo>
                        <a:pt x="5239" y="4667"/>
                      </a:lnTo>
                      <a:lnTo>
                        <a:pt x="7810" y="3048"/>
                      </a:lnTo>
                      <a:lnTo>
                        <a:pt x="4763" y="2953"/>
                      </a:lnTo>
                      <a:lnTo>
                        <a:pt x="4096" y="0"/>
                      </a:lnTo>
                      <a:lnTo>
                        <a:pt x="3047" y="2857"/>
                      </a:lnTo>
                      <a:lnTo>
                        <a:pt x="0" y="2667"/>
                      </a:lnTo>
                      <a:lnTo>
                        <a:pt x="2381" y="4477"/>
                      </a:lnTo>
                      <a:lnTo>
                        <a:pt x="1238" y="7334"/>
                      </a:lnTo>
                      <a:lnTo>
                        <a:pt x="3810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6" name="Freeform: Shape 2575">
                  <a:extLst>
                    <a:ext uri="{FF2B5EF4-FFF2-40B4-BE49-F238E27FC236}">
                      <a16:creationId xmlns:a16="http://schemas.microsoft.com/office/drawing/2014/main" id="{6C3543F7-8C8A-295B-3DFE-3645D5702179}"/>
                    </a:ext>
                  </a:extLst>
                </p:cNvPr>
                <p:cNvSpPr/>
                <p:nvPr/>
              </p:nvSpPr>
              <p:spPr>
                <a:xfrm>
                  <a:off x="12608615" y="1863905"/>
                  <a:ext cx="8001" cy="7715"/>
                </a:xfrm>
                <a:custGeom>
                  <a:avLst/>
                  <a:gdLst>
                    <a:gd name="connsiteX0" fmla="*/ 3143 w 8001"/>
                    <a:gd name="connsiteY0" fmla="*/ 4667 h 7715"/>
                    <a:gd name="connsiteX1" fmla="*/ 3905 w 8001"/>
                    <a:gd name="connsiteY1" fmla="*/ 7715 h 7715"/>
                    <a:gd name="connsiteX2" fmla="*/ 4953 w 8001"/>
                    <a:gd name="connsiteY2" fmla="*/ 4763 h 7715"/>
                    <a:gd name="connsiteX3" fmla="*/ 8001 w 8001"/>
                    <a:gd name="connsiteY3" fmla="*/ 5048 h 7715"/>
                    <a:gd name="connsiteX4" fmla="*/ 5525 w 8001"/>
                    <a:gd name="connsiteY4" fmla="*/ 3143 h 7715"/>
                    <a:gd name="connsiteX5" fmla="*/ 6668 w 8001"/>
                    <a:gd name="connsiteY5" fmla="*/ 286 h 7715"/>
                    <a:gd name="connsiteX6" fmla="*/ 4191 w 8001"/>
                    <a:gd name="connsiteY6" fmla="*/ 2000 h 7715"/>
                    <a:gd name="connsiteX7" fmla="*/ 1810 w 8001"/>
                    <a:gd name="connsiteY7" fmla="*/ 0 h 7715"/>
                    <a:gd name="connsiteX8" fmla="*/ 2667 w 8001"/>
                    <a:gd name="connsiteY8" fmla="*/ 2953 h 7715"/>
                    <a:gd name="connsiteX9" fmla="*/ 0 w 8001"/>
                    <a:gd name="connsiteY9" fmla="*/ 4667 h 7715"/>
                    <a:gd name="connsiteX10" fmla="*/ 3143 w 8001"/>
                    <a:gd name="connsiteY10" fmla="*/ 4667 h 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1" h="7715">
                      <a:moveTo>
                        <a:pt x="3143" y="4667"/>
                      </a:moveTo>
                      <a:lnTo>
                        <a:pt x="3905" y="7715"/>
                      </a:lnTo>
                      <a:lnTo>
                        <a:pt x="4953" y="4763"/>
                      </a:lnTo>
                      <a:lnTo>
                        <a:pt x="8001" y="5048"/>
                      </a:lnTo>
                      <a:lnTo>
                        <a:pt x="5525" y="3143"/>
                      </a:lnTo>
                      <a:lnTo>
                        <a:pt x="6668" y="286"/>
                      </a:lnTo>
                      <a:lnTo>
                        <a:pt x="4191" y="2000"/>
                      </a:lnTo>
                      <a:lnTo>
                        <a:pt x="1810" y="0"/>
                      </a:lnTo>
                      <a:lnTo>
                        <a:pt x="2667" y="2953"/>
                      </a:lnTo>
                      <a:lnTo>
                        <a:pt x="0" y="4667"/>
                      </a:lnTo>
                      <a:lnTo>
                        <a:pt x="3143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7" name="Freeform: Shape 2576">
                  <a:extLst>
                    <a:ext uri="{FF2B5EF4-FFF2-40B4-BE49-F238E27FC236}">
                      <a16:creationId xmlns:a16="http://schemas.microsoft.com/office/drawing/2014/main" id="{C302B302-6EB4-7F6B-F147-F93CC1A4941C}"/>
                    </a:ext>
                  </a:extLst>
                </p:cNvPr>
                <p:cNvSpPr/>
                <p:nvPr/>
              </p:nvSpPr>
              <p:spPr>
                <a:xfrm>
                  <a:off x="12575563" y="1777514"/>
                  <a:ext cx="7810" cy="8001"/>
                </a:xfrm>
                <a:custGeom>
                  <a:avLst/>
                  <a:gdLst>
                    <a:gd name="connsiteX0" fmla="*/ 2953 w 7810"/>
                    <a:gd name="connsiteY0" fmla="*/ 4858 h 8001"/>
                    <a:gd name="connsiteX1" fmla="*/ 2763 w 7810"/>
                    <a:gd name="connsiteY1" fmla="*/ 8001 h 8001"/>
                    <a:gd name="connsiteX2" fmla="*/ 4668 w 7810"/>
                    <a:gd name="connsiteY2" fmla="*/ 5525 h 8001"/>
                    <a:gd name="connsiteX3" fmla="*/ 7525 w 7810"/>
                    <a:gd name="connsiteY3" fmla="*/ 6668 h 8001"/>
                    <a:gd name="connsiteX4" fmla="*/ 5715 w 7810"/>
                    <a:gd name="connsiteY4" fmla="*/ 4096 h 8001"/>
                    <a:gd name="connsiteX5" fmla="*/ 7811 w 7810"/>
                    <a:gd name="connsiteY5" fmla="*/ 1715 h 8001"/>
                    <a:gd name="connsiteX6" fmla="*/ 4763 w 7810"/>
                    <a:gd name="connsiteY6" fmla="*/ 2572 h 8001"/>
                    <a:gd name="connsiteX7" fmla="*/ 3143 w 7810"/>
                    <a:gd name="connsiteY7" fmla="*/ 0 h 8001"/>
                    <a:gd name="connsiteX8" fmla="*/ 3048 w 7810"/>
                    <a:gd name="connsiteY8" fmla="*/ 3048 h 8001"/>
                    <a:gd name="connsiteX9" fmla="*/ 0 w 7810"/>
                    <a:gd name="connsiteY9" fmla="*/ 3810 h 8001"/>
                    <a:gd name="connsiteX10" fmla="*/ 2953 w 7810"/>
                    <a:gd name="connsiteY10" fmla="*/ 4858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10" h="8001">
                      <a:moveTo>
                        <a:pt x="2953" y="4858"/>
                      </a:moveTo>
                      <a:lnTo>
                        <a:pt x="2763" y="8001"/>
                      </a:lnTo>
                      <a:lnTo>
                        <a:pt x="4668" y="5525"/>
                      </a:lnTo>
                      <a:lnTo>
                        <a:pt x="7525" y="6668"/>
                      </a:lnTo>
                      <a:lnTo>
                        <a:pt x="5715" y="4096"/>
                      </a:lnTo>
                      <a:lnTo>
                        <a:pt x="7811" y="1715"/>
                      </a:lnTo>
                      <a:lnTo>
                        <a:pt x="4763" y="2572"/>
                      </a:lnTo>
                      <a:lnTo>
                        <a:pt x="3143" y="0"/>
                      </a:lnTo>
                      <a:lnTo>
                        <a:pt x="3048" y="3048"/>
                      </a:lnTo>
                      <a:lnTo>
                        <a:pt x="0" y="3810"/>
                      </a:lnTo>
                      <a:lnTo>
                        <a:pt x="2953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8" name="Freeform: Shape 2577">
                  <a:extLst>
                    <a:ext uri="{FF2B5EF4-FFF2-40B4-BE49-F238E27FC236}">
                      <a16:creationId xmlns:a16="http://schemas.microsoft.com/office/drawing/2014/main" id="{338CB385-496C-B14D-4F29-8BEFCD70CADF}"/>
                    </a:ext>
                  </a:extLst>
                </p:cNvPr>
                <p:cNvSpPr/>
                <p:nvPr/>
              </p:nvSpPr>
              <p:spPr>
                <a:xfrm>
                  <a:off x="12520794" y="1740843"/>
                  <a:ext cx="7905" cy="8191"/>
                </a:xfrm>
                <a:custGeom>
                  <a:avLst/>
                  <a:gdLst>
                    <a:gd name="connsiteX0" fmla="*/ 2000 w 7905"/>
                    <a:gd name="connsiteY0" fmla="*/ 3905 h 8191"/>
                    <a:gd name="connsiteX1" fmla="*/ 0 w 7905"/>
                    <a:gd name="connsiteY1" fmla="*/ 6382 h 8191"/>
                    <a:gd name="connsiteX2" fmla="*/ 3048 w 7905"/>
                    <a:gd name="connsiteY2" fmla="*/ 5429 h 8191"/>
                    <a:gd name="connsiteX3" fmla="*/ 4763 w 7905"/>
                    <a:gd name="connsiteY3" fmla="*/ 8192 h 8191"/>
                    <a:gd name="connsiteX4" fmla="*/ 4763 w 7905"/>
                    <a:gd name="connsiteY4" fmla="*/ 4953 h 8191"/>
                    <a:gd name="connsiteX5" fmla="*/ 7906 w 7905"/>
                    <a:gd name="connsiteY5" fmla="*/ 4191 h 8191"/>
                    <a:gd name="connsiteX6" fmla="*/ 4858 w 7905"/>
                    <a:gd name="connsiteY6" fmla="*/ 3143 h 8191"/>
                    <a:gd name="connsiteX7" fmla="*/ 5144 w 7905"/>
                    <a:gd name="connsiteY7" fmla="*/ 0 h 8191"/>
                    <a:gd name="connsiteX8" fmla="*/ 3143 w 7905"/>
                    <a:gd name="connsiteY8" fmla="*/ 2476 h 8191"/>
                    <a:gd name="connsiteX9" fmla="*/ 191 w 7905"/>
                    <a:gd name="connsiteY9" fmla="*/ 1333 h 8191"/>
                    <a:gd name="connsiteX10" fmla="*/ 2000 w 7905"/>
                    <a:gd name="connsiteY10" fmla="*/ 3905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8191">
                      <a:moveTo>
                        <a:pt x="2000" y="3905"/>
                      </a:moveTo>
                      <a:lnTo>
                        <a:pt x="0" y="6382"/>
                      </a:lnTo>
                      <a:lnTo>
                        <a:pt x="3048" y="5429"/>
                      </a:lnTo>
                      <a:lnTo>
                        <a:pt x="4763" y="8192"/>
                      </a:lnTo>
                      <a:lnTo>
                        <a:pt x="4763" y="4953"/>
                      </a:lnTo>
                      <a:lnTo>
                        <a:pt x="7906" y="4191"/>
                      </a:lnTo>
                      <a:lnTo>
                        <a:pt x="4858" y="3143"/>
                      </a:lnTo>
                      <a:lnTo>
                        <a:pt x="5144" y="0"/>
                      </a:lnTo>
                      <a:lnTo>
                        <a:pt x="3143" y="2476"/>
                      </a:lnTo>
                      <a:lnTo>
                        <a:pt x="191" y="1333"/>
                      </a:lnTo>
                      <a:lnTo>
                        <a:pt x="2000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9" name="Freeform: Shape 2578">
                  <a:extLst>
                    <a:ext uri="{FF2B5EF4-FFF2-40B4-BE49-F238E27FC236}">
                      <a16:creationId xmlns:a16="http://schemas.microsoft.com/office/drawing/2014/main" id="{33FEB672-5551-1A72-3828-ACBA792C94C2}"/>
                    </a:ext>
                  </a:extLst>
                </p:cNvPr>
                <p:cNvSpPr/>
                <p:nvPr/>
              </p:nvSpPr>
              <p:spPr>
                <a:xfrm>
                  <a:off x="12493172" y="1725126"/>
                  <a:ext cx="8286" cy="8001"/>
                </a:xfrm>
                <a:custGeom>
                  <a:avLst/>
                  <a:gdLst>
                    <a:gd name="connsiteX0" fmla="*/ 2667 w 8286"/>
                    <a:gd name="connsiteY0" fmla="*/ 3143 h 8001"/>
                    <a:gd name="connsiteX1" fmla="*/ 0 w 8286"/>
                    <a:gd name="connsiteY1" fmla="*/ 4858 h 8001"/>
                    <a:gd name="connsiteX2" fmla="*/ 3143 w 8286"/>
                    <a:gd name="connsiteY2" fmla="*/ 4858 h 8001"/>
                    <a:gd name="connsiteX3" fmla="*/ 4000 w 8286"/>
                    <a:gd name="connsiteY3" fmla="*/ 8001 h 8001"/>
                    <a:gd name="connsiteX4" fmla="*/ 5048 w 8286"/>
                    <a:gd name="connsiteY4" fmla="*/ 4953 h 8001"/>
                    <a:gd name="connsiteX5" fmla="*/ 8287 w 8286"/>
                    <a:gd name="connsiteY5" fmla="*/ 5239 h 8001"/>
                    <a:gd name="connsiteX6" fmla="*/ 5715 w 8286"/>
                    <a:gd name="connsiteY6" fmla="*/ 3239 h 8001"/>
                    <a:gd name="connsiteX7" fmla="*/ 6858 w 8286"/>
                    <a:gd name="connsiteY7" fmla="*/ 286 h 8001"/>
                    <a:gd name="connsiteX8" fmla="*/ 4286 w 8286"/>
                    <a:gd name="connsiteY8" fmla="*/ 2096 h 8001"/>
                    <a:gd name="connsiteX9" fmla="*/ 1810 w 8286"/>
                    <a:gd name="connsiteY9" fmla="*/ 0 h 8001"/>
                    <a:gd name="connsiteX10" fmla="*/ 2667 w 8286"/>
                    <a:gd name="connsiteY10" fmla="*/ 3143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8001">
                      <a:moveTo>
                        <a:pt x="2667" y="3143"/>
                      </a:moveTo>
                      <a:lnTo>
                        <a:pt x="0" y="4858"/>
                      </a:lnTo>
                      <a:lnTo>
                        <a:pt x="3143" y="4858"/>
                      </a:lnTo>
                      <a:lnTo>
                        <a:pt x="4000" y="8001"/>
                      </a:lnTo>
                      <a:lnTo>
                        <a:pt x="5048" y="4953"/>
                      </a:lnTo>
                      <a:lnTo>
                        <a:pt x="8287" y="5239"/>
                      </a:lnTo>
                      <a:lnTo>
                        <a:pt x="5715" y="3239"/>
                      </a:lnTo>
                      <a:lnTo>
                        <a:pt x="6858" y="286"/>
                      </a:lnTo>
                      <a:lnTo>
                        <a:pt x="4286" y="2096"/>
                      </a:lnTo>
                      <a:lnTo>
                        <a:pt x="1810" y="0"/>
                      </a:lnTo>
                      <a:lnTo>
                        <a:pt x="2667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0" name="Freeform: Shape 2579">
                  <a:extLst>
                    <a:ext uri="{FF2B5EF4-FFF2-40B4-BE49-F238E27FC236}">
                      <a16:creationId xmlns:a16="http://schemas.microsoft.com/office/drawing/2014/main" id="{02BCE285-3DF9-01F1-45EB-37F8EAFC78E5}"/>
                    </a:ext>
                  </a:extLst>
                </p:cNvPr>
                <p:cNvSpPr/>
                <p:nvPr/>
              </p:nvSpPr>
              <p:spPr>
                <a:xfrm>
                  <a:off x="12418687" y="1487478"/>
                  <a:ext cx="8477" cy="8191"/>
                </a:xfrm>
                <a:custGeom>
                  <a:avLst/>
                  <a:gdLst>
                    <a:gd name="connsiteX0" fmla="*/ 3334 w 8477"/>
                    <a:gd name="connsiteY0" fmla="*/ 3143 h 8191"/>
                    <a:gd name="connsiteX1" fmla="*/ 0 w 8477"/>
                    <a:gd name="connsiteY1" fmla="*/ 2857 h 8191"/>
                    <a:gd name="connsiteX2" fmla="*/ 2667 w 8477"/>
                    <a:gd name="connsiteY2" fmla="*/ 4858 h 8191"/>
                    <a:gd name="connsiteX3" fmla="*/ 1429 w 8477"/>
                    <a:gd name="connsiteY3" fmla="*/ 7906 h 8191"/>
                    <a:gd name="connsiteX4" fmla="*/ 4096 w 8477"/>
                    <a:gd name="connsiteY4" fmla="*/ 6096 h 8191"/>
                    <a:gd name="connsiteX5" fmla="*/ 6572 w 8477"/>
                    <a:gd name="connsiteY5" fmla="*/ 8191 h 8191"/>
                    <a:gd name="connsiteX6" fmla="*/ 5715 w 8477"/>
                    <a:gd name="connsiteY6" fmla="*/ 5048 h 8191"/>
                    <a:gd name="connsiteX7" fmla="*/ 8477 w 8477"/>
                    <a:gd name="connsiteY7" fmla="*/ 3334 h 8191"/>
                    <a:gd name="connsiteX8" fmla="*/ 5143 w 8477"/>
                    <a:gd name="connsiteY8" fmla="*/ 3239 h 8191"/>
                    <a:gd name="connsiteX9" fmla="*/ 4382 w 8477"/>
                    <a:gd name="connsiteY9" fmla="*/ 0 h 8191"/>
                    <a:gd name="connsiteX10" fmla="*/ 3334 w 8477"/>
                    <a:gd name="connsiteY10" fmla="*/ 3143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191">
                      <a:moveTo>
                        <a:pt x="3334" y="3143"/>
                      </a:moveTo>
                      <a:lnTo>
                        <a:pt x="0" y="2857"/>
                      </a:lnTo>
                      <a:lnTo>
                        <a:pt x="2667" y="4858"/>
                      </a:lnTo>
                      <a:lnTo>
                        <a:pt x="1429" y="7906"/>
                      </a:lnTo>
                      <a:lnTo>
                        <a:pt x="4096" y="6096"/>
                      </a:lnTo>
                      <a:lnTo>
                        <a:pt x="6572" y="8191"/>
                      </a:lnTo>
                      <a:lnTo>
                        <a:pt x="5715" y="5048"/>
                      </a:lnTo>
                      <a:lnTo>
                        <a:pt x="8477" y="3334"/>
                      </a:lnTo>
                      <a:lnTo>
                        <a:pt x="5143" y="3239"/>
                      </a:lnTo>
                      <a:lnTo>
                        <a:pt x="4382" y="0"/>
                      </a:lnTo>
                      <a:lnTo>
                        <a:pt x="3334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1" name="Freeform: Shape 2580">
                  <a:extLst>
                    <a:ext uri="{FF2B5EF4-FFF2-40B4-BE49-F238E27FC236}">
                      <a16:creationId xmlns:a16="http://schemas.microsoft.com/office/drawing/2014/main" id="{E476435E-89EB-CDD7-20BE-BCBCAF841CC7}"/>
                    </a:ext>
                  </a:extLst>
                </p:cNvPr>
                <p:cNvSpPr/>
                <p:nvPr/>
              </p:nvSpPr>
              <p:spPr>
                <a:xfrm>
                  <a:off x="12420687" y="1773418"/>
                  <a:ext cx="8191" cy="8477"/>
                </a:xfrm>
                <a:custGeom>
                  <a:avLst/>
                  <a:gdLst>
                    <a:gd name="connsiteX0" fmla="*/ 3334 w 8191"/>
                    <a:gd name="connsiteY0" fmla="*/ 2572 h 8477"/>
                    <a:gd name="connsiteX1" fmla="*/ 190 w 8191"/>
                    <a:gd name="connsiteY1" fmla="*/ 1334 h 8477"/>
                    <a:gd name="connsiteX2" fmla="*/ 2095 w 8191"/>
                    <a:gd name="connsiteY2" fmla="*/ 4096 h 8477"/>
                    <a:gd name="connsiteX3" fmla="*/ 0 w 8191"/>
                    <a:gd name="connsiteY3" fmla="*/ 6668 h 8477"/>
                    <a:gd name="connsiteX4" fmla="*/ 3143 w 8191"/>
                    <a:gd name="connsiteY4" fmla="*/ 5715 h 8477"/>
                    <a:gd name="connsiteX5" fmla="*/ 4953 w 8191"/>
                    <a:gd name="connsiteY5" fmla="*/ 8477 h 8477"/>
                    <a:gd name="connsiteX6" fmla="*/ 4953 w 8191"/>
                    <a:gd name="connsiteY6" fmla="*/ 5144 h 8477"/>
                    <a:gd name="connsiteX7" fmla="*/ 8191 w 8191"/>
                    <a:gd name="connsiteY7" fmla="*/ 4382 h 8477"/>
                    <a:gd name="connsiteX8" fmla="*/ 5048 w 8191"/>
                    <a:gd name="connsiteY8" fmla="*/ 3239 h 8477"/>
                    <a:gd name="connsiteX9" fmla="*/ 5334 w 8191"/>
                    <a:gd name="connsiteY9" fmla="*/ 0 h 8477"/>
                    <a:gd name="connsiteX10" fmla="*/ 3334 w 8191"/>
                    <a:gd name="connsiteY10" fmla="*/ 2572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477">
                      <a:moveTo>
                        <a:pt x="3334" y="2572"/>
                      </a:moveTo>
                      <a:lnTo>
                        <a:pt x="190" y="1334"/>
                      </a:lnTo>
                      <a:lnTo>
                        <a:pt x="2095" y="4096"/>
                      </a:lnTo>
                      <a:lnTo>
                        <a:pt x="0" y="6668"/>
                      </a:lnTo>
                      <a:lnTo>
                        <a:pt x="3143" y="5715"/>
                      </a:lnTo>
                      <a:lnTo>
                        <a:pt x="4953" y="8477"/>
                      </a:lnTo>
                      <a:lnTo>
                        <a:pt x="4953" y="5144"/>
                      </a:lnTo>
                      <a:lnTo>
                        <a:pt x="8191" y="4382"/>
                      </a:lnTo>
                      <a:lnTo>
                        <a:pt x="5048" y="3239"/>
                      </a:lnTo>
                      <a:lnTo>
                        <a:pt x="5334" y="0"/>
                      </a:lnTo>
                      <a:lnTo>
                        <a:pt x="3334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2" name="Freeform: Shape 2581">
                  <a:extLst>
                    <a:ext uri="{FF2B5EF4-FFF2-40B4-BE49-F238E27FC236}">
                      <a16:creationId xmlns:a16="http://schemas.microsoft.com/office/drawing/2014/main" id="{D60FF3F5-1A08-A449-583E-29A4832C773C}"/>
                    </a:ext>
                  </a:extLst>
                </p:cNvPr>
                <p:cNvSpPr/>
                <p:nvPr/>
              </p:nvSpPr>
              <p:spPr>
                <a:xfrm>
                  <a:off x="12364870" y="1476810"/>
                  <a:ext cx="8668" cy="8381"/>
                </a:xfrm>
                <a:custGeom>
                  <a:avLst/>
                  <a:gdLst>
                    <a:gd name="connsiteX0" fmla="*/ 4477 w 8668"/>
                    <a:gd name="connsiteY0" fmla="*/ 2191 h 8381"/>
                    <a:gd name="connsiteX1" fmla="*/ 1905 w 8668"/>
                    <a:gd name="connsiteY1" fmla="*/ 0 h 8381"/>
                    <a:gd name="connsiteX2" fmla="*/ 2858 w 8668"/>
                    <a:gd name="connsiteY2" fmla="*/ 3239 h 8381"/>
                    <a:gd name="connsiteX3" fmla="*/ 0 w 8668"/>
                    <a:gd name="connsiteY3" fmla="*/ 5048 h 8381"/>
                    <a:gd name="connsiteX4" fmla="*/ 3334 w 8668"/>
                    <a:gd name="connsiteY4" fmla="*/ 5048 h 8381"/>
                    <a:gd name="connsiteX5" fmla="*/ 4191 w 8668"/>
                    <a:gd name="connsiteY5" fmla="*/ 8382 h 8381"/>
                    <a:gd name="connsiteX6" fmla="*/ 5334 w 8668"/>
                    <a:gd name="connsiteY6" fmla="*/ 5143 h 8381"/>
                    <a:gd name="connsiteX7" fmla="*/ 8668 w 8668"/>
                    <a:gd name="connsiteY7" fmla="*/ 5429 h 8381"/>
                    <a:gd name="connsiteX8" fmla="*/ 6001 w 8668"/>
                    <a:gd name="connsiteY8" fmla="*/ 3429 h 8381"/>
                    <a:gd name="connsiteX9" fmla="*/ 7239 w 8668"/>
                    <a:gd name="connsiteY9" fmla="*/ 286 h 8381"/>
                    <a:gd name="connsiteX10" fmla="*/ 4477 w 8668"/>
                    <a:gd name="connsiteY10" fmla="*/ 2191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8" h="8381">
                      <a:moveTo>
                        <a:pt x="4477" y="2191"/>
                      </a:moveTo>
                      <a:lnTo>
                        <a:pt x="1905" y="0"/>
                      </a:lnTo>
                      <a:lnTo>
                        <a:pt x="2858" y="3239"/>
                      </a:lnTo>
                      <a:lnTo>
                        <a:pt x="0" y="5048"/>
                      </a:lnTo>
                      <a:lnTo>
                        <a:pt x="3334" y="5048"/>
                      </a:lnTo>
                      <a:lnTo>
                        <a:pt x="4191" y="8382"/>
                      </a:lnTo>
                      <a:lnTo>
                        <a:pt x="5334" y="5143"/>
                      </a:lnTo>
                      <a:lnTo>
                        <a:pt x="8668" y="5429"/>
                      </a:lnTo>
                      <a:lnTo>
                        <a:pt x="6001" y="3429"/>
                      </a:lnTo>
                      <a:lnTo>
                        <a:pt x="7239" y="286"/>
                      </a:lnTo>
                      <a:lnTo>
                        <a:pt x="4477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3" name="Freeform: Shape 2582">
                  <a:extLst>
                    <a:ext uri="{FF2B5EF4-FFF2-40B4-BE49-F238E27FC236}">
                      <a16:creationId xmlns:a16="http://schemas.microsoft.com/office/drawing/2014/main" id="{AA71C1A5-29A3-4882-C4D2-1CE8F985DBBE}"/>
                    </a:ext>
                  </a:extLst>
                </p:cNvPr>
                <p:cNvSpPr/>
                <p:nvPr/>
              </p:nvSpPr>
              <p:spPr>
                <a:xfrm>
                  <a:off x="12342296" y="1764464"/>
                  <a:ext cx="8763" cy="8572"/>
                </a:xfrm>
                <a:custGeom>
                  <a:avLst/>
                  <a:gdLst>
                    <a:gd name="connsiteX0" fmla="*/ 5334 w 8763"/>
                    <a:gd name="connsiteY0" fmla="*/ 3334 h 8572"/>
                    <a:gd name="connsiteX1" fmla="*/ 4477 w 8763"/>
                    <a:gd name="connsiteY1" fmla="*/ 0 h 8572"/>
                    <a:gd name="connsiteX2" fmla="*/ 3429 w 8763"/>
                    <a:gd name="connsiteY2" fmla="*/ 3239 h 8572"/>
                    <a:gd name="connsiteX3" fmla="*/ 0 w 8763"/>
                    <a:gd name="connsiteY3" fmla="*/ 3048 h 8572"/>
                    <a:gd name="connsiteX4" fmla="*/ 2667 w 8763"/>
                    <a:gd name="connsiteY4" fmla="*/ 5144 h 8572"/>
                    <a:gd name="connsiteX5" fmla="*/ 1429 w 8763"/>
                    <a:gd name="connsiteY5" fmla="*/ 8287 h 8572"/>
                    <a:gd name="connsiteX6" fmla="*/ 4191 w 8763"/>
                    <a:gd name="connsiteY6" fmla="*/ 6286 h 8572"/>
                    <a:gd name="connsiteX7" fmla="*/ 6858 w 8763"/>
                    <a:gd name="connsiteY7" fmla="*/ 8573 h 8572"/>
                    <a:gd name="connsiteX8" fmla="*/ 5905 w 8763"/>
                    <a:gd name="connsiteY8" fmla="*/ 5239 h 8572"/>
                    <a:gd name="connsiteX9" fmla="*/ 8763 w 8763"/>
                    <a:gd name="connsiteY9" fmla="*/ 3429 h 8572"/>
                    <a:gd name="connsiteX10" fmla="*/ 5334 w 8763"/>
                    <a:gd name="connsiteY10" fmla="*/ 3334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3" h="8572">
                      <a:moveTo>
                        <a:pt x="5334" y="3334"/>
                      </a:moveTo>
                      <a:lnTo>
                        <a:pt x="4477" y="0"/>
                      </a:lnTo>
                      <a:lnTo>
                        <a:pt x="3429" y="3239"/>
                      </a:lnTo>
                      <a:lnTo>
                        <a:pt x="0" y="3048"/>
                      </a:lnTo>
                      <a:lnTo>
                        <a:pt x="2667" y="5144"/>
                      </a:lnTo>
                      <a:lnTo>
                        <a:pt x="1429" y="8287"/>
                      </a:lnTo>
                      <a:lnTo>
                        <a:pt x="4191" y="6286"/>
                      </a:lnTo>
                      <a:lnTo>
                        <a:pt x="6858" y="8573"/>
                      </a:lnTo>
                      <a:lnTo>
                        <a:pt x="5905" y="5239"/>
                      </a:lnTo>
                      <a:lnTo>
                        <a:pt x="8763" y="3429"/>
                      </a:lnTo>
                      <a:lnTo>
                        <a:pt x="5334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4" name="Freeform: Shape 2583">
                  <a:extLst>
                    <a:ext uri="{FF2B5EF4-FFF2-40B4-BE49-F238E27FC236}">
                      <a16:creationId xmlns:a16="http://schemas.microsoft.com/office/drawing/2014/main" id="{981A53DB-EEE3-E501-A14F-919223A5C125}"/>
                    </a:ext>
                  </a:extLst>
                </p:cNvPr>
                <p:cNvSpPr/>
                <p:nvPr/>
              </p:nvSpPr>
              <p:spPr>
                <a:xfrm>
                  <a:off x="12316579" y="1765607"/>
                  <a:ext cx="8572" cy="8858"/>
                </a:xfrm>
                <a:custGeom>
                  <a:avLst/>
                  <a:gdLst>
                    <a:gd name="connsiteX0" fmla="*/ 5334 w 8572"/>
                    <a:gd name="connsiteY0" fmla="*/ 3429 h 8858"/>
                    <a:gd name="connsiteX1" fmla="*/ 5524 w 8572"/>
                    <a:gd name="connsiteY1" fmla="*/ 0 h 8858"/>
                    <a:gd name="connsiteX2" fmla="*/ 3429 w 8572"/>
                    <a:gd name="connsiteY2" fmla="*/ 2762 h 8858"/>
                    <a:gd name="connsiteX3" fmla="*/ 285 w 8572"/>
                    <a:gd name="connsiteY3" fmla="*/ 1429 h 8858"/>
                    <a:gd name="connsiteX4" fmla="*/ 2191 w 8572"/>
                    <a:gd name="connsiteY4" fmla="*/ 4286 h 8858"/>
                    <a:gd name="connsiteX5" fmla="*/ 0 w 8572"/>
                    <a:gd name="connsiteY5" fmla="*/ 6953 h 8858"/>
                    <a:gd name="connsiteX6" fmla="*/ 3334 w 8572"/>
                    <a:gd name="connsiteY6" fmla="*/ 5906 h 8858"/>
                    <a:gd name="connsiteX7" fmla="*/ 5143 w 8572"/>
                    <a:gd name="connsiteY7" fmla="*/ 8858 h 8858"/>
                    <a:gd name="connsiteX8" fmla="*/ 5239 w 8572"/>
                    <a:gd name="connsiteY8" fmla="*/ 5429 h 8858"/>
                    <a:gd name="connsiteX9" fmla="*/ 8572 w 8572"/>
                    <a:gd name="connsiteY9" fmla="*/ 4572 h 8858"/>
                    <a:gd name="connsiteX10" fmla="*/ 5334 w 8572"/>
                    <a:gd name="connsiteY10" fmla="*/ 342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858">
                      <a:moveTo>
                        <a:pt x="5334" y="3429"/>
                      </a:moveTo>
                      <a:lnTo>
                        <a:pt x="5524" y="0"/>
                      </a:lnTo>
                      <a:lnTo>
                        <a:pt x="3429" y="2762"/>
                      </a:lnTo>
                      <a:lnTo>
                        <a:pt x="285" y="1429"/>
                      </a:lnTo>
                      <a:lnTo>
                        <a:pt x="2191" y="4286"/>
                      </a:lnTo>
                      <a:lnTo>
                        <a:pt x="0" y="6953"/>
                      </a:lnTo>
                      <a:lnTo>
                        <a:pt x="3334" y="5906"/>
                      </a:lnTo>
                      <a:lnTo>
                        <a:pt x="5143" y="8858"/>
                      </a:lnTo>
                      <a:lnTo>
                        <a:pt x="5239" y="5429"/>
                      </a:lnTo>
                      <a:lnTo>
                        <a:pt x="8572" y="4572"/>
                      </a:lnTo>
                      <a:lnTo>
                        <a:pt x="533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5" name="Freeform: Shape 2584">
                  <a:extLst>
                    <a:ext uri="{FF2B5EF4-FFF2-40B4-BE49-F238E27FC236}">
                      <a16:creationId xmlns:a16="http://schemas.microsoft.com/office/drawing/2014/main" id="{33AC2557-CCA1-4D4D-14A0-780070B2405D}"/>
                    </a:ext>
                  </a:extLst>
                </p:cNvPr>
                <p:cNvSpPr/>
                <p:nvPr/>
              </p:nvSpPr>
              <p:spPr>
                <a:xfrm>
                  <a:off x="12263524" y="1753797"/>
                  <a:ext cx="8762" cy="9048"/>
                </a:xfrm>
                <a:custGeom>
                  <a:avLst/>
                  <a:gdLst>
                    <a:gd name="connsiteX0" fmla="*/ 6477 w 8762"/>
                    <a:gd name="connsiteY0" fmla="*/ 4667 h 9048"/>
                    <a:gd name="connsiteX1" fmla="*/ 8763 w 8762"/>
                    <a:gd name="connsiteY1" fmla="*/ 2000 h 9048"/>
                    <a:gd name="connsiteX2" fmla="*/ 5334 w 8762"/>
                    <a:gd name="connsiteY2" fmla="*/ 3048 h 9048"/>
                    <a:gd name="connsiteX3" fmla="*/ 3524 w 8762"/>
                    <a:gd name="connsiteY3" fmla="*/ 0 h 9048"/>
                    <a:gd name="connsiteX4" fmla="*/ 3429 w 8762"/>
                    <a:gd name="connsiteY4" fmla="*/ 3524 h 9048"/>
                    <a:gd name="connsiteX5" fmla="*/ 0 w 8762"/>
                    <a:gd name="connsiteY5" fmla="*/ 4381 h 9048"/>
                    <a:gd name="connsiteX6" fmla="*/ 3334 w 8762"/>
                    <a:gd name="connsiteY6" fmla="*/ 5524 h 9048"/>
                    <a:gd name="connsiteX7" fmla="*/ 3048 w 8762"/>
                    <a:gd name="connsiteY7" fmla="*/ 9049 h 9048"/>
                    <a:gd name="connsiteX8" fmla="*/ 5239 w 8762"/>
                    <a:gd name="connsiteY8" fmla="*/ 6286 h 9048"/>
                    <a:gd name="connsiteX9" fmla="*/ 8477 w 8762"/>
                    <a:gd name="connsiteY9" fmla="*/ 7620 h 9048"/>
                    <a:gd name="connsiteX10" fmla="*/ 6477 w 8762"/>
                    <a:gd name="connsiteY10" fmla="*/ 4667 h 9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9048">
                      <a:moveTo>
                        <a:pt x="6477" y="4667"/>
                      </a:moveTo>
                      <a:lnTo>
                        <a:pt x="8763" y="2000"/>
                      </a:lnTo>
                      <a:lnTo>
                        <a:pt x="5334" y="3048"/>
                      </a:lnTo>
                      <a:lnTo>
                        <a:pt x="3524" y="0"/>
                      </a:lnTo>
                      <a:lnTo>
                        <a:pt x="3429" y="3524"/>
                      </a:lnTo>
                      <a:lnTo>
                        <a:pt x="0" y="4381"/>
                      </a:lnTo>
                      <a:lnTo>
                        <a:pt x="3334" y="5524"/>
                      </a:lnTo>
                      <a:lnTo>
                        <a:pt x="3048" y="9049"/>
                      </a:lnTo>
                      <a:lnTo>
                        <a:pt x="5239" y="6286"/>
                      </a:lnTo>
                      <a:lnTo>
                        <a:pt x="8477" y="7620"/>
                      </a:lnTo>
                      <a:lnTo>
                        <a:pt x="6477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6" name="Freeform: Shape 2585">
                  <a:extLst>
                    <a:ext uri="{FF2B5EF4-FFF2-40B4-BE49-F238E27FC236}">
                      <a16:creationId xmlns:a16="http://schemas.microsoft.com/office/drawing/2014/main" id="{7269E764-4ECE-CAEB-B4F8-DE4F6CD9F52C}"/>
                    </a:ext>
                  </a:extLst>
                </p:cNvPr>
                <p:cNvSpPr/>
                <p:nvPr/>
              </p:nvSpPr>
              <p:spPr>
                <a:xfrm>
                  <a:off x="12114173" y="1806374"/>
                  <a:ext cx="9334" cy="9620"/>
                </a:xfrm>
                <a:custGeom>
                  <a:avLst/>
                  <a:gdLst>
                    <a:gd name="connsiteX0" fmla="*/ 3619 w 9334"/>
                    <a:gd name="connsiteY0" fmla="*/ 6477 h 9620"/>
                    <a:gd name="connsiteX1" fmla="*/ 5619 w 9334"/>
                    <a:gd name="connsiteY1" fmla="*/ 9620 h 9620"/>
                    <a:gd name="connsiteX2" fmla="*/ 5715 w 9334"/>
                    <a:gd name="connsiteY2" fmla="*/ 5906 h 9620"/>
                    <a:gd name="connsiteX3" fmla="*/ 9334 w 9334"/>
                    <a:gd name="connsiteY3" fmla="*/ 4953 h 9620"/>
                    <a:gd name="connsiteX4" fmla="*/ 5810 w 9334"/>
                    <a:gd name="connsiteY4" fmla="*/ 3715 h 9620"/>
                    <a:gd name="connsiteX5" fmla="*/ 6096 w 9334"/>
                    <a:gd name="connsiteY5" fmla="*/ 0 h 9620"/>
                    <a:gd name="connsiteX6" fmla="*/ 3810 w 9334"/>
                    <a:gd name="connsiteY6" fmla="*/ 2953 h 9620"/>
                    <a:gd name="connsiteX7" fmla="*/ 285 w 9334"/>
                    <a:gd name="connsiteY7" fmla="*/ 1524 h 9620"/>
                    <a:gd name="connsiteX8" fmla="*/ 2476 w 9334"/>
                    <a:gd name="connsiteY8" fmla="*/ 4667 h 9620"/>
                    <a:gd name="connsiteX9" fmla="*/ 0 w 9334"/>
                    <a:gd name="connsiteY9" fmla="*/ 7525 h 9620"/>
                    <a:gd name="connsiteX10" fmla="*/ 3619 w 9334"/>
                    <a:gd name="connsiteY10" fmla="*/ 6477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9620">
                      <a:moveTo>
                        <a:pt x="3619" y="6477"/>
                      </a:moveTo>
                      <a:lnTo>
                        <a:pt x="5619" y="9620"/>
                      </a:lnTo>
                      <a:lnTo>
                        <a:pt x="5715" y="5906"/>
                      </a:lnTo>
                      <a:lnTo>
                        <a:pt x="9334" y="4953"/>
                      </a:lnTo>
                      <a:lnTo>
                        <a:pt x="5810" y="3715"/>
                      </a:lnTo>
                      <a:lnTo>
                        <a:pt x="6096" y="0"/>
                      </a:lnTo>
                      <a:lnTo>
                        <a:pt x="3810" y="2953"/>
                      </a:lnTo>
                      <a:lnTo>
                        <a:pt x="285" y="1524"/>
                      </a:lnTo>
                      <a:lnTo>
                        <a:pt x="2476" y="4667"/>
                      </a:lnTo>
                      <a:lnTo>
                        <a:pt x="0" y="7525"/>
                      </a:lnTo>
                      <a:lnTo>
                        <a:pt x="3619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7" name="Freeform: Shape 2586">
                  <a:extLst>
                    <a:ext uri="{FF2B5EF4-FFF2-40B4-BE49-F238E27FC236}">
                      <a16:creationId xmlns:a16="http://schemas.microsoft.com/office/drawing/2014/main" id="{9E7C61F2-92BC-A9F4-B57F-28847EE0038C}"/>
                    </a:ext>
                  </a:extLst>
                </p:cNvPr>
                <p:cNvSpPr/>
                <p:nvPr/>
              </p:nvSpPr>
              <p:spPr>
                <a:xfrm>
                  <a:off x="12041782" y="1851047"/>
                  <a:ext cx="10001" cy="9620"/>
                </a:xfrm>
                <a:custGeom>
                  <a:avLst/>
                  <a:gdLst>
                    <a:gd name="connsiteX0" fmla="*/ 3143 w 10001"/>
                    <a:gd name="connsiteY0" fmla="*/ 5715 h 9620"/>
                    <a:gd name="connsiteX1" fmla="*/ 1619 w 10001"/>
                    <a:gd name="connsiteY1" fmla="*/ 9335 h 9620"/>
                    <a:gd name="connsiteX2" fmla="*/ 4858 w 10001"/>
                    <a:gd name="connsiteY2" fmla="*/ 7144 h 9620"/>
                    <a:gd name="connsiteX3" fmla="*/ 7811 w 10001"/>
                    <a:gd name="connsiteY3" fmla="*/ 9620 h 9620"/>
                    <a:gd name="connsiteX4" fmla="*/ 6668 w 10001"/>
                    <a:gd name="connsiteY4" fmla="*/ 5906 h 9620"/>
                    <a:gd name="connsiteX5" fmla="*/ 10001 w 10001"/>
                    <a:gd name="connsiteY5" fmla="*/ 3905 h 9620"/>
                    <a:gd name="connsiteX6" fmla="*/ 6096 w 10001"/>
                    <a:gd name="connsiteY6" fmla="*/ 3810 h 9620"/>
                    <a:gd name="connsiteX7" fmla="*/ 5143 w 10001"/>
                    <a:gd name="connsiteY7" fmla="*/ 0 h 9620"/>
                    <a:gd name="connsiteX8" fmla="*/ 3906 w 10001"/>
                    <a:gd name="connsiteY8" fmla="*/ 3715 h 9620"/>
                    <a:gd name="connsiteX9" fmla="*/ 0 w 10001"/>
                    <a:gd name="connsiteY9" fmla="*/ 3429 h 9620"/>
                    <a:gd name="connsiteX10" fmla="*/ 3143 w 10001"/>
                    <a:gd name="connsiteY10" fmla="*/ 5715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9620">
                      <a:moveTo>
                        <a:pt x="3143" y="5715"/>
                      </a:moveTo>
                      <a:lnTo>
                        <a:pt x="1619" y="9335"/>
                      </a:lnTo>
                      <a:lnTo>
                        <a:pt x="4858" y="7144"/>
                      </a:lnTo>
                      <a:lnTo>
                        <a:pt x="7811" y="9620"/>
                      </a:lnTo>
                      <a:lnTo>
                        <a:pt x="6668" y="5906"/>
                      </a:lnTo>
                      <a:lnTo>
                        <a:pt x="10001" y="3905"/>
                      </a:lnTo>
                      <a:lnTo>
                        <a:pt x="6096" y="3810"/>
                      </a:lnTo>
                      <a:lnTo>
                        <a:pt x="5143" y="0"/>
                      </a:lnTo>
                      <a:lnTo>
                        <a:pt x="3906" y="3715"/>
                      </a:lnTo>
                      <a:lnTo>
                        <a:pt x="0" y="3429"/>
                      </a:lnTo>
                      <a:lnTo>
                        <a:pt x="3143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8" name="Freeform: Shape 2587">
                  <a:extLst>
                    <a:ext uri="{FF2B5EF4-FFF2-40B4-BE49-F238E27FC236}">
                      <a16:creationId xmlns:a16="http://schemas.microsoft.com/office/drawing/2014/main" id="{873BB9B7-5FAC-F123-E4E5-F3A38F925C1E}"/>
                    </a:ext>
                  </a:extLst>
                </p:cNvPr>
                <p:cNvSpPr/>
                <p:nvPr/>
              </p:nvSpPr>
              <p:spPr>
                <a:xfrm>
                  <a:off x="11883763" y="1830854"/>
                  <a:ext cx="10477" cy="10191"/>
                </a:xfrm>
                <a:custGeom>
                  <a:avLst/>
                  <a:gdLst>
                    <a:gd name="connsiteX0" fmla="*/ 5429 w 10477"/>
                    <a:gd name="connsiteY0" fmla="*/ 2667 h 10191"/>
                    <a:gd name="connsiteX1" fmla="*/ 2286 w 10477"/>
                    <a:gd name="connsiteY1" fmla="*/ 0 h 10191"/>
                    <a:gd name="connsiteX2" fmla="*/ 3429 w 10477"/>
                    <a:gd name="connsiteY2" fmla="*/ 3905 h 10191"/>
                    <a:gd name="connsiteX3" fmla="*/ 0 w 10477"/>
                    <a:gd name="connsiteY3" fmla="*/ 6096 h 10191"/>
                    <a:gd name="connsiteX4" fmla="*/ 4096 w 10477"/>
                    <a:gd name="connsiteY4" fmla="*/ 6191 h 10191"/>
                    <a:gd name="connsiteX5" fmla="*/ 5048 w 10477"/>
                    <a:gd name="connsiteY5" fmla="*/ 10192 h 10191"/>
                    <a:gd name="connsiteX6" fmla="*/ 6382 w 10477"/>
                    <a:gd name="connsiteY6" fmla="*/ 6287 h 10191"/>
                    <a:gd name="connsiteX7" fmla="*/ 10477 w 10477"/>
                    <a:gd name="connsiteY7" fmla="*/ 6572 h 10191"/>
                    <a:gd name="connsiteX8" fmla="*/ 7239 w 10477"/>
                    <a:gd name="connsiteY8" fmla="*/ 4096 h 10191"/>
                    <a:gd name="connsiteX9" fmla="*/ 8763 w 10477"/>
                    <a:gd name="connsiteY9" fmla="*/ 286 h 10191"/>
                    <a:gd name="connsiteX10" fmla="*/ 5429 w 10477"/>
                    <a:gd name="connsiteY10" fmla="*/ 2667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191">
                      <a:moveTo>
                        <a:pt x="5429" y="2667"/>
                      </a:moveTo>
                      <a:lnTo>
                        <a:pt x="2286" y="0"/>
                      </a:lnTo>
                      <a:lnTo>
                        <a:pt x="3429" y="3905"/>
                      </a:lnTo>
                      <a:lnTo>
                        <a:pt x="0" y="6096"/>
                      </a:lnTo>
                      <a:lnTo>
                        <a:pt x="4096" y="6191"/>
                      </a:lnTo>
                      <a:lnTo>
                        <a:pt x="5048" y="10192"/>
                      </a:lnTo>
                      <a:lnTo>
                        <a:pt x="6382" y="6287"/>
                      </a:lnTo>
                      <a:lnTo>
                        <a:pt x="10477" y="6572"/>
                      </a:lnTo>
                      <a:lnTo>
                        <a:pt x="7239" y="4096"/>
                      </a:lnTo>
                      <a:lnTo>
                        <a:pt x="8763" y="286"/>
                      </a:lnTo>
                      <a:lnTo>
                        <a:pt x="5429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89" name="Freeform: Shape 2588">
                  <a:extLst>
                    <a:ext uri="{FF2B5EF4-FFF2-40B4-BE49-F238E27FC236}">
                      <a16:creationId xmlns:a16="http://schemas.microsoft.com/office/drawing/2014/main" id="{3FE09417-33C3-28E1-53F6-9CE1B7C93E88}"/>
                    </a:ext>
                  </a:extLst>
                </p:cNvPr>
                <p:cNvSpPr/>
                <p:nvPr/>
              </p:nvSpPr>
              <p:spPr>
                <a:xfrm>
                  <a:off x="11822516" y="1548056"/>
                  <a:ext cx="10191" cy="10668"/>
                </a:xfrm>
                <a:custGeom>
                  <a:avLst/>
                  <a:gdLst>
                    <a:gd name="connsiteX0" fmla="*/ 6287 w 10191"/>
                    <a:gd name="connsiteY0" fmla="*/ 3524 h 10668"/>
                    <a:gd name="connsiteX1" fmla="*/ 4096 w 10191"/>
                    <a:gd name="connsiteY1" fmla="*/ 0 h 10668"/>
                    <a:gd name="connsiteX2" fmla="*/ 4001 w 10191"/>
                    <a:gd name="connsiteY2" fmla="*/ 4096 h 10668"/>
                    <a:gd name="connsiteX3" fmla="*/ 0 w 10191"/>
                    <a:gd name="connsiteY3" fmla="*/ 5144 h 10668"/>
                    <a:gd name="connsiteX4" fmla="*/ 3906 w 10191"/>
                    <a:gd name="connsiteY4" fmla="*/ 6477 h 10668"/>
                    <a:gd name="connsiteX5" fmla="*/ 3620 w 10191"/>
                    <a:gd name="connsiteY5" fmla="*/ 10668 h 10668"/>
                    <a:gd name="connsiteX6" fmla="*/ 6096 w 10191"/>
                    <a:gd name="connsiteY6" fmla="*/ 7334 h 10668"/>
                    <a:gd name="connsiteX7" fmla="*/ 9906 w 10191"/>
                    <a:gd name="connsiteY7" fmla="*/ 8858 h 10668"/>
                    <a:gd name="connsiteX8" fmla="*/ 7525 w 10191"/>
                    <a:gd name="connsiteY8" fmla="*/ 5525 h 10668"/>
                    <a:gd name="connsiteX9" fmla="*/ 10192 w 10191"/>
                    <a:gd name="connsiteY9" fmla="*/ 2286 h 10668"/>
                    <a:gd name="connsiteX10" fmla="*/ 6287 w 10191"/>
                    <a:gd name="connsiteY10" fmla="*/ 3524 h 10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668">
                      <a:moveTo>
                        <a:pt x="6287" y="3524"/>
                      </a:moveTo>
                      <a:lnTo>
                        <a:pt x="4096" y="0"/>
                      </a:lnTo>
                      <a:lnTo>
                        <a:pt x="4001" y="4096"/>
                      </a:lnTo>
                      <a:lnTo>
                        <a:pt x="0" y="5144"/>
                      </a:lnTo>
                      <a:lnTo>
                        <a:pt x="3906" y="6477"/>
                      </a:lnTo>
                      <a:lnTo>
                        <a:pt x="3620" y="10668"/>
                      </a:lnTo>
                      <a:lnTo>
                        <a:pt x="6096" y="7334"/>
                      </a:lnTo>
                      <a:lnTo>
                        <a:pt x="9906" y="8858"/>
                      </a:lnTo>
                      <a:lnTo>
                        <a:pt x="7525" y="5525"/>
                      </a:lnTo>
                      <a:lnTo>
                        <a:pt x="10192" y="2286"/>
                      </a:lnTo>
                      <a:lnTo>
                        <a:pt x="6287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0" name="Freeform: Shape 2589">
                  <a:extLst>
                    <a:ext uri="{FF2B5EF4-FFF2-40B4-BE49-F238E27FC236}">
                      <a16:creationId xmlns:a16="http://schemas.microsoft.com/office/drawing/2014/main" id="{EB08A146-B159-BC55-C986-3D4091A97C1C}"/>
                    </a:ext>
                  </a:extLst>
                </p:cNvPr>
                <p:cNvSpPr/>
                <p:nvPr/>
              </p:nvSpPr>
              <p:spPr>
                <a:xfrm>
                  <a:off x="11763367" y="1496050"/>
                  <a:ext cx="10477" cy="10858"/>
                </a:xfrm>
                <a:custGeom>
                  <a:avLst/>
                  <a:gdLst>
                    <a:gd name="connsiteX0" fmla="*/ 6477 w 10477"/>
                    <a:gd name="connsiteY0" fmla="*/ 4191 h 10858"/>
                    <a:gd name="connsiteX1" fmla="*/ 6858 w 10477"/>
                    <a:gd name="connsiteY1" fmla="*/ 0 h 10858"/>
                    <a:gd name="connsiteX2" fmla="*/ 4286 w 10477"/>
                    <a:gd name="connsiteY2" fmla="*/ 3429 h 10858"/>
                    <a:gd name="connsiteX3" fmla="*/ 381 w 10477"/>
                    <a:gd name="connsiteY3" fmla="*/ 1810 h 10858"/>
                    <a:gd name="connsiteX4" fmla="*/ 2762 w 10477"/>
                    <a:gd name="connsiteY4" fmla="*/ 5239 h 10858"/>
                    <a:gd name="connsiteX5" fmla="*/ 0 w 10477"/>
                    <a:gd name="connsiteY5" fmla="*/ 8477 h 10858"/>
                    <a:gd name="connsiteX6" fmla="*/ 4096 w 10477"/>
                    <a:gd name="connsiteY6" fmla="*/ 7239 h 10858"/>
                    <a:gd name="connsiteX7" fmla="*/ 6286 w 10477"/>
                    <a:gd name="connsiteY7" fmla="*/ 10858 h 10858"/>
                    <a:gd name="connsiteX8" fmla="*/ 6382 w 10477"/>
                    <a:gd name="connsiteY8" fmla="*/ 6668 h 10858"/>
                    <a:gd name="connsiteX9" fmla="*/ 10477 w 10477"/>
                    <a:gd name="connsiteY9" fmla="*/ 5620 h 10858"/>
                    <a:gd name="connsiteX10" fmla="*/ 6477 w 10477"/>
                    <a:gd name="connsiteY10" fmla="*/ 4191 h 10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858">
                      <a:moveTo>
                        <a:pt x="6477" y="4191"/>
                      </a:moveTo>
                      <a:lnTo>
                        <a:pt x="6858" y="0"/>
                      </a:lnTo>
                      <a:lnTo>
                        <a:pt x="4286" y="3429"/>
                      </a:lnTo>
                      <a:lnTo>
                        <a:pt x="381" y="1810"/>
                      </a:lnTo>
                      <a:lnTo>
                        <a:pt x="2762" y="5239"/>
                      </a:lnTo>
                      <a:lnTo>
                        <a:pt x="0" y="8477"/>
                      </a:lnTo>
                      <a:lnTo>
                        <a:pt x="4096" y="7239"/>
                      </a:lnTo>
                      <a:lnTo>
                        <a:pt x="6286" y="10858"/>
                      </a:lnTo>
                      <a:lnTo>
                        <a:pt x="6382" y="6668"/>
                      </a:lnTo>
                      <a:lnTo>
                        <a:pt x="10477" y="5620"/>
                      </a:lnTo>
                      <a:lnTo>
                        <a:pt x="6477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1" name="Freeform: Shape 2590">
                  <a:extLst>
                    <a:ext uri="{FF2B5EF4-FFF2-40B4-BE49-F238E27FC236}">
                      <a16:creationId xmlns:a16="http://schemas.microsoft.com/office/drawing/2014/main" id="{91D89257-0DCC-2C86-7435-E7F281D65344}"/>
                    </a:ext>
                  </a:extLst>
                </p:cNvPr>
                <p:cNvSpPr/>
                <p:nvPr/>
              </p:nvSpPr>
              <p:spPr>
                <a:xfrm>
                  <a:off x="11760890" y="1682835"/>
                  <a:ext cx="10953" cy="10667"/>
                </a:xfrm>
                <a:custGeom>
                  <a:avLst/>
                  <a:gdLst>
                    <a:gd name="connsiteX0" fmla="*/ 7525 w 10953"/>
                    <a:gd name="connsiteY0" fmla="*/ 4286 h 10667"/>
                    <a:gd name="connsiteX1" fmla="*/ 9144 w 10953"/>
                    <a:gd name="connsiteY1" fmla="*/ 381 h 10667"/>
                    <a:gd name="connsiteX2" fmla="*/ 5620 w 10953"/>
                    <a:gd name="connsiteY2" fmla="*/ 2762 h 10667"/>
                    <a:gd name="connsiteX3" fmla="*/ 2381 w 10953"/>
                    <a:gd name="connsiteY3" fmla="*/ 0 h 10667"/>
                    <a:gd name="connsiteX4" fmla="*/ 3620 w 10953"/>
                    <a:gd name="connsiteY4" fmla="*/ 4096 h 10667"/>
                    <a:gd name="connsiteX5" fmla="*/ 0 w 10953"/>
                    <a:gd name="connsiteY5" fmla="*/ 6382 h 10667"/>
                    <a:gd name="connsiteX6" fmla="*/ 4191 w 10953"/>
                    <a:gd name="connsiteY6" fmla="*/ 6477 h 10667"/>
                    <a:gd name="connsiteX7" fmla="*/ 5239 w 10953"/>
                    <a:gd name="connsiteY7" fmla="*/ 10668 h 10667"/>
                    <a:gd name="connsiteX8" fmla="*/ 6668 w 10953"/>
                    <a:gd name="connsiteY8" fmla="*/ 6572 h 10667"/>
                    <a:gd name="connsiteX9" fmla="*/ 10954 w 10953"/>
                    <a:gd name="connsiteY9" fmla="*/ 6953 h 10667"/>
                    <a:gd name="connsiteX10" fmla="*/ 7525 w 10953"/>
                    <a:gd name="connsiteY10" fmla="*/ 4286 h 10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953" h="10667">
                      <a:moveTo>
                        <a:pt x="7525" y="4286"/>
                      </a:moveTo>
                      <a:lnTo>
                        <a:pt x="9144" y="381"/>
                      </a:lnTo>
                      <a:lnTo>
                        <a:pt x="5620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382"/>
                      </a:lnTo>
                      <a:lnTo>
                        <a:pt x="4191" y="6477"/>
                      </a:lnTo>
                      <a:lnTo>
                        <a:pt x="5239" y="10668"/>
                      </a:lnTo>
                      <a:lnTo>
                        <a:pt x="6668" y="6572"/>
                      </a:lnTo>
                      <a:lnTo>
                        <a:pt x="10954" y="6953"/>
                      </a:lnTo>
                      <a:lnTo>
                        <a:pt x="752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2" name="Freeform: Shape 2591">
                  <a:extLst>
                    <a:ext uri="{FF2B5EF4-FFF2-40B4-BE49-F238E27FC236}">
                      <a16:creationId xmlns:a16="http://schemas.microsoft.com/office/drawing/2014/main" id="{D029D566-D79F-6B07-4FFD-5013EE0A91E5}"/>
                    </a:ext>
                  </a:extLst>
                </p:cNvPr>
                <p:cNvSpPr/>
                <p:nvPr/>
              </p:nvSpPr>
              <p:spPr>
                <a:xfrm>
                  <a:off x="11767653" y="1934772"/>
                  <a:ext cx="10667" cy="11048"/>
                </a:xfrm>
                <a:custGeom>
                  <a:avLst/>
                  <a:gdLst>
                    <a:gd name="connsiteX0" fmla="*/ 7905 w 10667"/>
                    <a:gd name="connsiteY0" fmla="*/ 5715 h 11048"/>
                    <a:gd name="connsiteX1" fmla="*/ 10668 w 10667"/>
                    <a:gd name="connsiteY1" fmla="*/ 2477 h 11048"/>
                    <a:gd name="connsiteX2" fmla="*/ 6572 w 10667"/>
                    <a:gd name="connsiteY2" fmla="*/ 3715 h 11048"/>
                    <a:gd name="connsiteX3" fmla="*/ 4286 w 10667"/>
                    <a:gd name="connsiteY3" fmla="*/ 0 h 11048"/>
                    <a:gd name="connsiteX4" fmla="*/ 4191 w 10667"/>
                    <a:gd name="connsiteY4" fmla="*/ 4286 h 11048"/>
                    <a:gd name="connsiteX5" fmla="*/ 0 w 10667"/>
                    <a:gd name="connsiteY5" fmla="*/ 5334 h 11048"/>
                    <a:gd name="connsiteX6" fmla="*/ 4096 w 10667"/>
                    <a:gd name="connsiteY6" fmla="*/ 6763 h 11048"/>
                    <a:gd name="connsiteX7" fmla="*/ 3810 w 10667"/>
                    <a:gd name="connsiteY7" fmla="*/ 11049 h 11048"/>
                    <a:gd name="connsiteX8" fmla="*/ 6382 w 10667"/>
                    <a:gd name="connsiteY8" fmla="*/ 7620 h 11048"/>
                    <a:gd name="connsiteX9" fmla="*/ 10382 w 10667"/>
                    <a:gd name="connsiteY9" fmla="*/ 9334 h 11048"/>
                    <a:gd name="connsiteX10" fmla="*/ 7905 w 10667"/>
                    <a:gd name="connsiteY10" fmla="*/ 5715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67" h="11048">
                      <a:moveTo>
                        <a:pt x="7905" y="5715"/>
                      </a:moveTo>
                      <a:lnTo>
                        <a:pt x="10668" y="2477"/>
                      </a:lnTo>
                      <a:lnTo>
                        <a:pt x="6572" y="3715"/>
                      </a:lnTo>
                      <a:lnTo>
                        <a:pt x="4286" y="0"/>
                      </a:lnTo>
                      <a:lnTo>
                        <a:pt x="4191" y="4286"/>
                      </a:lnTo>
                      <a:lnTo>
                        <a:pt x="0" y="5334"/>
                      </a:lnTo>
                      <a:lnTo>
                        <a:pt x="4096" y="6763"/>
                      </a:lnTo>
                      <a:lnTo>
                        <a:pt x="3810" y="11049"/>
                      </a:lnTo>
                      <a:lnTo>
                        <a:pt x="6382" y="7620"/>
                      </a:lnTo>
                      <a:lnTo>
                        <a:pt x="10382" y="9334"/>
                      </a:lnTo>
                      <a:lnTo>
                        <a:pt x="7905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3" name="Freeform: Shape 2592">
                  <a:extLst>
                    <a:ext uri="{FF2B5EF4-FFF2-40B4-BE49-F238E27FC236}">
                      <a16:creationId xmlns:a16="http://schemas.microsoft.com/office/drawing/2014/main" id="{50BA3A01-8B34-6FFB-420E-30EDC5DCAC98}"/>
                    </a:ext>
                  </a:extLst>
                </p:cNvPr>
                <p:cNvSpPr/>
                <p:nvPr/>
              </p:nvSpPr>
              <p:spPr>
                <a:xfrm>
                  <a:off x="11690405" y="1535388"/>
                  <a:ext cx="11239" cy="10763"/>
                </a:xfrm>
                <a:custGeom>
                  <a:avLst/>
                  <a:gdLst>
                    <a:gd name="connsiteX0" fmla="*/ 7525 w 11239"/>
                    <a:gd name="connsiteY0" fmla="*/ 6572 h 10763"/>
                    <a:gd name="connsiteX1" fmla="*/ 11239 w 11239"/>
                    <a:gd name="connsiteY1" fmla="*/ 4286 h 10763"/>
                    <a:gd name="connsiteX2" fmla="*/ 6858 w 11239"/>
                    <a:gd name="connsiteY2" fmla="*/ 4191 h 10763"/>
                    <a:gd name="connsiteX3" fmla="*/ 5811 w 11239"/>
                    <a:gd name="connsiteY3" fmla="*/ 0 h 10763"/>
                    <a:gd name="connsiteX4" fmla="*/ 4382 w 11239"/>
                    <a:gd name="connsiteY4" fmla="*/ 4096 h 10763"/>
                    <a:gd name="connsiteX5" fmla="*/ 0 w 11239"/>
                    <a:gd name="connsiteY5" fmla="*/ 3810 h 10763"/>
                    <a:gd name="connsiteX6" fmla="*/ 3524 w 11239"/>
                    <a:gd name="connsiteY6" fmla="*/ 6382 h 10763"/>
                    <a:gd name="connsiteX7" fmla="*/ 1810 w 11239"/>
                    <a:gd name="connsiteY7" fmla="*/ 10477 h 10763"/>
                    <a:gd name="connsiteX8" fmla="*/ 5429 w 11239"/>
                    <a:gd name="connsiteY8" fmla="*/ 8001 h 10763"/>
                    <a:gd name="connsiteX9" fmla="*/ 8763 w 11239"/>
                    <a:gd name="connsiteY9" fmla="*/ 10763 h 10763"/>
                    <a:gd name="connsiteX10" fmla="*/ 7525 w 11239"/>
                    <a:gd name="connsiteY10" fmla="*/ 657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239" h="10763">
                      <a:moveTo>
                        <a:pt x="7525" y="6572"/>
                      </a:moveTo>
                      <a:lnTo>
                        <a:pt x="11239" y="4286"/>
                      </a:lnTo>
                      <a:lnTo>
                        <a:pt x="6858" y="4191"/>
                      </a:lnTo>
                      <a:lnTo>
                        <a:pt x="5811" y="0"/>
                      </a:lnTo>
                      <a:lnTo>
                        <a:pt x="4382" y="4096"/>
                      </a:lnTo>
                      <a:lnTo>
                        <a:pt x="0" y="3810"/>
                      </a:lnTo>
                      <a:lnTo>
                        <a:pt x="3524" y="6382"/>
                      </a:lnTo>
                      <a:lnTo>
                        <a:pt x="1810" y="10477"/>
                      </a:lnTo>
                      <a:lnTo>
                        <a:pt x="5429" y="8001"/>
                      </a:lnTo>
                      <a:lnTo>
                        <a:pt x="8763" y="10763"/>
                      </a:lnTo>
                      <a:lnTo>
                        <a:pt x="7525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4" name="Freeform: Shape 2593">
                  <a:extLst>
                    <a:ext uri="{FF2B5EF4-FFF2-40B4-BE49-F238E27FC236}">
                      <a16:creationId xmlns:a16="http://schemas.microsoft.com/office/drawing/2014/main" id="{7753C4CF-85E0-594B-FEC5-CED32D01D0DF}"/>
                    </a:ext>
                  </a:extLst>
                </p:cNvPr>
                <p:cNvSpPr/>
                <p:nvPr/>
              </p:nvSpPr>
              <p:spPr>
                <a:xfrm>
                  <a:off x="11682309" y="1674072"/>
                  <a:ext cx="10858" cy="11334"/>
                </a:xfrm>
                <a:custGeom>
                  <a:avLst/>
                  <a:gdLst>
                    <a:gd name="connsiteX0" fmla="*/ 6572 w 10858"/>
                    <a:gd name="connsiteY0" fmla="*/ 6858 h 11334"/>
                    <a:gd name="connsiteX1" fmla="*/ 10859 w 10858"/>
                    <a:gd name="connsiteY1" fmla="*/ 5810 h 11334"/>
                    <a:gd name="connsiteX2" fmla="*/ 6763 w 10858"/>
                    <a:gd name="connsiteY2" fmla="*/ 4381 h 11334"/>
                    <a:gd name="connsiteX3" fmla="*/ 7048 w 10858"/>
                    <a:gd name="connsiteY3" fmla="*/ 0 h 11334"/>
                    <a:gd name="connsiteX4" fmla="*/ 4382 w 10858"/>
                    <a:gd name="connsiteY4" fmla="*/ 3524 h 11334"/>
                    <a:gd name="connsiteX5" fmla="*/ 285 w 10858"/>
                    <a:gd name="connsiteY5" fmla="*/ 1810 h 11334"/>
                    <a:gd name="connsiteX6" fmla="*/ 2762 w 10858"/>
                    <a:gd name="connsiteY6" fmla="*/ 5429 h 11334"/>
                    <a:gd name="connsiteX7" fmla="*/ 0 w 10858"/>
                    <a:gd name="connsiteY7" fmla="*/ 8858 h 11334"/>
                    <a:gd name="connsiteX8" fmla="*/ 4191 w 10858"/>
                    <a:gd name="connsiteY8" fmla="*/ 7525 h 11334"/>
                    <a:gd name="connsiteX9" fmla="*/ 6477 w 10858"/>
                    <a:gd name="connsiteY9" fmla="*/ 11335 h 11334"/>
                    <a:gd name="connsiteX10" fmla="*/ 6572 w 10858"/>
                    <a:gd name="connsiteY10" fmla="*/ 6858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334">
                      <a:moveTo>
                        <a:pt x="6572" y="6858"/>
                      </a:moveTo>
                      <a:lnTo>
                        <a:pt x="10859" y="5810"/>
                      </a:lnTo>
                      <a:lnTo>
                        <a:pt x="6763" y="4381"/>
                      </a:lnTo>
                      <a:lnTo>
                        <a:pt x="7048" y="0"/>
                      </a:lnTo>
                      <a:lnTo>
                        <a:pt x="4382" y="3524"/>
                      </a:lnTo>
                      <a:lnTo>
                        <a:pt x="285" y="1810"/>
                      </a:lnTo>
                      <a:lnTo>
                        <a:pt x="2762" y="5429"/>
                      </a:lnTo>
                      <a:lnTo>
                        <a:pt x="0" y="8858"/>
                      </a:lnTo>
                      <a:lnTo>
                        <a:pt x="4191" y="7525"/>
                      </a:lnTo>
                      <a:lnTo>
                        <a:pt x="6477" y="11335"/>
                      </a:lnTo>
                      <a:lnTo>
                        <a:pt x="6572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5" name="Freeform: Shape 2594">
                  <a:extLst>
                    <a:ext uri="{FF2B5EF4-FFF2-40B4-BE49-F238E27FC236}">
                      <a16:creationId xmlns:a16="http://schemas.microsoft.com/office/drawing/2014/main" id="{556D33E1-FE02-62DB-4863-B5433F7A10A3}"/>
                    </a:ext>
                  </a:extLst>
                </p:cNvPr>
                <p:cNvSpPr/>
                <p:nvPr/>
              </p:nvSpPr>
              <p:spPr>
                <a:xfrm>
                  <a:off x="11648304" y="1838093"/>
                  <a:ext cx="11144" cy="11525"/>
                </a:xfrm>
                <a:custGeom>
                  <a:avLst/>
                  <a:gdLst>
                    <a:gd name="connsiteX0" fmla="*/ 6572 w 11144"/>
                    <a:gd name="connsiteY0" fmla="*/ 8001 h 11525"/>
                    <a:gd name="connsiteX1" fmla="*/ 10763 w 11144"/>
                    <a:gd name="connsiteY1" fmla="*/ 9620 h 11525"/>
                    <a:gd name="connsiteX2" fmla="*/ 8191 w 11144"/>
                    <a:gd name="connsiteY2" fmla="*/ 6001 h 11525"/>
                    <a:gd name="connsiteX3" fmla="*/ 11144 w 11144"/>
                    <a:gd name="connsiteY3" fmla="*/ 2572 h 11525"/>
                    <a:gd name="connsiteX4" fmla="*/ 6858 w 11144"/>
                    <a:gd name="connsiteY4" fmla="*/ 3810 h 11525"/>
                    <a:gd name="connsiteX5" fmla="*/ 4477 w 11144"/>
                    <a:gd name="connsiteY5" fmla="*/ 0 h 11525"/>
                    <a:gd name="connsiteX6" fmla="*/ 4382 w 11144"/>
                    <a:gd name="connsiteY6" fmla="*/ 4477 h 11525"/>
                    <a:gd name="connsiteX7" fmla="*/ 0 w 11144"/>
                    <a:gd name="connsiteY7" fmla="*/ 5620 h 11525"/>
                    <a:gd name="connsiteX8" fmla="*/ 4191 w 11144"/>
                    <a:gd name="connsiteY8" fmla="*/ 7048 h 11525"/>
                    <a:gd name="connsiteX9" fmla="*/ 3906 w 11144"/>
                    <a:gd name="connsiteY9" fmla="*/ 11525 h 11525"/>
                    <a:gd name="connsiteX10" fmla="*/ 6572 w 11144"/>
                    <a:gd name="connsiteY10" fmla="*/ 8001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1525">
                      <a:moveTo>
                        <a:pt x="6572" y="8001"/>
                      </a:moveTo>
                      <a:lnTo>
                        <a:pt x="10763" y="9620"/>
                      </a:lnTo>
                      <a:lnTo>
                        <a:pt x="8191" y="6001"/>
                      </a:lnTo>
                      <a:lnTo>
                        <a:pt x="11144" y="2572"/>
                      </a:lnTo>
                      <a:lnTo>
                        <a:pt x="6858" y="3810"/>
                      </a:lnTo>
                      <a:lnTo>
                        <a:pt x="4477" y="0"/>
                      </a:lnTo>
                      <a:lnTo>
                        <a:pt x="4382" y="4477"/>
                      </a:lnTo>
                      <a:lnTo>
                        <a:pt x="0" y="5620"/>
                      </a:lnTo>
                      <a:lnTo>
                        <a:pt x="4191" y="7048"/>
                      </a:lnTo>
                      <a:lnTo>
                        <a:pt x="3906" y="11525"/>
                      </a:lnTo>
                      <a:lnTo>
                        <a:pt x="6572" y="8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6" name="Freeform: Shape 2595">
                  <a:extLst>
                    <a:ext uri="{FF2B5EF4-FFF2-40B4-BE49-F238E27FC236}">
                      <a16:creationId xmlns:a16="http://schemas.microsoft.com/office/drawing/2014/main" id="{24B20132-736F-D13F-9D8F-69F6DD5DD1E9}"/>
                    </a:ext>
                  </a:extLst>
                </p:cNvPr>
                <p:cNvSpPr/>
                <p:nvPr/>
              </p:nvSpPr>
              <p:spPr>
                <a:xfrm>
                  <a:off x="11620872" y="1805422"/>
                  <a:ext cx="11620" cy="11239"/>
                </a:xfrm>
                <a:custGeom>
                  <a:avLst/>
                  <a:gdLst>
                    <a:gd name="connsiteX0" fmla="*/ 5620 w 11620"/>
                    <a:gd name="connsiteY0" fmla="*/ 8287 h 11239"/>
                    <a:gd name="connsiteX1" fmla="*/ 9049 w 11620"/>
                    <a:gd name="connsiteY1" fmla="*/ 11240 h 11239"/>
                    <a:gd name="connsiteX2" fmla="*/ 7811 w 11620"/>
                    <a:gd name="connsiteY2" fmla="*/ 6953 h 11239"/>
                    <a:gd name="connsiteX3" fmla="*/ 11621 w 11620"/>
                    <a:gd name="connsiteY3" fmla="*/ 4477 h 11239"/>
                    <a:gd name="connsiteX4" fmla="*/ 7048 w 11620"/>
                    <a:gd name="connsiteY4" fmla="*/ 4381 h 11239"/>
                    <a:gd name="connsiteX5" fmla="*/ 6001 w 11620"/>
                    <a:gd name="connsiteY5" fmla="*/ 0 h 11239"/>
                    <a:gd name="connsiteX6" fmla="*/ 4477 w 11620"/>
                    <a:gd name="connsiteY6" fmla="*/ 4286 h 11239"/>
                    <a:gd name="connsiteX7" fmla="*/ 0 w 11620"/>
                    <a:gd name="connsiteY7" fmla="*/ 4000 h 11239"/>
                    <a:gd name="connsiteX8" fmla="*/ 3620 w 11620"/>
                    <a:gd name="connsiteY8" fmla="*/ 6668 h 11239"/>
                    <a:gd name="connsiteX9" fmla="*/ 1905 w 11620"/>
                    <a:gd name="connsiteY9" fmla="*/ 10954 h 11239"/>
                    <a:gd name="connsiteX10" fmla="*/ 5620 w 11620"/>
                    <a:gd name="connsiteY10" fmla="*/ 8287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239">
                      <a:moveTo>
                        <a:pt x="5620" y="8287"/>
                      </a:moveTo>
                      <a:lnTo>
                        <a:pt x="9049" y="11240"/>
                      </a:lnTo>
                      <a:lnTo>
                        <a:pt x="7811" y="6953"/>
                      </a:lnTo>
                      <a:lnTo>
                        <a:pt x="11621" y="4477"/>
                      </a:lnTo>
                      <a:lnTo>
                        <a:pt x="7048" y="4381"/>
                      </a:lnTo>
                      <a:lnTo>
                        <a:pt x="6001" y="0"/>
                      </a:lnTo>
                      <a:lnTo>
                        <a:pt x="4477" y="4286"/>
                      </a:lnTo>
                      <a:lnTo>
                        <a:pt x="0" y="4000"/>
                      </a:lnTo>
                      <a:lnTo>
                        <a:pt x="3620" y="6668"/>
                      </a:lnTo>
                      <a:lnTo>
                        <a:pt x="1905" y="10954"/>
                      </a:lnTo>
                      <a:lnTo>
                        <a:pt x="5620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7" name="Freeform: Shape 2596">
                  <a:extLst>
                    <a:ext uri="{FF2B5EF4-FFF2-40B4-BE49-F238E27FC236}">
                      <a16:creationId xmlns:a16="http://schemas.microsoft.com/office/drawing/2014/main" id="{D5A2C138-C9FA-B87B-39A8-F6DCE38FCC56}"/>
                    </a:ext>
                  </a:extLst>
                </p:cNvPr>
                <p:cNvSpPr/>
                <p:nvPr/>
              </p:nvSpPr>
              <p:spPr>
                <a:xfrm>
                  <a:off x="11614015" y="1958584"/>
                  <a:ext cx="11334" cy="11715"/>
                </a:xfrm>
                <a:custGeom>
                  <a:avLst/>
                  <a:gdLst>
                    <a:gd name="connsiteX0" fmla="*/ 4381 w 11334"/>
                    <a:gd name="connsiteY0" fmla="*/ 7810 h 11715"/>
                    <a:gd name="connsiteX1" fmla="*/ 6762 w 11334"/>
                    <a:gd name="connsiteY1" fmla="*/ 11716 h 11715"/>
                    <a:gd name="connsiteX2" fmla="*/ 6858 w 11334"/>
                    <a:gd name="connsiteY2" fmla="*/ 7144 h 11715"/>
                    <a:gd name="connsiteX3" fmla="*/ 11335 w 11334"/>
                    <a:gd name="connsiteY3" fmla="*/ 6096 h 11715"/>
                    <a:gd name="connsiteX4" fmla="*/ 7048 w 11334"/>
                    <a:gd name="connsiteY4" fmla="*/ 4572 h 11715"/>
                    <a:gd name="connsiteX5" fmla="*/ 7334 w 11334"/>
                    <a:gd name="connsiteY5" fmla="*/ 0 h 11715"/>
                    <a:gd name="connsiteX6" fmla="*/ 4572 w 11334"/>
                    <a:gd name="connsiteY6" fmla="*/ 3619 h 11715"/>
                    <a:gd name="connsiteX7" fmla="*/ 285 w 11334"/>
                    <a:gd name="connsiteY7" fmla="*/ 1905 h 11715"/>
                    <a:gd name="connsiteX8" fmla="*/ 2953 w 11334"/>
                    <a:gd name="connsiteY8" fmla="*/ 5715 h 11715"/>
                    <a:gd name="connsiteX9" fmla="*/ 0 w 11334"/>
                    <a:gd name="connsiteY9" fmla="*/ 9144 h 11715"/>
                    <a:gd name="connsiteX10" fmla="*/ 4381 w 11334"/>
                    <a:gd name="connsiteY10" fmla="*/ 7810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715">
                      <a:moveTo>
                        <a:pt x="4381" y="7810"/>
                      </a:moveTo>
                      <a:lnTo>
                        <a:pt x="6762" y="11716"/>
                      </a:lnTo>
                      <a:lnTo>
                        <a:pt x="6858" y="7144"/>
                      </a:lnTo>
                      <a:lnTo>
                        <a:pt x="11335" y="6096"/>
                      </a:lnTo>
                      <a:lnTo>
                        <a:pt x="7048" y="4572"/>
                      </a:lnTo>
                      <a:lnTo>
                        <a:pt x="7334" y="0"/>
                      </a:lnTo>
                      <a:lnTo>
                        <a:pt x="4572" y="3619"/>
                      </a:lnTo>
                      <a:lnTo>
                        <a:pt x="285" y="1905"/>
                      </a:lnTo>
                      <a:lnTo>
                        <a:pt x="2953" y="5715"/>
                      </a:lnTo>
                      <a:lnTo>
                        <a:pt x="0" y="9144"/>
                      </a:lnTo>
                      <a:lnTo>
                        <a:pt x="438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8" name="Freeform: Shape 2597">
                  <a:extLst>
                    <a:ext uri="{FF2B5EF4-FFF2-40B4-BE49-F238E27FC236}">
                      <a16:creationId xmlns:a16="http://schemas.microsoft.com/office/drawing/2014/main" id="{273D4AB7-E4BB-9564-ED20-DD357AC86829}"/>
                    </a:ext>
                  </a:extLst>
                </p:cNvPr>
                <p:cNvSpPr/>
                <p:nvPr/>
              </p:nvSpPr>
              <p:spPr>
                <a:xfrm>
                  <a:off x="11640685" y="2095649"/>
                  <a:ext cx="11906" cy="11429"/>
                </a:xfrm>
                <a:custGeom>
                  <a:avLst/>
                  <a:gdLst>
                    <a:gd name="connsiteX0" fmla="*/ 4667 w 11906"/>
                    <a:gd name="connsiteY0" fmla="*/ 6953 h 11429"/>
                    <a:gd name="connsiteX1" fmla="*/ 5715 w 11906"/>
                    <a:gd name="connsiteY1" fmla="*/ 11430 h 11429"/>
                    <a:gd name="connsiteX2" fmla="*/ 7239 w 11906"/>
                    <a:gd name="connsiteY2" fmla="*/ 7048 h 11429"/>
                    <a:gd name="connsiteX3" fmla="*/ 11906 w 11906"/>
                    <a:gd name="connsiteY3" fmla="*/ 7429 h 11429"/>
                    <a:gd name="connsiteX4" fmla="*/ 8191 w 11906"/>
                    <a:gd name="connsiteY4" fmla="*/ 4572 h 11429"/>
                    <a:gd name="connsiteX5" fmla="*/ 9906 w 11906"/>
                    <a:gd name="connsiteY5" fmla="*/ 286 h 11429"/>
                    <a:gd name="connsiteX6" fmla="*/ 6096 w 11906"/>
                    <a:gd name="connsiteY6" fmla="*/ 2953 h 11429"/>
                    <a:gd name="connsiteX7" fmla="*/ 2572 w 11906"/>
                    <a:gd name="connsiteY7" fmla="*/ 0 h 11429"/>
                    <a:gd name="connsiteX8" fmla="*/ 3905 w 11906"/>
                    <a:gd name="connsiteY8" fmla="*/ 4381 h 11429"/>
                    <a:gd name="connsiteX9" fmla="*/ 0 w 11906"/>
                    <a:gd name="connsiteY9" fmla="*/ 6858 h 11429"/>
                    <a:gd name="connsiteX10" fmla="*/ 4667 w 11906"/>
                    <a:gd name="connsiteY10" fmla="*/ 6953 h 1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906" h="11429">
                      <a:moveTo>
                        <a:pt x="4667" y="6953"/>
                      </a:moveTo>
                      <a:lnTo>
                        <a:pt x="5715" y="11430"/>
                      </a:lnTo>
                      <a:lnTo>
                        <a:pt x="7239" y="7048"/>
                      </a:lnTo>
                      <a:lnTo>
                        <a:pt x="11906" y="7429"/>
                      </a:lnTo>
                      <a:lnTo>
                        <a:pt x="8191" y="4572"/>
                      </a:lnTo>
                      <a:lnTo>
                        <a:pt x="9906" y="286"/>
                      </a:lnTo>
                      <a:lnTo>
                        <a:pt x="6096" y="2953"/>
                      </a:lnTo>
                      <a:lnTo>
                        <a:pt x="2572" y="0"/>
                      </a:lnTo>
                      <a:lnTo>
                        <a:pt x="3905" y="4381"/>
                      </a:lnTo>
                      <a:lnTo>
                        <a:pt x="0" y="6858"/>
                      </a:lnTo>
                      <a:lnTo>
                        <a:pt x="4667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99" name="Freeform: Shape 2598">
                  <a:extLst>
                    <a:ext uri="{FF2B5EF4-FFF2-40B4-BE49-F238E27FC236}">
                      <a16:creationId xmlns:a16="http://schemas.microsoft.com/office/drawing/2014/main" id="{C9593455-1160-CC40-ECCC-E1A8A3C72650}"/>
                    </a:ext>
                  </a:extLst>
                </p:cNvPr>
                <p:cNvSpPr/>
                <p:nvPr/>
              </p:nvSpPr>
              <p:spPr>
                <a:xfrm>
                  <a:off x="11515717" y="1543484"/>
                  <a:ext cx="11620" cy="12001"/>
                </a:xfrm>
                <a:custGeom>
                  <a:avLst/>
                  <a:gdLst>
                    <a:gd name="connsiteX0" fmla="*/ 4381 w 11620"/>
                    <a:gd name="connsiteY0" fmla="*/ 7334 h 12001"/>
                    <a:gd name="connsiteX1" fmla="*/ 4096 w 11620"/>
                    <a:gd name="connsiteY1" fmla="*/ 12002 h 12001"/>
                    <a:gd name="connsiteX2" fmla="*/ 6858 w 11620"/>
                    <a:gd name="connsiteY2" fmla="*/ 8287 h 12001"/>
                    <a:gd name="connsiteX3" fmla="*/ 11239 w 11620"/>
                    <a:gd name="connsiteY3" fmla="*/ 10097 h 12001"/>
                    <a:gd name="connsiteX4" fmla="*/ 8572 w 11620"/>
                    <a:gd name="connsiteY4" fmla="*/ 6191 h 12001"/>
                    <a:gd name="connsiteX5" fmla="*/ 11621 w 11620"/>
                    <a:gd name="connsiteY5" fmla="*/ 2667 h 12001"/>
                    <a:gd name="connsiteX6" fmla="*/ 7144 w 11620"/>
                    <a:gd name="connsiteY6" fmla="*/ 4001 h 12001"/>
                    <a:gd name="connsiteX7" fmla="*/ 4667 w 11620"/>
                    <a:gd name="connsiteY7" fmla="*/ 0 h 12001"/>
                    <a:gd name="connsiteX8" fmla="*/ 4572 w 11620"/>
                    <a:gd name="connsiteY8" fmla="*/ 4667 h 12001"/>
                    <a:gd name="connsiteX9" fmla="*/ 0 w 11620"/>
                    <a:gd name="connsiteY9" fmla="*/ 5810 h 12001"/>
                    <a:gd name="connsiteX10" fmla="*/ 4381 w 11620"/>
                    <a:gd name="connsiteY10" fmla="*/ 7334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2001">
                      <a:moveTo>
                        <a:pt x="4381" y="7334"/>
                      </a:moveTo>
                      <a:lnTo>
                        <a:pt x="4096" y="12002"/>
                      </a:lnTo>
                      <a:lnTo>
                        <a:pt x="6858" y="8287"/>
                      </a:lnTo>
                      <a:lnTo>
                        <a:pt x="11239" y="10097"/>
                      </a:lnTo>
                      <a:lnTo>
                        <a:pt x="8572" y="6191"/>
                      </a:lnTo>
                      <a:lnTo>
                        <a:pt x="11621" y="2667"/>
                      </a:lnTo>
                      <a:lnTo>
                        <a:pt x="7144" y="4001"/>
                      </a:lnTo>
                      <a:lnTo>
                        <a:pt x="4667" y="0"/>
                      </a:lnTo>
                      <a:lnTo>
                        <a:pt x="4572" y="4667"/>
                      </a:lnTo>
                      <a:lnTo>
                        <a:pt x="0" y="5810"/>
                      </a:lnTo>
                      <a:lnTo>
                        <a:pt x="4381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0" name="Freeform: Shape 2599">
                  <a:extLst>
                    <a:ext uri="{FF2B5EF4-FFF2-40B4-BE49-F238E27FC236}">
                      <a16:creationId xmlns:a16="http://schemas.microsoft.com/office/drawing/2014/main" id="{B228EDF5-BADB-893C-2945-EFCD11280068}"/>
                    </a:ext>
                  </a:extLst>
                </p:cNvPr>
                <p:cNvSpPr/>
                <p:nvPr/>
              </p:nvSpPr>
              <p:spPr>
                <a:xfrm>
                  <a:off x="11514002" y="1758369"/>
                  <a:ext cx="12096" cy="11715"/>
                </a:xfrm>
                <a:custGeom>
                  <a:avLst/>
                  <a:gdLst>
                    <a:gd name="connsiteX0" fmla="*/ 3810 w 12096"/>
                    <a:gd name="connsiteY0" fmla="*/ 7049 h 11715"/>
                    <a:gd name="connsiteX1" fmla="*/ 2000 w 12096"/>
                    <a:gd name="connsiteY1" fmla="*/ 11430 h 11715"/>
                    <a:gd name="connsiteX2" fmla="*/ 5906 w 12096"/>
                    <a:gd name="connsiteY2" fmla="*/ 8668 h 11715"/>
                    <a:gd name="connsiteX3" fmla="*/ 9525 w 12096"/>
                    <a:gd name="connsiteY3" fmla="*/ 11716 h 11715"/>
                    <a:gd name="connsiteX4" fmla="*/ 8096 w 12096"/>
                    <a:gd name="connsiteY4" fmla="*/ 7239 h 11715"/>
                    <a:gd name="connsiteX5" fmla="*/ 12097 w 12096"/>
                    <a:gd name="connsiteY5" fmla="*/ 4763 h 11715"/>
                    <a:gd name="connsiteX6" fmla="*/ 7429 w 12096"/>
                    <a:gd name="connsiteY6" fmla="*/ 4572 h 11715"/>
                    <a:gd name="connsiteX7" fmla="*/ 6287 w 12096"/>
                    <a:gd name="connsiteY7" fmla="*/ 0 h 11715"/>
                    <a:gd name="connsiteX8" fmla="*/ 4763 w 12096"/>
                    <a:gd name="connsiteY8" fmla="*/ 4477 h 11715"/>
                    <a:gd name="connsiteX9" fmla="*/ 0 w 12096"/>
                    <a:gd name="connsiteY9" fmla="*/ 4191 h 11715"/>
                    <a:gd name="connsiteX10" fmla="*/ 3810 w 12096"/>
                    <a:gd name="connsiteY10" fmla="*/ 7049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1715">
                      <a:moveTo>
                        <a:pt x="3810" y="7049"/>
                      </a:moveTo>
                      <a:lnTo>
                        <a:pt x="2000" y="11430"/>
                      </a:lnTo>
                      <a:lnTo>
                        <a:pt x="5906" y="8668"/>
                      </a:lnTo>
                      <a:lnTo>
                        <a:pt x="9525" y="11716"/>
                      </a:lnTo>
                      <a:lnTo>
                        <a:pt x="8096" y="7239"/>
                      </a:lnTo>
                      <a:lnTo>
                        <a:pt x="12097" y="4763"/>
                      </a:lnTo>
                      <a:lnTo>
                        <a:pt x="7429" y="4572"/>
                      </a:lnTo>
                      <a:lnTo>
                        <a:pt x="6287" y="0"/>
                      </a:lnTo>
                      <a:lnTo>
                        <a:pt x="4763" y="4477"/>
                      </a:lnTo>
                      <a:lnTo>
                        <a:pt x="0" y="4191"/>
                      </a:lnTo>
                      <a:lnTo>
                        <a:pt x="3810" y="7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1" name="Freeform: Shape 2600">
                  <a:extLst>
                    <a:ext uri="{FF2B5EF4-FFF2-40B4-BE49-F238E27FC236}">
                      <a16:creationId xmlns:a16="http://schemas.microsoft.com/office/drawing/2014/main" id="{747689EC-DF57-412A-A66F-FBAE4ED33B8A}"/>
                    </a:ext>
                  </a:extLst>
                </p:cNvPr>
                <p:cNvSpPr/>
                <p:nvPr/>
              </p:nvSpPr>
              <p:spPr>
                <a:xfrm>
                  <a:off x="11286259" y="2371588"/>
                  <a:ext cx="11811" cy="12191"/>
                </a:xfrm>
                <a:custGeom>
                  <a:avLst/>
                  <a:gdLst>
                    <a:gd name="connsiteX0" fmla="*/ 3143 w 11811"/>
                    <a:gd name="connsiteY0" fmla="*/ 5905 h 12191"/>
                    <a:gd name="connsiteX1" fmla="*/ 0 w 11811"/>
                    <a:gd name="connsiteY1" fmla="*/ 9525 h 12191"/>
                    <a:gd name="connsiteX2" fmla="*/ 4572 w 11811"/>
                    <a:gd name="connsiteY2" fmla="*/ 8192 h 12191"/>
                    <a:gd name="connsiteX3" fmla="*/ 7144 w 11811"/>
                    <a:gd name="connsiteY3" fmla="*/ 12192 h 12191"/>
                    <a:gd name="connsiteX4" fmla="*/ 7239 w 11811"/>
                    <a:gd name="connsiteY4" fmla="*/ 7429 h 12191"/>
                    <a:gd name="connsiteX5" fmla="*/ 11811 w 11811"/>
                    <a:gd name="connsiteY5" fmla="*/ 6286 h 12191"/>
                    <a:gd name="connsiteX6" fmla="*/ 7334 w 11811"/>
                    <a:gd name="connsiteY6" fmla="*/ 4763 h 12191"/>
                    <a:gd name="connsiteX7" fmla="*/ 7716 w 11811"/>
                    <a:gd name="connsiteY7" fmla="*/ 0 h 12191"/>
                    <a:gd name="connsiteX8" fmla="*/ 4763 w 11811"/>
                    <a:gd name="connsiteY8" fmla="*/ 3810 h 12191"/>
                    <a:gd name="connsiteX9" fmla="*/ 381 w 11811"/>
                    <a:gd name="connsiteY9" fmla="*/ 2000 h 12191"/>
                    <a:gd name="connsiteX10" fmla="*/ 3143 w 11811"/>
                    <a:gd name="connsiteY10" fmla="*/ 5905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1" h="12191">
                      <a:moveTo>
                        <a:pt x="3143" y="5905"/>
                      </a:moveTo>
                      <a:lnTo>
                        <a:pt x="0" y="9525"/>
                      </a:lnTo>
                      <a:lnTo>
                        <a:pt x="4572" y="8192"/>
                      </a:lnTo>
                      <a:lnTo>
                        <a:pt x="7144" y="12192"/>
                      </a:lnTo>
                      <a:lnTo>
                        <a:pt x="7239" y="7429"/>
                      </a:lnTo>
                      <a:lnTo>
                        <a:pt x="11811" y="6286"/>
                      </a:lnTo>
                      <a:lnTo>
                        <a:pt x="7334" y="4763"/>
                      </a:lnTo>
                      <a:lnTo>
                        <a:pt x="7716" y="0"/>
                      </a:lnTo>
                      <a:lnTo>
                        <a:pt x="4763" y="3810"/>
                      </a:lnTo>
                      <a:lnTo>
                        <a:pt x="381" y="2000"/>
                      </a:lnTo>
                      <a:lnTo>
                        <a:pt x="3143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2" name="Freeform: Shape 2601">
                  <a:extLst>
                    <a:ext uri="{FF2B5EF4-FFF2-40B4-BE49-F238E27FC236}">
                      <a16:creationId xmlns:a16="http://schemas.microsoft.com/office/drawing/2014/main" id="{6445DB4E-331B-F2FB-85E3-728397C9E15C}"/>
                    </a:ext>
                  </a:extLst>
                </p:cNvPr>
                <p:cNvSpPr/>
                <p:nvPr/>
              </p:nvSpPr>
              <p:spPr>
                <a:xfrm>
                  <a:off x="11437802" y="1601968"/>
                  <a:ext cx="12382" cy="11906"/>
                </a:xfrm>
                <a:custGeom>
                  <a:avLst/>
                  <a:gdLst>
                    <a:gd name="connsiteX0" fmla="*/ 4096 w 12382"/>
                    <a:gd name="connsiteY0" fmla="*/ 4572 h 11906"/>
                    <a:gd name="connsiteX1" fmla="*/ 0 w 12382"/>
                    <a:gd name="connsiteY1" fmla="*/ 7144 h 11906"/>
                    <a:gd name="connsiteX2" fmla="*/ 4763 w 12382"/>
                    <a:gd name="connsiteY2" fmla="*/ 7239 h 11906"/>
                    <a:gd name="connsiteX3" fmla="*/ 6001 w 12382"/>
                    <a:gd name="connsiteY3" fmla="*/ 11906 h 11906"/>
                    <a:gd name="connsiteX4" fmla="*/ 7525 w 12382"/>
                    <a:gd name="connsiteY4" fmla="*/ 7334 h 11906"/>
                    <a:gd name="connsiteX5" fmla="*/ 12383 w 12382"/>
                    <a:gd name="connsiteY5" fmla="*/ 7715 h 11906"/>
                    <a:gd name="connsiteX6" fmla="*/ 8477 w 12382"/>
                    <a:gd name="connsiteY6" fmla="*/ 4763 h 11906"/>
                    <a:gd name="connsiteX7" fmla="*/ 10287 w 12382"/>
                    <a:gd name="connsiteY7" fmla="*/ 286 h 11906"/>
                    <a:gd name="connsiteX8" fmla="*/ 6382 w 12382"/>
                    <a:gd name="connsiteY8" fmla="*/ 3048 h 11906"/>
                    <a:gd name="connsiteX9" fmla="*/ 2667 w 12382"/>
                    <a:gd name="connsiteY9" fmla="*/ 0 h 11906"/>
                    <a:gd name="connsiteX10" fmla="*/ 4096 w 12382"/>
                    <a:gd name="connsiteY10" fmla="*/ 4572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" h="11906">
                      <a:moveTo>
                        <a:pt x="4096" y="4572"/>
                      </a:moveTo>
                      <a:lnTo>
                        <a:pt x="0" y="7144"/>
                      </a:lnTo>
                      <a:lnTo>
                        <a:pt x="4763" y="7239"/>
                      </a:lnTo>
                      <a:lnTo>
                        <a:pt x="6001" y="11906"/>
                      </a:lnTo>
                      <a:lnTo>
                        <a:pt x="7525" y="7334"/>
                      </a:lnTo>
                      <a:lnTo>
                        <a:pt x="12383" y="7715"/>
                      </a:lnTo>
                      <a:lnTo>
                        <a:pt x="8477" y="4763"/>
                      </a:lnTo>
                      <a:lnTo>
                        <a:pt x="10287" y="286"/>
                      </a:lnTo>
                      <a:lnTo>
                        <a:pt x="6382" y="3048"/>
                      </a:lnTo>
                      <a:lnTo>
                        <a:pt x="2667" y="0"/>
                      </a:lnTo>
                      <a:lnTo>
                        <a:pt x="4096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3" name="Freeform: Shape 2602">
                  <a:extLst>
                    <a:ext uri="{FF2B5EF4-FFF2-40B4-BE49-F238E27FC236}">
                      <a16:creationId xmlns:a16="http://schemas.microsoft.com/office/drawing/2014/main" id="{0E143BDD-BE01-F063-64DF-CAA57E62AF18}"/>
                    </a:ext>
                  </a:extLst>
                </p:cNvPr>
                <p:cNvSpPr/>
                <p:nvPr/>
              </p:nvSpPr>
              <p:spPr>
                <a:xfrm>
                  <a:off x="11420657" y="1658832"/>
                  <a:ext cx="12001" cy="12477"/>
                </a:xfrm>
                <a:custGeom>
                  <a:avLst/>
                  <a:gdLst>
                    <a:gd name="connsiteX0" fmla="*/ 4667 w 12001"/>
                    <a:gd name="connsiteY0" fmla="*/ 4858 h 12477"/>
                    <a:gd name="connsiteX1" fmla="*/ 0 w 12001"/>
                    <a:gd name="connsiteY1" fmla="*/ 6096 h 12477"/>
                    <a:gd name="connsiteX2" fmla="*/ 4572 w 12001"/>
                    <a:gd name="connsiteY2" fmla="*/ 7620 h 12477"/>
                    <a:gd name="connsiteX3" fmla="*/ 4191 w 12001"/>
                    <a:gd name="connsiteY3" fmla="*/ 12478 h 12477"/>
                    <a:gd name="connsiteX4" fmla="*/ 7144 w 12001"/>
                    <a:gd name="connsiteY4" fmla="*/ 8668 h 12477"/>
                    <a:gd name="connsiteX5" fmla="*/ 11621 w 12001"/>
                    <a:gd name="connsiteY5" fmla="*/ 10478 h 12477"/>
                    <a:gd name="connsiteX6" fmla="*/ 8858 w 12001"/>
                    <a:gd name="connsiteY6" fmla="*/ 6477 h 12477"/>
                    <a:gd name="connsiteX7" fmla="*/ 12002 w 12001"/>
                    <a:gd name="connsiteY7" fmla="*/ 2762 h 12477"/>
                    <a:gd name="connsiteX8" fmla="*/ 7334 w 12001"/>
                    <a:gd name="connsiteY8" fmla="*/ 4191 h 12477"/>
                    <a:gd name="connsiteX9" fmla="*/ 4763 w 12001"/>
                    <a:gd name="connsiteY9" fmla="*/ 0 h 12477"/>
                    <a:gd name="connsiteX10" fmla="*/ 4667 w 12001"/>
                    <a:gd name="connsiteY10" fmla="*/ 4858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477">
                      <a:moveTo>
                        <a:pt x="4667" y="4858"/>
                      </a:moveTo>
                      <a:lnTo>
                        <a:pt x="0" y="6096"/>
                      </a:lnTo>
                      <a:lnTo>
                        <a:pt x="4572" y="7620"/>
                      </a:lnTo>
                      <a:lnTo>
                        <a:pt x="4191" y="12478"/>
                      </a:lnTo>
                      <a:lnTo>
                        <a:pt x="7144" y="8668"/>
                      </a:lnTo>
                      <a:lnTo>
                        <a:pt x="11621" y="10478"/>
                      </a:lnTo>
                      <a:lnTo>
                        <a:pt x="8858" y="6477"/>
                      </a:lnTo>
                      <a:lnTo>
                        <a:pt x="12002" y="2762"/>
                      </a:lnTo>
                      <a:lnTo>
                        <a:pt x="7334" y="4191"/>
                      </a:lnTo>
                      <a:lnTo>
                        <a:pt x="4763" y="0"/>
                      </a:lnTo>
                      <a:lnTo>
                        <a:pt x="466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4" name="Freeform: Shape 2603">
                  <a:extLst>
                    <a:ext uri="{FF2B5EF4-FFF2-40B4-BE49-F238E27FC236}">
                      <a16:creationId xmlns:a16="http://schemas.microsoft.com/office/drawing/2014/main" id="{F7D2F8C5-2A82-EF37-88DB-572C946FB0E6}"/>
                    </a:ext>
                  </a:extLst>
                </p:cNvPr>
                <p:cNvSpPr/>
                <p:nvPr/>
              </p:nvSpPr>
              <p:spPr>
                <a:xfrm>
                  <a:off x="11410179" y="1869716"/>
                  <a:ext cx="12573" cy="12191"/>
                </a:xfrm>
                <a:custGeom>
                  <a:avLst/>
                  <a:gdLst>
                    <a:gd name="connsiteX0" fmla="*/ 4858 w 12573"/>
                    <a:gd name="connsiteY0" fmla="*/ 4667 h 12191"/>
                    <a:gd name="connsiteX1" fmla="*/ 0 w 12573"/>
                    <a:gd name="connsiteY1" fmla="*/ 4286 h 12191"/>
                    <a:gd name="connsiteX2" fmla="*/ 3905 w 12573"/>
                    <a:gd name="connsiteY2" fmla="*/ 7334 h 12191"/>
                    <a:gd name="connsiteX3" fmla="*/ 2096 w 12573"/>
                    <a:gd name="connsiteY3" fmla="*/ 11811 h 12191"/>
                    <a:gd name="connsiteX4" fmla="*/ 6096 w 12573"/>
                    <a:gd name="connsiteY4" fmla="*/ 9049 h 12191"/>
                    <a:gd name="connsiteX5" fmla="*/ 9906 w 12573"/>
                    <a:gd name="connsiteY5" fmla="*/ 12192 h 12191"/>
                    <a:gd name="connsiteX6" fmla="*/ 8477 w 12573"/>
                    <a:gd name="connsiteY6" fmla="*/ 7525 h 12191"/>
                    <a:gd name="connsiteX7" fmla="*/ 12573 w 12573"/>
                    <a:gd name="connsiteY7" fmla="*/ 4858 h 12191"/>
                    <a:gd name="connsiteX8" fmla="*/ 7715 w 12573"/>
                    <a:gd name="connsiteY8" fmla="*/ 4763 h 12191"/>
                    <a:gd name="connsiteX9" fmla="*/ 6477 w 12573"/>
                    <a:gd name="connsiteY9" fmla="*/ 0 h 12191"/>
                    <a:gd name="connsiteX10" fmla="*/ 4858 w 12573"/>
                    <a:gd name="connsiteY10" fmla="*/ 4667 h 12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3" h="12191">
                      <a:moveTo>
                        <a:pt x="4858" y="4667"/>
                      </a:moveTo>
                      <a:lnTo>
                        <a:pt x="0" y="4286"/>
                      </a:lnTo>
                      <a:lnTo>
                        <a:pt x="3905" y="7334"/>
                      </a:lnTo>
                      <a:lnTo>
                        <a:pt x="2096" y="11811"/>
                      </a:lnTo>
                      <a:lnTo>
                        <a:pt x="6096" y="9049"/>
                      </a:lnTo>
                      <a:lnTo>
                        <a:pt x="9906" y="12192"/>
                      </a:lnTo>
                      <a:lnTo>
                        <a:pt x="8477" y="7525"/>
                      </a:lnTo>
                      <a:lnTo>
                        <a:pt x="12573" y="4858"/>
                      </a:lnTo>
                      <a:lnTo>
                        <a:pt x="7715" y="4763"/>
                      </a:lnTo>
                      <a:lnTo>
                        <a:pt x="6477" y="0"/>
                      </a:lnTo>
                      <a:lnTo>
                        <a:pt x="4858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5" name="Freeform: Shape 2604">
                  <a:extLst>
                    <a:ext uri="{FF2B5EF4-FFF2-40B4-BE49-F238E27FC236}">
                      <a16:creationId xmlns:a16="http://schemas.microsoft.com/office/drawing/2014/main" id="{96D25873-ABB7-354A-DAD4-FD8CA07C869A}"/>
                    </a:ext>
                  </a:extLst>
                </p:cNvPr>
                <p:cNvSpPr/>
                <p:nvPr/>
              </p:nvSpPr>
              <p:spPr>
                <a:xfrm>
                  <a:off x="11330836" y="1955345"/>
                  <a:ext cx="12953" cy="12477"/>
                </a:xfrm>
                <a:custGeom>
                  <a:avLst/>
                  <a:gdLst>
                    <a:gd name="connsiteX0" fmla="*/ 6667 w 12953"/>
                    <a:gd name="connsiteY0" fmla="*/ 3239 h 12477"/>
                    <a:gd name="connsiteX1" fmla="*/ 2857 w 12953"/>
                    <a:gd name="connsiteY1" fmla="*/ 0 h 12477"/>
                    <a:gd name="connsiteX2" fmla="*/ 4286 w 12953"/>
                    <a:gd name="connsiteY2" fmla="*/ 4763 h 12477"/>
                    <a:gd name="connsiteX3" fmla="*/ 0 w 12953"/>
                    <a:gd name="connsiteY3" fmla="*/ 7430 h 12477"/>
                    <a:gd name="connsiteX4" fmla="*/ 5048 w 12953"/>
                    <a:gd name="connsiteY4" fmla="*/ 7525 h 12477"/>
                    <a:gd name="connsiteX5" fmla="*/ 6287 w 12953"/>
                    <a:gd name="connsiteY5" fmla="*/ 12478 h 12477"/>
                    <a:gd name="connsiteX6" fmla="*/ 7906 w 12953"/>
                    <a:gd name="connsiteY6" fmla="*/ 7715 h 12477"/>
                    <a:gd name="connsiteX7" fmla="*/ 12954 w 12953"/>
                    <a:gd name="connsiteY7" fmla="*/ 8096 h 12477"/>
                    <a:gd name="connsiteX8" fmla="*/ 8954 w 12953"/>
                    <a:gd name="connsiteY8" fmla="*/ 5048 h 12477"/>
                    <a:gd name="connsiteX9" fmla="*/ 10858 w 12953"/>
                    <a:gd name="connsiteY9" fmla="*/ 381 h 12477"/>
                    <a:gd name="connsiteX10" fmla="*/ 6667 w 12953"/>
                    <a:gd name="connsiteY10" fmla="*/ 3239 h 12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3" h="12477">
                      <a:moveTo>
                        <a:pt x="6667" y="3239"/>
                      </a:moveTo>
                      <a:lnTo>
                        <a:pt x="2857" y="0"/>
                      </a:lnTo>
                      <a:lnTo>
                        <a:pt x="4286" y="4763"/>
                      </a:lnTo>
                      <a:lnTo>
                        <a:pt x="0" y="7430"/>
                      </a:lnTo>
                      <a:lnTo>
                        <a:pt x="5048" y="7525"/>
                      </a:lnTo>
                      <a:lnTo>
                        <a:pt x="6287" y="12478"/>
                      </a:lnTo>
                      <a:lnTo>
                        <a:pt x="7906" y="7715"/>
                      </a:lnTo>
                      <a:lnTo>
                        <a:pt x="12954" y="8096"/>
                      </a:lnTo>
                      <a:lnTo>
                        <a:pt x="8954" y="5048"/>
                      </a:lnTo>
                      <a:lnTo>
                        <a:pt x="10858" y="381"/>
                      </a:lnTo>
                      <a:lnTo>
                        <a:pt x="6667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6" name="Freeform: Shape 2605">
                  <a:extLst>
                    <a:ext uri="{FF2B5EF4-FFF2-40B4-BE49-F238E27FC236}">
                      <a16:creationId xmlns:a16="http://schemas.microsoft.com/office/drawing/2014/main" id="{47DCD6C7-1FB9-A4DB-5A7B-319958D8C26D}"/>
                    </a:ext>
                  </a:extLst>
                </p:cNvPr>
                <p:cNvSpPr/>
                <p:nvPr/>
              </p:nvSpPr>
              <p:spPr>
                <a:xfrm>
                  <a:off x="11318073" y="1639020"/>
                  <a:ext cx="12572" cy="12953"/>
                </a:xfrm>
                <a:custGeom>
                  <a:avLst/>
                  <a:gdLst>
                    <a:gd name="connsiteX0" fmla="*/ 7715 w 12572"/>
                    <a:gd name="connsiteY0" fmla="*/ 4286 h 12953"/>
                    <a:gd name="connsiteX1" fmla="*/ 4953 w 12572"/>
                    <a:gd name="connsiteY1" fmla="*/ 0 h 12953"/>
                    <a:gd name="connsiteX2" fmla="*/ 4858 w 12572"/>
                    <a:gd name="connsiteY2" fmla="*/ 5048 h 12953"/>
                    <a:gd name="connsiteX3" fmla="*/ 0 w 12572"/>
                    <a:gd name="connsiteY3" fmla="*/ 6286 h 12953"/>
                    <a:gd name="connsiteX4" fmla="*/ 4763 w 12572"/>
                    <a:gd name="connsiteY4" fmla="*/ 7906 h 12953"/>
                    <a:gd name="connsiteX5" fmla="*/ 4381 w 12572"/>
                    <a:gd name="connsiteY5" fmla="*/ 12954 h 12953"/>
                    <a:gd name="connsiteX6" fmla="*/ 7429 w 12572"/>
                    <a:gd name="connsiteY6" fmla="*/ 8953 h 12953"/>
                    <a:gd name="connsiteX7" fmla="*/ 12192 w 12572"/>
                    <a:gd name="connsiteY7" fmla="*/ 10858 h 12953"/>
                    <a:gd name="connsiteX8" fmla="*/ 9239 w 12572"/>
                    <a:gd name="connsiteY8" fmla="*/ 6667 h 12953"/>
                    <a:gd name="connsiteX9" fmla="*/ 12573 w 12572"/>
                    <a:gd name="connsiteY9" fmla="*/ 2857 h 12953"/>
                    <a:gd name="connsiteX10" fmla="*/ 7715 w 12572"/>
                    <a:gd name="connsiteY10" fmla="*/ 4286 h 12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2" h="12953">
                      <a:moveTo>
                        <a:pt x="7715" y="4286"/>
                      </a:moveTo>
                      <a:lnTo>
                        <a:pt x="4953" y="0"/>
                      </a:lnTo>
                      <a:lnTo>
                        <a:pt x="4858" y="5048"/>
                      </a:lnTo>
                      <a:lnTo>
                        <a:pt x="0" y="6286"/>
                      </a:lnTo>
                      <a:lnTo>
                        <a:pt x="4763" y="7906"/>
                      </a:lnTo>
                      <a:lnTo>
                        <a:pt x="4381" y="12954"/>
                      </a:lnTo>
                      <a:lnTo>
                        <a:pt x="7429" y="8953"/>
                      </a:lnTo>
                      <a:lnTo>
                        <a:pt x="12192" y="10858"/>
                      </a:lnTo>
                      <a:lnTo>
                        <a:pt x="9239" y="6667"/>
                      </a:lnTo>
                      <a:lnTo>
                        <a:pt x="12573" y="2857"/>
                      </a:lnTo>
                      <a:lnTo>
                        <a:pt x="7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7" name="Freeform: Shape 2606">
                  <a:extLst>
                    <a:ext uri="{FF2B5EF4-FFF2-40B4-BE49-F238E27FC236}">
                      <a16:creationId xmlns:a16="http://schemas.microsoft.com/office/drawing/2014/main" id="{AFFB307D-0876-66BD-2AB6-1356692BA8AA}"/>
                    </a:ext>
                  </a:extLst>
                </p:cNvPr>
                <p:cNvSpPr/>
                <p:nvPr/>
              </p:nvSpPr>
              <p:spPr>
                <a:xfrm>
                  <a:off x="11276258" y="1534150"/>
                  <a:ext cx="13144" cy="12763"/>
                </a:xfrm>
                <a:custGeom>
                  <a:avLst/>
                  <a:gdLst>
                    <a:gd name="connsiteX0" fmla="*/ 8096 w 13144"/>
                    <a:gd name="connsiteY0" fmla="*/ 5048 h 12763"/>
                    <a:gd name="connsiteX1" fmla="*/ 6858 w 13144"/>
                    <a:gd name="connsiteY1" fmla="*/ 0 h 12763"/>
                    <a:gd name="connsiteX2" fmla="*/ 5144 w 13144"/>
                    <a:gd name="connsiteY2" fmla="*/ 4858 h 12763"/>
                    <a:gd name="connsiteX3" fmla="*/ 0 w 13144"/>
                    <a:gd name="connsiteY3" fmla="*/ 4477 h 12763"/>
                    <a:gd name="connsiteX4" fmla="*/ 4096 w 13144"/>
                    <a:gd name="connsiteY4" fmla="*/ 7620 h 12763"/>
                    <a:gd name="connsiteX5" fmla="*/ 2191 w 13144"/>
                    <a:gd name="connsiteY5" fmla="*/ 12382 h 12763"/>
                    <a:gd name="connsiteX6" fmla="*/ 6382 w 13144"/>
                    <a:gd name="connsiteY6" fmla="*/ 9430 h 12763"/>
                    <a:gd name="connsiteX7" fmla="*/ 10287 w 13144"/>
                    <a:gd name="connsiteY7" fmla="*/ 12764 h 12763"/>
                    <a:gd name="connsiteX8" fmla="*/ 8858 w 13144"/>
                    <a:gd name="connsiteY8" fmla="*/ 7810 h 12763"/>
                    <a:gd name="connsiteX9" fmla="*/ 13145 w 13144"/>
                    <a:gd name="connsiteY9" fmla="*/ 5144 h 12763"/>
                    <a:gd name="connsiteX10" fmla="*/ 8096 w 13144"/>
                    <a:gd name="connsiteY10" fmla="*/ 5048 h 12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2763">
                      <a:moveTo>
                        <a:pt x="8096" y="5048"/>
                      </a:moveTo>
                      <a:lnTo>
                        <a:pt x="6858" y="0"/>
                      </a:lnTo>
                      <a:lnTo>
                        <a:pt x="5144" y="4858"/>
                      </a:lnTo>
                      <a:lnTo>
                        <a:pt x="0" y="4477"/>
                      </a:lnTo>
                      <a:lnTo>
                        <a:pt x="4096" y="7620"/>
                      </a:lnTo>
                      <a:lnTo>
                        <a:pt x="2191" y="12382"/>
                      </a:lnTo>
                      <a:lnTo>
                        <a:pt x="6382" y="9430"/>
                      </a:lnTo>
                      <a:lnTo>
                        <a:pt x="10287" y="12764"/>
                      </a:lnTo>
                      <a:lnTo>
                        <a:pt x="8858" y="7810"/>
                      </a:lnTo>
                      <a:lnTo>
                        <a:pt x="13145" y="5144"/>
                      </a:lnTo>
                      <a:lnTo>
                        <a:pt x="8096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8" name="Freeform: Shape 2607">
                  <a:extLst>
                    <a:ext uri="{FF2B5EF4-FFF2-40B4-BE49-F238E27FC236}">
                      <a16:creationId xmlns:a16="http://schemas.microsoft.com/office/drawing/2014/main" id="{02535F1D-9B41-144F-8B02-CC0065F9CC79}"/>
                    </a:ext>
                  </a:extLst>
                </p:cNvPr>
                <p:cNvSpPr/>
                <p:nvPr/>
              </p:nvSpPr>
              <p:spPr>
                <a:xfrm>
                  <a:off x="11242920" y="1693694"/>
                  <a:ext cx="13430" cy="12954"/>
                </a:xfrm>
                <a:custGeom>
                  <a:avLst/>
                  <a:gdLst>
                    <a:gd name="connsiteX0" fmla="*/ 9239 w 13430"/>
                    <a:gd name="connsiteY0" fmla="*/ 5239 h 12954"/>
                    <a:gd name="connsiteX1" fmla="*/ 11239 w 13430"/>
                    <a:gd name="connsiteY1" fmla="*/ 381 h 12954"/>
                    <a:gd name="connsiteX2" fmla="*/ 6953 w 13430"/>
                    <a:gd name="connsiteY2" fmla="*/ 3429 h 12954"/>
                    <a:gd name="connsiteX3" fmla="*/ 2953 w 13430"/>
                    <a:gd name="connsiteY3" fmla="*/ 0 h 12954"/>
                    <a:gd name="connsiteX4" fmla="*/ 4381 w 13430"/>
                    <a:gd name="connsiteY4" fmla="*/ 5048 h 12954"/>
                    <a:gd name="connsiteX5" fmla="*/ 0 w 13430"/>
                    <a:gd name="connsiteY5" fmla="*/ 7810 h 12954"/>
                    <a:gd name="connsiteX6" fmla="*/ 5239 w 13430"/>
                    <a:gd name="connsiteY6" fmla="*/ 7906 h 12954"/>
                    <a:gd name="connsiteX7" fmla="*/ 6477 w 13430"/>
                    <a:gd name="connsiteY7" fmla="*/ 12954 h 12954"/>
                    <a:gd name="connsiteX8" fmla="*/ 8192 w 13430"/>
                    <a:gd name="connsiteY8" fmla="*/ 8096 h 12954"/>
                    <a:gd name="connsiteX9" fmla="*/ 13430 w 13430"/>
                    <a:gd name="connsiteY9" fmla="*/ 8382 h 12954"/>
                    <a:gd name="connsiteX10" fmla="*/ 9239 w 13430"/>
                    <a:gd name="connsiteY10" fmla="*/ 5239 h 1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430" h="12954">
                      <a:moveTo>
                        <a:pt x="9239" y="5239"/>
                      </a:moveTo>
                      <a:lnTo>
                        <a:pt x="11239" y="381"/>
                      </a:lnTo>
                      <a:lnTo>
                        <a:pt x="6953" y="3429"/>
                      </a:lnTo>
                      <a:lnTo>
                        <a:pt x="2953" y="0"/>
                      </a:lnTo>
                      <a:lnTo>
                        <a:pt x="4381" y="5048"/>
                      </a:lnTo>
                      <a:lnTo>
                        <a:pt x="0" y="7810"/>
                      </a:lnTo>
                      <a:lnTo>
                        <a:pt x="5239" y="7906"/>
                      </a:lnTo>
                      <a:lnTo>
                        <a:pt x="6477" y="12954"/>
                      </a:lnTo>
                      <a:lnTo>
                        <a:pt x="8192" y="8096"/>
                      </a:lnTo>
                      <a:lnTo>
                        <a:pt x="13430" y="8382"/>
                      </a:lnTo>
                      <a:lnTo>
                        <a:pt x="923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09" name="Freeform: Shape 2608">
                  <a:extLst>
                    <a:ext uri="{FF2B5EF4-FFF2-40B4-BE49-F238E27FC236}">
                      <a16:creationId xmlns:a16="http://schemas.microsoft.com/office/drawing/2014/main" id="{BEDA1A20-ED83-E895-FAB9-25A47CCDEC31}"/>
                    </a:ext>
                  </a:extLst>
                </p:cNvPr>
                <p:cNvSpPr/>
                <p:nvPr/>
              </p:nvSpPr>
              <p:spPr>
                <a:xfrm>
                  <a:off x="11192628" y="1587966"/>
                  <a:ext cx="13144" cy="13525"/>
                </a:xfrm>
                <a:custGeom>
                  <a:avLst/>
                  <a:gdLst>
                    <a:gd name="connsiteX0" fmla="*/ 9715 w 13144"/>
                    <a:gd name="connsiteY0" fmla="*/ 6953 h 13525"/>
                    <a:gd name="connsiteX1" fmla="*/ 13145 w 13144"/>
                    <a:gd name="connsiteY1" fmla="*/ 2953 h 13525"/>
                    <a:gd name="connsiteX2" fmla="*/ 8096 w 13144"/>
                    <a:gd name="connsiteY2" fmla="*/ 4477 h 13525"/>
                    <a:gd name="connsiteX3" fmla="*/ 5239 w 13144"/>
                    <a:gd name="connsiteY3" fmla="*/ 0 h 13525"/>
                    <a:gd name="connsiteX4" fmla="*/ 5144 w 13144"/>
                    <a:gd name="connsiteY4" fmla="*/ 5239 h 13525"/>
                    <a:gd name="connsiteX5" fmla="*/ 0 w 13144"/>
                    <a:gd name="connsiteY5" fmla="*/ 6572 h 13525"/>
                    <a:gd name="connsiteX6" fmla="*/ 5048 w 13144"/>
                    <a:gd name="connsiteY6" fmla="*/ 8287 h 13525"/>
                    <a:gd name="connsiteX7" fmla="*/ 4667 w 13144"/>
                    <a:gd name="connsiteY7" fmla="*/ 13525 h 13525"/>
                    <a:gd name="connsiteX8" fmla="*/ 7811 w 13144"/>
                    <a:gd name="connsiteY8" fmla="*/ 9334 h 13525"/>
                    <a:gd name="connsiteX9" fmla="*/ 12763 w 13144"/>
                    <a:gd name="connsiteY9" fmla="*/ 11335 h 13525"/>
                    <a:gd name="connsiteX10" fmla="*/ 9715 w 13144"/>
                    <a:gd name="connsiteY10" fmla="*/ 6953 h 1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3525">
                      <a:moveTo>
                        <a:pt x="9715" y="6953"/>
                      </a:moveTo>
                      <a:lnTo>
                        <a:pt x="13145" y="2953"/>
                      </a:lnTo>
                      <a:lnTo>
                        <a:pt x="8096" y="4477"/>
                      </a:lnTo>
                      <a:lnTo>
                        <a:pt x="5239" y="0"/>
                      </a:lnTo>
                      <a:lnTo>
                        <a:pt x="5144" y="5239"/>
                      </a:lnTo>
                      <a:lnTo>
                        <a:pt x="0" y="6572"/>
                      </a:lnTo>
                      <a:lnTo>
                        <a:pt x="5048" y="8287"/>
                      </a:lnTo>
                      <a:lnTo>
                        <a:pt x="4667" y="13525"/>
                      </a:lnTo>
                      <a:lnTo>
                        <a:pt x="7811" y="9334"/>
                      </a:lnTo>
                      <a:lnTo>
                        <a:pt x="12763" y="11335"/>
                      </a:lnTo>
                      <a:lnTo>
                        <a:pt x="9715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0" name="Freeform: Shape 2609">
                  <a:extLst>
                    <a:ext uri="{FF2B5EF4-FFF2-40B4-BE49-F238E27FC236}">
                      <a16:creationId xmlns:a16="http://schemas.microsoft.com/office/drawing/2014/main" id="{4C2388C1-BA51-C279-37BC-3DE89B072024}"/>
                    </a:ext>
                  </a:extLst>
                </p:cNvPr>
                <p:cNvSpPr/>
                <p:nvPr/>
              </p:nvSpPr>
              <p:spPr>
                <a:xfrm>
                  <a:off x="11187961" y="1663595"/>
                  <a:ext cx="13716" cy="13239"/>
                </a:xfrm>
                <a:custGeom>
                  <a:avLst/>
                  <a:gdLst>
                    <a:gd name="connsiteX0" fmla="*/ 9144 w 13716"/>
                    <a:gd name="connsiteY0" fmla="*/ 8096 h 13239"/>
                    <a:gd name="connsiteX1" fmla="*/ 13716 w 13716"/>
                    <a:gd name="connsiteY1" fmla="*/ 5239 h 13239"/>
                    <a:gd name="connsiteX2" fmla="*/ 8382 w 13716"/>
                    <a:gd name="connsiteY2" fmla="*/ 5144 h 13239"/>
                    <a:gd name="connsiteX3" fmla="*/ 7048 w 13716"/>
                    <a:gd name="connsiteY3" fmla="*/ 0 h 13239"/>
                    <a:gd name="connsiteX4" fmla="*/ 5334 w 13716"/>
                    <a:gd name="connsiteY4" fmla="*/ 5048 h 13239"/>
                    <a:gd name="connsiteX5" fmla="*/ 0 w 13716"/>
                    <a:gd name="connsiteY5" fmla="*/ 4667 h 13239"/>
                    <a:gd name="connsiteX6" fmla="*/ 4191 w 13716"/>
                    <a:gd name="connsiteY6" fmla="*/ 7906 h 13239"/>
                    <a:gd name="connsiteX7" fmla="*/ 2191 w 13716"/>
                    <a:gd name="connsiteY7" fmla="*/ 12764 h 13239"/>
                    <a:gd name="connsiteX8" fmla="*/ 6572 w 13716"/>
                    <a:gd name="connsiteY8" fmla="*/ 9716 h 13239"/>
                    <a:gd name="connsiteX9" fmla="*/ 10668 w 13716"/>
                    <a:gd name="connsiteY9" fmla="*/ 13240 h 13239"/>
                    <a:gd name="connsiteX10" fmla="*/ 9144 w 13716"/>
                    <a:gd name="connsiteY10" fmla="*/ 8096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716" h="13239">
                      <a:moveTo>
                        <a:pt x="9144" y="8096"/>
                      </a:moveTo>
                      <a:lnTo>
                        <a:pt x="13716" y="5239"/>
                      </a:lnTo>
                      <a:lnTo>
                        <a:pt x="8382" y="5144"/>
                      </a:lnTo>
                      <a:lnTo>
                        <a:pt x="7048" y="0"/>
                      </a:lnTo>
                      <a:lnTo>
                        <a:pt x="5334" y="5048"/>
                      </a:lnTo>
                      <a:lnTo>
                        <a:pt x="0" y="4667"/>
                      </a:lnTo>
                      <a:lnTo>
                        <a:pt x="4191" y="7906"/>
                      </a:lnTo>
                      <a:lnTo>
                        <a:pt x="2191" y="12764"/>
                      </a:lnTo>
                      <a:lnTo>
                        <a:pt x="6572" y="9716"/>
                      </a:lnTo>
                      <a:lnTo>
                        <a:pt x="10668" y="13240"/>
                      </a:lnTo>
                      <a:lnTo>
                        <a:pt x="9144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1" name="Freeform: Shape 2610">
                  <a:extLst>
                    <a:ext uri="{FF2B5EF4-FFF2-40B4-BE49-F238E27FC236}">
                      <a16:creationId xmlns:a16="http://schemas.microsoft.com/office/drawing/2014/main" id="{DD956B6E-FE08-EA07-EC77-AEAE59995824}"/>
                    </a:ext>
                  </a:extLst>
                </p:cNvPr>
                <p:cNvSpPr/>
                <p:nvPr/>
              </p:nvSpPr>
              <p:spPr>
                <a:xfrm>
                  <a:off x="11145861" y="1526244"/>
                  <a:ext cx="13334" cy="13811"/>
                </a:xfrm>
                <a:custGeom>
                  <a:avLst/>
                  <a:gdLst>
                    <a:gd name="connsiteX0" fmla="*/ 8096 w 13334"/>
                    <a:gd name="connsiteY0" fmla="*/ 8382 h 13811"/>
                    <a:gd name="connsiteX1" fmla="*/ 13335 w 13334"/>
                    <a:gd name="connsiteY1" fmla="*/ 7144 h 13811"/>
                    <a:gd name="connsiteX2" fmla="*/ 8287 w 13334"/>
                    <a:gd name="connsiteY2" fmla="*/ 5334 h 13811"/>
                    <a:gd name="connsiteX3" fmla="*/ 8668 w 13334"/>
                    <a:gd name="connsiteY3" fmla="*/ 0 h 13811"/>
                    <a:gd name="connsiteX4" fmla="*/ 5429 w 13334"/>
                    <a:gd name="connsiteY4" fmla="*/ 4286 h 13811"/>
                    <a:gd name="connsiteX5" fmla="*/ 381 w 13334"/>
                    <a:gd name="connsiteY5" fmla="*/ 2286 h 13811"/>
                    <a:gd name="connsiteX6" fmla="*/ 3524 w 13334"/>
                    <a:gd name="connsiteY6" fmla="*/ 6667 h 13811"/>
                    <a:gd name="connsiteX7" fmla="*/ 0 w 13334"/>
                    <a:gd name="connsiteY7" fmla="*/ 10763 h 13811"/>
                    <a:gd name="connsiteX8" fmla="*/ 5144 w 13334"/>
                    <a:gd name="connsiteY8" fmla="*/ 9239 h 13811"/>
                    <a:gd name="connsiteX9" fmla="*/ 8001 w 13334"/>
                    <a:gd name="connsiteY9" fmla="*/ 13811 h 13811"/>
                    <a:gd name="connsiteX10" fmla="*/ 8096 w 13334"/>
                    <a:gd name="connsiteY10" fmla="*/ 8382 h 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3811">
                      <a:moveTo>
                        <a:pt x="8096" y="8382"/>
                      </a:moveTo>
                      <a:lnTo>
                        <a:pt x="13335" y="7144"/>
                      </a:lnTo>
                      <a:lnTo>
                        <a:pt x="8287" y="5334"/>
                      </a:lnTo>
                      <a:lnTo>
                        <a:pt x="8668" y="0"/>
                      </a:lnTo>
                      <a:lnTo>
                        <a:pt x="5429" y="4286"/>
                      </a:lnTo>
                      <a:lnTo>
                        <a:pt x="381" y="2286"/>
                      </a:lnTo>
                      <a:lnTo>
                        <a:pt x="3524" y="6667"/>
                      </a:lnTo>
                      <a:lnTo>
                        <a:pt x="0" y="10763"/>
                      </a:lnTo>
                      <a:lnTo>
                        <a:pt x="5144" y="9239"/>
                      </a:lnTo>
                      <a:lnTo>
                        <a:pt x="8001" y="13811"/>
                      </a:lnTo>
                      <a:lnTo>
                        <a:pt x="8096" y="8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2" name="Freeform: Shape 2611">
                  <a:extLst>
                    <a:ext uri="{FF2B5EF4-FFF2-40B4-BE49-F238E27FC236}">
                      <a16:creationId xmlns:a16="http://schemas.microsoft.com/office/drawing/2014/main" id="{8FFC70C0-3401-424F-5378-7DE4D1FA407B}"/>
                    </a:ext>
                  </a:extLst>
                </p:cNvPr>
                <p:cNvSpPr/>
                <p:nvPr/>
              </p:nvSpPr>
              <p:spPr>
                <a:xfrm>
                  <a:off x="11115667" y="1495098"/>
                  <a:ext cx="14001" cy="13430"/>
                </a:xfrm>
                <a:custGeom>
                  <a:avLst/>
                  <a:gdLst>
                    <a:gd name="connsiteX0" fmla="*/ 8572 w 14001"/>
                    <a:gd name="connsiteY0" fmla="*/ 8287 h 13430"/>
                    <a:gd name="connsiteX1" fmla="*/ 14002 w 14001"/>
                    <a:gd name="connsiteY1" fmla="*/ 8763 h 13430"/>
                    <a:gd name="connsiteX2" fmla="*/ 9620 w 14001"/>
                    <a:gd name="connsiteY2" fmla="*/ 5429 h 13430"/>
                    <a:gd name="connsiteX3" fmla="*/ 11716 w 14001"/>
                    <a:gd name="connsiteY3" fmla="*/ 381 h 13430"/>
                    <a:gd name="connsiteX4" fmla="*/ 7239 w 14001"/>
                    <a:gd name="connsiteY4" fmla="*/ 3524 h 13430"/>
                    <a:gd name="connsiteX5" fmla="*/ 3048 w 14001"/>
                    <a:gd name="connsiteY5" fmla="*/ 0 h 13430"/>
                    <a:gd name="connsiteX6" fmla="*/ 4667 w 14001"/>
                    <a:gd name="connsiteY6" fmla="*/ 5239 h 13430"/>
                    <a:gd name="connsiteX7" fmla="*/ 0 w 14001"/>
                    <a:gd name="connsiteY7" fmla="*/ 8096 h 13430"/>
                    <a:gd name="connsiteX8" fmla="*/ 5429 w 14001"/>
                    <a:gd name="connsiteY8" fmla="*/ 8192 h 13430"/>
                    <a:gd name="connsiteX9" fmla="*/ 6763 w 14001"/>
                    <a:gd name="connsiteY9" fmla="*/ 13430 h 13430"/>
                    <a:gd name="connsiteX10" fmla="*/ 8572 w 14001"/>
                    <a:gd name="connsiteY10" fmla="*/ 8287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01" h="13430">
                      <a:moveTo>
                        <a:pt x="8572" y="8287"/>
                      </a:moveTo>
                      <a:lnTo>
                        <a:pt x="14002" y="8763"/>
                      </a:lnTo>
                      <a:lnTo>
                        <a:pt x="9620" y="5429"/>
                      </a:lnTo>
                      <a:lnTo>
                        <a:pt x="11716" y="381"/>
                      </a:lnTo>
                      <a:lnTo>
                        <a:pt x="7239" y="3524"/>
                      </a:lnTo>
                      <a:lnTo>
                        <a:pt x="3048" y="0"/>
                      </a:lnTo>
                      <a:lnTo>
                        <a:pt x="4667" y="5239"/>
                      </a:lnTo>
                      <a:lnTo>
                        <a:pt x="0" y="8096"/>
                      </a:lnTo>
                      <a:lnTo>
                        <a:pt x="5429" y="8192"/>
                      </a:lnTo>
                      <a:lnTo>
                        <a:pt x="6763" y="13430"/>
                      </a:lnTo>
                      <a:lnTo>
                        <a:pt x="8572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3" name="Freeform: Shape 2612">
                  <a:extLst>
                    <a:ext uri="{FF2B5EF4-FFF2-40B4-BE49-F238E27FC236}">
                      <a16:creationId xmlns:a16="http://schemas.microsoft.com/office/drawing/2014/main" id="{5D18E4C3-7040-7A33-A167-280C1CF2E8CD}"/>
                    </a:ext>
                  </a:extLst>
                </p:cNvPr>
                <p:cNvSpPr/>
                <p:nvPr/>
              </p:nvSpPr>
              <p:spPr>
                <a:xfrm>
                  <a:off x="11114619" y="1670834"/>
                  <a:ext cx="13620" cy="14096"/>
                </a:xfrm>
                <a:custGeom>
                  <a:avLst/>
                  <a:gdLst>
                    <a:gd name="connsiteX0" fmla="*/ 8096 w 13620"/>
                    <a:gd name="connsiteY0" fmla="*/ 9715 h 14096"/>
                    <a:gd name="connsiteX1" fmla="*/ 13240 w 13620"/>
                    <a:gd name="connsiteY1" fmla="*/ 11716 h 14096"/>
                    <a:gd name="connsiteX2" fmla="*/ 10096 w 13620"/>
                    <a:gd name="connsiteY2" fmla="*/ 7239 h 14096"/>
                    <a:gd name="connsiteX3" fmla="*/ 13621 w 13620"/>
                    <a:gd name="connsiteY3" fmla="*/ 3048 h 14096"/>
                    <a:gd name="connsiteX4" fmla="*/ 8382 w 13620"/>
                    <a:gd name="connsiteY4" fmla="*/ 4667 h 14096"/>
                    <a:gd name="connsiteX5" fmla="*/ 5429 w 13620"/>
                    <a:gd name="connsiteY5" fmla="*/ 0 h 14096"/>
                    <a:gd name="connsiteX6" fmla="*/ 5334 w 13620"/>
                    <a:gd name="connsiteY6" fmla="*/ 5429 h 14096"/>
                    <a:gd name="connsiteX7" fmla="*/ 0 w 13620"/>
                    <a:gd name="connsiteY7" fmla="*/ 6763 h 14096"/>
                    <a:gd name="connsiteX8" fmla="*/ 5144 w 13620"/>
                    <a:gd name="connsiteY8" fmla="*/ 8572 h 14096"/>
                    <a:gd name="connsiteX9" fmla="*/ 4763 w 13620"/>
                    <a:gd name="connsiteY9" fmla="*/ 14097 h 14096"/>
                    <a:gd name="connsiteX10" fmla="*/ 8096 w 13620"/>
                    <a:gd name="connsiteY10" fmla="*/ 9715 h 14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620" h="14096">
                      <a:moveTo>
                        <a:pt x="8096" y="9715"/>
                      </a:moveTo>
                      <a:lnTo>
                        <a:pt x="13240" y="11716"/>
                      </a:lnTo>
                      <a:lnTo>
                        <a:pt x="10096" y="7239"/>
                      </a:lnTo>
                      <a:lnTo>
                        <a:pt x="13621" y="3048"/>
                      </a:lnTo>
                      <a:lnTo>
                        <a:pt x="8382" y="4667"/>
                      </a:lnTo>
                      <a:lnTo>
                        <a:pt x="5429" y="0"/>
                      </a:lnTo>
                      <a:lnTo>
                        <a:pt x="5334" y="5429"/>
                      </a:lnTo>
                      <a:lnTo>
                        <a:pt x="0" y="6763"/>
                      </a:lnTo>
                      <a:lnTo>
                        <a:pt x="5144" y="8572"/>
                      </a:lnTo>
                      <a:lnTo>
                        <a:pt x="4763" y="14097"/>
                      </a:lnTo>
                      <a:lnTo>
                        <a:pt x="8096" y="9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4" name="Freeform: Shape 2613">
                  <a:extLst>
                    <a:ext uri="{FF2B5EF4-FFF2-40B4-BE49-F238E27FC236}">
                      <a16:creationId xmlns:a16="http://schemas.microsoft.com/office/drawing/2014/main" id="{7BBAA300-5F8A-0506-97EF-E95814827F7D}"/>
                    </a:ext>
                  </a:extLst>
                </p:cNvPr>
                <p:cNvSpPr/>
                <p:nvPr/>
              </p:nvSpPr>
              <p:spPr>
                <a:xfrm>
                  <a:off x="11068708" y="1612731"/>
                  <a:ext cx="14287" cy="13811"/>
                </a:xfrm>
                <a:custGeom>
                  <a:avLst/>
                  <a:gdLst>
                    <a:gd name="connsiteX0" fmla="*/ 6953 w 14287"/>
                    <a:gd name="connsiteY0" fmla="*/ 10192 h 13811"/>
                    <a:gd name="connsiteX1" fmla="*/ 11144 w 14287"/>
                    <a:gd name="connsiteY1" fmla="*/ 13811 h 13811"/>
                    <a:gd name="connsiteX2" fmla="*/ 9620 w 14287"/>
                    <a:gd name="connsiteY2" fmla="*/ 8477 h 13811"/>
                    <a:gd name="connsiteX3" fmla="*/ 14288 w 14287"/>
                    <a:gd name="connsiteY3" fmla="*/ 5525 h 13811"/>
                    <a:gd name="connsiteX4" fmla="*/ 8763 w 14287"/>
                    <a:gd name="connsiteY4" fmla="*/ 5429 h 13811"/>
                    <a:gd name="connsiteX5" fmla="*/ 7429 w 14287"/>
                    <a:gd name="connsiteY5" fmla="*/ 0 h 13811"/>
                    <a:gd name="connsiteX6" fmla="*/ 5620 w 14287"/>
                    <a:gd name="connsiteY6" fmla="*/ 5334 h 13811"/>
                    <a:gd name="connsiteX7" fmla="*/ 0 w 14287"/>
                    <a:gd name="connsiteY7" fmla="*/ 4858 h 13811"/>
                    <a:gd name="connsiteX8" fmla="*/ 4477 w 14287"/>
                    <a:gd name="connsiteY8" fmla="*/ 8287 h 13811"/>
                    <a:gd name="connsiteX9" fmla="*/ 2381 w 14287"/>
                    <a:gd name="connsiteY9" fmla="*/ 13430 h 13811"/>
                    <a:gd name="connsiteX10" fmla="*/ 6953 w 14287"/>
                    <a:gd name="connsiteY10" fmla="*/ 10192 h 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7" h="13811">
                      <a:moveTo>
                        <a:pt x="6953" y="10192"/>
                      </a:moveTo>
                      <a:lnTo>
                        <a:pt x="11144" y="13811"/>
                      </a:lnTo>
                      <a:lnTo>
                        <a:pt x="9620" y="8477"/>
                      </a:lnTo>
                      <a:lnTo>
                        <a:pt x="14288" y="5525"/>
                      </a:lnTo>
                      <a:lnTo>
                        <a:pt x="8763" y="5429"/>
                      </a:lnTo>
                      <a:lnTo>
                        <a:pt x="7429" y="0"/>
                      </a:lnTo>
                      <a:lnTo>
                        <a:pt x="5620" y="5334"/>
                      </a:lnTo>
                      <a:lnTo>
                        <a:pt x="0" y="4858"/>
                      </a:lnTo>
                      <a:lnTo>
                        <a:pt x="4477" y="8287"/>
                      </a:lnTo>
                      <a:lnTo>
                        <a:pt x="2381" y="13430"/>
                      </a:lnTo>
                      <a:lnTo>
                        <a:pt x="6953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5" name="Freeform: Shape 2614">
                  <a:extLst>
                    <a:ext uri="{FF2B5EF4-FFF2-40B4-BE49-F238E27FC236}">
                      <a16:creationId xmlns:a16="http://schemas.microsoft.com/office/drawing/2014/main" id="{350D0210-2F99-C64C-E95D-AB32F1D45D2E}"/>
                    </a:ext>
                  </a:extLst>
                </p:cNvPr>
                <p:cNvSpPr/>
                <p:nvPr/>
              </p:nvSpPr>
              <p:spPr>
                <a:xfrm>
                  <a:off x="11086806" y="1962299"/>
                  <a:ext cx="13906" cy="14382"/>
                </a:xfrm>
                <a:custGeom>
                  <a:avLst/>
                  <a:gdLst>
                    <a:gd name="connsiteX0" fmla="*/ 5334 w 13906"/>
                    <a:gd name="connsiteY0" fmla="*/ 9620 h 14382"/>
                    <a:gd name="connsiteX1" fmla="*/ 8287 w 13906"/>
                    <a:gd name="connsiteY1" fmla="*/ 14383 h 14382"/>
                    <a:gd name="connsiteX2" fmla="*/ 8477 w 13906"/>
                    <a:gd name="connsiteY2" fmla="*/ 8763 h 14382"/>
                    <a:gd name="connsiteX3" fmla="*/ 13906 w 13906"/>
                    <a:gd name="connsiteY3" fmla="*/ 7429 h 14382"/>
                    <a:gd name="connsiteX4" fmla="*/ 8572 w 13906"/>
                    <a:gd name="connsiteY4" fmla="*/ 5525 h 14382"/>
                    <a:gd name="connsiteX5" fmla="*/ 8953 w 13906"/>
                    <a:gd name="connsiteY5" fmla="*/ 0 h 14382"/>
                    <a:gd name="connsiteX6" fmla="*/ 5620 w 13906"/>
                    <a:gd name="connsiteY6" fmla="*/ 4477 h 14382"/>
                    <a:gd name="connsiteX7" fmla="*/ 381 w 13906"/>
                    <a:gd name="connsiteY7" fmla="*/ 2286 h 14382"/>
                    <a:gd name="connsiteX8" fmla="*/ 3619 w 13906"/>
                    <a:gd name="connsiteY8" fmla="*/ 6953 h 14382"/>
                    <a:gd name="connsiteX9" fmla="*/ 0 w 13906"/>
                    <a:gd name="connsiteY9" fmla="*/ 11240 h 14382"/>
                    <a:gd name="connsiteX10" fmla="*/ 5334 w 13906"/>
                    <a:gd name="connsiteY10" fmla="*/ 9620 h 14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4382">
                      <a:moveTo>
                        <a:pt x="5334" y="9620"/>
                      </a:moveTo>
                      <a:lnTo>
                        <a:pt x="8287" y="14383"/>
                      </a:lnTo>
                      <a:lnTo>
                        <a:pt x="8477" y="8763"/>
                      </a:lnTo>
                      <a:lnTo>
                        <a:pt x="13906" y="7429"/>
                      </a:lnTo>
                      <a:lnTo>
                        <a:pt x="8572" y="5525"/>
                      </a:lnTo>
                      <a:lnTo>
                        <a:pt x="8953" y="0"/>
                      </a:lnTo>
                      <a:lnTo>
                        <a:pt x="5620" y="4477"/>
                      </a:lnTo>
                      <a:lnTo>
                        <a:pt x="381" y="2286"/>
                      </a:lnTo>
                      <a:lnTo>
                        <a:pt x="3619" y="6953"/>
                      </a:lnTo>
                      <a:lnTo>
                        <a:pt x="0" y="11240"/>
                      </a:lnTo>
                      <a:lnTo>
                        <a:pt x="5334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6" name="Freeform: Shape 2615">
                  <a:extLst>
                    <a:ext uri="{FF2B5EF4-FFF2-40B4-BE49-F238E27FC236}">
                      <a16:creationId xmlns:a16="http://schemas.microsoft.com/office/drawing/2014/main" id="{4BAF5889-A56A-9306-E3EE-0D76A55AEBC2}"/>
                    </a:ext>
                  </a:extLst>
                </p:cNvPr>
                <p:cNvSpPr/>
                <p:nvPr/>
              </p:nvSpPr>
              <p:spPr>
                <a:xfrm>
                  <a:off x="11055945" y="1831520"/>
                  <a:ext cx="14573" cy="14097"/>
                </a:xfrm>
                <a:custGeom>
                  <a:avLst/>
                  <a:gdLst>
                    <a:gd name="connsiteX0" fmla="*/ 5620 w 14573"/>
                    <a:gd name="connsiteY0" fmla="*/ 8573 h 14097"/>
                    <a:gd name="connsiteX1" fmla="*/ 7049 w 14573"/>
                    <a:gd name="connsiteY1" fmla="*/ 14097 h 14097"/>
                    <a:gd name="connsiteX2" fmla="*/ 8858 w 14573"/>
                    <a:gd name="connsiteY2" fmla="*/ 8668 h 14097"/>
                    <a:gd name="connsiteX3" fmla="*/ 14573 w 14573"/>
                    <a:gd name="connsiteY3" fmla="*/ 9144 h 14097"/>
                    <a:gd name="connsiteX4" fmla="*/ 10001 w 14573"/>
                    <a:gd name="connsiteY4" fmla="*/ 5715 h 14097"/>
                    <a:gd name="connsiteX5" fmla="*/ 12192 w 14573"/>
                    <a:gd name="connsiteY5" fmla="*/ 476 h 14097"/>
                    <a:gd name="connsiteX6" fmla="*/ 7525 w 14573"/>
                    <a:gd name="connsiteY6" fmla="*/ 3715 h 14097"/>
                    <a:gd name="connsiteX7" fmla="*/ 3143 w 14573"/>
                    <a:gd name="connsiteY7" fmla="*/ 0 h 14097"/>
                    <a:gd name="connsiteX8" fmla="*/ 4858 w 14573"/>
                    <a:gd name="connsiteY8" fmla="*/ 5429 h 14097"/>
                    <a:gd name="connsiteX9" fmla="*/ 0 w 14573"/>
                    <a:gd name="connsiteY9" fmla="*/ 8477 h 14097"/>
                    <a:gd name="connsiteX10" fmla="*/ 5620 w 14573"/>
                    <a:gd name="connsiteY10" fmla="*/ 8573 h 14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573" h="14097">
                      <a:moveTo>
                        <a:pt x="5620" y="8573"/>
                      </a:moveTo>
                      <a:lnTo>
                        <a:pt x="7049" y="14097"/>
                      </a:lnTo>
                      <a:lnTo>
                        <a:pt x="8858" y="8668"/>
                      </a:lnTo>
                      <a:lnTo>
                        <a:pt x="14573" y="9144"/>
                      </a:lnTo>
                      <a:lnTo>
                        <a:pt x="10001" y="5715"/>
                      </a:lnTo>
                      <a:lnTo>
                        <a:pt x="12192" y="476"/>
                      </a:lnTo>
                      <a:lnTo>
                        <a:pt x="7525" y="3715"/>
                      </a:lnTo>
                      <a:lnTo>
                        <a:pt x="3143" y="0"/>
                      </a:lnTo>
                      <a:lnTo>
                        <a:pt x="4858" y="5429"/>
                      </a:lnTo>
                      <a:lnTo>
                        <a:pt x="0" y="8477"/>
                      </a:lnTo>
                      <a:lnTo>
                        <a:pt x="5620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7" name="Freeform: Shape 2616">
                  <a:extLst>
                    <a:ext uri="{FF2B5EF4-FFF2-40B4-BE49-F238E27FC236}">
                      <a16:creationId xmlns:a16="http://schemas.microsoft.com/office/drawing/2014/main" id="{A43DBC93-465D-2EA4-CAFA-BDA8A4B7F8A3}"/>
                    </a:ext>
                  </a:extLst>
                </p:cNvPr>
                <p:cNvSpPr/>
                <p:nvPr/>
              </p:nvSpPr>
              <p:spPr>
                <a:xfrm>
                  <a:off x="11015940" y="1920865"/>
                  <a:ext cx="14858" cy="14287"/>
                </a:xfrm>
                <a:custGeom>
                  <a:avLst/>
                  <a:gdLst>
                    <a:gd name="connsiteX0" fmla="*/ 4667 w 14858"/>
                    <a:gd name="connsiteY0" fmla="*/ 8477 h 14287"/>
                    <a:gd name="connsiteX1" fmla="*/ 2476 w 14858"/>
                    <a:gd name="connsiteY1" fmla="*/ 13906 h 14287"/>
                    <a:gd name="connsiteX2" fmla="*/ 7239 w 14858"/>
                    <a:gd name="connsiteY2" fmla="*/ 10573 h 14287"/>
                    <a:gd name="connsiteX3" fmla="*/ 11621 w 14858"/>
                    <a:gd name="connsiteY3" fmla="*/ 14288 h 14287"/>
                    <a:gd name="connsiteX4" fmla="*/ 9906 w 14858"/>
                    <a:gd name="connsiteY4" fmla="*/ 8763 h 14287"/>
                    <a:gd name="connsiteX5" fmla="*/ 14859 w 14858"/>
                    <a:gd name="connsiteY5" fmla="*/ 5715 h 14287"/>
                    <a:gd name="connsiteX6" fmla="*/ 9049 w 14858"/>
                    <a:gd name="connsiteY6" fmla="*/ 5525 h 14287"/>
                    <a:gd name="connsiteX7" fmla="*/ 7715 w 14858"/>
                    <a:gd name="connsiteY7" fmla="*/ 0 h 14287"/>
                    <a:gd name="connsiteX8" fmla="*/ 5810 w 14858"/>
                    <a:gd name="connsiteY8" fmla="*/ 5429 h 14287"/>
                    <a:gd name="connsiteX9" fmla="*/ 0 w 14858"/>
                    <a:gd name="connsiteY9" fmla="*/ 5048 h 14287"/>
                    <a:gd name="connsiteX10" fmla="*/ 4667 w 14858"/>
                    <a:gd name="connsiteY10" fmla="*/ 8477 h 1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858" h="14287">
                      <a:moveTo>
                        <a:pt x="4667" y="8477"/>
                      </a:moveTo>
                      <a:lnTo>
                        <a:pt x="2476" y="13906"/>
                      </a:lnTo>
                      <a:lnTo>
                        <a:pt x="7239" y="10573"/>
                      </a:lnTo>
                      <a:lnTo>
                        <a:pt x="11621" y="14288"/>
                      </a:lnTo>
                      <a:lnTo>
                        <a:pt x="9906" y="8763"/>
                      </a:lnTo>
                      <a:lnTo>
                        <a:pt x="14859" y="5715"/>
                      </a:lnTo>
                      <a:lnTo>
                        <a:pt x="9049" y="5525"/>
                      </a:lnTo>
                      <a:lnTo>
                        <a:pt x="7715" y="0"/>
                      </a:lnTo>
                      <a:lnTo>
                        <a:pt x="5810" y="5429"/>
                      </a:lnTo>
                      <a:lnTo>
                        <a:pt x="0" y="5048"/>
                      </a:lnTo>
                      <a:lnTo>
                        <a:pt x="4667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8" name="Freeform: Shape 2617">
                  <a:extLst>
                    <a:ext uri="{FF2B5EF4-FFF2-40B4-BE49-F238E27FC236}">
                      <a16:creationId xmlns:a16="http://schemas.microsoft.com/office/drawing/2014/main" id="{EAE633C6-44D8-D216-F939-C00342A3E4E5}"/>
                    </a:ext>
                  </a:extLst>
                </p:cNvPr>
                <p:cNvSpPr/>
                <p:nvPr/>
              </p:nvSpPr>
              <p:spPr>
                <a:xfrm>
                  <a:off x="11011463" y="2154418"/>
                  <a:ext cx="14477" cy="14954"/>
                </a:xfrm>
                <a:custGeom>
                  <a:avLst/>
                  <a:gdLst>
                    <a:gd name="connsiteX0" fmla="*/ 3810 w 14477"/>
                    <a:gd name="connsiteY0" fmla="*/ 7239 h 14954"/>
                    <a:gd name="connsiteX1" fmla="*/ 0 w 14477"/>
                    <a:gd name="connsiteY1" fmla="*/ 11716 h 14954"/>
                    <a:gd name="connsiteX2" fmla="*/ 5620 w 14477"/>
                    <a:gd name="connsiteY2" fmla="*/ 10001 h 14954"/>
                    <a:gd name="connsiteX3" fmla="*/ 8668 w 14477"/>
                    <a:gd name="connsiteY3" fmla="*/ 14954 h 14954"/>
                    <a:gd name="connsiteX4" fmla="*/ 8858 w 14477"/>
                    <a:gd name="connsiteY4" fmla="*/ 9144 h 14954"/>
                    <a:gd name="connsiteX5" fmla="*/ 14478 w 14477"/>
                    <a:gd name="connsiteY5" fmla="*/ 7715 h 14954"/>
                    <a:gd name="connsiteX6" fmla="*/ 8954 w 14477"/>
                    <a:gd name="connsiteY6" fmla="*/ 5810 h 14954"/>
                    <a:gd name="connsiteX7" fmla="*/ 9430 w 14477"/>
                    <a:gd name="connsiteY7" fmla="*/ 0 h 14954"/>
                    <a:gd name="connsiteX8" fmla="*/ 5810 w 14477"/>
                    <a:gd name="connsiteY8" fmla="*/ 4667 h 14954"/>
                    <a:gd name="connsiteX9" fmla="*/ 476 w 14477"/>
                    <a:gd name="connsiteY9" fmla="*/ 2477 h 14954"/>
                    <a:gd name="connsiteX10" fmla="*/ 3810 w 14477"/>
                    <a:gd name="connsiteY10" fmla="*/ 7239 h 1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4954">
                      <a:moveTo>
                        <a:pt x="3810" y="7239"/>
                      </a:moveTo>
                      <a:lnTo>
                        <a:pt x="0" y="11716"/>
                      </a:lnTo>
                      <a:lnTo>
                        <a:pt x="5620" y="10001"/>
                      </a:lnTo>
                      <a:lnTo>
                        <a:pt x="8668" y="14954"/>
                      </a:lnTo>
                      <a:lnTo>
                        <a:pt x="8858" y="9144"/>
                      </a:lnTo>
                      <a:lnTo>
                        <a:pt x="14478" y="7715"/>
                      </a:lnTo>
                      <a:lnTo>
                        <a:pt x="8954" y="5810"/>
                      </a:lnTo>
                      <a:lnTo>
                        <a:pt x="9430" y="0"/>
                      </a:lnTo>
                      <a:lnTo>
                        <a:pt x="5810" y="4667"/>
                      </a:lnTo>
                      <a:lnTo>
                        <a:pt x="476" y="2477"/>
                      </a:lnTo>
                      <a:lnTo>
                        <a:pt x="3810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9" name="Freeform: Shape 2618">
                  <a:extLst>
                    <a:ext uri="{FF2B5EF4-FFF2-40B4-BE49-F238E27FC236}">
                      <a16:creationId xmlns:a16="http://schemas.microsoft.com/office/drawing/2014/main" id="{D99BB569-6640-4F4E-D2BF-6D2AEE20EC07}"/>
                    </a:ext>
                  </a:extLst>
                </p:cNvPr>
                <p:cNvSpPr/>
                <p:nvPr/>
              </p:nvSpPr>
              <p:spPr>
                <a:xfrm>
                  <a:off x="10971077" y="2170325"/>
                  <a:ext cx="15144" cy="14573"/>
                </a:xfrm>
                <a:custGeom>
                  <a:avLst/>
                  <a:gdLst>
                    <a:gd name="connsiteX0" fmla="*/ 5048 w 15144"/>
                    <a:gd name="connsiteY0" fmla="*/ 5620 h 14573"/>
                    <a:gd name="connsiteX1" fmla="*/ 0 w 15144"/>
                    <a:gd name="connsiteY1" fmla="*/ 8763 h 14573"/>
                    <a:gd name="connsiteX2" fmla="*/ 5906 w 15144"/>
                    <a:gd name="connsiteY2" fmla="*/ 8858 h 14573"/>
                    <a:gd name="connsiteX3" fmla="*/ 7334 w 15144"/>
                    <a:gd name="connsiteY3" fmla="*/ 14573 h 14573"/>
                    <a:gd name="connsiteX4" fmla="*/ 9239 w 15144"/>
                    <a:gd name="connsiteY4" fmla="*/ 9049 h 14573"/>
                    <a:gd name="connsiteX5" fmla="*/ 15145 w 15144"/>
                    <a:gd name="connsiteY5" fmla="*/ 9430 h 14573"/>
                    <a:gd name="connsiteX6" fmla="*/ 10478 w 15144"/>
                    <a:gd name="connsiteY6" fmla="*/ 5906 h 14573"/>
                    <a:gd name="connsiteX7" fmla="*/ 12668 w 15144"/>
                    <a:gd name="connsiteY7" fmla="*/ 381 h 14573"/>
                    <a:gd name="connsiteX8" fmla="*/ 7811 w 15144"/>
                    <a:gd name="connsiteY8" fmla="*/ 3810 h 14573"/>
                    <a:gd name="connsiteX9" fmla="*/ 3334 w 15144"/>
                    <a:gd name="connsiteY9" fmla="*/ 0 h 14573"/>
                    <a:gd name="connsiteX10" fmla="*/ 5048 w 15144"/>
                    <a:gd name="connsiteY10" fmla="*/ 5620 h 14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44" h="14573">
                      <a:moveTo>
                        <a:pt x="5048" y="5620"/>
                      </a:moveTo>
                      <a:lnTo>
                        <a:pt x="0" y="8763"/>
                      </a:lnTo>
                      <a:lnTo>
                        <a:pt x="5906" y="8858"/>
                      </a:lnTo>
                      <a:lnTo>
                        <a:pt x="7334" y="14573"/>
                      </a:lnTo>
                      <a:lnTo>
                        <a:pt x="9239" y="9049"/>
                      </a:lnTo>
                      <a:lnTo>
                        <a:pt x="15145" y="9430"/>
                      </a:lnTo>
                      <a:lnTo>
                        <a:pt x="10478" y="5906"/>
                      </a:lnTo>
                      <a:lnTo>
                        <a:pt x="12668" y="381"/>
                      </a:lnTo>
                      <a:lnTo>
                        <a:pt x="7811" y="3810"/>
                      </a:lnTo>
                      <a:lnTo>
                        <a:pt x="3334" y="0"/>
                      </a:lnTo>
                      <a:lnTo>
                        <a:pt x="5048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0" name="Freeform: Shape 2619">
                  <a:extLst>
                    <a:ext uri="{FF2B5EF4-FFF2-40B4-BE49-F238E27FC236}">
                      <a16:creationId xmlns:a16="http://schemas.microsoft.com/office/drawing/2014/main" id="{C9DB7A80-AD06-925E-7E73-A0B1BD54677E}"/>
                    </a:ext>
                  </a:extLst>
                </p:cNvPr>
                <p:cNvSpPr/>
                <p:nvPr/>
              </p:nvSpPr>
              <p:spPr>
                <a:xfrm>
                  <a:off x="10885352" y="1519672"/>
                  <a:ext cx="14668" cy="15240"/>
                </a:xfrm>
                <a:custGeom>
                  <a:avLst/>
                  <a:gdLst>
                    <a:gd name="connsiteX0" fmla="*/ 5715 w 14668"/>
                    <a:gd name="connsiteY0" fmla="*/ 5906 h 15240"/>
                    <a:gd name="connsiteX1" fmla="*/ 0 w 14668"/>
                    <a:gd name="connsiteY1" fmla="*/ 7334 h 15240"/>
                    <a:gd name="connsiteX2" fmla="*/ 5620 w 14668"/>
                    <a:gd name="connsiteY2" fmla="*/ 9334 h 15240"/>
                    <a:gd name="connsiteX3" fmla="*/ 5144 w 14668"/>
                    <a:gd name="connsiteY3" fmla="*/ 15240 h 15240"/>
                    <a:gd name="connsiteX4" fmla="*/ 8763 w 14668"/>
                    <a:gd name="connsiteY4" fmla="*/ 10478 h 15240"/>
                    <a:gd name="connsiteX5" fmla="*/ 14288 w 14668"/>
                    <a:gd name="connsiteY5" fmla="*/ 12764 h 15240"/>
                    <a:gd name="connsiteX6" fmla="*/ 10859 w 14668"/>
                    <a:gd name="connsiteY6" fmla="*/ 7810 h 15240"/>
                    <a:gd name="connsiteX7" fmla="*/ 14669 w 14668"/>
                    <a:gd name="connsiteY7" fmla="*/ 3334 h 15240"/>
                    <a:gd name="connsiteX8" fmla="*/ 9049 w 14668"/>
                    <a:gd name="connsiteY8" fmla="*/ 5048 h 15240"/>
                    <a:gd name="connsiteX9" fmla="*/ 5906 w 14668"/>
                    <a:gd name="connsiteY9" fmla="*/ 0 h 15240"/>
                    <a:gd name="connsiteX10" fmla="*/ 5715 w 14668"/>
                    <a:gd name="connsiteY10" fmla="*/ 5906 h 1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240">
                      <a:moveTo>
                        <a:pt x="5715" y="5906"/>
                      </a:moveTo>
                      <a:lnTo>
                        <a:pt x="0" y="7334"/>
                      </a:lnTo>
                      <a:lnTo>
                        <a:pt x="5620" y="9334"/>
                      </a:lnTo>
                      <a:lnTo>
                        <a:pt x="5144" y="15240"/>
                      </a:lnTo>
                      <a:lnTo>
                        <a:pt x="8763" y="10478"/>
                      </a:lnTo>
                      <a:lnTo>
                        <a:pt x="14288" y="12764"/>
                      </a:lnTo>
                      <a:lnTo>
                        <a:pt x="10859" y="7810"/>
                      </a:lnTo>
                      <a:lnTo>
                        <a:pt x="14669" y="3334"/>
                      </a:lnTo>
                      <a:lnTo>
                        <a:pt x="9049" y="5048"/>
                      </a:lnTo>
                      <a:lnTo>
                        <a:pt x="5906" y="0"/>
                      </a:lnTo>
                      <a:lnTo>
                        <a:pt x="5715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1" name="Freeform: Shape 2620">
                  <a:extLst>
                    <a:ext uri="{FF2B5EF4-FFF2-40B4-BE49-F238E27FC236}">
                      <a16:creationId xmlns:a16="http://schemas.microsoft.com/office/drawing/2014/main" id="{65766F6F-05F8-BDE1-6862-A05B72EC5D48}"/>
                    </a:ext>
                  </a:extLst>
                </p:cNvPr>
                <p:cNvSpPr/>
                <p:nvPr/>
              </p:nvSpPr>
              <p:spPr>
                <a:xfrm>
                  <a:off x="10916118" y="1947345"/>
                  <a:ext cx="15430" cy="14858"/>
                </a:xfrm>
                <a:custGeom>
                  <a:avLst/>
                  <a:gdLst>
                    <a:gd name="connsiteX0" fmla="*/ 6001 w 15430"/>
                    <a:gd name="connsiteY0" fmla="*/ 5620 h 14858"/>
                    <a:gd name="connsiteX1" fmla="*/ 0 w 15430"/>
                    <a:gd name="connsiteY1" fmla="*/ 5239 h 14858"/>
                    <a:gd name="connsiteX2" fmla="*/ 4858 w 15430"/>
                    <a:gd name="connsiteY2" fmla="*/ 8858 h 14858"/>
                    <a:gd name="connsiteX3" fmla="*/ 2572 w 15430"/>
                    <a:gd name="connsiteY3" fmla="*/ 14478 h 14858"/>
                    <a:gd name="connsiteX4" fmla="*/ 7525 w 15430"/>
                    <a:gd name="connsiteY4" fmla="*/ 11049 h 14858"/>
                    <a:gd name="connsiteX5" fmla="*/ 12097 w 15430"/>
                    <a:gd name="connsiteY5" fmla="*/ 14859 h 14858"/>
                    <a:gd name="connsiteX6" fmla="*/ 10382 w 15430"/>
                    <a:gd name="connsiteY6" fmla="*/ 9144 h 14858"/>
                    <a:gd name="connsiteX7" fmla="*/ 15430 w 15430"/>
                    <a:gd name="connsiteY7" fmla="*/ 6001 h 14858"/>
                    <a:gd name="connsiteX8" fmla="*/ 9430 w 15430"/>
                    <a:gd name="connsiteY8" fmla="*/ 5810 h 14858"/>
                    <a:gd name="connsiteX9" fmla="*/ 8001 w 15430"/>
                    <a:gd name="connsiteY9" fmla="*/ 0 h 14858"/>
                    <a:gd name="connsiteX10" fmla="*/ 6001 w 15430"/>
                    <a:gd name="connsiteY10" fmla="*/ 5620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430" h="14858">
                      <a:moveTo>
                        <a:pt x="6001" y="5620"/>
                      </a:moveTo>
                      <a:lnTo>
                        <a:pt x="0" y="5239"/>
                      </a:lnTo>
                      <a:lnTo>
                        <a:pt x="4858" y="8858"/>
                      </a:lnTo>
                      <a:lnTo>
                        <a:pt x="2572" y="14478"/>
                      </a:lnTo>
                      <a:lnTo>
                        <a:pt x="7525" y="11049"/>
                      </a:lnTo>
                      <a:lnTo>
                        <a:pt x="12097" y="14859"/>
                      </a:lnTo>
                      <a:lnTo>
                        <a:pt x="10382" y="9144"/>
                      </a:lnTo>
                      <a:lnTo>
                        <a:pt x="15430" y="6001"/>
                      </a:lnTo>
                      <a:lnTo>
                        <a:pt x="9430" y="5810"/>
                      </a:lnTo>
                      <a:lnTo>
                        <a:pt x="8001" y="0"/>
                      </a:lnTo>
                      <a:lnTo>
                        <a:pt x="6001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2" name="Freeform: Shape 2621">
                  <a:extLst>
                    <a:ext uri="{FF2B5EF4-FFF2-40B4-BE49-F238E27FC236}">
                      <a16:creationId xmlns:a16="http://schemas.microsoft.com/office/drawing/2014/main" id="{EDA3FEC7-4947-D07F-7BA9-7BA8AD2C62FC}"/>
                    </a:ext>
                  </a:extLst>
                </p:cNvPr>
                <p:cNvSpPr/>
                <p:nvPr/>
              </p:nvSpPr>
              <p:spPr>
                <a:xfrm>
                  <a:off x="10881923" y="1935438"/>
                  <a:ext cx="15049" cy="15620"/>
                </a:xfrm>
                <a:custGeom>
                  <a:avLst/>
                  <a:gdLst>
                    <a:gd name="connsiteX0" fmla="*/ 6096 w 15049"/>
                    <a:gd name="connsiteY0" fmla="*/ 4858 h 15620"/>
                    <a:gd name="connsiteX1" fmla="*/ 476 w 15049"/>
                    <a:gd name="connsiteY1" fmla="*/ 2572 h 15620"/>
                    <a:gd name="connsiteX2" fmla="*/ 3905 w 15049"/>
                    <a:gd name="connsiteY2" fmla="*/ 7525 h 15620"/>
                    <a:gd name="connsiteX3" fmla="*/ 0 w 15049"/>
                    <a:gd name="connsiteY3" fmla="*/ 12192 h 15620"/>
                    <a:gd name="connsiteX4" fmla="*/ 5810 w 15049"/>
                    <a:gd name="connsiteY4" fmla="*/ 10477 h 15620"/>
                    <a:gd name="connsiteX5" fmla="*/ 9049 w 15049"/>
                    <a:gd name="connsiteY5" fmla="*/ 15621 h 15620"/>
                    <a:gd name="connsiteX6" fmla="*/ 9144 w 15049"/>
                    <a:gd name="connsiteY6" fmla="*/ 9525 h 15620"/>
                    <a:gd name="connsiteX7" fmla="*/ 15049 w 15049"/>
                    <a:gd name="connsiteY7" fmla="*/ 8096 h 15620"/>
                    <a:gd name="connsiteX8" fmla="*/ 9335 w 15049"/>
                    <a:gd name="connsiteY8" fmla="*/ 6096 h 15620"/>
                    <a:gd name="connsiteX9" fmla="*/ 9811 w 15049"/>
                    <a:gd name="connsiteY9" fmla="*/ 0 h 15620"/>
                    <a:gd name="connsiteX10" fmla="*/ 6096 w 15049"/>
                    <a:gd name="connsiteY10" fmla="*/ 4858 h 15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5620">
                      <a:moveTo>
                        <a:pt x="6096" y="4858"/>
                      </a:moveTo>
                      <a:lnTo>
                        <a:pt x="476" y="2572"/>
                      </a:lnTo>
                      <a:lnTo>
                        <a:pt x="3905" y="7525"/>
                      </a:lnTo>
                      <a:lnTo>
                        <a:pt x="0" y="12192"/>
                      </a:lnTo>
                      <a:lnTo>
                        <a:pt x="5810" y="10477"/>
                      </a:lnTo>
                      <a:lnTo>
                        <a:pt x="9049" y="15621"/>
                      </a:lnTo>
                      <a:lnTo>
                        <a:pt x="9144" y="9525"/>
                      </a:lnTo>
                      <a:lnTo>
                        <a:pt x="15049" y="8096"/>
                      </a:lnTo>
                      <a:lnTo>
                        <a:pt x="9335" y="6096"/>
                      </a:lnTo>
                      <a:lnTo>
                        <a:pt x="9811" y="0"/>
                      </a:lnTo>
                      <a:lnTo>
                        <a:pt x="6096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3" name="Freeform: Shape 2622">
                  <a:extLst>
                    <a:ext uri="{FF2B5EF4-FFF2-40B4-BE49-F238E27FC236}">
                      <a16:creationId xmlns:a16="http://schemas.microsoft.com/office/drawing/2014/main" id="{1F480ED7-3262-FAF0-1FCC-A5F40B0436B1}"/>
                    </a:ext>
                  </a:extLst>
                </p:cNvPr>
                <p:cNvSpPr/>
                <p:nvPr/>
              </p:nvSpPr>
              <p:spPr>
                <a:xfrm>
                  <a:off x="10831821" y="1735128"/>
                  <a:ext cx="15811" cy="15239"/>
                </a:xfrm>
                <a:custGeom>
                  <a:avLst/>
                  <a:gdLst>
                    <a:gd name="connsiteX0" fmla="*/ 8192 w 15811"/>
                    <a:gd name="connsiteY0" fmla="*/ 4000 h 15239"/>
                    <a:gd name="connsiteX1" fmla="*/ 3524 w 15811"/>
                    <a:gd name="connsiteY1" fmla="*/ 0 h 15239"/>
                    <a:gd name="connsiteX2" fmla="*/ 5239 w 15811"/>
                    <a:gd name="connsiteY2" fmla="*/ 5905 h 15239"/>
                    <a:gd name="connsiteX3" fmla="*/ 0 w 15811"/>
                    <a:gd name="connsiteY3" fmla="*/ 9144 h 15239"/>
                    <a:gd name="connsiteX4" fmla="*/ 6191 w 15811"/>
                    <a:gd name="connsiteY4" fmla="*/ 9334 h 15239"/>
                    <a:gd name="connsiteX5" fmla="*/ 7620 w 15811"/>
                    <a:gd name="connsiteY5" fmla="*/ 15240 h 15239"/>
                    <a:gd name="connsiteX6" fmla="*/ 9716 w 15811"/>
                    <a:gd name="connsiteY6" fmla="*/ 9430 h 15239"/>
                    <a:gd name="connsiteX7" fmla="*/ 15812 w 15811"/>
                    <a:gd name="connsiteY7" fmla="*/ 9906 h 15239"/>
                    <a:gd name="connsiteX8" fmla="*/ 10859 w 15811"/>
                    <a:gd name="connsiteY8" fmla="*/ 6191 h 15239"/>
                    <a:gd name="connsiteX9" fmla="*/ 13240 w 15811"/>
                    <a:gd name="connsiteY9" fmla="*/ 476 h 15239"/>
                    <a:gd name="connsiteX10" fmla="*/ 8192 w 15811"/>
                    <a:gd name="connsiteY10" fmla="*/ 4000 h 1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811" h="15239">
                      <a:moveTo>
                        <a:pt x="8192" y="4000"/>
                      </a:moveTo>
                      <a:lnTo>
                        <a:pt x="3524" y="0"/>
                      </a:lnTo>
                      <a:lnTo>
                        <a:pt x="5239" y="5905"/>
                      </a:lnTo>
                      <a:lnTo>
                        <a:pt x="0" y="9144"/>
                      </a:lnTo>
                      <a:lnTo>
                        <a:pt x="6191" y="9334"/>
                      </a:lnTo>
                      <a:lnTo>
                        <a:pt x="7620" y="15240"/>
                      </a:lnTo>
                      <a:lnTo>
                        <a:pt x="9716" y="9430"/>
                      </a:lnTo>
                      <a:lnTo>
                        <a:pt x="15812" y="9906"/>
                      </a:lnTo>
                      <a:lnTo>
                        <a:pt x="10859" y="6191"/>
                      </a:lnTo>
                      <a:lnTo>
                        <a:pt x="13240" y="476"/>
                      </a:lnTo>
                      <a:lnTo>
                        <a:pt x="8192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4" name="Freeform: Shape 2623">
                  <a:extLst>
                    <a:ext uri="{FF2B5EF4-FFF2-40B4-BE49-F238E27FC236}">
                      <a16:creationId xmlns:a16="http://schemas.microsoft.com/office/drawing/2014/main" id="{11713063-7C2B-60ED-C78C-8E17DB46F327}"/>
                    </a:ext>
                  </a:extLst>
                </p:cNvPr>
                <p:cNvSpPr/>
                <p:nvPr/>
              </p:nvSpPr>
              <p:spPr>
                <a:xfrm>
                  <a:off x="10778862" y="1500051"/>
                  <a:ext cx="15335" cy="15906"/>
                </a:xfrm>
                <a:custGeom>
                  <a:avLst/>
                  <a:gdLst>
                    <a:gd name="connsiteX0" fmla="*/ 9430 w 15335"/>
                    <a:gd name="connsiteY0" fmla="*/ 5334 h 15906"/>
                    <a:gd name="connsiteX1" fmla="*/ 6191 w 15335"/>
                    <a:gd name="connsiteY1" fmla="*/ 0 h 15906"/>
                    <a:gd name="connsiteX2" fmla="*/ 6001 w 15335"/>
                    <a:gd name="connsiteY2" fmla="*/ 6191 h 15906"/>
                    <a:gd name="connsiteX3" fmla="*/ 0 w 15335"/>
                    <a:gd name="connsiteY3" fmla="*/ 7715 h 15906"/>
                    <a:gd name="connsiteX4" fmla="*/ 5810 w 15335"/>
                    <a:gd name="connsiteY4" fmla="*/ 9716 h 15906"/>
                    <a:gd name="connsiteX5" fmla="*/ 5429 w 15335"/>
                    <a:gd name="connsiteY5" fmla="*/ 15907 h 15906"/>
                    <a:gd name="connsiteX6" fmla="*/ 9144 w 15335"/>
                    <a:gd name="connsiteY6" fmla="*/ 11049 h 15906"/>
                    <a:gd name="connsiteX7" fmla="*/ 14859 w 15335"/>
                    <a:gd name="connsiteY7" fmla="*/ 13335 h 15906"/>
                    <a:gd name="connsiteX8" fmla="*/ 11335 w 15335"/>
                    <a:gd name="connsiteY8" fmla="*/ 8287 h 15906"/>
                    <a:gd name="connsiteX9" fmla="*/ 15335 w 15335"/>
                    <a:gd name="connsiteY9" fmla="*/ 3524 h 15906"/>
                    <a:gd name="connsiteX10" fmla="*/ 9430 w 15335"/>
                    <a:gd name="connsiteY10" fmla="*/ 5334 h 15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5906">
                      <a:moveTo>
                        <a:pt x="9430" y="5334"/>
                      </a:moveTo>
                      <a:lnTo>
                        <a:pt x="6191" y="0"/>
                      </a:lnTo>
                      <a:lnTo>
                        <a:pt x="6001" y="6191"/>
                      </a:lnTo>
                      <a:lnTo>
                        <a:pt x="0" y="7715"/>
                      </a:lnTo>
                      <a:lnTo>
                        <a:pt x="5810" y="9716"/>
                      </a:lnTo>
                      <a:lnTo>
                        <a:pt x="5429" y="15907"/>
                      </a:lnTo>
                      <a:lnTo>
                        <a:pt x="9144" y="11049"/>
                      </a:lnTo>
                      <a:lnTo>
                        <a:pt x="14859" y="13335"/>
                      </a:lnTo>
                      <a:lnTo>
                        <a:pt x="11335" y="8287"/>
                      </a:lnTo>
                      <a:lnTo>
                        <a:pt x="15335" y="3524"/>
                      </a:lnTo>
                      <a:lnTo>
                        <a:pt x="9430" y="5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5" name="Freeform: Shape 2624">
                  <a:extLst>
                    <a:ext uri="{FF2B5EF4-FFF2-40B4-BE49-F238E27FC236}">
                      <a16:creationId xmlns:a16="http://schemas.microsoft.com/office/drawing/2014/main" id="{44CF214D-C296-47AB-C31D-6844330EF3D5}"/>
                    </a:ext>
                  </a:extLst>
                </p:cNvPr>
                <p:cNvSpPr/>
                <p:nvPr/>
              </p:nvSpPr>
              <p:spPr>
                <a:xfrm>
                  <a:off x="10768099" y="1630353"/>
                  <a:ext cx="16097" cy="15525"/>
                </a:xfrm>
                <a:custGeom>
                  <a:avLst/>
                  <a:gdLst>
                    <a:gd name="connsiteX0" fmla="*/ 9811 w 16097"/>
                    <a:gd name="connsiteY0" fmla="*/ 6096 h 15525"/>
                    <a:gd name="connsiteX1" fmla="*/ 8287 w 16097"/>
                    <a:gd name="connsiteY1" fmla="*/ 0 h 15525"/>
                    <a:gd name="connsiteX2" fmla="*/ 6287 w 16097"/>
                    <a:gd name="connsiteY2" fmla="*/ 5905 h 15525"/>
                    <a:gd name="connsiteX3" fmla="*/ 0 w 16097"/>
                    <a:gd name="connsiteY3" fmla="*/ 5429 h 15525"/>
                    <a:gd name="connsiteX4" fmla="*/ 4953 w 16097"/>
                    <a:gd name="connsiteY4" fmla="*/ 9239 h 15525"/>
                    <a:gd name="connsiteX5" fmla="*/ 2667 w 16097"/>
                    <a:gd name="connsiteY5" fmla="*/ 15049 h 15525"/>
                    <a:gd name="connsiteX6" fmla="*/ 7811 w 16097"/>
                    <a:gd name="connsiteY6" fmla="*/ 11525 h 15525"/>
                    <a:gd name="connsiteX7" fmla="*/ 12573 w 16097"/>
                    <a:gd name="connsiteY7" fmla="*/ 15526 h 15525"/>
                    <a:gd name="connsiteX8" fmla="*/ 10763 w 16097"/>
                    <a:gd name="connsiteY8" fmla="*/ 9525 h 15525"/>
                    <a:gd name="connsiteX9" fmla="*/ 16097 w 16097"/>
                    <a:gd name="connsiteY9" fmla="*/ 6191 h 15525"/>
                    <a:gd name="connsiteX10" fmla="*/ 9811 w 16097"/>
                    <a:gd name="connsiteY10" fmla="*/ 6096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97" h="15525">
                      <a:moveTo>
                        <a:pt x="9811" y="6096"/>
                      </a:moveTo>
                      <a:lnTo>
                        <a:pt x="8287" y="0"/>
                      </a:lnTo>
                      <a:lnTo>
                        <a:pt x="6287" y="5905"/>
                      </a:lnTo>
                      <a:lnTo>
                        <a:pt x="0" y="5429"/>
                      </a:lnTo>
                      <a:lnTo>
                        <a:pt x="4953" y="9239"/>
                      </a:lnTo>
                      <a:lnTo>
                        <a:pt x="2667" y="15049"/>
                      </a:lnTo>
                      <a:lnTo>
                        <a:pt x="7811" y="11525"/>
                      </a:lnTo>
                      <a:lnTo>
                        <a:pt x="12573" y="15526"/>
                      </a:lnTo>
                      <a:lnTo>
                        <a:pt x="10763" y="9525"/>
                      </a:lnTo>
                      <a:lnTo>
                        <a:pt x="16097" y="6191"/>
                      </a:lnTo>
                      <a:lnTo>
                        <a:pt x="9811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6" name="Freeform: Shape 2625">
                  <a:extLst>
                    <a:ext uri="{FF2B5EF4-FFF2-40B4-BE49-F238E27FC236}">
                      <a16:creationId xmlns:a16="http://schemas.microsoft.com/office/drawing/2014/main" id="{4A1621FC-81FA-D3B4-5929-212BEA32861E}"/>
                    </a:ext>
                  </a:extLst>
                </p:cNvPr>
                <p:cNvSpPr/>
                <p:nvPr/>
              </p:nvSpPr>
              <p:spPr>
                <a:xfrm>
                  <a:off x="10765337" y="1827901"/>
                  <a:ext cx="15620" cy="16192"/>
                </a:xfrm>
                <a:custGeom>
                  <a:avLst/>
                  <a:gdLst>
                    <a:gd name="connsiteX0" fmla="*/ 9715 w 15620"/>
                    <a:gd name="connsiteY0" fmla="*/ 6287 h 16192"/>
                    <a:gd name="connsiteX1" fmla="*/ 10096 w 15620"/>
                    <a:gd name="connsiteY1" fmla="*/ 0 h 16192"/>
                    <a:gd name="connsiteX2" fmla="*/ 6286 w 15620"/>
                    <a:gd name="connsiteY2" fmla="*/ 5048 h 16192"/>
                    <a:gd name="connsiteX3" fmla="*/ 476 w 15620"/>
                    <a:gd name="connsiteY3" fmla="*/ 2667 h 16192"/>
                    <a:gd name="connsiteX4" fmla="*/ 4096 w 15620"/>
                    <a:gd name="connsiteY4" fmla="*/ 7810 h 16192"/>
                    <a:gd name="connsiteX5" fmla="*/ 0 w 15620"/>
                    <a:gd name="connsiteY5" fmla="*/ 12668 h 16192"/>
                    <a:gd name="connsiteX6" fmla="*/ 6001 w 15620"/>
                    <a:gd name="connsiteY6" fmla="*/ 10858 h 16192"/>
                    <a:gd name="connsiteX7" fmla="*/ 9430 w 15620"/>
                    <a:gd name="connsiteY7" fmla="*/ 16192 h 16192"/>
                    <a:gd name="connsiteX8" fmla="*/ 9525 w 15620"/>
                    <a:gd name="connsiteY8" fmla="*/ 9906 h 16192"/>
                    <a:gd name="connsiteX9" fmla="*/ 15621 w 15620"/>
                    <a:gd name="connsiteY9" fmla="*/ 8382 h 16192"/>
                    <a:gd name="connsiteX10" fmla="*/ 9715 w 15620"/>
                    <a:gd name="connsiteY10" fmla="*/ 6287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0" h="16192">
                      <a:moveTo>
                        <a:pt x="9715" y="6287"/>
                      </a:moveTo>
                      <a:lnTo>
                        <a:pt x="10096" y="0"/>
                      </a:lnTo>
                      <a:lnTo>
                        <a:pt x="6286" y="5048"/>
                      </a:lnTo>
                      <a:lnTo>
                        <a:pt x="476" y="2667"/>
                      </a:lnTo>
                      <a:lnTo>
                        <a:pt x="4096" y="7810"/>
                      </a:lnTo>
                      <a:lnTo>
                        <a:pt x="0" y="12668"/>
                      </a:lnTo>
                      <a:lnTo>
                        <a:pt x="6001" y="10858"/>
                      </a:lnTo>
                      <a:lnTo>
                        <a:pt x="9430" y="16192"/>
                      </a:lnTo>
                      <a:lnTo>
                        <a:pt x="9525" y="9906"/>
                      </a:lnTo>
                      <a:lnTo>
                        <a:pt x="15621" y="8382"/>
                      </a:lnTo>
                      <a:lnTo>
                        <a:pt x="9715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7" name="Freeform: Shape 2626">
                  <a:extLst>
                    <a:ext uri="{FF2B5EF4-FFF2-40B4-BE49-F238E27FC236}">
                      <a16:creationId xmlns:a16="http://schemas.microsoft.com/office/drawing/2014/main" id="{CC426AF0-049B-419F-DFB0-17E9845B895C}"/>
                    </a:ext>
                  </a:extLst>
                </p:cNvPr>
                <p:cNvSpPr/>
                <p:nvPr/>
              </p:nvSpPr>
              <p:spPr>
                <a:xfrm>
                  <a:off x="10697614" y="1479286"/>
                  <a:ext cx="16383" cy="15811"/>
                </a:xfrm>
                <a:custGeom>
                  <a:avLst/>
                  <a:gdLst>
                    <a:gd name="connsiteX0" fmla="*/ 11335 w 16383"/>
                    <a:gd name="connsiteY0" fmla="*/ 6382 h 15811"/>
                    <a:gd name="connsiteX1" fmla="*/ 13716 w 16383"/>
                    <a:gd name="connsiteY1" fmla="*/ 476 h 15811"/>
                    <a:gd name="connsiteX2" fmla="*/ 8477 w 16383"/>
                    <a:gd name="connsiteY2" fmla="*/ 4096 h 15811"/>
                    <a:gd name="connsiteX3" fmla="*/ 3524 w 16383"/>
                    <a:gd name="connsiteY3" fmla="*/ 0 h 15811"/>
                    <a:gd name="connsiteX4" fmla="*/ 5429 w 16383"/>
                    <a:gd name="connsiteY4" fmla="*/ 6096 h 15811"/>
                    <a:gd name="connsiteX5" fmla="*/ 0 w 16383"/>
                    <a:gd name="connsiteY5" fmla="*/ 9525 h 15811"/>
                    <a:gd name="connsiteX6" fmla="*/ 6382 w 16383"/>
                    <a:gd name="connsiteY6" fmla="*/ 9620 h 15811"/>
                    <a:gd name="connsiteX7" fmla="*/ 7906 w 16383"/>
                    <a:gd name="connsiteY7" fmla="*/ 15811 h 15811"/>
                    <a:gd name="connsiteX8" fmla="*/ 10001 w 16383"/>
                    <a:gd name="connsiteY8" fmla="*/ 9811 h 15811"/>
                    <a:gd name="connsiteX9" fmla="*/ 16383 w 16383"/>
                    <a:gd name="connsiteY9" fmla="*/ 10287 h 15811"/>
                    <a:gd name="connsiteX10" fmla="*/ 11335 w 16383"/>
                    <a:gd name="connsiteY10" fmla="*/ 6382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383" h="15811">
                      <a:moveTo>
                        <a:pt x="11335" y="6382"/>
                      </a:moveTo>
                      <a:lnTo>
                        <a:pt x="13716" y="476"/>
                      </a:lnTo>
                      <a:lnTo>
                        <a:pt x="8477" y="4096"/>
                      </a:lnTo>
                      <a:lnTo>
                        <a:pt x="3524" y="0"/>
                      </a:lnTo>
                      <a:lnTo>
                        <a:pt x="5429" y="6096"/>
                      </a:lnTo>
                      <a:lnTo>
                        <a:pt x="0" y="9525"/>
                      </a:lnTo>
                      <a:lnTo>
                        <a:pt x="6382" y="9620"/>
                      </a:lnTo>
                      <a:lnTo>
                        <a:pt x="7906" y="15811"/>
                      </a:lnTo>
                      <a:lnTo>
                        <a:pt x="10001" y="9811"/>
                      </a:lnTo>
                      <a:lnTo>
                        <a:pt x="16383" y="10287"/>
                      </a:lnTo>
                      <a:lnTo>
                        <a:pt x="11335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8" name="Freeform: Shape 2627">
                  <a:extLst>
                    <a:ext uri="{FF2B5EF4-FFF2-40B4-BE49-F238E27FC236}">
                      <a16:creationId xmlns:a16="http://schemas.microsoft.com/office/drawing/2014/main" id="{B1D98331-A877-AE67-1D59-EA8C7BFA4E2D}"/>
                    </a:ext>
                  </a:extLst>
                </p:cNvPr>
                <p:cNvSpPr/>
                <p:nvPr/>
              </p:nvSpPr>
              <p:spPr>
                <a:xfrm>
                  <a:off x="10707711" y="1781895"/>
                  <a:ext cx="16001" cy="16573"/>
                </a:xfrm>
                <a:custGeom>
                  <a:avLst/>
                  <a:gdLst>
                    <a:gd name="connsiteX0" fmla="*/ 11811 w 16001"/>
                    <a:gd name="connsiteY0" fmla="*/ 8572 h 16573"/>
                    <a:gd name="connsiteX1" fmla="*/ 16002 w 16001"/>
                    <a:gd name="connsiteY1" fmla="*/ 3619 h 16573"/>
                    <a:gd name="connsiteX2" fmla="*/ 9811 w 16001"/>
                    <a:gd name="connsiteY2" fmla="*/ 5524 h 16573"/>
                    <a:gd name="connsiteX3" fmla="*/ 6382 w 16001"/>
                    <a:gd name="connsiteY3" fmla="*/ 0 h 16573"/>
                    <a:gd name="connsiteX4" fmla="*/ 6287 w 16001"/>
                    <a:gd name="connsiteY4" fmla="*/ 6477 h 16573"/>
                    <a:gd name="connsiteX5" fmla="*/ 0 w 16001"/>
                    <a:gd name="connsiteY5" fmla="*/ 8001 h 16573"/>
                    <a:gd name="connsiteX6" fmla="*/ 6096 w 16001"/>
                    <a:gd name="connsiteY6" fmla="*/ 10192 h 16573"/>
                    <a:gd name="connsiteX7" fmla="*/ 5620 w 16001"/>
                    <a:gd name="connsiteY7" fmla="*/ 16574 h 16573"/>
                    <a:gd name="connsiteX8" fmla="*/ 9525 w 16001"/>
                    <a:gd name="connsiteY8" fmla="*/ 11430 h 16573"/>
                    <a:gd name="connsiteX9" fmla="*/ 15526 w 16001"/>
                    <a:gd name="connsiteY9" fmla="*/ 13906 h 16573"/>
                    <a:gd name="connsiteX10" fmla="*/ 11811 w 16001"/>
                    <a:gd name="connsiteY10" fmla="*/ 8572 h 16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01" h="16573">
                      <a:moveTo>
                        <a:pt x="11811" y="8572"/>
                      </a:moveTo>
                      <a:lnTo>
                        <a:pt x="16002" y="3619"/>
                      </a:lnTo>
                      <a:lnTo>
                        <a:pt x="9811" y="5524"/>
                      </a:lnTo>
                      <a:lnTo>
                        <a:pt x="6382" y="0"/>
                      </a:lnTo>
                      <a:lnTo>
                        <a:pt x="6287" y="6477"/>
                      </a:lnTo>
                      <a:lnTo>
                        <a:pt x="0" y="8001"/>
                      </a:lnTo>
                      <a:lnTo>
                        <a:pt x="6096" y="10192"/>
                      </a:lnTo>
                      <a:lnTo>
                        <a:pt x="5620" y="16574"/>
                      </a:lnTo>
                      <a:lnTo>
                        <a:pt x="9525" y="11430"/>
                      </a:lnTo>
                      <a:lnTo>
                        <a:pt x="15526" y="13906"/>
                      </a:lnTo>
                      <a:lnTo>
                        <a:pt x="11811" y="8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9" name="Freeform: Shape 2628">
                  <a:extLst>
                    <a:ext uri="{FF2B5EF4-FFF2-40B4-BE49-F238E27FC236}">
                      <a16:creationId xmlns:a16="http://schemas.microsoft.com/office/drawing/2014/main" id="{EE996205-C963-EC12-F1F2-D1C3E752216E}"/>
                    </a:ext>
                  </a:extLst>
                </p:cNvPr>
                <p:cNvSpPr/>
                <p:nvPr/>
              </p:nvSpPr>
              <p:spPr>
                <a:xfrm>
                  <a:off x="10727428" y="2088886"/>
                  <a:ext cx="16764" cy="16097"/>
                </a:xfrm>
                <a:custGeom>
                  <a:avLst/>
                  <a:gdLst>
                    <a:gd name="connsiteX0" fmla="*/ 11144 w 16764"/>
                    <a:gd name="connsiteY0" fmla="*/ 9906 h 16097"/>
                    <a:gd name="connsiteX1" fmla="*/ 16764 w 16764"/>
                    <a:gd name="connsiteY1" fmla="*/ 6477 h 16097"/>
                    <a:gd name="connsiteX2" fmla="*/ 10192 w 16764"/>
                    <a:gd name="connsiteY2" fmla="*/ 6286 h 16097"/>
                    <a:gd name="connsiteX3" fmla="*/ 8668 w 16764"/>
                    <a:gd name="connsiteY3" fmla="*/ 0 h 16097"/>
                    <a:gd name="connsiteX4" fmla="*/ 6477 w 16764"/>
                    <a:gd name="connsiteY4" fmla="*/ 6096 h 16097"/>
                    <a:gd name="connsiteX5" fmla="*/ 0 w 16764"/>
                    <a:gd name="connsiteY5" fmla="*/ 5620 h 16097"/>
                    <a:gd name="connsiteX6" fmla="*/ 5144 w 16764"/>
                    <a:gd name="connsiteY6" fmla="*/ 9620 h 16097"/>
                    <a:gd name="connsiteX7" fmla="*/ 2762 w 16764"/>
                    <a:gd name="connsiteY7" fmla="*/ 15621 h 16097"/>
                    <a:gd name="connsiteX8" fmla="*/ 8096 w 16764"/>
                    <a:gd name="connsiteY8" fmla="*/ 11906 h 16097"/>
                    <a:gd name="connsiteX9" fmla="*/ 13049 w 16764"/>
                    <a:gd name="connsiteY9" fmla="*/ 16097 h 16097"/>
                    <a:gd name="connsiteX10" fmla="*/ 11144 w 16764"/>
                    <a:gd name="connsiteY10" fmla="*/ 9906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764" h="16097">
                      <a:moveTo>
                        <a:pt x="11144" y="9906"/>
                      </a:moveTo>
                      <a:lnTo>
                        <a:pt x="16764" y="6477"/>
                      </a:lnTo>
                      <a:lnTo>
                        <a:pt x="10192" y="6286"/>
                      </a:lnTo>
                      <a:lnTo>
                        <a:pt x="8668" y="0"/>
                      </a:lnTo>
                      <a:lnTo>
                        <a:pt x="6477" y="6096"/>
                      </a:lnTo>
                      <a:lnTo>
                        <a:pt x="0" y="5620"/>
                      </a:lnTo>
                      <a:lnTo>
                        <a:pt x="5144" y="9620"/>
                      </a:lnTo>
                      <a:lnTo>
                        <a:pt x="2762" y="15621"/>
                      </a:lnTo>
                      <a:lnTo>
                        <a:pt x="8096" y="11906"/>
                      </a:lnTo>
                      <a:lnTo>
                        <a:pt x="13049" y="16097"/>
                      </a:lnTo>
                      <a:lnTo>
                        <a:pt x="11144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0" name="Freeform: Shape 2629">
                  <a:extLst>
                    <a:ext uri="{FF2B5EF4-FFF2-40B4-BE49-F238E27FC236}">
                      <a16:creationId xmlns:a16="http://schemas.microsoft.com/office/drawing/2014/main" id="{04BDC146-D5E9-7439-C1BE-3352FD9D0666}"/>
                    </a:ext>
                  </a:extLst>
                </p:cNvPr>
                <p:cNvSpPr/>
                <p:nvPr/>
              </p:nvSpPr>
              <p:spPr>
                <a:xfrm>
                  <a:off x="10630653" y="1570250"/>
                  <a:ext cx="16383" cy="16859"/>
                </a:xfrm>
                <a:custGeom>
                  <a:avLst/>
                  <a:gdLst>
                    <a:gd name="connsiteX0" fmla="*/ 10001 w 16383"/>
                    <a:gd name="connsiteY0" fmla="*/ 10287 h 16859"/>
                    <a:gd name="connsiteX1" fmla="*/ 16383 w 16383"/>
                    <a:gd name="connsiteY1" fmla="*/ 8668 h 16859"/>
                    <a:gd name="connsiteX2" fmla="*/ 10096 w 16383"/>
                    <a:gd name="connsiteY2" fmla="*/ 6572 h 16859"/>
                    <a:gd name="connsiteX3" fmla="*/ 10573 w 16383"/>
                    <a:gd name="connsiteY3" fmla="*/ 0 h 16859"/>
                    <a:gd name="connsiteX4" fmla="*/ 6572 w 16383"/>
                    <a:gd name="connsiteY4" fmla="*/ 5239 h 16859"/>
                    <a:gd name="connsiteX5" fmla="*/ 476 w 16383"/>
                    <a:gd name="connsiteY5" fmla="*/ 2762 h 16859"/>
                    <a:gd name="connsiteX6" fmla="*/ 4286 w 16383"/>
                    <a:gd name="connsiteY6" fmla="*/ 8192 h 16859"/>
                    <a:gd name="connsiteX7" fmla="*/ 0 w 16383"/>
                    <a:gd name="connsiteY7" fmla="*/ 13145 h 16859"/>
                    <a:gd name="connsiteX8" fmla="*/ 6287 w 16383"/>
                    <a:gd name="connsiteY8" fmla="*/ 11240 h 16859"/>
                    <a:gd name="connsiteX9" fmla="*/ 9811 w 16383"/>
                    <a:gd name="connsiteY9" fmla="*/ 16859 h 16859"/>
                    <a:gd name="connsiteX10" fmla="*/ 10001 w 16383"/>
                    <a:gd name="connsiteY10" fmla="*/ 10287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383" h="16859">
                      <a:moveTo>
                        <a:pt x="10001" y="10287"/>
                      </a:moveTo>
                      <a:lnTo>
                        <a:pt x="16383" y="8668"/>
                      </a:lnTo>
                      <a:lnTo>
                        <a:pt x="10096" y="6572"/>
                      </a:lnTo>
                      <a:lnTo>
                        <a:pt x="10573" y="0"/>
                      </a:lnTo>
                      <a:lnTo>
                        <a:pt x="6572" y="5239"/>
                      </a:lnTo>
                      <a:lnTo>
                        <a:pt x="476" y="2762"/>
                      </a:lnTo>
                      <a:lnTo>
                        <a:pt x="4286" y="8192"/>
                      </a:lnTo>
                      <a:lnTo>
                        <a:pt x="0" y="13145"/>
                      </a:lnTo>
                      <a:lnTo>
                        <a:pt x="6287" y="11240"/>
                      </a:lnTo>
                      <a:lnTo>
                        <a:pt x="9811" y="16859"/>
                      </a:lnTo>
                      <a:lnTo>
                        <a:pt x="10001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1" name="Freeform: Shape 2630">
                  <a:extLst>
                    <a:ext uri="{FF2B5EF4-FFF2-40B4-BE49-F238E27FC236}">
                      <a16:creationId xmlns:a16="http://schemas.microsoft.com/office/drawing/2014/main" id="{AD775C9C-91DE-8BE8-99F5-7AFF19ED412F}"/>
                    </a:ext>
                  </a:extLst>
                </p:cNvPr>
                <p:cNvSpPr/>
                <p:nvPr/>
              </p:nvSpPr>
              <p:spPr>
                <a:xfrm>
                  <a:off x="10615509" y="1661595"/>
                  <a:ext cx="17144" cy="16478"/>
                </a:xfrm>
                <a:custGeom>
                  <a:avLst/>
                  <a:gdLst>
                    <a:gd name="connsiteX0" fmla="*/ 10478 w 17144"/>
                    <a:gd name="connsiteY0" fmla="*/ 10192 h 16478"/>
                    <a:gd name="connsiteX1" fmla="*/ 17145 w 17144"/>
                    <a:gd name="connsiteY1" fmla="*/ 10668 h 16478"/>
                    <a:gd name="connsiteX2" fmla="*/ 11811 w 17144"/>
                    <a:gd name="connsiteY2" fmla="*/ 6668 h 16478"/>
                    <a:gd name="connsiteX3" fmla="*/ 14288 w 17144"/>
                    <a:gd name="connsiteY3" fmla="*/ 476 h 16478"/>
                    <a:gd name="connsiteX4" fmla="*/ 8858 w 17144"/>
                    <a:gd name="connsiteY4" fmla="*/ 4286 h 16478"/>
                    <a:gd name="connsiteX5" fmla="*/ 3715 w 17144"/>
                    <a:gd name="connsiteY5" fmla="*/ 0 h 16478"/>
                    <a:gd name="connsiteX6" fmla="*/ 5620 w 17144"/>
                    <a:gd name="connsiteY6" fmla="*/ 6382 h 16478"/>
                    <a:gd name="connsiteX7" fmla="*/ 0 w 17144"/>
                    <a:gd name="connsiteY7" fmla="*/ 9906 h 16478"/>
                    <a:gd name="connsiteX8" fmla="*/ 6668 w 17144"/>
                    <a:gd name="connsiteY8" fmla="*/ 10001 h 16478"/>
                    <a:gd name="connsiteX9" fmla="*/ 8287 w 17144"/>
                    <a:gd name="connsiteY9" fmla="*/ 16478 h 16478"/>
                    <a:gd name="connsiteX10" fmla="*/ 10478 w 17144"/>
                    <a:gd name="connsiteY10" fmla="*/ 10192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4" h="16478">
                      <a:moveTo>
                        <a:pt x="10478" y="10192"/>
                      </a:moveTo>
                      <a:lnTo>
                        <a:pt x="17145" y="10668"/>
                      </a:lnTo>
                      <a:lnTo>
                        <a:pt x="11811" y="6668"/>
                      </a:lnTo>
                      <a:lnTo>
                        <a:pt x="14288" y="476"/>
                      </a:lnTo>
                      <a:lnTo>
                        <a:pt x="8858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lnTo>
                        <a:pt x="0" y="9906"/>
                      </a:lnTo>
                      <a:lnTo>
                        <a:pt x="6668" y="10001"/>
                      </a:lnTo>
                      <a:lnTo>
                        <a:pt x="8287" y="16478"/>
                      </a:lnTo>
                      <a:lnTo>
                        <a:pt x="10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2" name="Freeform: Shape 2631">
                  <a:extLst>
                    <a:ext uri="{FF2B5EF4-FFF2-40B4-BE49-F238E27FC236}">
                      <a16:creationId xmlns:a16="http://schemas.microsoft.com/office/drawing/2014/main" id="{72E27369-60A6-6F06-57D6-B66A1B9902C5}"/>
                    </a:ext>
                  </a:extLst>
                </p:cNvPr>
                <p:cNvSpPr/>
                <p:nvPr/>
              </p:nvSpPr>
              <p:spPr>
                <a:xfrm>
                  <a:off x="10651609" y="2185470"/>
                  <a:ext cx="16668" cy="17240"/>
                </a:xfrm>
                <a:custGeom>
                  <a:avLst/>
                  <a:gdLst>
                    <a:gd name="connsiteX0" fmla="*/ 9906 w 16668"/>
                    <a:gd name="connsiteY0" fmla="*/ 11906 h 17240"/>
                    <a:gd name="connsiteX1" fmla="*/ 16192 w 16668"/>
                    <a:gd name="connsiteY1" fmla="*/ 14383 h 17240"/>
                    <a:gd name="connsiteX2" fmla="*/ 12382 w 16668"/>
                    <a:gd name="connsiteY2" fmla="*/ 8858 h 17240"/>
                    <a:gd name="connsiteX3" fmla="*/ 16669 w 16668"/>
                    <a:gd name="connsiteY3" fmla="*/ 3715 h 17240"/>
                    <a:gd name="connsiteX4" fmla="*/ 10192 w 16668"/>
                    <a:gd name="connsiteY4" fmla="*/ 5715 h 17240"/>
                    <a:gd name="connsiteX5" fmla="*/ 6667 w 16668"/>
                    <a:gd name="connsiteY5" fmla="*/ 0 h 17240"/>
                    <a:gd name="connsiteX6" fmla="*/ 6572 w 16668"/>
                    <a:gd name="connsiteY6" fmla="*/ 6667 h 17240"/>
                    <a:gd name="connsiteX7" fmla="*/ 0 w 16668"/>
                    <a:gd name="connsiteY7" fmla="*/ 8287 h 17240"/>
                    <a:gd name="connsiteX8" fmla="*/ 6382 w 16668"/>
                    <a:gd name="connsiteY8" fmla="*/ 10573 h 17240"/>
                    <a:gd name="connsiteX9" fmla="*/ 5905 w 16668"/>
                    <a:gd name="connsiteY9" fmla="*/ 17240 h 17240"/>
                    <a:gd name="connsiteX10" fmla="*/ 9906 w 16668"/>
                    <a:gd name="connsiteY10" fmla="*/ 11906 h 1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68" h="17240">
                      <a:moveTo>
                        <a:pt x="9906" y="11906"/>
                      </a:moveTo>
                      <a:lnTo>
                        <a:pt x="16192" y="14383"/>
                      </a:lnTo>
                      <a:lnTo>
                        <a:pt x="12382" y="8858"/>
                      </a:lnTo>
                      <a:lnTo>
                        <a:pt x="16669" y="3715"/>
                      </a:lnTo>
                      <a:lnTo>
                        <a:pt x="10192" y="5715"/>
                      </a:lnTo>
                      <a:lnTo>
                        <a:pt x="6667" y="0"/>
                      </a:lnTo>
                      <a:lnTo>
                        <a:pt x="6572" y="6667"/>
                      </a:lnTo>
                      <a:lnTo>
                        <a:pt x="0" y="8287"/>
                      </a:lnTo>
                      <a:lnTo>
                        <a:pt x="6382" y="10573"/>
                      </a:lnTo>
                      <a:lnTo>
                        <a:pt x="5905" y="17240"/>
                      </a:lnTo>
                      <a:lnTo>
                        <a:pt x="9906" y="11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3" name="Freeform: Shape 2632">
                  <a:extLst>
                    <a:ext uri="{FF2B5EF4-FFF2-40B4-BE49-F238E27FC236}">
                      <a16:creationId xmlns:a16="http://schemas.microsoft.com/office/drawing/2014/main" id="{C012CA4B-B102-A1D5-A3D1-9967C45A707E}"/>
                    </a:ext>
                  </a:extLst>
                </p:cNvPr>
                <p:cNvSpPr/>
                <p:nvPr/>
              </p:nvSpPr>
              <p:spPr>
                <a:xfrm>
                  <a:off x="10554739" y="1808280"/>
                  <a:ext cx="16954" cy="17621"/>
                </a:xfrm>
                <a:custGeom>
                  <a:avLst/>
                  <a:gdLst>
                    <a:gd name="connsiteX0" fmla="*/ 6477 w 16954"/>
                    <a:gd name="connsiteY0" fmla="*/ 11811 h 17621"/>
                    <a:gd name="connsiteX1" fmla="*/ 10192 w 16954"/>
                    <a:gd name="connsiteY1" fmla="*/ 17621 h 17621"/>
                    <a:gd name="connsiteX2" fmla="*/ 10287 w 16954"/>
                    <a:gd name="connsiteY2" fmla="*/ 10763 h 17621"/>
                    <a:gd name="connsiteX3" fmla="*/ 16954 w 16954"/>
                    <a:gd name="connsiteY3" fmla="*/ 9049 h 17621"/>
                    <a:gd name="connsiteX4" fmla="*/ 10478 w 16954"/>
                    <a:gd name="connsiteY4" fmla="*/ 6858 h 17621"/>
                    <a:gd name="connsiteX5" fmla="*/ 10954 w 16954"/>
                    <a:gd name="connsiteY5" fmla="*/ 0 h 17621"/>
                    <a:gd name="connsiteX6" fmla="*/ 6858 w 16954"/>
                    <a:gd name="connsiteY6" fmla="*/ 5429 h 17621"/>
                    <a:gd name="connsiteX7" fmla="*/ 476 w 16954"/>
                    <a:gd name="connsiteY7" fmla="*/ 2857 h 17621"/>
                    <a:gd name="connsiteX8" fmla="*/ 4381 w 16954"/>
                    <a:gd name="connsiteY8" fmla="*/ 8477 h 17621"/>
                    <a:gd name="connsiteX9" fmla="*/ 0 w 16954"/>
                    <a:gd name="connsiteY9" fmla="*/ 13716 h 17621"/>
                    <a:gd name="connsiteX10" fmla="*/ 6477 w 16954"/>
                    <a:gd name="connsiteY10" fmla="*/ 11811 h 17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954" h="17621">
                      <a:moveTo>
                        <a:pt x="6477" y="11811"/>
                      </a:moveTo>
                      <a:lnTo>
                        <a:pt x="10192" y="17621"/>
                      </a:lnTo>
                      <a:lnTo>
                        <a:pt x="10287" y="10763"/>
                      </a:lnTo>
                      <a:lnTo>
                        <a:pt x="16954" y="9049"/>
                      </a:lnTo>
                      <a:lnTo>
                        <a:pt x="10478" y="6858"/>
                      </a:lnTo>
                      <a:lnTo>
                        <a:pt x="10954" y="0"/>
                      </a:lnTo>
                      <a:lnTo>
                        <a:pt x="6858" y="5429"/>
                      </a:lnTo>
                      <a:lnTo>
                        <a:pt x="476" y="2857"/>
                      </a:lnTo>
                      <a:lnTo>
                        <a:pt x="4381" y="8477"/>
                      </a:lnTo>
                      <a:lnTo>
                        <a:pt x="0" y="13716"/>
                      </a:lnTo>
                      <a:lnTo>
                        <a:pt x="6477" y="11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4" name="Freeform: Shape 2633">
                  <a:extLst>
                    <a:ext uri="{FF2B5EF4-FFF2-40B4-BE49-F238E27FC236}">
                      <a16:creationId xmlns:a16="http://schemas.microsoft.com/office/drawing/2014/main" id="{B3A3CEF7-7AFA-F1B3-12AA-5B90C35C184A}"/>
                    </a:ext>
                  </a:extLst>
                </p:cNvPr>
                <p:cNvSpPr/>
                <p:nvPr/>
              </p:nvSpPr>
              <p:spPr>
                <a:xfrm>
                  <a:off x="10490445" y="1497574"/>
                  <a:ext cx="17811" cy="17144"/>
                </a:xfrm>
                <a:custGeom>
                  <a:avLst/>
                  <a:gdLst>
                    <a:gd name="connsiteX0" fmla="*/ 6953 w 17811"/>
                    <a:gd name="connsiteY0" fmla="*/ 10382 h 17144"/>
                    <a:gd name="connsiteX1" fmla="*/ 8572 w 17811"/>
                    <a:gd name="connsiteY1" fmla="*/ 17145 h 17144"/>
                    <a:gd name="connsiteX2" fmla="*/ 10859 w 17811"/>
                    <a:gd name="connsiteY2" fmla="*/ 10573 h 17144"/>
                    <a:gd name="connsiteX3" fmla="*/ 17812 w 17811"/>
                    <a:gd name="connsiteY3" fmla="*/ 11049 h 17144"/>
                    <a:gd name="connsiteX4" fmla="*/ 12287 w 17811"/>
                    <a:gd name="connsiteY4" fmla="*/ 6953 h 17144"/>
                    <a:gd name="connsiteX5" fmla="*/ 14859 w 17811"/>
                    <a:gd name="connsiteY5" fmla="*/ 476 h 17144"/>
                    <a:gd name="connsiteX6" fmla="*/ 9239 w 17811"/>
                    <a:gd name="connsiteY6" fmla="*/ 4477 h 17144"/>
                    <a:gd name="connsiteX7" fmla="*/ 3905 w 17811"/>
                    <a:gd name="connsiteY7" fmla="*/ 0 h 17144"/>
                    <a:gd name="connsiteX8" fmla="*/ 5905 w 17811"/>
                    <a:gd name="connsiteY8" fmla="*/ 6572 h 17144"/>
                    <a:gd name="connsiteX9" fmla="*/ 0 w 17811"/>
                    <a:gd name="connsiteY9" fmla="*/ 10287 h 17144"/>
                    <a:gd name="connsiteX10" fmla="*/ 6953 w 17811"/>
                    <a:gd name="connsiteY10" fmla="*/ 10382 h 17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11" h="17144">
                      <a:moveTo>
                        <a:pt x="6953" y="10382"/>
                      </a:moveTo>
                      <a:lnTo>
                        <a:pt x="8572" y="17145"/>
                      </a:lnTo>
                      <a:lnTo>
                        <a:pt x="10859" y="10573"/>
                      </a:lnTo>
                      <a:lnTo>
                        <a:pt x="17812" y="11049"/>
                      </a:lnTo>
                      <a:lnTo>
                        <a:pt x="12287" y="6953"/>
                      </a:lnTo>
                      <a:lnTo>
                        <a:pt x="14859" y="476"/>
                      </a:lnTo>
                      <a:lnTo>
                        <a:pt x="9239" y="4477"/>
                      </a:lnTo>
                      <a:lnTo>
                        <a:pt x="3905" y="0"/>
                      </a:lnTo>
                      <a:lnTo>
                        <a:pt x="5905" y="6572"/>
                      </a:lnTo>
                      <a:lnTo>
                        <a:pt x="0" y="10287"/>
                      </a:lnTo>
                      <a:lnTo>
                        <a:pt x="6953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5" name="Freeform: Shape 2634">
                  <a:extLst>
                    <a:ext uri="{FF2B5EF4-FFF2-40B4-BE49-F238E27FC236}">
                      <a16:creationId xmlns:a16="http://schemas.microsoft.com/office/drawing/2014/main" id="{9594BB3B-695E-E901-8BB0-F75152870090}"/>
                    </a:ext>
                  </a:extLst>
                </p:cNvPr>
                <p:cNvSpPr/>
                <p:nvPr/>
              </p:nvSpPr>
              <p:spPr>
                <a:xfrm>
                  <a:off x="10544547" y="2278815"/>
                  <a:ext cx="17240" cy="18002"/>
                </a:xfrm>
                <a:custGeom>
                  <a:avLst/>
                  <a:gdLst>
                    <a:gd name="connsiteX0" fmla="*/ 6572 w 17240"/>
                    <a:gd name="connsiteY0" fmla="*/ 11049 h 18002"/>
                    <a:gd name="connsiteX1" fmla="*/ 6096 w 17240"/>
                    <a:gd name="connsiteY1" fmla="*/ 18002 h 18002"/>
                    <a:gd name="connsiteX2" fmla="*/ 10287 w 17240"/>
                    <a:gd name="connsiteY2" fmla="*/ 12382 h 18002"/>
                    <a:gd name="connsiteX3" fmla="*/ 16764 w 17240"/>
                    <a:gd name="connsiteY3" fmla="*/ 15049 h 18002"/>
                    <a:gd name="connsiteX4" fmla="*/ 12763 w 17240"/>
                    <a:gd name="connsiteY4" fmla="*/ 9334 h 18002"/>
                    <a:gd name="connsiteX5" fmla="*/ 17240 w 17240"/>
                    <a:gd name="connsiteY5" fmla="*/ 4000 h 18002"/>
                    <a:gd name="connsiteX6" fmla="*/ 10573 w 17240"/>
                    <a:gd name="connsiteY6" fmla="*/ 6001 h 18002"/>
                    <a:gd name="connsiteX7" fmla="*/ 6858 w 17240"/>
                    <a:gd name="connsiteY7" fmla="*/ 0 h 18002"/>
                    <a:gd name="connsiteX8" fmla="*/ 6763 w 17240"/>
                    <a:gd name="connsiteY8" fmla="*/ 7048 h 18002"/>
                    <a:gd name="connsiteX9" fmla="*/ 0 w 17240"/>
                    <a:gd name="connsiteY9" fmla="*/ 8668 h 18002"/>
                    <a:gd name="connsiteX10" fmla="*/ 6572 w 17240"/>
                    <a:gd name="connsiteY10" fmla="*/ 11049 h 1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8002">
                      <a:moveTo>
                        <a:pt x="6572" y="11049"/>
                      </a:moveTo>
                      <a:lnTo>
                        <a:pt x="6096" y="18002"/>
                      </a:lnTo>
                      <a:lnTo>
                        <a:pt x="10287" y="12382"/>
                      </a:lnTo>
                      <a:lnTo>
                        <a:pt x="16764" y="15049"/>
                      </a:lnTo>
                      <a:lnTo>
                        <a:pt x="12763" y="9334"/>
                      </a:lnTo>
                      <a:lnTo>
                        <a:pt x="17240" y="4000"/>
                      </a:lnTo>
                      <a:lnTo>
                        <a:pt x="10573" y="6001"/>
                      </a:lnTo>
                      <a:lnTo>
                        <a:pt x="6858" y="0"/>
                      </a:lnTo>
                      <a:lnTo>
                        <a:pt x="6763" y="7048"/>
                      </a:lnTo>
                      <a:lnTo>
                        <a:pt x="0" y="8668"/>
                      </a:lnTo>
                      <a:lnTo>
                        <a:pt x="6572" y="11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6" name="Freeform: Shape 2635">
                  <a:extLst>
                    <a:ext uri="{FF2B5EF4-FFF2-40B4-BE49-F238E27FC236}">
                      <a16:creationId xmlns:a16="http://schemas.microsoft.com/office/drawing/2014/main" id="{674873C5-44DD-CACD-10DD-AB4E0D6E2EDE}"/>
                    </a:ext>
                  </a:extLst>
                </p:cNvPr>
                <p:cNvSpPr/>
                <p:nvPr/>
              </p:nvSpPr>
              <p:spPr>
                <a:xfrm>
                  <a:off x="10475777" y="1802850"/>
                  <a:ext cx="18097" cy="17430"/>
                </a:xfrm>
                <a:custGeom>
                  <a:avLst/>
                  <a:gdLst>
                    <a:gd name="connsiteX0" fmla="*/ 5620 w 18097"/>
                    <a:gd name="connsiteY0" fmla="*/ 10382 h 17430"/>
                    <a:gd name="connsiteX1" fmla="*/ 2953 w 18097"/>
                    <a:gd name="connsiteY1" fmla="*/ 16954 h 17430"/>
                    <a:gd name="connsiteX2" fmla="*/ 8763 w 18097"/>
                    <a:gd name="connsiteY2" fmla="*/ 12954 h 17430"/>
                    <a:gd name="connsiteX3" fmla="*/ 14192 w 18097"/>
                    <a:gd name="connsiteY3" fmla="*/ 17431 h 17430"/>
                    <a:gd name="connsiteX4" fmla="*/ 12097 w 18097"/>
                    <a:gd name="connsiteY4" fmla="*/ 10668 h 17430"/>
                    <a:gd name="connsiteX5" fmla="*/ 18098 w 18097"/>
                    <a:gd name="connsiteY5" fmla="*/ 6953 h 17430"/>
                    <a:gd name="connsiteX6" fmla="*/ 11049 w 18097"/>
                    <a:gd name="connsiteY6" fmla="*/ 6858 h 17430"/>
                    <a:gd name="connsiteX7" fmla="*/ 9335 w 18097"/>
                    <a:gd name="connsiteY7" fmla="*/ 0 h 17430"/>
                    <a:gd name="connsiteX8" fmla="*/ 7049 w 18097"/>
                    <a:gd name="connsiteY8" fmla="*/ 6667 h 17430"/>
                    <a:gd name="connsiteX9" fmla="*/ 0 w 18097"/>
                    <a:gd name="connsiteY9" fmla="*/ 6096 h 17430"/>
                    <a:gd name="connsiteX10" fmla="*/ 5620 w 18097"/>
                    <a:gd name="connsiteY10" fmla="*/ 10382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7" h="17430">
                      <a:moveTo>
                        <a:pt x="5620" y="10382"/>
                      </a:moveTo>
                      <a:lnTo>
                        <a:pt x="2953" y="16954"/>
                      </a:lnTo>
                      <a:lnTo>
                        <a:pt x="8763" y="12954"/>
                      </a:lnTo>
                      <a:lnTo>
                        <a:pt x="14192" y="17431"/>
                      </a:lnTo>
                      <a:lnTo>
                        <a:pt x="12097" y="10668"/>
                      </a:lnTo>
                      <a:lnTo>
                        <a:pt x="18098" y="6953"/>
                      </a:lnTo>
                      <a:lnTo>
                        <a:pt x="11049" y="6858"/>
                      </a:lnTo>
                      <a:lnTo>
                        <a:pt x="9335" y="0"/>
                      </a:lnTo>
                      <a:lnTo>
                        <a:pt x="7049" y="6667"/>
                      </a:lnTo>
                      <a:lnTo>
                        <a:pt x="0" y="6096"/>
                      </a:lnTo>
                      <a:lnTo>
                        <a:pt x="5620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7" name="Freeform: Shape 2636">
                  <a:extLst>
                    <a:ext uri="{FF2B5EF4-FFF2-40B4-BE49-F238E27FC236}">
                      <a16:creationId xmlns:a16="http://schemas.microsoft.com/office/drawing/2014/main" id="{580B0CE8-4C55-8AD1-9D47-3E975DEE9971}"/>
                    </a:ext>
                  </a:extLst>
                </p:cNvPr>
                <p:cNvSpPr/>
                <p:nvPr/>
              </p:nvSpPr>
              <p:spPr>
                <a:xfrm>
                  <a:off x="10418055" y="1542056"/>
                  <a:ext cx="17621" cy="18287"/>
                </a:xfrm>
                <a:custGeom>
                  <a:avLst/>
                  <a:gdLst>
                    <a:gd name="connsiteX0" fmla="*/ 4572 w 17621"/>
                    <a:gd name="connsiteY0" fmla="*/ 8858 h 18287"/>
                    <a:gd name="connsiteX1" fmla="*/ 0 w 17621"/>
                    <a:gd name="connsiteY1" fmla="*/ 14288 h 18287"/>
                    <a:gd name="connsiteX2" fmla="*/ 6763 w 17621"/>
                    <a:gd name="connsiteY2" fmla="*/ 12192 h 18287"/>
                    <a:gd name="connsiteX3" fmla="*/ 10573 w 17621"/>
                    <a:gd name="connsiteY3" fmla="*/ 18288 h 18287"/>
                    <a:gd name="connsiteX4" fmla="*/ 10668 w 17621"/>
                    <a:gd name="connsiteY4" fmla="*/ 11144 h 18287"/>
                    <a:gd name="connsiteX5" fmla="*/ 17621 w 17621"/>
                    <a:gd name="connsiteY5" fmla="*/ 9430 h 18287"/>
                    <a:gd name="connsiteX6" fmla="*/ 10859 w 17621"/>
                    <a:gd name="connsiteY6" fmla="*/ 7048 h 18287"/>
                    <a:gd name="connsiteX7" fmla="*/ 11430 w 17621"/>
                    <a:gd name="connsiteY7" fmla="*/ 0 h 18287"/>
                    <a:gd name="connsiteX8" fmla="*/ 7049 w 17621"/>
                    <a:gd name="connsiteY8" fmla="*/ 5620 h 18287"/>
                    <a:gd name="connsiteX9" fmla="*/ 476 w 17621"/>
                    <a:gd name="connsiteY9" fmla="*/ 2953 h 18287"/>
                    <a:gd name="connsiteX10" fmla="*/ 4572 w 17621"/>
                    <a:gd name="connsiteY10" fmla="*/ 8858 h 18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8287">
                      <a:moveTo>
                        <a:pt x="4572" y="8858"/>
                      </a:moveTo>
                      <a:lnTo>
                        <a:pt x="0" y="14288"/>
                      </a:lnTo>
                      <a:lnTo>
                        <a:pt x="6763" y="12192"/>
                      </a:lnTo>
                      <a:lnTo>
                        <a:pt x="10573" y="18288"/>
                      </a:lnTo>
                      <a:lnTo>
                        <a:pt x="10668" y="11144"/>
                      </a:lnTo>
                      <a:lnTo>
                        <a:pt x="17621" y="9430"/>
                      </a:lnTo>
                      <a:lnTo>
                        <a:pt x="10859" y="7048"/>
                      </a:lnTo>
                      <a:lnTo>
                        <a:pt x="11430" y="0"/>
                      </a:lnTo>
                      <a:lnTo>
                        <a:pt x="7049" y="5620"/>
                      </a:lnTo>
                      <a:lnTo>
                        <a:pt x="476" y="2953"/>
                      </a:lnTo>
                      <a:lnTo>
                        <a:pt x="4572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8" name="Freeform: Shape 2637">
                  <a:extLst>
                    <a:ext uri="{FF2B5EF4-FFF2-40B4-BE49-F238E27FC236}">
                      <a16:creationId xmlns:a16="http://schemas.microsoft.com/office/drawing/2014/main" id="{04279AB6-FBD6-A44C-EF1C-5F3FD22A53E5}"/>
                    </a:ext>
                  </a:extLst>
                </p:cNvPr>
                <p:cNvSpPr/>
                <p:nvPr/>
              </p:nvSpPr>
              <p:spPr>
                <a:xfrm>
                  <a:off x="10393290" y="2056120"/>
                  <a:ext cx="18478" cy="17907"/>
                </a:xfrm>
                <a:custGeom>
                  <a:avLst/>
                  <a:gdLst>
                    <a:gd name="connsiteX0" fmla="*/ 6096 w 18478"/>
                    <a:gd name="connsiteY0" fmla="*/ 6953 h 17907"/>
                    <a:gd name="connsiteX1" fmla="*/ 0 w 18478"/>
                    <a:gd name="connsiteY1" fmla="*/ 10763 h 17907"/>
                    <a:gd name="connsiteX2" fmla="*/ 7144 w 18478"/>
                    <a:gd name="connsiteY2" fmla="*/ 10858 h 17907"/>
                    <a:gd name="connsiteX3" fmla="*/ 8954 w 18478"/>
                    <a:gd name="connsiteY3" fmla="*/ 17907 h 17907"/>
                    <a:gd name="connsiteX4" fmla="*/ 11240 w 18478"/>
                    <a:gd name="connsiteY4" fmla="*/ 11049 h 17907"/>
                    <a:gd name="connsiteX5" fmla="*/ 18479 w 18478"/>
                    <a:gd name="connsiteY5" fmla="*/ 11621 h 17907"/>
                    <a:gd name="connsiteX6" fmla="*/ 12764 w 18478"/>
                    <a:gd name="connsiteY6" fmla="*/ 7239 h 17907"/>
                    <a:gd name="connsiteX7" fmla="*/ 15431 w 18478"/>
                    <a:gd name="connsiteY7" fmla="*/ 572 h 17907"/>
                    <a:gd name="connsiteX8" fmla="*/ 9525 w 18478"/>
                    <a:gd name="connsiteY8" fmla="*/ 4667 h 17907"/>
                    <a:gd name="connsiteX9" fmla="*/ 4001 w 18478"/>
                    <a:gd name="connsiteY9" fmla="*/ 0 h 17907"/>
                    <a:gd name="connsiteX10" fmla="*/ 6096 w 18478"/>
                    <a:gd name="connsiteY10" fmla="*/ 6953 h 17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478" h="17907">
                      <a:moveTo>
                        <a:pt x="6096" y="6953"/>
                      </a:moveTo>
                      <a:lnTo>
                        <a:pt x="0" y="10763"/>
                      </a:lnTo>
                      <a:lnTo>
                        <a:pt x="7144" y="10858"/>
                      </a:lnTo>
                      <a:lnTo>
                        <a:pt x="8954" y="17907"/>
                      </a:lnTo>
                      <a:lnTo>
                        <a:pt x="11240" y="11049"/>
                      </a:lnTo>
                      <a:lnTo>
                        <a:pt x="18479" y="11621"/>
                      </a:lnTo>
                      <a:lnTo>
                        <a:pt x="12764" y="7239"/>
                      </a:lnTo>
                      <a:lnTo>
                        <a:pt x="15431" y="572"/>
                      </a:lnTo>
                      <a:lnTo>
                        <a:pt x="9525" y="4667"/>
                      </a:lnTo>
                      <a:lnTo>
                        <a:pt x="4001" y="0"/>
                      </a:lnTo>
                      <a:lnTo>
                        <a:pt x="6096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9" name="Freeform: Shape 2638">
                  <a:extLst>
                    <a:ext uri="{FF2B5EF4-FFF2-40B4-BE49-F238E27FC236}">
                      <a16:creationId xmlns:a16="http://schemas.microsoft.com/office/drawing/2014/main" id="{518EDF6A-2BC0-D9C2-615C-52E56D9E5812}"/>
                    </a:ext>
                  </a:extLst>
                </p:cNvPr>
                <p:cNvSpPr/>
                <p:nvPr/>
              </p:nvSpPr>
              <p:spPr>
                <a:xfrm>
                  <a:off x="10408912" y="2309390"/>
                  <a:ext cx="18002" cy="18668"/>
                </a:xfrm>
                <a:custGeom>
                  <a:avLst/>
                  <a:gdLst>
                    <a:gd name="connsiteX0" fmla="*/ 7048 w 18002"/>
                    <a:gd name="connsiteY0" fmla="*/ 7239 h 18668"/>
                    <a:gd name="connsiteX1" fmla="*/ 0 w 18002"/>
                    <a:gd name="connsiteY1" fmla="*/ 9049 h 18668"/>
                    <a:gd name="connsiteX2" fmla="*/ 6858 w 18002"/>
                    <a:gd name="connsiteY2" fmla="*/ 11430 h 18668"/>
                    <a:gd name="connsiteX3" fmla="*/ 6382 w 18002"/>
                    <a:gd name="connsiteY3" fmla="*/ 18669 h 18668"/>
                    <a:gd name="connsiteX4" fmla="*/ 10763 w 18002"/>
                    <a:gd name="connsiteY4" fmla="*/ 12859 h 18668"/>
                    <a:gd name="connsiteX5" fmla="*/ 17526 w 18002"/>
                    <a:gd name="connsiteY5" fmla="*/ 15621 h 18668"/>
                    <a:gd name="connsiteX6" fmla="*/ 13335 w 18002"/>
                    <a:gd name="connsiteY6" fmla="*/ 9620 h 18668"/>
                    <a:gd name="connsiteX7" fmla="*/ 18002 w 18002"/>
                    <a:gd name="connsiteY7" fmla="*/ 4096 h 18668"/>
                    <a:gd name="connsiteX8" fmla="*/ 11049 w 18002"/>
                    <a:gd name="connsiteY8" fmla="*/ 6191 h 18668"/>
                    <a:gd name="connsiteX9" fmla="*/ 7239 w 18002"/>
                    <a:gd name="connsiteY9" fmla="*/ 0 h 18668"/>
                    <a:gd name="connsiteX10" fmla="*/ 7048 w 18002"/>
                    <a:gd name="connsiteY10" fmla="*/ 7239 h 18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02" h="18668">
                      <a:moveTo>
                        <a:pt x="7048" y="7239"/>
                      </a:moveTo>
                      <a:lnTo>
                        <a:pt x="0" y="9049"/>
                      </a:lnTo>
                      <a:lnTo>
                        <a:pt x="6858" y="11430"/>
                      </a:lnTo>
                      <a:lnTo>
                        <a:pt x="6382" y="18669"/>
                      </a:lnTo>
                      <a:lnTo>
                        <a:pt x="10763" y="12859"/>
                      </a:lnTo>
                      <a:lnTo>
                        <a:pt x="17526" y="15621"/>
                      </a:lnTo>
                      <a:lnTo>
                        <a:pt x="13335" y="9620"/>
                      </a:lnTo>
                      <a:lnTo>
                        <a:pt x="18002" y="4096"/>
                      </a:lnTo>
                      <a:lnTo>
                        <a:pt x="11049" y="6191"/>
                      </a:lnTo>
                      <a:lnTo>
                        <a:pt x="7239" y="0"/>
                      </a:lnTo>
                      <a:lnTo>
                        <a:pt x="7048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0" name="Freeform: Shape 2639">
                  <a:extLst>
                    <a:ext uri="{FF2B5EF4-FFF2-40B4-BE49-F238E27FC236}">
                      <a16:creationId xmlns:a16="http://schemas.microsoft.com/office/drawing/2014/main" id="{99C320A5-1666-7F0F-2D5E-957136A0A9E9}"/>
                    </a:ext>
                  </a:extLst>
                </p:cNvPr>
                <p:cNvSpPr/>
                <p:nvPr/>
              </p:nvSpPr>
              <p:spPr>
                <a:xfrm>
                  <a:off x="10409769" y="2114032"/>
                  <a:ext cx="18859" cy="18287"/>
                </a:xfrm>
                <a:custGeom>
                  <a:avLst/>
                  <a:gdLst>
                    <a:gd name="connsiteX0" fmla="*/ 7334 w 18859"/>
                    <a:gd name="connsiteY0" fmla="*/ 6953 h 18287"/>
                    <a:gd name="connsiteX1" fmla="*/ 0 w 18859"/>
                    <a:gd name="connsiteY1" fmla="*/ 6477 h 18287"/>
                    <a:gd name="connsiteX2" fmla="*/ 5905 w 18859"/>
                    <a:gd name="connsiteY2" fmla="*/ 10858 h 18287"/>
                    <a:gd name="connsiteX3" fmla="*/ 3143 w 18859"/>
                    <a:gd name="connsiteY3" fmla="*/ 17717 h 18287"/>
                    <a:gd name="connsiteX4" fmla="*/ 9144 w 18859"/>
                    <a:gd name="connsiteY4" fmla="*/ 13525 h 18287"/>
                    <a:gd name="connsiteX5" fmla="*/ 14764 w 18859"/>
                    <a:gd name="connsiteY5" fmla="*/ 18288 h 18287"/>
                    <a:gd name="connsiteX6" fmla="*/ 12668 w 18859"/>
                    <a:gd name="connsiteY6" fmla="*/ 11240 h 18287"/>
                    <a:gd name="connsiteX7" fmla="*/ 18860 w 18859"/>
                    <a:gd name="connsiteY7" fmla="*/ 7334 h 18287"/>
                    <a:gd name="connsiteX8" fmla="*/ 11525 w 18859"/>
                    <a:gd name="connsiteY8" fmla="*/ 7144 h 18287"/>
                    <a:gd name="connsiteX9" fmla="*/ 9811 w 18859"/>
                    <a:gd name="connsiteY9" fmla="*/ 0 h 18287"/>
                    <a:gd name="connsiteX10" fmla="*/ 7334 w 18859"/>
                    <a:gd name="connsiteY10" fmla="*/ 6953 h 18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59" h="18287">
                      <a:moveTo>
                        <a:pt x="7334" y="6953"/>
                      </a:moveTo>
                      <a:lnTo>
                        <a:pt x="0" y="6477"/>
                      </a:lnTo>
                      <a:lnTo>
                        <a:pt x="5905" y="10858"/>
                      </a:lnTo>
                      <a:lnTo>
                        <a:pt x="3143" y="17717"/>
                      </a:lnTo>
                      <a:lnTo>
                        <a:pt x="9144" y="13525"/>
                      </a:lnTo>
                      <a:lnTo>
                        <a:pt x="14764" y="18288"/>
                      </a:lnTo>
                      <a:lnTo>
                        <a:pt x="12668" y="11240"/>
                      </a:lnTo>
                      <a:lnTo>
                        <a:pt x="18860" y="7334"/>
                      </a:lnTo>
                      <a:lnTo>
                        <a:pt x="11525" y="7144"/>
                      </a:lnTo>
                      <a:lnTo>
                        <a:pt x="9811" y="0"/>
                      </a:lnTo>
                      <a:lnTo>
                        <a:pt x="7334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1" name="Freeform: Shape 2640">
                  <a:extLst>
                    <a:ext uri="{FF2B5EF4-FFF2-40B4-BE49-F238E27FC236}">
                      <a16:creationId xmlns:a16="http://schemas.microsoft.com/office/drawing/2014/main" id="{3DCDE459-7AF0-1822-751C-D9B769CB542C}"/>
                    </a:ext>
                  </a:extLst>
                </p:cNvPr>
                <p:cNvSpPr/>
                <p:nvPr/>
              </p:nvSpPr>
              <p:spPr>
                <a:xfrm>
                  <a:off x="10358048" y="1886861"/>
                  <a:ext cx="18383" cy="19050"/>
                </a:xfrm>
                <a:custGeom>
                  <a:avLst/>
                  <a:gdLst>
                    <a:gd name="connsiteX0" fmla="*/ 7429 w 18383"/>
                    <a:gd name="connsiteY0" fmla="*/ 5905 h 19050"/>
                    <a:gd name="connsiteX1" fmla="*/ 571 w 18383"/>
                    <a:gd name="connsiteY1" fmla="*/ 3143 h 19050"/>
                    <a:gd name="connsiteX2" fmla="*/ 4763 w 18383"/>
                    <a:gd name="connsiteY2" fmla="*/ 9144 h 19050"/>
                    <a:gd name="connsiteX3" fmla="*/ 0 w 18383"/>
                    <a:gd name="connsiteY3" fmla="*/ 14859 h 19050"/>
                    <a:gd name="connsiteX4" fmla="*/ 7144 w 18383"/>
                    <a:gd name="connsiteY4" fmla="*/ 12763 h 19050"/>
                    <a:gd name="connsiteX5" fmla="*/ 11049 w 18383"/>
                    <a:gd name="connsiteY5" fmla="*/ 19050 h 19050"/>
                    <a:gd name="connsiteX6" fmla="*/ 11239 w 18383"/>
                    <a:gd name="connsiteY6" fmla="*/ 11621 h 19050"/>
                    <a:gd name="connsiteX7" fmla="*/ 18383 w 18383"/>
                    <a:gd name="connsiteY7" fmla="*/ 9811 h 19050"/>
                    <a:gd name="connsiteX8" fmla="*/ 11430 w 18383"/>
                    <a:gd name="connsiteY8" fmla="*/ 7429 h 19050"/>
                    <a:gd name="connsiteX9" fmla="*/ 11906 w 18383"/>
                    <a:gd name="connsiteY9" fmla="*/ 0 h 19050"/>
                    <a:gd name="connsiteX10" fmla="*/ 7429 w 18383"/>
                    <a:gd name="connsiteY10" fmla="*/ 5905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383" h="19050">
                      <a:moveTo>
                        <a:pt x="7429" y="5905"/>
                      </a:moveTo>
                      <a:lnTo>
                        <a:pt x="571" y="3143"/>
                      </a:lnTo>
                      <a:lnTo>
                        <a:pt x="4763" y="9144"/>
                      </a:lnTo>
                      <a:lnTo>
                        <a:pt x="0" y="14859"/>
                      </a:lnTo>
                      <a:lnTo>
                        <a:pt x="7144" y="12763"/>
                      </a:lnTo>
                      <a:lnTo>
                        <a:pt x="11049" y="19050"/>
                      </a:lnTo>
                      <a:lnTo>
                        <a:pt x="11239" y="11621"/>
                      </a:lnTo>
                      <a:lnTo>
                        <a:pt x="18383" y="9811"/>
                      </a:lnTo>
                      <a:lnTo>
                        <a:pt x="11430" y="7429"/>
                      </a:lnTo>
                      <a:lnTo>
                        <a:pt x="11906" y="0"/>
                      </a:lnTo>
                      <a:lnTo>
                        <a:pt x="7429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2" name="Freeform: Shape 2641">
                  <a:extLst>
                    <a:ext uri="{FF2B5EF4-FFF2-40B4-BE49-F238E27FC236}">
                      <a16:creationId xmlns:a16="http://schemas.microsoft.com/office/drawing/2014/main" id="{EE2C23D8-31B6-1C9A-FAC1-F2BB89A9580A}"/>
                    </a:ext>
                  </a:extLst>
                </p:cNvPr>
                <p:cNvSpPr/>
                <p:nvPr/>
              </p:nvSpPr>
              <p:spPr>
                <a:xfrm>
                  <a:off x="10319662" y="1812661"/>
                  <a:ext cx="19335" cy="18573"/>
                </a:xfrm>
                <a:custGeom>
                  <a:avLst/>
                  <a:gdLst>
                    <a:gd name="connsiteX0" fmla="*/ 10001 w 19335"/>
                    <a:gd name="connsiteY0" fmla="*/ 4858 h 18573"/>
                    <a:gd name="connsiteX1" fmla="*/ 4286 w 19335"/>
                    <a:gd name="connsiteY1" fmla="*/ 0 h 18573"/>
                    <a:gd name="connsiteX2" fmla="*/ 6382 w 19335"/>
                    <a:gd name="connsiteY2" fmla="*/ 7144 h 18573"/>
                    <a:gd name="connsiteX3" fmla="*/ 0 w 19335"/>
                    <a:gd name="connsiteY3" fmla="*/ 11144 h 18573"/>
                    <a:gd name="connsiteX4" fmla="*/ 7525 w 19335"/>
                    <a:gd name="connsiteY4" fmla="*/ 11335 h 18573"/>
                    <a:gd name="connsiteX5" fmla="*/ 9334 w 19335"/>
                    <a:gd name="connsiteY5" fmla="*/ 18574 h 18573"/>
                    <a:gd name="connsiteX6" fmla="*/ 11811 w 19335"/>
                    <a:gd name="connsiteY6" fmla="*/ 11525 h 18573"/>
                    <a:gd name="connsiteX7" fmla="*/ 19336 w 19335"/>
                    <a:gd name="connsiteY7" fmla="*/ 12097 h 18573"/>
                    <a:gd name="connsiteX8" fmla="*/ 13335 w 19335"/>
                    <a:gd name="connsiteY8" fmla="*/ 7525 h 18573"/>
                    <a:gd name="connsiteX9" fmla="*/ 16192 w 19335"/>
                    <a:gd name="connsiteY9" fmla="*/ 571 h 18573"/>
                    <a:gd name="connsiteX10" fmla="*/ 10001 w 19335"/>
                    <a:gd name="connsiteY10" fmla="*/ 4858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573">
                      <a:moveTo>
                        <a:pt x="10001" y="4858"/>
                      </a:moveTo>
                      <a:lnTo>
                        <a:pt x="4286" y="0"/>
                      </a:lnTo>
                      <a:lnTo>
                        <a:pt x="6382" y="7144"/>
                      </a:lnTo>
                      <a:lnTo>
                        <a:pt x="0" y="11144"/>
                      </a:lnTo>
                      <a:lnTo>
                        <a:pt x="7525" y="11335"/>
                      </a:lnTo>
                      <a:lnTo>
                        <a:pt x="9334" y="18574"/>
                      </a:lnTo>
                      <a:lnTo>
                        <a:pt x="11811" y="11525"/>
                      </a:lnTo>
                      <a:lnTo>
                        <a:pt x="19336" y="12097"/>
                      </a:lnTo>
                      <a:lnTo>
                        <a:pt x="13335" y="7525"/>
                      </a:lnTo>
                      <a:lnTo>
                        <a:pt x="16192" y="571"/>
                      </a:lnTo>
                      <a:lnTo>
                        <a:pt x="10001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3" name="Freeform: Shape 2642">
                  <a:extLst>
                    <a:ext uri="{FF2B5EF4-FFF2-40B4-BE49-F238E27FC236}">
                      <a16:creationId xmlns:a16="http://schemas.microsoft.com/office/drawing/2014/main" id="{42C6073A-7985-AF6D-461A-6F8BACDC7A00}"/>
                    </a:ext>
                  </a:extLst>
                </p:cNvPr>
                <p:cNvSpPr/>
                <p:nvPr/>
              </p:nvSpPr>
              <p:spPr>
                <a:xfrm>
                  <a:off x="10303184" y="1848475"/>
                  <a:ext cx="18764" cy="19430"/>
                </a:xfrm>
                <a:custGeom>
                  <a:avLst/>
                  <a:gdLst>
                    <a:gd name="connsiteX0" fmla="*/ 11525 w 18764"/>
                    <a:gd name="connsiteY0" fmla="*/ 6382 h 19430"/>
                    <a:gd name="connsiteX1" fmla="*/ 7525 w 18764"/>
                    <a:gd name="connsiteY1" fmla="*/ 0 h 19430"/>
                    <a:gd name="connsiteX2" fmla="*/ 7334 w 18764"/>
                    <a:gd name="connsiteY2" fmla="*/ 7525 h 19430"/>
                    <a:gd name="connsiteX3" fmla="*/ 0 w 18764"/>
                    <a:gd name="connsiteY3" fmla="*/ 9334 h 19430"/>
                    <a:gd name="connsiteX4" fmla="*/ 7144 w 18764"/>
                    <a:gd name="connsiteY4" fmla="*/ 11906 h 19430"/>
                    <a:gd name="connsiteX5" fmla="*/ 6572 w 18764"/>
                    <a:gd name="connsiteY5" fmla="*/ 19431 h 19430"/>
                    <a:gd name="connsiteX6" fmla="*/ 11144 w 18764"/>
                    <a:gd name="connsiteY6" fmla="*/ 13430 h 19430"/>
                    <a:gd name="connsiteX7" fmla="*/ 18193 w 18764"/>
                    <a:gd name="connsiteY7" fmla="*/ 16288 h 19430"/>
                    <a:gd name="connsiteX8" fmla="*/ 13906 w 18764"/>
                    <a:gd name="connsiteY8" fmla="*/ 10001 h 19430"/>
                    <a:gd name="connsiteX9" fmla="*/ 18764 w 18764"/>
                    <a:gd name="connsiteY9" fmla="*/ 4191 h 19430"/>
                    <a:gd name="connsiteX10" fmla="*/ 11525 w 18764"/>
                    <a:gd name="connsiteY10" fmla="*/ 6382 h 1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764" h="19430">
                      <a:moveTo>
                        <a:pt x="11525" y="6382"/>
                      </a:moveTo>
                      <a:lnTo>
                        <a:pt x="7525" y="0"/>
                      </a:lnTo>
                      <a:lnTo>
                        <a:pt x="7334" y="7525"/>
                      </a:lnTo>
                      <a:lnTo>
                        <a:pt x="0" y="9334"/>
                      </a:lnTo>
                      <a:lnTo>
                        <a:pt x="7144" y="11906"/>
                      </a:lnTo>
                      <a:lnTo>
                        <a:pt x="6572" y="19431"/>
                      </a:lnTo>
                      <a:lnTo>
                        <a:pt x="11144" y="13430"/>
                      </a:lnTo>
                      <a:lnTo>
                        <a:pt x="18193" y="16288"/>
                      </a:lnTo>
                      <a:lnTo>
                        <a:pt x="13906" y="10001"/>
                      </a:lnTo>
                      <a:lnTo>
                        <a:pt x="18764" y="4191"/>
                      </a:lnTo>
                      <a:lnTo>
                        <a:pt x="11525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4" name="Freeform: Shape 2643">
                  <a:extLst>
                    <a:ext uri="{FF2B5EF4-FFF2-40B4-BE49-F238E27FC236}">
                      <a16:creationId xmlns:a16="http://schemas.microsoft.com/office/drawing/2014/main" id="{120A7C4C-A461-A7D9-C4C5-47A31A9731DC}"/>
                    </a:ext>
                  </a:extLst>
                </p:cNvPr>
                <p:cNvSpPr/>
                <p:nvPr/>
              </p:nvSpPr>
              <p:spPr>
                <a:xfrm>
                  <a:off x="10264512" y="1782753"/>
                  <a:ext cx="19621" cy="18954"/>
                </a:xfrm>
                <a:custGeom>
                  <a:avLst/>
                  <a:gdLst>
                    <a:gd name="connsiteX0" fmla="*/ 11906 w 19621"/>
                    <a:gd name="connsiteY0" fmla="*/ 7429 h 18954"/>
                    <a:gd name="connsiteX1" fmla="*/ 10096 w 19621"/>
                    <a:gd name="connsiteY1" fmla="*/ 0 h 18954"/>
                    <a:gd name="connsiteX2" fmla="*/ 7620 w 19621"/>
                    <a:gd name="connsiteY2" fmla="*/ 7239 h 18954"/>
                    <a:gd name="connsiteX3" fmla="*/ 0 w 19621"/>
                    <a:gd name="connsiteY3" fmla="*/ 6667 h 18954"/>
                    <a:gd name="connsiteX4" fmla="*/ 6096 w 19621"/>
                    <a:gd name="connsiteY4" fmla="*/ 11240 h 18954"/>
                    <a:gd name="connsiteX5" fmla="*/ 3143 w 19621"/>
                    <a:gd name="connsiteY5" fmla="*/ 18383 h 18954"/>
                    <a:gd name="connsiteX6" fmla="*/ 9430 w 19621"/>
                    <a:gd name="connsiteY6" fmla="*/ 14002 h 18954"/>
                    <a:gd name="connsiteX7" fmla="*/ 15335 w 19621"/>
                    <a:gd name="connsiteY7" fmla="*/ 18955 h 18954"/>
                    <a:gd name="connsiteX8" fmla="*/ 13145 w 19621"/>
                    <a:gd name="connsiteY8" fmla="*/ 11621 h 18954"/>
                    <a:gd name="connsiteX9" fmla="*/ 19621 w 19621"/>
                    <a:gd name="connsiteY9" fmla="*/ 7525 h 18954"/>
                    <a:gd name="connsiteX10" fmla="*/ 11906 w 19621"/>
                    <a:gd name="connsiteY10" fmla="*/ 7429 h 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621" h="18954">
                      <a:moveTo>
                        <a:pt x="11906" y="7429"/>
                      </a:moveTo>
                      <a:lnTo>
                        <a:pt x="10096" y="0"/>
                      </a:lnTo>
                      <a:lnTo>
                        <a:pt x="7620" y="7239"/>
                      </a:lnTo>
                      <a:lnTo>
                        <a:pt x="0" y="6667"/>
                      </a:lnTo>
                      <a:lnTo>
                        <a:pt x="6096" y="11240"/>
                      </a:lnTo>
                      <a:lnTo>
                        <a:pt x="3143" y="18383"/>
                      </a:lnTo>
                      <a:lnTo>
                        <a:pt x="9430" y="14002"/>
                      </a:lnTo>
                      <a:lnTo>
                        <a:pt x="15335" y="18955"/>
                      </a:lnTo>
                      <a:lnTo>
                        <a:pt x="13145" y="11621"/>
                      </a:lnTo>
                      <a:lnTo>
                        <a:pt x="19621" y="7525"/>
                      </a:lnTo>
                      <a:lnTo>
                        <a:pt x="11906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5" name="Freeform: Shape 2644">
                  <a:extLst>
                    <a:ext uri="{FF2B5EF4-FFF2-40B4-BE49-F238E27FC236}">
                      <a16:creationId xmlns:a16="http://schemas.microsoft.com/office/drawing/2014/main" id="{DDB94369-004D-8716-4FFE-4B386C8B8ED4}"/>
                    </a:ext>
                  </a:extLst>
                </p:cNvPr>
                <p:cNvSpPr/>
                <p:nvPr/>
              </p:nvSpPr>
              <p:spPr>
                <a:xfrm>
                  <a:off x="10240890" y="1802469"/>
                  <a:ext cx="19145" cy="19812"/>
                </a:xfrm>
                <a:custGeom>
                  <a:avLst/>
                  <a:gdLst>
                    <a:gd name="connsiteX0" fmla="*/ 11906 w 19145"/>
                    <a:gd name="connsiteY0" fmla="*/ 7715 h 19812"/>
                    <a:gd name="connsiteX1" fmla="*/ 12478 w 19145"/>
                    <a:gd name="connsiteY1" fmla="*/ 0 h 19812"/>
                    <a:gd name="connsiteX2" fmla="*/ 7716 w 19145"/>
                    <a:gd name="connsiteY2" fmla="*/ 6096 h 19812"/>
                    <a:gd name="connsiteX3" fmla="*/ 572 w 19145"/>
                    <a:gd name="connsiteY3" fmla="*/ 3238 h 19812"/>
                    <a:gd name="connsiteX4" fmla="*/ 4953 w 19145"/>
                    <a:gd name="connsiteY4" fmla="*/ 9620 h 19812"/>
                    <a:gd name="connsiteX5" fmla="*/ 0 w 19145"/>
                    <a:gd name="connsiteY5" fmla="*/ 15526 h 19812"/>
                    <a:gd name="connsiteX6" fmla="*/ 7430 w 19145"/>
                    <a:gd name="connsiteY6" fmla="*/ 13240 h 19812"/>
                    <a:gd name="connsiteX7" fmla="*/ 11525 w 19145"/>
                    <a:gd name="connsiteY7" fmla="*/ 19812 h 19812"/>
                    <a:gd name="connsiteX8" fmla="*/ 11716 w 19145"/>
                    <a:gd name="connsiteY8" fmla="*/ 12097 h 19812"/>
                    <a:gd name="connsiteX9" fmla="*/ 19145 w 19145"/>
                    <a:gd name="connsiteY9" fmla="*/ 10287 h 19812"/>
                    <a:gd name="connsiteX10" fmla="*/ 11906 w 19145"/>
                    <a:gd name="connsiteY10" fmla="*/ 7715 h 19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45" h="19812">
                      <a:moveTo>
                        <a:pt x="11906" y="7715"/>
                      </a:moveTo>
                      <a:lnTo>
                        <a:pt x="12478" y="0"/>
                      </a:lnTo>
                      <a:lnTo>
                        <a:pt x="7716" y="6096"/>
                      </a:lnTo>
                      <a:lnTo>
                        <a:pt x="572" y="3238"/>
                      </a:lnTo>
                      <a:lnTo>
                        <a:pt x="4953" y="9620"/>
                      </a:lnTo>
                      <a:lnTo>
                        <a:pt x="0" y="15526"/>
                      </a:lnTo>
                      <a:lnTo>
                        <a:pt x="7430" y="13240"/>
                      </a:lnTo>
                      <a:lnTo>
                        <a:pt x="11525" y="19812"/>
                      </a:lnTo>
                      <a:lnTo>
                        <a:pt x="11716" y="12097"/>
                      </a:lnTo>
                      <a:lnTo>
                        <a:pt x="19145" y="10287"/>
                      </a:lnTo>
                      <a:lnTo>
                        <a:pt x="11906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6" name="Freeform: Shape 2645">
                  <a:extLst>
                    <a:ext uri="{FF2B5EF4-FFF2-40B4-BE49-F238E27FC236}">
                      <a16:creationId xmlns:a16="http://schemas.microsoft.com/office/drawing/2014/main" id="{6AEF37E1-5C58-4724-A913-0A7AD4ACC1C9}"/>
                    </a:ext>
                  </a:extLst>
                </p:cNvPr>
                <p:cNvSpPr/>
                <p:nvPr/>
              </p:nvSpPr>
              <p:spPr>
                <a:xfrm>
                  <a:off x="10240414" y="2170230"/>
                  <a:ext cx="20097" cy="19335"/>
                </a:xfrm>
                <a:custGeom>
                  <a:avLst/>
                  <a:gdLst>
                    <a:gd name="connsiteX0" fmla="*/ 13811 w 20097"/>
                    <a:gd name="connsiteY0" fmla="*/ 7810 h 19335"/>
                    <a:gd name="connsiteX1" fmla="*/ 16764 w 20097"/>
                    <a:gd name="connsiteY1" fmla="*/ 571 h 19335"/>
                    <a:gd name="connsiteX2" fmla="*/ 10382 w 20097"/>
                    <a:gd name="connsiteY2" fmla="*/ 5048 h 19335"/>
                    <a:gd name="connsiteX3" fmla="*/ 4381 w 20097"/>
                    <a:gd name="connsiteY3" fmla="*/ 0 h 19335"/>
                    <a:gd name="connsiteX4" fmla="*/ 6668 w 20097"/>
                    <a:gd name="connsiteY4" fmla="*/ 7429 h 19335"/>
                    <a:gd name="connsiteX5" fmla="*/ 0 w 20097"/>
                    <a:gd name="connsiteY5" fmla="*/ 11621 h 19335"/>
                    <a:gd name="connsiteX6" fmla="*/ 7811 w 20097"/>
                    <a:gd name="connsiteY6" fmla="*/ 11716 h 19335"/>
                    <a:gd name="connsiteX7" fmla="*/ 9715 w 20097"/>
                    <a:gd name="connsiteY7" fmla="*/ 19336 h 19335"/>
                    <a:gd name="connsiteX8" fmla="*/ 12287 w 20097"/>
                    <a:gd name="connsiteY8" fmla="*/ 12001 h 19335"/>
                    <a:gd name="connsiteX9" fmla="*/ 20098 w 20097"/>
                    <a:gd name="connsiteY9" fmla="*/ 12478 h 19335"/>
                    <a:gd name="connsiteX10" fmla="*/ 13811 w 20097"/>
                    <a:gd name="connsiteY10" fmla="*/ 7810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97" h="19335">
                      <a:moveTo>
                        <a:pt x="13811" y="7810"/>
                      </a:moveTo>
                      <a:lnTo>
                        <a:pt x="16764" y="571"/>
                      </a:lnTo>
                      <a:lnTo>
                        <a:pt x="10382" y="5048"/>
                      </a:lnTo>
                      <a:lnTo>
                        <a:pt x="4381" y="0"/>
                      </a:lnTo>
                      <a:lnTo>
                        <a:pt x="6668" y="7429"/>
                      </a:lnTo>
                      <a:lnTo>
                        <a:pt x="0" y="11621"/>
                      </a:lnTo>
                      <a:lnTo>
                        <a:pt x="7811" y="11716"/>
                      </a:lnTo>
                      <a:lnTo>
                        <a:pt x="9715" y="19336"/>
                      </a:lnTo>
                      <a:lnTo>
                        <a:pt x="12287" y="12001"/>
                      </a:lnTo>
                      <a:lnTo>
                        <a:pt x="20098" y="12478"/>
                      </a:lnTo>
                      <a:lnTo>
                        <a:pt x="13811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7" name="Freeform: Shape 2646">
                  <a:extLst>
                    <a:ext uri="{FF2B5EF4-FFF2-40B4-BE49-F238E27FC236}">
                      <a16:creationId xmlns:a16="http://schemas.microsoft.com/office/drawing/2014/main" id="{CC0AC622-6A6E-56BA-AACF-906D98F3AC59}"/>
                    </a:ext>
                  </a:extLst>
                </p:cNvPr>
                <p:cNvSpPr/>
                <p:nvPr/>
              </p:nvSpPr>
              <p:spPr>
                <a:xfrm>
                  <a:off x="10147545" y="1479953"/>
                  <a:ext cx="19526" cy="20192"/>
                </a:xfrm>
                <a:custGeom>
                  <a:avLst/>
                  <a:gdLst>
                    <a:gd name="connsiteX0" fmla="*/ 14478 w 19526"/>
                    <a:gd name="connsiteY0" fmla="*/ 10477 h 20192"/>
                    <a:gd name="connsiteX1" fmla="*/ 19526 w 19526"/>
                    <a:gd name="connsiteY1" fmla="*/ 4381 h 20192"/>
                    <a:gd name="connsiteX2" fmla="*/ 12002 w 19526"/>
                    <a:gd name="connsiteY2" fmla="*/ 6668 h 20192"/>
                    <a:gd name="connsiteX3" fmla="*/ 7811 w 19526"/>
                    <a:gd name="connsiteY3" fmla="*/ 0 h 20192"/>
                    <a:gd name="connsiteX4" fmla="*/ 7620 w 19526"/>
                    <a:gd name="connsiteY4" fmla="*/ 7906 h 20192"/>
                    <a:gd name="connsiteX5" fmla="*/ 0 w 19526"/>
                    <a:gd name="connsiteY5" fmla="*/ 9716 h 20192"/>
                    <a:gd name="connsiteX6" fmla="*/ 7429 w 19526"/>
                    <a:gd name="connsiteY6" fmla="*/ 12382 h 20192"/>
                    <a:gd name="connsiteX7" fmla="*/ 6858 w 19526"/>
                    <a:gd name="connsiteY7" fmla="*/ 20193 h 20192"/>
                    <a:gd name="connsiteX8" fmla="*/ 11621 w 19526"/>
                    <a:gd name="connsiteY8" fmla="*/ 14002 h 20192"/>
                    <a:gd name="connsiteX9" fmla="*/ 18955 w 19526"/>
                    <a:gd name="connsiteY9" fmla="*/ 16954 h 20192"/>
                    <a:gd name="connsiteX10" fmla="*/ 14478 w 19526"/>
                    <a:gd name="connsiteY10" fmla="*/ 10477 h 20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526" h="20192">
                      <a:moveTo>
                        <a:pt x="14478" y="10477"/>
                      </a:moveTo>
                      <a:lnTo>
                        <a:pt x="19526" y="4381"/>
                      </a:lnTo>
                      <a:lnTo>
                        <a:pt x="12002" y="6668"/>
                      </a:lnTo>
                      <a:lnTo>
                        <a:pt x="7811" y="0"/>
                      </a:lnTo>
                      <a:lnTo>
                        <a:pt x="7620" y="7906"/>
                      </a:lnTo>
                      <a:lnTo>
                        <a:pt x="0" y="9716"/>
                      </a:lnTo>
                      <a:lnTo>
                        <a:pt x="7429" y="12382"/>
                      </a:lnTo>
                      <a:lnTo>
                        <a:pt x="6858" y="20193"/>
                      </a:lnTo>
                      <a:lnTo>
                        <a:pt x="11621" y="14002"/>
                      </a:lnTo>
                      <a:lnTo>
                        <a:pt x="18955" y="16954"/>
                      </a:lnTo>
                      <a:lnTo>
                        <a:pt x="14478" y="10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8" name="Freeform: Shape 2647">
                  <a:extLst>
                    <a:ext uri="{FF2B5EF4-FFF2-40B4-BE49-F238E27FC236}">
                      <a16:creationId xmlns:a16="http://schemas.microsoft.com/office/drawing/2014/main" id="{26086E49-127D-A100-8FA9-2965FF6C9834}"/>
                    </a:ext>
                  </a:extLst>
                </p:cNvPr>
                <p:cNvSpPr/>
                <p:nvPr/>
              </p:nvSpPr>
              <p:spPr>
                <a:xfrm>
                  <a:off x="10127829" y="1531293"/>
                  <a:ext cx="20478" cy="19812"/>
                </a:xfrm>
                <a:custGeom>
                  <a:avLst/>
                  <a:gdLst>
                    <a:gd name="connsiteX0" fmla="*/ 13716 w 20478"/>
                    <a:gd name="connsiteY0" fmla="*/ 12192 h 19812"/>
                    <a:gd name="connsiteX1" fmla="*/ 20479 w 20478"/>
                    <a:gd name="connsiteY1" fmla="*/ 7906 h 19812"/>
                    <a:gd name="connsiteX2" fmla="*/ 12478 w 20478"/>
                    <a:gd name="connsiteY2" fmla="*/ 7810 h 19812"/>
                    <a:gd name="connsiteX3" fmla="*/ 10573 w 20478"/>
                    <a:gd name="connsiteY3" fmla="*/ 0 h 19812"/>
                    <a:gd name="connsiteX4" fmla="*/ 7906 w 20478"/>
                    <a:gd name="connsiteY4" fmla="*/ 7525 h 19812"/>
                    <a:gd name="connsiteX5" fmla="*/ 0 w 20478"/>
                    <a:gd name="connsiteY5" fmla="*/ 6953 h 19812"/>
                    <a:gd name="connsiteX6" fmla="*/ 6382 w 20478"/>
                    <a:gd name="connsiteY6" fmla="*/ 11811 h 19812"/>
                    <a:gd name="connsiteX7" fmla="*/ 3334 w 20478"/>
                    <a:gd name="connsiteY7" fmla="*/ 19145 h 19812"/>
                    <a:gd name="connsiteX8" fmla="*/ 9906 w 20478"/>
                    <a:gd name="connsiteY8" fmla="*/ 14669 h 19812"/>
                    <a:gd name="connsiteX9" fmla="*/ 16002 w 20478"/>
                    <a:gd name="connsiteY9" fmla="*/ 19812 h 19812"/>
                    <a:gd name="connsiteX10" fmla="*/ 13716 w 20478"/>
                    <a:gd name="connsiteY10" fmla="*/ 12192 h 19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478" h="19812">
                      <a:moveTo>
                        <a:pt x="13716" y="12192"/>
                      </a:moveTo>
                      <a:lnTo>
                        <a:pt x="20479" y="7906"/>
                      </a:lnTo>
                      <a:lnTo>
                        <a:pt x="12478" y="7810"/>
                      </a:lnTo>
                      <a:lnTo>
                        <a:pt x="10573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382" y="11811"/>
                      </a:lnTo>
                      <a:lnTo>
                        <a:pt x="3334" y="19145"/>
                      </a:lnTo>
                      <a:lnTo>
                        <a:pt x="9906" y="14669"/>
                      </a:lnTo>
                      <a:lnTo>
                        <a:pt x="16002" y="19812"/>
                      </a:lnTo>
                      <a:lnTo>
                        <a:pt x="13716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9" name="Freeform: Shape 2648">
                  <a:extLst>
                    <a:ext uri="{FF2B5EF4-FFF2-40B4-BE49-F238E27FC236}">
                      <a16:creationId xmlns:a16="http://schemas.microsoft.com/office/drawing/2014/main" id="{82C0A0DE-09B5-A0E8-480A-19592C7CB3C3}"/>
                    </a:ext>
                  </a:extLst>
                </p:cNvPr>
                <p:cNvSpPr/>
                <p:nvPr/>
              </p:nvSpPr>
              <p:spPr>
                <a:xfrm>
                  <a:off x="10137639" y="2391019"/>
                  <a:ext cx="19907" cy="20669"/>
                </a:xfrm>
                <a:custGeom>
                  <a:avLst/>
                  <a:gdLst>
                    <a:gd name="connsiteX0" fmla="*/ 12097 w 19907"/>
                    <a:gd name="connsiteY0" fmla="*/ 12668 h 20669"/>
                    <a:gd name="connsiteX1" fmla="*/ 19907 w 19907"/>
                    <a:gd name="connsiteY1" fmla="*/ 10668 h 20669"/>
                    <a:gd name="connsiteX2" fmla="*/ 12287 w 19907"/>
                    <a:gd name="connsiteY2" fmla="*/ 8001 h 20669"/>
                    <a:gd name="connsiteX3" fmla="*/ 12859 w 19907"/>
                    <a:gd name="connsiteY3" fmla="*/ 0 h 20669"/>
                    <a:gd name="connsiteX4" fmla="*/ 8001 w 19907"/>
                    <a:gd name="connsiteY4" fmla="*/ 6382 h 20669"/>
                    <a:gd name="connsiteX5" fmla="*/ 571 w 19907"/>
                    <a:gd name="connsiteY5" fmla="*/ 3429 h 20669"/>
                    <a:gd name="connsiteX6" fmla="*/ 5144 w 19907"/>
                    <a:gd name="connsiteY6" fmla="*/ 10001 h 20669"/>
                    <a:gd name="connsiteX7" fmla="*/ 0 w 19907"/>
                    <a:gd name="connsiteY7" fmla="*/ 16193 h 20669"/>
                    <a:gd name="connsiteX8" fmla="*/ 7620 w 19907"/>
                    <a:gd name="connsiteY8" fmla="*/ 13811 h 20669"/>
                    <a:gd name="connsiteX9" fmla="*/ 11906 w 19907"/>
                    <a:gd name="connsiteY9" fmla="*/ 20669 h 20669"/>
                    <a:gd name="connsiteX10" fmla="*/ 12097 w 19907"/>
                    <a:gd name="connsiteY10" fmla="*/ 12668 h 2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07" h="20669">
                      <a:moveTo>
                        <a:pt x="12097" y="12668"/>
                      </a:moveTo>
                      <a:lnTo>
                        <a:pt x="19907" y="10668"/>
                      </a:lnTo>
                      <a:lnTo>
                        <a:pt x="12287" y="8001"/>
                      </a:lnTo>
                      <a:lnTo>
                        <a:pt x="12859" y="0"/>
                      </a:lnTo>
                      <a:lnTo>
                        <a:pt x="8001" y="6382"/>
                      </a:lnTo>
                      <a:lnTo>
                        <a:pt x="571" y="3429"/>
                      </a:lnTo>
                      <a:lnTo>
                        <a:pt x="5144" y="10001"/>
                      </a:lnTo>
                      <a:lnTo>
                        <a:pt x="0" y="16193"/>
                      </a:lnTo>
                      <a:lnTo>
                        <a:pt x="7620" y="13811"/>
                      </a:lnTo>
                      <a:lnTo>
                        <a:pt x="11906" y="20669"/>
                      </a:lnTo>
                      <a:lnTo>
                        <a:pt x="12097" y="12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0" name="Freeform: Shape 2649">
                  <a:extLst>
                    <a:ext uri="{FF2B5EF4-FFF2-40B4-BE49-F238E27FC236}">
                      <a16:creationId xmlns:a16="http://schemas.microsoft.com/office/drawing/2014/main" id="{6FABE88D-4946-8A17-B1A1-E7CAA0D498FF}"/>
                    </a:ext>
                  </a:extLst>
                </p:cNvPr>
                <p:cNvSpPr/>
                <p:nvPr/>
              </p:nvSpPr>
              <p:spPr>
                <a:xfrm>
                  <a:off x="10129353" y="1790849"/>
                  <a:ext cx="20859" cy="20193"/>
                </a:xfrm>
                <a:custGeom>
                  <a:avLst/>
                  <a:gdLst>
                    <a:gd name="connsiteX0" fmla="*/ 12668 w 20859"/>
                    <a:gd name="connsiteY0" fmla="*/ 12478 h 20193"/>
                    <a:gd name="connsiteX1" fmla="*/ 20860 w 20859"/>
                    <a:gd name="connsiteY1" fmla="*/ 13049 h 20193"/>
                    <a:gd name="connsiteX2" fmla="*/ 14383 w 20859"/>
                    <a:gd name="connsiteY2" fmla="*/ 8096 h 20193"/>
                    <a:gd name="connsiteX3" fmla="*/ 17431 w 20859"/>
                    <a:gd name="connsiteY3" fmla="*/ 571 h 20193"/>
                    <a:gd name="connsiteX4" fmla="*/ 10763 w 20859"/>
                    <a:gd name="connsiteY4" fmla="*/ 5239 h 20193"/>
                    <a:gd name="connsiteX5" fmla="*/ 4477 w 20859"/>
                    <a:gd name="connsiteY5" fmla="*/ 0 h 20193"/>
                    <a:gd name="connsiteX6" fmla="*/ 6858 w 20859"/>
                    <a:gd name="connsiteY6" fmla="*/ 7810 h 20193"/>
                    <a:gd name="connsiteX7" fmla="*/ 0 w 20859"/>
                    <a:gd name="connsiteY7" fmla="*/ 12097 h 20193"/>
                    <a:gd name="connsiteX8" fmla="*/ 8096 w 20859"/>
                    <a:gd name="connsiteY8" fmla="*/ 12287 h 20193"/>
                    <a:gd name="connsiteX9" fmla="*/ 10001 w 20859"/>
                    <a:gd name="connsiteY9" fmla="*/ 20193 h 20193"/>
                    <a:gd name="connsiteX10" fmla="*/ 12668 w 20859"/>
                    <a:gd name="connsiteY10" fmla="*/ 12478 h 2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859" h="20193">
                      <a:moveTo>
                        <a:pt x="12668" y="12478"/>
                      </a:moveTo>
                      <a:lnTo>
                        <a:pt x="20860" y="13049"/>
                      </a:lnTo>
                      <a:lnTo>
                        <a:pt x="14383" y="8096"/>
                      </a:lnTo>
                      <a:lnTo>
                        <a:pt x="17431" y="571"/>
                      </a:lnTo>
                      <a:lnTo>
                        <a:pt x="10763" y="5239"/>
                      </a:lnTo>
                      <a:lnTo>
                        <a:pt x="4477" y="0"/>
                      </a:lnTo>
                      <a:lnTo>
                        <a:pt x="6858" y="7810"/>
                      </a:lnTo>
                      <a:lnTo>
                        <a:pt x="0" y="12097"/>
                      </a:lnTo>
                      <a:lnTo>
                        <a:pt x="8096" y="12287"/>
                      </a:lnTo>
                      <a:lnTo>
                        <a:pt x="10001" y="20193"/>
                      </a:lnTo>
                      <a:lnTo>
                        <a:pt x="12668" y="12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1" name="Freeform: Shape 2650">
                  <a:extLst>
                    <a:ext uri="{FF2B5EF4-FFF2-40B4-BE49-F238E27FC236}">
                      <a16:creationId xmlns:a16="http://schemas.microsoft.com/office/drawing/2014/main" id="{F9D7BCAF-3703-2833-665D-D53BBBF50804}"/>
                    </a:ext>
                  </a:extLst>
                </p:cNvPr>
                <p:cNvSpPr/>
                <p:nvPr/>
              </p:nvSpPr>
              <p:spPr>
                <a:xfrm>
                  <a:off x="10091443" y="1860953"/>
                  <a:ext cx="20383" cy="21050"/>
                </a:xfrm>
                <a:custGeom>
                  <a:avLst/>
                  <a:gdLst>
                    <a:gd name="connsiteX0" fmla="*/ 12192 w 20383"/>
                    <a:gd name="connsiteY0" fmla="*/ 14478 h 21050"/>
                    <a:gd name="connsiteX1" fmla="*/ 19812 w 20383"/>
                    <a:gd name="connsiteY1" fmla="*/ 17621 h 21050"/>
                    <a:gd name="connsiteX2" fmla="*/ 15145 w 20383"/>
                    <a:gd name="connsiteY2" fmla="*/ 10858 h 21050"/>
                    <a:gd name="connsiteX3" fmla="*/ 20383 w 20383"/>
                    <a:gd name="connsiteY3" fmla="*/ 4572 h 21050"/>
                    <a:gd name="connsiteX4" fmla="*/ 12573 w 20383"/>
                    <a:gd name="connsiteY4" fmla="*/ 6953 h 21050"/>
                    <a:gd name="connsiteX5" fmla="*/ 8191 w 20383"/>
                    <a:gd name="connsiteY5" fmla="*/ 0 h 21050"/>
                    <a:gd name="connsiteX6" fmla="*/ 8001 w 20383"/>
                    <a:gd name="connsiteY6" fmla="*/ 8192 h 21050"/>
                    <a:gd name="connsiteX7" fmla="*/ 0 w 20383"/>
                    <a:gd name="connsiteY7" fmla="*/ 10096 h 21050"/>
                    <a:gd name="connsiteX8" fmla="*/ 7810 w 20383"/>
                    <a:gd name="connsiteY8" fmla="*/ 12859 h 21050"/>
                    <a:gd name="connsiteX9" fmla="*/ 7239 w 20383"/>
                    <a:gd name="connsiteY9" fmla="*/ 21050 h 21050"/>
                    <a:gd name="connsiteX10" fmla="*/ 12192 w 20383"/>
                    <a:gd name="connsiteY10" fmla="*/ 14478 h 21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383" h="21050">
                      <a:moveTo>
                        <a:pt x="12192" y="14478"/>
                      </a:moveTo>
                      <a:lnTo>
                        <a:pt x="19812" y="17621"/>
                      </a:lnTo>
                      <a:lnTo>
                        <a:pt x="15145" y="10858"/>
                      </a:lnTo>
                      <a:lnTo>
                        <a:pt x="20383" y="4572"/>
                      </a:lnTo>
                      <a:lnTo>
                        <a:pt x="12573" y="6953"/>
                      </a:lnTo>
                      <a:lnTo>
                        <a:pt x="8191" y="0"/>
                      </a:lnTo>
                      <a:lnTo>
                        <a:pt x="8001" y="8192"/>
                      </a:lnTo>
                      <a:lnTo>
                        <a:pt x="0" y="10096"/>
                      </a:lnTo>
                      <a:lnTo>
                        <a:pt x="7810" y="12859"/>
                      </a:lnTo>
                      <a:lnTo>
                        <a:pt x="7239" y="21050"/>
                      </a:lnTo>
                      <a:lnTo>
                        <a:pt x="12192" y="14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2" name="Freeform: Shape 2651">
                  <a:extLst>
                    <a:ext uri="{FF2B5EF4-FFF2-40B4-BE49-F238E27FC236}">
                      <a16:creationId xmlns:a16="http://schemas.microsoft.com/office/drawing/2014/main" id="{ADD7220F-29BB-3BC4-1A93-C30A179A2FD6}"/>
                    </a:ext>
                  </a:extLst>
                </p:cNvPr>
                <p:cNvSpPr/>
                <p:nvPr/>
              </p:nvSpPr>
              <p:spPr>
                <a:xfrm>
                  <a:off x="10015243" y="1474904"/>
                  <a:ext cx="21335" cy="20574"/>
                </a:xfrm>
                <a:custGeom>
                  <a:avLst/>
                  <a:gdLst>
                    <a:gd name="connsiteX0" fmla="*/ 10287 w 21335"/>
                    <a:gd name="connsiteY0" fmla="*/ 15240 h 20574"/>
                    <a:gd name="connsiteX1" fmla="*/ 16669 w 21335"/>
                    <a:gd name="connsiteY1" fmla="*/ 20574 h 20574"/>
                    <a:gd name="connsiteX2" fmla="*/ 14288 w 21335"/>
                    <a:gd name="connsiteY2" fmla="*/ 12668 h 20574"/>
                    <a:gd name="connsiteX3" fmla="*/ 21336 w 21335"/>
                    <a:gd name="connsiteY3" fmla="*/ 8287 h 20574"/>
                    <a:gd name="connsiteX4" fmla="*/ 13049 w 21335"/>
                    <a:gd name="connsiteY4" fmla="*/ 8096 h 20574"/>
                    <a:gd name="connsiteX5" fmla="*/ 11049 w 21335"/>
                    <a:gd name="connsiteY5" fmla="*/ 0 h 20574"/>
                    <a:gd name="connsiteX6" fmla="*/ 8287 w 21335"/>
                    <a:gd name="connsiteY6" fmla="*/ 7906 h 20574"/>
                    <a:gd name="connsiteX7" fmla="*/ 0 w 21335"/>
                    <a:gd name="connsiteY7" fmla="*/ 7239 h 20574"/>
                    <a:gd name="connsiteX8" fmla="*/ 6667 w 21335"/>
                    <a:gd name="connsiteY8" fmla="*/ 12287 h 20574"/>
                    <a:gd name="connsiteX9" fmla="*/ 3524 w 21335"/>
                    <a:gd name="connsiteY9" fmla="*/ 20003 h 20574"/>
                    <a:gd name="connsiteX10" fmla="*/ 10287 w 21335"/>
                    <a:gd name="connsiteY10" fmla="*/ 15240 h 20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335" h="20574">
                      <a:moveTo>
                        <a:pt x="10287" y="15240"/>
                      </a:moveTo>
                      <a:lnTo>
                        <a:pt x="16669" y="20574"/>
                      </a:lnTo>
                      <a:lnTo>
                        <a:pt x="14288" y="12668"/>
                      </a:lnTo>
                      <a:lnTo>
                        <a:pt x="21336" y="8287"/>
                      </a:lnTo>
                      <a:lnTo>
                        <a:pt x="13049" y="8096"/>
                      </a:lnTo>
                      <a:lnTo>
                        <a:pt x="11049" y="0"/>
                      </a:lnTo>
                      <a:lnTo>
                        <a:pt x="8287" y="7906"/>
                      </a:lnTo>
                      <a:lnTo>
                        <a:pt x="0" y="7239"/>
                      </a:lnTo>
                      <a:lnTo>
                        <a:pt x="6667" y="12287"/>
                      </a:lnTo>
                      <a:lnTo>
                        <a:pt x="3524" y="20003"/>
                      </a:lnTo>
                      <a:lnTo>
                        <a:pt x="10287" y="15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3" name="Freeform: Shape 2652">
                  <a:extLst>
                    <a:ext uri="{FF2B5EF4-FFF2-40B4-BE49-F238E27FC236}">
                      <a16:creationId xmlns:a16="http://schemas.microsoft.com/office/drawing/2014/main" id="{E068FF23-35FB-2E49-845C-662EE2E6E33B}"/>
                    </a:ext>
                  </a:extLst>
                </p:cNvPr>
                <p:cNvSpPr/>
                <p:nvPr/>
              </p:nvSpPr>
              <p:spPr>
                <a:xfrm>
                  <a:off x="10089443" y="2244048"/>
                  <a:ext cx="20764" cy="21526"/>
                </a:xfrm>
                <a:custGeom>
                  <a:avLst/>
                  <a:gdLst>
                    <a:gd name="connsiteX0" fmla="*/ 8001 w 20764"/>
                    <a:gd name="connsiteY0" fmla="*/ 14383 h 21526"/>
                    <a:gd name="connsiteX1" fmla="*/ 12478 w 20764"/>
                    <a:gd name="connsiteY1" fmla="*/ 21526 h 21526"/>
                    <a:gd name="connsiteX2" fmla="*/ 12668 w 20764"/>
                    <a:gd name="connsiteY2" fmla="*/ 13144 h 21526"/>
                    <a:gd name="connsiteX3" fmla="*/ 20765 w 20764"/>
                    <a:gd name="connsiteY3" fmla="*/ 11144 h 21526"/>
                    <a:gd name="connsiteX4" fmla="*/ 12859 w 20764"/>
                    <a:gd name="connsiteY4" fmla="*/ 8382 h 21526"/>
                    <a:gd name="connsiteX5" fmla="*/ 13430 w 20764"/>
                    <a:gd name="connsiteY5" fmla="*/ 0 h 21526"/>
                    <a:gd name="connsiteX6" fmla="*/ 8382 w 20764"/>
                    <a:gd name="connsiteY6" fmla="*/ 6667 h 21526"/>
                    <a:gd name="connsiteX7" fmla="*/ 571 w 20764"/>
                    <a:gd name="connsiteY7" fmla="*/ 3524 h 21526"/>
                    <a:gd name="connsiteX8" fmla="*/ 5334 w 20764"/>
                    <a:gd name="connsiteY8" fmla="*/ 10382 h 21526"/>
                    <a:gd name="connsiteX9" fmla="*/ 0 w 20764"/>
                    <a:gd name="connsiteY9" fmla="*/ 16764 h 21526"/>
                    <a:gd name="connsiteX10" fmla="*/ 8001 w 20764"/>
                    <a:gd name="connsiteY10" fmla="*/ 14383 h 21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764" h="21526">
                      <a:moveTo>
                        <a:pt x="8001" y="14383"/>
                      </a:moveTo>
                      <a:lnTo>
                        <a:pt x="12478" y="21526"/>
                      </a:lnTo>
                      <a:lnTo>
                        <a:pt x="12668" y="13144"/>
                      </a:lnTo>
                      <a:lnTo>
                        <a:pt x="20765" y="11144"/>
                      </a:lnTo>
                      <a:lnTo>
                        <a:pt x="12859" y="8382"/>
                      </a:lnTo>
                      <a:lnTo>
                        <a:pt x="13430" y="0"/>
                      </a:lnTo>
                      <a:lnTo>
                        <a:pt x="8382" y="6667"/>
                      </a:lnTo>
                      <a:lnTo>
                        <a:pt x="571" y="3524"/>
                      </a:lnTo>
                      <a:lnTo>
                        <a:pt x="5334" y="10382"/>
                      </a:lnTo>
                      <a:lnTo>
                        <a:pt x="0" y="16764"/>
                      </a:lnTo>
                      <a:lnTo>
                        <a:pt x="8001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4" name="Freeform: Shape 2653">
                  <a:extLst>
                    <a:ext uri="{FF2B5EF4-FFF2-40B4-BE49-F238E27FC236}">
                      <a16:creationId xmlns:a16="http://schemas.microsoft.com/office/drawing/2014/main" id="{C43D5E20-9DF2-8E46-27FE-79209B9EC97B}"/>
                    </a:ext>
                  </a:extLst>
                </p:cNvPr>
                <p:cNvSpPr/>
                <p:nvPr/>
              </p:nvSpPr>
              <p:spPr>
                <a:xfrm>
                  <a:off x="10018768" y="2101935"/>
                  <a:ext cx="21145" cy="22002"/>
                </a:xfrm>
                <a:custGeom>
                  <a:avLst/>
                  <a:gdLst>
                    <a:gd name="connsiteX0" fmla="*/ 8001 w 21145"/>
                    <a:gd name="connsiteY0" fmla="*/ 13430 h 22002"/>
                    <a:gd name="connsiteX1" fmla="*/ 7429 w 21145"/>
                    <a:gd name="connsiteY1" fmla="*/ 22003 h 22002"/>
                    <a:gd name="connsiteX2" fmla="*/ 12573 w 21145"/>
                    <a:gd name="connsiteY2" fmla="*/ 15145 h 22002"/>
                    <a:gd name="connsiteX3" fmla="*/ 20479 w 21145"/>
                    <a:gd name="connsiteY3" fmla="*/ 18383 h 22002"/>
                    <a:gd name="connsiteX4" fmla="*/ 15621 w 21145"/>
                    <a:gd name="connsiteY4" fmla="*/ 11335 h 22002"/>
                    <a:gd name="connsiteX5" fmla="*/ 21146 w 21145"/>
                    <a:gd name="connsiteY5" fmla="*/ 4858 h 22002"/>
                    <a:gd name="connsiteX6" fmla="*/ 12954 w 21145"/>
                    <a:gd name="connsiteY6" fmla="*/ 7239 h 22002"/>
                    <a:gd name="connsiteX7" fmla="*/ 8477 w 21145"/>
                    <a:gd name="connsiteY7" fmla="*/ 0 h 22002"/>
                    <a:gd name="connsiteX8" fmla="*/ 8287 w 21145"/>
                    <a:gd name="connsiteY8" fmla="*/ 8572 h 22002"/>
                    <a:gd name="connsiteX9" fmla="*/ 0 w 21145"/>
                    <a:gd name="connsiteY9" fmla="*/ 10668 h 22002"/>
                    <a:gd name="connsiteX10" fmla="*/ 8001 w 21145"/>
                    <a:gd name="connsiteY10" fmla="*/ 13430 h 22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145" h="22002">
                      <a:moveTo>
                        <a:pt x="8001" y="13430"/>
                      </a:moveTo>
                      <a:lnTo>
                        <a:pt x="7429" y="22003"/>
                      </a:lnTo>
                      <a:lnTo>
                        <a:pt x="12573" y="15145"/>
                      </a:lnTo>
                      <a:lnTo>
                        <a:pt x="20479" y="18383"/>
                      </a:lnTo>
                      <a:lnTo>
                        <a:pt x="15621" y="11335"/>
                      </a:lnTo>
                      <a:lnTo>
                        <a:pt x="21146" y="4858"/>
                      </a:lnTo>
                      <a:lnTo>
                        <a:pt x="12954" y="7239"/>
                      </a:lnTo>
                      <a:lnTo>
                        <a:pt x="8477" y="0"/>
                      </a:lnTo>
                      <a:lnTo>
                        <a:pt x="8287" y="8572"/>
                      </a:lnTo>
                      <a:lnTo>
                        <a:pt x="0" y="10668"/>
                      </a:lnTo>
                      <a:lnTo>
                        <a:pt x="8001" y="13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5" name="Freeform: Shape 2654">
                  <a:extLst>
                    <a:ext uri="{FF2B5EF4-FFF2-40B4-BE49-F238E27FC236}">
                      <a16:creationId xmlns:a16="http://schemas.microsoft.com/office/drawing/2014/main" id="{02C936AF-0ABB-C8B5-1CDC-95A3465802AC}"/>
                    </a:ext>
                  </a:extLst>
                </p:cNvPr>
                <p:cNvSpPr/>
                <p:nvPr/>
              </p:nvSpPr>
              <p:spPr>
                <a:xfrm>
                  <a:off x="9922184" y="1765417"/>
                  <a:ext cx="21621" cy="22383"/>
                </a:xfrm>
                <a:custGeom>
                  <a:avLst/>
                  <a:gdLst>
                    <a:gd name="connsiteX0" fmla="*/ 5620 w 21621"/>
                    <a:gd name="connsiteY0" fmla="*/ 10858 h 22383"/>
                    <a:gd name="connsiteX1" fmla="*/ 0 w 21621"/>
                    <a:gd name="connsiteY1" fmla="*/ 17526 h 22383"/>
                    <a:gd name="connsiteX2" fmla="*/ 8382 w 21621"/>
                    <a:gd name="connsiteY2" fmla="*/ 14954 h 22383"/>
                    <a:gd name="connsiteX3" fmla="*/ 12954 w 21621"/>
                    <a:gd name="connsiteY3" fmla="*/ 22384 h 22383"/>
                    <a:gd name="connsiteX4" fmla="*/ 13145 w 21621"/>
                    <a:gd name="connsiteY4" fmla="*/ 13621 h 22383"/>
                    <a:gd name="connsiteX5" fmla="*/ 21622 w 21621"/>
                    <a:gd name="connsiteY5" fmla="*/ 11525 h 22383"/>
                    <a:gd name="connsiteX6" fmla="*/ 13335 w 21621"/>
                    <a:gd name="connsiteY6" fmla="*/ 8668 h 22383"/>
                    <a:gd name="connsiteX7" fmla="*/ 14002 w 21621"/>
                    <a:gd name="connsiteY7" fmla="*/ 0 h 22383"/>
                    <a:gd name="connsiteX8" fmla="*/ 8668 w 21621"/>
                    <a:gd name="connsiteY8" fmla="*/ 6953 h 22383"/>
                    <a:gd name="connsiteX9" fmla="*/ 667 w 21621"/>
                    <a:gd name="connsiteY9" fmla="*/ 3619 h 22383"/>
                    <a:gd name="connsiteX10" fmla="*/ 5620 w 21621"/>
                    <a:gd name="connsiteY10" fmla="*/ 10858 h 22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21" h="22383">
                      <a:moveTo>
                        <a:pt x="5620" y="10858"/>
                      </a:moveTo>
                      <a:lnTo>
                        <a:pt x="0" y="17526"/>
                      </a:lnTo>
                      <a:lnTo>
                        <a:pt x="8382" y="14954"/>
                      </a:lnTo>
                      <a:lnTo>
                        <a:pt x="12954" y="22384"/>
                      </a:lnTo>
                      <a:lnTo>
                        <a:pt x="13145" y="13621"/>
                      </a:lnTo>
                      <a:lnTo>
                        <a:pt x="21622" y="11525"/>
                      </a:lnTo>
                      <a:lnTo>
                        <a:pt x="13335" y="8668"/>
                      </a:lnTo>
                      <a:lnTo>
                        <a:pt x="14002" y="0"/>
                      </a:lnTo>
                      <a:lnTo>
                        <a:pt x="8668" y="6953"/>
                      </a:lnTo>
                      <a:lnTo>
                        <a:pt x="667" y="3619"/>
                      </a:lnTo>
                      <a:lnTo>
                        <a:pt x="5620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6" name="Freeform: Shape 2655">
                  <a:extLst>
                    <a:ext uri="{FF2B5EF4-FFF2-40B4-BE49-F238E27FC236}">
                      <a16:creationId xmlns:a16="http://schemas.microsoft.com/office/drawing/2014/main" id="{200CE006-B3E8-14C5-72AF-D1062B115095}"/>
                    </a:ext>
                  </a:extLst>
                </p:cNvPr>
                <p:cNvSpPr/>
                <p:nvPr/>
              </p:nvSpPr>
              <p:spPr>
                <a:xfrm>
                  <a:off x="9934281" y="2059835"/>
                  <a:ext cx="22669" cy="21812"/>
                </a:xfrm>
                <a:custGeom>
                  <a:avLst/>
                  <a:gdLst>
                    <a:gd name="connsiteX0" fmla="*/ 7525 w 22669"/>
                    <a:gd name="connsiteY0" fmla="*/ 8477 h 21812"/>
                    <a:gd name="connsiteX1" fmla="*/ 0 w 22669"/>
                    <a:gd name="connsiteY1" fmla="*/ 13049 h 21812"/>
                    <a:gd name="connsiteX2" fmla="*/ 8858 w 22669"/>
                    <a:gd name="connsiteY2" fmla="*/ 13335 h 21812"/>
                    <a:gd name="connsiteX3" fmla="*/ 10954 w 22669"/>
                    <a:gd name="connsiteY3" fmla="*/ 21812 h 21812"/>
                    <a:gd name="connsiteX4" fmla="*/ 13811 w 22669"/>
                    <a:gd name="connsiteY4" fmla="*/ 13526 h 21812"/>
                    <a:gd name="connsiteX5" fmla="*/ 22669 w 22669"/>
                    <a:gd name="connsiteY5" fmla="*/ 14192 h 21812"/>
                    <a:gd name="connsiteX6" fmla="*/ 15621 w 22669"/>
                    <a:gd name="connsiteY6" fmla="*/ 8858 h 21812"/>
                    <a:gd name="connsiteX7" fmla="*/ 18955 w 22669"/>
                    <a:gd name="connsiteY7" fmla="*/ 667 h 21812"/>
                    <a:gd name="connsiteX8" fmla="*/ 11716 w 22669"/>
                    <a:gd name="connsiteY8" fmla="*/ 5715 h 21812"/>
                    <a:gd name="connsiteX9" fmla="*/ 4953 w 22669"/>
                    <a:gd name="connsiteY9" fmla="*/ 0 h 21812"/>
                    <a:gd name="connsiteX10" fmla="*/ 7525 w 22669"/>
                    <a:gd name="connsiteY10" fmla="*/ 8477 h 21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669" h="21812">
                      <a:moveTo>
                        <a:pt x="7525" y="8477"/>
                      </a:moveTo>
                      <a:lnTo>
                        <a:pt x="0" y="13049"/>
                      </a:lnTo>
                      <a:lnTo>
                        <a:pt x="8858" y="13335"/>
                      </a:lnTo>
                      <a:lnTo>
                        <a:pt x="10954" y="21812"/>
                      </a:lnTo>
                      <a:lnTo>
                        <a:pt x="13811" y="13526"/>
                      </a:lnTo>
                      <a:lnTo>
                        <a:pt x="22669" y="14192"/>
                      </a:lnTo>
                      <a:lnTo>
                        <a:pt x="15621" y="8858"/>
                      </a:lnTo>
                      <a:lnTo>
                        <a:pt x="18955" y="667"/>
                      </a:lnTo>
                      <a:lnTo>
                        <a:pt x="11716" y="5715"/>
                      </a:lnTo>
                      <a:lnTo>
                        <a:pt x="4953" y="0"/>
                      </a:lnTo>
                      <a:lnTo>
                        <a:pt x="7525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7" name="Freeform: Shape 2656">
                  <a:extLst>
                    <a:ext uri="{FF2B5EF4-FFF2-40B4-BE49-F238E27FC236}">
                      <a16:creationId xmlns:a16="http://schemas.microsoft.com/office/drawing/2014/main" id="{516A9169-70A7-6187-EF5E-910E796A3634}"/>
                    </a:ext>
                  </a:extLst>
                </p:cNvPr>
                <p:cNvSpPr/>
                <p:nvPr/>
              </p:nvSpPr>
              <p:spPr>
                <a:xfrm>
                  <a:off x="9950473" y="2431500"/>
                  <a:ext cx="22098" cy="22860"/>
                </a:xfrm>
                <a:custGeom>
                  <a:avLst/>
                  <a:gdLst>
                    <a:gd name="connsiteX0" fmla="*/ 8668 w 22098"/>
                    <a:gd name="connsiteY0" fmla="*/ 8954 h 22860"/>
                    <a:gd name="connsiteX1" fmla="*/ 0 w 22098"/>
                    <a:gd name="connsiteY1" fmla="*/ 11049 h 22860"/>
                    <a:gd name="connsiteX2" fmla="*/ 8477 w 22098"/>
                    <a:gd name="connsiteY2" fmla="*/ 14002 h 22860"/>
                    <a:gd name="connsiteX3" fmla="*/ 7811 w 22098"/>
                    <a:gd name="connsiteY3" fmla="*/ 22860 h 22860"/>
                    <a:gd name="connsiteX4" fmla="*/ 13240 w 22098"/>
                    <a:gd name="connsiteY4" fmla="*/ 15812 h 22860"/>
                    <a:gd name="connsiteX5" fmla="*/ 21431 w 22098"/>
                    <a:gd name="connsiteY5" fmla="*/ 19145 h 22860"/>
                    <a:gd name="connsiteX6" fmla="*/ 16383 w 22098"/>
                    <a:gd name="connsiteY6" fmla="*/ 11811 h 22860"/>
                    <a:gd name="connsiteX7" fmla="*/ 22098 w 22098"/>
                    <a:gd name="connsiteY7" fmla="*/ 5048 h 22860"/>
                    <a:gd name="connsiteX8" fmla="*/ 13621 w 22098"/>
                    <a:gd name="connsiteY8" fmla="*/ 7620 h 22860"/>
                    <a:gd name="connsiteX9" fmla="*/ 8858 w 22098"/>
                    <a:gd name="connsiteY9" fmla="*/ 0 h 22860"/>
                    <a:gd name="connsiteX10" fmla="*/ 8668 w 22098"/>
                    <a:gd name="connsiteY10" fmla="*/ 8954 h 22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98" h="22860">
                      <a:moveTo>
                        <a:pt x="8668" y="8954"/>
                      </a:moveTo>
                      <a:lnTo>
                        <a:pt x="0" y="11049"/>
                      </a:lnTo>
                      <a:lnTo>
                        <a:pt x="8477" y="14002"/>
                      </a:lnTo>
                      <a:lnTo>
                        <a:pt x="7811" y="22860"/>
                      </a:lnTo>
                      <a:lnTo>
                        <a:pt x="13240" y="15812"/>
                      </a:lnTo>
                      <a:lnTo>
                        <a:pt x="21431" y="19145"/>
                      </a:lnTo>
                      <a:lnTo>
                        <a:pt x="16383" y="11811"/>
                      </a:lnTo>
                      <a:lnTo>
                        <a:pt x="22098" y="5048"/>
                      </a:lnTo>
                      <a:lnTo>
                        <a:pt x="13621" y="7620"/>
                      </a:lnTo>
                      <a:lnTo>
                        <a:pt x="8858" y="0"/>
                      </a:lnTo>
                      <a:lnTo>
                        <a:pt x="8668" y="8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8" name="Freeform: Shape 2657">
                  <a:extLst>
                    <a:ext uri="{FF2B5EF4-FFF2-40B4-BE49-F238E27FC236}">
                      <a16:creationId xmlns:a16="http://schemas.microsoft.com/office/drawing/2014/main" id="{CEEB7920-8DD1-8F7A-45FC-0A086702543E}"/>
                    </a:ext>
                  </a:extLst>
                </p:cNvPr>
                <p:cNvSpPr/>
                <p:nvPr/>
              </p:nvSpPr>
              <p:spPr>
                <a:xfrm>
                  <a:off x="9805027" y="1561868"/>
                  <a:ext cx="23050" cy="22288"/>
                </a:xfrm>
                <a:custGeom>
                  <a:avLst/>
                  <a:gdLst>
                    <a:gd name="connsiteX0" fmla="*/ 8954 w 23050"/>
                    <a:gd name="connsiteY0" fmla="*/ 8477 h 22288"/>
                    <a:gd name="connsiteX1" fmla="*/ 0 w 23050"/>
                    <a:gd name="connsiteY1" fmla="*/ 7906 h 22288"/>
                    <a:gd name="connsiteX2" fmla="*/ 7144 w 23050"/>
                    <a:gd name="connsiteY2" fmla="*/ 13335 h 22288"/>
                    <a:gd name="connsiteX3" fmla="*/ 3810 w 23050"/>
                    <a:gd name="connsiteY3" fmla="*/ 21622 h 22288"/>
                    <a:gd name="connsiteX4" fmla="*/ 11144 w 23050"/>
                    <a:gd name="connsiteY4" fmla="*/ 16478 h 22288"/>
                    <a:gd name="connsiteX5" fmla="*/ 18002 w 23050"/>
                    <a:gd name="connsiteY5" fmla="*/ 22289 h 22288"/>
                    <a:gd name="connsiteX6" fmla="*/ 15430 w 23050"/>
                    <a:gd name="connsiteY6" fmla="*/ 13716 h 22288"/>
                    <a:gd name="connsiteX7" fmla="*/ 23050 w 23050"/>
                    <a:gd name="connsiteY7" fmla="*/ 8954 h 22288"/>
                    <a:gd name="connsiteX8" fmla="*/ 14097 w 23050"/>
                    <a:gd name="connsiteY8" fmla="*/ 8763 h 22288"/>
                    <a:gd name="connsiteX9" fmla="*/ 11906 w 23050"/>
                    <a:gd name="connsiteY9" fmla="*/ 0 h 22288"/>
                    <a:gd name="connsiteX10" fmla="*/ 8954 w 23050"/>
                    <a:gd name="connsiteY10" fmla="*/ 8477 h 2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50" h="22288">
                      <a:moveTo>
                        <a:pt x="8954" y="8477"/>
                      </a:moveTo>
                      <a:lnTo>
                        <a:pt x="0" y="7906"/>
                      </a:lnTo>
                      <a:lnTo>
                        <a:pt x="7144" y="13335"/>
                      </a:lnTo>
                      <a:lnTo>
                        <a:pt x="3810" y="21622"/>
                      </a:lnTo>
                      <a:lnTo>
                        <a:pt x="11144" y="16478"/>
                      </a:lnTo>
                      <a:lnTo>
                        <a:pt x="18002" y="22289"/>
                      </a:lnTo>
                      <a:lnTo>
                        <a:pt x="15430" y="13716"/>
                      </a:lnTo>
                      <a:lnTo>
                        <a:pt x="23050" y="8954"/>
                      </a:lnTo>
                      <a:lnTo>
                        <a:pt x="14097" y="8763"/>
                      </a:lnTo>
                      <a:lnTo>
                        <a:pt x="11906" y="0"/>
                      </a:lnTo>
                      <a:lnTo>
                        <a:pt x="8954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9" name="Freeform: Shape 2658">
                  <a:extLst>
                    <a:ext uri="{FF2B5EF4-FFF2-40B4-BE49-F238E27FC236}">
                      <a16:creationId xmlns:a16="http://schemas.microsoft.com/office/drawing/2014/main" id="{63A50448-69BF-B9B8-4F19-914B0C17147C}"/>
                    </a:ext>
                  </a:extLst>
                </p:cNvPr>
                <p:cNvSpPr/>
                <p:nvPr/>
              </p:nvSpPr>
              <p:spPr>
                <a:xfrm>
                  <a:off x="9833220" y="1968395"/>
                  <a:ext cx="22479" cy="23336"/>
                </a:xfrm>
                <a:custGeom>
                  <a:avLst/>
                  <a:gdLst>
                    <a:gd name="connsiteX0" fmla="*/ 9049 w 22479"/>
                    <a:gd name="connsiteY0" fmla="*/ 7239 h 23336"/>
                    <a:gd name="connsiteX1" fmla="*/ 667 w 22479"/>
                    <a:gd name="connsiteY1" fmla="*/ 3810 h 23336"/>
                    <a:gd name="connsiteX2" fmla="*/ 5810 w 22479"/>
                    <a:gd name="connsiteY2" fmla="*/ 11240 h 23336"/>
                    <a:gd name="connsiteX3" fmla="*/ 0 w 22479"/>
                    <a:gd name="connsiteY3" fmla="*/ 18193 h 23336"/>
                    <a:gd name="connsiteX4" fmla="*/ 8668 w 22479"/>
                    <a:gd name="connsiteY4" fmla="*/ 15621 h 23336"/>
                    <a:gd name="connsiteX5" fmla="*/ 13526 w 22479"/>
                    <a:gd name="connsiteY5" fmla="*/ 23336 h 23336"/>
                    <a:gd name="connsiteX6" fmla="*/ 13716 w 22479"/>
                    <a:gd name="connsiteY6" fmla="*/ 14192 h 23336"/>
                    <a:gd name="connsiteX7" fmla="*/ 22479 w 22479"/>
                    <a:gd name="connsiteY7" fmla="*/ 12002 h 23336"/>
                    <a:gd name="connsiteX8" fmla="*/ 13906 w 22479"/>
                    <a:gd name="connsiteY8" fmla="*/ 9049 h 23336"/>
                    <a:gd name="connsiteX9" fmla="*/ 14573 w 22479"/>
                    <a:gd name="connsiteY9" fmla="*/ 0 h 23336"/>
                    <a:gd name="connsiteX10" fmla="*/ 9049 w 22479"/>
                    <a:gd name="connsiteY10" fmla="*/ 7239 h 23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79" h="23336">
                      <a:moveTo>
                        <a:pt x="9049" y="7239"/>
                      </a:moveTo>
                      <a:lnTo>
                        <a:pt x="667" y="3810"/>
                      </a:lnTo>
                      <a:lnTo>
                        <a:pt x="5810" y="11240"/>
                      </a:lnTo>
                      <a:lnTo>
                        <a:pt x="0" y="18193"/>
                      </a:lnTo>
                      <a:lnTo>
                        <a:pt x="8668" y="15621"/>
                      </a:lnTo>
                      <a:lnTo>
                        <a:pt x="13526" y="23336"/>
                      </a:lnTo>
                      <a:lnTo>
                        <a:pt x="13716" y="14192"/>
                      </a:lnTo>
                      <a:lnTo>
                        <a:pt x="22479" y="12002"/>
                      </a:lnTo>
                      <a:lnTo>
                        <a:pt x="13906" y="9049"/>
                      </a:lnTo>
                      <a:lnTo>
                        <a:pt x="14573" y="0"/>
                      </a:lnTo>
                      <a:lnTo>
                        <a:pt x="904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0" name="Freeform: Shape 2659">
                  <a:extLst>
                    <a:ext uri="{FF2B5EF4-FFF2-40B4-BE49-F238E27FC236}">
                      <a16:creationId xmlns:a16="http://schemas.microsoft.com/office/drawing/2014/main" id="{C1EA1C20-AFF7-BDD3-693C-83DA0176DEB0}"/>
                    </a:ext>
                  </a:extLst>
                </p:cNvPr>
                <p:cNvSpPr/>
                <p:nvPr/>
              </p:nvSpPr>
              <p:spPr>
                <a:xfrm>
                  <a:off x="9841412" y="2341299"/>
                  <a:ext cx="24002" cy="23241"/>
                </a:xfrm>
                <a:custGeom>
                  <a:avLst/>
                  <a:gdLst>
                    <a:gd name="connsiteX0" fmla="*/ 14668 w 24002"/>
                    <a:gd name="connsiteY0" fmla="*/ 9049 h 23241"/>
                    <a:gd name="connsiteX1" fmla="*/ 12382 w 24002"/>
                    <a:gd name="connsiteY1" fmla="*/ 0 h 23241"/>
                    <a:gd name="connsiteX2" fmla="*/ 9334 w 24002"/>
                    <a:gd name="connsiteY2" fmla="*/ 8858 h 23241"/>
                    <a:gd name="connsiteX3" fmla="*/ 0 w 24002"/>
                    <a:gd name="connsiteY3" fmla="*/ 8192 h 23241"/>
                    <a:gd name="connsiteX4" fmla="*/ 7429 w 24002"/>
                    <a:gd name="connsiteY4" fmla="*/ 13811 h 23241"/>
                    <a:gd name="connsiteX5" fmla="*/ 3905 w 24002"/>
                    <a:gd name="connsiteY5" fmla="*/ 22479 h 23241"/>
                    <a:gd name="connsiteX6" fmla="*/ 11621 w 24002"/>
                    <a:gd name="connsiteY6" fmla="*/ 17145 h 23241"/>
                    <a:gd name="connsiteX7" fmla="*/ 18764 w 24002"/>
                    <a:gd name="connsiteY7" fmla="*/ 23241 h 23241"/>
                    <a:gd name="connsiteX8" fmla="*/ 16002 w 24002"/>
                    <a:gd name="connsiteY8" fmla="*/ 14192 h 23241"/>
                    <a:gd name="connsiteX9" fmla="*/ 24003 w 24002"/>
                    <a:gd name="connsiteY9" fmla="*/ 9334 h 23241"/>
                    <a:gd name="connsiteX10" fmla="*/ 14668 w 24002"/>
                    <a:gd name="connsiteY10" fmla="*/ 9049 h 2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002" h="23241">
                      <a:moveTo>
                        <a:pt x="14668" y="9049"/>
                      </a:moveTo>
                      <a:lnTo>
                        <a:pt x="12382" y="0"/>
                      </a:lnTo>
                      <a:lnTo>
                        <a:pt x="9334" y="8858"/>
                      </a:lnTo>
                      <a:lnTo>
                        <a:pt x="0" y="8192"/>
                      </a:lnTo>
                      <a:lnTo>
                        <a:pt x="7429" y="13811"/>
                      </a:lnTo>
                      <a:lnTo>
                        <a:pt x="3905" y="22479"/>
                      </a:lnTo>
                      <a:lnTo>
                        <a:pt x="11621" y="17145"/>
                      </a:lnTo>
                      <a:lnTo>
                        <a:pt x="18764" y="23241"/>
                      </a:lnTo>
                      <a:lnTo>
                        <a:pt x="16002" y="14192"/>
                      </a:lnTo>
                      <a:lnTo>
                        <a:pt x="24003" y="9334"/>
                      </a:lnTo>
                      <a:lnTo>
                        <a:pt x="14668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1" name="Freeform: Shape 2660">
                  <a:extLst>
                    <a:ext uri="{FF2B5EF4-FFF2-40B4-BE49-F238E27FC236}">
                      <a16:creationId xmlns:a16="http://schemas.microsoft.com/office/drawing/2014/main" id="{46965D8A-C38F-FD3D-B63B-7E3EB88C16B3}"/>
                    </a:ext>
                  </a:extLst>
                </p:cNvPr>
                <p:cNvSpPr/>
                <p:nvPr/>
              </p:nvSpPr>
              <p:spPr>
                <a:xfrm>
                  <a:off x="9769117" y="1973443"/>
                  <a:ext cx="23431" cy="24288"/>
                </a:xfrm>
                <a:custGeom>
                  <a:avLst/>
                  <a:gdLst>
                    <a:gd name="connsiteX0" fmla="*/ 14478 w 23431"/>
                    <a:gd name="connsiteY0" fmla="*/ 9430 h 24288"/>
                    <a:gd name="connsiteX1" fmla="*/ 15145 w 23431"/>
                    <a:gd name="connsiteY1" fmla="*/ 0 h 24288"/>
                    <a:gd name="connsiteX2" fmla="*/ 9430 w 23431"/>
                    <a:gd name="connsiteY2" fmla="*/ 7525 h 24288"/>
                    <a:gd name="connsiteX3" fmla="*/ 667 w 23431"/>
                    <a:gd name="connsiteY3" fmla="*/ 4000 h 24288"/>
                    <a:gd name="connsiteX4" fmla="*/ 6096 w 23431"/>
                    <a:gd name="connsiteY4" fmla="*/ 11716 h 24288"/>
                    <a:gd name="connsiteX5" fmla="*/ 0 w 23431"/>
                    <a:gd name="connsiteY5" fmla="*/ 18955 h 24288"/>
                    <a:gd name="connsiteX6" fmla="*/ 9049 w 23431"/>
                    <a:gd name="connsiteY6" fmla="*/ 16288 h 24288"/>
                    <a:gd name="connsiteX7" fmla="*/ 14002 w 23431"/>
                    <a:gd name="connsiteY7" fmla="*/ 24289 h 24288"/>
                    <a:gd name="connsiteX8" fmla="*/ 14192 w 23431"/>
                    <a:gd name="connsiteY8" fmla="*/ 14859 h 24288"/>
                    <a:gd name="connsiteX9" fmla="*/ 23432 w 23431"/>
                    <a:gd name="connsiteY9" fmla="*/ 12573 h 24288"/>
                    <a:gd name="connsiteX10" fmla="*/ 14478 w 23431"/>
                    <a:gd name="connsiteY10" fmla="*/ 9430 h 24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431" h="24288">
                      <a:moveTo>
                        <a:pt x="14478" y="9430"/>
                      </a:moveTo>
                      <a:lnTo>
                        <a:pt x="15145" y="0"/>
                      </a:lnTo>
                      <a:lnTo>
                        <a:pt x="9430" y="7525"/>
                      </a:lnTo>
                      <a:lnTo>
                        <a:pt x="667" y="4000"/>
                      </a:lnTo>
                      <a:lnTo>
                        <a:pt x="6096" y="11716"/>
                      </a:lnTo>
                      <a:lnTo>
                        <a:pt x="0" y="18955"/>
                      </a:lnTo>
                      <a:lnTo>
                        <a:pt x="9049" y="16288"/>
                      </a:lnTo>
                      <a:lnTo>
                        <a:pt x="14002" y="24289"/>
                      </a:lnTo>
                      <a:lnTo>
                        <a:pt x="14192" y="14859"/>
                      </a:lnTo>
                      <a:lnTo>
                        <a:pt x="23432" y="12573"/>
                      </a:lnTo>
                      <a:lnTo>
                        <a:pt x="14478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2" name="Freeform: Shape 2661">
                  <a:extLst>
                    <a:ext uri="{FF2B5EF4-FFF2-40B4-BE49-F238E27FC236}">
                      <a16:creationId xmlns:a16="http://schemas.microsoft.com/office/drawing/2014/main" id="{8D55AA14-F6FF-25A5-0D4A-4CF9B68B2D59}"/>
                    </a:ext>
                  </a:extLst>
                </p:cNvPr>
                <p:cNvSpPr/>
                <p:nvPr/>
              </p:nvSpPr>
              <p:spPr>
                <a:xfrm>
                  <a:off x="9705586" y="2064788"/>
                  <a:ext cx="23907" cy="24669"/>
                </a:xfrm>
                <a:custGeom>
                  <a:avLst/>
                  <a:gdLst>
                    <a:gd name="connsiteX0" fmla="*/ 17621 w 23907"/>
                    <a:gd name="connsiteY0" fmla="*/ 12763 h 24669"/>
                    <a:gd name="connsiteX1" fmla="*/ 23908 w 23907"/>
                    <a:gd name="connsiteY1" fmla="*/ 5334 h 24669"/>
                    <a:gd name="connsiteX2" fmla="*/ 14669 w 23907"/>
                    <a:gd name="connsiteY2" fmla="*/ 8192 h 24669"/>
                    <a:gd name="connsiteX3" fmla="*/ 9525 w 23907"/>
                    <a:gd name="connsiteY3" fmla="*/ 0 h 24669"/>
                    <a:gd name="connsiteX4" fmla="*/ 9335 w 23907"/>
                    <a:gd name="connsiteY4" fmla="*/ 9620 h 24669"/>
                    <a:gd name="connsiteX5" fmla="*/ 0 w 23907"/>
                    <a:gd name="connsiteY5" fmla="*/ 11906 h 24669"/>
                    <a:gd name="connsiteX6" fmla="*/ 9049 w 23907"/>
                    <a:gd name="connsiteY6" fmla="*/ 15049 h 24669"/>
                    <a:gd name="connsiteX7" fmla="*/ 8382 w 23907"/>
                    <a:gd name="connsiteY7" fmla="*/ 24670 h 24669"/>
                    <a:gd name="connsiteX8" fmla="*/ 14192 w 23907"/>
                    <a:gd name="connsiteY8" fmla="*/ 17050 h 24669"/>
                    <a:gd name="connsiteX9" fmla="*/ 23146 w 23907"/>
                    <a:gd name="connsiteY9" fmla="*/ 20669 h 24669"/>
                    <a:gd name="connsiteX10" fmla="*/ 17621 w 23907"/>
                    <a:gd name="connsiteY10" fmla="*/ 12763 h 24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07" h="24669">
                      <a:moveTo>
                        <a:pt x="17621" y="12763"/>
                      </a:moveTo>
                      <a:lnTo>
                        <a:pt x="23908" y="5334"/>
                      </a:lnTo>
                      <a:lnTo>
                        <a:pt x="14669" y="8192"/>
                      </a:lnTo>
                      <a:lnTo>
                        <a:pt x="9525" y="0"/>
                      </a:lnTo>
                      <a:lnTo>
                        <a:pt x="9335" y="9620"/>
                      </a:lnTo>
                      <a:lnTo>
                        <a:pt x="0" y="11906"/>
                      </a:lnTo>
                      <a:lnTo>
                        <a:pt x="9049" y="15049"/>
                      </a:lnTo>
                      <a:lnTo>
                        <a:pt x="8382" y="24670"/>
                      </a:lnTo>
                      <a:lnTo>
                        <a:pt x="14192" y="17050"/>
                      </a:lnTo>
                      <a:lnTo>
                        <a:pt x="23146" y="20669"/>
                      </a:lnTo>
                      <a:lnTo>
                        <a:pt x="17621" y="12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3" name="Freeform: Shape 2662">
                  <a:extLst>
                    <a:ext uri="{FF2B5EF4-FFF2-40B4-BE49-F238E27FC236}">
                      <a16:creationId xmlns:a16="http://schemas.microsoft.com/office/drawing/2014/main" id="{8FEA21B4-BF7E-977E-1D40-1479EA20216C}"/>
                    </a:ext>
                  </a:extLst>
                </p:cNvPr>
                <p:cNvSpPr/>
                <p:nvPr/>
              </p:nvSpPr>
              <p:spPr>
                <a:xfrm>
                  <a:off x="9624909" y="1702933"/>
                  <a:ext cx="25050" cy="24098"/>
                </a:xfrm>
                <a:custGeom>
                  <a:avLst/>
                  <a:gdLst>
                    <a:gd name="connsiteX0" fmla="*/ 16764 w 25050"/>
                    <a:gd name="connsiteY0" fmla="*/ 14764 h 24098"/>
                    <a:gd name="connsiteX1" fmla="*/ 25051 w 25050"/>
                    <a:gd name="connsiteY1" fmla="*/ 9620 h 24098"/>
                    <a:gd name="connsiteX2" fmla="*/ 15240 w 25050"/>
                    <a:gd name="connsiteY2" fmla="*/ 9430 h 24098"/>
                    <a:gd name="connsiteX3" fmla="*/ 12954 w 25050"/>
                    <a:gd name="connsiteY3" fmla="*/ 0 h 24098"/>
                    <a:gd name="connsiteX4" fmla="*/ 9715 w 25050"/>
                    <a:gd name="connsiteY4" fmla="*/ 9144 h 24098"/>
                    <a:gd name="connsiteX5" fmla="*/ 0 w 25050"/>
                    <a:gd name="connsiteY5" fmla="*/ 8477 h 24098"/>
                    <a:gd name="connsiteX6" fmla="*/ 7715 w 25050"/>
                    <a:gd name="connsiteY6" fmla="*/ 14383 h 24098"/>
                    <a:gd name="connsiteX7" fmla="*/ 4096 w 25050"/>
                    <a:gd name="connsiteY7" fmla="*/ 23431 h 24098"/>
                    <a:gd name="connsiteX8" fmla="*/ 12097 w 25050"/>
                    <a:gd name="connsiteY8" fmla="*/ 17907 h 24098"/>
                    <a:gd name="connsiteX9" fmla="*/ 19526 w 25050"/>
                    <a:gd name="connsiteY9" fmla="*/ 24098 h 24098"/>
                    <a:gd name="connsiteX10" fmla="*/ 16764 w 25050"/>
                    <a:gd name="connsiteY10" fmla="*/ 14764 h 24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050" h="24098">
                      <a:moveTo>
                        <a:pt x="16764" y="14764"/>
                      </a:moveTo>
                      <a:lnTo>
                        <a:pt x="25051" y="9620"/>
                      </a:lnTo>
                      <a:lnTo>
                        <a:pt x="15240" y="9430"/>
                      </a:lnTo>
                      <a:lnTo>
                        <a:pt x="12954" y="0"/>
                      </a:lnTo>
                      <a:lnTo>
                        <a:pt x="9715" y="9144"/>
                      </a:lnTo>
                      <a:lnTo>
                        <a:pt x="0" y="8477"/>
                      </a:lnTo>
                      <a:lnTo>
                        <a:pt x="7715" y="14383"/>
                      </a:lnTo>
                      <a:lnTo>
                        <a:pt x="4096" y="23431"/>
                      </a:lnTo>
                      <a:lnTo>
                        <a:pt x="12097" y="17907"/>
                      </a:lnTo>
                      <a:lnTo>
                        <a:pt x="19526" y="24098"/>
                      </a:lnTo>
                      <a:lnTo>
                        <a:pt x="16764" y="14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4" name="Freeform: Shape 2663">
                  <a:extLst>
                    <a:ext uri="{FF2B5EF4-FFF2-40B4-BE49-F238E27FC236}">
                      <a16:creationId xmlns:a16="http://schemas.microsoft.com/office/drawing/2014/main" id="{61C76029-35A4-8DFB-515A-B4302E069C92}"/>
                    </a:ext>
                  </a:extLst>
                </p:cNvPr>
                <p:cNvSpPr/>
                <p:nvPr/>
              </p:nvSpPr>
              <p:spPr>
                <a:xfrm>
                  <a:off x="9621289" y="1865525"/>
                  <a:ext cx="24383" cy="25241"/>
                </a:xfrm>
                <a:custGeom>
                  <a:avLst/>
                  <a:gdLst>
                    <a:gd name="connsiteX0" fmla="*/ 14859 w 24383"/>
                    <a:gd name="connsiteY0" fmla="*/ 15431 h 25241"/>
                    <a:gd name="connsiteX1" fmla="*/ 24384 w 24383"/>
                    <a:gd name="connsiteY1" fmla="*/ 13049 h 25241"/>
                    <a:gd name="connsiteX2" fmla="*/ 15145 w 24383"/>
                    <a:gd name="connsiteY2" fmla="*/ 9811 h 25241"/>
                    <a:gd name="connsiteX3" fmla="*/ 15812 w 24383"/>
                    <a:gd name="connsiteY3" fmla="*/ 0 h 25241"/>
                    <a:gd name="connsiteX4" fmla="*/ 9811 w 24383"/>
                    <a:gd name="connsiteY4" fmla="*/ 7811 h 25241"/>
                    <a:gd name="connsiteX5" fmla="*/ 762 w 24383"/>
                    <a:gd name="connsiteY5" fmla="*/ 4096 h 25241"/>
                    <a:gd name="connsiteX6" fmla="*/ 6382 w 24383"/>
                    <a:gd name="connsiteY6" fmla="*/ 12192 h 25241"/>
                    <a:gd name="connsiteX7" fmla="*/ 0 w 24383"/>
                    <a:gd name="connsiteY7" fmla="*/ 19717 h 25241"/>
                    <a:gd name="connsiteX8" fmla="*/ 9430 w 24383"/>
                    <a:gd name="connsiteY8" fmla="*/ 16955 h 25241"/>
                    <a:gd name="connsiteX9" fmla="*/ 14669 w 24383"/>
                    <a:gd name="connsiteY9" fmla="*/ 25241 h 25241"/>
                    <a:gd name="connsiteX10" fmla="*/ 14859 w 24383"/>
                    <a:gd name="connsiteY10" fmla="*/ 15431 h 25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383" h="25241">
                      <a:moveTo>
                        <a:pt x="14859" y="15431"/>
                      </a:moveTo>
                      <a:lnTo>
                        <a:pt x="24384" y="13049"/>
                      </a:lnTo>
                      <a:lnTo>
                        <a:pt x="15145" y="9811"/>
                      </a:lnTo>
                      <a:lnTo>
                        <a:pt x="15812" y="0"/>
                      </a:lnTo>
                      <a:lnTo>
                        <a:pt x="9811" y="7811"/>
                      </a:lnTo>
                      <a:lnTo>
                        <a:pt x="762" y="4096"/>
                      </a:lnTo>
                      <a:lnTo>
                        <a:pt x="6382" y="12192"/>
                      </a:lnTo>
                      <a:lnTo>
                        <a:pt x="0" y="19717"/>
                      </a:lnTo>
                      <a:lnTo>
                        <a:pt x="9430" y="16955"/>
                      </a:lnTo>
                      <a:lnTo>
                        <a:pt x="14669" y="25241"/>
                      </a:lnTo>
                      <a:lnTo>
                        <a:pt x="14859" y="154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5" name="Freeform: Shape 2664">
                  <a:extLst>
                    <a:ext uri="{FF2B5EF4-FFF2-40B4-BE49-F238E27FC236}">
                      <a16:creationId xmlns:a16="http://schemas.microsoft.com/office/drawing/2014/main" id="{4D227C1F-A597-CB3D-2A59-74D8D14DBF34}"/>
                    </a:ext>
                  </a:extLst>
                </p:cNvPr>
                <p:cNvSpPr/>
                <p:nvPr/>
              </p:nvSpPr>
              <p:spPr>
                <a:xfrm>
                  <a:off x="9519372" y="1706362"/>
                  <a:ext cx="25527" cy="24574"/>
                </a:xfrm>
                <a:custGeom>
                  <a:avLst/>
                  <a:gdLst>
                    <a:gd name="connsiteX0" fmla="*/ 15621 w 25527"/>
                    <a:gd name="connsiteY0" fmla="*/ 15240 h 24574"/>
                    <a:gd name="connsiteX1" fmla="*/ 25527 w 25527"/>
                    <a:gd name="connsiteY1" fmla="*/ 15907 h 24574"/>
                    <a:gd name="connsiteX2" fmla="*/ 17621 w 25527"/>
                    <a:gd name="connsiteY2" fmla="*/ 9906 h 24574"/>
                    <a:gd name="connsiteX3" fmla="*/ 21336 w 25527"/>
                    <a:gd name="connsiteY3" fmla="*/ 762 h 24574"/>
                    <a:gd name="connsiteX4" fmla="*/ 13145 w 25527"/>
                    <a:gd name="connsiteY4" fmla="*/ 6382 h 24574"/>
                    <a:gd name="connsiteX5" fmla="*/ 5525 w 25527"/>
                    <a:gd name="connsiteY5" fmla="*/ 0 h 24574"/>
                    <a:gd name="connsiteX6" fmla="*/ 8477 w 25527"/>
                    <a:gd name="connsiteY6" fmla="*/ 9525 h 24574"/>
                    <a:gd name="connsiteX7" fmla="*/ 0 w 25527"/>
                    <a:gd name="connsiteY7" fmla="*/ 14764 h 24574"/>
                    <a:gd name="connsiteX8" fmla="*/ 9906 w 25527"/>
                    <a:gd name="connsiteY8" fmla="*/ 14954 h 24574"/>
                    <a:gd name="connsiteX9" fmla="*/ 12287 w 25527"/>
                    <a:gd name="connsiteY9" fmla="*/ 24574 h 24574"/>
                    <a:gd name="connsiteX10" fmla="*/ 15621 w 25527"/>
                    <a:gd name="connsiteY10" fmla="*/ 15240 h 24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527" h="24574">
                      <a:moveTo>
                        <a:pt x="15621" y="15240"/>
                      </a:moveTo>
                      <a:lnTo>
                        <a:pt x="25527" y="15907"/>
                      </a:lnTo>
                      <a:lnTo>
                        <a:pt x="17621" y="9906"/>
                      </a:lnTo>
                      <a:lnTo>
                        <a:pt x="21336" y="762"/>
                      </a:lnTo>
                      <a:lnTo>
                        <a:pt x="13145" y="6382"/>
                      </a:lnTo>
                      <a:lnTo>
                        <a:pt x="5525" y="0"/>
                      </a:lnTo>
                      <a:lnTo>
                        <a:pt x="8477" y="9525"/>
                      </a:lnTo>
                      <a:lnTo>
                        <a:pt x="0" y="14764"/>
                      </a:lnTo>
                      <a:lnTo>
                        <a:pt x="9906" y="14954"/>
                      </a:lnTo>
                      <a:lnTo>
                        <a:pt x="12287" y="24574"/>
                      </a:lnTo>
                      <a:lnTo>
                        <a:pt x="15621" y="15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6" name="Freeform: Shape 2665">
                  <a:extLst>
                    <a:ext uri="{FF2B5EF4-FFF2-40B4-BE49-F238E27FC236}">
                      <a16:creationId xmlns:a16="http://schemas.microsoft.com/office/drawing/2014/main" id="{E3890784-84E6-DB0A-8F63-76EE168D1CA1}"/>
                    </a:ext>
                  </a:extLst>
                </p:cNvPr>
                <p:cNvSpPr/>
                <p:nvPr/>
              </p:nvSpPr>
              <p:spPr>
                <a:xfrm>
                  <a:off x="9565759" y="2060978"/>
                  <a:ext cx="24955" cy="25717"/>
                </a:xfrm>
                <a:custGeom>
                  <a:avLst/>
                  <a:gdLst>
                    <a:gd name="connsiteX0" fmla="*/ 14859 w 24955"/>
                    <a:gd name="connsiteY0" fmla="*/ 17717 h 25717"/>
                    <a:gd name="connsiteX1" fmla="*/ 24193 w 24955"/>
                    <a:gd name="connsiteY1" fmla="*/ 21527 h 25717"/>
                    <a:gd name="connsiteX2" fmla="*/ 18479 w 24955"/>
                    <a:gd name="connsiteY2" fmla="*/ 13240 h 25717"/>
                    <a:gd name="connsiteX3" fmla="*/ 24955 w 24955"/>
                    <a:gd name="connsiteY3" fmla="*/ 5620 h 25717"/>
                    <a:gd name="connsiteX4" fmla="*/ 15335 w 24955"/>
                    <a:gd name="connsiteY4" fmla="*/ 8477 h 25717"/>
                    <a:gd name="connsiteX5" fmla="*/ 10001 w 24955"/>
                    <a:gd name="connsiteY5" fmla="*/ 0 h 25717"/>
                    <a:gd name="connsiteX6" fmla="*/ 9811 w 24955"/>
                    <a:gd name="connsiteY6" fmla="*/ 10001 h 25717"/>
                    <a:gd name="connsiteX7" fmla="*/ 0 w 24955"/>
                    <a:gd name="connsiteY7" fmla="*/ 12383 h 25717"/>
                    <a:gd name="connsiteX8" fmla="*/ 9525 w 24955"/>
                    <a:gd name="connsiteY8" fmla="*/ 15716 h 25717"/>
                    <a:gd name="connsiteX9" fmla="*/ 8763 w 24955"/>
                    <a:gd name="connsiteY9" fmla="*/ 25717 h 25717"/>
                    <a:gd name="connsiteX10" fmla="*/ 14859 w 24955"/>
                    <a:gd name="connsiteY10" fmla="*/ 17717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955" h="25717">
                      <a:moveTo>
                        <a:pt x="14859" y="17717"/>
                      </a:moveTo>
                      <a:lnTo>
                        <a:pt x="24193" y="21527"/>
                      </a:lnTo>
                      <a:lnTo>
                        <a:pt x="18479" y="13240"/>
                      </a:lnTo>
                      <a:lnTo>
                        <a:pt x="24955" y="5620"/>
                      </a:lnTo>
                      <a:lnTo>
                        <a:pt x="15335" y="8477"/>
                      </a:lnTo>
                      <a:lnTo>
                        <a:pt x="10001" y="0"/>
                      </a:lnTo>
                      <a:lnTo>
                        <a:pt x="9811" y="10001"/>
                      </a:lnTo>
                      <a:lnTo>
                        <a:pt x="0" y="12383"/>
                      </a:lnTo>
                      <a:lnTo>
                        <a:pt x="9525" y="15716"/>
                      </a:lnTo>
                      <a:lnTo>
                        <a:pt x="8763" y="25717"/>
                      </a:lnTo>
                      <a:lnTo>
                        <a:pt x="14859" y="177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7" name="Freeform: Shape 2666">
                  <a:extLst>
                    <a:ext uri="{FF2B5EF4-FFF2-40B4-BE49-F238E27FC236}">
                      <a16:creationId xmlns:a16="http://schemas.microsoft.com/office/drawing/2014/main" id="{8A265C3D-8209-9B8C-B800-D5D59D2A4314}"/>
                    </a:ext>
                  </a:extLst>
                </p:cNvPr>
                <p:cNvSpPr/>
                <p:nvPr/>
              </p:nvSpPr>
              <p:spPr>
                <a:xfrm>
                  <a:off x="9504703" y="1480334"/>
                  <a:ext cx="26098" cy="25146"/>
                </a:xfrm>
                <a:custGeom>
                  <a:avLst/>
                  <a:gdLst>
                    <a:gd name="connsiteX0" fmla="*/ 12668 w 26098"/>
                    <a:gd name="connsiteY0" fmla="*/ 18574 h 25146"/>
                    <a:gd name="connsiteX1" fmla="*/ 20383 w 26098"/>
                    <a:gd name="connsiteY1" fmla="*/ 25146 h 25146"/>
                    <a:gd name="connsiteX2" fmla="*/ 17431 w 26098"/>
                    <a:gd name="connsiteY2" fmla="*/ 15431 h 25146"/>
                    <a:gd name="connsiteX3" fmla="*/ 26098 w 26098"/>
                    <a:gd name="connsiteY3" fmla="*/ 10096 h 25146"/>
                    <a:gd name="connsiteX4" fmla="*/ 15907 w 26098"/>
                    <a:gd name="connsiteY4" fmla="*/ 9811 h 25146"/>
                    <a:gd name="connsiteX5" fmla="*/ 13525 w 26098"/>
                    <a:gd name="connsiteY5" fmla="*/ 0 h 25146"/>
                    <a:gd name="connsiteX6" fmla="*/ 10192 w 26098"/>
                    <a:gd name="connsiteY6" fmla="*/ 9525 h 25146"/>
                    <a:gd name="connsiteX7" fmla="*/ 0 w 26098"/>
                    <a:gd name="connsiteY7" fmla="*/ 8858 h 25146"/>
                    <a:gd name="connsiteX8" fmla="*/ 8096 w 26098"/>
                    <a:gd name="connsiteY8" fmla="*/ 14954 h 25146"/>
                    <a:gd name="connsiteX9" fmla="*/ 4286 w 26098"/>
                    <a:gd name="connsiteY9" fmla="*/ 24384 h 25146"/>
                    <a:gd name="connsiteX10" fmla="*/ 12668 w 26098"/>
                    <a:gd name="connsiteY10" fmla="*/ 18574 h 2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098" h="25146">
                      <a:moveTo>
                        <a:pt x="12668" y="18574"/>
                      </a:moveTo>
                      <a:lnTo>
                        <a:pt x="20383" y="25146"/>
                      </a:lnTo>
                      <a:lnTo>
                        <a:pt x="17431" y="15431"/>
                      </a:lnTo>
                      <a:lnTo>
                        <a:pt x="26098" y="10096"/>
                      </a:lnTo>
                      <a:lnTo>
                        <a:pt x="15907" y="9811"/>
                      </a:lnTo>
                      <a:lnTo>
                        <a:pt x="13525" y="0"/>
                      </a:lnTo>
                      <a:lnTo>
                        <a:pt x="10192" y="9525"/>
                      </a:lnTo>
                      <a:lnTo>
                        <a:pt x="0" y="8858"/>
                      </a:lnTo>
                      <a:lnTo>
                        <a:pt x="8096" y="14954"/>
                      </a:lnTo>
                      <a:lnTo>
                        <a:pt x="4286" y="24384"/>
                      </a:lnTo>
                      <a:lnTo>
                        <a:pt x="12668" y="185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8" name="Freeform: Shape 2667">
                  <a:extLst>
                    <a:ext uri="{FF2B5EF4-FFF2-40B4-BE49-F238E27FC236}">
                      <a16:creationId xmlns:a16="http://schemas.microsoft.com/office/drawing/2014/main" id="{E087926C-EE58-79C2-16E5-F5A49B452D33}"/>
                    </a:ext>
                  </a:extLst>
                </p:cNvPr>
                <p:cNvSpPr/>
                <p:nvPr/>
              </p:nvSpPr>
              <p:spPr>
                <a:xfrm>
                  <a:off x="9560710" y="2537799"/>
                  <a:ext cx="53244" cy="55054"/>
                </a:xfrm>
                <a:custGeom>
                  <a:avLst/>
                  <a:gdLst>
                    <a:gd name="connsiteX0" fmla="*/ 20574 w 53244"/>
                    <a:gd name="connsiteY0" fmla="*/ 36862 h 55054"/>
                    <a:gd name="connsiteX1" fmla="*/ 31909 w 53244"/>
                    <a:gd name="connsiteY1" fmla="*/ 55054 h 55054"/>
                    <a:gd name="connsiteX2" fmla="*/ 32385 w 53244"/>
                    <a:gd name="connsiteY2" fmla="*/ 33623 h 55054"/>
                    <a:gd name="connsiteX3" fmla="*/ 53245 w 53244"/>
                    <a:gd name="connsiteY3" fmla="*/ 28480 h 55054"/>
                    <a:gd name="connsiteX4" fmla="*/ 32956 w 53244"/>
                    <a:gd name="connsiteY4" fmla="*/ 21336 h 55054"/>
                    <a:gd name="connsiteX5" fmla="*/ 34480 w 53244"/>
                    <a:gd name="connsiteY5" fmla="*/ 0 h 55054"/>
                    <a:gd name="connsiteX6" fmla="*/ 21526 w 53244"/>
                    <a:gd name="connsiteY6" fmla="*/ 17050 h 55054"/>
                    <a:gd name="connsiteX7" fmla="*/ 1619 w 53244"/>
                    <a:gd name="connsiteY7" fmla="*/ 8954 h 55054"/>
                    <a:gd name="connsiteX8" fmla="*/ 13811 w 53244"/>
                    <a:gd name="connsiteY8" fmla="*/ 26575 h 55054"/>
                    <a:gd name="connsiteX9" fmla="*/ 0 w 53244"/>
                    <a:gd name="connsiteY9" fmla="*/ 42958 h 55054"/>
                    <a:gd name="connsiteX10" fmla="*/ 20574 w 53244"/>
                    <a:gd name="connsiteY10" fmla="*/ 36862 h 55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244" h="55054">
                      <a:moveTo>
                        <a:pt x="20574" y="36862"/>
                      </a:moveTo>
                      <a:lnTo>
                        <a:pt x="31909" y="55054"/>
                      </a:lnTo>
                      <a:lnTo>
                        <a:pt x="32385" y="33623"/>
                      </a:lnTo>
                      <a:lnTo>
                        <a:pt x="53245" y="28480"/>
                      </a:lnTo>
                      <a:lnTo>
                        <a:pt x="32956" y="21336"/>
                      </a:lnTo>
                      <a:lnTo>
                        <a:pt x="34480" y="0"/>
                      </a:lnTo>
                      <a:lnTo>
                        <a:pt x="21526" y="17050"/>
                      </a:lnTo>
                      <a:lnTo>
                        <a:pt x="1619" y="8954"/>
                      </a:lnTo>
                      <a:lnTo>
                        <a:pt x="13811" y="26575"/>
                      </a:lnTo>
                      <a:lnTo>
                        <a:pt x="0" y="42958"/>
                      </a:lnTo>
                      <a:lnTo>
                        <a:pt x="20574" y="368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9" name="Freeform: Shape 2668">
                  <a:extLst>
                    <a:ext uri="{FF2B5EF4-FFF2-40B4-BE49-F238E27FC236}">
                      <a16:creationId xmlns:a16="http://schemas.microsoft.com/office/drawing/2014/main" id="{7FECB42B-7F81-E574-4B35-F862B4C71EF9}"/>
                    </a:ext>
                  </a:extLst>
                </p:cNvPr>
                <p:cNvSpPr/>
                <p:nvPr/>
              </p:nvSpPr>
              <p:spPr>
                <a:xfrm>
                  <a:off x="9572617" y="2308056"/>
                  <a:ext cx="26574" cy="25622"/>
                </a:xfrm>
                <a:custGeom>
                  <a:avLst/>
                  <a:gdLst>
                    <a:gd name="connsiteX0" fmla="*/ 10382 w 26574"/>
                    <a:gd name="connsiteY0" fmla="*/ 15621 h 25622"/>
                    <a:gd name="connsiteX1" fmla="*/ 12859 w 26574"/>
                    <a:gd name="connsiteY1" fmla="*/ 25622 h 25622"/>
                    <a:gd name="connsiteX2" fmla="*/ 16288 w 26574"/>
                    <a:gd name="connsiteY2" fmla="*/ 15907 h 25622"/>
                    <a:gd name="connsiteX3" fmla="*/ 26575 w 26574"/>
                    <a:gd name="connsiteY3" fmla="*/ 16669 h 25622"/>
                    <a:gd name="connsiteX4" fmla="*/ 18383 w 26574"/>
                    <a:gd name="connsiteY4" fmla="*/ 10382 h 25622"/>
                    <a:gd name="connsiteX5" fmla="*/ 22288 w 26574"/>
                    <a:gd name="connsiteY5" fmla="*/ 857 h 25622"/>
                    <a:gd name="connsiteX6" fmla="*/ 13716 w 26574"/>
                    <a:gd name="connsiteY6" fmla="*/ 6667 h 25622"/>
                    <a:gd name="connsiteX7" fmla="*/ 5810 w 26574"/>
                    <a:gd name="connsiteY7" fmla="*/ 0 h 25622"/>
                    <a:gd name="connsiteX8" fmla="*/ 8858 w 26574"/>
                    <a:gd name="connsiteY8" fmla="*/ 9906 h 25622"/>
                    <a:gd name="connsiteX9" fmla="*/ 0 w 26574"/>
                    <a:gd name="connsiteY9" fmla="*/ 15430 h 25622"/>
                    <a:gd name="connsiteX10" fmla="*/ 10382 w 26574"/>
                    <a:gd name="connsiteY10" fmla="*/ 15621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574" h="25622">
                      <a:moveTo>
                        <a:pt x="10382" y="15621"/>
                      </a:moveTo>
                      <a:lnTo>
                        <a:pt x="12859" y="25622"/>
                      </a:lnTo>
                      <a:lnTo>
                        <a:pt x="16288" y="15907"/>
                      </a:lnTo>
                      <a:lnTo>
                        <a:pt x="26575" y="16669"/>
                      </a:lnTo>
                      <a:lnTo>
                        <a:pt x="18383" y="10382"/>
                      </a:lnTo>
                      <a:lnTo>
                        <a:pt x="22288" y="857"/>
                      </a:lnTo>
                      <a:lnTo>
                        <a:pt x="13716" y="6667"/>
                      </a:lnTo>
                      <a:lnTo>
                        <a:pt x="5810" y="0"/>
                      </a:lnTo>
                      <a:lnTo>
                        <a:pt x="8858" y="9906"/>
                      </a:lnTo>
                      <a:lnTo>
                        <a:pt x="0" y="15430"/>
                      </a:lnTo>
                      <a:lnTo>
                        <a:pt x="1038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0" name="Freeform: Shape 2669">
                  <a:extLst>
                    <a:ext uri="{FF2B5EF4-FFF2-40B4-BE49-F238E27FC236}">
                      <a16:creationId xmlns:a16="http://schemas.microsoft.com/office/drawing/2014/main" id="{5A8A4890-F318-DB95-7DCD-5EEE72E90D9C}"/>
                    </a:ext>
                  </a:extLst>
                </p:cNvPr>
                <p:cNvSpPr/>
                <p:nvPr/>
              </p:nvSpPr>
              <p:spPr>
                <a:xfrm>
                  <a:off x="9424312" y="1589395"/>
                  <a:ext cx="25908" cy="26860"/>
                </a:xfrm>
                <a:custGeom>
                  <a:avLst/>
                  <a:gdLst>
                    <a:gd name="connsiteX0" fmla="*/ 9906 w 25908"/>
                    <a:gd name="connsiteY0" fmla="*/ 16478 h 26860"/>
                    <a:gd name="connsiteX1" fmla="*/ 9144 w 25908"/>
                    <a:gd name="connsiteY1" fmla="*/ 26860 h 26860"/>
                    <a:gd name="connsiteX2" fmla="*/ 15526 w 25908"/>
                    <a:gd name="connsiteY2" fmla="*/ 18574 h 26860"/>
                    <a:gd name="connsiteX3" fmla="*/ 25146 w 25908"/>
                    <a:gd name="connsiteY3" fmla="*/ 22479 h 26860"/>
                    <a:gd name="connsiteX4" fmla="*/ 19240 w 25908"/>
                    <a:gd name="connsiteY4" fmla="*/ 13907 h 26860"/>
                    <a:gd name="connsiteX5" fmla="*/ 25908 w 25908"/>
                    <a:gd name="connsiteY5" fmla="*/ 5906 h 26860"/>
                    <a:gd name="connsiteX6" fmla="*/ 15907 w 25908"/>
                    <a:gd name="connsiteY6" fmla="*/ 8858 h 26860"/>
                    <a:gd name="connsiteX7" fmla="*/ 10382 w 25908"/>
                    <a:gd name="connsiteY7" fmla="*/ 0 h 26860"/>
                    <a:gd name="connsiteX8" fmla="*/ 10192 w 25908"/>
                    <a:gd name="connsiteY8" fmla="*/ 10478 h 26860"/>
                    <a:gd name="connsiteX9" fmla="*/ 0 w 25908"/>
                    <a:gd name="connsiteY9" fmla="*/ 12954 h 26860"/>
                    <a:gd name="connsiteX10" fmla="*/ 9906 w 25908"/>
                    <a:gd name="connsiteY10" fmla="*/ 16478 h 26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908" h="26860">
                      <a:moveTo>
                        <a:pt x="9906" y="16478"/>
                      </a:moveTo>
                      <a:lnTo>
                        <a:pt x="9144" y="26860"/>
                      </a:lnTo>
                      <a:lnTo>
                        <a:pt x="15526" y="18574"/>
                      </a:lnTo>
                      <a:lnTo>
                        <a:pt x="25146" y="22479"/>
                      </a:lnTo>
                      <a:lnTo>
                        <a:pt x="19240" y="13907"/>
                      </a:lnTo>
                      <a:lnTo>
                        <a:pt x="25908" y="5906"/>
                      </a:lnTo>
                      <a:lnTo>
                        <a:pt x="15907" y="8858"/>
                      </a:lnTo>
                      <a:lnTo>
                        <a:pt x="10382" y="0"/>
                      </a:lnTo>
                      <a:lnTo>
                        <a:pt x="10192" y="10478"/>
                      </a:lnTo>
                      <a:lnTo>
                        <a:pt x="0" y="12954"/>
                      </a:lnTo>
                      <a:lnTo>
                        <a:pt x="9906" y="16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1" name="Freeform: Shape 2670">
                  <a:extLst>
                    <a:ext uri="{FF2B5EF4-FFF2-40B4-BE49-F238E27FC236}">
                      <a16:creationId xmlns:a16="http://schemas.microsoft.com/office/drawing/2014/main" id="{3B6450FC-443A-CFC5-F097-7E4C3959BCCA}"/>
                    </a:ext>
                  </a:extLst>
                </p:cNvPr>
                <p:cNvSpPr/>
                <p:nvPr/>
              </p:nvSpPr>
              <p:spPr>
                <a:xfrm>
                  <a:off x="9490892" y="2236047"/>
                  <a:ext cx="27050" cy="26193"/>
                </a:xfrm>
                <a:custGeom>
                  <a:avLst/>
                  <a:gdLst>
                    <a:gd name="connsiteX0" fmla="*/ 8382 w 27050"/>
                    <a:gd name="connsiteY0" fmla="*/ 15621 h 26193"/>
                    <a:gd name="connsiteX1" fmla="*/ 4381 w 27050"/>
                    <a:gd name="connsiteY1" fmla="*/ 25337 h 26193"/>
                    <a:gd name="connsiteX2" fmla="*/ 13049 w 27050"/>
                    <a:gd name="connsiteY2" fmla="*/ 19336 h 26193"/>
                    <a:gd name="connsiteX3" fmla="*/ 21146 w 27050"/>
                    <a:gd name="connsiteY3" fmla="*/ 26194 h 26193"/>
                    <a:gd name="connsiteX4" fmla="*/ 18097 w 27050"/>
                    <a:gd name="connsiteY4" fmla="*/ 16002 h 26193"/>
                    <a:gd name="connsiteX5" fmla="*/ 27051 w 27050"/>
                    <a:gd name="connsiteY5" fmla="*/ 10477 h 26193"/>
                    <a:gd name="connsiteX6" fmla="*/ 16478 w 27050"/>
                    <a:gd name="connsiteY6" fmla="*/ 10192 h 26193"/>
                    <a:gd name="connsiteX7" fmla="*/ 14002 w 27050"/>
                    <a:gd name="connsiteY7" fmla="*/ 0 h 26193"/>
                    <a:gd name="connsiteX8" fmla="*/ 10478 w 27050"/>
                    <a:gd name="connsiteY8" fmla="*/ 10001 h 26193"/>
                    <a:gd name="connsiteX9" fmla="*/ 0 w 27050"/>
                    <a:gd name="connsiteY9" fmla="*/ 9239 h 26193"/>
                    <a:gd name="connsiteX10" fmla="*/ 8382 w 27050"/>
                    <a:gd name="connsiteY10" fmla="*/ 15621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050" h="26193">
                      <a:moveTo>
                        <a:pt x="8382" y="15621"/>
                      </a:moveTo>
                      <a:lnTo>
                        <a:pt x="4381" y="25337"/>
                      </a:lnTo>
                      <a:lnTo>
                        <a:pt x="13049" y="19336"/>
                      </a:lnTo>
                      <a:lnTo>
                        <a:pt x="21146" y="26194"/>
                      </a:lnTo>
                      <a:lnTo>
                        <a:pt x="18097" y="16002"/>
                      </a:lnTo>
                      <a:lnTo>
                        <a:pt x="27051" y="10477"/>
                      </a:lnTo>
                      <a:lnTo>
                        <a:pt x="16478" y="10192"/>
                      </a:lnTo>
                      <a:lnTo>
                        <a:pt x="14002" y="0"/>
                      </a:lnTo>
                      <a:lnTo>
                        <a:pt x="10478" y="10001"/>
                      </a:lnTo>
                      <a:lnTo>
                        <a:pt x="0" y="9239"/>
                      </a:lnTo>
                      <a:lnTo>
                        <a:pt x="838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2" name="Freeform: Shape 2671">
                  <a:extLst>
                    <a:ext uri="{FF2B5EF4-FFF2-40B4-BE49-F238E27FC236}">
                      <a16:creationId xmlns:a16="http://schemas.microsoft.com/office/drawing/2014/main" id="{C4BE9E23-709A-EA14-2349-76B89EEBB13A}"/>
                    </a:ext>
                  </a:extLst>
                </p:cNvPr>
                <p:cNvSpPr/>
                <p:nvPr/>
              </p:nvSpPr>
              <p:spPr>
                <a:xfrm>
                  <a:off x="8716891" y="2445216"/>
                  <a:ext cx="26384" cy="27432"/>
                </a:xfrm>
                <a:custGeom>
                  <a:avLst/>
                  <a:gdLst>
                    <a:gd name="connsiteX0" fmla="*/ 6858 w 26384"/>
                    <a:gd name="connsiteY0" fmla="*/ 13240 h 27432"/>
                    <a:gd name="connsiteX1" fmla="*/ 0 w 26384"/>
                    <a:gd name="connsiteY1" fmla="*/ 21431 h 27432"/>
                    <a:gd name="connsiteX2" fmla="*/ 10192 w 26384"/>
                    <a:gd name="connsiteY2" fmla="*/ 18383 h 27432"/>
                    <a:gd name="connsiteX3" fmla="*/ 15812 w 26384"/>
                    <a:gd name="connsiteY3" fmla="*/ 27432 h 27432"/>
                    <a:gd name="connsiteX4" fmla="*/ 16002 w 26384"/>
                    <a:gd name="connsiteY4" fmla="*/ 16764 h 27432"/>
                    <a:gd name="connsiteX5" fmla="*/ 26384 w 26384"/>
                    <a:gd name="connsiteY5" fmla="*/ 14192 h 27432"/>
                    <a:gd name="connsiteX6" fmla="*/ 16288 w 26384"/>
                    <a:gd name="connsiteY6" fmla="*/ 10668 h 27432"/>
                    <a:gd name="connsiteX7" fmla="*/ 17050 w 26384"/>
                    <a:gd name="connsiteY7" fmla="*/ 0 h 27432"/>
                    <a:gd name="connsiteX8" fmla="*/ 10668 w 26384"/>
                    <a:gd name="connsiteY8" fmla="*/ 8477 h 27432"/>
                    <a:gd name="connsiteX9" fmla="*/ 762 w 26384"/>
                    <a:gd name="connsiteY9" fmla="*/ 4477 h 27432"/>
                    <a:gd name="connsiteX10" fmla="*/ 6858 w 26384"/>
                    <a:gd name="connsiteY10" fmla="*/ 13240 h 2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84" h="27432">
                      <a:moveTo>
                        <a:pt x="6858" y="13240"/>
                      </a:moveTo>
                      <a:lnTo>
                        <a:pt x="0" y="21431"/>
                      </a:lnTo>
                      <a:lnTo>
                        <a:pt x="10192" y="18383"/>
                      </a:lnTo>
                      <a:lnTo>
                        <a:pt x="15812" y="27432"/>
                      </a:lnTo>
                      <a:lnTo>
                        <a:pt x="16002" y="16764"/>
                      </a:lnTo>
                      <a:lnTo>
                        <a:pt x="26384" y="14192"/>
                      </a:lnTo>
                      <a:lnTo>
                        <a:pt x="16288" y="10668"/>
                      </a:lnTo>
                      <a:lnTo>
                        <a:pt x="17050" y="0"/>
                      </a:lnTo>
                      <a:lnTo>
                        <a:pt x="10668" y="8477"/>
                      </a:lnTo>
                      <a:lnTo>
                        <a:pt x="762" y="4477"/>
                      </a:lnTo>
                      <a:lnTo>
                        <a:pt x="6858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3" name="Freeform: Shape 2672">
                  <a:extLst>
                    <a:ext uri="{FF2B5EF4-FFF2-40B4-BE49-F238E27FC236}">
                      <a16:creationId xmlns:a16="http://schemas.microsoft.com/office/drawing/2014/main" id="{A8E3C6FB-6AAC-4E75-2AFD-984CD624049E}"/>
                    </a:ext>
                  </a:extLst>
                </p:cNvPr>
                <p:cNvSpPr/>
                <p:nvPr/>
              </p:nvSpPr>
              <p:spPr>
                <a:xfrm>
                  <a:off x="9477081" y="2403021"/>
                  <a:ext cx="27622" cy="26670"/>
                </a:xfrm>
                <a:custGeom>
                  <a:avLst/>
                  <a:gdLst>
                    <a:gd name="connsiteX0" fmla="*/ 9144 w 27622"/>
                    <a:gd name="connsiteY0" fmla="*/ 10287 h 26670"/>
                    <a:gd name="connsiteX1" fmla="*/ 0 w 27622"/>
                    <a:gd name="connsiteY1" fmla="*/ 16002 h 26670"/>
                    <a:gd name="connsiteX2" fmla="*/ 10763 w 27622"/>
                    <a:gd name="connsiteY2" fmla="*/ 16192 h 26670"/>
                    <a:gd name="connsiteX3" fmla="*/ 13335 w 27622"/>
                    <a:gd name="connsiteY3" fmla="*/ 26670 h 26670"/>
                    <a:gd name="connsiteX4" fmla="*/ 16954 w 27622"/>
                    <a:gd name="connsiteY4" fmla="*/ 16478 h 26670"/>
                    <a:gd name="connsiteX5" fmla="*/ 27622 w 27622"/>
                    <a:gd name="connsiteY5" fmla="*/ 17240 h 26670"/>
                    <a:gd name="connsiteX6" fmla="*/ 19145 w 27622"/>
                    <a:gd name="connsiteY6" fmla="*/ 10763 h 26670"/>
                    <a:gd name="connsiteX7" fmla="*/ 23146 w 27622"/>
                    <a:gd name="connsiteY7" fmla="*/ 762 h 26670"/>
                    <a:gd name="connsiteX8" fmla="*/ 14288 w 27622"/>
                    <a:gd name="connsiteY8" fmla="*/ 6858 h 26670"/>
                    <a:gd name="connsiteX9" fmla="*/ 6096 w 27622"/>
                    <a:gd name="connsiteY9" fmla="*/ 0 h 26670"/>
                    <a:gd name="connsiteX10" fmla="*/ 9144 w 27622"/>
                    <a:gd name="connsiteY10" fmla="*/ 10287 h 26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2" h="26670">
                      <a:moveTo>
                        <a:pt x="9144" y="10287"/>
                      </a:moveTo>
                      <a:lnTo>
                        <a:pt x="0" y="16002"/>
                      </a:lnTo>
                      <a:lnTo>
                        <a:pt x="10763" y="16192"/>
                      </a:lnTo>
                      <a:lnTo>
                        <a:pt x="13335" y="26670"/>
                      </a:lnTo>
                      <a:lnTo>
                        <a:pt x="16954" y="16478"/>
                      </a:lnTo>
                      <a:lnTo>
                        <a:pt x="27622" y="17240"/>
                      </a:lnTo>
                      <a:lnTo>
                        <a:pt x="19145" y="10763"/>
                      </a:lnTo>
                      <a:lnTo>
                        <a:pt x="23146" y="762"/>
                      </a:lnTo>
                      <a:lnTo>
                        <a:pt x="14288" y="6858"/>
                      </a:lnTo>
                      <a:lnTo>
                        <a:pt x="6096" y="0"/>
                      </a:lnTo>
                      <a:lnTo>
                        <a:pt x="9144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4" name="Freeform: Shape 2673">
                  <a:extLst>
                    <a:ext uri="{FF2B5EF4-FFF2-40B4-BE49-F238E27FC236}">
                      <a16:creationId xmlns:a16="http://schemas.microsoft.com/office/drawing/2014/main" id="{775D4044-D4BD-FAF9-243D-1F8FBD6F871A}"/>
                    </a:ext>
                  </a:extLst>
                </p:cNvPr>
                <p:cNvSpPr/>
                <p:nvPr/>
              </p:nvSpPr>
              <p:spPr>
                <a:xfrm>
                  <a:off x="7972893" y="2625239"/>
                  <a:ext cx="26955" cy="28003"/>
                </a:xfrm>
                <a:custGeom>
                  <a:avLst/>
                  <a:gdLst>
                    <a:gd name="connsiteX0" fmla="*/ 10573 w 26955"/>
                    <a:gd name="connsiteY0" fmla="*/ 10858 h 28003"/>
                    <a:gd name="connsiteX1" fmla="*/ 0 w 26955"/>
                    <a:gd name="connsiteY1" fmla="*/ 13525 h 28003"/>
                    <a:gd name="connsiteX2" fmla="*/ 10287 w 26955"/>
                    <a:gd name="connsiteY2" fmla="*/ 17145 h 28003"/>
                    <a:gd name="connsiteX3" fmla="*/ 9525 w 26955"/>
                    <a:gd name="connsiteY3" fmla="*/ 28003 h 28003"/>
                    <a:gd name="connsiteX4" fmla="*/ 16097 w 26955"/>
                    <a:gd name="connsiteY4" fmla="*/ 19336 h 28003"/>
                    <a:gd name="connsiteX5" fmla="*/ 26194 w 26955"/>
                    <a:gd name="connsiteY5" fmla="*/ 23431 h 28003"/>
                    <a:gd name="connsiteX6" fmla="*/ 20003 w 26955"/>
                    <a:gd name="connsiteY6" fmla="*/ 14478 h 28003"/>
                    <a:gd name="connsiteX7" fmla="*/ 26956 w 26955"/>
                    <a:gd name="connsiteY7" fmla="*/ 6096 h 28003"/>
                    <a:gd name="connsiteX8" fmla="*/ 16574 w 26955"/>
                    <a:gd name="connsiteY8" fmla="*/ 9239 h 28003"/>
                    <a:gd name="connsiteX9" fmla="*/ 10858 w 26955"/>
                    <a:gd name="connsiteY9" fmla="*/ 0 h 28003"/>
                    <a:gd name="connsiteX10" fmla="*/ 10573 w 26955"/>
                    <a:gd name="connsiteY10" fmla="*/ 10858 h 2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55" h="28003">
                      <a:moveTo>
                        <a:pt x="10573" y="10858"/>
                      </a:moveTo>
                      <a:lnTo>
                        <a:pt x="0" y="13525"/>
                      </a:lnTo>
                      <a:lnTo>
                        <a:pt x="10287" y="17145"/>
                      </a:lnTo>
                      <a:lnTo>
                        <a:pt x="9525" y="28003"/>
                      </a:lnTo>
                      <a:lnTo>
                        <a:pt x="16097" y="19336"/>
                      </a:lnTo>
                      <a:lnTo>
                        <a:pt x="26194" y="23431"/>
                      </a:lnTo>
                      <a:lnTo>
                        <a:pt x="20003" y="14478"/>
                      </a:lnTo>
                      <a:lnTo>
                        <a:pt x="26956" y="6096"/>
                      </a:lnTo>
                      <a:lnTo>
                        <a:pt x="16574" y="9239"/>
                      </a:lnTo>
                      <a:lnTo>
                        <a:pt x="10858" y="0"/>
                      </a:lnTo>
                      <a:lnTo>
                        <a:pt x="10573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5" name="Freeform: Shape 2674">
                  <a:extLst>
                    <a:ext uri="{FF2B5EF4-FFF2-40B4-BE49-F238E27FC236}">
                      <a16:creationId xmlns:a16="http://schemas.microsoft.com/office/drawing/2014/main" id="{AABBF09E-E2EF-84E0-61F5-4A568D5B39F6}"/>
                    </a:ext>
                  </a:extLst>
                </p:cNvPr>
                <p:cNvSpPr/>
                <p:nvPr/>
              </p:nvSpPr>
              <p:spPr>
                <a:xfrm>
                  <a:off x="7076495" y="3375999"/>
                  <a:ext cx="28193" cy="27241"/>
                </a:xfrm>
                <a:custGeom>
                  <a:avLst/>
                  <a:gdLst>
                    <a:gd name="connsiteX0" fmla="*/ 10954 w 28193"/>
                    <a:gd name="connsiteY0" fmla="*/ 10382 h 27241"/>
                    <a:gd name="connsiteX1" fmla="*/ 0 w 28193"/>
                    <a:gd name="connsiteY1" fmla="*/ 9620 h 27241"/>
                    <a:gd name="connsiteX2" fmla="*/ 8763 w 28193"/>
                    <a:gd name="connsiteY2" fmla="*/ 16288 h 27241"/>
                    <a:gd name="connsiteX3" fmla="*/ 4667 w 28193"/>
                    <a:gd name="connsiteY3" fmla="*/ 26479 h 27241"/>
                    <a:gd name="connsiteX4" fmla="*/ 13621 w 28193"/>
                    <a:gd name="connsiteY4" fmla="*/ 20193 h 27241"/>
                    <a:gd name="connsiteX5" fmla="*/ 22098 w 28193"/>
                    <a:gd name="connsiteY5" fmla="*/ 27242 h 27241"/>
                    <a:gd name="connsiteX6" fmla="*/ 18859 w 28193"/>
                    <a:gd name="connsiteY6" fmla="*/ 16764 h 27241"/>
                    <a:gd name="connsiteX7" fmla="*/ 28194 w 28193"/>
                    <a:gd name="connsiteY7" fmla="*/ 10954 h 27241"/>
                    <a:gd name="connsiteX8" fmla="*/ 17240 w 28193"/>
                    <a:gd name="connsiteY8" fmla="*/ 10668 h 27241"/>
                    <a:gd name="connsiteX9" fmla="*/ 14573 w 28193"/>
                    <a:gd name="connsiteY9" fmla="*/ 0 h 27241"/>
                    <a:gd name="connsiteX10" fmla="*/ 10954 w 28193"/>
                    <a:gd name="connsiteY10" fmla="*/ 10382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193" h="27241">
                      <a:moveTo>
                        <a:pt x="10954" y="10382"/>
                      </a:moveTo>
                      <a:lnTo>
                        <a:pt x="0" y="9620"/>
                      </a:lnTo>
                      <a:lnTo>
                        <a:pt x="8763" y="16288"/>
                      </a:lnTo>
                      <a:lnTo>
                        <a:pt x="4667" y="26479"/>
                      </a:lnTo>
                      <a:lnTo>
                        <a:pt x="13621" y="20193"/>
                      </a:lnTo>
                      <a:lnTo>
                        <a:pt x="22098" y="27242"/>
                      </a:lnTo>
                      <a:lnTo>
                        <a:pt x="18859" y="16764"/>
                      </a:lnTo>
                      <a:lnTo>
                        <a:pt x="28194" y="10954"/>
                      </a:lnTo>
                      <a:lnTo>
                        <a:pt x="17240" y="10668"/>
                      </a:lnTo>
                      <a:lnTo>
                        <a:pt x="14573" y="0"/>
                      </a:lnTo>
                      <a:lnTo>
                        <a:pt x="10954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6" name="Freeform: Shape 2675">
                  <a:extLst>
                    <a:ext uri="{FF2B5EF4-FFF2-40B4-BE49-F238E27FC236}">
                      <a16:creationId xmlns:a16="http://schemas.microsoft.com/office/drawing/2014/main" id="{9648FCC6-F484-E81B-6DCC-B39065F59600}"/>
                    </a:ext>
                  </a:extLst>
                </p:cNvPr>
                <p:cNvSpPr/>
                <p:nvPr/>
              </p:nvSpPr>
              <p:spPr>
                <a:xfrm>
                  <a:off x="7195367" y="2980235"/>
                  <a:ext cx="27527" cy="28575"/>
                </a:xfrm>
                <a:custGeom>
                  <a:avLst/>
                  <a:gdLst>
                    <a:gd name="connsiteX0" fmla="*/ 11144 w 27527"/>
                    <a:gd name="connsiteY0" fmla="*/ 8858 h 28575"/>
                    <a:gd name="connsiteX1" fmla="*/ 857 w 27527"/>
                    <a:gd name="connsiteY1" fmla="*/ 4763 h 28575"/>
                    <a:gd name="connsiteX2" fmla="*/ 7144 w 27527"/>
                    <a:gd name="connsiteY2" fmla="*/ 13811 h 28575"/>
                    <a:gd name="connsiteX3" fmla="*/ 0 w 27527"/>
                    <a:gd name="connsiteY3" fmla="*/ 22289 h 28575"/>
                    <a:gd name="connsiteX4" fmla="*/ 10668 w 27527"/>
                    <a:gd name="connsiteY4" fmla="*/ 19145 h 28575"/>
                    <a:gd name="connsiteX5" fmla="*/ 16478 w 27527"/>
                    <a:gd name="connsiteY5" fmla="*/ 28575 h 28575"/>
                    <a:gd name="connsiteX6" fmla="*/ 16764 w 27527"/>
                    <a:gd name="connsiteY6" fmla="*/ 17431 h 28575"/>
                    <a:gd name="connsiteX7" fmla="*/ 27527 w 27527"/>
                    <a:gd name="connsiteY7" fmla="*/ 14764 h 28575"/>
                    <a:gd name="connsiteX8" fmla="*/ 17050 w 27527"/>
                    <a:gd name="connsiteY8" fmla="*/ 11144 h 28575"/>
                    <a:gd name="connsiteX9" fmla="*/ 17812 w 27527"/>
                    <a:gd name="connsiteY9" fmla="*/ 0 h 28575"/>
                    <a:gd name="connsiteX10" fmla="*/ 11144 w 27527"/>
                    <a:gd name="connsiteY10" fmla="*/ 8858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527" h="28575">
                      <a:moveTo>
                        <a:pt x="11144" y="8858"/>
                      </a:moveTo>
                      <a:lnTo>
                        <a:pt x="857" y="4763"/>
                      </a:lnTo>
                      <a:lnTo>
                        <a:pt x="7144" y="13811"/>
                      </a:lnTo>
                      <a:lnTo>
                        <a:pt x="0" y="22289"/>
                      </a:lnTo>
                      <a:lnTo>
                        <a:pt x="10668" y="19145"/>
                      </a:lnTo>
                      <a:lnTo>
                        <a:pt x="16478" y="28575"/>
                      </a:lnTo>
                      <a:lnTo>
                        <a:pt x="16764" y="17431"/>
                      </a:lnTo>
                      <a:lnTo>
                        <a:pt x="27527" y="14764"/>
                      </a:lnTo>
                      <a:lnTo>
                        <a:pt x="17050" y="11144"/>
                      </a:lnTo>
                      <a:lnTo>
                        <a:pt x="17812" y="0"/>
                      </a:lnTo>
                      <a:lnTo>
                        <a:pt x="11144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7" name="Freeform: Shape 2676">
                  <a:extLst>
                    <a:ext uri="{FF2B5EF4-FFF2-40B4-BE49-F238E27FC236}">
                      <a16:creationId xmlns:a16="http://schemas.microsoft.com/office/drawing/2014/main" id="{6D649C7C-DF2C-3514-B4F8-1C287C7BF5DC}"/>
                    </a:ext>
                  </a:extLst>
                </p:cNvPr>
                <p:cNvSpPr/>
                <p:nvPr/>
              </p:nvSpPr>
              <p:spPr>
                <a:xfrm>
                  <a:off x="9317823" y="2129367"/>
                  <a:ext cx="28765" cy="27812"/>
                </a:xfrm>
                <a:custGeom>
                  <a:avLst/>
                  <a:gdLst>
                    <a:gd name="connsiteX0" fmla="*/ 14859 w 28765"/>
                    <a:gd name="connsiteY0" fmla="*/ 7239 h 27812"/>
                    <a:gd name="connsiteX1" fmla="*/ 6286 w 28765"/>
                    <a:gd name="connsiteY1" fmla="*/ 0 h 27812"/>
                    <a:gd name="connsiteX2" fmla="*/ 9525 w 28765"/>
                    <a:gd name="connsiteY2" fmla="*/ 10763 h 27812"/>
                    <a:gd name="connsiteX3" fmla="*/ 0 w 28765"/>
                    <a:gd name="connsiteY3" fmla="*/ 16669 h 27812"/>
                    <a:gd name="connsiteX4" fmla="*/ 11144 w 28765"/>
                    <a:gd name="connsiteY4" fmla="*/ 16954 h 27812"/>
                    <a:gd name="connsiteX5" fmla="*/ 13906 w 28765"/>
                    <a:gd name="connsiteY5" fmla="*/ 27813 h 27812"/>
                    <a:gd name="connsiteX6" fmla="*/ 17621 w 28765"/>
                    <a:gd name="connsiteY6" fmla="*/ 17240 h 27812"/>
                    <a:gd name="connsiteX7" fmla="*/ 28765 w 28765"/>
                    <a:gd name="connsiteY7" fmla="*/ 18002 h 27812"/>
                    <a:gd name="connsiteX8" fmla="*/ 19812 w 28765"/>
                    <a:gd name="connsiteY8" fmla="*/ 11240 h 27812"/>
                    <a:gd name="connsiteX9" fmla="*/ 24098 w 28765"/>
                    <a:gd name="connsiteY9" fmla="*/ 857 h 27812"/>
                    <a:gd name="connsiteX10" fmla="*/ 14859 w 28765"/>
                    <a:gd name="connsiteY10" fmla="*/ 7239 h 27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765" h="27812">
                      <a:moveTo>
                        <a:pt x="14859" y="7239"/>
                      </a:moveTo>
                      <a:lnTo>
                        <a:pt x="6286" y="0"/>
                      </a:lnTo>
                      <a:lnTo>
                        <a:pt x="9525" y="10763"/>
                      </a:lnTo>
                      <a:lnTo>
                        <a:pt x="0" y="16669"/>
                      </a:lnTo>
                      <a:lnTo>
                        <a:pt x="11144" y="16954"/>
                      </a:lnTo>
                      <a:lnTo>
                        <a:pt x="13906" y="27813"/>
                      </a:lnTo>
                      <a:lnTo>
                        <a:pt x="17621" y="17240"/>
                      </a:lnTo>
                      <a:lnTo>
                        <a:pt x="28765" y="18002"/>
                      </a:lnTo>
                      <a:lnTo>
                        <a:pt x="19812" y="11240"/>
                      </a:lnTo>
                      <a:lnTo>
                        <a:pt x="24098" y="857"/>
                      </a:lnTo>
                      <a:lnTo>
                        <a:pt x="1485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8" name="Freeform: Shape 2677">
                  <a:extLst>
                    <a:ext uri="{FF2B5EF4-FFF2-40B4-BE49-F238E27FC236}">
                      <a16:creationId xmlns:a16="http://schemas.microsoft.com/office/drawing/2014/main" id="{0EE4B85E-9DB2-F166-C9CC-BDD32F130F05}"/>
                    </a:ext>
                  </a:extLst>
                </p:cNvPr>
                <p:cNvSpPr/>
                <p:nvPr/>
              </p:nvSpPr>
              <p:spPr>
                <a:xfrm>
                  <a:off x="7574748" y="3052911"/>
                  <a:ext cx="28098" cy="29146"/>
                </a:xfrm>
                <a:custGeom>
                  <a:avLst/>
                  <a:gdLst>
                    <a:gd name="connsiteX0" fmla="*/ 17240 w 28098"/>
                    <a:gd name="connsiteY0" fmla="*/ 9620 h 29146"/>
                    <a:gd name="connsiteX1" fmla="*/ 11240 w 28098"/>
                    <a:gd name="connsiteY1" fmla="*/ 0 h 29146"/>
                    <a:gd name="connsiteX2" fmla="*/ 11049 w 28098"/>
                    <a:gd name="connsiteY2" fmla="*/ 11335 h 29146"/>
                    <a:gd name="connsiteX3" fmla="*/ 0 w 28098"/>
                    <a:gd name="connsiteY3" fmla="*/ 14097 h 29146"/>
                    <a:gd name="connsiteX4" fmla="*/ 10668 w 28098"/>
                    <a:gd name="connsiteY4" fmla="*/ 17812 h 29146"/>
                    <a:gd name="connsiteX5" fmla="*/ 9906 w 28098"/>
                    <a:gd name="connsiteY5" fmla="*/ 29146 h 29146"/>
                    <a:gd name="connsiteX6" fmla="*/ 16764 w 28098"/>
                    <a:gd name="connsiteY6" fmla="*/ 20098 h 29146"/>
                    <a:gd name="connsiteX7" fmla="*/ 27242 w 28098"/>
                    <a:gd name="connsiteY7" fmla="*/ 24384 h 29146"/>
                    <a:gd name="connsiteX8" fmla="*/ 20765 w 28098"/>
                    <a:gd name="connsiteY8" fmla="*/ 15050 h 29146"/>
                    <a:gd name="connsiteX9" fmla="*/ 28099 w 28098"/>
                    <a:gd name="connsiteY9" fmla="*/ 6382 h 29146"/>
                    <a:gd name="connsiteX10" fmla="*/ 17240 w 28098"/>
                    <a:gd name="connsiteY10" fmla="*/ 9620 h 29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098" h="29146">
                      <a:moveTo>
                        <a:pt x="17240" y="9620"/>
                      </a:moveTo>
                      <a:lnTo>
                        <a:pt x="11240" y="0"/>
                      </a:lnTo>
                      <a:lnTo>
                        <a:pt x="11049" y="11335"/>
                      </a:lnTo>
                      <a:lnTo>
                        <a:pt x="0" y="14097"/>
                      </a:lnTo>
                      <a:lnTo>
                        <a:pt x="10668" y="17812"/>
                      </a:lnTo>
                      <a:lnTo>
                        <a:pt x="9906" y="29146"/>
                      </a:lnTo>
                      <a:lnTo>
                        <a:pt x="16764" y="20098"/>
                      </a:lnTo>
                      <a:lnTo>
                        <a:pt x="27242" y="24384"/>
                      </a:lnTo>
                      <a:lnTo>
                        <a:pt x="20765" y="15050"/>
                      </a:lnTo>
                      <a:lnTo>
                        <a:pt x="28099" y="6382"/>
                      </a:lnTo>
                      <a:lnTo>
                        <a:pt x="1724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9" name="Freeform: Shape 2678">
                  <a:extLst>
                    <a:ext uri="{FF2B5EF4-FFF2-40B4-BE49-F238E27FC236}">
                      <a16:creationId xmlns:a16="http://schemas.microsoft.com/office/drawing/2014/main" id="{F57D0CB4-6447-576D-91D9-93414E41A784}"/>
                    </a:ext>
                  </a:extLst>
                </p:cNvPr>
                <p:cNvSpPr/>
                <p:nvPr/>
              </p:nvSpPr>
              <p:spPr>
                <a:xfrm>
                  <a:off x="9252958" y="2184898"/>
                  <a:ext cx="29336" cy="28384"/>
                </a:xfrm>
                <a:custGeom>
                  <a:avLst/>
                  <a:gdLst>
                    <a:gd name="connsiteX0" fmla="*/ 17907 w 29336"/>
                    <a:gd name="connsiteY0" fmla="*/ 11144 h 28384"/>
                    <a:gd name="connsiteX1" fmla="*/ 15145 w 29336"/>
                    <a:gd name="connsiteY1" fmla="*/ 0 h 28384"/>
                    <a:gd name="connsiteX2" fmla="*/ 11334 w 29336"/>
                    <a:gd name="connsiteY2" fmla="*/ 10858 h 28384"/>
                    <a:gd name="connsiteX3" fmla="*/ 0 w 29336"/>
                    <a:gd name="connsiteY3" fmla="*/ 10001 h 28384"/>
                    <a:gd name="connsiteX4" fmla="*/ 9049 w 29336"/>
                    <a:gd name="connsiteY4" fmla="*/ 16954 h 28384"/>
                    <a:gd name="connsiteX5" fmla="*/ 4763 w 29336"/>
                    <a:gd name="connsiteY5" fmla="*/ 27527 h 28384"/>
                    <a:gd name="connsiteX6" fmla="*/ 14192 w 29336"/>
                    <a:gd name="connsiteY6" fmla="*/ 21050 h 28384"/>
                    <a:gd name="connsiteX7" fmla="*/ 22955 w 29336"/>
                    <a:gd name="connsiteY7" fmla="*/ 28384 h 28384"/>
                    <a:gd name="connsiteX8" fmla="*/ 19621 w 29336"/>
                    <a:gd name="connsiteY8" fmla="*/ 17431 h 28384"/>
                    <a:gd name="connsiteX9" fmla="*/ 29337 w 29336"/>
                    <a:gd name="connsiteY9" fmla="*/ 11430 h 28384"/>
                    <a:gd name="connsiteX10" fmla="*/ 17907 w 29336"/>
                    <a:gd name="connsiteY10" fmla="*/ 11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336" h="28384">
                      <a:moveTo>
                        <a:pt x="17907" y="11144"/>
                      </a:moveTo>
                      <a:lnTo>
                        <a:pt x="15145" y="0"/>
                      </a:lnTo>
                      <a:lnTo>
                        <a:pt x="11334" y="10858"/>
                      </a:lnTo>
                      <a:lnTo>
                        <a:pt x="0" y="10001"/>
                      </a:lnTo>
                      <a:lnTo>
                        <a:pt x="9049" y="16954"/>
                      </a:lnTo>
                      <a:lnTo>
                        <a:pt x="4763" y="27527"/>
                      </a:lnTo>
                      <a:lnTo>
                        <a:pt x="14192" y="21050"/>
                      </a:lnTo>
                      <a:lnTo>
                        <a:pt x="22955" y="28384"/>
                      </a:lnTo>
                      <a:lnTo>
                        <a:pt x="19621" y="17431"/>
                      </a:lnTo>
                      <a:lnTo>
                        <a:pt x="29337" y="11430"/>
                      </a:lnTo>
                      <a:lnTo>
                        <a:pt x="17907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0" name="Freeform: Shape 2679">
                  <a:extLst>
                    <a:ext uri="{FF2B5EF4-FFF2-40B4-BE49-F238E27FC236}">
                      <a16:creationId xmlns:a16="http://schemas.microsoft.com/office/drawing/2014/main" id="{F58FECAD-0B8E-A4C6-7221-3317814F4AFB}"/>
                    </a:ext>
                  </a:extLst>
                </p:cNvPr>
                <p:cNvSpPr/>
                <p:nvPr/>
              </p:nvSpPr>
              <p:spPr>
                <a:xfrm>
                  <a:off x="9208571" y="1912769"/>
                  <a:ext cx="28670" cy="29717"/>
                </a:xfrm>
                <a:custGeom>
                  <a:avLst/>
                  <a:gdLst>
                    <a:gd name="connsiteX0" fmla="*/ 17716 w 28670"/>
                    <a:gd name="connsiteY0" fmla="*/ 11525 h 29717"/>
                    <a:gd name="connsiteX1" fmla="*/ 18574 w 28670"/>
                    <a:gd name="connsiteY1" fmla="*/ 0 h 29717"/>
                    <a:gd name="connsiteX2" fmla="*/ 11621 w 28670"/>
                    <a:gd name="connsiteY2" fmla="*/ 9239 h 29717"/>
                    <a:gd name="connsiteX3" fmla="*/ 857 w 28670"/>
                    <a:gd name="connsiteY3" fmla="*/ 4858 h 29717"/>
                    <a:gd name="connsiteX4" fmla="*/ 7429 w 28670"/>
                    <a:gd name="connsiteY4" fmla="*/ 14383 h 29717"/>
                    <a:gd name="connsiteX5" fmla="*/ 0 w 28670"/>
                    <a:gd name="connsiteY5" fmla="*/ 23241 h 29717"/>
                    <a:gd name="connsiteX6" fmla="*/ 11049 w 28670"/>
                    <a:gd name="connsiteY6" fmla="*/ 19907 h 29717"/>
                    <a:gd name="connsiteX7" fmla="*/ 17240 w 28670"/>
                    <a:gd name="connsiteY7" fmla="*/ 29718 h 29717"/>
                    <a:gd name="connsiteX8" fmla="*/ 17431 w 28670"/>
                    <a:gd name="connsiteY8" fmla="*/ 18097 h 29717"/>
                    <a:gd name="connsiteX9" fmla="*/ 28670 w 28670"/>
                    <a:gd name="connsiteY9" fmla="*/ 15335 h 29717"/>
                    <a:gd name="connsiteX10" fmla="*/ 17716 w 28670"/>
                    <a:gd name="connsiteY10" fmla="*/ 11525 h 29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670" h="29717">
                      <a:moveTo>
                        <a:pt x="17716" y="11525"/>
                      </a:moveTo>
                      <a:lnTo>
                        <a:pt x="18574" y="0"/>
                      </a:lnTo>
                      <a:lnTo>
                        <a:pt x="11621" y="9239"/>
                      </a:lnTo>
                      <a:lnTo>
                        <a:pt x="857" y="4858"/>
                      </a:lnTo>
                      <a:lnTo>
                        <a:pt x="7429" y="14383"/>
                      </a:lnTo>
                      <a:lnTo>
                        <a:pt x="0" y="23241"/>
                      </a:lnTo>
                      <a:lnTo>
                        <a:pt x="11049" y="19907"/>
                      </a:lnTo>
                      <a:lnTo>
                        <a:pt x="17240" y="29718"/>
                      </a:lnTo>
                      <a:lnTo>
                        <a:pt x="17431" y="18097"/>
                      </a:lnTo>
                      <a:lnTo>
                        <a:pt x="28670" y="15335"/>
                      </a:lnTo>
                      <a:lnTo>
                        <a:pt x="17716" y="11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1" name="Freeform: Shape 2680">
                  <a:extLst>
                    <a:ext uri="{FF2B5EF4-FFF2-40B4-BE49-F238E27FC236}">
                      <a16:creationId xmlns:a16="http://schemas.microsoft.com/office/drawing/2014/main" id="{93282765-AD7C-DEF8-0AEA-7BEE2380142A}"/>
                    </a:ext>
                  </a:extLst>
                </p:cNvPr>
                <p:cNvSpPr/>
                <p:nvPr/>
              </p:nvSpPr>
              <p:spPr>
                <a:xfrm>
                  <a:off x="9326586" y="1503194"/>
                  <a:ext cx="61531" cy="59340"/>
                </a:xfrm>
                <a:custGeom>
                  <a:avLst/>
                  <a:gdLst>
                    <a:gd name="connsiteX0" fmla="*/ 42481 w 61531"/>
                    <a:gd name="connsiteY0" fmla="*/ 24003 h 59340"/>
                    <a:gd name="connsiteX1" fmla="*/ 51435 w 61531"/>
                    <a:gd name="connsiteY1" fmla="*/ 1810 h 59340"/>
                    <a:gd name="connsiteX2" fmla="*/ 31813 w 61531"/>
                    <a:gd name="connsiteY2" fmla="*/ 15430 h 59340"/>
                    <a:gd name="connsiteX3" fmla="*/ 13430 w 61531"/>
                    <a:gd name="connsiteY3" fmla="*/ 0 h 59340"/>
                    <a:gd name="connsiteX4" fmla="*/ 20384 w 61531"/>
                    <a:gd name="connsiteY4" fmla="*/ 22955 h 59340"/>
                    <a:gd name="connsiteX5" fmla="*/ 0 w 61531"/>
                    <a:gd name="connsiteY5" fmla="*/ 35624 h 59340"/>
                    <a:gd name="connsiteX6" fmla="*/ 24003 w 61531"/>
                    <a:gd name="connsiteY6" fmla="*/ 36100 h 59340"/>
                    <a:gd name="connsiteX7" fmla="*/ 29718 w 61531"/>
                    <a:gd name="connsiteY7" fmla="*/ 59341 h 59340"/>
                    <a:gd name="connsiteX8" fmla="*/ 37624 w 61531"/>
                    <a:gd name="connsiteY8" fmla="*/ 36767 h 59340"/>
                    <a:gd name="connsiteX9" fmla="*/ 61531 w 61531"/>
                    <a:gd name="connsiteY9" fmla="*/ 38481 h 59340"/>
                    <a:gd name="connsiteX10" fmla="*/ 42481 w 61531"/>
                    <a:gd name="connsiteY10" fmla="*/ 24003 h 59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531" h="59340">
                      <a:moveTo>
                        <a:pt x="42481" y="24003"/>
                      </a:moveTo>
                      <a:lnTo>
                        <a:pt x="51435" y="1810"/>
                      </a:lnTo>
                      <a:lnTo>
                        <a:pt x="31813" y="15430"/>
                      </a:lnTo>
                      <a:lnTo>
                        <a:pt x="13430" y="0"/>
                      </a:lnTo>
                      <a:lnTo>
                        <a:pt x="20384" y="22955"/>
                      </a:lnTo>
                      <a:lnTo>
                        <a:pt x="0" y="35624"/>
                      </a:lnTo>
                      <a:lnTo>
                        <a:pt x="24003" y="36100"/>
                      </a:lnTo>
                      <a:lnTo>
                        <a:pt x="29718" y="59341"/>
                      </a:lnTo>
                      <a:lnTo>
                        <a:pt x="37624" y="36767"/>
                      </a:lnTo>
                      <a:lnTo>
                        <a:pt x="61531" y="38481"/>
                      </a:lnTo>
                      <a:lnTo>
                        <a:pt x="42481" y="240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2" name="Freeform: Shape 2681">
                  <a:extLst>
                    <a:ext uri="{FF2B5EF4-FFF2-40B4-BE49-F238E27FC236}">
                      <a16:creationId xmlns:a16="http://schemas.microsoft.com/office/drawing/2014/main" id="{FBCE4BF9-41AF-3B45-A9C6-EB3966F31809}"/>
                    </a:ext>
                  </a:extLst>
                </p:cNvPr>
                <p:cNvSpPr/>
                <p:nvPr/>
              </p:nvSpPr>
              <p:spPr>
                <a:xfrm>
                  <a:off x="9209619" y="2273480"/>
                  <a:ext cx="29146" cy="30289"/>
                </a:xfrm>
                <a:custGeom>
                  <a:avLst/>
                  <a:gdLst>
                    <a:gd name="connsiteX0" fmla="*/ 21622 w 29146"/>
                    <a:gd name="connsiteY0" fmla="*/ 15621 h 30289"/>
                    <a:gd name="connsiteX1" fmla="*/ 29146 w 29146"/>
                    <a:gd name="connsiteY1" fmla="*/ 6668 h 30289"/>
                    <a:gd name="connsiteX2" fmla="*/ 17907 w 29146"/>
                    <a:gd name="connsiteY2" fmla="*/ 10097 h 30289"/>
                    <a:gd name="connsiteX3" fmla="*/ 11621 w 29146"/>
                    <a:gd name="connsiteY3" fmla="*/ 0 h 30289"/>
                    <a:gd name="connsiteX4" fmla="*/ 11430 w 29146"/>
                    <a:gd name="connsiteY4" fmla="*/ 11811 h 30289"/>
                    <a:gd name="connsiteX5" fmla="*/ 0 w 29146"/>
                    <a:gd name="connsiteY5" fmla="*/ 14669 h 30289"/>
                    <a:gd name="connsiteX6" fmla="*/ 11049 w 29146"/>
                    <a:gd name="connsiteY6" fmla="*/ 18574 h 30289"/>
                    <a:gd name="connsiteX7" fmla="*/ 10287 w 29146"/>
                    <a:gd name="connsiteY7" fmla="*/ 30290 h 30289"/>
                    <a:gd name="connsiteX8" fmla="*/ 17431 w 29146"/>
                    <a:gd name="connsiteY8" fmla="*/ 20955 h 30289"/>
                    <a:gd name="connsiteX9" fmla="*/ 28289 w 29146"/>
                    <a:gd name="connsiteY9" fmla="*/ 25337 h 30289"/>
                    <a:gd name="connsiteX10" fmla="*/ 21622 w 29146"/>
                    <a:gd name="connsiteY10" fmla="*/ 15621 h 30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146" h="30289">
                      <a:moveTo>
                        <a:pt x="21622" y="15621"/>
                      </a:moveTo>
                      <a:lnTo>
                        <a:pt x="29146" y="6668"/>
                      </a:lnTo>
                      <a:lnTo>
                        <a:pt x="17907" y="10097"/>
                      </a:lnTo>
                      <a:lnTo>
                        <a:pt x="11621" y="0"/>
                      </a:lnTo>
                      <a:lnTo>
                        <a:pt x="11430" y="11811"/>
                      </a:lnTo>
                      <a:lnTo>
                        <a:pt x="0" y="14669"/>
                      </a:lnTo>
                      <a:lnTo>
                        <a:pt x="11049" y="18574"/>
                      </a:lnTo>
                      <a:lnTo>
                        <a:pt x="10287" y="30290"/>
                      </a:lnTo>
                      <a:lnTo>
                        <a:pt x="17431" y="20955"/>
                      </a:lnTo>
                      <a:lnTo>
                        <a:pt x="28289" y="25337"/>
                      </a:lnTo>
                      <a:lnTo>
                        <a:pt x="2162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3" name="Freeform: Shape 2682">
                  <a:extLst>
                    <a:ext uri="{FF2B5EF4-FFF2-40B4-BE49-F238E27FC236}">
                      <a16:creationId xmlns:a16="http://schemas.microsoft.com/office/drawing/2014/main" id="{A3820567-41E0-BC1B-231B-4790947E820B}"/>
                    </a:ext>
                  </a:extLst>
                </p:cNvPr>
                <p:cNvSpPr/>
                <p:nvPr/>
              </p:nvSpPr>
              <p:spPr>
                <a:xfrm>
                  <a:off x="9319347" y="1636068"/>
                  <a:ext cx="30575" cy="29527"/>
                </a:xfrm>
                <a:custGeom>
                  <a:avLst/>
                  <a:gdLst>
                    <a:gd name="connsiteX0" fmla="*/ 20479 w 30575"/>
                    <a:gd name="connsiteY0" fmla="*/ 18098 h 29527"/>
                    <a:gd name="connsiteX1" fmla="*/ 30575 w 30575"/>
                    <a:gd name="connsiteY1" fmla="*/ 11811 h 29527"/>
                    <a:gd name="connsiteX2" fmla="*/ 18669 w 30575"/>
                    <a:gd name="connsiteY2" fmla="*/ 11525 h 29527"/>
                    <a:gd name="connsiteX3" fmla="*/ 15812 w 30575"/>
                    <a:gd name="connsiteY3" fmla="*/ 0 h 29527"/>
                    <a:gd name="connsiteX4" fmla="*/ 11906 w 30575"/>
                    <a:gd name="connsiteY4" fmla="*/ 11240 h 29527"/>
                    <a:gd name="connsiteX5" fmla="*/ 0 w 30575"/>
                    <a:gd name="connsiteY5" fmla="*/ 10382 h 29527"/>
                    <a:gd name="connsiteX6" fmla="*/ 9525 w 30575"/>
                    <a:gd name="connsiteY6" fmla="*/ 17526 h 29527"/>
                    <a:gd name="connsiteX7" fmla="*/ 5049 w 30575"/>
                    <a:gd name="connsiteY7" fmla="*/ 28575 h 29527"/>
                    <a:gd name="connsiteX8" fmla="*/ 14859 w 30575"/>
                    <a:gd name="connsiteY8" fmla="*/ 21812 h 29527"/>
                    <a:gd name="connsiteX9" fmla="*/ 23908 w 30575"/>
                    <a:gd name="connsiteY9" fmla="*/ 29527 h 29527"/>
                    <a:gd name="connsiteX10" fmla="*/ 20479 w 30575"/>
                    <a:gd name="connsiteY10" fmla="*/ 18098 h 29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575" h="29527">
                      <a:moveTo>
                        <a:pt x="20479" y="18098"/>
                      </a:moveTo>
                      <a:lnTo>
                        <a:pt x="30575" y="11811"/>
                      </a:lnTo>
                      <a:lnTo>
                        <a:pt x="18669" y="11525"/>
                      </a:lnTo>
                      <a:lnTo>
                        <a:pt x="15812" y="0"/>
                      </a:lnTo>
                      <a:lnTo>
                        <a:pt x="11906" y="11240"/>
                      </a:lnTo>
                      <a:lnTo>
                        <a:pt x="0" y="10382"/>
                      </a:lnTo>
                      <a:lnTo>
                        <a:pt x="9525" y="17526"/>
                      </a:lnTo>
                      <a:lnTo>
                        <a:pt x="5049" y="28575"/>
                      </a:lnTo>
                      <a:lnTo>
                        <a:pt x="14859" y="21812"/>
                      </a:lnTo>
                      <a:lnTo>
                        <a:pt x="23908" y="29527"/>
                      </a:lnTo>
                      <a:lnTo>
                        <a:pt x="20479" y="180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4" name="Freeform: Shape 2683">
                  <a:extLst>
                    <a:ext uri="{FF2B5EF4-FFF2-40B4-BE49-F238E27FC236}">
                      <a16:creationId xmlns:a16="http://schemas.microsoft.com/office/drawing/2014/main" id="{DBD4B01C-500B-5582-84EF-FD09F8BA40C7}"/>
                    </a:ext>
                  </a:extLst>
                </p:cNvPr>
                <p:cNvSpPr/>
                <p:nvPr/>
              </p:nvSpPr>
              <p:spPr>
                <a:xfrm>
                  <a:off x="9305536" y="1735223"/>
                  <a:ext cx="59626" cy="61817"/>
                </a:xfrm>
                <a:custGeom>
                  <a:avLst/>
                  <a:gdLst>
                    <a:gd name="connsiteX0" fmla="*/ 36290 w 59626"/>
                    <a:gd name="connsiteY0" fmla="*/ 37814 h 61817"/>
                    <a:gd name="connsiteX1" fmla="*/ 59627 w 59626"/>
                    <a:gd name="connsiteY1" fmla="*/ 32004 h 61817"/>
                    <a:gd name="connsiteX2" fmla="*/ 36957 w 59626"/>
                    <a:gd name="connsiteY2" fmla="*/ 24098 h 61817"/>
                    <a:gd name="connsiteX3" fmla="*/ 38671 w 59626"/>
                    <a:gd name="connsiteY3" fmla="*/ 0 h 61817"/>
                    <a:gd name="connsiteX4" fmla="*/ 24098 w 59626"/>
                    <a:gd name="connsiteY4" fmla="*/ 19241 h 61817"/>
                    <a:gd name="connsiteX5" fmla="*/ 1810 w 59626"/>
                    <a:gd name="connsiteY5" fmla="*/ 10192 h 61817"/>
                    <a:gd name="connsiteX6" fmla="*/ 15526 w 59626"/>
                    <a:gd name="connsiteY6" fmla="*/ 29908 h 61817"/>
                    <a:gd name="connsiteX7" fmla="*/ 0 w 59626"/>
                    <a:gd name="connsiteY7" fmla="*/ 48292 h 61817"/>
                    <a:gd name="connsiteX8" fmla="*/ 23050 w 59626"/>
                    <a:gd name="connsiteY8" fmla="*/ 41434 h 61817"/>
                    <a:gd name="connsiteX9" fmla="*/ 35719 w 59626"/>
                    <a:gd name="connsiteY9" fmla="*/ 61817 h 61817"/>
                    <a:gd name="connsiteX10" fmla="*/ 36290 w 59626"/>
                    <a:gd name="connsiteY10" fmla="*/ 37814 h 61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626" h="61817">
                      <a:moveTo>
                        <a:pt x="36290" y="37814"/>
                      </a:moveTo>
                      <a:lnTo>
                        <a:pt x="59627" y="32004"/>
                      </a:lnTo>
                      <a:lnTo>
                        <a:pt x="36957" y="24098"/>
                      </a:lnTo>
                      <a:lnTo>
                        <a:pt x="38671" y="0"/>
                      </a:lnTo>
                      <a:lnTo>
                        <a:pt x="24098" y="19241"/>
                      </a:lnTo>
                      <a:lnTo>
                        <a:pt x="1810" y="10192"/>
                      </a:lnTo>
                      <a:lnTo>
                        <a:pt x="15526" y="29908"/>
                      </a:lnTo>
                      <a:lnTo>
                        <a:pt x="0" y="48292"/>
                      </a:lnTo>
                      <a:lnTo>
                        <a:pt x="23050" y="41434"/>
                      </a:lnTo>
                      <a:lnTo>
                        <a:pt x="35719" y="61817"/>
                      </a:lnTo>
                      <a:lnTo>
                        <a:pt x="36290" y="378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5" name="Freeform: Shape 2684">
                  <a:extLst>
                    <a:ext uri="{FF2B5EF4-FFF2-40B4-BE49-F238E27FC236}">
                      <a16:creationId xmlns:a16="http://schemas.microsoft.com/office/drawing/2014/main" id="{D069CFEB-280F-4644-6651-4AEF2A5DCBF5}"/>
                    </a:ext>
                  </a:extLst>
                </p:cNvPr>
                <p:cNvSpPr/>
                <p:nvPr/>
              </p:nvSpPr>
              <p:spPr>
                <a:xfrm>
                  <a:off x="7441684" y="3137969"/>
                  <a:ext cx="31241" cy="30099"/>
                </a:xfrm>
                <a:custGeom>
                  <a:avLst/>
                  <a:gdLst>
                    <a:gd name="connsiteX0" fmla="*/ 19050 w 31241"/>
                    <a:gd name="connsiteY0" fmla="*/ 18574 h 30099"/>
                    <a:gd name="connsiteX1" fmla="*/ 31242 w 31241"/>
                    <a:gd name="connsiteY1" fmla="*/ 19526 h 30099"/>
                    <a:gd name="connsiteX2" fmla="*/ 21526 w 31241"/>
                    <a:gd name="connsiteY2" fmla="*/ 12192 h 30099"/>
                    <a:gd name="connsiteX3" fmla="*/ 26098 w 31241"/>
                    <a:gd name="connsiteY3" fmla="*/ 857 h 30099"/>
                    <a:gd name="connsiteX4" fmla="*/ 16097 w 31241"/>
                    <a:gd name="connsiteY4" fmla="*/ 7811 h 30099"/>
                    <a:gd name="connsiteX5" fmla="*/ 6858 w 31241"/>
                    <a:gd name="connsiteY5" fmla="*/ 0 h 30099"/>
                    <a:gd name="connsiteX6" fmla="*/ 10287 w 31241"/>
                    <a:gd name="connsiteY6" fmla="*/ 11621 h 30099"/>
                    <a:gd name="connsiteX7" fmla="*/ 0 w 31241"/>
                    <a:gd name="connsiteY7" fmla="*/ 18002 h 30099"/>
                    <a:gd name="connsiteX8" fmla="*/ 12192 w 31241"/>
                    <a:gd name="connsiteY8" fmla="*/ 18288 h 30099"/>
                    <a:gd name="connsiteX9" fmla="*/ 15049 w 31241"/>
                    <a:gd name="connsiteY9" fmla="*/ 30099 h 30099"/>
                    <a:gd name="connsiteX10" fmla="*/ 19050 w 31241"/>
                    <a:gd name="connsiteY10" fmla="*/ 18574 h 30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241" h="30099">
                      <a:moveTo>
                        <a:pt x="19050" y="18574"/>
                      </a:moveTo>
                      <a:lnTo>
                        <a:pt x="31242" y="19526"/>
                      </a:lnTo>
                      <a:lnTo>
                        <a:pt x="21526" y="12192"/>
                      </a:lnTo>
                      <a:lnTo>
                        <a:pt x="26098" y="857"/>
                      </a:lnTo>
                      <a:lnTo>
                        <a:pt x="16097" y="7811"/>
                      </a:lnTo>
                      <a:lnTo>
                        <a:pt x="6858" y="0"/>
                      </a:lnTo>
                      <a:lnTo>
                        <a:pt x="10287" y="11621"/>
                      </a:lnTo>
                      <a:lnTo>
                        <a:pt x="0" y="18002"/>
                      </a:lnTo>
                      <a:lnTo>
                        <a:pt x="12192" y="18288"/>
                      </a:lnTo>
                      <a:lnTo>
                        <a:pt x="15049" y="30099"/>
                      </a:lnTo>
                      <a:lnTo>
                        <a:pt x="19050" y="185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6" name="Freeform: Shape 2685">
                  <a:extLst>
                    <a:ext uri="{FF2B5EF4-FFF2-40B4-BE49-F238E27FC236}">
                      <a16:creationId xmlns:a16="http://schemas.microsoft.com/office/drawing/2014/main" id="{EE7F3CCE-3129-479D-FA9F-57D590250527}"/>
                    </a:ext>
                  </a:extLst>
                </p:cNvPr>
                <p:cNvSpPr/>
                <p:nvPr/>
              </p:nvSpPr>
              <p:spPr>
                <a:xfrm>
                  <a:off x="7318716" y="2926896"/>
                  <a:ext cx="30479" cy="31527"/>
                </a:xfrm>
                <a:custGeom>
                  <a:avLst/>
                  <a:gdLst>
                    <a:gd name="connsiteX0" fmla="*/ 18193 w 30479"/>
                    <a:gd name="connsiteY0" fmla="*/ 21717 h 31527"/>
                    <a:gd name="connsiteX1" fmla="*/ 29527 w 30479"/>
                    <a:gd name="connsiteY1" fmla="*/ 26384 h 31527"/>
                    <a:gd name="connsiteX2" fmla="*/ 22574 w 30479"/>
                    <a:gd name="connsiteY2" fmla="*/ 16288 h 31527"/>
                    <a:gd name="connsiteX3" fmla="*/ 30480 w 30479"/>
                    <a:gd name="connsiteY3" fmla="*/ 6953 h 31527"/>
                    <a:gd name="connsiteX4" fmla="*/ 18669 w 30479"/>
                    <a:gd name="connsiteY4" fmla="*/ 10477 h 31527"/>
                    <a:gd name="connsiteX5" fmla="*/ 12192 w 30479"/>
                    <a:gd name="connsiteY5" fmla="*/ 0 h 31527"/>
                    <a:gd name="connsiteX6" fmla="*/ 12002 w 30479"/>
                    <a:gd name="connsiteY6" fmla="*/ 12287 h 31527"/>
                    <a:gd name="connsiteX7" fmla="*/ 0 w 30479"/>
                    <a:gd name="connsiteY7" fmla="*/ 15240 h 31527"/>
                    <a:gd name="connsiteX8" fmla="*/ 11621 w 30479"/>
                    <a:gd name="connsiteY8" fmla="*/ 19336 h 31527"/>
                    <a:gd name="connsiteX9" fmla="*/ 10763 w 30479"/>
                    <a:gd name="connsiteY9" fmla="*/ 31528 h 31527"/>
                    <a:gd name="connsiteX10" fmla="*/ 18193 w 30479"/>
                    <a:gd name="connsiteY10" fmla="*/ 21717 h 31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79" h="31527">
                      <a:moveTo>
                        <a:pt x="18193" y="21717"/>
                      </a:moveTo>
                      <a:lnTo>
                        <a:pt x="29527" y="26384"/>
                      </a:lnTo>
                      <a:lnTo>
                        <a:pt x="22574" y="16288"/>
                      </a:lnTo>
                      <a:lnTo>
                        <a:pt x="30480" y="6953"/>
                      </a:lnTo>
                      <a:lnTo>
                        <a:pt x="18669" y="10477"/>
                      </a:lnTo>
                      <a:lnTo>
                        <a:pt x="12192" y="0"/>
                      </a:lnTo>
                      <a:lnTo>
                        <a:pt x="12002" y="12287"/>
                      </a:lnTo>
                      <a:lnTo>
                        <a:pt x="0" y="15240"/>
                      </a:lnTo>
                      <a:lnTo>
                        <a:pt x="11621" y="19336"/>
                      </a:lnTo>
                      <a:lnTo>
                        <a:pt x="10763" y="31528"/>
                      </a:lnTo>
                      <a:lnTo>
                        <a:pt x="18193" y="217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7" name="Freeform: Shape 2686">
                  <a:extLst>
                    <a:ext uri="{FF2B5EF4-FFF2-40B4-BE49-F238E27FC236}">
                      <a16:creationId xmlns:a16="http://schemas.microsoft.com/office/drawing/2014/main" id="{537134C3-E652-3D40-51BD-38BB0CBF8196}"/>
                    </a:ext>
                  </a:extLst>
                </p:cNvPr>
                <p:cNvSpPr/>
                <p:nvPr/>
              </p:nvSpPr>
              <p:spPr>
                <a:xfrm>
                  <a:off x="8216066" y="2462076"/>
                  <a:ext cx="31813" cy="30765"/>
                </a:xfrm>
                <a:custGeom>
                  <a:avLst/>
                  <a:gdLst>
                    <a:gd name="connsiteX0" fmla="*/ 15335 w 31813"/>
                    <a:gd name="connsiteY0" fmla="*/ 22765 h 30765"/>
                    <a:gd name="connsiteX1" fmla="*/ 24860 w 31813"/>
                    <a:gd name="connsiteY1" fmla="*/ 30766 h 30765"/>
                    <a:gd name="connsiteX2" fmla="*/ 21241 w 31813"/>
                    <a:gd name="connsiteY2" fmla="*/ 18859 h 30765"/>
                    <a:gd name="connsiteX3" fmla="*/ 31813 w 31813"/>
                    <a:gd name="connsiteY3" fmla="*/ 12383 h 30765"/>
                    <a:gd name="connsiteX4" fmla="*/ 19431 w 31813"/>
                    <a:gd name="connsiteY4" fmla="*/ 12097 h 30765"/>
                    <a:gd name="connsiteX5" fmla="*/ 16383 w 31813"/>
                    <a:gd name="connsiteY5" fmla="*/ 0 h 30765"/>
                    <a:gd name="connsiteX6" fmla="*/ 12287 w 31813"/>
                    <a:gd name="connsiteY6" fmla="*/ 11716 h 30765"/>
                    <a:gd name="connsiteX7" fmla="*/ 0 w 31813"/>
                    <a:gd name="connsiteY7" fmla="*/ 10858 h 30765"/>
                    <a:gd name="connsiteX8" fmla="*/ 9811 w 31813"/>
                    <a:gd name="connsiteY8" fmla="*/ 18383 h 30765"/>
                    <a:gd name="connsiteX9" fmla="*/ 5144 w 31813"/>
                    <a:gd name="connsiteY9" fmla="*/ 29813 h 30765"/>
                    <a:gd name="connsiteX10" fmla="*/ 15335 w 31813"/>
                    <a:gd name="connsiteY10" fmla="*/ 22765 h 30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813" h="30765">
                      <a:moveTo>
                        <a:pt x="15335" y="22765"/>
                      </a:moveTo>
                      <a:lnTo>
                        <a:pt x="24860" y="30766"/>
                      </a:lnTo>
                      <a:lnTo>
                        <a:pt x="21241" y="18859"/>
                      </a:lnTo>
                      <a:lnTo>
                        <a:pt x="31813" y="12383"/>
                      </a:lnTo>
                      <a:lnTo>
                        <a:pt x="19431" y="12097"/>
                      </a:lnTo>
                      <a:lnTo>
                        <a:pt x="16383" y="0"/>
                      </a:lnTo>
                      <a:lnTo>
                        <a:pt x="12287" y="11716"/>
                      </a:lnTo>
                      <a:lnTo>
                        <a:pt x="0" y="10858"/>
                      </a:lnTo>
                      <a:lnTo>
                        <a:pt x="9811" y="18383"/>
                      </a:lnTo>
                      <a:lnTo>
                        <a:pt x="5144" y="29813"/>
                      </a:lnTo>
                      <a:lnTo>
                        <a:pt x="15335" y="227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8" name="Freeform: Shape 2687">
                  <a:extLst>
                    <a:ext uri="{FF2B5EF4-FFF2-40B4-BE49-F238E27FC236}">
                      <a16:creationId xmlns:a16="http://schemas.microsoft.com/office/drawing/2014/main" id="{587AB880-269D-7AAC-0B18-15ABDB05F2BA}"/>
                    </a:ext>
                  </a:extLst>
                </p:cNvPr>
                <p:cNvSpPr/>
                <p:nvPr/>
              </p:nvSpPr>
              <p:spPr>
                <a:xfrm>
                  <a:off x="8950920" y="2426547"/>
                  <a:ext cx="31051" cy="32194"/>
                </a:xfrm>
                <a:custGeom>
                  <a:avLst/>
                  <a:gdLst>
                    <a:gd name="connsiteX0" fmla="*/ 12002 w 31051"/>
                    <a:gd name="connsiteY0" fmla="*/ 21526 h 32194"/>
                    <a:gd name="connsiteX1" fmla="*/ 18574 w 31051"/>
                    <a:gd name="connsiteY1" fmla="*/ 32194 h 32194"/>
                    <a:gd name="connsiteX2" fmla="*/ 18860 w 31051"/>
                    <a:gd name="connsiteY2" fmla="*/ 19621 h 32194"/>
                    <a:gd name="connsiteX3" fmla="*/ 31052 w 31051"/>
                    <a:gd name="connsiteY3" fmla="*/ 16669 h 32194"/>
                    <a:gd name="connsiteX4" fmla="*/ 19145 w 31051"/>
                    <a:gd name="connsiteY4" fmla="*/ 12478 h 32194"/>
                    <a:gd name="connsiteX5" fmla="*/ 20098 w 31051"/>
                    <a:gd name="connsiteY5" fmla="*/ 0 h 32194"/>
                    <a:gd name="connsiteX6" fmla="*/ 12478 w 31051"/>
                    <a:gd name="connsiteY6" fmla="*/ 10001 h 32194"/>
                    <a:gd name="connsiteX7" fmla="*/ 857 w 31051"/>
                    <a:gd name="connsiteY7" fmla="*/ 5239 h 32194"/>
                    <a:gd name="connsiteX8" fmla="*/ 8001 w 31051"/>
                    <a:gd name="connsiteY8" fmla="*/ 15526 h 32194"/>
                    <a:gd name="connsiteX9" fmla="*/ 0 w 31051"/>
                    <a:gd name="connsiteY9" fmla="*/ 25146 h 32194"/>
                    <a:gd name="connsiteX10" fmla="*/ 12002 w 31051"/>
                    <a:gd name="connsiteY10" fmla="*/ 21526 h 32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051" h="32194">
                      <a:moveTo>
                        <a:pt x="12002" y="21526"/>
                      </a:moveTo>
                      <a:lnTo>
                        <a:pt x="18574" y="32194"/>
                      </a:lnTo>
                      <a:lnTo>
                        <a:pt x="18860" y="19621"/>
                      </a:lnTo>
                      <a:lnTo>
                        <a:pt x="31052" y="16669"/>
                      </a:lnTo>
                      <a:lnTo>
                        <a:pt x="19145" y="12478"/>
                      </a:lnTo>
                      <a:lnTo>
                        <a:pt x="20098" y="0"/>
                      </a:lnTo>
                      <a:lnTo>
                        <a:pt x="12478" y="10001"/>
                      </a:lnTo>
                      <a:lnTo>
                        <a:pt x="857" y="5239"/>
                      </a:lnTo>
                      <a:lnTo>
                        <a:pt x="8001" y="15526"/>
                      </a:lnTo>
                      <a:lnTo>
                        <a:pt x="0" y="25146"/>
                      </a:lnTo>
                      <a:lnTo>
                        <a:pt x="12002" y="21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9" name="Freeform: Shape 2688">
                  <a:extLst>
                    <a:ext uri="{FF2B5EF4-FFF2-40B4-BE49-F238E27FC236}">
                      <a16:creationId xmlns:a16="http://schemas.microsoft.com/office/drawing/2014/main" id="{AC30E840-A833-68B0-0989-9251A2CDB537}"/>
                    </a:ext>
                  </a:extLst>
                </p:cNvPr>
                <p:cNvSpPr/>
                <p:nvPr/>
              </p:nvSpPr>
              <p:spPr>
                <a:xfrm>
                  <a:off x="9162184" y="1654546"/>
                  <a:ext cx="32480" cy="31337"/>
                </a:xfrm>
                <a:custGeom>
                  <a:avLst/>
                  <a:gdLst>
                    <a:gd name="connsiteX0" fmla="*/ 12668 w 32480"/>
                    <a:gd name="connsiteY0" fmla="*/ 19050 h 31337"/>
                    <a:gd name="connsiteX1" fmla="*/ 15716 w 32480"/>
                    <a:gd name="connsiteY1" fmla="*/ 31337 h 31337"/>
                    <a:gd name="connsiteX2" fmla="*/ 19908 w 32480"/>
                    <a:gd name="connsiteY2" fmla="*/ 19431 h 31337"/>
                    <a:gd name="connsiteX3" fmla="*/ 32480 w 32480"/>
                    <a:gd name="connsiteY3" fmla="*/ 20288 h 31337"/>
                    <a:gd name="connsiteX4" fmla="*/ 22479 w 32480"/>
                    <a:gd name="connsiteY4" fmla="*/ 12668 h 31337"/>
                    <a:gd name="connsiteX5" fmla="*/ 27242 w 32480"/>
                    <a:gd name="connsiteY5" fmla="*/ 953 h 31337"/>
                    <a:gd name="connsiteX6" fmla="*/ 16764 w 32480"/>
                    <a:gd name="connsiteY6" fmla="*/ 8096 h 31337"/>
                    <a:gd name="connsiteX7" fmla="*/ 7144 w 32480"/>
                    <a:gd name="connsiteY7" fmla="*/ 0 h 31337"/>
                    <a:gd name="connsiteX8" fmla="*/ 10763 w 32480"/>
                    <a:gd name="connsiteY8" fmla="*/ 12097 h 31337"/>
                    <a:gd name="connsiteX9" fmla="*/ 0 w 32480"/>
                    <a:gd name="connsiteY9" fmla="*/ 18764 h 31337"/>
                    <a:gd name="connsiteX10" fmla="*/ 12668 w 32480"/>
                    <a:gd name="connsiteY10" fmla="*/ 19050 h 31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480" h="31337">
                      <a:moveTo>
                        <a:pt x="12668" y="19050"/>
                      </a:moveTo>
                      <a:lnTo>
                        <a:pt x="15716" y="31337"/>
                      </a:lnTo>
                      <a:lnTo>
                        <a:pt x="19908" y="19431"/>
                      </a:lnTo>
                      <a:lnTo>
                        <a:pt x="32480" y="20288"/>
                      </a:lnTo>
                      <a:lnTo>
                        <a:pt x="22479" y="12668"/>
                      </a:lnTo>
                      <a:lnTo>
                        <a:pt x="27242" y="953"/>
                      </a:lnTo>
                      <a:lnTo>
                        <a:pt x="16764" y="8096"/>
                      </a:lnTo>
                      <a:lnTo>
                        <a:pt x="7144" y="0"/>
                      </a:lnTo>
                      <a:lnTo>
                        <a:pt x="10763" y="12097"/>
                      </a:lnTo>
                      <a:lnTo>
                        <a:pt x="0" y="18764"/>
                      </a:lnTo>
                      <a:lnTo>
                        <a:pt x="12668" y="19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0" name="Freeform: Shape 2689">
                  <a:extLst>
                    <a:ext uri="{FF2B5EF4-FFF2-40B4-BE49-F238E27FC236}">
                      <a16:creationId xmlns:a16="http://schemas.microsoft.com/office/drawing/2014/main" id="{CADE036B-C89C-2487-9953-289A416E5A60}"/>
                    </a:ext>
                  </a:extLst>
                </p:cNvPr>
                <p:cNvSpPr/>
                <p:nvPr/>
              </p:nvSpPr>
              <p:spPr>
                <a:xfrm>
                  <a:off x="7185747" y="2602379"/>
                  <a:ext cx="31622" cy="32766"/>
                </a:xfrm>
                <a:custGeom>
                  <a:avLst/>
                  <a:gdLst>
                    <a:gd name="connsiteX0" fmla="*/ 12001 w 31622"/>
                    <a:gd name="connsiteY0" fmla="*/ 20003 h 32766"/>
                    <a:gd name="connsiteX1" fmla="*/ 11144 w 31622"/>
                    <a:gd name="connsiteY1" fmla="*/ 32766 h 32766"/>
                    <a:gd name="connsiteX2" fmla="*/ 18859 w 31622"/>
                    <a:gd name="connsiteY2" fmla="*/ 22574 h 32766"/>
                    <a:gd name="connsiteX3" fmla="*/ 30671 w 31622"/>
                    <a:gd name="connsiteY3" fmla="*/ 27432 h 32766"/>
                    <a:gd name="connsiteX4" fmla="*/ 23431 w 31622"/>
                    <a:gd name="connsiteY4" fmla="*/ 16859 h 32766"/>
                    <a:gd name="connsiteX5" fmla="*/ 31623 w 31622"/>
                    <a:gd name="connsiteY5" fmla="*/ 7144 h 32766"/>
                    <a:gd name="connsiteX6" fmla="*/ 19431 w 31622"/>
                    <a:gd name="connsiteY6" fmla="*/ 10763 h 32766"/>
                    <a:gd name="connsiteX7" fmla="*/ 12668 w 31622"/>
                    <a:gd name="connsiteY7" fmla="*/ 0 h 32766"/>
                    <a:gd name="connsiteX8" fmla="*/ 12382 w 31622"/>
                    <a:gd name="connsiteY8" fmla="*/ 12763 h 32766"/>
                    <a:gd name="connsiteX9" fmla="*/ 0 w 31622"/>
                    <a:gd name="connsiteY9" fmla="*/ 15812 h 32766"/>
                    <a:gd name="connsiteX10" fmla="*/ 12001 w 31622"/>
                    <a:gd name="connsiteY10" fmla="*/ 20003 h 3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622" h="32766">
                      <a:moveTo>
                        <a:pt x="12001" y="20003"/>
                      </a:moveTo>
                      <a:lnTo>
                        <a:pt x="11144" y="32766"/>
                      </a:lnTo>
                      <a:lnTo>
                        <a:pt x="18859" y="22574"/>
                      </a:lnTo>
                      <a:lnTo>
                        <a:pt x="30671" y="27432"/>
                      </a:lnTo>
                      <a:lnTo>
                        <a:pt x="23431" y="16859"/>
                      </a:lnTo>
                      <a:lnTo>
                        <a:pt x="31623" y="7144"/>
                      </a:lnTo>
                      <a:lnTo>
                        <a:pt x="19431" y="10763"/>
                      </a:lnTo>
                      <a:lnTo>
                        <a:pt x="12668" y="0"/>
                      </a:lnTo>
                      <a:lnTo>
                        <a:pt x="12382" y="12763"/>
                      </a:lnTo>
                      <a:lnTo>
                        <a:pt x="0" y="15812"/>
                      </a:lnTo>
                      <a:lnTo>
                        <a:pt x="12001" y="200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1" name="Freeform: Shape 2690">
                  <a:extLst>
                    <a:ext uri="{FF2B5EF4-FFF2-40B4-BE49-F238E27FC236}">
                      <a16:creationId xmlns:a16="http://schemas.microsoft.com/office/drawing/2014/main" id="{84407456-4CD6-303C-E444-60EEDF33B779}"/>
                    </a:ext>
                  </a:extLst>
                </p:cNvPr>
                <p:cNvSpPr/>
                <p:nvPr/>
              </p:nvSpPr>
              <p:spPr>
                <a:xfrm>
                  <a:off x="8995782" y="2411879"/>
                  <a:ext cx="33146" cy="31908"/>
                </a:xfrm>
                <a:custGeom>
                  <a:avLst/>
                  <a:gdLst>
                    <a:gd name="connsiteX0" fmla="*/ 10287 w 33146"/>
                    <a:gd name="connsiteY0" fmla="*/ 19050 h 31908"/>
                    <a:gd name="connsiteX1" fmla="*/ 5429 w 33146"/>
                    <a:gd name="connsiteY1" fmla="*/ 30956 h 31908"/>
                    <a:gd name="connsiteX2" fmla="*/ 16097 w 33146"/>
                    <a:gd name="connsiteY2" fmla="*/ 23622 h 31908"/>
                    <a:gd name="connsiteX3" fmla="*/ 25908 w 33146"/>
                    <a:gd name="connsiteY3" fmla="*/ 31909 h 31908"/>
                    <a:gd name="connsiteX4" fmla="*/ 22193 w 33146"/>
                    <a:gd name="connsiteY4" fmla="*/ 19621 h 31908"/>
                    <a:gd name="connsiteX5" fmla="*/ 33147 w 33146"/>
                    <a:gd name="connsiteY5" fmla="*/ 12763 h 31908"/>
                    <a:gd name="connsiteX6" fmla="*/ 20288 w 33146"/>
                    <a:gd name="connsiteY6" fmla="*/ 12478 h 31908"/>
                    <a:gd name="connsiteX7" fmla="*/ 17145 w 33146"/>
                    <a:gd name="connsiteY7" fmla="*/ 0 h 31908"/>
                    <a:gd name="connsiteX8" fmla="*/ 12954 w 33146"/>
                    <a:gd name="connsiteY8" fmla="*/ 12192 h 31908"/>
                    <a:gd name="connsiteX9" fmla="*/ 0 w 33146"/>
                    <a:gd name="connsiteY9" fmla="*/ 11240 h 31908"/>
                    <a:gd name="connsiteX10" fmla="*/ 10287 w 33146"/>
                    <a:gd name="connsiteY10" fmla="*/ 19050 h 3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146" h="31908">
                      <a:moveTo>
                        <a:pt x="10287" y="19050"/>
                      </a:moveTo>
                      <a:lnTo>
                        <a:pt x="5429" y="30956"/>
                      </a:lnTo>
                      <a:lnTo>
                        <a:pt x="16097" y="23622"/>
                      </a:lnTo>
                      <a:lnTo>
                        <a:pt x="25908" y="31909"/>
                      </a:lnTo>
                      <a:lnTo>
                        <a:pt x="22193" y="19621"/>
                      </a:lnTo>
                      <a:lnTo>
                        <a:pt x="33147" y="12763"/>
                      </a:lnTo>
                      <a:lnTo>
                        <a:pt x="20288" y="12478"/>
                      </a:lnTo>
                      <a:lnTo>
                        <a:pt x="17145" y="0"/>
                      </a:lnTo>
                      <a:lnTo>
                        <a:pt x="12954" y="12192"/>
                      </a:lnTo>
                      <a:lnTo>
                        <a:pt x="0" y="11240"/>
                      </a:lnTo>
                      <a:lnTo>
                        <a:pt x="10287" y="19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2" name="Freeform: Shape 2691">
                  <a:extLst>
                    <a:ext uri="{FF2B5EF4-FFF2-40B4-BE49-F238E27FC236}">
                      <a16:creationId xmlns:a16="http://schemas.microsoft.com/office/drawing/2014/main" id="{7F82CDF0-8BE8-D502-40E7-5509B021862C}"/>
                    </a:ext>
                  </a:extLst>
                </p:cNvPr>
                <p:cNvSpPr/>
                <p:nvPr/>
              </p:nvSpPr>
              <p:spPr>
                <a:xfrm>
                  <a:off x="7900217" y="2784973"/>
                  <a:ext cx="32385" cy="33528"/>
                </a:xfrm>
                <a:custGeom>
                  <a:avLst/>
                  <a:gdLst>
                    <a:gd name="connsiteX0" fmla="*/ 8477 w 32385"/>
                    <a:gd name="connsiteY0" fmla="*/ 16193 h 33528"/>
                    <a:gd name="connsiteX1" fmla="*/ 0 w 32385"/>
                    <a:gd name="connsiteY1" fmla="*/ 26194 h 33528"/>
                    <a:gd name="connsiteX2" fmla="*/ 12573 w 32385"/>
                    <a:gd name="connsiteY2" fmla="*/ 22479 h 33528"/>
                    <a:gd name="connsiteX3" fmla="*/ 19431 w 32385"/>
                    <a:gd name="connsiteY3" fmla="*/ 33528 h 33528"/>
                    <a:gd name="connsiteX4" fmla="*/ 19717 w 32385"/>
                    <a:gd name="connsiteY4" fmla="*/ 20479 h 33528"/>
                    <a:gd name="connsiteX5" fmla="*/ 32385 w 32385"/>
                    <a:gd name="connsiteY5" fmla="*/ 17336 h 33528"/>
                    <a:gd name="connsiteX6" fmla="*/ 20098 w 32385"/>
                    <a:gd name="connsiteY6" fmla="*/ 13049 h 33528"/>
                    <a:gd name="connsiteX7" fmla="*/ 20955 w 32385"/>
                    <a:gd name="connsiteY7" fmla="*/ 0 h 33528"/>
                    <a:gd name="connsiteX8" fmla="*/ 13049 w 32385"/>
                    <a:gd name="connsiteY8" fmla="*/ 10382 h 33528"/>
                    <a:gd name="connsiteX9" fmla="*/ 1048 w 32385"/>
                    <a:gd name="connsiteY9" fmla="*/ 5525 h 33528"/>
                    <a:gd name="connsiteX10" fmla="*/ 8477 w 32385"/>
                    <a:gd name="connsiteY10" fmla="*/ 16193 h 33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5" h="33528">
                      <a:moveTo>
                        <a:pt x="8477" y="16193"/>
                      </a:moveTo>
                      <a:lnTo>
                        <a:pt x="0" y="26194"/>
                      </a:lnTo>
                      <a:lnTo>
                        <a:pt x="12573" y="22479"/>
                      </a:lnTo>
                      <a:lnTo>
                        <a:pt x="19431" y="33528"/>
                      </a:lnTo>
                      <a:lnTo>
                        <a:pt x="19717" y="20479"/>
                      </a:lnTo>
                      <a:lnTo>
                        <a:pt x="32385" y="17336"/>
                      </a:lnTo>
                      <a:lnTo>
                        <a:pt x="20098" y="13049"/>
                      </a:lnTo>
                      <a:lnTo>
                        <a:pt x="20955" y="0"/>
                      </a:lnTo>
                      <a:lnTo>
                        <a:pt x="13049" y="10382"/>
                      </a:lnTo>
                      <a:lnTo>
                        <a:pt x="1048" y="5525"/>
                      </a:lnTo>
                      <a:lnTo>
                        <a:pt x="8477" y="161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3" name="Freeform: Shape 2692">
                  <a:extLst>
                    <a:ext uri="{FF2B5EF4-FFF2-40B4-BE49-F238E27FC236}">
                      <a16:creationId xmlns:a16="http://schemas.microsoft.com/office/drawing/2014/main" id="{522956D2-4695-2759-36B5-74C347DC4A0D}"/>
                    </a:ext>
                  </a:extLst>
                </p:cNvPr>
                <p:cNvSpPr/>
                <p:nvPr/>
              </p:nvSpPr>
              <p:spPr>
                <a:xfrm>
                  <a:off x="8138437" y="2530465"/>
                  <a:ext cx="33813" cy="32670"/>
                </a:xfrm>
                <a:custGeom>
                  <a:avLst/>
                  <a:gdLst>
                    <a:gd name="connsiteX0" fmla="*/ 11144 w 33813"/>
                    <a:gd name="connsiteY0" fmla="*/ 12668 h 32670"/>
                    <a:gd name="connsiteX1" fmla="*/ 0 w 33813"/>
                    <a:gd name="connsiteY1" fmla="*/ 19622 h 32670"/>
                    <a:gd name="connsiteX2" fmla="*/ 13144 w 33813"/>
                    <a:gd name="connsiteY2" fmla="*/ 19907 h 32670"/>
                    <a:gd name="connsiteX3" fmla="*/ 16288 w 33813"/>
                    <a:gd name="connsiteY3" fmla="*/ 32671 h 32670"/>
                    <a:gd name="connsiteX4" fmla="*/ 20669 w 33813"/>
                    <a:gd name="connsiteY4" fmla="*/ 20288 h 32670"/>
                    <a:gd name="connsiteX5" fmla="*/ 33814 w 33813"/>
                    <a:gd name="connsiteY5" fmla="*/ 21146 h 32670"/>
                    <a:gd name="connsiteX6" fmla="*/ 23241 w 33813"/>
                    <a:gd name="connsiteY6" fmla="*/ 13240 h 32670"/>
                    <a:gd name="connsiteX7" fmla="*/ 28194 w 33813"/>
                    <a:gd name="connsiteY7" fmla="*/ 1048 h 32670"/>
                    <a:gd name="connsiteX8" fmla="*/ 17431 w 33813"/>
                    <a:gd name="connsiteY8" fmla="*/ 8477 h 32670"/>
                    <a:gd name="connsiteX9" fmla="*/ 7334 w 33813"/>
                    <a:gd name="connsiteY9" fmla="*/ 0 h 32670"/>
                    <a:gd name="connsiteX10" fmla="*/ 11144 w 33813"/>
                    <a:gd name="connsiteY10" fmla="*/ 12668 h 32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813" h="32670">
                      <a:moveTo>
                        <a:pt x="11144" y="12668"/>
                      </a:moveTo>
                      <a:lnTo>
                        <a:pt x="0" y="19622"/>
                      </a:lnTo>
                      <a:lnTo>
                        <a:pt x="13144" y="19907"/>
                      </a:lnTo>
                      <a:lnTo>
                        <a:pt x="16288" y="32671"/>
                      </a:lnTo>
                      <a:lnTo>
                        <a:pt x="20669" y="20288"/>
                      </a:lnTo>
                      <a:lnTo>
                        <a:pt x="33814" y="21146"/>
                      </a:lnTo>
                      <a:lnTo>
                        <a:pt x="23241" y="13240"/>
                      </a:lnTo>
                      <a:lnTo>
                        <a:pt x="28194" y="1048"/>
                      </a:lnTo>
                      <a:lnTo>
                        <a:pt x="17431" y="8477"/>
                      </a:lnTo>
                      <a:lnTo>
                        <a:pt x="7334" y="0"/>
                      </a:lnTo>
                      <a:lnTo>
                        <a:pt x="11144" y="12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4" name="Freeform: Shape 2693">
                  <a:extLst>
                    <a:ext uri="{FF2B5EF4-FFF2-40B4-BE49-F238E27FC236}">
                      <a16:creationId xmlns:a16="http://schemas.microsoft.com/office/drawing/2014/main" id="{28D75FE4-07B3-347E-7C74-8FA2F472CCB3}"/>
                    </a:ext>
                  </a:extLst>
                </p:cNvPr>
                <p:cNvSpPr/>
                <p:nvPr/>
              </p:nvSpPr>
              <p:spPr>
                <a:xfrm>
                  <a:off x="8412853" y="1879907"/>
                  <a:ext cx="43529" cy="45053"/>
                </a:xfrm>
                <a:custGeom>
                  <a:avLst/>
                  <a:gdLst>
                    <a:gd name="connsiteX0" fmla="*/ 17050 w 43529"/>
                    <a:gd name="connsiteY0" fmla="*/ 17526 h 45053"/>
                    <a:gd name="connsiteX1" fmla="*/ 0 w 43529"/>
                    <a:gd name="connsiteY1" fmla="*/ 21812 h 45053"/>
                    <a:gd name="connsiteX2" fmla="*/ 16573 w 43529"/>
                    <a:gd name="connsiteY2" fmla="*/ 27527 h 45053"/>
                    <a:gd name="connsiteX3" fmla="*/ 15335 w 43529"/>
                    <a:gd name="connsiteY3" fmla="*/ 45053 h 45053"/>
                    <a:gd name="connsiteX4" fmla="*/ 25908 w 43529"/>
                    <a:gd name="connsiteY4" fmla="*/ 31147 h 45053"/>
                    <a:gd name="connsiteX5" fmla="*/ 42196 w 43529"/>
                    <a:gd name="connsiteY5" fmla="*/ 37719 h 45053"/>
                    <a:gd name="connsiteX6" fmla="*/ 32195 w 43529"/>
                    <a:gd name="connsiteY6" fmla="*/ 23241 h 45053"/>
                    <a:gd name="connsiteX7" fmla="*/ 43529 w 43529"/>
                    <a:gd name="connsiteY7" fmla="*/ 9811 h 45053"/>
                    <a:gd name="connsiteX8" fmla="*/ 26670 w 43529"/>
                    <a:gd name="connsiteY8" fmla="*/ 14859 h 45053"/>
                    <a:gd name="connsiteX9" fmla="*/ 17431 w 43529"/>
                    <a:gd name="connsiteY9" fmla="*/ 0 h 45053"/>
                    <a:gd name="connsiteX10" fmla="*/ 17050 w 43529"/>
                    <a:gd name="connsiteY10" fmla="*/ 17526 h 45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529" h="45053">
                      <a:moveTo>
                        <a:pt x="17050" y="17526"/>
                      </a:moveTo>
                      <a:lnTo>
                        <a:pt x="0" y="21812"/>
                      </a:lnTo>
                      <a:lnTo>
                        <a:pt x="16573" y="27527"/>
                      </a:lnTo>
                      <a:lnTo>
                        <a:pt x="15335" y="45053"/>
                      </a:lnTo>
                      <a:lnTo>
                        <a:pt x="25908" y="31147"/>
                      </a:lnTo>
                      <a:lnTo>
                        <a:pt x="42196" y="37719"/>
                      </a:lnTo>
                      <a:lnTo>
                        <a:pt x="32195" y="23241"/>
                      </a:lnTo>
                      <a:lnTo>
                        <a:pt x="43529" y="9811"/>
                      </a:lnTo>
                      <a:lnTo>
                        <a:pt x="26670" y="14859"/>
                      </a:lnTo>
                      <a:lnTo>
                        <a:pt x="17431" y="0"/>
                      </a:lnTo>
                      <a:lnTo>
                        <a:pt x="17050" y="17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5" name="Freeform: Shape 2694">
                  <a:extLst>
                    <a:ext uri="{FF2B5EF4-FFF2-40B4-BE49-F238E27FC236}">
                      <a16:creationId xmlns:a16="http://schemas.microsoft.com/office/drawing/2014/main" id="{EAA1E427-E866-CF15-FE6C-29039439BC3E}"/>
                    </a:ext>
                  </a:extLst>
                </p:cNvPr>
                <p:cNvSpPr/>
                <p:nvPr/>
              </p:nvSpPr>
              <p:spPr>
                <a:xfrm>
                  <a:off x="8839953" y="1975634"/>
                  <a:ext cx="34480" cy="33242"/>
                </a:xfrm>
                <a:custGeom>
                  <a:avLst/>
                  <a:gdLst>
                    <a:gd name="connsiteX0" fmla="*/ 13335 w 34480"/>
                    <a:gd name="connsiteY0" fmla="*/ 12668 h 33242"/>
                    <a:gd name="connsiteX1" fmla="*/ 0 w 34480"/>
                    <a:gd name="connsiteY1" fmla="*/ 11716 h 33242"/>
                    <a:gd name="connsiteX2" fmla="*/ 10668 w 34480"/>
                    <a:gd name="connsiteY2" fmla="*/ 19812 h 33242"/>
                    <a:gd name="connsiteX3" fmla="*/ 5620 w 34480"/>
                    <a:gd name="connsiteY3" fmla="*/ 32290 h 33242"/>
                    <a:gd name="connsiteX4" fmla="*/ 16669 w 34480"/>
                    <a:gd name="connsiteY4" fmla="*/ 24670 h 33242"/>
                    <a:gd name="connsiteX5" fmla="*/ 26861 w 34480"/>
                    <a:gd name="connsiteY5" fmla="*/ 33242 h 33242"/>
                    <a:gd name="connsiteX6" fmla="*/ 23050 w 34480"/>
                    <a:gd name="connsiteY6" fmla="*/ 20383 h 33242"/>
                    <a:gd name="connsiteX7" fmla="*/ 34480 w 34480"/>
                    <a:gd name="connsiteY7" fmla="*/ 13335 h 33242"/>
                    <a:gd name="connsiteX8" fmla="*/ 21050 w 34480"/>
                    <a:gd name="connsiteY8" fmla="*/ 13049 h 33242"/>
                    <a:gd name="connsiteX9" fmla="*/ 17812 w 34480"/>
                    <a:gd name="connsiteY9" fmla="*/ 0 h 33242"/>
                    <a:gd name="connsiteX10" fmla="*/ 13335 w 34480"/>
                    <a:gd name="connsiteY10" fmla="*/ 12668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480" h="33242">
                      <a:moveTo>
                        <a:pt x="13335" y="12668"/>
                      </a:moveTo>
                      <a:lnTo>
                        <a:pt x="0" y="11716"/>
                      </a:lnTo>
                      <a:lnTo>
                        <a:pt x="10668" y="19812"/>
                      </a:lnTo>
                      <a:lnTo>
                        <a:pt x="5620" y="32290"/>
                      </a:lnTo>
                      <a:lnTo>
                        <a:pt x="16669" y="24670"/>
                      </a:lnTo>
                      <a:lnTo>
                        <a:pt x="26861" y="33242"/>
                      </a:lnTo>
                      <a:lnTo>
                        <a:pt x="23050" y="20383"/>
                      </a:lnTo>
                      <a:lnTo>
                        <a:pt x="34480" y="13335"/>
                      </a:lnTo>
                      <a:lnTo>
                        <a:pt x="21050" y="13049"/>
                      </a:lnTo>
                      <a:lnTo>
                        <a:pt x="17812" y="0"/>
                      </a:lnTo>
                      <a:lnTo>
                        <a:pt x="13335" y="12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6" name="Freeform: Shape 2695">
                  <a:extLst>
                    <a:ext uri="{FF2B5EF4-FFF2-40B4-BE49-F238E27FC236}">
                      <a16:creationId xmlns:a16="http://schemas.microsoft.com/office/drawing/2014/main" id="{591EF78A-C2BB-B3D7-95FD-5A3BCF1E58F7}"/>
                    </a:ext>
                  </a:extLst>
                </p:cNvPr>
                <p:cNvSpPr/>
                <p:nvPr/>
              </p:nvSpPr>
              <p:spPr>
                <a:xfrm>
                  <a:off x="8626022" y="2291864"/>
                  <a:ext cx="33718" cy="34861"/>
                </a:xfrm>
                <a:custGeom>
                  <a:avLst/>
                  <a:gdLst>
                    <a:gd name="connsiteX0" fmla="*/ 13621 w 33718"/>
                    <a:gd name="connsiteY0" fmla="*/ 10763 h 34861"/>
                    <a:gd name="connsiteX1" fmla="*/ 1048 w 33718"/>
                    <a:gd name="connsiteY1" fmla="*/ 5715 h 34861"/>
                    <a:gd name="connsiteX2" fmla="*/ 8763 w 33718"/>
                    <a:gd name="connsiteY2" fmla="*/ 16859 h 34861"/>
                    <a:gd name="connsiteX3" fmla="*/ 0 w 33718"/>
                    <a:gd name="connsiteY3" fmla="*/ 27242 h 34861"/>
                    <a:gd name="connsiteX4" fmla="*/ 13049 w 33718"/>
                    <a:gd name="connsiteY4" fmla="*/ 23336 h 34861"/>
                    <a:gd name="connsiteX5" fmla="*/ 20193 w 33718"/>
                    <a:gd name="connsiteY5" fmla="*/ 34862 h 34861"/>
                    <a:gd name="connsiteX6" fmla="*/ 20479 w 33718"/>
                    <a:gd name="connsiteY6" fmla="*/ 21241 h 34861"/>
                    <a:gd name="connsiteX7" fmla="*/ 33718 w 33718"/>
                    <a:gd name="connsiteY7" fmla="*/ 18002 h 34861"/>
                    <a:gd name="connsiteX8" fmla="*/ 20860 w 33718"/>
                    <a:gd name="connsiteY8" fmla="*/ 13525 h 34861"/>
                    <a:gd name="connsiteX9" fmla="*/ 21812 w 33718"/>
                    <a:gd name="connsiteY9" fmla="*/ 0 h 34861"/>
                    <a:gd name="connsiteX10" fmla="*/ 13621 w 33718"/>
                    <a:gd name="connsiteY10" fmla="*/ 10763 h 34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718" h="34861">
                      <a:moveTo>
                        <a:pt x="13621" y="10763"/>
                      </a:moveTo>
                      <a:lnTo>
                        <a:pt x="1048" y="5715"/>
                      </a:lnTo>
                      <a:lnTo>
                        <a:pt x="8763" y="16859"/>
                      </a:lnTo>
                      <a:lnTo>
                        <a:pt x="0" y="27242"/>
                      </a:lnTo>
                      <a:lnTo>
                        <a:pt x="13049" y="23336"/>
                      </a:lnTo>
                      <a:lnTo>
                        <a:pt x="20193" y="34862"/>
                      </a:lnTo>
                      <a:lnTo>
                        <a:pt x="20479" y="21241"/>
                      </a:lnTo>
                      <a:lnTo>
                        <a:pt x="33718" y="18002"/>
                      </a:lnTo>
                      <a:lnTo>
                        <a:pt x="20860" y="13525"/>
                      </a:lnTo>
                      <a:lnTo>
                        <a:pt x="21812" y="0"/>
                      </a:lnTo>
                      <a:lnTo>
                        <a:pt x="13621" y="10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7" name="Freeform: Shape 2696">
                  <a:extLst>
                    <a:ext uri="{FF2B5EF4-FFF2-40B4-BE49-F238E27FC236}">
                      <a16:creationId xmlns:a16="http://schemas.microsoft.com/office/drawing/2014/main" id="{77DC1F5E-4D2F-990E-53E1-96232BC5020C}"/>
                    </a:ext>
                  </a:extLst>
                </p:cNvPr>
                <p:cNvSpPr/>
                <p:nvPr/>
              </p:nvSpPr>
              <p:spPr>
                <a:xfrm>
                  <a:off x="8763849" y="1986968"/>
                  <a:ext cx="35147" cy="34004"/>
                </a:xfrm>
                <a:custGeom>
                  <a:avLst/>
                  <a:gdLst>
                    <a:gd name="connsiteX0" fmla="*/ 18098 w 35147"/>
                    <a:gd name="connsiteY0" fmla="*/ 8858 h 34004"/>
                    <a:gd name="connsiteX1" fmla="*/ 7620 w 35147"/>
                    <a:gd name="connsiteY1" fmla="*/ 0 h 34004"/>
                    <a:gd name="connsiteX2" fmla="*/ 11621 w 35147"/>
                    <a:gd name="connsiteY2" fmla="*/ 13145 h 34004"/>
                    <a:gd name="connsiteX3" fmla="*/ 0 w 35147"/>
                    <a:gd name="connsiteY3" fmla="*/ 20384 h 34004"/>
                    <a:gd name="connsiteX4" fmla="*/ 13716 w 35147"/>
                    <a:gd name="connsiteY4" fmla="*/ 20669 h 34004"/>
                    <a:gd name="connsiteX5" fmla="*/ 16955 w 35147"/>
                    <a:gd name="connsiteY5" fmla="*/ 34004 h 34004"/>
                    <a:gd name="connsiteX6" fmla="*/ 21527 w 35147"/>
                    <a:gd name="connsiteY6" fmla="*/ 21050 h 34004"/>
                    <a:gd name="connsiteX7" fmla="*/ 35147 w 35147"/>
                    <a:gd name="connsiteY7" fmla="*/ 22003 h 34004"/>
                    <a:gd name="connsiteX8" fmla="*/ 24289 w 35147"/>
                    <a:gd name="connsiteY8" fmla="*/ 13716 h 34004"/>
                    <a:gd name="connsiteX9" fmla="*/ 29432 w 35147"/>
                    <a:gd name="connsiteY9" fmla="*/ 1048 h 34004"/>
                    <a:gd name="connsiteX10" fmla="*/ 18098 w 35147"/>
                    <a:gd name="connsiteY10" fmla="*/ 8858 h 3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147" h="34004">
                      <a:moveTo>
                        <a:pt x="18098" y="8858"/>
                      </a:moveTo>
                      <a:lnTo>
                        <a:pt x="7620" y="0"/>
                      </a:lnTo>
                      <a:lnTo>
                        <a:pt x="11621" y="13145"/>
                      </a:lnTo>
                      <a:lnTo>
                        <a:pt x="0" y="20384"/>
                      </a:lnTo>
                      <a:lnTo>
                        <a:pt x="13716" y="20669"/>
                      </a:lnTo>
                      <a:lnTo>
                        <a:pt x="16955" y="34004"/>
                      </a:lnTo>
                      <a:lnTo>
                        <a:pt x="21527" y="21050"/>
                      </a:lnTo>
                      <a:lnTo>
                        <a:pt x="35147" y="22003"/>
                      </a:lnTo>
                      <a:lnTo>
                        <a:pt x="24289" y="13716"/>
                      </a:lnTo>
                      <a:lnTo>
                        <a:pt x="29432" y="1048"/>
                      </a:lnTo>
                      <a:lnTo>
                        <a:pt x="18098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8" name="Freeform: Shape 2697">
                  <a:extLst>
                    <a:ext uri="{FF2B5EF4-FFF2-40B4-BE49-F238E27FC236}">
                      <a16:creationId xmlns:a16="http://schemas.microsoft.com/office/drawing/2014/main" id="{B8F0543F-B6F3-0743-A809-C81CC50F8E3B}"/>
                    </a:ext>
                  </a:extLst>
                </p:cNvPr>
                <p:cNvSpPr/>
                <p:nvPr/>
              </p:nvSpPr>
              <p:spPr>
                <a:xfrm>
                  <a:off x="8697650" y="2689913"/>
                  <a:ext cx="47053" cy="48863"/>
                </a:xfrm>
                <a:custGeom>
                  <a:avLst/>
                  <a:gdLst>
                    <a:gd name="connsiteX0" fmla="*/ 28861 w 47053"/>
                    <a:gd name="connsiteY0" fmla="*/ 16192 h 48863"/>
                    <a:gd name="connsiteX1" fmla="*/ 18860 w 47053"/>
                    <a:gd name="connsiteY1" fmla="*/ 0 h 48863"/>
                    <a:gd name="connsiteX2" fmla="*/ 18479 w 47053"/>
                    <a:gd name="connsiteY2" fmla="*/ 19050 h 48863"/>
                    <a:gd name="connsiteX3" fmla="*/ 0 w 47053"/>
                    <a:gd name="connsiteY3" fmla="*/ 23622 h 48863"/>
                    <a:gd name="connsiteX4" fmla="*/ 17907 w 47053"/>
                    <a:gd name="connsiteY4" fmla="*/ 29908 h 48863"/>
                    <a:gd name="connsiteX5" fmla="*/ 16574 w 47053"/>
                    <a:gd name="connsiteY5" fmla="*/ 48863 h 48863"/>
                    <a:gd name="connsiteX6" fmla="*/ 28099 w 47053"/>
                    <a:gd name="connsiteY6" fmla="*/ 33718 h 48863"/>
                    <a:gd name="connsiteX7" fmla="*/ 45720 w 47053"/>
                    <a:gd name="connsiteY7" fmla="*/ 40862 h 48863"/>
                    <a:gd name="connsiteX8" fmla="*/ 34862 w 47053"/>
                    <a:gd name="connsiteY8" fmla="*/ 25241 h 48863"/>
                    <a:gd name="connsiteX9" fmla="*/ 47054 w 47053"/>
                    <a:gd name="connsiteY9" fmla="*/ 10668 h 48863"/>
                    <a:gd name="connsiteX10" fmla="*/ 28861 w 47053"/>
                    <a:gd name="connsiteY10" fmla="*/ 16192 h 48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053" h="48863">
                      <a:moveTo>
                        <a:pt x="28861" y="16192"/>
                      </a:moveTo>
                      <a:lnTo>
                        <a:pt x="18860" y="0"/>
                      </a:lnTo>
                      <a:lnTo>
                        <a:pt x="18479" y="19050"/>
                      </a:lnTo>
                      <a:lnTo>
                        <a:pt x="0" y="23622"/>
                      </a:lnTo>
                      <a:lnTo>
                        <a:pt x="17907" y="29908"/>
                      </a:lnTo>
                      <a:lnTo>
                        <a:pt x="16574" y="48863"/>
                      </a:lnTo>
                      <a:lnTo>
                        <a:pt x="28099" y="33718"/>
                      </a:lnTo>
                      <a:lnTo>
                        <a:pt x="45720" y="40862"/>
                      </a:lnTo>
                      <a:lnTo>
                        <a:pt x="34862" y="25241"/>
                      </a:lnTo>
                      <a:lnTo>
                        <a:pt x="47054" y="10668"/>
                      </a:lnTo>
                      <a:lnTo>
                        <a:pt x="28861" y="16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9" name="Freeform: Shape 2698">
                  <a:extLst>
                    <a:ext uri="{FF2B5EF4-FFF2-40B4-BE49-F238E27FC236}">
                      <a16:creationId xmlns:a16="http://schemas.microsoft.com/office/drawing/2014/main" id="{E15DBB0C-E341-4C19-16B4-D048D379A782}"/>
                    </a:ext>
                  </a:extLst>
                </p:cNvPr>
                <p:cNvSpPr/>
                <p:nvPr/>
              </p:nvSpPr>
              <p:spPr>
                <a:xfrm>
                  <a:off x="7908123" y="2686580"/>
                  <a:ext cx="65532" cy="67818"/>
                </a:xfrm>
                <a:custGeom>
                  <a:avLst/>
                  <a:gdLst>
                    <a:gd name="connsiteX0" fmla="*/ 40577 w 65532"/>
                    <a:gd name="connsiteY0" fmla="*/ 26384 h 67818"/>
                    <a:gd name="connsiteX1" fmla="*/ 42482 w 65532"/>
                    <a:gd name="connsiteY1" fmla="*/ 0 h 67818"/>
                    <a:gd name="connsiteX2" fmla="*/ 26479 w 65532"/>
                    <a:gd name="connsiteY2" fmla="*/ 21050 h 67818"/>
                    <a:gd name="connsiteX3" fmla="*/ 2000 w 65532"/>
                    <a:gd name="connsiteY3" fmla="*/ 11049 h 67818"/>
                    <a:gd name="connsiteX4" fmla="*/ 17050 w 65532"/>
                    <a:gd name="connsiteY4" fmla="*/ 32861 h 67818"/>
                    <a:gd name="connsiteX5" fmla="*/ 0 w 65532"/>
                    <a:gd name="connsiteY5" fmla="*/ 53054 h 67818"/>
                    <a:gd name="connsiteX6" fmla="*/ 25337 w 65532"/>
                    <a:gd name="connsiteY6" fmla="*/ 45434 h 67818"/>
                    <a:gd name="connsiteX7" fmla="*/ 39338 w 65532"/>
                    <a:gd name="connsiteY7" fmla="*/ 67818 h 67818"/>
                    <a:gd name="connsiteX8" fmla="*/ 39910 w 65532"/>
                    <a:gd name="connsiteY8" fmla="*/ 41434 h 67818"/>
                    <a:gd name="connsiteX9" fmla="*/ 65532 w 65532"/>
                    <a:gd name="connsiteY9" fmla="*/ 35052 h 67818"/>
                    <a:gd name="connsiteX10" fmla="*/ 40577 w 65532"/>
                    <a:gd name="connsiteY10" fmla="*/ 26384 h 67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532" h="67818">
                      <a:moveTo>
                        <a:pt x="40577" y="26384"/>
                      </a:moveTo>
                      <a:lnTo>
                        <a:pt x="42482" y="0"/>
                      </a:lnTo>
                      <a:lnTo>
                        <a:pt x="26479" y="21050"/>
                      </a:lnTo>
                      <a:lnTo>
                        <a:pt x="2000" y="11049"/>
                      </a:lnTo>
                      <a:lnTo>
                        <a:pt x="17050" y="32861"/>
                      </a:lnTo>
                      <a:lnTo>
                        <a:pt x="0" y="53054"/>
                      </a:lnTo>
                      <a:lnTo>
                        <a:pt x="25337" y="45434"/>
                      </a:lnTo>
                      <a:lnTo>
                        <a:pt x="39338" y="67818"/>
                      </a:lnTo>
                      <a:lnTo>
                        <a:pt x="39910" y="41434"/>
                      </a:lnTo>
                      <a:lnTo>
                        <a:pt x="65532" y="35052"/>
                      </a:lnTo>
                      <a:lnTo>
                        <a:pt x="40577" y="263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0" name="Freeform: Shape 2699">
                  <a:extLst>
                    <a:ext uri="{FF2B5EF4-FFF2-40B4-BE49-F238E27FC236}">
                      <a16:creationId xmlns:a16="http://schemas.microsoft.com/office/drawing/2014/main" id="{F02776C7-24E7-132F-C877-DF835F0054F8}"/>
                    </a:ext>
                  </a:extLst>
                </p:cNvPr>
                <p:cNvSpPr/>
                <p:nvPr/>
              </p:nvSpPr>
              <p:spPr>
                <a:xfrm>
                  <a:off x="8282932" y="2029926"/>
                  <a:ext cx="36671" cy="35337"/>
                </a:xfrm>
                <a:custGeom>
                  <a:avLst/>
                  <a:gdLst>
                    <a:gd name="connsiteX0" fmla="*/ 25337 w 36671"/>
                    <a:gd name="connsiteY0" fmla="*/ 14288 h 35337"/>
                    <a:gd name="connsiteX1" fmla="*/ 30671 w 36671"/>
                    <a:gd name="connsiteY1" fmla="*/ 1048 h 35337"/>
                    <a:gd name="connsiteX2" fmla="*/ 18955 w 36671"/>
                    <a:gd name="connsiteY2" fmla="*/ 9144 h 35337"/>
                    <a:gd name="connsiteX3" fmla="*/ 8001 w 36671"/>
                    <a:gd name="connsiteY3" fmla="*/ 0 h 35337"/>
                    <a:gd name="connsiteX4" fmla="*/ 12097 w 36671"/>
                    <a:gd name="connsiteY4" fmla="*/ 13716 h 35337"/>
                    <a:gd name="connsiteX5" fmla="*/ 0 w 36671"/>
                    <a:gd name="connsiteY5" fmla="*/ 21241 h 35337"/>
                    <a:gd name="connsiteX6" fmla="*/ 14288 w 36671"/>
                    <a:gd name="connsiteY6" fmla="*/ 21527 h 35337"/>
                    <a:gd name="connsiteX7" fmla="*/ 17717 w 36671"/>
                    <a:gd name="connsiteY7" fmla="*/ 35338 h 35337"/>
                    <a:gd name="connsiteX8" fmla="*/ 22384 w 36671"/>
                    <a:gd name="connsiteY8" fmla="*/ 21908 h 35337"/>
                    <a:gd name="connsiteX9" fmla="*/ 36671 w 36671"/>
                    <a:gd name="connsiteY9" fmla="*/ 22955 h 35337"/>
                    <a:gd name="connsiteX10" fmla="*/ 25337 w 36671"/>
                    <a:gd name="connsiteY10" fmla="*/ 14288 h 35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671" h="35337">
                      <a:moveTo>
                        <a:pt x="25337" y="14288"/>
                      </a:moveTo>
                      <a:lnTo>
                        <a:pt x="30671" y="1048"/>
                      </a:lnTo>
                      <a:lnTo>
                        <a:pt x="18955" y="9144"/>
                      </a:lnTo>
                      <a:lnTo>
                        <a:pt x="8001" y="0"/>
                      </a:lnTo>
                      <a:lnTo>
                        <a:pt x="12097" y="13716"/>
                      </a:lnTo>
                      <a:lnTo>
                        <a:pt x="0" y="21241"/>
                      </a:lnTo>
                      <a:lnTo>
                        <a:pt x="14288" y="21527"/>
                      </a:lnTo>
                      <a:lnTo>
                        <a:pt x="17717" y="35338"/>
                      </a:lnTo>
                      <a:lnTo>
                        <a:pt x="22384" y="21908"/>
                      </a:lnTo>
                      <a:lnTo>
                        <a:pt x="36671" y="22955"/>
                      </a:lnTo>
                      <a:lnTo>
                        <a:pt x="25337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1" name="Freeform: Shape 2700">
                  <a:extLst>
                    <a:ext uri="{FF2B5EF4-FFF2-40B4-BE49-F238E27FC236}">
                      <a16:creationId xmlns:a16="http://schemas.microsoft.com/office/drawing/2014/main" id="{CF08AFA5-DD54-EAE6-256D-347148AE6D97}"/>
                    </a:ext>
                  </a:extLst>
                </p:cNvPr>
                <p:cNvSpPr/>
                <p:nvPr/>
              </p:nvSpPr>
              <p:spPr>
                <a:xfrm>
                  <a:off x="8467431" y="2592759"/>
                  <a:ext cx="35718" cy="36957"/>
                </a:xfrm>
                <a:custGeom>
                  <a:avLst/>
                  <a:gdLst>
                    <a:gd name="connsiteX0" fmla="*/ 26479 w 35718"/>
                    <a:gd name="connsiteY0" fmla="*/ 19145 h 36957"/>
                    <a:gd name="connsiteX1" fmla="*/ 35719 w 35718"/>
                    <a:gd name="connsiteY1" fmla="*/ 8096 h 36957"/>
                    <a:gd name="connsiteX2" fmla="*/ 21908 w 35718"/>
                    <a:gd name="connsiteY2" fmla="*/ 12192 h 36957"/>
                    <a:gd name="connsiteX3" fmla="*/ 14288 w 35718"/>
                    <a:gd name="connsiteY3" fmla="*/ 0 h 36957"/>
                    <a:gd name="connsiteX4" fmla="*/ 14002 w 35718"/>
                    <a:gd name="connsiteY4" fmla="*/ 14383 h 36957"/>
                    <a:gd name="connsiteX5" fmla="*/ 0 w 35718"/>
                    <a:gd name="connsiteY5" fmla="*/ 17812 h 36957"/>
                    <a:gd name="connsiteX6" fmla="*/ 13621 w 35718"/>
                    <a:gd name="connsiteY6" fmla="*/ 22670 h 36957"/>
                    <a:gd name="connsiteX7" fmla="*/ 12573 w 35718"/>
                    <a:gd name="connsiteY7" fmla="*/ 36957 h 36957"/>
                    <a:gd name="connsiteX8" fmla="*/ 21336 w 35718"/>
                    <a:gd name="connsiteY8" fmla="*/ 25527 h 36957"/>
                    <a:gd name="connsiteX9" fmla="*/ 34671 w 35718"/>
                    <a:gd name="connsiteY9" fmla="*/ 30956 h 36957"/>
                    <a:gd name="connsiteX10" fmla="*/ 26479 w 35718"/>
                    <a:gd name="connsiteY10" fmla="*/ 19145 h 36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718" h="36957">
                      <a:moveTo>
                        <a:pt x="26479" y="19145"/>
                      </a:moveTo>
                      <a:lnTo>
                        <a:pt x="35719" y="8096"/>
                      </a:lnTo>
                      <a:lnTo>
                        <a:pt x="21908" y="12192"/>
                      </a:lnTo>
                      <a:lnTo>
                        <a:pt x="14288" y="0"/>
                      </a:lnTo>
                      <a:lnTo>
                        <a:pt x="14002" y="14383"/>
                      </a:lnTo>
                      <a:lnTo>
                        <a:pt x="0" y="17812"/>
                      </a:lnTo>
                      <a:lnTo>
                        <a:pt x="13621" y="22670"/>
                      </a:lnTo>
                      <a:lnTo>
                        <a:pt x="12573" y="36957"/>
                      </a:lnTo>
                      <a:lnTo>
                        <a:pt x="21336" y="25527"/>
                      </a:lnTo>
                      <a:lnTo>
                        <a:pt x="34671" y="30956"/>
                      </a:lnTo>
                      <a:lnTo>
                        <a:pt x="26479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2" name="Freeform: Shape 2701">
                  <a:extLst>
                    <a:ext uri="{FF2B5EF4-FFF2-40B4-BE49-F238E27FC236}">
                      <a16:creationId xmlns:a16="http://schemas.microsoft.com/office/drawing/2014/main" id="{12E9BDAF-5A0A-CD80-CB7B-73925FC66459}"/>
                    </a:ext>
                  </a:extLst>
                </p:cNvPr>
                <p:cNvSpPr/>
                <p:nvPr/>
              </p:nvSpPr>
              <p:spPr>
                <a:xfrm>
                  <a:off x="13713515" y="1607111"/>
                  <a:ext cx="7524" cy="7239"/>
                </a:xfrm>
                <a:custGeom>
                  <a:avLst/>
                  <a:gdLst>
                    <a:gd name="connsiteX0" fmla="*/ 5048 w 7524"/>
                    <a:gd name="connsiteY0" fmla="*/ 4477 h 7239"/>
                    <a:gd name="connsiteX1" fmla="*/ 7525 w 7524"/>
                    <a:gd name="connsiteY1" fmla="*/ 2857 h 7239"/>
                    <a:gd name="connsiteX2" fmla="*/ 4572 w 7524"/>
                    <a:gd name="connsiteY2" fmla="*/ 2857 h 7239"/>
                    <a:gd name="connsiteX3" fmla="*/ 3905 w 7524"/>
                    <a:gd name="connsiteY3" fmla="*/ 0 h 7239"/>
                    <a:gd name="connsiteX4" fmla="*/ 2953 w 7524"/>
                    <a:gd name="connsiteY4" fmla="*/ 2762 h 7239"/>
                    <a:gd name="connsiteX5" fmla="*/ 0 w 7524"/>
                    <a:gd name="connsiteY5" fmla="*/ 2572 h 7239"/>
                    <a:gd name="connsiteX6" fmla="*/ 2286 w 7524"/>
                    <a:gd name="connsiteY6" fmla="*/ 4286 h 7239"/>
                    <a:gd name="connsiteX7" fmla="*/ 1238 w 7524"/>
                    <a:gd name="connsiteY7" fmla="*/ 7049 h 7239"/>
                    <a:gd name="connsiteX8" fmla="*/ 3620 w 7524"/>
                    <a:gd name="connsiteY8" fmla="*/ 5334 h 7239"/>
                    <a:gd name="connsiteX9" fmla="*/ 5905 w 7524"/>
                    <a:gd name="connsiteY9" fmla="*/ 7239 h 7239"/>
                    <a:gd name="connsiteX10" fmla="*/ 5048 w 7524"/>
                    <a:gd name="connsiteY10" fmla="*/ 4477 h 7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524" h="7239">
                      <a:moveTo>
                        <a:pt x="5048" y="4477"/>
                      </a:moveTo>
                      <a:lnTo>
                        <a:pt x="7525" y="2857"/>
                      </a:lnTo>
                      <a:lnTo>
                        <a:pt x="4572" y="2857"/>
                      </a:lnTo>
                      <a:lnTo>
                        <a:pt x="3905" y="0"/>
                      </a:lnTo>
                      <a:lnTo>
                        <a:pt x="2953" y="2762"/>
                      </a:lnTo>
                      <a:lnTo>
                        <a:pt x="0" y="2572"/>
                      </a:lnTo>
                      <a:lnTo>
                        <a:pt x="2286" y="4286"/>
                      </a:lnTo>
                      <a:lnTo>
                        <a:pt x="1238" y="7049"/>
                      </a:lnTo>
                      <a:lnTo>
                        <a:pt x="3620" y="5334"/>
                      </a:lnTo>
                      <a:lnTo>
                        <a:pt x="5905" y="7239"/>
                      </a:lnTo>
                      <a:lnTo>
                        <a:pt x="5048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3" name="Freeform: Shape 2702">
                  <a:extLst>
                    <a:ext uri="{FF2B5EF4-FFF2-40B4-BE49-F238E27FC236}">
                      <a16:creationId xmlns:a16="http://schemas.microsoft.com/office/drawing/2014/main" id="{632E3AAF-65CA-D81C-0710-8CBE5C0E2432}"/>
                    </a:ext>
                  </a:extLst>
                </p:cNvPr>
                <p:cNvSpPr/>
                <p:nvPr/>
              </p:nvSpPr>
              <p:spPr>
                <a:xfrm>
                  <a:off x="13715325" y="1626543"/>
                  <a:ext cx="7619" cy="7429"/>
                </a:xfrm>
                <a:custGeom>
                  <a:avLst/>
                  <a:gdLst>
                    <a:gd name="connsiteX0" fmla="*/ 4667 w 7619"/>
                    <a:gd name="connsiteY0" fmla="*/ 4667 h 7429"/>
                    <a:gd name="connsiteX1" fmla="*/ 7620 w 7619"/>
                    <a:gd name="connsiteY1" fmla="*/ 4858 h 7429"/>
                    <a:gd name="connsiteX2" fmla="*/ 5239 w 7619"/>
                    <a:gd name="connsiteY2" fmla="*/ 3048 h 7429"/>
                    <a:gd name="connsiteX3" fmla="*/ 6382 w 7619"/>
                    <a:gd name="connsiteY3" fmla="*/ 286 h 7429"/>
                    <a:gd name="connsiteX4" fmla="*/ 3905 w 7619"/>
                    <a:gd name="connsiteY4" fmla="*/ 2000 h 7429"/>
                    <a:gd name="connsiteX5" fmla="*/ 1619 w 7619"/>
                    <a:gd name="connsiteY5" fmla="*/ 0 h 7429"/>
                    <a:gd name="connsiteX6" fmla="*/ 2477 w 7619"/>
                    <a:gd name="connsiteY6" fmla="*/ 2953 h 7429"/>
                    <a:gd name="connsiteX7" fmla="*/ 0 w 7619"/>
                    <a:gd name="connsiteY7" fmla="*/ 4477 h 7429"/>
                    <a:gd name="connsiteX8" fmla="*/ 2953 w 7619"/>
                    <a:gd name="connsiteY8" fmla="*/ 4572 h 7429"/>
                    <a:gd name="connsiteX9" fmla="*/ 3715 w 7619"/>
                    <a:gd name="connsiteY9" fmla="*/ 7429 h 7429"/>
                    <a:gd name="connsiteX10" fmla="*/ 4667 w 7619"/>
                    <a:gd name="connsiteY10" fmla="*/ 4667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429">
                      <a:moveTo>
                        <a:pt x="4667" y="4667"/>
                      </a:moveTo>
                      <a:lnTo>
                        <a:pt x="7620" y="4858"/>
                      </a:lnTo>
                      <a:lnTo>
                        <a:pt x="5239" y="3048"/>
                      </a:lnTo>
                      <a:lnTo>
                        <a:pt x="6382" y="286"/>
                      </a:lnTo>
                      <a:lnTo>
                        <a:pt x="3905" y="2000"/>
                      </a:lnTo>
                      <a:lnTo>
                        <a:pt x="1619" y="0"/>
                      </a:lnTo>
                      <a:lnTo>
                        <a:pt x="2477" y="2953"/>
                      </a:lnTo>
                      <a:lnTo>
                        <a:pt x="0" y="4477"/>
                      </a:lnTo>
                      <a:lnTo>
                        <a:pt x="2953" y="4572"/>
                      </a:lnTo>
                      <a:lnTo>
                        <a:pt x="3715" y="7429"/>
                      </a:lnTo>
                      <a:lnTo>
                        <a:pt x="4667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4" name="Freeform: Shape 2703">
                  <a:extLst>
                    <a:ext uri="{FF2B5EF4-FFF2-40B4-BE49-F238E27FC236}">
                      <a16:creationId xmlns:a16="http://schemas.microsoft.com/office/drawing/2014/main" id="{8AA7785B-933C-77EA-5CDB-3AA7CBBBDECC}"/>
                    </a:ext>
                  </a:extLst>
                </p:cNvPr>
                <p:cNvSpPr/>
                <p:nvPr/>
              </p:nvSpPr>
              <p:spPr>
                <a:xfrm>
                  <a:off x="13530444" y="1726460"/>
                  <a:ext cx="8477" cy="8191"/>
                </a:xfrm>
                <a:custGeom>
                  <a:avLst/>
                  <a:gdLst>
                    <a:gd name="connsiteX0" fmla="*/ 3334 w 8477"/>
                    <a:gd name="connsiteY0" fmla="*/ 3048 h 8191"/>
                    <a:gd name="connsiteX1" fmla="*/ 0 w 8477"/>
                    <a:gd name="connsiteY1" fmla="*/ 2857 h 8191"/>
                    <a:gd name="connsiteX2" fmla="*/ 2667 w 8477"/>
                    <a:gd name="connsiteY2" fmla="*/ 4858 h 8191"/>
                    <a:gd name="connsiteX3" fmla="*/ 1429 w 8477"/>
                    <a:gd name="connsiteY3" fmla="*/ 7906 h 8191"/>
                    <a:gd name="connsiteX4" fmla="*/ 4096 w 8477"/>
                    <a:gd name="connsiteY4" fmla="*/ 6001 h 8191"/>
                    <a:gd name="connsiteX5" fmla="*/ 6668 w 8477"/>
                    <a:gd name="connsiteY5" fmla="*/ 8191 h 8191"/>
                    <a:gd name="connsiteX6" fmla="*/ 5715 w 8477"/>
                    <a:gd name="connsiteY6" fmla="*/ 4953 h 8191"/>
                    <a:gd name="connsiteX7" fmla="*/ 8477 w 8477"/>
                    <a:gd name="connsiteY7" fmla="*/ 3239 h 8191"/>
                    <a:gd name="connsiteX8" fmla="*/ 5239 w 8477"/>
                    <a:gd name="connsiteY8" fmla="*/ 3143 h 8191"/>
                    <a:gd name="connsiteX9" fmla="*/ 4382 w 8477"/>
                    <a:gd name="connsiteY9" fmla="*/ 0 h 8191"/>
                    <a:gd name="connsiteX10" fmla="*/ 3334 w 8477"/>
                    <a:gd name="connsiteY10" fmla="*/ 3048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191">
                      <a:moveTo>
                        <a:pt x="3334" y="3048"/>
                      </a:moveTo>
                      <a:lnTo>
                        <a:pt x="0" y="2857"/>
                      </a:lnTo>
                      <a:lnTo>
                        <a:pt x="2667" y="4858"/>
                      </a:lnTo>
                      <a:lnTo>
                        <a:pt x="1429" y="7906"/>
                      </a:lnTo>
                      <a:lnTo>
                        <a:pt x="4096" y="6001"/>
                      </a:lnTo>
                      <a:lnTo>
                        <a:pt x="6668" y="8191"/>
                      </a:lnTo>
                      <a:lnTo>
                        <a:pt x="5715" y="4953"/>
                      </a:lnTo>
                      <a:lnTo>
                        <a:pt x="8477" y="3239"/>
                      </a:lnTo>
                      <a:lnTo>
                        <a:pt x="5239" y="3143"/>
                      </a:lnTo>
                      <a:lnTo>
                        <a:pt x="4382" y="0"/>
                      </a:lnTo>
                      <a:lnTo>
                        <a:pt x="3334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5" name="Freeform: Shape 2704">
                  <a:extLst>
                    <a:ext uri="{FF2B5EF4-FFF2-40B4-BE49-F238E27FC236}">
                      <a16:creationId xmlns:a16="http://schemas.microsoft.com/office/drawing/2014/main" id="{1C311CD3-C4A2-7F73-D411-FFDA5F55F246}"/>
                    </a:ext>
                  </a:extLst>
                </p:cNvPr>
                <p:cNvSpPr/>
                <p:nvPr/>
              </p:nvSpPr>
              <p:spPr>
                <a:xfrm>
                  <a:off x="13470818" y="1555010"/>
                  <a:ext cx="8572" cy="8381"/>
                </a:xfrm>
                <a:custGeom>
                  <a:avLst/>
                  <a:gdLst>
                    <a:gd name="connsiteX0" fmla="*/ 4476 w 8572"/>
                    <a:gd name="connsiteY0" fmla="*/ 2191 h 8381"/>
                    <a:gd name="connsiteX1" fmla="*/ 1810 w 8572"/>
                    <a:gd name="connsiteY1" fmla="*/ 0 h 8381"/>
                    <a:gd name="connsiteX2" fmla="*/ 2857 w 8572"/>
                    <a:gd name="connsiteY2" fmla="*/ 3239 h 8381"/>
                    <a:gd name="connsiteX3" fmla="*/ 0 w 8572"/>
                    <a:gd name="connsiteY3" fmla="*/ 5048 h 8381"/>
                    <a:gd name="connsiteX4" fmla="*/ 3334 w 8572"/>
                    <a:gd name="connsiteY4" fmla="*/ 5048 h 8381"/>
                    <a:gd name="connsiteX5" fmla="*/ 4191 w 8572"/>
                    <a:gd name="connsiteY5" fmla="*/ 8382 h 8381"/>
                    <a:gd name="connsiteX6" fmla="*/ 5239 w 8572"/>
                    <a:gd name="connsiteY6" fmla="*/ 5143 h 8381"/>
                    <a:gd name="connsiteX7" fmla="*/ 8572 w 8572"/>
                    <a:gd name="connsiteY7" fmla="*/ 5429 h 8381"/>
                    <a:gd name="connsiteX8" fmla="*/ 5905 w 8572"/>
                    <a:gd name="connsiteY8" fmla="*/ 3334 h 8381"/>
                    <a:gd name="connsiteX9" fmla="*/ 7144 w 8572"/>
                    <a:gd name="connsiteY9" fmla="*/ 286 h 8381"/>
                    <a:gd name="connsiteX10" fmla="*/ 4476 w 8572"/>
                    <a:gd name="connsiteY10" fmla="*/ 2191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381">
                      <a:moveTo>
                        <a:pt x="4476" y="2191"/>
                      </a:moveTo>
                      <a:lnTo>
                        <a:pt x="1810" y="0"/>
                      </a:lnTo>
                      <a:lnTo>
                        <a:pt x="2857" y="3239"/>
                      </a:lnTo>
                      <a:lnTo>
                        <a:pt x="0" y="5048"/>
                      </a:lnTo>
                      <a:lnTo>
                        <a:pt x="3334" y="5048"/>
                      </a:lnTo>
                      <a:lnTo>
                        <a:pt x="4191" y="8382"/>
                      </a:lnTo>
                      <a:lnTo>
                        <a:pt x="5239" y="5143"/>
                      </a:lnTo>
                      <a:lnTo>
                        <a:pt x="8572" y="5429"/>
                      </a:lnTo>
                      <a:lnTo>
                        <a:pt x="5905" y="3334"/>
                      </a:lnTo>
                      <a:lnTo>
                        <a:pt x="7144" y="286"/>
                      </a:lnTo>
                      <a:lnTo>
                        <a:pt x="4476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6" name="Freeform: Shape 2705">
                  <a:extLst>
                    <a:ext uri="{FF2B5EF4-FFF2-40B4-BE49-F238E27FC236}">
                      <a16:creationId xmlns:a16="http://schemas.microsoft.com/office/drawing/2014/main" id="{24CDFA3A-B2AC-9CBB-BF63-59D28C92ED69}"/>
                    </a:ext>
                  </a:extLst>
                </p:cNvPr>
                <p:cNvSpPr/>
                <p:nvPr/>
              </p:nvSpPr>
              <p:spPr>
                <a:xfrm>
                  <a:off x="12500507" y="1400038"/>
                  <a:ext cx="8953" cy="8667"/>
                </a:xfrm>
                <a:custGeom>
                  <a:avLst/>
                  <a:gdLst>
                    <a:gd name="connsiteX0" fmla="*/ 6191 w 8953"/>
                    <a:gd name="connsiteY0" fmla="*/ 3524 h 8667"/>
                    <a:gd name="connsiteX1" fmla="*/ 7525 w 8953"/>
                    <a:gd name="connsiteY1" fmla="*/ 191 h 8667"/>
                    <a:gd name="connsiteX2" fmla="*/ 4572 w 8953"/>
                    <a:gd name="connsiteY2" fmla="*/ 2191 h 8667"/>
                    <a:gd name="connsiteX3" fmla="*/ 1905 w 8953"/>
                    <a:gd name="connsiteY3" fmla="*/ 0 h 8667"/>
                    <a:gd name="connsiteX4" fmla="*/ 2953 w 8953"/>
                    <a:gd name="connsiteY4" fmla="*/ 3334 h 8667"/>
                    <a:gd name="connsiteX5" fmla="*/ 0 w 8953"/>
                    <a:gd name="connsiteY5" fmla="*/ 5144 h 8667"/>
                    <a:gd name="connsiteX6" fmla="*/ 3524 w 8953"/>
                    <a:gd name="connsiteY6" fmla="*/ 5239 h 8667"/>
                    <a:gd name="connsiteX7" fmla="*/ 4286 w 8953"/>
                    <a:gd name="connsiteY7" fmla="*/ 8668 h 8667"/>
                    <a:gd name="connsiteX8" fmla="*/ 5429 w 8953"/>
                    <a:gd name="connsiteY8" fmla="*/ 5334 h 8667"/>
                    <a:gd name="connsiteX9" fmla="*/ 8954 w 8953"/>
                    <a:gd name="connsiteY9" fmla="*/ 5620 h 8667"/>
                    <a:gd name="connsiteX10" fmla="*/ 6191 w 8953"/>
                    <a:gd name="connsiteY10" fmla="*/ 3524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8667">
                      <a:moveTo>
                        <a:pt x="6191" y="3524"/>
                      </a:moveTo>
                      <a:lnTo>
                        <a:pt x="7525" y="191"/>
                      </a:lnTo>
                      <a:lnTo>
                        <a:pt x="4572" y="2191"/>
                      </a:lnTo>
                      <a:lnTo>
                        <a:pt x="1905" y="0"/>
                      </a:lnTo>
                      <a:lnTo>
                        <a:pt x="2953" y="3334"/>
                      </a:lnTo>
                      <a:lnTo>
                        <a:pt x="0" y="5144"/>
                      </a:lnTo>
                      <a:lnTo>
                        <a:pt x="3524" y="5239"/>
                      </a:lnTo>
                      <a:lnTo>
                        <a:pt x="4286" y="8668"/>
                      </a:lnTo>
                      <a:lnTo>
                        <a:pt x="5429" y="5334"/>
                      </a:lnTo>
                      <a:lnTo>
                        <a:pt x="8954" y="5620"/>
                      </a:lnTo>
                      <a:lnTo>
                        <a:pt x="6191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7" name="Freeform: Shape 2706">
                  <a:extLst>
                    <a:ext uri="{FF2B5EF4-FFF2-40B4-BE49-F238E27FC236}">
                      <a16:creationId xmlns:a16="http://schemas.microsoft.com/office/drawing/2014/main" id="{6A2AC622-BD7F-48A9-F5EC-DDF87034EAA3}"/>
                    </a:ext>
                  </a:extLst>
                </p:cNvPr>
                <p:cNvSpPr/>
                <p:nvPr/>
              </p:nvSpPr>
              <p:spPr>
                <a:xfrm>
                  <a:off x="13335658" y="1739700"/>
                  <a:ext cx="9143" cy="8858"/>
                </a:xfrm>
                <a:custGeom>
                  <a:avLst/>
                  <a:gdLst>
                    <a:gd name="connsiteX0" fmla="*/ 6096 w 9143"/>
                    <a:gd name="connsiteY0" fmla="*/ 5429 h 8858"/>
                    <a:gd name="connsiteX1" fmla="*/ 9144 w 9143"/>
                    <a:gd name="connsiteY1" fmla="*/ 3524 h 8858"/>
                    <a:gd name="connsiteX2" fmla="*/ 5524 w 9143"/>
                    <a:gd name="connsiteY2" fmla="*/ 3524 h 8858"/>
                    <a:gd name="connsiteX3" fmla="*/ 4667 w 9143"/>
                    <a:gd name="connsiteY3" fmla="*/ 0 h 8858"/>
                    <a:gd name="connsiteX4" fmla="*/ 3524 w 9143"/>
                    <a:gd name="connsiteY4" fmla="*/ 3334 h 8858"/>
                    <a:gd name="connsiteX5" fmla="*/ 0 w 9143"/>
                    <a:gd name="connsiteY5" fmla="*/ 3143 h 8858"/>
                    <a:gd name="connsiteX6" fmla="*/ 2857 w 9143"/>
                    <a:gd name="connsiteY6" fmla="*/ 5334 h 8858"/>
                    <a:gd name="connsiteX7" fmla="*/ 1428 w 9143"/>
                    <a:gd name="connsiteY7" fmla="*/ 8572 h 8858"/>
                    <a:gd name="connsiteX8" fmla="*/ 4381 w 9143"/>
                    <a:gd name="connsiteY8" fmla="*/ 6572 h 8858"/>
                    <a:gd name="connsiteX9" fmla="*/ 7144 w 9143"/>
                    <a:gd name="connsiteY9" fmla="*/ 8858 h 8858"/>
                    <a:gd name="connsiteX10" fmla="*/ 6096 w 9143"/>
                    <a:gd name="connsiteY10" fmla="*/ 542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3" h="8858">
                      <a:moveTo>
                        <a:pt x="6096" y="5429"/>
                      </a:moveTo>
                      <a:lnTo>
                        <a:pt x="9144" y="3524"/>
                      </a:lnTo>
                      <a:lnTo>
                        <a:pt x="5524" y="3524"/>
                      </a:lnTo>
                      <a:lnTo>
                        <a:pt x="4667" y="0"/>
                      </a:lnTo>
                      <a:lnTo>
                        <a:pt x="3524" y="3334"/>
                      </a:lnTo>
                      <a:lnTo>
                        <a:pt x="0" y="3143"/>
                      </a:lnTo>
                      <a:lnTo>
                        <a:pt x="2857" y="5334"/>
                      </a:lnTo>
                      <a:lnTo>
                        <a:pt x="1428" y="8572"/>
                      </a:lnTo>
                      <a:lnTo>
                        <a:pt x="4381" y="6572"/>
                      </a:lnTo>
                      <a:lnTo>
                        <a:pt x="7144" y="8858"/>
                      </a:lnTo>
                      <a:lnTo>
                        <a:pt x="6096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8" name="Freeform: Shape 2707">
                  <a:extLst>
                    <a:ext uri="{FF2B5EF4-FFF2-40B4-BE49-F238E27FC236}">
                      <a16:creationId xmlns:a16="http://schemas.microsoft.com/office/drawing/2014/main" id="{B3BA65BC-0000-7C28-81BF-0E6032D384E5}"/>
                    </a:ext>
                  </a:extLst>
                </p:cNvPr>
                <p:cNvSpPr/>
                <p:nvPr/>
              </p:nvSpPr>
              <p:spPr>
                <a:xfrm>
                  <a:off x="13238979" y="1744748"/>
                  <a:ext cx="9620" cy="9239"/>
                </a:xfrm>
                <a:custGeom>
                  <a:avLst/>
                  <a:gdLst>
                    <a:gd name="connsiteX0" fmla="*/ 4667 w 9620"/>
                    <a:gd name="connsiteY0" fmla="*/ 6858 h 9239"/>
                    <a:gd name="connsiteX1" fmla="*/ 7525 w 9620"/>
                    <a:gd name="connsiteY1" fmla="*/ 9239 h 9239"/>
                    <a:gd name="connsiteX2" fmla="*/ 6382 w 9620"/>
                    <a:gd name="connsiteY2" fmla="*/ 5620 h 9239"/>
                    <a:gd name="connsiteX3" fmla="*/ 9620 w 9620"/>
                    <a:gd name="connsiteY3" fmla="*/ 3715 h 9239"/>
                    <a:gd name="connsiteX4" fmla="*/ 5905 w 9620"/>
                    <a:gd name="connsiteY4" fmla="*/ 3620 h 9239"/>
                    <a:gd name="connsiteX5" fmla="*/ 4953 w 9620"/>
                    <a:gd name="connsiteY5" fmla="*/ 0 h 9239"/>
                    <a:gd name="connsiteX6" fmla="*/ 3715 w 9620"/>
                    <a:gd name="connsiteY6" fmla="*/ 3524 h 9239"/>
                    <a:gd name="connsiteX7" fmla="*/ 0 w 9620"/>
                    <a:gd name="connsiteY7" fmla="*/ 3239 h 9239"/>
                    <a:gd name="connsiteX8" fmla="*/ 2953 w 9620"/>
                    <a:gd name="connsiteY8" fmla="*/ 5525 h 9239"/>
                    <a:gd name="connsiteX9" fmla="*/ 1619 w 9620"/>
                    <a:gd name="connsiteY9" fmla="*/ 8953 h 9239"/>
                    <a:gd name="connsiteX10" fmla="*/ 4667 w 9620"/>
                    <a:gd name="connsiteY10" fmla="*/ 6858 h 9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239">
                      <a:moveTo>
                        <a:pt x="4667" y="6858"/>
                      </a:moveTo>
                      <a:lnTo>
                        <a:pt x="7525" y="9239"/>
                      </a:lnTo>
                      <a:lnTo>
                        <a:pt x="6382" y="5620"/>
                      </a:lnTo>
                      <a:lnTo>
                        <a:pt x="9620" y="3715"/>
                      </a:lnTo>
                      <a:lnTo>
                        <a:pt x="5905" y="3620"/>
                      </a:lnTo>
                      <a:lnTo>
                        <a:pt x="4953" y="0"/>
                      </a:lnTo>
                      <a:lnTo>
                        <a:pt x="3715" y="3524"/>
                      </a:lnTo>
                      <a:lnTo>
                        <a:pt x="0" y="3239"/>
                      </a:lnTo>
                      <a:lnTo>
                        <a:pt x="2953" y="5525"/>
                      </a:lnTo>
                      <a:lnTo>
                        <a:pt x="1619" y="8953"/>
                      </a:lnTo>
                      <a:lnTo>
                        <a:pt x="4667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9" name="Freeform: Shape 2708">
                  <a:extLst>
                    <a:ext uri="{FF2B5EF4-FFF2-40B4-BE49-F238E27FC236}">
                      <a16:creationId xmlns:a16="http://schemas.microsoft.com/office/drawing/2014/main" id="{3F917EF7-96FC-9F1D-A978-AEF7D4B307BC}"/>
                    </a:ext>
                  </a:extLst>
                </p:cNvPr>
                <p:cNvSpPr/>
                <p:nvPr/>
              </p:nvSpPr>
              <p:spPr>
                <a:xfrm>
                  <a:off x="13202594" y="1512147"/>
                  <a:ext cx="9334" cy="9620"/>
                </a:xfrm>
                <a:custGeom>
                  <a:avLst/>
                  <a:gdLst>
                    <a:gd name="connsiteX0" fmla="*/ 3620 w 9334"/>
                    <a:gd name="connsiteY0" fmla="*/ 6477 h 9620"/>
                    <a:gd name="connsiteX1" fmla="*/ 5620 w 9334"/>
                    <a:gd name="connsiteY1" fmla="*/ 9620 h 9620"/>
                    <a:gd name="connsiteX2" fmla="*/ 5715 w 9334"/>
                    <a:gd name="connsiteY2" fmla="*/ 5905 h 9620"/>
                    <a:gd name="connsiteX3" fmla="*/ 9335 w 9334"/>
                    <a:gd name="connsiteY3" fmla="*/ 4953 h 9620"/>
                    <a:gd name="connsiteX4" fmla="*/ 5810 w 9334"/>
                    <a:gd name="connsiteY4" fmla="*/ 3715 h 9620"/>
                    <a:gd name="connsiteX5" fmla="*/ 6096 w 9334"/>
                    <a:gd name="connsiteY5" fmla="*/ 0 h 9620"/>
                    <a:gd name="connsiteX6" fmla="*/ 3810 w 9334"/>
                    <a:gd name="connsiteY6" fmla="*/ 2953 h 9620"/>
                    <a:gd name="connsiteX7" fmla="*/ 286 w 9334"/>
                    <a:gd name="connsiteY7" fmla="*/ 1524 h 9620"/>
                    <a:gd name="connsiteX8" fmla="*/ 2477 w 9334"/>
                    <a:gd name="connsiteY8" fmla="*/ 4667 h 9620"/>
                    <a:gd name="connsiteX9" fmla="*/ 0 w 9334"/>
                    <a:gd name="connsiteY9" fmla="*/ 7525 h 9620"/>
                    <a:gd name="connsiteX10" fmla="*/ 3620 w 9334"/>
                    <a:gd name="connsiteY10" fmla="*/ 6477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9620">
                      <a:moveTo>
                        <a:pt x="3620" y="6477"/>
                      </a:moveTo>
                      <a:lnTo>
                        <a:pt x="5620" y="9620"/>
                      </a:lnTo>
                      <a:lnTo>
                        <a:pt x="5715" y="5905"/>
                      </a:lnTo>
                      <a:lnTo>
                        <a:pt x="9335" y="4953"/>
                      </a:lnTo>
                      <a:lnTo>
                        <a:pt x="5810" y="3715"/>
                      </a:lnTo>
                      <a:lnTo>
                        <a:pt x="6096" y="0"/>
                      </a:lnTo>
                      <a:lnTo>
                        <a:pt x="3810" y="2953"/>
                      </a:lnTo>
                      <a:lnTo>
                        <a:pt x="286" y="1524"/>
                      </a:lnTo>
                      <a:lnTo>
                        <a:pt x="2477" y="4667"/>
                      </a:lnTo>
                      <a:lnTo>
                        <a:pt x="0" y="7525"/>
                      </a:lnTo>
                      <a:lnTo>
                        <a:pt x="3620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0" name="Freeform: Shape 2709">
                  <a:extLst>
                    <a:ext uri="{FF2B5EF4-FFF2-40B4-BE49-F238E27FC236}">
                      <a16:creationId xmlns:a16="http://schemas.microsoft.com/office/drawing/2014/main" id="{CBB3E520-C4AA-E0CE-8FD9-4EC3B18BAC44}"/>
                    </a:ext>
                  </a:extLst>
                </p:cNvPr>
                <p:cNvSpPr/>
                <p:nvPr/>
              </p:nvSpPr>
              <p:spPr>
                <a:xfrm>
                  <a:off x="13165541" y="1758654"/>
                  <a:ext cx="9525" cy="9810"/>
                </a:xfrm>
                <a:custGeom>
                  <a:avLst/>
                  <a:gdLst>
                    <a:gd name="connsiteX0" fmla="*/ 3715 w 9525"/>
                    <a:gd name="connsiteY0" fmla="*/ 6001 h 9810"/>
                    <a:gd name="connsiteX1" fmla="*/ 3429 w 9525"/>
                    <a:gd name="connsiteY1" fmla="*/ 9811 h 9810"/>
                    <a:gd name="connsiteX2" fmla="*/ 5715 w 9525"/>
                    <a:gd name="connsiteY2" fmla="*/ 6763 h 9810"/>
                    <a:gd name="connsiteX3" fmla="*/ 9240 w 9525"/>
                    <a:gd name="connsiteY3" fmla="*/ 8192 h 9810"/>
                    <a:gd name="connsiteX4" fmla="*/ 7049 w 9525"/>
                    <a:gd name="connsiteY4" fmla="*/ 5048 h 9810"/>
                    <a:gd name="connsiteX5" fmla="*/ 9525 w 9525"/>
                    <a:gd name="connsiteY5" fmla="*/ 2096 h 9810"/>
                    <a:gd name="connsiteX6" fmla="*/ 5906 w 9525"/>
                    <a:gd name="connsiteY6" fmla="*/ 3239 h 9810"/>
                    <a:gd name="connsiteX7" fmla="*/ 3810 w 9525"/>
                    <a:gd name="connsiteY7" fmla="*/ 0 h 9810"/>
                    <a:gd name="connsiteX8" fmla="*/ 3715 w 9525"/>
                    <a:gd name="connsiteY8" fmla="*/ 3810 h 9810"/>
                    <a:gd name="connsiteX9" fmla="*/ 0 w 9525"/>
                    <a:gd name="connsiteY9" fmla="*/ 4763 h 9810"/>
                    <a:gd name="connsiteX10" fmla="*/ 3715 w 9525"/>
                    <a:gd name="connsiteY10" fmla="*/ 6001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5" h="9810">
                      <a:moveTo>
                        <a:pt x="3715" y="6001"/>
                      </a:moveTo>
                      <a:lnTo>
                        <a:pt x="3429" y="9811"/>
                      </a:lnTo>
                      <a:lnTo>
                        <a:pt x="5715" y="6763"/>
                      </a:lnTo>
                      <a:lnTo>
                        <a:pt x="9240" y="8192"/>
                      </a:lnTo>
                      <a:lnTo>
                        <a:pt x="7049" y="5048"/>
                      </a:lnTo>
                      <a:lnTo>
                        <a:pt x="9525" y="2096"/>
                      </a:lnTo>
                      <a:lnTo>
                        <a:pt x="5906" y="3239"/>
                      </a:lnTo>
                      <a:lnTo>
                        <a:pt x="3810" y="0"/>
                      </a:lnTo>
                      <a:lnTo>
                        <a:pt x="3715" y="3810"/>
                      </a:lnTo>
                      <a:lnTo>
                        <a:pt x="0" y="4763"/>
                      </a:lnTo>
                      <a:lnTo>
                        <a:pt x="3715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1" name="Freeform: Shape 2710">
                  <a:extLst>
                    <a:ext uri="{FF2B5EF4-FFF2-40B4-BE49-F238E27FC236}">
                      <a16:creationId xmlns:a16="http://schemas.microsoft.com/office/drawing/2014/main" id="{91B04FC6-78A2-7990-ED27-B00BA044F52D}"/>
                    </a:ext>
                  </a:extLst>
                </p:cNvPr>
                <p:cNvSpPr/>
                <p:nvPr/>
              </p:nvSpPr>
              <p:spPr>
                <a:xfrm>
                  <a:off x="13044193" y="1722840"/>
                  <a:ext cx="10382" cy="10001"/>
                </a:xfrm>
                <a:custGeom>
                  <a:avLst/>
                  <a:gdLst>
                    <a:gd name="connsiteX0" fmla="*/ 4001 w 10382"/>
                    <a:gd name="connsiteY0" fmla="*/ 3810 h 10001"/>
                    <a:gd name="connsiteX1" fmla="*/ 0 w 10382"/>
                    <a:gd name="connsiteY1" fmla="*/ 3524 h 10001"/>
                    <a:gd name="connsiteX2" fmla="*/ 3239 w 10382"/>
                    <a:gd name="connsiteY2" fmla="*/ 6001 h 10001"/>
                    <a:gd name="connsiteX3" fmla="*/ 1714 w 10382"/>
                    <a:gd name="connsiteY3" fmla="*/ 9716 h 10001"/>
                    <a:gd name="connsiteX4" fmla="*/ 4953 w 10382"/>
                    <a:gd name="connsiteY4" fmla="*/ 7429 h 10001"/>
                    <a:gd name="connsiteX5" fmla="*/ 8097 w 10382"/>
                    <a:gd name="connsiteY5" fmla="*/ 10001 h 10001"/>
                    <a:gd name="connsiteX6" fmla="*/ 6954 w 10382"/>
                    <a:gd name="connsiteY6" fmla="*/ 6191 h 10001"/>
                    <a:gd name="connsiteX7" fmla="*/ 10383 w 10382"/>
                    <a:gd name="connsiteY7" fmla="*/ 4000 h 10001"/>
                    <a:gd name="connsiteX8" fmla="*/ 6287 w 10382"/>
                    <a:gd name="connsiteY8" fmla="*/ 3905 h 10001"/>
                    <a:gd name="connsiteX9" fmla="*/ 5334 w 10382"/>
                    <a:gd name="connsiteY9" fmla="*/ 0 h 10001"/>
                    <a:gd name="connsiteX10" fmla="*/ 4001 w 10382"/>
                    <a:gd name="connsiteY10" fmla="*/ 3810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001">
                      <a:moveTo>
                        <a:pt x="4001" y="3810"/>
                      </a:moveTo>
                      <a:lnTo>
                        <a:pt x="0" y="3524"/>
                      </a:lnTo>
                      <a:lnTo>
                        <a:pt x="3239" y="6001"/>
                      </a:lnTo>
                      <a:lnTo>
                        <a:pt x="1714" y="9716"/>
                      </a:lnTo>
                      <a:lnTo>
                        <a:pt x="4953" y="7429"/>
                      </a:lnTo>
                      <a:lnTo>
                        <a:pt x="8097" y="10001"/>
                      </a:lnTo>
                      <a:lnTo>
                        <a:pt x="6954" y="6191"/>
                      </a:lnTo>
                      <a:lnTo>
                        <a:pt x="10383" y="4000"/>
                      </a:lnTo>
                      <a:lnTo>
                        <a:pt x="6287" y="3905"/>
                      </a:lnTo>
                      <a:lnTo>
                        <a:pt x="5334" y="0"/>
                      </a:lnTo>
                      <a:lnTo>
                        <a:pt x="4001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2" name="Freeform: Shape 2711">
                  <a:extLst>
                    <a:ext uri="{FF2B5EF4-FFF2-40B4-BE49-F238E27FC236}">
                      <a16:creationId xmlns:a16="http://schemas.microsoft.com/office/drawing/2014/main" id="{8BD8CFA6-DEF7-FD9A-74C7-1B235197A257}"/>
                    </a:ext>
                  </a:extLst>
                </p:cNvPr>
                <p:cNvSpPr/>
                <p:nvPr/>
              </p:nvSpPr>
              <p:spPr>
                <a:xfrm>
                  <a:off x="12974947" y="1777323"/>
                  <a:ext cx="10286" cy="10667"/>
                </a:xfrm>
                <a:custGeom>
                  <a:avLst/>
                  <a:gdLst>
                    <a:gd name="connsiteX0" fmla="*/ 6286 w 10286"/>
                    <a:gd name="connsiteY0" fmla="*/ 3524 h 10667"/>
                    <a:gd name="connsiteX1" fmla="*/ 4096 w 10286"/>
                    <a:gd name="connsiteY1" fmla="*/ 0 h 10667"/>
                    <a:gd name="connsiteX2" fmla="*/ 4000 w 10286"/>
                    <a:gd name="connsiteY2" fmla="*/ 4191 h 10667"/>
                    <a:gd name="connsiteX3" fmla="*/ 0 w 10286"/>
                    <a:gd name="connsiteY3" fmla="*/ 5143 h 10667"/>
                    <a:gd name="connsiteX4" fmla="*/ 3905 w 10286"/>
                    <a:gd name="connsiteY4" fmla="*/ 6572 h 10667"/>
                    <a:gd name="connsiteX5" fmla="*/ 3620 w 10286"/>
                    <a:gd name="connsiteY5" fmla="*/ 10668 h 10667"/>
                    <a:gd name="connsiteX6" fmla="*/ 6096 w 10286"/>
                    <a:gd name="connsiteY6" fmla="*/ 7429 h 10667"/>
                    <a:gd name="connsiteX7" fmla="*/ 10001 w 10286"/>
                    <a:gd name="connsiteY7" fmla="*/ 8953 h 10667"/>
                    <a:gd name="connsiteX8" fmla="*/ 7620 w 10286"/>
                    <a:gd name="connsiteY8" fmla="*/ 5524 h 10667"/>
                    <a:gd name="connsiteX9" fmla="*/ 10287 w 10286"/>
                    <a:gd name="connsiteY9" fmla="*/ 2381 h 10667"/>
                    <a:gd name="connsiteX10" fmla="*/ 6286 w 10286"/>
                    <a:gd name="connsiteY10" fmla="*/ 3524 h 10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6" h="10667">
                      <a:moveTo>
                        <a:pt x="6286" y="3524"/>
                      </a:moveTo>
                      <a:lnTo>
                        <a:pt x="4096" y="0"/>
                      </a:lnTo>
                      <a:lnTo>
                        <a:pt x="4000" y="4191"/>
                      </a:lnTo>
                      <a:lnTo>
                        <a:pt x="0" y="5143"/>
                      </a:lnTo>
                      <a:lnTo>
                        <a:pt x="3905" y="6572"/>
                      </a:lnTo>
                      <a:lnTo>
                        <a:pt x="3620" y="10668"/>
                      </a:lnTo>
                      <a:lnTo>
                        <a:pt x="6096" y="7429"/>
                      </a:lnTo>
                      <a:lnTo>
                        <a:pt x="10001" y="8953"/>
                      </a:lnTo>
                      <a:lnTo>
                        <a:pt x="7620" y="5524"/>
                      </a:lnTo>
                      <a:lnTo>
                        <a:pt x="10287" y="2381"/>
                      </a:lnTo>
                      <a:lnTo>
                        <a:pt x="6286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3" name="Freeform: Shape 2712">
                  <a:extLst>
                    <a:ext uri="{FF2B5EF4-FFF2-40B4-BE49-F238E27FC236}">
                      <a16:creationId xmlns:a16="http://schemas.microsoft.com/office/drawing/2014/main" id="{7580FC25-0222-E1FC-7AAC-92E6F39BEC84}"/>
                    </a:ext>
                  </a:extLst>
                </p:cNvPr>
                <p:cNvSpPr/>
                <p:nvPr/>
              </p:nvSpPr>
              <p:spPr>
                <a:xfrm>
                  <a:off x="12927988" y="1424612"/>
                  <a:ext cx="10763" cy="10477"/>
                </a:xfrm>
                <a:custGeom>
                  <a:avLst/>
                  <a:gdLst>
                    <a:gd name="connsiteX0" fmla="*/ 6572 w 10763"/>
                    <a:gd name="connsiteY0" fmla="*/ 4096 h 10477"/>
                    <a:gd name="connsiteX1" fmla="*/ 5620 w 10763"/>
                    <a:gd name="connsiteY1" fmla="*/ 0 h 10477"/>
                    <a:gd name="connsiteX2" fmla="*/ 4191 w 10763"/>
                    <a:gd name="connsiteY2" fmla="*/ 4001 h 10477"/>
                    <a:gd name="connsiteX3" fmla="*/ 0 w 10763"/>
                    <a:gd name="connsiteY3" fmla="*/ 3715 h 10477"/>
                    <a:gd name="connsiteX4" fmla="*/ 3334 w 10763"/>
                    <a:gd name="connsiteY4" fmla="*/ 6286 h 10477"/>
                    <a:gd name="connsiteX5" fmla="*/ 1810 w 10763"/>
                    <a:gd name="connsiteY5" fmla="*/ 10192 h 10477"/>
                    <a:gd name="connsiteX6" fmla="*/ 5239 w 10763"/>
                    <a:gd name="connsiteY6" fmla="*/ 7715 h 10477"/>
                    <a:gd name="connsiteX7" fmla="*/ 8477 w 10763"/>
                    <a:gd name="connsiteY7" fmla="*/ 10478 h 10477"/>
                    <a:gd name="connsiteX8" fmla="*/ 7239 w 10763"/>
                    <a:gd name="connsiteY8" fmla="*/ 6477 h 10477"/>
                    <a:gd name="connsiteX9" fmla="*/ 10763 w 10763"/>
                    <a:gd name="connsiteY9" fmla="*/ 4191 h 10477"/>
                    <a:gd name="connsiteX10" fmla="*/ 6572 w 10763"/>
                    <a:gd name="connsiteY10" fmla="*/ 4096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763" h="10477">
                      <a:moveTo>
                        <a:pt x="6572" y="4096"/>
                      </a:moveTo>
                      <a:lnTo>
                        <a:pt x="5620" y="0"/>
                      </a:lnTo>
                      <a:lnTo>
                        <a:pt x="4191" y="4001"/>
                      </a:lnTo>
                      <a:lnTo>
                        <a:pt x="0" y="3715"/>
                      </a:lnTo>
                      <a:lnTo>
                        <a:pt x="3334" y="6286"/>
                      </a:lnTo>
                      <a:lnTo>
                        <a:pt x="1810" y="10192"/>
                      </a:lnTo>
                      <a:lnTo>
                        <a:pt x="5239" y="7715"/>
                      </a:lnTo>
                      <a:lnTo>
                        <a:pt x="8477" y="10478"/>
                      </a:lnTo>
                      <a:lnTo>
                        <a:pt x="7239" y="6477"/>
                      </a:lnTo>
                      <a:lnTo>
                        <a:pt x="10763" y="4191"/>
                      </a:lnTo>
                      <a:lnTo>
                        <a:pt x="6572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4" name="Freeform: Shape 2713">
                  <a:extLst>
                    <a:ext uri="{FF2B5EF4-FFF2-40B4-BE49-F238E27FC236}">
                      <a16:creationId xmlns:a16="http://schemas.microsoft.com/office/drawing/2014/main" id="{EB9903B2-4D09-68B2-EBE7-F05A44B93A84}"/>
                    </a:ext>
                  </a:extLst>
                </p:cNvPr>
                <p:cNvSpPr/>
                <p:nvPr/>
              </p:nvSpPr>
              <p:spPr>
                <a:xfrm>
                  <a:off x="12798353" y="1580823"/>
                  <a:ext cx="11525" cy="11048"/>
                </a:xfrm>
                <a:custGeom>
                  <a:avLst/>
                  <a:gdLst>
                    <a:gd name="connsiteX0" fmla="*/ 7048 w 11525"/>
                    <a:gd name="connsiteY0" fmla="*/ 6763 h 11048"/>
                    <a:gd name="connsiteX1" fmla="*/ 11525 w 11525"/>
                    <a:gd name="connsiteY1" fmla="*/ 7144 h 11048"/>
                    <a:gd name="connsiteX2" fmla="*/ 7906 w 11525"/>
                    <a:gd name="connsiteY2" fmla="*/ 4381 h 11048"/>
                    <a:gd name="connsiteX3" fmla="*/ 9620 w 11525"/>
                    <a:gd name="connsiteY3" fmla="*/ 286 h 11048"/>
                    <a:gd name="connsiteX4" fmla="*/ 5905 w 11525"/>
                    <a:gd name="connsiteY4" fmla="*/ 2857 h 11048"/>
                    <a:gd name="connsiteX5" fmla="*/ 2572 w 11525"/>
                    <a:gd name="connsiteY5" fmla="*/ 0 h 11048"/>
                    <a:gd name="connsiteX6" fmla="*/ 3810 w 11525"/>
                    <a:gd name="connsiteY6" fmla="*/ 4191 h 11048"/>
                    <a:gd name="connsiteX7" fmla="*/ 0 w 11525"/>
                    <a:gd name="connsiteY7" fmla="*/ 6572 h 11048"/>
                    <a:gd name="connsiteX8" fmla="*/ 4477 w 11525"/>
                    <a:gd name="connsiteY8" fmla="*/ 6668 h 11048"/>
                    <a:gd name="connsiteX9" fmla="*/ 5525 w 11525"/>
                    <a:gd name="connsiteY9" fmla="*/ 11049 h 11048"/>
                    <a:gd name="connsiteX10" fmla="*/ 7048 w 11525"/>
                    <a:gd name="connsiteY10" fmla="*/ 6763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048">
                      <a:moveTo>
                        <a:pt x="7048" y="6763"/>
                      </a:moveTo>
                      <a:lnTo>
                        <a:pt x="11525" y="7144"/>
                      </a:lnTo>
                      <a:lnTo>
                        <a:pt x="7906" y="4381"/>
                      </a:lnTo>
                      <a:lnTo>
                        <a:pt x="9620" y="286"/>
                      </a:lnTo>
                      <a:lnTo>
                        <a:pt x="5905" y="2857"/>
                      </a:lnTo>
                      <a:lnTo>
                        <a:pt x="2572" y="0"/>
                      </a:lnTo>
                      <a:lnTo>
                        <a:pt x="3810" y="4191"/>
                      </a:lnTo>
                      <a:lnTo>
                        <a:pt x="0" y="6572"/>
                      </a:lnTo>
                      <a:lnTo>
                        <a:pt x="4477" y="6668"/>
                      </a:lnTo>
                      <a:lnTo>
                        <a:pt x="5525" y="11049"/>
                      </a:lnTo>
                      <a:lnTo>
                        <a:pt x="7048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5" name="Freeform: Shape 2714">
                  <a:extLst>
                    <a:ext uri="{FF2B5EF4-FFF2-40B4-BE49-F238E27FC236}">
                      <a16:creationId xmlns:a16="http://schemas.microsoft.com/office/drawing/2014/main" id="{6167391F-E242-5DB0-C0D0-2EC3EB3E4DEE}"/>
                    </a:ext>
                  </a:extLst>
                </p:cNvPr>
                <p:cNvSpPr/>
                <p:nvPr/>
              </p:nvSpPr>
              <p:spPr>
                <a:xfrm>
                  <a:off x="12559942" y="1446806"/>
                  <a:ext cx="12096" cy="12573"/>
                </a:xfrm>
                <a:custGeom>
                  <a:avLst/>
                  <a:gdLst>
                    <a:gd name="connsiteX0" fmla="*/ 4667 w 12096"/>
                    <a:gd name="connsiteY0" fmla="*/ 4953 h 12573"/>
                    <a:gd name="connsiteX1" fmla="*/ 0 w 12096"/>
                    <a:gd name="connsiteY1" fmla="*/ 6096 h 12573"/>
                    <a:gd name="connsiteX2" fmla="*/ 4572 w 12096"/>
                    <a:gd name="connsiteY2" fmla="*/ 7715 h 12573"/>
                    <a:gd name="connsiteX3" fmla="*/ 4191 w 12096"/>
                    <a:gd name="connsiteY3" fmla="*/ 12573 h 12573"/>
                    <a:gd name="connsiteX4" fmla="*/ 7239 w 12096"/>
                    <a:gd name="connsiteY4" fmla="*/ 8668 h 12573"/>
                    <a:gd name="connsiteX5" fmla="*/ 11716 w 12096"/>
                    <a:gd name="connsiteY5" fmla="*/ 10573 h 12573"/>
                    <a:gd name="connsiteX6" fmla="*/ 8954 w 12096"/>
                    <a:gd name="connsiteY6" fmla="*/ 6477 h 12573"/>
                    <a:gd name="connsiteX7" fmla="*/ 12096 w 12096"/>
                    <a:gd name="connsiteY7" fmla="*/ 2762 h 12573"/>
                    <a:gd name="connsiteX8" fmla="*/ 7429 w 12096"/>
                    <a:gd name="connsiteY8" fmla="*/ 4191 h 12573"/>
                    <a:gd name="connsiteX9" fmla="*/ 4858 w 12096"/>
                    <a:gd name="connsiteY9" fmla="*/ 0 h 12573"/>
                    <a:gd name="connsiteX10" fmla="*/ 4667 w 12096"/>
                    <a:gd name="connsiteY10" fmla="*/ 4953 h 12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2573">
                      <a:moveTo>
                        <a:pt x="4667" y="4953"/>
                      </a:moveTo>
                      <a:lnTo>
                        <a:pt x="0" y="6096"/>
                      </a:lnTo>
                      <a:lnTo>
                        <a:pt x="4572" y="7715"/>
                      </a:lnTo>
                      <a:lnTo>
                        <a:pt x="4191" y="12573"/>
                      </a:lnTo>
                      <a:lnTo>
                        <a:pt x="7239" y="8668"/>
                      </a:lnTo>
                      <a:lnTo>
                        <a:pt x="11716" y="10573"/>
                      </a:lnTo>
                      <a:lnTo>
                        <a:pt x="8954" y="6477"/>
                      </a:lnTo>
                      <a:lnTo>
                        <a:pt x="12096" y="2762"/>
                      </a:lnTo>
                      <a:lnTo>
                        <a:pt x="7429" y="4191"/>
                      </a:lnTo>
                      <a:lnTo>
                        <a:pt x="4858" y="0"/>
                      </a:lnTo>
                      <a:lnTo>
                        <a:pt x="4667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6" name="Freeform: Shape 2715">
                  <a:extLst>
                    <a:ext uri="{FF2B5EF4-FFF2-40B4-BE49-F238E27FC236}">
                      <a16:creationId xmlns:a16="http://schemas.microsoft.com/office/drawing/2014/main" id="{A5364535-DED8-93E9-7389-3DC1BD4A479F}"/>
                    </a:ext>
                  </a:extLst>
                </p:cNvPr>
                <p:cNvSpPr/>
                <p:nvPr/>
              </p:nvSpPr>
              <p:spPr>
                <a:xfrm>
                  <a:off x="12481933" y="1946106"/>
                  <a:ext cx="13239" cy="12763"/>
                </a:xfrm>
                <a:custGeom>
                  <a:avLst/>
                  <a:gdLst>
                    <a:gd name="connsiteX0" fmla="*/ 8096 w 13239"/>
                    <a:gd name="connsiteY0" fmla="*/ 4953 h 12763"/>
                    <a:gd name="connsiteX1" fmla="*/ 6858 w 13239"/>
                    <a:gd name="connsiteY1" fmla="*/ 0 h 12763"/>
                    <a:gd name="connsiteX2" fmla="*/ 5143 w 13239"/>
                    <a:gd name="connsiteY2" fmla="*/ 4858 h 12763"/>
                    <a:gd name="connsiteX3" fmla="*/ 0 w 13239"/>
                    <a:gd name="connsiteY3" fmla="*/ 4477 h 12763"/>
                    <a:gd name="connsiteX4" fmla="*/ 4096 w 13239"/>
                    <a:gd name="connsiteY4" fmla="*/ 7620 h 12763"/>
                    <a:gd name="connsiteX5" fmla="*/ 2191 w 13239"/>
                    <a:gd name="connsiteY5" fmla="*/ 12382 h 12763"/>
                    <a:gd name="connsiteX6" fmla="*/ 6382 w 13239"/>
                    <a:gd name="connsiteY6" fmla="*/ 9430 h 12763"/>
                    <a:gd name="connsiteX7" fmla="*/ 10287 w 13239"/>
                    <a:gd name="connsiteY7" fmla="*/ 12763 h 12763"/>
                    <a:gd name="connsiteX8" fmla="*/ 8858 w 13239"/>
                    <a:gd name="connsiteY8" fmla="*/ 7810 h 12763"/>
                    <a:gd name="connsiteX9" fmla="*/ 13240 w 13239"/>
                    <a:gd name="connsiteY9" fmla="*/ 5143 h 12763"/>
                    <a:gd name="connsiteX10" fmla="*/ 8096 w 13239"/>
                    <a:gd name="connsiteY10" fmla="*/ 4953 h 12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2763">
                      <a:moveTo>
                        <a:pt x="8096" y="4953"/>
                      </a:moveTo>
                      <a:lnTo>
                        <a:pt x="6858" y="0"/>
                      </a:lnTo>
                      <a:lnTo>
                        <a:pt x="5143" y="4858"/>
                      </a:lnTo>
                      <a:lnTo>
                        <a:pt x="0" y="4477"/>
                      </a:lnTo>
                      <a:lnTo>
                        <a:pt x="4096" y="7620"/>
                      </a:lnTo>
                      <a:lnTo>
                        <a:pt x="2191" y="12382"/>
                      </a:lnTo>
                      <a:lnTo>
                        <a:pt x="6382" y="9430"/>
                      </a:lnTo>
                      <a:lnTo>
                        <a:pt x="10287" y="12763"/>
                      </a:lnTo>
                      <a:lnTo>
                        <a:pt x="8858" y="7810"/>
                      </a:lnTo>
                      <a:lnTo>
                        <a:pt x="13240" y="5143"/>
                      </a:lnTo>
                      <a:lnTo>
                        <a:pt x="8096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7" name="Freeform: Shape 2716">
                  <a:extLst>
                    <a:ext uri="{FF2B5EF4-FFF2-40B4-BE49-F238E27FC236}">
                      <a16:creationId xmlns:a16="http://schemas.microsoft.com/office/drawing/2014/main" id="{839EA396-E338-F87F-B493-1AC1BD1224A0}"/>
                    </a:ext>
                  </a:extLst>
                </p:cNvPr>
                <p:cNvSpPr/>
                <p:nvPr/>
              </p:nvSpPr>
              <p:spPr>
                <a:xfrm>
                  <a:off x="12420210" y="1536912"/>
                  <a:ext cx="12859" cy="13335"/>
                </a:xfrm>
                <a:custGeom>
                  <a:avLst/>
                  <a:gdLst>
                    <a:gd name="connsiteX0" fmla="*/ 7906 w 12859"/>
                    <a:gd name="connsiteY0" fmla="*/ 5239 h 13335"/>
                    <a:gd name="connsiteX1" fmla="*/ 8287 w 12859"/>
                    <a:gd name="connsiteY1" fmla="*/ 0 h 13335"/>
                    <a:gd name="connsiteX2" fmla="*/ 5144 w 12859"/>
                    <a:gd name="connsiteY2" fmla="*/ 4191 h 13335"/>
                    <a:gd name="connsiteX3" fmla="*/ 381 w 12859"/>
                    <a:gd name="connsiteY3" fmla="*/ 2191 h 13335"/>
                    <a:gd name="connsiteX4" fmla="*/ 3334 w 12859"/>
                    <a:gd name="connsiteY4" fmla="*/ 6477 h 13335"/>
                    <a:gd name="connsiteX5" fmla="*/ 0 w 12859"/>
                    <a:gd name="connsiteY5" fmla="*/ 10477 h 13335"/>
                    <a:gd name="connsiteX6" fmla="*/ 4953 w 12859"/>
                    <a:gd name="connsiteY6" fmla="*/ 8953 h 13335"/>
                    <a:gd name="connsiteX7" fmla="*/ 7715 w 12859"/>
                    <a:gd name="connsiteY7" fmla="*/ 13335 h 13335"/>
                    <a:gd name="connsiteX8" fmla="*/ 7811 w 12859"/>
                    <a:gd name="connsiteY8" fmla="*/ 8192 h 13335"/>
                    <a:gd name="connsiteX9" fmla="*/ 12859 w 12859"/>
                    <a:gd name="connsiteY9" fmla="*/ 6953 h 13335"/>
                    <a:gd name="connsiteX10" fmla="*/ 7906 w 12859"/>
                    <a:gd name="connsiteY10" fmla="*/ 5239 h 13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859" h="13335">
                      <a:moveTo>
                        <a:pt x="7906" y="5239"/>
                      </a:moveTo>
                      <a:lnTo>
                        <a:pt x="8287" y="0"/>
                      </a:lnTo>
                      <a:lnTo>
                        <a:pt x="5144" y="4191"/>
                      </a:lnTo>
                      <a:lnTo>
                        <a:pt x="381" y="2191"/>
                      </a:lnTo>
                      <a:lnTo>
                        <a:pt x="3334" y="6477"/>
                      </a:lnTo>
                      <a:lnTo>
                        <a:pt x="0" y="10477"/>
                      </a:lnTo>
                      <a:lnTo>
                        <a:pt x="4953" y="8953"/>
                      </a:lnTo>
                      <a:lnTo>
                        <a:pt x="7715" y="13335"/>
                      </a:lnTo>
                      <a:lnTo>
                        <a:pt x="7811" y="8192"/>
                      </a:lnTo>
                      <a:lnTo>
                        <a:pt x="12859" y="6953"/>
                      </a:lnTo>
                      <a:lnTo>
                        <a:pt x="7906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8" name="Freeform: Shape 2717">
                  <a:extLst>
                    <a:ext uri="{FF2B5EF4-FFF2-40B4-BE49-F238E27FC236}">
                      <a16:creationId xmlns:a16="http://schemas.microsoft.com/office/drawing/2014/main" id="{E356837F-9214-3177-75B9-C239BDC5AD2C}"/>
                    </a:ext>
                  </a:extLst>
                </p:cNvPr>
                <p:cNvSpPr/>
                <p:nvPr/>
              </p:nvSpPr>
              <p:spPr>
                <a:xfrm>
                  <a:off x="12415638" y="1757035"/>
                  <a:ext cx="13430" cy="13049"/>
                </a:xfrm>
                <a:custGeom>
                  <a:avLst/>
                  <a:gdLst>
                    <a:gd name="connsiteX0" fmla="*/ 9240 w 13430"/>
                    <a:gd name="connsiteY0" fmla="*/ 5239 h 13049"/>
                    <a:gd name="connsiteX1" fmla="*/ 11239 w 13430"/>
                    <a:gd name="connsiteY1" fmla="*/ 381 h 13049"/>
                    <a:gd name="connsiteX2" fmla="*/ 6953 w 13430"/>
                    <a:gd name="connsiteY2" fmla="*/ 3429 h 13049"/>
                    <a:gd name="connsiteX3" fmla="*/ 2953 w 13430"/>
                    <a:gd name="connsiteY3" fmla="*/ 0 h 13049"/>
                    <a:gd name="connsiteX4" fmla="*/ 4477 w 13430"/>
                    <a:gd name="connsiteY4" fmla="*/ 5048 h 13049"/>
                    <a:gd name="connsiteX5" fmla="*/ 0 w 13430"/>
                    <a:gd name="connsiteY5" fmla="*/ 7810 h 13049"/>
                    <a:gd name="connsiteX6" fmla="*/ 5239 w 13430"/>
                    <a:gd name="connsiteY6" fmla="*/ 7906 h 13049"/>
                    <a:gd name="connsiteX7" fmla="*/ 6477 w 13430"/>
                    <a:gd name="connsiteY7" fmla="*/ 13049 h 13049"/>
                    <a:gd name="connsiteX8" fmla="*/ 8191 w 13430"/>
                    <a:gd name="connsiteY8" fmla="*/ 8096 h 13049"/>
                    <a:gd name="connsiteX9" fmla="*/ 13431 w 13430"/>
                    <a:gd name="connsiteY9" fmla="*/ 8477 h 13049"/>
                    <a:gd name="connsiteX10" fmla="*/ 9240 w 13430"/>
                    <a:gd name="connsiteY10" fmla="*/ 5239 h 13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430" h="13049">
                      <a:moveTo>
                        <a:pt x="9240" y="5239"/>
                      </a:moveTo>
                      <a:lnTo>
                        <a:pt x="11239" y="381"/>
                      </a:lnTo>
                      <a:lnTo>
                        <a:pt x="6953" y="3429"/>
                      </a:lnTo>
                      <a:lnTo>
                        <a:pt x="2953" y="0"/>
                      </a:lnTo>
                      <a:lnTo>
                        <a:pt x="4477" y="5048"/>
                      </a:lnTo>
                      <a:lnTo>
                        <a:pt x="0" y="7810"/>
                      </a:lnTo>
                      <a:lnTo>
                        <a:pt x="5239" y="7906"/>
                      </a:lnTo>
                      <a:lnTo>
                        <a:pt x="6477" y="13049"/>
                      </a:lnTo>
                      <a:lnTo>
                        <a:pt x="8191" y="8096"/>
                      </a:lnTo>
                      <a:lnTo>
                        <a:pt x="13431" y="8477"/>
                      </a:lnTo>
                      <a:lnTo>
                        <a:pt x="9240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19" name="Freeform: Shape 2718">
                  <a:extLst>
                    <a:ext uri="{FF2B5EF4-FFF2-40B4-BE49-F238E27FC236}">
                      <a16:creationId xmlns:a16="http://schemas.microsoft.com/office/drawing/2014/main" id="{D40B2263-CAB5-375B-FDE9-ACE89648CAC2}"/>
                    </a:ext>
                  </a:extLst>
                </p:cNvPr>
                <p:cNvSpPr/>
                <p:nvPr/>
              </p:nvSpPr>
              <p:spPr>
                <a:xfrm>
                  <a:off x="12370204" y="1529483"/>
                  <a:ext cx="13049" cy="13620"/>
                </a:xfrm>
                <a:custGeom>
                  <a:avLst/>
                  <a:gdLst>
                    <a:gd name="connsiteX0" fmla="*/ 9716 w 13049"/>
                    <a:gd name="connsiteY0" fmla="*/ 7048 h 13620"/>
                    <a:gd name="connsiteX1" fmla="*/ 13050 w 13049"/>
                    <a:gd name="connsiteY1" fmla="*/ 2953 h 13620"/>
                    <a:gd name="connsiteX2" fmla="*/ 8001 w 13049"/>
                    <a:gd name="connsiteY2" fmla="*/ 4477 h 13620"/>
                    <a:gd name="connsiteX3" fmla="*/ 5239 w 13049"/>
                    <a:gd name="connsiteY3" fmla="*/ 0 h 13620"/>
                    <a:gd name="connsiteX4" fmla="*/ 5144 w 13049"/>
                    <a:gd name="connsiteY4" fmla="*/ 5334 h 13620"/>
                    <a:gd name="connsiteX5" fmla="*/ 0 w 13049"/>
                    <a:gd name="connsiteY5" fmla="*/ 6572 h 13620"/>
                    <a:gd name="connsiteX6" fmla="*/ 4953 w 13049"/>
                    <a:gd name="connsiteY6" fmla="*/ 8287 h 13620"/>
                    <a:gd name="connsiteX7" fmla="*/ 4572 w 13049"/>
                    <a:gd name="connsiteY7" fmla="*/ 13621 h 13620"/>
                    <a:gd name="connsiteX8" fmla="*/ 7811 w 13049"/>
                    <a:gd name="connsiteY8" fmla="*/ 9430 h 13620"/>
                    <a:gd name="connsiteX9" fmla="*/ 12668 w 13049"/>
                    <a:gd name="connsiteY9" fmla="*/ 11430 h 13620"/>
                    <a:gd name="connsiteX10" fmla="*/ 9716 w 13049"/>
                    <a:gd name="connsiteY10" fmla="*/ 7048 h 1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049" h="13620">
                      <a:moveTo>
                        <a:pt x="9716" y="7048"/>
                      </a:moveTo>
                      <a:lnTo>
                        <a:pt x="13050" y="2953"/>
                      </a:lnTo>
                      <a:lnTo>
                        <a:pt x="8001" y="4477"/>
                      </a:lnTo>
                      <a:lnTo>
                        <a:pt x="5239" y="0"/>
                      </a:lnTo>
                      <a:lnTo>
                        <a:pt x="5144" y="5334"/>
                      </a:lnTo>
                      <a:lnTo>
                        <a:pt x="0" y="6572"/>
                      </a:lnTo>
                      <a:lnTo>
                        <a:pt x="4953" y="8287"/>
                      </a:lnTo>
                      <a:lnTo>
                        <a:pt x="4572" y="13621"/>
                      </a:lnTo>
                      <a:lnTo>
                        <a:pt x="7811" y="9430"/>
                      </a:lnTo>
                      <a:lnTo>
                        <a:pt x="12668" y="11430"/>
                      </a:lnTo>
                      <a:lnTo>
                        <a:pt x="9716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0" name="Freeform: Shape 2719">
                  <a:extLst>
                    <a:ext uri="{FF2B5EF4-FFF2-40B4-BE49-F238E27FC236}">
                      <a16:creationId xmlns:a16="http://schemas.microsoft.com/office/drawing/2014/main" id="{35B46E44-CEF8-580B-BFE8-7ADFCD2DCDFC}"/>
                    </a:ext>
                  </a:extLst>
                </p:cNvPr>
                <p:cNvSpPr/>
                <p:nvPr/>
              </p:nvSpPr>
              <p:spPr>
                <a:xfrm>
                  <a:off x="12368299" y="2013734"/>
                  <a:ext cx="13429" cy="13906"/>
                </a:xfrm>
                <a:custGeom>
                  <a:avLst/>
                  <a:gdLst>
                    <a:gd name="connsiteX0" fmla="*/ 8191 w 13429"/>
                    <a:gd name="connsiteY0" fmla="*/ 8477 h 13906"/>
                    <a:gd name="connsiteX1" fmla="*/ 13430 w 13429"/>
                    <a:gd name="connsiteY1" fmla="*/ 7239 h 13906"/>
                    <a:gd name="connsiteX2" fmla="*/ 8287 w 13429"/>
                    <a:gd name="connsiteY2" fmla="*/ 5429 h 13906"/>
                    <a:gd name="connsiteX3" fmla="*/ 8667 w 13429"/>
                    <a:gd name="connsiteY3" fmla="*/ 0 h 13906"/>
                    <a:gd name="connsiteX4" fmla="*/ 5429 w 13429"/>
                    <a:gd name="connsiteY4" fmla="*/ 4381 h 13906"/>
                    <a:gd name="connsiteX5" fmla="*/ 476 w 13429"/>
                    <a:gd name="connsiteY5" fmla="*/ 2286 h 13906"/>
                    <a:gd name="connsiteX6" fmla="*/ 3524 w 13429"/>
                    <a:gd name="connsiteY6" fmla="*/ 6763 h 13906"/>
                    <a:gd name="connsiteX7" fmla="*/ 0 w 13429"/>
                    <a:gd name="connsiteY7" fmla="*/ 10858 h 13906"/>
                    <a:gd name="connsiteX8" fmla="*/ 5239 w 13429"/>
                    <a:gd name="connsiteY8" fmla="*/ 9334 h 13906"/>
                    <a:gd name="connsiteX9" fmla="*/ 8096 w 13429"/>
                    <a:gd name="connsiteY9" fmla="*/ 13906 h 13906"/>
                    <a:gd name="connsiteX10" fmla="*/ 8191 w 13429"/>
                    <a:gd name="connsiteY10" fmla="*/ 8477 h 1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429" h="13906">
                      <a:moveTo>
                        <a:pt x="8191" y="8477"/>
                      </a:moveTo>
                      <a:lnTo>
                        <a:pt x="13430" y="7239"/>
                      </a:lnTo>
                      <a:lnTo>
                        <a:pt x="8287" y="5429"/>
                      </a:lnTo>
                      <a:lnTo>
                        <a:pt x="8667" y="0"/>
                      </a:lnTo>
                      <a:lnTo>
                        <a:pt x="5429" y="4381"/>
                      </a:lnTo>
                      <a:lnTo>
                        <a:pt x="476" y="2286"/>
                      </a:lnTo>
                      <a:lnTo>
                        <a:pt x="3524" y="6763"/>
                      </a:lnTo>
                      <a:lnTo>
                        <a:pt x="0" y="10858"/>
                      </a:lnTo>
                      <a:lnTo>
                        <a:pt x="5239" y="9334"/>
                      </a:lnTo>
                      <a:lnTo>
                        <a:pt x="8096" y="13906"/>
                      </a:lnTo>
                      <a:lnTo>
                        <a:pt x="8191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1" name="Freeform: Shape 2720">
                  <a:extLst>
                    <a:ext uri="{FF2B5EF4-FFF2-40B4-BE49-F238E27FC236}">
                      <a16:creationId xmlns:a16="http://schemas.microsoft.com/office/drawing/2014/main" id="{2C5831AD-B492-843D-3EE4-4429EB5E7E8C}"/>
                    </a:ext>
                  </a:extLst>
                </p:cNvPr>
                <p:cNvSpPr/>
                <p:nvPr/>
              </p:nvSpPr>
              <p:spPr>
                <a:xfrm>
                  <a:off x="12169608" y="1860953"/>
                  <a:ext cx="14287" cy="14763"/>
                </a:xfrm>
                <a:custGeom>
                  <a:avLst/>
                  <a:gdLst>
                    <a:gd name="connsiteX0" fmla="*/ 5429 w 14287"/>
                    <a:gd name="connsiteY0" fmla="*/ 9049 h 14763"/>
                    <a:gd name="connsiteX1" fmla="*/ 5049 w 14287"/>
                    <a:gd name="connsiteY1" fmla="*/ 14764 h 14763"/>
                    <a:gd name="connsiteX2" fmla="*/ 8477 w 14287"/>
                    <a:gd name="connsiteY2" fmla="*/ 10192 h 14763"/>
                    <a:gd name="connsiteX3" fmla="*/ 13811 w 14287"/>
                    <a:gd name="connsiteY3" fmla="*/ 12287 h 14763"/>
                    <a:gd name="connsiteX4" fmla="*/ 10573 w 14287"/>
                    <a:gd name="connsiteY4" fmla="*/ 7620 h 14763"/>
                    <a:gd name="connsiteX5" fmla="*/ 14288 w 14287"/>
                    <a:gd name="connsiteY5" fmla="*/ 3238 h 14763"/>
                    <a:gd name="connsiteX6" fmla="*/ 8763 w 14287"/>
                    <a:gd name="connsiteY6" fmla="*/ 4858 h 14763"/>
                    <a:gd name="connsiteX7" fmla="*/ 5715 w 14287"/>
                    <a:gd name="connsiteY7" fmla="*/ 0 h 14763"/>
                    <a:gd name="connsiteX8" fmla="*/ 5620 w 14287"/>
                    <a:gd name="connsiteY8" fmla="*/ 5715 h 14763"/>
                    <a:gd name="connsiteX9" fmla="*/ 0 w 14287"/>
                    <a:gd name="connsiteY9" fmla="*/ 7144 h 14763"/>
                    <a:gd name="connsiteX10" fmla="*/ 5429 w 14287"/>
                    <a:gd name="connsiteY10" fmla="*/ 9049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7" h="14763">
                      <a:moveTo>
                        <a:pt x="5429" y="9049"/>
                      </a:moveTo>
                      <a:lnTo>
                        <a:pt x="5049" y="14764"/>
                      </a:lnTo>
                      <a:lnTo>
                        <a:pt x="8477" y="10192"/>
                      </a:lnTo>
                      <a:lnTo>
                        <a:pt x="13811" y="12287"/>
                      </a:lnTo>
                      <a:lnTo>
                        <a:pt x="10573" y="7620"/>
                      </a:lnTo>
                      <a:lnTo>
                        <a:pt x="14288" y="3238"/>
                      </a:lnTo>
                      <a:lnTo>
                        <a:pt x="8763" y="4858"/>
                      </a:lnTo>
                      <a:lnTo>
                        <a:pt x="5715" y="0"/>
                      </a:lnTo>
                      <a:lnTo>
                        <a:pt x="5620" y="5715"/>
                      </a:lnTo>
                      <a:lnTo>
                        <a:pt x="0" y="7144"/>
                      </a:lnTo>
                      <a:lnTo>
                        <a:pt x="5429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2" name="Freeform: Shape 2721">
                  <a:extLst>
                    <a:ext uri="{FF2B5EF4-FFF2-40B4-BE49-F238E27FC236}">
                      <a16:creationId xmlns:a16="http://schemas.microsoft.com/office/drawing/2014/main" id="{48F52922-5BBE-4244-E79B-AA0B92B9F095}"/>
                    </a:ext>
                  </a:extLst>
                </p:cNvPr>
                <p:cNvSpPr/>
                <p:nvPr/>
              </p:nvSpPr>
              <p:spPr>
                <a:xfrm>
                  <a:off x="12135127" y="1404991"/>
                  <a:ext cx="14858" cy="14382"/>
                </a:xfrm>
                <a:custGeom>
                  <a:avLst/>
                  <a:gdLst>
                    <a:gd name="connsiteX0" fmla="*/ 4667 w 14858"/>
                    <a:gd name="connsiteY0" fmla="*/ 8572 h 14382"/>
                    <a:gd name="connsiteX1" fmla="*/ 2477 w 14858"/>
                    <a:gd name="connsiteY1" fmla="*/ 13907 h 14382"/>
                    <a:gd name="connsiteX2" fmla="*/ 7239 w 14858"/>
                    <a:gd name="connsiteY2" fmla="*/ 10668 h 14382"/>
                    <a:gd name="connsiteX3" fmla="*/ 11621 w 14858"/>
                    <a:gd name="connsiteY3" fmla="*/ 14383 h 14382"/>
                    <a:gd name="connsiteX4" fmla="*/ 10002 w 14858"/>
                    <a:gd name="connsiteY4" fmla="*/ 8763 h 14382"/>
                    <a:gd name="connsiteX5" fmla="*/ 14859 w 14858"/>
                    <a:gd name="connsiteY5" fmla="*/ 5715 h 14382"/>
                    <a:gd name="connsiteX6" fmla="*/ 9144 w 14858"/>
                    <a:gd name="connsiteY6" fmla="*/ 5620 h 14382"/>
                    <a:gd name="connsiteX7" fmla="*/ 7715 w 14858"/>
                    <a:gd name="connsiteY7" fmla="*/ 0 h 14382"/>
                    <a:gd name="connsiteX8" fmla="*/ 5811 w 14858"/>
                    <a:gd name="connsiteY8" fmla="*/ 5429 h 14382"/>
                    <a:gd name="connsiteX9" fmla="*/ 0 w 14858"/>
                    <a:gd name="connsiteY9" fmla="*/ 5048 h 14382"/>
                    <a:gd name="connsiteX10" fmla="*/ 4667 w 14858"/>
                    <a:gd name="connsiteY10" fmla="*/ 8572 h 14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858" h="14382">
                      <a:moveTo>
                        <a:pt x="4667" y="8572"/>
                      </a:moveTo>
                      <a:lnTo>
                        <a:pt x="2477" y="13907"/>
                      </a:lnTo>
                      <a:lnTo>
                        <a:pt x="7239" y="10668"/>
                      </a:lnTo>
                      <a:lnTo>
                        <a:pt x="11621" y="14383"/>
                      </a:lnTo>
                      <a:lnTo>
                        <a:pt x="10002" y="8763"/>
                      </a:lnTo>
                      <a:lnTo>
                        <a:pt x="14859" y="5715"/>
                      </a:lnTo>
                      <a:lnTo>
                        <a:pt x="9144" y="5620"/>
                      </a:lnTo>
                      <a:lnTo>
                        <a:pt x="7715" y="0"/>
                      </a:lnTo>
                      <a:lnTo>
                        <a:pt x="5811" y="5429"/>
                      </a:lnTo>
                      <a:lnTo>
                        <a:pt x="0" y="5048"/>
                      </a:lnTo>
                      <a:lnTo>
                        <a:pt x="4667" y="8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3" name="Freeform: Shape 2722">
                  <a:extLst>
                    <a:ext uri="{FF2B5EF4-FFF2-40B4-BE49-F238E27FC236}">
                      <a16:creationId xmlns:a16="http://schemas.microsoft.com/office/drawing/2014/main" id="{70094407-8FA8-0B1F-B274-74B834832465}"/>
                    </a:ext>
                  </a:extLst>
                </p:cNvPr>
                <p:cNvSpPr/>
                <p:nvPr/>
              </p:nvSpPr>
              <p:spPr>
                <a:xfrm>
                  <a:off x="12047021" y="1722555"/>
                  <a:ext cx="15049" cy="15620"/>
                </a:xfrm>
                <a:custGeom>
                  <a:avLst/>
                  <a:gdLst>
                    <a:gd name="connsiteX0" fmla="*/ 6096 w 15049"/>
                    <a:gd name="connsiteY0" fmla="*/ 4858 h 15620"/>
                    <a:gd name="connsiteX1" fmla="*/ 381 w 15049"/>
                    <a:gd name="connsiteY1" fmla="*/ 2572 h 15620"/>
                    <a:gd name="connsiteX2" fmla="*/ 3906 w 15049"/>
                    <a:gd name="connsiteY2" fmla="*/ 7525 h 15620"/>
                    <a:gd name="connsiteX3" fmla="*/ 0 w 15049"/>
                    <a:gd name="connsiteY3" fmla="*/ 12192 h 15620"/>
                    <a:gd name="connsiteX4" fmla="*/ 5811 w 15049"/>
                    <a:gd name="connsiteY4" fmla="*/ 10477 h 15620"/>
                    <a:gd name="connsiteX5" fmla="*/ 9049 w 15049"/>
                    <a:gd name="connsiteY5" fmla="*/ 15621 h 15620"/>
                    <a:gd name="connsiteX6" fmla="*/ 9144 w 15049"/>
                    <a:gd name="connsiteY6" fmla="*/ 9525 h 15620"/>
                    <a:gd name="connsiteX7" fmla="*/ 15050 w 15049"/>
                    <a:gd name="connsiteY7" fmla="*/ 8096 h 15620"/>
                    <a:gd name="connsiteX8" fmla="*/ 9335 w 15049"/>
                    <a:gd name="connsiteY8" fmla="*/ 6096 h 15620"/>
                    <a:gd name="connsiteX9" fmla="*/ 9716 w 15049"/>
                    <a:gd name="connsiteY9" fmla="*/ 0 h 15620"/>
                    <a:gd name="connsiteX10" fmla="*/ 6096 w 15049"/>
                    <a:gd name="connsiteY10" fmla="*/ 4858 h 15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5620">
                      <a:moveTo>
                        <a:pt x="6096" y="4858"/>
                      </a:moveTo>
                      <a:lnTo>
                        <a:pt x="381" y="2572"/>
                      </a:lnTo>
                      <a:lnTo>
                        <a:pt x="3906" y="7525"/>
                      </a:lnTo>
                      <a:lnTo>
                        <a:pt x="0" y="12192"/>
                      </a:lnTo>
                      <a:lnTo>
                        <a:pt x="5811" y="10477"/>
                      </a:lnTo>
                      <a:lnTo>
                        <a:pt x="9049" y="15621"/>
                      </a:lnTo>
                      <a:lnTo>
                        <a:pt x="9144" y="9525"/>
                      </a:lnTo>
                      <a:lnTo>
                        <a:pt x="15050" y="8096"/>
                      </a:lnTo>
                      <a:lnTo>
                        <a:pt x="9335" y="6096"/>
                      </a:lnTo>
                      <a:lnTo>
                        <a:pt x="9716" y="0"/>
                      </a:lnTo>
                      <a:lnTo>
                        <a:pt x="6096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4" name="Freeform: Shape 2723">
                  <a:extLst>
                    <a:ext uri="{FF2B5EF4-FFF2-40B4-BE49-F238E27FC236}">
                      <a16:creationId xmlns:a16="http://schemas.microsoft.com/office/drawing/2014/main" id="{B194A505-D256-542B-992E-1CD2FA1FB3FE}"/>
                    </a:ext>
                  </a:extLst>
                </p:cNvPr>
                <p:cNvSpPr/>
                <p:nvPr/>
              </p:nvSpPr>
              <p:spPr>
                <a:xfrm>
                  <a:off x="11993586" y="2062026"/>
                  <a:ext cx="15811" cy="16287"/>
                </a:xfrm>
                <a:custGeom>
                  <a:avLst/>
                  <a:gdLst>
                    <a:gd name="connsiteX0" fmla="*/ 9811 w 15811"/>
                    <a:gd name="connsiteY0" fmla="*/ 6286 h 16287"/>
                    <a:gd name="connsiteX1" fmla="*/ 10192 w 15811"/>
                    <a:gd name="connsiteY1" fmla="*/ 0 h 16287"/>
                    <a:gd name="connsiteX2" fmla="*/ 6382 w 15811"/>
                    <a:gd name="connsiteY2" fmla="*/ 5048 h 16287"/>
                    <a:gd name="connsiteX3" fmla="*/ 571 w 15811"/>
                    <a:gd name="connsiteY3" fmla="*/ 2667 h 16287"/>
                    <a:gd name="connsiteX4" fmla="*/ 4191 w 15811"/>
                    <a:gd name="connsiteY4" fmla="*/ 7906 h 16287"/>
                    <a:gd name="connsiteX5" fmla="*/ 0 w 15811"/>
                    <a:gd name="connsiteY5" fmla="*/ 12763 h 16287"/>
                    <a:gd name="connsiteX6" fmla="*/ 6096 w 15811"/>
                    <a:gd name="connsiteY6" fmla="*/ 10954 h 16287"/>
                    <a:gd name="connsiteX7" fmla="*/ 9430 w 15811"/>
                    <a:gd name="connsiteY7" fmla="*/ 16288 h 16287"/>
                    <a:gd name="connsiteX8" fmla="*/ 9620 w 15811"/>
                    <a:gd name="connsiteY8" fmla="*/ 10001 h 16287"/>
                    <a:gd name="connsiteX9" fmla="*/ 15812 w 15811"/>
                    <a:gd name="connsiteY9" fmla="*/ 8382 h 16287"/>
                    <a:gd name="connsiteX10" fmla="*/ 9811 w 15811"/>
                    <a:gd name="connsiteY10" fmla="*/ 6286 h 1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811" h="16287">
                      <a:moveTo>
                        <a:pt x="9811" y="6286"/>
                      </a:moveTo>
                      <a:lnTo>
                        <a:pt x="10192" y="0"/>
                      </a:lnTo>
                      <a:lnTo>
                        <a:pt x="6382" y="5048"/>
                      </a:lnTo>
                      <a:lnTo>
                        <a:pt x="571" y="2667"/>
                      </a:lnTo>
                      <a:lnTo>
                        <a:pt x="4191" y="7906"/>
                      </a:lnTo>
                      <a:lnTo>
                        <a:pt x="0" y="12763"/>
                      </a:lnTo>
                      <a:lnTo>
                        <a:pt x="6096" y="10954"/>
                      </a:lnTo>
                      <a:lnTo>
                        <a:pt x="9430" y="16288"/>
                      </a:lnTo>
                      <a:lnTo>
                        <a:pt x="9620" y="10001"/>
                      </a:lnTo>
                      <a:lnTo>
                        <a:pt x="15812" y="8382"/>
                      </a:lnTo>
                      <a:lnTo>
                        <a:pt x="9811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5" name="Freeform: Shape 2724">
                  <a:extLst>
                    <a:ext uri="{FF2B5EF4-FFF2-40B4-BE49-F238E27FC236}">
                      <a16:creationId xmlns:a16="http://schemas.microsoft.com/office/drawing/2014/main" id="{59787253-FD72-2B5E-43E1-75E3B1B771F4}"/>
                    </a:ext>
                  </a:extLst>
                </p:cNvPr>
                <p:cNvSpPr/>
                <p:nvPr/>
              </p:nvSpPr>
              <p:spPr>
                <a:xfrm>
                  <a:off x="11840233" y="1836950"/>
                  <a:ext cx="17144" cy="16478"/>
                </a:xfrm>
                <a:custGeom>
                  <a:avLst/>
                  <a:gdLst>
                    <a:gd name="connsiteX0" fmla="*/ 10477 w 17144"/>
                    <a:gd name="connsiteY0" fmla="*/ 10192 h 16478"/>
                    <a:gd name="connsiteX1" fmla="*/ 17145 w 17144"/>
                    <a:gd name="connsiteY1" fmla="*/ 10668 h 16478"/>
                    <a:gd name="connsiteX2" fmla="*/ 11811 w 17144"/>
                    <a:gd name="connsiteY2" fmla="*/ 6668 h 16478"/>
                    <a:gd name="connsiteX3" fmla="*/ 14288 w 17144"/>
                    <a:gd name="connsiteY3" fmla="*/ 476 h 16478"/>
                    <a:gd name="connsiteX4" fmla="*/ 8858 w 17144"/>
                    <a:gd name="connsiteY4" fmla="*/ 4286 h 16478"/>
                    <a:gd name="connsiteX5" fmla="*/ 3714 w 17144"/>
                    <a:gd name="connsiteY5" fmla="*/ 0 h 16478"/>
                    <a:gd name="connsiteX6" fmla="*/ 5619 w 17144"/>
                    <a:gd name="connsiteY6" fmla="*/ 6382 h 16478"/>
                    <a:gd name="connsiteX7" fmla="*/ 0 w 17144"/>
                    <a:gd name="connsiteY7" fmla="*/ 9906 h 16478"/>
                    <a:gd name="connsiteX8" fmla="*/ 6667 w 17144"/>
                    <a:gd name="connsiteY8" fmla="*/ 10001 h 16478"/>
                    <a:gd name="connsiteX9" fmla="*/ 8287 w 17144"/>
                    <a:gd name="connsiteY9" fmla="*/ 16478 h 16478"/>
                    <a:gd name="connsiteX10" fmla="*/ 10477 w 17144"/>
                    <a:gd name="connsiteY10" fmla="*/ 10192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4" h="16478">
                      <a:moveTo>
                        <a:pt x="10477" y="10192"/>
                      </a:moveTo>
                      <a:lnTo>
                        <a:pt x="17145" y="10668"/>
                      </a:lnTo>
                      <a:lnTo>
                        <a:pt x="11811" y="6668"/>
                      </a:lnTo>
                      <a:lnTo>
                        <a:pt x="14288" y="476"/>
                      </a:lnTo>
                      <a:lnTo>
                        <a:pt x="8858" y="4286"/>
                      </a:lnTo>
                      <a:lnTo>
                        <a:pt x="3714" y="0"/>
                      </a:lnTo>
                      <a:lnTo>
                        <a:pt x="5619" y="6382"/>
                      </a:lnTo>
                      <a:lnTo>
                        <a:pt x="0" y="9906"/>
                      </a:lnTo>
                      <a:lnTo>
                        <a:pt x="6667" y="10001"/>
                      </a:lnTo>
                      <a:lnTo>
                        <a:pt x="8287" y="16478"/>
                      </a:lnTo>
                      <a:lnTo>
                        <a:pt x="10477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6" name="Freeform: Shape 2725">
                  <a:extLst>
                    <a:ext uri="{FF2B5EF4-FFF2-40B4-BE49-F238E27FC236}">
                      <a16:creationId xmlns:a16="http://schemas.microsoft.com/office/drawing/2014/main" id="{84E8CF51-1E38-0ED4-E31C-3A786AF3B945}"/>
                    </a:ext>
                  </a:extLst>
                </p:cNvPr>
                <p:cNvSpPr/>
                <p:nvPr/>
              </p:nvSpPr>
              <p:spPr>
                <a:xfrm>
                  <a:off x="11745840" y="1441091"/>
                  <a:ext cx="16764" cy="17335"/>
                </a:xfrm>
                <a:custGeom>
                  <a:avLst/>
                  <a:gdLst>
                    <a:gd name="connsiteX0" fmla="*/ 10001 w 16764"/>
                    <a:gd name="connsiteY0" fmla="*/ 12002 h 17335"/>
                    <a:gd name="connsiteX1" fmla="*/ 16193 w 16764"/>
                    <a:gd name="connsiteY1" fmla="*/ 14478 h 17335"/>
                    <a:gd name="connsiteX2" fmla="*/ 12382 w 16764"/>
                    <a:gd name="connsiteY2" fmla="*/ 8953 h 17335"/>
                    <a:gd name="connsiteX3" fmla="*/ 16764 w 16764"/>
                    <a:gd name="connsiteY3" fmla="*/ 3810 h 17335"/>
                    <a:gd name="connsiteX4" fmla="*/ 10287 w 16764"/>
                    <a:gd name="connsiteY4" fmla="*/ 5715 h 17335"/>
                    <a:gd name="connsiteX5" fmla="*/ 6763 w 16764"/>
                    <a:gd name="connsiteY5" fmla="*/ 0 h 17335"/>
                    <a:gd name="connsiteX6" fmla="*/ 6572 w 16764"/>
                    <a:gd name="connsiteY6" fmla="*/ 6763 h 17335"/>
                    <a:gd name="connsiteX7" fmla="*/ 0 w 16764"/>
                    <a:gd name="connsiteY7" fmla="*/ 8382 h 17335"/>
                    <a:gd name="connsiteX8" fmla="*/ 6382 w 16764"/>
                    <a:gd name="connsiteY8" fmla="*/ 10573 h 17335"/>
                    <a:gd name="connsiteX9" fmla="*/ 5905 w 16764"/>
                    <a:gd name="connsiteY9" fmla="*/ 17335 h 17335"/>
                    <a:gd name="connsiteX10" fmla="*/ 10001 w 16764"/>
                    <a:gd name="connsiteY10" fmla="*/ 12002 h 17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764" h="17335">
                      <a:moveTo>
                        <a:pt x="10001" y="12002"/>
                      </a:moveTo>
                      <a:lnTo>
                        <a:pt x="16193" y="14478"/>
                      </a:lnTo>
                      <a:lnTo>
                        <a:pt x="12382" y="8953"/>
                      </a:lnTo>
                      <a:lnTo>
                        <a:pt x="16764" y="3810"/>
                      </a:lnTo>
                      <a:lnTo>
                        <a:pt x="10287" y="5715"/>
                      </a:lnTo>
                      <a:lnTo>
                        <a:pt x="6763" y="0"/>
                      </a:lnTo>
                      <a:lnTo>
                        <a:pt x="6572" y="6763"/>
                      </a:lnTo>
                      <a:lnTo>
                        <a:pt x="0" y="8382"/>
                      </a:lnTo>
                      <a:lnTo>
                        <a:pt x="6382" y="10573"/>
                      </a:lnTo>
                      <a:lnTo>
                        <a:pt x="5905" y="17335"/>
                      </a:lnTo>
                      <a:lnTo>
                        <a:pt x="10001" y="12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7" name="Freeform: Shape 2726">
                  <a:extLst>
                    <a:ext uri="{FF2B5EF4-FFF2-40B4-BE49-F238E27FC236}">
                      <a16:creationId xmlns:a16="http://schemas.microsoft.com/office/drawing/2014/main" id="{EC7A2E68-3448-3EEB-4248-5401F9AE6EB1}"/>
                    </a:ext>
                  </a:extLst>
                </p:cNvPr>
                <p:cNvSpPr/>
                <p:nvPr/>
              </p:nvSpPr>
              <p:spPr>
                <a:xfrm>
                  <a:off x="11724695" y="1506623"/>
                  <a:ext cx="17049" cy="17621"/>
                </a:xfrm>
                <a:custGeom>
                  <a:avLst/>
                  <a:gdLst>
                    <a:gd name="connsiteX0" fmla="*/ 6572 w 17049"/>
                    <a:gd name="connsiteY0" fmla="*/ 11811 h 17621"/>
                    <a:gd name="connsiteX1" fmla="*/ 10192 w 17049"/>
                    <a:gd name="connsiteY1" fmla="*/ 17621 h 17621"/>
                    <a:gd name="connsiteX2" fmla="*/ 10382 w 17049"/>
                    <a:gd name="connsiteY2" fmla="*/ 10763 h 17621"/>
                    <a:gd name="connsiteX3" fmla="*/ 17050 w 17049"/>
                    <a:gd name="connsiteY3" fmla="*/ 9049 h 17621"/>
                    <a:gd name="connsiteX4" fmla="*/ 10573 w 17049"/>
                    <a:gd name="connsiteY4" fmla="*/ 6858 h 17621"/>
                    <a:gd name="connsiteX5" fmla="*/ 11049 w 17049"/>
                    <a:gd name="connsiteY5" fmla="*/ 0 h 17621"/>
                    <a:gd name="connsiteX6" fmla="*/ 6858 w 17049"/>
                    <a:gd name="connsiteY6" fmla="*/ 5429 h 17621"/>
                    <a:gd name="connsiteX7" fmla="*/ 476 w 17049"/>
                    <a:gd name="connsiteY7" fmla="*/ 2857 h 17621"/>
                    <a:gd name="connsiteX8" fmla="*/ 4381 w 17049"/>
                    <a:gd name="connsiteY8" fmla="*/ 8477 h 17621"/>
                    <a:gd name="connsiteX9" fmla="*/ 0 w 17049"/>
                    <a:gd name="connsiteY9" fmla="*/ 13716 h 17621"/>
                    <a:gd name="connsiteX10" fmla="*/ 6572 w 17049"/>
                    <a:gd name="connsiteY10" fmla="*/ 11811 h 17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049" h="17621">
                      <a:moveTo>
                        <a:pt x="6572" y="11811"/>
                      </a:moveTo>
                      <a:lnTo>
                        <a:pt x="10192" y="17621"/>
                      </a:lnTo>
                      <a:lnTo>
                        <a:pt x="10382" y="10763"/>
                      </a:lnTo>
                      <a:lnTo>
                        <a:pt x="17050" y="9049"/>
                      </a:lnTo>
                      <a:lnTo>
                        <a:pt x="10573" y="6858"/>
                      </a:lnTo>
                      <a:lnTo>
                        <a:pt x="11049" y="0"/>
                      </a:lnTo>
                      <a:lnTo>
                        <a:pt x="6858" y="5429"/>
                      </a:lnTo>
                      <a:lnTo>
                        <a:pt x="476" y="2857"/>
                      </a:lnTo>
                      <a:lnTo>
                        <a:pt x="4381" y="8477"/>
                      </a:lnTo>
                      <a:lnTo>
                        <a:pt x="0" y="13716"/>
                      </a:lnTo>
                      <a:lnTo>
                        <a:pt x="6572" y="11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8" name="Freeform: Shape 2727">
                  <a:extLst>
                    <a:ext uri="{FF2B5EF4-FFF2-40B4-BE49-F238E27FC236}">
                      <a16:creationId xmlns:a16="http://schemas.microsoft.com/office/drawing/2014/main" id="{4CED3FF7-8876-C815-8EA1-39DAB8372D00}"/>
                    </a:ext>
                  </a:extLst>
                </p:cNvPr>
                <p:cNvSpPr/>
                <p:nvPr/>
              </p:nvSpPr>
              <p:spPr>
                <a:xfrm>
                  <a:off x="11776701" y="2094792"/>
                  <a:ext cx="17907" cy="17240"/>
                </a:xfrm>
                <a:custGeom>
                  <a:avLst/>
                  <a:gdLst>
                    <a:gd name="connsiteX0" fmla="*/ 6954 w 17907"/>
                    <a:gd name="connsiteY0" fmla="*/ 10477 h 17240"/>
                    <a:gd name="connsiteX1" fmla="*/ 8668 w 17907"/>
                    <a:gd name="connsiteY1" fmla="*/ 17240 h 17240"/>
                    <a:gd name="connsiteX2" fmla="*/ 10954 w 17907"/>
                    <a:gd name="connsiteY2" fmla="*/ 10668 h 17240"/>
                    <a:gd name="connsiteX3" fmla="*/ 17907 w 17907"/>
                    <a:gd name="connsiteY3" fmla="*/ 11144 h 17240"/>
                    <a:gd name="connsiteX4" fmla="*/ 12383 w 17907"/>
                    <a:gd name="connsiteY4" fmla="*/ 6953 h 17240"/>
                    <a:gd name="connsiteX5" fmla="*/ 14954 w 17907"/>
                    <a:gd name="connsiteY5" fmla="*/ 571 h 17240"/>
                    <a:gd name="connsiteX6" fmla="*/ 9240 w 17907"/>
                    <a:gd name="connsiteY6" fmla="*/ 4477 h 17240"/>
                    <a:gd name="connsiteX7" fmla="*/ 3906 w 17907"/>
                    <a:gd name="connsiteY7" fmla="*/ 0 h 17240"/>
                    <a:gd name="connsiteX8" fmla="*/ 5905 w 17907"/>
                    <a:gd name="connsiteY8" fmla="*/ 6667 h 17240"/>
                    <a:gd name="connsiteX9" fmla="*/ 0 w 17907"/>
                    <a:gd name="connsiteY9" fmla="*/ 10382 h 17240"/>
                    <a:gd name="connsiteX10" fmla="*/ 6954 w 17907"/>
                    <a:gd name="connsiteY10" fmla="*/ 10477 h 1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7" h="17240">
                      <a:moveTo>
                        <a:pt x="6954" y="10477"/>
                      </a:moveTo>
                      <a:lnTo>
                        <a:pt x="8668" y="17240"/>
                      </a:lnTo>
                      <a:lnTo>
                        <a:pt x="10954" y="10668"/>
                      </a:lnTo>
                      <a:lnTo>
                        <a:pt x="17907" y="11144"/>
                      </a:lnTo>
                      <a:lnTo>
                        <a:pt x="12383" y="6953"/>
                      </a:lnTo>
                      <a:lnTo>
                        <a:pt x="14954" y="571"/>
                      </a:lnTo>
                      <a:lnTo>
                        <a:pt x="9240" y="4477"/>
                      </a:lnTo>
                      <a:lnTo>
                        <a:pt x="3906" y="0"/>
                      </a:lnTo>
                      <a:lnTo>
                        <a:pt x="5905" y="6667"/>
                      </a:lnTo>
                      <a:lnTo>
                        <a:pt x="0" y="10382"/>
                      </a:lnTo>
                      <a:lnTo>
                        <a:pt x="6954" y="10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9" name="Freeform: Shape 2728">
                  <a:extLst>
                    <a:ext uri="{FF2B5EF4-FFF2-40B4-BE49-F238E27FC236}">
                      <a16:creationId xmlns:a16="http://schemas.microsoft.com/office/drawing/2014/main" id="{788573C2-7DB4-4F3D-869A-9767168ADEEE}"/>
                    </a:ext>
                  </a:extLst>
                </p:cNvPr>
                <p:cNvSpPr/>
                <p:nvPr/>
              </p:nvSpPr>
              <p:spPr>
                <a:xfrm>
                  <a:off x="11692501" y="1885813"/>
                  <a:ext cx="17430" cy="18002"/>
                </a:xfrm>
                <a:custGeom>
                  <a:avLst/>
                  <a:gdLst>
                    <a:gd name="connsiteX0" fmla="*/ 6668 w 17430"/>
                    <a:gd name="connsiteY0" fmla="*/ 10954 h 18002"/>
                    <a:gd name="connsiteX1" fmla="*/ 6191 w 17430"/>
                    <a:gd name="connsiteY1" fmla="*/ 18002 h 18002"/>
                    <a:gd name="connsiteX2" fmla="*/ 10382 w 17430"/>
                    <a:gd name="connsiteY2" fmla="*/ 12382 h 18002"/>
                    <a:gd name="connsiteX3" fmla="*/ 16859 w 17430"/>
                    <a:gd name="connsiteY3" fmla="*/ 15050 h 18002"/>
                    <a:gd name="connsiteX4" fmla="*/ 12859 w 17430"/>
                    <a:gd name="connsiteY4" fmla="*/ 9239 h 18002"/>
                    <a:gd name="connsiteX5" fmla="*/ 17431 w 17430"/>
                    <a:gd name="connsiteY5" fmla="*/ 3905 h 18002"/>
                    <a:gd name="connsiteX6" fmla="*/ 10668 w 17430"/>
                    <a:gd name="connsiteY6" fmla="*/ 5905 h 18002"/>
                    <a:gd name="connsiteX7" fmla="*/ 6953 w 17430"/>
                    <a:gd name="connsiteY7" fmla="*/ 0 h 18002"/>
                    <a:gd name="connsiteX8" fmla="*/ 6858 w 17430"/>
                    <a:gd name="connsiteY8" fmla="*/ 6953 h 18002"/>
                    <a:gd name="connsiteX9" fmla="*/ 0 w 17430"/>
                    <a:gd name="connsiteY9" fmla="*/ 8668 h 18002"/>
                    <a:gd name="connsiteX10" fmla="*/ 6668 w 17430"/>
                    <a:gd name="connsiteY10" fmla="*/ 10954 h 1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430" h="18002">
                      <a:moveTo>
                        <a:pt x="6668" y="10954"/>
                      </a:moveTo>
                      <a:lnTo>
                        <a:pt x="6191" y="18002"/>
                      </a:lnTo>
                      <a:lnTo>
                        <a:pt x="10382" y="12382"/>
                      </a:lnTo>
                      <a:lnTo>
                        <a:pt x="16859" y="15050"/>
                      </a:lnTo>
                      <a:lnTo>
                        <a:pt x="12859" y="9239"/>
                      </a:lnTo>
                      <a:lnTo>
                        <a:pt x="17431" y="3905"/>
                      </a:lnTo>
                      <a:lnTo>
                        <a:pt x="10668" y="5905"/>
                      </a:lnTo>
                      <a:lnTo>
                        <a:pt x="6953" y="0"/>
                      </a:lnTo>
                      <a:lnTo>
                        <a:pt x="6858" y="6953"/>
                      </a:lnTo>
                      <a:lnTo>
                        <a:pt x="0" y="8668"/>
                      </a:lnTo>
                      <a:lnTo>
                        <a:pt x="6668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0" name="Freeform: Shape 2729">
                  <a:extLst>
                    <a:ext uri="{FF2B5EF4-FFF2-40B4-BE49-F238E27FC236}">
                      <a16:creationId xmlns:a16="http://schemas.microsoft.com/office/drawing/2014/main" id="{E4F18174-C3B2-60B1-66ED-F8F93FE16F5C}"/>
                    </a:ext>
                  </a:extLst>
                </p:cNvPr>
                <p:cNvSpPr/>
                <p:nvPr/>
              </p:nvSpPr>
              <p:spPr>
                <a:xfrm>
                  <a:off x="11663735" y="1635115"/>
                  <a:ext cx="18193" cy="17526"/>
                </a:xfrm>
                <a:custGeom>
                  <a:avLst/>
                  <a:gdLst>
                    <a:gd name="connsiteX0" fmla="*/ 5715 w 18193"/>
                    <a:gd name="connsiteY0" fmla="*/ 10477 h 17526"/>
                    <a:gd name="connsiteX1" fmla="*/ 2953 w 18193"/>
                    <a:gd name="connsiteY1" fmla="*/ 17050 h 17526"/>
                    <a:gd name="connsiteX2" fmla="*/ 8858 w 18193"/>
                    <a:gd name="connsiteY2" fmla="*/ 12954 h 17526"/>
                    <a:gd name="connsiteX3" fmla="*/ 14192 w 18193"/>
                    <a:gd name="connsiteY3" fmla="*/ 17526 h 17526"/>
                    <a:gd name="connsiteX4" fmla="*/ 12192 w 18193"/>
                    <a:gd name="connsiteY4" fmla="*/ 10763 h 17526"/>
                    <a:gd name="connsiteX5" fmla="*/ 18193 w 18193"/>
                    <a:gd name="connsiteY5" fmla="*/ 7048 h 17526"/>
                    <a:gd name="connsiteX6" fmla="*/ 11144 w 18193"/>
                    <a:gd name="connsiteY6" fmla="*/ 6858 h 17526"/>
                    <a:gd name="connsiteX7" fmla="*/ 9430 w 18193"/>
                    <a:gd name="connsiteY7" fmla="*/ 0 h 17526"/>
                    <a:gd name="connsiteX8" fmla="*/ 7048 w 18193"/>
                    <a:gd name="connsiteY8" fmla="*/ 6667 h 17526"/>
                    <a:gd name="connsiteX9" fmla="*/ 0 w 18193"/>
                    <a:gd name="connsiteY9" fmla="*/ 6191 h 17526"/>
                    <a:gd name="connsiteX10" fmla="*/ 5715 w 18193"/>
                    <a:gd name="connsiteY10" fmla="*/ 10477 h 1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193" h="17526">
                      <a:moveTo>
                        <a:pt x="5715" y="10477"/>
                      </a:moveTo>
                      <a:lnTo>
                        <a:pt x="2953" y="17050"/>
                      </a:lnTo>
                      <a:lnTo>
                        <a:pt x="8858" y="12954"/>
                      </a:lnTo>
                      <a:lnTo>
                        <a:pt x="14192" y="17526"/>
                      </a:lnTo>
                      <a:lnTo>
                        <a:pt x="12192" y="10763"/>
                      </a:lnTo>
                      <a:lnTo>
                        <a:pt x="18193" y="7048"/>
                      </a:lnTo>
                      <a:lnTo>
                        <a:pt x="11144" y="6858"/>
                      </a:lnTo>
                      <a:lnTo>
                        <a:pt x="9430" y="0"/>
                      </a:lnTo>
                      <a:lnTo>
                        <a:pt x="7048" y="6667"/>
                      </a:lnTo>
                      <a:lnTo>
                        <a:pt x="0" y="6191"/>
                      </a:lnTo>
                      <a:lnTo>
                        <a:pt x="5715" y="10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1" name="Freeform: Shape 2730">
                  <a:extLst>
                    <a:ext uri="{FF2B5EF4-FFF2-40B4-BE49-F238E27FC236}">
                      <a16:creationId xmlns:a16="http://schemas.microsoft.com/office/drawing/2014/main" id="{D0670AD6-0976-ADDF-2D44-38AC901B4798}"/>
                    </a:ext>
                  </a:extLst>
                </p:cNvPr>
                <p:cNvSpPr/>
                <p:nvPr/>
              </p:nvSpPr>
              <p:spPr>
                <a:xfrm>
                  <a:off x="11728695" y="2153275"/>
                  <a:ext cx="17716" cy="18383"/>
                </a:xfrm>
                <a:custGeom>
                  <a:avLst/>
                  <a:gdLst>
                    <a:gd name="connsiteX0" fmla="*/ 4572 w 17716"/>
                    <a:gd name="connsiteY0" fmla="*/ 8858 h 18383"/>
                    <a:gd name="connsiteX1" fmla="*/ 0 w 17716"/>
                    <a:gd name="connsiteY1" fmla="*/ 14383 h 18383"/>
                    <a:gd name="connsiteX2" fmla="*/ 6858 w 17716"/>
                    <a:gd name="connsiteY2" fmla="*/ 12287 h 18383"/>
                    <a:gd name="connsiteX3" fmla="*/ 10668 w 17716"/>
                    <a:gd name="connsiteY3" fmla="*/ 18383 h 18383"/>
                    <a:gd name="connsiteX4" fmla="*/ 10763 w 17716"/>
                    <a:gd name="connsiteY4" fmla="*/ 11240 h 18383"/>
                    <a:gd name="connsiteX5" fmla="*/ 17716 w 17716"/>
                    <a:gd name="connsiteY5" fmla="*/ 9525 h 18383"/>
                    <a:gd name="connsiteX6" fmla="*/ 10954 w 17716"/>
                    <a:gd name="connsiteY6" fmla="*/ 7144 h 18383"/>
                    <a:gd name="connsiteX7" fmla="*/ 11525 w 17716"/>
                    <a:gd name="connsiteY7" fmla="*/ 0 h 18383"/>
                    <a:gd name="connsiteX8" fmla="*/ 7144 w 17716"/>
                    <a:gd name="connsiteY8" fmla="*/ 5715 h 18383"/>
                    <a:gd name="connsiteX9" fmla="*/ 476 w 17716"/>
                    <a:gd name="connsiteY9" fmla="*/ 3048 h 18383"/>
                    <a:gd name="connsiteX10" fmla="*/ 4572 w 17716"/>
                    <a:gd name="connsiteY10" fmla="*/ 8858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716" h="18383">
                      <a:moveTo>
                        <a:pt x="4572" y="8858"/>
                      </a:moveTo>
                      <a:lnTo>
                        <a:pt x="0" y="14383"/>
                      </a:lnTo>
                      <a:lnTo>
                        <a:pt x="6858" y="12287"/>
                      </a:lnTo>
                      <a:lnTo>
                        <a:pt x="10668" y="18383"/>
                      </a:lnTo>
                      <a:lnTo>
                        <a:pt x="10763" y="11240"/>
                      </a:lnTo>
                      <a:lnTo>
                        <a:pt x="17716" y="9525"/>
                      </a:lnTo>
                      <a:lnTo>
                        <a:pt x="10954" y="7144"/>
                      </a:lnTo>
                      <a:lnTo>
                        <a:pt x="11525" y="0"/>
                      </a:lnTo>
                      <a:lnTo>
                        <a:pt x="7144" y="5715"/>
                      </a:lnTo>
                      <a:lnTo>
                        <a:pt x="476" y="3048"/>
                      </a:lnTo>
                      <a:lnTo>
                        <a:pt x="4572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2" name="Freeform: Shape 2731">
                  <a:extLst>
                    <a:ext uri="{FF2B5EF4-FFF2-40B4-BE49-F238E27FC236}">
                      <a16:creationId xmlns:a16="http://schemas.microsoft.com/office/drawing/2014/main" id="{272F9521-C0AC-4312-E937-CCEF4F609D6D}"/>
                    </a:ext>
                  </a:extLst>
                </p:cNvPr>
                <p:cNvSpPr/>
                <p:nvPr/>
              </p:nvSpPr>
              <p:spPr>
                <a:xfrm>
                  <a:off x="11635255" y="2037927"/>
                  <a:ext cx="18573" cy="17906"/>
                </a:xfrm>
                <a:custGeom>
                  <a:avLst/>
                  <a:gdLst>
                    <a:gd name="connsiteX0" fmla="*/ 6191 w 18573"/>
                    <a:gd name="connsiteY0" fmla="*/ 6858 h 17906"/>
                    <a:gd name="connsiteX1" fmla="*/ 0 w 18573"/>
                    <a:gd name="connsiteY1" fmla="*/ 10668 h 17906"/>
                    <a:gd name="connsiteX2" fmla="*/ 7239 w 18573"/>
                    <a:gd name="connsiteY2" fmla="*/ 10858 h 17906"/>
                    <a:gd name="connsiteX3" fmla="*/ 8954 w 18573"/>
                    <a:gd name="connsiteY3" fmla="*/ 17907 h 17906"/>
                    <a:gd name="connsiteX4" fmla="*/ 11335 w 18573"/>
                    <a:gd name="connsiteY4" fmla="*/ 11049 h 17906"/>
                    <a:gd name="connsiteX5" fmla="*/ 18574 w 18573"/>
                    <a:gd name="connsiteY5" fmla="*/ 11525 h 17906"/>
                    <a:gd name="connsiteX6" fmla="*/ 12859 w 18573"/>
                    <a:gd name="connsiteY6" fmla="*/ 7239 h 17906"/>
                    <a:gd name="connsiteX7" fmla="*/ 15526 w 18573"/>
                    <a:gd name="connsiteY7" fmla="*/ 476 h 17906"/>
                    <a:gd name="connsiteX8" fmla="*/ 9620 w 18573"/>
                    <a:gd name="connsiteY8" fmla="*/ 4572 h 17906"/>
                    <a:gd name="connsiteX9" fmla="*/ 4096 w 18573"/>
                    <a:gd name="connsiteY9" fmla="*/ 0 h 17906"/>
                    <a:gd name="connsiteX10" fmla="*/ 6191 w 18573"/>
                    <a:gd name="connsiteY10" fmla="*/ 6858 h 17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573" h="17906">
                      <a:moveTo>
                        <a:pt x="6191" y="6858"/>
                      </a:moveTo>
                      <a:lnTo>
                        <a:pt x="0" y="10668"/>
                      </a:lnTo>
                      <a:lnTo>
                        <a:pt x="7239" y="10858"/>
                      </a:lnTo>
                      <a:lnTo>
                        <a:pt x="8954" y="17907"/>
                      </a:lnTo>
                      <a:lnTo>
                        <a:pt x="11335" y="11049"/>
                      </a:lnTo>
                      <a:lnTo>
                        <a:pt x="18574" y="11525"/>
                      </a:lnTo>
                      <a:lnTo>
                        <a:pt x="12859" y="7239"/>
                      </a:lnTo>
                      <a:lnTo>
                        <a:pt x="15526" y="476"/>
                      </a:lnTo>
                      <a:lnTo>
                        <a:pt x="9620" y="4572"/>
                      </a:lnTo>
                      <a:lnTo>
                        <a:pt x="4096" y="0"/>
                      </a:lnTo>
                      <a:lnTo>
                        <a:pt x="6191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3" name="Freeform: Shape 2732">
                  <a:extLst>
                    <a:ext uri="{FF2B5EF4-FFF2-40B4-BE49-F238E27FC236}">
                      <a16:creationId xmlns:a16="http://schemas.microsoft.com/office/drawing/2014/main" id="{5A622B90-7C28-C752-12D0-C03FB227A417}"/>
                    </a:ext>
                  </a:extLst>
                </p:cNvPr>
                <p:cNvSpPr/>
                <p:nvPr/>
              </p:nvSpPr>
              <p:spPr>
                <a:xfrm>
                  <a:off x="11664497" y="2144703"/>
                  <a:ext cx="18097" cy="18764"/>
                </a:xfrm>
                <a:custGeom>
                  <a:avLst/>
                  <a:gdLst>
                    <a:gd name="connsiteX0" fmla="*/ 7048 w 18097"/>
                    <a:gd name="connsiteY0" fmla="*/ 7334 h 18764"/>
                    <a:gd name="connsiteX1" fmla="*/ 0 w 18097"/>
                    <a:gd name="connsiteY1" fmla="*/ 9049 h 18764"/>
                    <a:gd name="connsiteX2" fmla="*/ 6858 w 18097"/>
                    <a:gd name="connsiteY2" fmla="*/ 11525 h 18764"/>
                    <a:gd name="connsiteX3" fmla="*/ 6382 w 18097"/>
                    <a:gd name="connsiteY3" fmla="*/ 18764 h 18764"/>
                    <a:gd name="connsiteX4" fmla="*/ 10763 w 18097"/>
                    <a:gd name="connsiteY4" fmla="*/ 12954 h 18764"/>
                    <a:gd name="connsiteX5" fmla="*/ 17526 w 18097"/>
                    <a:gd name="connsiteY5" fmla="*/ 15716 h 18764"/>
                    <a:gd name="connsiteX6" fmla="*/ 13430 w 18097"/>
                    <a:gd name="connsiteY6" fmla="*/ 9715 h 18764"/>
                    <a:gd name="connsiteX7" fmla="*/ 18097 w 18097"/>
                    <a:gd name="connsiteY7" fmla="*/ 4096 h 18764"/>
                    <a:gd name="connsiteX8" fmla="*/ 11144 w 18097"/>
                    <a:gd name="connsiteY8" fmla="*/ 6191 h 18764"/>
                    <a:gd name="connsiteX9" fmla="*/ 7239 w 18097"/>
                    <a:gd name="connsiteY9" fmla="*/ 0 h 18764"/>
                    <a:gd name="connsiteX10" fmla="*/ 7048 w 18097"/>
                    <a:gd name="connsiteY10" fmla="*/ 7334 h 18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7" h="18764">
                      <a:moveTo>
                        <a:pt x="7048" y="7334"/>
                      </a:moveTo>
                      <a:lnTo>
                        <a:pt x="0" y="9049"/>
                      </a:lnTo>
                      <a:lnTo>
                        <a:pt x="6858" y="11525"/>
                      </a:lnTo>
                      <a:lnTo>
                        <a:pt x="6382" y="18764"/>
                      </a:lnTo>
                      <a:lnTo>
                        <a:pt x="10763" y="12954"/>
                      </a:lnTo>
                      <a:lnTo>
                        <a:pt x="17526" y="15716"/>
                      </a:lnTo>
                      <a:lnTo>
                        <a:pt x="13430" y="9715"/>
                      </a:lnTo>
                      <a:lnTo>
                        <a:pt x="18097" y="4096"/>
                      </a:lnTo>
                      <a:lnTo>
                        <a:pt x="11144" y="6191"/>
                      </a:lnTo>
                      <a:lnTo>
                        <a:pt x="7239" y="0"/>
                      </a:lnTo>
                      <a:lnTo>
                        <a:pt x="7048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4" name="Freeform: Shape 2733">
                  <a:extLst>
                    <a:ext uri="{FF2B5EF4-FFF2-40B4-BE49-F238E27FC236}">
                      <a16:creationId xmlns:a16="http://schemas.microsoft.com/office/drawing/2014/main" id="{FC32F66F-872B-C075-DE12-C0730C60CDAC}"/>
                    </a:ext>
                  </a:extLst>
                </p:cNvPr>
                <p:cNvSpPr/>
                <p:nvPr/>
              </p:nvSpPr>
              <p:spPr>
                <a:xfrm>
                  <a:off x="11566389" y="1545104"/>
                  <a:ext cx="18954" cy="18287"/>
                </a:xfrm>
                <a:custGeom>
                  <a:avLst/>
                  <a:gdLst>
                    <a:gd name="connsiteX0" fmla="*/ 7334 w 18954"/>
                    <a:gd name="connsiteY0" fmla="*/ 6953 h 18287"/>
                    <a:gd name="connsiteX1" fmla="*/ 0 w 18954"/>
                    <a:gd name="connsiteY1" fmla="*/ 6382 h 18287"/>
                    <a:gd name="connsiteX2" fmla="*/ 5906 w 18954"/>
                    <a:gd name="connsiteY2" fmla="*/ 10858 h 18287"/>
                    <a:gd name="connsiteX3" fmla="*/ 3048 w 18954"/>
                    <a:gd name="connsiteY3" fmla="*/ 17717 h 18287"/>
                    <a:gd name="connsiteX4" fmla="*/ 9144 w 18954"/>
                    <a:gd name="connsiteY4" fmla="*/ 13525 h 18287"/>
                    <a:gd name="connsiteX5" fmla="*/ 14764 w 18954"/>
                    <a:gd name="connsiteY5" fmla="*/ 18288 h 18287"/>
                    <a:gd name="connsiteX6" fmla="*/ 12668 w 18954"/>
                    <a:gd name="connsiteY6" fmla="*/ 11144 h 18287"/>
                    <a:gd name="connsiteX7" fmla="*/ 18955 w 18954"/>
                    <a:gd name="connsiteY7" fmla="*/ 7239 h 18287"/>
                    <a:gd name="connsiteX8" fmla="*/ 11525 w 18954"/>
                    <a:gd name="connsiteY8" fmla="*/ 7144 h 18287"/>
                    <a:gd name="connsiteX9" fmla="*/ 9811 w 18954"/>
                    <a:gd name="connsiteY9" fmla="*/ 0 h 18287"/>
                    <a:gd name="connsiteX10" fmla="*/ 7334 w 18954"/>
                    <a:gd name="connsiteY10" fmla="*/ 6953 h 18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954" h="18287">
                      <a:moveTo>
                        <a:pt x="7334" y="6953"/>
                      </a:moveTo>
                      <a:lnTo>
                        <a:pt x="0" y="6382"/>
                      </a:lnTo>
                      <a:lnTo>
                        <a:pt x="5906" y="10858"/>
                      </a:lnTo>
                      <a:lnTo>
                        <a:pt x="3048" y="17717"/>
                      </a:lnTo>
                      <a:lnTo>
                        <a:pt x="9144" y="13525"/>
                      </a:lnTo>
                      <a:lnTo>
                        <a:pt x="14764" y="18288"/>
                      </a:lnTo>
                      <a:lnTo>
                        <a:pt x="12668" y="11144"/>
                      </a:lnTo>
                      <a:lnTo>
                        <a:pt x="18955" y="7239"/>
                      </a:lnTo>
                      <a:lnTo>
                        <a:pt x="11525" y="7144"/>
                      </a:lnTo>
                      <a:lnTo>
                        <a:pt x="9811" y="0"/>
                      </a:lnTo>
                      <a:lnTo>
                        <a:pt x="7334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5" name="Freeform: Shape 2734">
                  <a:extLst>
                    <a:ext uri="{FF2B5EF4-FFF2-40B4-BE49-F238E27FC236}">
                      <a16:creationId xmlns:a16="http://schemas.microsoft.com/office/drawing/2014/main" id="{F9089175-C717-916C-FCE5-19D1DBE85C3B}"/>
                    </a:ext>
                  </a:extLst>
                </p:cNvPr>
                <p:cNvSpPr/>
                <p:nvPr/>
              </p:nvSpPr>
              <p:spPr>
                <a:xfrm>
                  <a:off x="11538577" y="1603778"/>
                  <a:ext cx="18478" cy="19145"/>
                </a:xfrm>
                <a:custGeom>
                  <a:avLst/>
                  <a:gdLst>
                    <a:gd name="connsiteX0" fmla="*/ 7525 w 18478"/>
                    <a:gd name="connsiteY0" fmla="*/ 5905 h 19145"/>
                    <a:gd name="connsiteX1" fmla="*/ 571 w 18478"/>
                    <a:gd name="connsiteY1" fmla="*/ 3143 h 19145"/>
                    <a:gd name="connsiteX2" fmla="*/ 4858 w 18478"/>
                    <a:gd name="connsiteY2" fmla="*/ 9239 h 19145"/>
                    <a:gd name="connsiteX3" fmla="*/ 0 w 18478"/>
                    <a:gd name="connsiteY3" fmla="*/ 14954 h 19145"/>
                    <a:gd name="connsiteX4" fmla="*/ 7144 w 18478"/>
                    <a:gd name="connsiteY4" fmla="*/ 12764 h 19145"/>
                    <a:gd name="connsiteX5" fmla="*/ 11144 w 18478"/>
                    <a:gd name="connsiteY5" fmla="*/ 19145 h 19145"/>
                    <a:gd name="connsiteX6" fmla="*/ 11239 w 18478"/>
                    <a:gd name="connsiteY6" fmla="*/ 11716 h 19145"/>
                    <a:gd name="connsiteX7" fmla="*/ 18479 w 18478"/>
                    <a:gd name="connsiteY7" fmla="*/ 9906 h 19145"/>
                    <a:gd name="connsiteX8" fmla="*/ 11430 w 18478"/>
                    <a:gd name="connsiteY8" fmla="*/ 7429 h 19145"/>
                    <a:gd name="connsiteX9" fmla="*/ 12001 w 18478"/>
                    <a:gd name="connsiteY9" fmla="*/ 0 h 19145"/>
                    <a:gd name="connsiteX10" fmla="*/ 7525 w 18478"/>
                    <a:gd name="connsiteY10" fmla="*/ 5905 h 19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478" h="19145">
                      <a:moveTo>
                        <a:pt x="7525" y="5905"/>
                      </a:moveTo>
                      <a:lnTo>
                        <a:pt x="571" y="3143"/>
                      </a:lnTo>
                      <a:lnTo>
                        <a:pt x="4858" y="9239"/>
                      </a:lnTo>
                      <a:lnTo>
                        <a:pt x="0" y="14954"/>
                      </a:lnTo>
                      <a:lnTo>
                        <a:pt x="7144" y="12764"/>
                      </a:lnTo>
                      <a:lnTo>
                        <a:pt x="11144" y="19145"/>
                      </a:lnTo>
                      <a:lnTo>
                        <a:pt x="11239" y="11716"/>
                      </a:lnTo>
                      <a:lnTo>
                        <a:pt x="18479" y="9906"/>
                      </a:lnTo>
                      <a:lnTo>
                        <a:pt x="11430" y="7429"/>
                      </a:lnTo>
                      <a:lnTo>
                        <a:pt x="12001" y="0"/>
                      </a:lnTo>
                      <a:lnTo>
                        <a:pt x="7525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6" name="Freeform: Shape 2735">
                  <a:extLst>
                    <a:ext uri="{FF2B5EF4-FFF2-40B4-BE49-F238E27FC236}">
                      <a16:creationId xmlns:a16="http://schemas.microsoft.com/office/drawing/2014/main" id="{63CE7962-0440-2A5C-F902-6C4CCF28F0CE}"/>
                    </a:ext>
                  </a:extLst>
                </p:cNvPr>
                <p:cNvSpPr/>
                <p:nvPr/>
              </p:nvSpPr>
              <p:spPr>
                <a:xfrm>
                  <a:off x="11520479" y="1655880"/>
                  <a:ext cx="19335" cy="18668"/>
                </a:xfrm>
                <a:custGeom>
                  <a:avLst/>
                  <a:gdLst>
                    <a:gd name="connsiteX0" fmla="*/ 10001 w 19335"/>
                    <a:gd name="connsiteY0" fmla="*/ 4858 h 18668"/>
                    <a:gd name="connsiteX1" fmla="*/ 4191 w 19335"/>
                    <a:gd name="connsiteY1" fmla="*/ 0 h 18668"/>
                    <a:gd name="connsiteX2" fmla="*/ 6382 w 19335"/>
                    <a:gd name="connsiteY2" fmla="*/ 7239 h 18668"/>
                    <a:gd name="connsiteX3" fmla="*/ 0 w 19335"/>
                    <a:gd name="connsiteY3" fmla="*/ 11239 h 18668"/>
                    <a:gd name="connsiteX4" fmla="*/ 7525 w 19335"/>
                    <a:gd name="connsiteY4" fmla="*/ 11335 h 18668"/>
                    <a:gd name="connsiteX5" fmla="*/ 9334 w 19335"/>
                    <a:gd name="connsiteY5" fmla="*/ 18669 h 18668"/>
                    <a:gd name="connsiteX6" fmla="*/ 11811 w 19335"/>
                    <a:gd name="connsiteY6" fmla="*/ 11525 h 18668"/>
                    <a:gd name="connsiteX7" fmla="*/ 19336 w 19335"/>
                    <a:gd name="connsiteY7" fmla="*/ 12097 h 18668"/>
                    <a:gd name="connsiteX8" fmla="*/ 13335 w 19335"/>
                    <a:gd name="connsiteY8" fmla="*/ 7525 h 18668"/>
                    <a:gd name="connsiteX9" fmla="*/ 16192 w 19335"/>
                    <a:gd name="connsiteY9" fmla="*/ 571 h 18668"/>
                    <a:gd name="connsiteX10" fmla="*/ 10001 w 19335"/>
                    <a:gd name="connsiteY10" fmla="*/ 4858 h 18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668">
                      <a:moveTo>
                        <a:pt x="10001" y="4858"/>
                      </a:moveTo>
                      <a:lnTo>
                        <a:pt x="4191" y="0"/>
                      </a:lnTo>
                      <a:lnTo>
                        <a:pt x="6382" y="7239"/>
                      </a:lnTo>
                      <a:lnTo>
                        <a:pt x="0" y="11239"/>
                      </a:lnTo>
                      <a:lnTo>
                        <a:pt x="7525" y="11335"/>
                      </a:lnTo>
                      <a:lnTo>
                        <a:pt x="9334" y="18669"/>
                      </a:lnTo>
                      <a:lnTo>
                        <a:pt x="11811" y="11525"/>
                      </a:lnTo>
                      <a:lnTo>
                        <a:pt x="19336" y="12097"/>
                      </a:lnTo>
                      <a:lnTo>
                        <a:pt x="13335" y="7525"/>
                      </a:lnTo>
                      <a:lnTo>
                        <a:pt x="16192" y="571"/>
                      </a:lnTo>
                      <a:lnTo>
                        <a:pt x="10001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7" name="Freeform: Shape 2736">
                  <a:extLst>
                    <a:ext uri="{FF2B5EF4-FFF2-40B4-BE49-F238E27FC236}">
                      <a16:creationId xmlns:a16="http://schemas.microsoft.com/office/drawing/2014/main" id="{F38067B4-D3A9-7740-4AE4-6E50F1D93B5F}"/>
                    </a:ext>
                  </a:extLst>
                </p:cNvPr>
                <p:cNvSpPr/>
                <p:nvPr/>
              </p:nvSpPr>
              <p:spPr>
                <a:xfrm>
                  <a:off x="11549340" y="2104412"/>
                  <a:ext cx="19716" cy="19050"/>
                </a:xfrm>
                <a:custGeom>
                  <a:avLst/>
                  <a:gdLst>
                    <a:gd name="connsiteX0" fmla="*/ 12097 w 19716"/>
                    <a:gd name="connsiteY0" fmla="*/ 7429 h 19050"/>
                    <a:gd name="connsiteX1" fmla="*/ 10192 w 19716"/>
                    <a:gd name="connsiteY1" fmla="*/ 0 h 19050"/>
                    <a:gd name="connsiteX2" fmla="*/ 7715 w 19716"/>
                    <a:gd name="connsiteY2" fmla="*/ 7239 h 19050"/>
                    <a:gd name="connsiteX3" fmla="*/ 0 w 19716"/>
                    <a:gd name="connsiteY3" fmla="*/ 6668 h 19050"/>
                    <a:gd name="connsiteX4" fmla="*/ 6096 w 19716"/>
                    <a:gd name="connsiteY4" fmla="*/ 11335 h 19050"/>
                    <a:gd name="connsiteX5" fmla="*/ 3238 w 19716"/>
                    <a:gd name="connsiteY5" fmla="*/ 18479 h 19050"/>
                    <a:gd name="connsiteX6" fmla="*/ 9525 w 19716"/>
                    <a:gd name="connsiteY6" fmla="*/ 14097 h 19050"/>
                    <a:gd name="connsiteX7" fmla="*/ 15430 w 19716"/>
                    <a:gd name="connsiteY7" fmla="*/ 19050 h 19050"/>
                    <a:gd name="connsiteX8" fmla="*/ 13240 w 19716"/>
                    <a:gd name="connsiteY8" fmla="*/ 11621 h 19050"/>
                    <a:gd name="connsiteX9" fmla="*/ 19717 w 19716"/>
                    <a:gd name="connsiteY9" fmla="*/ 7620 h 19050"/>
                    <a:gd name="connsiteX10" fmla="*/ 12097 w 19716"/>
                    <a:gd name="connsiteY10" fmla="*/ 7429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716" h="19050">
                      <a:moveTo>
                        <a:pt x="12097" y="7429"/>
                      </a:moveTo>
                      <a:lnTo>
                        <a:pt x="10192" y="0"/>
                      </a:lnTo>
                      <a:lnTo>
                        <a:pt x="7715" y="7239"/>
                      </a:lnTo>
                      <a:lnTo>
                        <a:pt x="0" y="6668"/>
                      </a:lnTo>
                      <a:lnTo>
                        <a:pt x="6096" y="11335"/>
                      </a:lnTo>
                      <a:lnTo>
                        <a:pt x="3238" y="18479"/>
                      </a:lnTo>
                      <a:lnTo>
                        <a:pt x="9525" y="14097"/>
                      </a:lnTo>
                      <a:lnTo>
                        <a:pt x="15430" y="19050"/>
                      </a:lnTo>
                      <a:lnTo>
                        <a:pt x="13240" y="11621"/>
                      </a:lnTo>
                      <a:lnTo>
                        <a:pt x="19717" y="7620"/>
                      </a:lnTo>
                      <a:lnTo>
                        <a:pt x="12097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8" name="Freeform: Shape 2737">
                  <a:extLst>
                    <a:ext uri="{FF2B5EF4-FFF2-40B4-BE49-F238E27FC236}">
                      <a16:creationId xmlns:a16="http://schemas.microsoft.com/office/drawing/2014/main" id="{066F8123-4452-06D5-C19C-2E3387687280}"/>
                    </a:ext>
                  </a:extLst>
                </p:cNvPr>
                <p:cNvSpPr/>
                <p:nvPr/>
              </p:nvSpPr>
              <p:spPr>
                <a:xfrm>
                  <a:off x="11396559" y="1498622"/>
                  <a:ext cx="20192" cy="19431"/>
                </a:xfrm>
                <a:custGeom>
                  <a:avLst/>
                  <a:gdLst>
                    <a:gd name="connsiteX0" fmla="*/ 13906 w 20192"/>
                    <a:gd name="connsiteY0" fmla="*/ 7906 h 19431"/>
                    <a:gd name="connsiteX1" fmla="*/ 16859 w 20192"/>
                    <a:gd name="connsiteY1" fmla="*/ 572 h 19431"/>
                    <a:gd name="connsiteX2" fmla="*/ 10382 w 20192"/>
                    <a:gd name="connsiteY2" fmla="*/ 5048 h 19431"/>
                    <a:gd name="connsiteX3" fmla="*/ 4477 w 20192"/>
                    <a:gd name="connsiteY3" fmla="*/ 0 h 19431"/>
                    <a:gd name="connsiteX4" fmla="*/ 6668 w 20192"/>
                    <a:gd name="connsiteY4" fmla="*/ 7525 h 19431"/>
                    <a:gd name="connsiteX5" fmla="*/ 0 w 20192"/>
                    <a:gd name="connsiteY5" fmla="*/ 11621 h 19431"/>
                    <a:gd name="connsiteX6" fmla="*/ 7906 w 20192"/>
                    <a:gd name="connsiteY6" fmla="*/ 11811 h 19431"/>
                    <a:gd name="connsiteX7" fmla="*/ 9715 w 20192"/>
                    <a:gd name="connsiteY7" fmla="*/ 19431 h 19431"/>
                    <a:gd name="connsiteX8" fmla="*/ 12382 w 20192"/>
                    <a:gd name="connsiteY8" fmla="*/ 12097 h 19431"/>
                    <a:gd name="connsiteX9" fmla="*/ 20193 w 20192"/>
                    <a:gd name="connsiteY9" fmla="*/ 12668 h 19431"/>
                    <a:gd name="connsiteX10" fmla="*/ 13906 w 20192"/>
                    <a:gd name="connsiteY10" fmla="*/ 7906 h 19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192" h="19431">
                      <a:moveTo>
                        <a:pt x="13906" y="7906"/>
                      </a:moveTo>
                      <a:lnTo>
                        <a:pt x="16859" y="572"/>
                      </a:lnTo>
                      <a:lnTo>
                        <a:pt x="10382" y="5048"/>
                      </a:lnTo>
                      <a:lnTo>
                        <a:pt x="4477" y="0"/>
                      </a:lnTo>
                      <a:lnTo>
                        <a:pt x="6668" y="7525"/>
                      </a:lnTo>
                      <a:lnTo>
                        <a:pt x="0" y="11621"/>
                      </a:lnTo>
                      <a:lnTo>
                        <a:pt x="7906" y="11811"/>
                      </a:lnTo>
                      <a:lnTo>
                        <a:pt x="9715" y="19431"/>
                      </a:lnTo>
                      <a:lnTo>
                        <a:pt x="12382" y="12097"/>
                      </a:lnTo>
                      <a:lnTo>
                        <a:pt x="20193" y="12668"/>
                      </a:lnTo>
                      <a:lnTo>
                        <a:pt x="13906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39" name="Freeform: Shape 2738">
                  <a:extLst>
                    <a:ext uri="{FF2B5EF4-FFF2-40B4-BE49-F238E27FC236}">
                      <a16:creationId xmlns:a16="http://schemas.microsoft.com/office/drawing/2014/main" id="{36481E2C-3BD3-E513-5CDC-62F4F445E1A5}"/>
                    </a:ext>
                  </a:extLst>
                </p:cNvPr>
                <p:cNvSpPr/>
                <p:nvPr/>
              </p:nvSpPr>
              <p:spPr>
                <a:xfrm>
                  <a:off x="11352458" y="1373559"/>
                  <a:ext cx="19621" cy="20383"/>
                </a:xfrm>
                <a:custGeom>
                  <a:avLst/>
                  <a:gdLst>
                    <a:gd name="connsiteX0" fmla="*/ 14478 w 19621"/>
                    <a:gd name="connsiteY0" fmla="*/ 10478 h 20383"/>
                    <a:gd name="connsiteX1" fmla="*/ 19621 w 19621"/>
                    <a:gd name="connsiteY1" fmla="*/ 4477 h 20383"/>
                    <a:gd name="connsiteX2" fmla="*/ 12002 w 19621"/>
                    <a:gd name="connsiteY2" fmla="*/ 6763 h 20383"/>
                    <a:gd name="connsiteX3" fmla="*/ 7811 w 19621"/>
                    <a:gd name="connsiteY3" fmla="*/ 0 h 20383"/>
                    <a:gd name="connsiteX4" fmla="*/ 7715 w 19621"/>
                    <a:gd name="connsiteY4" fmla="*/ 7906 h 20383"/>
                    <a:gd name="connsiteX5" fmla="*/ 0 w 19621"/>
                    <a:gd name="connsiteY5" fmla="*/ 9811 h 20383"/>
                    <a:gd name="connsiteX6" fmla="*/ 7429 w 19621"/>
                    <a:gd name="connsiteY6" fmla="*/ 12478 h 20383"/>
                    <a:gd name="connsiteX7" fmla="*/ 6858 w 19621"/>
                    <a:gd name="connsiteY7" fmla="*/ 20383 h 20383"/>
                    <a:gd name="connsiteX8" fmla="*/ 11716 w 19621"/>
                    <a:gd name="connsiteY8" fmla="*/ 14002 h 20383"/>
                    <a:gd name="connsiteX9" fmla="*/ 19050 w 19621"/>
                    <a:gd name="connsiteY9" fmla="*/ 17050 h 20383"/>
                    <a:gd name="connsiteX10" fmla="*/ 14478 w 19621"/>
                    <a:gd name="connsiteY10" fmla="*/ 10478 h 20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621" h="20383">
                      <a:moveTo>
                        <a:pt x="14478" y="10478"/>
                      </a:moveTo>
                      <a:lnTo>
                        <a:pt x="19621" y="4477"/>
                      </a:lnTo>
                      <a:lnTo>
                        <a:pt x="12002" y="6763"/>
                      </a:lnTo>
                      <a:lnTo>
                        <a:pt x="7811" y="0"/>
                      </a:lnTo>
                      <a:lnTo>
                        <a:pt x="7715" y="7906"/>
                      </a:lnTo>
                      <a:lnTo>
                        <a:pt x="0" y="9811"/>
                      </a:lnTo>
                      <a:lnTo>
                        <a:pt x="7429" y="12478"/>
                      </a:lnTo>
                      <a:lnTo>
                        <a:pt x="6858" y="20383"/>
                      </a:lnTo>
                      <a:lnTo>
                        <a:pt x="11716" y="14002"/>
                      </a:lnTo>
                      <a:lnTo>
                        <a:pt x="19050" y="17050"/>
                      </a:lnTo>
                      <a:lnTo>
                        <a:pt x="14478" y="10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0" name="Freeform: Shape 2739">
                  <a:extLst>
                    <a:ext uri="{FF2B5EF4-FFF2-40B4-BE49-F238E27FC236}">
                      <a16:creationId xmlns:a16="http://schemas.microsoft.com/office/drawing/2014/main" id="{07693CC5-2BE5-A750-ED72-B2DEBB1F3A09}"/>
                    </a:ext>
                  </a:extLst>
                </p:cNvPr>
                <p:cNvSpPr/>
                <p:nvPr/>
              </p:nvSpPr>
              <p:spPr>
                <a:xfrm>
                  <a:off x="11456852" y="2159657"/>
                  <a:ext cx="20478" cy="19812"/>
                </a:xfrm>
                <a:custGeom>
                  <a:avLst/>
                  <a:gdLst>
                    <a:gd name="connsiteX0" fmla="*/ 13716 w 20478"/>
                    <a:gd name="connsiteY0" fmla="*/ 12097 h 19812"/>
                    <a:gd name="connsiteX1" fmla="*/ 20479 w 20478"/>
                    <a:gd name="connsiteY1" fmla="*/ 7906 h 19812"/>
                    <a:gd name="connsiteX2" fmla="*/ 12573 w 20478"/>
                    <a:gd name="connsiteY2" fmla="*/ 7715 h 19812"/>
                    <a:gd name="connsiteX3" fmla="*/ 10573 w 20478"/>
                    <a:gd name="connsiteY3" fmla="*/ 0 h 19812"/>
                    <a:gd name="connsiteX4" fmla="*/ 8001 w 20478"/>
                    <a:gd name="connsiteY4" fmla="*/ 7525 h 19812"/>
                    <a:gd name="connsiteX5" fmla="*/ 0 w 20478"/>
                    <a:gd name="connsiteY5" fmla="*/ 6953 h 19812"/>
                    <a:gd name="connsiteX6" fmla="*/ 6382 w 20478"/>
                    <a:gd name="connsiteY6" fmla="*/ 11811 h 19812"/>
                    <a:gd name="connsiteX7" fmla="*/ 3334 w 20478"/>
                    <a:gd name="connsiteY7" fmla="*/ 19145 h 19812"/>
                    <a:gd name="connsiteX8" fmla="*/ 9906 w 20478"/>
                    <a:gd name="connsiteY8" fmla="*/ 14669 h 19812"/>
                    <a:gd name="connsiteX9" fmla="*/ 16002 w 20478"/>
                    <a:gd name="connsiteY9" fmla="*/ 19812 h 19812"/>
                    <a:gd name="connsiteX10" fmla="*/ 13716 w 20478"/>
                    <a:gd name="connsiteY10" fmla="*/ 12097 h 19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478" h="19812">
                      <a:moveTo>
                        <a:pt x="13716" y="12097"/>
                      </a:moveTo>
                      <a:lnTo>
                        <a:pt x="20479" y="7906"/>
                      </a:lnTo>
                      <a:lnTo>
                        <a:pt x="12573" y="7715"/>
                      </a:lnTo>
                      <a:lnTo>
                        <a:pt x="10573" y="0"/>
                      </a:lnTo>
                      <a:lnTo>
                        <a:pt x="8001" y="7525"/>
                      </a:lnTo>
                      <a:lnTo>
                        <a:pt x="0" y="6953"/>
                      </a:lnTo>
                      <a:lnTo>
                        <a:pt x="6382" y="11811"/>
                      </a:lnTo>
                      <a:lnTo>
                        <a:pt x="3334" y="19145"/>
                      </a:lnTo>
                      <a:lnTo>
                        <a:pt x="9906" y="14669"/>
                      </a:lnTo>
                      <a:lnTo>
                        <a:pt x="16002" y="19812"/>
                      </a:lnTo>
                      <a:lnTo>
                        <a:pt x="13716" y="12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1" name="Freeform: Shape 2740">
                  <a:extLst>
                    <a:ext uri="{FF2B5EF4-FFF2-40B4-BE49-F238E27FC236}">
                      <a16:creationId xmlns:a16="http://schemas.microsoft.com/office/drawing/2014/main" id="{76423F14-FA2C-C001-2777-39ED20496572}"/>
                    </a:ext>
                  </a:extLst>
                </p:cNvPr>
                <p:cNvSpPr/>
                <p:nvPr/>
              </p:nvSpPr>
              <p:spPr>
                <a:xfrm>
                  <a:off x="11346267" y="2007257"/>
                  <a:ext cx="20954" cy="20288"/>
                </a:xfrm>
                <a:custGeom>
                  <a:avLst/>
                  <a:gdLst>
                    <a:gd name="connsiteX0" fmla="*/ 12763 w 20954"/>
                    <a:gd name="connsiteY0" fmla="*/ 12573 h 20288"/>
                    <a:gd name="connsiteX1" fmla="*/ 20955 w 20954"/>
                    <a:gd name="connsiteY1" fmla="*/ 13144 h 20288"/>
                    <a:gd name="connsiteX2" fmla="*/ 14478 w 20954"/>
                    <a:gd name="connsiteY2" fmla="*/ 8192 h 20288"/>
                    <a:gd name="connsiteX3" fmla="*/ 17526 w 20954"/>
                    <a:gd name="connsiteY3" fmla="*/ 667 h 20288"/>
                    <a:gd name="connsiteX4" fmla="*/ 10763 w 20954"/>
                    <a:gd name="connsiteY4" fmla="*/ 5334 h 20288"/>
                    <a:gd name="connsiteX5" fmla="*/ 4572 w 20954"/>
                    <a:gd name="connsiteY5" fmla="*/ 0 h 20288"/>
                    <a:gd name="connsiteX6" fmla="*/ 6953 w 20954"/>
                    <a:gd name="connsiteY6" fmla="*/ 7810 h 20288"/>
                    <a:gd name="connsiteX7" fmla="*/ 0 w 20954"/>
                    <a:gd name="connsiteY7" fmla="*/ 12192 h 20288"/>
                    <a:gd name="connsiteX8" fmla="*/ 8191 w 20954"/>
                    <a:gd name="connsiteY8" fmla="*/ 12382 h 20288"/>
                    <a:gd name="connsiteX9" fmla="*/ 10096 w 20954"/>
                    <a:gd name="connsiteY9" fmla="*/ 20288 h 20288"/>
                    <a:gd name="connsiteX10" fmla="*/ 12763 w 20954"/>
                    <a:gd name="connsiteY10" fmla="*/ 12573 h 20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4" h="20288">
                      <a:moveTo>
                        <a:pt x="12763" y="12573"/>
                      </a:moveTo>
                      <a:lnTo>
                        <a:pt x="20955" y="13144"/>
                      </a:lnTo>
                      <a:lnTo>
                        <a:pt x="14478" y="8192"/>
                      </a:lnTo>
                      <a:lnTo>
                        <a:pt x="17526" y="667"/>
                      </a:lnTo>
                      <a:lnTo>
                        <a:pt x="10763" y="5334"/>
                      </a:lnTo>
                      <a:lnTo>
                        <a:pt x="4572" y="0"/>
                      </a:lnTo>
                      <a:lnTo>
                        <a:pt x="6953" y="7810"/>
                      </a:lnTo>
                      <a:lnTo>
                        <a:pt x="0" y="12192"/>
                      </a:lnTo>
                      <a:lnTo>
                        <a:pt x="8191" y="12382"/>
                      </a:lnTo>
                      <a:lnTo>
                        <a:pt x="10096" y="20288"/>
                      </a:lnTo>
                      <a:lnTo>
                        <a:pt x="12763" y="12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2" name="Freeform: Shape 2741">
                  <a:extLst>
                    <a:ext uri="{FF2B5EF4-FFF2-40B4-BE49-F238E27FC236}">
                      <a16:creationId xmlns:a16="http://schemas.microsoft.com/office/drawing/2014/main" id="{915AA18A-321C-2B17-F8A5-64436A253F89}"/>
                    </a:ext>
                  </a:extLst>
                </p:cNvPr>
                <p:cNvSpPr/>
                <p:nvPr/>
              </p:nvSpPr>
              <p:spPr>
                <a:xfrm>
                  <a:off x="11246445" y="1351841"/>
                  <a:ext cx="20383" cy="21240"/>
                </a:xfrm>
                <a:custGeom>
                  <a:avLst/>
                  <a:gdLst>
                    <a:gd name="connsiteX0" fmla="*/ 12192 w 20383"/>
                    <a:gd name="connsiteY0" fmla="*/ 14669 h 21240"/>
                    <a:gd name="connsiteX1" fmla="*/ 19812 w 20383"/>
                    <a:gd name="connsiteY1" fmla="*/ 17717 h 21240"/>
                    <a:gd name="connsiteX2" fmla="*/ 15050 w 20383"/>
                    <a:gd name="connsiteY2" fmla="*/ 10954 h 21240"/>
                    <a:gd name="connsiteX3" fmla="*/ 20384 w 20383"/>
                    <a:gd name="connsiteY3" fmla="*/ 4667 h 21240"/>
                    <a:gd name="connsiteX4" fmla="*/ 12478 w 20383"/>
                    <a:gd name="connsiteY4" fmla="*/ 7048 h 21240"/>
                    <a:gd name="connsiteX5" fmla="*/ 8192 w 20383"/>
                    <a:gd name="connsiteY5" fmla="*/ 0 h 21240"/>
                    <a:gd name="connsiteX6" fmla="*/ 8001 w 20383"/>
                    <a:gd name="connsiteY6" fmla="*/ 8287 h 21240"/>
                    <a:gd name="connsiteX7" fmla="*/ 0 w 20383"/>
                    <a:gd name="connsiteY7" fmla="*/ 10287 h 21240"/>
                    <a:gd name="connsiteX8" fmla="*/ 7715 w 20383"/>
                    <a:gd name="connsiteY8" fmla="*/ 12954 h 21240"/>
                    <a:gd name="connsiteX9" fmla="*/ 7144 w 20383"/>
                    <a:gd name="connsiteY9" fmla="*/ 21241 h 21240"/>
                    <a:gd name="connsiteX10" fmla="*/ 12192 w 20383"/>
                    <a:gd name="connsiteY10" fmla="*/ 14669 h 21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383" h="21240">
                      <a:moveTo>
                        <a:pt x="12192" y="14669"/>
                      </a:moveTo>
                      <a:lnTo>
                        <a:pt x="19812" y="17717"/>
                      </a:lnTo>
                      <a:lnTo>
                        <a:pt x="15050" y="10954"/>
                      </a:lnTo>
                      <a:lnTo>
                        <a:pt x="20384" y="4667"/>
                      </a:lnTo>
                      <a:lnTo>
                        <a:pt x="12478" y="7048"/>
                      </a:lnTo>
                      <a:lnTo>
                        <a:pt x="8192" y="0"/>
                      </a:lnTo>
                      <a:lnTo>
                        <a:pt x="8001" y="8287"/>
                      </a:lnTo>
                      <a:lnTo>
                        <a:pt x="0" y="10287"/>
                      </a:lnTo>
                      <a:lnTo>
                        <a:pt x="7715" y="12954"/>
                      </a:lnTo>
                      <a:lnTo>
                        <a:pt x="7144" y="21241"/>
                      </a:lnTo>
                      <a:lnTo>
                        <a:pt x="12192" y="146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3" name="Freeform: Shape 2742">
                  <a:extLst>
                    <a:ext uri="{FF2B5EF4-FFF2-40B4-BE49-F238E27FC236}">
                      <a16:creationId xmlns:a16="http://schemas.microsoft.com/office/drawing/2014/main" id="{9FF48750-FB73-55A9-5C4A-B24CE453360C}"/>
                    </a:ext>
                  </a:extLst>
                </p:cNvPr>
                <p:cNvSpPr/>
                <p:nvPr/>
              </p:nvSpPr>
              <p:spPr>
                <a:xfrm>
                  <a:off x="11245873" y="1647307"/>
                  <a:ext cx="21335" cy="20669"/>
                </a:xfrm>
                <a:custGeom>
                  <a:avLst/>
                  <a:gdLst>
                    <a:gd name="connsiteX0" fmla="*/ 10287 w 21335"/>
                    <a:gd name="connsiteY0" fmla="*/ 15240 h 20669"/>
                    <a:gd name="connsiteX1" fmla="*/ 16669 w 21335"/>
                    <a:gd name="connsiteY1" fmla="*/ 20669 h 20669"/>
                    <a:gd name="connsiteX2" fmla="*/ 14288 w 21335"/>
                    <a:gd name="connsiteY2" fmla="*/ 12668 h 20669"/>
                    <a:gd name="connsiteX3" fmla="*/ 21336 w 21335"/>
                    <a:gd name="connsiteY3" fmla="*/ 8287 h 20669"/>
                    <a:gd name="connsiteX4" fmla="*/ 13049 w 21335"/>
                    <a:gd name="connsiteY4" fmla="*/ 8096 h 20669"/>
                    <a:gd name="connsiteX5" fmla="*/ 11049 w 21335"/>
                    <a:gd name="connsiteY5" fmla="*/ 0 h 20669"/>
                    <a:gd name="connsiteX6" fmla="*/ 8287 w 21335"/>
                    <a:gd name="connsiteY6" fmla="*/ 7906 h 20669"/>
                    <a:gd name="connsiteX7" fmla="*/ 0 w 21335"/>
                    <a:gd name="connsiteY7" fmla="*/ 7239 h 20669"/>
                    <a:gd name="connsiteX8" fmla="*/ 6572 w 21335"/>
                    <a:gd name="connsiteY8" fmla="*/ 12287 h 20669"/>
                    <a:gd name="connsiteX9" fmla="*/ 3429 w 21335"/>
                    <a:gd name="connsiteY9" fmla="*/ 20002 h 20669"/>
                    <a:gd name="connsiteX10" fmla="*/ 10287 w 21335"/>
                    <a:gd name="connsiteY10" fmla="*/ 15240 h 2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335" h="20669">
                      <a:moveTo>
                        <a:pt x="10287" y="15240"/>
                      </a:moveTo>
                      <a:lnTo>
                        <a:pt x="16669" y="20669"/>
                      </a:lnTo>
                      <a:lnTo>
                        <a:pt x="14288" y="12668"/>
                      </a:lnTo>
                      <a:lnTo>
                        <a:pt x="21336" y="8287"/>
                      </a:lnTo>
                      <a:lnTo>
                        <a:pt x="13049" y="8096"/>
                      </a:lnTo>
                      <a:lnTo>
                        <a:pt x="11049" y="0"/>
                      </a:lnTo>
                      <a:lnTo>
                        <a:pt x="8287" y="7906"/>
                      </a:lnTo>
                      <a:lnTo>
                        <a:pt x="0" y="7239"/>
                      </a:lnTo>
                      <a:lnTo>
                        <a:pt x="6572" y="12287"/>
                      </a:lnTo>
                      <a:lnTo>
                        <a:pt x="3429" y="20002"/>
                      </a:lnTo>
                      <a:lnTo>
                        <a:pt x="10287" y="15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4" name="Freeform: Shape 2743">
                  <a:extLst>
                    <a:ext uri="{FF2B5EF4-FFF2-40B4-BE49-F238E27FC236}">
                      <a16:creationId xmlns:a16="http://schemas.microsoft.com/office/drawing/2014/main" id="{C4605ADC-1B96-2F54-7886-2EE1D756967B}"/>
                    </a:ext>
                  </a:extLst>
                </p:cNvPr>
                <p:cNvSpPr/>
                <p:nvPr/>
              </p:nvSpPr>
              <p:spPr>
                <a:xfrm>
                  <a:off x="11199487" y="1377940"/>
                  <a:ext cx="20764" cy="21526"/>
                </a:xfrm>
                <a:custGeom>
                  <a:avLst/>
                  <a:gdLst>
                    <a:gd name="connsiteX0" fmla="*/ 8001 w 20764"/>
                    <a:gd name="connsiteY0" fmla="*/ 14478 h 21526"/>
                    <a:gd name="connsiteX1" fmla="*/ 12478 w 20764"/>
                    <a:gd name="connsiteY1" fmla="*/ 21527 h 21526"/>
                    <a:gd name="connsiteX2" fmla="*/ 12668 w 20764"/>
                    <a:gd name="connsiteY2" fmla="*/ 13145 h 21526"/>
                    <a:gd name="connsiteX3" fmla="*/ 20764 w 20764"/>
                    <a:gd name="connsiteY3" fmla="*/ 11144 h 21526"/>
                    <a:gd name="connsiteX4" fmla="*/ 12859 w 20764"/>
                    <a:gd name="connsiteY4" fmla="*/ 8382 h 21526"/>
                    <a:gd name="connsiteX5" fmla="*/ 13430 w 20764"/>
                    <a:gd name="connsiteY5" fmla="*/ 0 h 21526"/>
                    <a:gd name="connsiteX6" fmla="*/ 8382 w 20764"/>
                    <a:gd name="connsiteY6" fmla="*/ 6668 h 21526"/>
                    <a:gd name="connsiteX7" fmla="*/ 571 w 20764"/>
                    <a:gd name="connsiteY7" fmla="*/ 3524 h 21526"/>
                    <a:gd name="connsiteX8" fmla="*/ 5334 w 20764"/>
                    <a:gd name="connsiteY8" fmla="*/ 10478 h 21526"/>
                    <a:gd name="connsiteX9" fmla="*/ 0 w 20764"/>
                    <a:gd name="connsiteY9" fmla="*/ 16859 h 21526"/>
                    <a:gd name="connsiteX10" fmla="*/ 8001 w 20764"/>
                    <a:gd name="connsiteY10" fmla="*/ 14478 h 21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764" h="21526">
                      <a:moveTo>
                        <a:pt x="8001" y="14478"/>
                      </a:moveTo>
                      <a:lnTo>
                        <a:pt x="12478" y="21527"/>
                      </a:lnTo>
                      <a:lnTo>
                        <a:pt x="12668" y="13145"/>
                      </a:lnTo>
                      <a:lnTo>
                        <a:pt x="20764" y="11144"/>
                      </a:lnTo>
                      <a:lnTo>
                        <a:pt x="12859" y="8382"/>
                      </a:lnTo>
                      <a:lnTo>
                        <a:pt x="13430" y="0"/>
                      </a:lnTo>
                      <a:lnTo>
                        <a:pt x="8382" y="6668"/>
                      </a:lnTo>
                      <a:lnTo>
                        <a:pt x="571" y="3524"/>
                      </a:lnTo>
                      <a:lnTo>
                        <a:pt x="5334" y="10478"/>
                      </a:lnTo>
                      <a:lnTo>
                        <a:pt x="0" y="16859"/>
                      </a:lnTo>
                      <a:lnTo>
                        <a:pt x="8001" y="14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5" name="Freeform: Shape 2744">
                  <a:extLst>
                    <a:ext uri="{FF2B5EF4-FFF2-40B4-BE49-F238E27FC236}">
                      <a16:creationId xmlns:a16="http://schemas.microsoft.com/office/drawing/2014/main" id="{6A8B14D2-A3F0-C408-61ED-588BEC3252D1}"/>
                    </a:ext>
                  </a:extLst>
                </p:cNvPr>
                <p:cNvSpPr/>
                <p:nvPr/>
              </p:nvSpPr>
              <p:spPr>
                <a:xfrm>
                  <a:off x="11303500" y="2136701"/>
                  <a:ext cx="21716" cy="21050"/>
                </a:xfrm>
                <a:custGeom>
                  <a:avLst/>
                  <a:gdLst>
                    <a:gd name="connsiteX0" fmla="*/ 8477 w 21716"/>
                    <a:gd name="connsiteY0" fmla="*/ 12764 h 21050"/>
                    <a:gd name="connsiteX1" fmla="*/ 10477 w 21716"/>
                    <a:gd name="connsiteY1" fmla="*/ 21050 h 21050"/>
                    <a:gd name="connsiteX2" fmla="*/ 13335 w 21716"/>
                    <a:gd name="connsiteY2" fmla="*/ 13049 h 21050"/>
                    <a:gd name="connsiteX3" fmla="*/ 21717 w 21716"/>
                    <a:gd name="connsiteY3" fmla="*/ 13621 h 21050"/>
                    <a:gd name="connsiteX4" fmla="*/ 15049 w 21716"/>
                    <a:gd name="connsiteY4" fmla="*/ 8477 h 21050"/>
                    <a:gd name="connsiteX5" fmla="*/ 18192 w 21716"/>
                    <a:gd name="connsiteY5" fmla="*/ 667 h 21050"/>
                    <a:gd name="connsiteX6" fmla="*/ 11239 w 21716"/>
                    <a:gd name="connsiteY6" fmla="*/ 5429 h 21050"/>
                    <a:gd name="connsiteX7" fmla="*/ 4763 w 21716"/>
                    <a:gd name="connsiteY7" fmla="*/ 0 h 21050"/>
                    <a:gd name="connsiteX8" fmla="*/ 7144 w 21716"/>
                    <a:gd name="connsiteY8" fmla="*/ 8096 h 21050"/>
                    <a:gd name="connsiteX9" fmla="*/ 0 w 21716"/>
                    <a:gd name="connsiteY9" fmla="*/ 12668 h 21050"/>
                    <a:gd name="connsiteX10" fmla="*/ 8477 w 21716"/>
                    <a:gd name="connsiteY10" fmla="*/ 12764 h 21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716" h="21050">
                      <a:moveTo>
                        <a:pt x="8477" y="12764"/>
                      </a:moveTo>
                      <a:lnTo>
                        <a:pt x="10477" y="21050"/>
                      </a:lnTo>
                      <a:lnTo>
                        <a:pt x="13335" y="13049"/>
                      </a:lnTo>
                      <a:lnTo>
                        <a:pt x="21717" y="13621"/>
                      </a:lnTo>
                      <a:lnTo>
                        <a:pt x="15049" y="8477"/>
                      </a:lnTo>
                      <a:lnTo>
                        <a:pt x="18192" y="667"/>
                      </a:lnTo>
                      <a:lnTo>
                        <a:pt x="11239" y="5429"/>
                      </a:lnTo>
                      <a:lnTo>
                        <a:pt x="4763" y="0"/>
                      </a:lnTo>
                      <a:lnTo>
                        <a:pt x="7144" y="8096"/>
                      </a:lnTo>
                      <a:lnTo>
                        <a:pt x="0" y="12668"/>
                      </a:lnTo>
                      <a:lnTo>
                        <a:pt x="8477" y="12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6" name="Freeform: Shape 2745">
                  <a:extLst>
                    <a:ext uri="{FF2B5EF4-FFF2-40B4-BE49-F238E27FC236}">
                      <a16:creationId xmlns:a16="http://schemas.microsoft.com/office/drawing/2014/main" id="{FD08D182-C389-9361-4B5D-43E2D73FA5DD}"/>
                    </a:ext>
                  </a:extLst>
                </p:cNvPr>
                <p:cNvSpPr/>
                <p:nvPr/>
              </p:nvSpPr>
              <p:spPr>
                <a:xfrm>
                  <a:off x="11204916" y="1705314"/>
                  <a:ext cx="21240" cy="22002"/>
                </a:xfrm>
                <a:custGeom>
                  <a:avLst/>
                  <a:gdLst>
                    <a:gd name="connsiteX0" fmla="*/ 8096 w 21240"/>
                    <a:gd name="connsiteY0" fmla="*/ 13430 h 22002"/>
                    <a:gd name="connsiteX1" fmla="*/ 7525 w 21240"/>
                    <a:gd name="connsiteY1" fmla="*/ 22003 h 22002"/>
                    <a:gd name="connsiteX2" fmla="*/ 12668 w 21240"/>
                    <a:gd name="connsiteY2" fmla="*/ 15145 h 22002"/>
                    <a:gd name="connsiteX3" fmla="*/ 20669 w 21240"/>
                    <a:gd name="connsiteY3" fmla="*/ 18383 h 22002"/>
                    <a:gd name="connsiteX4" fmla="*/ 15716 w 21240"/>
                    <a:gd name="connsiteY4" fmla="*/ 11335 h 22002"/>
                    <a:gd name="connsiteX5" fmla="*/ 21241 w 21240"/>
                    <a:gd name="connsiteY5" fmla="*/ 4763 h 22002"/>
                    <a:gd name="connsiteX6" fmla="*/ 13049 w 21240"/>
                    <a:gd name="connsiteY6" fmla="*/ 7239 h 22002"/>
                    <a:gd name="connsiteX7" fmla="*/ 8477 w 21240"/>
                    <a:gd name="connsiteY7" fmla="*/ 0 h 22002"/>
                    <a:gd name="connsiteX8" fmla="*/ 8287 w 21240"/>
                    <a:gd name="connsiteY8" fmla="*/ 8572 h 22002"/>
                    <a:gd name="connsiteX9" fmla="*/ 0 w 21240"/>
                    <a:gd name="connsiteY9" fmla="*/ 10573 h 22002"/>
                    <a:gd name="connsiteX10" fmla="*/ 8096 w 21240"/>
                    <a:gd name="connsiteY10" fmla="*/ 13430 h 22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240" h="22002">
                      <a:moveTo>
                        <a:pt x="8096" y="13430"/>
                      </a:moveTo>
                      <a:lnTo>
                        <a:pt x="7525" y="22003"/>
                      </a:lnTo>
                      <a:lnTo>
                        <a:pt x="12668" y="15145"/>
                      </a:lnTo>
                      <a:lnTo>
                        <a:pt x="20669" y="18383"/>
                      </a:lnTo>
                      <a:lnTo>
                        <a:pt x="15716" y="11335"/>
                      </a:lnTo>
                      <a:lnTo>
                        <a:pt x="21241" y="4763"/>
                      </a:lnTo>
                      <a:lnTo>
                        <a:pt x="13049" y="7239"/>
                      </a:lnTo>
                      <a:lnTo>
                        <a:pt x="8477" y="0"/>
                      </a:lnTo>
                      <a:lnTo>
                        <a:pt x="8287" y="8572"/>
                      </a:lnTo>
                      <a:lnTo>
                        <a:pt x="0" y="10573"/>
                      </a:lnTo>
                      <a:lnTo>
                        <a:pt x="8096" y="13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7" name="Freeform: Shape 2746">
                  <a:extLst>
                    <a:ext uri="{FF2B5EF4-FFF2-40B4-BE49-F238E27FC236}">
                      <a16:creationId xmlns:a16="http://schemas.microsoft.com/office/drawing/2014/main" id="{68BF03A0-15E8-30DD-6734-E6937CBE160C}"/>
                    </a:ext>
                  </a:extLst>
                </p:cNvPr>
                <p:cNvSpPr/>
                <p:nvPr/>
              </p:nvSpPr>
              <p:spPr>
                <a:xfrm>
                  <a:off x="11323216" y="2273480"/>
                  <a:ext cx="21716" cy="22479"/>
                </a:xfrm>
                <a:custGeom>
                  <a:avLst/>
                  <a:gdLst>
                    <a:gd name="connsiteX0" fmla="*/ 5620 w 21716"/>
                    <a:gd name="connsiteY0" fmla="*/ 10858 h 22479"/>
                    <a:gd name="connsiteX1" fmla="*/ 0 w 21716"/>
                    <a:gd name="connsiteY1" fmla="*/ 17621 h 22479"/>
                    <a:gd name="connsiteX2" fmla="*/ 8382 w 21716"/>
                    <a:gd name="connsiteY2" fmla="*/ 15050 h 22479"/>
                    <a:gd name="connsiteX3" fmla="*/ 13049 w 21716"/>
                    <a:gd name="connsiteY3" fmla="*/ 22479 h 22479"/>
                    <a:gd name="connsiteX4" fmla="*/ 13240 w 21716"/>
                    <a:gd name="connsiteY4" fmla="*/ 13716 h 22479"/>
                    <a:gd name="connsiteX5" fmla="*/ 21717 w 21716"/>
                    <a:gd name="connsiteY5" fmla="*/ 11621 h 22479"/>
                    <a:gd name="connsiteX6" fmla="*/ 13430 w 21716"/>
                    <a:gd name="connsiteY6" fmla="*/ 8763 h 22479"/>
                    <a:gd name="connsiteX7" fmla="*/ 14097 w 21716"/>
                    <a:gd name="connsiteY7" fmla="*/ 0 h 22479"/>
                    <a:gd name="connsiteX8" fmla="*/ 8763 w 21716"/>
                    <a:gd name="connsiteY8" fmla="*/ 7049 h 22479"/>
                    <a:gd name="connsiteX9" fmla="*/ 667 w 21716"/>
                    <a:gd name="connsiteY9" fmla="*/ 3715 h 22479"/>
                    <a:gd name="connsiteX10" fmla="*/ 5620 w 21716"/>
                    <a:gd name="connsiteY10" fmla="*/ 10858 h 22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716" h="22479">
                      <a:moveTo>
                        <a:pt x="5620" y="10858"/>
                      </a:moveTo>
                      <a:lnTo>
                        <a:pt x="0" y="17621"/>
                      </a:lnTo>
                      <a:lnTo>
                        <a:pt x="8382" y="15050"/>
                      </a:lnTo>
                      <a:lnTo>
                        <a:pt x="13049" y="22479"/>
                      </a:lnTo>
                      <a:lnTo>
                        <a:pt x="13240" y="13716"/>
                      </a:lnTo>
                      <a:lnTo>
                        <a:pt x="21717" y="11621"/>
                      </a:lnTo>
                      <a:lnTo>
                        <a:pt x="13430" y="8763"/>
                      </a:lnTo>
                      <a:lnTo>
                        <a:pt x="14097" y="0"/>
                      </a:lnTo>
                      <a:lnTo>
                        <a:pt x="8763" y="7049"/>
                      </a:lnTo>
                      <a:lnTo>
                        <a:pt x="667" y="3715"/>
                      </a:lnTo>
                      <a:lnTo>
                        <a:pt x="5620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8" name="Freeform: Shape 2747">
                  <a:extLst>
                    <a:ext uri="{FF2B5EF4-FFF2-40B4-BE49-F238E27FC236}">
                      <a16:creationId xmlns:a16="http://schemas.microsoft.com/office/drawing/2014/main" id="{E7D7E787-2633-303A-6A59-AD7C3BC67F26}"/>
                    </a:ext>
                  </a:extLst>
                </p:cNvPr>
                <p:cNvSpPr/>
                <p:nvPr/>
              </p:nvSpPr>
              <p:spPr>
                <a:xfrm>
                  <a:off x="11242920" y="2077647"/>
                  <a:ext cx="22669" cy="21907"/>
                </a:xfrm>
                <a:custGeom>
                  <a:avLst/>
                  <a:gdLst>
                    <a:gd name="connsiteX0" fmla="*/ 7429 w 22669"/>
                    <a:gd name="connsiteY0" fmla="*/ 8477 h 21907"/>
                    <a:gd name="connsiteX1" fmla="*/ 0 w 22669"/>
                    <a:gd name="connsiteY1" fmla="*/ 13144 h 21907"/>
                    <a:gd name="connsiteX2" fmla="*/ 8763 w 22669"/>
                    <a:gd name="connsiteY2" fmla="*/ 13335 h 21907"/>
                    <a:gd name="connsiteX3" fmla="*/ 10954 w 22669"/>
                    <a:gd name="connsiteY3" fmla="*/ 21908 h 21907"/>
                    <a:gd name="connsiteX4" fmla="*/ 13811 w 22669"/>
                    <a:gd name="connsiteY4" fmla="*/ 13525 h 21907"/>
                    <a:gd name="connsiteX5" fmla="*/ 22670 w 22669"/>
                    <a:gd name="connsiteY5" fmla="*/ 14192 h 21907"/>
                    <a:gd name="connsiteX6" fmla="*/ 15621 w 22669"/>
                    <a:gd name="connsiteY6" fmla="*/ 8858 h 21907"/>
                    <a:gd name="connsiteX7" fmla="*/ 18955 w 22669"/>
                    <a:gd name="connsiteY7" fmla="*/ 667 h 21907"/>
                    <a:gd name="connsiteX8" fmla="*/ 11716 w 22669"/>
                    <a:gd name="connsiteY8" fmla="*/ 5715 h 21907"/>
                    <a:gd name="connsiteX9" fmla="*/ 4953 w 22669"/>
                    <a:gd name="connsiteY9" fmla="*/ 0 h 21907"/>
                    <a:gd name="connsiteX10" fmla="*/ 7429 w 22669"/>
                    <a:gd name="connsiteY10" fmla="*/ 8477 h 2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669" h="21907">
                      <a:moveTo>
                        <a:pt x="7429" y="8477"/>
                      </a:moveTo>
                      <a:lnTo>
                        <a:pt x="0" y="13144"/>
                      </a:lnTo>
                      <a:lnTo>
                        <a:pt x="8763" y="13335"/>
                      </a:lnTo>
                      <a:lnTo>
                        <a:pt x="10954" y="21908"/>
                      </a:lnTo>
                      <a:lnTo>
                        <a:pt x="13811" y="13525"/>
                      </a:lnTo>
                      <a:lnTo>
                        <a:pt x="22670" y="14192"/>
                      </a:lnTo>
                      <a:lnTo>
                        <a:pt x="15621" y="8858"/>
                      </a:lnTo>
                      <a:lnTo>
                        <a:pt x="18955" y="667"/>
                      </a:lnTo>
                      <a:lnTo>
                        <a:pt x="11716" y="5715"/>
                      </a:lnTo>
                      <a:lnTo>
                        <a:pt x="4953" y="0"/>
                      </a:lnTo>
                      <a:lnTo>
                        <a:pt x="7429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9" name="Freeform: Shape 2748">
                  <a:extLst>
                    <a:ext uri="{FF2B5EF4-FFF2-40B4-BE49-F238E27FC236}">
                      <a16:creationId xmlns:a16="http://schemas.microsoft.com/office/drawing/2014/main" id="{AB023540-D4CA-3FBB-14FB-122AA4C87C48}"/>
                    </a:ext>
                  </a:extLst>
                </p:cNvPr>
                <p:cNvSpPr/>
                <p:nvPr/>
              </p:nvSpPr>
              <p:spPr>
                <a:xfrm>
                  <a:off x="11163101" y="2101268"/>
                  <a:ext cx="22098" cy="22860"/>
                </a:xfrm>
                <a:custGeom>
                  <a:avLst/>
                  <a:gdLst>
                    <a:gd name="connsiteX0" fmla="*/ 8668 w 22098"/>
                    <a:gd name="connsiteY0" fmla="*/ 8858 h 22860"/>
                    <a:gd name="connsiteX1" fmla="*/ 0 w 22098"/>
                    <a:gd name="connsiteY1" fmla="*/ 11049 h 22860"/>
                    <a:gd name="connsiteX2" fmla="*/ 8382 w 22098"/>
                    <a:gd name="connsiteY2" fmla="*/ 14002 h 22860"/>
                    <a:gd name="connsiteX3" fmla="*/ 7715 w 22098"/>
                    <a:gd name="connsiteY3" fmla="*/ 22860 h 22860"/>
                    <a:gd name="connsiteX4" fmla="*/ 13145 w 22098"/>
                    <a:gd name="connsiteY4" fmla="*/ 15812 h 22860"/>
                    <a:gd name="connsiteX5" fmla="*/ 21431 w 22098"/>
                    <a:gd name="connsiteY5" fmla="*/ 19145 h 22860"/>
                    <a:gd name="connsiteX6" fmla="*/ 16383 w 22098"/>
                    <a:gd name="connsiteY6" fmla="*/ 11811 h 22860"/>
                    <a:gd name="connsiteX7" fmla="*/ 22098 w 22098"/>
                    <a:gd name="connsiteY7" fmla="*/ 4953 h 22860"/>
                    <a:gd name="connsiteX8" fmla="*/ 13526 w 22098"/>
                    <a:gd name="connsiteY8" fmla="*/ 7525 h 22860"/>
                    <a:gd name="connsiteX9" fmla="*/ 8858 w 22098"/>
                    <a:gd name="connsiteY9" fmla="*/ 0 h 22860"/>
                    <a:gd name="connsiteX10" fmla="*/ 8668 w 22098"/>
                    <a:gd name="connsiteY10" fmla="*/ 8858 h 22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098" h="22860">
                      <a:moveTo>
                        <a:pt x="8668" y="8858"/>
                      </a:moveTo>
                      <a:lnTo>
                        <a:pt x="0" y="11049"/>
                      </a:lnTo>
                      <a:lnTo>
                        <a:pt x="8382" y="14002"/>
                      </a:lnTo>
                      <a:lnTo>
                        <a:pt x="7715" y="22860"/>
                      </a:lnTo>
                      <a:lnTo>
                        <a:pt x="13145" y="15812"/>
                      </a:lnTo>
                      <a:lnTo>
                        <a:pt x="21431" y="19145"/>
                      </a:lnTo>
                      <a:lnTo>
                        <a:pt x="16383" y="11811"/>
                      </a:lnTo>
                      <a:lnTo>
                        <a:pt x="22098" y="4953"/>
                      </a:lnTo>
                      <a:lnTo>
                        <a:pt x="13526" y="7525"/>
                      </a:lnTo>
                      <a:lnTo>
                        <a:pt x="8858" y="0"/>
                      </a:lnTo>
                      <a:lnTo>
                        <a:pt x="8668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0" name="Freeform: Shape 2749">
                  <a:extLst>
                    <a:ext uri="{FF2B5EF4-FFF2-40B4-BE49-F238E27FC236}">
                      <a16:creationId xmlns:a16="http://schemas.microsoft.com/office/drawing/2014/main" id="{2B31FF7B-4BF1-684A-6690-6D69BD89AD3C}"/>
                    </a:ext>
                  </a:extLst>
                </p:cNvPr>
                <p:cNvSpPr/>
                <p:nvPr/>
              </p:nvSpPr>
              <p:spPr>
                <a:xfrm>
                  <a:off x="11246540" y="2298912"/>
                  <a:ext cx="23145" cy="22383"/>
                </a:xfrm>
                <a:custGeom>
                  <a:avLst/>
                  <a:gdLst>
                    <a:gd name="connsiteX0" fmla="*/ 8954 w 23145"/>
                    <a:gd name="connsiteY0" fmla="*/ 8573 h 22383"/>
                    <a:gd name="connsiteX1" fmla="*/ 0 w 23145"/>
                    <a:gd name="connsiteY1" fmla="*/ 7906 h 22383"/>
                    <a:gd name="connsiteX2" fmla="*/ 7144 w 23145"/>
                    <a:gd name="connsiteY2" fmla="*/ 13335 h 22383"/>
                    <a:gd name="connsiteX3" fmla="*/ 3810 w 23145"/>
                    <a:gd name="connsiteY3" fmla="*/ 21717 h 22383"/>
                    <a:gd name="connsiteX4" fmla="*/ 11144 w 23145"/>
                    <a:gd name="connsiteY4" fmla="*/ 16574 h 22383"/>
                    <a:gd name="connsiteX5" fmla="*/ 18097 w 23145"/>
                    <a:gd name="connsiteY5" fmla="*/ 22384 h 22383"/>
                    <a:gd name="connsiteX6" fmla="*/ 15526 w 23145"/>
                    <a:gd name="connsiteY6" fmla="*/ 13716 h 22383"/>
                    <a:gd name="connsiteX7" fmla="*/ 23146 w 23145"/>
                    <a:gd name="connsiteY7" fmla="*/ 8954 h 22383"/>
                    <a:gd name="connsiteX8" fmla="*/ 14097 w 23145"/>
                    <a:gd name="connsiteY8" fmla="*/ 8763 h 22383"/>
                    <a:gd name="connsiteX9" fmla="*/ 12002 w 23145"/>
                    <a:gd name="connsiteY9" fmla="*/ 0 h 22383"/>
                    <a:gd name="connsiteX10" fmla="*/ 8954 w 23145"/>
                    <a:gd name="connsiteY10" fmla="*/ 8573 h 22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45" h="22383">
                      <a:moveTo>
                        <a:pt x="8954" y="8573"/>
                      </a:moveTo>
                      <a:lnTo>
                        <a:pt x="0" y="7906"/>
                      </a:lnTo>
                      <a:lnTo>
                        <a:pt x="7144" y="13335"/>
                      </a:lnTo>
                      <a:lnTo>
                        <a:pt x="3810" y="21717"/>
                      </a:lnTo>
                      <a:lnTo>
                        <a:pt x="11144" y="16574"/>
                      </a:lnTo>
                      <a:lnTo>
                        <a:pt x="18097" y="22384"/>
                      </a:lnTo>
                      <a:lnTo>
                        <a:pt x="15526" y="13716"/>
                      </a:lnTo>
                      <a:lnTo>
                        <a:pt x="23146" y="8954"/>
                      </a:lnTo>
                      <a:lnTo>
                        <a:pt x="14097" y="8763"/>
                      </a:lnTo>
                      <a:lnTo>
                        <a:pt x="12002" y="0"/>
                      </a:lnTo>
                      <a:lnTo>
                        <a:pt x="8954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1" name="Freeform: Shape 2750">
                  <a:extLst>
                    <a:ext uri="{FF2B5EF4-FFF2-40B4-BE49-F238E27FC236}">
                      <a16:creationId xmlns:a16="http://schemas.microsoft.com/office/drawing/2014/main" id="{16426613-E39B-60A1-48D4-2359E549A04C}"/>
                    </a:ext>
                  </a:extLst>
                </p:cNvPr>
                <p:cNvSpPr/>
                <p:nvPr/>
              </p:nvSpPr>
              <p:spPr>
                <a:xfrm>
                  <a:off x="11145289" y="1945820"/>
                  <a:ext cx="22574" cy="23431"/>
                </a:xfrm>
                <a:custGeom>
                  <a:avLst/>
                  <a:gdLst>
                    <a:gd name="connsiteX0" fmla="*/ 9144 w 22574"/>
                    <a:gd name="connsiteY0" fmla="*/ 7334 h 23431"/>
                    <a:gd name="connsiteX1" fmla="*/ 667 w 22574"/>
                    <a:gd name="connsiteY1" fmla="*/ 3905 h 23431"/>
                    <a:gd name="connsiteX2" fmla="*/ 5810 w 22574"/>
                    <a:gd name="connsiteY2" fmla="*/ 11335 h 23431"/>
                    <a:gd name="connsiteX3" fmla="*/ 0 w 22574"/>
                    <a:gd name="connsiteY3" fmla="*/ 18288 h 23431"/>
                    <a:gd name="connsiteX4" fmla="*/ 8668 w 22574"/>
                    <a:gd name="connsiteY4" fmla="*/ 15716 h 23431"/>
                    <a:gd name="connsiteX5" fmla="*/ 13526 w 22574"/>
                    <a:gd name="connsiteY5" fmla="*/ 23432 h 23431"/>
                    <a:gd name="connsiteX6" fmla="*/ 13716 w 22574"/>
                    <a:gd name="connsiteY6" fmla="*/ 14288 h 23431"/>
                    <a:gd name="connsiteX7" fmla="*/ 22574 w 22574"/>
                    <a:gd name="connsiteY7" fmla="*/ 12192 h 23431"/>
                    <a:gd name="connsiteX8" fmla="*/ 14002 w 22574"/>
                    <a:gd name="connsiteY8" fmla="*/ 9144 h 23431"/>
                    <a:gd name="connsiteX9" fmla="*/ 14573 w 22574"/>
                    <a:gd name="connsiteY9" fmla="*/ 0 h 23431"/>
                    <a:gd name="connsiteX10" fmla="*/ 9144 w 22574"/>
                    <a:gd name="connsiteY10" fmla="*/ 7334 h 23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574" h="23431">
                      <a:moveTo>
                        <a:pt x="9144" y="7334"/>
                      </a:moveTo>
                      <a:lnTo>
                        <a:pt x="667" y="3905"/>
                      </a:lnTo>
                      <a:lnTo>
                        <a:pt x="5810" y="11335"/>
                      </a:lnTo>
                      <a:lnTo>
                        <a:pt x="0" y="18288"/>
                      </a:lnTo>
                      <a:lnTo>
                        <a:pt x="8668" y="15716"/>
                      </a:lnTo>
                      <a:lnTo>
                        <a:pt x="13526" y="23432"/>
                      </a:lnTo>
                      <a:lnTo>
                        <a:pt x="13716" y="14288"/>
                      </a:lnTo>
                      <a:lnTo>
                        <a:pt x="22574" y="12192"/>
                      </a:lnTo>
                      <a:lnTo>
                        <a:pt x="14002" y="9144"/>
                      </a:lnTo>
                      <a:lnTo>
                        <a:pt x="14573" y="0"/>
                      </a:lnTo>
                      <a:lnTo>
                        <a:pt x="9144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2" name="Freeform: Shape 2751">
                  <a:extLst>
                    <a:ext uri="{FF2B5EF4-FFF2-40B4-BE49-F238E27FC236}">
                      <a16:creationId xmlns:a16="http://schemas.microsoft.com/office/drawing/2014/main" id="{CF5292D4-302A-A4EC-9F04-6AFBDF4BA0B0}"/>
                    </a:ext>
                  </a:extLst>
                </p:cNvPr>
                <p:cNvSpPr/>
                <p:nvPr/>
              </p:nvSpPr>
              <p:spPr>
                <a:xfrm>
                  <a:off x="11022893" y="1803422"/>
                  <a:ext cx="23050" cy="23812"/>
                </a:xfrm>
                <a:custGeom>
                  <a:avLst/>
                  <a:gdLst>
                    <a:gd name="connsiteX0" fmla="*/ 14097 w 23050"/>
                    <a:gd name="connsiteY0" fmla="*/ 7810 h 23812"/>
                    <a:gd name="connsiteX1" fmla="*/ 9239 w 23050"/>
                    <a:gd name="connsiteY1" fmla="*/ 0 h 23812"/>
                    <a:gd name="connsiteX2" fmla="*/ 8954 w 23050"/>
                    <a:gd name="connsiteY2" fmla="*/ 9239 h 23812"/>
                    <a:gd name="connsiteX3" fmla="*/ 0 w 23050"/>
                    <a:gd name="connsiteY3" fmla="*/ 11525 h 23812"/>
                    <a:gd name="connsiteX4" fmla="*/ 8763 w 23050"/>
                    <a:gd name="connsiteY4" fmla="*/ 14573 h 23812"/>
                    <a:gd name="connsiteX5" fmla="*/ 8096 w 23050"/>
                    <a:gd name="connsiteY5" fmla="*/ 23813 h 23812"/>
                    <a:gd name="connsiteX6" fmla="*/ 13716 w 23050"/>
                    <a:gd name="connsiteY6" fmla="*/ 16383 h 23812"/>
                    <a:gd name="connsiteX7" fmla="*/ 22288 w 23050"/>
                    <a:gd name="connsiteY7" fmla="*/ 19907 h 23812"/>
                    <a:gd name="connsiteX8" fmla="*/ 17050 w 23050"/>
                    <a:gd name="connsiteY8" fmla="*/ 12287 h 23812"/>
                    <a:gd name="connsiteX9" fmla="*/ 23051 w 23050"/>
                    <a:gd name="connsiteY9" fmla="*/ 5144 h 23812"/>
                    <a:gd name="connsiteX10" fmla="*/ 14097 w 23050"/>
                    <a:gd name="connsiteY10" fmla="*/ 7810 h 23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50" h="23812">
                      <a:moveTo>
                        <a:pt x="14097" y="7810"/>
                      </a:moveTo>
                      <a:lnTo>
                        <a:pt x="9239" y="0"/>
                      </a:lnTo>
                      <a:lnTo>
                        <a:pt x="8954" y="9239"/>
                      </a:lnTo>
                      <a:lnTo>
                        <a:pt x="0" y="11525"/>
                      </a:lnTo>
                      <a:lnTo>
                        <a:pt x="8763" y="14573"/>
                      </a:lnTo>
                      <a:lnTo>
                        <a:pt x="8096" y="23813"/>
                      </a:lnTo>
                      <a:lnTo>
                        <a:pt x="13716" y="16383"/>
                      </a:lnTo>
                      <a:lnTo>
                        <a:pt x="22288" y="19907"/>
                      </a:lnTo>
                      <a:lnTo>
                        <a:pt x="17050" y="12287"/>
                      </a:lnTo>
                      <a:lnTo>
                        <a:pt x="23051" y="5144"/>
                      </a:lnTo>
                      <a:lnTo>
                        <a:pt x="14097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3" name="Freeform: Shape 2752">
                  <a:extLst>
                    <a:ext uri="{FF2B5EF4-FFF2-40B4-BE49-F238E27FC236}">
                      <a16:creationId xmlns:a16="http://schemas.microsoft.com/office/drawing/2014/main" id="{80B242E0-0A17-5E27-2448-8A846DAB6B38}"/>
                    </a:ext>
                  </a:extLst>
                </p:cNvPr>
                <p:cNvSpPr/>
                <p:nvPr/>
              </p:nvSpPr>
              <p:spPr>
                <a:xfrm>
                  <a:off x="10927453" y="1446901"/>
                  <a:ext cx="24098" cy="23336"/>
                </a:xfrm>
                <a:custGeom>
                  <a:avLst/>
                  <a:gdLst>
                    <a:gd name="connsiteX0" fmla="*/ 14669 w 24098"/>
                    <a:gd name="connsiteY0" fmla="*/ 9144 h 23336"/>
                    <a:gd name="connsiteX1" fmla="*/ 12382 w 24098"/>
                    <a:gd name="connsiteY1" fmla="*/ 0 h 23336"/>
                    <a:gd name="connsiteX2" fmla="*/ 9335 w 24098"/>
                    <a:gd name="connsiteY2" fmla="*/ 8858 h 23336"/>
                    <a:gd name="connsiteX3" fmla="*/ 0 w 24098"/>
                    <a:gd name="connsiteY3" fmla="*/ 8192 h 23336"/>
                    <a:gd name="connsiteX4" fmla="*/ 7429 w 24098"/>
                    <a:gd name="connsiteY4" fmla="*/ 13907 h 23336"/>
                    <a:gd name="connsiteX5" fmla="*/ 3905 w 24098"/>
                    <a:gd name="connsiteY5" fmla="*/ 22574 h 23336"/>
                    <a:gd name="connsiteX6" fmla="*/ 11621 w 24098"/>
                    <a:gd name="connsiteY6" fmla="*/ 17240 h 23336"/>
                    <a:gd name="connsiteX7" fmla="*/ 18764 w 24098"/>
                    <a:gd name="connsiteY7" fmla="*/ 23336 h 23336"/>
                    <a:gd name="connsiteX8" fmla="*/ 16097 w 24098"/>
                    <a:gd name="connsiteY8" fmla="*/ 14288 h 23336"/>
                    <a:gd name="connsiteX9" fmla="*/ 24098 w 24098"/>
                    <a:gd name="connsiteY9" fmla="*/ 9335 h 23336"/>
                    <a:gd name="connsiteX10" fmla="*/ 14669 w 24098"/>
                    <a:gd name="connsiteY10" fmla="*/ 9144 h 23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098" h="23336">
                      <a:moveTo>
                        <a:pt x="14669" y="9144"/>
                      </a:moveTo>
                      <a:lnTo>
                        <a:pt x="12382" y="0"/>
                      </a:lnTo>
                      <a:lnTo>
                        <a:pt x="9335" y="8858"/>
                      </a:lnTo>
                      <a:lnTo>
                        <a:pt x="0" y="8192"/>
                      </a:lnTo>
                      <a:lnTo>
                        <a:pt x="7429" y="13907"/>
                      </a:lnTo>
                      <a:lnTo>
                        <a:pt x="3905" y="22574"/>
                      </a:lnTo>
                      <a:lnTo>
                        <a:pt x="11621" y="17240"/>
                      </a:lnTo>
                      <a:lnTo>
                        <a:pt x="18764" y="23336"/>
                      </a:lnTo>
                      <a:lnTo>
                        <a:pt x="16097" y="14288"/>
                      </a:lnTo>
                      <a:lnTo>
                        <a:pt x="24098" y="9335"/>
                      </a:lnTo>
                      <a:lnTo>
                        <a:pt x="14669" y="9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4" name="Freeform: Shape 2753">
                  <a:extLst>
                    <a:ext uri="{FF2B5EF4-FFF2-40B4-BE49-F238E27FC236}">
                      <a16:creationId xmlns:a16="http://schemas.microsoft.com/office/drawing/2014/main" id="{45032A45-17B5-98E8-2610-FC1967AD228C}"/>
                    </a:ext>
                  </a:extLst>
                </p:cNvPr>
                <p:cNvSpPr/>
                <p:nvPr/>
              </p:nvSpPr>
              <p:spPr>
                <a:xfrm>
                  <a:off x="11079757" y="2336631"/>
                  <a:ext cx="23526" cy="24383"/>
                </a:xfrm>
                <a:custGeom>
                  <a:avLst/>
                  <a:gdLst>
                    <a:gd name="connsiteX0" fmla="*/ 14573 w 23526"/>
                    <a:gd name="connsiteY0" fmla="*/ 9430 h 24383"/>
                    <a:gd name="connsiteX1" fmla="*/ 15240 w 23526"/>
                    <a:gd name="connsiteY1" fmla="*/ 0 h 24383"/>
                    <a:gd name="connsiteX2" fmla="*/ 9525 w 23526"/>
                    <a:gd name="connsiteY2" fmla="*/ 7525 h 24383"/>
                    <a:gd name="connsiteX3" fmla="*/ 667 w 23526"/>
                    <a:gd name="connsiteY3" fmla="*/ 4000 h 24383"/>
                    <a:gd name="connsiteX4" fmla="*/ 6096 w 23526"/>
                    <a:gd name="connsiteY4" fmla="*/ 11811 h 24383"/>
                    <a:gd name="connsiteX5" fmla="*/ 0 w 23526"/>
                    <a:gd name="connsiteY5" fmla="*/ 19050 h 24383"/>
                    <a:gd name="connsiteX6" fmla="*/ 9049 w 23526"/>
                    <a:gd name="connsiteY6" fmla="*/ 16288 h 24383"/>
                    <a:gd name="connsiteX7" fmla="*/ 14097 w 23526"/>
                    <a:gd name="connsiteY7" fmla="*/ 24384 h 24383"/>
                    <a:gd name="connsiteX8" fmla="*/ 14288 w 23526"/>
                    <a:gd name="connsiteY8" fmla="*/ 14859 h 24383"/>
                    <a:gd name="connsiteX9" fmla="*/ 23527 w 23526"/>
                    <a:gd name="connsiteY9" fmla="*/ 12573 h 24383"/>
                    <a:gd name="connsiteX10" fmla="*/ 14573 w 23526"/>
                    <a:gd name="connsiteY10" fmla="*/ 9430 h 2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526" h="24383">
                      <a:moveTo>
                        <a:pt x="14573" y="9430"/>
                      </a:moveTo>
                      <a:lnTo>
                        <a:pt x="15240" y="0"/>
                      </a:lnTo>
                      <a:lnTo>
                        <a:pt x="9525" y="7525"/>
                      </a:lnTo>
                      <a:lnTo>
                        <a:pt x="667" y="4000"/>
                      </a:lnTo>
                      <a:lnTo>
                        <a:pt x="6096" y="11811"/>
                      </a:lnTo>
                      <a:lnTo>
                        <a:pt x="0" y="19050"/>
                      </a:lnTo>
                      <a:lnTo>
                        <a:pt x="9049" y="16288"/>
                      </a:lnTo>
                      <a:lnTo>
                        <a:pt x="14097" y="24384"/>
                      </a:lnTo>
                      <a:lnTo>
                        <a:pt x="14288" y="14859"/>
                      </a:lnTo>
                      <a:lnTo>
                        <a:pt x="23527" y="12573"/>
                      </a:lnTo>
                      <a:lnTo>
                        <a:pt x="14573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5" name="Freeform: Shape 2754">
                  <a:extLst>
                    <a:ext uri="{FF2B5EF4-FFF2-40B4-BE49-F238E27FC236}">
                      <a16:creationId xmlns:a16="http://schemas.microsoft.com/office/drawing/2014/main" id="{32C26B42-45CD-2643-5066-8A6B3C45E518}"/>
                    </a:ext>
                  </a:extLst>
                </p:cNvPr>
                <p:cNvSpPr/>
                <p:nvPr/>
              </p:nvSpPr>
              <p:spPr>
                <a:xfrm>
                  <a:off x="10924690" y="1694932"/>
                  <a:ext cx="24574" cy="23717"/>
                </a:xfrm>
                <a:custGeom>
                  <a:avLst/>
                  <a:gdLst>
                    <a:gd name="connsiteX0" fmla="*/ 16954 w 24574"/>
                    <a:gd name="connsiteY0" fmla="*/ 9525 h 23717"/>
                    <a:gd name="connsiteX1" fmla="*/ 20574 w 24574"/>
                    <a:gd name="connsiteY1" fmla="*/ 667 h 23717"/>
                    <a:gd name="connsiteX2" fmla="*/ 12763 w 24574"/>
                    <a:gd name="connsiteY2" fmla="*/ 6096 h 23717"/>
                    <a:gd name="connsiteX3" fmla="*/ 5429 w 24574"/>
                    <a:gd name="connsiteY3" fmla="*/ 0 h 23717"/>
                    <a:gd name="connsiteX4" fmla="*/ 8192 w 24574"/>
                    <a:gd name="connsiteY4" fmla="*/ 9144 h 23717"/>
                    <a:gd name="connsiteX5" fmla="*/ 0 w 24574"/>
                    <a:gd name="connsiteY5" fmla="*/ 14192 h 23717"/>
                    <a:gd name="connsiteX6" fmla="*/ 9620 w 24574"/>
                    <a:gd name="connsiteY6" fmla="*/ 14383 h 23717"/>
                    <a:gd name="connsiteX7" fmla="*/ 11906 w 24574"/>
                    <a:gd name="connsiteY7" fmla="*/ 23717 h 23717"/>
                    <a:gd name="connsiteX8" fmla="*/ 15050 w 24574"/>
                    <a:gd name="connsiteY8" fmla="*/ 14669 h 23717"/>
                    <a:gd name="connsiteX9" fmla="*/ 24575 w 24574"/>
                    <a:gd name="connsiteY9" fmla="*/ 15335 h 23717"/>
                    <a:gd name="connsiteX10" fmla="*/ 16954 w 24574"/>
                    <a:gd name="connsiteY10" fmla="*/ 9525 h 2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574" h="23717">
                      <a:moveTo>
                        <a:pt x="16954" y="9525"/>
                      </a:moveTo>
                      <a:lnTo>
                        <a:pt x="20574" y="667"/>
                      </a:lnTo>
                      <a:lnTo>
                        <a:pt x="12763" y="6096"/>
                      </a:lnTo>
                      <a:lnTo>
                        <a:pt x="5429" y="0"/>
                      </a:lnTo>
                      <a:lnTo>
                        <a:pt x="8192" y="9144"/>
                      </a:lnTo>
                      <a:lnTo>
                        <a:pt x="0" y="14192"/>
                      </a:lnTo>
                      <a:lnTo>
                        <a:pt x="9620" y="14383"/>
                      </a:lnTo>
                      <a:lnTo>
                        <a:pt x="11906" y="23717"/>
                      </a:lnTo>
                      <a:lnTo>
                        <a:pt x="15050" y="14669"/>
                      </a:lnTo>
                      <a:lnTo>
                        <a:pt x="24575" y="15335"/>
                      </a:lnTo>
                      <a:lnTo>
                        <a:pt x="16954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6" name="Freeform: Shape 2755">
                  <a:extLst>
                    <a:ext uri="{FF2B5EF4-FFF2-40B4-BE49-F238E27FC236}">
                      <a16:creationId xmlns:a16="http://schemas.microsoft.com/office/drawing/2014/main" id="{238FD10A-B7C9-16F7-78E4-C5D92AFDF2EF}"/>
                    </a:ext>
                  </a:extLst>
                </p:cNvPr>
                <p:cNvSpPr/>
                <p:nvPr/>
              </p:nvSpPr>
              <p:spPr>
                <a:xfrm>
                  <a:off x="10913451" y="1803707"/>
                  <a:ext cx="25050" cy="24193"/>
                </a:xfrm>
                <a:custGeom>
                  <a:avLst/>
                  <a:gdLst>
                    <a:gd name="connsiteX0" fmla="*/ 16764 w 25050"/>
                    <a:gd name="connsiteY0" fmla="*/ 14859 h 24193"/>
                    <a:gd name="connsiteX1" fmla="*/ 25051 w 25050"/>
                    <a:gd name="connsiteY1" fmla="*/ 9716 h 24193"/>
                    <a:gd name="connsiteX2" fmla="*/ 15335 w 25050"/>
                    <a:gd name="connsiteY2" fmla="*/ 9525 h 24193"/>
                    <a:gd name="connsiteX3" fmla="*/ 12954 w 25050"/>
                    <a:gd name="connsiteY3" fmla="*/ 0 h 24193"/>
                    <a:gd name="connsiteX4" fmla="*/ 9715 w 25050"/>
                    <a:gd name="connsiteY4" fmla="*/ 9239 h 24193"/>
                    <a:gd name="connsiteX5" fmla="*/ 0 w 25050"/>
                    <a:gd name="connsiteY5" fmla="*/ 8573 h 24193"/>
                    <a:gd name="connsiteX6" fmla="*/ 7811 w 25050"/>
                    <a:gd name="connsiteY6" fmla="*/ 14478 h 24193"/>
                    <a:gd name="connsiteX7" fmla="*/ 4096 w 25050"/>
                    <a:gd name="connsiteY7" fmla="*/ 23527 h 24193"/>
                    <a:gd name="connsiteX8" fmla="*/ 12097 w 25050"/>
                    <a:gd name="connsiteY8" fmla="*/ 17907 h 24193"/>
                    <a:gd name="connsiteX9" fmla="*/ 19621 w 25050"/>
                    <a:gd name="connsiteY9" fmla="*/ 24194 h 24193"/>
                    <a:gd name="connsiteX10" fmla="*/ 16764 w 25050"/>
                    <a:gd name="connsiteY10" fmla="*/ 14859 h 2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050" h="24193">
                      <a:moveTo>
                        <a:pt x="16764" y="14859"/>
                      </a:moveTo>
                      <a:lnTo>
                        <a:pt x="25051" y="9716"/>
                      </a:lnTo>
                      <a:lnTo>
                        <a:pt x="15335" y="9525"/>
                      </a:lnTo>
                      <a:lnTo>
                        <a:pt x="12954" y="0"/>
                      </a:lnTo>
                      <a:lnTo>
                        <a:pt x="9715" y="9239"/>
                      </a:lnTo>
                      <a:lnTo>
                        <a:pt x="0" y="8573"/>
                      </a:lnTo>
                      <a:lnTo>
                        <a:pt x="7811" y="14478"/>
                      </a:lnTo>
                      <a:lnTo>
                        <a:pt x="4096" y="23527"/>
                      </a:lnTo>
                      <a:lnTo>
                        <a:pt x="12097" y="17907"/>
                      </a:lnTo>
                      <a:lnTo>
                        <a:pt x="19621" y="24194"/>
                      </a:lnTo>
                      <a:lnTo>
                        <a:pt x="16764" y="148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7" name="Freeform: Shape 2756">
                  <a:extLst>
                    <a:ext uri="{FF2B5EF4-FFF2-40B4-BE49-F238E27FC236}">
                      <a16:creationId xmlns:a16="http://schemas.microsoft.com/office/drawing/2014/main" id="{260389F4-1586-EADF-73D9-522B82E97D1A}"/>
                    </a:ext>
                  </a:extLst>
                </p:cNvPr>
                <p:cNvSpPr/>
                <p:nvPr/>
              </p:nvSpPr>
              <p:spPr>
                <a:xfrm>
                  <a:off x="10823439" y="1501003"/>
                  <a:ext cx="25622" cy="24764"/>
                </a:xfrm>
                <a:custGeom>
                  <a:avLst/>
                  <a:gdLst>
                    <a:gd name="connsiteX0" fmla="*/ 15621 w 25622"/>
                    <a:gd name="connsiteY0" fmla="*/ 15335 h 24764"/>
                    <a:gd name="connsiteX1" fmla="*/ 25622 w 25622"/>
                    <a:gd name="connsiteY1" fmla="*/ 16002 h 24764"/>
                    <a:gd name="connsiteX2" fmla="*/ 17621 w 25622"/>
                    <a:gd name="connsiteY2" fmla="*/ 10001 h 24764"/>
                    <a:gd name="connsiteX3" fmla="*/ 21431 w 25622"/>
                    <a:gd name="connsiteY3" fmla="*/ 762 h 24764"/>
                    <a:gd name="connsiteX4" fmla="*/ 13240 w 25622"/>
                    <a:gd name="connsiteY4" fmla="*/ 6477 h 24764"/>
                    <a:gd name="connsiteX5" fmla="*/ 5525 w 25622"/>
                    <a:gd name="connsiteY5" fmla="*/ 0 h 24764"/>
                    <a:gd name="connsiteX6" fmla="*/ 8477 w 25622"/>
                    <a:gd name="connsiteY6" fmla="*/ 9620 h 24764"/>
                    <a:gd name="connsiteX7" fmla="*/ 0 w 25622"/>
                    <a:gd name="connsiteY7" fmla="*/ 14859 h 24764"/>
                    <a:gd name="connsiteX8" fmla="*/ 9906 w 25622"/>
                    <a:gd name="connsiteY8" fmla="*/ 15050 h 24764"/>
                    <a:gd name="connsiteX9" fmla="*/ 12383 w 25622"/>
                    <a:gd name="connsiteY9" fmla="*/ 24765 h 24764"/>
                    <a:gd name="connsiteX10" fmla="*/ 15621 w 25622"/>
                    <a:gd name="connsiteY10" fmla="*/ 15335 h 24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622" h="24764">
                      <a:moveTo>
                        <a:pt x="15621" y="15335"/>
                      </a:moveTo>
                      <a:lnTo>
                        <a:pt x="25622" y="16002"/>
                      </a:lnTo>
                      <a:lnTo>
                        <a:pt x="17621" y="10001"/>
                      </a:lnTo>
                      <a:lnTo>
                        <a:pt x="21431" y="762"/>
                      </a:lnTo>
                      <a:lnTo>
                        <a:pt x="13240" y="6477"/>
                      </a:lnTo>
                      <a:lnTo>
                        <a:pt x="5525" y="0"/>
                      </a:lnTo>
                      <a:lnTo>
                        <a:pt x="8477" y="9620"/>
                      </a:lnTo>
                      <a:lnTo>
                        <a:pt x="0" y="14859"/>
                      </a:lnTo>
                      <a:lnTo>
                        <a:pt x="9906" y="15050"/>
                      </a:lnTo>
                      <a:lnTo>
                        <a:pt x="12383" y="24765"/>
                      </a:lnTo>
                      <a:lnTo>
                        <a:pt x="15621" y="15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8" name="Freeform: Shape 2757">
                  <a:extLst>
                    <a:ext uri="{FF2B5EF4-FFF2-40B4-BE49-F238E27FC236}">
                      <a16:creationId xmlns:a16="http://schemas.microsoft.com/office/drawing/2014/main" id="{95D04A48-E4BB-6D16-7645-A706BF5EB3BB}"/>
                    </a:ext>
                  </a:extLst>
                </p:cNvPr>
                <p:cNvSpPr/>
                <p:nvPr/>
              </p:nvSpPr>
              <p:spPr>
                <a:xfrm>
                  <a:off x="10873827" y="2042690"/>
                  <a:ext cx="25050" cy="25812"/>
                </a:xfrm>
                <a:custGeom>
                  <a:avLst/>
                  <a:gdLst>
                    <a:gd name="connsiteX0" fmla="*/ 14954 w 25050"/>
                    <a:gd name="connsiteY0" fmla="*/ 17812 h 25812"/>
                    <a:gd name="connsiteX1" fmla="*/ 24289 w 25050"/>
                    <a:gd name="connsiteY1" fmla="*/ 21622 h 25812"/>
                    <a:gd name="connsiteX2" fmla="*/ 18574 w 25050"/>
                    <a:gd name="connsiteY2" fmla="*/ 13335 h 25812"/>
                    <a:gd name="connsiteX3" fmla="*/ 25051 w 25050"/>
                    <a:gd name="connsiteY3" fmla="*/ 5620 h 25812"/>
                    <a:gd name="connsiteX4" fmla="*/ 15335 w 25050"/>
                    <a:gd name="connsiteY4" fmla="*/ 8572 h 25812"/>
                    <a:gd name="connsiteX5" fmla="*/ 10001 w 25050"/>
                    <a:gd name="connsiteY5" fmla="*/ 0 h 25812"/>
                    <a:gd name="connsiteX6" fmla="*/ 9811 w 25050"/>
                    <a:gd name="connsiteY6" fmla="*/ 10096 h 25812"/>
                    <a:gd name="connsiteX7" fmla="*/ 0 w 25050"/>
                    <a:gd name="connsiteY7" fmla="*/ 12478 h 25812"/>
                    <a:gd name="connsiteX8" fmla="*/ 9525 w 25050"/>
                    <a:gd name="connsiteY8" fmla="*/ 15811 h 25812"/>
                    <a:gd name="connsiteX9" fmla="*/ 8858 w 25050"/>
                    <a:gd name="connsiteY9" fmla="*/ 25813 h 25812"/>
                    <a:gd name="connsiteX10" fmla="*/ 14954 w 25050"/>
                    <a:gd name="connsiteY10" fmla="*/ 17812 h 25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050" h="25812">
                      <a:moveTo>
                        <a:pt x="14954" y="17812"/>
                      </a:moveTo>
                      <a:lnTo>
                        <a:pt x="24289" y="21622"/>
                      </a:lnTo>
                      <a:lnTo>
                        <a:pt x="18574" y="13335"/>
                      </a:lnTo>
                      <a:lnTo>
                        <a:pt x="25051" y="5620"/>
                      </a:lnTo>
                      <a:lnTo>
                        <a:pt x="15335" y="8572"/>
                      </a:lnTo>
                      <a:lnTo>
                        <a:pt x="10001" y="0"/>
                      </a:lnTo>
                      <a:lnTo>
                        <a:pt x="9811" y="10096"/>
                      </a:lnTo>
                      <a:lnTo>
                        <a:pt x="0" y="12478"/>
                      </a:lnTo>
                      <a:lnTo>
                        <a:pt x="9525" y="15811"/>
                      </a:lnTo>
                      <a:lnTo>
                        <a:pt x="8858" y="25813"/>
                      </a:lnTo>
                      <a:lnTo>
                        <a:pt x="14954" y="178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59" name="Freeform: Shape 2758">
                  <a:extLst>
                    <a:ext uri="{FF2B5EF4-FFF2-40B4-BE49-F238E27FC236}">
                      <a16:creationId xmlns:a16="http://schemas.microsoft.com/office/drawing/2014/main" id="{19338180-CD6C-7BD8-5D86-C0A07BFB43E7}"/>
                    </a:ext>
                  </a:extLst>
                </p:cNvPr>
                <p:cNvSpPr/>
                <p:nvPr/>
              </p:nvSpPr>
              <p:spPr>
                <a:xfrm>
                  <a:off x="10837155" y="1975538"/>
                  <a:ext cx="26098" cy="25145"/>
                </a:xfrm>
                <a:custGeom>
                  <a:avLst/>
                  <a:gdLst>
                    <a:gd name="connsiteX0" fmla="*/ 12573 w 26098"/>
                    <a:gd name="connsiteY0" fmla="*/ 18669 h 25145"/>
                    <a:gd name="connsiteX1" fmla="*/ 20384 w 26098"/>
                    <a:gd name="connsiteY1" fmla="*/ 25146 h 25145"/>
                    <a:gd name="connsiteX2" fmla="*/ 17431 w 26098"/>
                    <a:gd name="connsiteY2" fmla="*/ 15431 h 25145"/>
                    <a:gd name="connsiteX3" fmla="*/ 26099 w 26098"/>
                    <a:gd name="connsiteY3" fmla="*/ 10096 h 25145"/>
                    <a:gd name="connsiteX4" fmla="*/ 15907 w 26098"/>
                    <a:gd name="connsiteY4" fmla="*/ 9811 h 25145"/>
                    <a:gd name="connsiteX5" fmla="*/ 13526 w 26098"/>
                    <a:gd name="connsiteY5" fmla="*/ 0 h 25145"/>
                    <a:gd name="connsiteX6" fmla="*/ 10096 w 26098"/>
                    <a:gd name="connsiteY6" fmla="*/ 9620 h 25145"/>
                    <a:gd name="connsiteX7" fmla="*/ 0 w 26098"/>
                    <a:gd name="connsiteY7" fmla="*/ 8858 h 25145"/>
                    <a:gd name="connsiteX8" fmla="*/ 8096 w 26098"/>
                    <a:gd name="connsiteY8" fmla="*/ 15050 h 25145"/>
                    <a:gd name="connsiteX9" fmla="*/ 4286 w 26098"/>
                    <a:gd name="connsiteY9" fmla="*/ 24384 h 25145"/>
                    <a:gd name="connsiteX10" fmla="*/ 12573 w 26098"/>
                    <a:gd name="connsiteY10" fmla="*/ 18669 h 25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098" h="25145">
                      <a:moveTo>
                        <a:pt x="12573" y="18669"/>
                      </a:moveTo>
                      <a:lnTo>
                        <a:pt x="20384" y="25146"/>
                      </a:lnTo>
                      <a:lnTo>
                        <a:pt x="17431" y="15431"/>
                      </a:lnTo>
                      <a:lnTo>
                        <a:pt x="26099" y="10096"/>
                      </a:lnTo>
                      <a:lnTo>
                        <a:pt x="15907" y="9811"/>
                      </a:lnTo>
                      <a:lnTo>
                        <a:pt x="13526" y="0"/>
                      </a:lnTo>
                      <a:lnTo>
                        <a:pt x="10096" y="9620"/>
                      </a:lnTo>
                      <a:lnTo>
                        <a:pt x="0" y="8858"/>
                      </a:lnTo>
                      <a:lnTo>
                        <a:pt x="8096" y="15050"/>
                      </a:lnTo>
                      <a:lnTo>
                        <a:pt x="4286" y="24384"/>
                      </a:lnTo>
                      <a:lnTo>
                        <a:pt x="12573" y="186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0" name="Freeform: Shape 2759">
                  <a:extLst>
                    <a:ext uri="{FF2B5EF4-FFF2-40B4-BE49-F238E27FC236}">
                      <a16:creationId xmlns:a16="http://schemas.microsoft.com/office/drawing/2014/main" id="{609A252D-BD91-817B-3484-7D1FC085FADE}"/>
                    </a:ext>
                  </a:extLst>
                </p:cNvPr>
                <p:cNvSpPr/>
                <p:nvPr/>
              </p:nvSpPr>
              <p:spPr>
                <a:xfrm>
                  <a:off x="10914784" y="2444645"/>
                  <a:ext cx="25527" cy="26384"/>
                </a:xfrm>
                <a:custGeom>
                  <a:avLst/>
                  <a:gdLst>
                    <a:gd name="connsiteX0" fmla="*/ 9811 w 25527"/>
                    <a:gd name="connsiteY0" fmla="*/ 17621 h 26384"/>
                    <a:gd name="connsiteX1" fmla="*/ 15240 w 25527"/>
                    <a:gd name="connsiteY1" fmla="*/ 26384 h 26384"/>
                    <a:gd name="connsiteX2" fmla="*/ 15526 w 25527"/>
                    <a:gd name="connsiteY2" fmla="*/ 16097 h 26384"/>
                    <a:gd name="connsiteX3" fmla="*/ 25527 w 25527"/>
                    <a:gd name="connsiteY3" fmla="*/ 13621 h 26384"/>
                    <a:gd name="connsiteX4" fmla="*/ 15812 w 25527"/>
                    <a:gd name="connsiteY4" fmla="*/ 10192 h 26384"/>
                    <a:gd name="connsiteX5" fmla="*/ 16478 w 25527"/>
                    <a:gd name="connsiteY5" fmla="*/ 0 h 26384"/>
                    <a:gd name="connsiteX6" fmla="*/ 10287 w 25527"/>
                    <a:gd name="connsiteY6" fmla="*/ 8192 h 26384"/>
                    <a:gd name="connsiteX7" fmla="*/ 762 w 25527"/>
                    <a:gd name="connsiteY7" fmla="*/ 4286 h 26384"/>
                    <a:gd name="connsiteX8" fmla="*/ 6668 w 25527"/>
                    <a:gd name="connsiteY8" fmla="*/ 12763 h 26384"/>
                    <a:gd name="connsiteX9" fmla="*/ 0 w 25527"/>
                    <a:gd name="connsiteY9" fmla="*/ 20574 h 26384"/>
                    <a:gd name="connsiteX10" fmla="*/ 9811 w 25527"/>
                    <a:gd name="connsiteY10" fmla="*/ 17621 h 26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527" h="26384">
                      <a:moveTo>
                        <a:pt x="9811" y="17621"/>
                      </a:moveTo>
                      <a:lnTo>
                        <a:pt x="15240" y="26384"/>
                      </a:lnTo>
                      <a:lnTo>
                        <a:pt x="15526" y="16097"/>
                      </a:lnTo>
                      <a:lnTo>
                        <a:pt x="25527" y="13621"/>
                      </a:lnTo>
                      <a:lnTo>
                        <a:pt x="15812" y="10192"/>
                      </a:lnTo>
                      <a:lnTo>
                        <a:pt x="16478" y="0"/>
                      </a:lnTo>
                      <a:lnTo>
                        <a:pt x="10287" y="8192"/>
                      </a:lnTo>
                      <a:lnTo>
                        <a:pt x="762" y="4286"/>
                      </a:lnTo>
                      <a:lnTo>
                        <a:pt x="6668" y="12763"/>
                      </a:lnTo>
                      <a:lnTo>
                        <a:pt x="0" y="20574"/>
                      </a:lnTo>
                      <a:lnTo>
                        <a:pt x="9811" y="17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1" name="Freeform: Shape 2760">
                  <a:extLst>
                    <a:ext uri="{FF2B5EF4-FFF2-40B4-BE49-F238E27FC236}">
                      <a16:creationId xmlns:a16="http://schemas.microsoft.com/office/drawing/2014/main" id="{C82F7F6F-3D5E-5E76-DF8F-E824F7568A15}"/>
                    </a:ext>
                  </a:extLst>
                </p:cNvPr>
                <p:cNvSpPr/>
                <p:nvPr/>
              </p:nvSpPr>
              <p:spPr>
                <a:xfrm>
                  <a:off x="10668849" y="1582347"/>
                  <a:ext cx="26669" cy="25717"/>
                </a:xfrm>
                <a:custGeom>
                  <a:avLst/>
                  <a:gdLst>
                    <a:gd name="connsiteX0" fmla="*/ 10382 w 26669"/>
                    <a:gd name="connsiteY0" fmla="*/ 15621 h 25717"/>
                    <a:gd name="connsiteX1" fmla="*/ 12954 w 26669"/>
                    <a:gd name="connsiteY1" fmla="*/ 25718 h 25717"/>
                    <a:gd name="connsiteX2" fmla="*/ 16383 w 26669"/>
                    <a:gd name="connsiteY2" fmla="*/ 15907 h 25717"/>
                    <a:gd name="connsiteX3" fmla="*/ 26670 w 26669"/>
                    <a:gd name="connsiteY3" fmla="*/ 16669 h 25717"/>
                    <a:gd name="connsiteX4" fmla="*/ 18479 w 26669"/>
                    <a:gd name="connsiteY4" fmla="*/ 10382 h 25717"/>
                    <a:gd name="connsiteX5" fmla="*/ 22384 w 26669"/>
                    <a:gd name="connsiteY5" fmla="*/ 762 h 25717"/>
                    <a:gd name="connsiteX6" fmla="*/ 13811 w 26669"/>
                    <a:gd name="connsiteY6" fmla="*/ 6668 h 25717"/>
                    <a:gd name="connsiteX7" fmla="*/ 5905 w 26669"/>
                    <a:gd name="connsiteY7" fmla="*/ 0 h 25717"/>
                    <a:gd name="connsiteX8" fmla="*/ 8858 w 26669"/>
                    <a:gd name="connsiteY8" fmla="*/ 9906 h 25717"/>
                    <a:gd name="connsiteX9" fmla="*/ 0 w 26669"/>
                    <a:gd name="connsiteY9" fmla="*/ 15430 h 25717"/>
                    <a:gd name="connsiteX10" fmla="*/ 10382 w 26669"/>
                    <a:gd name="connsiteY10" fmla="*/ 15621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9" h="25717">
                      <a:moveTo>
                        <a:pt x="10382" y="15621"/>
                      </a:moveTo>
                      <a:lnTo>
                        <a:pt x="12954" y="25718"/>
                      </a:lnTo>
                      <a:lnTo>
                        <a:pt x="16383" y="15907"/>
                      </a:lnTo>
                      <a:lnTo>
                        <a:pt x="26670" y="16669"/>
                      </a:lnTo>
                      <a:lnTo>
                        <a:pt x="18479" y="10382"/>
                      </a:lnTo>
                      <a:lnTo>
                        <a:pt x="22384" y="762"/>
                      </a:lnTo>
                      <a:lnTo>
                        <a:pt x="13811" y="6668"/>
                      </a:lnTo>
                      <a:lnTo>
                        <a:pt x="5905" y="0"/>
                      </a:lnTo>
                      <a:lnTo>
                        <a:pt x="8858" y="9906"/>
                      </a:lnTo>
                      <a:lnTo>
                        <a:pt x="0" y="15430"/>
                      </a:lnTo>
                      <a:lnTo>
                        <a:pt x="1038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2" name="Freeform: Shape 2761">
                  <a:extLst>
                    <a:ext uri="{FF2B5EF4-FFF2-40B4-BE49-F238E27FC236}">
                      <a16:creationId xmlns:a16="http://schemas.microsoft.com/office/drawing/2014/main" id="{E2F52DDD-F800-69FF-8963-37E522FE9387}"/>
                    </a:ext>
                  </a:extLst>
                </p:cNvPr>
                <p:cNvSpPr/>
                <p:nvPr/>
              </p:nvSpPr>
              <p:spPr>
                <a:xfrm>
                  <a:off x="10805056" y="1817233"/>
                  <a:ext cx="26003" cy="26955"/>
                </a:xfrm>
                <a:custGeom>
                  <a:avLst/>
                  <a:gdLst>
                    <a:gd name="connsiteX0" fmla="*/ 9906 w 26003"/>
                    <a:gd name="connsiteY0" fmla="*/ 16478 h 26955"/>
                    <a:gd name="connsiteX1" fmla="*/ 9144 w 26003"/>
                    <a:gd name="connsiteY1" fmla="*/ 26956 h 26955"/>
                    <a:gd name="connsiteX2" fmla="*/ 15526 w 26003"/>
                    <a:gd name="connsiteY2" fmla="*/ 18574 h 26955"/>
                    <a:gd name="connsiteX3" fmla="*/ 25241 w 26003"/>
                    <a:gd name="connsiteY3" fmla="*/ 22574 h 26955"/>
                    <a:gd name="connsiteX4" fmla="*/ 19240 w 26003"/>
                    <a:gd name="connsiteY4" fmla="*/ 13907 h 26955"/>
                    <a:gd name="connsiteX5" fmla="*/ 26003 w 26003"/>
                    <a:gd name="connsiteY5" fmla="*/ 5906 h 26955"/>
                    <a:gd name="connsiteX6" fmla="*/ 16002 w 26003"/>
                    <a:gd name="connsiteY6" fmla="*/ 8954 h 26955"/>
                    <a:gd name="connsiteX7" fmla="*/ 10478 w 26003"/>
                    <a:gd name="connsiteY7" fmla="*/ 0 h 26955"/>
                    <a:gd name="connsiteX8" fmla="*/ 10192 w 26003"/>
                    <a:gd name="connsiteY8" fmla="*/ 10478 h 26955"/>
                    <a:gd name="connsiteX9" fmla="*/ 0 w 26003"/>
                    <a:gd name="connsiteY9" fmla="*/ 13049 h 26955"/>
                    <a:gd name="connsiteX10" fmla="*/ 9906 w 26003"/>
                    <a:gd name="connsiteY10" fmla="*/ 16478 h 26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003" h="26955">
                      <a:moveTo>
                        <a:pt x="9906" y="16478"/>
                      </a:moveTo>
                      <a:lnTo>
                        <a:pt x="9144" y="26956"/>
                      </a:lnTo>
                      <a:lnTo>
                        <a:pt x="15526" y="18574"/>
                      </a:lnTo>
                      <a:lnTo>
                        <a:pt x="25241" y="22574"/>
                      </a:lnTo>
                      <a:lnTo>
                        <a:pt x="19240" y="13907"/>
                      </a:lnTo>
                      <a:lnTo>
                        <a:pt x="26003" y="5906"/>
                      </a:lnTo>
                      <a:lnTo>
                        <a:pt x="16002" y="8954"/>
                      </a:lnTo>
                      <a:lnTo>
                        <a:pt x="10478" y="0"/>
                      </a:lnTo>
                      <a:lnTo>
                        <a:pt x="10192" y="10478"/>
                      </a:lnTo>
                      <a:lnTo>
                        <a:pt x="0" y="13049"/>
                      </a:lnTo>
                      <a:lnTo>
                        <a:pt x="9906" y="16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3" name="Freeform: Shape 2762">
                  <a:extLst>
                    <a:ext uri="{FF2B5EF4-FFF2-40B4-BE49-F238E27FC236}">
                      <a16:creationId xmlns:a16="http://schemas.microsoft.com/office/drawing/2014/main" id="{704EAAF7-2C25-788F-6623-B98A353F6855}"/>
                    </a:ext>
                  </a:extLst>
                </p:cNvPr>
                <p:cNvSpPr/>
                <p:nvPr/>
              </p:nvSpPr>
              <p:spPr>
                <a:xfrm>
                  <a:off x="10560264" y="1341554"/>
                  <a:ext cx="26574" cy="27527"/>
                </a:xfrm>
                <a:custGeom>
                  <a:avLst/>
                  <a:gdLst>
                    <a:gd name="connsiteX0" fmla="*/ 6953 w 26574"/>
                    <a:gd name="connsiteY0" fmla="*/ 13335 h 27527"/>
                    <a:gd name="connsiteX1" fmla="*/ 0 w 26574"/>
                    <a:gd name="connsiteY1" fmla="*/ 21527 h 27527"/>
                    <a:gd name="connsiteX2" fmla="*/ 10287 w 26574"/>
                    <a:gd name="connsiteY2" fmla="*/ 18383 h 27527"/>
                    <a:gd name="connsiteX3" fmla="*/ 15907 w 26574"/>
                    <a:gd name="connsiteY3" fmla="*/ 27527 h 27527"/>
                    <a:gd name="connsiteX4" fmla="*/ 16192 w 26574"/>
                    <a:gd name="connsiteY4" fmla="*/ 16764 h 27527"/>
                    <a:gd name="connsiteX5" fmla="*/ 26575 w 26574"/>
                    <a:gd name="connsiteY5" fmla="*/ 14192 h 27527"/>
                    <a:gd name="connsiteX6" fmla="*/ 16478 w 26574"/>
                    <a:gd name="connsiteY6" fmla="*/ 10668 h 27527"/>
                    <a:gd name="connsiteX7" fmla="*/ 17240 w 26574"/>
                    <a:gd name="connsiteY7" fmla="*/ 0 h 27527"/>
                    <a:gd name="connsiteX8" fmla="*/ 10763 w 26574"/>
                    <a:gd name="connsiteY8" fmla="*/ 8572 h 27527"/>
                    <a:gd name="connsiteX9" fmla="*/ 857 w 26574"/>
                    <a:gd name="connsiteY9" fmla="*/ 4477 h 27527"/>
                    <a:gd name="connsiteX10" fmla="*/ 6953 w 26574"/>
                    <a:gd name="connsiteY10" fmla="*/ 13335 h 27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574" h="27527">
                      <a:moveTo>
                        <a:pt x="6953" y="13335"/>
                      </a:moveTo>
                      <a:lnTo>
                        <a:pt x="0" y="21527"/>
                      </a:lnTo>
                      <a:lnTo>
                        <a:pt x="10287" y="18383"/>
                      </a:lnTo>
                      <a:lnTo>
                        <a:pt x="15907" y="27527"/>
                      </a:lnTo>
                      <a:lnTo>
                        <a:pt x="16192" y="16764"/>
                      </a:lnTo>
                      <a:lnTo>
                        <a:pt x="26575" y="14192"/>
                      </a:lnTo>
                      <a:lnTo>
                        <a:pt x="16478" y="10668"/>
                      </a:lnTo>
                      <a:lnTo>
                        <a:pt x="17240" y="0"/>
                      </a:lnTo>
                      <a:lnTo>
                        <a:pt x="10763" y="8572"/>
                      </a:lnTo>
                      <a:lnTo>
                        <a:pt x="857" y="4477"/>
                      </a:lnTo>
                      <a:lnTo>
                        <a:pt x="6953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4" name="Freeform: Shape 2763">
                  <a:extLst>
                    <a:ext uri="{FF2B5EF4-FFF2-40B4-BE49-F238E27FC236}">
                      <a16:creationId xmlns:a16="http://schemas.microsoft.com/office/drawing/2014/main" id="{298C7E50-A9B6-E5BB-612D-1EEAB7CBB86E}"/>
                    </a:ext>
                  </a:extLst>
                </p:cNvPr>
                <p:cNvSpPr/>
                <p:nvPr/>
              </p:nvSpPr>
              <p:spPr>
                <a:xfrm>
                  <a:off x="10615318" y="1629400"/>
                  <a:ext cx="27717" cy="26765"/>
                </a:xfrm>
                <a:custGeom>
                  <a:avLst/>
                  <a:gdLst>
                    <a:gd name="connsiteX0" fmla="*/ 9144 w 27717"/>
                    <a:gd name="connsiteY0" fmla="*/ 10287 h 26765"/>
                    <a:gd name="connsiteX1" fmla="*/ 0 w 27717"/>
                    <a:gd name="connsiteY1" fmla="*/ 16002 h 26765"/>
                    <a:gd name="connsiteX2" fmla="*/ 10763 w 27717"/>
                    <a:gd name="connsiteY2" fmla="*/ 16288 h 26765"/>
                    <a:gd name="connsiteX3" fmla="*/ 13430 w 27717"/>
                    <a:gd name="connsiteY3" fmla="*/ 26765 h 26765"/>
                    <a:gd name="connsiteX4" fmla="*/ 16954 w 27717"/>
                    <a:gd name="connsiteY4" fmla="*/ 16574 h 26765"/>
                    <a:gd name="connsiteX5" fmla="*/ 27717 w 27717"/>
                    <a:gd name="connsiteY5" fmla="*/ 17335 h 26765"/>
                    <a:gd name="connsiteX6" fmla="*/ 19145 w 27717"/>
                    <a:gd name="connsiteY6" fmla="*/ 10763 h 26765"/>
                    <a:gd name="connsiteX7" fmla="*/ 23241 w 27717"/>
                    <a:gd name="connsiteY7" fmla="*/ 762 h 26765"/>
                    <a:gd name="connsiteX8" fmla="*/ 14288 w 27717"/>
                    <a:gd name="connsiteY8" fmla="*/ 6953 h 26765"/>
                    <a:gd name="connsiteX9" fmla="*/ 6096 w 27717"/>
                    <a:gd name="connsiteY9" fmla="*/ 0 h 26765"/>
                    <a:gd name="connsiteX10" fmla="*/ 9144 w 27717"/>
                    <a:gd name="connsiteY10" fmla="*/ 10287 h 26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717" h="26765">
                      <a:moveTo>
                        <a:pt x="9144" y="10287"/>
                      </a:moveTo>
                      <a:lnTo>
                        <a:pt x="0" y="16002"/>
                      </a:lnTo>
                      <a:lnTo>
                        <a:pt x="10763" y="16288"/>
                      </a:lnTo>
                      <a:lnTo>
                        <a:pt x="13430" y="26765"/>
                      </a:lnTo>
                      <a:lnTo>
                        <a:pt x="16954" y="16574"/>
                      </a:lnTo>
                      <a:lnTo>
                        <a:pt x="27717" y="17335"/>
                      </a:lnTo>
                      <a:lnTo>
                        <a:pt x="19145" y="10763"/>
                      </a:lnTo>
                      <a:lnTo>
                        <a:pt x="23241" y="762"/>
                      </a:lnTo>
                      <a:lnTo>
                        <a:pt x="14288" y="6953"/>
                      </a:lnTo>
                      <a:lnTo>
                        <a:pt x="6096" y="0"/>
                      </a:lnTo>
                      <a:lnTo>
                        <a:pt x="9144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5" name="Freeform: Shape 2764">
                  <a:extLst>
                    <a:ext uri="{FF2B5EF4-FFF2-40B4-BE49-F238E27FC236}">
                      <a16:creationId xmlns:a16="http://schemas.microsoft.com/office/drawing/2014/main" id="{9104F2EE-4B06-DEA2-E1E5-60F9C5DCC046}"/>
                    </a:ext>
                  </a:extLst>
                </p:cNvPr>
                <p:cNvSpPr/>
                <p:nvPr/>
              </p:nvSpPr>
              <p:spPr>
                <a:xfrm>
                  <a:off x="10647608" y="1834473"/>
                  <a:ext cx="27050" cy="28003"/>
                </a:xfrm>
                <a:custGeom>
                  <a:avLst/>
                  <a:gdLst>
                    <a:gd name="connsiteX0" fmla="*/ 10573 w 27050"/>
                    <a:gd name="connsiteY0" fmla="*/ 10858 h 28003"/>
                    <a:gd name="connsiteX1" fmla="*/ 0 w 27050"/>
                    <a:gd name="connsiteY1" fmla="*/ 13525 h 28003"/>
                    <a:gd name="connsiteX2" fmla="*/ 10287 w 27050"/>
                    <a:gd name="connsiteY2" fmla="*/ 17145 h 28003"/>
                    <a:gd name="connsiteX3" fmla="*/ 9525 w 27050"/>
                    <a:gd name="connsiteY3" fmla="*/ 28003 h 28003"/>
                    <a:gd name="connsiteX4" fmla="*/ 16097 w 27050"/>
                    <a:gd name="connsiteY4" fmla="*/ 19336 h 28003"/>
                    <a:gd name="connsiteX5" fmla="*/ 26194 w 27050"/>
                    <a:gd name="connsiteY5" fmla="*/ 23431 h 28003"/>
                    <a:gd name="connsiteX6" fmla="*/ 20003 w 27050"/>
                    <a:gd name="connsiteY6" fmla="*/ 14478 h 28003"/>
                    <a:gd name="connsiteX7" fmla="*/ 27051 w 27050"/>
                    <a:gd name="connsiteY7" fmla="*/ 6096 h 28003"/>
                    <a:gd name="connsiteX8" fmla="*/ 16573 w 27050"/>
                    <a:gd name="connsiteY8" fmla="*/ 9239 h 28003"/>
                    <a:gd name="connsiteX9" fmla="*/ 10763 w 27050"/>
                    <a:gd name="connsiteY9" fmla="*/ 0 h 28003"/>
                    <a:gd name="connsiteX10" fmla="*/ 10573 w 27050"/>
                    <a:gd name="connsiteY10" fmla="*/ 10858 h 2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050" h="28003">
                      <a:moveTo>
                        <a:pt x="10573" y="10858"/>
                      </a:moveTo>
                      <a:lnTo>
                        <a:pt x="0" y="13525"/>
                      </a:lnTo>
                      <a:lnTo>
                        <a:pt x="10287" y="17145"/>
                      </a:lnTo>
                      <a:lnTo>
                        <a:pt x="9525" y="28003"/>
                      </a:lnTo>
                      <a:lnTo>
                        <a:pt x="16097" y="19336"/>
                      </a:lnTo>
                      <a:lnTo>
                        <a:pt x="26194" y="23431"/>
                      </a:lnTo>
                      <a:lnTo>
                        <a:pt x="20003" y="14478"/>
                      </a:lnTo>
                      <a:lnTo>
                        <a:pt x="27051" y="6096"/>
                      </a:lnTo>
                      <a:lnTo>
                        <a:pt x="16573" y="9239"/>
                      </a:lnTo>
                      <a:lnTo>
                        <a:pt x="10763" y="0"/>
                      </a:lnTo>
                      <a:lnTo>
                        <a:pt x="10573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6" name="Freeform: Shape 2765">
                  <a:extLst>
                    <a:ext uri="{FF2B5EF4-FFF2-40B4-BE49-F238E27FC236}">
                      <a16:creationId xmlns:a16="http://schemas.microsoft.com/office/drawing/2014/main" id="{16A57DB1-1C3C-33A4-6253-5F1F1079FDF8}"/>
                    </a:ext>
                  </a:extLst>
                </p:cNvPr>
                <p:cNvSpPr/>
                <p:nvPr/>
              </p:nvSpPr>
              <p:spPr>
                <a:xfrm>
                  <a:off x="10672373" y="2126605"/>
                  <a:ext cx="28289" cy="27336"/>
                </a:xfrm>
                <a:custGeom>
                  <a:avLst/>
                  <a:gdLst>
                    <a:gd name="connsiteX0" fmla="*/ 11049 w 28289"/>
                    <a:gd name="connsiteY0" fmla="*/ 10382 h 27336"/>
                    <a:gd name="connsiteX1" fmla="*/ 0 w 28289"/>
                    <a:gd name="connsiteY1" fmla="*/ 9620 h 27336"/>
                    <a:gd name="connsiteX2" fmla="*/ 8763 w 28289"/>
                    <a:gd name="connsiteY2" fmla="*/ 16288 h 27336"/>
                    <a:gd name="connsiteX3" fmla="*/ 4667 w 28289"/>
                    <a:gd name="connsiteY3" fmla="*/ 26479 h 27336"/>
                    <a:gd name="connsiteX4" fmla="*/ 13716 w 28289"/>
                    <a:gd name="connsiteY4" fmla="*/ 20193 h 27336"/>
                    <a:gd name="connsiteX5" fmla="*/ 22193 w 28289"/>
                    <a:gd name="connsiteY5" fmla="*/ 27337 h 27336"/>
                    <a:gd name="connsiteX6" fmla="*/ 18955 w 28289"/>
                    <a:gd name="connsiteY6" fmla="*/ 16764 h 27336"/>
                    <a:gd name="connsiteX7" fmla="*/ 28289 w 28289"/>
                    <a:gd name="connsiteY7" fmla="*/ 10954 h 27336"/>
                    <a:gd name="connsiteX8" fmla="*/ 17336 w 28289"/>
                    <a:gd name="connsiteY8" fmla="*/ 10668 h 27336"/>
                    <a:gd name="connsiteX9" fmla="*/ 14669 w 28289"/>
                    <a:gd name="connsiteY9" fmla="*/ 0 h 27336"/>
                    <a:gd name="connsiteX10" fmla="*/ 11049 w 28289"/>
                    <a:gd name="connsiteY10" fmla="*/ 10382 h 27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289" h="27336">
                      <a:moveTo>
                        <a:pt x="11049" y="10382"/>
                      </a:moveTo>
                      <a:lnTo>
                        <a:pt x="0" y="9620"/>
                      </a:lnTo>
                      <a:lnTo>
                        <a:pt x="8763" y="16288"/>
                      </a:lnTo>
                      <a:lnTo>
                        <a:pt x="4667" y="26479"/>
                      </a:lnTo>
                      <a:lnTo>
                        <a:pt x="13716" y="20193"/>
                      </a:lnTo>
                      <a:lnTo>
                        <a:pt x="22193" y="27337"/>
                      </a:lnTo>
                      <a:lnTo>
                        <a:pt x="18955" y="16764"/>
                      </a:lnTo>
                      <a:lnTo>
                        <a:pt x="28289" y="10954"/>
                      </a:lnTo>
                      <a:lnTo>
                        <a:pt x="17336" y="10668"/>
                      </a:lnTo>
                      <a:lnTo>
                        <a:pt x="14669" y="0"/>
                      </a:lnTo>
                      <a:lnTo>
                        <a:pt x="11049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7" name="Freeform: Shape 2766">
                  <a:extLst>
                    <a:ext uri="{FF2B5EF4-FFF2-40B4-BE49-F238E27FC236}">
                      <a16:creationId xmlns:a16="http://schemas.microsoft.com/office/drawing/2014/main" id="{78188558-B642-F89B-C237-0AF0AE1ED659}"/>
                    </a:ext>
                  </a:extLst>
                </p:cNvPr>
                <p:cNvSpPr/>
                <p:nvPr/>
              </p:nvSpPr>
              <p:spPr>
                <a:xfrm>
                  <a:off x="10730190" y="2455598"/>
                  <a:ext cx="27622" cy="28575"/>
                </a:xfrm>
                <a:custGeom>
                  <a:avLst/>
                  <a:gdLst>
                    <a:gd name="connsiteX0" fmla="*/ 11144 w 27622"/>
                    <a:gd name="connsiteY0" fmla="*/ 8858 h 28575"/>
                    <a:gd name="connsiteX1" fmla="*/ 762 w 27622"/>
                    <a:gd name="connsiteY1" fmla="*/ 4667 h 28575"/>
                    <a:gd name="connsiteX2" fmla="*/ 7144 w 27622"/>
                    <a:gd name="connsiteY2" fmla="*/ 13811 h 28575"/>
                    <a:gd name="connsiteX3" fmla="*/ 0 w 27622"/>
                    <a:gd name="connsiteY3" fmla="*/ 22384 h 28575"/>
                    <a:gd name="connsiteX4" fmla="*/ 10668 w 27622"/>
                    <a:gd name="connsiteY4" fmla="*/ 19145 h 28575"/>
                    <a:gd name="connsiteX5" fmla="*/ 16573 w 27622"/>
                    <a:gd name="connsiteY5" fmla="*/ 28575 h 28575"/>
                    <a:gd name="connsiteX6" fmla="*/ 16764 w 27622"/>
                    <a:gd name="connsiteY6" fmla="*/ 17431 h 28575"/>
                    <a:gd name="connsiteX7" fmla="*/ 27622 w 27622"/>
                    <a:gd name="connsiteY7" fmla="*/ 14764 h 28575"/>
                    <a:gd name="connsiteX8" fmla="*/ 17050 w 27622"/>
                    <a:gd name="connsiteY8" fmla="*/ 11144 h 28575"/>
                    <a:gd name="connsiteX9" fmla="*/ 17907 w 27622"/>
                    <a:gd name="connsiteY9" fmla="*/ 0 h 28575"/>
                    <a:gd name="connsiteX10" fmla="*/ 11144 w 27622"/>
                    <a:gd name="connsiteY10" fmla="*/ 8858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2" h="28575">
                      <a:moveTo>
                        <a:pt x="11144" y="8858"/>
                      </a:moveTo>
                      <a:lnTo>
                        <a:pt x="762" y="4667"/>
                      </a:lnTo>
                      <a:lnTo>
                        <a:pt x="7144" y="13811"/>
                      </a:lnTo>
                      <a:lnTo>
                        <a:pt x="0" y="22384"/>
                      </a:lnTo>
                      <a:lnTo>
                        <a:pt x="10668" y="19145"/>
                      </a:lnTo>
                      <a:lnTo>
                        <a:pt x="16573" y="28575"/>
                      </a:lnTo>
                      <a:lnTo>
                        <a:pt x="16764" y="17431"/>
                      </a:lnTo>
                      <a:lnTo>
                        <a:pt x="27622" y="14764"/>
                      </a:lnTo>
                      <a:lnTo>
                        <a:pt x="17050" y="11144"/>
                      </a:lnTo>
                      <a:lnTo>
                        <a:pt x="17907" y="0"/>
                      </a:lnTo>
                      <a:lnTo>
                        <a:pt x="11144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8" name="Freeform: Shape 2767">
                  <a:extLst>
                    <a:ext uri="{FF2B5EF4-FFF2-40B4-BE49-F238E27FC236}">
                      <a16:creationId xmlns:a16="http://schemas.microsoft.com/office/drawing/2014/main" id="{382ED985-4C39-CB34-5170-E39FC522ED81}"/>
                    </a:ext>
                  </a:extLst>
                </p:cNvPr>
                <p:cNvSpPr/>
                <p:nvPr/>
              </p:nvSpPr>
              <p:spPr>
                <a:xfrm>
                  <a:off x="10553120" y="1963347"/>
                  <a:ext cx="28860" cy="27908"/>
                </a:xfrm>
                <a:custGeom>
                  <a:avLst/>
                  <a:gdLst>
                    <a:gd name="connsiteX0" fmla="*/ 14954 w 28860"/>
                    <a:gd name="connsiteY0" fmla="*/ 7239 h 27908"/>
                    <a:gd name="connsiteX1" fmla="*/ 6286 w 28860"/>
                    <a:gd name="connsiteY1" fmla="*/ 0 h 27908"/>
                    <a:gd name="connsiteX2" fmla="*/ 9525 w 28860"/>
                    <a:gd name="connsiteY2" fmla="*/ 10763 h 27908"/>
                    <a:gd name="connsiteX3" fmla="*/ 0 w 28860"/>
                    <a:gd name="connsiteY3" fmla="*/ 16764 h 27908"/>
                    <a:gd name="connsiteX4" fmla="*/ 11239 w 28860"/>
                    <a:gd name="connsiteY4" fmla="*/ 16954 h 27908"/>
                    <a:gd name="connsiteX5" fmla="*/ 13906 w 28860"/>
                    <a:gd name="connsiteY5" fmla="*/ 27908 h 27908"/>
                    <a:gd name="connsiteX6" fmla="*/ 17716 w 28860"/>
                    <a:gd name="connsiteY6" fmla="*/ 17240 h 27908"/>
                    <a:gd name="connsiteX7" fmla="*/ 28861 w 28860"/>
                    <a:gd name="connsiteY7" fmla="*/ 18098 h 27908"/>
                    <a:gd name="connsiteX8" fmla="*/ 19907 w 28860"/>
                    <a:gd name="connsiteY8" fmla="*/ 11240 h 27908"/>
                    <a:gd name="connsiteX9" fmla="*/ 24193 w 28860"/>
                    <a:gd name="connsiteY9" fmla="*/ 857 h 27908"/>
                    <a:gd name="connsiteX10" fmla="*/ 14954 w 28860"/>
                    <a:gd name="connsiteY10" fmla="*/ 7239 h 27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860" h="27908">
                      <a:moveTo>
                        <a:pt x="14954" y="7239"/>
                      </a:moveTo>
                      <a:lnTo>
                        <a:pt x="6286" y="0"/>
                      </a:lnTo>
                      <a:lnTo>
                        <a:pt x="9525" y="10763"/>
                      </a:lnTo>
                      <a:lnTo>
                        <a:pt x="0" y="16764"/>
                      </a:lnTo>
                      <a:lnTo>
                        <a:pt x="11239" y="16954"/>
                      </a:lnTo>
                      <a:lnTo>
                        <a:pt x="13906" y="27908"/>
                      </a:lnTo>
                      <a:lnTo>
                        <a:pt x="17716" y="17240"/>
                      </a:lnTo>
                      <a:lnTo>
                        <a:pt x="28861" y="18098"/>
                      </a:lnTo>
                      <a:lnTo>
                        <a:pt x="19907" y="11240"/>
                      </a:lnTo>
                      <a:lnTo>
                        <a:pt x="24193" y="857"/>
                      </a:lnTo>
                      <a:lnTo>
                        <a:pt x="14954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69" name="Freeform: Shape 2768">
                  <a:extLst>
                    <a:ext uri="{FF2B5EF4-FFF2-40B4-BE49-F238E27FC236}">
                      <a16:creationId xmlns:a16="http://schemas.microsoft.com/office/drawing/2014/main" id="{9513029C-2E46-A953-F230-EF356821374B}"/>
                    </a:ext>
                  </a:extLst>
                </p:cNvPr>
                <p:cNvSpPr/>
                <p:nvPr/>
              </p:nvSpPr>
              <p:spPr>
                <a:xfrm>
                  <a:off x="10528736" y="1854761"/>
                  <a:ext cx="28098" cy="29146"/>
                </a:xfrm>
                <a:custGeom>
                  <a:avLst/>
                  <a:gdLst>
                    <a:gd name="connsiteX0" fmla="*/ 17241 w 28098"/>
                    <a:gd name="connsiteY0" fmla="*/ 9620 h 29146"/>
                    <a:gd name="connsiteX1" fmla="*/ 11240 w 28098"/>
                    <a:gd name="connsiteY1" fmla="*/ 0 h 29146"/>
                    <a:gd name="connsiteX2" fmla="*/ 11049 w 28098"/>
                    <a:gd name="connsiteY2" fmla="*/ 11335 h 29146"/>
                    <a:gd name="connsiteX3" fmla="*/ 0 w 28098"/>
                    <a:gd name="connsiteY3" fmla="*/ 14097 h 29146"/>
                    <a:gd name="connsiteX4" fmla="*/ 10668 w 28098"/>
                    <a:gd name="connsiteY4" fmla="*/ 17907 h 29146"/>
                    <a:gd name="connsiteX5" fmla="*/ 9906 w 28098"/>
                    <a:gd name="connsiteY5" fmla="*/ 29146 h 29146"/>
                    <a:gd name="connsiteX6" fmla="*/ 16764 w 28098"/>
                    <a:gd name="connsiteY6" fmla="*/ 20193 h 29146"/>
                    <a:gd name="connsiteX7" fmla="*/ 27337 w 28098"/>
                    <a:gd name="connsiteY7" fmla="*/ 24384 h 29146"/>
                    <a:gd name="connsiteX8" fmla="*/ 20860 w 28098"/>
                    <a:gd name="connsiteY8" fmla="*/ 15050 h 29146"/>
                    <a:gd name="connsiteX9" fmla="*/ 28099 w 28098"/>
                    <a:gd name="connsiteY9" fmla="*/ 6382 h 29146"/>
                    <a:gd name="connsiteX10" fmla="*/ 17241 w 28098"/>
                    <a:gd name="connsiteY10" fmla="*/ 9620 h 29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098" h="29146">
                      <a:moveTo>
                        <a:pt x="17241" y="9620"/>
                      </a:moveTo>
                      <a:lnTo>
                        <a:pt x="11240" y="0"/>
                      </a:lnTo>
                      <a:lnTo>
                        <a:pt x="11049" y="11335"/>
                      </a:lnTo>
                      <a:lnTo>
                        <a:pt x="0" y="14097"/>
                      </a:lnTo>
                      <a:lnTo>
                        <a:pt x="10668" y="17907"/>
                      </a:lnTo>
                      <a:lnTo>
                        <a:pt x="9906" y="29146"/>
                      </a:lnTo>
                      <a:lnTo>
                        <a:pt x="16764" y="20193"/>
                      </a:lnTo>
                      <a:lnTo>
                        <a:pt x="27337" y="24384"/>
                      </a:lnTo>
                      <a:lnTo>
                        <a:pt x="20860" y="15050"/>
                      </a:lnTo>
                      <a:lnTo>
                        <a:pt x="28099" y="6382"/>
                      </a:lnTo>
                      <a:lnTo>
                        <a:pt x="17241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0" name="Freeform: Shape 2769">
                  <a:extLst>
                    <a:ext uri="{FF2B5EF4-FFF2-40B4-BE49-F238E27FC236}">
                      <a16:creationId xmlns:a16="http://schemas.microsoft.com/office/drawing/2014/main" id="{E33A471B-984A-9F8B-3A34-31EA91454D7E}"/>
                    </a:ext>
                  </a:extLst>
                </p:cNvPr>
                <p:cNvSpPr/>
                <p:nvPr/>
              </p:nvSpPr>
              <p:spPr>
                <a:xfrm>
                  <a:off x="10661610" y="2463218"/>
                  <a:ext cx="29527" cy="28479"/>
                </a:xfrm>
                <a:custGeom>
                  <a:avLst/>
                  <a:gdLst>
                    <a:gd name="connsiteX0" fmla="*/ 18002 w 29527"/>
                    <a:gd name="connsiteY0" fmla="*/ 11144 h 28479"/>
                    <a:gd name="connsiteX1" fmla="*/ 15240 w 29527"/>
                    <a:gd name="connsiteY1" fmla="*/ 0 h 28479"/>
                    <a:gd name="connsiteX2" fmla="*/ 11430 w 29527"/>
                    <a:gd name="connsiteY2" fmla="*/ 10858 h 28479"/>
                    <a:gd name="connsiteX3" fmla="*/ 0 w 29527"/>
                    <a:gd name="connsiteY3" fmla="*/ 10001 h 28479"/>
                    <a:gd name="connsiteX4" fmla="*/ 9144 w 29527"/>
                    <a:gd name="connsiteY4" fmla="*/ 16954 h 28479"/>
                    <a:gd name="connsiteX5" fmla="*/ 4858 w 29527"/>
                    <a:gd name="connsiteY5" fmla="*/ 27623 h 28479"/>
                    <a:gd name="connsiteX6" fmla="*/ 14288 w 29527"/>
                    <a:gd name="connsiteY6" fmla="*/ 21050 h 28479"/>
                    <a:gd name="connsiteX7" fmla="*/ 23051 w 29527"/>
                    <a:gd name="connsiteY7" fmla="*/ 28480 h 28479"/>
                    <a:gd name="connsiteX8" fmla="*/ 19717 w 29527"/>
                    <a:gd name="connsiteY8" fmla="*/ 17431 h 28479"/>
                    <a:gd name="connsiteX9" fmla="*/ 29528 w 29527"/>
                    <a:gd name="connsiteY9" fmla="*/ 11430 h 28479"/>
                    <a:gd name="connsiteX10" fmla="*/ 18002 w 29527"/>
                    <a:gd name="connsiteY10" fmla="*/ 11144 h 28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7" h="28479">
                      <a:moveTo>
                        <a:pt x="18002" y="11144"/>
                      </a:moveTo>
                      <a:lnTo>
                        <a:pt x="15240" y="0"/>
                      </a:lnTo>
                      <a:lnTo>
                        <a:pt x="11430" y="10858"/>
                      </a:lnTo>
                      <a:lnTo>
                        <a:pt x="0" y="10001"/>
                      </a:lnTo>
                      <a:lnTo>
                        <a:pt x="9144" y="16954"/>
                      </a:lnTo>
                      <a:lnTo>
                        <a:pt x="4858" y="27623"/>
                      </a:lnTo>
                      <a:lnTo>
                        <a:pt x="14288" y="21050"/>
                      </a:lnTo>
                      <a:lnTo>
                        <a:pt x="23051" y="28480"/>
                      </a:lnTo>
                      <a:lnTo>
                        <a:pt x="19717" y="17431"/>
                      </a:lnTo>
                      <a:lnTo>
                        <a:pt x="29528" y="11430"/>
                      </a:lnTo>
                      <a:lnTo>
                        <a:pt x="18002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1" name="Freeform: Shape 2770">
                  <a:extLst>
                    <a:ext uri="{FF2B5EF4-FFF2-40B4-BE49-F238E27FC236}">
                      <a16:creationId xmlns:a16="http://schemas.microsoft.com/office/drawing/2014/main" id="{6AB81013-D16F-0624-5569-FC020820B58B}"/>
                    </a:ext>
                  </a:extLst>
                </p:cNvPr>
                <p:cNvSpPr/>
                <p:nvPr/>
              </p:nvSpPr>
              <p:spPr>
                <a:xfrm>
                  <a:off x="10501590" y="1946297"/>
                  <a:ext cx="28765" cy="29813"/>
                </a:xfrm>
                <a:custGeom>
                  <a:avLst/>
                  <a:gdLst>
                    <a:gd name="connsiteX0" fmla="*/ 17812 w 28765"/>
                    <a:gd name="connsiteY0" fmla="*/ 11621 h 29813"/>
                    <a:gd name="connsiteX1" fmla="*/ 18669 w 28765"/>
                    <a:gd name="connsiteY1" fmla="*/ 0 h 29813"/>
                    <a:gd name="connsiteX2" fmla="*/ 11621 w 28765"/>
                    <a:gd name="connsiteY2" fmla="*/ 9239 h 29813"/>
                    <a:gd name="connsiteX3" fmla="*/ 857 w 28765"/>
                    <a:gd name="connsiteY3" fmla="*/ 4858 h 29813"/>
                    <a:gd name="connsiteX4" fmla="*/ 7525 w 28765"/>
                    <a:gd name="connsiteY4" fmla="*/ 14383 h 29813"/>
                    <a:gd name="connsiteX5" fmla="*/ 0 w 28765"/>
                    <a:gd name="connsiteY5" fmla="*/ 23241 h 29813"/>
                    <a:gd name="connsiteX6" fmla="*/ 11144 w 28765"/>
                    <a:gd name="connsiteY6" fmla="*/ 19907 h 29813"/>
                    <a:gd name="connsiteX7" fmla="*/ 17240 w 28765"/>
                    <a:gd name="connsiteY7" fmla="*/ 29813 h 29813"/>
                    <a:gd name="connsiteX8" fmla="*/ 17526 w 28765"/>
                    <a:gd name="connsiteY8" fmla="*/ 18193 h 29813"/>
                    <a:gd name="connsiteX9" fmla="*/ 28765 w 28765"/>
                    <a:gd name="connsiteY9" fmla="*/ 15431 h 29813"/>
                    <a:gd name="connsiteX10" fmla="*/ 17812 w 28765"/>
                    <a:gd name="connsiteY10" fmla="*/ 11621 h 29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765" h="29813">
                      <a:moveTo>
                        <a:pt x="17812" y="11621"/>
                      </a:moveTo>
                      <a:lnTo>
                        <a:pt x="18669" y="0"/>
                      </a:lnTo>
                      <a:lnTo>
                        <a:pt x="11621" y="9239"/>
                      </a:lnTo>
                      <a:lnTo>
                        <a:pt x="857" y="4858"/>
                      </a:lnTo>
                      <a:lnTo>
                        <a:pt x="7525" y="14383"/>
                      </a:lnTo>
                      <a:lnTo>
                        <a:pt x="0" y="23241"/>
                      </a:lnTo>
                      <a:lnTo>
                        <a:pt x="11144" y="19907"/>
                      </a:lnTo>
                      <a:lnTo>
                        <a:pt x="17240" y="29813"/>
                      </a:lnTo>
                      <a:lnTo>
                        <a:pt x="17526" y="18193"/>
                      </a:lnTo>
                      <a:lnTo>
                        <a:pt x="28765" y="15431"/>
                      </a:lnTo>
                      <a:lnTo>
                        <a:pt x="17812" y="11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2" name="Freeform: Shape 2771">
                  <a:extLst>
                    <a:ext uri="{FF2B5EF4-FFF2-40B4-BE49-F238E27FC236}">
                      <a16:creationId xmlns:a16="http://schemas.microsoft.com/office/drawing/2014/main" id="{4B15BAC1-0C41-E9C2-3F5D-6B7711DC3D7A}"/>
                    </a:ext>
                  </a:extLst>
                </p:cNvPr>
                <p:cNvSpPr/>
                <p:nvPr/>
              </p:nvSpPr>
              <p:spPr>
                <a:xfrm>
                  <a:off x="10419865" y="1741128"/>
                  <a:ext cx="30099" cy="28956"/>
                </a:xfrm>
                <a:custGeom>
                  <a:avLst/>
                  <a:gdLst>
                    <a:gd name="connsiteX0" fmla="*/ 20764 w 30099"/>
                    <a:gd name="connsiteY0" fmla="*/ 11716 h 28956"/>
                    <a:gd name="connsiteX1" fmla="*/ 25241 w 30099"/>
                    <a:gd name="connsiteY1" fmla="*/ 857 h 28956"/>
                    <a:gd name="connsiteX2" fmla="*/ 15621 w 30099"/>
                    <a:gd name="connsiteY2" fmla="*/ 7525 h 28956"/>
                    <a:gd name="connsiteX3" fmla="*/ 6572 w 30099"/>
                    <a:gd name="connsiteY3" fmla="*/ 0 h 28956"/>
                    <a:gd name="connsiteX4" fmla="*/ 10001 w 30099"/>
                    <a:gd name="connsiteY4" fmla="*/ 11144 h 28956"/>
                    <a:gd name="connsiteX5" fmla="*/ 0 w 30099"/>
                    <a:gd name="connsiteY5" fmla="*/ 17335 h 28956"/>
                    <a:gd name="connsiteX6" fmla="*/ 11716 w 30099"/>
                    <a:gd name="connsiteY6" fmla="*/ 17621 h 28956"/>
                    <a:gd name="connsiteX7" fmla="*/ 14573 w 30099"/>
                    <a:gd name="connsiteY7" fmla="*/ 28956 h 28956"/>
                    <a:gd name="connsiteX8" fmla="*/ 18479 w 30099"/>
                    <a:gd name="connsiteY8" fmla="*/ 17907 h 28956"/>
                    <a:gd name="connsiteX9" fmla="*/ 30099 w 30099"/>
                    <a:gd name="connsiteY9" fmla="*/ 18764 h 28956"/>
                    <a:gd name="connsiteX10" fmla="*/ 20764 w 30099"/>
                    <a:gd name="connsiteY10" fmla="*/ 11716 h 28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099" h="28956">
                      <a:moveTo>
                        <a:pt x="20764" y="11716"/>
                      </a:moveTo>
                      <a:lnTo>
                        <a:pt x="25241" y="857"/>
                      </a:lnTo>
                      <a:lnTo>
                        <a:pt x="15621" y="7525"/>
                      </a:lnTo>
                      <a:lnTo>
                        <a:pt x="6572" y="0"/>
                      </a:lnTo>
                      <a:lnTo>
                        <a:pt x="10001" y="11144"/>
                      </a:lnTo>
                      <a:lnTo>
                        <a:pt x="0" y="17335"/>
                      </a:lnTo>
                      <a:lnTo>
                        <a:pt x="11716" y="17621"/>
                      </a:lnTo>
                      <a:lnTo>
                        <a:pt x="14573" y="28956"/>
                      </a:lnTo>
                      <a:lnTo>
                        <a:pt x="18479" y="17907"/>
                      </a:lnTo>
                      <a:lnTo>
                        <a:pt x="30099" y="18764"/>
                      </a:lnTo>
                      <a:lnTo>
                        <a:pt x="20764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3" name="Freeform: Shape 2772">
                  <a:extLst>
                    <a:ext uri="{FF2B5EF4-FFF2-40B4-BE49-F238E27FC236}">
                      <a16:creationId xmlns:a16="http://schemas.microsoft.com/office/drawing/2014/main" id="{C5CBE3F9-4F3F-BDC7-FFC1-A881016CCF81}"/>
                    </a:ext>
                  </a:extLst>
                </p:cNvPr>
                <p:cNvSpPr/>
                <p:nvPr/>
              </p:nvSpPr>
              <p:spPr>
                <a:xfrm>
                  <a:off x="10284229" y="1333744"/>
                  <a:ext cx="29336" cy="30384"/>
                </a:xfrm>
                <a:custGeom>
                  <a:avLst/>
                  <a:gdLst>
                    <a:gd name="connsiteX0" fmla="*/ 21717 w 29336"/>
                    <a:gd name="connsiteY0" fmla="*/ 15621 h 30384"/>
                    <a:gd name="connsiteX1" fmla="*/ 29337 w 29336"/>
                    <a:gd name="connsiteY1" fmla="*/ 6572 h 30384"/>
                    <a:gd name="connsiteX2" fmla="*/ 18002 w 29336"/>
                    <a:gd name="connsiteY2" fmla="*/ 10001 h 30384"/>
                    <a:gd name="connsiteX3" fmla="*/ 11716 w 29336"/>
                    <a:gd name="connsiteY3" fmla="*/ 0 h 30384"/>
                    <a:gd name="connsiteX4" fmla="*/ 11430 w 29336"/>
                    <a:gd name="connsiteY4" fmla="*/ 11811 h 30384"/>
                    <a:gd name="connsiteX5" fmla="*/ 0 w 29336"/>
                    <a:gd name="connsiteY5" fmla="*/ 14668 h 30384"/>
                    <a:gd name="connsiteX6" fmla="*/ 11144 w 29336"/>
                    <a:gd name="connsiteY6" fmla="*/ 18574 h 30384"/>
                    <a:gd name="connsiteX7" fmla="*/ 10287 w 29336"/>
                    <a:gd name="connsiteY7" fmla="*/ 30385 h 30384"/>
                    <a:gd name="connsiteX8" fmla="*/ 17431 w 29336"/>
                    <a:gd name="connsiteY8" fmla="*/ 20955 h 30384"/>
                    <a:gd name="connsiteX9" fmla="*/ 28480 w 29336"/>
                    <a:gd name="connsiteY9" fmla="*/ 25336 h 30384"/>
                    <a:gd name="connsiteX10" fmla="*/ 21717 w 29336"/>
                    <a:gd name="connsiteY10" fmla="*/ 15621 h 30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336" h="30384">
                      <a:moveTo>
                        <a:pt x="21717" y="15621"/>
                      </a:moveTo>
                      <a:lnTo>
                        <a:pt x="29337" y="6572"/>
                      </a:lnTo>
                      <a:lnTo>
                        <a:pt x="18002" y="10001"/>
                      </a:lnTo>
                      <a:lnTo>
                        <a:pt x="11716" y="0"/>
                      </a:lnTo>
                      <a:lnTo>
                        <a:pt x="11430" y="11811"/>
                      </a:lnTo>
                      <a:lnTo>
                        <a:pt x="0" y="14668"/>
                      </a:lnTo>
                      <a:lnTo>
                        <a:pt x="11144" y="18574"/>
                      </a:lnTo>
                      <a:lnTo>
                        <a:pt x="10287" y="30385"/>
                      </a:lnTo>
                      <a:lnTo>
                        <a:pt x="17431" y="20955"/>
                      </a:lnTo>
                      <a:lnTo>
                        <a:pt x="28480" y="25336"/>
                      </a:lnTo>
                      <a:lnTo>
                        <a:pt x="21717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4" name="Freeform: Shape 2773">
                  <a:extLst>
                    <a:ext uri="{FF2B5EF4-FFF2-40B4-BE49-F238E27FC236}">
                      <a16:creationId xmlns:a16="http://schemas.microsoft.com/office/drawing/2014/main" id="{CCC5E45B-F51A-5B09-9D36-8C5FAB9CFA82}"/>
                    </a:ext>
                  </a:extLst>
                </p:cNvPr>
                <p:cNvSpPr/>
                <p:nvPr/>
              </p:nvSpPr>
              <p:spPr>
                <a:xfrm>
                  <a:off x="10291183" y="1460046"/>
                  <a:ext cx="30670" cy="29622"/>
                </a:xfrm>
                <a:custGeom>
                  <a:avLst/>
                  <a:gdLst>
                    <a:gd name="connsiteX0" fmla="*/ 20479 w 30670"/>
                    <a:gd name="connsiteY0" fmla="*/ 18193 h 29622"/>
                    <a:gd name="connsiteX1" fmla="*/ 30670 w 30670"/>
                    <a:gd name="connsiteY1" fmla="*/ 11906 h 29622"/>
                    <a:gd name="connsiteX2" fmla="*/ 18669 w 30670"/>
                    <a:gd name="connsiteY2" fmla="*/ 11620 h 29622"/>
                    <a:gd name="connsiteX3" fmla="*/ 15811 w 30670"/>
                    <a:gd name="connsiteY3" fmla="*/ 0 h 29622"/>
                    <a:gd name="connsiteX4" fmla="*/ 11906 w 30670"/>
                    <a:gd name="connsiteY4" fmla="*/ 11335 h 29622"/>
                    <a:gd name="connsiteX5" fmla="*/ 0 w 30670"/>
                    <a:gd name="connsiteY5" fmla="*/ 10478 h 29622"/>
                    <a:gd name="connsiteX6" fmla="*/ 9525 w 30670"/>
                    <a:gd name="connsiteY6" fmla="*/ 17716 h 29622"/>
                    <a:gd name="connsiteX7" fmla="*/ 4953 w 30670"/>
                    <a:gd name="connsiteY7" fmla="*/ 28766 h 29622"/>
                    <a:gd name="connsiteX8" fmla="*/ 14859 w 30670"/>
                    <a:gd name="connsiteY8" fmla="*/ 21907 h 29622"/>
                    <a:gd name="connsiteX9" fmla="*/ 24003 w 30670"/>
                    <a:gd name="connsiteY9" fmla="*/ 29623 h 29622"/>
                    <a:gd name="connsiteX10" fmla="*/ 20479 w 30670"/>
                    <a:gd name="connsiteY10" fmla="*/ 18193 h 29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670" h="29622">
                      <a:moveTo>
                        <a:pt x="20479" y="18193"/>
                      </a:moveTo>
                      <a:lnTo>
                        <a:pt x="30670" y="11906"/>
                      </a:lnTo>
                      <a:lnTo>
                        <a:pt x="18669" y="11620"/>
                      </a:lnTo>
                      <a:lnTo>
                        <a:pt x="15811" y="0"/>
                      </a:lnTo>
                      <a:lnTo>
                        <a:pt x="11906" y="11335"/>
                      </a:lnTo>
                      <a:lnTo>
                        <a:pt x="0" y="10478"/>
                      </a:lnTo>
                      <a:lnTo>
                        <a:pt x="9525" y="17716"/>
                      </a:lnTo>
                      <a:lnTo>
                        <a:pt x="4953" y="28766"/>
                      </a:lnTo>
                      <a:lnTo>
                        <a:pt x="14859" y="21907"/>
                      </a:lnTo>
                      <a:lnTo>
                        <a:pt x="24003" y="29623"/>
                      </a:lnTo>
                      <a:lnTo>
                        <a:pt x="20479" y="181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5" name="Freeform: Shape 2774">
                  <a:extLst>
                    <a:ext uri="{FF2B5EF4-FFF2-40B4-BE49-F238E27FC236}">
                      <a16:creationId xmlns:a16="http://schemas.microsoft.com/office/drawing/2014/main" id="{AE86AE0C-4D1D-EE25-03EB-F936A2FB8175}"/>
                    </a:ext>
                  </a:extLst>
                </p:cNvPr>
                <p:cNvSpPr/>
                <p:nvPr/>
              </p:nvSpPr>
              <p:spPr>
                <a:xfrm>
                  <a:off x="10595411" y="2596664"/>
                  <a:ext cx="29908" cy="30956"/>
                </a:xfrm>
                <a:custGeom>
                  <a:avLst/>
                  <a:gdLst>
                    <a:gd name="connsiteX0" fmla="*/ 18193 w 29908"/>
                    <a:gd name="connsiteY0" fmla="*/ 18859 h 30956"/>
                    <a:gd name="connsiteX1" fmla="*/ 29909 w 29908"/>
                    <a:gd name="connsiteY1" fmla="*/ 16002 h 30956"/>
                    <a:gd name="connsiteX2" fmla="*/ 18479 w 29908"/>
                    <a:gd name="connsiteY2" fmla="*/ 12001 h 30956"/>
                    <a:gd name="connsiteX3" fmla="*/ 19336 w 29908"/>
                    <a:gd name="connsiteY3" fmla="*/ 0 h 30956"/>
                    <a:gd name="connsiteX4" fmla="*/ 12097 w 29908"/>
                    <a:gd name="connsiteY4" fmla="*/ 9525 h 30956"/>
                    <a:gd name="connsiteX5" fmla="*/ 858 w 29908"/>
                    <a:gd name="connsiteY5" fmla="*/ 5048 h 30956"/>
                    <a:gd name="connsiteX6" fmla="*/ 7716 w 29908"/>
                    <a:gd name="connsiteY6" fmla="*/ 14954 h 30956"/>
                    <a:gd name="connsiteX7" fmla="*/ 0 w 29908"/>
                    <a:gd name="connsiteY7" fmla="*/ 24193 h 30956"/>
                    <a:gd name="connsiteX8" fmla="*/ 11525 w 29908"/>
                    <a:gd name="connsiteY8" fmla="*/ 20669 h 30956"/>
                    <a:gd name="connsiteX9" fmla="*/ 17907 w 29908"/>
                    <a:gd name="connsiteY9" fmla="*/ 30956 h 30956"/>
                    <a:gd name="connsiteX10" fmla="*/ 18193 w 29908"/>
                    <a:gd name="connsiteY10" fmla="*/ 18859 h 30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908" h="30956">
                      <a:moveTo>
                        <a:pt x="18193" y="18859"/>
                      </a:moveTo>
                      <a:lnTo>
                        <a:pt x="29909" y="16002"/>
                      </a:lnTo>
                      <a:lnTo>
                        <a:pt x="18479" y="12001"/>
                      </a:lnTo>
                      <a:lnTo>
                        <a:pt x="19336" y="0"/>
                      </a:lnTo>
                      <a:lnTo>
                        <a:pt x="12097" y="9525"/>
                      </a:lnTo>
                      <a:lnTo>
                        <a:pt x="858" y="5048"/>
                      </a:lnTo>
                      <a:lnTo>
                        <a:pt x="7716" y="14954"/>
                      </a:lnTo>
                      <a:lnTo>
                        <a:pt x="0" y="24193"/>
                      </a:lnTo>
                      <a:lnTo>
                        <a:pt x="11525" y="20669"/>
                      </a:lnTo>
                      <a:lnTo>
                        <a:pt x="17907" y="30956"/>
                      </a:lnTo>
                      <a:lnTo>
                        <a:pt x="18193" y="188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6" name="Freeform: Shape 2775">
                  <a:extLst>
                    <a:ext uri="{FF2B5EF4-FFF2-40B4-BE49-F238E27FC236}">
                      <a16:creationId xmlns:a16="http://schemas.microsoft.com/office/drawing/2014/main" id="{03A7F4A8-5198-5E9B-ADA9-3826BCA23E6A}"/>
                    </a:ext>
                  </a:extLst>
                </p:cNvPr>
                <p:cNvSpPr/>
                <p:nvPr/>
              </p:nvSpPr>
              <p:spPr>
                <a:xfrm>
                  <a:off x="10267751" y="1540055"/>
                  <a:ext cx="30480" cy="31623"/>
                </a:xfrm>
                <a:custGeom>
                  <a:avLst/>
                  <a:gdLst>
                    <a:gd name="connsiteX0" fmla="*/ 18193 w 30480"/>
                    <a:gd name="connsiteY0" fmla="*/ 21812 h 31623"/>
                    <a:gd name="connsiteX1" fmla="*/ 29623 w 30480"/>
                    <a:gd name="connsiteY1" fmla="*/ 26480 h 31623"/>
                    <a:gd name="connsiteX2" fmla="*/ 22574 w 30480"/>
                    <a:gd name="connsiteY2" fmla="*/ 16288 h 31623"/>
                    <a:gd name="connsiteX3" fmla="*/ 30480 w 30480"/>
                    <a:gd name="connsiteY3" fmla="*/ 6953 h 31623"/>
                    <a:gd name="connsiteX4" fmla="*/ 18669 w 30480"/>
                    <a:gd name="connsiteY4" fmla="*/ 10478 h 31623"/>
                    <a:gd name="connsiteX5" fmla="*/ 12192 w 30480"/>
                    <a:gd name="connsiteY5" fmla="*/ 0 h 31623"/>
                    <a:gd name="connsiteX6" fmla="*/ 11906 w 30480"/>
                    <a:gd name="connsiteY6" fmla="*/ 12287 h 31623"/>
                    <a:gd name="connsiteX7" fmla="*/ 0 w 30480"/>
                    <a:gd name="connsiteY7" fmla="*/ 15240 h 31623"/>
                    <a:gd name="connsiteX8" fmla="*/ 11621 w 30480"/>
                    <a:gd name="connsiteY8" fmla="*/ 19336 h 31623"/>
                    <a:gd name="connsiteX9" fmla="*/ 10763 w 30480"/>
                    <a:gd name="connsiteY9" fmla="*/ 31623 h 31623"/>
                    <a:gd name="connsiteX10" fmla="*/ 18193 w 30480"/>
                    <a:gd name="connsiteY10" fmla="*/ 21812 h 31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0" h="31623">
                      <a:moveTo>
                        <a:pt x="18193" y="21812"/>
                      </a:moveTo>
                      <a:lnTo>
                        <a:pt x="29623" y="26480"/>
                      </a:lnTo>
                      <a:lnTo>
                        <a:pt x="22574" y="16288"/>
                      </a:lnTo>
                      <a:lnTo>
                        <a:pt x="30480" y="6953"/>
                      </a:lnTo>
                      <a:lnTo>
                        <a:pt x="18669" y="10478"/>
                      </a:lnTo>
                      <a:lnTo>
                        <a:pt x="12192" y="0"/>
                      </a:lnTo>
                      <a:lnTo>
                        <a:pt x="11906" y="12287"/>
                      </a:lnTo>
                      <a:lnTo>
                        <a:pt x="0" y="15240"/>
                      </a:lnTo>
                      <a:lnTo>
                        <a:pt x="11621" y="19336"/>
                      </a:lnTo>
                      <a:lnTo>
                        <a:pt x="10763" y="31623"/>
                      </a:lnTo>
                      <a:lnTo>
                        <a:pt x="18193" y="218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7" name="Freeform: Shape 2776">
                  <a:extLst>
                    <a:ext uri="{FF2B5EF4-FFF2-40B4-BE49-F238E27FC236}">
                      <a16:creationId xmlns:a16="http://schemas.microsoft.com/office/drawing/2014/main" id="{D31F0755-12EA-93A4-64DF-6C65D382BF5E}"/>
                    </a:ext>
                  </a:extLst>
                </p:cNvPr>
                <p:cNvSpPr/>
                <p:nvPr/>
              </p:nvSpPr>
              <p:spPr>
                <a:xfrm>
                  <a:off x="10159928" y="1388227"/>
                  <a:ext cx="31908" cy="30765"/>
                </a:xfrm>
                <a:custGeom>
                  <a:avLst/>
                  <a:gdLst>
                    <a:gd name="connsiteX0" fmla="*/ 15431 w 31908"/>
                    <a:gd name="connsiteY0" fmla="*/ 22765 h 30765"/>
                    <a:gd name="connsiteX1" fmla="*/ 24956 w 31908"/>
                    <a:gd name="connsiteY1" fmla="*/ 30766 h 30765"/>
                    <a:gd name="connsiteX2" fmla="*/ 21336 w 31908"/>
                    <a:gd name="connsiteY2" fmla="*/ 18859 h 30765"/>
                    <a:gd name="connsiteX3" fmla="*/ 31909 w 31908"/>
                    <a:gd name="connsiteY3" fmla="*/ 12287 h 30765"/>
                    <a:gd name="connsiteX4" fmla="*/ 19526 w 31908"/>
                    <a:gd name="connsiteY4" fmla="*/ 12002 h 30765"/>
                    <a:gd name="connsiteX5" fmla="*/ 16478 w 31908"/>
                    <a:gd name="connsiteY5" fmla="*/ 0 h 30765"/>
                    <a:gd name="connsiteX6" fmla="*/ 12383 w 31908"/>
                    <a:gd name="connsiteY6" fmla="*/ 11716 h 30765"/>
                    <a:gd name="connsiteX7" fmla="*/ 0 w 31908"/>
                    <a:gd name="connsiteY7" fmla="*/ 10763 h 30765"/>
                    <a:gd name="connsiteX8" fmla="*/ 9906 w 31908"/>
                    <a:gd name="connsiteY8" fmla="*/ 18383 h 30765"/>
                    <a:gd name="connsiteX9" fmla="*/ 5239 w 31908"/>
                    <a:gd name="connsiteY9" fmla="*/ 29909 h 30765"/>
                    <a:gd name="connsiteX10" fmla="*/ 15431 w 31908"/>
                    <a:gd name="connsiteY10" fmla="*/ 22765 h 30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908" h="30765">
                      <a:moveTo>
                        <a:pt x="15431" y="22765"/>
                      </a:moveTo>
                      <a:lnTo>
                        <a:pt x="24956" y="30766"/>
                      </a:lnTo>
                      <a:lnTo>
                        <a:pt x="21336" y="18859"/>
                      </a:lnTo>
                      <a:lnTo>
                        <a:pt x="31909" y="12287"/>
                      </a:lnTo>
                      <a:lnTo>
                        <a:pt x="19526" y="12002"/>
                      </a:lnTo>
                      <a:lnTo>
                        <a:pt x="16478" y="0"/>
                      </a:lnTo>
                      <a:lnTo>
                        <a:pt x="12383" y="11716"/>
                      </a:lnTo>
                      <a:lnTo>
                        <a:pt x="0" y="10763"/>
                      </a:lnTo>
                      <a:lnTo>
                        <a:pt x="9906" y="18383"/>
                      </a:lnTo>
                      <a:lnTo>
                        <a:pt x="5239" y="29909"/>
                      </a:lnTo>
                      <a:lnTo>
                        <a:pt x="15431" y="227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8" name="Freeform: Shape 2777">
                  <a:extLst>
                    <a:ext uri="{FF2B5EF4-FFF2-40B4-BE49-F238E27FC236}">
                      <a16:creationId xmlns:a16="http://schemas.microsoft.com/office/drawing/2014/main" id="{676C3006-A965-B1CC-141A-B740A87E534F}"/>
                    </a:ext>
                  </a:extLst>
                </p:cNvPr>
                <p:cNvSpPr/>
                <p:nvPr/>
              </p:nvSpPr>
              <p:spPr>
                <a:xfrm>
                  <a:off x="10057153" y="1421279"/>
                  <a:ext cx="33242" cy="32099"/>
                </a:xfrm>
                <a:custGeom>
                  <a:avLst/>
                  <a:gdLst>
                    <a:gd name="connsiteX0" fmla="*/ 10287 w 33242"/>
                    <a:gd name="connsiteY0" fmla="*/ 19145 h 32099"/>
                    <a:gd name="connsiteX1" fmla="*/ 5429 w 33242"/>
                    <a:gd name="connsiteY1" fmla="*/ 31147 h 32099"/>
                    <a:gd name="connsiteX2" fmla="*/ 16097 w 33242"/>
                    <a:gd name="connsiteY2" fmla="*/ 23717 h 32099"/>
                    <a:gd name="connsiteX3" fmla="*/ 26003 w 33242"/>
                    <a:gd name="connsiteY3" fmla="*/ 32099 h 32099"/>
                    <a:gd name="connsiteX4" fmla="*/ 22288 w 33242"/>
                    <a:gd name="connsiteY4" fmla="*/ 19621 h 32099"/>
                    <a:gd name="connsiteX5" fmla="*/ 33242 w 33242"/>
                    <a:gd name="connsiteY5" fmla="*/ 12859 h 32099"/>
                    <a:gd name="connsiteX6" fmla="*/ 20288 w 33242"/>
                    <a:gd name="connsiteY6" fmla="*/ 12573 h 32099"/>
                    <a:gd name="connsiteX7" fmla="*/ 17240 w 33242"/>
                    <a:gd name="connsiteY7" fmla="*/ 0 h 32099"/>
                    <a:gd name="connsiteX8" fmla="*/ 12954 w 33242"/>
                    <a:gd name="connsiteY8" fmla="*/ 12192 h 32099"/>
                    <a:gd name="connsiteX9" fmla="*/ 0 w 33242"/>
                    <a:gd name="connsiteY9" fmla="*/ 11239 h 32099"/>
                    <a:gd name="connsiteX10" fmla="*/ 10287 w 33242"/>
                    <a:gd name="connsiteY10" fmla="*/ 19145 h 3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242" h="32099">
                      <a:moveTo>
                        <a:pt x="10287" y="19145"/>
                      </a:moveTo>
                      <a:lnTo>
                        <a:pt x="5429" y="31147"/>
                      </a:lnTo>
                      <a:lnTo>
                        <a:pt x="16097" y="23717"/>
                      </a:lnTo>
                      <a:lnTo>
                        <a:pt x="26003" y="32099"/>
                      </a:lnTo>
                      <a:lnTo>
                        <a:pt x="22288" y="19621"/>
                      </a:lnTo>
                      <a:lnTo>
                        <a:pt x="33242" y="12859"/>
                      </a:lnTo>
                      <a:lnTo>
                        <a:pt x="20288" y="12573"/>
                      </a:lnTo>
                      <a:lnTo>
                        <a:pt x="17240" y="0"/>
                      </a:lnTo>
                      <a:lnTo>
                        <a:pt x="12954" y="12192"/>
                      </a:lnTo>
                      <a:lnTo>
                        <a:pt x="0" y="11239"/>
                      </a:lnTo>
                      <a:lnTo>
                        <a:pt x="10287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79" name="Freeform: Shape 2778">
                  <a:extLst>
                    <a:ext uri="{FF2B5EF4-FFF2-40B4-BE49-F238E27FC236}">
                      <a16:creationId xmlns:a16="http://schemas.microsoft.com/office/drawing/2014/main" id="{E79D4168-9691-4DDD-A0F9-593A77895066}"/>
                    </a:ext>
                  </a:extLst>
                </p:cNvPr>
                <p:cNvSpPr/>
                <p:nvPr/>
              </p:nvSpPr>
              <p:spPr>
                <a:xfrm>
                  <a:off x="10146974" y="2796593"/>
                  <a:ext cx="32384" cy="33623"/>
                </a:xfrm>
                <a:custGeom>
                  <a:avLst/>
                  <a:gdLst>
                    <a:gd name="connsiteX0" fmla="*/ 8382 w 32384"/>
                    <a:gd name="connsiteY0" fmla="*/ 16288 h 33623"/>
                    <a:gd name="connsiteX1" fmla="*/ 0 w 32384"/>
                    <a:gd name="connsiteY1" fmla="*/ 26289 h 33623"/>
                    <a:gd name="connsiteX2" fmla="*/ 12478 w 32384"/>
                    <a:gd name="connsiteY2" fmla="*/ 22479 h 33623"/>
                    <a:gd name="connsiteX3" fmla="*/ 19431 w 32384"/>
                    <a:gd name="connsiteY3" fmla="*/ 33623 h 33623"/>
                    <a:gd name="connsiteX4" fmla="*/ 19717 w 32384"/>
                    <a:gd name="connsiteY4" fmla="*/ 20574 h 33623"/>
                    <a:gd name="connsiteX5" fmla="*/ 32385 w 32384"/>
                    <a:gd name="connsiteY5" fmla="*/ 17431 h 33623"/>
                    <a:gd name="connsiteX6" fmla="*/ 20098 w 32384"/>
                    <a:gd name="connsiteY6" fmla="*/ 13049 h 33623"/>
                    <a:gd name="connsiteX7" fmla="*/ 20955 w 32384"/>
                    <a:gd name="connsiteY7" fmla="*/ 0 h 33623"/>
                    <a:gd name="connsiteX8" fmla="*/ 13049 w 32384"/>
                    <a:gd name="connsiteY8" fmla="*/ 10478 h 33623"/>
                    <a:gd name="connsiteX9" fmla="*/ 953 w 32384"/>
                    <a:gd name="connsiteY9" fmla="*/ 5525 h 33623"/>
                    <a:gd name="connsiteX10" fmla="*/ 8382 w 32384"/>
                    <a:gd name="connsiteY10" fmla="*/ 16288 h 33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4" h="33623">
                      <a:moveTo>
                        <a:pt x="8382" y="16288"/>
                      </a:moveTo>
                      <a:lnTo>
                        <a:pt x="0" y="26289"/>
                      </a:lnTo>
                      <a:lnTo>
                        <a:pt x="12478" y="22479"/>
                      </a:lnTo>
                      <a:lnTo>
                        <a:pt x="19431" y="33623"/>
                      </a:lnTo>
                      <a:lnTo>
                        <a:pt x="19717" y="20574"/>
                      </a:lnTo>
                      <a:lnTo>
                        <a:pt x="32385" y="17431"/>
                      </a:lnTo>
                      <a:lnTo>
                        <a:pt x="20098" y="13049"/>
                      </a:lnTo>
                      <a:lnTo>
                        <a:pt x="20955" y="0"/>
                      </a:lnTo>
                      <a:lnTo>
                        <a:pt x="13049" y="10478"/>
                      </a:lnTo>
                      <a:lnTo>
                        <a:pt x="953" y="5525"/>
                      </a:lnTo>
                      <a:lnTo>
                        <a:pt x="8382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0" name="Freeform: Shape 2779">
                  <a:extLst>
                    <a:ext uri="{FF2B5EF4-FFF2-40B4-BE49-F238E27FC236}">
                      <a16:creationId xmlns:a16="http://schemas.microsoft.com/office/drawing/2014/main" id="{5C6A598B-BD07-C4B4-B6E3-E7C7C0D1EC02}"/>
                    </a:ext>
                  </a:extLst>
                </p:cNvPr>
                <p:cNvSpPr/>
                <p:nvPr/>
              </p:nvSpPr>
              <p:spPr>
                <a:xfrm>
                  <a:off x="10200790" y="2013638"/>
                  <a:ext cx="33908" cy="32766"/>
                </a:xfrm>
                <a:custGeom>
                  <a:avLst/>
                  <a:gdLst>
                    <a:gd name="connsiteX0" fmla="*/ 11239 w 33908"/>
                    <a:gd name="connsiteY0" fmla="*/ 12668 h 32766"/>
                    <a:gd name="connsiteX1" fmla="*/ 0 w 33908"/>
                    <a:gd name="connsiteY1" fmla="*/ 19621 h 32766"/>
                    <a:gd name="connsiteX2" fmla="*/ 13240 w 33908"/>
                    <a:gd name="connsiteY2" fmla="*/ 20002 h 32766"/>
                    <a:gd name="connsiteX3" fmla="*/ 16383 w 33908"/>
                    <a:gd name="connsiteY3" fmla="*/ 32766 h 32766"/>
                    <a:gd name="connsiteX4" fmla="*/ 20764 w 33908"/>
                    <a:gd name="connsiteY4" fmla="*/ 20288 h 32766"/>
                    <a:gd name="connsiteX5" fmla="*/ 33909 w 33908"/>
                    <a:gd name="connsiteY5" fmla="*/ 21241 h 32766"/>
                    <a:gd name="connsiteX6" fmla="*/ 23431 w 33908"/>
                    <a:gd name="connsiteY6" fmla="*/ 13240 h 32766"/>
                    <a:gd name="connsiteX7" fmla="*/ 28385 w 33908"/>
                    <a:gd name="connsiteY7" fmla="*/ 1048 h 32766"/>
                    <a:gd name="connsiteX8" fmla="*/ 17526 w 33908"/>
                    <a:gd name="connsiteY8" fmla="*/ 8573 h 32766"/>
                    <a:gd name="connsiteX9" fmla="*/ 7429 w 33908"/>
                    <a:gd name="connsiteY9" fmla="*/ 0 h 32766"/>
                    <a:gd name="connsiteX10" fmla="*/ 11239 w 33908"/>
                    <a:gd name="connsiteY10" fmla="*/ 12668 h 3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908" h="32766">
                      <a:moveTo>
                        <a:pt x="11239" y="12668"/>
                      </a:moveTo>
                      <a:lnTo>
                        <a:pt x="0" y="19621"/>
                      </a:lnTo>
                      <a:lnTo>
                        <a:pt x="13240" y="20002"/>
                      </a:lnTo>
                      <a:lnTo>
                        <a:pt x="16383" y="32766"/>
                      </a:lnTo>
                      <a:lnTo>
                        <a:pt x="20764" y="20288"/>
                      </a:lnTo>
                      <a:lnTo>
                        <a:pt x="33909" y="21241"/>
                      </a:lnTo>
                      <a:lnTo>
                        <a:pt x="23431" y="13240"/>
                      </a:lnTo>
                      <a:lnTo>
                        <a:pt x="28385" y="1048"/>
                      </a:lnTo>
                      <a:lnTo>
                        <a:pt x="17526" y="8573"/>
                      </a:lnTo>
                      <a:lnTo>
                        <a:pt x="7429" y="0"/>
                      </a:lnTo>
                      <a:lnTo>
                        <a:pt x="11239" y="12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1" name="Freeform: Shape 2780">
                  <a:extLst>
                    <a:ext uri="{FF2B5EF4-FFF2-40B4-BE49-F238E27FC236}">
                      <a16:creationId xmlns:a16="http://schemas.microsoft.com/office/drawing/2014/main" id="{B27E4C8D-6ECD-664D-D0AA-0925A6D588F0}"/>
                    </a:ext>
                  </a:extLst>
                </p:cNvPr>
                <p:cNvSpPr/>
                <p:nvPr/>
              </p:nvSpPr>
              <p:spPr>
                <a:xfrm>
                  <a:off x="10332807" y="2545705"/>
                  <a:ext cx="33146" cy="34290"/>
                </a:xfrm>
                <a:custGeom>
                  <a:avLst/>
                  <a:gdLst>
                    <a:gd name="connsiteX0" fmla="*/ 12954 w 33146"/>
                    <a:gd name="connsiteY0" fmla="*/ 13335 h 34290"/>
                    <a:gd name="connsiteX1" fmla="*/ 0 w 33146"/>
                    <a:gd name="connsiteY1" fmla="*/ 16574 h 34290"/>
                    <a:gd name="connsiteX2" fmla="*/ 12668 w 33146"/>
                    <a:gd name="connsiteY2" fmla="*/ 20955 h 34290"/>
                    <a:gd name="connsiteX3" fmla="*/ 11716 w 33146"/>
                    <a:gd name="connsiteY3" fmla="*/ 34290 h 34290"/>
                    <a:gd name="connsiteX4" fmla="*/ 19717 w 33146"/>
                    <a:gd name="connsiteY4" fmla="*/ 23622 h 34290"/>
                    <a:gd name="connsiteX5" fmla="*/ 32099 w 33146"/>
                    <a:gd name="connsiteY5" fmla="*/ 28670 h 34290"/>
                    <a:gd name="connsiteX6" fmla="*/ 24479 w 33146"/>
                    <a:gd name="connsiteY6" fmla="*/ 17717 h 34290"/>
                    <a:gd name="connsiteX7" fmla="*/ 33147 w 33146"/>
                    <a:gd name="connsiteY7" fmla="*/ 7525 h 34290"/>
                    <a:gd name="connsiteX8" fmla="*/ 20288 w 33146"/>
                    <a:gd name="connsiteY8" fmla="*/ 11335 h 34290"/>
                    <a:gd name="connsiteX9" fmla="*/ 13240 w 33146"/>
                    <a:gd name="connsiteY9" fmla="*/ 0 h 34290"/>
                    <a:gd name="connsiteX10" fmla="*/ 12954 w 33146"/>
                    <a:gd name="connsiteY10" fmla="*/ 13335 h 34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146" h="34290">
                      <a:moveTo>
                        <a:pt x="12954" y="13335"/>
                      </a:moveTo>
                      <a:lnTo>
                        <a:pt x="0" y="16574"/>
                      </a:lnTo>
                      <a:lnTo>
                        <a:pt x="12668" y="20955"/>
                      </a:lnTo>
                      <a:lnTo>
                        <a:pt x="11716" y="34290"/>
                      </a:lnTo>
                      <a:lnTo>
                        <a:pt x="19717" y="23622"/>
                      </a:lnTo>
                      <a:lnTo>
                        <a:pt x="32099" y="28670"/>
                      </a:lnTo>
                      <a:lnTo>
                        <a:pt x="24479" y="17717"/>
                      </a:lnTo>
                      <a:lnTo>
                        <a:pt x="33147" y="7525"/>
                      </a:lnTo>
                      <a:lnTo>
                        <a:pt x="20288" y="11335"/>
                      </a:lnTo>
                      <a:lnTo>
                        <a:pt x="13240" y="0"/>
                      </a:lnTo>
                      <a:lnTo>
                        <a:pt x="12954" y="13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2" name="Freeform: Shape 2781">
                  <a:extLst>
                    <a:ext uri="{FF2B5EF4-FFF2-40B4-BE49-F238E27FC236}">
                      <a16:creationId xmlns:a16="http://schemas.microsoft.com/office/drawing/2014/main" id="{BBE9EEEF-8662-2138-7888-165EEBE12A64}"/>
                    </a:ext>
                  </a:extLst>
                </p:cNvPr>
                <p:cNvSpPr/>
                <p:nvPr/>
              </p:nvSpPr>
              <p:spPr>
                <a:xfrm>
                  <a:off x="9960665" y="1475095"/>
                  <a:ext cx="34575" cy="33432"/>
                </a:xfrm>
                <a:custGeom>
                  <a:avLst/>
                  <a:gdLst>
                    <a:gd name="connsiteX0" fmla="*/ 13430 w 34575"/>
                    <a:gd name="connsiteY0" fmla="*/ 12763 h 33432"/>
                    <a:gd name="connsiteX1" fmla="*/ 0 w 34575"/>
                    <a:gd name="connsiteY1" fmla="*/ 11811 h 33432"/>
                    <a:gd name="connsiteX2" fmla="*/ 10763 w 34575"/>
                    <a:gd name="connsiteY2" fmla="*/ 19907 h 33432"/>
                    <a:gd name="connsiteX3" fmla="*/ 5715 w 34575"/>
                    <a:gd name="connsiteY3" fmla="*/ 32385 h 33432"/>
                    <a:gd name="connsiteX4" fmla="*/ 16764 w 34575"/>
                    <a:gd name="connsiteY4" fmla="*/ 24765 h 33432"/>
                    <a:gd name="connsiteX5" fmla="*/ 27051 w 34575"/>
                    <a:gd name="connsiteY5" fmla="*/ 33433 h 33432"/>
                    <a:gd name="connsiteX6" fmla="*/ 23146 w 34575"/>
                    <a:gd name="connsiteY6" fmla="*/ 20479 h 33432"/>
                    <a:gd name="connsiteX7" fmla="*/ 34576 w 34575"/>
                    <a:gd name="connsiteY7" fmla="*/ 13430 h 33432"/>
                    <a:gd name="connsiteX8" fmla="*/ 21146 w 34575"/>
                    <a:gd name="connsiteY8" fmla="*/ 13144 h 33432"/>
                    <a:gd name="connsiteX9" fmla="*/ 17907 w 34575"/>
                    <a:gd name="connsiteY9" fmla="*/ 0 h 33432"/>
                    <a:gd name="connsiteX10" fmla="*/ 13430 w 34575"/>
                    <a:gd name="connsiteY10" fmla="*/ 12763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575" h="33432">
                      <a:moveTo>
                        <a:pt x="13430" y="12763"/>
                      </a:moveTo>
                      <a:lnTo>
                        <a:pt x="0" y="11811"/>
                      </a:lnTo>
                      <a:lnTo>
                        <a:pt x="10763" y="19907"/>
                      </a:lnTo>
                      <a:lnTo>
                        <a:pt x="5715" y="32385"/>
                      </a:lnTo>
                      <a:lnTo>
                        <a:pt x="16764" y="24765"/>
                      </a:lnTo>
                      <a:lnTo>
                        <a:pt x="27051" y="33433"/>
                      </a:lnTo>
                      <a:lnTo>
                        <a:pt x="23146" y="20479"/>
                      </a:lnTo>
                      <a:lnTo>
                        <a:pt x="34576" y="13430"/>
                      </a:lnTo>
                      <a:lnTo>
                        <a:pt x="21146" y="13144"/>
                      </a:lnTo>
                      <a:lnTo>
                        <a:pt x="17907" y="0"/>
                      </a:lnTo>
                      <a:lnTo>
                        <a:pt x="13430" y="12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3" name="Freeform: Shape 2782">
                  <a:extLst>
                    <a:ext uri="{FF2B5EF4-FFF2-40B4-BE49-F238E27FC236}">
                      <a16:creationId xmlns:a16="http://schemas.microsoft.com/office/drawing/2014/main" id="{000C3AB5-BB9B-B698-8D3A-FC970F002BA0}"/>
                    </a:ext>
                  </a:extLst>
                </p:cNvPr>
                <p:cNvSpPr/>
                <p:nvPr/>
              </p:nvSpPr>
              <p:spPr>
                <a:xfrm>
                  <a:off x="10028388" y="1834378"/>
                  <a:ext cx="33813" cy="34956"/>
                </a:xfrm>
                <a:custGeom>
                  <a:avLst/>
                  <a:gdLst>
                    <a:gd name="connsiteX0" fmla="*/ 13621 w 33813"/>
                    <a:gd name="connsiteY0" fmla="*/ 10858 h 34956"/>
                    <a:gd name="connsiteX1" fmla="*/ 1048 w 33813"/>
                    <a:gd name="connsiteY1" fmla="*/ 5715 h 34956"/>
                    <a:gd name="connsiteX2" fmla="*/ 8763 w 33813"/>
                    <a:gd name="connsiteY2" fmla="*/ 16859 h 34956"/>
                    <a:gd name="connsiteX3" fmla="*/ 0 w 33813"/>
                    <a:gd name="connsiteY3" fmla="*/ 27337 h 34956"/>
                    <a:gd name="connsiteX4" fmla="*/ 13049 w 33813"/>
                    <a:gd name="connsiteY4" fmla="*/ 23431 h 34956"/>
                    <a:gd name="connsiteX5" fmla="*/ 20288 w 33813"/>
                    <a:gd name="connsiteY5" fmla="*/ 34957 h 34956"/>
                    <a:gd name="connsiteX6" fmla="*/ 20574 w 33813"/>
                    <a:gd name="connsiteY6" fmla="*/ 21336 h 34956"/>
                    <a:gd name="connsiteX7" fmla="*/ 33814 w 33813"/>
                    <a:gd name="connsiteY7" fmla="*/ 18098 h 34956"/>
                    <a:gd name="connsiteX8" fmla="*/ 20955 w 33813"/>
                    <a:gd name="connsiteY8" fmla="*/ 13525 h 34956"/>
                    <a:gd name="connsiteX9" fmla="*/ 21908 w 33813"/>
                    <a:gd name="connsiteY9" fmla="*/ 0 h 34956"/>
                    <a:gd name="connsiteX10" fmla="*/ 13621 w 33813"/>
                    <a:gd name="connsiteY10" fmla="*/ 10858 h 34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813" h="34956">
                      <a:moveTo>
                        <a:pt x="13621" y="10858"/>
                      </a:moveTo>
                      <a:lnTo>
                        <a:pt x="1048" y="5715"/>
                      </a:lnTo>
                      <a:lnTo>
                        <a:pt x="8763" y="16859"/>
                      </a:lnTo>
                      <a:lnTo>
                        <a:pt x="0" y="27337"/>
                      </a:lnTo>
                      <a:lnTo>
                        <a:pt x="13049" y="23431"/>
                      </a:lnTo>
                      <a:lnTo>
                        <a:pt x="20288" y="34957"/>
                      </a:lnTo>
                      <a:lnTo>
                        <a:pt x="20574" y="21336"/>
                      </a:lnTo>
                      <a:lnTo>
                        <a:pt x="33814" y="18098"/>
                      </a:lnTo>
                      <a:lnTo>
                        <a:pt x="20955" y="13525"/>
                      </a:lnTo>
                      <a:lnTo>
                        <a:pt x="21908" y="0"/>
                      </a:lnTo>
                      <a:lnTo>
                        <a:pt x="13621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4" name="Freeform: Shape 2783">
                  <a:extLst>
                    <a:ext uri="{FF2B5EF4-FFF2-40B4-BE49-F238E27FC236}">
                      <a16:creationId xmlns:a16="http://schemas.microsoft.com/office/drawing/2014/main" id="{40875072-94B2-E627-6625-37263433D82C}"/>
                    </a:ext>
                  </a:extLst>
                </p:cNvPr>
                <p:cNvSpPr/>
                <p:nvPr/>
              </p:nvSpPr>
              <p:spPr>
                <a:xfrm>
                  <a:off x="9097128" y="3165211"/>
                  <a:ext cx="35337" cy="34099"/>
                </a:xfrm>
                <a:custGeom>
                  <a:avLst/>
                  <a:gdLst>
                    <a:gd name="connsiteX0" fmla="*/ 18288 w 35337"/>
                    <a:gd name="connsiteY0" fmla="*/ 8858 h 34099"/>
                    <a:gd name="connsiteX1" fmla="*/ 7715 w 35337"/>
                    <a:gd name="connsiteY1" fmla="*/ 0 h 34099"/>
                    <a:gd name="connsiteX2" fmla="*/ 11716 w 35337"/>
                    <a:gd name="connsiteY2" fmla="*/ 13145 h 34099"/>
                    <a:gd name="connsiteX3" fmla="*/ 0 w 35337"/>
                    <a:gd name="connsiteY3" fmla="*/ 20479 h 34099"/>
                    <a:gd name="connsiteX4" fmla="*/ 13811 w 35337"/>
                    <a:gd name="connsiteY4" fmla="*/ 20765 h 34099"/>
                    <a:gd name="connsiteX5" fmla="*/ 17050 w 35337"/>
                    <a:gd name="connsiteY5" fmla="*/ 34100 h 34099"/>
                    <a:gd name="connsiteX6" fmla="*/ 21622 w 35337"/>
                    <a:gd name="connsiteY6" fmla="*/ 21146 h 34099"/>
                    <a:gd name="connsiteX7" fmla="*/ 35338 w 35337"/>
                    <a:gd name="connsiteY7" fmla="*/ 22098 h 34099"/>
                    <a:gd name="connsiteX8" fmla="*/ 24384 w 35337"/>
                    <a:gd name="connsiteY8" fmla="*/ 13811 h 34099"/>
                    <a:gd name="connsiteX9" fmla="*/ 29623 w 35337"/>
                    <a:gd name="connsiteY9" fmla="*/ 1048 h 34099"/>
                    <a:gd name="connsiteX10" fmla="*/ 18288 w 35337"/>
                    <a:gd name="connsiteY10" fmla="*/ 8858 h 34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337" h="34099">
                      <a:moveTo>
                        <a:pt x="18288" y="8858"/>
                      </a:moveTo>
                      <a:lnTo>
                        <a:pt x="7715" y="0"/>
                      </a:lnTo>
                      <a:lnTo>
                        <a:pt x="11716" y="13145"/>
                      </a:lnTo>
                      <a:lnTo>
                        <a:pt x="0" y="20479"/>
                      </a:lnTo>
                      <a:lnTo>
                        <a:pt x="13811" y="20765"/>
                      </a:lnTo>
                      <a:lnTo>
                        <a:pt x="17050" y="34100"/>
                      </a:lnTo>
                      <a:lnTo>
                        <a:pt x="21622" y="21146"/>
                      </a:lnTo>
                      <a:lnTo>
                        <a:pt x="35338" y="22098"/>
                      </a:lnTo>
                      <a:lnTo>
                        <a:pt x="24384" y="13811"/>
                      </a:lnTo>
                      <a:lnTo>
                        <a:pt x="29623" y="1048"/>
                      </a:lnTo>
                      <a:lnTo>
                        <a:pt x="18288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5" name="Freeform: Shape 2784">
                  <a:extLst>
                    <a:ext uri="{FF2B5EF4-FFF2-40B4-BE49-F238E27FC236}">
                      <a16:creationId xmlns:a16="http://schemas.microsoft.com/office/drawing/2014/main" id="{1E497D1D-1840-4B26-D9A6-B1E0AB937323}"/>
                    </a:ext>
                  </a:extLst>
                </p:cNvPr>
                <p:cNvSpPr/>
                <p:nvPr/>
              </p:nvSpPr>
              <p:spPr>
                <a:xfrm>
                  <a:off x="9972667" y="1830473"/>
                  <a:ext cx="34385" cy="35718"/>
                </a:xfrm>
                <a:custGeom>
                  <a:avLst/>
                  <a:gdLst>
                    <a:gd name="connsiteX0" fmla="*/ 21146 w 34385"/>
                    <a:gd name="connsiteY0" fmla="*/ 11811 h 35718"/>
                    <a:gd name="connsiteX1" fmla="*/ 13716 w 34385"/>
                    <a:gd name="connsiteY1" fmla="*/ 0 h 35718"/>
                    <a:gd name="connsiteX2" fmla="*/ 13430 w 34385"/>
                    <a:gd name="connsiteY2" fmla="*/ 13906 h 35718"/>
                    <a:gd name="connsiteX3" fmla="*/ 0 w 34385"/>
                    <a:gd name="connsiteY3" fmla="*/ 17240 h 35718"/>
                    <a:gd name="connsiteX4" fmla="*/ 13049 w 34385"/>
                    <a:gd name="connsiteY4" fmla="*/ 21812 h 35718"/>
                    <a:gd name="connsiteX5" fmla="*/ 12097 w 34385"/>
                    <a:gd name="connsiteY5" fmla="*/ 35719 h 35718"/>
                    <a:gd name="connsiteX6" fmla="*/ 20479 w 34385"/>
                    <a:gd name="connsiteY6" fmla="*/ 24574 h 35718"/>
                    <a:gd name="connsiteX7" fmla="*/ 33338 w 34385"/>
                    <a:gd name="connsiteY7" fmla="*/ 29813 h 35718"/>
                    <a:gd name="connsiteX8" fmla="*/ 25432 w 34385"/>
                    <a:gd name="connsiteY8" fmla="*/ 18383 h 35718"/>
                    <a:gd name="connsiteX9" fmla="*/ 34385 w 34385"/>
                    <a:gd name="connsiteY9" fmla="*/ 7810 h 35718"/>
                    <a:gd name="connsiteX10" fmla="*/ 21146 w 34385"/>
                    <a:gd name="connsiteY10" fmla="*/ 11811 h 35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385" h="35718">
                      <a:moveTo>
                        <a:pt x="21146" y="11811"/>
                      </a:moveTo>
                      <a:lnTo>
                        <a:pt x="13716" y="0"/>
                      </a:lnTo>
                      <a:lnTo>
                        <a:pt x="13430" y="13906"/>
                      </a:lnTo>
                      <a:lnTo>
                        <a:pt x="0" y="17240"/>
                      </a:lnTo>
                      <a:lnTo>
                        <a:pt x="13049" y="21812"/>
                      </a:lnTo>
                      <a:lnTo>
                        <a:pt x="12097" y="35719"/>
                      </a:lnTo>
                      <a:lnTo>
                        <a:pt x="20479" y="24574"/>
                      </a:lnTo>
                      <a:lnTo>
                        <a:pt x="33338" y="29813"/>
                      </a:lnTo>
                      <a:lnTo>
                        <a:pt x="25432" y="18383"/>
                      </a:lnTo>
                      <a:lnTo>
                        <a:pt x="34385" y="7810"/>
                      </a:lnTo>
                      <a:lnTo>
                        <a:pt x="21146" y="11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6" name="Freeform: Shape 2785">
                  <a:extLst>
                    <a:ext uri="{FF2B5EF4-FFF2-40B4-BE49-F238E27FC236}">
                      <a16:creationId xmlns:a16="http://schemas.microsoft.com/office/drawing/2014/main" id="{2C64CFFB-13A2-BAFF-8AEE-08EC1E3ABB2D}"/>
                    </a:ext>
                  </a:extLst>
                </p:cNvPr>
                <p:cNvSpPr/>
                <p:nvPr/>
              </p:nvSpPr>
              <p:spPr>
                <a:xfrm>
                  <a:off x="10116399" y="1835521"/>
                  <a:ext cx="36004" cy="34766"/>
                </a:xfrm>
                <a:custGeom>
                  <a:avLst/>
                  <a:gdLst>
                    <a:gd name="connsiteX0" fmla="*/ 22003 w 36004"/>
                    <a:gd name="connsiteY0" fmla="*/ 13621 h 34766"/>
                    <a:gd name="connsiteX1" fmla="*/ 18574 w 36004"/>
                    <a:gd name="connsiteY1" fmla="*/ 0 h 34766"/>
                    <a:gd name="connsiteX2" fmla="*/ 14002 w 36004"/>
                    <a:gd name="connsiteY2" fmla="*/ 13240 h 34766"/>
                    <a:gd name="connsiteX3" fmla="*/ 0 w 36004"/>
                    <a:gd name="connsiteY3" fmla="*/ 12287 h 34766"/>
                    <a:gd name="connsiteX4" fmla="*/ 11144 w 36004"/>
                    <a:gd name="connsiteY4" fmla="*/ 20765 h 34766"/>
                    <a:gd name="connsiteX5" fmla="*/ 5905 w 36004"/>
                    <a:gd name="connsiteY5" fmla="*/ 33719 h 34766"/>
                    <a:gd name="connsiteX6" fmla="*/ 17431 w 36004"/>
                    <a:gd name="connsiteY6" fmla="*/ 25813 h 34766"/>
                    <a:gd name="connsiteX7" fmla="*/ 28099 w 36004"/>
                    <a:gd name="connsiteY7" fmla="*/ 34766 h 34766"/>
                    <a:gd name="connsiteX8" fmla="*/ 24098 w 36004"/>
                    <a:gd name="connsiteY8" fmla="*/ 21336 h 34766"/>
                    <a:gd name="connsiteX9" fmla="*/ 36004 w 36004"/>
                    <a:gd name="connsiteY9" fmla="*/ 13906 h 34766"/>
                    <a:gd name="connsiteX10" fmla="*/ 22003 w 36004"/>
                    <a:gd name="connsiteY10" fmla="*/ 13621 h 34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004" h="34766">
                      <a:moveTo>
                        <a:pt x="22003" y="13621"/>
                      </a:moveTo>
                      <a:lnTo>
                        <a:pt x="18574" y="0"/>
                      </a:lnTo>
                      <a:lnTo>
                        <a:pt x="14002" y="13240"/>
                      </a:lnTo>
                      <a:lnTo>
                        <a:pt x="0" y="12287"/>
                      </a:lnTo>
                      <a:lnTo>
                        <a:pt x="11144" y="20765"/>
                      </a:lnTo>
                      <a:lnTo>
                        <a:pt x="5905" y="33719"/>
                      </a:lnTo>
                      <a:lnTo>
                        <a:pt x="17431" y="25813"/>
                      </a:lnTo>
                      <a:lnTo>
                        <a:pt x="28099" y="34766"/>
                      </a:lnTo>
                      <a:lnTo>
                        <a:pt x="24098" y="21336"/>
                      </a:lnTo>
                      <a:lnTo>
                        <a:pt x="36004" y="13906"/>
                      </a:lnTo>
                      <a:lnTo>
                        <a:pt x="22003" y="13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7" name="Freeform: Shape 2786">
                  <a:extLst>
                    <a:ext uri="{FF2B5EF4-FFF2-40B4-BE49-F238E27FC236}">
                      <a16:creationId xmlns:a16="http://schemas.microsoft.com/office/drawing/2014/main" id="{545B3290-DBF1-07C0-118F-9F4C8CDF8FEE}"/>
                    </a:ext>
                  </a:extLst>
                </p:cNvPr>
                <p:cNvSpPr/>
                <p:nvPr/>
              </p:nvSpPr>
              <p:spPr>
                <a:xfrm>
                  <a:off x="9780071" y="1369844"/>
                  <a:ext cx="35147" cy="36385"/>
                </a:xfrm>
                <a:custGeom>
                  <a:avLst/>
                  <a:gdLst>
                    <a:gd name="connsiteX0" fmla="*/ 21812 w 35147"/>
                    <a:gd name="connsiteY0" fmla="*/ 14097 h 36385"/>
                    <a:gd name="connsiteX1" fmla="*/ 22860 w 35147"/>
                    <a:gd name="connsiteY1" fmla="*/ 0 h 36385"/>
                    <a:gd name="connsiteX2" fmla="*/ 14192 w 35147"/>
                    <a:gd name="connsiteY2" fmla="*/ 11240 h 36385"/>
                    <a:gd name="connsiteX3" fmla="*/ 1143 w 35147"/>
                    <a:gd name="connsiteY3" fmla="*/ 5906 h 36385"/>
                    <a:gd name="connsiteX4" fmla="*/ 9144 w 35147"/>
                    <a:gd name="connsiteY4" fmla="*/ 17526 h 36385"/>
                    <a:gd name="connsiteX5" fmla="*/ 0 w 35147"/>
                    <a:gd name="connsiteY5" fmla="*/ 28385 h 36385"/>
                    <a:gd name="connsiteX6" fmla="*/ 13621 w 35147"/>
                    <a:gd name="connsiteY6" fmla="*/ 24289 h 36385"/>
                    <a:gd name="connsiteX7" fmla="*/ 21146 w 35147"/>
                    <a:gd name="connsiteY7" fmla="*/ 36386 h 36385"/>
                    <a:gd name="connsiteX8" fmla="*/ 21431 w 35147"/>
                    <a:gd name="connsiteY8" fmla="*/ 22193 h 36385"/>
                    <a:gd name="connsiteX9" fmla="*/ 35147 w 35147"/>
                    <a:gd name="connsiteY9" fmla="*/ 18764 h 36385"/>
                    <a:gd name="connsiteX10" fmla="*/ 21812 w 35147"/>
                    <a:gd name="connsiteY10" fmla="*/ 14097 h 36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147" h="36385">
                      <a:moveTo>
                        <a:pt x="21812" y="14097"/>
                      </a:moveTo>
                      <a:lnTo>
                        <a:pt x="22860" y="0"/>
                      </a:lnTo>
                      <a:lnTo>
                        <a:pt x="14192" y="11240"/>
                      </a:lnTo>
                      <a:lnTo>
                        <a:pt x="1143" y="5906"/>
                      </a:lnTo>
                      <a:lnTo>
                        <a:pt x="9144" y="17526"/>
                      </a:lnTo>
                      <a:lnTo>
                        <a:pt x="0" y="28385"/>
                      </a:lnTo>
                      <a:lnTo>
                        <a:pt x="13621" y="24289"/>
                      </a:lnTo>
                      <a:lnTo>
                        <a:pt x="21146" y="36386"/>
                      </a:lnTo>
                      <a:lnTo>
                        <a:pt x="21431" y="22193"/>
                      </a:lnTo>
                      <a:lnTo>
                        <a:pt x="35147" y="18764"/>
                      </a:lnTo>
                      <a:lnTo>
                        <a:pt x="21812" y="14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8" name="Freeform: Shape 2787">
                  <a:extLst>
                    <a:ext uri="{FF2B5EF4-FFF2-40B4-BE49-F238E27FC236}">
                      <a16:creationId xmlns:a16="http://schemas.microsoft.com/office/drawing/2014/main" id="{3A766008-CFA9-007B-3F19-DF00D41EB0A1}"/>
                    </a:ext>
                  </a:extLst>
                </p:cNvPr>
                <p:cNvSpPr/>
                <p:nvPr/>
              </p:nvSpPr>
              <p:spPr>
                <a:xfrm>
                  <a:off x="10051248" y="2225855"/>
                  <a:ext cx="36766" cy="35528"/>
                </a:xfrm>
                <a:custGeom>
                  <a:avLst/>
                  <a:gdLst>
                    <a:gd name="connsiteX0" fmla="*/ 25336 w 36766"/>
                    <a:gd name="connsiteY0" fmla="*/ 14383 h 35528"/>
                    <a:gd name="connsiteX1" fmla="*/ 30766 w 36766"/>
                    <a:gd name="connsiteY1" fmla="*/ 1048 h 35528"/>
                    <a:gd name="connsiteX2" fmla="*/ 18955 w 36766"/>
                    <a:gd name="connsiteY2" fmla="*/ 9239 h 35528"/>
                    <a:gd name="connsiteX3" fmla="*/ 8001 w 36766"/>
                    <a:gd name="connsiteY3" fmla="*/ 0 h 35528"/>
                    <a:gd name="connsiteX4" fmla="*/ 12192 w 36766"/>
                    <a:gd name="connsiteY4" fmla="*/ 13716 h 35528"/>
                    <a:gd name="connsiteX5" fmla="*/ 0 w 36766"/>
                    <a:gd name="connsiteY5" fmla="*/ 21336 h 35528"/>
                    <a:gd name="connsiteX6" fmla="*/ 14288 w 36766"/>
                    <a:gd name="connsiteY6" fmla="*/ 21622 h 35528"/>
                    <a:gd name="connsiteX7" fmla="*/ 17716 w 36766"/>
                    <a:gd name="connsiteY7" fmla="*/ 35528 h 35528"/>
                    <a:gd name="connsiteX8" fmla="*/ 22479 w 36766"/>
                    <a:gd name="connsiteY8" fmla="*/ 22003 h 35528"/>
                    <a:gd name="connsiteX9" fmla="*/ 36766 w 36766"/>
                    <a:gd name="connsiteY9" fmla="*/ 23050 h 35528"/>
                    <a:gd name="connsiteX10" fmla="*/ 25336 w 36766"/>
                    <a:gd name="connsiteY10" fmla="*/ 14383 h 35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766" h="35528">
                      <a:moveTo>
                        <a:pt x="25336" y="14383"/>
                      </a:moveTo>
                      <a:lnTo>
                        <a:pt x="30766" y="1048"/>
                      </a:lnTo>
                      <a:lnTo>
                        <a:pt x="18955" y="9239"/>
                      </a:lnTo>
                      <a:lnTo>
                        <a:pt x="8001" y="0"/>
                      </a:lnTo>
                      <a:lnTo>
                        <a:pt x="12192" y="13716"/>
                      </a:lnTo>
                      <a:lnTo>
                        <a:pt x="0" y="21336"/>
                      </a:lnTo>
                      <a:lnTo>
                        <a:pt x="14288" y="21622"/>
                      </a:lnTo>
                      <a:lnTo>
                        <a:pt x="17716" y="35528"/>
                      </a:lnTo>
                      <a:lnTo>
                        <a:pt x="22479" y="22003"/>
                      </a:lnTo>
                      <a:lnTo>
                        <a:pt x="36766" y="23050"/>
                      </a:lnTo>
                      <a:lnTo>
                        <a:pt x="25336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89" name="Freeform: Shape 2788">
                  <a:extLst>
                    <a:ext uri="{FF2B5EF4-FFF2-40B4-BE49-F238E27FC236}">
                      <a16:creationId xmlns:a16="http://schemas.microsoft.com/office/drawing/2014/main" id="{01495156-296C-579A-3E59-660332BAFC0E}"/>
                    </a:ext>
                  </a:extLst>
                </p:cNvPr>
                <p:cNvSpPr/>
                <p:nvPr/>
              </p:nvSpPr>
              <p:spPr>
                <a:xfrm>
                  <a:off x="10049247" y="2285101"/>
                  <a:ext cx="35909" cy="37147"/>
                </a:xfrm>
                <a:custGeom>
                  <a:avLst/>
                  <a:gdLst>
                    <a:gd name="connsiteX0" fmla="*/ 26575 w 35909"/>
                    <a:gd name="connsiteY0" fmla="*/ 19145 h 37147"/>
                    <a:gd name="connsiteX1" fmla="*/ 35909 w 35909"/>
                    <a:gd name="connsiteY1" fmla="*/ 8096 h 37147"/>
                    <a:gd name="connsiteX2" fmla="*/ 22003 w 35909"/>
                    <a:gd name="connsiteY2" fmla="*/ 12287 h 37147"/>
                    <a:gd name="connsiteX3" fmla="*/ 14383 w 35909"/>
                    <a:gd name="connsiteY3" fmla="*/ 0 h 37147"/>
                    <a:gd name="connsiteX4" fmla="*/ 14097 w 35909"/>
                    <a:gd name="connsiteY4" fmla="*/ 14383 h 37147"/>
                    <a:gd name="connsiteX5" fmla="*/ 0 w 35909"/>
                    <a:gd name="connsiteY5" fmla="*/ 17907 h 37147"/>
                    <a:gd name="connsiteX6" fmla="*/ 13716 w 35909"/>
                    <a:gd name="connsiteY6" fmla="*/ 22669 h 37147"/>
                    <a:gd name="connsiteX7" fmla="*/ 12668 w 35909"/>
                    <a:gd name="connsiteY7" fmla="*/ 37148 h 37147"/>
                    <a:gd name="connsiteX8" fmla="*/ 21431 w 35909"/>
                    <a:gd name="connsiteY8" fmla="*/ 25622 h 37147"/>
                    <a:gd name="connsiteX9" fmla="*/ 34862 w 35909"/>
                    <a:gd name="connsiteY9" fmla="*/ 31052 h 37147"/>
                    <a:gd name="connsiteX10" fmla="*/ 26575 w 35909"/>
                    <a:gd name="connsiteY10" fmla="*/ 19145 h 37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909" h="37147">
                      <a:moveTo>
                        <a:pt x="26575" y="19145"/>
                      </a:moveTo>
                      <a:lnTo>
                        <a:pt x="35909" y="8096"/>
                      </a:lnTo>
                      <a:lnTo>
                        <a:pt x="22003" y="12287"/>
                      </a:lnTo>
                      <a:lnTo>
                        <a:pt x="14383" y="0"/>
                      </a:lnTo>
                      <a:lnTo>
                        <a:pt x="14097" y="14383"/>
                      </a:lnTo>
                      <a:lnTo>
                        <a:pt x="0" y="17907"/>
                      </a:lnTo>
                      <a:lnTo>
                        <a:pt x="13716" y="22669"/>
                      </a:lnTo>
                      <a:lnTo>
                        <a:pt x="12668" y="37148"/>
                      </a:lnTo>
                      <a:lnTo>
                        <a:pt x="21431" y="25622"/>
                      </a:lnTo>
                      <a:lnTo>
                        <a:pt x="34862" y="31052"/>
                      </a:lnTo>
                      <a:lnTo>
                        <a:pt x="26575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0" name="Freeform: Shape 2789">
                  <a:extLst>
                    <a:ext uri="{FF2B5EF4-FFF2-40B4-BE49-F238E27FC236}">
                      <a16:creationId xmlns:a16="http://schemas.microsoft.com/office/drawing/2014/main" id="{D5E875D1-7E7B-05D6-F1CD-2995A766E78F}"/>
                    </a:ext>
                  </a:extLst>
                </p:cNvPr>
                <p:cNvSpPr/>
                <p:nvPr/>
              </p:nvSpPr>
              <p:spPr>
                <a:xfrm>
                  <a:off x="9658056" y="1354794"/>
                  <a:ext cx="64103" cy="61912"/>
                </a:xfrm>
                <a:custGeom>
                  <a:avLst/>
                  <a:gdLst>
                    <a:gd name="connsiteX0" fmla="*/ 42958 w 64103"/>
                    <a:gd name="connsiteY0" fmla="*/ 38005 h 61912"/>
                    <a:gd name="connsiteX1" fmla="*/ 64103 w 64103"/>
                    <a:gd name="connsiteY1" fmla="*/ 24765 h 61912"/>
                    <a:gd name="connsiteX2" fmla="*/ 39148 w 64103"/>
                    <a:gd name="connsiteY2" fmla="*/ 24289 h 61912"/>
                    <a:gd name="connsiteX3" fmla="*/ 33147 w 64103"/>
                    <a:gd name="connsiteY3" fmla="*/ 0 h 61912"/>
                    <a:gd name="connsiteX4" fmla="*/ 24955 w 64103"/>
                    <a:gd name="connsiteY4" fmla="*/ 23622 h 61912"/>
                    <a:gd name="connsiteX5" fmla="*/ 0 w 64103"/>
                    <a:gd name="connsiteY5" fmla="*/ 21812 h 61912"/>
                    <a:gd name="connsiteX6" fmla="*/ 19907 w 64103"/>
                    <a:gd name="connsiteY6" fmla="*/ 36957 h 61912"/>
                    <a:gd name="connsiteX7" fmla="*/ 10477 w 64103"/>
                    <a:gd name="connsiteY7" fmla="*/ 60103 h 61912"/>
                    <a:gd name="connsiteX8" fmla="*/ 31051 w 64103"/>
                    <a:gd name="connsiteY8" fmla="*/ 45815 h 61912"/>
                    <a:gd name="connsiteX9" fmla="*/ 50101 w 64103"/>
                    <a:gd name="connsiteY9" fmla="*/ 61913 h 61912"/>
                    <a:gd name="connsiteX10" fmla="*/ 42958 w 64103"/>
                    <a:gd name="connsiteY10" fmla="*/ 38005 h 61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103" h="61912">
                      <a:moveTo>
                        <a:pt x="42958" y="38005"/>
                      </a:moveTo>
                      <a:lnTo>
                        <a:pt x="64103" y="24765"/>
                      </a:lnTo>
                      <a:lnTo>
                        <a:pt x="39148" y="24289"/>
                      </a:lnTo>
                      <a:lnTo>
                        <a:pt x="33147" y="0"/>
                      </a:lnTo>
                      <a:lnTo>
                        <a:pt x="24955" y="23622"/>
                      </a:lnTo>
                      <a:lnTo>
                        <a:pt x="0" y="21812"/>
                      </a:lnTo>
                      <a:lnTo>
                        <a:pt x="19907" y="36957"/>
                      </a:lnTo>
                      <a:lnTo>
                        <a:pt x="10477" y="60103"/>
                      </a:lnTo>
                      <a:lnTo>
                        <a:pt x="31051" y="45815"/>
                      </a:lnTo>
                      <a:lnTo>
                        <a:pt x="50101" y="61913"/>
                      </a:lnTo>
                      <a:lnTo>
                        <a:pt x="42958" y="380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1" name="Freeform: Shape 2790">
                  <a:extLst>
                    <a:ext uri="{FF2B5EF4-FFF2-40B4-BE49-F238E27FC236}">
                      <a16:creationId xmlns:a16="http://schemas.microsoft.com/office/drawing/2014/main" id="{FC94353B-A725-86E0-46DC-D66C8E297D70}"/>
                    </a:ext>
                  </a:extLst>
                </p:cNvPr>
                <p:cNvSpPr/>
                <p:nvPr/>
              </p:nvSpPr>
              <p:spPr>
                <a:xfrm>
                  <a:off x="9980858" y="1995351"/>
                  <a:ext cx="36575" cy="37909"/>
                </a:xfrm>
                <a:custGeom>
                  <a:avLst/>
                  <a:gdLst>
                    <a:gd name="connsiteX0" fmla="*/ 22288 w 36575"/>
                    <a:gd name="connsiteY0" fmla="*/ 23146 h 37909"/>
                    <a:gd name="connsiteX1" fmla="*/ 36576 w 36575"/>
                    <a:gd name="connsiteY1" fmla="*/ 19621 h 37909"/>
                    <a:gd name="connsiteX2" fmla="*/ 22670 w 36575"/>
                    <a:gd name="connsiteY2" fmla="*/ 14764 h 37909"/>
                    <a:gd name="connsiteX3" fmla="*/ 23717 w 36575"/>
                    <a:gd name="connsiteY3" fmla="*/ 0 h 37909"/>
                    <a:gd name="connsiteX4" fmla="*/ 14764 w 36575"/>
                    <a:gd name="connsiteY4" fmla="*/ 11811 h 37909"/>
                    <a:gd name="connsiteX5" fmla="*/ 1143 w 36575"/>
                    <a:gd name="connsiteY5" fmla="*/ 6191 h 37909"/>
                    <a:gd name="connsiteX6" fmla="*/ 9525 w 36575"/>
                    <a:gd name="connsiteY6" fmla="*/ 18383 h 37909"/>
                    <a:gd name="connsiteX7" fmla="*/ 0 w 36575"/>
                    <a:gd name="connsiteY7" fmla="*/ 29623 h 37909"/>
                    <a:gd name="connsiteX8" fmla="*/ 14192 w 36575"/>
                    <a:gd name="connsiteY8" fmla="*/ 25432 h 37909"/>
                    <a:gd name="connsiteX9" fmla="*/ 22003 w 36575"/>
                    <a:gd name="connsiteY9" fmla="*/ 37909 h 37909"/>
                    <a:gd name="connsiteX10" fmla="*/ 22288 w 36575"/>
                    <a:gd name="connsiteY10" fmla="*/ 23146 h 37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575" h="37909">
                      <a:moveTo>
                        <a:pt x="22288" y="23146"/>
                      </a:moveTo>
                      <a:lnTo>
                        <a:pt x="36576" y="19621"/>
                      </a:lnTo>
                      <a:lnTo>
                        <a:pt x="22670" y="14764"/>
                      </a:lnTo>
                      <a:lnTo>
                        <a:pt x="23717" y="0"/>
                      </a:lnTo>
                      <a:lnTo>
                        <a:pt x="14764" y="11811"/>
                      </a:lnTo>
                      <a:lnTo>
                        <a:pt x="1143" y="6191"/>
                      </a:lnTo>
                      <a:lnTo>
                        <a:pt x="9525" y="18383"/>
                      </a:lnTo>
                      <a:lnTo>
                        <a:pt x="0" y="29623"/>
                      </a:lnTo>
                      <a:lnTo>
                        <a:pt x="14192" y="25432"/>
                      </a:lnTo>
                      <a:lnTo>
                        <a:pt x="22003" y="37909"/>
                      </a:lnTo>
                      <a:lnTo>
                        <a:pt x="22288" y="231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2" name="Freeform: Shape 2791">
                  <a:extLst>
                    <a:ext uri="{FF2B5EF4-FFF2-40B4-BE49-F238E27FC236}">
                      <a16:creationId xmlns:a16="http://schemas.microsoft.com/office/drawing/2014/main" id="{4C8A4519-57B1-7038-FBF7-674EFDE2E76A}"/>
                    </a:ext>
                  </a:extLst>
                </p:cNvPr>
                <p:cNvSpPr/>
                <p:nvPr/>
              </p:nvSpPr>
              <p:spPr>
                <a:xfrm>
                  <a:off x="9779595" y="1908673"/>
                  <a:ext cx="38290" cy="36956"/>
                </a:xfrm>
                <a:custGeom>
                  <a:avLst/>
                  <a:gdLst>
                    <a:gd name="connsiteX0" fmla="*/ 23336 w 38290"/>
                    <a:gd name="connsiteY0" fmla="*/ 22955 h 36956"/>
                    <a:gd name="connsiteX1" fmla="*/ 38291 w 38290"/>
                    <a:gd name="connsiteY1" fmla="*/ 24003 h 36956"/>
                    <a:gd name="connsiteX2" fmla="*/ 26384 w 38290"/>
                    <a:gd name="connsiteY2" fmla="*/ 14954 h 36956"/>
                    <a:gd name="connsiteX3" fmla="*/ 32004 w 38290"/>
                    <a:gd name="connsiteY3" fmla="*/ 1143 h 36956"/>
                    <a:gd name="connsiteX4" fmla="*/ 19717 w 38290"/>
                    <a:gd name="connsiteY4" fmla="*/ 9620 h 36956"/>
                    <a:gd name="connsiteX5" fmla="*/ 8382 w 38290"/>
                    <a:gd name="connsiteY5" fmla="*/ 0 h 36956"/>
                    <a:gd name="connsiteX6" fmla="*/ 12668 w 38290"/>
                    <a:gd name="connsiteY6" fmla="*/ 14288 h 36956"/>
                    <a:gd name="connsiteX7" fmla="*/ 0 w 38290"/>
                    <a:gd name="connsiteY7" fmla="*/ 22193 h 36956"/>
                    <a:gd name="connsiteX8" fmla="*/ 14859 w 38290"/>
                    <a:gd name="connsiteY8" fmla="*/ 22479 h 36956"/>
                    <a:gd name="connsiteX9" fmla="*/ 18479 w 38290"/>
                    <a:gd name="connsiteY9" fmla="*/ 36957 h 36956"/>
                    <a:gd name="connsiteX10" fmla="*/ 23336 w 38290"/>
                    <a:gd name="connsiteY10" fmla="*/ 22955 h 36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290" h="36956">
                      <a:moveTo>
                        <a:pt x="23336" y="22955"/>
                      </a:moveTo>
                      <a:lnTo>
                        <a:pt x="38291" y="24003"/>
                      </a:lnTo>
                      <a:lnTo>
                        <a:pt x="26384" y="14954"/>
                      </a:lnTo>
                      <a:lnTo>
                        <a:pt x="32004" y="1143"/>
                      </a:lnTo>
                      <a:lnTo>
                        <a:pt x="19717" y="9620"/>
                      </a:lnTo>
                      <a:lnTo>
                        <a:pt x="8382" y="0"/>
                      </a:lnTo>
                      <a:lnTo>
                        <a:pt x="12668" y="14288"/>
                      </a:lnTo>
                      <a:lnTo>
                        <a:pt x="0" y="22193"/>
                      </a:lnTo>
                      <a:lnTo>
                        <a:pt x="14859" y="22479"/>
                      </a:lnTo>
                      <a:lnTo>
                        <a:pt x="18479" y="36957"/>
                      </a:lnTo>
                      <a:lnTo>
                        <a:pt x="23336" y="229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3" name="Freeform: Shape 2792">
                  <a:extLst>
                    <a:ext uri="{FF2B5EF4-FFF2-40B4-BE49-F238E27FC236}">
                      <a16:creationId xmlns:a16="http://schemas.microsoft.com/office/drawing/2014/main" id="{66D884A9-32DC-F525-45E2-FAE437FE8E7E}"/>
                    </a:ext>
                  </a:extLst>
                </p:cNvPr>
                <p:cNvSpPr/>
                <p:nvPr/>
              </p:nvSpPr>
              <p:spPr>
                <a:xfrm>
                  <a:off x="10180216" y="2565517"/>
                  <a:ext cx="37338" cy="38671"/>
                </a:xfrm>
                <a:custGeom>
                  <a:avLst/>
                  <a:gdLst>
                    <a:gd name="connsiteX0" fmla="*/ 22288 w 37338"/>
                    <a:gd name="connsiteY0" fmla="*/ 26670 h 38671"/>
                    <a:gd name="connsiteX1" fmla="*/ 36195 w 37338"/>
                    <a:gd name="connsiteY1" fmla="*/ 32290 h 38671"/>
                    <a:gd name="connsiteX2" fmla="*/ 27623 w 37338"/>
                    <a:gd name="connsiteY2" fmla="*/ 20002 h 38671"/>
                    <a:gd name="connsiteX3" fmla="*/ 37338 w 37338"/>
                    <a:gd name="connsiteY3" fmla="*/ 8477 h 38671"/>
                    <a:gd name="connsiteX4" fmla="*/ 22955 w 37338"/>
                    <a:gd name="connsiteY4" fmla="*/ 12763 h 38671"/>
                    <a:gd name="connsiteX5" fmla="*/ 14954 w 37338"/>
                    <a:gd name="connsiteY5" fmla="*/ 0 h 38671"/>
                    <a:gd name="connsiteX6" fmla="*/ 14669 w 37338"/>
                    <a:gd name="connsiteY6" fmla="*/ 15050 h 38671"/>
                    <a:gd name="connsiteX7" fmla="*/ 0 w 37338"/>
                    <a:gd name="connsiteY7" fmla="*/ 18669 h 38671"/>
                    <a:gd name="connsiteX8" fmla="*/ 14192 w 37338"/>
                    <a:gd name="connsiteY8" fmla="*/ 23622 h 38671"/>
                    <a:gd name="connsiteX9" fmla="*/ 13145 w 37338"/>
                    <a:gd name="connsiteY9" fmla="*/ 38671 h 38671"/>
                    <a:gd name="connsiteX10" fmla="*/ 22288 w 37338"/>
                    <a:gd name="connsiteY10" fmla="*/ 26670 h 38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338" h="38671">
                      <a:moveTo>
                        <a:pt x="22288" y="26670"/>
                      </a:moveTo>
                      <a:lnTo>
                        <a:pt x="36195" y="32290"/>
                      </a:lnTo>
                      <a:lnTo>
                        <a:pt x="27623" y="20002"/>
                      </a:lnTo>
                      <a:lnTo>
                        <a:pt x="37338" y="8477"/>
                      </a:lnTo>
                      <a:lnTo>
                        <a:pt x="22955" y="12763"/>
                      </a:lnTo>
                      <a:lnTo>
                        <a:pt x="14954" y="0"/>
                      </a:lnTo>
                      <a:lnTo>
                        <a:pt x="14669" y="15050"/>
                      </a:lnTo>
                      <a:lnTo>
                        <a:pt x="0" y="18669"/>
                      </a:lnTo>
                      <a:lnTo>
                        <a:pt x="14192" y="23622"/>
                      </a:lnTo>
                      <a:lnTo>
                        <a:pt x="13145" y="38671"/>
                      </a:lnTo>
                      <a:lnTo>
                        <a:pt x="22288" y="266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4" name="Freeform: Shape 2793">
                  <a:extLst>
                    <a:ext uri="{FF2B5EF4-FFF2-40B4-BE49-F238E27FC236}">
                      <a16:creationId xmlns:a16="http://schemas.microsoft.com/office/drawing/2014/main" id="{90460DA8-4085-C070-D96C-80C1C0FF6C31}"/>
                    </a:ext>
                  </a:extLst>
                </p:cNvPr>
                <p:cNvSpPr/>
                <p:nvPr/>
              </p:nvSpPr>
              <p:spPr>
                <a:xfrm>
                  <a:off x="9891990" y="2117080"/>
                  <a:ext cx="39052" cy="37718"/>
                </a:xfrm>
                <a:custGeom>
                  <a:avLst/>
                  <a:gdLst>
                    <a:gd name="connsiteX0" fmla="*/ 18859 w 39052"/>
                    <a:gd name="connsiteY0" fmla="*/ 27908 h 37718"/>
                    <a:gd name="connsiteX1" fmla="*/ 30480 w 39052"/>
                    <a:gd name="connsiteY1" fmla="*/ 37719 h 37718"/>
                    <a:gd name="connsiteX2" fmla="*/ 26098 w 39052"/>
                    <a:gd name="connsiteY2" fmla="*/ 23146 h 37718"/>
                    <a:gd name="connsiteX3" fmla="*/ 39052 w 39052"/>
                    <a:gd name="connsiteY3" fmla="*/ 15145 h 37718"/>
                    <a:gd name="connsiteX4" fmla="*/ 23813 w 39052"/>
                    <a:gd name="connsiteY4" fmla="*/ 14764 h 37718"/>
                    <a:gd name="connsiteX5" fmla="*/ 20193 w 39052"/>
                    <a:gd name="connsiteY5" fmla="*/ 0 h 37718"/>
                    <a:gd name="connsiteX6" fmla="*/ 15145 w 39052"/>
                    <a:gd name="connsiteY6" fmla="*/ 14383 h 37718"/>
                    <a:gd name="connsiteX7" fmla="*/ 0 w 39052"/>
                    <a:gd name="connsiteY7" fmla="*/ 13335 h 37718"/>
                    <a:gd name="connsiteX8" fmla="*/ 12097 w 39052"/>
                    <a:gd name="connsiteY8" fmla="*/ 22479 h 37718"/>
                    <a:gd name="connsiteX9" fmla="*/ 6382 w 39052"/>
                    <a:gd name="connsiteY9" fmla="*/ 36576 h 37718"/>
                    <a:gd name="connsiteX10" fmla="*/ 18859 w 39052"/>
                    <a:gd name="connsiteY10" fmla="*/ 27908 h 37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2" h="37718">
                      <a:moveTo>
                        <a:pt x="18859" y="27908"/>
                      </a:moveTo>
                      <a:lnTo>
                        <a:pt x="30480" y="37719"/>
                      </a:lnTo>
                      <a:lnTo>
                        <a:pt x="26098" y="23146"/>
                      </a:lnTo>
                      <a:lnTo>
                        <a:pt x="39052" y="15145"/>
                      </a:lnTo>
                      <a:lnTo>
                        <a:pt x="23813" y="14764"/>
                      </a:lnTo>
                      <a:lnTo>
                        <a:pt x="20193" y="0"/>
                      </a:lnTo>
                      <a:lnTo>
                        <a:pt x="15145" y="14383"/>
                      </a:lnTo>
                      <a:lnTo>
                        <a:pt x="0" y="13335"/>
                      </a:lnTo>
                      <a:lnTo>
                        <a:pt x="12097" y="22479"/>
                      </a:lnTo>
                      <a:lnTo>
                        <a:pt x="6382" y="36576"/>
                      </a:lnTo>
                      <a:lnTo>
                        <a:pt x="18859" y="279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5" name="Freeform: Shape 2794">
                  <a:extLst>
                    <a:ext uri="{FF2B5EF4-FFF2-40B4-BE49-F238E27FC236}">
                      <a16:creationId xmlns:a16="http://schemas.microsoft.com/office/drawing/2014/main" id="{CADA81E6-F7CE-FCD9-D9DD-0746CCE754A1}"/>
                    </a:ext>
                  </a:extLst>
                </p:cNvPr>
                <p:cNvSpPr/>
                <p:nvPr/>
              </p:nvSpPr>
              <p:spPr>
                <a:xfrm>
                  <a:off x="9961808" y="2689247"/>
                  <a:ext cx="38100" cy="39433"/>
                </a:xfrm>
                <a:custGeom>
                  <a:avLst/>
                  <a:gdLst>
                    <a:gd name="connsiteX0" fmla="*/ 14669 w 38100"/>
                    <a:gd name="connsiteY0" fmla="*/ 26384 h 39433"/>
                    <a:gd name="connsiteX1" fmla="*/ 22860 w 38100"/>
                    <a:gd name="connsiteY1" fmla="*/ 39433 h 39433"/>
                    <a:gd name="connsiteX2" fmla="*/ 23146 w 38100"/>
                    <a:gd name="connsiteY2" fmla="*/ 24098 h 39433"/>
                    <a:gd name="connsiteX3" fmla="*/ 38100 w 38100"/>
                    <a:gd name="connsiteY3" fmla="*/ 20383 h 39433"/>
                    <a:gd name="connsiteX4" fmla="*/ 23622 w 38100"/>
                    <a:gd name="connsiteY4" fmla="*/ 15335 h 39433"/>
                    <a:gd name="connsiteX5" fmla="*/ 24670 w 38100"/>
                    <a:gd name="connsiteY5" fmla="*/ 0 h 39433"/>
                    <a:gd name="connsiteX6" fmla="*/ 15335 w 38100"/>
                    <a:gd name="connsiteY6" fmla="*/ 12287 h 39433"/>
                    <a:gd name="connsiteX7" fmla="*/ 1143 w 38100"/>
                    <a:gd name="connsiteY7" fmla="*/ 6477 h 39433"/>
                    <a:gd name="connsiteX8" fmla="*/ 9906 w 38100"/>
                    <a:gd name="connsiteY8" fmla="*/ 19050 h 39433"/>
                    <a:gd name="connsiteX9" fmla="*/ 0 w 38100"/>
                    <a:gd name="connsiteY9" fmla="*/ 30861 h 39433"/>
                    <a:gd name="connsiteX10" fmla="*/ 14669 w 38100"/>
                    <a:gd name="connsiteY10" fmla="*/ 26384 h 39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" h="39433">
                      <a:moveTo>
                        <a:pt x="14669" y="26384"/>
                      </a:moveTo>
                      <a:lnTo>
                        <a:pt x="22860" y="39433"/>
                      </a:lnTo>
                      <a:lnTo>
                        <a:pt x="23146" y="24098"/>
                      </a:lnTo>
                      <a:lnTo>
                        <a:pt x="38100" y="20383"/>
                      </a:lnTo>
                      <a:lnTo>
                        <a:pt x="23622" y="15335"/>
                      </a:lnTo>
                      <a:lnTo>
                        <a:pt x="24670" y="0"/>
                      </a:lnTo>
                      <a:lnTo>
                        <a:pt x="15335" y="12287"/>
                      </a:lnTo>
                      <a:lnTo>
                        <a:pt x="1143" y="6477"/>
                      </a:lnTo>
                      <a:lnTo>
                        <a:pt x="9906" y="19050"/>
                      </a:lnTo>
                      <a:lnTo>
                        <a:pt x="0" y="30861"/>
                      </a:lnTo>
                      <a:lnTo>
                        <a:pt x="14669" y="263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6" name="Freeform: Shape 2795">
                  <a:extLst>
                    <a:ext uri="{FF2B5EF4-FFF2-40B4-BE49-F238E27FC236}">
                      <a16:creationId xmlns:a16="http://schemas.microsoft.com/office/drawing/2014/main" id="{67BA77B4-A369-EE3F-E198-B6DAF314C33E}"/>
                    </a:ext>
                  </a:extLst>
                </p:cNvPr>
                <p:cNvSpPr/>
                <p:nvPr/>
              </p:nvSpPr>
              <p:spPr>
                <a:xfrm>
                  <a:off x="9442505" y="3251508"/>
                  <a:ext cx="64960" cy="62674"/>
                </a:xfrm>
                <a:custGeom>
                  <a:avLst/>
                  <a:gdLst>
                    <a:gd name="connsiteX0" fmla="*/ 25241 w 64960"/>
                    <a:gd name="connsiteY0" fmla="*/ 38100 h 62674"/>
                    <a:gd name="connsiteX1" fmla="*/ 31337 w 64960"/>
                    <a:gd name="connsiteY1" fmla="*/ 62674 h 62674"/>
                    <a:gd name="connsiteX2" fmla="*/ 39719 w 64960"/>
                    <a:gd name="connsiteY2" fmla="*/ 38767 h 62674"/>
                    <a:gd name="connsiteX3" fmla="*/ 64960 w 64960"/>
                    <a:gd name="connsiteY3" fmla="*/ 40672 h 62674"/>
                    <a:gd name="connsiteX4" fmla="*/ 44767 w 64960"/>
                    <a:gd name="connsiteY4" fmla="*/ 25336 h 62674"/>
                    <a:gd name="connsiteX5" fmla="*/ 54292 w 64960"/>
                    <a:gd name="connsiteY5" fmla="*/ 1810 h 62674"/>
                    <a:gd name="connsiteX6" fmla="*/ 33528 w 64960"/>
                    <a:gd name="connsiteY6" fmla="*/ 16288 h 62674"/>
                    <a:gd name="connsiteX7" fmla="*/ 14192 w 64960"/>
                    <a:gd name="connsiteY7" fmla="*/ 0 h 62674"/>
                    <a:gd name="connsiteX8" fmla="*/ 21431 w 64960"/>
                    <a:gd name="connsiteY8" fmla="*/ 24193 h 62674"/>
                    <a:gd name="connsiteX9" fmla="*/ 0 w 64960"/>
                    <a:gd name="connsiteY9" fmla="*/ 37528 h 62674"/>
                    <a:gd name="connsiteX10" fmla="*/ 25241 w 64960"/>
                    <a:gd name="connsiteY10" fmla="*/ 38100 h 62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960" h="62674">
                      <a:moveTo>
                        <a:pt x="25241" y="38100"/>
                      </a:moveTo>
                      <a:lnTo>
                        <a:pt x="31337" y="62674"/>
                      </a:lnTo>
                      <a:lnTo>
                        <a:pt x="39719" y="38767"/>
                      </a:lnTo>
                      <a:lnTo>
                        <a:pt x="64960" y="40672"/>
                      </a:lnTo>
                      <a:lnTo>
                        <a:pt x="44767" y="25336"/>
                      </a:lnTo>
                      <a:lnTo>
                        <a:pt x="54292" y="1810"/>
                      </a:lnTo>
                      <a:lnTo>
                        <a:pt x="33528" y="16288"/>
                      </a:lnTo>
                      <a:lnTo>
                        <a:pt x="14192" y="0"/>
                      </a:lnTo>
                      <a:lnTo>
                        <a:pt x="21431" y="24193"/>
                      </a:lnTo>
                      <a:lnTo>
                        <a:pt x="0" y="37528"/>
                      </a:lnTo>
                      <a:lnTo>
                        <a:pt x="25241" y="381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7" name="Freeform: Shape 2796">
                  <a:extLst>
                    <a:ext uri="{FF2B5EF4-FFF2-40B4-BE49-F238E27FC236}">
                      <a16:creationId xmlns:a16="http://schemas.microsoft.com/office/drawing/2014/main" id="{9AD98E42-EF8B-C8AA-434A-562BB27D5870}"/>
                    </a:ext>
                  </a:extLst>
                </p:cNvPr>
                <p:cNvSpPr/>
                <p:nvPr/>
              </p:nvSpPr>
              <p:spPr>
                <a:xfrm>
                  <a:off x="8856337" y="3638794"/>
                  <a:ext cx="40576" cy="39242"/>
                </a:xfrm>
                <a:custGeom>
                  <a:avLst/>
                  <a:gdLst>
                    <a:gd name="connsiteX0" fmla="*/ 12573 w 40576"/>
                    <a:gd name="connsiteY0" fmla="*/ 23336 h 39242"/>
                    <a:gd name="connsiteX1" fmla="*/ 6572 w 40576"/>
                    <a:gd name="connsiteY1" fmla="*/ 38100 h 39242"/>
                    <a:gd name="connsiteX2" fmla="*/ 19621 w 40576"/>
                    <a:gd name="connsiteY2" fmla="*/ 29051 h 39242"/>
                    <a:gd name="connsiteX3" fmla="*/ 31718 w 40576"/>
                    <a:gd name="connsiteY3" fmla="*/ 39243 h 39242"/>
                    <a:gd name="connsiteX4" fmla="*/ 27146 w 40576"/>
                    <a:gd name="connsiteY4" fmla="*/ 24098 h 39242"/>
                    <a:gd name="connsiteX5" fmla="*/ 40576 w 40576"/>
                    <a:gd name="connsiteY5" fmla="*/ 15716 h 39242"/>
                    <a:gd name="connsiteX6" fmla="*/ 24765 w 40576"/>
                    <a:gd name="connsiteY6" fmla="*/ 15335 h 39242"/>
                    <a:gd name="connsiteX7" fmla="*/ 20955 w 40576"/>
                    <a:gd name="connsiteY7" fmla="*/ 0 h 39242"/>
                    <a:gd name="connsiteX8" fmla="*/ 15716 w 40576"/>
                    <a:gd name="connsiteY8" fmla="*/ 14954 h 39242"/>
                    <a:gd name="connsiteX9" fmla="*/ 0 w 40576"/>
                    <a:gd name="connsiteY9" fmla="*/ 13811 h 39242"/>
                    <a:gd name="connsiteX10" fmla="*/ 12573 w 40576"/>
                    <a:gd name="connsiteY10" fmla="*/ 23336 h 39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576" h="39242">
                      <a:moveTo>
                        <a:pt x="12573" y="23336"/>
                      </a:moveTo>
                      <a:lnTo>
                        <a:pt x="6572" y="38100"/>
                      </a:lnTo>
                      <a:lnTo>
                        <a:pt x="19621" y="29051"/>
                      </a:lnTo>
                      <a:lnTo>
                        <a:pt x="31718" y="39243"/>
                      </a:lnTo>
                      <a:lnTo>
                        <a:pt x="27146" y="24098"/>
                      </a:lnTo>
                      <a:lnTo>
                        <a:pt x="40576" y="15716"/>
                      </a:lnTo>
                      <a:lnTo>
                        <a:pt x="24765" y="15335"/>
                      </a:lnTo>
                      <a:lnTo>
                        <a:pt x="20955" y="0"/>
                      </a:lnTo>
                      <a:lnTo>
                        <a:pt x="15716" y="14954"/>
                      </a:lnTo>
                      <a:lnTo>
                        <a:pt x="0" y="13811"/>
                      </a:lnTo>
                      <a:lnTo>
                        <a:pt x="12573" y="233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8" name="Freeform: Shape 2797">
                  <a:extLst>
                    <a:ext uri="{FF2B5EF4-FFF2-40B4-BE49-F238E27FC236}">
                      <a16:creationId xmlns:a16="http://schemas.microsoft.com/office/drawing/2014/main" id="{CBC7CA15-8131-1216-75EC-52E41CA57059}"/>
                    </a:ext>
                  </a:extLst>
                </p:cNvPr>
                <p:cNvSpPr/>
                <p:nvPr/>
              </p:nvSpPr>
              <p:spPr>
                <a:xfrm>
                  <a:off x="8284741" y="3030909"/>
                  <a:ext cx="57626" cy="59816"/>
                </a:xfrm>
                <a:custGeom>
                  <a:avLst/>
                  <a:gdLst>
                    <a:gd name="connsiteX0" fmla="*/ 14954 w 57626"/>
                    <a:gd name="connsiteY0" fmla="*/ 28956 h 59816"/>
                    <a:gd name="connsiteX1" fmla="*/ 0 w 57626"/>
                    <a:gd name="connsiteY1" fmla="*/ 46768 h 59816"/>
                    <a:gd name="connsiteX2" fmla="*/ 22288 w 57626"/>
                    <a:gd name="connsiteY2" fmla="*/ 40005 h 59816"/>
                    <a:gd name="connsiteX3" fmla="*/ 34576 w 57626"/>
                    <a:gd name="connsiteY3" fmla="*/ 59817 h 59816"/>
                    <a:gd name="connsiteX4" fmla="*/ 35052 w 57626"/>
                    <a:gd name="connsiteY4" fmla="*/ 36481 h 59816"/>
                    <a:gd name="connsiteX5" fmla="*/ 57626 w 57626"/>
                    <a:gd name="connsiteY5" fmla="*/ 30956 h 59816"/>
                    <a:gd name="connsiteX6" fmla="*/ 35719 w 57626"/>
                    <a:gd name="connsiteY6" fmla="*/ 23241 h 59816"/>
                    <a:gd name="connsiteX7" fmla="*/ 37338 w 57626"/>
                    <a:gd name="connsiteY7" fmla="*/ 0 h 59816"/>
                    <a:gd name="connsiteX8" fmla="*/ 23241 w 57626"/>
                    <a:gd name="connsiteY8" fmla="*/ 18574 h 59816"/>
                    <a:gd name="connsiteX9" fmla="*/ 1714 w 57626"/>
                    <a:gd name="connsiteY9" fmla="*/ 9811 h 59816"/>
                    <a:gd name="connsiteX10" fmla="*/ 14954 w 57626"/>
                    <a:gd name="connsiteY10" fmla="*/ 28956 h 59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626" h="59816">
                      <a:moveTo>
                        <a:pt x="14954" y="28956"/>
                      </a:moveTo>
                      <a:lnTo>
                        <a:pt x="0" y="46768"/>
                      </a:lnTo>
                      <a:lnTo>
                        <a:pt x="22288" y="40005"/>
                      </a:lnTo>
                      <a:lnTo>
                        <a:pt x="34576" y="59817"/>
                      </a:lnTo>
                      <a:lnTo>
                        <a:pt x="35052" y="36481"/>
                      </a:lnTo>
                      <a:lnTo>
                        <a:pt x="57626" y="30956"/>
                      </a:lnTo>
                      <a:lnTo>
                        <a:pt x="35719" y="23241"/>
                      </a:lnTo>
                      <a:lnTo>
                        <a:pt x="37338" y="0"/>
                      </a:lnTo>
                      <a:lnTo>
                        <a:pt x="23241" y="18574"/>
                      </a:lnTo>
                      <a:lnTo>
                        <a:pt x="1714" y="9811"/>
                      </a:lnTo>
                      <a:lnTo>
                        <a:pt x="14954" y="289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99" name="Freeform: Shape 2798">
                  <a:extLst>
                    <a:ext uri="{FF2B5EF4-FFF2-40B4-BE49-F238E27FC236}">
                      <a16:creationId xmlns:a16="http://schemas.microsoft.com/office/drawing/2014/main" id="{E710FDEF-CA93-E56A-7874-8021AAC67AF8}"/>
                    </a:ext>
                  </a:extLst>
                </p:cNvPr>
                <p:cNvSpPr/>
                <p:nvPr/>
              </p:nvSpPr>
              <p:spPr>
                <a:xfrm>
                  <a:off x="9478319" y="1578441"/>
                  <a:ext cx="41529" cy="40005"/>
                </a:xfrm>
                <a:custGeom>
                  <a:avLst/>
                  <a:gdLst>
                    <a:gd name="connsiteX0" fmla="*/ 13716 w 41529"/>
                    <a:gd name="connsiteY0" fmla="*/ 15430 h 40005"/>
                    <a:gd name="connsiteX1" fmla="*/ 0 w 41529"/>
                    <a:gd name="connsiteY1" fmla="*/ 24003 h 40005"/>
                    <a:gd name="connsiteX2" fmla="*/ 16193 w 41529"/>
                    <a:gd name="connsiteY2" fmla="*/ 24384 h 40005"/>
                    <a:gd name="connsiteX3" fmla="*/ 20098 w 41529"/>
                    <a:gd name="connsiteY3" fmla="*/ 40005 h 40005"/>
                    <a:gd name="connsiteX4" fmla="*/ 25432 w 41529"/>
                    <a:gd name="connsiteY4" fmla="*/ 24765 h 40005"/>
                    <a:gd name="connsiteX5" fmla="*/ 41529 w 41529"/>
                    <a:gd name="connsiteY5" fmla="*/ 25908 h 40005"/>
                    <a:gd name="connsiteX6" fmla="*/ 28670 w 41529"/>
                    <a:gd name="connsiteY6" fmla="*/ 16193 h 40005"/>
                    <a:gd name="connsiteX7" fmla="*/ 34766 w 41529"/>
                    <a:gd name="connsiteY7" fmla="*/ 1143 h 40005"/>
                    <a:gd name="connsiteX8" fmla="*/ 21431 w 41529"/>
                    <a:gd name="connsiteY8" fmla="*/ 10382 h 40005"/>
                    <a:gd name="connsiteX9" fmla="*/ 9049 w 41529"/>
                    <a:gd name="connsiteY9" fmla="*/ 0 h 40005"/>
                    <a:gd name="connsiteX10" fmla="*/ 13716 w 41529"/>
                    <a:gd name="connsiteY10" fmla="*/ 15430 h 40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529" h="40005">
                      <a:moveTo>
                        <a:pt x="13716" y="15430"/>
                      </a:moveTo>
                      <a:lnTo>
                        <a:pt x="0" y="24003"/>
                      </a:lnTo>
                      <a:lnTo>
                        <a:pt x="16193" y="24384"/>
                      </a:lnTo>
                      <a:lnTo>
                        <a:pt x="20098" y="40005"/>
                      </a:lnTo>
                      <a:lnTo>
                        <a:pt x="25432" y="24765"/>
                      </a:lnTo>
                      <a:lnTo>
                        <a:pt x="41529" y="25908"/>
                      </a:lnTo>
                      <a:lnTo>
                        <a:pt x="28670" y="16193"/>
                      </a:lnTo>
                      <a:lnTo>
                        <a:pt x="34766" y="1143"/>
                      </a:lnTo>
                      <a:lnTo>
                        <a:pt x="21431" y="10382"/>
                      </a:lnTo>
                      <a:lnTo>
                        <a:pt x="9049" y="0"/>
                      </a:lnTo>
                      <a:lnTo>
                        <a:pt x="13716" y="15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0" name="Freeform: Shape 2799">
                  <a:extLst>
                    <a:ext uri="{FF2B5EF4-FFF2-40B4-BE49-F238E27FC236}">
                      <a16:creationId xmlns:a16="http://schemas.microsoft.com/office/drawing/2014/main" id="{5AA48765-88EE-1415-3F0C-69574684942F}"/>
                    </a:ext>
                  </a:extLst>
                </p:cNvPr>
                <p:cNvSpPr/>
                <p:nvPr/>
              </p:nvSpPr>
              <p:spPr>
                <a:xfrm>
                  <a:off x="9667581" y="2142797"/>
                  <a:ext cx="40481" cy="41910"/>
                </a:xfrm>
                <a:custGeom>
                  <a:avLst/>
                  <a:gdLst>
                    <a:gd name="connsiteX0" fmla="*/ 15907 w 40481"/>
                    <a:gd name="connsiteY0" fmla="*/ 16288 h 41910"/>
                    <a:gd name="connsiteX1" fmla="*/ 0 w 40481"/>
                    <a:gd name="connsiteY1" fmla="*/ 20193 h 41910"/>
                    <a:gd name="connsiteX2" fmla="*/ 15430 w 40481"/>
                    <a:gd name="connsiteY2" fmla="*/ 25622 h 41910"/>
                    <a:gd name="connsiteX3" fmla="*/ 14288 w 40481"/>
                    <a:gd name="connsiteY3" fmla="*/ 41910 h 41910"/>
                    <a:gd name="connsiteX4" fmla="*/ 24193 w 40481"/>
                    <a:gd name="connsiteY4" fmla="*/ 28861 h 41910"/>
                    <a:gd name="connsiteX5" fmla="*/ 39243 w 40481"/>
                    <a:gd name="connsiteY5" fmla="*/ 35052 h 41910"/>
                    <a:gd name="connsiteX6" fmla="*/ 30004 w 40481"/>
                    <a:gd name="connsiteY6" fmla="*/ 21622 h 41910"/>
                    <a:gd name="connsiteX7" fmla="*/ 40481 w 40481"/>
                    <a:gd name="connsiteY7" fmla="*/ 9144 h 41910"/>
                    <a:gd name="connsiteX8" fmla="*/ 24860 w 40481"/>
                    <a:gd name="connsiteY8" fmla="*/ 13811 h 41910"/>
                    <a:gd name="connsiteX9" fmla="*/ 16288 w 40481"/>
                    <a:gd name="connsiteY9" fmla="*/ 0 h 41910"/>
                    <a:gd name="connsiteX10" fmla="*/ 15907 w 40481"/>
                    <a:gd name="connsiteY10" fmla="*/ 16288 h 41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481" h="41910">
                      <a:moveTo>
                        <a:pt x="15907" y="16288"/>
                      </a:moveTo>
                      <a:lnTo>
                        <a:pt x="0" y="20193"/>
                      </a:lnTo>
                      <a:lnTo>
                        <a:pt x="15430" y="25622"/>
                      </a:lnTo>
                      <a:lnTo>
                        <a:pt x="14288" y="41910"/>
                      </a:lnTo>
                      <a:lnTo>
                        <a:pt x="24193" y="28861"/>
                      </a:lnTo>
                      <a:lnTo>
                        <a:pt x="39243" y="35052"/>
                      </a:lnTo>
                      <a:lnTo>
                        <a:pt x="30004" y="21622"/>
                      </a:lnTo>
                      <a:lnTo>
                        <a:pt x="40481" y="9144"/>
                      </a:lnTo>
                      <a:lnTo>
                        <a:pt x="24860" y="13811"/>
                      </a:lnTo>
                      <a:lnTo>
                        <a:pt x="16288" y="0"/>
                      </a:lnTo>
                      <a:lnTo>
                        <a:pt x="15907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1" name="Freeform: Shape 2800">
                  <a:extLst>
                    <a:ext uri="{FF2B5EF4-FFF2-40B4-BE49-F238E27FC236}">
                      <a16:creationId xmlns:a16="http://schemas.microsoft.com/office/drawing/2014/main" id="{E0DEF503-A274-1C0F-FDAD-54A3381239EF}"/>
                    </a:ext>
                  </a:extLst>
                </p:cNvPr>
                <p:cNvSpPr/>
                <p:nvPr/>
              </p:nvSpPr>
              <p:spPr>
                <a:xfrm>
                  <a:off x="9504894" y="1801707"/>
                  <a:ext cx="42291" cy="40862"/>
                </a:xfrm>
                <a:custGeom>
                  <a:avLst/>
                  <a:gdLst>
                    <a:gd name="connsiteX0" fmla="*/ 16383 w 42291"/>
                    <a:gd name="connsiteY0" fmla="*/ 15526 h 40862"/>
                    <a:gd name="connsiteX1" fmla="*/ 0 w 42291"/>
                    <a:gd name="connsiteY1" fmla="*/ 14383 h 40862"/>
                    <a:gd name="connsiteX2" fmla="*/ 13049 w 42291"/>
                    <a:gd name="connsiteY2" fmla="*/ 24384 h 40862"/>
                    <a:gd name="connsiteX3" fmla="*/ 6858 w 42291"/>
                    <a:gd name="connsiteY3" fmla="*/ 39624 h 40862"/>
                    <a:gd name="connsiteX4" fmla="*/ 20384 w 42291"/>
                    <a:gd name="connsiteY4" fmla="*/ 30290 h 40862"/>
                    <a:gd name="connsiteX5" fmla="*/ 33052 w 42291"/>
                    <a:gd name="connsiteY5" fmla="*/ 40862 h 40862"/>
                    <a:gd name="connsiteX6" fmla="*/ 28289 w 42291"/>
                    <a:gd name="connsiteY6" fmla="*/ 25051 h 40862"/>
                    <a:gd name="connsiteX7" fmla="*/ 42291 w 42291"/>
                    <a:gd name="connsiteY7" fmla="*/ 16383 h 40862"/>
                    <a:gd name="connsiteX8" fmla="*/ 25813 w 42291"/>
                    <a:gd name="connsiteY8" fmla="*/ 16002 h 40862"/>
                    <a:gd name="connsiteX9" fmla="*/ 21812 w 42291"/>
                    <a:gd name="connsiteY9" fmla="*/ 0 h 40862"/>
                    <a:gd name="connsiteX10" fmla="*/ 16383 w 42291"/>
                    <a:gd name="connsiteY10" fmla="*/ 15526 h 40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291" h="40862">
                      <a:moveTo>
                        <a:pt x="16383" y="15526"/>
                      </a:moveTo>
                      <a:lnTo>
                        <a:pt x="0" y="14383"/>
                      </a:lnTo>
                      <a:lnTo>
                        <a:pt x="13049" y="24384"/>
                      </a:lnTo>
                      <a:lnTo>
                        <a:pt x="6858" y="39624"/>
                      </a:lnTo>
                      <a:lnTo>
                        <a:pt x="20384" y="30290"/>
                      </a:lnTo>
                      <a:lnTo>
                        <a:pt x="33052" y="40862"/>
                      </a:lnTo>
                      <a:lnTo>
                        <a:pt x="28289" y="25051"/>
                      </a:lnTo>
                      <a:lnTo>
                        <a:pt x="42291" y="16383"/>
                      </a:lnTo>
                      <a:lnTo>
                        <a:pt x="25813" y="16002"/>
                      </a:lnTo>
                      <a:lnTo>
                        <a:pt x="21812" y="0"/>
                      </a:lnTo>
                      <a:lnTo>
                        <a:pt x="16383" y="15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2" name="Freeform: Shape 2801">
                  <a:extLst>
                    <a:ext uri="{FF2B5EF4-FFF2-40B4-BE49-F238E27FC236}">
                      <a16:creationId xmlns:a16="http://schemas.microsoft.com/office/drawing/2014/main" id="{0C52D754-2068-06E0-D93F-4FB7C2C43D84}"/>
                    </a:ext>
                  </a:extLst>
                </p:cNvPr>
                <p:cNvSpPr/>
                <p:nvPr/>
              </p:nvSpPr>
              <p:spPr>
                <a:xfrm>
                  <a:off x="9695679" y="2543419"/>
                  <a:ext cx="41243" cy="42767"/>
                </a:xfrm>
                <a:custGeom>
                  <a:avLst/>
                  <a:gdLst>
                    <a:gd name="connsiteX0" fmla="*/ 16669 w 41243"/>
                    <a:gd name="connsiteY0" fmla="*/ 13240 h 42767"/>
                    <a:gd name="connsiteX1" fmla="*/ 1238 w 41243"/>
                    <a:gd name="connsiteY1" fmla="*/ 6953 h 42767"/>
                    <a:gd name="connsiteX2" fmla="*/ 10763 w 41243"/>
                    <a:gd name="connsiteY2" fmla="*/ 20669 h 42767"/>
                    <a:gd name="connsiteX3" fmla="*/ 0 w 41243"/>
                    <a:gd name="connsiteY3" fmla="*/ 33433 h 42767"/>
                    <a:gd name="connsiteX4" fmla="*/ 15907 w 41243"/>
                    <a:gd name="connsiteY4" fmla="*/ 28575 h 42767"/>
                    <a:gd name="connsiteX5" fmla="*/ 24765 w 41243"/>
                    <a:gd name="connsiteY5" fmla="*/ 42767 h 42767"/>
                    <a:gd name="connsiteX6" fmla="*/ 25051 w 41243"/>
                    <a:gd name="connsiteY6" fmla="*/ 26099 h 42767"/>
                    <a:gd name="connsiteX7" fmla="*/ 41243 w 41243"/>
                    <a:gd name="connsiteY7" fmla="*/ 22098 h 42767"/>
                    <a:gd name="connsiteX8" fmla="*/ 25527 w 41243"/>
                    <a:gd name="connsiteY8" fmla="*/ 16574 h 42767"/>
                    <a:gd name="connsiteX9" fmla="*/ 26765 w 41243"/>
                    <a:gd name="connsiteY9" fmla="*/ 0 h 42767"/>
                    <a:gd name="connsiteX10" fmla="*/ 16669 w 41243"/>
                    <a:gd name="connsiteY10" fmla="*/ 13240 h 42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243" h="42767">
                      <a:moveTo>
                        <a:pt x="16669" y="13240"/>
                      </a:moveTo>
                      <a:lnTo>
                        <a:pt x="1238" y="6953"/>
                      </a:lnTo>
                      <a:lnTo>
                        <a:pt x="10763" y="20669"/>
                      </a:lnTo>
                      <a:lnTo>
                        <a:pt x="0" y="33433"/>
                      </a:lnTo>
                      <a:lnTo>
                        <a:pt x="15907" y="28575"/>
                      </a:lnTo>
                      <a:lnTo>
                        <a:pt x="24765" y="42767"/>
                      </a:lnTo>
                      <a:lnTo>
                        <a:pt x="25051" y="26099"/>
                      </a:lnTo>
                      <a:lnTo>
                        <a:pt x="41243" y="22098"/>
                      </a:lnTo>
                      <a:lnTo>
                        <a:pt x="25527" y="16574"/>
                      </a:lnTo>
                      <a:lnTo>
                        <a:pt x="26765" y="0"/>
                      </a:lnTo>
                      <a:lnTo>
                        <a:pt x="16669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3" name="Freeform: Shape 2802">
                  <a:extLst>
                    <a:ext uri="{FF2B5EF4-FFF2-40B4-BE49-F238E27FC236}">
                      <a16:creationId xmlns:a16="http://schemas.microsoft.com/office/drawing/2014/main" id="{7B16F19A-7272-350C-5F3E-D465FC505973}"/>
                    </a:ext>
                  </a:extLst>
                </p:cNvPr>
                <p:cNvSpPr/>
                <p:nvPr/>
              </p:nvSpPr>
              <p:spPr>
                <a:xfrm>
                  <a:off x="9753020" y="2443406"/>
                  <a:ext cx="42100" cy="43624"/>
                </a:xfrm>
                <a:custGeom>
                  <a:avLst/>
                  <a:gdLst>
                    <a:gd name="connsiteX0" fmla="*/ 25813 w 42100"/>
                    <a:gd name="connsiteY0" fmla="*/ 14383 h 43624"/>
                    <a:gd name="connsiteX1" fmla="*/ 16859 w 42100"/>
                    <a:gd name="connsiteY1" fmla="*/ 0 h 43624"/>
                    <a:gd name="connsiteX2" fmla="*/ 16478 w 42100"/>
                    <a:gd name="connsiteY2" fmla="*/ 16954 h 43624"/>
                    <a:gd name="connsiteX3" fmla="*/ 0 w 42100"/>
                    <a:gd name="connsiteY3" fmla="*/ 21050 h 43624"/>
                    <a:gd name="connsiteX4" fmla="*/ 16002 w 42100"/>
                    <a:gd name="connsiteY4" fmla="*/ 26670 h 43624"/>
                    <a:gd name="connsiteX5" fmla="*/ 14764 w 42100"/>
                    <a:gd name="connsiteY5" fmla="*/ 43625 h 43624"/>
                    <a:gd name="connsiteX6" fmla="*/ 25051 w 42100"/>
                    <a:gd name="connsiteY6" fmla="*/ 30004 h 43624"/>
                    <a:gd name="connsiteX7" fmla="*/ 40767 w 42100"/>
                    <a:gd name="connsiteY7" fmla="*/ 36481 h 43624"/>
                    <a:gd name="connsiteX8" fmla="*/ 31147 w 42100"/>
                    <a:gd name="connsiteY8" fmla="*/ 22479 h 43624"/>
                    <a:gd name="connsiteX9" fmla="*/ 42100 w 42100"/>
                    <a:gd name="connsiteY9" fmla="*/ 9525 h 43624"/>
                    <a:gd name="connsiteX10" fmla="*/ 25813 w 42100"/>
                    <a:gd name="connsiteY10" fmla="*/ 14383 h 43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100" h="43624">
                      <a:moveTo>
                        <a:pt x="25813" y="14383"/>
                      </a:moveTo>
                      <a:lnTo>
                        <a:pt x="16859" y="0"/>
                      </a:lnTo>
                      <a:lnTo>
                        <a:pt x="16478" y="16954"/>
                      </a:lnTo>
                      <a:lnTo>
                        <a:pt x="0" y="21050"/>
                      </a:lnTo>
                      <a:lnTo>
                        <a:pt x="16002" y="26670"/>
                      </a:lnTo>
                      <a:lnTo>
                        <a:pt x="14764" y="43625"/>
                      </a:lnTo>
                      <a:lnTo>
                        <a:pt x="25051" y="30004"/>
                      </a:lnTo>
                      <a:lnTo>
                        <a:pt x="40767" y="36481"/>
                      </a:lnTo>
                      <a:lnTo>
                        <a:pt x="31147" y="22479"/>
                      </a:lnTo>
                      <a:lnTo>
                        <a:pt x="42100" y="9525"/>
                      </a:lnTo>
                      <a:lnTo>
                        <a:pt x="25813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4" name="Freeform: Shape 2803">
                  <a:extLst>
                    <a:ext uri="{FF2B5EF4-FFF2-40B4-BE49-F238E27FC236}">
                      <a16:creationId xmlns:a16="http://schemas.microsoft.com/office/drawing/2014/main" id="{12B499E6-B7C7-D203-3232-01C25D6EDAA4}"/>
                    </a:ext>
                  </a:extLst>
                </p:cNvPr>
                <p:cNvSpPr/>
                <p:nvPr/>
              </p:nvSpPr>
              <p:spPr>
                <a:xfrm>
                  <a:off x="8783851" y="2581138"/>
                  <a:ext cx="42957" cy="44481"/>
                </a:xfrm>
                <a:custGeom>
                  <a:avLst/>
                  <a:gdLst>
                    <a:gd name="connsiteX0" fmla="*/ 26575 w 42957"/>
                    <a:gd name="connsiteY0" fmla="*/ 17240 h 44481"/>
                    <a:gd name="connsiteX1" fmla="*/ 27813 w 42957"/>
                    <a:gd name="connsiteY1" fmla="*/ 0 h 44481"/>
                    <a:gd name="connsiteX2" fmla="*/ 17336 w 42957"/>
                    <a:gd name="connsiteY2" fmla="*/ 13811 h 44481"/>
                    <a:gd name="connsiteX3" fmla="*/ 1238 w 42957"/>
                    <a:gd name="connsiteY3" fmla="*/ 7239 h 44481"/>
                    <a:gd name="connsiteX4" fmla="*/ 11144 w 42957"/>
                    <a:gd name="connsiteY4" fmla="*/ 21526 h 44481"/>
                    <a:gd name="connsiteX5" fmla="*/ 0 w 42957"/>
                    <a:gd name="connsiteY5" fmla="*/ 34766 h 44481"/>
                    <a:gd name="connsiteX6" fmla="*/ 16574 w 42957"/>
                    <a:gd name="connsiteY6" fmla="*/ 29718 h 44481"/>
                    <a:gd name="connsiteX7" fmla="*/ 25717 w 42957"/>
                    <a:gd name="connsiteY7" fmla="*/ 44482 h 44481"/>
                    <a:gd name="connsiteX8" fmla="*/ 26099 w 42957"/>
                    <a:gd name="connsiteY8" fmla="*/ 27146 h 44481"/>
                    <a:gd name="connsiteX9" fmla="*/ 42958 w 42957"/>
                    <a:gd name="connsiteY9" fmla="*/ 22955 h 44481"/>
                    <a:gd name="connsiteX10" fmla="*/ 26575 w 42957"/>
                    <a:gd name="connsiteY10" fmla="*/ 17240 h 44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957" h="44481">
                      <a:moveTo>
                        <a:pt x="26575" y="17240"/>
                      </a:moveTo>
                      <a:lnTo>
                        <a:pt x="27813" y="0"/>
                      </a:lnTo>
                      <a:lnTo>
                        <a:pt x="17336" y="13811"/>
                      </a:lnTo>
                      <a:lnTo>
                        <a:pt x="1238" y="7239"/>
                      </a:lnTo>
                      <a:lnTo>
                        <a:pt x="11144" y="21526"/>
                      </a:lnTo>
                      <a:lnTo>
                        <a:pt x="0" y="34766"/>
                      </a:lnTo>
                      <a:lnTo>
                        <a:pt x="16574" y="29718"/>
                      </a:lnTo>
                      <a:lnTo>
                        <a:pt x="25717" y="44482"/>
                      </a:lnTo>
                      <a:lnTo>
                        <a:pt x="26099" y="27146"/>
                      </a:lnTo>
                      <a:lnTo>
                        <a:pt x="42958" y="22955"/>
                      </a:lnTo>
                      <a:lnTo>
                        <a:pt x="26575" y="17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5" name="Freeform: Shape 2804">
                  <a:extLst>
                    <a:ext uri="{FF2B5EF4-FFF2-40B4-BE49-F238E27FC236}">
                      <a16:creationId xmlns:a16="http://schemas.microsoft.com/office/drawing/2014/main" id="{7E2A329C-57BD-120C-CACE-5362A95107A6}"/>
                    </a:ext>
                  </a:extLst>
                </p:cNvPr>
                <p:cNvSpPr/>
                <p:nvPr/>
              </p:nvSpPr>
              <p:spPr>
                <a:xfrm>
                  <a:off x="9543279" y="2269766"/>
                  <a:ext cx="44958" cy="43433"/>
                </a:xfrm>
                <a:custGeom>
                  <a:avLst/>
                  <a:gdLst>
                    <a:gd name="connsiteX0" fmla="*/ 30956 w 44958"/>
                    <a:gd name="connsiteY0" fmla="*/ 17526 h 43433"/>
                    <a:gd name="connsiteX1" fmla="*/ 37529 w 44958"/>
                    <a:gd name="connsiteY1" fmla="*/ 1333 h 43433"/>
                    <a:gd name="connsiteX2" fmla="*/ 23146 w 44958"/>
                    <a:gd name="connsiteY2" fmla="*/ 11240 h 43433"/>
                    <a:gd name="connsiteX3" fmla="*/ 9811 w 44958"/>
                    <a:gd name="connsiteY3" fmla="*/ 0 h 43433"/>
                    <a:gd name="connsiteX4" fmla="*/ 14859 w 44958"/>
                    <a:gd name="connsiteY4" fmla="*/ 16764 h 43433"/>
                    <a:gd name="connsiteX5" fmla="*/ 0 w 44958"/>
                    <a:gd name="connsiteY5" fmla="*/ 26003 h 43433"/>
                    <a:gd name="connsiteX6" fmla="*/ 17526 w 44958"/>
                    <a:gd name="connsiteY6" fmla="*/ 26384 h 43433"/>
                    <a:gd name="connsiteX7" fmla="*/ 21717 w 44958"/>
                    <a:gd name="connsiteY7" fmla="*/ 43434 h 43433"/>
                    <a:gd name="connsiteX8" fmla="*/ 27432 w 44958"/>
                    <a:gd name="connsiteY8" fmla="*/ 26860 h 43433"/>
                    <a:gd name="connsiteX9" fmla="*/ 44958 w 44958"/>
                    <a:gd name="connsiteY9" fmla="*/ 28099 h 43433"/>
                    <a:gd name="connsiteX10" fmla="*/ 30956 w 44958"/>
                    <a:gd name="connsiteY10" fmla="*/ 17526 h 43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958" h="43433">
                      <a:moveTo>
                        <a:pt x="30956" y="17526"/>
                      </a:moveTo>
                      <a:lnTo>
                        <a:pt x="37529" y="1333"/>
                      </a:lnTo>
                      <a:lnTo>
                        <a:pt x="23146" y="11240"/>
                      </a:lnTo>
                      <a:lnTo>
                        <a:pt x="9811" y="0"/>
                      </a:lnTo>
                      <a:lnTo>
                        <a:pt x="14859" y="16764"/>
                      </a:lnTo>
                      <a:lnTo>
                        <a:pt x="0" y="26003"/>
                      </a:lnTo>
                      <a:lnTo>
                        <a:pt x="17526" y="26384"/>
                      </a:lnTo>
                      <a:lnTo>
                        <a:pt x="21717" y="43434"/>
                      </a:lnTo>
                      <a:lnTo>
                        <a:pt x="27432" y="26860"/>
                      </a:lnTo>
                      <a:lnTo>
                        <a:pt x="44958" y="28099"/>
                      </a:lnTo>
                      <a:lnTo>
                        <a:pt x="30956" y="17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6" name="Freeform: Shape 2805">
                  <a:extLst>
                    <a:ext uri="{FF2B5EF4-FFF2-40B4-BE49-F238E27FC236}">
                      <a16:creationId xmlns:a16="http://schemas.microsoft.com/office/drawing/2014/main" id="{08FBD093-A40C-BFCB-7382-07FC4F183332}"/>
                    </a:ext>
                  </a:extLst>
                </p:cNvPr>
                <p:cNvSpPr/>
                <p:nvPr/>
              </p:nvSpPr>
              <p:spPr>
                <a:xfrm>
                  <a:off x="8637547" y="2439120"/>
                  <a:ext cx="57340" cy="59436"/>
                </a:xfrm>
                <a:custGeom>
                  <a:avLst/>
                  <a:gdLst>
                    <a:gd name="connsiteX0" fmla="*/ 42482 w 57340"/>
                    <a:gd name="connsiteY0" fmla="*/ 30671 h 59436"/>
                    <a:gd name="connsiteX1" fmla="*/ 57341 w 57340"/>
                    <a:gd name="connsiteY1" fmla="*/ 12954 h 59436"/>
                    <a:gd name="connsiteX2" fmla="*/ 35242 w 57340"/>
                    <a:gd name="connsiteY2" fmla="*/ 19621 h 59436"/>
                    <a:gd name="connsiteX3" fmla="*/ 22955 w 57340"/>
                    <a:gd name="connsiteY3" fmla="*/ 0 h 59436"/>
                    <a:gd name="connsiteX4" fmla="*/ 22479 w 57340"/>
                    <a:gd name="connsiteY4" fmla="*/ 23146 h 59436"/>
                    <a:gd name="connsiteX5" fmla="*/ 0 w 57340"/>
                    <a:gd name="connsiteY5" fmla="*/ 28670 h 59436"/>
                    <a:gd name="connsiteX6" fmla="*/ 21812 w 57340"/>
                    <a:gd name="connsiteY6" fmla="*/ 36290 h 59436"/>
                    <a:gd name="connsiteX7" fmla="*/ 20193 w 57340"/>
                    <a:gd name="connsiteY7" fmla="*/ 59436 h 59436"/>
                    <a:gd name="connsiteX8" fmla="*/ 34195 w 57340"/>
                    <a:gd name="connsiteY8" fmla="*/ 40958 h 59436"/>
                    <a:gd name="connsiteX9" fmla="*/ 55626 w 57340"/>
                    <a:gd name="connsiteY9" fmla="*/ 49721 h 59436"/>
                    <a:gd name="connsiteX10" fmla="*/ 42482 w 57340"/>
                    <a:gd name="connsiteY10" fmla="*/ 30671 h 59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340" h="59436">
                      <a:moveTo>
                        <a:pt x="42482" y="30671"/>
                      </a:moveTo>
                      <a:lnTo>
                        <a:pt x="57341" y="12954"/>
                      </a:lnTo>
                      <a:lnTo>
                        <a:pt x="35242" y="19621"/>
                      </a:lnTo>
                      <a:lnTo>
                        <a:pt x="22955" y="0"/>
                      </a:lnTo>
                      <a:lnTo>
                        <a:pt x="22479" y="23146"/>
                      </a:lnTo>
                      <a:lnTo>
                        <a:pt x="0" y="28670"/>
                      </a:lnTo>
                      <a:lnTo>
                        <a:pt x="21812" y="36290"/>
                      </a:lnTo>
                      <a:lnTo>
                        <a:pt x="20193" y="59436"/>
                      </a:lnTo>
                      <a:lnTo>
                        <a:pt x="34195" y="40958"/>
                      </a:lnTo>
                      <a:lnTo>
                        <a:pt x="55626" y="49721"/>
                      </a:lnTo>
                      <a:lnTo>
                        <a:pt x="42482" y="306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7" name="Freeform: Shape 2806">
                  <a:extLst>
                    <a:ext uri="{FF2B5EF4-FFF2-40B4-BE49-F238E27FC236}">
                      <a16:creationId xmlns:a16="http://schemas.microsoft.com/office/drawing/2014/main" id="{919D06F5-62A4-CFB1-85DA-11FBA5AC3CB4}"/>
                    </a:ext>
                  </a:extLst>
                </p:cNvPr>
                <p:cNvSpPr/>
                <p:nvPr/>
              </p:nvSpPr>
              <p:spPr>
                <a:xfrm>
                  <a:off x="8315221" y="2664958"/>
                  <a:ext cx="45815" cy="44195"/>
                </a:xfrm>
                <a:custGeom>
                  <a:avLst/>
                  <a:gdLst>
                    <a:gd name="connsiteX0" fmla="*/ 30671 w 45815"/>
                    <a:gd name="connsiteY0" fmla="*/ 27146 h 44195"/>
                    <a:gd name="connsiteX1" fmla="*/ 45815 w 45815"/>
                    <a:gd name="connsiteY1" fmla="*/ 17717 h 44195"/>
                    <a:gd name="connsiteX2" fmla="*/ 28004 w 45815"/>
                    <a:gd name="connsiteY2" fmla="*/ 17335 h 44195"/>
                    <a:gd name="connsiteX3" fmla="*/ 23717 w 45815"/>
                    <a:gd name="connsiteY3" fmla="*/ 0 h 44195"/>
                    <a:gd name="connsiteX4" fmla="*/ 17812 w 45815"/>
                    <a:gd name="connsiteY4" fmla="*/ 16859 h 44195"/>
                    <a:gd name="connsiteX5" fmla="*/ 0 w 45815"/>
                    <a:gd name="connsiteY5" fmla="*/ 15526 h 44195"/>
                    <a:gd name="connsiteX6" fmla="*/ 14192 w 45815"/>
                    <a:gd name="connsiteY6" fmla="*/ 26384 h 44195"/>
                    <a:gd name="connsiteX7" fmla="*/ 7429 w 45815"/>
                    <a:gd name="connsiteY7" fmla="*/ 42958 h 44195"/>
                    <a:gd name="connsiteX8" fmla="*/ 22098 w 45815"/>
                    <a:gd name="connsiteY8" fmla="*/ 32766 h 44195"/>
                    <a:gd name="connsiteX9" fmla="*/ 35814 w 45815"/>
                    <a:gd name="connsiteY9" fmla="*/ 44196 h 44195"/>
                    <a:gd name="connsiteX10" fmla="*/ 30671 w 45815"/>
                    <a:gd name="connsiteY10" fmla="*/ 27146 h 44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815" h="44195">
                      <a:moveTo>
                        <a:pt x="30671" y="27146"/>
                      </a:moveTo>
                      <a:lnTo>
                        <a:pt x="45815" y="17717"/>
                      </a:lnTo>
                      <a:lnTo>
                        <a:pt x="28004" y="17335"/>
                      </a:lnTo>
                      <a:lnTo>
                        <a:pt x="23717" y="0"/>
                      </a:lnTo>
                      <a:lnTo>
                        <a:pt x="17812" y="16859"/>
                      </a:lnTo>
                      <a:lnTo>
                        <a:pt x="0" y="15526"/>
                      </a:lnTo>
                      <a:lnTo>
                        <a:pt x="14192" y="26384"/>
                      </a:lnTo>
                      <a:lnTo>
                        <a:pt x="7429" y="42958"/>
                      </a:lnTo>
                      <a:lnTo>
                        <a:pt x="22098" y="32766"/>
                      </a:lnTo>
                      <a:lnTo>
                        <a:pt x="35814" y="44196"/>
                      </a:lnTo>
                      <a:lnTo>
                        <a:pt x="30671" y="271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8" name="Freeform: Shape 2807">
                  <a:extLst>
                    <a:ext uri="{FF2B5EF4-FFF2-40B4-BE49-F238E27FC236}">
                      <a16:creationId xmlns:a16="http://schemas.microsoft.com/office/drawing/2014/main" id="{5BBD98AA-448E-56F5-9090-BB75108D8CD0}"/>
                    </a:ext>
                  </a:extLst>
                </p:cNvPr>
                <p:cNvSpPr/>
                <p:nvPr/>
              </p:nvSpPr>
              <p:spPr>
                <a:xfrm>
                  <a:off x="9287914" y="1914769"/>
                  <a:ext cx="44672" cy="46291"/>
                </a:xfrm>
                <a:custGeom>
                  <a:avLst/>
                  <a:gdLst>
                    <a:gd name="connsiteX0" fmla="*/ 27146 w 44672"/>
                    <a:gd name="connsiteY0" fmla="*/ 28289 h 46291"/>
                    <a:gd name="connsiteX1" fmla="*/ 44672 w 44672"/>
                    <a:gd name="connsiteY1" fmla="*/ 23908 h 46291"/>
                    <a:gd name="connsiteX2" fmla="*/ 27622 w 44672"/>
                    <a:gd name="connsiteY2" fmla="*/ 18002 h 46291"/>
                    <a:gd name="connsiteX3" fmla="*/ 28956 w 44672"/>
                    <a:gd name="connsiteY3" fmla="*/ 0 h 46291"/>
                    <a:gd name="connsiteX4" fmla="*/ 18002 w 44672"/>
                    <a:gd name="connsiteY4" fmla="*/ 14383 h 46291"/>
                    <a:gd name="connsiteX5" fmla="*/ 1334 w 44672"/>
                    <a:gd name="connsiteY5" fmla="*/ 7525 h 46291"/>
                    <a:gd name="connsiteX6" fmla="*/ 11621 w 44672"/>
                    <a:gd name="connsiteY6" fmla="*/ 22384 h 46291"/>
                    <a:gd name="connsiteX7" fmla="*/ 0 w 44672"/>
                    <a:gd name="connsiteY7" fmla="*/ 36195 h 46291"/>
                    <a:gd name="connsiteX8" fmla="*/ 17240 w 44672"/>
                    <a:gd name="connsiteY8" fmla="*/ 30956 h 46291"/>
                    <a:gd name="connsiteX9" fmla="*/ 26765 w 44672"/>
                    <a:gd name="connsiteY9" fmla="*/ 46292 h 46291"/>
                    <a:gd name="connsiteX10" fmla="*/ 27146 w 44672"/>
                    <a:gd name="connsiteY10" fmla="*/ 28289 h 462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672" h="46291">
                      <a:moveTo>
                        <a:pt x="27146" y="28289"/>
                      </a:moveTo>
                      <a:lnTo>
                        <a:pt x="44672" y="23908"/>
                      </a:lnTo>
                      <a:lnTo>
                        <a:pt x="27622" y="18002"/>
                      </a:lnTo>
                      <a:lnTo>
                        <a:pt x="28956" y="0"/>
                      </a:lnTo>
                      <a:lnTo>
                        <a:pt x="18002" y="14383"/>
                      </a:lnTo>
                      <a:lnTo>
                        <a:pt x="1334" y="7525"/>
                      </a:lnTo>
                      <a:lnTo>
                        <a:pt x="11621" y="22384"/>
                      </a:lnTo>
                      <a:lnTo>
                        <a:pt x="0" y="36195"/>
                      </a:lnTo>
                      <a:lnTo>
                        <a:pt x="17240" y="30956"/>
                      </a:lnTo>
                      <a:lnTo>
                        <a:pt x="26765" y="46292"/>
                      </a:lnTo>
                      <a:lnTo>
                        <a:pt x="27146" y="282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09" name="Freeform: Shape 2808">
                  <a:extLst>
                    <a:ext uri="{FF2B5EF4-FFF2-40B4-BE49-F238E27FC236}">
                      <a16:creationId xmlns:a16="http://schemas.microsoft.com/office/drawing/2014/main" id="{52752A74-3B3F-587B-5527-EC1FAB3F598A}"/>
                    </a:ext>
                  </a:extLst>
                </p:cNvPr>
                <p:cNvSpPr/>
                <p:nvPr/>
              </p:nvSpPr>
              <p:spPr>
                <a:xfrm>
                  <a:off x="9654341" y="2922514"/>
                  <a:ext cx="74009" cy="71437"/>
                </a:xfrm>
                <a:custGeom>
                  <a:avLst/>
                  <a:gdLst>
                    <a:gd name="connsiteX0" fmla="*/ 45244 w 74009"/>
                    <a:gd name="connsiteY0" fmla="*/ 44291 h 71437"/>
                    <a:gd name="connsiteX1" fmla="*/ 74009 w 74009"/>
                    <a:gd name="connsiteY1" fmla="*/ 46292 h 71437"/>
                    <a:gd name="connsiteX2" fmla="*/ 51054 w 74009"/>
                    <a:gd name="connsiteY2" fmla="*/ 28861 h 71437"/>
                    <a:gd name="connsiteX3" fmla="*/ 61913 w 74009"/>
                    <a:gd name="connsiteY3" fmla="*/ 2096 h 71437"/>
                    <a:gd name="connsiteX4" fmla="*/ 38290 w 74009"/>
                    <a:gd name="connsiteY4" fmla="*/ 18574 h 71437"/>
                    <a:gd name="connsiteX5" fmla="*/ 16193 w 74009"/>
                    <a:gd name="connsiteY5" fmla="*/ 0 h 71437"/>
                    <a:gd name="connsiteX6" fmla="*/ 24479 w 74009"/>
                    <a:gd name="connsiteY6" fmla="*/ 27623 h 71437"/>
                    <a:gd name="connsiteX7" fmla="*/ 0 w 74009"/>
                    <a:gd name="connsiteY7" fmla="*/ 42863 h 71437"/>
                    <a:gd name="connsiteX8" fmla="*/ 28861 w 74009"/>
                    <a:gd name="connsiteY8" fmla="*/ 43434 h 71437"/>
                    <a:gd name="connsiteX9" fmla="*/ 35814 w 74009"/>
                    <a:gd name="connsiteY9" fmla="*/ 71438 h 71437"/>
                    <a:gd name="connsiteX10" fmla="*/ 45244 w 74009"/>
                    <a:gd name="connsiteY10" fmla="*/ 44291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009" h="71437">
                      <a:moveTo>
                        <a:pt x="45244" y="44291"/>
                      </a:moveTo>
                      <a:lnTo>
                        <a:pt x="74009" y="46292"/>
                      </a:lnTo>
                      <a:lnTo>
                        <a:pt x="51054" y="28861"/>
                      </a:lnTo>
                      <a:lnTo>
                        <a:pt x="61913" y="2096"/>
                      </a:lnTo>
                      <a:lnTo>
                        <a:pt x="38290" y="18574"/>
                      </a:lnTo>
                      <a:lnTo>
                        <a:pt x="16193" y="0"/>
                      </a:lnTo>
                      <a:lnTo>
                        <a:pt x="24479" y="27623"/>
                      </a:lnTo>
                      <a:lnTo>
                        <a:pt x="0" y="42863"/>
                      </a:lnTo>
                      <a:lnTo>
                        <a:pt x="28861" y="43434"/>
                      </a:lnTo>
                      <a:lnTo>
                        <a:pt x="35814" y="71438"/>
                      </a:lnTo>
                      <a:lnTo>
                        <a:pt x="45244" y="442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0" name="Freeform: Shape 2809">
                  <a:extLst>
                    <a:ext uri="{FF2B5EF4-FFF2-40B4-BE49-F238E27FC236}">
                      <a16:creationId xmlns:a16="http://schemas.microsoft.com/office/drawing/2014/main" id="{3CC11204-A6ED-4C9D-EF69-7AFAD251C314}"/>
                    </a:ext>
                  </a:extLst>
                </p:cNvPr>
                <p:cNvSpPr/>
                <p:nvPr/>
              </p:nvSpPr>
              <p:spPr>
                <a:xfrm>
                  <a:off x="8534582" y="2499318"/>
                  <a:ext cx="45624" cy="47243"/>
                </a:xfrm>
                <a:custGeom>
                  <a:avLst/>
                  <a:gdLst>
                    <a:gd name="connsiteX0" fmla="*/ 27242 w 45624"/>
                    <a:gd name="connsiteY0" fmla="*/ 32575 h 47243"/>
                    <a:gd name="connsiteX1" fmla="*/ 44291 w 45624"/>
                    <a:gd name="connsiteY1" fmla="*/ 39529 h 47243"/>
                    <a:gd name="connsiteX2" fmla="*/ 33814 w 45624"/>
                    <a:gd name="connsiteY2" fmla="*/ 24384 h 47243"/>
                    <a:gd name="connsiteX3" fmla="*/ 45625 w 45624"/>
                    <a:gd name="connsiteY3" fmla="*/ 10287 h 47243"/>
                    <a:gd name="connsiteX4" fmla="*/ 28004 w 45624"/>
                    <a:gd name="connsiteY4" fmla="*/ 15621 h 47243"/>
                    <a:gd name="connsiteX5" fmla="*/ 18288 w 45624"/>
                    <a:gd name="connsiteY5" fmla="*/ 0 h 47243"/>
                    <a:gd name="connsiteX6" fmla="*/ 17907 w 45624"/>
                    <a:gd name="connsiteY6" fmla="*/ 18383 h 47243"/>
                    <a:gd name="connsiteX7" fmla="*/ 0 w 45624"/>
                    <a:gd name="connsiteY7" fmla="*/ 22860 h 47243"/>
                    <a:gd name="connsiteX8" fmla="*/ 17431 w 45624"/>
                    <a:gd name="connsiteY8" fmla="*/ 28956 h 47243"/>
                    <a:gd name="connsiteX9" fmla="*/ 16097 w 45624"/>
                    <a:gd name="connsiteY9" fmla="*/ 47244 h 47243"/>
                    <a:gd name="connsiteX10" fmla="*/ 27242 w 45624"/>
                    <a:gd name="connsiteY10" fmla="*/ 32575 h 47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624" h="47243">
                      <a:moveTo>
                        <a:pt x="27242" y="32575"/>
                      </a:moveTo>
                      <a:lnTo>
                        <a:pt x="44291" y="39529"/>
                      </a:lnTo>
                      <a:lnTo>
                        <a:pt x="33814" y="24384"/>
                      </a:lnTo>
                      <a:lnTo>
                        <a:pt x="45625" y="10287"/>
                      </a:lnTo>
                      <a:lnTo>
                        <a:pt x="28004" y="15621"/>
                      </a:lnTo>
                      <a:lnTo>
                        <a:pt x="18288" y="0"/>
                      </a:lnTo>
                      <a:lnTo>
                        <a:pt x="17907" y="18383"/>
                      </a:lnTo>
                      <a:lnTo>
                        <a:pt x="0" y="22860"/>
                      </a:lnTo>
                      <a:lnTo>
                        <a:pt x="17431" y="28956"/>
                      </a:lnTo>
                      <a:lnTo>
                        <a:pt x="16097" y="47244"/>
                      </a:lnTo>
                      <a:lnTo>
                        <a:pt x="27242" y="32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1" name="Freeform: Shape 2810">
                  <a:extLst>
                    <a:ext uri="{FF2B5EF4-FFF2-40B4-BE49-F238E27FC236}">
                      <a16:creationId xmlns:a16="http://schemas.microsoft.com/office/drawing/2014/main" id="{75B60528-FD5B-25C8-2FF4-71D9FC98281B}"/>
                    </a:ext>
                  </a:extLst>
                </p:cNvPr>
                <p:cNvSpPr/>
                <p:nvPr/>
              </p:nvSpPr>
              <p:spPr>
                <a:xfrm>
                  <a:off x="9299059" y="2161181"/>
                  <a:ext cx="47720" cy="46101"/>
                </a:xfrm>
                <a:custGeom>
                  <a:avLst/>
                  <a:gdLst>
                    <a:gd name="connsiteX0" fmla="*/ 23050 w 47720"/>
                    <a:gd name="connsiteY0" fmla="*/ 34100 h 46101"/>
                    <a:gd name="connsiteX1" fmla="*/ 37338 w 47720"/>
                    <a:gd name="connsiteY1" fmla="*/ 46101 h 46101"/>
                    <a:gd name="connsiteX2" fmla="*/ 32004 w 47720"/>
                    <a:gd name="connsiteY2" fmla="*/ 28289 h 46101"/>
                    <a:gd name="connsiteX3" fmla="*/ 47720 w 47720"/>
                    <a:gd name="connsiteY3" fmla="*/ 18479 h 46101"/>
                    <a:gd name="connsiteX4" fmla="*/ 29146 w 47720"/>
                    <a:gd name="connsiteY4" fmla="*/ 18098 h 46101"/>
                    <a:gd name="connsiteX5" fmla="*/ 24670 w 47720"/>
                    <a:gd name="connsiteY5" fmla="*/ 0 h 46101"/>
                    <a:gd name="connsiteX6" fmla="*/ 18574 w 47720"/>
                    <a:gd name="connsiteY6" fmla="*/ 17526 h 46101"/>
                    <a:gd name="connsiteX7" fmla="*/ 0 w 47720"/>
                    <a:gd name="connsiteY7" fmla="*/ 16288 h 46101"/>
                    <a:gd name="connsiteX8" fmla="*/ 14859 w 47720"/>
                    <a:gd name="connsiteY8" fmla="*/ 27527 h 46101"/>
                    <a:gd name="connsiteX9" fmla="*/ 7810 w 47720"/>
                    <a:gd name="connsiteY9" fmla="*/ 44768 h 46101"/>
                    <a:gd name="connsiteX10" fmla="*/ 23050 w 47720"/>
                    <a:gd name="connsiteY10" fmla="*/ 34100 h 46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720" h="46101">
                      <a:moveTo>
                        <a:pt x="23050" y="34100"/>
                      </a:moveTo>
                      <a:lnTo>
                        <a:pt x="37338" y="46101"/>
                      </a:lnTo>
                      <a:lnTo>
                        <a:pt x="32004" y="28289"/>
                      </a:lnTo>
                      <a:lnTo>
                        <a:pt x="47720" y="18479"/>
                      </a:lnTo>
                      <a:lnTo>
                        <a:pt x="29146" y="18098"/>
                      </a:lnTo>
                      <a:lnTo>
                        <a:pt x="24670" y="0"/>
                      </a:lnTo>
                      <a:lnTo>
                        <a:pt x="18574" y="17526"/>
                      </a:lnTo>
                      <a:lnTo>
                        <a:pt x="0" y="16288"/>
                      </a:lnTo>
                      <a:lnTo>
                        <a:pt x="14859" y="27527"/>
                      </a:lnTo>
                      <a:lnTo>
                        <a:pt x="7810" y="44768"/>
                      </a:lnTo>
                      <a:lnTo>
                        <a:pt x="23050" y="341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2" name="Freeform: Shape 2811">
                  <a:extLst>
                    <a:ext uri="{FF2B5EF4-FFF2-40B4-BE49-F238E27FC236}">
                      <a16:creationId xmlns:a16="http://schemas.microsoft.com/office/drawing/2014/main" id="{552C352E-03F8-3CEA-DBC6-00AF66A7840F}"/>
                    </a:ext>
                  </a:extLst>
                </p:cNvPr>
                <p:cNvSpPr/>
                <p:nvPr/>
              </p:nvSpPr>
              <p:spPr>
                <a:xfrm>
                  <a:off x="9238289" y="2049072"/>
                  <a:ext cx="46577" cy="48291"/>
                </a:xfrm>
                <a:custGeom>
                  <a:avLst/>
                  <a:gdLst>
                    <a:gd name="connsiteX0" fmla="*/ 18002 w 46577"/>
                    <a:gd name="connsiteY0" fmla="*/ 32290 h 48291"/>
                    <a:gd name="connsiteX1" fmla="*/ 27908 w 46577"/>
                    <a:gd name="connsiteY1" fmla="*/ 48292 h 48291"/>
                    <a:gd name="connsiteX2" fmla="*/ 28289 w 46577"/>
                    <a:gd name="connsiteY2" fmla="*/ 29432 h 48291"/>
                    <a:gd name="connsiteX3" fmla="*/ 46577 w 46577"/>
                    <a:gd name="connsiteY3" fmla="*/ 24956 h 48291"/>
                    <a:gd name="connsiteX4" fmla="*/ 28861 w 46577"/>
                    <a:gd name="connsiteY4" fmla="*/ 18764 h 48291"/>
                    <a:gd name="connsiteX5" fmla="*/ 30194 w 46577"/>
                    <a:gd name="connsiteY5" fmla="*/ 0 h 48291"/>
                    <a:gd name="connsiteX6" fmla="*/ 18764 w 46577"/>
                    <a:gd name="connsiteY6" fmla="*/ 14954 h 48291"/>
                    <a:gd name="connsiteX7" fmla="*/ 1429 w 46577"/>
                    <a:gd name="connsiteY7" fmla="*/ 7906 h 48291"/>
                    <a:gd name="connsiteX8" fmla="*/ 12097 w 46577"/>
                    <a:gd name="connsiteY8" fmla="*/ 23336 h 48291"/>
                    <a:gd name="connsiteX9" fmla="*/ 0 w 46577"/>
                    <a:gd name="connsiteY9" fmla="*/ 37719 h 48291"/>
                    <a:gd name="connsiteX10" fmla="*/ 18002 w 46577"/>
                    <a:gd name="connsiteY10" fmla="*/ 32290 h 482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577" h="48291">
                      <a:moveTo>
                        <a:pt x="18002" y="32290"/>
                      </a:moveTo>
                      <a:lnTo>
                        <a:pt x="27908" y="48292"/>
                      </a:lnTo>
                      <a:lnTo>
                        <a:pt x="28289" y="29432"/>
                      </a:lnTo>
                      <a:lnTo>
                        <a:pt x="46577" y="24956"/>
                      </a:lnTo>
                      <a:lnTo>
                        <a:pt x="28861" y="18764"/>
                      </a:lnTo>
                      <a:lnTo>
                        <a:pt x="30194" y="0"/>
                      </a:lnTo>
                      <a:lnTo>
                        <a:pt x="18764" y="14954"/>
                      </a:lnTo>
                      <a:lnTo>
                        <a:pt x="1429" y="7906"/>
                      </a:lnTo>
                      <a:lnTo>
                        <a:pt x="12097" y="23336"/>
                      </a:lnTo>
                      <a:lnTo>
                        <a:pt x="0" y="37719"/>
                      </a:lnTo>
                      <a:lnTo>
                        <a:pt x="18002" y="322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3" name="Freeform: Shape 2812">
                  <a:extLst>
                    <a:ext uri="{FF2B5EF4-FFF2-40B4-BE49-F238E27FC236}">
                      <a16:creationId xmlns:a16="http://schemas.microsoft.com/office/drawing/2014/main" id="{2CC2A3D2-41FE-AB59-76ED-DC78A106DA21}"/>
                    </a:ext>
                  </a:extLst>
                </p:cNvPr>
                <p:cNvSpPr/>
                <p:nvPr/>
              </p:nvSpPr>
              <p:spPr>
                <a:xfrm>
                  <a:off x="9284200" y="2263860"/>
                  <a:ext cx="48767" cy="47053"/>
                </a:xfrm>
                <a:custGeom>
                  <a:avLst/>
                  <a:gdLst>
                    <a:gd name="connsiteX0" fmla="*/ 19050 w 48767"/>
                    <a:gd name="connsiteY0" fmla="*/ 28575 h 47053"/>
                    <a:gd name="connsiteX1" fmla="*/ 23527 w 48767"/>
                    <a:gd name="connsiteY1" fmla="*/ 47053 h 47053"/>
                    <a:gd name="connsiteX2" fmla="*/ 29813 w 48767"/>
                    <a:gd name="connsiteY2" fmla="*/ 29146 h 47053"/>
                    <a:gd name="connsiteX3" fmla="*/ 48768 w 48767"/>
                    <a:gd name="connsiteY3" fmla="*/ 30480 h 47053"/>
                    <a:gd name="connsiteX4" fmla="*/ 33623 w 48767"/>
                    <a:gd name="connsiteY4" fmla="*/ 18955 h 47053"/>
                    <a:gd name="connsiteX5" fmla="*/ 40767 w 48767"/>
                    <a:gd name="connsiteY5" fmla="*/ 1429 h 47053"/>
                    <a:gd name="connsiteX6" fmla="*/ 25146 w 48767"/>
                    <a:gd name="connsiteY6" fmla="*/ 12287 h 47053"/>
                    <a:gd name="connsiteX7" fmla="*/ 10668 w 48767"/>
                    <a:gd name="connsiteY7" fmla="*/ 0 h 47053"/>
                    <a:gd name="connsiteX8" fmla="*/ 16192 w 48767"/>
                    <a:gd name="connsiteY8" fmla="*/ 18193 h 47053"/>
                    <a:gd name="connsiteX9" fmla="*/ 0 w 48767"/>
                    <a:gd name="connsiteY9" fmla="*/ 28194 h 47053"/>
                    <a:gd name="connsiteX10" fmla="*/ 19050 w 48767"/>
                    <a:gd name="connsiteY10" fmla="*/ 28575 h 47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767" h="47053">
                      <a:moveTo>
                        <a:pt x="19050" y="28575"/>
                      </a:moveTo>
                      <a:lnTo>
                        <a:pt x="23527" y="47053"/>
                      </a:lnTo>
                      <a:lnTo>
                        <a:pt x="29813" y="29146"/>
                      </a:lnTo>
                      <a:lnTo>
                        <a:pt x="48768" y="30480"/>
                      </a:lnTo>
                      <a:lnTo>
                        <a:pt x="33623" y="18955"/>
                      </a:lnTo>
                      <a:lnTo>
                        <a:pt x="40767" y="1429"/>
                      </a:lnTo>
                      <a:lnTo>
                        <a:pt x="25146" y="12287"/>
                      </a:lnTo>
                      <a:lnTo>
                        <a:pt x="10668" y="0"/>
                      </a:lnTo>
                      <a:lnTo>
                        <a:pt x="16192" y="18193"/>
                      </a:lnTo>
                      <a:lnTo>
                        <a:pt x="0" y="28194"/>
                      </a:lnTo>
                      <a:lnTo>
                        <a:pt x="19050" y="28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4" name="Freeform: Shape 2813">
                  <a:extLst>
                    <a:ext uri="{FF2B5EF4-FFF2-40B4-BE49-F238E27FC236}">
                      <a16:creationId xmlns:a16="http://schemas.microsoft.com/office/drawing/2014/main" id="{E292D72D-132F-49A7-F221-5998C1D07244}"/>
                    </a:ext>
                  </a:extLst>
                </p:cNvPr>
                <p:cNvSpPr/>
                <p:nvPr/>
              </p:nvSpPr>
              <p:spPr>
                <a:xfrm>
                  <a:off x="8273311" y="2362539"/>
                  <a:ext cx="47529" cy="49244"/>
                </a:xfrm>
                <a:custGeom>
                  <a:avLst/>
                  <a:gdLst>
                    <a:gd name="connsiteX0" fmla="*/ 18098 w 47529"/>
                    <a:gd name="connsiteY0" fmla="*/ 30099 h 49244"/>
                    <a:gd name="connsiteX1" fmla="*/ 16669 w 47529"/>
                    <a:gd name="connsiteY1" fmla="*/ 49244 h 49244"/>
                    <a:gd name="connsiteX2" fmla="*/ 28289 w 47529"/>
                    <a:gd name="connsiteY2" fmla="*/ 34004 h 49244"/>
                    <a:gd name="connsiteX3" fmla="*/ 46101 w 47529"/>
                    <a:gd name="connsiteY3" fmla="*/ 41243 h 49244"/>
                    <a:gd name="connsiteX4" fmla="*/ 35147 w 47529"/>
                    <a:gd name="connsiteY4" fmla="*/ 25432 h 49244"/>
                    <a:gd name="connsiteX5" fmla="*/ 47530 w 47529"/>
                    <a:gd name="connsiteY5" fmla="*/ 10763 h 49244"/>
                    <a:gd name="connsiteX6" fmla="*/ 29147 w 47529"/>
                    <a:gd name="connsiteY6" fmla="*/ 16288 h 49244"/>
                    <a:gd name="connsiteX7" fmla="*/ 19050 w 47529"/>
                    <a:gd name="connsiteY7" fmla="*/ 0 h 49244"/>
                    <a:gd name="connsiteX8" fmla="*/ 18574 w 47529"/>
                    <a:gd name="connsiteY8" fmla="*/ 19241 h 49244"/>
                    <a:gd name="connsiteX9" fmla="*/ 0 w 47529"/>
                    <a:gd name="connsiteY9" fmla="*/ 23813 h 49244"/>
                    <a:gd name="connsiteX10" fmla="*/ 18098 w 47529"/>
                    <a:gd name="connsiteY10" fmla="*/ 30099 h 49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529" h="49244">
                      <a:moveTo>
                        <a:pt x="18098" y="30099"/>
                      </a:moveTo>
                      <a:lnTo>
                        <a:pt x="16669" y="49244"/>
                      </a:lnTo>
                      <a:lnTo>
                        <a:pt x="28289" y="34004"/>
                      </a:lnTo>
                      <a:lnTo>
                        <a:pt x="46101" y="41243"/>
                      </a:lnTo>
                      <a:lnTo>
                        <a:pt x="35147" y="25432"/>
                      </a:lnTo>
                      <a:lnTo>
                        <a:pt x="47530" y="10763"/>
                      </a:lnTo>
                      <a:lnTo>
                        <a:pt x="29147" y="16288"/>
                      </a:lnTo>
                      <a:lnTo>
                        <a:pt x="19050" y="0"/>
                      </a:lnTo>
                      <a:lnTo>
                        <a:pt x="18574" y="19241"/>
                      </a:lnTo>
                      <a:lnTo>
                        <a:pt x="0" y="23813"/>
                      </a:lnTo>
                      <a:lnTo>
                        <a:pt x="18098" y="300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5" name="Freeform: Shape 2814">
                  <a:extLst>
                    <a:ext uri="{FF2B5EF4-FFF2-40B4-BE49-F238E27FC236}">
                      <a16:creationId xmlns:a16="http://schemas.microsoft.com/office/drawing/2014/main" id="{263F2A8D-C54F-ED26-8B19-5195A0F61552}"/>
                    </a:ext>
                  </a:extLst>
                </p:cNvPr>
                <p:cNvSpPr/>
                <p:nvPr/>
              </p:nvSpPr>
              <p:spPr>
                <a:xfrm>
                  <a:off x="8277693" y="2545991"/>
                  <a:ext cx="49720" cy="48006"/>
                </a:xfrm>
                <a:custGeom>
                  <a:avLst/>
                  <a:gdLst>
                    <a:gd name="connsiteX0" fmla="*/ 15430 w 49720"/>
                    <a:gd name="connsiteY0" fmla="*/ 28575 h 48006"/>
                    <a:gd name="connsiteX1" fmla="*/ 8096 w 49720"/>
                    <a:gd name="connsiteY1" fmla="*/ 46577 h 48006"/>
                    <a:gd name="connsiteX2" fmla="*/ 24003 w 49720"/>
                    <a:gd name="connsiteY2" fmla="*/ 35528 h 48006"/>
                    <a:gd name="connsiteX3" fmla="*/ 38862 w 49720"/>
                    <a:gd name="connsiteY3" fmla="*/ 48006 h 48006"/>
                    <a:gd name="connsiteX4" fmla="*/ 33242 w 49720"/>
                    <a:gd name="connsiteY4" fmla="*/ 29432 h 48006"/>
                    <a:gd name="connsiteX5" fmla="*/ 49721 w 49720"/>
                    <a:gd name="connsiteY5" fmla="*/ 19145 h 48006"/>
                    <a:gd name="connsiteX6" fmla="*/ 30385 w 49720"/>
                    <a:gd name="connsiteY6" fmla="*/ 18764 h 48006"/>
                    <a:gd name="connsiteX7" fmla="*/ 25717 w 49720"/>
                    <a:gd name="connsiteY7" fmla="*/ 0 h 48006"/>
                    <a:gd name="connsiteX8" fmla="*/ 19336 w 49720"/>
                    <a:gd name="connsiteY8" fmla="*/ 18288 h 48006"/>
                    <a:gd name="connsiteX9" fmla="*/ 0 w 49720"/>
                    <a:gd name="connsiteY9" fmla="*/ 16859 h 48006"/>
                    <a:gd name="connsiteX10" fmla="*/ 15430 w 49720"/>
                    <a:gd name="connsiteY10" fmla="*/ 28575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720" h="48006">
                      <a:moveTo>
                        <a:pt x="15430" y="28575"/>
                      </a:moveTo>
                      <a:lnTo>
                        <a:pt x="8096" y="46577"/>
                      </a:lnTo>
                      <a:lnTo>
                        <a:pt x="24003" y="35528"/>
                      </a:lnTo>
                      <a:lnTo>
                        <a:pt x="38862" y="48006"/>
                      </a:lnTo>
                      <a:lnTo>
                        <a:pt x="33242" y="29432"/>
                      </a:lnTo>
                      <a:lnTo>
                        <a:pt x="49721" y="19145"/>
                      </a:lnTo>
                      <a:lnTo>
                        <a:pt x="30385" y="18764"/>
                      </a:lnTo>
                      <a:lnTo>
                        <a:pt x="25717" y="0"/>
                      </a:lnTo>
                      <a:lnTo>
                        <a:pt x="19336" y="18288"/>
                      </a:lnTo>
                      <a:lnTo>
                        <a:pt x="0" y="16859"/>
                      </a:lnTo>
                      <a:lnTo>
                        <a:pt x="15430" y="28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6" name="Freeform: Shape 2815">
                  <a:extLst>
                    <a:ext uri="{FF2B5EF4-FFF2-40B4-BE49-F238E27FC236}">
                      <a16:creationId xmlns:a16="http://schemas.microsoft.com/office/drawing/2014/main" id="{1A451DFB-C512-7CDF-0139-34E4FFCA2868}"/>
                    </a:ext>
                  </a:extLst>
                </p:cNvPr>
                <p:cNvSpPr/>
                <p:nvPr/>
              </p:nvSpPr>
              <p:spPr>
                <a:xfrm>
                  <a:off x="8869671" y="2821073"/>
                  <a:ext cx="96393" cy="99917"/>
                </a:xfrm>
                <a:custGeom>
                  <a:avLst/>
                  <a:gdLst>
                    <a:gd name="connsiteX0" fmla="*/ 25051 w 96393"/>
                    <a:gd name="connsiteY0" fmla="*/ 48292 h 99917"/>
                    <a:gd name="connsiteX1" fmla="*/ 0 w 96393"/>
                    <a:gd name="connsiteY1" fmla="*/ 78010 h 99917"/>
                    <a:gd name="connsiteX2" fmla="*/ 37243 w 96393"/>
                    <a:gd name="connsiteY2" fmla="*/ 66770 h 99917"/>
                    <a:gd name="connsiteX3" fmla="*/ 57817 w 96393"/>
                    <a:gd name="connsiteY3" fmla="*/ 99917 h 99917"/>
                    <a:gd name="connsiteX4" fmla="*/ 58674 w 96393"/>
                    <a:gd name="connsiteY4" fmla="*/ 60960 h 99917"/>
                    <a:gd name="connsiteX5" fmla="*/ 96393 w 96393"/>
                    <a:gd name="connsiteY5" fmla="*/ 51625 h 99917"/>
                    <a:gd name="connsiteX6" fmla="*/ 59722 w 96393"/>
                    <a:gd name="connsiteY6" fmla="*/ 38767 h 99917"/>
                    <a:gd name="connsiteX7" fmla="*/ 62484 w 96393"/>
                    <a:gd name="connsiteY7" fmla="*/ 0 h 99917"/>
                    <a:gd name="connsiteX8" fmla="*/ 38957 w 96393"/>
                    <a:gd name="connsiteY8" fmla="*/ 30956 h 99917"/>
                    <a:gd name="connsiteX9" fmla="*/ 2858 w 96393"/>
                    <a:gd name="connsiteY9" fmla="*/ 16288 h 99917"/>
                    <a:gd name="connsiteX10" fmla="*/ 25051 w 96393"/>
                    <a:gd name="connsiteY10" fmla="*/ 48292 h 999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393" h="99917">
                      <a:moveTo>
                        <a:pt x="25051" y="48292"/>
                      </a:moveTo>
                      <a:lnTo>
                        <a:pt x="0" y="78010"/>
                      </a:lnTo>
                      <a:lnTo>
                        <a:pt x="37243" y="66770"/>
                      </a:lnTo>
                      <a:lnTo>
                        <a:pt x="57817" y="99917"/>
                      </a:lnTo>
                      <a:lnTo>
                        <a:pt x="58674" y="60960"/>
                      </a:lnTo>
                      <a:lnTo>
                        <a:pt x="96393" y="51625"/>
                      </a:lnTo>
                      <a:lnTo>
                        <a:pt x="59722" y="38767"/>
                      </a:lnTo>
                      <a:lnTo>
                        <a:pt x="62484" y="0"/>
                      </a:lnTo>
                      <a:lnTo>
                        <a:pt x="38957" y="30956"/>
                      </a:lnTo>
                      <a:lnTo>
                        <a:pt x="2858" y="16288"/>
                      </a:lnTo>
                      <a:lnTo>
                        <a:pt x="25051" y="482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7" name="Freeform: Shape 2816">
                  <a:extLst>
                    <a:ext uri="{FF2B5EF4-FFF2-40B4-BE49-F238E27FC236}">
                      <a16:creationId xmlns:a16="http://schemas.microsoft.com/office/drawing/2014/main" id="{47C5BCE1-13C5-3D8F-9500-128D6C23B52F}"/>
                    </a:ext>
                  </a:extLst>
                </p:cNvPr>
                <p:cNvSpPr/>
                <p:nvPr/>
              </p:nvSpPr>
              <p:spPr>
                <a:xfrm>
                  <a:off x="9452316" y="3047482"/>
                  <a:ext cx="50673" cy="49053"/>
                </a:xfrm>
                <a:custGeom>
                  <a:avLst/>
                  <a:gdLst>
                    <a:gd name="connsiteX0" fmla="*/ 16764 w 50673"/>
                    <a:gd name="connsiteY0" fmla="*/ 18955 h 49053"/>
                    <a:gd name="connsiteX1" fmla="*/ 0 w 50673"/>
                    <a:gd name="connsiteY1" fmla="*/ 29432 h 49053"/>
                    <a:gd name="connsiteX2" fmla="*/ 19717 w 50673"/>
                    <a:gd name="connsiteY2" fmla="*/ 29813 h 49053"/>
                    <a:gd name="connsiteX3" fmla="*/ 24479 w 50673"/>
                    <a:gd name="connsiteY3" fmla="*/ 49054 h 49053"/>
                    <a:gd name="connsiteX4" fmla="*/ 30956 w 50673"/>
                    <a:gd name="connsiteY4" fmla="*/ 30385 h 49053"/>
                    <a:gd name="connsiteX5" fmla="*/ 50673 w 50673"/>
                    <a:gd name="connsiteY5" fmla="*/ 31718 h 49053"/>
                    <a:gd name="connsiteX6" fmla="*/ 34957 w 50673"/>
                    <a:gd name="connsiteY6" fmla="*/ 19812 h 49053"/>
                    <a:gd name="connsiteX7" fmla="*/ 42386 w 50673"/>
                    <a:gd name="connsiteY7" fmla="*/ 1524 h 49053"/>
                    <a:gd name="connsiteX8" fmla="*/ 26194 w 50673"/>
                    <a:gd name="connsiteY8" fmla="*/ 12764 h 49053"/>
                    <a:gd name="connsiteX9" fmla="*/ 11049 w 50673"/>
                    <a:gd name="connsiteY9" fmla="*/ 0 h 49053"/>
                    <a:gd name="connsiteX10" fmla="*/ 16764 w 50673"/>
                    <a:gd name="connsiteY10" fmla="*/ 18955 h 49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673" h="49053">
                      <a:moveTo>
                        <a:pt x="16764" y="18955"/>
                      </a:moveTo>
                      <a:lnTo>
                        <a:pt x="0" y="29432"/>
                      </a:lnTo>
                      <a:lnTo>
                        <a:pt x="19717" y="29813"/>
                      </a:lnTo>
                      <a:lnTo>
                        <a:pt x="24479" y="49054"/>
                      </a:lnTo>
                      <a:lnTo>
                        <a:pt x="30956" y="30385"/>
                      </a:lnTo>
                      <a:lnTo>
                        <a:pt x="50673" y="31718"/>
                      </a:lnTo>
                      <a:lnTo>
                        <a:pt x="34957" y="19812"/>
                      </a:lnTo>
                      <a:lnTo>
                        <a:pt x="42386" y="1524"/>
                      </a:lnTo>
                      <a:lnTo>
                        <a:pt x="26194" y="12764"/>
                      </a:lnTo>
                      <a:lnTo>
                        <a:pt x="11049" y="0"/>
                      </a:lnTo>
                      <a:lnTo>
                        <a:pt x="16764" y="189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8" name="Freeform: Shape 2817">
                  <a:extLst>
                    <a:ext uri="{FF2B5EF4-FFF2-40B4-BE49-F238E27FC236}">
                      <a16:creationId xmlns:a16="http://schemas.microsoft.com/office/drawing/2014/main" id="{5859FFEE-04EB-00DC-CBB7-087680FE57EE}"/>
                    </a:ext>
                  </a:extLst>
                </p:cNvPr>
                <p:cNvSpPr/>
                <p:nvPr/>
              </p:nvSpPr>
              <p:spPr>
                <a:xfrm>
                  <a:off x="9105606" y="1780276"/>
                  <a:ext cx="49434" cy="51149"/>
                </a:xfrm>
                <a:custGeom>
                  <a:avLst/>
                  <a:gdLst>
                    <a:gd name="connsiteX0" fmla="*/ 19336 w 49434"/>
                    <a:gd name="connsiteY0" fmla="*/ 19907 h 51149"/>
                    <a:gd name="connsiteX1" fmla="*/ 0 w 49434"/>
                    <a:gd name="connsiteY1" fmla="*/ 24670 h 51149"/>
                    <a:gd name="connsiteX2" fmla="*/ 18859 w 49434"/>
                    <a:gd name="connsiteY2" fmla="*/ 31242 h 51149"/>
                    <a:gd name="connsiteX3" fmla="*/ 17431 w 49434"/>
                    <a:gd name="connsiteY3" fmla="*/ 51149 h 51149"/>
                    <a:gd name="connsiteX4" fmla="*/ 29432 w 49434"/>
                    <a:gd name="connsiteY4" fmla="*/ 35242 h 51149"/>
                    <a:gd name="connsiteX5" fmla="*/ 47911 w 49434"/>
                    <a:gd name="connsiteY5" fmla="*/ 42767 h 51149"/>
                    <a:gd name="connsiteX6" fmla="*/ 36576 w 49434"/>
                    <a:gd name="connsiteY6" fmla="*/ 26384 h 51149"/>
                    <a:gd name="connsiteX7" fmla="*/ 49435 w 49434"/>
                    <a:gd name="connsiteY7" fmla="*/ 11144 h 51149"/>
                    <a:gd name="connsiteX8" fmla="*/ 30290 w 49434"/>
                    <a:gd name="connsiteY8" fmla="*/ 16859 h 51149"/>
                    <a:gd name="connsiteX9" fmla="*/ 19812 w 49434"/>
                    <a:gd name="connsiteY9" fmla="*/ 0 h 51149"/>
                    <a:gd name="connsiteX10" fmla="*/ 19336 w 49434"/>
                    <a:gd name="connsiteY10" fmla="*/ 19907 h 51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434" h="51149">
                      <a:moveTo>
                        <a:pt x="19336" y="19907"/>
                      </a:moveTo>
                      <a:lnTo>
                        <a:pt x="0" y="24670"/>
                      </a:lnTo>
                      <a:lnTo>
                        <a:pt x="18859" y="31242"/>
                      </a:lnTo>
                      <a:lnTo>
                        <a:pt x="17431" y="51149"/>
                      </a:lnTo>
                      <a:lnTo>
                        <a:pt x="29432" y="35242"/>
                      </a:lnTo>
                      <a:lnTo>
                        <a:pt x="47911" y="42767"/>
                      </a:lnTo>
                      <a:lnTo>
                        <a:pt x="36576" y="26384"/>
                      </a:lnTo>
                      <a:lnTo>
                        <a:pt x="49435" y="11144"/>
                      </a:lnTo>
                      <a:lnTo>
                        <a:pt x="30290" y="16859"/>
                      </a:lnTo>
                      <a:lnTo>
                        <a:pt x="19812" y="0"/>
                      </a:lnTo>
                      <a:lnTo>
                        <a:pt x="19336" y="199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9" name="Freeform: Shape 2818">
                  <a:extLst>
                    <a:ext uri="{FF2B5EF4-FFF2-40B4-BE49-F238E27FC236}">
                      <a16:creationId xmlns:a16="http://schemas.microsoft.com/office/drawing/2014/main" id="{706E5DAE-84CB-54C3-B34C-A21A3D051ACE}"/>
                    </a:ext>
                  </a:extLst>
                </p:cNvPr>
                <p:cNvSpPr/>
                <p:nvPr/>
              </p:nvSpPr>
              <p:spPr>
                <a:xfrm>
                  <a:off x="7660759" y="2659243"/>
                  <a:ext cx="65722" cy="63531"/>
                </a:xfrm>
                <a:custGeom>
                  <a:avLst/>
                  <a:gdLst>
                    <a:gd name="connsiteX0" fmla="*/ 25527 w 65722"/>
                    <a:gd name="connsiteY0" fmla="*/ 24194 h 63531"/>
                    <a:gd name="connsiteX1" fmla="*/ 0 w 65722"/>
                    <a:gd name="connsiteY1" fmla="*/ 22384 h 63531"/>
                    <a:gd name="connsiteX2" fmla="*/ 20383 w 65722"/>
                    <a:gd name="connsiteY2" fmla="*/ 37909 h 63531"/>
                    <a:gd name="connsiteX3" fmla="*/ 10763 w 65722"/>
                    <a:gd name="connsiteY3" fmla="*/ 61532 h 63531"/>
                    <a:gd name="connsiteX4" fmla="*/ 31813 w 65722"/>
                    <a:gd name="connsiteY4" fmla="*/ 46958 h 63531"/>
                    <a:gd name="connsiteX5" fmla="*/ 51340 w 65722"/>
                    <a:gd name="connsiteY5" fmla="*/ 63532 h 63531"/>
                    <a:gd name="connsiteX6" fmla="*/ 44005 w 65722"/>
                    <a:gd name="connsiteY6" fmla="*/ 38957 h 63531"/>
                    <a:gd name="connsiteX7" fmla="*/ 65722 w 65722"/>
                    <a:gd name="connsiteY7" fmla="*/ 25432 h 63531"/>
                    <a:gd name="connsiteX8" fmla="*/ 40100 w 65722"/>
                    <a:gd name="connsiteY8" fmla="*/ 24860 h 63531"/>
                    <a:gd name="connsiteX9" fmla="*/ 34004 w 65722"/>
                    <a:gd name="connsiteY9" fmla="*/ 0 h 63531"/>
                    <a:gd name="connsiteX10" fmla="*/ 25527 w 65722"/>
                    <a:gd name="connsiteY10" fmla="*/ 24194 h 63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2" h="63531">
                      <a:moveTo>
                        <a:pt x="25527" y="24194"/>
                      </a:moveTo>
                      <a:lnTo>
                        <a:pt x="0" y="22384"/>
                      </a:lnTo>
                      <a:lnTo>
                        <a:pt x="20383" y="37909"/>
                      </a:lnTo>
                      <a:lnTo>
                        <a:pt x="10763" y="61532"/>
                      </a:lnTo>
                      <a:lnTo>
                        <a:pt x="31813" y="46958"/>
                      </a:lnTo>
                      <a:lnTo>
                        <a:pt x="51340" y="63532"/>
                      </a:lnTo>
                      <a:lnTo>
                        <a:pt x="44005" y="38957"/>
                      </a:lnTo>
                      <a:lnTo>
                        <a:pt x="65722" y="25432"/>
                      </a:lnTo>
                      <a:lnTo>
                        <a:pt x="40100" y="24860"/>
                      </a:lnTo>
                      <a:lnTo>
                        <a:pt x="34004" y="0"/>
                      </a:lnTo>
                      <a:lnTo>
                        <a:pt x="25527" y="241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0" name="Freeform: Shape 2819">
                  <a:extLst>
                    <a:ext uri="{FF2B5EF4-FFF2-40B4-BE49-F238E27FC236}">
                      <a16:creationId xmlns:a16="http://schemas.microsoft.com/office/drawing/2014/main" id="{FD16A0D9-CBA8-E176-ADEA-39453E2CDC62}"/>
                    </a:ext>
                  </a:extLst>
                </p:cNvPr>
                <p:cNvSpPr/>
                <p:nvPr/>
              </p:nvSpPr>
              <p:spPr>
                <a:xfrm>
                  <a:off x="9137229" y="2253002"/>
                  <a:ext cx="50482" cy="52292"/>
                </a:xfrm>
                <a:custGeom>
                  <a:avLst/>
                  <a:gdLst>
                    <a:gd name="connsiteX0" fmla="*/ 20383 w 50482"/>
                    <a:gd name="connsiteY0" fmla="*/ 16288 h 52292"/>
                    <a:gd name="connsiteX1" fmla="*/ 1524 w 50482"/>
                    <a:gd name="connsiteY1" fmla="*/ 8573 h 52292"/>
                    <a:gd name="connsiteX2" fmla="*/ 13049 w 50482"/>
                    <a:gd name="connsiteY2" fmla="*/ 25337 h 52292"/>
                    <a:gd name="connsiteX3" fmla="*/ 0 w 50482"/>
                    <a:gd name="connsiteY3" fmla="*/ 40862 h 52292"/>
                    <a:gd name="connsiteX4" fmla="*/ 19431 w 50482"/>
                    <a:gd name="connsiteY4" fmla="*/ 35052 h 52292"/>
                    <a:gd name="connsiteX5" fmla="*/ 30194 w 50482"/>
                    <a:gd name="connsiteY5" fmla="*/ 52292 h 52292"/>
                    <a:gd name="connsiteX6" fmla="*/ 30670 w 50482"/>
                    <a:gd name="connsiteY6" fmla="*/ 31909 h 52292"/>
                    <a:gd name="connsiteX7" fmla="*/ 50483 w 50482"/>
                    <a:gd name="connsiteY7" fmla="*/ 27051 h 52292"/>
                    <a:gd name="connsiteX8" fmla="*/ 31242 w 50482"/>
                    <a:gd name="connsiteY8" fmla="*/ 20384 h 52292"/>
                    <a:gd name="connsiteX9" fmla="*/ 32671 w 50482"/>
                    <a:gd name="connsiteY9" fmla="*/ 0 h 52292"/>
                    <a:gd name="connsiteX10" fmla="*/ 20383 w 50482"/>
                    <a:gd name="connsiteY10" fmla="*/ 16288 h 52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2" h="52292">
                      <a:moveTo>
                        <a:pt x="20383" y="16288"/>
                      </a:moveTo>
                      <a:lnTo>
                        <a:pt x="1524" y="8573"/>
                      </a:lnTo>
                      <a:lnTo>
                        <a:pt x="13049" y="25337"/>
                      </a:lnTo>
                      <a:lnTo>
                        <a:pt x="0" y="40862"/>
                      </a:lnTo>
                      <a:lnTo>
                        <a:pt x="19431" y="35052"/>
                      </a:lnTo>
                      <a:lnTo>
                        <a:pt x="30194" y="52292"/>
                      </a:lnTo>
                      <a:lnTo>
                        <a:pt x="30670" y="31909"/>
                      </a:lnTo>
                      <a:lnTo>
                        <a:pt x="50483" y="27051"/>
                      </a:lnTo>
                      <a:lnTo>
                        <a:pt x="31242" y="20384"/>
                      </a:lnTo>
                      <a:lnTo>
                        <a:pt x="32671" y="0"/>
                      </a:lnTo>
                      <a:lnTo>
                        <a:pt x="20383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1" name="Freeform: Shape 2820">
                  <a:extLst>
                    <a:ext uri="{FF2B5EF4-FFF2-40B4-BE49-F238E27FC236}">
                      <a16:creationId xmlns:a16="http://schemas.microsoft.com/office/drawing/2014/main" id="{E90FB80F-1DD1-A60B-B84A-6AE090135DEC}"/>
                    </a:ext>
                  </a:extLst>
                </p:cNvPr>
                <p:cNvSpPr/>
                <p:nvPr/>
              </p:nvSpPr>
              <p:spPr>
                <a:xfrm>
                  <a:off x="8889483" y="3063103"/>
                  <a:ext cx="52768" cy="50958"/>
                </a:xfrm>
                <a:custGeom>
                  <a:avLst/>
                  <a:gdLst>
                    <a:gd name="connsiteX0" fmla="*/ 27242 w 52768"/>
                    <a:gd name="connsiteY0" fmla="*/ 13240 h 50958"/>
                    <a:gd name="connsiteX1" fmla="*/ 11525 w 52768"/>
                    <a:gd name="connsiteY1" fmla="*/ 0 h 50958"/>
                    <a:gd name="connsiteX2" fmla="*/ 17431 w 52768"/>
                    <a:gd name="connsiteY2" fmla="*/ 19621 h 50958"/>
                    <a:gd name="connsiteX3" fmla="*/ 0 w 52768"/>
                    <a:gd name="connsiteY3" fmla="*/ 30480 h 50958"/>
                    <a:gd name="connsiteX4" fmla="*/ 20574 w 52768"/>
                    <a:gd name="connsiteY4" fmla="*/ 30956 h 50958"/>
                    <a:gd name="connsiteX5" fmla="*/ 25527 w 52768"/>
                    <a:gd name="connsiteY5" fmla="*/ 50959 h 50958"/>
                    <a:gd name="connsiteX6" fmla="*/ 32290 w 52768"/>
                    <a:gd name="connsiteY6" fmla="*/ 31528 h 50958"/>
                    <a:gd name="connsiteX7" fmla="*/ 52769 w 52768"/>
                    <a:gd name="connsiteY7" fmla="*/ 32956 h 50958"/>
                    <a:gd name="connsiteX8" fmla="*/ 36386 w 52768"/>
                    <a:gd name="connsiteY8" fmla="*/ 20574 h 50958"/>
                    <a:gd name="connsiteX9" fmla="*/ 44101 w 52768"/>
                    <a:gd name="connsiteY9" fmla="*/ 1524 h 50958"/>
                    <a:gd name="connsiteX10" fmla="*/ 27242 w 52768"/>
                    <a:gd name="connsiteY10" fmla="*/ 13240 h 509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68" h="50958">
                      <a:moveTo>
                        <a:pt x="27242" y="13240"/>
                      </a:moveTo>
                      <a:lnTo>
                        <a:pt x="11525" y="0"/>
                      </a:lnTo>
                      <a:lnTo>
                        <a:pt x="17431" y="19621"/>
                      </a:lnTo>
                      <a:lnTo>
                        <a:pt x="0" y="30480"/>
                      </a:lnTo>
                      <a:lnTo>
                        <a:pt x="20574" y="30956"/>
                      </a:lnTo>
                      <a:lnTo>
                        <a:pt x="25527" y="50959"/>
                      </a:lnTo>
                      <a:lnTo>
                        <a:pt x="32290" y="31528"/>
                      </a:lnTo>
                      <a:lnTo>
                        <a:pt x="52769" y="32956"/>
                      </a:lnTo>
                      <a:lnTo>
                        <a:pt x="36386" y="20574"/>
                      </a:lnTo>
                      <a:lnTo>
                        <a:pt x="44101" y="1524"/>
                      </a:lnTo>
                      <a:lnTo>
                        <a:pt x="27242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2" name="Freeform: Shape 2821">
                  <a:extLst>
                    <a:ext uri="{FF2B5EF4-FFF2-40B4-BE49-F238E27FC236}">
                      <a16:creationId xmlns:a16="http://schemas.microsoft.com/office/drawing/2014/main" id="{4C3FC28E-681D-4899-DF8B-FAE48C2F884B}"/>
                    </a:ext>
                  </a:extLst>
                </p:cNvPr>
                <p:cNvSpPr/>
                <p:nvPr/>
              </p:nvSpPr>
              <p:spPr>
                <a:xfrm>
                  <a:off x="7781631" y="2394162"/>
                  <a:ext cx="81343" cy="84200"/>
                </a:xfrm>
                <a:custGeom>
                  <a:avLst/>
                  <a:gdLst>
                    <a:gd name="connsiteX0" fmla="*/ 49911 w 81343"/>
                    <a:gd name="connsiteY0" fmla="*/ 27908 h 84200"/>
                    <a:gd name="connsiteX1" fmla="*/ 32575 w 81343"/>
                    <a:gd name="connsiteY1" fmla="*/ 0 h 84200"/>
                    <a:gd name="connsiteX2" fmla="*/ 31814 w 81343"/>
                    <a:gd name="connsiteY2" fmla="*/ 32861 h 84200"/>
                    <a:gd name="connsiteX3" fmla="*/ 0 w 81343"/>
                    <a:gd name="connsiteY3" fmla="*/ 40767 h 84200"/>
                    <a:gd name="connsiteX4" fmla="*/ 30956 w 81343"/>
                    <a:gd name="connsiteY4" fmla="*/ 51530 h 84200"/>
                    <a:gd name="connsiteX5" fmla="*/ 28670 w 81343"/>
                    <a:gd name="connsiteY5" fmla="*/ 84201 h 84200"/>
                    <a:gd name="connsiteX6" fmla="*/ 48482 w 81343"/>
                    <a:gd name="connsiteY6" fmla="*/ 58198 h 84200"/>
                    <a:gd name="connsiteX7" fmla="*/ 78867 w 81343"/>
                    <a:gd name="connsiteY7" fmla="*/ 70485 h 84200"/>
                    <a:gd name="connsiteX8" fmla="*/ 60198 w 81343"/>
                    <a:gd name="connsiteY8" fmla="*/ 43529 h 84200"/>
                    <a:gd name="connsiteX9" fmla="*/ 81344 w 81343"/>
                    <a:gd name="connsiteY9" fmla="*/ 18383 h 84200"/>
                    <a:gd name="connsiteX10" fmla="*/ 49911 w 81343"/>
                    <a:gd name="connsiteY10" fmla="*/ 27908 h 84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343" h="84200">
                      <a:moveTo>
                        <a:pt x="49911" y="27908"/>
                      </a:moveTo>
                      <a:lnTo>
                        <a:pt x="32575" y="0"/>
                      </a:lnTo>
                      <a:lnTo>
                        <a:pt x="31814" y="32861"/>
                      </a:lnTo>
                      <a:lnTo>
                        <a:pt x="0" y="40767"/>
                      </a:lnTo>
                      <a:lnTo>
                        <a:pt x="30956" y="51530"/>
                      </a:lnTo>
                      <a:lnTo>
                        <a:pt x="28670" y="84201"/>
                      </a:lnTo>
                      <a:lnTo>
                        <a:pt x="48482" y="58198"/>
                      </a:lnTo>
                      <a:lnTo>
                        <a:pt x="78867" y="70485"/>
                      </a:lnTo>
                      <a:lnTo>
                        <a:pt x="60198" y="43529"/>
                      </a:lnTo>
                      <a:lnTo>
                        <a:pt x="81344" y="18383"/>
                      </a:lnTo>
                      <a:lnTo>
                        <a:pt x="49911" y="279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3" name="Freeform: Shape 2822">
                  <a:extLst>
                    <a:ext uri="{FF2B5EF4-FFF2-40B4-BE49-F238E27FC236}">
                      <a16:creationId xmlns:a16="http://schemas.microsoft.com/office/drawing/2014/main" id="{BB239F80-5478-A1C1-C5F6-DE9F3CFE0D62}"/>
                    </a:ext>
                  </a:extLst>
                </p:cNvPr>
                <p:cNvSpPr/>
                <p:nvPr/>
              </p:nvSpPr>
              <p:spPr>
                <a:xfrm>
                  <a:off x="8974828" y="3444865"/>
                  <a:ext cx="53911" cy="52006"/>
                </a:xfrm>
                <a:custGeom>
                  <a:avLst/>
                  <a:gdLst>
                    <a:gd name="connsiteX0" fmla="*/ 32956 w 53911"/>
                    <a:gd name="connsiteY0" fmla="*/ 20383 h 52006"/>
                    <a:gd name="connsiteX1" fmla="*/ 27908 w 53911"/>
                    <a:gd name="connsiteY1" fmla="*/ 0 h 52006"/>
                    <a:gd name="connsiteX2" fmla="*/ 20955 w 53911"/>
                    <a:gd name="connsiteY2" fmla="*/ 19812 h 52006"/>
                    <a:gd name="connsiteX3" fmla="*/ 0 w 53911"/>
                    <a:gd name="connsiteY3" fmla="*/ 18288 h 52006"/>
                    <a:gd name="connsiteX4" fmla="*/ 16764 w 53911"/>
                    <a:gd name="connsiteY4" fmla="*/ 31052 h 52006"/>
                    <a:gd name="connsiteX5" fmla="*/ 8858 w 53911"/>
                    <a:gd name="connsiteY5" fmla="*/ 50483 h 52006"/>
                    <a:gd name="connsiteX6" fmla="*/ 26098 w 53911"/>
                    <a:gd name="connsiteY6" fmla="*/ 38481 h 52006"/>
                    <a:gd name="connsiteX7" fmla="*/ 42100 w 53911"/>
                    <a:gd name="connsiteY7" fmla="*/ 52007 h 52006"/>
                    <a:gd name="connsiteX8" fmla="*/ 36100 w 53911"/>
                    <a:gd name="connsiteY8" fmla="*/ 31909 h 52006"/>
                    <a:gd name="connsiteX9" fmla="*/ 53912 w 53911"/>
                    <a:gd name="connsiteY9" fmla="*/ 20860 h 52006"/>
                    <a:gd name="connsiteX10" fmla="*/ 32956 w 53911"/>
                    <a:gd name="connsiteY10" fmla="*/ 20383 h 52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11" h="52006">
                      <a:moveTo>
                        <a:pt x="32956" y="20383"/>
                      </a:moveTo>
                      <a:lnTo>
                        <a:pt x="27908" y="0"/>
                      </a:lnTo>
                      <a:lnTo>
                        <a:pt x="20955" y="19812"/>
                      </a:lnTo>
                      <a:lnTo>
                        <a:pt x="0" y="18288"/>
                      </a:lnTo>
                      <a:lnTo>
                        <a:pt x="16764" y="31052"/>
                      </a:lnTo>
                      <a:lnTo>
                        <a:pt x="8858" y="50483"/>
                      </a:lnTo>
                      <a:lnTo>
                        <a:pt x="26098" y="38481"/>
                      </a:lnTo>
                      <a:lnTo>
                        <a:pt x="42100" y="52007"/>
                      </a:lnTo>
                      <a:lnTo>
                        <a:pt x="36100" y="31909"/>
                      </a:lnTo>
                      <a:lnTo>
                        <a:pt x="53912" y="20860"/>
                      </a:lnTo>
                      <a:lnTo>
                        <a:pt x="32956" y="20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4" name="Freeform: Shape 2823">
                  <a:extLst>
                    <a:ext uri="{FF2B5EF4-FFF2-40B4-BE49-F238E27FC236}">
                      <a16:creationId xmlns:a16="http://schemas.microsoft.com/office/drawing/2014/main" id="{EECE72D8-EA76-A776-9624-479F38D385C5}"/>
                    </a:ext>
                  </a:extLst>
                </p:cNvPr>
                <p:cNvSpPr/>
                <p:nvPr/>
              </p:nvSpPr>
              <p:spPr>
                <a:xfrm>
                  <a:off x="8243022" y="2118032"/>
                  <a:ext cx="93535" cy="96869"/>
                </a:xfrm>
                <a:custGeom>
                  <a:avLst/>
                  <a:gdLst>
                    <a:gd name="connsiteX0" fmla="*/ 57912 w 93535"/>
                    <a:gd name="connsiteY0" fmla="*/ 37624 h 96869"/>
                    <a:gd name="connsiteX1" fmla="*/ 60579 w 93535"/>
                    <a:gd name="connsiteY1" fmla="*/ 0 h 96869"/>
                    <a:gd name="connsiteX2" fmla="*/ 37719 w 93535"/>
                    <a:gd name="connsiteY2" fmla="*/ 30004 h 96869"/>
                    <a:gd name="connsiteX3" fmla="*/ 2762 w 93535"/>
                    <a:gd name="connsiteY3" fmla="*/ 15812 h 96869"/>
                    <a:gd name="connsiteX4" fmla="*/ 24289 w 93535"/>
                    <a:gd name="connsiteY4" fmla="*/ 46863 h 96869"/>
                    <a:gd name="connsiteX5" fmla="*/ 0 w 93535"/>
                    <a:gd name="connsiteY5" fmla="*/ 75724 h 96869"/>
                    <a:gd name="connsiteX6" fmla="*/ 36100 w 93535"/>
                    <a:gd name="connsiteY6" fmla="*/ 64865 h 96869"/>
                    <a:gd name="connsiteX7" fmla="*/ 56102 w 93535"/>
                    <a:gd name="connsiteY7" fmla="*/ 96869 h 96869"/>
                    <a:gd name="connsiteX8" fmla="*/ 56864 w 93535"/>
                    <a:gd name="connsiteY8" fmla="*/ 59150 h 96869"/>
                    <a:gd name="connsiteX9" fmla="*/ 93535 w 93535"/>
                    <a:gd name="connsiteY9" fmla="*/ 50102 h 96869"/>
                    <a:gd name="connsiteX10" fmla="*/ 57912 w 93535"/>
                    <a:gd name="connsiteY10" fmla="*/ 37624 h 96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535" h="96869">
                      <a:moveTo>
                        <a:pt x="57912" y="37624"/>
                      </a:moveTo>
                      <a:lnTo>
                        <a:pt x="60579" y="0"/>
                      </a:lnTo>
                      <a:lnTo>
                        <a:pt x="37719" y="30004"/>
                      </a:lnTo>
                      <a:lnTo>
                        <a:pt x="2762" y="15812"/>
                      </a:lnTo>
                      <a:lnTo>
                        <a:pt x="24289" y="46863"/>
                      </a:lnTo>
                      <a:lnTo>
                        <a:pt x="0" y="75724"/>
                      </a:lnTo>
                      <a:lnTo>
                        <a:pt x="36100" y="64865"/>
                      </a:lnTo>
                      <a:lnTo>
                        <a:pt x="56102" y="96869"/>
                      </a:lnTo>
                      <a:lnTo>
                        <a:pt x="56864" y="59150"/>
                      </a:lnTo>
                      <a:lnTo>
                        <a:pt x="93535" y="50102"/>
                      </a:lnTo>
                      <a:lnTo>
                        <a:pt x="57912" y="376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5" name="Freeform: Shape 2824">
                  <a:extLst>
                    <a:ext uri="{FF2B5EF4-FFF2-40B4-BE49-F238E27FC236}">
                      <a16:creationId xmlns:a16="http://schemas.microsoft.com/office/drawing/2014/main" id="{50E46BE0-5A03-497A-131D-34F89D54EABE}"/>
                    </a:ext>
                  </a:extLst>
                </p:cNvPr>
                <p:cNvSpPr/>
                <p:nvPr/>
              </p:nvSpPr>
              <p:spPr>
                <a:xfrm>
                  <a:off x="8710795" y="3320754"/>
                  <a:ext cx="54959" cy="53054"/>
                </a:xfrm>
                <a:custGeom>
                  <a:avLst/>
                  <a:gdLst>
                    <a:gd name="connsiteX0" fmla="*/ 37909 w 54959"/>
                    <a:gd name="connsiteY0" fmla="*/ 21431 h 53054"/>
                    <a:gd name="connsiteX1" fmla="*/ 46006 w 54959"/>
                    <a:gd name="connsiteY1" fmla="*/ 1619 h 53054"/>
                    <a:gd name="connsiteX2" fmla="*/ 28384 w 54959"/>
                    <a:gd name="connsiteY2" fmla="*/ 13811 h 53054"/>
                    <a:gd name="connsiteX3" fmla="*/ 12001 w 54959"/>
                    <a:gd name="connsiteY3" fmla="*/ 0 h 53054"/>
                    <a:gd name="connsiteX4" fmla="*/ 18193 w 54959"/>
                    <a:gd name="connsiteY4" fmla="*/ 20479 h 53054"/>
                    <a:gd name="connsiteX5" fmla="*/ 0 w 54959"/>
                    <a:gd name="connsiteY5" fmla="*/ 31814 h 53054"/>
                    <a:gd name="connsiteX6" fmla="*/ 21431 w 54959"/>
                    <a:gd name="connsiteY6" fmla="*/ 32290 h 53054"/>
                    <a:gd name="connsiteX7" fmla="*/ 26575 w 54959"/>
                    <a:gd name="connsiteY7" fmla="*/ 53054 h 53054"/>
                    <a:gd name="connsiteX8" fmla="*/ 33623 w 54959"/>
                    <a:gd name="connsiteY8" fmla="*/ 32861 h 53054"/>
                    <a:gd name="connsiteX9" fmla="*/ 54959 w 54959"/>
                    <a:gd name="connsiteY9" fmla="*/ 34385 h 53054"/>
                    <a:gd name="connsiteX10" fmla="*/ 37909 w 54959"/>
                    <a:gd name="connsiteY10" fmla="*/ 21431 h 53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959" h="53054">
                      <a:moveTo>
                        <a:pt x="37909" y="21431"/>
                      </a:moveTo>
                      <a:lnTo>
                        <a:pt x="46006" y="1619"/>
                      </a:lnTo>
                      <a:lnTo>
                        <a:pt x="28384" y="13811"/>
                      </a:lnTo>
                      <a:lnTo>
                        <a:pt x="12001" y="0"/>
                      </a:lnTo>
                      <a:lnTo>
                        <a:pt x="18193" y="20479"/>
                      </a:lnTo>
                      <a:lnTo>
                        <a:pt x="0" y="31814"/>
                      </a:lnTo>
                      <a:lnTo>
                        <a:pt x="21431" y="32290"/>
                      </a:lnTo>
                      <a:lnTo>
                        <a:pt x="26575" y="53054"/>
                      </a:lnTo>
                      <a:lnTo>
                        <a:pt x="33623" y="32861"/>
                      </a:lnTo>
                      <a:lnTo>
                        <a:pt x="54959" y="34385"/>
                      </a:lnTo>
                      <a:lnTo>
                        <a:pt x="37909" y="214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6" name="Freeform: Shape 2825">
                  <a:extLst>
                    <a:ext uri="{FF2B5EF4-FFF2-40B4-BE49-F238E27FC236}">
                      <a16:creationId xmlns:a16="http://schemas.microsoft.com/office/drawing/2014/main" id="{8503BEF7-10DD-FBB3-BFFB-5C6A739504AB}"/>
                    </a:ext>
                  </a:extLst>
                </p:cNvPr>
                <p:cNvSpPr/>
                <p:nvPr/>
              </p:nvSpPr>
              <p:spPr>
                <a:xfrm>
                  <a:off x="8515246" y="3061293"/>
                  <a:ext cx="140779" cy="142875"/>
                </a:xfrm>
                <a:custGeom>
                  <a:avLst/>
                  <a:gdLst>
                    <a:gd name="connsiteX0" fmla="*/ 85725 w 140779"/>
                    <a:gd name="connsiteY0" fmla="*/ 55721 h 142875"/>
                    <a:gd name="connsiteX1" fmla="*/ 80963 w 140779"/>
                    <a:gd name="connsiteY1" fmla="*/ 0 h 142875"/>
                    <a:gd name="connsiteX2" fmla="*/ 54483 w 140779"/>
                    <a:gd name="connsiteY2" fmla="*/ 49244 h 142875"/>
                    <a:gd name="connsiteX3" fmla="*/ 0 w 140779"/>
                    <a:gd name="connsiteY3" fmla="*/ 36576 h 142875"/>
                    <a:gd name="connsiteX4" fmla="*/ 38671 w 140779"/>
                    <a:gd name="connsiteY4" fmla="*/ 76962 h 142875"/>
                    <a:gd name="connsiteX5" fmla="*/ 9811 w 140779"/>
                    <a:gd name="connsiteY5" fmla="*/ 124873 h 142875"/>
                    <a:gd name="connsiteX6" fmla="*/ 60198 w 140779"/>
                    <a:gd name="connsiteY6" fmla="*/ 100584 h 142875"/>
                    <a:gd name="connsiteX7" fmla="*/ 96774 w 140779"/>
                    <a:gd name="connsiteY7" fmla="*/ 142875 h 142875"/>
                    <a:gd name="connsiteX8" fmla="*/ 89249 w 140779"/>
                    <a:gd name="connsiteY8" fmla="*/ 87439 h 142875"/>
                    <a:gd name="connsiteX9" fmla="*/ 140779 w 140779"/>
                    <a:gd name="connsiteY9" fmla="*/ 65627 h 142875"/>
                    <a:gd name="connsiteX10" fmla="*/ 85725 w 140779"/>
                    <a:gd name="connsiteY10" fmla="*/ 55721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779" h="142875">
                      <a:moveTo>
                        <a:pt x="85725" y="55721"/>
                      </a:moveTo>
                      <a:lnTo>
                        <a:pt x="80963" y="0"/>
                      </a:lnTo>
                      <a:lnTo>
                        <a:pt x="54483" y="49244"/>
                      </a:lnTo>
                      <a:lnTo>
                        <a:pt x="0" y="36576"/>
                      </a:lnTo>
                      <a:lnTo>
                        <a:pt x="38671" y="76962"/>
                      </a:lnTo>
                      <a:lnTo>
                        <a:pt x="9811" y="124873"/>
                      </a:lnTo>
                      <a:lnTo>
                        <a:pt x="60198" y="100584"/>
                      </a:lnTo>
                      <a:lnTo>
                        <a:pt x="96774" y="142875"/>
                      </a:lnTo>
                      <a:lnTo>
                        <a:pt x="89249" y="87439"/>
                      </a:lnTo>
                      <a:lnTo>
                        <a:pt x="140779" y="65627"/>
                      </a:lnTo>
                      <a:lnTo>
                        <a:pt x="85725" y="557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7" name="Freeform: Shape 2826">
                  <a:extLst>
                    <a:ext uri="{FF2B5EF4-FFF2-40B4-BE49-F238E27FC236}">
                      <a16:creationId xmlns:a16="http://schemas.microsoft.com/office/drawing/2014/main" id="{382A9A39-4970-D3DA-A3D9-068629A12F1E}"/>
                    </a:ext>
                  </a:extLst>
                </p:cNvPr>
                <p:cNvSpPr/>
                <p:nvPr/>
              </p:nvSpPr>
              <p:spPr>
                <a:xfrm>
                  <a:off x="8049188" y="3246840"/>
                  <a:ext cx="98393" cy="96964"/>
                </a:xfrm>
                <a:custGeom>
                  <a:avLst/>
                  <a:gdLst>
                    <a:gd name="connsiteX0" fmla="*/ 60008 w 98393"/>
                    <a:gd name="connsiteY0" fmla="*/ 59055 h 96964"/>
                    <a:gd name="connsiteX1" fmla="*/ 98393 w 98393"/>
                    <a:gd name="connsiteY1" fmla="*/ 55721 h 96964"/>
                    <a:gd name="connsiteX2" fmla="*/ 64484 w 98393"/>
                    <a:gd name="connsiteY2" fmla="*/ 37529 h 96964"/>
                    <a:gd name="connsiteX3" fmla="*/ 73152 w 98393"/>
                    <a:gd name="connsiteY3" fmla="*/ 0 h 96964"/>
                    <a:gd name="connsiteX4" fmla="*/ 45339 w 98393"/>
                    <a:gd name="connsiteY4" fmla="*/ 26670 h 96964"/>
                    <a:gd name="connsiteX5" fmla="*/ 12383 w 98393"/>
                    <a:gd name="connsiteY5" fmla="*/ 6763 h 96964"/>
                    <a:gd name="connsiteX6" fmla="*/ 29147 w 98393"/>
                    <a:gd name="connsiteY6" fmla="*/ 41434 h 96964"/>
                    <a:gd name="connsiteX7" fmla="*/ 0 w 98393"/>
                    <a:gd name="connsiteY7" fmla="*/ 66675 h 96964"/>
                    <a:gd name="connsiteX8" fmla="*/ 38195 w 98393"/>
                    <a:gd name="connsiteY8" fmla="*/ 61436 h 96964"/>
                    <a:gd name="connsiteX9" fmla="*/ 53150 w 98393"/>
                    <a:gd name="connsiteY9" fmla="*/ 96964 h 96964"/>
                    <a:gd name="connsiteX10" fmla="*/ 60008 w 98393"/>
                    <a:gd name="connsiteY10" fmla="*/ 59055 h 9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393" h="96964">
                      <a:moveTo>
                        <a:pt x="60008" y="59055"/>
                      </a:moveTo>
                      <a:lnTo>
                        <a:pt x="98393" y="55721"/>
                      </a:lnTo>
                      <a:lnTo>
                        <a:pt x="64484" y="37529"/>
                      </a:lnTo>
                      <a:lnTo>
                        <a:pt x="73152" y="0"/>
                      </a:lnTo>
                      <a:lnTo>
                        <a:pt x="45339" y="26670"/>
                      </a:lnTo>
                      <a:lnTo>
                        <a:pt x="12383" y="6763"/>
                      </a:lnTo>
                      <a:lnTo>
                        <a:pt x="29147" y="41434"/>
                      </a:lnTo>
                      <a:lnTo>
                        <a:pt x="0" y="66675"/>
                      </a:lnTo>
                      <a:lnTo>
                        <a:pt x="38195" y="61436"/>
                      </a:lnTo>
                      <a:lnTo>
                        <a:pt x="53150" y="96964"/>
                      </a:lnTo>
                      <a:lnTo>
                        <a:pt x="60008" y="590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8" name="Freeform: Shape 2827">
                  <a:extLst>
                    <a:ext uri="{FF2B5EF4-FFF2-40B4-BE49-F238E27FC236}">
                      <a16:creationId xmlns:a16="http://schemas.microsoft.com/office/drawing/2014/main" id="{63BD5DDA-FC3F-CFF8-A3BB-062128DC1992}"/>
                    </a:ext>
                  </a:extLst>
                </p:cNvPr>
                <p:cNvSpPr/>
                <p:nvPr/>
              </p:nvSpPr>
              <p:spPr>
                <a:xfrm>
                  <a:off x="7032013" y="2834027"/>
                  <a:ext cx="101822" cy="105537"/>
                </a:xfrm>
                <a:custGeom>
                  <a:avLst/>
                  <a:gdLst>
                    <a:gd name="connsiteX0" fmla="*/ 75343 w 101822"/>
                    <a:gd name="connsiteY0" fmla="*/ 54483 h 105537"/>
                    <a:gd name="connsiteX1" fmla="*/ 101822 w 101822"/>
                    <a:gd name="connsiteY1" fmla="*/ 23050 h 105537"/>
                    <a:gd name="connsiteX2" fmla="*/ 62484 w 101822"/>
                    <a:gd name="connsiteY2" fmla="*/ 34861 h 105537"/>
                    <a:gd name="connsiteX3" fmla="*/ 40767 w 101822"/>
                    <a:gd name="connsiteY3" fmla="*/ 0 h 105537"/>
                    <a:gd name="connsiteX4" fmla="*/ 39910 w 101822"/>
                    <a:gd name="connsiteY4" fmla="*/ 41148 h 105537"/>
                    <a:gd name="connsiteX5" fmla="*/ 0 w 101822"/>
                    <a:gd name="connsiteY5" fmla="*/ 50959 h 105537"/>
                    <a:gd name="connsiteX6" fmla="*/ 38767 w 101822"/>
                    <a:gd name="connsiteY6" fmla="*/ 64579 h 105537"/>
                    <a:gd name="connsiteX7" fmla="*/ 35814 w 101822"/>
                    <a:gd name="connsiteY7" fmla="*/ 105537 h 105537"/>
                    <a:gd name="connsiteX8" fmla="*/ 60769 w 101822"/>
                    <a:gd name="connsiteY8" fmla="*/ 72771 h 105537"/>
                    <a:gd name="connsiteX9" fmla="*/ 98774 w 101822"/>
                    <a:gd name="connsiteY9" fmla="*/ 88297 h 105537"/>
                    <a:gd name="connsiteX10" fmla="*/ 75343 w 101822"/>
                    <a:gd name="connsiteY10" fmla="*/ 54483 h 105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822" h="105537">
                      <a:moveTo>
                        <a:pt x="75343" y="54483"/>
                      </a:moveTo>
                      <a:lnTo>
                        <a:pt x="101822" y="23050"/>
                      </a:lnTo>
                      <a:lnTo>
                        <a:pt x="62484" y="34861"/>
                      </a:lnTo>
                      <a:lnTo>
                        <a:pt x="40767" y="0"/>
                      </a:lnTo>
                      <a:lnTo>
                        <a:pt x="39910" y="41148"/>
                      </a:lnTo>
                      <a:lnTo>
                        <a:pt x="0" y="50959"/>
                      </a:lnTo>
                      <a:lnTo>
                        <a:pt x="38767" y="64579"/>
                      </a:lnTo>
                      <a:lnTo>
                        <a:pt x="35814" y="105537"/>
                      </a:lnTo>
                      <a:lnTo>
                        <a:pt x="60769" y="72771"/>
                      </a:lnTo>
                      <a:lnTo>
                        <a:pt x="98774" y="88297"/>
                      </a:lnTo>
                      <a:lnTo>
                        <a:pt x="75343" y="544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29" name="Freeform: Shape 2828">
                  <a:extLst>
                    <a:ext uri="{FF2B5EF4-FFF2-40B4-BE49-F238E27FC236}">
                      <a16:creationId xmlns:a16="http://schemas.microsoft.com/office/drawing/2014/main" id="{9690910C-DE39-E57B-389A-FF0D1B024216}"/>
                    </a:ext>
                  </a:extLst>
                </p:cNvPr>
                <p:cNvSpPr/>
                <p:nvPr/>
              </p:nvSpPr>
              <p:spPr>
                <a:xfrm>
                  <a:off x="9227907" y="3012525"/>
                  <a:ext cx="96964" cy="98393"/>
                </a:xfrm>
                <a:custGeom>
                  <a:avLst/>
                  <a:gdLst>
                    <a:gd name="connsiteX0" fmla="*/ 59055 w 96964"/>
                    <a:gd name="connsiteY0" fmla="*/ 38386 h 98393"/>
                    <a:gd name="connsiteX1" fmla="*/ 55721 w 96964"/>
                    <a:gd name="connsiteY1" fmla="*/ 0 h 98393"/>
                    <a:gd name="connsiteX2" fmla="*/ 37529 w 96964"/>
                    <a:gd name="connsiteY2" fmla="*/ 33909 h 98393"/>
                    <a:gd name="connsiteX3" fmla="*/ 0 w 96964"/>
                    <a:gd name="connsiteY3" fmla="*/ 25241 h 98393"/>
                    <a:gd name="connsiteX4" fmla="*/ 26670 w 96964"/>
                    <a:gd name="connsiteY4" fmla="*/ 53054 h 98393"/>
                    <a:gd name="connsiteX5" fmla="*/ 6763 w 96964"/>
                    <a:gd name="connsiteY5" fmla="*/ 86011 h 98393"/>
                    <a:gd name="connsiteX6" fmla="*/ 41434 w 96964"/>
                    <a:gd name="connsiteY6" fmla="*/ 69342 h 98393"/>
                    <a:gd name="connsiteX7" fmla="*/ 66675 w 96964"/>
                    <a:gd name="connsiteY7" fmla="*/ 98393 h 98393"/>
                    <a:gd name="connsiteX8" fmla="*/ 61436 w 96964"/>
                    <a:gd name="connsiteY8" fmla="*/ 60198 h 98393"/>
                    <a:gd name="connsiteX9" fmla="*/ 96964 w 96964"/>
                    <a:gd name="connsiteY9" fmla="*/ 45244 h 98393"/>
                    <a:gd name="connsiteX10" fmla="*/ 59055 w 96964"/>
                    <a:gd name="connsiteY10" fmla="*/ 38386 h 98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964" h="98393">
                      <a:moveTo>
                        <a:pt x="59055" y="38386"/>
                      </a:moveTo>
                      <a:lnTo>
                        <a:pt x="55721" y="0"/>
                      </a:lnTo>
                      <a:lnTo>
                        <a:pt x="37529" y="33909"/>
                      </a:lnTo>
                      <a:lnTo>
                        <a:pt x="0" y="25241"/>
                      </a:lnTo>
                      <a:lnTo>
                        <a:pt x="26670" y="53054"/>
                      </a:lnTo>
                      <a:lnTo>
                        <a:pt x="6763" y="86011"/>
                      </a:lnTo>
                      <a:lnTo>
                        <a:pt x="41434" y="69342"/>
                      </a:lnTo>
                      <a:lnTo>
                        <a:pt x="66675" y="98393"/>
                      </a:lnTo>
                      <a:lnTo>
                        <a:pt x="61436" y="60198"/>
                      </a:lnTo>
                      <a:lnTo>
                        <a:pt x="96964" y="45244"/>
                      </a:lnTo>
                      <a:lnTo>
                        <a:pt x="59055" y="383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0" name="Freeform: Shape 2829">
                  <a:extLst>
                    <a:ext uri="{FF2B5EF4-FFF2-40B4-BE49-F238E27FC236}">
                      <a16:creationId xmlns:a16="http://schemas.microsoft.com/office/drawing/2014/main" id="{BC765EBF-E2EA-E1D0-3F0E-A722ACC74273}"/>
                    </a:ext>
                  </a:extLst>
                </p:cNvPr>
                <p:cNvSpPr/>
                <p:nvPr/>
              </p:nvSpPr>
              <p:spPr>
                <a:xfrm>
                  <a:off x="12483742" y="1302312"/>
                  <a:ext cx="8000" cy="7715"/>
                </a:xfrm>
                <a:custGeom>
                  <a:avLst/>
                  <a:gdLst>
                    <a:gd name="connsiteX0" fmla="*/ 3143 w 8000"/>
                    <a:gd name="connsiteY0" fmla="*/ 4667 h 7715"/>
                    <a:gd name="connsiteX1" fmla="*/ 3810 w 8000"/>
                    <a:gd name="connsiteY1" fmla="*/ 7715 h 7715"/>
                    <a:gd name="connsiteX2" fmla="*/ 4858 w 8000"/>
                    <a:gd name="connsiteY2" fmla="*/ 4763 h 7715"/>
                    <a:gd name="connsiteX3" fmla="*/ 8001 w 8000"/>
                    <a:gd name="connsiteY3" fmla="*/ 5048 h 7715"/>
                    <a:gd name="connsiteX4" fmla="*/ 5524 w 8000"/>
                    <a:gd name="connsiteY4" fmla="*/ 3143 h 7715"/>
                    <a:gd name="connsiteX5" fmla="*/ 6668 w 8000"/>
                    <a:gd name="connsiteY5" fmla="*/ 190 h 7715"/>
                    <a:gd name="connsiteX6" fmla="*/ 4096 w 8000"/>
                    <a:gd name="connsiteY6" fmla="*/ 2000 h 7715"/>
                    <a:gd name="connsiteX7" fmla="*/ 1714 w 8000"/>
                    <a:gd name="connsiteY7" fmla="*/ 0 h 7715"/>
                    <a:gd name="connsiteX8" fmla="*/ 2667 w 8000"/>
                    <a:gd name="connsiteY8" fmla="*/ 2953 h 7715"/>
                    <a:gd name="connsiteX9" fmla="*/ 0 w 8000"/>
                    <a:gd name="connsiteY9" fmla="*/ 4667 h 7715"/>
                    <a:gd name="connsiteX10" fmla="*/ 3143 w 8000"/>
                    <a:gd name="connsiteY10" fmla="*/ 4667 h 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0" h="7715">
                      <a:moveTo>
                        <a:pt x="3143" y="4667"/>
                      </a:moveTo>
                      <a:lnTo>
                        <a:pt x="3810" y="7715"/>
                      </a:lnTo>
                      <a:lnTo>
                        <a:pt x="4858" y="4763"/>
                      </a:lnTo>
                      <a:lnTo>
                        <a:pt x="8001" y="5048"/>
                      </a:lnTo>
                      <a:lnTo>
                        <a:pt x="5524" y="3143"/>
                      </a:lnTo>
                      <a:lnTo>
                        <a:pt x="6668" y="190"/>
                      </a:lnTo>
                      <a:lnTo>
                        <a:pt x="4096" y="2000"/>
                      </a:lnTo>
                      <a:lnTo>
                        <a:pt x="1714" y="0"/>
                      </a:lnTo>
                      <a:lnTo>
                        <a:pt x="2667" y="2953"/>
                      </a:lnTo>
                      <a:lnTo>
                        <a:pt x="0" y="4667"/>
                      </a:lnTo>
                      <a:lnTo>
                        <a:pt x="3143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1" name="Freeform: Shape 2830">
                  <a:extLst>
                    <a:ext uri="{FF2B5EF4-FFF2-40B4-BE49-F238E27FC236}">
                      <a16:creationId xmlns:a16="http://schemas.microsoft.com/office/drawing/2014/main" id="{9D8FEBA3-22F5-D69E-5323-A337BC5431B0}"/>
                    </a:ext>
                  </a:extLst>
                </p:cNvPr>
                <p:cNvSpPr/>
                <p:nvPr/>
              </p:nvSpPr>
              <p:spPr>
                <a:xfrm>
                  <a:off x="13613788" y="1690646"/>
                  <a:ext cx="7810" cy="8001"/>
                </a:xfrm>
                <a:custGeom>
                  <a:avLst/>
                  <a:gdLst>
                    <a:gd name="connsiteX0" fmla="*/ 2953 w 7810"/>
                    <a:gd name="connsiteY0" fmla="*/ 4858 h 8001"/>
                    <a:gd name="connsiteX1" fmla="*/ 2763 w 7810"/>
                    <a:gd name="connsiteY1" fmla="*/ 8001 h 8001"/>
                    <a:gd name="connsiteX2" fmla="*/ 4668 w 7810"/>
                    <a:gd name="connsiteY2" fmla="*/ 5525 h 8001"/>
                    <a:gd name="connsiteX3" fmla="*/ 7525 w 7810"/>
                    <a:gd name="connsiteY3" fmla="*/ 6668 h 8001"/>
                    <a:gd name="connsiteX4" fmla="*/ 5715 w 7810"/>
                    <a:gd name="connsiteY4" fmla="*/ 4096 h 8001"/>
                    <a:gd name="connsiteX5" fmla="*/ 7811 w 7810"/>
                    <a:gd name="connsiteY5" fmla="*/ 1715 h 8001"/>
                    <a:gd name="connsiteX6" fmla="*/ 4763 w 7810"/>
                    <a:gd name="connsiteY6" fmla="*/ 2667 h 8001"/>
                    <a:gd name="connsiteX7" fmla="*/ 3143 w 7810"/>
                    <a:gd name="connsiteY7" fmla="*/ 0 h 8001"/>
                    <a:gd name="connsiteX8" fmla="*/ 3048 w 7810"/>
                    <a:gd name="connsiteY8" fmla="*/ 3143 h 8001"/>
                    <a:gd name="connsiteX9" fmla="*/ 0 w 7810"/>
                    <a:gd name="connsiteY9" fmla="*/ 3905 h 8001"/>
                    <a:gd name="connsiteX10" fmla="*/ 2953 w 7810"/>
                    <a:gd name="connsiteY10" fmla="*/ 4858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10" h="8001">
                      <a:moveTo>
                        <a:pt x="2953" y="4858"/>
                      </a:moveTo>
                      <a:lnTo>
                        <a:pt x="2763" y="8001"/>
                      </a:lnTo>
                      <a:lnTo>
                        <a:pt x="4668" y="5525"/>
                      </a:lnTo>
                      <a:lnTo>
                        <a:pt x="7525" y="6668"/>
                      </a:lnTo>
                      <a:lnTo>
                        <a:pt x="5715" y="4096"/>
                      </a:lnTo>
                      <a:lnTo>
                        <a:pt x="7811" y="1715"/>
                      </a:lnTo>
                      <a:lnTo>
                        <a:pt x="4763" y="2667"/>
                      </a:lnTo>
                      <a:lnTo>
                        <a:pt x="3143" y="0"/>
                      </a:lnTo>
                      <a:lnTo>
                        <a:pt x="3048" y="3143"/>
                      </a:lnTo>
                      <a:lnTo>
                        <a:pt x="0" y="3905"/>
                      </a:lnTo>
                      <a:lnTo>
                        <a:pt x="2953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2" name="Freeform: Shape 2831">
                  <a:extLst>
                    <a:ext uri="{FF2B5EF4-FFF2-40B4-BE49-F238E27FC236}">
                      <a16:creationId xmlns:a16="http://schemas.microsoft.com/office/drawing/2014/main" id="{C5E8983E-9997-578D-2FD3-C932D19222CF}"/>
                    </a:ext>
                  </a:extLst>
                </p:cNvPr>
                <p:cNvSpPr/>
                <p:nvPr/>
              </p:nvSpPr>
              <p:spPr>
                <a:xfrm>
                  <a:off x="13550066" y="1631877"/>
                  <a:ext cx="7905" cy="8191"/>
                </a:xfrm>
                <a:custGeom>
                  <a:avLst/>
                  <a:gdLst>
                    <a:gd name="connsiteX0" fmla="*/ 2000 w 7905"/>
                    <a:gd name="connsiteY0" fmla="*/ 4000 h 8191"/>
                    <a:gd name="connsiteX1" fmla="*/ 0 w 7905"/>
                    <a:gd name="connsiteY1" fmla="*/ 6382 h 8191"/>
                    <a:gd name="connsiteX2" fmla="*/ 3047 w 7905"/>
                    <a:gd name="connsiteY2" fmla="*/ 5524 h 8191"/>
                    <a:gd name="connsiteX3" fmla="*/ 4763 w 7905"/>
                    <a:gd name="connsiteY3" fmla="*/ 8191 h 8191"/>
                    <a:gd name="connsiteX4" fmla="*/ 4857 w 7905"/>
                    <a:gd name="connsiteY4" fmla="*/ 5048 h 8191"/>
                    <a:gd name="connsiteX5" fmla="*/ 7905 w 7905"/>
                    <a:gd name="connsiteY5" fmla="*/ 4286 h 8191"/>
                    <a:gd name="connsiteX6" fmla="*/ 4953 w 7905"/>
                    <a:gd name="connsiteY6" fmla="*/ 3239 h 8191"/>
                    <a:gd name="connsiteX7" fmla="*/ 5143 w 7905"/>
                    <a:gd name="connsiteY7" fmla="*/ 0 h 8191"/>
                    <a:gd name="connsiteX8" fmla="*/ 3238 w 7905"/>
                    <a:gd name="connsiteY8" fmla="*/ 2572 h 8191"/>
                    <a:gd name="connsiteX9" fmla="*/ 190 w 7905"/>
                    <a:gd name="connsiteY9" fmla="*/ 1333 h 8191"/>
                    <a:gd name="connsiteX10" fmla="*/ 2000 w 7905"/>
                    <a:gd name="connsiteY10" fmla="*/ 4000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8191">
                      <a:moveTo>
                        <a:pt x="2000" y="4000"/>
                      </a:moveTo>
                      <a:lnTo>
                        <a:pt x="0" y="6382"/>
                      </a:lnTo>
                      <a:lnTo>
                        <a:pt x="3047" y="5524"/>
                      </a:lnTo>
                      <a:lnTo>
                        <a:pt x="4763" y="8191"/>
                      </a:lnTo>
                      <a:lnTo>
                        <a:pt x="4857" y="5048"/>
                      </a:lnTo>
                      <a:lnTo>
                        <a:pt x="7905" y="4286"/>
                      </a:lnTo>
                      <a:lnTo>
                        <a:pt x="4953" y="3239"/>
                      </a:lnTo>
                      <a:lnTo>
                        <a:pt x="5143" y="0"/>
                      </a:lnTo>
                      <a:lnTo>
                        <a:pt x="3238" y="2572"/>
                      </a:lnTo>
                      <a:lnTo>
                        <a:pt x="190" y="1333"/>
                      </a:lnTo>
                      <a:lnTo>
                        <a:pt x="2000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3" name="Freeform: Shape 2832">
                  <a:extLst>
                    <a:ext uri="{FF2B5EF4-FFF2-40B4-BE49-F238E27FC236}">
                      <a16:creationId xmlns:a16="http://schemas.microsoft.com/office/drawing/2014/main" id="{42F8C2AC-F902-1926-B543-8805578F371E}"/>
                    </a:ext>
                  </a:extLst>
                </p:cNvPr>
                <p:cNvSpPr/>
                <p:nvPr/>
              </p:nvSpPr>
              <p:spPr>
                <a:xfrm>
                  <a:off x="13542637" y="1683026"/>
                  <a:ext cx="8286" cy="8001"/>
                </a:xfrm>
                <a:custGeom>
                  <a:avLst/>
                  <a:gdLst>
                    <a:gd name="connsiteX0" fmla="*/ 2762 w 8286"/>
                    <a:gd name="connsiteY0" fmla="*/ 3048 h 8001"/>
                    <a:gd name="connsiteX1" fmla="*/ 0 w 8286"/>
                    <a:gd name="connsiteY1" fmla="*/ 4763 h 8001"/>
                    <a:gd name="connsiteX2" fmla="*/ 3239 w 8286"/>
                    <a:gd name="connsiteY2" fmla="*/ 4858 h 8001"/>
                    <a:gd name="connsiteX3" fmla="*/ 4000 w 8286"/>
                    <a:gd name="connsiteY3" fmla="*/ 8001 h 8001"/>
                    <a:gd name="connsiteX4" fmla="*/ 5049 w 8286"/>
                    <a:gd name="connsiteY4" fmla="*/ 4953 h 8001"/>
                    <a:gd name="connsiteX5" fmla="*/ 8287 w 8286"/>
                    <a:gd name="connsiteY5" fmla="*/ 5144 h 8001"/>
                    <a:gd name="connsiteX6" fmla="*/ 5715 w 8286"/>
                    <a:gd name="connsiteY6" fmla="*/ 3239 h 8001"/>
                    <a:gd name="connsiteX7" fmla="*/ 6953 w 8286"/>
                    <a:gd name="connsiteY7" fmla="*/ 191 h 8001"/>
                    <a:gd name="connsiteX8" fmla="*/ 4286 w 8286"/>
                    <a:gd name="connsiteY8" fmla="*/ 2096 h 8001"/>
                    <a:gd name="connsiteX9" fmla="*/ 1810 w 8286"/>
                    <a:gd name="connsiteY9" fmla="*/ 0 h 8001"/>
                    <a:gd name="connsiteX10" fmla="*/ 2762 w 8286"/>
                    <a:gd name="connsiteY10" fmla="*/ 3048 h 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8001">
                      <a:moveTo>
                        <a:pt x="2762" y="3048"/>
                      </a:moveTo>
                      <a:lnTo>
                        <a:pt x="0" y="4763"/>
                      </a:lnTo>
                      <a:lnTo>
                        <a:pt x="3239" y="4858"/>
                      </a:lnTo>
                      <a:lnTo>
                        <a:pt x="4000" y="8001"/>
                      </a:lnTo>
                      <a:lnTo>
                        <a:pt x="5049" y="4953"/>
                      </a:lnTo>
                      <a:lnTo>
                        <a:pt x="8287" y="5144"/>
                      </a:lnTo>
                      <a:lnTo>
                        <a:pt x="5715" y="3239"/>
                      </a:lnTo>
                      <a:lnTo>
                        <a:pt x="6953" y="191"/>
                      </a:lnTo>
                      <a:lnTo>
                        <a:pt x="4286" y="2096"/>
                      </a:lnTo>
                      <a:lnTo>
                        <a:pt x="1810" y="0"/>
                      </a:lnTo>
                      <a:lnTo>
                        <a:pt x="2762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4" name="Freeform: Shape 2833">
                  <a:extLst>
                    <a:ext uri="{FF2B5EF4-FFF2-40B4-BE49-F238E27FC236}">
                      <a16:creationId xmlns:a16="http://schemas.microsoft.com/office/drawing/2014/main" id="{8D81F5B0-4413-1D45-EA13-CCAF16A24035}"/>
                    </a:ext>
                  </a:extLst>
                </p:cNvPr>
                <p:cNvSpPr/>
                <p:nvPr/>
              </p:nvSpPr>
              <p:spPr>
                <a:xfrm>
                  <a:off x="13467294" y="1690265"/>
                  <a:ext cx="8476" cy="8191"/>
                </a:xfrm>
                <a:custGeom>
                  <a:avLst/>
                  <a:gdLst>
                    <a:gd name="connsiteX0" fmla="*/ 3238 w 8476"/>
                    <a:gd name="connsiteY0" fmla="*/ 3048 h 8191"/>
                    <a:gd name="connsiteX1" fmla="*/ 0 w 8476"/>
                    <a:gd name="connsiteY1" fmla="*/ 2858 h 8191"/>
                    <a:gd name="connsiteX2" fmla="*/ 2571 w 8476"/>
                    <a:gd name="connsiteY2" fmla="*/ 4858 h 8191"/>
                    <a:gd name="connsiteX3" fmla="*/ 1333 w 8476"/>
                    <a:gd name="connsiteY3" fmla="*/ 7906 h 8191"/>
                    <a:gd name="connsiteX4" fmla="*/ 4096 w 8476"/>
                    <a:gd name="connsiteY4" fmla="*/ 6001 h 8191"/>
                    <a:gd name="connsiteX5" fmla="*/ 6572 w 8476"/>
                    <a:gd name="connsiteY5" fmla="*/ 8192 h 8191"/>
                    <a:gd name="connsiteX6" fmla="*/ 5619 w 8476"/>
                    <a:gd name="connsiteY6" fmla="*/ 4953 h 8191"/>
                    <a:gd name="connsiteX7" fmla="*/ 8477 w 8476"/>
                    <a:gd name="connsiteY7" fmla="*/ 3239 h 8191"/>
                    <a:gd name="connsiteX8" fmla="*/ 5143 w 8476"/>
                    <a:gd name="connsiteY8" fmla="*/ 3143 h 8191"/>
                    <a:gd name="connsiteX9" fmla="*/ 4381 w 8476"/>
                    <a:gd name="connsiteY9" fmla="*/ 0 h 8191"/>
                    <a:gd name="connsiteX10" fmla="*/ 3238 w 8476"/>
                    <a:gd name="connsiteY10" fmla="*/ 3048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6" h="8191">
                      <a:moveTo>
                        <a:pt x="3238" y="3048"/>
                      </a:moveTo>
                      <a:lnTo>
                        <a:pt x="0" y="2858"/>
                      </a:lnTo>
                      <a:lnTo>
                        <a:pt x="2571" y="4858"/>
                      </a:lnTo>
                      <a:lnTo>
                        <a:pt x="1333" y="7906"/>
                      </a:lnTo>
                      <a:lnTo>
                        <a:pt x="4096" y="6001"/>
                      </a:lnTo>
                      <a:lnTo>
                        <a:pt x="6572" y="8192"/>
                      </a:lnTo>
                      <a:lnTo>
                        <a:pt x="5619" y="4953"/>
                      </a:lnTo>
                      <a:lnTo>
                        <a:pt x="8477" y="3239"/>
                      </a:lnTo>
                      <a:lnTo>
                        <a:pt x="5143" y="3143"/>
                      </a:lnTo>
                      <a:lnTo>
                        <a:pt x="4381" y="0"/>
                      </a:lnTo>
                      <a:lnTo>
                        <a:pt x="3238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5" name="Freeform: Shape 2834">
                  <a:extLst>
                    <a:ext uri="{FF2B5EF4-FFF2-40B4-BE49-F238E27FC236}">
                      <a16:creationId xmlns:a16="http://schemas.microsoft.com/office/drawing/2014/main" id="{3B4CFF2E-7D64-0FD4-4483-82EADDFEBF96}"/>
                    </a:ext>
                  </a:extLst>
                </p:cNvPr>
                <p:cNvSpPr/>
                <p:nvPr/>
              </p:nvSpPr>
              <p:spPr>
                <a:xfrm>
                  <a:off x="13311084" y="1630067"/>
                  <a:ext cx="9048" cy="8667"/>
                </a:xfrm>
                <a:custGeom>
                  <a:avLst/>
                  <a:gdLst>
                    <a:gd name="connsiteX0" fmla="*/ 6191 w 9048"/>
                    <a:gd name="connsiteY0" fmla="*/ 3429 h 8667"/>
                    <a:gd name="connsiteX1" fmla="*/ 7525 w 9048"/>
                    <a:gd name="connsiteY1" fmla="*/ 191 h 8667"/>
                    <a:gd name="connsiteX2" fmla="*/ 4667 w 9048"/>
                    <a:gd name="connsiteY2" fmla="*/ 2191 h 8667"/>
                    <a:gd name="connsiteX3" fmla="*/ 2000 w 9048"/>
                    <a:gd name="connsiteY3" fmla="*/ 0 h 8667"/>
                    <a:gd name="connsiteX4" fmla="*/ 2953 w 9048"/>
                    <a:gd name="connsiteY4" fmla="*/ 3334 h 8667"/>
                    <a:gd name="connsiteX5" fmla="*/ 0 w 9048"/>
                    <a:gd name="connsiteY5" fmla="*/ 5144 h 8667"/>
                    <a:gd name="connsiteX6" fmla="*/ 3524 w 9048"/>
                    <a:gd name="connsiteY6" fmla="*/ 5239 h 8667"/>
                    <a:gd name="connsiteX7" fmla="*/ 4382 w 9048"/>
                    <a:gd name="connsiteY7" fmla="*/ 8668 h 8667"/>
                    <a:gd name="connsiteX8" fmla="*/ 5525 w 9048"/>
                    <a:gd name="connsiteY8" fmla="*/ 5334 h 8667"/>
                    <a:gd name="connsiteX9" fmla="*/ 9049 w 9048"/>
                    <a:gd name="connsiteY9" fmla="*/ 5620 h 8667"/>
                    <a:gd name="connsiteX10" fmla="*/ 6191 w 9048"/>
                    <a:gd name="connsiteY10" fmla="*/ 3429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8667">
                      <a:moveTo>
                        <a:pt x="6191" y="3429"/>
                      </a:moveTo>
                      <a:lnTo>
                        <a:pt x="7525" y="191"/>
                      </a:lnTo>
                      <a:lnTo>
                        <a:pt x="4667" y="2191"/>
                      </a:lnTo>
                      <a:lnTo>
                        <a:pt x="2000" y="0"/>
                      </a:lnTo>
                      <a:lnTo>
                        <a:pt x="2953" y="3334"/>
                      </a:lnTo>
                      <a:lnTo>
                        <a:pt x="0" y="5144"/>
                      </a:lnTo>
                      <a:lnTo>
                        <a:pt x="3524" y="5239"/>
                      </a:lnTo>
                      <a:lnTo>
                        <a:pt x="4382" y="8668"/>
                      </a:lnTo>
                      <a:lnTo>
                        <a:pt x="5525" y="5334"/>
                      </a:lnTo>
                      <a:lnTo>
                        <a:pt x="9049" y="5620"/>
                      </a:lnTo>
                      <a:lnTo>
                        <a:pt x="6191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6" name="Freeform: Shape 2835">
                  <a:extLst>
                    <a:ext uri="{FF2B5EF4-FFF2-40B4-BE49-F238E27FC236}">
                      <a16:creationId xmlns:a16="http://schemas.microsoft.com/office/drawing/2014/main" id="{93392E38-E9F0-D63C-25C6-2476AA1ADB25}"/>
                    </a:ext>
                  </a:extLst>
                </p:cNvPr>
                <p:cNvSpPr/>
                <p:nvPr/>
              </p:nvSpPr>
              <p:spPr>
                <a:xfrm>
                  <a:off x="13186116" y="1714839"/>
                  <a:ext cx="9144" cy="9525"/>
                </a:xfrm>
                <a:custGeom>
                  <a:avLst/>
                  <a:gdLst>
                    <a:gd name="connsiteX0" fmla="*/ 5429 w 9144"/>
                    <a:gd name="connsiteY0" fmla="*/ 6572 h 9525"/>
                    <a:gd name="connsiteX1" fmla="*/ 8858 w 9144"/>
                    <a:gd name="connsiteY1" fmla="*/ 7906 h 9525"/>
                    <a:gd name="connsiteX2" fmla="*/ 6763 w 9144"/>
                    <a:gd name="connsiteY2" fmla="*/ 4858 h 9525"/>
                    <a:gd name="connsiteX3" fmla="*/ 9144 w 9144"/>
                    <a:gd name="connsiteY3" fmla="*/ 2096 h 9525"/>
                    <a:gd name="connsiteX4" fmla="*/ 5619 w 9144"/>
                    <a:gd name="connsiteY4" fmla="*/ 3143 h 9525"/>
                    <a:gd name="connsiteX5" fmla="*/ 3620 w 9144"/>
                    <a:gd name="connsiteY5" fmla="*/ 0 h 9525"/>
                    <a:gd name="connsiteX6" fmla="*/ 3524 w 9144"/>
                    <a:gd name="connsiteY6" fmla="*/ 3715 h 9525"/>
                    <a:gd name="connsiteX7" fmla="*/ 0 w 9144"/>
                    <a:gd name="connsiteY7" fmla="*/ 4572 h 9525"/>
                    <a:gd name="connsiteX8" fmla="*/ 3429 w 9144"/>
                    <a:gd name="connsiteY8" fmla="*/ 5810 h 9525"/>
                    <a:gd name="connsiteX9" fmla="*/ 3238 w 9144"/>
                    <a:gd name="connsiteY9" fmla="*/ 9525 h 9525"/>
                    <a:gd name="connsiteX10" fmla="*/ 5429 w 9144"/>
                    <a:gd name="connsiteY10" fmla="*/ 6572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4" h="9525">
                      <a:moveTo>
                        <a:pt x="5429" y="6572"/>
                      </a:moveTo>
                      <a:lnTo>
                        <a:pt x="8858" y="7906"/>
                      </a:lnTo>
                      <a:lnTo>
                        <a:pt x="6763" y="4858"/>
                      </a:lnTo>
                      <a:lnTo>
                        <a:pt x="9144" y="2096"/>
                      </a:lnTo>
                      <a:lnTo>
                        <a:pt x="5619" y="3143"/>
                      </a:lnTo>
                      <a:lnTo>
                        <a:pt x="3620" y="0"/>
                      </a:lnTo>
                      <a:lnTo>
                        <a:pt x="3524" y="3715"/>
                      </a:lnTo>
                      <a:lnTo>
                        <a:pt x="0" y="4572"/>
                      </a:lnTo>
                      <a:lnTo>
                        <a:pt x="3429" y="5810"/>
                      </a:lnTo>
                      <a:lnTo>
                        <a:pt x="3238" y="9525"/>
                      </a:lnTo>
                      <a:lnTo>
                        <a:pt x="5429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7" name="Freeform: Shape 2836">
                  <a:extLst>
                    <a:ext uri="{FF2B5EF4-FFF2-40B4-BE49-F238E27FC236}">
                      <a16:creationId xmlns:a16="http://schemas.microsoft.com/office/drawing/2014/main" id="{02F61013-B06D-F4ED-2B66-714A42D14C0A}"/>
                    </a:ext>
                  </a:extLst>
                </p:cNvPr>
                <p:cNvSpPr/>
                <p:nvPr/>
              </p:nvSpPr>
              <p:spPr>
                <a:xfrm>
                  <a:off x="13153064" y="1557962"/>
                  <a:ext cx="9620" cy="9239"/>
                </a:xfrm>
                <a:custGeom>
                  <a:avLst/>
                  <a:gdLst>
                    <a:gd name="connsiteX0" fmla="*/ 4668 w 9620"/>
                    <a:gd name="connsiteY0" fmla="*/ 6763 h 9239"/>
                    <a:gd name="connsiteX1" fmla="*/ 7525 w 9620"/>
                    <a:gd name="connsiteY1" fmla="*/ 9239 h 9239"/>
                    <a:gd name="connsiteX2" fmla="*/ 6478 w 9620"/>
                    <a:gd name="connsiteY2" fmla="*/ 5620 h 9239"/>
                    <a:gd name="connsiteX3" fmla="*/ 9620 w 9620"/>
                    <a:gd name="connsiteY3" fmla="*/ 3620 h 9239"/>
                    <a:gd name="connsiteX4" fmla="*/ 5905 w 9620"/>
                    <a:gd name="connsiteY4" fmla="*/ 3620 h 9239"/>
                    <a:gd name="connsiteX5" fmla="*/ 4953 w 9620"/>
                    <a:gd name="connsiteY5" fmla="*/ 0 h 9239"/>
                    <a:gd name="connsiteX6" fmla="*/ 3715 w 9620"/>
                    <a:gd name="connsiteY6" fmla="*/ 3429 h 9239"/>
                    <a:gd name="connsiteX7" fmla="*/ 0 w 9620"/>
                    <a:gd name="connsiteY7" fmla="*/ 3239 h 9239"/>
                    <a:gd name="connsiteX8" fmla="*/ 2953 w 9620"/>
                    <a:gd name="connsiteY8" fmla="*/ 5429 h 9239"/>
                    <a:gd name="connsiteX9" fmla="*/ 1620 w 9620"/>
                    <a:gd name="connsiteY9" fmla="*/ 8954 h 9239"/>
                    <a:gd name="connsiteX10" fmla="*/ 4668 w 9620"/>
                    <a:gd name="connsiteY10" fmla="*/ 6763 h 9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239">
                      <a:moveTo>
                        <a:pt x="4668" y="6763"/>
                      </a:moveTo>
                      <a:lnTo>
                        <a:pt x="7525" y="9239"/>
                      </a:lnTo>
                      <a:lnTo>
                        <a:pt x="6478" y="5620"/>
                      </a:lnTo>
                      <a:lnTo>
                        <a:pt x="9620" y="3620"/>
                      </a:lnTo>
                      <a:lnTo>
                        <a:pt x="5905" y="3620"/>
                      </a:lnTo>
                      <a:lnTo>
                        <a:pt x="4953" y="0"/>
                      </a:lnTo>
                      <a:lnTo>
                        <a:pt x="3715" y="3429"/>
                      </a:lnTo>
                      <a:lnTo>
                        <a:pt x="0" y="3239"/>
                      </a:lnTo>
                      <a:lnTo>
                        <a:pt x="2953" y="5429"/>
                      </a:lnTo>
                      <a:lnTo>
                        <a:pt x="1620" y="8954"/>
                      </a:lnTo>
                      <a:lnTo>
                        <a:pt x="4668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8" name="Freeform: Shape 2837">
                  <a:extLst>
                    <a:ext uri="{FF2B5EF4-FFF2-40B4-BE49-F238E27FC236}">
                      <a16:creationId xmlns:a16="http://schemas.microsoft.com/office/drawing/2014/main" id="{7251202F-334D-3B4D-BE1C-C570F618AFBA}"/>
                    </a:ext>
                  </a:extLst>
                </p:cNvPr>
                <p:cNvSpPr/>
                <p:nvPr/>
              </p:nvSpPr>
              <p:spPr>
                <a:xfrm>
                  <a:off x="12355060" y="1238875"/>
                  <a:ext cx="9334" cy="9620"/>
                </a:xfrm>
                <a:custGeom>
                  <a:avLst/>
                  <a:gdLst>
                    <a:gd name="connsiteX0" fmla="*/ 3620 w 9334"/>
                    <a:gd name="connsiteY0" fmla="*/ 6477 h 9620"/>
                    <a:gd name="connsiteX1" fmla="*/ 5619 w 9334"/>
                    <a:gd name="connsiteY1" fmla="*/ 9620 h 9620"/>
                    <a:gd name="connsiteX2" fmla="*/ 5715 w 9334"/>
                    <a:gd name="connsiteY2" fmla="*/ 5905 h 9620"/>
                    <a:gd name="connsiteX3" fmla="*/ 9334 w 9334"/>
                    <a:gd name="connsiteY3" fmla="*/ 4953 h 9620"/>
                    <a:gd name="connsiteX4" fmla="*/ 5810 w 9334"/>
                    <a:gd name="connsiteY4" fmla="*/ 3715 h 9620"/>
                    <a:gd name="connsiteX5" fmla="*/ 6001 w 9334"/>
                    <a:gd name="connsiteY5" fmla="*/ 0 h 9620"/>
                    <a:gd name="connsiteX6" fmla="*/ 3810 w 9334"/>
                    <a:gd name="connsiteY6" fmla="*/ 2953 h 9620"/>
                    <a:gd name="connsiteX7" fmla="*/ 285 w 9334"/>
                    <a:gd name="connsiteY7" fmla="*/ 1524 h 9620"/>
                    <a:gd name="connsiteX8" fmla="*/ 2381 w 9334"/>
                    <a:gd name="connsiteY8" fmla="*/ 4667 h 9620"/>
                    <a:gd name="connsiteX9" fmla="*/ 0 w 9334"/>
                    <a:gd name="connsiteY9" fmla="*/ 7525 h 9620"/>
                    <a:gd name="connsiteX10" fmla="*/ 3620 w 9334"/>
                    <a:gd name="connsiteY10" fmla="*/ 6477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9620">
                      <a:moveTo>
                        <a:pt x="3620" y="6477"/>
                      </a:moveTo>
                      <a:lnTo>
                        <a:pt x="5619" y="9620"/>
                      </a:lnTo>
                      <a:lnTo>
                        <a:pt x="5715" y="5905"/>
                      </a:lnTo>
                      <a:lnTo>
                        <a:pt x="9334" y="4953"/>
                      </a:lnTo>
                      <a:lnTo>
                        <a:pt x="5810" y="3715"/>
                      </a:lnTo>
                      <a:lnTo>
                        <a:pt x="6001" y="0"/>
                      </a:lnTo>
                      <a:lnTo>
                        <a:pt x="3810" y="2953"/>
                      </a:lnTo>
                      <a:lnTo>
                        <a:pt x="285" y="1524"/>
                      </a:lnTo>
                      <a:lnTo>
                        <a:pt x="2381" y="4667"/>
                      </a:lnTo>
                      <a:lnTo>
                        <a:pt x="0" y="7525"/>
                      </a:lnTo>
                      <a:lnTo>
                        <a:pt x="3620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9" name="Freeform: Shape 2838">
                  <a:extLst>
                    <a:ext uri="{FF2B5EF4-FFF2-40B4-BE49-F238E27FC236}">
                      <a16:creationId xmlns:a16="http://schemas.microsoft.com/office/drawing/2014/main" id="{AF6C9758-A53E-E3BC-C791-0D765D1C50F6}"/>
                    </a:ext>
                  </a:extLst>
                </p:cNvPr>
                <p:cNvSpPr/>
                <p:nvPr/>
              </p:nvSpPr>
              <p:spPr>
                <a:xfrm>
                  <a:off x="13032954" y="1726841"/>
                  <a:ext cx="9715" cy="10001"/>
                </a:xfrm>
                <a:custGeom>
                  <a:avLst/>
                  <a:gdLst>
                    <a:gd name="connsiteX0" fmla="*/ 2477 w 9715"/>
                    <a:gd name="connsiteY0" fmla="*/ 4858 h 10001"/>
                    <a:gd name="connsiteX1" fmla="*/ 0 w 9715"/>
                    <a:gd name="connsiteY1" fmla="*/ 7810 h 10001"/>
                    <a:gd name="connsiteX2" fmla="*/ 3715 w 9715"/>
                    <a:gd name="connsiteY2" fmla="*/ 6668 h 10001"/>
                    <a:gd name="connsiteX3" fmla="*/ 5810 w 9715"/>
                    <a:gd name="connsiteY3" fmla="*/ 10001 h 10001"/>
                    <a:gd name="connsiteX4" fmla="*/ 5905 w 9715"/>
                    <a:gd name="connsiteY4" fmla="*/ 6096 h 10001"/>
                    <a:gd name="connsiteX5" fmla="*/ 9716 w 9715"/>
                    <a:gd name="connsiteY5" fmla="*/ 5144 h 10001"/>
                    <a:gd name="connsiteX6" fmla="*/ 6001 w 9715"/>
                    <a:gd name="connsiteY6" fmla="*/ 3905 h 10001"/>
                    <a:gd name="connsiteX7" fmla="*/ 6287 w 9715"/>
                    <a:gd name="connsiteY7" fmla="*/ 0 h 10001"/>
                    <a:gd name="connsiteX8" fmla="*/ 3906 w 9715"/>
                    <a:gd name="connsiteY8" fmla="*/ 3048 h 10001"/>
                    <a:gd name="connsiteX9" fmla="*/ 286 w 9715"/>
                    <a:gd name="connsiteY9" fmla="*/ 1619 h 10001"/>
                    <a:gd name="connsiteX10" fmla="*/ 2477 w 9715"/>
                    <a:gd name="connsiteY10" fmla="*/ 4858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715" h="10001">
                      <a:moveTo>
                        <a:pt x="2477" y="4858"/>
                      </a:moveTo>
                      <a:lnTo>
                        <a:pt x="0" y="7810"/>
                      </a:lnTo>
                      <a:lnTo>
                        <a:pt x="3715" y="6668"/>
                      </a:lnTo>
                      <a:lnTo>
                        <a:pt x="5810" y="10001"/>
                      </a:lnTo>
                      <a:lnTo>
                        <a:pt x="5905" y="6096"/>
                      </a:lnTo>
                      <a:lnTo>
                        <a:pt x="9716" y="5144"/>
                      </a:lnTo>
                      <a:lnTo>
                        <a:pt x="6001" y="3905"/>
                      </a:lnTo>
                      <a:lnTo>
                        <a:pt x="6287" y="0"/>
                      </a:lnTo>
                      <a:lnTo>
                        <a:pt x="3906" y="3048"/>
                      </a:lnTo>
                      <a:lnTo>
                        <a:pt x="286" y="1619"/>
                      </a:lnTo>
                      <a:lnTo>
                        <a:pt x="247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0" name="Freeform: Shape 2839">
                  <a:extLst>
                    <a:ext uri="{FF2B5EF4-FFF2-40B4-BE49-F238E27FC236}">
                      <a16:creationId xmlns:a16="http://schemas.microsoft.com/office/drawing/2014/main" id="{C0CDB140-7DC1-71CC-175D-9B5772FED351}"/>
                    </a:ext>
                  </a:extLst>
                </p:cNvPr>
                <p:cNvSpPr/>
                <p:nvPr/>
              </p:nvSpPr>
              <p:spPr>
                <a:xfrm>
                  <a:off x="12989615" y="1613684"/>
                  <a:ext cx="10191" cy="9810"/>
                </a:xfrm>
                <a:custGeom>
                  <a:avLst/>
                  <a:gdLst>
                    <a:gd name="connsiteX0" fmla="*/ 3334 w 10191"/>
                    <a:gd name="connsiteY0" fmla="*/ 3810 h 9810"/>
                    <a:gd name="connsiteX1" fmla="*/ 0 w 10191"/>
                    <a:gd name="connsiteY1" fmla="*/ 5905 h 9810"/>
                    <a:gd name="connsiteX2" fmla="*/ 3905 w 10191"/>
                    <a:gd name="connsiteY2" fmla="*/ 6001 h 9810"/>
                    <a:gd name="connsiteX3" fmla="*/ 4858 w 10191"/>
                    <a:gd name="connsiteY3" fmla="*/ 9811 h 9810"/>
                    <a:gd name="connsiteX4" fmla="*/ 6191 w 10191"/>
                    <a:gd name="connsiteY4" fmla="*/ 6096 h 9810"/>
                    <a:gd name="connsiteX5" fmla="*/ 10192 w 10191"/>
                    <a:gd name="connsiteY5" fmla="*/ 6382 h 9810"/>
                    <a:gd name="connsiteX6" fmla="*/ 7048 w 10191"/>
                    <a:gd name="connsiteY6" fmla="*/ 4000 h 9810"/>
                    <a:gd name="connsiteX7" fmla="*/ 8477 w 10191"/>
                    <a:gd name="connsiteY7" fmla="*/ 286 h 9810"/>
                    <a:gd name="connsiteX8" fmla="*/ 5239 w 10191"/>
                    <a:gd name="connsiteY8" fmla="*/ 2572 h 9810"/>
                    <a:gd name="connsiteX9" fmla="*/ 2191 w 10191"/>
                    <a:gd name="connsiteY9" fmla="*/ 0 h 9810"/>
                    <a:gd name="connsiteX10" fmla="*/ 3334 w 10191"/>
                    <a:gd name="connsiteY10" fmla="*/ 3810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9810">
                      <a:moveTo>
                        <a:pt x="3334" y="3810"/>
                      </a:moveTo>
                      <a:lnTo>
                        <a:pt x="0" y="5905"/>
                      </a:lnTo>
                      <a:lnTo>
                        <a:pt x="3905" y="6001"/>
                      </a:lnTo>
                      <a:lnTo>
                        <a:pt x="4858" y="9811"/>
                      </a:lnTo>
                      <a:lnTo>
                        <a:pt x="6191" y="6096"/>
                      </a:lnTo>
                      <a:lnTo>
                        <a:pt x="10192" y="6382"/>
                      </a:lnTo>
                      <a:lnTo>
                        <a:pt x="7048" y="4000"/>
                      </a:lnTo>
                      <a:lnTo>
                        <a:pt x="8477" y="286"/>
                      </a:lnTo>
                      <a:lnTo>
                        <a:pt x="5239" y="2572"/>
                      </a:lnTo>
                      <a:lnTo>
                        <a:pt x="2191" y="0"/>
                      </a:lnTo>
                      <a:lnTo>
                        <a:pt x="3334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1" name="Freeform: Shape 2840">
                  <a:extLst>
                    <a:ext uri="{FF2B5EF4-FFF2-40B4-BE49-F238E27FC236}">
                      <a16:creationId xmlns:a16="http://schemas.microsoft.com/office/drawing/2014/main" id="{AF3D3F64-B7A0-6183-8D26-5CB0FA7D2142}"/>
                    </a:ext>
                  </a:extLst>
                </p:cNvPr>
                <p:cNvSpPr/>
                <p:nvPr/>
              </p:nvSpPr>
              <p:spPr>
                <a:xfrm>
                  <a:off x="12976090" y="1640354"/>
                  <a:ext cx="9905" cy="10191"/>
                </a:xfrm>
                <a:custGeom>
                  <a:avLst/>
                  <a:gdLst>
                    <a:gd name="connsiteX0" fmla="*/ 3905 w 9905"/>
                    <a:gd name="connsiteY0" fmla="*/ 3905 h 10191"/>
                    <a:gd name="connsiteX1" fmla="*/ 0 w 9905"/>
                    <a:gd name="connsiteY1" fmla="*/ 4953 h 10191"/>
                    <a:gd name="connsiteX2" fmla="*/ 3810 w 9905"/>
                    <a:gd name="connsiteY2" fmla="*/ 6286 h 10191"/>
                    <a:gd name="connsiteX3" fmla="*/ 3524 w 9905"/>
                    <a:gd name="connsiteY3" fmla="*/ 10192 h 10191"/>
                    <a:gd name="connsiteX4" fmla="*/ 5905 w 9905"/>
                    <a:gd name="connsiteY4" fmla="*/ 7048 h 10191"/>
                    <a:gd name="connsiteX5" fmla="*/ 9620 w 9905"/>
                    <a:gd name="connsiteY5" fmla="*/ 8572 h 10191"/>
                    <a:gd name="connsiteX6" fmla="*/ 7334 w 9905"/>
                    <a:gd name="connsiteY6" fmla="*/ 5239 h 10191"/>
                    <a:gd name="connsiteX7" fmla="*/ 9906 w 9905"/>
                    <a:gd name="connsiteY7" fmla="*/ 2191 h 10191"/>
                    <a:gd name="connsiteX8" fmla="*/ 6096 w 9905"/>
                    <a:gd name="connsiteY8" fmla="*/ 3334 h 10191"/>
                    <a:gd name="connsiteX9" fmla="*/ 4000 w 9905"/>
                    <a:gd name="connsiteY9" fmla="*/ 0 h 10191"/>
                    <a:gd name="connsiteX10" fmla="*/ 3905 w 9905"/>
                    <a:gd name="connsiteY10" fmla="*/ 3905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905" h="10191">
                      <a:moveTo>
                        <a:pt x="3905" y="3905"/>
                      </a:moveTo>
                      <a:lnTo>
                        <a:pt x="0" y="4953"/>
                      </a:lnTo>
                      <a:lnTo>
                        <a:pt x="3810" y="6286"/>
                      </a:lnTo>
                      <a:lnTo>
                        <a:pt x="3524" y="10192"/>
                      </a:lnTo>
                      <a:lnTo>
                        <a:pt x="5905" y="7048"/>
                      </a:lnTo>
                      <a:lnTo>
                        <a:pt x="9620" y="8572"/>
                      </a:lnTo>
                      <a:lnTo>
                        <a:pt x="7334" y="5239"/>
                      </a:lnTo>
                      <a:lnTo>
                        <a:pt x="9906" y="2191"/>
                      </a:lnTo>
                      <a:lnTo>
                        <a:pt x="6096" y="3334"/>
                      </a:lnTo>
                      <a:lnTo>
                        <a:pt x="4000" y="0"/>
                      </a:lnTo>
                      <a:lnTo>
                        <a:pt x="3905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2" name="Freeform: Shape 2841">
                  <a:extLst>
                    <a:ext uri="{FF2B5EF4-FFF2-40B4-BE49-F238E27FC236}">
                      <a16:creationId xmlns:a16="http://schemas.microsoft.com/office/drawing/2014/main" id="{29A55DFB-5A85-A5ED-012C-68D3222C00CD}"/>
                    </a:ext>
                  </a:extLst>
                </p:cNvPr>
                <p:cNvSpPr/>
                <p:nvPr/>
              </p:nvSpPr>
              <p:spPr>
                <a:xfrm>
                  <a:off x="12963897" y="1688741"/>
                  <a:ext cx="10382" cy="10001"/>
                </a:xfrm>
                <a:custGeom>
                  <a:avLst/>
                  <a:gdLst>
                    <a:gd name="connsiteX0" fmla="*/ 4000 w 10382"/>
                    <a:gd name="connsiteY0" fmla="*/ 3810 h 10001"/>
                    <a:gd name="connsiteX1" fmla="*/ 0 w 10382"/>
                    <a:gd name="connsiteY1" fmla="*/ 3524 h 10001"/>
                    <a:gd name="connsiteX2" fmla="*/ 3143 w 10382"/>
                    <a:gd name="connsiteY2" fmla="*/ 5906 h 10001"/>
                    <a:gd name="connsiteX3" fmla="*/ 1714 w 10382"/>
                    <a:gd name="connsiteY3" fmla="*/ 9716 h 10001"/>
                    <a:gd name="connsiteX4" fmla="*/ 4953 w 10382"/>
                    <a:gd name="connsiteY4" fmla="*/ 7430 h 10001"/>
                    <a:gd name="connsiteX5" fmla="*/ 8097 w 10382"/>
                    <a:gd name="connsiteY5" fmla="*/ 10001 h 10001"/>
                    <a:gd name="connsiteX6" fmla="*/ 6953 w 10382"/>
                    <a:gd name="connsiteY6" fmla="*/ 6096 h 10001"/>
                    <a:gd name="connsiteX7" fmla="*/ 10383 w 10382"/>
                    <a:gd name="connsiteY7" fmla="*/ 4001 h 10001"/>
                    <a:gd name="connsiteX8" fmla="*/ 6287 w 10382"/>
                    <a:gd name="connsiteY8" fmla="*/ 3905 h 10001"/>
                    <a:gd name="connsiteX9" fmla="*/ 5334 w 10382"/>
                    <a:gd name="connsiteY9" fmla="*/ 0 h 10001"/>
                    <a:gd name="connsiteX10" fmla="*/ 4000 w 10382"/>
                    <a:gd name="connsiteY10" fmla="*/ 3810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001">
                      <a:moveTo>
                        <a:pt x="4000" y="3810"/>
                      </a:moveTo>
                      <a:lnTo>
                        <a:pt x="0" y="3524"/>
                      </a:lnTo>
                      <a:lnTo>
                        <a:pt x="3143" y="5906"/>
                      </a:lnTo>
                      <a:lnTo>
                        <a:pt x="1714" y="9716"/>
                      </a:lnTo>
                      <a:lnTo>
                        <a:pt x="4953" y="7430"/>
                      </a:lnTo>
                      <a:lnTo>
                        <a:pt x="8097" y="10001"/>
                      </a:lnTo>
                      <a:lnTo>
                        <a:pt x="6953" y="6096"/>
                      </a:lnTo>
                      <a:lnTo>
                        <a:pt x="10383" y="4001"/>
                      </a:lnTo>
                      <a:lnTo>
                        <a:pt x="6287" y="3905"/>
                      </a:lnTo>
                      <a:lnTo>
                        <a:pt x="5334" y="0"/>
                      </a:lnTo>
                      <a:lnTo>
                        <a:pt x="4000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3" name="Freeform: Shape 2842">
                  <a:extLst>
                    <a:ext uri="{FF2B5EF4-FFF2-40B4-BE49-F238E27FC236}">
                      <a16:creationId xmlns:a16="http://schemas.microsoft.com/office/drawing/2014/main" id="{2322608A-E3E2-9C21-1B3B-3E4109A41566}"/>
                    </a:ext>
                  </a:extLst>
                </p:cNvPr>
                <p:cNvSpPr/>
                <p:nvPr/>
              </p:nvSpPr>
              <p:spPr>
                <a:xfrm>
                  <a:off x="12939990" y="1876193"/>
                  <a:ext cx="10096" cy="10477"/>
                </a:xfrm>
                <a:custGeom>
                  <a:avLst/>
                  <a:gdLst>
                    <a:gd name="connsiteX0" fmla="*/ 4096 w 10096"/>
                    <a:gd name="connsiteY0" fmla="*/ 3334 h 10477"/>
                    <a:gd name="connsiteX1" fmla="*/ 286 w 10096"/>
                    <a:gd name="connsiteY1" fmla="*/ 1715 h 10477"/>
                    <a:gd name="connsiteX2" fmla="*/ 2667 w 10096"/>
                    <a:gd name="connsiteY2" fmla="*/ 5144 h 10477"/>
                    <a:gd name="connsiteX3" fmla="*/ 0 w 10096"/>
                    <a:gd name="connsiteY3" fmla="*/ 8192 h 10477"/>
                    <a:gd name="connsiteX4" fmla="*/ 3906 w 10096"/>
                    <a:gd name="connsiteY4" fmla="*/ 7048 h 10477"/>
                    <a:gd name="connsiteX5" fmla="*/ 6096 w 10096"/>
                    <a:gd name="connsiteY5" fmla="*/ 10477 h 10477"/>
                    <a:gd name="connsiteX6" fmla="*/ 6191 w 10096"/>
                    <a:gd name="connsiteY6" fmla="*/ 6477 h 10477"/>
                    <a:gd name="connsiteX7" fmla="*/ 10096 w 10096"/>
                    <a:gd name="connsiteY7" fmla="*/ 5429 h 10477"/>
                    <a:gd name="connsiteX8" fmla="*/ 6287 w 10096"/>
                    <a:gd name="connsiteY8" fmla="*/ 4096 h 10477"/>
                    <a:gd name="connsiteX9" fmla="*/ 6572 w 10096"/>
                    <a:gd name="connsiteY9" fmla="*/ 0 h 10477"/>
                    <a:gd name="connsiteX10" fmla="*/ 4096 w 10096"/>
                    <a:gd name="connsiteY10" fmla="*/ 3334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10477">
                      <a:moveTo>
                        <a:pt x="4096" y="3334"/>
                      </a:moveTo>
                      <a:lnTo>
                        <a:pt x="286" y="1715"/>
                      </a:lnTo>
                      <a:lnTo>
                        <a:pt x="2667" y="5144"/>
                      </a:lnTo>
                      <a:lnTo>
                        <a:pt x="0" y="8192"/>
                      </a:lnTo>
                      <a:lnTo>
                        <a:pt x="3906" y="7048"/>
                      </a:lnTo>
                      <a:lnTo>
                        <a:pt x="6096" y="10477"/>
                      </a:lnTo>
                      <a:lnTo>
                        <a:pt x="6191" y="6477"/>
                      </a:lnTo>
                      <a:lnTo>
                        <a:pt x="10096" y="5429"/>
                      </a:lnTo>
                      <a:lnTo>
                        <a:pt x="6287" y="4096"/>
                      </a:lnTo>
                      <a:lnTo>
                        <a:pt x="6572" y="0"/>
                      </a:lnTo>
                      <a:lnTo>
                        <a:pt x="4096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4" name="Freeform: Shape 2843">
                  <a:extLst>
                    <a:ext uri="{FF2B5EF4-FFF2-40B4-BE49-F238E27FC236}">
                      <a16:creationId xmlns:a16="http://schemas.microsoft.com/office/drawing/2014/main" id="{B8998224-6621-B568-84DA-C1BC9F83671A}"/>
                    </a:ext>
                  </a:extLst>
                </p:cNvPr>
                <p:cNvSpPr/>
                <p:nvPr/>
              </p:nvSpPr>
              <p:spPr>
                <a:xfrm>
                  <a:off x="12859313" y="1448235"/>
                  <a:ext cx="10287" cy="10763"/>
                </a:xfrm>
                <a:custGeom>
                  <a:avLst/>
                  <a:gdLst>
                    <a:gd name="connsiteX0" fmla="*/ 6286 w 10287"/>
                    <a:gd name="connsiteY0" fmla="*/ 3524 h 10763"/>
                    <a:gd name="connsiteX1" fmla="*/ 4096 w 10287"/>
                    <a:gd name="connsiteY1" fmla="*/ 0 h 10763"/>
                    <a:gd name="connsiteX2" fmla="*/ 4000 w 10287"/>
                    <a:gd name="connsiteY2" fmla="*/ 4191 h 10763"/>
                    <a:gd name="connsiteX3" fmla="*/ 0 w 10287"/>
                    <a:gd name="connsiteY3" fmla="*/ 5143 h 10763"/>
                    <a:gd name="connsiteX4" fmla="*/ 3905 w 10287"/>
                    <a:gd name="connsiteY4" fmla="*/ 6572 h 10763"/>
                    <a:gd name="connsiteX5" fmla="*/ 3620 w 10287"/>
                    <a:gd name="connsiteY5" fmla="*/ 10763 h 10763"/>
                    <a:gd name="connsiteX6" fmla="*/ 6096 w 10287"/>
                    <a:gd name="connsiteY6" fmla="*/ 7429 h 10763"/>
                    <a:gd name="connsiteX7" fmla="*/ 10001 w 10287"/>
                    <a:gd name="connsiteY7" fmla="*/ 8953 h 10763"/>
                    <a:gd name="connsiteX8" fmla="*/ 7620 w 10287"/>
                    <a:gd name="connsiteY8" fmla="*/ 5524 h 10763"/>
                    <a:gd name="connsiteX9" fmla="*/ 10287 w 10287"/>
                    <a:gd name="connsiteY9" fmla="*/ 2381 h 10763"/>
                    <a:gd name="connsiteX10" fmla="*/ 6286 w 10287"/>
                    <a:gd name="connsiteY10" fmla="*/ 3524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7" h="10763">
                      <a:moveTo>
                        <a:pt x="6286" y="3524"/>
                      </a:moveTo>
                      <a:lnTo>
                        <a:pt x="4096" y="0"/>
                      </a:lnTo>
                      <a:lnTo>
                        <a:pt x="4000" y="4191"/>
                      </a:lnTo>
                      <a:lnTo>
                        <a:pt x="0" y="5143"/>
                      </a:lnTo>
                      <a:lnTo>
                        <a:pt x="3905" y="6572"/>
                      </a:lnTo>
                      <a:lnTo>
                        <a:pt x="3620" y="10763"/>
                      </a:lnTo>
                      <a:lnTo>
                        <a:pt x="6096" y="7429"/>
                      </a:lnTo>
                      <a:lnTo>
                        <a:pt x="10001" y="8953"/>
                      </a:lnTo>
                      <a:lnTo>
                        <a:pt x="7620" y="5524"/>
                      </a:lnTo>
                      <a:lnTo>
                        <a:pt x="10287" y="2381"/>
                      </a:lnTo>
                      <a:lnTo>
                        <a:pt x="6286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5" name="Freeform: Shape 2844">
                  <a:extLst>
                    <a:ext uri="{FF2B5EF4-FFF2-40B4-BE49-F238E27FC236}">
                      <a16:creationId xmlns:a16="http://schemas.microsoft.com/office/drawing/2014/main" id="{0C850777-070A-BD46-6F5C-B26AA02F4359}"/>
                    </a:ext>
                  </a:extLst>
                </p:cNvPr>
                <p:cNvSpPr/>
                <p:nvPr/>
              </p:nvSpPr>
              <p:spPr>
                <a:xfrm>
                  <a:off x="12816451" y="1578060"/>
                  <a:ext cx="10477" cy="10953"/>
                </a:xfrm>
                <a:custGeom>
                  <a:avLst/>
                  <a:gdLst>
                    <a:gd name="connsiteX0" fmla="*/ 6477 w 10477"/>
                    <a:gd name="connsiteY0" fmla="*/ 4286 h 10953"/>
                    <a:gd name="connsiteX1" fmla="*/ 6762 w 10477"/>
                    <a:gd name="connsiteY1" fmla="*/ 0 h 10953"/>
                    <a:gd name="connsiteX2" fmla="*/ 4191 w 10477"/>
                    <a:gd name="connsiteY2" fmla="*/ 3429 h 10953"/>
                    <a:gd name="connsiteX3" fmla="*/ 285 w 10477"/>
                    <a:gd name="connsiteY3" fmla="*/ 1810 h 10953"/>
                    <a:gd name="connsiteX4" fmla="*/ 2667 w 10477"/>
                    <a:gd name="connsiteY4" fmla="*/ 5239 h 10953"/>
                    <a:gd name="connsiteX5" fmla="*/ 0 w 10477"/>
                    <a:gd name="connsiteY5" fmla="*/ 8573 h 10953"/>
                    <a:gd name="connsiteX6" fmla="*/ 4000 w 10477"/>
                    <a:gd name="connsiteY6" fmla="*/ 7334 h 10953"/>
                    <a:gd name="connsiteX7" fmla="*/ 6286 w 10477"/>
                    <a:gd name="connsiteY7" fmla="*/ 10954 h 10953"/>
                    <a:gd name="connsiteX8" fmla="*/ 6382 w 10477"/>
                    <a:gd name="connsiteY8" fmla="*/ 6668 h 10953"/>
                    <a:gd name="connsiteX9" fmla="*/ 10477 w 10477"/>
                    <a:gd name="connsiteY9" fmla="*/ 5620 h 10953"/>
                    <a:gd name="connsiteX10" fmla="*/ 6477 w 10477"/>
                    <a:gd name="connsiteY10" fmla="*/ 4286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953">
                      <a:moveTo>
                        <a:pt x="6477" y="4286"/>
                      </a:moveTo>
                      <a:lnTo>
                        <a:pt x="6762" y="0"/>
                      </a:lnTo>
                      <a:lnTo>
                        <a:pt x="4191" y="3429"/>
                      </a:lnTo>
                      <a:lnTo>
                        <a:pt x="285" y="1810"/>
                      </a:lnTo>
                      <a:lnTo>
                        <a:pt x="2667" y="5239"/>
                      </a:lnTo>
                      <a:lnTo>
                        <a:pt x="0" y="8573"/>
                      </a:lnTo>
                      <a:lnTo>
                        <a:pt x="4000" y="7334"/>
                      </a:lnTo>
                      <a:lnTo>
                        <a:pt x="6286" y="10954"/>
                      </a:lnTo>
                      <a:lnTo>
                        <a:pt x="6382" y="6668"/>
                      </a:lnTo>
                      <a:lnTo>
                        <a:pt x="10477" y="5620"/>
                      </a:lnTo>
                      <a:lnTo>
                        <a:pt x="647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6" name="Freeform: Shape 2845">
                  <a:extLst>
                    <a:ext uri="{FF2B5EF4-FFF2-40B4-BE49-F238E27FC236}">
                      <a16:creationId xmlns:a16="http://schemas.microsoft.com/office/drawing/2014/main" id="{9CA180AF-6033-C25C-95A7-5A1D13CD8AF8}"/>
                    </a:ext>
                  </a:extLst>
                </p:cNvPr>
                <p:cNvSpPr/>
                <p:nvPr/>
              </p:nvSpPr>
              <p:spPr>
                <a:xfrm>
                  <a:off x="12757205" y="1485763"/>
                  <a:ext cx="10763" cy="11144"/>
                </a:xfrm>
                <a:custGeom>
                  <a:avLst/>
                  <a:gdLst>
                    <a:gd name="connsiteX0" fmla="*/ 8001 w 10763"/>
                    <a:gd name="connsiteY0" fmla="*/ 5810 h 11144"/>
                    <a:gd name="connsiteX1" fmla="*/ 10763 w 10763"/>
                    <a:gd name="connsiteY1" fmla="*/ 2476 h 11144"/>
                    <a:gd name="connsiteX2" fmla="*/ 6572 w 10763"/>
                    <a:gd name="connsiteY2" fmla="*/ 3715 h 11144"/>
                    <a:gd name="connsiteX3" fmla="*/ 4286 w 10763"/>
                    <a:gd name="connsiteY3" fmla="*/ 0 h 11144"/>
                    <a:gd name="connsiteX4" fmla="*/ 4191 w 10763"/>
                    <a:gd name="connsiteY4" fmla="*/ 4381 h 11144"/>
                    <a:gd name="connsiteX5" fmla="*/ 0 w 10763"/>
                    <a:gd name="connsiteY5" fmla="*/ 5429 h 11144"/>
                    <a:gd name="connsiteX6" fmla="*/ 4096 w 10763"/>
                    <a:gd name="connsiteY6" fmla="*/ 6858 h 11144"/>
                    <a:gd name="connsiteX7" fmla="*/ 3810 w 10763"/>
                    <a:gd name="connsiteY7" fmla="*/ 11144 h 11144"/>
                    <a:gd name="connsiteX8" fmla="*/ 6382 w 10763"/>
                    <a:gd name="connsiteY8" fmla="*/ 7715 h 11144"/>
                    <a:gd name="connsiteX9" fmla="*/ 10478 w 10763"/>
                    <a:gd name="connsiteY9" fmla="*/ 9334 h 11144"/>
                    <a:gd name="connsiteX10" fmla="*/ 8001 w 10763"/>
                    <a:gd name="connsiteY10" fmla="*/ 5810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763" h="11144">
                      <a:moveTo>
                        <a:pt x="8001" y="5810"/>
                      </a:moveTo>
                      <a:lnTo>
                        <a:pt x="10763" y="2476"/>
                      </a:lnTo>
                      <a:lnTo>
                        <a:pt x="6572" y="3715"/>
                      </a:lnTo>
                      <a:lnTo>
                        <a:pt x="4286" y="0"/>
                      </a:lnTo>
                      <a:lnTo>
                        <a:pt x="4191" y="4381"/>
                      </a:lnTo>
                      <a:lnTo>
                        <a:pt x="0" y="5429"/>
                      </a:lnTo>
                      <a:lnTo>
                        <a:pt x="4096" y="6858"/>
                      </a:lnTo>
                      <a:lnTo>
                        <a:pt x="3810" y="11144"/>
                      </a:lnTo>
                      <a:lnTo>
                        <a:pt x="6382" y="7715"/>
                      </a:lnTo>
                      <a:lnTo>
                        <a:pt x="10478" y="9334"/>
                      </a:lnTo>
                      <a:lnTo>
                        <a:pt x="8001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7" name="Freeform: Shape 2846">
                  <a:extLst>
                    <a:ext uri="{FF2B5EF4-FFF2-40B4-BE49-F238E27FC236}">
                      <a16:creationId xmlns:a16="http://schemas.microsoft.com/office/drawing/2014/main" id="{C5EB27C3-58D0-20A0-8A1D-730598A5E19B}"/>
                    </a:ext>
                  </a:extLst>
                </p:cNvPr>
                <p:cNvSpPr/>
                <p:nvPr/>
              </p:nvSpPr>
              <p:spPr>
                <a:xfrm>
                  <a:off x="12751681" y="1748367"/>
                  <a:ext cx="11239" cy="10858"/>
                </a:xfrm>
                <a:custGeom>
                  <a:avLst/>
                  <a:gdLst>
                    <a:gd name="connsiteX0" fmla="*/ 7525 w 11239"/>
                    <a:gd name="connsiteY0" fmla="*/ 6668 h 10858"/>
                    <a:gd name="connsiteX1" fmla="*/ 11239 w 11239"/>
                    <a:gd name="connsiteY1" fmla="*/ 4381 h 10858"/>
                    <a:gd name="connsiteX2" fmla="*/ 6858 w 11239"/>
                    <a:gd name="connsiteY2" fmla="*/ 4286 h 10858"/>
                    <a:gd name="connsiteX3" fmla="*/ 5810 w 11239"/>
                    <a:gd name="connsiteY3" fmla="*/ 0 h 10858"/>
                    <a:gd name="connsiteX4" fmla="*/ 4381 w 11239"/>
                    <a:gd name="connsiteY4" fmla="*/ 4096 h 10858"/>
                    <a:gd name="connsiteX5" fmla="*/ 0 w 11239"/>
                    <a:gd name="connsiteY5" fmla="*/ 3810 h 10858"/>
                    <a:gd name="connsiteX6" fmla="*/ 3429 w 11239"/>
                    <a:gd name="connsiteY6" fmla="*/ 6477 h 10858"/>
                    <a:gd name="connsiteX7" fmla="*/ 1810 w 11239"/>
                    <a:gd name="connsiteY7" fmla="*/ 10573 h 10858"/>
                    <a:gd name="connsiteX8" fmla="*/ 5429 w 11239"/>
                    <a:gd name="connsiteY8" fmla="*/ 8001 h 10858"/>
                    <a:gd name="connsiteX9" fmla="*/ 8763 w 11239"/>
                    <a:gd name="connsiteY9" fmla="*/ 10858 h 10858"/>
                    <a:gd name="connsiteX10" fmla="*/ 7525 w 11239"/>
                    <a:gd name="connsiteY10" fmla="*/ 6668 h 10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239" h="10858">
                      <a:moveTo>
                        <a:pt x="7525" y="6668"/>
                      </a:moveTo>
                      <a:lnTo>
                        <a:pt x="11239" y="4381"/>
                      </a:lnTo>
                      <a:lnTo>
                        <a:pt x="6858" y="4286"/>
                      </a:lnTo>
                      <a:lnTo>
                        <a:pt x="5810" y="0"/>
                      </a:lnTo>
                      <a:lnTo>
                        <a:pt x="4381" y="4096"/>
                      </a:lnTo>
                      <a:lnTo>
                        <a:pt x="0" y="3810"/>
                      </a:lnTo>
                      <a:lnTo>
                        <a:pt x="3429" y="6477"/>
                      </a:lnTo>
                      <a:lnTo>
                        <a:pt x="1810" y="10573"/>
                      </a:lnTo>
                      <a:lnTo>
                        <a:pt x="5429" y="8001"/>
                      </a:lnTo>
                      <a:lnTo>
                        <a:pt x="8763" y="10858"/>
                      </a:lnTo>
                      <a:lnTo>
                        <a:pt x="7525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8" name="Freeform: Shape 2847">
                  <a:extLst>
                    <a:ext uri="{FF2B5EF4-FFF2-40B4-BE49-F238E27FC236}">
                      <a16:creationId xmlns:a16="http://schemas.microsoft.com/office/drawing/2014/main" id="{26A06C48-E362-E373-FED7-AACB123C954B}"/>
                    </a:ext>
                  </a:extLst>
                </p:cNvPr>
                <p:cNvSpPr/>
                <p:nvPr/>
              </p:nvSpPr>
              <p:spPr>
                <a:xfrm>
                  <a:off x="12706532" y="1831044"/>
                  <a:ext cx="11430" cy="11048"/>
                </a:xfrm>
                <a:custGeom>
                  <a:avLst/>
                  <a:gdLst>
                    <a:gd name="connsiteX0" fmla="*/ 6954 w 11430"/>
                    <a:gd name="connsiteY0" fmla="*/ 6858 h 11048"/>
                    <a:gd name="connsiteX1" fmla="*/ 11430 w 11430"/>
                    <a:gd name="connsiteY1" fmla="*/ 7144 h 11048"/>
                    <a:gd name="connsiteX2" fmla="*/ 7906 w 11430"/>
                    <a:gd name="connsiteY2" fmla="*/ 4477 h 11048"/>
                    <a:gd name="connsiteX3" fmla="*/ 9525 w 11430"/>
                    <a:gd name="connsiteY3" fmla="*/ 286 h 11048"/>
                    <a:gd name="connsiteX4" fmla="*/ 5906 w 11430"/>
                    <a:gd name="connsiteY4" fmla="*/ 2857 h 11048"/>
                    <a:gd name="connsiteX5" fmla="*/ 2477 w 11430"/>
                    <a:gd name="connsiteY5" fmla="*/ 0 h 11048"/>
                    <a:gd name="connsiteX6" fmla="*/ 3715 w 11430"/>
                    <a:gd name="connsiteY6" fmla="*/ 4286 h 11048"/>
                    <a:gd name="connsiteX7" fmla="*/ 0 w 11430"/>
                    <a:gd name="connsiteY7" fmla="*/ 6572 h 11048"/>
                    <a:gd name="connsiteX8" fmla="*/ 4477 w 11430"/>
                    <a:gd name="connsiteY8" fmla="*/ 6667 h 11048"/>
                    <a:gd name="connsiteX9" fmla="*/ 5525 w 11430"/>
                    <a:gd name="connsiteY9" fmla="*/ 11049 h 11048"/>
                    <a:gd name="connsiteX10" fmla="*/ 6954 w 11430"/>
                    <a:gd name="connsiteY10" fmla="*/ 6858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0" h="11048">
                      <a:moveTo>
                        <a:pt x="6954" y="6858"/>
                      </a:moveTo>
                      <a:lnTo>
                        <a:pt x="11430" y="7144"/>
                      </a:lnTo>
                      <a:lnTo>
                        <a:pt x="7906" y="4477"/>
                      </a:lnTo>
                      <a:lnTo>
                        <a:pt x="9525" y="286"/>
                      </a:lnTo>
                      <a:lnTo>
                        <a:pt x="5906" y="2857"/>
                      </a:lnTo>
                      <a:lnTo>
                        <a:pt x="2477" y="0"/>
                      </a:lnTo>
                      <a:lnTo>
                        <a:pt x="3715" y="4286"/>
                      </a:lnTo>
                      <a:lnTo>
                        <a:pt x="0" y="6572"/>
                      </a:lnTo>
                      <a:lnTo>
                        <a:pt x="4477" y="6667"/>
                      </a:lnTo>
                      <a:lnTo>
                        <a:pt x="5525" y="11049"/>
                      </a:lnTo>
                      <a:lnTo>
                        <a:pt x="6954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9" name="Freeform: Shape 2848">
                  <a:extLst>
                    <a:ext uri="{FF2B5EF4-FFF2-40B4-BE49-F238E27FC236}">
                      <a16:creationId xmlns:a16="http://schemas.microsoft.com/office/drawing/2014/main" id="{38B690D3-86D7-7B66-9A01-AA9CEC632D51}"/>
                    </a:ext>
                  </a:extLst>
                </p:cNvPr>
                <p:cNvSpPr/>
                <p:nvPr/>
              </p:nvSpPr>
              <p:spPr>
                <a:xfrm>
                  <a:off x="12641762" y="1667405"/>
                  <a:ext cx="11716" cy="11239"/>
                </a:xfrm>
                <a:custGeom>
                  <a:avLst/>
                  <a:gdLst>
                    <a:gd name="connsiteX0" fmla="*/ 5620 w 11716"/>
                    <a:gd name="connsiteY0" fmla="*/ 8287 h 11239"/>
                    <a:gd name="connsiteX1" fmla="*/ 9144 w 11716"/>
                    <a:gd name="connsiteY1" fmla="*/ 11240 h 11239"/>
                    <a:gd name="connsiteX2" fmla="*/ 7811 w 11716"/>
                    <a:gd name="connsiteY2" fmla="*/ 6858 h 11239"/>
                    <a:gd name="connsiteX3" fmla="*/ 11716 w 11716"/>
                    <a:gd name="connsiteY3" fmla="*/ 4477 h 11239"/>
                    <a:gd name="connsiteX4" fmla="*/ 7144 w 11716"/>
                    <a:gd name="connsiteY4" fmla="*/ 4381 h 11239"/>
                    <a:gd name="connsiteX5" fmla="*/ 6001 w 11716"/>
                    <a:gd name="connsiteY5" fmla="*/ 0 h 11239"/>
                    <a:gd name="connsiteX6" fmla="*/ 4572 w 11716"/>
                    <a:gd name="connsiteY6" fmla="*/ 4286 h 11239"/>
                    <a:gd name="connsiteX7" fmla="*/ 0 w 11716"/>
                    <a:gd name="connsiteY7" fmla="*/ 3905 h 11239"/>
                    <a:gd name="connsiteX8" fmla="*/ 3620 w 11716"/>
                    <a:gd name="connsiteY8" fmla="*/ 6668 h 11239"/>
                    <a:gd name="connsiteX9" fmla="*/ 1905 w 11716"/>
                    <a:gd name="connsiteY9" fmla="*/ 10954 h 11239"/>
                    <a:gd name="connsiteX10" fmla="*/ 5620 w 11716"/>
                    <a:gd name="connsiteY10" fmla="*/ 8287 h 1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716" h="11239">
                      <a:moveTo>
                        <a:pt x="5620" y="8287"/>
                      </a:moveTo>
                      <a:lnTo>
                        <a:pt x="9144" y="11240"/>
                      </a:lnTo>
                      <a:lnTo>
                        <a:pt x="7811" y="6858"/>
                      </a:lnTo>
                      <a:lnTo>
                        <a:pt x="11716" y="4477"/>
                      </a:lnTo>
                      <a:lnTo>
                        <a:pt x="7144" y="4381"/>
                      </a:lnTo>
                      <a:lnTo>
                        <a:pt x="6001" y="0"/>
                      </a:lnTo>
                      <a:lnTo>
                        <a:pt x="4572" y="4286"/>
                      </a:lnTo>
                      <a:lnTo>
                        <a:pt x="0" y="3905"/>
                      </a:lnTo>
                      <a:lnTo>
                        <a:pt x="3620" y="6668"/>
                      </a:lnTo>
                      <a:lnTo>
                        <a:pt x="1905" y="10954"/>
                      </a:lnTo>
                      <a:lnTo>
                        <a:pt x="5620" y="8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0" name="Freeform: Shape 2849">
                  <a:extLst>
                    <a:ext uri="{FF2B5EF4-FFF2-40B4-BE49-F238E27FC236}">
                      <a16:creationId xmlns:a16="http://schemas.microsoft.com/office/drawing/2014/main" id="{255BCF5F-E9F6-A73A-1D26-79294C114784}"/>
                    </a:ext>
                  </a:extLst>
                </p:cNvPr>
                <p:cNvSpPr/>
                <p:nvPr/>
              </p:nvSpPr>
              <p:spPr>
                <a:xfrm>
                  <a:off x="12593375" y="1406991"/>
                  <a:ext cx="11429" cy="11810"/>
                </a:xfrm>
                <a:custGeom>
                  <a:avLst/>
                  <a:gdLst>
                    <a:gd name="connsiteX0" fmla="*/ 4381 w 11429"/>
                    <a:gd name="connsiteY0" fmla="*/ 7906 h 11810"/>
                    <a:gd name="connsiteX1" fmla="*/ 6858 w 11429"/>
                    <a:gd name="connsiteY1" fmla="*/ 11811 h 11810"/>
                    <a:gd name="connsiteX2" fmla="*/ 6953 w 11429"/>
                    <a:gd name="connsiteY2" fmla="*/ 7239 h 11810"/>
                    <a:gd name="connsiteX3" fmla="*/ 11430 w 11429"/>
                    <a:gd name="connsiteY3" fmla="*/ 6096 h 11810"/>
                    <a:gd name="connsiteX4" fmla="*/ 7048 w 11429"/>
                    <a:gd name="connsiteY4" fmla="*/ 4667 h 11810"/>
                    <a:gd name="connsiteX5" fmla="*/ 7429 w 11429"/>
                    <a:gd name="connsiteY5" fmla="*/ 0 h 11810"/>
                    <a:gd name="connsiteX6" fmla="*/ 4572 w 11429"/>
                    <a:gd name="connsiteY6" fmla="*/ 3715 h 11810"/>
                    <a:gd name="connsiteX7" fmla="*/ 381 w 11429"/>
                    <a:gd name="connsiteY7" fmla="*/ 2000 h 11810"/>
                    <a:gd name="connsiteX8" fmla="*/ 2953 w 11429"/>
                    <a:gd name="connsiteY8" fmla="*/ 5715 h 11810"/>
                    <a:gd name="connsiteX9" fmla="*/ 0 w 11429"/>
                    <a:gd name="connsiteY9" fmla="*/ 9239 h 11810"/>
                    <a:gd name="connsiteX10" fmla="*/ 4381 w 11429"/>
                    <a:gd name="connsiteY10" fmla="*/ 7906 h 11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9" h="11810">
                      <a:moveTo>
                        <a:pt x="4381" y="7906"/>
                      </a:moveTo>
                      <a:lnTo>
                        <a:pt x="6858" y="11811"/>
                      </a:lnTo>
                      <a:lnTo>
                        <a:pt x="6953" y="7239"/>
                      </a:lnTo>
                      <a:lnTo>
                        <a:pt x="11430" y="6096"/>
                      </a:lnTo>
                      <a:lnTo>
                        <a:pt x="7048" y="4667"/>
                      </a:lnTo>
                      <a:lnTo>
                        <a:pt x="7429" y="0"/>
                      </a:lnTo>
                      <a:lnTo>
                        <a:pt x="4572" y="3715"/>
                      </a:lnTo>
                      <a:lnTo>
                        <a:pt x="381" y="2000"/>
                      </a:lnTo>
                      <a:lnTo>
                        <a:pt x="2953" y="5715"/>
                      </a:lnTo>
                      <a:lnTo>
                        <a:pt x="0" y="9239"/>
                      </a:lnTo>
                      <a:lnTo>
                        <a:pt x="4381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1" name="Freeform: Shape 2850">
                  <a:extLst>
                    <a:ext uri="{FF2B5EF4-FFF2-40B4-BE49-F238E27FC236}">
                      <a16:creationId xmlns:a16="http://schemas.microsoft.com/office/drawing/2014/main" id="{423952CB-E056-52A7-548E-67257F3F0302}"/>
                    </a:ext>
                  </a:extLst>
                </p:cNvPr>
                <p:cNvSpPr/>
                <p:nvPr/>
              </p:nvSpPr>
              <p:spPr>
                <a:xfrm>
                  <a:off x="12539940" y="1398895"/>
                  <a:ext cx="11620" cy="12001"/>
                </a:xfrm>
                <a:custGeom>
                  <a:avLst/>
                  <a:gdLst>
                    <a:gd name="connsiteX0" fmla="*/ 4382 w 11620"/>
                    <a:gd name="connsiteY0" fmla="*/ 7334 h 12001"/>
                    <a:gd name="connsiteX1" fmla="*/ 4096 w 11620"/>
                    <a:gd name="connsiteY1" fmla="*/ 12002 h 12001"/>
                    <a:gd name="connsiteX2" fmla="*/ 6858 w 11620"/>
                    <a:gd name="connsiteY2" fmla="*/ 8287 h 12001"/>
                    <a:gd name="connsiteX3" fmla="*/ 11239 w 11620"/>
                    <a:gd name="connsiteY3" fmla="*/ 10001 h 12001"/>
                    <a:gd name="connsiteX4" fmla="*/ 8573 w 11620"/>
                    <a:gd name="connsiteY4" fmla="*/ 6191 h 12001"/>
                    <a:gd name="connsiteX5" fmla="*/ 11621 w 11620"/>
                    <a:gd name="connsiteY5" fmla="*/ 2572 h 12001"/>
                    <a:gd name="connsiteX6" fmla="*/ 7144 w 11620"/>
                    <a:gd name="connsiteY6" fmla="*/ 3905 h 12001"/>
                    <a:gd name="connsiteX7" fmla="*/ 4667 w 11620"/>
                    <a:gd name="connsiteY7" fmla="*/ 0 h 12001"/>
                    <a:gd name="connsiteX8" fmla="*/ 4477 w 11620"/>
                    <a:gd name="connsiteY8" fmla="*/ 4667 h 12001"/>
                    <a:gd name="connsiteX9" fmla="*/ 0 w 11620"/>
                    <a:gd name="connsiteY9" fmla="*/ 5810 h 12001"/>
                    <a:gd name="connsiteX10" fmla="*/ 4382 w 11620"/>
                    <a:gd name="connsiteY10" fmla="*/ 7334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2001">
                      <a:moveTo>
                        <a:pt x="4382" y="7334"/>
                      </a:moveTo>
                      <a:lnTo>
                        <a:pt x="4096" y="12002"/>
                      </a:lnTo>
                      <a:lnTo>
                        <a:pt x="6858" y="8287"/>
                      </a:lnTo>
                      <a:lnTo>
                        <a:pt x="11239" y="10001"/>
                      </a:lnTo>
                      <a:lnTo>
                        <a:pt x="8573" y="6191"/>
                      </a:lnTo>
                      <a:lnTo>
                        <a:pt x="11621" y="2572"/>
                      </a:lnTo>
                      <a:lnTo>
                        <a:pt x="7144" y="3905"/>
                      </a:lnTo>
                      <a:lnTo>
                        <a:pt x="4667" y="0"/>
                      </a:lnTo>
                      <a:lnTo>
                        <a:pt x="4477" y="4667"/>
                      </a:lnTo>
                      <a:lnTo>
                        <a:pt x="0" y="5810"/>
                      </a:lnTo>
                      <a:lnTo>
                        <a:pt x="4382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2" name="Freeform: Shape 2851">
                  <a:extLst>
                    <a:ext uri="{FF2B5EF4-FFF2-40B4-BE49-F238E27FC236}">
                      <a16:creationId xmlns:a16="http://schemas.microsoft.com/office/drawing/2014/main" id="{056738EF-A174-8E05-65D3-AB91F5BD7157}"/>
                    </a:ext>
                  </a:extLst>
                </p:cNvPr>
                <p:cNvSpPr/>
                <p:nvPr/>
              </p:nvSpPr>
              <p:spPr>
                <a:xfrm>
                  <a:off x="12548417" y="1780943"/>
                  <a:ext cx="12192" cy="11715"/>
                </a:xfrm>
                <a:custGeom>
                  <a:avLst/>
                  <a:gdLst>
                    <a:gd name="connsiteX0" fmla="*/ 3810 w 12192"/>
                    <a:gd name="connsiteY0" fmla="*/ 6953 h 11715"/>
                    <a:gd name="connsiteX1" fmla="*/ 2000 w 12192"/>
                    <a:gd name="connsiteY1" fmla="*/ 11335 h 11715"/>
                    <a:gd name="connsiteX2" fmla="*/ 5905 w 12192"/>
                    <a:gd name="connsiteY2" fmla="*/ 8668 h 11715"/>
                    <a:gd name="connsiteX3" fmla="*/ 9525 w 12192"/>
                    <a:gd name="connsiteY3" fmla="*/ 11716 h 11715"/>
                    <a:gd name="connsiteX4" fmla="*/ 8191 w 12192"/>
                    <a:gd name="connsiteY4" fmla="*/ 7144 h 11715"/>
                    <a:gd name="connsiteX5" fmla="*/ 12192 w 12192"/>
                    <a:gd name="connsiteY5" fmla="*/ 4667 h 11715"/>
                    <a:gd name="connsiteX6" fmla="*/ 7430 w 12192"/>
                    <a:gd name="connsiteY6" fmla="*/ 4572 h 11715"/>
                    <a:gd name="connsiteX7" fmla="*/ 6287 w 12192"/>
                    <a:gd name="connsiteY7" fmla="*/ 0 h 11715"/>
                    <a:gd name="connsiteX8" fmla="*/ 4763 w 12192"/>
                    <a:gd name="connsiteY8" fmla="*/ 4477 h 11715"/>
                    <a:gd name="connsiteX9" fmla="*/ 0 w 12192"/>
                    <a:gd name="connsiteY9" fmla="*/ 4096 h 11715"/>
                    <a:gd name="connsiteX10" fmla="*/ 3810 w 12192"/>
                    <a:gd name="connsiteY10" fmla="*/ 6953 h 11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2" h="11715">
                      <a:moveTo>
                        <a:pt x="3810" y="6953"/>
                      </a:moveTo>
                      <a:lnTo>
                        <a:pt x="2000" y="11335"/>
                      </a:lnTo>
                      <a:lnTo>
                        <a:pt x="5905" y="8668"/>
                      </a:lnTo>
                      <a:lnTo>
                        <a:pt x="9525" y="11716"/>
                      </a:lnTo>
                      <a:lnTo>
                        <a:pt x="8191" y="7144"/>
                      </a:lnTo>
                      <a:lnTo>
                        <a:pt x="12192" y="4667"/>
                      </a:lnTo>
                      <a:lnTo>
                        <a:pt x="7430" y="4572"/>
                      </a:lnTo>
                      <a:lnTo>
                        <a:pt x="6287" y="0"/>
                      </a:lnTo>
                      <a:lnTo>
                        <a:pt x="4763" y="4477"/>
                      </a:lnTo>
                      <a:lnTo>
                        <a:pt x="0" y="4096"/>
                      </a:lnTo>
                      <a:lnTo>
                        <a:pt x="3810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3" name="Freeform: Shape 2852">
                  <a:extLst>
                    <a:ext uri="{FF2B5EF4-FFF2-40B4-BE49-F238E27FC236}">
                      <a16:creationId xmlns:a16="http://schemas.microsoft.com/office/drawing/2014/main" id="{6BFA0A48-12E4-C946-076E-BB360BA82107}"/>
                    </a:ext>
                  </a:extLst>
                </p:cNvPr>
                <p:cNvSpPr/>
                <p:nvPr/>
              </p:nvSpPr>
              <p:spPr>
                <a:xfrm>
                  <a:off x="12592804" y="1933343"/>
                  <a:ext cx="12667" cy="12287"/>
                </a:xfrm>
                <a:custGeom>
                  <a:avLst/>
                  <a:gdLst>
                    <a:gd name="connsiteX0" fmla="*/ 4857 w 12667"/>
                    <a:gd name="connsiteY0" fmla="*/ 4667 h 12287"/>
                    <a:gd name="connsiteX1" fmla="*/ 0 w 12667"/>
                    <a:gd name="connsiteY1" fmla="*/ 4286 h 12287"/>
                    <a:gd name="connsiteX2" fmla="*/ 3905 w 12667"/>
                    <a:gd name="connsiteY2" fmla="*/ 7334 h 12287"/>
                    <a:gd name="connsiteX3" fmla="*/ 2095 w 12667"/>
                    <a:gd name="connsiteY3" fmla="*/ 11906 h 12287"/>
                    <a:gd name="connsiteX4" fmla="*/ 6096 w 12667"/>
                    <a:gd name="connsiteY4" fmla="*/ 9049 h 12287"/>
                    <a:gd name="connsiteX5" fmla="*/ 9906 w 12667"/>
                    <a:gd name="connsiteY5" fmla="*/ 12287 h 12287"/>
                    <a:gd name="connsiteX6" fmla="*/ 8477 w 12667"/>
                    <a:gd name="connsiteY6" fmla="*/ 7525 h 12287"/>
                    <a:gd name="connsiteX7" fmla="*/ 12668 w 12667"/>
                    <a:gd name="connsiteY7" fmla="*/ 4953 h 12287"/>
                    <a:gd name="connsiteX8" fmla="*/ 7715 w 12667"/>
                    <a:gd name="connsiteY8" fmla="*/ 4858 h 12287"/>
                    <a:gd name="connsiteX9" fmla="*/ 6572 w 12667"/>
                    <a:gd name="connsiteY9" fmla="*/ 0 h 12287"/>
                    <a:gd name="connsiteX10" fmla="*/ 4857 w 12667"/>
                    <a:gd name="connsiteY10" fmla="*/ 4667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667" h="12287">
                      <a:moveTo>
                        <a:pt x="4857" y="4667"/>
                      </a:moveTo>
                      <a:lnTo>
                        <a:pt x="0" y="4286"/>
                      </a:lnTo>
                      <a:lnTo>
                        <a:pt x="3905" y="7334"/>
                      </a:lnTo>
                      <a:lnTo>
                        <a:pt x="2095" y="11906"/>
                      </a:lnTo>
                      <a:lnTo>
                        <a:pt x="6096" y="9049"/>
                      </a:lnTo>
                      <a:lnTo>
                        <a:pt x="9906" y="12287"/>
                      </a:lnTo>
                      <a:lnTo>
                        <a:pt x="8477" y="7525"/>
                      </a:lnTo>
                      <a:lnTo>
                        <a:pt x="12668" y="4953"/>
                      </a:lnTo>
                      <a:lnTo>
                        <a:pt x="7715" y="4858"/>
                      </a:lnTo>
                      <a:lnTo>
                        <a:pt x="6572" y="0"/>
                      </a:lnTo>
                      <a:lnTo>
                        <a:pt x="4857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4" name="Freeform: Shape 2853">
                  <a:extLst>
                    <a:ext uri="{FF2B5EF4-FFF2-40B4-BE49-F238E27FC236}">
                      <a16:creationId xmlns:a16="http://schemas.microsoft.com/office/drawing/2014/main" id="{E7E24E4F-B417-08D6-AF61-FA37E8013CD3}"/>
                    </a:ext>
                  </a:extLst>
                </p:cNvPr>
                <p:cNvSpPr/>
                <p:nvPr/>
              </p:nvSpPr>
              <p:spPr>
                <a:xfrm>
                  <a:off x="12439546" y="1983920"/>
                  <a:ext cx="12382" cy="12763"/>
                </a:xfrm>
                <a:custGeom>
                  <a:avLst/>
                  <a:gdLst>
                    <a:gd name="connsiteX0" fmla="*/ 4953 w 12382"/>
                    <a:gd name="connsiteY0" fmla="*/ 4001 h 12763"/>
                    <a:gd name="connsiteX1" fmla="*/ 381 w 12382"/>
                    <a:gd name="connsiteY1" fmla="*/ 2096 h 12763"/>
                    <a:gd name="connsiteX2" fmla="*/ 3239 w 12382"/>
                    <a:gd name="connsiteY2" fmla="*/ 6191 h 12763"/>
                    <a:gd name="connsiteX3" fmla="*/ 0 w 12382"/>
                    <a:gd name="connsiteY3" fmla="*/ 10001 h 12763"/>
                    <a:gd name="connsiteX4" fmla="*/ 4763 w 12382"/>
                    <a:gd name="connsiteY4" fmla="*/ 8573 h 12763"/>
                    <a:gd name="connsiteX5" fmla="*/ 7429 w 12382"/>
                    <a:gd name="connsiteY5" fmla="*/ 12764 h 12763"/>
                    <a:gd name="connsiteX6" fmla="*/ 7525 w 12382"/>
                    <a:gd name="connsiteY6" fmla="*/ 7810 h 12763"/>
                    <a:gd name="connsiteX7" fmla="*/ 12382 w 12382"/>
                    <a:gd name="connsiteY7" fmla="*/ 6668 h 12763"/>
                    <a:gd name="connsiteX8" fmla="*/ 7620 w 12382"/>
                    <a:gd name="connsiteY8" fmla="*/ 4953 h 12763"/>
                    <a:gd name="connsiteX9" fmla="*/ 8001 w 12382"/>
                    <a:gd name="connsiteY9" fmla="*/ 0 h 12763"/>
                    <a:gd name="connsiteX10" fmla="*/ 4953 w 12382"/>
                    <a:gd name="connsiteY10" fmla="*/ 4001 h 12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" h="12763">
                      <a:moveTo>
                        <a:pt x="4953" y="4001"/>
                      </a:moveTo>
                      <a:lnTo>
                        <a:pt x="381" y="2096"/>
                      </a:lnTo>
                      <a:lnTo>
                        <a:pt x="3239" y="6191"/>
                      </a:lnTo>
                      <a:lnTo>
                        <a:pt x="0" y="10001"/>
                      </a:lnTo>
                      <a:lnTo>
                        <a:pt x="4763" y="8573"/>
                      </a:lnTo>
                      <a:lnTo>
                        <a:pt x="7429" y="12764"/>
                      </a:lnTo>
                      <a:lnTo>
                        <a:pt x="7525" y="7810"/>
                      </a:lnTo>
                      <a:lnTo>
                        <a:pt x="12382" y="6668"/>
                      </a:lnTo>
                      <a:lnTo>
                        <a:pt x="7620" y="4953"/>
                      </a:lnTo>
                      <a:lnTo>
                        <a:pt x="8001" y="0"/>
                      </a:lnTo>
                      <a:lnTo>
                        <a:pt x="4953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5" name="Freeform: Shape 2854">
                  <a:extLst>
                    <a:ext uri="{FF2B5EF4-FFF2-40B4-BE49-F238E27FC236}">
                      <a16:creationId xmlns:a16="http://schemas.microsoft.com/office/drawing/2014/main" id="{A508EA3E-B44F-B9AF-3472-6A04D8BAD330}"/>
                    </a:ext>
                  </a:extLst>
                </p:cNvPr>
                <p:cNvSpPr/>
                <p:nvPr/>
              </p:nvSpPr>
              <p:spPr>
                <a:xfrm>
                  <a:off x="12378491" y="1886289"/>
                  <a:ext cx="12572" cy="13049"/>
                </a:xfrm>
                <a:custGeom>
                  <a:avLst/>
                  <a:gdLst>
                    <a:gd name="connsiteX0" fmla="*/ 7715 w 12572"/>
                    <a:gd name="connsiteY0" fmla="*/ 4286 h 13049"/>
                    <a:gd name="connsiteX1" fmla="*/ 5048 w 12572"/>
                    <a:gd name="connsiteY1" fmla="*/ 0 h 13049"/>
                    <a:gd name="connsiteX2" fmla="*/ 4953 w 12572"/>
                    <a:gd name="connsiteY2" fmla="*/ 5048 h 13049"/>
                    <a:gd name="connsiteX3" fmla="*/ 0 w 12572"/>
                    <a:gd name="connsiteY3" fmla="*/ 6287 h 13049"/>
                    <a:gd name="connsiteX4" fmla="*/ 4763 w 12572"/>
                    <a:gd name="connsiteY4" fmla="*/ 8001 h 13049"/>
                    <a:gd name="connsiteX5" fmla="*/ 4476 w 12572"/>
                    <a:gd name="connsiteY5" fmla="*/ 13049 h 13049"/>
                    <a:gd name="connsiteX6" fmla="*/ 7525 w 12572"/>
                    <a:gd name="connsiteY6" fmla="*/ 9049 h 13049"/>
                    <a:gd name="connsiteX7" fmla="*/ 12192 w 12572"/>
                    <a:gd name="connsiteY7" fmla="*/ 10954 h 13049"/>
                    <a:gd name="connsiteX8" fmla="*/ 9334 w 12572"/>
                    <a:gd name="connsiteY8" fmla="*/ 6763 h 13049"/>
                    <a:gd name="connsiteX9" fmla="*/ 12572 w 12572"/>
                    <a:gd name="connsiteY9" fmla="*/ 2858 h 13049"/>
                    <a:gd name="connsiteX10" fmla="*/ 7715 w 12572"/>
                    <a:gd name="connsiteY10" fmla="*/ 4286 h 13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572" h="13049">
                      <a:moveTo>
                        <a:pt x="7715" y="4286"/>
                      </a:moveTo>
                      <a:lnTo>
                        <a:pt x="5048" y="0"/>
                      </a:lnTo>
                      <a:lnTo>
                        <a:pt x="4953" y="5048"/>
                      </a:lnTo>
                      <a:lnTo>
                        <a:pt x="0" y="6287"/>
                      </a:lnTo>
                      <a:lnTo>
                        <a:pt x="4763" y="8001"/>
                      </a:lnTo>
                      <a:lnTo>
                        <a:pt x="4476" y="13049"/>
                      </a:lnTo>
                      <a:lnTo>
                        <a:pt x="7525" y="9049"/>
                      </a:lnTo>
                      <a:lnTo>
                        <a:pt x="12192" y="10954"/>
                      </a:lnTo>
                      <a:lnTo>
                        <a:pt x="9334" y="6763"/>
                      </a:lnTo>
                      <a:lnTo>
                        <a:pt x="12572" y="2858"/>
                      </a:lnTo>
                      <a:lnTo>
                        <a:pt x="771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6" name="Freeform: Shape 2855">
                  <a:extLst>
                    <a:ext uri="{FF2B5EF4-FFF2-40B4-BE49-F238E27FC236}">
                      <a16:creationId xmlns:a16="http://schemas.microsoft.com/office/drawing/2014/main" id="{4628292E-24FC-1A3E-1C6A-A85A2ECADB41}"/>
                    </a:ext>
                  </a:extLst>
                </p:cNvPr>
                <p:cNvSpPr/>
                <p:nvPr/>
              </p:nvSpPr>
              <p:spPr>
                <a:xfrm>
                  <a:off x="12226377" y="1667309"/>
                  <a:ext cx="13716" cy="13239"/>
                </a:xfrm>
                <a:custGeom>
                  <a:avLst/>
                  <a:gdLst>
                    <a:gd name="connsiteX0" fmla="*/ 9240 w 13716"/>
                    <a:gd name="connsiteY0" fmla="*/ 8192 h 13239"/>
                    <a:gd name="connsiteX1" fmla="*/ 13716 w 13716"/>
                    <a:gd name="connsiteY1" fmla="*/ 5334 h 13239"/>
                    <a:gd name="connsiteX2" fmla="*/ 8382 w 13716"/>
                    <a:gd name="connsiteY2" fmla="*/ 5239 h 13239"/>
                    <a:gd name="connsiteX3" fmla="*/ 7144 w 13716"/>
                    <a:gd name="connsiteY3" fmla="*/ 0 h 13239"/>
                    <a:gd name="connsiteX4" fmla="*/ 5334 w 13716"/>
                    <a:gd name="connsiteY4" fmla="*/ 5048 h 13239"/>
                    <a:gd name="connsiteX5" fmla="*/ 0 w 13716"/>
                    <a:gd name="connsiteY5" fmla="*/ 4667 h 13239"/>
                    <a:gd name="connsiteX6" fmla="*/ 4286 w 13716"/>
                    <a:gd name="connsiteY6" fmla="*/ 7906 h 13239"/>
                    <a:gd name="connsiteX7" fmla="*/ 2286 w 13716"/>
                    <a:gd name="connsiteY7" fmla="*/ 12859 h 13239"/>
                    <a:gd name="connsiteX8" fmla="*/ 6668 w 13716"/>
                    <a:gd name="connsiteY8" fmla="*/ 9811 h 13239"/>
                    <a:gd name="connsiteX9" fmla="*/ 10763 w 13716"/>
                    <a:gd name="connsiteY9" fmla="*/ 13240 h 13239"/>
                    <a:gd name="connsiteX10" fmla="*/ 9240 w 13716"/>
                    <a:gd name="connsiteY10" fmla="*/ 8192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716" h="13239">
                      <a:moveTo>
                        <a:pt x="9240" y="8192"/>
                      </a:moveTo>
                      <a:lnTo>
                        <a:pt x="13716" y="5334"/>
                      </a:lnTo>
                      <a:lnTo>
                        <a:pt x="8382" y="5239"/>
                      </a:lnTo>
                      <a:lnTo>
                        <a:pt x="7144" y="0"/>
                      </a:lnTo>
                      <a:lnTo>
                        <a:pt x="5334" y="5048"/>
                      </a:lnTo>
                      <a:lnTo>
                        <a:pt x="0" y="4667"/>
                      </a:lnTo>
                      <a:lnTo>
                        <a:pt x="4286" y="7906"/>
                      </a:lnTo>
                      <a:lnTo>
                        <a:pt x="2286" y="12859"/>
                      </a:lnTo>
                      <a:lnTo>
                        <a:pt x="6668" y="9811"/>
                      </a:lnTo>
                      <a:lnTo>
                        <a:pt x="10763" y="13240"/>
                      </a:lnTo>
                      <a:lnTo>
                        <a:pt x="9240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7" name="Freeform: Shape 2856">
                  <a:extLst>
                    <a:ext uri="{FF2B5EF4-FFF2-40B4-BE49-F238E27FC236}">
                      <a16:creationId xmlns:a16="http://schemas.microsoft.com/office/drawing/2014/main" id="{531D57C5-1271-F755-7352-D01E2BFA0A65}"/>
                    </a:ext>
                  </a:extLst>
                </p:cNvPr>
                <p:cNvSpPr/>
                <p:nvPr/>
              </p:nvSpPr>
              <p:spPr>
                <a:xfrm>
                  <a:off x="12059022" y="1795611"/>
                  <a:ext cx="14192" cy="14668"/>
                </a:xfrm>
                <a:custGeom>
                  <a:avLst/>
                  <a:gdLst>
                    <a:gd name="connsiteX0" fmla="*/ 5429 w 14192"/>
                    <a:gd name="connsiteY0" fmla="*/ 8954 h 14668"/>
                    <a:gd name="connsiteX1" fmla="*/ 5049 w 14192"/>
                    <a:gd name="connsiteY1" fmla="*/ 14669 h 14668"/>
                    <a:gd name="connsiteX2" fmla="*/ 8477 w 14192"/>
                    <a:gd name="connsiteY2" fmla="*/ 10096 h 14668"/>
                    <a:gd name="connsiteX3" fmla="*/ 13811 w 14192"/>
                    <a:gd name="connsiteY3" fmla="*/ 12287 h 14668"/>
                    <a:gd name="connsiteX4" fmla="*/ 10573 w 14192"/>
                    <a:gd name="connsiteY4" fmla="*/ 7525 h 14668"/>
                    <a:gd name="connsiteX5" fmla="*/ 14192 w 14192"/>
                    <a:gd name="connsiteY5" fmla="*/ 3143 h 14668"/>
                    <a:gd name="connsiteX6" fmla="*/ 8763 w 14192"/>
                    <a:gd name="connsiteY6" fmla="*/ 4858 h 14668"/>
                    <a:gd name="connsiteX7" fmla="*/ 5715 w 14192"/>
                    <a:gd name="connsiteY7" fmla="*/ 0 h 14668"/>
                    <a:gd name="connsiteX8" fmla="*/ 5525 w 14192"/>
                    <a:gd name="connsiteY8" fmla="*/ 5715 h 14668"/>
                    <a:gd name="connsiteX9" fmla="*/ 0 w 14192"/>
                    <a:gd name="connsiteY9" fmla="*/ 7048 h 14668"/>
                    <a:gd name="connsiteX10" fmla="*/ 5429 w 14192"/>
                    <a:gd name="connsiteY10" fmla="*/ 8954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92" h="14668">
                      <a:moveTo>
                        <a:pt x="5429" y="8954"/>
                      </a:moveTo>
                      <a:lnTo>
                        <a:pt x="5049" y="14669"/>
                      </a:lnTo>
                      <a:lnTo>
                        <a:pt x="8477" y="10096"/>
                      </a:lnTo>
                      <a:lnTo>
                        <a:pt x="13811" y="12287"/>
                      </a:lnTo>
                      <a:lnTo>
                        <a:pt x="10573" y="7525"/>
                      </a:lnTo>
                      <a:lnTo>
                        <a:pt x="14192" y="3143"/>
                      </a:lnTo>
                      <a:lnTo>
                        <a:pt x="8763" y="4858"/>
                      </a:lnTo>
                      <a:lnTo>
                        <a:pt x="5715" y="0"/>
                      </a:lnTo>
                      <a:lnTo>
                        <a:pt x="5525" y="5715"/>
                      </a:lnTo>
                      <a:lnTo>
                        <a:pt x="0" y="7048"/>
                      </a:lnTo>
                      <a:lnTo>
                        <a:pt x="5429" y="8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8" name="Freeform: Shape 2857">
                  <a:extLst>
                    <a:ext uri="{FF2B5EF4-FFF2-40B4-BE49-F238E27FC236}">
                      <a16:creationId xmlns:a16="http://schemas.microsoft.com/office/drawing/2014/main" id="{46255FE0-042C-57C6-B989-A698A54122C8}"/>
                    </a:ext>
                  </a:extLst>
                </p:cNvPr>
                <p:cNvSpPr/>
                <p:nvPr/>
              </p:nvSpPr>
              <p:spPr>
                <a:xfrm>
                  <a:off x="12021208" y="1778943"/>
                  <a:ext cx="14572" cy="14954"/>
                </a:xfrm>
                <a:custGeom>
                  <a:avLst/>
                  <a:gdLst>
                    <a:gd name="connsiteX0" fmla="*/ 3810 w 14572"/>
                    <a:gd name="connsiteY0" fmla="*/ 7239 h 14954"/>
                    <a:gd name="connsiteX1" fmla="*/ 0 w 14572"/>
                    <a:gd name="connsiteY1" fmla="*/ 11716 h 14954"/>
                    <a:gd name="connsiteX2" fmla="*/ 5619 w 14572"/>
                    <a:gd name="connsiteY2" fmla="*/ 10001 h 14954"/>
                    <a:gd name="connsiteX3" fmla="*/ 8763 w 14572"/>
                    <a:gd name="connsiteY3" fmla="*/ 14954 h 14954"/>
                    <a:gd name="connsiteX4" fmla="*/ 8858 w 14572"/>
                    <a:gd name="connsiteY4" fmla="*/ 9144 h 14954"/>
                    <a:gd name="connsiteX5" fmla="*/ 14573 w 14572"/>
                    <a:gd name="connsiteY5" fmla="*/ 7715 h 14954"/>
                    <a:gd name="connsiteX6" fmla="*/ 9048 w 14572"/>
                    <a:gd name="connsiteY6" fmla="*/ 5810 h 14954"/>
                    <a:gd name="connsiteX7" fmla="*/ 9430 w 14572"/>
                    <a:gd name="connsiteY7" fmla="*/ 0 h 14954"/>
                    <a:gd name="connsiteX8" fmla="*/ 5905 w 14572"/>
                    <a:gd name="connsiteY8" fmla="*/ 4572 h 14954"/>
                    <a:gd name="connsiteX9" fmla="*/ 476 w 14572"/>
                    <a:gd name="connsiteY9" fmla="*/ 2381 h 14954"/>
                    <a:gd name="connsiteX10" fmla="*/ 3810 w 14572"/>
                    <a:gd name="connsiteY10" fmla="*/ 7239 h 1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572" h="14954">
                      <a:moveTo>
                        <a:pt x="3810" y="7239"/>
                      </a:moveTo>
                      <a:lnTo>
                        <a:pt x="0" y="11716"/>
                      </a:lnTo>
                      <a:lnTo>
                        <a:pt x="5619" y="10001"/>
                      </a:lnTo>
                      <a:lnTo>
                        <a:pt x="8763" y="14954"/>
                      </a:lnTo>
                      <a:lnTo>
                        <a:pt x="8858" y="9144"/>
                      </a:lnTo>
                      <a:lnTo>
                        <a:pt x="14573" y="7715"/>
                      </a:lnTo>
                      <a:lnTo>
                        <a:pt x="9048" y="5810"/>
                      </a:lnTo>
                      <a:lnTo>
                        <a:pt x="9430" y="0"/>
                      </a:lnTo>
                      <a:lnTo>
                        <a:pt x="5905" y="4572"/>
                      </a:lnTo>
                      <a:lnTo>
                        <a:pt x="476" y="2381"/>
                      </a:lnTo>
                      <a:lnTo>
                        <a:pt x="3810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59" name="Freeform: Shape 2858">
                  <a:extLst>
                    <a:ext uri="{FF2B5EF4-FFF2-40B4-BE49-F238E27FC236}">
                      <a16:creationId xmlns:a16="http://schemas.microsoft.com/office/drawing/2014/main" id="{8CEB1380-01F8-7DF0-0ED9-4CAAC6BA3090}"/>
                    </a:ext>
                  </a:extLst>
                </p:cNvPr>
                <p:cNvSpPr/>
                <p:nvPr/>
              </p:nvSpPr>
              <p:spPr>
                <a:xfrm>
                  <a:off x="11994919" y="1913245"/>
                  <a:ext cx="15144" cy="14668"/>
                </a:xfrm>
                <a:custGeom>
                  <a:avLst/>
                  <a:gdLst>
                    <a:gd name="connsiteX0" fmla="*/ 4953 w 15144"/>
                    <a:gd name="connsiteY0" fmla="*/ 5620 h 14668"/>
                    <a:gd name="connsiteX1" fmla="*/ 0 w 15144"/>
                    <a:gd name="connsiteY1" fmla="*/ 8763 h 14668"/>
                    <a:gd name="connsiteX2" fmla="*/ 5905 w 15144"/>
                    <a:gd name="connsiteY2" fmla="*/ 8858 h 14668"/>
                    <a:gd name="connsiteX3" fmla="*/ 7334 w 15144"/>
                    <a:gd name="connsiteY3" fmla="*/ 14669 h 14668"/>
                    <a:gd name="connsiteX4" fmla="*/ 9239 w 15144"/>
                    <a:gd name="connsiteY4" fmla="*/ 9049 h 14668"/>
                    <a:gd name="connsiteX5" fmla="*/ 15144 w 15144"/>
                    <a:gd name="connsiteY5" fmla="*/ 9525 h 14668"/>
                    <a:gd name="connsiteX6" fmla="*/ 10477 w 15144"/>
                    <a:gd name="connsiteY6" fmla="*/ 5906 h 14668"/>
                    <a:gd name="connsiteX7" fmla="*/ 12668 w 15144"/>
                    <a:gd name="connsiteY7" fmla="*/ 381 h 14668"/>
                    <a:gd name="connsiteX8" fmla="*/ 7811 w 15144"/>
                    <a:gd name="connsiteY8" fmla="*/ 3810 h 14668"/>
                    <a:gd name="connsiteX9" fmla="*/ 3238 w 15144"/>
                    <a:gd name="connsiteY9" fmla="*/ 0 h 14668"/>
                    <a:gd name="connsiteX10" fmla="*/ 4953 w 15144"/>
                    <a:gd name="connsiteY10" fmla="*/ 5620 h 1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44" h="14668">
                      <a:moveTo>
                        <a:pt x="4953" y="5620"/>
                      </a:moveTo>
                      <a:lnTo>
                        <a:pt x="0" y="8763"/>
                      </a:lnTo>
                      <a:lnTo>
                        <a:pt x="5905" y="8858"/>
                      </a:lnTo>
                      <a:lnTo>
                        <a:pt x="7334" y="14669"/>
                      </a:lnTo>
                      <a:lnTo>
                        <a:pt x="9239" y="9049"/>
                      </a:lnTo>
                      <a:lnTo>
                        <a:pt x="15144" y="9525"/>
                      </a:lnTo>
                      <a:lnTo>
                        <a:pt x="10477" y="5906"/>
                      </a:lnTo>
                      <a:lnTo>
                        <a:pt x="12668" y="381"/>
                      </a:lnTo>
                      <a:lnTo>
                        <a:pt x="7811" y="3810"/>
                      </a:lnTo>
                      <a:lnTo>
                        <a:pt x="3238" y="0"/>
                      </a:lnTo>
                      <a:lnTo>
                        <a:pt x="4953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0" name="Freeform: Shape 2859">
                  <a:extLst>
                    <a:ext uri="{FF2B5EF4-FFF2-40B4-BE49-F238E27FC236}">
                      <a16:creationId xmlns:a16="http://schemas.microsoft.com/office/drawing/2014/main" id="{49D56FF4-436B-48B7-B8E1-D77563E0C6C9}"/>
                    </a:ext>
                  </a:extLst>
                </p:cNvPr>
                <p:cNvSpPr/>
                <p:nvPr/>
              </p:nvSpPr>
              <p:spPr>
                <a:xfrm>
                  <a:off x="11843948" y="1531864"/>
                  <a:ext cx="15811" cy="15335"/>
                </a:xfrm>
                <a:custGeom>
                  <a:avLst/>
                  <a:gdLst>
                    <a:gd name="connsiteX0" fmla="*/ 8097 w 15811"/>
                    <a:gd name="connsiteY0" fmla="*/ 4000 h 15335"/>
                    <a:gd name="connsiteX1" fmla="*/ 3429 w 15811"/>
                    <a:gd name="connsiteY1" fmla="*/ 0 h 15335"/>
                    <a:gd name="connsiteX2" fmla="*/ 5144 w 15811"/>
                    <a:gd name="connsiteY2" fmla="*/ 5905 h 15335"/>
                    <a:gd name="connsiteX3" fmla="*/ 0 w 15811"/>
                    <a:gd name="connsiteY3" fmla="*/ 9144 h 15335"/>
                    <a:gd name="connsiteX4" fmla="*/ 6096 w 15811"/>
                    <a:gd name="connsiteY4" fmla="*/ 9334 h 15335"/>
                    <a:gd name="connsiteX5" fmla="*/ 7620 w 15811"/>
                    <a:gd name="connsiteY5" fmla="*/ 15335 h 15335"/>
                    <a:gd name="connsiteX6" fmla="*/ 9620 w 15811"/>
                    <a:gd name="connsiteY6" fmla="*/ 9525 h 15335"/>
                    <a:gd name="connsiteX7" fmla="*/ 15812 w 15811"/>
                    <a:gd name="connsiteY7" fmla="*/ 9906 h 15335"/>
                    <a:gd name="connsiteX8" fmla="*/ 10859 w 15811"/>
                    <a:gd name="connsiteY8" fmla="*/ 6191 h 15335"/>
                    <a:gd name="connsiteX9" fmla="*/ 13145 w 15811"/>
                    <a:gd name="connsiteY9" fmla="*/ 476 h 15335"/>
                    <a:gd name="connsiteX10" fmla="*/ 8097 w 15811"/>
                    <a:gd name="connsiteY10" fmla="*/ 4000 h 15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811" h="15335">
                      <a:moveTo>
                        <a:pt x="8097" y="4000"/>
                      </a:moveTo>
                      <a:lnTo>
                        <a:pt x="3429" y="0"/>
                      </a:lnTo>
                      <a:lnTo>
                        <a:pt x="5144" y="5905"/>
                      </a:lnTo>
                      <a:lnTo>
                        <a:pt x="0" y="9144"/>
                      </a:lnTo>
                      <a:lnTo>
                        <a:pt x="6096" y="9334"/>
                      </a:lnTo>
                      <a:lnTo>
                        <a:pt x="7620" y="15335"/>
                      </a:lnTo>
                      <a:lnTo>
                        <a:pt x="9620" y="9525"/>
                      </a:lnTo>
                      <a:lnTo>
                        <a:pt x="15812" y="9906"/>
                      </a:lnTo>
                      <a:lnTo>
                        <a:pt x="10859" y="6191"/>
                      </a:lnTo>
                      <a:lnTo>
                        <a:pt x="13145" y="476"/>
                      </a:lnTo>
                      <a:lnTo>
                        <a:pt x="8097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1" name="Freeform: Shape 2860">
                  <a:extLst>
                    <a:ext uri="{FF2B5EF4-FFF2-40B4-BE49-F238E27FC236}">
                      <a16:creationId xmlns:a16="http://schemas.microsoft.com/office/drawing/2014/main" id="{A7DE3966-D112-92FA-F9BE-54E70E841C0F}"/>
                    </a:ext>
                  </a:extLst>
                </p:cNvPr>
                <p:cNvSpPr/>
                <p:nvPr/>
              </p:nvSpPr>
              <p:spPr>
                <a:xfrm>
                  <a:off x="11883572" y="2049929"/>
                  <a:ext cx="15430" cy="16002"/>
                </a:xfrm>
                <a:custGeom>
                  <a:avLst/>
                  <a:gdLst>
                    <a:gd name="connsiteX0" fmla="*/ 9430 w 15430"/>
                    <a:gd name="connsiteY0" fmla="*/ 5334 h 16002"/>
                    <a:gd name="connsiteX1" fmla="*/ 6191 w 15430"/>
                    <a:gd name="connsiteY1" fmla="*/ 0 h 16002"/>
                    <a:gd name="connsiteX2" fmla="*/ 6001 w 15430"/>
                    <a:gd name="connsiteY2" fmla="*/ 6287 h 16002"/>
                    <a:gd name="connsiteX3" fmla="*/ 0 w 15430"/>
                    <a:gd name="connsiteY3" fmla="*/ 7715 h 16002"/>
                    <a:gd name="connsiteX4" fmla="*/ 5905 w 15430"/>
                    <a:gd name="connsiteY4" fmla="*/ 9811 h 16002"/>
                    <a:gd name="connsiteX5" fmla="*/ 5429 w 15430"/>
                    <a:gd name="connsiteY5" fmla="*/ 16002 h 16002"/>
                    <a:gd name="connsiteX6" fmla="*/ 9144 w 15430"/>
                    <a:gd name="connsiteY6" fmla="*/ 11049 h 16002"/>
                    <a:gd name="connsiteX7" fmla="*/ 14954 w 15430"/>
                    <a:gd name="connsiteY7" fmla="*/ 13430 h 16002"/>
                    <a:gd name="connsiteX8" fmla="*/ 11430 w 15430"/>
                    <a:gd name="connsiteY8" fmla="*/ 8287 h 16002"/>
                    <a:gd name="connsiteX9" fmla="*/ 15430 w 15430"/>
                    <a:gd name="connsiteY9" fmla="*/ 3524 h 16002"/>
                    <a:gd name="connsiteX10" fmla="*/ 9430 w 15430"/>
                    <a:gd name="connsiteY10" fmla="*/ 5334 h 16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430" h="16002">
                      <a:moveTo>
                        <a:pt x="9430" y="5334"/>
                      </a:moveTo>
                      <a:lnTo>
                        <a:pt x="6191" y="0"/>
                      </a:lnTo>
                      <a:lnTo>
                        <a:pt x="6001" y="6287"/>
                      </a:lnTo>
                      <a:lnTo>
                        <a:pt x="0" y="7715"/>
                      </a:lnTo>
                      <a:lnTo>
                        <a:pt x="5905" y="9811"/>
                      </a:lnTo>
                      <a:lnTo>
                        <a:pt x="5429" y="16002"/>
                      </a:lnTo>
                      <a:lnTo>
                        <a:pt x="9144" y="11049"/>
                      </a:lnTo>
                      <a:lnTo>
                        <a:pt x="14954" y="13430"/>
                      </a:lnTo>
                      <a:lnTo>
                        <a:pt x="11430" y="8287"/>
                      </a:lnTo>
                      <a:lnTo>
                        <a:pt x="15430" y="3524"/>
                      </a:lnTo>
                      <a:lnTo>
                        <a:pt x="9430" y="5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2" name="Freeform: Shape 2861">
                  <a:extLst>
                    <a:ext uri="{FF2B5EF4-FFF2-40B4-BE49-F238E27FC236}">
                      <a16:creationId xmlns:a16="http://schemas.microsoft.com/office/drawing/2014/main" id="{32C2DEE3-87ED-0B22-92C6-60274100E189}"/>
                    </a:ext>
                  </a:extLst>
                </p:cNvPr>
                <p:cNvSpPr/>
                <p:nvPr/>
              </p:nvSpPr>
              <p:spPr>
                <a:xfrm>
                  <a:off x="11775463" y="1402419"/>
                  <a:ext cx="16097" cy="15621"/>
                </a:xfrm>
                <a:custGeom>
                  <a:avLst/>
                  <a:gdLst>
                    <a:gd name="connsiteX0" fmla="*/ 9906 w 16097"/>
                    <a:gd name="connsiteY0" fmla="*/ 6096 h 15621"/>
                    <a:gd name="connsiteX1" fmla="*/ 8382 w 16097"/>
                    <a:gd name="connsiteY1" fmla="*/ 0 h 15621"/>
                    <a:gd name="connsiteX2" fmla="*/ 6287 w 16097"/>
                    <a:gd name="connsiteY2" fmla="*/ 5906 h 15621"/>
                    <a:gd name="connsiteX3" fmla="*/ 0 w 16097"/>
                    <a:gd name="connsiteY3" fmla="*/ 5524 h 15621"/>
                    <a:gd name="connsiteX4" fmla="*/ 5049 w 16097"/>
                    <a:gd name="connsiteY4" fmla="*/ 9335 h 15621"/>
                    <a:gd name="connsiteX5" fmla="*/ 2667 w 16097"/>
                    <a:gd name="connsiteY5" fmla="*/ 15145 h 15621"/>
                    <a:gd name="connsiteX6" fmla="*/ 7811 w 16097"/>
                    <a:gd name="connsiteY6" fmla="*/ 11525 h 15621"/>
                    <a:gd name="connsiteX7" fmla="*/ 12573 w 16097"/>
                    <a:gd name="connsiteY7" fmla="*/ 15621 h 15621"/>
                    <a:gd name="connsiteX8" fmla="*/ 10763 w 16097"/>
                    <a:gd name="connsiteY8" fmla="*/ 9525 h 15621"/>
                    <a:gd name="connsiteX9" fmla="*/ 16097 w 16097"/>
                    <a:gd name="connsiteY9" fmla="*/ 6286 h 15621"/>
                    <a:gd name="connsiteX10" fmla="*/ 9906 w 16097"/>
                    <a:gd name="connsiteY10" fmla="*/ 6096 h 15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97" h="15621">
                      <a:moveTo>
                        <a:pt x="9906" y="6096"/>
                      </a:moveTo>
                      <a:lnTo>
                        <a:pt x="8382" y="0"/>
                      </a:lnTo>
                      <a:lnTo>
                        <a:pt x="6287" y="5906"/>
                      </a:lnTo>
                      <a:lnTo>
                        <a:pt x="0" y="5524"/>
                      </a:lnTo>
                      <a:lnTo>
                        <a:pt x="5049" y="9335"/>
                      </a:lnTo>
                      <a:lnTo>
                        <a:pt x="2667" y="15145"/>
                      </a:lnTo>
                      <a:lnTo>
                        <a:pt x="7811" y="11525"/>
                      </a:lnTo>
                      <a:lnTo>
                        <a:pt x="12573" y="15621"/>
                      </a:lnTo>
                      <a:lnTo>
                        <a:pt x="10763" y="9525"/>
                      </a:lnTo>
                      <a:lnTo>
                        <a:pt x="16097" y="6286"/>
                      </a:lnTo>
                      <a:lnTo>
                        <a:pt x="9906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3" name="Freeform: Shape 2862">
                  <a:extLst>
                    <a:ext uri="{FF2B5EF4-FFF2-40B4-BE49-F238E27FC236}">
                      <a16:creationId xmlns:a16="http://schemas.microsoft.com/office/drawing/2014/main" id="{1C82EBE0-6589-904E-A503-153B2F5AFFAF}"/>
                    </a:ext>
                  </a:extLst>
                </p:cNvPr>
                <p:cNvSpPr/>
                <p:nvPr/>
              </p:nvSpPr>
              <p:spPr>
                <a:xfrm>
                  <a:off x="11788036" y="1705124"/>
                  <a:ext cx="15716" cy="16287"/>
                </a:xfrm>
                <a:custGeom>
                  <a:avLst/>
                  <a:gdLst>
                    <a:gd name="connsiteX0" fmla="*/ 9716 w 15716"/>
                    <a:gd name="connsiteY0" fmla="*/ 6382 h 16287"/>
                    <a:gd name="connsiteX1" fmla="*/ 10192 w 15716"/>
                    <a:gd name="connsiteY1" fmla="*/ 0 h 16287"/>
                    <a:gd name="connsiteX2" fmla="*/ 6287 w 15716"/>
                    <a:gd name="connsiteY2" fmla="*/ 5048 h 16287"/>
                    <a:gd name="connsiteX3" fmla="*/ 477 w 15716"/>
                    <a:gd name="connsiteY3" fmla="*/ 2667 h 16287"/>
                    <a:gd name="connsiteX4" fmla="*/ 4096 w 15716"/>
                    <a:gd name="connsiteY4" fmla="*/ 7906 h 16287"/>
                    <a:gd name="connsiteX5" fmla="*/ 0 w 15716"/>
                    <a:gd name="connsiteY5" fmla="*/ 12764 h 16287"/>
                    <a:gd name="connsiteX6" fmla="*/ 6001 w 15716"/>
                    <a:gd name="connsiteY6" fmla="*/ 10954 h 16287"/>
                    <a:gd name="connsiteX7" fmla="*/ 9430 w 15716"/>
                    <a:gd name="connsiteY7" fmla="*/ 16288 h 16287"/>
                    <a:gd name="connsiteX8" fmla="*/ 9525 w 15716"/>
                    <a:gd name="connsiteY8" fmla="*/ 10001 h 16287"/>
                    <a:gd name="connsiteX9" fmla="*/ 15716 w 15716"/>
                    <a:gd name="connsiteY9" fmla="*/ 8477 h 16287"/>
                    <a:gd name="connsiteX10" fmla="*/ 9716 w 15716"/>
                    <a:gd name="connsiteY10" fmla="*/ 6382 h 1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16" h="16287">
                      <a:moveTo>
                        <a:pt x="9716" y="6382"/>
                      </a:moveTo>
                      <a:lnTo>
                        <a:pt x="10192" y="0"/>
                      </a:lnTo>
                      <a:lnTo>
                        <a:pt x="6287" y="5048"/>
                      </a:lnTo>
                      <a:lnTo>
                        <a:pt x="477" y="2667"/>
                      </a:lnTo>
                      <a:lnTo>
                        <a:pt x="4096" y="7906"/>
                      </a:lnTo>
                      <a:lnTo>
                        <a:pt x="0" y="12764"/>
                      </a:lnTo>
                      <a:lnTo>
                        <a:pt x="6001" y="10954"/>
                      </a:lnTo>
                      <a:lnTo>
                        <a:pt x="9430" y="16288"/>
                      </a:lnTo>
                      <a:lnTo>
                        <a:pt x="9525" y="10001"/>
                      </a:lnTo>
                      <a:lnTo>
                        <a:pt x="15716" y="8477"/>
                      </a:lnTo>
                      <a:lnTo>
                        <a:pt x="9716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4" name="Freeform: Shape 2863">
                  <a:extLst>
                    <a:ext uri="{FF2B5EF4-FFF2-40B4-BE49-F238E27FC236}">
                      <a16:creationId xmlns:a16="http://schemas.microsoft.com/office/drawing/2014/main" id="{6FF512E9-2749-FE0E-A07B-596C06A096C7}"/>
                    </a:ext>
                  </a:extLst>
                </p:cNvPr>
                <p:cNvSpPr/>
                <p:nvPr/>
              </p:nvSpPr>
              <p:spPr>
                <a:xfrm>
                  <a:off x="11792799" y="1904196"/>
                  <a:ext cx="16478" cy="15906"/>
                </a:xfrm>
                <a:custGeom>
                  <a:avLst/>
                  <a:gdLst>
                    <a:gd name="connsiteX0" fmla="*/ 11430 w 16478"/>
                    <a:gd name="connsiteY0" fmla="*/ 6382 h 15906"/>
                    <a:gd name="connsiteX1" fmla="*/ 13811 w 16478"/>
                    <a:gd name="connsiteY1" fmla="*/ 476 h 15906"/>
                    <a:gd name="connsiteX2" fmla="*/ 8573 w 16478"/>
                    <a:gd name="connsiteY2" fmla="*/ 4096 h 15906"/>
                    <a:gd name="connsiteX3" fmla="*/ 3620 w 16478"/>
                    <a:gd name="connsiteY3" fmla="*/ 0 h 15906"/>
                    <a:gd name="connsiteX4" fmla="*/ 5525 w 16478"/>
                    <a:gd name="connsiteY4" fmla="*/ 6096 h 15906"/>
                    <a:gd name="connsiteX5" fmla="*/ 0 w 16478"/>
                    <a:gd name="connsiteY5" fmla="*/ 9525 h 15906"/>
                    <a:gd name="connsiteX6" fmla="*/ 6477 w 16478"/>
                    <a:gd name="connsiteY6" fmla="*/ 9620 h 15906"/>
                    <a:gd name="connsiteX7" fmla="*/ 8001 w 16478"/>
                    <a:gd name="connsiteY7" fmla="*/ 15907 h 15906"/>
                    <a:gd name="connsiteX8" fmla="*/ 10096 w 16478"/>
                    <a:gd name="connsiteY8" fmla="*/ 9811 h 15906"/>
                    <a:gd name="connsiteX9" fmla="*/ 16479 w 16478"/>
                    <a:gd name="connsiteY9" fmla="*/ 10287 h 15906"/>
                    <a:gd name="connsiteX10" fmla="*/ 11430 w 16478"/>
                    <a:gd name="connsiteY10" fmla="*/ 6382 h 15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478" h="15906">
                      <a:moveTo>
                        <a:pt x="11430" y="6382"/>
                      </a:moveTo>
                      <a:lnTo>
                        <a:pt x="13811" y="476"/>
                      </a:lnTo>
                      <a:lnTo>
                        <a:pt x="8573" y="4096"/>
                      </a:lnTo>
                      <a:lnTo>
                        <a:pt x="3620" y="0"/>
                      </a:lnTo>
                      <a:lnTo>
                        <a:pt x="5525" y="6096"/>
                      </a:lnTo>
                      <a:lnTo>
                        <a:pt x="0" y="9525"/>
                      </a:lnTo>
                      <a:lnTo>
                        <a:pt x="6477" y="9620"/>
                      </a:lnTo>
                      <a:lnTo>
                        <a:pt x="8001" y="15907"/>
                      </a:lnTo>
                      <a:lnTo>
                        <a:pt x="10096" y="9811"/>
                      </a:lnTo>
                      <a:lnTo>
                        <a:pt x="16479" y="10287"/>
                      </a:lnTo>
                      <a:lnTo>
                        <a:pt x="11430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5" name="Freeform: Shape 2864">
                  <a:extLst>
                    <a:ext uri="{FF2B5EF4-FFF2-40B4-BE49-F238E27FC236}">
                      <a16:creationId xmlns:a16="http://schemas.microsoft.com/office/drawing/2014/main" id="{52CCFA20-BF8B-70EB-D605-548F68AD0AC4}"/>
                    </a:ext>
                  </a:extLst>
                </p:cNvPr>
                <p:cNvSpPr/>
                <p:nvPr/>
              </p:nvSpPr>
              <p:spPr>
                <a:xfrm>
                  <a:off x="11727076" y="1637687"/>
                  <a:ext cx="16097" cy="16668"/>
                </a:xfrm>
                <a:custGeom>
                  <a:avLst/>
                  <a:gdLst>
                    <a:gd name="connsiteX0" fmla="*/ 11906 w 16097"/>
                    <a:gd name="connsiteY0" fmla="*/ 8573 h 16668"/>
                    <a:gd name="connsiteX1" fmla="*/ 16097 w 16097"/>
                    <a:gd name="connsiteY1" fmla="*/ 3620 h 16668"/>
                    <a:gd name="connsiteX2" fmla="*/ 9906 w 16097"/>
                    <a:gd name="connsiteY2" fmla="*/ 5525 h 16668"/>
                    <a:gd name="connsiteX3" fmla="*/ 6477 w 16097"/>
                    <a:gd name="connsiteY3" fmla="*/ 0 h 16668"/>
                    <a:gd name="connsiteX4" fmla="*/ 6286 w 16097"/>
                    <a:gd name="connsiteY4" fmla="*/ 6477 h 16668"/>
                    <a:gd name="connsiteX5" fmla="*/ 0 w 16097"/>
                    <a:gd name="connsiteY5" fmla="*/ 8096 h 16668"/>
                    <a:gd name="connsiteX6" fmla="*/ 6096 w 16097"/>
                    <a:gd name="connsiteY6" fmla="*/ 10192 h 16668"/>
                    <a:gd name="connsiteX7" fmla="*/ 5715 w 16097"/>
                    <a:gd name="connsiteY7" fmla="*/ 16669 h 16668"/>
                    <a:gd name="connsiteX8" fmla="*/ 9620 w 16097"/>
                    <a:gd name="connsiteY8" fmla="*/ 11525 h 16668"/>
                    <a:gd name="connsiteX9" fmla="*/ 15621 w 16097"/>
                    <a:gd name="connsiteY9" fmla="*/ 13907 h 16668"/>
                    <a:gd name="connsiteX10" fmla="*/ 11906 w 16097"/>
                    <a:gd name="connsiteY10" fmla="*/ 8573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97" h="16668">
                      <a:moveTo>
                        <a:pt x="11906" y="8573"/>
                      </a:moveTo>
                      <a:lnTo>
                        <a:pt x="16097" y="3620"/>
                      </a:lnTo>
                      <a:lnTo>
                        <a:pt x="9906" y="5525"/>
                      </a:lnTo>
                      <a:lnTo>
                        <a:pt x="6477" y="0"/>
                      </a:lnTo>
                      <a:lnTo>
                        <a:pt x="6286" y="6477"/>
                      </a:lnTo>
                      <a:lnTo>
                        <a:pt x="0" y="8096"/>
                      </a:lnTo>
                      <a:lnTo>
                        <a:pt x="6096" y="10192"/>
                      </a:lnTo>
                      <a:lnTo>
                        <a:pt x="5715" y="16669"/>
                      </a:lnTo>
                      <a:lnTo>
                        <a:pt x="9620" y="11525"/>
                      </a:lnTo>
                      <a:lnTo>
                        <a:pt x="15621" y="13907"/>
                      </a:lnTo>
                      <a:lnTo>
                        <a:pt x="11906" y="8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6" name="Freeform: Shape 2865">
                  <a:extLst>
                    <a:ext uri="{FF2B5EF4-FFF2-40B4-BE49-F238E27FC236}">
                      <a16:creationId xmlns:a16="http://schemas.microsoft.com/office/drawing/2014/main" id="{3117B718-D3A1-600C-39DC-338FDE844D70}"/>
                    </a:ext>
                  </a:extLst>
                </p:cNvPr>
                <p:cNvSpPr/>
                <p:nvPr/>
              </p:nvSpPr>
              <p:spPr>
                <a:xfrm>
                  <a:off x="11658401" y="1505099"/>
                  <a:ext cx="16383" cy="16954"/>
                </a:xfrm>
                <a:custGeom>
                  <a:avLst/>
                  <a:gdLst>
                    <a:gd name="connsiteX0" fmla="*/ 10001 w 16383"/>
                    <a:gd name="connsiteY0" fmla="*/ 10382 h 16954"/>
                    <a:gd name="connsiteX1" fmla="*/ 16383 w 16383"/>
                    <a:gd name="connsiteY1" fmla="*/ 8763 h 16954"/>
                    <a:gd name="connsiteX2" fmla="*/ 10096 w 16383"/>
                    <a:gd name="connsiteY2" fmla="*/ 6572 h 16954"/>
                    <a:gd name="connsiteX3" fmla="*/ 10573 w 16383"/>
                    <a:gd name="connsiteY3" fmla="*/ 0 h 16954"/>
                    <a:gd name="connsiteX4" fmla="*/ 6572 w 16383"/>
                    <a:gd name="connsiteY4" fmla="*/ 5239 h 16954"/>
                    <a:gd name="connsiteX5" fmla="*/ 476 w 16383"/>
                    <a:gd name="connsiteY5" fmla="*/ 2762 h 16954"/>
                    <a:gd name="connsiteX6" fmla="*/ 4286 w 16383"/>
                    <a:gd name="connsiteY6" fmla="*/ 8192 h 16954"/>
                    <a:gd name="connsiteX7" fmla="*/ 0 w 16383"/>
                    <a:gd name="connsiteY7" fmla="*/ 13240 h 16954"/>
                    <a:gd name="connsiteX8" fmla="*/ 6382 w 16383"/>
                    <a:gd name="connsiteY8" fmla="*/ 11335 h 16954"/>
                    <a:gd name="connsiteX9" fmla="*/ 9811 w 16383"/>
                    <a:gd name="connsiteY9" fmla="*/ 16954 h 16954"/>
                    <a:gd name="connsiteX10" fmla="*/ 10001 w 16383"/>
                    <a:gd name="connsiteY10" fmla="*/ 10382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383" h="16954">
                      <a:moveTo>
                        <a:pt x="10001" y="10382"/>
                      </a:moveTo>
                      <a:lnTo>
                        <a:pt x="16383" y="8763"/>
                      </a:lnTo>
                      <a:lnTo>
                        <a:pt x="10096" y="6572"/>
                      </a:lnTo>
                      <a:lnTo>
                        <a:pt x="10573" y="0"/>
                      </a:lnTo>
                      <a:lnTo>
                        <a:pt x="6572" y="5239"/>
                      </a:lnTo>
                      <a:lnTo>
                        <a:pt x="476" y="2762"/>
                      </a:lnTo>
                      <a:lnTo>
                        <a:pt x="4286" y="8192"/>
                      </a:lnTo>
                      <a:lnTo>
                        <a:pt x="0" y="13240"/>
                      </a:lnTo>
                      <a:lnTo>
                        <a:pt x="6382" y="11335"/>
                      </a:lnTo>
                      <a:lnTo>
                        <a:pt x="9811" y="16954"/>
                      </a:lnTo>
                      <a:lnTo>
                        <a:pt x="10001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7" name="Freeform: Shape 2866">
                  <a:extLst>
                    <a:ext uri="{FF2B5EF4-FFF2-40B4-BE49-F238E27FC236}">
                      <a16:creationId xmlns:a16="http://schemas.microsoft.com/office/drawing/2014/main" id="{10AE4F91-AF64-9B2C-1B43-883193F3C972}"/>
                    </a:ext>
                  </a:extLst>
                </p:cNvPr>
                <p:cNvSpPr/>
                <p:nvPr/>
              </p:nvSpPr>
              <p:spPr>
                <a:xfrm>
                  <a:off x="11704121" y="2075551"/>
                  <a:ext cx="17050" cy="16478"/>
                </a:xfrm>
                <a:custGeom>
                  <a:avLst/>
                  <a:gdLst>
                    <a:gd name="connsiteX0" fmla="*/ 10478 w 17050"/>
                    <a:gd name="connsiteY0" fmla="*/ 10192 h 16478"/>
                    <a:gd name="connsiteX1" fmla="*/ 17050 w 17050"/>
                    <a:gd name="connsiteY1" fmla="*/ 10668 h 16478"/>
                    <a:gd name="connsiteX2" fmla="*/ 11811 w 17050"/>
                    <a:gd name="connsiteY2" fmla="*/ 6667 h 16478"/>
                    <a:gd name="connsiteX3" fmla="*/ 14288 w 17050"/>
                    <a:gd name="connsiteY3" fmla="*/ 476 h 16478"/>
                    <a:gd name="connsiteX4" fmla="*/ 8858 w 17050"/>
                    <a:gd name="connsiteY4" fmla="*/ 4286 h 16478"/>
                    <a:gd name="connsiteX5" fmla="*/ 3715 w 17050"/>
                    <a:gd name="connsiteY5" fmla="*/ 0 h 16478"/>
                    <a:gd name="connsiteX6" fmla="*/ 5620 w 17050"/>
                    <a:gd name="connsiteY6" fmla="*/ 6382 h 16478"/>
                    <a:gd name="connsiteX7" fmla="*/ 0 w 17050"/>
                    <a:gd name="connsiteY7" fmla="*/ 9906 h 16478"/>
                    <a:gd name="connsiteX8" fmla="*/ 6668 w 17050"/>
                    <a:gd name="connsiteY8" fmla="*/ 10001 h 16478"/>
                    <a:gd name="connsiteX9" fmla="*/ 8287 w 17050"/>
                    <a:gd name="connsiteY9" fmla="*/ 16478 h 16478"/>
                    <a:gd name="connsiteX10" fmla="*/ 10478 w 17050"/>
                    <a:gd name="connsiteY10" fmla="*/ 10192 h 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050" h="16478">
                      <a:moveTo>
                        <a:pt x="10478" y="10192"/>
                      </a:moveTo>
                      <a:lnTo>
                        <a:pt x="17050" y="10668"/>
                      </a:lnTo>
                      <a:lnTo>
                        <a:pt x="11811" y="6667"/>
                      </a:lnTo>
                      <a:lnTo>
                        <a:pt x="14288" y="476"/>
                      </a:lnTo>
                      <a:lnTo>
                        <a:pt x="8858" y="4286"/>
                      </a:lnTo>
                      <a:lnTo>
                        <a:pt x="3715" y="0"/>
                      </a:lnTo>
                      <a:lnTo>
                        <a:pt x="5620" y="6382"/>
                      </a:lnTo>
                      <a:lnTo>
                        <a:pt x="0" y="9906"/>
                      </a:lnTo>
                      <a:lnTo>
                        <a:pt x="6668" y="10001"/>
                      </a:lnTo>
                      <a:lnTo>
                        <a:pt x="8287" y="16478"/>
                      </a:lnTo>
                      <a:lnTo>
                        <a:pt x="10478" y="10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8" name="Freeform: Shape 2867">
                  <a:extLst>
                    <a:ext uri="{FF2B5EF4-FFF2-40B4-BE49-F238E27FC236}">
                      <a16:creationId xmlns:a16="http://schemas.microsoft.com/office/drawing/2014/main" id="{EDBCE1BD-6C26-A33F-2746-D561FD637966}"/>
                    </a:ext>
                  </a:extLst>
                </p:cNvPr>
                <p:cNvSpPr/>
                <p:nvPr/>
              </p:nvSpPr>
              <p:spPr>
                <a:xfrm>
                  <a:off x="11632874" y="1714268"/>
                  <a:ext cx="16764" cy="17240"/>
                </a:xfrm>
                <a:custGeom>
                  <a:avLst/>
                  <a:gdLst>
                    <a:gd name="connsiteX0" fmla="*/ 10001 w 16764"/>
                    <a:gd name="connsiteY0" fmla="*/ 11906 h 17240"/>
                    <a:gd name="connsiteX1" fmla="*/ 16193 w 16764"/>
                    <a:gd name="connsiteY1" fmla="*/ 14478 h 17240"/>
                    <a:gd name="connsiteX2" fmla="*/ 12382 w 16764"/>
                    <a:gd name="connsiteY2" fmla="*/ 8858 h 17240"/>
                    <a:gd name="connsiteX3" fmla="*/ 16764 w 16764"/>
                    <a:gd name="connsiteY3" fmla="*/ 3715 h 17240"/>
                    <a:gd name="connsiteX4" fmla="*/ 10287 w 16764"/>
                    <a:gd name="connsiteY4" fmla="*/ 5715 h 17240"/>
                    <a:gd name="connsiteX5" fmla="*/ 6668 w 16764"/>
                    <a:gd name="connsiteY5" fmla="*/ 0 h 17240"/>
                    <a:gd name="connsiteX6" fmla="*/ 6572 w 16764"/>
                    <a:gd name="connsiteY6" fmla="*/ 6668 h 17240"/>
                    <a:gd name="connsiteX7" fmla="*/ 0 w 16764"/>
                    <a:gd name="connsiteY7" fmla="*/ 8287 h 17240"/>
                    <a:gd name="connsiteX8" fmla="*/ 6382 w 16764"/>
                    <a:gd name="connsiteY8" fmla="*/ 10573 h 17240"/>
                    <a:gd name="connsiteX9" fmla="*/ 5905 w 16764"/>
                    <a:gd name="connsiteY9" fmla="*/ 17240 h 17240"/>
                    <a:gd name="connsiteX10" fmla="*/ 10001 w 16764"/>
                    <a:gd name="connsiteY10" fmla="*/ 11906 h 1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764" h="17240">
                      <a:moveTo>
                        <a:pt x="10001" y="11906"/>
                      </a:moveTo>
                      <a:lnTo>
                        <a:pt x="16193" y="14478"/>
                      </a:lnTo>
                      <a:lnTo>
                        <a:pt x="12382" y="8858"/>
                      </a:lnTo>
                      <a:lnTo>
                        <a:pt x="16764" y="3715"/>
                      </a:lnTo>
                      <a:lnTo>
                        <a:pt x="10287" y="5715"/>
                      </a:lnTo>
                      <a:lnTo>
                        <a:pt x="6668" y="0"/>
                      </a:lnTo>
                      <a:lnTo>
                        <a:pt x="6572" y="6668"/>
                      </a:lnTo>
                      <a:lnTo>
                        <a:pt x="0" y="8287"/>
                      </a:lnTo>
                      <a:lnTo>
                        <a:pt x="6382" y="10573"/>
                      </a:lnTo>
                      <a:lnTo>
                        <a:pt x="5905" y="17240"/>
                      </a:lnTo>
                      <a:lnTo>
                        <a:pt x="10001" y="11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69" name="Freeform: Shape 2868">
                  <a:extLst>
                    <a:ext uri="{FF2B5EF4-FFF2-40B4-BE49-F238E27FC236}">
                      <a16:creationId xmlns:a16="http://schemas.microsoft.com/office/drawing/2014/main" id="{FC301D2A-7BDE-F005-287E-83CECC20234B}"/>
                    </a:ext>
                  </a:extLst>
                </p:cNvPr>
                <p:cNvSpPr/>
                <p:nvPr/>
              </p:nvSpPr>
              <p:spPr>
                <a:xfrm>
                  <a:off x="11634208" y="1931343"/>
                  <a:ext cx="17430" cy="16859"/>
                </a:xfrm>
                <a:custGeom>
                  <a:avLst/>
                  <a:gdLst>
                    <a:gd name="connsiteX0" fmla="*/ 8477 w 17430"/>
                    <a:gd name="connsiteY0" fmla="*/ 12478 h 16859"/>
                    <a:gd name="connsiteX1" fmla="*/ 13621 w 17430"/>
                    <a:gd name="connsiteY1" fmla="*/ 16859 h 16859"/>
                    <a:gd name="connsiteX2" fmla="*/ 11716 w 17430"/>
                    <a:gd name="connsiteY2" fmla="*/ 10382 h 16859"/>
                    <a:gd name="connsiteX3" fmla="*/ 17430 w 17430"/>
                    <a:gd name="connsiteY3" fmla="*/ 6763 h 16859"/>
                    <a:gd name="connsiteX4" fmla="*/ 10668 w 17430"/>
                    <a:gd name="connsiteY4" fmla="*/ 6667 h 16859"/>
                    <a:gd name="connsiteX5" fmla="*/ 9049 w 17430"/>
                    <a:gd name="connsiteY5" fmla="*/ 0 h 16859"/>
                    <a:gd name="connsiteX6" fmla="*/ 6762 w 17430"/>
                    <a:gd name="connsiteY6" fmla="*/ 6477 h 16859"/>
                    <a:gd name="connsiteX7" fmla="*/ 0 w 17430"/>
                    <a:gd name="connsiteY7" fmla="*/ 6001 h 16859"/>
                    <a:gd name="connsiteX8" fmla="*/ 5429 w 17430"/>
                    <a:gd name="connsiteY8" fmla="*/ 10096 h 16859"/>
                    <a:gd name="connsiteX9" fmla="*/ 2857 w 17430"/>
                    <a:gd name="connsiteY9" fmla="*/ 16383 h 16859"/>
                    <a:gd name="connsiteX10" fmla="*/ 8477 w 17430"/>
                    <a:gd name="connsiteY10" fmla="*/ 12478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430" h="16859">
                      <a:moveTo>
                        <a:pt x="8477" y="12478"/>
                      </a:moveTo>
                      <a:lnTo>
                        <a:pt x="13621" y="16859"/>
                      </a:lnTo>
                      <a:lnTo>
                        <a:pt x="11716" y="10382"/>
                      </a:lnTo>
                      <a:lnTo>
                        <a:pt x="17430" y="6763"/>
                      </a:lnTo>
                      <a:lnTo>
                        <a:pt x="10668" y="6667"/>
                      </a:lnTo>
                      <a:lnTo>
                        <a:pt x="9049" y="0"/>
                      </a:lnTo>
                      <a:lnTo>
                        <a:pt x="6762" y="6477"/>
                      </a:lnTo>
                      <a:lnTo>
                        <a:pt x="0" y="6001"/>
                      </a:lnTo>
                      <a:lnTo>
                        <a:pt x="5429" y="10096"/>
                      </a:lnTo>
                      <a:lnTo>
                        <a:pt x="2857" y="16383"/>
                      </a:lnTo>
                      <a:lnTo>
                        <a:pt x="8477" y="12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0" name="Freeform: Shape 2869">
                  <a:extLst>
                    <a:ext uri="{FF2B5EF4-FFF2-40B4-BE49-F238E27FC236}">
                      <a16:creationId xmlns:a16="http://schemas.microsoft.com/office/drawing/2014/main" id="{48143958-0109-730E-61E4-C3684838F3A9}"/>
                    </a:ext>
                  </a:extLst>
                </p:cNvPr>
                <p:cNvSpPr/>
                <p:nvPr/>
              </p:nvSpPr>
              <p:spPr>
                <a:xfrm>
                  <a:off x="11558103" y="1886670"/>
                  <a:ext cx="17049" cy="17621"/>
                </a:xfrm>
                <a:custGeom>
                  <a:avLst/>
                  <a:gdLst>
                    <a:gd name="connsiteX0" fmla="*/ 6572 w 17049"/>
                    <a:gd name="connsiteY0" fmla="*/ 11811 h 17621"/>
                    <a:gd name="connsiteX1" fmla="*/ 10192 w 17049"/>
                    <a:gd name="connsiteY1" fmla="*/ 17621 h 17621"/>
                    <a:gd name="connsiteX2" fmla="*/ 10287 w 17049"/>
                    <a:gd name="connsiteY2" fmla="*/ 10763 h 17621"/>
                    <a:gd name="connsiteX3" fmla="*/ 17050 w 17049"/>
                    <a:gd name="connsiteY3" fmla="*/ 9144 h 17621"/>
                    <a:gd name="connsiteX4" fmla="*/ 10478 w 17049"/>
                    <a:gd name="connsiteY4" fmla="*/ 6858 h 17621"/>
                    <a:gd name="connsiteX5" fmla="*/ 10954 w 17049"/>
                    <a:gd name="connsiteY5" fmla="*/ 0 h 17621"/>
                    <a:gd name="connsiteX6" fmla="*/ 6858 w 17049"/>
                    <a:gd name="connsiteY6" fmla="*/ 5429 h 17621"/>
                    <a:gd name="connsiteX7" fmla="*/ 476 w 17049"/>
                    <a:gd name="connsiteY7" fmla="*/ 2858 h 17621"/>
                    <a:gd name="connsiteX8" fmla="*/ 4381 w 17049"/>
                    <a:gd name="connsiteY8" fmla="*/ 8477 h 17621"/>
                    <a:gd name="connsiteX9" fmla="*/ 0 w 17049"/>
                    <a:gd name="connsiteY9" fmla="*/ 13811 h 17621"/>
                    <a:gd name="connsiteX10" fmla="*/ 6572 w 17049"/>
                    <a:gd name="connsiteY10" fmla="*/ 11811 h 17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049" h="17621">
                      <a:moveTo>
                        <a:pt x="6572" y="11811"/>
                      </a:moveTo>
                      <a:lnTo>
                        <a:pt x="10192" y="17621"/>
                      </a:lnTo>
                      <a:lnTo>
                        <a:pt x="10287" y="10763"/>
                      </a:lnTo>
                      <a:lnTo>
                        <a:pt x="17050" y="9144"/>
                      </a:lnTo>
                      <a:lnTo>
                        <a:pt x="10478" y="6858"/>
                      </a:lnTo>
                      <a:lnTo>
                        <a:pt x="10954" y="0"/>
                      </a:lnTo>
                      <a:lnTo>
                        <a:pt x="6858" y="5429"/>
                      </a:lnTo>
                      <a:lnTo>
                        <a:pt x="476" y="2858"/>
                      </a:lnTo>
                      <a:lnTo>
                        <a:pt x="4381" y="8477"/>
                      </a:lnTo>
                      <a:lnTo>
                        <a:pt x="0" y="13811"/>
                      </a:lnTo>
                      <a:lnTo>
                        <a:pt x="6572" y="11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1" name="Freeform: Shape 2870">
                  <a:extLst>
                    <a:ext uri="{FF2B5EF4-FFF2-40B4-BE49-F238E27FC236}">
                      <a16:creationId xmlns:a16="http://schemas.microsoft.com/office/drawing/2014/main" id="{4A189216-7F76-98B5-B9C3-F3D807CB0852}"/>
                    </a:ext>
                  </a:extLst>
                </p:cNvPr>
                <p:cNvSpPr/>
                <p:nvPr/>
              </p:nvSpPr>
              <p:spPr>
                <a:xfrm>
                  <a:off x="11549340" y="1751987"/>
                  <a:ext cx="17811" cy="17240"/>
                </a:xfrm>
                <a:custGeom>
                  <a:avLst/>
                  <a:gdLst>
                    <a:gd name="connsiteX0" fmla="*/ 6953 w 17811"/>
                    <a:gd name="connsiteY0" fmla="*/ 10478 h 17240"/>
                    <a:gd name="connsiteX1" fmla="*/ 8668 w 17811"/>
                    <a:gd name="connsiteY1" fmla="*/ 17240 h 17240"/>
                    <a:gd name="connsiteX2" fmla="*/ 10954 w 17811"/>
                    <a:gd name="connsiteY2" fmla="*/ 10668 h 17240"/>
                    <a:gd name="connsiteX3" fmla="*/ 17812 w 17811"/>
                    <a:gd name="connsiteY3" fmla="*/ 11144 h 17240"/>
                    <a:gd name="connsiteX4" fmla="*/ 12287 w 17811"/>
                    <a:gd name="connsiteY4" fmla="*/ 6953 h 17240"/>
                    <a:gd name="connsiteX5" fmla="*/ 14954 w 17811"/>
                    <a:gd name="connsiteY5" fmla="*/ 572 h 17240"/>
                    <a:gd name="connsiteX6" fmla="*/ 9239 w 17811"/>
                    <a:gd name="connsiteY6" fmla="*/ 4477 h 17240"/>
                    <a:gd name="connsiteX7" fmla="*/ 3905 w 17811"/>
                    <a:gd name="connsiteY7" fmla="*/ 0 h 17240"/>
                    <a:gd name="connsiteX8" fmla="*/ 5905 w 17811"/>
                    <a:gd name="connsiteY8" fmla="*/ 6668 h 17240"/>
                    <a:gd name="connsiteX9" fmla="*/ 0 w 17811"/>
                    <a:gd name="connsiteY9" fmla="*/ 10382 h 17240"/>
                    <a:gd name="connsiteX10" fmla="*/ 6953 w 17811"/>
                    <a:gd name="connsiteY10" fmla="*/ 10478 h 1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11" h="17240">
                      <a:moveTo>
                        <a:pt x="6953" y="10478"/>
                      </a:moveTo>
                      <a:lnTo>
                        <a:pt x="8668" y="17240"/>
                      </a:lnTo>
                      <a:lnTo>
                        <a:pt x="10954" y="10668"/>
                      </a:lnTo>
                      <a:lnTo>
                        <a:pt x="17812" y="11144"/>
                      </a:lnTo>
                      <a:lnTo>
                        <a:pt x="12287" y="6953"/>
                      </a:lnTo>
                      <a:lnTo>
                        <a:pt x="14954" y="572"/>
                      </a:lnTo>
                      <a:lnTo>
                        <a:pt x="9239" y="4477"/>
                      </a:lnTo>
                      <a:lnTo>
                        <a:pt x="3905" y="0"/>
                      </a:lnTo>
                      <a:lnTo>
                        <a:pt x="5905" y="6668"/>
                      </a:lnTo>
                      <a:lnTo>
                        <a:pt x="0" y="10382"/>
                      </a:lnTo>
                      <a:lnTo>
                        <a:pt x="6953" y="10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2" name="Freeform: Shape 2871">
                  <a:extLst>
                    <a:ext uri="{FF2B5EF4-FFF2-40B4-BE49-F238E27FC236}">
                      <a16:creationId xmlns:a16="http://schemas.microsoft.com/office/drawing/2014/main" id="{CD014C32-C19D-029E-A605-7D11FF682116}"/>
                    </a:ext>
                  </a:extLst>
                </p:cNvPr>
                <p:cNvSpPr/>
                <p:nvPr/>
              </p:nvSpPr>
              <p:spPr>
                <a:xfrm>
                  <a:off x="11512383" y="1721793"/>
                  <a:ext cx="17430" cy="18002"/>
                </a:xfrm>
                <a:custGeom>
                  <a:avLst/>
                  <a:gdLst>
                    <a:gd name="connsiteX0" fmla="*/ 6667 w 17430"/>
                    <a:gd name="connsiteY0" fmla="*/ 10954 h 18002"/>
                    <a:gd name="connsiteX1" fmla="*/ 6191 w 17430"/>
                    <a:gd name="connsiteY1" fmla="*/ 18002 h 18002"/>
                    <a:gd name="connsiteX2" fmla="*/ 10382 w 17430"/>
                    <a:gd name="connsiteY2" fmla="*/ 12382 h 18002"/>
                    <a:gd name="connsiteX3" fmla="*/ 16954 w 17430"/>
                    <a:gd name="connsiteY3" fmla="*/ 15050 h 18002"/>
                    <a:gd name="connsiteX4" fmla="*/ 12954 w 17430"/>
                    <a:gd name="connsiteY4" fmla="*/ 9239 h 18002"/>
                    <a:gd name="connsiteX5" fmla="*/ 17431 w 17430"/>
                    <a:gd name="connsiteY5" fmla="*/ 3905 h 18002"/>
                    <a:gd name="connsiteX6" fmla="*/ 10668 w 17430"/>
                    <a:gd name="connsiteY6" fmla="*/ 5905 h 18002"/>
                    <a:gd name="connsiteX7" fmla="*/ 7048 w 17430"/>
                    <a:gd name="connsiteY7" fmla="*/ 0 h 18002"/>
                    <a:gd name="connsiteX8" fmla="*/ 6858 w 17430"/>
                    <a:gd name="connsiteY8" fmla="*/ 6953 h 18002"/>
                    <a:gd name="connsiteX9" fmla="*/ 0 w 17430"/>
                    <a:gd name="connsiteY9" fmla="*/ 8668 h 18002"/>
                    <a:gd name="connsiteX10" fmla="*/ 6667 w 17430"/>
                    <a:gd name="connsiteY10" fmla="*/ 10954 h 1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430" h="18002">
                      <a:moveTo>
                        <a:pt x="6667" y="10954"/>
                      </a:moveTo>
                      <a:lnTo>
                        <a:pt x="6191" y="18002"/>
                      </a:lnTo>
                      <a:lnTo>
                        <a:pt x="10382" y="12382"/>
                      </a:lnTo>
                      <a:lnTo>
                        <a:pt x="16954" y="15050"/>
                      </a:lnTo>
                      <a:lnTo>
                        <a:pt x="12954" y="9239"/>
                      </a:lnTo>
                      <a:lnTo>
                        <a:pt x="17431" y="3905"/>
                      </a:lnTo>
                      <a:lnTo>
                        <a:pt x="10668" y="5905"/>
                      </a:lnTo>
                      <a:lnTo>
                        <a:pt x="7048" y="0"/>
                      </a:lnTo>
                      <a:lnTo>
                        <a:pt x="6858" y="6953"/>
                      </a:lnTo>
                      <a:lnTo>
                        <a:pt x="0" y="8668"/>
                      </a:lnTo>
                      <a:lnTo>
                        <a:pt x="6667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3" name="Freeform: Shape 2872">
                  <a:extLst>
                    <a:ext uri="{FF2B5EF4-FFF2-40B4-BE49-F238E27FC236}">
                      <a16:creationId xmlns:a16="http://schemas.microsoft.com/office/drawing/2014/main" id="{B28041CD-C6B1-0C1D-20E3-B9F47C28CA5B}"/>
                    </a:ext>
                  </a:extLst>
                </p:cNvPr>
                <p:cNvSpPr/>
                <p:nvPr/>
              </p:nvSpPr>
              <p:spPr>
                <a:xfrm>
                  <a:off x="11466758" y="1420326"/>
                  <a:ext cx="18192" cy="17621"/>
                </a:xfrm>
                <a:custGeom>
                  <a:avLst/>
                  <a:gdLst>
                    <a:gd name="connsiteX0" fmla="*/ 5620 w 18192"/>
                    <a:gd name="connsiteY0" fmla="*/ 10478 h 17621"/>
                    <a:gd name="connsiteX1" fmla="*/ 2953 w 18192"/>
                    <a:gd name="connsiteY1" fmla="*/ 17050 h 17621"/>
                    <a:gd name="connsiteX2" fmla="*/ 8763 w 18192"/>
                    <a:gd name="connsiteY2" fmla="*/ 13049 h 17621"/>
                    <a:gd name="connsiteX3" fmla="*/ 14192 w 18192"/>
                    <a:gd name="connsiteY3" fmla="*/ 17621 h 17621"/>
                    <a:gd name="connsiteX4" fmla="*/ 12192 w 18192"/>
                    <a:gd name="connsiteY4" fmla="*/ 10763 h 17621"/>
                    <a:gd name="connsiteX5" fmla="*/ 18193 w 18192"/>
                    <a:gd name="connsiteY5" fmla="*/ 7048 h 17621"/>
                    <a:gd name="connsiteX6" fmla="*/ 11049 w 18192"/>
                    <a:gd name="connsiteY6" fmla="*/ 6858 h 17621"/>
                    <a:gd name="connsiteX7" fmla="*/ 9430 w 18192"/>
                    <a:gd name="connsiteY7" fmla="*/ 0 h 17621"/>
                    <a:gd name="connsiteX8" fmla="*/ 7048 w 18192"/>
                    <a:gd name="connsiteY8" fmla="*/ 6763 h 17621"/>
                    <a:gd name="connsiteX9" fmla="*/ 0 w 18192"/>
                    <a:gd name="connsiteY9" fmla="*/ 6191 h 17621"/>
                    <a:gd name="connsiteX10" fmla="*/ 5620 w 18192"/>
                    <a:gd name="connsiteY10" fmla="*/ 10478 h 17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192" h="17621">
                      <a:moveTo>
                        <a:pt x="5620" y="10478"/>
                      </a:moveTo>
                      <a:lnTo>
                        <a:pt x="2953" y="17050"/>
                      </a:lnTo>
                      <a:lnTo>
                        <a:pt x="8763" y="13049"/>
                      </a:lnTo>
                      <a:lnTo>
                        <a:pt x="14192" y="17621"/>
                      </a:lnTo>
                      <a:lnTo>
                        <a:pt x="12192" y="10763"/>
                      </a:lnTo>
                      <a:lnTo>
                        <a:pt x="18193" y="7048"/>
                      </a:lnTo>
                      <a:lnTo>
                        <a:pt x="11049" y="6858"/>
                      </a:lnTo>
                      <a:lnTo>
                        <a:pt x="9430" y="0"/>
                      </a:lnTo>
                      <a:lnTo>
                        <a:pt x="7048" y="6763"/>
                      </a:lnTo>
                      <a:lnTo>
                        <a:pt x="0" y="6191"/>
                      </a:lnTo>
                      <a:lnTo>
                        <a:pt x="5620" y="10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4" name="Freeform: Shape 2873">
                  <a:extLst>
                    <a:ext uri="{FF2B5EF4-FFF2-40B4-BE49-F238E27FC236}">
                      <a16:creationId xmlns:a16="http://schemas.microsoft.com/office/drawing/2014/main" id="{ABBC83A9-51F8-7FE8-1AF6-B24F0496EE65}"/>
                    </a:ext>
                  </a:extLst>
                </p:cNvPr>
                <p:cNvSpPr/>
                <p:nvPr/>
              </p:nvSpPr>
              <p:spPr>
                <a:xfrm>
                  <a:off x="11410084" y="1385274"/>
                  <a:ext cx="18573" cy="17906"/>
                </a:xfrm>
                <a:custGeom>
                  <a:avLst/>
                  <a:gdLst>
                    <a:gd name="connsiteX0" fmla="*/ 6096 w 18573"/>
                    <a:gd name="connsiteY0" fmla="*/ 6953 h 17906"/>
                    <a:gd name="connsiteX1" fmla="*/ 0 w 18573"/>
                    <a:gd name="connsiteY1" fmla="*/ 10763 h 17906"/>
                    <a:gd name="connsiteX2" fmla="*/ 7239 w 18573"/>
                    <a:gd name="connsiteY2" fmla="*/ 10858 h 17906"/>
                    <a:gd name="connsiteX3" fmla="*/ 8954 w 18573"/>
                    <a:gd name="connsiteY3" fmla="*/ 17907 h 17906"/>
                    <a:gd name="connsiteX4" fmla="*/ 11335 w 18573"/>
                    <a:gd name="connsiteY4" fmla="*/ 11144 h 17906"/>
                    <a:gd name="connsiteX5" fmla="*/ 18574 w 18573"/>
                    <a:gd name="connsiteY5" fmla="*/ 11620 h 17906"/>
                    <a:gd name="connsiteX6" fmla="*/ 12764 w 18573"/>
                    <a:gd name="connsiteY6" fmla="*/ 7239 h 17906"/>
                    <a:gd name="connsiteX7" fmla="*/ 15526 w 18573"/>
                    <a:gd name="connsiteY7" fmla="*/ 571 h 17906"/>
                    <a:gd name="connsiteX8" fmla="*/ 9525 w 18573"/>
                    <a:gd name="connsiteY8" fmla="*/ 4667 h 17906"/>
                    <a:gd name="connsiteX9" fmla="*/ 4001 w 18573"/>
                    <a:gd name="connsiteY9" fmla="*/ 0 h 17906"/>
                    <a:gd name="connsiteX10" fmla="*/ 6096 w 18573"/>
                    <a:gd name="connsiteY10" fmla="*/ 6953 h 17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573" h="17906">
                      <a:moveTo>
                        <a:pt x="6096" y="6953"/>
                      </a:moveTo>
                      <a:lnTo>
                        <a:pt x="0" y="10763"/>
                      </a:lnTo>
                      <a:lnTo>
                        <a:pt x="7239" y="10858"/>
                      </a:lnTo>
                      <a:lnTo>
                        <a:pt x="8954" y="17907"/>
                      </a:lnTo>
                      <a:lnTo>
                        <a:pt x="11335" y="11144"/>
                      </a:lnTo>
                      <a:lnTo>
                        <a:pt x="18574" y="11620"/>
                      </a:lnTo>
                      <a:lnTo>
                        <a:pt x="12764" y="7239"/>
                      </a:lnTo>
                      <a:lnTo>
                        <a:pt x="15526" y="571"/>
                      </a:lnTo>
                      <a:lnTo>
                        <a:pt x="9525" y="4667"/>
                      </a:lnTo>
                      <a:lnTo>
                        <a:pt x="4001" y="0"/>
                      </a:lnTo>
                      <a:lnTo>
                        <a:pt x="6096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5" name="Freeform: Shape 2874">
                  <a:extLst>
                    <a:ext uri="{FF2B5EF4-FFF2-40B4-BE49-F238E27FC236}">
                      <a16:creationId xmlns:a16="http://schemas.microsoft.com/office/drawing/2014/main" id="{08B5188E-E5A1-A408-7CCF-237516651DEC}"/>
                    </a:ext>
                  </a:extLst>
                </p:cNvPr>
                <p:cNvSpPr/>
                <p:nvPr/>
              </p:nvSpPr>
              <p:spPr>
                <a:xfrm>
                  <a:off x="11546959" y="2197661"/>
                  <a:ext cx="18097" cy="18764"/>
                </a:xfrm>
                <a:custGeom>
                  <a:avLst/>
                  <a:gdLst>
                    <a:gd name="connsiteX0" fmla="*/ 7144 w 18097"/>
                    <a:gd name="connsiteY0" fmla="*/ 7334 h 18764"/>
                    <a:gd name="connsiteX1" fmla="*/ 0 w 18097"/>
                    <a:gd name="connsiteY1" fmla="*/ 9049 h 18764"/>
                    <a:gd name="connsiteX2" fmla="*/ 6953 w 18097"/>
                    <a:gd name="connsiteY2" fmla="*/ 11430 h 18764"/>
                    <a:gd name="connsiteX3" fmla="*/ 6382 w 18097"/>
                    <a:gd name="connsiteY3" fmla="*/ 18764 h 18764"/>
                    <a:gd name="connsiteX4" fmla="*/ 10858 w 18097"/>
                    <a:gd name="connsiteY4" fmla="*/ 12954 h 18764"/>
                    <a:gd name="connsiteX5" fmla="*/ 17621 w 18097"/>
                    <a:gd name="connsiteY5" fmla="*/ 15716 h 18764"/>
                    <a:gd name="connsiteX6" fmla="*/ 13430 w 18097"/>
                    <a:gd name="connsiteY6" fmla="*/ 9716 h 18764"/>
                    <a:gd name="connsiteX7" fmla="*/ 18097 w 18097"/>
                    <a:gd name="connsiteY7" fmla="*/ 4096 h 18764"/>
                    <a:gd name="connsiteX8" fmla="*/ 11144 w 18097"/>
                    <a:gd name="connsiteY8" fmla="*/ 6191 h 18764"/>
                    <a:gd name="connsiteX9" fmla="*/ 7334 w 18097"/>
                    <a:gd name="connsiteY9" fmla="*/ 0 h 18764"/>
                    <a:gd name="connsiteX10" fmla="*/ 7144 w 18097"/>
                    <a:gd name="connsiteY10" fmla="*/ 7334 h 18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7" h="18764">
                      <a:moveTo>
                        <a:pt x="7144" y="7334"/>
                      </a:moveTo>
                      <a:lnTo>
                        <a:pt x="0" y="9049"/>
                      </a:lnTo>
                      <a:lnTo>
                        <a:pt x="6953" y="11430"/>
                      </a:lnTo>
                      <a:lnTo>
                        <a:pt x="6382" y="18764"/>
                      </a:lnTo>
                      <a:lnTo>
                        <a:pt x="10858" y="12954"/>
                      </a:lnTo>
                      <a:lnTo>
                        <a:pt x="17621" y="15716"/>
                      </a:lnTo>
                      <a:lnTo>
                        <a:pt x="13430" y="9716"/>
                      </a:lnTo>
                      <a:lnTo>
                        <a:pt x="18097" y="4096"/>
                      </a:lnTo>
                      <a:lnTo>
                        <a:pt x="11144" y="6191"/>
                      </a:lnTo>
                      <a:lnTo>
                        <a:pt x="7334" y="0"/>
                      </a:lnTo>
                      <a:lnTo>
                        <a:pt x="7144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6" name="Freeform: Shape 2875">
                  <a:extLst>
                    <a:ext uri="{FF2B5EF4-FFF2-40B4-BE49-F238E27FC236}">
                      <a16:creationId xmlns:a16="http://schemas.microsoft.com/office/drawing/2014/main" id="{6B662EAB-A99C-080D-4BD2-96CFD52F25B1}"/>
                    </a:ext>
                  </a:extLst>
                </p:cNvPr>
                <p:cNvSpPr/>
                <p:nvPr/>
              </p:nvSpPr>
              <p:spPr>
                <a:xfrm>
                  <a:off x="11315025" y="1454521"/>
                  <a:ext cx="19335" cy="18573"/>
                </a:xfrm>
                <a:custGeom>
                  <a:avLst/>
                  <a:gdLst>
                    <a:gd name="connsiteX0" fmla="*/ 10001 w 19335"/>
                    <a:gd name="connsiteY0" fmla="*/ 4858 h 18573"/>
                    <a:gd name="connsiteX1" fmla="*/ 4191 w 19335"/>
                    <a:gd name="connsiteY1" fmla="*/ 0 h 18573"/>
                    <a:gd name="connsiteX2" fmla="*/ 6382 w 19335"/>
                    <a:gd name="connsiteY2" fmla="*/ 7144 h 18573"/>
                    <a:gd name="connsiteX3" fmla="*/ 0 w 19335"/>
                    <a:gd name="connsiteY3" fmla="*/ 11144 h 18573"/>
                    <a:gd name="connsiteX4" fmla="*/ 7525 w 19335"/>
                    <a:gd name="connsiteY4" fmla="*/ 11335 h 18573"/>
                    <a:gd name="connsiteX5" fmla="*/ 9334 w 19335"/>
                    <a:gd name="connsiteY5" fmla="*/ 18574 h 18573"/>
                    <a:gd name="connsiteX6" fmla="*/ 11811 w 19335"/>
                    <a:gd name="connsiteY6" fmla="*/ 11525 h 18573"/>
                    <a:gd name="connsiteX7" fmla="*/ 19336 w 19335"/>
                    <a:gd name="connsiteY7" fmla="*/ 12097 h 18573"/>
                    <a:gd name="connsiteX8" fmla="*/ 13335 w 19335"/>
                    <a:gd name="connsiteY8" fmla="*/ 7525 h 18573"/>
                    <a:gd name="connsiteX9" fmla="*/ 16192 w 19335"/>
                    <a:gd name="connsiteY9" fmla="*/ 476 h 18573"/>
                    <a:gd name="connsiteX10" fmla="*/ 10001 w 19335"/>
                    <a:gd name="connsiteY10" fmla="*/ 4858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573">
                      <a:moveTo>
                        <a:pt x="10001" y="4858"/>
                      </a:moveTo>
                      <a:lnTo>
                        <a:pt x="4191" y="0"/>
                      </a:lnTo>
                      <a:lnTo>
                        <a:pt x="6382" y="7144"/>
                      </a:lnTo>
                      <a:lnTo>
                        <a:pt x="0" y="11144"/>
                      </a:lnTo>
                      <a:lnTo>
                        <a:pt x="7525" y="11335"/>
                      </a:lnTo>
                      <a:lnTo>
                        <a:pt x="9334" y="18574"/>
                      </a:lnTo>
                      <a:lnTo>
                        <a:pt x="11811" y="11525"/>
                      </a:lnTo>
                      <a:lnTo>
                        <a:pt x="19336" y="12097"/>
                      </a:lnTo>
                      <a:lnTo>
                        <a:pt x="13335" y="7525"/>
                      </a:lnTo>
                      <a:lnTo>
                        <a:pt x="16192" y="476"/>
                      </a:lnTo>
                      <a:lnTo>
                        <a:pt x="10001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7" name="Freeform: Shape 2876">
                  <a:extLst>
                    <a:ext uri="{FF2B5EF4-FFF2-40B4-BE49-F238E27FC236}">
                      <a16:creationId xmlns:a16="http://schemas.microsoft.com/office/drawing/2014/main" id="{1332F4F4-3891-875C-7D4F-DE95EF21FA36}"/>
                    </a:ext>
                  </a:extLst>
                </p:cNvPr>
                <p:cNvSpPr/>
                <p:nvPr/>
              </p:nvSpPr>
              <p:spPr>
                <a:xfrm>
                  <a:off x="11343314" y="1901339"/>
                  <a:ext cx="18859" cy="19526"/>
                </a:xfrm>
                <a:custGeom>
                  <a:avLst/>
                  <a:gdLst>
                    <a:gd name="connsiteX0" fmla="*/ 11621 w 18859"/>
                    <a:gd name="connsiteY0" fmla="*/ 6477 h 19526"/>
                    <a:gd name="connsiteX1" fmla="*/ 7525 w 18859"/>
                    <a:gd name="connsiteY1" fmla="*/ 0 h 19526"/>
                    <a:gd name="connsiteX2" fmla="*/ 7429 w 18859"/>
                    <a:gd name="connsiteY2" fmla="*/ 7620 h 19526"/>
                    <a:gd name="connsiteX3" fmla="*/ 0 w 18859"/>
                    <a:gd name="connsiteY3" fmla="*/ 9430 h 19526"/>
                    <a:gd name="connsiteX4" fmla="*/ 7144 w 18859"/>
                    <a:gd name="connsiteY4" fmla="*/ 11906 h 19526"/>
                    <a:gd name="connsiteX5" fmla="*/ 6667 w 18859"/>
                    <a:gd name="connsiteY5" fmla="*/ 19526 h 19526"/>
                    <a:gd name="connsiteX6" fmla="*/ 11239 w 18859"/>
                    <a:gd name="connsiteY6" fmla="*/ 13430 h 19526"/>
                    <a:gd name="connsiteX7" fmla="*/ 18288 w 18859"/>
                    <a:gd name="connsiteY7" fmla="*/ 16288 h 19526"/>
                    <a:gd name="connsiteX8" fmla="*/ 14002 w 18859"/>
                    <a:gd name="connsiteY8" fmla="*/ 10097 h 19526"/>
                    <a:gd name="connsiteX9" fmla="*/ 18859 w 18859"/>
                    <a:gd name="connsiteY9" fmla="*/ 4286 h 19526"/>
                    <a:gd name="connsiteX10" fmla="*/ 11621 w 18859"/>
                    <a:gd name="connsiteY10" fmla="*/ 6477 h 19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859" h="19526">
                      <a:moveTo>
                        <a:pt x="11621" y="6477"/>
                      </a:moveTo>
                      <a:lnTo>
                        <a:pt x="7525" y="0"/>
                      </a:lnTo>
                      <a:lnTo>
                        <a:pt x="7429" y="7620"/>
                      </a:lnTo>
                      <a:lnTo>
                        <a:pt x="0" y="9430"/>
                      </a:lnTo>
                      <a:lnTo>
                        <a:pt x="7144" y="11906"/>
                      </a:lnTo>
                      <a:lnTo>
                        <a:pt x="6667" y="19526"/>
                      </a:lnTo>
                      <a:lnTo>
                        <a:pt x="11239" y="13430"/>
                      </a:lnTo>
                      <a:lnTo>
                        <a:pt x="18288" y="16288"/>
                      </a:lnTo>
                      <a:lnTo>
                        <a:pt x="14002" y="10097"/>
                      </a:lnTo>
                      <a:lnTo>
                        <a:pt x="18859" y="4286"/>
                      </a:lnTo>
                      <a:lnTo>
                        <a:pt x="11621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8" name="Freeform: Shape 2877">
                  <a:extLst>
                    <a:ext uri="{FF2B5EF4-FFF2-40B4-BE49-F238E27FC236}">
                      <a16:creationId xmlns:a16="http://schemas.microsoft.com/office/drawing/2014/main" id="{0220360A-B529-47AE-77F1-FA06142BC839}"/>
                    </a:ext>
                  </a:extLst>
                </p:cNvPr>
                <p:cNvSpPr/>
                <p:nvPr/>
              </p:nvSpPr>
              <p:spPr>
                <a:xfrm>
                  <a:off x="11311405" y="1772847"/>
                  <a:ext cx="19716" cy="19050"/>
                </a:xfrm>
                <a:custGeom>
                  <a:avLst/>
                  <a:gdLst>
                    <a:gd name="connsiteX0" fmla="*/ 12097 w 19716"/>
                    <a:gd name="connsiteY0" fmla="*/ 7525 h 19050"/>
                    <a:gd name="connsiteX1" fmla="*/ 10192 w 19716"/>
                    <a:gd name="connsiteY1" fmla="*/ 0 h 19050"/>
                    <a:gd name="connsiteX2" fmla="*/ 7715 w 19716"/>
                    <a:gd name="connsiteY2" fmla="*/ 7239 h 19050"/>
                    <a:gd name="connsiteX3" fmla="*/ 0 w 19716"/>
                    <a:gd name="connsiteY3" fmla="*/ 6763 h 19050"/>
                    <a:gd name="connsiteX4" fmla="*/ 6096 w 19716"/>
                    <a:gd name="connsiteY4" fmla="*/ 11430 h 19050"/>
                    <a:gd name="connsiteX5" fmla="*/ 3238 w 19716"/>
                    <a:gd name="connsiteY5" fmla="*/ 18479 h 19050"/>
                    <a:gd name="connsiteX6" fmla="*/ 9525 w 19716"/>
                    <a:gd name="connsiteY6" fmla="*/ 14097 h 19050"/>
                    <a:gd name="connsiteX7" fmla="*/ 15430 w 19716"/>
                    <a:gd name="connsiteY7" fmla="*/ 19050 h 19050"/>
                    <a:gd name="connsiteX8" fmla="*/ 13240 w 19716"/>
                    <a:gd name="connsiteY8" fmla="*/ 11716 h 19050"/>
                    <a:gd name="connsiteX9" fmla="*/ 19717 w 19716"/>
                    <a:gd name="connsiteY9" fmla="*/ 7620 h 19050"/>
                    <a:gd name="connsiteX10" fmla="*/ 12097 w 19716"/>
                    <a:gd name="connsiteY10" fmla="*/ 7525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716" h="19050">
                      <a:moveTo>
                        <a:pt x="12097" y="7525"/>
                      </a:moveTo>
                      <a:lnTo>
                        <a:pt x="10192" y="0"/>
                      </a:lnTo>
                      <a:lnTo>
                        <a:pt x="7715" y="7239"/>
                      </a:lnTo>
                      <a:lnTo>
                        <a:pt x="0" y="6763"/>
                      </a:lnTo>
                      <a:lnTo>
                        <a:pt x="6096" y="11430"/>
                      </a:lnTo>
                      <a:lnTo>
                        <a:pt x="3238" y="18479"/>
                      </a:lnTo>
                      <a:lnTo>
                        <a:pt x="9525" y="14097"/>
                      </a:lnTo>
                      <a:lnTo>
                        <a:pt x="15430" y="19050"/>
                      </a:lnTo>
                      <a:lnTo>
                        <a:pt x="13240" y="11716"/>
                      </a:lnTo>
                      <a:lnTo>
                        <a:pt x="19717" y="7620"/>
                      </a:lnTo>
                      <a:lnTo>
                        <a:pt x="12097" y="7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79" name="Freeform: Shape 2878">
                  <a:extLst>
                    <a:ext uri="{FF2B5EF4-FFF2-40B4-BE49-F238E27FC236}">
                      <a16:creationId xmlns:a16="http://schemas.microsoft.com/office/drawing/2014/main" id="{5F10C6E6-82F4-FF21-0A63-6F3CAC1B687B}"/>
                    </a:ext>
                  </a:extLst>
                </p:cNvPr>
                <p:cNvSpPr/>
                <p:nvPr/>
              </p:nvSpPr>
              <p:spPr>
                <a:xfrm>
                  <a:off x="11337694" y="2146131"/>
                  <a:ext cx="19240" cy="19907"/>
                </a:xfrm>
                <a:custGeom>
                  <a:avLst/>
                  <a:gdLst>
                    <a:gd name="connsiteX0" fmla="*/ 11906 w 19240"/>
                    <a:gd name="connsiteY0" fmla="*/ 7715 h 19907"/>
                    <a:gd name="connsiteX1" fmla="*/ 12478 w 19240"/>
                    <a:gd name="connsiteY1" fmla="*/ 0 h 19907"/>
                    <a:gd name="connsiteX2" fmla="*/ 7810 w 19240"/>
                    <a:gd name="connsiteY2" fmla="*/ 6191 h 19907"/>
                    <a:gd name="connsiteX3" fmla="*/ 571 w 19240"/>
                    <a:gd name="connsiteY3" fmla="*/ 3238 h 19907"/>
                    <a:gd name="connsiteX4" fmla="*/ 5048 w 19240"/>
                    <a:gd name="connsiteY4" fmla="*/ 9620 h 19907"/>
                    <a:gd name="connsiteX5" fmla="*/ 0 w 19240"/>
                    <a:gd name="connsiteY5" fmla="*/ 15621 h 19907"/>
                    <a:gd name="connsiteX6" fmla="*/ 7429 w 19240"/>
                    <a:gd name="connsiteY6" fmla="*/ 13335 h 19907"/>
                    <a:gd name="connsiteX7" fmla="*/ 11525 w 19240"/>
                    <a:gd name="connsiteY7" fmla="*/ 19907 h 19907"/>
                    <a:gd name="connsiteX8" fmla="*/ 11716 w 19240"/>
                    <a:gd name="connsiteY8" fmla="*/ 12192 h 19907"/>
                    <a:gd name="connsiteX9" fmla="*/ 19240 w 19240"/>
                    <a:gd name="connsiteY9" fmla="*/ 10287 h 19907"/>
                    <a:gd name="connsiteX10" fmla="*/ 11906 w 19240"/>
                    <a:gd name="connsiteY10" fmla="*/ 7715 h 19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240" h="19907">
                      <a:moveTo>
                        <a:pt x="11906" y="7715"/>
                      </a:moveTo>
                      <a:lnTo>
                        <a:pt x="12478" y="0"/>
                      </a:lnTo>
                      <a:lnTo>
                        <a:pt x="7810" y="6191"/>
                      </a:lnTo>
                      <a:lnTo>
                        <a:pt x="571" y="3238"/>
                      </a:lnTo>
                      <a:lnTo>
                        <a:pt x="5048" y="9620"/>
                      </a:lnTo>
                      <a:lnTo>
                        <a:pt x="0" y="15621"/>
                      </a:lnTo>
                      <a:lnTo>
                        <a:pt x="7429" y="13335"/>
                      </a:lnTo>
                      <a:lnTo>
                        <a:pt x="11525" y="19907"/>
                      </a:lnTo>
                      <a:lnTo>
                        <a:pt x="11716" y="12192"/>
                      </a:lnTo>
                      <a:lnTo>
                        <a:pt x="19240" y="10287"/>
                      </a:lnTo>
                      <a:lnTo>
                        <a:pt x="11906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0" name="Freeform: Shape 2879">
                  <a:extLst>
                    <a:ext uri="{FF2B5EF4-FFF2-40B4-BE49-F238E27FC236}">
                      <a16:creationId xmlns:a16="http://schemas.microsoft.com/office/drawing/2014/main" id="{F089475F-162F-5F15-2D03-01CE7B7D9075}"/>
                    </a:ext>
                  </a:extLst>
                </p:cNvPr>
                <p:cNvSpPr/>
                <p:nvPr/>
              </p:nvSpPr>
              <p:spPr>
                <a:xfrm>
                  <a:off x="11199010" y="1350032"/>
                  <a:ext cx="20097" cy="19431"/>
                </a:xfrm>
                <a:custGeom>
                  <a:avLst/>
                  <a:gdLst>
                    <a:gd name="connsiteX0" fmla="*/ 13906 w 20097"/>
                    <a:gd name="connsiteY0" fmla="*/ 7811 h 19431"/>
                    <a:gd name="connsiteX1" fmla="*/ 16859 w 20097"/>
                    <a:gd name="connsiteY1" fmla="*/ 572 h 19431"/>
                    <a:gd name="connsiteX2" fmla="*/ 10382 w 20097"/>
                    <a:gd name="connsiteY2" fmla="*/ 5048 h 19431"/>
                    <a:gd name="connsiteX3" fmla="*/ 4381 w 20097"/>
                    <a:gd name="connsiteY3" fmla="*/ 0 h 19431"/>
                    <a:gd name="connsiteX4" fmla="*/ 6667 w 20097"/>
                    <a:gd name="connsiteY4" fmla="*/ 7430 h 19431"/>
                    <a:gd name="connsiteX5" fmla="*/ 0 w 20097"/>
                    <a:gd name="connsiteY5" fmla="*/ 11621 h 19431"/>
                    <a:gd name="connsiteX6" fmla="*/ 7810 w 20097"/>
                    <a:gd name="connsiteY6" fmla="*/ 11811 h 19431"/>
                    <a:gd name="connsiteX7" fmla="*/ 9715 w 20097"/>
                    <a:gd name="connsiteY7" fmla="*/ 19431 h 19431"/>
                    <a:gd name="connsiteX8" fmla="*/ 12287 w 20097"/>
                    <a:gd name="connsiteY8" fmla="*/ 12002 h 19431"/>
                    <a:gd name="connsiteX9" fmla="*/ 20098 w 20097"/>
                    <a:gd name="connsiteY9" fmla="*/ 12573 h 19431"/>
                    <a:gd name="connsiteX10" fmla="*/ 13906 w 20097"/>
                    <a:gd name="connsiteY10" fmla="*/ 7811 h 19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97" h="19431">
                      <a:moveTo>
                        <a:pt x="13906" y="7811"/>
                      </a:moveTo>
                      <a:lnTo>
                        <a:pt x="16859" y="572"/>
                      </a:lnTo>
                      <a:lnTo>
                        <a:pt x="10382" y="5048"/>
                      </a:lnTo>
                      <a:lnTo>
                        <a:pt x="4381" y="0"/>
                      </a:lnTo>
                      <a:lnTo>
                        <a:pt x="6667" y="7430"/>
                      </a:lnTo>
                      <a:lnTo>
                        <a:pt x="0" y="11621"/>
                      </a:lnTo>
                      <a:lnTo>
                        <a:pt x="7810" y="11811"/>
                      </a:lnTo>
                      <a:lnTo>
                        <a:pt x="9715" y="19431"/>
                      </a:lnTo>
                      <a:lnTo>
                        <a:pt x="12287" y="12002"/>
                      </a:lnTo>
                      <a:lnTo>
                        <a:pt x="20098" y="12573"/>
                      </a:lnTo>
                      <a:lnTo>
                        <a:pt x="13906" y="7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1" name="Freeform: Shape 2880">
                  <a:extLst>
                    <a:ext uri="{FF2B5EF4-FFF2-40B4-BE49-F238E27FC236}">
                      <a16:creationId xmlns:a16="http://schemas.microsoft.com/office/drawing/2014/main" id="{D3FD0C75-E1A3-DE6B-7A93-0A937203675F}"/>
                    </a:ext>
                  </a:extLst>
                </p:cNvPr>
                <p:cNvSpPr/>
                <p:nvPr/>
              </p:nvSpPr>
              <p:spPr>
                <a:xfrm>
                  <a:off x="11172912" y="1342221"/>
                  <a:ext cx="19621" cy="20288"/>
                </a:xfrm>
                <a:custGeom>
                  <a:avLst/>
                  <a:gdLst>
                    <a:gd name="connsiteX0" fmla="*/ 14573 w 19621"/>
                    <a:gd name="connsiteY0" fmla="*/ 10478 h 20288"/>
                    <a:gd name="connsiteX1" fmla="*/ 19621 w 19621"/>
                    <a:gd name="connsiteY1" fmla="*/ 4382 h 20288"/>
                    <a:gd name="connsiteX2" fmla="*/ 12097 w 19621"/>
                    <a:gd name="connsiteY2" fmla="*/ 6668 h 20288"/>
                    <a:gd name="connsiteX3" fmla="*/ 7906 w 19621"/>
                    <a:gd name="connsiteY3" fmla="*/ 0 h 20288"/>
                    <a:gd name="connsiteX4" fmla="*/ 7715 w 19621"/>
                    <a:gd name="connsiteY4" fmla="*/ 7906 h 20288"/>
                    <a:gd name="connsiteX5" fmla="*/ 0 w 19621"/>
                    <a:gd name="connsiteY5" fmla="*/ 9811 h 20288"/>
                    <a:gd name="connsiteX6" fmla="*/ 7525 w 19621"/>
                    <a:gd name="connsiteY6" fmla="*/ 12383 h 20288"/>
                    <a:gd name="connsiteX7" fmla="*/ 6953 w 19621"/>
                    <a:gd name="connsiteY7" fmla="*/ 20288 h 20288"/>
                    <a:gd name="connsiteX8" fmla="*/ 11716 w 19621"/>
                    <a:gd name="connsiteY8" fmla="*/ 14002 h 20288"/>
                    <a:gd name="connsiteX9" fmla="*/ 19050 w 19621"/>
                    <a:gd name="connsiteY9" fmla="*/ 16955 h 20288"/>
                    <a:gd name="connsiteX10" fmla="*/ 14573 w 19621"/>
                    <a:gd name="connsiteY10" fmla="*/ 10478 h 20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621" h="20288">
                      <a:moveTo>
                        <a:pt x="14573" y="10478"/>
                      </a:moveTo>
                      <a:lnTo>
                        <a:pt x="19621" y="4382"/>
                      </a:lnTo>
                      <a:lnTo>
                        <a:pt x="12097" y="6668"/>
                      </a:lnTo>
                      <a:lnTo>
                        <a:pt x="7906" y="0"/>
                      </a:lnTo>
                      <a:lnTo>
                        <a:pt x="7715" y="7906"/>
                      </a:lnTo>
                      <a:lnTo>
                        <a:pt x="0" y="9811"/>
                      </a:lnTo>
                      <a:lnTo>
                        <a:pt x="7525" y="12383"/>
                      </a:lnTo>
                      <a:lnTo>
                        <a:pt x="6953" y="20288"/>
                      </a:lnTo>
                      <a:lnTo>
                        <a:pt x="11716" y="14002"/>
                      </a:lnTo>
                      <a:lnTo>
                        <a:pt x="19050" y="16955"/>
                      </a:lnTo>
                      <a:lnTo>
                        <a:pt x="14573" y="10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2" name="Freeform: Shape 2881">
                  <a:extLst>
                    <a:ext uri="{FF2B5EF4-FFF2-40B4-BE49-F238E27FC236}">
                      <a16:creationId xmlns:a16="http://schemas.microsoft.com/office/drawing/2014/main" id="{138FAE3E-BDB5-DD1D-A336-375FC4D666BB}"/>
                    </a:ext>
                  </a:extLst>
                </p:cNvPr>
                <p:cNvSpPr/>
                <p:nvPr/>
              </p:nvSpPr>
              <p:spPr>
                <a:xfrm>
                  <a:off x="11161005" y="2011448"/>
                  <a:ext cx="20478" cy="19811"/>
                </a:xfrm>
                <a:custGeom>
                  <a:avLst/>
                  <a:gdLst>
                    <a:gd name="connsiteX0" fmla="*/ 13716 w 20478"/>
                    <a:gd name="connsiteY0" fmla="*/ 12192 h 19811"/>
                    <a:gd name="connsiteX1" fmla="*/ 20479 w 20478"/>
                    <a:gd name="connsiteY1" fmla="*/ 7906 h 19811"/>
                    <a:gd name="connsiteX2" fmla="*/ 12478 w 20478"/>
                    <a:gd name="connsiteY2" fmla="*/ 7715 h 19811"/>
                    <a:gd name="connsiteX3" fmla="*/ 10573 w 20478"/>
                    <a:gd name="connsiteY3" fmla="*/ 0 h 19811"/>
                    <a:gd name="connsiteX4" fmla="*/ 7906 w 20478"/>
                    <a:gd name="connsiteY4" fmla="*/ 7525 h 19811"/>
                    <a:gd name="connsiteX5" fmla="*/ 0 w 20478"/>
                    <a:gd name="connsiteY5" fmla="*/ 6953 h 19811"/>
                    <a:gd name="connsiteX6" fmla="*/ 6287 w 20478"/>
                    <a:gd name="connsiteY6" fmla="*/ 11811 h 19811"/>
                    <a:gd name="connsiteX7" fmla="*/ 3334 w 20478"/>
                    <a:gd name="connsiteY7" fmla="*/ 19240 h 19811"/>
                    <a:gd name="connsiteX8" fmla="*/ 9906 w 20478"/>
                    <a:gd name="connsiteY8" fmla="*/ 14668 h 19811"/>
                    <a:gd name="connsiteX9" fmla="*/ 16002 w 20478"/>
                    <a:gd name="connsiteY9" fmla="*/ 19812 h 19811"/>
                    <a:gd name="connsiteX10" fmla="*/ 13716 w 20478"/>
                    <a:gd name="connsiteY10" fmla="*/ 12192 h 19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478" h="19811">
                      <a:moveTo>
                        <a:pt x="13716" y="12192"/>
                      </a:moveTo>
                      <a:lnTo>
                        <a:pt x="20479" y="7906"/>
                      </a:lnTo>
                      <a:lnTo>
                        <a:pt x="12478" y="7715"/>
                      </a:lnTo>
                      <a:lnTo>
                        <a:pt x="10573" y="0"/>
                      </a:lnTo>
                      <a:lnTo>
                        <a:pt x="7906" y="7525"/>
                      </a:lnTo>
                      <a:lnTo>
                        <a:pt x="0" y="6953"/>
                      </a:lnTo>
                      <a:lnTo>
                        <a:pt x="6287" y="11811"/>
                      </a:lnTo>
                      <a:lnTo>
                        <a:pt x="3334" y="19240"/>
                      </a:lnTo>
                      <a:lnTo>
                        <a:pt x="9906" y="14668"/>
                      </a:lnTo>
                      <a:lnTo>
                        <a:pt x="16002" y="19812"/>
                      </a:lnTo>
                      <a:lnTo>
                        <a:pt x="13716" y="12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3" name="Freeform: Shape 2882">
                  <a:extLst>
                    <a:ext uri="{FF2B5EF4-FFF2-40B4-BE49-F238E27FC236}">
                      <a16:creationId xmlns:a16="http://schemas.microsoft.com/office/drawing/2014/main" id="{0EBACD9C-5EFD-FC36-0839-6098A378A124}"/>
                    </a:ext>
                  </a:extLst>
                </p:cNvPr>
                <p:cNvSpPr/>
                <p:nvPr/>
              </p:nvSpPr>
              <p:spPr>
                <a:xfrm>
                  <a:off x="11200820" y="2021830"/>
                  <a:ext cx="20002" cy="20764"/>
                </a:xfrm>
                <a:custGeom>
                  <a:avLst/>
                  <a:gdLst>
                    <a:gd name="connsiteX0" fmla="*/ 12192 w 20002"/>
                    <a:gd name="connsiteY0" fmla="*/ 12668 h 20764"/>
                    <a:gd name="connsiteX1" fmla="*/ 20002 w 20002"/>
                    <a:gd name="connsiteY1" fmla="*/ 10763 h 20764"/>
                    <a:gd name="connsiteX2" fmla="*/ 12382 w 20002"/>
                    <a:gd name="connsiteY2" fmla="*/ 8096 h 20764"/>
                    <a:gd name="connsiteX3" fmla="*/ 12954 w 20002"/>
                    <a:gd name="connsiteY3" fmla="*/ 0 h 20764"/>
                    <a:gd name="connsiteX4" fmla="*/ 8096 w 20002"/>
                    <a:gd name="connsiteY4" fmla="*/ 6477 h 20764"/>
                    <a:gd name="connsiteX5" fmla="*/ 571 w 20002"/>
                    <a:gd name="connsiteY5" fmla="*/ 3429 h 20764"/>
                    <a:gd name="connsiteX6" fmla="*/ 5239 w 20002"/>
                    <a:gd name="connsiteY6" fmla="*/ 10096 h 20764"/>
                    <a:gd name="connsiteX7" fmla="*/ 0 w 20002"/>
                    <a:gd name="connsiteY7" fmla="*/ 16192 h 20764"/>
                    <a:gd name="connsiteX8" fmla="*/ 7715 w 20002"/>
                    <a:gd name="connsiteY8" fmla="*/ 13906 h 20764"/>
                    <a:gd name="connsiteX9" fmla="*/ 12001 w 20002"/>
                    <a:gd name="connsiteY9" fmla="*/ 20765 h 20764"/>
                    <a:gd name="connsiteX10" fmla="*/ 12192 w 20002"/>
                    <a:gd name="connsiteY10" fmla="*/ 12668 h 20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2" h="20764">
                      <a:moveTo>
                        <a:pt x="12192" y="12668"/>
                      </a:moveTo>
                      <a:lnTo>
                        <a:pt x="20002" y="10763"/>
                      </a:lnTo>
                      <a:lnTo>
                        <a:pt x="12382" y="8096"/>
                      </a:lnTo>
                      <a:lnTo>
                        <a:pt x="12954" y="0"/>
                      </a:lnTo>
                      <a:lnTo>
                        <a:pt x="8096" y="6477"/>
                      </a:lnTo>
                      <a:lnTo>
                        <a:pt x="571" y="3429"/>
                      </a:lnTo>
                      <a:lnTo>
                        <a:pt x="5239" y="10096"/>
                      </a:lnTo>
                      <a:lnTo>
                        <a:pt x="0" y="16192"/>
                      </a:lnTo>
                      <a:lnTo>
                        <a:pt x="7715" y="13906"/>
                      </a:lnTo>
                      <a:lnTo>
                        <a:pt x="12001" y="20765"/>
                      </a:lnTo>
                      <a:lnTo>
                        <a:pt x="12192" y="12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4" name="Freeform: Shape 2883">
                  <a:extLst>
                    <a:ext uri="{FF2B5EF4-FFF2-40B4-BE49-F238E27FC236}">
                      <a16:creationId xmlns:a16="http://schemas.microsoft.com/office/drawing/2014/main" id="{69830E84-EFD6-FF3B-BE7D-B9FEF765AFB0}"/>
                    </a:ext>
                  </a:extLst>
                </p:cNvPr>
                <p:cNvSpPr/>
                <p:nvPr/>
              </p:nvSpPr>
              <p:spPr>
                <a:xfrm>
                  <a:off x="11141289" y="1706838"/>
                  <a:ext cx="20954" cy="20192"/>
                </a:xfrm>
                <a:custGeom>
                  <a:avLst/>
                  <a:gdLst>
                    <a:gd name="connsiteX0" fmla="*/ 12763 w 20954"/>
                    <a:gd name="connsiteY0" fmla="*/ 12478 h 20192"/>
                    <a:gd name="connsiteX1" fmla="*/ 20955 w 20954"/>
                    <a:gd name="connsiteY1" fmla="*/ 13049 h 20192"/>
                    <a:gd name="connsiteX2" fmla="*/ 14478 w 20954"/>
                    <a:gd name="connsiteY2" fmla="*/ 8096 h 20192"/>
                    <a:gd name="connsiteX3" fmla="*/ 17526 w 20954"/>
                    <a:gd name="connsiteY3" fmla="*/ 572 h 20192"/>
                    <a:gd name="connsiteX4" fmla="*/ 10763 w 20954"/>
                    <a:gd name="connsiteY4" fmla="*/ 5239 h 20192"/>
                    <a:gd name="connsiteX5" fmla="*/ 4572 w 20954"/>
                    <a:gd name="connsiteY5" fmla="*/ 0 h 20192"/>
                    <a:gd name="connsiteX6" fmla="*/ 6953 w 20954"/>
                    <a:gd name="connsiteY6" fmla="*/ 7810 h 20192"/>
                    <a:gd name="connsiteX7" fmla="*/ 0 w 20954"/>
                    <a:gd name="connsiteY7" fmla="*/ 12097 h 20192"/>
                    <a:gd name="connsiteX8" fmla="*/ 8191 w 20954"/>
                    <a:gd name="connsiteY8" fmla="*/ 12287 h 20192"/>
                    <a:gd name="connsiteX9" fmla="*/ 10096 w 20954"/>
                    <a:gd name="connsiteY9" fmla="*/ 20193 h 20192"/>
                    <a:gd name="connsiteX10" fmla="*/ 12763 w 20954"/>
                    <a:gd name="connsiteY10" fmla="*/ 12478 h 20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4" h="20192">
                      <a:moveTo>
                        <a:pt x="12763" y="12478"/>
                      </a:moveTo>
                      <a:lnTo>
                        <a:pt x="20955" y="13049"/>
                      </a:lnTo>
                      <a:lnTo>
                        <a:pt x="14478" y="8096"/>
                      </a:lnTo>
                      <a:lnTo>
                        <a:pt x="17526" y="572"/>
                      </a:lnTo>
                      <a:lnTo>
                        <a:pt x="10763" y="5239"/>
                      </a:lnTo>
                      <a:lnTo>
                        <a:pt x="4572" y="0"/>
                      </a:lnTo>
                      <a:lnTo>
                        <a:pt x="6953" y="7810"/>
                      </a:lnTo>
                      <a:lnTo>
                        <a:pt x="0" y="12097"/>
                      </a:lnTo>
                      <a:lnTo>
                        <a:pt x="8191" y="12287"/>
                      </a:lnTo>
                      <a:lnTo>
                        <a:pt x="10096" y="20193"/>
                      </a:lnTo>
                      <a:lnTo>
                        <a:pt x="12763" y="12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5" name="Freeform: Shape 2884">
                  <a:extLst>
                    <a:ext uri="{FF2B5EF4-FFF2-40B4-BE49-F238E27FC236}">
                      <a16:creationId xmlns:a16="http://schemas.microsoft.com/office/drawing/2014/main" id="{3D989277-5EF7-6FEF-350C-9CA83FF2A2C2}"/>
                    </a:ext>
                  </a:extLst>
                </p:cNvPr>
                <p:cNvSpPr/>
                <p:nvPr/>
              </p:nvSpPr>
              <p:spPr>
                <a:xfrm>
                  <a:off x="11158434" y="2178516"/>
                  <a:ext cx="20383" cy="21145"/>
                </a:xfrm>
                <a:custGeom>
                  <a:avLst/>
                  <a:gdLst>
                    <a:gd name="connsiteX0" fmla="*/ 12192 w 20383"/>
                    <a:gd name="connsiteY0" fmla="*/ 14573 h 21145"/>
                    <a:gd name="connsiteX1" fmla="*/ 19812 w 20383"/>
                    <a:gd name="connsiteY1" fmla="*/ 17717 h 21145"/>
                    <a:gd name="connsiteX2" fmla="*/ 15049 w 20383"/>
                    <a:gd name="connsiteY2" fmla="*/ 10954 h 21145"/>
                    <a:gd name="connsiteX3" fmla="*/ 20383 w 20383"/>
                    <a:gd name="connsiteY3" fmla="*/ 4572 h 21145"/>
                    <a:gd name="connsiteX4" fmla="*/ 12478 w 20383"/>
                    <a:gd name="connsiteY4" fmla="*/ 6953 h 21145"/>
                    <a:gd name="connsiteX5" fmla="*/ 8191 w 20383"/>
                    <a:gd name="connsiteY5" fmla="*/ 0 h 21145"/>
                    <a:gd name="connsiteX6" fmla="*/ 8001 w 20383"/>
                    <a:gd name="connsiteY6" fmla="*/ 8192 h 21145"/>
                    <a:gd name="connsiteX7" fmla="*/ 0 w 20383"/>
                    <a:gd name="connsiteY7" fmla="*/ 10192 h 21145"/>
                    <a:gd name="connsiteX8" fmla="*/ 7715 w 20383"/>
                    <a:gd name="connsiteY8" fmla="*/ 12954 h 21145"/>
                    <a:gd name="connsiteX9" fmla="*/ 7144 w 20383"/>
                    <a:gd name="connsiteY9" fmla="*/ 21146 h 21145"/>
                    <a:gd name="connsiteX10" fmla="*/ 12192 w 20383"/>
                    <a:gd name="connsiteY10" fmla="*/ 14573 h 21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383" h="21145">
                      <a:moveTo>
                        <a:pt x="12192" y="14573"/>
                      </a:moveTo>
                      <a:lnTo>
                        <a:pt x="19812" y="17717"/>
                      </a:lnTo>
                      <a:lnTo>
                        <a:pt x="15049" y="10954"/>
                      </a:lnTo>
                      <a:lnTo>
                        <a:pt x="20383" y="4572"/>
                      </a:lnTo>
                      <a:lnTo>
                        <a:pt x="12478" y="6953"/>
                      </a:lnTo>
                      <a:lnTo>
                        <a:pt x="8191" y="0"/>
                      </a:lnTo>
                      <a:lnTo>
                        <a:pt x="8001" y="8192"/>
                      </a:lnTo>
                      <a:lnTo>
                        <a:pt x="0" y="10192"/>
                      </a:lnTo>
                      <a:lnTo>
                        <a:pt x="7715" y="12954"/>
                      </a:lnTo>
                      <a:lnTo>
                        <a:pt x="7144" y="21146"/>
                      </a:lnTo>
                      <a:lnTo>
                        <a:pt x="12192" y="14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6" name="Freeform: Shape 2885">
                  <a:extLst>
                    <a:ext uri="{FF2B5EF4-FFF2-40B4-BE49-F238E27FC236}">
                      <a16:creationId xmlns:a16="http://schemas.microsoft.com/office/drawing/2014/main" id="{3CB3AE67-3777-504C-D9D9-0F72F8DBB5F2}"/>
                    </a:ext>
                  </a:extLst>
                </p:cNvPr>
                <p:cNvSpPr/>
                <p:nvPr/>
              </p:nvSpPr>
              <p:spPr>
                <a:xfrm>
                  <a:off x="11058517" y="1471190"/>
                  <a:ext cx="21335" cy="20573"/>
                </a:xfrm>
                <a:custGeom>
                  <a:avLst/>
                  <a:gdLst>
                    <a:gd name="connsiteX0" fmla="*/ 10382 w 21335"/>
                    <a:gd name="connsiteY0" fmla="*/ 15240 h 20573"/>
                    <a:gd name="connsiteX1" fmla="*/ 16764 w 21335"/>
                    <a:gd name="connsiteY1" fmla="*/ 20574 h 20573"/>
                    <a:gd name="connsiteX2" fmla="*/ 14288 w 21335"/>
                    <a:gd name="connsiteY2" fmla="*/ 12573 h 20573"/>
                    <a:gd name="connsiteX3" fmla="*/ 21336 w 21335"/>
                    <a:gd name="connsiteY3" fmla="*/ 8191 h 20573"/>
                    <a:gd name="connsiteX4" fmla="*/ 13049 w 21335"/>
                    <a:gd name="connsiteY4" fmla="*/ 8001 h 20573"/>
                    <a:gd name="connsiteX5" fmla="*/ 11049 w 21335"/>
                    <a:gd name="connsiteY5" fmla="*/ 0 h 20573"/>
                    <a:gd name="connsiteX6" fmla="*/ 8287 w 21335"/>
                    <a:gd name="connsiteY6" fmla="*/ 7810 h 20573"/>
                    <a:gd name="connsiteX7" fmla="*/ 0 w 21335"/>
                    <a:gd name="connsiteY7" fmla="*/ 7239 h 20573"/>
                    <a:gd name="connsiteX8" fmla="*/ 6667 w 21335"/>
                    <a:gd name="connsiteY8" fmla="*/ 12287 h 20573"/>
                    <a:gd name="connsiteX9" fmla="*/ 3524 w 21335"/>
                    <a:gd name="connsiteY9" fmla="*/ 20003 h 20573"/>
                    <a:gd name="connsiteX10" fmla="*/ 10382 w 21335"/>
                    <a:gd name="connsiteY10" fmla="*/ 15240 h 20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335" h="20573">
                      <a:moveTo>
                        <a:pt x="10382" y="15240"/>
                      </a:moveTo>
                      <a:lnTo>
                        <a:pt x="16764" y="20574"/>
                      </a:lnTo>
                      <a:lnTo>
                        <a:pt x="14288" y="12573"/>
                      </a:lnTo>
                      <a:lnTo>
                        <a:pt x="21336" y="8191"/>
                      </a:lnTo>
                      <a:lnTo>
                        <a:pt x="13049" y="8001"/>
                      </a:lnTo>
                      <a:lnTo>
                        <a:pt x="11049" y="0"/>
                      </a:lnTo>
                      <a:lnTo>
                        <a:pt x="8287" y="7810"/>
                      </a:lnTo>
                      <a:lnTo>
                        <a:pt x="0" y="7239"/>
                      </a:lnTo>
                      <a:lnTo>
                        <a:pt x="6667" y="12287"/>
                      </a:lnTo>
                      <a:lnTo>
                        <a:pt x="3524" y="20003"/>
                      </a:lnTo>
                      <a:lnTo>
                        <a:pt x="10382" y="15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7" name="Freeform: Shape 2886">
                  <a:extLst>
                    <a:ext uri="{FF2B5EF4-FFF2-40B4-BE49-F238E27FC236}">
                      <a16:creationId xmlns:a16="http://schemas.microsoft.com/office/drawing/2014/main" id="{867DAC25-8679-C513-27F3-49E02A9173F5}"/>
                    </a:ext>
                  </a:extLst>
                </p:cNvPr>
                <p:cNvSpPr/>
                <p:nvPr/>
              </p:nvSpPr>
              <p:spPr>
                <a:xfrm>
                  <a:off x="11155957" y="2299103"/>
                  <a:ext cx="20764" cy="21621"/>
                </a:xfrm>
                <a:custGeom>
                  <a:avLst/>
                  <a:gdLst>
                    <a:gd name="connsiteX0" fmla="*/ 8001 w 20764"/>
                    <a:gd name="connsiteY0" fmla="*/ 14478 h 21621"/>
                    <a:gd name="connsiteX1" fmla="*/ 12478 w 20764"/>
                    <a:gd name="connsiteY1" fmla="*/ 21622 h 21621"/>
                    <a:gd name="connsiteX2" fmla="*/ 12668 w 20764"/>
                    <a:gd name="connsiteY2" fmla="*/ 13144 h 21621"/>
                    <a:gd name="connsiteX3" fmla="*/ 20764 w 20764"/>
                    <a:gd name="connsiteY3" fmla="*/ 11144 h 21621"/>
                    <a:gd name="connsiteX4" fmla="*/ 12859 w 20764"/>
                    <a:gd name="connsiteY4" fmla="*/ 8382 h 21621"/>
                    <a:gd name="connsiteX5" fmla="*/ 13430 w 20764"/>
                    <a:gd name="connsiteY5" fmla="*/ 0 h 21621"/>
                    <a:gd name="connsiteX6" fmla="*/ 8382 w 20764"/>
                    <a:gd name="connsiteY6" fmla="*/ 6667 h 21621"/>
                    <a:gd name="connsiteX7" fmla="*/ 571 w 20764"/>
                    <a:gd name="connsiteY7" fmla="*/ 3524 h 21621"/>
                    <a:gd name="connsiteX8" fmla="*/ 5429 w 20764"/>
                    <a:gd name="connsiteY8" fmla="*/ 10477 h 21621"/>
                    <a:gd name="connsiteX9" fmla="*/ 0 w 20764"/>
                    <a:gd name="connsiteY9" fmla="*/ 16859 h 21621"/>
                    <a:gd name="connsiteX10" fmla="*/ 8001 w 20764"/>
                    <a:gd name="connsiteY10" fmla="*/ 14478 h 21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764" h="21621">
                      <a:moveTo>
                        <a:pt x="8001" y="14478"/>
                      </a:moveTo>
                      <a:lnTo>
                        <a:pt x="12478" y="21622"/>
                      </a:lnTo>
                      <a:lnTo>
                        <a:pt x="12668" y="13144"/>
                      </a:lnTo>
                      <a:lnTo>
                        <a:pt x="20764" y="11144"/>
                      </a:lnTo>
                      <a:lnTo>
                        <a:pt x="12859" y="8382"/>
                      </a:lnTo>
                      <a:lnTo>
                        <a:pt x="13430" y="0"/>
                      </a:lnTo>
                      <a:lnTo>
                        <a:pt x="8382" y="6667"/>
                      </a:lnTo>
                      <a:lnTo>
                        <a:pt x="571" y="3524"/>
                      </a:lnTo>
                      <a:lnTo>
                        <a:pt x="5429" y="10477"/>
                      </a:lnTo>
                      <a:lnTo>
                        <a:pt x="0" y="16859"/>
                      </a:lnTo>
                      <a:lnTo>
                        <a:pt x="8001" y="14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8" name="Freeform: Shape 2887">
                  <a:extLst>
                    <a:ext uri="{FF2B5EF4-FFF2-40B4-BE49-F238E27FC236}">
                      <a16:creationId xmlns:a16="http://schemas.microsoft.com/office/drawing/2014/main" id="{FE4E995A-41B6-0FAA-5A4C-C6B966F547B0}"/>
                    </a:ext>
                  </a:extLst>
                </p:cNvPr>
                <p:cNvSpPr/>
                <p:nvPr/>
              </p:nvSpPr>
              <p:spPr>
                <a:xfrm>
                  <a:off x="11092997" y="2217855"/>
                  <a:ext cx="21812" cy="21050"/>
                </a:xfrm>
                <a:custGeom>
                  <a:avLst/>
                  <a:gdLst>
                    <a:gd name="connsiteX0" fmla="*/ 8477 w 21812"/>
                    <a:gd name="connsiteY0" fmla="*/ 12859 h 21050"/>
                    <a:gd name="connsiteX1" fmla="*/ 10478 w 21812"/>
                    <a:gd name="connsiteY1" fmla="*/ 21050 h 21050"/>
                    <a:gd name="connsiteX2" fmla="*/ 13335 w 21812"/>
                    <a:gd name="connsiteY2" fmla="*/ 13049 h 21050"/>
                    <a:gd name="connsiteX3" fmla="*/ 21812 w 21812"/>
                    <a:gd name="connsiteY3" fmla="*/ 13621 h 21050"/>
                    <a:gd name="connsiteX4" fmla="*/ 15049 w 21812"/>
                    <a:gd name="connsiteY4" fmla="*/ 8573 h 21050"/>
                    <a:gd name="connsiteX5" fmla="*/ 18193 w 21812"/>
                    <a:gd name="connsiteY5" fmla="*/ 667 h 21050"/>
                    <a:gd name="connsiteX6" fmla="*/ 11239 w 21812"/>
                    <a:gd name="connsiteY6" fmla="*/ 5525 h 21050"/>
                    <a:gd name="connsiteX7" fmla="*/ 4763 w 21812"/>
                    <a:gd name="connsiteY7" fmla="*/ 0 h 21050"/>
                    <a:gd name="connsiteX8" fmla="*/ 7144 w 21812"/>
                    <a:gd name="connsiteY8" fmla="*/ 8192 h 21050"/>
                    <a:gd name="connsiteX9" fmla="*/ 0 w 21812"/>
                    <a:gd name="connsiteY9" fmla="*/ 12668 h 21050"/>
                    <a:gd name="connsiteX10" fmla="*/ 8477 w 21812"/>
                    <a:gd name="connsiteY10" fmla="*/ 12859 h 21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812" h="21050">
                      <a:moveTo>
                        <a:pt x="8477" y="12859"/>
                      </a:moveTo>
                      <a:lnTo>
                        <a:pt x="10478" y="21050"/>
                      </a:lnTo>
                      <a:lnTo>
                        <a:pt x="13335" y="13049"/>
                      </a:lnTo>
                      <a:lnTo>
                        <a:pt x="21812" y="13621"/>
                      </a:lnTo>
                      <a:lnTo>
                        <a:pt x="15049" y="8573"/>
                      </a:lnTo>
                      <a:lnTo>
                        <a:pt x="18193" y="667"/>
                      </a:lnTo>
                      <a:lnTo>
                        <a:pt x="11239" y="5525"/>
                      </a:lnTo>
                      <a:lnTo>
                        <a:pt x="4763" y="0"/>
                      </a:lnTo>
                      <a:lnTo>
                        <a:pt x="7144" y="8192"/>
                      </a:lnTo>
                      <a:lnTo>
                        <a:pt x="0" y="12668"/>
                      </a:lnTo>
                      <a:lnTo>
                        <a:pt x="8477" y="128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89" name="Freeform: Shape 2888">
                  <a:extLst>
                    <a:ext uri="{FF2B5EF4-FFF2-40B4-BE49-F238E27FC236}">
                      <a16:creationId xmlns:a16="http://schemas.microsoft.com/office/drawing/2014/main" id="{00598CBF-C2FB-C760-4C47-907CC9360F23}"/>
                    </a:ext>
                  </a:extLst>
                </p:cNvPr>
                <p:cNvSpPr/>
                <p:nvPr/>
              </p:nvSpPr>
              <p:spPr>
                <a:xfrm>
                  <a:off x="10999176" y="1631210"/>
                  <a:ext cx="21240" cy="22002"/>
                </a:xfrm>
                <a:custGeom>
                  <a:avLst/>
                  <a:gdLst>
                    <a:gd name="connsiteX0" fmla="*/ 8096 w 21240"/>
                    <a:gd name="connsiteY0" fmla="*/ 13525 h 22002"/>
                    <a:gd name="connsiteX1" fmla="*/ 7525 w 21240"/>
                    <a:gd name="connsiteY1" fmla="*/ 22003 h 22002"/>
                    <a:gd name="connsiteX2" fmla="*/ 12668 w 21240"/>
                    <a:gd name="connsiteY2" fmla="*/ 15240 h 22002"/>
                    <a:gd name="connsiteX3" fmla="*/ 20669 w 21240"/>
                    <a:gd name="connsiteY3" fmla="*/ 18478 h 22002"/>
                    <a:gd name="connsiteX4" fmla="*/ 15716 w 21240"/>
                    <a:gd name="connsiteY4" fmla="*/ 11430 h 22002"/>
                    <a:gd name="connsiteX5" fmla="*/ 21241 w 21240"/>
                    <a:gd name="connsiteY5" fmla="*/ 4858 h 22002"/>
                    <a:gd name="connsiteX6" fmla="*/ 13049 w 21240"/>
                    <a:gd name="connsiteY6" fmla="*/ 7334 h 22002"/>
                    <a:gd name="connsiteX7" fmla="*/ 8477 w 21240"/>
                    <a:gd name="connsiteY7" fmla="*/ 0 h 22002"/>
                    <a:gd name="connsiteX8" fmla="*/ 8287 w 21240"/>
                    <a:gd name="connsiteY8" fmla="*/ 8572 h 22002"/>
                    <a:gd name="connsiteX9" fmla="*/ 0 w 21240"/>
                    <a:gd name="connsiteY9" fmla="*/ 10668 h 22002"/>
                    <a:gd name="connsiteX10" fmla="*/ 8096 w 21240"/>
                    <a:gd name="connsiteY10" fmla="*/ 13525 h 22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240" h="22002">
                      <a:moveTo>
                        <a:pt x="8096" y="13525"/>
                      </a:moveTo>
                      <a:lnTo>
                        <a:pt x="7525" y="22003"/>
                      </a:lnTo>
                      <a:lnTo>
                        <a:pt x="12668" y="15240"/>
                      </a:lnTo>
                      <a:lnTo>
                        <a:pt x="20669" y="18478"/>
                      </a:lnTo>
                      <a:lnTo>
                        <a:pt x="15716" y="11430"/>
                      </a:lnTo>
                      <a:lnTo>
                        <a:pt x="21241" y="4858"/>
                      </a:lnTo>
                      <a:lnTo>
                        <a:pt x="13049" y="7334"/>
                      </a:lnTo>
                      <a:lnTo>
                        <a:pt x="8477" y="0"/>
                      </a:lnTo>
                      <a:lnTo>
                        <a:pt x="8287" y="8572"/>
                      </a:lnTo>
                      <a:lnTo>
                        <a:pt x="0" y="10668"/>
                      </a:lnTo>
                      <a:lnTo>
                        <a:pt x="8096" y="13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0" name="Freeform: Shape 2889">
                  <a:extLst>
                    <a:ext uri="{FF2B5EF4-FFF2-40B4-BE49-F238E27FC236}">
                      <a16:creationId xmlns:a16="http://schemas.microsoft.com/office/drawing/2014/main" id="{2C3D4838-EF70-5112-CA1B-F951A0614CB2}"/>
                    </a:ext>
                  </a:extLst>
                </p:cNvPr>
                <p:cNvSpPr/>
                <p:nvPr/>
              </p:nvSpPr>
              <p:spPr>
                <a:xfrm>
                  <a:off x="10991937" y="1791230"/>
                  <a:ext cx="22193" cy="21431"/>
                </a:xfrm>
                <a:custGeom>
                  <a:avLst/>
                  <a:gdLst>
                    <a:gd name="connsiteX0" fmla="*/ 6858 w 22193"/>
                    <a:gd name="connsiteY0" fmla="*/ 12763 h 21431"/>
                    <a:gd name="connsiteX1" fmla="*/ 3620 w 22193"/>
                    <a:gd name="connsiteY1" fmla="*/ 20860 h 21431"/>
                    <a:gd name="connsiteX2" fmla="*/ 10763 w 22193"/>
                    <a:gd name="connsiteY2" fmla="*/ 15907 h 21431"/>
                    <a:gd name="connsiteX3" fmla="*/ 17336 w 22193"/>
                    <a:gd name="connsiteY3" fmla="*/ 21431 h 21431"/>
                    <a:gd name="connsiteX4" fmla="*/ 14859 w 22193"/>
                    <a:gd name="connsiteY4" fmla="*/ 13144 h 21431"/>
                    <a:gd name="connsiteX5" fmla="*/ 22193 w 22193"/>
                    <a:gd name="connsiteY5" fmla="*/ 8573 h 21431"/>
                    <a:gd name="connsiteX6" fmla="*/ 13526 w 22193"/>
                    <a:gd name="connsiteY6" fmla="*/ 8382 h 21431"/>
                    <a:gd name="connsiteX7" fmla="*/ 11525 w 22193"/>
                    <a:gd name="connsiteY7" fmla="*/ 0 h 21431"/>
                    <a:gd name="connsiteX8" fmla="*/ 8572 w 22193"/>
                    <a:gd name="connsiteY8" fmla="*/ 8192 h 21431"/>
                    <a:gd name="connsiteX9" fmla="*/ 0 w 22193"/>
                    <a:gd name="connsiteY9" fmla="*/ 7525 h 21431"/>
                    <a:gd name="connsiteX10" fmla="*/ 6858 w 22193"/>
                    <a:gd name="connsiteY10" fmla="*/ 12763 h 21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193" h="21431">
                      <a:moveTo>
                        <a:pt x="6858" y="12763"/>
                      </a:moveTo>
                      <a:lnTo>
                        <a:pt x="3620" y="20860"/>
                      </a:lnTo>
                      <a:lnTo>
                        <a:pt x="10763" y="15907"/>
                      </a:lnTo>
                      <a:lnTo>
                        <a:pt x="17336" y="21431"/>
                      </a:lnTo>
                      <a:lnTo>
                        <a:pt x="14859" y="13144"/>
                      </a:lnTo>
                      <a:lnTo>
                        <a:pt x="22193" y="8573"/>
                      </a:lnTo>
                      <a:lnTo>
                        <a:pt x="13526" y="8382"/>
                      </a:lnTo>
                      <a:lnTo>
                        <a:pt x="11525" y="0"/>
                      </a:lnTo>
                      <a:lnTo>
                        <a:pt x="8572" y="8192"/>
                      </a:lnTo>
                      <a:lnTo>
                        <a:pt x="0" y="7525"/>
                      </a:lnTo>
                      <a:lnTo>
                        <a:pt x="6858" y="12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1" name="Freeform: Shape 2890">
                  <a:extLst>
                    <a:ext uri="{FF2B5EF4-FFF2-40B4-BE49-F238E27FC236}">
                      <a16:creationId xmlns:a16="http://schemas.microsoft.com/office/drawing/2014/main" id="{A723DAE9-6050-904D-D162-AA781C0D4CA6}"/>
                    </a:ext>
                  </a:extLst>
                </p:cNvPr>
                <p:cNvSpPr/>
                <p:nvPr/>
              </p:nvSpPr>
              <p:spPr>
                <a:xfrm>
                  <a:off x="10973077" y="1982492"/>
                  <a:ext cx="21621" cy="22479"/>
                </a:xfrm>
                <a:custGeom>
                  <a:avLst/>
                  <a:gdLst>
                    <a:gd name="connsiteX0" fmla="*/ 5620 w 21621"/>
                    <a:gd name="connsiteY0" fmla="*/ 10954 h 22479"/>
                    <a:gd name="connsiteX1" fmla="*/ 0 w 21621"/>
                    <a:gd name="connsiteY1" fmla="*/ 17621 h 22479"/>
                    <a:gd name="connsiteX2" fmla="*/ 8287 w 21621"/>
                    <a:gd name="connsiteY2" fmla="*/ 15049 h 22479"/>
                    <a:gd name="connsiteX3" fmla="*/ 12954 w 21621"/>
                    <a:gd name="connsiteY3" fmla="*/ 22479 h 22479"/>
                    <a:gd name="connsiteX4" fmla="*/ 13144 w 21621"/>
                    <a:gd name="connsiteY4" fmla="*/ 13716 h 22479"/>
                    <a:gd name="connsiteX5" fmla="*/ 21622 w 21621"/>
                    <a:gd name="connsiteY5" fmla="*/ 11620 h 22479"/>
                    <a:gd name="connsiteX6" fmla="*/ 13430 w 21621"/>
                    <a:gd name="connsiteY6" fmla="*/ 8763 h 22479"/>
                    <a:gd name="connsiteX7" fmla="*/ 14002 w 21621"/>
                    <a:gd name="connsiteY7" fmla="*/ 0 h 22479"/>
                    <a:gd name="connsiteX8" fmla="*/ 8763 w 21621"/>
                    <a:gd name="connsiteY8" fmla="*/ 7048 h 22479"/>
                    <a:gd name="connsiteX9" fmla="*/ 571 w 21621"/>
                    <a:gd name="connsiteY9" fmla="*/ 3715 h 22479"/>
                    <a:gd name="connsiteX10" fmla="*/ 5620 w 21621"/>
                    <a:gd name="connsiteY10" fmla="*/ 10954 h 22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21" h="22479">
                      <a:moveTo>
                        <a:pt x="5620" y="10954"/>
                      </a:moveTo>
                      <a:lnTo>
                        <a:pt x="0" y="17621"/>
                      </a:lnTo>
                      <a:lnTo>
                        <a:pt x="8287" y="15049"/>
                      </a:lnTo>
                      <a:lnTo>
                        <a:pt x="12954" y="22479"/>
                      </a:lnTo>
                      <a:lnTo>
                        <a:pt x="13144" y="13716"/>
                      </a:lnTo>
                      <a:lnTo>
                        <a:pt x="21622" y="11620"/>
                      </a:lnTo>
                      <a:lnTo>
                        <a:pt x="13430" y="8763"/>
                      </a:lnTo>
                      <a:lnTo>
                        <a:pt x="14002" y="0"/>
                      </a:lnTo>
                      <a:lnTo>
                        <a:pt x="8763" y="7048"/>
                      </a:lnTo>
                      <a:lnTo>
                        <a:pt x="571" y="3715"/>
                      </a:lnTo>
                      <a:lnTo>
                        <a:pt x="5620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2" name="Freeform: Shape 2891">
                  <a:extLst>
                    <a:ext uri="{FF2B5EF4-FFF2-40B4-BE49-F238E27FC236}">
                      <a16:creationId xmlns:a16="http://schemas.microsoft.com/office/drawing/2014/main" id="{6882DA50-DC5C-8036-0008-9A9E2BB7B6E6}"/>
                    </a:ext>
                  </a:extLst>
                </p:cNvPr>
                <p:cNvSpPr/>
                <p:nvPr/>
              </p:nvSpPr>
              <p:spPr>
                <a:xfrm>
                  <a:off x="10989175" y="2221379"/>
                  <a:ext cx="22669" cy="21907"/>
                </a:xfrm>
                <a:custGeom>
                  <a:avLst/>
                  <a:gdLst>
                    <a:gd name="connsiteX0" fmla="*/ 7429 w 22669"/>
                    <a:gd name="connsiteY0" fmla="*/ 8477 h 21907"/>
                    <a:gd name="connsiteX1" fmla="*/ 0 w 22669"/>
                    <a:gd name="connsiteY1" fmla="*/ 13145 h 21907"/>
                    <a:gd name="connsiteX2" fmla="*/ 8763 w 22669"/>
                    <a:gd name="connsiteY2" fmla="*/ 13335 h 21907"/>
                    <a:gd name="connsiteX3" fmla="*/ 10954 w 22669"/>
                    <a:gd name="connsiteY3" fmla="*/ 21908 h 21907"/>
                    <a:gd name="connsiteX4" fmla="*/ 13811 w 22669"/>
                    <a:gd name="connsiteY4" fmla="*/ 13621 h 21907"/>
                    <a:gd name="connsiteX5" fmla="*/ 22669 w 22669"/>
                    <a:gd name="connsiteY5" fmla="*/ 14192 h 21907"/>
                    <a:gd name="connsiteX6" fmla="*/ 15621 w 22669"/>
                    <a:gd name="connsiteY6" fmla="*/ 8858 h 21907"/>
                    <a:gd name="connsiteX7" fmla="*/ 18955 w 22669"/>
                    <a:gd name="connsiteY7" fmla="*/ 667 h 21907"/>
                    <a:gd name="connsiteX8" fmla="*/ 11716 w 22669"/>
                    <a:gd name="connsiteY8" fmla="*/ 5715 h 21907"/>
                    <a:gd name="connsiteX9" fmla="*/ 4953 w 22669"/>
                    <a:gd name="connsiteY9" fmla="*/ 0 h 21907"/>
                    <a:gd name="connsiteX10" fmla="*/ 7429 w 22669"/>
                    <a:gd name="connsiteY10" fmla="*/ 8477 h 2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669" h="21907">
                      <a:moveTo>
                        <a:pt x="7429" y="8477"/>
                      </a:moveTo>
                      <a:lnTo>
                        <a:pt x="0" y="13145"/>
                      </a:lnTo>
                      <a:lnTo>
                        <a:pt x="8763" y="13335"/>
                      </a:lnTo>
                      <a:lnTo>
                        <a:pt x="10954" y="21908"/>
                      </a:lnTo>
                      <a:lnTo>
                        <a:pt x="13811" y="13621"/>
                      </a:lnTo>
                      <a:lnTo>
                        <a:pt x="22669" y="14192"/>
                      </a:lnTo>
                      <a:lnTo>
                        <a:pt x="15621" y="8858"/>
                      </a:lnTo>
                      <a:lnTo>
                        <a:pt x="18955" y="667"/>
                      </a:lnTo>
                      <a:lnTo>
                        <a:pt x="11716" y="5715"/>
                      </a:lnTo>
                      <a:lnTo>
                        <a:pt x="4953" y="0"/>
                      </a:lnTo>
                      <a:lnTo>
                        <a:pt x="7429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3" name="Freeform: Shape 2892">
                  <a:extLst>
                    <a:ext uri="{FF2B5EF4-FFF2-40B4-BE49-F238E27FC236}">
                      <a16:creationId xmlns:a16="http://schemas.microsoft.com/office/drawing/2014/main" id="{C9764AAE-009A-CC84-A71E-81652D1CAB68}"/>
                    </a:ext>
                  </a:extLst>
                </p:cNvPr>
                <p:cNvSpPr/>
                <p:nvPr/>
              </p:nvSpPr>
              <p:spPr>
                <a:xfrm>
                  <a:off x="10908784" y="1719316"/>
                  <a:ext cx="22193" cy="22859"/>
                </a:xfrm>
                <a:custGeom>
                  <a:avLst/>
                  <a:gdLst>
                    <a:gd name="connsiteX0" fmla="*/ 8668 w 22193"/>
                    <a:gd name="connsiteY0" fmla="*/ 8858 h 22859"/>
                    <a:gd name="connsiteX1" fmla="*/ 0 w 22193"/>
                    <a:gd name="connsiteY1" fmla="*/ 11049 h 22859"/>
                    <a:gd name="connsiteX2" fmla="*/ 8477 w 22193"/>
                    <a:gd name="connsiteY2" fmla="*/ 14002 h 22859"/>
                    <a:gd name="connsiteX3" fmla="*/ 7810 w 22193"/>
                    <a:gd name="connsiteY3" fmla="*/ 22860 h 22859"/>
                    <a:gd name="connsiteX4" fmla="*/ 13240 w 22193"/>
                    <a:gd name="connsiteY4" fmla="*/ 15811 h 22859"/>
                    <a:gd name="connsiteX5" fmla="*/ 21526 w 22193"/>
                    <a:gd name="connsiteY5" fmla="*/ 19145 h 22859"/>
                    <a:gd name="connsiteX6" fmla="*/ 16383 w 22193"/>
                    <a:gd name="connsiteY6" fmla="*/ 11811 h 22859"/>
                    <a:gd name="connsiteX7" fmla="*/ 22193 w 22193"/>
                    <a:gd name="connsiteY7" fmla="*/ 4953 h 22859"/>
                    <a:gd name="connsiteX8" fmla="*/ 13621 w 22193"/>
                    <a:gd name="connsiteY8" fmla="*/ 7525 h 22859"/>
                    <a:gd name="connsiteX9" fmla="*/ 8858 w 22193"/>
                    <a:gd name="connsiteY9" fmla="*/ 0 h 22859"/>
                    <a:gd name="connsiteX10" fmla="*/ 8668 w 22193"/>
                    <a:gd name="connsiteY10" fmla="*/ 8858 h 22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193" h="22859">
                      <a:moveTo>
                        <a:pt x="8668" y="8858"/>
                      </a:moveTo>
                      <a:lnTo>
                        <a:pt x="0" y="11049"/>
                      </a:lnTo>
                      <a:lnTo>
                        <a:pt x="8477" y="14002"/>
                      </a:lnTo>
                      <a:lnTo>
                        <a:pt x="7810" y="22860"/>
                      </a:lnTo>
                      <a:lnTo>
                        <a:pt x="13240" y="15811"/>
                      </a:lnTo>
                      <a:lnTo>
                        <a:pt x="21526" y="19145"/>
                      </a:lnTo>
                      <a:lnTo>
                        <a:pt x="16383" y="11811"/>
                      </a:lnTo>
                      <a:lnTo>
                        <a:pt x="22193" y="4953"/>
                      </a:lnTo>
                      <a:lnTo>
                        <a:pt x="13621" y="7525"/>
                      </a:lnTo>
                      <a:lnTo>
                        <a:pt x="8858" y="0"/>
                      </a:lnTo>
                      <a:lnTo>
                        <a:pt x="8668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4" name="Freeform: Shape 2893">
                  <a:extLst>
                    <a:ext uri="{FF2B5EF4-FFF2-40B4-BE49-F238E27FC236}">
                      <a16:creationId xmlns:a16="http://schemas.microsoft.com/office/drawing/2014/main" id="{3304E175-8491-31DF-C440-415C63F67CE0}"/>
                    </a:ext>
                  </a:extLst>
                </p:cNvPr>
                <p:cNvSpPr/>
                <p:nvPr/>
              </p:nvSpPr>
              <p:spPr>
                <a:xfrm>
                  <a:off x="10887447" y="1778466"/>
                  <a:ext cx="23145" cy="22383"/>
                </a:xfrm>
                <a:custGeom>
                  <a:avLst/>
                  <a:gdLst>
                    <a:gd name="connsiteX0" fmla="*/ 8954 w 23145"/>
                    <a:gd name="connsiteY0" fmla="*/ 8572 h 22383"/>
                    <a:gd name="connsiteX1" fmla="*/ 0 w 23145"/>
                    <a:gd name="connsiteY1" fmla="*/ 7906 h 22383"/>
                    <a:gd name="connsiteX2" fmla="*/ 7144 w 23145"/>
                    <a:gd name="connsiteY2" fmla="*/ 13335 h 22383"/>
                    <a:gd name="connsiteX3" fmla="*/ 3810 w 23145"/>
                    <a:gd name="connsiteY3" fmla="*/ 21717 h 22383"/>
                    <a:gd name="connsiteX4" fmla="*/ 11240 w 23145"/>
                    <a:gd name="connsiteY4" fmla="*/ 16574 h 22383"/>
                    <a:gd name="connsiteX5" fmla="*/ 18098 w 23145"/>
                    <a:gd name="connsiteY5" fmla="*/ 22384 h 22383"/>
                    <a:gd name="connsiteX6" fmla="*/ 15526 w 23145"/>
                    <a:gd name="connsiteY6" fmla="*/ 13716 h 22383"/>
                    <a:gd name="connsiteX7" fmla="*/ 23146 w 23145"/>
                    <a:gd name="connsiteY7" fmla="*/ 8953 h 22383"/>
                    <a:gd name="connsiteX8" fmla="*/ 14097 w 23145"/>
                    <a:gd name="connsiteY8" fmla="*/ 8763 h 22383"/>
                    <a:gd name="connsiteX9" fmla="*/ 12002 w 23145"/>
                    <a:gd name="connsiteY9" fmla="*/ 0 h 22383"/>
                    <a:gd name="connsiteX10" fmla="*/ 8954 w 23145"/>
                    <a:gd name="connsiteY10" fmla="*/ 8572 h 22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45" h="22383">
                      <a:moveTo>
                        <a:pt x="8954" y="8572"/>
                      </a:moveTo>
                      <a:lnTo>
                        <a:pt x="0" y="7906"/>
                      </a:lnTo>
                      <a:lnTo>
                        <a:pt x="7144" y="13335"/>
                      </a:lnTo>
                      <a:lnTo>
                        <a:pt x="3810" y="21717"/>
                      </a:lnTo>
                      <a:lnTo>
                        <a:pt x="11240" y="16574"/>
                      </a:lnTo>
                      <a:lnTo>
                        <a:pt x="18098" y="22384"/>
                      </a:lnTo>
                      <a:lnTo>
                        <a:pt x="15526" y="13716"/>
                      </a:lnTo>
                      <a:lnTo>
                        <a:pt x="23146" y="8953"/>
                      </a:lnTo>
                      <a:lnTo>
                        <a:pt x="14097" y="8763"/>
                      </a:lnTo>
                      <a:lnTo>
                        <a:pt x="12002" y="0"/>
                      </a:lnTo>
                      <a:lnTo>
                        <a:pt x="8954" y="8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5" name="Freeform: Shape 2894">
                  <a:extLst>
                    <a:ext uri="{FF2B5EF4-FFF2-40B4-BE49-F238E27FC236}">
                      <a16:creationId xmlns:a16="http://schemas.microsoft.com/office/drawing/2014/main" id="{2A35B59A-A205-4E2B-7AF0-9284F2971807}"/>
                    </a:ext>
                  </a:extLst>
                </p:cNvPr>
                <p:cNvSpPr/>
                <p:nvPr/>
              </p:nvSpPr>
              <p:spPr>
                <a:xfrm>
                  <a:off x="10865540" y="1823329"/>
                  <a:ext cx="22574" cy="23431"/>
                </a:xfrm>
                <a:custGeom>
                  <a:avLst/>
                  <a:gdLst>
                    <a:gd name="connsiteX0" fmla="*/ 9144 w 22574"/>
                    <a:gd name="connsiteY0" fmla="*/ 7239 h 23431"/>
                    <a:gd name="connsiteX1" fmla="*/ 762 w 22574"/>
                    <a:gd name="connsiteY1" fmla="*/ 3810 h 23431"/>
                    <a:gd name="connsiteX2" fmla="*/ 5905 w 22574"/>
                    <a:gd name="connsiteY2" fmla="*/ 11335 h 23431"/>
                    <a:gd name="connsiteX3" fmla="*/ 0 w 22574"/>
                    <a:gd name="connsiteY3" fmla="*/ 18288 h 23431"/>
                    <a:gd name="connsiteX4" fmla="*/ 8763 w 22574"/>
                    <a:gd name="connsiteY4" fmla="*/ 15621 h 23431"/>
                    <a:gd name="connsiteX5" fmla="*/ 13525 w 22574"/>
                    <a:gd name="connsiteY5" fmla="*/ 23431 h 23431"/>
                    <a:gd name="connsiteX6" fmla="*/ 13811 w 22574"/>
                    <a:gd name="connsiteY6" fmla="*/ 14288 h 23431"/>
                    <a:gd name="connsiteX7" fmla="*/ 22574 w 22574"/>
                    <a:gd name="connsiteY7" fmla="*/ 12097 h 23431"/>
                    <a:gd name="connsiteX8" fmla="*/ 14002 w 22574"/>
                    <a:gd name="connsiteY8" fmla="*/ 9049 h 23431"/>
                    <a:gd name="connsiteX9" fmla="*/ 14669 w 22574"/>
                    <a:gd name="connsiteY9" fmla="*/ 0 h 23431"/>
                    <a:gd name="connsiteX10" fmla="*/ 9144 w 22574"/>
                    <a:gd name="connsiteY10" fmla="*/ 7239 h 23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574" h="23431">
                      <a:moveTo>
                        <a:pt x="9144" y="7239"/>
                      </a:moveTo>
                      <a:lnTo>
                        <a:pt x="762" y="3810"/>
                      </a:lnTo>
                      <a:lnTo>
                        <a:pt x="5905" y="11335"/>
                      </a:lnTo>
                      <a:lnTo>
                        <a:pt x="0" y="18288"/>
                      </a:lnTo>
                      <a:lnTo>
                        <a:pt x="8763" y="15621"/>
                      </a:lnTo>
                      <a:lnTo>
                        <a:pt x="13525" y="23431"/>
                      </a:lnTo>
                      <a:lnTo>
                        <a:pt x="13811" y="14288"/>
                      </a:lnTo>
                      <a:lnTo>
                        <a:pt x="22574" y="12097"/>
                      </a:lnTo>
                      <a:lnTo>
                        <a:pt x="14002" y="9049"/>
                      </a:lnTo>
                      <a:lnTo>
                        <a:pt x="14669" y="0"/>
                      </a:lnTo>
                      <a:lnTo>
                        <a:pt x="9144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6" name="Freeform: Shape 2895">
                  <a:extLst>
                    <a:ext uri="{FF2B5EF4-FFF2-40B4-BE49-F238E27FC236}">
                      <a16:creationId xmlns:a16="http://schemas.microsoft.com/office/drawing/2014/main" id="{A4DBC014-8960-9F0D-822F-63BE4B1059D1}"/>
                    </a:ext>
                  </a:extLst>
                </p:cNvPr>
                <p:cNvSpPr/>
                <p:nvPr/>
              </p:nvSpPr>
              <p:spPr>
                <a:xfrm>
                  <a:off x="10783435" y="1351841"/>
                  <a:ext cx="23621" cy="22764"/>
                </a:xfrm>
                <a:custGeom>
                  <a:avLst/>
                  <a:gdLst>
                    <a:gd name="connsiteX0" fmla="*/ 12192 w 23621"/>
                    <a:gd name="connsiteY0" fmla="*/ 5906 h 22764"/>
                    <a:gd name="connsiteX1" fmla="*/ 5143 w 23621"/>
                    <a:gd name="connsiteY1" fmla="*/ 0 h 22764"/>
                    <a:gd name="connsiteX2" fmla="*/ 7811 w 23621"/>
                    <a:gd name="connsiteY2" fmla="*/ 8858 h 22764"/>
                    <a:gd name="connsiteX3" fmla="*/ 0 w 23621"/>
                    <a:gd name="connsiteY3" fmla="*/ 13716 h 22764"/>
                    <a:gd name="connsiteX4" fmla="*/ 9144 w 23621"/>
                    <a:gd name="connsiteY4" fmla="*/ 13907 h 22764"/>
                    <a:gd name="connsiteX5" fmla="*/ 11430 w 23621"/>
                    <a:gd name="connsiteY5" fmla="*/ 22765 h 22764"/>
                    <a:gd name="connsiteX6" fmla="*/ 14383 w 23621"/>
                    <a:gd name="connsiteY6" fmla="*/ 14097 h 22764"/>
                    <a:gd name="connsiteX7" fmla="*/ 23622 w 23621"/>
                    <a:gd name="connsiteY7" fmla="*/ 14764 h 22764"/>
                    <a:gd name="connsiteX8" fmla="*/ 16288 w 23621"/>
                    <a:gd name="connsiteY8" fmla="*/ 9239 h 22764"/>
                    <a:gd name="connsiteX9" fmla="*/ 19717 w 23621"/>
                    <a:gd name="connsiteY9" fmla="*/ 667 h 22764"/>
                    <a:gd name="connsiteX10" fmla="*/ 12192 w 23621"/>
                    <a:gd name="connsiteY10" fmla="*/ 5906 h 22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621" h="22764">
                      <a:moveTo>
                        <a:pt x="12192" y="5906"/>
                      </a:moveTo>
                      <a:lnTo>
                        <a:pt x="5143" y="0"/>
                      </a:lnTo>
                      <a:lnTo>
                        <a:pt x="7811" y="8858"/>
                      </a:lnTo>
                      <a:lnTo>
                        <a:pt x="0" y="13716"/>
                      </a:lnTo>
                      <a:lnTo>
                        <a:pt x="9144" y="13907"/>
                      </a:lnTo>
                      <a:lnTo>
                        <a:pt x="11430" y="22765"/>
                      </a:lnTo>
                      <a:lnTo>
                        <a:pt x="14383" y="14097"/>
                      </a:lnTo>
                      <a:lnTo>
                        <a:pt x="23622" y="14764"/>
                      </a:lnTo>
                      <a:lnTo>
                        <a:pt x="16288" y="9239"/>
                      </a:lnTo>
                      <a:lnTo>
                        <a:pt x="19717" y="667"/>
                      </a:lnTo>
                      <a:lnTo>
                        <a:pt x="12192" y="5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7" name="Freeform: Shape 2896">
                  <a:extLst>
                    <a:ext uri="{FF2B5EF4-FFF2-40B4-BE49-F238E27FC236}">
                      <a16:creationId xmlns:a16="http://schemas.microsoft.com/office/drawing/2014/main" id="{246C4010-C074-CD16-68DC-12E4192D0BF3}"/>
                    </a:ext>
                  </a:extLst>
                </p:cNvPr>
                <p:cNvSpPr/>
                <p:nvPr/>
              </p:nvSpPr>
              <p:spPr>
                <a:xfrm>
                  <a:off x="10782577" y="1560915"/>
                  <a:ext cx="23050" cy="23812"/>
                </a:xfrm>
                <a:custGeom>
                  <a:avLst/>
                  <a:gdLst>
                    <a:gd name="connsiteX0" fmla="*/ 14097 w 23050"/>
                    <a:gd name="connsiteY0" fmla="*/ 7906 h 23812"/>
                    <a:gd name="connsiteX1" fmla="*/ 9239 w 23050"/>
                    <a:gd name="connsiteY1" fmla="*/ 0 h 23812"/>
                    <a:gd name="connsiteX2" fmla="*/ 9049 w 23050"/>
                    <a:gd name="connsiteY2" fmla="*/ 9239 h 23812"/>
                    <a:gd name="connsiteX3" fmla="*/ 0 w 23050"/>
                    <a:gd name="connsiteY3" fmla="*/ 11525 h 23812"/>
                    <a:gd name="connsiteX4" fmla="*/ 8763 w 23050"/>
                    <a:gd name="connsiteY4" fmla="*/ 14573 h 23812"/>
                    <a:gd name="connsiteX5" fmla="*/ 8096 w 23050"/>
                    <a:gd name="connsiteY5" fmla="*/ 23813 h 23812"/>
                    <a:gd name="connsiteX6" fmla="*/ 13716 w 23050"/>
                    <a:gd name="connsiteY6" fmla="*/ 16478 h 23812"/>
                    <a:gd name="connsiteX7" fmla="*/ 22384 w 23050"/>
                    <a:gd name="connsiteY7" fmla="*/ 19907 h 23812"/>
                    <a:gd name="connsiteX8" fmla="*/ 17050 w 23050"/>
                    <a:gd name="connsiteY8" fmla="*/ 12287 h 23812"/>
                    <a:gd name="connsiteX9" fmla="*/ 23050 w 23050"/>
                    <a:gd name="connsiteY9" fmla="*/ 5239 h 23812"/>
                    <a:gd name="connsiteX10" fmla="*/ 14097 w 23050"/>
                    <a:gd name="connsiteY10" fmla="*/ 7906 h 23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50" h="23812">
                      <a:moveTo>
                        <a:pt x="14097" y="7906"/>
                      </a:moveTo>
                      <a:lnTo>
                        <a:pt x="9239" y="0"/>
                      </a:lnTo>
                      <a:lnTo>
                        <a:pt x="9049" y="9239"/>
                      </a:lnTo>
                      <a:lnTo>
                        <a:pt x="0" y="11525"/>
                      </a:lnTo>
                      <a:lnTo>
                        <a:pt x="8763" y="14573"/>
                      </a:lnTo>
                      <a:lnTo>
                        <a:pt x="8096" y="23813"/>
                      </a:lnTo>
                      <a:lnTo>
                        <a:pt x="13716" y="16478"/>
                      </a:lnTo>
                      <a:lnTo>
                        <a:pt x="22384" y="19907"/>
                      </a:lnTo>
                      <a:lnTo>
                        <a:pt x="17050" y="12287"/>
                      </a:lnTo>
                      <a:lnTo>
                        <a:pt x="23050" y="5239"/>
                      </a:lnTo>
                      <a:lnTo>
                        <a:pt x="14097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8" name="Freeform: Shape 2897">
                  <a:extLst>
                    <a:ext uri="{FF2B5EF4-FFF2-40B4-BE49-F238E27FC236}">
                      <a16:creationId xmlns:a16="http://schemas.microsoft.com/office/drawing/2014/main" id="{F791FE41-70F7-1FE0-4C5B-AE6D80C10D13}"/>
                    </a:ext>
                  </a:extLst>
                </p:cNvPr>
                <p:cNvSpPr/>
                <p:nvPr/>
              </p:nvSpPr>
              <p:spPr>
                <a:xfrm>
                  <a:off x="10857063" y="2418546"/>
                  <a:ext cx="24193" cy="23241"/>
                </a:xfrm>
                <a:custGeom>
                  <a:avLst/>
                  <a:gdLst>
                    <a:gd name="connsiteX0" fmla="*/ 14764 w 24193"/>
                    <a:gd name="connsiteY0" fmla="*/ 9049 h 23241"/>
                    <a:gd name="connsiteX1" fmla="*/ 12478 w 24193"/>
                    <a:gd name="connsiteY1" fmla="*/ 0 h 23241"/>
                    <a:gd name="connsiteX2" fmla="*/ 9430 w 24193"/>
                    <a:gd name="connsiteY2" fmla="*/ 8858 h 23241"/>
                    <a:gd name="connsiteX3" fmla="*/ 0 w 24193"/>
                    <a:gd name="connsiteY3" fmla="*/ 8192 h 23241"/>
                    <a:gd name="connsiteX4" fmla="*/ 7525 w 24193"/>
                    <a:gd name="connsiteY4" fmla="*/ 13907 h 23241"/>
                    <a:gd name="connsiteX5" fmla="*/ 4001 w 24193"/>
                    <a:gd name="connsiteY5" fmla="*/ 22574 h 23241"/>
                    <a:gd name="connsiteX6" fmla="*/ 11716 w 24193"/>
                    <a:gd name="connsiteY6" fmla="*/ 17240 h 23241"/>
                    <a:gd name="connsiteX7" fmla="*/ 18860 w 24193"/>
                    <a:gd name="connsiteY7" fmla="*/ 23241 h 23241"/>
                    <a:gd name="connsiteX8" fmla="*/ 16193 w 24193"/>
                    <a:gd name="connsiteY8" fmla="*/ 14288 h 23241"/>
                    <a:gd name="connsiteX9" fmla="*/ 24194 w 24193"/>
                    <a:gd name="connsiteY9" fmla="*/ 9239 h 23241"/>
                    <a:gd name="connsiteX10" fmla="*/ 14764 w 24193"/>
                    <a:gd name="connsiteY10" fmla="*/ 9049 h 2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193" h="23241">
                      <a:moveTo>
                        <a:pt x="14764" y="9049"/>
                      </a:moveTo>
                      <a:lnTo>
                        <a:pt x="12478" y="0"/>
                      </a:lnTo>
                      <a:lnTo>
                        <a:pt x="9430" y="8858"/>
                      </a:lnTo>
                      <a:lnTo>
                        <a:pt x="0" y="8192"/>
                      </a:lnTo>
                      <a:lnTo>
                        <a:pt x="7525" y="13907"/>
                      </a:lnTo>
                      <a:lnTo>
                        <a:pt x="4001" y="22574"/>
                      </a:lnTo>
                      <a:lnTo>
                        <a:pt x="11716" y="17240"/>
                      </a:lnTo>
                      <a:lnTo>
                        <a:pt x="18860" y="23241"/>
                      </a:lnTo>
                      <a:lnTo>
                        <a:pt x="16193" y="14288"/>
                      </a:lnTo>
                      <a:lnTo>
                        <a:pt x="24194" y="9239"/>
                      </a:lnTo>
                      <a:lnTo>
                        <a:pt x="14764" y="9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99" name="Freeform: Shape 2898">
                  <a:extLst>
                    <a:ext uri="{FF2B5EF4-FFF2-40B4-BE49-F238E27FC236}">
                      <a16:creationId xmlns:a16="http://schemas.microsoft.com/office/drawing/2014/main" id="{F133FB38-D313-1FCA-54FC-627881FD2E2C}"/>
                    </a:ext>
                  </a:extLst>
                </p:cNvPr>
                <p:cNvSpPr/>
                <p:nvPr/>
              </p:nvSpPr>
              <p:spPr>
                <a:xfrm>
                  <a:off x="10770671" y="1723698"/>
                  <a:ext cx="23526" cy="24288"/>
                </a:xfrm>
                <a:custGeom>
                  <a:avLst/>
                  <a:gdLst>
                    <a:gd name="connsiteX0" fmla="*/ 14573 w 23526"/>
                    <a:gd name="connsiteY0" fmla="*/ 9430 h 24288"/>
                    <a:gd name="connsiteX1" fmla="*/ 15240 w 23526"/>
                    <a:gd name="connsiteY1" fmla="*/ 0 h 24288"/>
                    <a:gd name="connsiteX2" fmla="*/ 9525 w 23526"/>
                    <a:gd name="connsiteY2" fmla="*/ 7525 h 24288"/>
                    <a:gd name="connsiteX3" fmla="*/ 762 w 23526"/>
                    <a:gd name="connsiteY3" fmla="*/ 3905 h 24288"/>
                    <a:gd name="connsiteX4" fmla="*/ 6096 w 23526"/>
                    <a:gd name="connsiteY4" fmla="*/ 11716 h 24288"/>
                    <a:gd name="connsiteX5" fmla="*/ 0 w 23526"/>
                    <a:gd name="connsiteY5" fmla="*/ 18955 h 24288"/>
                    <a:gd name="connsiteX6" fmla="*/ 9144 w 23526"/>
                    <a:gd name="connsiteY6" fmla="*/ 16288 h 24288"/>
                    <a:gd name="connsiteX7" fmla="*/ 14097 w 23526"/>
                    <a:gd name="connsiteY7" fmla="*/ 24289 h 24288"/>
                    <a:gd name="connsiteX8" fmla="*/ 14288 w 23526"/>
                    <a:gd name="connsiteY8" fmla="*/ 14859 h 24288"/>
                    <a:gd name="connsiteX9" fmla="*/ 23527 w 23526"/>
                    <a:gd name="connsiteY9" fmla="*/ 12573 h 24288"/>
                    <a:gd name="connsiteX10" fmla="*/ 14573 w 23526"/>
                    <a:gd name="connsiteY10" fmla="*/ 9430 h 24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526" h="24288">
                      <a:moveTo>
                        <a:pt x="14573" y="9430"/>
                      </a:moveTo>
                      <a:lnTo>
                        <a:pt x="15240" y="0"/>
                      </a:lnTo>
                      <a:lnTo>
                        <a:pt x="9525" y="7525"/>
                      </a:lnTo>
                      <a:lnTo>
                        <a:pt x="762" y="3905"/>
                      </a:lnTo>
                      <a:lnTo>
                        <a:pt x="6096" y="11716"/>
                      </a:lnTo>
                      <a:lnTo>
                        <a:pt x="0" y="18955"/>
                      </a:lnTo>
                      <a:lnTo>
                        <a:pt x="9144" y="16288"/>
                      </a:lnTo>
                      <a:lnTo>
                        <a:pt x="14097" y="24289"/>
                      </a:lnTo>
                      <a:lnTo>
                        <a:pt x="14288" y="14859"/>
                      </a:lnTo>
                      <a:lnTo>
                        <a:pt x="23527" y="12573"/>
                      </a:lnTo>
                      <a:lnTo>
                        <a:pt x="14573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0" name="Freeform: Shape 2899">
                  <a:extLst>
                    <a:ext uri="{FF2B5EF4-FFF2-40B4-BE49-F238E27FC236}">
                      <a16:creationId xmlns:a16="http://schemas.microsoft.com/office/drawing/2014/main" id="{D609FE2E-76D4-768D-0D6B-E61BC8F880F2}"/>
                    </a:ext>
                  </a:extLst>
                </p:cNvPr>
                <p:cNvSpPr/>
                <p:nvPr/>
              </p:nvSpPr>
              <p:spPr>
                <a:xfrm>
                  <a:off x="10721998" y="1719316"/>
                  <a:ext cx="24669" cy="23717"/>
                </a:xfrm>
                <a:custGeom>
                  <a:avLst/>
                  <a:gdLst>
                    <a:gd name="connsiteX0" fmla="*/ 17050 w 24669"/>
                    <a:gd name="connsiteY0" fmla="*/ 9620 h 23717"/>
                    <a:gd name="connsiteX1" fmla="*/ 20574 w 24669"/>
                    <a:gd name="connsiteY1" fmla="*/ 667 h 23717"/>
                    <a:gd name="connsiteX2" fmla="*/ 12763 w 24669"/>
                    <a:gd name="connsiteY2" fmla="*/ 6191 h 23717"/>
                    <a:gd name="connsiteX3" fmla="*/ 5429 w 24669"/>
                    <a:gd name="connsiteY3" fmla="*/ 0 h 23717"/>
                    <a:gd name="connsiteX4" fmla="*/ 8192 w 24669"/>
                    <a:gd name="connsiteY4" fmla="*/ 9144 h 23717"/>
                    <a:gd name="connsiteX5" fmla="*/ 0 w 24669"/>
                    <a:gd name="connsiteY5" fmla="*/ 14192 h 23717"/>
                    <a:gd name="connsiteX6" fmla="*/ 9620 w 24669"/>
                    <a:gd name="connsiteY6" fmla="*/ 14478 h 23717"/>
                    <a:gd name="connsiteX7" fmla="*/ 11906 w 24669"/>
                    <a:gd name="connsiteY7" fmla="*/ 23717 h 23717"/>
                    <a:gd name="connsiteX8" fmla="*/ 15050 w 24669"/>
                    <a:gd name="connsiteY8" fmla="*/ 14668 h 23717"/>
                    <a:gd name="connsiteX9" fmla="*/ 24670 w 24669"/>
                    <a:gd name="connsiteY9" fmla="*/ 15335 h 23717"/>
                    <a:gd name="connsiteX10" fmla="*/ 17050 w 24669"/>
                    <a:gd name="connsiteY10" fmla="*/ 9620 h 2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669" h="23717">
                      <a:moveTo>
                        <a:pt x="17050" y="9620"/>
                      </a:moveTo>
                      <a:lnTo>
                        <a:pt x="20574" y="667"/>
                      </a:lnTo>
                      <a:lnTo>
                        <a:pt x="12763" y="6191"/>
                      </a:lnTo>
                      <a:lnTo>
                        <a:pt x="5429" y="0"/>
                      </a:lnTo>
                      <a:lnTo>
                        <a:pt x="8192" y="9144"/>
                      </a:lnTo>
                      <a:lnTo>
                        <a:pt x="0" y="14192"/>
                      </a:lnTo>
                      <a:lnTo>
                        <a:pt x="9620" y="14478"/>
                      </a:lnTo>
                      <a:lnTo>
                        <a:pt x="11906" y="23717"/>
                      </a:lnTo>
                      <a:lnTo>
                        <a:pt x="15050" y="14668"/>
                      </a:lnTo>
                      <a:lnTo>
                        <a:pt x="24670" y="15335"/>
                      </a:lnTo>
                      <a:lnTo>
                        <a:pt x="1705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1" name="Freeform: Shape 2900">
                  <a:extLst>
                    <a:ext uri="{FF2B5EF4-FFF2-40B4-BE49-F238E27FC236}">
                      <a16:creationId xmlns:a16="http://schemas.microsoft.com/office/drawing/2014/main" id="{5319EF49-CC2A-DA1A-A2D4-9082C537A596}"/>
                    </a:ext>
                  </a:extLst>
                </p:cNvPr>
                <p:cNvSpPr/>
                <p:nvPr/>
              </p:nvSpPr>
              <p:spPr>
                <a:xfrm>
                  <a:off x="10722284" y="1934486"/>
                  <a:ext cx="24003" cy="24860"/>
                </a:xfrm>
                <a:custGeom>
                  <a:avLst/>
                  <a:gdLst>
                    <a:gd name="connsiteX0" fmla="*/ 17812 w 24003"/>
                    <a:gd name="connsiteY0" fmla="*/ 12859 h 24860"/>
                    <a:gd name="connsiteX1" fmla="*/ 24003 w 24003"/>
                    <a:gd name="connsiteY1" fmla="*/ 5429 h 24860"/>
                    <a:gd name="connsiteX2" fmla="*/ 14764 w 24003"/>
                    <a:gd name="connsiteY2" fmla="*/ 8192 h 24860"/>
                    <a:gd name="connsiteX3" fmla="*/ 9620 w 24003"/>
                    <a:gd name="connsiteY3" fmla="*/ 0 h 24860"/>
                    <a:gd name="connsiteX4" fmla="*/ 9430 w 24003"/>
                    <a:gd name="connsiteY4" fmla="*/ 9715 h 24860"/>
                    <a:gd name="connsiteX5" fmla="*/ 0 w 24003"/>
                    <a:gd name="connsiteY5" fmla="*/ 12001 h 24860"/>
                    <a:gd name="connsiteX6" fmla="*/ 9144 w 24003"/>
                    <a:gd name="connsiteY6" fmla="*/ 15145 h 24860"/>
                    <a:gd name="connsiteX7" fmla="*/ 8477 w 24003"/>
                    <a:gd name="connsiteY7" fmla="*/ 24860 h 24860"/>
                    <a:gd name="connsiteX8" fmla="*/ 14288 w 24003"/>
                    <a:gd name="connsiteY8" fmla="*/ 17145 h 24860"/>
                    <a:gd name="connsiteX9" fmla="*/ 23336 w 24003"/>
                    <a:gd name="connsiteY9" fmla="*/ 20765 h 24860"/>
                    <a:gd name="connsiteX10" fmla="*/ 17812 w 24003"/>
                    <a:gd name="connsiteY10" fmla="*/ 12859 h 24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003" h="24860">
                      <a:moveTo>
                        <a:pt x="17812" y="12859"/>
                      </a:moveTo>
                      <a:lnTo>
                        <a:pt x="24003" y="5429"/>
                      </a:lnTo>
                      <a:lnTo>
                        <a:pt x="14764" y="8192"/>
                      </a:lnTo>
                      <a:lnTo>
                        <a:pt x="9620" y="0"/>
                      </a:lnTo>
                      <a:lnTo>
                        <a:pt x="9430" y="9715"/>
                      </a:lnTo>
                      <a:lnTo>
                        <a:pt x="0" y="12001"/>
                      </a:lnTo>
                      <a:lnTo>
                        <a:pt x="9144" y="15145"/>
                      </a:lnTo>
                      <a:lnTo>
                        <a:pt x="8477" y="24860"/>
                      </a:lnTo>
                      <a:lnTo>
                        <a:pt x="14288" y="17145"/>
                      </a:lnTo>
                      <a:lnTo>
                        <a:pt x="23336" y="20765"/>
                      </a:lnTo>
                      <a:lnTo>
                        <a:pt x="17812" y="128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2" name="Freeform: Shape 2901">
                  <a:extLst>
                    <a:ext uri="{FF2B5EF4-FFF2-40B4-BE49-F238E27FC236}">
                      <a16:creationId xmlns:a16="http://schemas.microsoft.com/office/drawing/2014/main" id="{400B96EE-3768-4518-5F16-CA76815203F8}"/>
                    </a:ext>
                  </a:extLst>
                </p:cNvPr>
                <p:cNvSpPr/>
                <p:nvPr/>
              </p:nvSpPr>
              <p:spPr>
                <a:xfrm>
                  <a:off x="10704377" y="2003161"/>
                  <a:ext cx="25050" cy="24288"/>
                </a:xfrm>
                <a:custGeom>
                  <a:avLst/>
                  <a:gdLst>
                    <a:gd name="connsiteX0" fmla="*/ 16764 w 25050"/>
                    <a:gd name="connsiteY0" fmla="*/ 14859 h 24288"/>
                    <a:gd name="connsiteX1" fmla="*/ 25051 w 25050"/>
                    <a:gd name="connsiteY1" fmla="*/ 9715 h 24288"/>
                    <a:gd name="connsiteX2" fmla="*/ 15335 w 25050"/>
                    <a:gd name="connsiteY2" fmla="*/ 9525 h 24288"/>
                    <a:gd name="connsiteX3" fmla="*/ 12954 w 25050"/>
                    <a:gd name="connsiteY3" fmla="*/ 0 h 24288"/>
                    <a:gd name="connsiteX4" fmla="*/ 9716 w 25050"/>
                    <a:gd name="connsiteY4" fmla="*/ 9239 h 24288"/>
                    <a:gd name="connsiteX5" fmla="*/ 0 w 25050"/>
                    <a:gd name="connsiteY5" fmla="*/ 8573 h 24288"/>
                    <a:gd name="connsiteX6" fmla="*/ 7811 w 25050"/>
                    <a:gd name="connsiteY6" fmla="*/ 14478 h 24288"/>
                    <a:gd name="connsiteX7" fmla="*/ 4096 w 25050"/>
                    <a:gd name="connsiteY7" fmla="*/ 23527 h 24288"/>
                    <a:gd name="connsiteX8" fmla="*/ 12097 w 25050"/>
                    <a:gd name="connsiteY8" fmla="*/ 18002 h 24288"/>
                    <a:gd name="connsiteX9" fmla="*/ 19621 w 25050"/>
                    <a:gd name="connsiteY9" fmla="*/ 24289 h 24288"/>
                    <a:gd name="connsiteX10" fmla="*/ 16764 w 25050"/>
                    <a:gd name="connsiteY10" fmla="*/ 14859 h 24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050" h="24288">
                      <a:moveTo>
                        <a:pt x="16764" y="14859"/>
                      </a:moveTo>
                      <a:lnTo>
                        <a:pt x="25051" y="9715"/>
                      </a:lnTo>
                      <a:lnTo>
                        <a:pt x="15335" y="9525"/>
                      </a:lnTo>
                      <a:lnTo>
                        <a:pt x="12954" y="0"/>
                      </a:lnTo>
                      <a:lnTo>
                        <a:pt x="9716" y="9239"/>
                      </a:lnTo>
                      <a:lnTo>
                        <a:pt x="0" y="8573"/>
                      </a:lnTo>
                      <a:lnTo>
                        <a:pt x="7811" y="14478"/>
                      </a:lnTo>
                      <a:lnTo>
                        <a:pt x="4096" y="23527"/>
                      </a:lnTo>
                      <a:lnTo>
                        <a:pt x="12097" y="18002"/>
                      </a:lnTo>
                      <a:lnTo>
                        <a:pt x="19621" y="24289"/>
                      </a:lnTo>
                      <a:lnTo>
                        <a:pt x="16764" y="148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3" name="Freeform: Shape 2902">
                  <a:extLst>
                    <a:ext uri="{FF2B5EF4-FFF2-40B4-BE49-F238E27FC236}">
                      <a16:creationId xmlns:a16="http://schemas.microsoft.com/office/drawing/2014/main" id="{13B6FA23-DC41-EAEE-5F23-7002FA606FF4}"/>
                    </a:ext>
                  </a:extLst>
                </p:cNvPr>
                <p:cNvSpPr/>
                <p:nvPr/>
              </p:nvSpPr>
              <p:spPr>
                <a:xfrm>
                  <a:off x="10649989" y="1618160"/>
                  <a:ext cx="24479" cy="25336"/>
                </a:xfrm>
                <a:custGeom>
                  <a:avLst/>
                  <a:gdLst>
                    <a:gd name="connsiteX0" fmla="*/ 14859 w 24479"/>
                    <a:gd name="connsiteY0" fmla="*/ 15526 h 25336"/>
                    <a:gd name="connsiteX1" fmla="*/ 24479 w 24479"/>
                    <a:gd name="connsiteY1" fmla="*/ 13145 h 25336"/>
                    <a:gd name="connsiteX2" fmla="*/ 15145 w 24479"/>
                    <a:gd name="connsiteY2" fmla="*/ 9811 h 25336"/>
                    <a:gd name="connsiteX3" fmla="*/ 15812 w 24479"/>
                    <a:gd name="connsiteY3" fmla="*/ 0 h 25336"/>
                    <a:gd name="connsiteX4" fmla="*/ 9906 w 24479"/>
                    <a:gd name="connsiteY4" fmla="*/ 7906 h 25336"/>
                    <a:gd name="connsiteX5" fmla="*/ 667 w 24479"/>
                    <a:gd name="connsiteY5" fmla="*/ 4191 h 25336"/>
                    <a:gd name="connsiteX6" fmla="*/ 6382 w 24479"/>
                    <a:gd name="connsiteY6" fmla="*/ 12287 h 25336"/>
                    <a:gd name="connsiteX7" fmla="*/ 0 w 24479"/>
                    <a:gd name="connsiteY7" fmla="*/ 19812 h 25336"/>
                    <a:gd name="connsiteX8" fmla="*/ 9430 w 24479"/>
                    <a:gd name="connsiteY8" fmla="*/ 16955 h 25336"/>
                    <a:gd name="connsiteX9" fmla="*/ 14669 w 24479"/>
                    <a:gd name="connsiteY9" fmla="*/ 25336 h 25336"/>
                    <a:gd name="connsiteX10" fmla="*/ 14859 w 24479"/>
                    <a:gd name="connsiteY10" fmla="*/ 15526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479" h="25336">
                      <a:moveTo>
                        <a:pt x="14859" y="15526"/>
                      </a:moveTo>
                      <a:lnTo>
                        <a:pt x="24479" y="13145"/>
                      </a:lnTo>
                      <a:lnTo>
                        <a:pt x="15145" y="9811"/>
                      </a:lnTo>
                      <a:lnTo>
                        <a:pt x="15812" y="0"/>
                      </a:lnTo>
                      <a:lnTo>
                        <a:pt x="9906" y="7906"/>
                      </a:lnTo>
                      <a:lnTo>
                        <a:pt x="667" y="4191"/>
                      </a:lnTo>
                      <a:lnTo>
                        <a:pt x="6382" y="12287"/>
                      </a:lnTo>
                      <a:lnTo>
                        <a:pt x="0" y="19812"/>
                      </a:lnTo>
                      <a:lnTo>
                        <a:pt x="9430" y="16955"/>
                      </a:lnTo>
                      <a:lnTo>
                        <a:pt x="14669" y="25336"/>
                      </a:lnTo>
                      <a:lnTo>
                        <a:pt x="14859" y="15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4" name="Freeform: Shape 2903">
                  <a:extLst>
                    <a:ext uri="{FF2B5EF4-FFF2-40B4-BE49-F238E27FC236}">
                      <a16:creationId xmlns:a16="http://schemas.microsoft.com/office/drawing/2014/main" id="{13B7CE2F-EC7A-9282-ED83-40CE282D319B}"/>
                    </a:ext>
                  </a:extLst>
                </p:cNvPr>
                <p:cNvSpPr/>
                <p:nvPr/>
              </p:nvSpPr>
              <p:spPr>
                <a:xfrm>
                  <a:off x="10591411" y="1498717"/>
                  <a:ext cx="25622" cy="24669"/>
                </a:xfrm>
                <a:custGeom>
                  <a:avLst/>
                  <a:gdLst>
                    <a:gd name="connsiteX0" fmla="*/ 15621 w 25622"/>
                    <a:gd name="connsiteY0" fmla="*/ 15240 h 24669"/>
                    <a:gd name="connsiteX1" fmla="*/ 25622 w 25622"/>
                    <a:gd name="connsiteY1" fmla="*/ 16002 h 24669"/>
                    <a:gd name="connsiteX2" fmla="*/ 17621 w 25622"/>
                    <a:gd name="connsiteY2" fmla="*/ 9906 h 24669"/>
                    <a:gd name="connsiteX3" fmla="*/ 21431 w 25622"/>
                    <a:gd name="connsiteY3" fmla="*/ 667 h 24669"/>
                    <a:gd name="connsiteX4" fmla="*/ 13240 w 25622"/>
                    <a:gd name="connsiteY4" fmla="*/ 6382 h 24669"/>
                    <a:gd name="connsiteX5" fmla="*/ 5620 w 25622"/>
                    <a:gd name="connsiteY5" fmla="*/ 0 h 24669"/>
                    <a:gd name="connsiteX6" fmla="*/ 8477 w 25622"/>
                    <a:gd name="connsiteY6" fmla="*/ 9525 h 24669"/>
                    <a:gd name="connsiteX7" fmla="*/ 0 w 25622"/>
                    <a:gd name="connsiteY7" fmla="*/ 14764 h 24669"/>
                    <a:gd name="connsiteX8" fmla="*/ 10001 w 25622"/>
                    <a:gd name="connsiteY8" fmla="*/ 14954 h 24669"/>
                    <a:gd name="connsiteX9" fmla="*/ 12382 w 25622"/>
                    <a:gd name="connsiteY9" fmla="*/ 24670 h 24669"/>
                    <a:gd name="connsiteX10" fmla="*/ 15621 w 25622"/>
                    <a:gd name="connsiteY10" fmla="*/ 15240 h 24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622" h="24669">
                      <a:moveTo>
                        <a:pt x="15621" y="15240"/>
                      </a:moveTo>
                      <a:lnTo>
                        <a:pt x="25622" y="16002"/>
                      </a:lnTo>
                      <a:lnTo>
                        <a:pt x="17621" y="9906"/>
                      </a:lnTo>
                      <a:lnTo>
                        <a:pt x="21431" y="667"/>
                      </a:lnTo>
                      <a:lnTo>
                        <a:pt x="13240" y="6382"/>
                      </a:lnTo>
                      <a:lnTo>
                        <a:pt x="5620" y="0"/>
                      </a:lnTo>
                      <a:lnTo>
                        <a:pt x="8477" y="9525"/>
                      </a:lnTo>
                      <a:lnTo>
                        <a:pt x="0" y="14764"/>
                      </a:lnTo>
                      <a:lnTo>
                        <a:pt x="10001" y="14954"/>
                      </a:lnTo>
                      <a:lnTo>
                        <a:pt x="12382" y="24670"/>
                      </a:lnTo>
                      <a:lnTo>
                        <a:pt x="15621" y="15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5" name="Freeform: Shape 2904">
                  <a:extLst>
                    <a:ext uri="{FF2B5EF4-FFF2-40B4-BE49-F238E27FC236}">
                      <a16:creationId xmlns:a16="http://schemas.microsoft.com/office/drawing/2014/main" id="{4548B0A9-5DAF-7700-23F8-86E90D420502}"/>
                    </a:ext>
                  </a:extLst>
                </p:cNvPr>
                <p:cNvSpPr/>
                <p:nvPr/>
              </p:nvSpPr>
              <p:spPr>
                <a:xfrm>
                  <a:off x="10613128" y="2110793"/>
                  <a:ext cx="26193" cy="25241"/>
                </a:xfrm>
                <a:custGeom>
                  <a:avLst/>
                  <a:gdLst>
                    <a:gd name="connsiteX0" fmla="*/ 12668 w 26193"/>
                    <a:gd name="connsiteY0" fmla="*/ 18669 h 25241"/>
                    <a:gd name="connsiteX1" fmla="*/ 20479 w 26193"/>
                    <a:gd name="connsiteY1" fmla="*/ 25241 h 25241"/>
                    <a:gd name="connsiteX2" fmla="*/ 17526 w 26193"/>
                    <a:gd name="connsiteY2" fmla="*/ 15431 h 25241"/>
                    <a:gd name="connsiteX3" fmla="*/ 26194 w 26193"/>
                    <a:gd name="connsiteY3" fmla="*/ 10097 h 25241"/>
                    <a:gd name="connsiteX4" fmla="*/ 16002 w 26193"/>
                    <a:gd name="connsiteY4" fmla="*/ 9906 h 25241"/>
                    <a:gd name="connsiteX5" fmla="*/ 13525 w 26193"/>
                    <a:gd name="connsiteY5" fmla="*/ 0 h 25241"/>
                    <a:gd name="connsiteX6" fmla="*/ 10192 w 26193"/>
                    <a:gd name="connsiteY6" fmla="*/ 9620 h 25241"/>
                    <a:gd name="connsiteX7" fmla="*/ 0 w 26193"/>
                    <a:gd name="connsiteY7" fmla="*/ 8858 h 25241"/>
                    <a:gd name="connsiteX8" fmla="*/ 8096 w 26193"/>
                    <a:gd name="connsiteY8" fmla="*/ 15050 h 25241"/>
                    <a:gd name="connsiteX9" fmla="*/ 4286 w 26193"/>
                    <a:gd name="connsiteY9" fmla="*/ 24479 h 25241"/>
                    <a:gd name="connsiteX10" fmla="*/ 12668 w 26193"/>
                    <a:gd name="connsiteY10" fmla="*/ 18669 h 25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193" h="25241">
                      <a:moveTo>
                        <a:pt x="12668" y="18669"/>
                      </a:moveTo>
                      <a:lnTo>
                        <a:pt x="20479" y="25241"/>
                      </a:lnTo>
                      <a:lnTo>
                        <a:pt x="17526" y="15431"/>
                      </a:lnTo>
                      <a:lnTo>
                        <a:pt x="26194" y="10097"/>
                      </a:lnTo>
                      <a:lnTo>
                        <a:pt x="16002" y="9906"/>
                      </a:lnTo>
                      <a:lnTo>
                        <a:pt x="13525" y="0"/>
                      </a:lnTo>
                      <a:lnTo>
                        <a:pt x="10192" y="9620"/>
                      </a:lnTo>
                      <a:lnTo>
                        <a:pt x="0" y="8858"/>
                      </a:lnTo>
                      <a:lnTo>
                        <a:pt x="8096" y="15050"/>
                      </a:lnTo>
                      <a:lnTo>
                        <a:pt x="4286" y="24479"/>
                      </a:lnTo>
                      <a:lnTo>
                        <a:pt x="12668" y="186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6" name="Freeform: Shape 2905">
                  <a:extLst>
                    <a:ext uri="{FF2B5EF4-FFF2-40B4-BE49-F238E27FC236}">
                      <a16:creationId xmlns:a16="http://schemas.microsoft.com/office/drawing/2014/main" id="{D05739FB-FDCC-E172-0293-B97D6286CE53}"/>
                    </a:ext>
                  </a:extLst>
                </p:cNvPr>
                <p:cNvSpPr/>
                <p:nvPr/>
              </p:nvSpPr>
              <p:spPr>
                <a:xfrm>
                  <a:off x="10538261" y="1702266"/>
                  <a:ext cx="25527" cy="26384"/>
                </a:xfrm>
                <a:custGeom>
                  <a:avLst/>
                  <a:gdLst>
                    <a:gd name="connsiteX0" fmla="*/ 9906 w 25527"/>
                    <a:gd name="connsiteY0" fmla="*/ 17621 h 26384"/>
                    <a:gd name="connsiteX1" fmla="*/ 15335 w 25527"/>
                    <a:gd name="connsiteY1" fmla="*/ 26384 h 26384"/>
                    <a:gd name="connsiteX2" fmla="*/ 15526 w 25527"/>
                    <a:gd name="connsiteY2" fmla="*/ 16097 h 26384"/>
                    <a:gd name="connsiteX3" fmla="*/ 25527 w 25527"/>
                    <a:gd name="connsiteY3" fmla="*/ 13621 h 26384"/>
                    <a:gd name="connsiteX4" fmla="*/ 15812 w 25527"/>
                    <a:gd name="connsiteY4" fmla="*/ 10192 h 26384"/>
                    <a:gd name="connsiteX5" fmla="*/ 16574 w 25527"/>
                    <a:gd name="connsiteY5" fmla="*/ 0 h 26384"/>
                    <a:gd name="connsiteX6" fmla="*/ 10287 w 25527"/>
                    <a:gd name="connsiteY6" fmla="*/ 8096 h 26384"/>
                    <a:gd name="connsiteX7" fmla="*/ 762 w 25527"/>
                    <a:gd name="connsiteY7" fmla="*/ 4286 h 26384"/>
                    <a:gd name="connsiteX8" fmla="*/ 6668 w 25527"/>
                    <a:gd name="connsiteY8" fmla="*/ 12668 h 26384"/>
                    <a:gd name="connsiteX9" fmla="*/ 0 w 25527"/>
                    <a:gd name="connsiteY9" fmla="*/ 20574 h 26384"/>
                    <a:gd name="connsiteX10" fmla="*/ 9906 w 25527"/>
                    <a:gd name="connsiteY10" fmla="*/ 17621 h 26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527" h="26384">
                      <a:moveTo>
                        <a:pt x="9906" y="17621"/>
                      </a:moveTo>
                      <a:lnTo>
                        <a:pt x="15335" y="26384"/>
                      </a:lnTo>
                      <a:lnTo>
                        <a:pt x="15526" y="16097"/>
                      </a:lnTo>
                      <a:lnTo>
                        <a:pt x="25527" y="13621"/>
                      </a:lnTo>
                      <a:lnTo>
                        <a:pt x="15812" y="10192"/>
                      </a:lnTo>
                      <a:lnTo>
                        <a:pt x="16574" y="0"/>
                      </a:lnTo>
                      <a:lnTo>
                        <a:pt x="10287" y="8096"/>
                      </a:lnTo>
                      <a:lnTo>
                        <a:pt x="762" y="4286"/>
                      </a:lnTo>
                      <a:lnTo>
                        <a:pt x="6668" y="12668"/>
                      </a:lnTo>
                      <a:lnTo>
                        <a:pt x="0" y="20574"/>
                      </a:lnTo>
                      <a:lnTo>
                        <a:pt x="9906" y="17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7" name="Freeform: Shape 2906">
                  <a:extLst>
                    <a:ext uri="{FF2B5EF4-FFF2-40B4-BE49-F238E27FC236}">
                      <a16:creationId xmlns:a16="http://schemas.microsoft.com/office/drawing/2014/main" id="{02C0F1C0-6E3D-C9B7-0437-C1FB4DFD8BBD}"/>
                    </a:ext>
                  </a:extLst>
                </p:cNvPr>
                <p:cNvSpPr/>
                <p:nvPr/>
              </p:nvSpPr>
              <p:spPr>
                <a:xfrm>
                  <a:off x="10574932" y="2233095"/>
                  <a:ext cx="26670" cy="25717"/>
                </a:xfrm>
                <a:custGeom>
                  <a:avLst/>
                  <a:gdLst>
                    <a:gd name="connsiteX0" fmla="*/ 10382 w 26670"/>
                    <a:gd name="connsiteY0" fmla="*/ 15621 h 25717"/>
                    <a:gd name="connsiteX1" fmla="*/ 12859 w 26670"/>
                    <a:gd name="connsiteY1" fmla="*/ 25717 h 25717"/>
                    <a:gd name="connsiteX2" fmla="*/ 16288 w 26670"/>
                    <a:gd name="connsiteY2" fmla="*/ 15907 h 25717"/>
                    <a:gd name="connsiteX3" fmla="*/ 26670 w 26670"/>
                    <a:gd name="connsiteY3" fmla="*/ 16669 h 25717"/>
                    <a:gd name="connsiteX4" fmla="*/ 18383 w 26670"/>
                    <a:gd name="connsiteY4" fmla="*/ 10382 h 25717"/>
                    <a:gd name="connsiteX5" fmla="*/ 22288 w 26670"/>
                    <a:gd name="connsiteY5" fmla="*/ 762 h 25717"/>
                    <a:gd name="connsiteX6" fmla="*/ 13716 w 26670"/>
                    <a:gd name="connsiteY6" fmla="*/ 6667 h 25717"/>
                    <a:gd name="connsiteX7" fmla="*/ 5810 w 26670"/>
                    <a:gd name="connsiteY7" fmla="*/ 0 h 25717"/>
                    <a:gd name="connsiteX8" fmla="*/ 8763 w 26670"/>
                    <a:gd name="connsiteY8" fmla="*/ 9906 h 25717"/>
                    <a:gd name="connsiteX9" fmla="*/ 0 w 26670"/>
                    <a:gd name="connsiteY9" fmla="*/ 15431 h 25717"/>
                    <a:gd name="connsiteX10" fmla="*/ 10382 w 26670"/>
                    <a:gd name="connsiteY10" fmla="*/ 15621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70" h="25717">
                      <a:moveTo>
                        <a:pt x="10382" y="15621"/>
                      </a:moveTo>
                      <a:lnTo>
                        <a:pt x="12859" y="25717"/>
                      </a:lnTo>
                      <a:lnTo>
                        <a:pt x="16288" y="15907"/>
                      </a:lnTo>
                      <a:lnTo>
                        <a:pt x="26670" y="16669"/>
                      </a:lnTo>
                      <a:lnTo>
                        <a:pt x="18383" y="10382"/>
                      </a:lnTo>
                      <a:lnTo>
                        <a:pt x="22288" y="762"/>
                      </a:lnTo>
                      <a:lnTo>
                        <a:pt x="13716" y="6667"/>
                      </a:lnTo>
                      <a:lnTo>
                        <a:pt x="5810" y="0"/>
                      </a:lnTo>
                      <a:lnTo>
                        <a:pt x="8763" y="9906"/>
                      </a:lnTo>
                      <a:lnTo>
                        <a:pt x="0" y="15431"/>
                      </a:lnTo>
                      <a:lnTo>
                        <a:pt x="10382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8" name="Freeform: Shape 2907">
                  <a:extLst>
                    <a:ext uri="{FF2B5EF4-FFF2-40B4-BE49-F238E27FC236}">
                      <a16:creationId xmlns:a16="http://schemas.microsoft.com/office/drawing/2014/main" id="{4B0E2376-D585-D2E3-71C7-930F3F9AE150}"/>
                    </a:ext>
                  </a:extLst>
                </p:cNvPr>
                <p:cNvSpPr/>
                <p:nvPr/>
              </p:nvSpPr>
              <p:spPr>
                <a:xfrm>
                  <a:off x="10591220" y="2327582"/>
                  <a:ext cx="26003" cy="26955"/>
                </a:xfrm>
                <a:custGeom>
                  <a:avLst/>
                  <a:gdLst>
                    <a:gd name="connsiteX0" fmla="*/ 9906 w 26003"/>
                    <a:gd name="connsiteY0" fmla="*/ 16478 h 26955"/>
                    <a:gd name="connsiteX1" fmla="*/ 9144 w 26003"/>
                    <a:gd name="connsiteY1" fmla="*/ 26956 h 26955"/>
                    <a:gd name="connsiteX2" fmla="*/ 15526 w 26003"/>
                    <a:gd name="connsiteY2" fmla="*/ 18574 h 26955"/>
                    <a:gd name="connsiteX3" fmla="*/ 25241 w 26003"/>
                    <a:gd name="connsiteY3" fmla="*/ 22574 h 26955"/>
                    <a:gd name="connsiteX4" fmla="*/ 19240 w 26003"/>
                    <a:gd name="connsiteY4" fmla="*/ 13906 h 26955"/>
                    <a:gd name="connsiteX5" fmla="*/ 26003 w 26003"/>
                    <a:gd name="connsiteY5" fmla="*/ 5906 h 26955"/>
                    <a:gd name="connsiteX6" fmla="*/ 15907 w 26003"/>
                    <a:gd name="connsiteY6" fmla="*/ 8954 h 26955"/>
                    <a:gd name="connsiteX7" fmla="*/ 10382 w 26003"/>
                    <a:gd name="connsiteY7" fmla="*/ 0 h 26955"/>
                    <a:gd name="connsiteX8" fmla="*/ 10192 w 26003"/>
                    <a:gd name="connsiteY8" fmla="*/ 10477 h 26955"/>
                    <a:gd name="connsiteX9" fmla="*/ 0 w 26003"/>
                    <a:gd name="connsiteY9" fmla="*/ 13049 h 26955"/>
                    <a:gd name="connsiteX10" fmla="*/ 9906 w 26003"/>
                    <a:gd name="connsiteY10" fmla="*/ 16478 h 26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003" h="26955">
                      <a:moveTo>
                        <a:pt x="9906" y="16478"/>
                      </a:moveTo>
                      <a:lnTo>
                        <a:pt x="9144" y="26956"/>
                      </a:lnTo>
                      <a:lnTo>
                        <a:pt x="15526" y="18574"/>
                      </a:lnTo>
                      <a:lnTo>
                        <a:pt x="25241" y="22574"/>
                      </a:lnTo>
                      <a:lnTo>
                        <a:pt x="19240" y="13906"/>
                      </a:lnTo>
                      <a:lnTo>
                        <a:pt x="26003" y="5906"/>
                      </a:lnTo>
                      <a:lnTo>
                        <a:pt x="15907" y="8954"/>
                      </a:lnTo>
                      <a:lnTo>
                        <a:pt x="10382" y="0"/>
                      </a:lnTo>
                      <a:lnTo>
                        <a:pt x="10192" y="10477"/>
                      </a:lnTo>
                      <a:lnTo>
                        <a:pt x="0" y="13049"/>
                      </a:lnTo>
                      <a:lnTo>
                        <a:pt x="9906" y="16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09" name="Freeform: Shape 2908">
                  <a:extLst>
                    <a:ext uri="{FF2B5EF4-FFF2-40B4-BE49-F238E27FC236}">
                      <a16:creationId xmlns:a16="http://schemas.microsoft.com/office/drawing/2014/main" id="{FB7FFEF9-6AA6-2E27-7DDF-E5FA44C57E8B}"/>
                    </a:ext>
                  </a:extLst>
                </p:cNvPr>
                <p:cNvSpPr/>
                <p:nvPr/>
              </p:nvSpPr>
              <p:spPr>
                <a:xfrm>
                  <a:off x="10448821" y="1962680"/>
                  <a:ext cx="27241" cy="26193"/>
                </a:xfrm>
                <a:custGeom>
                  <a:avLst/>
                  <a:gdLst>
                    <a:gd name="connsiteX0" fmla="*/ 8477 w 27241"/>
                    <a:gd name="connsiteY0" fmla="*/ 15621 h 26193"/>
                    <a:gd name="connsiteX1" fmla="*/ 4477 w 27241"/>
                    <a:gd name="connsiteY1" fmla="*/ 25432 h 26193"/>
                    <a:gd name="connsiteX2" fmla="*/ 13145 w 27241"/>
                    <a:gd name="connsiteY2" fmla="*/ 19431 h 26193"/>
                    <a:gd name="connsiteX3" fmla="*/ 21241 w 27241"/>
                    <a:gd name="connsiteY3" fmla="*/ 26194 h 26193"/>
                    <a:gd name="connsiteX4" fmla="*/ 18193 w 27241"/>
                    <a:gd name="connsiteY4" fmla="*/ 16097 h 26193"/>
                    <a:gd name="connsiteX5" fmla="*/ 27241 w 27241"/>
                    <a:gd name="connsiteY5" fmla="*/ 10477 h 26193"/>
                    <a:gd name="connsiteX6" fmla="*/ 16573 w 27241"/>
                    <a:gd name="connsiteY6" fmla="*/ 10287 h 26193"/>
                    <a:gd name="connsiteX7" fmla="*/ 14097 w 27241"/>
                    <a:gd name="connsiteY7" fmla="*/ 0 h 26193"/>
                    <a:gd name="connsiteX8" fmla="*/ 10573 w 27241"/>
                    <a:gd name="connsiteY8" fmla="*/ 10001 h 26193"/>
                    <a:gd name="connsiteX9" fmla="*/ 0 w 27241"/>
                    <a:gd name="connsiteY9" fmla="*/ 9239 h 26193"/>
                    <a:gd name="connsiteX10" fmla="*/ 8477 w 27241"/>
                    <a:gd name="connsiteY10" fmla="*/ 15621 h 26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241" h="26193">
                      <a:moveTo>
                        <a:pt x="8477" y="15621"/>
                      </a:moveTo>
                      <a:lnTo>
                        <a:pt x="4477" y="25432"/>
                      </a:lnTo>
                      <a:lnTo>
                        <a:pt x="13145" y="19431"/>
                      </a:lnTo>
                      <a:lnTo>
                        <a:pt x="21241" y="26194"/>
                      </a:lnTo>
                      <a:lnTo>
                        <a:pt x="18193" y="16097"/>
                      </a:lnTo>
                      <a:lnTo>
                        <a:pt x="27241" y="10477"/>
                      </a:lnTo>
                      <a:lnTo>
                        <a:pt x="16573" y="10287"/>
                      </a:lnTo>
                      <a:lnTo>
                        <a:pt x="14097" y="0"/>
                      </a:lnTo>
                      <a:lnTo>
                        <a:pt x="10573" y="10001"/>
                      </a:lnTo>
                      <a:lnTo>
                        <a:pt x="0" y="9239"/>
                      </a:lnTo>
                      <a:lnTo>
                        <a:pt x="8477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0" name="Freeform: Shape 2909">
                  <a:extLst>
                    <a:ext uri="{FF2B5EF4-FFF2-40B4-BE49-F238E27FC236}">
                      <a16:creationId xmlns:a16="http://schemas.microsoft.com/office/drawing/2014/main" id="{4A50982C-2065-0A14-E3D6-94F66615B227}"/>
                    </a:ext>
                  </a:extLst>
                </p:cNvPr>
                <p:cNvSpPr/>
                <p:nvPr/>
              </p:nvSpPr>
              <p:spPr>
                <a:xfrm>
                  <a:off x="10444630" y="1792278"/>
                  <a:ext cx="26574" cy="27431"/>
                </a:xfrm>
                <a:custGeom>
                  <a:avLst/>
                  <a:gdLst>
                    <a:gd name="connsiteX0" fmla="*/ 6953 w 26574"/>
                    <a:gd name="connsiteY0" fmla="*/ 13240 h 27431"/>
                    <a:gd name="connsiteX1" fmla="*/ 0 w 26574"/>
                    <a:gd name="connsiteY1" fmla="*/ 21431 h 27431"/>
                    <a:gd name="connsiteX2" fmla="*/ 10287 w 26574"/>
                    <a:gd name="connsiteY2" fmla="*/ 18383 h 27431"/>
                    <a:gd name="connsiteX3" fmla="*/ 15907 w 26574"/>
                    <a:gd name="connsiteY3" fmla="*/ 27432 h 27431"/>
                    <a:gd name="connsiteX4" fmla="*/ 16193 w 26574"/>
                    <a:gd name="connsiteY4" fmla="*/ 16764 h 27431"/>
                    <a:gd name="connsiteX5" fmla="*/ 26575 w 26574"/>
                    <a:gd name="connsiteY5" fmla="*/ 14192 h 27431"/>
                    <a:gd name="connsiteX6" fmla="*/ 16478 w 26574"/>
                    <a:gd name="connsiteY6" fmla="*/ 10668 h 27431"/>
                    <a:gd name="connsiteX7" fmla="*/ 17240 w 26574"/>
                    <a:gd name="connsiteY7" fmla="*/ 0 h 27431"/>
                    <a:gd name="connsiteX8" fmla="*/ 10763 w 26574"/>
                    <a:gd name="connsiteY8" fmla="*/ 8477 h 27431"/>
                    <a:gd name="connsiteX9" fmla="*/ 857 w 26574"/>
                    <a:gd name="connsiteY9" fmla="*/ 4477 h 27431"/>
                    <a:gd name="connsiteX10" fmla="*/ 6953 w 26574"/>
                    <a:gd name="connsiteY10" fmla="*/ 13240 h 27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574" h="27431">
                      <a:moveTo>
                        <a:pt x="6953" y="13240"/>
                      </a:moveTo>
                      <a:lnTo>
                        <a:pt x="0" y="21431"/>
                      </a:lnTo>
                      <a:lnTo>
                        <a:pt x="10287" y="18383"/>
                      </a:lnTo>
                      <a:lnTo>
                        <a:pt x="15907" y="27432"/>
                      </a:lnTo>
                      <a:lnTo>
                        <a:pt x="16193" y="16764"/>
                      </a:lnTo>
                      <a:lnTo>
                        <a:pt x="26575" y="14192"/>
                      </a:lnTo>
                      <a:lnTo>
                        <a:pt x="16478" y="10668"/>
                      </a:lnTo>
                      <a:lnTo>
                        <a:pt x="17240" y="0"/>
                      </a:lnTo>
                      <a:lnTo>
                        <a:pt x="10763" y="8477"/>
                      </a:lnTo>
                      <a:lnTo>
                        <a:pt x="857" y="4477"/>
                      </a:lnTo>
                      <a:lnTo>
                        <a:pt x="6953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1" name="Freeform: Shape 2910">
                  <a:extLst>
                    <a:ext uri="{FF2B5EF4-FFF2-40B4-BE49-F238E27FC236}">
                      <a16:creationId xmlns:a16="http://schemas.microsoft.com/office/drawing/2014/main" id="{AB33AB6C-6CA6-DF93-0083-023162DE152E}"/>
                    </a:ext>
                  </a:extLst>
                </p:cNvPr>
                <p:cNvSpPr/>
                <p:nvPr/>
              </p:nvSpPr>
              <p:spPr>
                <a:xfrm>
                  <a:off x="10409102" y="2013353"/>
                  <a:ext cx="27813" cy="26765"/>
                </a:xfrm>
                <a:custGeom>
                  <a:avLst/>
                  <a:gdLst>
                    <a:gd name="connsiteX0" fmla="*/ 9239 w 27813"/>
                    <a:gd name="connsiteY0" fmla="*/ 10287 h 26765"/>
                    <a:gd name="connsiteX1" fmla="*/ 0 w 27813"/>
                    <a:gd name="connsiteY1" fmla="*/ 16002 h 26765"/>
                    <a:gd name="connsiteX2" fmla="*/ 10859 w 27813"/>
                    <a:gd name="connsiteY2" fmla="*/ 16288 h 26765"/>
                    <a:gd name="connsiteX3" fmla="*/ 13430 w 27813"/>
                    <a:gd name="connsiteY3" fmla="*/ 26765 h 26765"/>
                    <a:gd name="connsiteX4" fmla="*/ 17050 w 27813"/>
                    <a:gd name="connsiteY4" fmla="*/ 16573 h 26765"/>
                    <a:gd name="connsiteX5" fmla="*/ 27813 w 27813"/>
                    <a:gd name="connsiteY5" fmla="*/ 17335 h 26765"/>
                    <a:gd name="connsiteX6" fmla="*/ 19145 w 27813"/>
                    <a:gd name="connsiteY6" fmla="*/ 10763 h 26765"/>
                    <a:gd name="connsiteX7" fmla="*/ 23241 w 27813"/>
                    <a:gd name="connsiteY7" fmla="*/ 762 h 26765"/>
                    <a:gd name="connsiteX8" fmla="*/ 14383 w 27813"/>
                    <a:gd name="connsiteY8" fmla="*/ 6953 h 26765"/>
                    <a:gd name="connsiteX9" fmla="*/ 6096 w 27813"/>
                    <a:gd name="connsiteY9" fmla="*/ 0 h 26765"/>
                    <a:gd name="connsiteX10" fmla="*/ 9239 w 27813"/>
                    <a:gd name="connsiteY10" fmla="*/ 10287 h 26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813" h="26765">
                      <a:moveTo>
                        <a:pt x="9239" y="10287"/>
                      </a:moveTo>
                      <a:lnTo>
                        <a:pt x="0" y="16002"/>
                      </a:lnTo>
                      <a:lnTo>
                        <a:pt x="10859" y="16288"/>
                      </a:lnTo>
                      <a:lnTo>
                        <a:pt x="13430" y="26765"/>
                      </a:lnTo>
                      <a:lnTo>
                        <a:pt x="17050" y="16573"/>
                      </a:lnTo>
                      <a:lnTo>
                        <a:pt x="27813" y="17335"/>
                      </a:lnTo>
                      <a:lnTo>
                        <a:pt x="19145" y="10763"/>
                      </a:lnTo>
                      <a:lnTo>
                        <a:pt x="23241" y="762"/>
                      </a:lnTo>
                      <a:lnTo>
                        <a:pt x="14383" y="6953"/>
                      </a:lnTo>
                      <a:lnTo>
                        <a:pt x="6096" y="0"/>
                      </a:lnTo>
                      <a:lnTo>
                        <a:pt x="9239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2" name="Freeform: Shape 2911">
                  <a:extLst>
                    <a:ext uri="{FF2B5EF4-FFF2-40B4-BE49-F238E27FC236}">
                      <a16:creationId xmlns:a16="http://schemas.microsoft.com/office/drawing/2014/main" id="{FE171035-3029-9415-0550-8E17CA8E4213}"/>
                    </a:ext>
                  </a:extLst>
                </p:cNvPr>
                <p:cNvSpPr/>
                <p:nvPr/>
              </p:nvSpPr>
              <p:spPr>
                <a:xfrm>
                  <a:off x="10323282" y="1230588"/>
                  <a:ext cx="27050" cy="28003"/>
                </a:xfrm>
                <a:custGeom>
                  <a:avLst/>
                  <a:gdLst>
                    <a:gd name="connsiteX0" fmla="*/ 10573 w 27050"/>
                    <a:gd name="connsiteY0" fmla="*/ 10954 h 28003"/>
                    <a:gd name="connsiteX1" fmla="*/ 0 w 27050"/>
                    <a:gd name="connsiteY1" fmla="*/ 13526 h 28003"/>
                    <a:gd name="connsiteX2" fmla="*/ 10287 w 27050"/>
                    <a:gd name="connsiteY2" fmla="*/ 17145 h 28003"/>
                    <a:gd name="connsiteX3" fmla="*/ 9525 w 27050"/>
                    <a:gd name="connsiteY3" fmla="*/ 28004 h 28003"/>
                    <a:gd name="connsiteX4" fmla="*/ 16097 w 27050"/>
                    <a:gd name="connsiteY4" fmla="*/ 19336 h 28003"/>
                    <a:gd name="connsiteX5" fmla="*/ 26194 w 27050"/>
                    <a:gd name="connsiteY5" fmla="*/ 23432 h 28003"/>
                    <a:gd name="connsiteX6" fmla="*/ 20002 w 27050"/>
                    <a:gd name="connsiteY6" fmla="*/ 14478 h 28003"/>
                    <a:gd name="connsiteX7" fmla="*/ 27051 w 27050"/>
                    <a:gd name="connsiteY7" fmla="*/ 6096 h 28003"/>
                    <a:gd name="connsiteX8" fmla="*/ 16573 w 27050"/>
                    <a:gd name="connsiteY8" fmla="*/ 9239 h 28003"/>
                    <a:gd name="connsiteX9" fmla="*/ 10763 w 27050"/>
                    <a:gd name="connsiteY9" fmla="*/ 0 h 28003"/>
                    <a:gd name="connsiteX10" fmla="*/ 10573 w 27050"/>
                    <a:gd name="connsiteY10" fmla="*/ 10954 h 2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050" h="28003">
                      <a:moveTo>
                        <a:pt x="10573" y="10954"/>
                      </a:moveTo>
                      <a:lnTo>
                        <a:pt x="0" y="13526"/>
                      </a:lnTo>
                      <a:lnTo>
                        <a:pt x="10287" y="17145"/>
                      </a:lnTo>
                      <a:lnTo>
                        <a:pt x="9525" y="28004"/>
                      </a:lnTo>
                      <a:lnTo>
                        <a:pt x="16097" y="19336"/>
                      </a:lnTo>
                      <a:lnTo>
                        <a:pt x="26194" y="23432"/>
                      </a:lnTo>
                      <a:lnTo>
                        <a:pt x="20002" y="14478"/>
                      </a:lnTo>
                      <a:lnTo>
                        <a:pt x="27051" y="6096"/>
                      </a:lnTo>
                      <a:lnTo>
                        <a:pt x="16573" y="9239"/>
                      </a:lnTo>
                      <a:lnTo>
                        <a:pt x="10763" y="0"/>
                      </a:lnTo>
                      <a:lnTo>
                        <a:pt x="10573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3" name="Freeform: Shape 2912">
                  <a:extLst>
                    <a:ext uri="{FF2B5EF4-FFF2-40B4-BE49-F238E27FC236}">
                      <a16:creationId xmlns:a16="http://schemas.microsoft.com/office/drawing/2014/main" id="{33385AA8-B4FE-02E6-0DDF-73A637990214}"/>
                    </a:ext>
                  </a:extLst>
                </p:cNvPr>
                <p:cNvSpPr/>
                <p:nvPr/>
              </p:nvSpPr>
              <p:spPr>
                <a:xfrm>
                  <a:off x="10387671" y="1867811"/>
                  <a:ext cx="28289" cy="27336"/>
                </a:xfrm>
                <a:custGeom>
                  <a:avLst/>
                  <a:gdLst>
                    <a:gd name="connsiteX0" fmla="*/ 10954 w 28289"/>
                    <a:gd name="connsiteY0" fmla="*/ 10382 h 27336"/>
                    <a:gd name="connsiteX1" fmla="*/ 0 w 28289"/>
                    <a:gd name="connsiteY1" fmla="*/ 9620 h 27336"/>
                    <a:gd name="connsiteX2" fmla="*/ 8763 w 28289"/>
                    <a:gd name="connsiteY2" fmla="*/ 16288 h 27336"/>
                    <a:gd name="connsiteX3" fmla="*/ 4572 w 28289"/>
                    <a:gd name="connsiteY3" fmla="*/ 26479 h 27336"/>
                    <a:gd name="connsiteX4" fmla="*/ 13621 w 28289"/>
                    <a:gd name="connsiteY4" fmla="*/ 20193 h 27336"/>
                    <a:gd name="connsiteX5" fmla="*/ 22098 w 28289"/>
                    <a:gd name="connsiteY5" fmla="*/ 27337 h 27336"/>
                    <a:gd name="connsiteX6" fmla="*/ 18955 w 28289"/>
                    <a:gd name="connsiteY6" fmla="*/ 16764 h 27336"/>
                    <a:gd name="connsiteX7" fmla="*/ 28289 w 28289"/>
                    <a:gd name="connsiteY7" fmla="*/ 10954 h 27336"/>
                    <a:gd name="connsiteX8" fmla="*/ 17240 w 28289"/>
                    <a:gd name="connsiteY8" fmla="*/ 10668 h 27336"/>
                    <a:gd name="connsiteX9" fmla="*/ 14573 w 28289"/>
                    <a:gd name="connsiteY9" fmla="*/ 0 h 27336"/>
                    <a:gd name="connsiteX10" fmla="*/ 10954 w 28289"/>
                    <a:gd name="connsiteY10" fmla="*/ 10382 h 27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289" h="27336">
                      <a:moveTo>
                        <a:pt x="10954" y="10382"/>
                      </a:moveTo>
                      <a:lnTo>
                        <a:pt x="0" y="9620"/>
                      </a:lnTo>
                      <a:lnTo>
                        <a:pt x="8763" y="16288"/>
                      </a:lnTo>
                      <a:lnTo>
                        <a:pt x="4572" y="26479"/>
                      </a:lnTo>
                      <a:lnTo>
                        <a:pt x="13621" y="20193"/>
                      </a:lnTo>
                      <a:lnTo>
                        <a:pt x="22098" y="27337"/>
                      </a:lnTo>
                      <a:lnTo>
                        <a:pt x="18955" y="16764"/>
                      </a:lnTo>
                      <a:lnTo>
                        <a:pt x="28289" y="10954"/>
                      </a:lnTo>
                      <a:lnTo>
                        <a:pt x="17240" y="10668"/>
                      </a:lnTo>
                      <a:lnTo>
                        <a:pt x="14573" y="0"/>
                      </a:lnTo>
                      <a:lnTo>
                        <a:pt x="10954" y="10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4" name="Freeform: Shape 2913">
                  <a:extLst>
                    <a:ext uri="{FF2B5EF4-FFF2-40B4-BE49-F238E27FC236}">
                      <a16:creationId xmlns:a16="http://schemas.microsoft.com/office/drawing/2014/main" id="{1F57C7C7-437A-75D8-D161-EFFF92D4CB64}"/>
                    </a:ext>
                  </a:extLst>
                </p:cNvPr>
                <p:cNvSpPr/>
                <p:nvPr/>
              </p:nvSpPr>
              <p:spPr>
                <a:xfrm>
                  <a:off x="10196599" y="1307646"/>
                  <a:ext cx="27622" cy="28575"/>
                </a:xfrm>
                <a:custGeom>
                  <a:avLst/>
                  <a:gdLst>
                    <a:gd name="connsiteX0" fmla="*/ 11144 w 27622"/>
                    <a:gd name="connsiteY0" fmla="*/ 8858 h 28575"/>
                    <a:gd name="connsiteX1" fmla="*/ 857 w 27622"/>
                    <a:gd name="connsiteY1" fmla="*/ 4667 h 28575"/>
                    <a:gd name="connsiteX2" fmla="*/ 7239 w 27622"/>
                    <a:gd name="connsiteY2" fmla="*/ 13811 h 28575"/>
                    <a:gd name="connsiteX3" fmla="*/ 0 w 27622"/>
                    <a:gd name="connsiteY3" fmla="*/ 22288 h 28575"/>
                    <a:gd name="connsiteX4" fmla="*/ 10668 w 27622"/>
                    <a:gd name="connsiteY4" fmla="*/ 19145 h 28575"/>
                    <a:gd name="connsiteX5" fmla="*/ 16574 w 27622"/>
                    <a:gd name="connsiteY5" fmla="*/ 28575 h 28575"/>
                    <a:gd name="connsiteX6" fmla="*/ 16859 w 27622"/>
                    <a:gd name="connsiteY6" fmla="*/ 17431 h 28575"/>
                    <a:gd name="connsiteX7" fmla="*/ 27622 w 27622"/>
                    <a:gd name="connsiteY7" fmla="*/ 14764 h 28575"/>
                    <a:gd name="connsiteX8" fmla="*/ 17145 w 27622"/>
                    <a:gd name="connsiteY8" fmla="*/ 11049 h 28575"/>
                    <a:gd name="connsiteX9" fmla="*/ 17907 w 27622"/>
                    <a:gd name="connsiteY9" fmla="*/ 0 h 28575"/>
                    <a:gd name="connsiteX10" fmla="*/ 11144 w 27622"/>
                    <a:gd name="connsiteY10" fmla="*/ 8858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2" h="28575">
                      <a:moveTo>
                        <a:pt x="11144" y="8858"/>
                      </a:moveTo>
                      <a:lnTo>
                        <a:pt x="857" y="4667"/>
                      </a:lnTo>
                      <a:lnTo>
                        <a:pt x="7239" y="13811"/>
                      </a:lnTo>
                      <a:lnTo>
                        <a:pt x="0" y="22288"/>
                      </a:lnTo>
                      <a:lnTo>
                        <a:pt x="10668" y="19145"/>
                      </a:lnTo>
                      <a:lnTo>
                        <a:pt x="16574" y="28575"/>
                      </a:lnTo>
                      <a:lnTo>
                        <a:pt x="16859" y="17431"/>
                      </a:lnTo>
                      <a:lnTo>
                        <a:pt x="27622" y="14764"/>
                      </a:lnTo>
                      <a:lnTo>
                        <a:pt x="17145" y="11049"/>
                      </a:lnTo>
                      <a:lnTo>
                        <a:pt x="17907" y="0"/>
                      </a:lnTo>
                      <a:lnTo>
                        <a:pt x="11144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5" name="Freeform: Shape 2914">
                  <a:extLst>
                    <a:ext uri="{FF2B5EF4-FFF2-40B4-BE49-F238E27FC236}">
                      <a16:creationId xmlns:a16="http://schemas.microsoft.com/office/drawing/2014/main" id="{DFB624A4-180D-30AD-EDE3-614568C91284}"/>
                    </a:ext>
                  </a:extLst>
                </p:cNvPr>
                <p:cNvSpPr/>
                <p:nvPr/>
              </p:nvSpPr>
              <p:spPr>
                <a:xfrm>
                  <a:off x="10389100" y="2665910"/>
                  <a:ext cx="28860" cy="27908"/>
                </a:xfrm>
                <a:custGeom>
                  <a:avLst/>
                  <a:gdLst>
                    <a:gd name="connsiteX0" fmla="*/ 14859 w 28860"/>
                    <a:gd name="connsiteY0" fmla="*/ 7239 h 27908"/>
                    <a:gd name="connsiteX1" fmla="*/ 6286 w 28860"/>
                    <a:gd name="connsiteY1" fmla="*/ 0 h 27908"/>
                    <a:gd name="connsiteX2" fmla="*/ 9525 w 28860"/>
                    <a:gd name="connsiteY2" fmla="*/ 10763 h 27908"/>
                    <a:gd name="connsiteX3" fmla="*/ 0 w 28860"/>
                    <a:gd name="connsiteY3" fmla="*/ 16669 h 27908"/>
                    <a:gd name="connsiteX4" fmla="*/ 11239 w 28860"/>
                    <a:gd name="connsiteY4" fmla="*/ 16954 h 27908"/>
                    <a:gd name="connsiteX5" fmla="*/ 13906 w 28860"/>
                    <a:gd name="connsiteY5" fmla="*/ 27908 h 27908"/>
                    <a:gd name="connsiteX6" fmla="*/ 17621 w 28860"/>
                    <a:gd name="connsiteY6" fmla="*/ 17240 h 27908"/>
                    <a:gd name="connsiteX7" fmla="*/ 28861 w 28860"/>
                    <a:gd name="connsiteY7" fmla="*/ 18002 h 27908"/>
                    <a:gd name="connsiteX8" fmla="*/ 19907 w 28860"/>
                    <a:gd name="connsiteY8" fmla="*/ 11240 h 27908"/>
                    <a:gd name="connsiteX9" fmla="*/ 24193 w 28860"/>
                    <a:gd name="connsiteY9" fmla="*/ 857 h 27908"/>
                    <a:gd name="connsiteX10" fmla="*/ 14859 w 28860"/>
                    <a:gd name="connsiteY10" fmla="*/ 7239 h 27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860" h="27908">
                      <a:moveTo>
                        <a:pt x="14859" y="7239"/>
                      </a:moveTo>
                      <a:lnTo>
                        <a:pt x="6286" y="0"/>
                      </a:lnTo>
                      <a:lnTo>
                        <a:pt x="9525" y="10763"/>
                      </a:lnTo>
                      <a:lnTo>
                        <a:pt x="0" y="16669"/>
                      </a:lnTo>
                      <a:lnTo>
                        <a:pt x="11239" y="16954"/>
                      </a:lnTo>
                      <a:lnTo>
                        <a:pt x="13906" y="27908"/>
                      </a:lnTo>
                      <a:lnTo>
                        <a:pt x="17621" y="17240"/>
                      </a:lnTo>
                      <a:lnTo>
                        <a:pt x="28861" y="18002"/>
                      </a:lnTo>
                      <a:lnTo>
                        <a:pt x="19907" y="11240"/>
                      </a:lnTo>
                      <a:lnTo>
                        <a:pt x="24193" y="857"/>
                      </a:lnTo>
                      <a:lnTo>
                        <a:pt x="14859" y="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6" name="Freeform: Shape 2915">
                  <a:extLst>
                    <a:ext uri="{FF2B5EF4-FFF2-40B4-BE49-F238E27FC236}">
                      <a16:creationId xmlns:a16="http://schemas.microsoft.com/office/drawing/2014/main" id="{430118C2-EBF8-7DD4-00CB-DBCD7083E532}"/>
                    </a:ext>
                  </a:extLst>
                </p:cNvPr>
                <p:cNvSpPr/>
                <p:nvPr/>
              </p:nvSpPr>
              <p:spPr>
                <a:xfrm>
                  <a:off x="10274895" y="1690360"/>
                  <a:ext cx="28194" cy="29146"/>
                </a:xfrm>
                <a:custGeom>
                  <a:avLst/>
                  <a:gdLst>
                    <a:gd name="connsiteX0" fmla="*/ 17240 w 28194"/>
                    <a:gd name="connsiteY0" fmla="*/ 9620 h 29146"/>
                    <a:gd name="connsiteX1" fmla="*/ 11239 w 28194"/>
                    <a:gd name="connsiteY1" fmla="*/ 0 h 29146"/>
                    <a:gd name="connsiteX2" fmla="*/ 11049 w 28194"/>
                    <a:gd name="connsiteY2" fmla="*/ 11335 h 29146"/>
                    <a:gd name="connsiteX3" fmla="*/ 0 w 28194"/>
                    <a:gd name="connsiteY3" fmla="*/ 14097 h 29146"/>
                    <a:gd name="connsiteX4" fmla="*/ 10668 w 28194"/>
                    <a:gd name="connsiteY4" fmla="*/ 17812 h 29146"/>
                    <a:gd name="connsiteX5" fmla="*/ 9906 w 28194"/>
                    <a:gd name="connsiteY5" fmla="*/ 29146 h 29146"/>
                    <a:gd name="connsiteX6" fmla="*/ 16764 w 28194"/>
                    <a:gd name="connsiteY6" fmla="*/ 20098 h 29146"/>
                    <a:gd name="connsiteX7" fmla="*/ 27337 w 28194"/>
                    <a:gd name="connsiteY7" fmla="*/ 24384 h 29146"/>
                    <a:gd name="connsiteX8" fmla="*/ 20860 w 28194"/>
                    <a:gd name="connsiteY8" fmla="*/ 15049 h 29146"/>
                    <a:gd name="connsiteX9" fmla="*/ 28194 w 28194"/>
                    <a:gd name="connsiteY9" fmla="*/ 6382 h 29146"/>
                    <a:gd name="connsiteX10" fmla="*/ 17240 w 28194"/>
                    <a:gd name="connsiteY10" fmla="*/ 9620 h 29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194" h="29146">
                      <a:moveTo>
                        <a:pt x="17240" y="9620"/>
                      </a:moveTo>
                      <a:lnTo>
                        <a:pt x="11239" y="0"/>
                      </a:lnTo>
                      <a:lnTo>
                        <a:pt x="11049" y="11335"/>
                      </a:lnTo>
                      <a:lnTo>
                        <a:pt x="0" y="14097"/>
                      </a:lnTo>
                      <a:lnTo>
                        <a:pt x="10668" y="17812"/>
                      </a:lnTo>
                      <a:lnTo>
                        <a:pt x="9906" y="29146"/>
                      </a:lnTo>
                      <a:lnTo>
                        <a:pt x="16764" y="20098"/>
                      </a:lnTo>
                      <a:lnTo>
                        <a:pt x="27337" y="24384"/>
                      </a:lnTo>
                      <a:lnTo>
                        <a:pt x="20860" y="15049"/>
                      </a:lnTo>
                      <a:lnTo>
                        <a:pt x="28194" y="6382"/>
                      </a:lnTo>
                      <a:lnTo>
                        <a:pt x="1724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7" name="Freeform: Shape 2916">
                  <a:extLst>
                    <a:ext uri="{FF2B5EF4-FFF2-40B4-BE49-F238E27FC236}">
                      <a16:creationId xmlns:a16="http://schemas.microsoft.com/office/drawing/2014/main" id="{9720932D-0CF0-66ED-CA6F-80107F34F2D4}"/>
                    </a:ext>
                  </a:extLst>
                </p:cNvPr>
                <p:cNvSpPr/>
                <p:nvPr/>
              </p:nvSpPr>
              <p:spPr>
                <a:xfrm>
                  <a:off x="10337950" y="2401782"/>
                  <a:ext cx="29432" cy="28384"/>
                </a:xfrm>
                <a:custGeom>
                  <a:avLst/>
                  <a:gdLst>
                    <a:gd name="connsiteX0" fmla="*/ 18002 w 29432"/>
                    <a:gd name="connsiteY0" fmla="*/ 11144 h 28384"/>
                    <a:gd name="connsiteX1" fmla="*/ 15240 w 29432"/>
                    <a:gd name="connsiteY1" fmla="*/ 0 h 28384"/>
                    <a:gd name="connsiteX2" fmla="*/ 11430 w 29432"/>
                    <a:gd name="connsiteY2" fmla="*/ 10763 h 28384"/>
                    <a:gd name="connsiteX3" fmla="*/ 0 w 29432"/>
                    <a:gd name="connsiteY3" fmla="*/ 10001 h 28384"/>
                    <a:gd name="connsiteX4" fmla="*/ 9144 w 29432"/>
                    <a:gd name="connsiteY4" fmla="*/ 16954 h 28384"/>
                    <a:gd name="connsiteX5" fmla="*/ 4858 w 29432"/>
                    <a:gd name="connsiteY5" fmla="*/ 27622 h 28384"/>
                    <a:gd name="connsiteX6" fmla="*/ 14288 w 29432"/>
                    <a:gd name="connsiteY6" fmla="*/ 21050 h 28384"/>
                    <a:gd name="connsiteX7" fmla="*/ 23051 w 29432"/>
                    <a:gd name="connsiteY7" fmla="*/ 28384 h 28384"/>
                    <a:gd name="connsiteX8" fmla="*/ 19717 w 29432"/>
                    <a:gd name="connsiteY8" fmla="*/ 17431 h 28384"/>
                    <a:gd name="connsiteX9" fmla="*/ 29433 w 29432"/>
                    <a:gd name="connsiteY9" fmla="*/ 11335 h 28384"/>
                    <a:gd name="connsiteX10" fmla="*/ 18002 w 29432"/>
                    <a:gd name="connsiteY10" fmla="*/ 11144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432" h="28384">
                      <a:moveTo>
                        <a:pt x="18002" y="11144"/>
                      </a:moveTo>
                      <a:lnTo>
                        <a:pt x="15240" y="0"/>
                      </a:lnTo>
                      <a:lnTo>
                        <a:pt x="11430" y="10763"/>
                      </a:lnTo>
                      <a:lnTo>
                        <a:pt x="0" y="10001"/>
                      </a:lnTo>
                      <a:lnTo>
                        <a:pt x="9144" y="16954"/>
                      </a:lnTo>
                      <a:lnTo>
                        <a:pt x="4858" y="27622"/>
                      </a:lnTo>
                      <a:lnTo>
                        <a:pt x="14288" y="21050"/>
                      </a:lnTo>
                      <a:lnTo>
                        <a:pt x="23051" y="28384"/>
                      </a:lnTo>
                      <a:lnTo>
                        <a:pt x="19717" y="17431"/>
                      </a:lnTo>
                      <a:lnTo>
                        <a:pt x="29433" y="11335"/>
                      </a:lnTo>
                      <a:lnTo>
                        <a:pt x="18002" y="11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8" name="Freeform: Shape 2917">
                  <a:extLst>
                    <a:ext uri="{FF2B5EF4-FFF2-40B4-BE49-F238E27FC236}">
                      <a16:creationId xmlns:a16="http://schemas.microsoft.com/office/drawing/2014/main" id="{2AF3B092-1C45-1AC0-6562-D543A568221A}"/>
                    </a:ext>
                  </a:extLst>
                </p:cNvPr>
                <p:cNvSpPr/>
                <p:nvPr/>
              </p:nvSpPr>
              <p:spPr>
                <a:xfrm>
                  <a:off x="10211363" y="1818186"/>
                  <a:ext cx="30003" cy="28956"/>
                </a:xfrm>
                <a:custGeom>
                  <a:avLst/>
                  <a:gdLst>
                    <a:gd name="connsiteX0" fmla="*/ 20669 w 30003"/>
                    <a:gd name="connsiteY0" fmla="*/ 11716 h 28956"/>
                    <a:gd name="connsiteX1" fmla="*/ 25146 w 30003"/>
                    <a:gd name="connsiteY1" fmla="*/ 857 h 28956"/>
                    <a:gd name="connsiteX2" fmla="*/ 15526 w 30003"/>
                    <a:gd name="connsiteY2" fmla="*/ 7525 h 28956"/>
                    <a:gd name="connsiteX3" fmla="*/ 6572 w 30003"/>
                    <a:gd name="connsiteY3" fmla="*/ 0 h 28956"/>
                    <a:gd name="connsiteX4" fmla="*/ 9906 w 30003"/>
                    <a:gd name="connsiteY4" fmla="*/ 11144 h 28956"/>
                    <a:gd name="connsiteX5" fmla="*/ 0 w 30003"/>
                    <a:gd name="connsiteY5" fmla="*/ 17335 h 28956"/>
                    <a:gd name="connsiteX6" fmla="*/ 11716 w 30003"/>
                    <a:gd name="connsiteY6" fmla="*/ 17621 h 28956"/>
                    <a:gd name="connsiteX7" fmla="*/ 14478 w 30003"/>
                    <a:gd name="connsiteY7" fmla="*/ 28956 h 28956"/>
                    <a:gd name="connsiteX8" fmla="*/ 18383 w 30003"/>
                    <a:gd name="connsiteY8" fmla="*/ 17907 h 28956"/>
                    <a:gd name="connsiteX9" fmla="*/ 30004 w 30003"/>
                    <a:gd name="connsiteY9" fmla="*/ 18764 h 28956"/>
                    <a:gd name="connsiteX10" fmla="*/ 20669 w 30003"/>
                    <a:gd name="connsiteY10" fmla="*/ 11716 h 28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003" h="28956">
                      <a:moveTo>
                        <a:pt x="20669" y="11716"/>
                      </a:moveTo>
                      <a:lnTo>
                        <a:pt x="25146" y="857"/>
                      </a:lnTo>
                      <a:lnTo>
                        <a:pt x="15526" y="7525"/>
                      </a:lnTo>
                      <a:lnTo>
                        <a:pt x="6572" y="0"/>
                      </a:lnTo>
                      <a:lnTo>
                        <a:pt x="9906" y="11144"/>
                      </a:lnTo>
                      <a:lnTo>
                        <a:pt x="0" y="17335"/>
                      </a:lnTo>
                      <a:lnTo>
                        <a:pt x="11716" y="17621"/>
                      </a:lnTo>
                      <a:lnTo>
                        <a:pt x="14478" y="28956"/>
                      </a:lnTo>
                      <a:lnTo>
                        <a:pt x="18383" y="17907"/>
                      </a:lnTo>
                      <a:lnTo>
                        <a:pt x="30004" y="18764"/>
                      </a:lnTo>
                      <a:lnTo>
                        <a:pt x="20669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19" name="Freeform: Shape 2918">
                  <a:extLst>
                    <a:ext uri="{FF2B5EF4-FFF2-40B4-BE49-F238E27FC236}">
                      <a16:creationId xmlns:a16="http://schemas.microsoft.com/office/drawing/2014/main" id="{5F36C3DC-2591-6AAB-5750-A34657109312}"/>
                    </a:ext>
                  </a:extLst>
                </p:cNvPr>
                <p:cNvSpPr/>
                <p:nvPr/>
              </p:nvSpPr>
              <p:spPr>
                <a:xfrm>
                  <a:off x="10136687" y="1428518"/>
                  <a:ext cx="29336" cy="30289"/>
                </a:xfrm>
                <a:custGeom>
                  <a:avLst/>
                  <a:gdLst>
                    <a:gd name="connsiteX0" fmla="*/ 21717 w 29336"/>
                    <a:gd name="connsiteY0" fmla="*/ 15621 h 30289"/>
                    <a:gd name="connsiteX1" fmla="*/ 29337 w 29336"/>
                    <a:gd name="connsiteY1" fmla="*/ 6572 h 30289"/>
                    <a:gd name="connsiteX2" fmla="*/ 18002 w 29336"/>
                    <a:gd name="connsiteY2" fmla="*/ 10001 h 30289"/>
                    <a:gd name="connsiteX3" fmla="*/ 11716 w 29336"/>
                    <a:gd name="connsiteY3" fmla="*/ 0 h 30289"/>
                    <a:gd name="connsiteX4" fmla="*/ 11525 w 29336"/>
                    <a:gd name="connsiteY4" fmla="*/ 11811 h 30289"/>
                    <a:gd name="connsiteX5" fmla="*/ 0 w 29336"/>
                    <a:gd name="connsiteY5" fmla="*/ 14669 h 30289"/>
                    <a:gd name="connsiteX6" fmla="*/ 11144 w 29336"/>
                    <a:gd name="connsiteY6" fmla="*/ 18574 h 30289"/>
                    <a:gd name="connsiteX7" fmla="*/ 10287 w 29336"/>
                    <a:gd name="connsiteY7" fmla="*/ 30290 h 30289"/>
                    <a:gd name="connsiteX8" fmla="*/ 17526 w 29336"/>
                    <a:gd name="connsiteY8" fmla="*/ 20955 h 30289"/>
                    <a:gd name="connsiteX9" fmla="*/ 28480 w 29336"/>
                    <a:gd name="connsiteY9" fmla="*/ 25337 h 30289"/>
                    <a:gd name="connsiteX10" fmla="*/ 21717 w 29336"/>
                    <a:gd name="connsiteY10" fmla="*/ 15621 h 30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336" h="30289">
                      <a:moveTo>
                        <a:pt x="21717" y="15621"/>
                      </a:moveTo>
                      <a:lnTo>
                        <a:pt x="29337" y="6572"/>
                      </a:lnTo>
                      <a:lnTo>
                        <a:pt x="18002" y="10001"/>
                      </a:lnTo>
                      <a:lnTo>
                        <a:pt x="11716" y="0"/>
                      </a:lnTo>
                      <a:lnTo>
                        <a:pt x="11525" y="11811"/>
                      </a:lnTo>
                      <a:lnTo>
                        <a:pt x="0" y="14669"/>
                      </a:lnTo>
                      <a:lnTo>
                        <a:pt x="11144" y="18574"/>
                      </a:lnTo>
                      <a:lnTo>
                        <a:pt x="10287" y="30290"/>
                      </a:lnTo>
                      <a:lnTo>
                        <a:pt x="17526" y="20955"/>
                      </a:lnTo>
                      <a:lnTo>
                        <a:pt x="28480" y="25337"/>
                      </a:lnTo>
                      <a:lnTo>
                        <a:pt x="21717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0" name="Freeform: Shape 2919">
                  <a:extLst>
                    <a:ext uri="{FF2B5EF4-FFF2-40B4-BE49-F238E27FC236}">
                      <a16:creationId xmlns:a16="http://schemas.microsoft.com/office/drawing/2014/main" id="{9CF8DF9B-CA29-8AA6-5D01-602F1660A6F8}"/>
                    </a:ext>
                  </a:extLst>
                </p:cNvPr>
                <p:cNvSpPr/>
                <p:nvPr/>
              </p:nvSpPr>
              <p:spPr>
                <a:xfrm>
                  <a:off x="10259655" y="2597712"/>
                  <a:ext cx="30670" cy="29622"/>
                </a:xfrm>
                <a:custGeom>
                  <a:avLst/>
                  <a:gdLst>
                    <a:gd name="connsiteX0" fmla="*/ 20574 w 30670"/>
                    <a:gd name="connsiteY0" fmla="*/ 18193 h 29622"/>
                    <a:gd name="connsiteX1" fmla="*/ 30671 w 30670"/>
                    <a:gd name="connsiteY1" fmla="*/ 11906 h 29622"/>
                    <a:gd name="connsiteX2" fmla="*/ 18764 w 30670"/>
                    <a:gd name="connsiteY2" fmla="*/ 11620 h 29622"/>
                    <a:gd name="connsiteX3" fmla="*/ 15907 w 30670"/>
                    <a:gd name="connsiteY3" fmla="*/ 0 h 29622"/>
                    <a:gd name="connsiteX4" fmla="*/ 11906 w 30670"/>
                    <a:gd name="connsiteY4" fmla="*/ 11239 h 29622"/>
                    <a:gd name="connsiteX5" fmla="*/ 0 w 30670"/>
                    <a:gd name="connsiteY5" fmla="*/ 10382 h 29622"/>
                    <a:gd name="connsiteX6" fmla="*/ 9525 w 30670"/>
                    <a:gd name="connsiteY6" fmla="*/ 17621 h 29622"/>
                    <a:gd name="connsiteX7" fmla="*/ 5048 w 30670"/>
                    <a:gd name="connsiteY7" fmla="*/ 28765 h 29622"/>
                    <a:gd name="connsiteX8" fmla="*/ 14859 w 30670"/>
                    <a:gd name="connsiteY8" fmla="*/ 21907 h 29622"/>
                    <a:gd name="connsiteX9" fmla="*/ 24003 w 30670"/>
                    <a:gd name="connsiteY9" fmla="*/ 29623 h 29622"/>
                    <a:gd name="connsiteX10" fmla="*/ 20574 w 30670"/>
                    <a:gd name="connsiteY10" fmla="*/ 18193 h 29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670" h="29622">
                      <a:moveTo>
                        <a:pt x="20574" y="18193"/>
                      </a:moveTo>
                      <a:lnTo>
                        <a:pt x="30671" y="11906"/>
                      </a:lnTo>
                      <a:lnTo>
                        <a:pt x="18764" y="11620"/>
                      </a:lnTo>
                      <a:lnTo>
                        <a:pt x="15907" y="0"/>
                      </a:lnTo>
                      <a:lnTo>
                        <a:pt x="11906" y="11239"/>
                      </a:lnTo>
                      <a:lnTo>
                        <a:pt x="0" y="10382"/>
                      </a:lnTo>
                      <a:lnTo>
                        <a:pt x="9525" y="17621"/>
                      </a:lnTo>
                      <a:lnTo>
                        <a:pt x="5048" y="28765"/>
                      </a:lnTo>
                      <a:lnTo>
                        <a:pt x="14859" y="21907"/>
                      </a:lnTo>
                      <a:lnTo>
                        <a:pt x="24003" y="29623"/>
                      </a:lnTo>
                      <a:lnTo>
                        <a:pt x="20574" y="181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1" name="Freeform: Shape 2920">
                  <a:extLst>
                    <a:ext uri="{FF2B5EF4-FFF2-40B4-BE49-F238E27FC236}">
                      <a16:creationId xmlns:a16="http://schemas.microsoft.com/office/drawing/2014/main" id="{C08A40A3-3F00-9B25-DBA8-3CDF99835F5A}"/>
                    </a:ext>
                  </a:extLst>
                </p:cNvPr>
                <p:cNvSpPr/>
                <p:nvPr/>
              </p:nvSpPr>
              <p:spPr>
                <a:xfrm>
                  <a:off x="10145926" y="1910483"/>
                  <a:ext cx="29908" cy="31051"/>
                </a:xfrm>
                <a:custGeom>
                  <a:avLst/>
                  <a:gdLst>
                    <a:gd name="connsiteX0" fmla="*/ 18192 w 29908"/>
                    <a:gd name="connsiteY0" fmla="*/ 18955 h 31051"/>
                    <a:gd name="connsiteX1" fmla="*/ 29908 w 29908"/>
                    <a:gd name="connsiteY1" fmla="*/ 16002 h 31051"/>
                    <a:gd name="connsiteX2" fmla="*/ 18574 w 29908"/>
                    <a:gd name="connsiteY2" fmla="*/ 12097 h 31051"/>
                    <a:gd name="connsiteX3" fmla="*/ 19431 w 29908"/>
                    <a:gd name="connsiteY3" fmla="*/ 0 h 31051"/>
                    <a:gd name="connsiteX4" fmla="*/ 12097 w 29908"/>
                    <a:gd name="connsiteY4" fmla="*/ 9620 h 31051"/>
                    <a:gd name="connsiteX5" fmla="*/ 952 w 29908"/>
                    <a:gd name="connsiteY5" fmla="*/ 5048 h 31051"/>
                    <a:gd name="connsiteX6" fmla="*/ 7810 w 29908"/>
                    <a:gd name="connsiteY6" fmla="*/ 15050 h 31051"/>
                    <a:gd name="connsiteX7" fmla="*/ 0 w 29908"/>
                    <a:gd name="connsiteY7" fmla="*/ 24289 h 31051"/>
                    <a:gd name="connsiteX8" fmla="*/ 11620 w 29908"/>
                    <a:gd name="connsiteY8" fmla="*/ 20765 h 31051"/>
                    <a:gd name="connsiteX9" fmla="*/ 18002 w 29908"/>
                    <a:gd name="connsiteY9" fmla="*/ 31052 h 31051"/>
                    <a:gd name="connsiteX10" fmla="*/ 18192 w 29908"/>
                    <a:gd name="connsiteY10" fmla="*/ 18955 h 31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908" h="31051">
                      <a:moveTo>
                        <a:pt x="18192" y="18955"/>
                      </a:moveTo>
                      <a:lnTo>
                        <a:pt x="29908" y="16002"/>
                      </a:lnTo>
                      <a:lnTo>
                        <a:pt x="18574" y="12097"/>
                      </a:lnTo>
                      <a:lnTo>
                        <a:pt x="19431" y="0"/>
                      </a:lnTo>
                      <a:lnTo>
                        <a:pt x="12097" y="9620"/>
                      </a:lnTo>
                      <a:lnTo>
                        <a:pt x="952" y="5048"/>
                      </a:lnTo>
                      <a:lnTo>
                        <a:pt x="7810" y="15050"/>
                      </a:lnTo>
                      <a:lnTo>
                        <a:pt x="0" y="24289"/>
                      </a:lnTo>
                      <a:lnTo>
                        <a:pt x="11620" y="20765"/>
                      </a:lnTo>
                      <a:lnTo>
                        <a:pt x="18002" y="31052"/>
                      </a:lnTo>
                      <a:lnTo>
                        <a:pt x="18192" y="189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2" name="Freeform: Shape 2921">
                  <a:extLst>
                    <a:ext uri="{FF2B5EF4-FFF2-40B4-BE49-F238E27FC236}">
                      <a16:creationId xmlns:a16="http://schemas.microsoft.com/office/drawing/2014/main" id="{26E94151-FD50-3308-E57E-EE3CD6775F78}"/>
                    </a:ext>
                  </a:extLst>
                </p:cNvPr>
                <p:cNvSpPr/>
                <p:nvPr/>
              </p:nvSpPr>
              <p:spPr>
                <a:xfrm>
                  <a:off x="10063726" y="1484906"/>
                  <a:ext cx="31241" cy="30289"/>
                </a:xfrm>
                <a:custGeom>
                  <a:avLst/>
                  <a:gdLst>
                    <a:gd name="connsiteX0" fmla="*/ 19050 w 31241"/>
                    <a:gd name="connsiteY0" fmla="*/ 18764 h 30289"/>
                    <a:gd name="connsiteX1" fmla="*/ 31242 w 31241"/>
                    <a:gd name="connsiteY1" fmla="*/ 19621 h 30289"/>
                    <a:gd name="connsiteX2" fmla="*/ 21526 w 31241"/>
                    <a:gd name="connsiteY2" fmla="*/ 12192 h 30289"/>
                    <a:gd name="connsiteX3" fmla="*/ 26098 w 31241"/>
                    <a:gd name="connsiteY3" fmla="*/ 952 h 30289"/>
                    <a:gd name="connsiteX4" fmla="*/ 16097 w 31241"/>
                    <a:gd name="connsiteY4" fmla="*/ 7906 h 30289"/>
                    <a:gd name="connsiteX5" fmla="*/ 6763 w 31241"/>
                    <a:gd name="connsiteY5" fmla="*/ 0 h 30289"/>
                    <a:gd name="connsiteX6" fmla="*/ 10287 w 31241"/>
                    <a:gd name="connsiteY6" fmla="*/ 11716 h 30289"/>
                    <a:gd name="connsiteX7" fmla="*/ 0 w 31241"/>
                    <a:gd name="connsiteY7" fmla="*/ 18193 h 30289"/>
                    <a:gd name="connsiteX8" fmla="*/ 12192 w 31241"/>
                    <a:gd name="connsiteY8" fmla="*/ 18383 h 30289"/>
                    <a:gd name="connsiteX9" fmla="*/ 15049 w 31241"/>
                    <a:gd name="connsiteY9" fmla="*/ 30290 h 30289"/>
                    <a:gd name="connsiteX10" fmla="*/ 19050 w 31241"/>
                    <a:gd name="connsiteY10" fmla="*/ 18764 h 30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241" h="30289">
                      <a:moveTo>
                        <a:pt x="19050" y="18764"/>
                      </a:moveTo>
                      <a:lnTo>
                        <a:pt x="31242" y="19621"/>
                      </a:lnTo>
                      <a:lnTo>
                        <a:pt x="21526" y="12192"/>
                      </a:lnTo>
                      <a:lnTo>
                        <a:pt x="26098" y="952"/>
                      </a:lnTo>
                      <a:lnTo>
                        <a:pt x="16097" y="7906"/>
                      </a:lnTo>
                      <a:lnTo>
                        <a:pt x="6763" y="0"/>
                      </a:lnTo>
                      <a:lnTo>
                        <a:pt x="10287" y="11716"/>
                      </a:lnTo>
                      <a:lnTo>
                        <a:pt x="0" y="18193"/>
                      </a:lnTo>
                      <a:lnTo>
                        <a:pt x="12192" y="18383"/>
                      </a:lnTo>
                      <a:lnTo>
                        <a:pt x="15049" y="30290"/>
                      </a:lnTo>
                      <a:lnTo>
                        <a:pt x="19050" y="1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3" name="Freeform: Shape 2922">
                  <a:extLst>
                    <a:ext uri="{FF2B5EF4-FFF2-40B4-BE49-F238E27FC236}">
                      <a16:creationId xmlns:a16="http://schemas.microsoft.com/office/drawing/2014/main" id="{BBDEFDF3-DA14-C754-D6C2-6C6111BB09D5}"/>
                    </a:ext>
                  </a:extLst>
                </p:cNvPr>
                <p:cNvSpPr/>
                <p:nvPr/>
              </p:nvSpPr>
              <p:spPr>
                <a:xfrm>
                  <a:off x="9999337" y="1183058"/>
                  <a:ext cx="30575" cy="31622"/>
                </a:xfrm>
                <a:custGeom>
                  <a:avLst/>
                  <a:gdLst>
                    <a:gd name="connsiteX0" fmla="*/ 18193 w 30575"/>
                    <a:gd name="connsiteY0" fmla="*/ 21908 h 31622"/>
                    <a:gd name="connsiteX1" fmla="*/ 29623 w 30575"/>
                    <a:gd name="connsiteY1" fmla="*/ 26480 h 31622"/>
                    <a:gd name="connsiteX2" fmla="*/ 22574 w 30575"/>
                    <a:gd name="connsiteY2" fmla="*/ 16383 h 31622"/>
                    <a:gd name="connsiteX3" fmla="*/ 30575 w 30575"/>
                    <a:gd name="connsiteY3" fmla="*/ 6953 h 31622"/>
                    <a:gd name="connsiteX4" fmla="*/ 18764 w 30575"/>
                    <a:gd name="connsiteY4" fmla="*/ 10478 h 31622"/>
                    <a:gd name="connsiteX5" fmla="*/ 12192 w 30575"/>
                    <a:gd name="connsiteY5" fmla="*/ 0 h 31622"/>
                    <a:gd name="connsiteX6" fmla="*/ 11906 w 30575"/>
                    <a:gd name="connsiteY6" fmla="*/ 12383 h 31622"/>
                    <a:gd name="connsiteX7" fmla="*/ 0 w 30575"/>
                    <a:gd name="connsiteY7" fmla="*/ 15335 h 31622"/>
                    <a:gd name="connsiteX8" fmla="*/ 11621 w 30575"/>
                    <a:gd name="connsiteY8" fmla="*/ 19336 h 31622"/>
                    <a:gd name="connsiteX9" fmla="*/ 10763 w 30575"/>
                    <a:gd name="connsiteY9" fmla="*/ 31623 h 31622"/>
                    <a:gd name="connsiteX10" fmla="*/ 18193 w 30575"/>
                    <a:gd name="connsiteY10" fmla="*/ 21908 h 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575" h="31622">
                      <a:moveTo>
                        <a:pt x="18193" y="21908"/>
                      </a:moveTo>
                      <a:lnTo>
                        <a:pt x="29623" y="26480"/>
                      </a:lnTo>
                      <a:lnTo>
                        <a:pt x="22574" y="16383"/>
                      </a:lnTo>
                      <a:lnTo>
                        <a:pt x="30575" y="6953"/>
                      </a:lnTo>
                      <a:lnTo>
                        <a:pt x="18764" y="10478"/>
                      </a:lnTo>
                      <a:lnTo>
                        <a:pt x="12192" y="0"/>
                      </a:lnTo>
                      <a:lnTo>
                        <a:pt x="11906" y="12383"/>
                      </a:lnTo>
                      <a:lnTo>
                        <a:pt x="0" y="15335"/>
                      </a:lnTo>
                      <a:lnTo>
                        <a:pt x="11621" y="19336"/>
                      </a:lnTo>
                      <a:lnTo>
                        <a:pt x="10763" y="31623"/>
                      </a:lnTo>
                      <a:lnTo>
                        <a:pt x="18193" y="219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4" name="Freeform: Shape 2923">
                  <a:extLst>
                    <a:ext uri="{FF2B5EF4-FFF2-40B4-BE49-F238E27FC236}">
                      <a16:creationId xmlns:a16="http://schemas.microsoft.com/office/drawing/2014/main" id="{458A547B-21DE-F5EB-2832-C6823AA6E99E}"/>
                    </a:ext>
                  </a:extLst>
                </p:cNvPr>
                <p:cNvSpPr/>
                <p:nvPr/>
              </p:nvSpPr>
              <p:spPr>
                <a:xfrm>
                  <a:off x="10026292" y="1594253"/>
                  <a:ext cx="32004" cy="30765"/>
                </a:xfrm>
                <a:custGeom>
                  <a:avLst/>
                  <a:gdLst>
                    <a:gd name="connsiteX0" fmla="*/ 15526 w 32004"/>
                    <a:gd name="connsiteY0" fmla="*/ 22765 h 30765"/>
                    <a:gd name="connsiteX1" fmla="*/ 24956 w 32004"/>
                    <a:gd name="connsiteY1" fmla="*/ 30766 h 30765"/>
                    <a:gd name="connsiteX2" fmla="*/ 21431 w 32004"/>
                    <a:gd name="connsiteY2" fmla="*/ 18859 h 30765"/>
                    <a:gd name="connsiteX3" fmla="*/ 32004 w 32004"/>
                    <a:gd name="connsiteY3" fmla="*/ 12287 h 30765"/>
                    <a:gd name="connsiteX4" fmla="*/ 19526 w 32004"/>
                    <a:gd name="connsiteY4" fmla="*/ 12001 h 30765"/>
                    <a:gd name="connsiteX5" fmla="*/ 16574 w 32004"/>
                    <a:gd name="connsiteY5" fmla="*/ 0 h 30765"/>
                    <a:gd name="connsiteX6" fmla="*/ 12478 w 32004"/>
                    <a:gd name="connsiteY6" fmla="*/ 11716 h 30765"/>
                    <a:gd name="connsiteX7" fmla="*/ 0 w 32004"/>
                    <a:gd name="connsiteY7" fmla="*/ 10858 h 30765"/>
                    <a:gd name="connsiteX8" fmla="*/ 9906 w 32004"/>
                    <a:gd name="connsiteY8" fmla="*/ 18383 h 30765"/>
                    <a:gd name="connsiteX9" fmla="*/ 5239 w 32004"/>
                    <a:gd name="connsiteY9" fmla="*/ 29908 h 30765"/>
                    <a:gd name="connsiteX10" fmla="*/ 15526 w 32004"/>
                    <a:gd name="connsiteY10" fmla="*/ 22765 h 30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004" h="30765">
                      <a:moveTo>
                        <a:pt x="15526" y="22765"/>
                      </a:moveTo>
                      <a:lnTo>
                        <a:pt x="24956" y="30766"/>
                      </a:lnTo>
                      <a:lnTo>
                        <a:pt x="21431" y="18859"/>
                      </a:lnTo>
                      <a:lnTo>
                        <a:pt x="32004" y="12287"/>
                      </a:lnTo>
                      <a:lnTo>
                        <a:pt x="19526" y="12001"/>
                      </a:lnTo>
                      <a:lnTo>
                        <a:pt x="16574" y="0"/>
                      </a:lnTo>
                      <a:lnTo>
                        <a:pt x="12478" y="11716"/>
                      </a:lnTo>
                      <a:lnTo>
                        <a:pt x="0" y="10858"/>
                      </a:lnTo>
                      <a:lnTo>
                        <a:pt x="9906" y="18383"/>
                      </a:lnTo>
                      <a:lnTo>
                        <a:pt x="5239" y="29908"/>
                      </a:lnTo>
                      <a:lnTo>
                        <a:pt x="15526" y="227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5" name="Freeform: Shape 2924">
                  <a:extLst>
                    <a:ext uri="{FF2B5EF4-FFF2-40B4-BE49-F238E27FC236}">
                      <a16:creationId xmlns:a16="http://schemas.microsoft.com/office/drawing/2014/main" id="{711FCF65-0EB4-A0EA-DCED-B73E02AE8195}"/>
                    </a:ext>
                  </a:extLst>
                </p:cNvPr>
                <p:cNvSpPr/>
                <p:nvPr/>
              </p:nvSpPr>
              <p:spPr>
                <a:xfrm>
                  <a:off x="10069536" y="1731413"/>
                  <a:ext cx="31146" cy="32289"/>
                </a:xfrm>
                <a:custGeom>
                  <a:avLst/>
                  <a:gdLst>
                    <a:gd name="connsiteX0" fmla="*/ 12097 w 31146"/>
                    <a:gd name="connsiteY0" fmla="*/ 21622 h 32289"/>
                    <a:gd name="connsiteX1" fmla="*/ 18669 w 31146"/>
                    <a:gd name="connsiteY1" fmla="*/ 32290 h 32289"/>
                    <a:gd name="connsiteX2" fmla="*/ 18955 w 31146"/>
                    <a:gd name="connsiteY2" fmla="*/ 19717 h 32289"/>
                    <a:gd name="connsiteX3" fmla="*/ 31147 w 31146"/>
                    <a:gd name="connsiteY3" fmla="*/ 16669 h 32289"/>
                    <a:gd name="connsiteX4" fmla="*/ 19336 w 31146"/>
                    <a:gd name="connsiteY4" fmla="*/ 12573 h 32289"/>
                    <a:gd name="connsiteX5" fmla="*/ 20193 w 31146"/>
                    <a:gd name="connsiteY5" fmla="*/ 0 h 32289"/>
                    <a:gd name="connsiteX6" fmla="*/ 12573 w 31146"/>
                    <a:gd name="connsiteY6" fmla="*/ 10001 h 32289"/>
                    <a:gd name="connsiteX7" fmla="*/ 953 w 31146"/>
                    <a:gd name="connsiteY7" fmla="*/ 5239 h 32289"/>
                    <a:gd name="connsiteX8" fmla="*/ 8096 w 31146"/>
                    <a:gd name="connsiteY8" fmla="*/ 15621 h 32289"/>
                    <a:gd name="connsiteX9" fmla="*/ 0 w 31146"/>
                    <a:gd name="connsiteY9" fmla="*/ 25241 h 32289"/>
                    <a:gd name="connsiteX10" fmla="*/ 12097 w 31146"/>
                    <a:gd name="connsiteY10" fmla="*/ 21622 h 32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146" h="32289">
                      <a:moveTo>
                        <a:pt x="12097" y="21622"/>
                      </a:moveTo>
                      <a:lnTo>
                        <a:pt x="18669" y="32290"/>
                      </a:lnTo>
                      <a:lnTo>
                        <a:pt x="18955" y="19717"/>
                      </a:lnTo>
                      <a:lnTo>
                        <a:pt x="31147" y="16669"/>
                      </a:lnTo>
                      <a:lnTo>
                        <a:pt x="19336" y="12573"/>
                      </a:lnTo>
                      <a:lnTo>
                        <a:pt x="20193" y="0"/>
                      </a:lnTo>
                      <a:lnTo>
                        <a:pt x="12573" y="10001"/>
                      </a:lnTo>
                      <a:lnTo>
                        <a:pt x="953" y="5239"/>
                      </a:lnTo>
                      <a:lnTo>
                        <a:pt x="8096" y="15621"/>
                      </a:lnTo>
                      <a:lnTo>
                        <a:pt x="0" y="25241"/>
                      </a:lnTo>
                      <a:lnTo>
                        <a:pt x="12097" y="216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6" name="Freeform: Shape 2925">
                  <a:extLst>
                    <a:ext uri="{FF2B5EF4-FFF2-40B4-BE49-F238E27FC236}">
                      <a16:creationId xmlns:a16="http://schemas.microsoft.com/office/drawing/2014/main" id="{03E907CC-CDE9-9F44-23EB-CE0EBE48B1B5}"/>
                    </a:ext>
                  </a:extLst>
                </p:cNvPr>
                <p:cNvSpPr/>
                <p:nvPr/>
              </p:nvSpPr>
              <p:spPr>
                <a:xfrm>
                  <a:off x="10042104" y="2323963"/>
                  <a:ext cx="32575" cy="31527"/>
                </a:xfrm>
                <a:custGeom>
                  <a:avLst/>
                  <a:gdLst>
                    <a:gd name="connsiteX0" fmla="*/ 12668 w 32575"/>
                    <a:gd name="connsiteY0" fmla="*/ 19145 h 31527"/>
                    <a:gd name="connsiteX1" fmla="*/ 15716 w 32575"/>
                    <a:gd name="connsiteY1" fmla="*/ 31528 h 31527"/>
                    <a:gd name="connsiteX2" fmla="*/ 19907 w 32575"/>
                    <a:gd name="connsiteY2" fmla="*/ 19526 h 31527"/>
                    <a:gd name="connsiteX3" fmla="*/ 32576 w 32575"/>
                    <a:gd name="connsiteY3" fmla="*/ 20383 h 31527"/>
                    <a:gd name="connsiteX4" fmla="*/ 22479 w 32575"/>
                    <a:gd name="connsiteY4" fmla="*/ 12763 h 31527"/>
                    <a:gd name="connsiteX5" fmla="*/ 27242 w 32575"/>
                    <a:gd name="connsiteY5" fmla="*/ 952 h 31527"/>
                    <a:gd name="connsiteX6" fmla="*/ 16859 w 32575"/>
                    <a:gd name="connsiteY6" fmla="*/ 8192 h 31527"/>
                    <a:gd name="connsiteX7" fmla="*/ 7144 w 32575"/>
                    <a:gd name="connsiteY7" fmla="*/ 0 h 31527"/>
                    <a:gd name="connsiteX8" fmla="*/ 10763 w 32575"/>
                    <a:gd name="connsiteY8" fmla="*/ 12192 h 31527"/>
                    <a:gd name="connsiteX9" fmla="*/ 0 w 32575"/>
                    <a:gd name="connsiteY9" fmla="*/ 18859 h 31527"/>
                    <a:gd name="connsiteX10" fmla="*/ 12668 w 32575"/>
                    <a:gd name="connsiteY10" fmla="*/ 19145 h 31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575" h="31527">
                      <a:moveTo>
                        <a:pt x="12668" y="19145"/>
                      </a:moveTo>
                      <a:lnTo>
                        <a:pt x="15716" y="31528"/>
                      </a:lnTo>
                      <a:lnTo>
                        <a:pt x="19907" y="19526"/>
                      </a:lnTo>
                      <a:lnTo>
                        <a:pt x="32576" y="20383"/>
                      </a:lnTo>
                      <a:lnTo>
                        <a:pt x="22479" y="12763"/>
                      </a:lnTo>
                      <a:lnTo>
                        <a:pt x="27242" y="952"/>
                      </a:lnTo>
                      <a:lnTo>
                        <a:pt x="16859" y="8192"/>
                      </a:lnTo>
                      <a:lnTo>
                        <a:pt x="7144" y="0"/>
                      </a:lnTo>
                      <a:lnTo>
                        <a:pt x="10763" y="12192"/>
                      </a:lnTo>
                      <a:lnTo>
                        <a:pt x="0" y="18859"/>
                      </a:lnTo>
                      <a:lnTo>
                        <a:pt x="12668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7" name="Freeform: Shape 2926">
                  <a:extLst>
                    <a:ext uri="{FF2B5EF4-FFF2-40B4-BE49-F238E27FC236}">
                      <a16:creationId xmlns:a16="http://schemas.microsoft.com/office/drawing/2014/main" id="{6B6EF0FF-DF57-0FDC-FC3E-615839FB8068}"/>
                    </a:ext>
                  </a:extLst>
                </p:cNvPr>
                <p:cNvSpPr/>
                <p:nvPr/>
              </p:nvSpPr>
              <p:spPr>
                <a:xfrm>
                  <a:off x="9942282" y="1918960"/>
                  <a:ext cx="31718" cy="32861"/>
                </a:xfrm>
                <a:custGeom>
                  <a:avLst/>
                  <a:gdLst>
                    <a:gd name="connsiteX0" fmla="*/ 12097 w 31718"/>
                    <a:gd name="connsiteY0" fmla="*/ 20098 h 32861"/>
                    <a:gd name="connsiteX1" fmla="*/ 11144 w 31718"/>
                    <a:gd name="connsiteY1" fmla="*/ 32861 h 32861"/>
                    <a:gd name="connsiteX2" fmla="*/ 18955 w 31718"/>
                    <a:gd name="connsiteY2" fmla="*/ 22670 h 32861"/>
                    <a:gd name="connsiteX3" fmla="*/ 30766 w 31718"/>
                    <a:gd name="connsiteY3" fmla="*/ 27527 h 32861"/>
                    <a:gd name="connsiteX4" fmla="*/ 23527 w 31718"/>
                    <a:gd name="connsiteY4" fmla="*/ 16955 h 32861"/>
                    <a:gd name="connsiteX5" fmla="*/ 31718 w 31718"/>
                    <a:gd name="connsiteY5" fmla="*/ 7144 h 32861"/>
                    <a:gd name="connsiteX6" fmla="*/ 19431 w 31718"/>
                    <a:gd name="connsiteY6" fmla="*/ 10858 h 32861"/>
                    <a:gd name="connsiteX7" fmla="*/ 12668 w 31718"/>
                    <a:gd name="connsiteY7" fmla="*/ 0 h 32861"/>
                    <a:gd name="connsiteX8" fmla="*/ 12382 w 31718"/>
                    <a:gd name="connsiteY8" fmla="*/ 12764 h 32861"/>
                    <a:gd name="connsiteX9" fmla="*/ 0 w 31718"/>
                    <a:gd name="connsiteY9" fmla="*/ 15907 h 32861"/>
                    <a:gd name="connsiteX10" fmla="*/ 12097 w 31718"/>
                    <a:gd name="connsiteY10" fmla="*/ 20098 h 32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718" h="32861">
                      <a:moveTo>
                        <a:pt x="12097" y="20098"/>
                      </a:moveTo>
                      <a:lnTo>
                        <a:pt x="11144" y="32861"/>
                      </a:lnTo>
                      <a:lnTo>
                        <a:pt x="18955" y="22670"/>
                      </a:lnTo>
                      <a:lnTo>
                        <a:pt x="30766" y="27527"/>
                      </a:lnTo>
                      <a:lnTo>
                        <a:pt x="23527" y="16955"/>
                      </a:lnTo>
                      <a:lnTo>
                        <a:pt x="31718" y="7144"/>
                      </a:lnTo>
                      <a:lnTo>
                        <a:pt x="19431" y="10858"/>
                      </a:lnTo>
                      <a:lnTo>
                        <a:pt x="12668" y="0"/>
                      </a:lnTo>
                      <a:lnTo>
                        <a:pt x="12382" y="12764"/>
                      </a:lnTo>
                      <a:lnTo>
                        <a:pt x="0" y="15907"/>
                      </a:lnTo>
                      <a:lnTo>
                        <a:pt x="12097" y="200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8" name="Freeform: Shape 2927">
                  <a:extLst>
                    <a:ext uri="{FF2B5EF4-FFF2-40B4-BE49-F238E27FC236}">
                      <a16:creationId xmlns:a16="http://schemas.microsoft.com/office/drawing/2014/main" id="{311550D7-59EA-F8D7-FFE8-E6376D78A187}"/>
                    </a:ext>
                  </a:extLst>
                </p:cNvPr>
                <p:cNvSpPr/>
                <p:nvPr/>
              </p:nvSpPr>
              <p:spPr>
                <a:xfrm>
                  <a:off x="8675838" y="2546562"/>
                  <a:ext cx="33242" cy="32099"/>
                </a:xfrm>
                <a:custGeom>
                  <a:avLst/>
                  <a:gdLst>
                    <a:gd name="connsiteX0" fmla="*/ 10287 w 33242"/>
                    <a:gd name="connsiteY0" fmla="*/ 19145 h 32099"/>
                    <a:gd name="connsiteX1" fmla="*/ 5429 w 33242"/>
                    <a:gd name="connsiteY1" fmla="*/ 31147 h 32099"/>
                    <a:gd name="connsiteX2" fmla="*/ 16002 w 33242"/>
                    <a:gd name="connsiteY2" fmla="*/ 23813 h 32099"/>
                    <a:gd name="connsiteX3" fmla="*/ 25908 w 33242"/>
                    <a:gd name="connsiteY3" fmla="*/ 32099 h 32099"/>
                    <a:gd name="connsiteX4" fmla="*/ 22193 w 33242"/>
                    <a:gd name="connsiteY4" fmla="*/ 19717 h 32099"/>
                    <a:gd name="connsiteX5" fmla="*/ 33242 w 33242"/>
                    <a:gd name="connsiteY5" fmla="*/ 12859 h 32099"/>
                    <a:gd name="connsiteX6" fmla="*/ 20288 w 33242"/>
                    <a:gd name="connsiteY6" fmla="*/ 12573 h 32099"/>
                    <a:gd name="connsiteX7" fmla="*/ 17145 w 33242"/>
                    <a:gd name="connsiteY7" fmla="*/ 0 h 32099"/>
                    <a:gd name="connsiteX8" fmla="*/ 12859 w 33242"/>
                    <a:gd name="connsiteY8" fmla="*/ 12287 h 32099"/>
                    <a:gd name="connsiteX9" fmla="*/ 0 w 33242"/>
                    <a:gd name="connsiteY9" fmla="*/ 11335 h 32099"/>
                    <a:gd name="connsiteX10" fmla="*/ 10287 w 33242"/>
                    <a:gd name="connsiteY10" fmla="*/ 19145 h 3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242" h="32099">
                      <a:moveTo>
                        <a:pt x="10287" y="19145"/>
                      </a:moveTo>
                      <a:lnTo>
                        <a:pt x="5429" y="31147"/>
                      </a:lnTo>
                      <a:lnTo>
                        <a:pt x="16002" y="23813"/>
                      </a:lnTo>
                      <a:lnTo>
                        <a:pt x="25908" y="32099"/>
                      </a:lnTo>
                      <a:lnTo>
                        <a:pt x="22193" y="19717"/>
                      </a:lnTo>
                      <a:lnTo>
                        <a:pt x="33242" y="12859"/>
                      </a:lnTo>
                      <a:lnTo>
                        <a:pt x="20288" y="12573"/>
                      </a:lnTo>
                      <a:lnTo>
                        <a:pt x="17145" y="0"/>
                      </a:lnTo>
                      <a:lnTo>
                        <a:pt x="12859" y="12287"/>
                      </a:lnTo>
                      <a:lnTo>
                        <a:pt x="0" y="11335"/>
                      </a:lnTo>
                      <a:lnTo>
                        <a:pt x="10287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29" name="Freeform: Shape 2928">
                  <a:extLst>
                    <a:ext uri="{FF2B5EF4-FFF2-40B4-BE49-F238E27FC236}">
                      <a16:creationId xmlns:a16="http://schemas.microsoft.com/office/drawing/2014/main" id="{035C4FBC-9B10-1FA1-9FF4-60FB99373A5C}"/>
                    </a:ext>
                  </a:extLst>
                </p:cNvPr>
                <p:cNvSpPr/>
                <p:nvPr/>
              </p:nvSpPr>
              <p:spPr>
                <a:xfrm>
                  <a:off x="9907611" y="1584061"/>
                  <a:ext cx="32480" cy="33623"/>
                </a:xfrm>
                <a:custGeom>
                  <a:avLst/>
                  <a:gdLst>
                    <a:gd name="connsiteX0" fmla="*/ 8477 w 32480"/>
                    <a:gd name="connsiteY0" fmla="*/ 16288 h 33623"/>
                    <a:gd name="connsiteX1" fmla="*/ 0 w 32480"/>
                    <a:gd name="connsiteY1" fmla="*/ 26289 h 33623"/>
                    <a:gd name="connsiteX2" fmla="*/ 12573 w 32480"/>
                    <a:gd name="connsiteY2" fmla="*/ 22479 h 33623"/>
                    <a:gd name="connsiteX3" fmla="*/ 19431 w 32480"/>
                    <a:gd name="connsiteY3" fmla="*/ 33623 h 33623"/>
                    <a:gd name="connsiteX4" fmla="*/ 19717 w 32480"/>
                    <a:gd name="connsiteY4" fmla="*/ 20574 h 33623"/>
                    <a:gd name="connsiteX5" fmla="*/ 32480 w 32480"/>
                    <a:gd name="connsiteY5" fmla="*/ 17431 h 33623"/>
                    <a:gd name="connsiteX6" fmla="*/ 20098 w 32480"/>
                    <a:gd name="connsiteY6" fmla="*/ 13049 h 33623"/>
                    <a:gd name="connsiteX7" fmla="*/ 21050 w 32480"/>
                    <a:gd name="connsiteY7" fmla="*/ 0 h 33623"/>
                    <a:gd name="connsiteX8" fmla="*/ 13145 w 32480"/>
                    <a:gd name="connsiteY8" fmla="*/ 10477 h 33623"/>
                    <a:gd name="connsiteX9" fmla="*/ 953 w 32480"/>
                    <a:gd name="connsiteY9" fmla="*/ 5524 h 33623"/>
                    <a:gd name="connsiteX10" fmla="*/ 8477 w 32480"/>
                    <a:gd name="connsiteY10" fmla="*/ 16288 h 33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480" h="33623">
                      <a:moveTo>
                        <a:pt x="8477" y="16288"/>
                      </a:moveTo>
                      <a:lnTo>
                        <a:pt x="0" y="26289"/>
                      </a:lnTo>
                      <a:lnTo>
                        <a:pt x="12573" y="22479"/>
                      </a:lnTo>
                      <a:lnTo>
                        <a:pt x="19431" y="33623"/>
                      </a:lnTo>
                      <a:lnTo>
                        <a:pt x="19717" y="20574"/>
                      </a:lnTo>
                      <a:lnTo>
                        <a:pt x="32480" y="17431"/>
                      </a:lnTo>
                      <a:lnTo>
                        <a:pt x="20098" y="13049"/>
                      </a:lnTo>
                      <a:lnTo>
                        <a:pt x="21050" y="0"/>
                      </a:lnTo>
                      <a:lnTo>
                        <a:pt x="13145" y="10477"/>
                      </a:lnTo>
                      <a:lnTo>
                        <a:pt x="953" y="5524"/>
                      </a:lnTo>
                      <a:lnTo>
                        <a:pt x="8477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0" name="Freeform: Shape 2929">
                  <a:extLst>
                    <a:ext uri="{FF2B5EF4-FFF2-40B4-BE49-F238E27FC236}">
                      <a16:creationId xmlns:a16="http://schemas.microsoft.com/office/drawing/2014/main" id="{6C457511-C1A3-68CE-7F86-FE44B19DE4D8}"/>
                    </a:ext>
                  </a:extLst>
                </p:cNvPr>
                <p:cNvSpPr/>
                <p:nvPr/>
              </p:nvSpPr>
              <p:spPr>
                <a:xfrm>
                  <a:off x="8493244" y="2544943"/>
                  <a:ext cx="33908" cy="32670"/>
                </a:xfrm>
                <a:custGeom>
                  <a:avLst/>
                  <a:gdLst>
                    <a:gd name="connsiteX0" fmla="*/ 11239 w 33908"/>
                    <a:gd name="connsiteY0" fmla="*/ 12573 h 32670"/>
                    <a:gd name="connsiteX1" fmla="*/ 0 w 33908"/>
                    <a:gd name="connsiteY1" fmla="*/ 19621 h 32670"/>
                    <a:gd name="connsiteX2" fmla="*/ 13240 w 33908"/>
                    <a:gd name="connsiteY2" fmla="*/ 19907 h 32670"/>
                    <a:gd name="connsiteX3" fmla="*/ 16383 w 33908"/>
                    <a:gd name="connsiteY3" fmla="*/ 32671 h 32670"/>
                    <a:gd name="connsiteX4" fmla="*/ 20764 w 33908"/>
                    <a:gd name="connsiteY4" fmla="*/ 20193 h 32670"/>
                    <a:gd name="connsiteX5" fmla="*/ 33909 w 33908"/>
                    <a:gd name="connsiteY5" fmla="*/ 21146 h 32670"/>
                    <a:gd name="connsiteX6" fmla="*/ 23431 w 33908"/>
                    <a:gd name="connsiteY6" fmla="*/ 13145 h 32670"/>
                    <a:gd name="connsiteX7" fmla="*/ 28384 w 33908"/>
                    <a:gd name="connsiteY7" fmla="*/ 953 h 32670"/>
                    <a:gd name="connsiteX8" fmla="*/ 17526 w 33908"/>
                    <a:gd name="connsiteY8" fmla="*/ 8477 h 32670"/>
                    <a:gd name="connsiteX9" fmla="*/ 7429 w 33908"/>
                    <a:gd name="connsiteY9" fmla="*/ 0 h 32670"/>
                    <a:gd name="connsiteX10" fmla="*/ 11239 w 33908"/>
                    <a:gd name="connsiteY10" fmla="*/ 12573 h 32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908" h="32670">
                      <a:moveTo>
                        <a:pt x="11239" y="12573"/>
                      </a:moveTo>
                      <a:lnTo>
                        <a:pt x="0" y="19621"/>
                      </a:lnTo>
                      <a:lnTo>
                        <a:pt x="13240" y="19907"/>
                      </a:lnTo>
                      <a:lnTo>
                        <a:pt x="16383" y="32671"/>
                      </a:lnTo>
                      <a:lnTo>
                        <a:pt x="20764" y="20193"/>
                      </a:lnTo>
                      <a:lnTo>
                        <a:pt x="33909" y="21146"/>
                      </a:lnTo>
                      <a:lnTo>
                        <a:pt x="23431" y="13145"/>
                      </a:lnTo>
                      <a:lnTo>
                        <a:pt x="28384" y="953"/>
                      </a:lnTo>
                      <a:lnTo>
                        <a:pt x="17526" y="8477"/>
                      </a:lnTo>
                      <a:lnTo>
                        <a:pt x="7429" y="0"/>
                      </a:lnTo>
                      <a:lnTo>
                        <a:pt x="11239" y="12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1" name="Freeform: Shape 2930">
                  <a:extLst>
                    <a:ext uri="{FF2B5EF4-FFF2-40B4-BE49-F238E27FC236}">
                      <a16:creationId xmlns:a16="http://schemas.microsoft.com/office/drawing/2014/main" id="{A5B93857-07DD-E136-D1DE-E12DEDC9060A}"/>
                    </a:ext>
                  </a:extLst>
                </p:cNvPr>
                <p:cNvSpPr/>
                <p:nvPr/>
              </p:nvSpPr>
              <p:spPr>
                <a:xfrm>
                  <a:off x="9819790" y="1503194"/>
                  <a:ext cx="42195" cy="43624"/>
                </a:xfrm>
                <a:custGeom>
                  <a:avLst/>
                  <a:gdLst>
                    <a:gd name="connsiteX0" fmla="*/ 16478 w 42195"/>
                    <a:gd name="connsiteY0" fmla="*/ 17050 h 43624"/>
                    <a:gd name="connsiteX1" fmla="*/ 0 w 42195"/>
                    <a:gd name="connsiteY1" fmla="*/ 21146 h 43624"/>
                    <a:gd name="connsiteX2" fmla="*/ 16097 w 42195"/>
                    <a:gd name="connsiteY2" fmla="*/ 26670 h 43624"/>
                    <a:gd name="connsiteX3" fmla="*/ 14859 w 42195"/>
                    <a:gd name="connsiteY3" fmla="*/ 43625 h 43624"/>
                    <a:gd name="connsiteX4" fmla="*/ 25146 w 42195"/>
                    <a:gd name="connsiteY4" fmla="*/ 30099 h 43624"/>
                    <a:gd name="connsiteX5" fmla="*/ 40862 w 42195"/>
                    <a:gd name="connsiteY5" fmla="*/ 36481 h 43624"/>
                    <a:gd name="connsiteX6" fmla="*/ 31242 w 42195"/>
                    <a:gd name="connsiteY6" fmla="*/ 22574 h 43624"/>
                    <a:gd name="connsiteX7" fmla="*/ 42196 w 42195"/>
                    <a:gd name="connsiteY7" fmla="*/ 9525 h 43624"/>
                    <a:gd name="connsiteX8" fmla="*/ 25908 w 42195"/>
                    <a:gd name="connsiteY8" fmla="*/ 14478 h 43624"/>
                    <a:gd name="connsiteX9" fmla="*/ 16859 w 42195"/>
                    <a:gd name="connsiteY9" fmla="*/ 0 h 43624"/>
                    <a:gd name="connsiteX10" fmla="*/ 16478 w 42195"/>
                    <a:gd name="connsiteY10" fmla="*/ 17050 h 43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195" h="43624">
                      <a:moveTo>
                        <a:pt x="16478" y="17050"/>
                      </a:moveTo>
                      <a:lnTo>
                        <a:pt x="0" y="21146"/>
                      </a:lnTo>
                      <a:lnTo>
                        <a:pt x="16097" y="26670"/>
                      </a:lnTo>
                      <a:lnTo>
                        <a:pt x="14859" y="43625"/>
                      </a:lnTo>
                      <a:lnTo>
                        <a:pt x="25146" y="30099"/>
                      </a:lnTo>
                      <a:lnTo>
                        <a:pt x="40862" y="36481"/>
                      </a:lnTo>
                      <a:lnTo>
                        <a:pt x="31242" y="22574"/>
                      </a:lnTo>
                      <a:lnTo>
                        <a:pt x="42196" y="9525"/>
                      </a:lnTo>
                      <a:lnTo>
                        <a:pt x="25908" y="14478"/>
                      </a:lnTo>
                      <a:lnTo>
                        <a:pt x="16859" y="0"/>
                      </a:lnTo>
                      <a:lnTo>
                        <a:pt x="16478" y="17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2" name="Freeform: Shape 2931">
                  <a:extLst>
                    <a:ext uri="{FF2B5EF4-FFF2-40B4-BE49-F238E27FC236}">
                      <a16:creationId xmlns:a16="http://schemas.microsoft.com/office/drawing/2014/main" id="{1C698CEF-95D4-D3B5-0730-D9B7AD6ACCF3}"/>
                    </a:ext>
                  </a:extLst>
                </p:cNvPr>
                <p:cNvSpPr/>
                <p:nvPr/>
              </p:nvSpPr>
              <p:spPr>
                <a:xfrm>
                  <a:off x="8130341" y="2842790"/>
                  <a:ext cx="34670" cy="33432"/>
                </a:xfrm>
                <a:custGeom>
                  <a:avLst/>
                  <a:gdLst>
                    <a:gd name="connsiteX0" fmla="*/ 13430 w 34670"/>
                    <a:gd name="connsiteY0" fmla="*/ 12763 h 33432"/>
                    <a:gd name="connsiteX1" fmla="*/ 0 w 34670"/>
                    <a:gd name="connsiteY1" fmla="*/ 11811 h 33432"/>
                    <a:gd name="connsiteX2" fmla="*/ 10763 w 34670"/>
                    <a:gd name="connsiteY2" fmla="*/ 20002 h 33432"/>
                    <a:gd name="connsiteX3" fmla="*/ 5715 w 34670"/>
                    <a:gd name="connsiteY3" fmla="*/ 32480 h 33432"/>
                    <a:gd name="connsiteX4" fmla="*/ 16764 w 34670"/>
                    <a:gd name="connsiteY4" fmla="*/ 24765 h 33432"/>
                    <a:gd name="connsiteX5" fmla="*/ 27051 w 34670"/>
                    <a:gd name="connsiteY5" fmla="*/ 33433 h 33432"/>
                    <a:gd name="connsiteX6" fmla="*/ 23146 w 34670"/>
                    <a:gd name="connsiteY6" fmla="*/ 20574 h 33432"/>
                    <a:gd name="connsiteX7" fmla="*/ 34671 w 34670"/>
                    <a:gd name="connsiteY7" fmla="*/ 13430 h 33432"/>
                    <a:gd name="connsiteX8" fmla="*/ 21146 w 34670"/>
                    <a:gd name="connsiteY8" fmla="*/ 13145 h 33432"/>
                    <a:gd name="connsiteX9" fmla="*/ 17907 w 34670"/>
                    <a:gd name="connsiteY9" fmla="*/ 0 h 33432"/>
                    <a:gd name="connsiteX10" fmla="*/ 13430 w 34670"/>
                    <a:gd name="connsiteY10" fmla="*/ 12763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670" h="33432">
                      <a:moveTo>
                        <a:pt x="13430" y="12763"/>
                      </a:moveTo>
                      <a:lnTo>
                        <a:pt x="0" y="11811"/>
                      </a:lnTo>
                      <a:lnTo>
                        <a:pt x="10763" y="20002"/>
                      </a:lnTo>
                      <a:lnTo>
                        <a:pt x="5715" y="32480"/>
                      </a:lnTo>
                      <a:lnTo>
                        <a:pt x="16764" y="24765"/>
                      </a:lnTo>
                      <a:lnTo>
                        <a:pt x="27051" y="33433"/>
                      </a:lnTo>
                      <a:lnTo>
                        <a:pt x="23146" y="20574"/>
                      </a:lnTo>
                      <a:lnTo>
                        <a:pt x="34671" y="13430"/>
                      </a:lnTo>
                      <a:lnTo>
                        <a:pt x="21146" y="13145"/>
                      </a:lnTo>
                      <a:lnTo>
                        <a:pt x="17907" y="0"/>
                      </a:lnTo>
                      <a:lnTo>
                        <a:pt x="13430" y="12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3" name="Freeform: Shape 2932">
                  <a:extLst>
                    <a:ext uri="{FF2B5EF4-FFF2-40B4-BE49-F238E27FC236}">
                      <a16:creationId xmlns:a16="http://schemas.microsoft.com/office/drawing/2014/main" id="{732877FC-5434-9279-E976-AFE25B294497}"/>
                    </a:ext>
                  </a:extLst>
                </p:cNvPr>
                <p:cNvSpPr/>
                <p:nvPr/>
              </p:nvSpPr>
              <p:spPr>
                <a:xfrm>
                  <a:off x="9895228" y="2046595"/>
                  <a:ext cx="33718" cy="34956"/>
                </a:xfrm>
                <a:custGeom>
                  <a:avLst/>
                  <a:gdLst>
                    <a:gd name="connsiteX0" fmla="*/ 13621 w 33718"/>
                    <a:gd name="connsiteY0" fmla="*/ 10858 h 34956"/>
                    <a:gd name="connsiteX1" fmla="*/ 1048 w 33718"/>
                    <a:gd name="connsiteY1" fmla="*/ 5715 h 34956"/>
                    <a:gd name="connsiteX2" fmla="*/ 8763 w 33718"/>
                    <a:gd name="connsiteY2" fmla="*/ 16954 h 34956"/>
                    <a:gd name="connsiteX3" fmla="*/ 0 w 33718"/>
                    <a:gd name="connsiteY3" fmla="*/ 27337 h 34956"/>
                    <a:gd name="connsiteX4" fmla="*/ 13049 w 33718"/>
                    <a:gd name="connsiteY4" fmla="*/ 23431 h 34956"/>
                    <a:gd name="connsiteX5" fmla="*/ 20193 w 33718"/>
                    <a:gd name="connsiteY5" fmla="*/ 34957 h 34956"/>
                    <a:gd name="connsiteX6" fmla="*/ 20574 w 33718"/>
                    <a:gd name="connsiteY6" fmla="*/ 21336 h 34956"/>
                    <a:gd name="connsiteX7" fmla="*/ 33718 w 33718"/>
                    <a:gd name="connsiteY7" fmla="*/ 18098 h 34956"/>
                    <a:gd name="connsiteX8" fmla="*/ 20860 w 33718"/>
                    <a:gd name="connsiteY8" fmla="*/ 13621 h 34956"/>
                    <a:gd name="connsiteX9" fmla="*/ 21907 w 33718"/>
                    <a:gd name="connsiteY9" fmla="*/ 0 h 34956"/>
                    <a:gd name="connsiteX10" fmla="*/ 13621 w 33718"/>
                    <a:gd name="connsiteY10" fmla="*/ 10858 h 34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718" h="34956">
                      <a:moveTo>
                        <a:pt x="13621" y="10858"/>
                      </a:moveTo>
                      <a:lnTo>
                        <a:pt x="1048" y="5715"/>
                      </a:lnTo>
                      <a:lnTo>
                        <a:pt x="8763" y="16954"/>
                      </a:lnTo>
                      <a:lnTo>
                        <a:pt x="0" y="27337"/>
                      </a:lnTo>
                      <a:lnTo>
                        <a:pt x="13049" y="23431"/>
                      </a:lnTo>
                      <a:lnTo>
                        <a:pt x="20193" y="34957"/>
                      </a:lnTo>
                      <a:lnTo>
                        <a:pt x="20574" y="21336"/>
                      </a:lnTo>
                      <a:lnTo>
                        <a:pt x="33718" y="18098"/>
                      </a:lnTo>
                      <a:lnTo>
                        <a:pt x="20860" y="13621"/>
                      </a:lnTo>
                      <a:lnTo>
                        <a:pt x="21907" y="0"/>
                      </a:lnTo>
                      <a:lnTo>
                        <a:pt x="13621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4" name="Freeform: Shape 2933">
                  <a:extLst>
                    <a:ext uri="{FF2B5EF4-FFF2-40B4-BE49-F238E27FC236}">
                      <a16:creationId xmlns:a16="http://schemas.microsoft.com/office/drawing/2014/main" id="{52BF1C36-AA4F-EE58-0DD8-B04F2B3171AA}"/>
                    </a:ext>
                  </a:extLst>
                </p:cNvPr>
                <p:cNvSpPr/>
                <p:nvPr/>
              </p:nvSpPr>
              <p:spPr>
                <a:xfrm>
                  <a:off x="9808360" y="2209377"/>
                  <a:ext cx="34385" cy="35623"/>
                </a:xfrm>
                <a:custGeom>
                  <a:avLst/>
                  <a:gdLst>
                    <a:gd name="connsiteX0" fmla="*/ 21146 w 34385"/>
                    <a:gd name="connsiteY0" fmla="*/ 11716 h 35623"/>
                    <a:gd name="connsiteX1" fmla="*/ 13811 w 34385"/>
                    <a:gd name="connsiteY1" fmla="*/ 0 h 35623"/>
                    <a:gd name="connsiteX2" fmla="*/ 13525 w 34385"/>
                    <a:gd name="connsiteY2" fmla="*/ 13906 h 35623"/>
                    <a:gd name="connsiteX3" fmla="*/ 0 w 34385"/>
                    <a:gd name="connsiteY3" fmla="*/ 17240 h 35623"/>
                    <a:gd name="connsiteX4" fmla="*/ 13144 w 34385"/>
                    <a:gd name="connsiteY4" fmla="*/ 21812 h 35623"/>
                    <a:gd name="connsiteX5" fmla="*/ 12097 w 34385"/>
                    <a:gd name="connsiteY5" fmla="*/ 35623 h 35623"/>
                    <a:gd name="connsiteX6" fmla="*/ 20574 w 34385"/>
                    <a:gd name="connsiteY6" fmla="*/ 24574 h 35623"/>
                    <a:gd name="connsiteX7" fmla="*/ 33433 w 34385"/>
                    <a:gd name="connsiteY7" fmla="*/ 29813 h 35623"/>
                    <a:gd name="connsiteX8" fmla="*/ 25527 w 34385"/>
                    <a:gd name="connsiteY8" fmla="*/ 18383 h 35623"/>
                    <a:gd name="connsiteX9" fmla="*/ 34385 w 34385"/>
                    <a:gd name="connsiteY9" fmla="*/ 7810 h 35623"/>
                    <a:gd name="connsiteX10" fmla="*/ 21146 w 34385"/>
                    <a:gd name="connsiteY10" fmla="*/ 11716 h 35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385" h="35623">
                      <a:moveTo>
                        <a:pt x="21146" y="11716"/>
                      </a:moveTo>
                      <a:lnTo>
                        <a:pt x="13811" y="0"/>
                      </a:lnTo>
                      <a:lnTo>
                        <a:pt x="13525" y="13906"/>
                      </a:lnTo>
                      <a:lnTo>
                        <a:pt x="0" y="17240"/>
                      </a:lnTo>
                      <a:lnTo>
                        <a:pt x="13144" y="21812"/>
                      </a:lnTo>
                      <a:lnTo>
                        <a:pt x="12097" y="35623"/>
                      </a:lnTo>
                      <a:lnTo>
                        <a:pt x="20574" y="24574"/>
                      </a:lnTo>
                      <a:lnTo>
                        <a:pt x="33433" y="29813"/>
                      </a:lnTo>
                      <a:lnTo>
                        <a:pt x="25527" y="18383"/>
                      </a:lnTo>
                      <a:lnTo>
                        <a:pt x="34385" y="7810"/>
                      </a:lnTo>
                      <a:lnTo>
                        <a:pt x="21146" y="11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5" name="Freeform: Shape 2934">
                  <a:extLst>
                    <a:ext uri="{FF2B5EF4-FFF2-40B4-BE49-F238E27FC236}">
                      <a16:creationId xmlns:a16="http://schemas.microsoft.com/office/drawing/2014/main" id="{749251A8-6AAB-9FBA-A850-FD9955CFA235}"/>
                    </a:ext>
                  </a:extLst>
                </p:cNvPr>
                <p:cNvSpPr/>
                <p:nvPr/>
              </p:nvSpPr>
              <p:spPr>
                <a:xfrm>
                  <a:off x="8425711" y="2653242"/>
                  <a:ext cx="36004" cy="34766"/>
                </a:xfrm>
                <a:custGeom>
                  <a:avLst/>
                  <a:gdLst>
                    <a:gd name="connsiteX0" fmla="*/ 22003 w 36004"/>
                    <a:gd name="connsiteY0" fmla="*/ 13621 h 34766"/>
                    <a:gd name="connsiteX1" fmla="*/ 18574 w 36004"/>
                    <a:gd name="connsiteY1" fmla="*/ 0 h 34766"/>
                    <a:gd name="connsiteX2" fmla="*/ 14002 w 36004"/>
                    <a:gd name="connsiteY2" fmla="*/ 13240 h 34766"/>
                    <a:gd name="connsiteX3" fmla="*/ 0 w 36004"/>
                    <a:gd name="connsiteY3" fmla="*/ 12287 h 34766"/>
                    <a:gd name="connsiteX4" fmla="*/ 11144 w 36004"/>
                    <a:gd name="connsiteY4" fmla="*/ 20765 h 34766"/>
                    <a:gd name="connsiteX5" fmla="*/ 5810 w 36004"/>
                    <a:gd name="connsiteY5" fmla="*/ 33719 h 34766"/>
                    <a:gd name="connsiteX6" fmla="*/ 17336 w 36004"/>
                    <a:gd name="connsiteY6" fmla="*/ 25718 h 34766"/>
                    <a:gd name="connsiteX7" fmla="*/ 28099 w 36004"/>
                    <a:gd name="connsiteY7" fmla="*/ 34766 h 34766"/>
                    <a:gd name="connsiteX8" fmla="*/ 24098 w 36004"/>
                    <a:gd name="connsiteY8" fmla="*/ 21336 h 34766"/>
                    <a:gd name="connsiteX9" fmla="*/ 36005 w 36004"/>
                    <a:gd name="connsiteY9" fmla="*/ 13907 h 34766"/>
                    <a:gd name="connsiteX10" fmla="*/ 22003 w 36004"/>
                    <a:gd name="connsiteY10" fmla="*/ 13621 h 34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004" h="34766">
                      <a:moveTo>
                        <a:pt x="22003" y="13621"/>
                      </a:moveTo>
                      <a:lnTo>
                        <a:pt x="18574" y="0"/>
                      </a:lnTo>
                      <a:lnTo>
                        <a:pt x="14002" y="13240"/>
                      </a:lnTo>
                      <a:lnTo>
                        <a:pt x="0" y="12287"/>
                      </a:lnTo>
                      <a:lnTo>
                        <a:pt x="11144" y="20765"/>
                      </a:lnTo>
                      <a:lnTo>
                        <a:pt x="5810" y="33719"/>
                      </a:lnTo>
                      <a:lnTo>
                        <a:pt x="17336" y="25718"/>
                      </a:lnTo>
                      <a:lnTo>
                        <a:pt x="28099" y="34766"/>
                      </a:lnTo>
                      <a:lnTo>
                        <a:pt x="24098" y="21336"/>
                      </a:lnTo>
                      <a:lnTo>
                        <a:pt x="36005" y="13907"/>
                      </a:lnTo>
                      <a:lnTo>
                        <a:pt x="22003" y="13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6" name="Freeform: Shape 2935">
                  <a:extLst>
                    <a:ext uri="{FF2B5EF4-FFF2-40B4-BE49-F238E27FC236}">
                      <a16:creationId xmlns:a16="http://schemas.microsoft.com/office/drawing/2014/main" id="{06F054CF-CEB3-9B36-05EF-D770DE0509A0}"/>
                    </a:ext>
                  </a:extLst>
                </p:cNvPr>
                <p:cNvSpPr/>
                <p:nvPr/>
              </p:nvSpPr>
              <p:spPr>
                <a:xfrm>
                  <a:off x="9825696" y="1869525"/>
                  <a:ext cx="35147" cy="36385"/>
                </a:xfrm>
                <a:custGeom>
                  <a:avLst/>
                  <a:gdLst>
                    <a:gd name="connsiteX0" fmla="*/ 21812 w 35147"/>
                    <a:gd name="connsiteY0" fmla="*/ 14192 h 36385"/>
                    <a:gd name="connsiteX1" fmla="*/ 22860 w 35147"/>
                    <a:gd name="connsiteY1" fmla="*/ 0 h 36385"/>
                    <a:gd name="connsiteX2" fmla="*/ 14192 w 35147"/>
                    <a:gd name="connsiteY2" fmla="*/ 11335 h 36385"/>
                    <a:gd name="connsiteX3" fmla="*/ 1048 w 35147"/>
                    <a:gd name="connsiteY3" fmla="*/ 6001 h 36385"/>
                    <a:gd name="connsiteX4" fmla="*/ 9144 w 35147"/>
                    <a:gd name="connsiteY4" fmla="*/ 17621 h 36385"/>
                    <a:gd name="connsiteX5" fmla="*/ 0 w 35147"/>
                    <a:gd name="connsiteY5" fmla="*/ 28480 h 36385"/>
                    <a:gd name="connsiteX6" fmla="*/ 13621 w 35147"/>
                    <a:gd name="connsiteY6" fmla="*/ 24384 h 36385"/>
                    <a:gd name="connsiteX7" fmla="*/ 21146 w 35147"/>
                    <a:gd name="connsiteY7" fmla="*/ 36385 h 36385"/>
                    <a:gd name="connsiteX8" fmla="*/ 21431 w 35147"/>
                    <a:gd name="connsiteY8" fmla="*/ 22288 h 36385"/>
                    <a:gd name="connsiteX9" fmla="*/ 35147 w 35147"/>
                    <a:gd name="connsiteY9" fmla="*/ 18859 h 36385"/>
                    <a:gd name="connsiteX10" fmla="*/ 21812 w 35147"/>
                    <a:gd name="connsiteY10" fmla="*/ 14192 h 36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147" h="36385">
                      <a:moveTo>
                        <a:pt x="21812" y="14192"/>
                      </a:moveTo>
                      <a:lnTo>
                        <a:pt x="22860" y="0"/>
                      </a:lnTo>
                      <a:lnTo>
                        <a:pt x="14192" y="11335"/>
                      </a:lnTo>
                      <a:lnTo>
                        <a:pt x="1048" y="6001"/>
                      </a:lnTo>
                      <a:lnTo>
                        <a:pt x="9144" y="17621"/>
                      </a:lnTo>
                      <a:lnTo>
                        <a:pt x="0" y="28480"/>
                      </a:lnTo>
                      <a:lnTo>
                        <a:pt x="13621" y="24384"/>
                      </a:lnTo>
                      <a:lnTo>
                        <a:pt x="21146" y="36385"/>
                      </a:lnTo>
                      <a:lnTo>
                        <a:pt x="21431" y="22288"/>
                      </a:lnTo>
                      <a:lnTo>
                        <a:pt x="35147" y="18859"/>
                      </a:lnTo>
                      <a:lnTo>
                        <a:pt x="21812" y="14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7" name="Freeform: Shape 2936">
                  <a:extLst>
                    <a:ext uri="{FF2B5EF4-FFF2-40B4-BE49-F238E27FC236}">
                      <a16:creationId xmlns:a16="http://schemas.microsoft.com/office/drawing/2014/main" id="{6353CA9F-BB49-27E2-A22D-D9131AF98EA1}"/>
                    </a:ext>
                  </a:extLst>
                </p:cNvPr>
                <p:cNvSpPr/>
                <p:nvPr/>
              </p:nvSpPr>
              <p:spPr>
                <a:xfrm>
                  <a:off x="7998229" y="3123777"/>
                  <a:ext cx="36671" cy="35433"/>
                </a:xfrm>
                <a:custGeom>
                  <a:avLst/>
                  <a:gdLst>
                    <a:gd name="connsiteX0" fmla="*/ 25337 w 36671"/>
                    <a:gd name="connsiteY0" fmla="*/ 14288 h 35433"/>
                    <a:gd name="connsiteX1" fmla="*/ 30671 w 36671"/>
                    <a:gd name="connsiteY1" fmla="*/ 1048 h 35433"/>
                    <a:gd name="connsiteX2" fmla="*/ 18955 w 36671"/>
                    <a:gd name="connsiteY2" fmla="*/ 9239 h 35433"/>
                    <a:gd name="connsiteX3" fmla="*/ 8001 w 36671"/>
                    <a:gd name="connsiteY3" fmla="*/ 0 h 35433"/>
                    <a:gd name="connsiteX4" fmla="*/ 12097 w 36671"/>
                    <a:gd name="connsiteY4" fmla="*/ 13716 h 35433"/>
                    <a:gd name="connsiteX5" fmla="*/ 0 w 36671"/>
                    <a:gd name="connsiteY5" fmla="*/ 21241 h 35433"/>
                    <a:gd name="connsiteX6" fmla="*/ 14288 w 36671"/>
                    <a:gd name="connsiteY6" fmla="*/ 21526 h 35433"/>
                    <a:gd name="connsiteX7" fmla="*/ 17717 w 36671"/>
                    <a:gd name="connsiteY7" fmla="*/ 35433 h 35433"/>
                    <a:gd name="connsiteX8" fmla="*/ 22479 w 36671"/>
                    <a:gd name="connsiteY8" fmla="*/ 21908 h 35433"/>
                    <a:gd name="connsiteX9" fmla="*/ 36671 w 36671"/>
                    <a:gd name="connsiteY9" fmla="*/ 22955 h 35433"/>
                    <a:gd name="connsiteX10" fmla="*/ 25337 w 36671"/>
                    <a:gd name="connsiteY10" fmla="*/ 14288 h 35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671" h="35433">
                      <a:moveTo>
                        <a:pt x="25337" y="14288"/>
                      </a:moveTo>
                      <a:lnTo>
                        <a:pt x="30671" y="1048"/>
                      </a:lnTo>
                      <a:lnTo>
                        <a:pt x="18955" y="9239"/>
                      </a:lnTo>
                      <a:lnTo>
                        <a:pt x="8001" y="0"/>
                      </a:lnTo>
                      <a:lnTo>
                        <a:pt x="12097" y="13716"/>
                      </a:lnTo>
                      <a:lnTo>
                        <a:pt x="0" y="21241"/>
                      </a:lnTo>
                      <a:lnTo>
                        <a:pt x="14288" y="21526"/>
                      </a:lnTo>
                      <a:lnTo>
                        <a:pt x="17717" y="35433"/>
                      </a:lnTo>
                      <a:lnTo>
                        <a:pt x="22479" y="21908"/>
                      </a:lnTo>
                      <a:lnTo>
                        <a:pt x="36671" y="22955"/>
                      </a:lnTo>
                      <a:lnTo>
                        <a:pt x="25337" y="14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8" name="Freeform: Shape 2937">
                  <a:extLst>
                    <a:ext uri="{FF2B5EF4-FFF2-40B4-BE49-F238E27FC236}">
                      <a16:creationId xmlns:a16="http://schemas.microsoft.com/office/drawing/2014/main" id="{E03626B5-34CD-13C5-DC2A-F2AF57D612F7}"/>
                    </a:ext>
                  </a:extLst>
                </p:cNvPr>
                <p:cNvSpPr/>
                <p:nvPr/>
              </p:nvSpPr>
              <p:spPr>
                <a:xfrm>
                  <a:off x="9677487" y="1930390"/>
                  <a:ext cx="35814" cy="37147"/>
                </a:xfrm>
                <a:custGeom>
                  <a:avLst/>
                  <a:gdLst>
                    <a:gd name="connsiteX0" fmla="*/ 26575 w 35814"/>
                    <a:gd name="connsiteY0" fmla="*/ 19145 h 37147"/>
                    <a:gd name="connsiteX1" fmla="*/ 35814 w 35814"/>
                    <a:gd name="connsiteY1" fmla="*/ 8096 h 37147"/>
                    <a:gd name="connsiteX2" fmla="*/ 22003 w 35814"/>
                    <a:gd name="connsiteY2" fmla="*/ 12287 h 37147"/>
                    <a:gd name="connsiteX3" fmla="*/ 14383 w 35814"/>
                    <a:gd name="connsiteY3" fmla="*/ 0 h 37147"/>
                    <a:gd name="connsiteX4" fmla="*/ 14002 w 35814"/>
                    <a:gd name="connsiteY4" fmla="*/ 14478 h 37147"/>
                    <a:gd name="connsiteX5" fmla="*/ 0 w 35814"/>
                    <a:gd name="connsiteY5" fmla="*/ 18002 h 37147"/>
                    <a:gd name="connsiteX6" fmla="*/ 13621 w 35814"/>
                    <a:gd name="connsiteY6" fmla="*/ 22765 h 37147"/>
                    <a:gd name="connsiteX7" fmla="*/ 12668 w 35814"/>
                    <a:gd name="connsiteY7" fmla="*/ 37148 h 37147"/>
                    <a:gd name="connsiteX8" fmla="*/ 21431 w 35814"/>
                    <a:gd name="connsiteY8" fmla="*/ 25622 h 37147"/>
                    <a:gd name="connsiteX9" fmla="*/ 34766 w 35814"/>
                    <a:gd name="connsiteY9" fmla="*/ 31052 h 37147"/>
                    <a:gd name="connsiteX10" fmla="*/ 26575 w 35814"/>
                    <a:gd name="connsiteY10" fmla="*/ 19145 h 37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814" h="37147">
                      <a:moveTo>
                        <a:pt x="26575" y="19145"/>
                      </a:moveTo>
                      <a:lnTo>
                        <a:pt x="35814" y="8096"/>
                      </a:lnTo>
                      <a:lnTo>
                        <a:pt x="22003" y="12287"/>
                      </a:lnTo>
                      <a:lnTo>
                        <a:pt x="14383" y="0"/>
                      </a:lnTo>
                      <a:lnTo>
                        <a:pt x="14002" y="14478"/>
                      </a:lnTo>
                      <a:lnTo>
                        <a:pt x="0" y="18002"/>
                      </a:lnTo>
                      <a:lnTo>
                        <a:pt x="13621" y="22765"/>
                      </a:lnTo>
                      <a:lnTo>
                        <a:pt x="12668" y="37148"/>
                      </a:lnTo>
                      <a:lnTo>
                        <a:pt x="21431" y="25622"/>
                      </a:lnTo>
                      <a:lnTo>
                        <a:pt x="34766" y="31052"/>
                      </a:lnTo>
                      <a:lnTo>
                        <a:pt x="26575" y="19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39" name="Freeform: Shape 2938">
                  <a:extLst>
                    <a:ext uri="{FF2B5EF4-FFF2-40B4-BE49-F238E27FC236}">
                      <a16:creationId xmlns:a16="http://schemas.microsoft.com/office/drawing/2014/main" id="{EA3AF228-CA7B-36EC-03AF-09B2E8863E35}"/>
                    </a:ext>
                  </a:extLst>
                </p:cNvPr>
                <p:cNvSpPr/>
                <p:nvPr/>
              </p:nvSpPr>
              <p:spPr>
                <a:xfrm>
                  <a:off x="9577284" y="1397752"/>
                  <a:ext cx="37433" cy="36290"/>
                </a:xfrm>
                <a:custGeom>
                  <a:avLst/>
                  <a:gdLst>
                    <a:gd name="connsiteX0" fmla="*/ 25051 w 37433"/>
                    <a:gd name="connsiteY0" fmla="*/ 22289 h 36290"/>
                    <a:gd name="connsiteX1" fmla="*/ 37433 w 37433"/>
                    <a:gd name="connsiteY1" fmla="*/ 14573 h 36290"/>
                    <a:gd name="connsiteX2" fmla="*/ 22860 w 37433"/>
                    <a:gd name="connsiteY2" fmla="*/ 14192 h 36290"/>
                    <a:gd name="connsiteX3" fmla="*/ 19336 w 37433"/>
                    <a:gd name="connsiteY3" fmla="*/ 0 h 36290"/>
                    <a:gd name="connsiteX4" fmla="*/ 14573 w 37433"/>
                    <a:gd name="connsiteY4" fmla="*/ 13811 h 36290"/>
                    <a:gd name="connsiteX5" fmla="*/ 0 w 37433"/>
                    <a:gd name="connsiteY5" fmla="*/ 12764 h 36290"/>
                    <a:gd name="connsiteX6" fmla="*/ 11621 w 37433"/>
                    <a:gd name="connsiteY6" fmla="*/ 21622 h 36290"/>
                    <a:gd name="connsiteX7" fmla="*/ 6096 w 37433"/>
                    <a:gd name="connsiteY7" fmla="*/ 35147 h 36290"/>
                    <a:gd name="connsiteX8" fmla="*/ 18097 w 37433"/>
                    <a:gd name="connsiteY8" fmla="*/ 26860 h 36290"/>
                    <a:gd name="connsiteX9" fmla="*/ 29337 w 37433"/>
                    <a:gd name="connsiteY9" fmla="*/ 36290 h 36290"/>
                    <a:gd name="connsiteX10" fmla="*/ 25051 w 37433"/>
                    <a:gd name="connsiteY10" fmla="*/ 22289 h 36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433" h="36290">
                      <a:moveTo>
                        <a:pt x="25051" y="22289"/>
                      </a:moveTo>
                      <a:lnTo>
                        <a:pt x="37433" y="14573"/>
                      </a:lnTo>
                      <a:lnTo>
                        <a:pt x="22860" y="14192"/>
                      </a:lnTo>
                      <a:lnTo>
                        <a:pt x="19336" y="0"/>
                      </a:lnTo>
                      <a:lnTo>
                        <a:pt x="14573" y="13811"/>
                      </a:lnTo>
                      <a:lnTo>
                        <a:pt x="0" y="12764"/>
                      </a:lnTo>
                      <a:lnTo>
                        <a:pt x="11621" y="21622"/>
                      </a:lnTo>
                      <a:lnTo>
                        <a:pt x="6096" y="35147"/>
                      </a:lnTo>
                      <a:lnTo>
                        <a:pt x="18097" y="26860"/>
                      </a:lnTo>
                      <a:lnTo>
                        <a:pt x="29337" y="36290"/>
                      </a:lnTo>
                      <a:lnTo>
                        <a:pt x="25051" y="222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0" name="Freeform: Shape 2939">
                  <a:extLst>
                    <a:ext uri="{FF2B5EF4-FFF2-40B4-BE49-F238E27FC236}">
                      <a16:creationId xmlns:a16="http://schemas.microsoft.com/office/drawing/2014/main" id="{3B7F4D89-1A78-3A34-3E2D-135CDF25677A}"/>
                    </a:ext>
                  </a:extLst>
                </p:cNvPr>
                <p:cNvSpPr/>
                <p:nvPr/>
              </p:nvSpPr>
              <p:spPr>
                <a:xfrm>
                  <a:off x="7427777" y="2546181"/>
                  <a:ext cx="36671" cy="37909"/>
                </a:xfrm>
                <a:custGeom>
                  <a:avLst/>
                  <a:gdLst>
                    <a:gd name="connsiteX0" fmla="*/ 22289 w 36671"/>
                    <a:gd name="connsiteY0" fmla="*/ 23146 h 37909"/>
                    <a:gd name="connsiteX1" fmla="*/ 36671 w 36671"/>
                    <a:gd name="connsiteY1" fmla="*/ 19621 h 37909"/>
                    <a:gd name="connsiteX2" fmla="*/ 22670 w 36671"/>
                    <a:gd name="connsiteY2" fmla="*/ 14764 h 37909"/>
                    <a:gd name="connsiteX3" fmla="*/ 23717 w 36671"/>
                    <a:gd name="connsiteY3" fmla="*/ 0 h 37909"/>
                    <a:gd name="connsiteX4" fmla="*/ 14764 w 36671"/>
                    <a:gd name="connsiteY4" fmla="*/ 11811 h 37909"/>
                    <a:gd name="connsiteX5" fmla="*/ 1143 w 36671"/>
                    <a:gd name="connsiteY5" fmla="*/ 6287 h 37909"/>
                    <a:gd name="connsiteX6" fmla="*/ 9525 w 36671"/>
                    <a:gd name="connsiteY6" fmla="*/ 18383 h 37909"/>
                    <a:gd name="connsiteX7" fmla="*/ 0 w 36671"/>
                    <a:gd name="connsiteY7" fmla="*/ 29623 h 37909"/>
                    <a:gd name="connsiteX8" fmla="*/ 14192 w 36671"/>
                    <a:gd name="connsiteY8" fmla="*/ 25432 h 37909"/>
                    <a:gd name="connsiteX9" fmla="*/ 22003 w 36671"/>
                    <a:gd name="connsiteY9" fmla="*/ 37909 h 37909"/>
                    <a:gd name="connsiteX10" fmla="*/ 22289 w 36671"/>
                    <a:gd name="connsiteY10" fmla="*/ 23146 h 37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671" h="37909">
                      <a:moveTo>
                        <a:pt x="22289" y="23146"/>
                      </a:moveTo>
                      <a:lnTo>
                        <a:pt x="36671" y="19621"/>
                      </a:lnTo>
                      <a:lnTo>
                        <a:pt x="22670" y="14764"/>
                      </a:lnTo>
                      <a:lnTo>
                        <a:pt x="23717" y="0"/>
                      </a:lnTo>
                      <a:lnTo>
                        <a:pt x="14764" y="11811"/>
                      </a:lnTo>
                      <a:lnTo>
                        <a:pt x="1143" y="6287"/>
                      </a:lnTo>
                      <a:lnTo>
                        <a:pt x="9525" y="18383"/>
                      </a:lnTo>
                      <a:lnTo>
                        <a:pt x="0" y="29623"/>
                      </a:lnTo>
                      <a:lnTo>
                        <a:pt x="14192" y="25432"/>
                      </a:lnTo>
                      <a:lnTo>
                        <a:pt x="22003" y="37909"/>
                      </a:lnTo>
                      <a:lnTo>
                        <a:pt x="22289" y="231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1" name="Freeform: Shape 2940">
                  <a:extLst>
                    <a:ext uri="{FF2B5EF4-FFF2-40B4-BE49-F238E27FC236}">
                      <a16:creationId xmlns:a16="http://schemas.microsoft.com/office/drawing/2014/main" id="{EF2FFBE0-E30B-787C-AD0E-6C9C98299B78}"/>
                    </a:ext>
                  </a:extLst>
                </p:cNvPr>
                <p:cNvSpPr/>
                <p:nvPr/>
              </p:nvSpPr>
              <p:spPr>
                <a:xfrm>
                  <a:off x="9504227" y="1266974"/>
                  <a:ext cx="38290" cy="36957"/>
                </a:xfrm>
                <a:custGeom>
                  <a:avLst/>
                  <a:gdLst>
                    <a:gd name="connsiteX0" fmla="*/ 23432 w 38290"/>
                    <a:gd name="connsiteY0" fmla="*/ 22955 h 36957"/>
                    <a:gd name="connsiteX1" fmla="*/ 38291 w 38290"/>
                    <a:gd name="connsiteY1" fmla="*/ 24003 h 36957"/>
                    <a:gd name="connsiteX2" fmla="*/ 26384 w 38290"/>
                    <a:gd name="connsiteY2" fmla="*/ 14954 h 36957"/>
                    <a:gd name="connsiteX3" fmla="*/ 32004 w 38290"/>
                    <a:gd name="connsiteY3" fmla="*/ 1143 h 36957"/>
                    <a:gd name="connsiteX4" fmla="*/ 19812 w 38290"/>
                    <a:gd name="connsiteY4" fmla="*/ 9620 h 36957"/>
                    <a:gd name="connsiteX5" fmla="*/ 8382 w 38290"/>
                    <a:gd name="connsiteY5" fmla="*/ 0 h 36957"/>
                    <a:gd name="connsiteX6" fmla="*/ 12668 w 38290"/>
                    <a:gd name="connsiteY6" fmla="*/ 14288 h 36957"/>
                    <a:gd name="connsiteX7" fmla="*/ 0 w 38290"/>
                    <a:gd name="connsiteY7" fmla="*/ 22193 h 36957"/>
                    <a:gd name="connsiteX8" fmla="*/ 14954 w 38290"/>
                    <a:gd name="connsiteY8" fmla="*/ 22479 h 36957"/>
                    <a:gd name="connsiteX9" fmla="*/ 18479 w 38290"/>
                    <a:gd name="connsiteY9" fmla="*/ 36957 h 36957"/>
                    <a:gd name="connsiteX10" fmla="*/ 23432 w 38290"/>
                    <a:gd name="connsiteY10" fmla="*/ 22955 h 36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290" h="36957">
                      <a:moveTo>
                        <a:pt x="23432" y="22955"/>
                      </a:moveTo>
                      <a:lnTo>
                        <a:pt x="38291" y="24003"/>
                      </a:lnTo>
                      <a:lnTo>
                        <a:pt x="26384" y="14954"/>
                      </a:lnTo>
                      <a:lnTo>
                        <a:pt x="32004" y="1143"/>
                      </a:lnTo>
                      <a:lnTo>
                        <a:pt x="19812" y="9620"/>
                      </a:lnTo>
                      <a:lnTo>
                        <a:pt x="8382" y="0"/>
                      </a:lnTo>
                      <a:lnTo>
                        <a:pt x="12668" y="14288"/>
                      </a:lnTo>
                      <a:lnTo>
                        <a:pt x="0" y="22193"/>
                      </a:lnTo>
                      <a:lnTo>
                        <a:pt x="14954" y="22479"/>
                      </a:lnTo>
                      <a:lnTo>
                        <a:pt x="18479" y="36957"/>
                      </a:lnTo>
                      <a:lnTo>
                        <a:pt x="23432" y="229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2" name="Freeform: Shape 2941">
                  <a:extLst>
                    <a:ext uri="{FF2B5EF4-FFF2-40B4-BE49-F238E27FC236}">
                      <a16:creationId xmlns:a16="http://schemas.microsoft.com/office/drawing/2014/main" id="{08F24E65-EDCB-8957-C3FB-AEFB534EF9B2}"/>
                    </a:ext>
                  </a:extLst>
                </p:cNvPr>
                <p:cNvSpPr/>
                <p:nvPr/>
              </p:nvSpPr>
              <p:spPr>
                <a:xfrm>
                  <a:off x="9613288" y="2062883"/>
                  <a:ext cx="37338" cy="38671"/>
                </a:xfrm>
                <a:custGeom>
                  <a:avLst/>
                  <a:gdLst>
                    <a:gd name="connsiteX0" fmla="*/ 22288 w 37338"/>
                    <a:gd name="connsiteY0" fmla="*/ 26670 h 38671"/>
                    <a:gd name="connsiteX1" fmla="*/ 36195 w 37338"/>
                    <a:gd name="connsiteY1" fmla="*/ 32385 h 38671"/>
                    <a:gd name="connsiteX2" fmla="*/ 27622 w 37338"/>
                    <a:gd name="connsiteY2" fmla="*/ 20003 h 38671"/>
                    <a:gd name="connsiteX3" fmla="*/ 37338 w 37338"/>
                    <a:gd name="connsiteY3" fmla="*/ 8477 h 38671"/>
                    <a:gd name="connsiteX4" fmla="*/ 22955 w 37338"/>
                    <a:gd name="connsiteY4" fmla="*/ 12859 h 38671"/>
                    <a:gd name="connsiteX5" fmla="*/ 14954 w 37338"/>
                    <a:gd name="connsiteY5" fmla="*/ 0 h 38671"/>
                    <a:gd name="connsiteX6" fmla="*/ 14669 w 37338"/>
                    <a:gd name="connsiteY6" fmla="*/ 15050 h 38671"/>
                    <a:gd name="connsiteX7" fmla="*/ 0 w 37338"/>
                    <a:gd name="connsiteY7" fmla="*/ 18669 h 38671"/>
                    <a:gd name="connsiteX8" fmla="*/ 14288 w 37338"/>
                    <a:gd name="connsiteY8" fmla="*/ 23717 h 38671"/>
                    <a:gd name="connsiteX9" fmla="*/ 13145 w 37338"/>
                    <a:gd name="connsiteY9" fmla="*/ 38672 h 38671"/>
                    <a:gd name="connsiteX10" fmla="*/ 22288 w 37338"/>
                    <a:gd name="connsiteY10" fmla="*/ 26670 h 38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338" h="38671">
                      <a:moveTo>
                        <a:pt x="22288" y="26670"/>
                      </a:moveTo>
                      <a:lnTo>
                        <a:pt x="36195" y="32385"/>
                      </a:lnTo>
                      <a:lnTo>
                        <a:pt x="27622" y="20003"/>
                      </a:lnTo>
                      <a:lnTo>
                        <a:pt x="37338" y="8477"/>
                      </a:lnTo>
                      <a:lnTo>
                        <a:pt x="22955" y="12859"/>
                      </a:lnTo>
                      <a:lnTo>
                        <a:pt x="14954" y="0"/>
                      </a:lnTo>
                      <a:lnTo>
                        <a:pt x="14669" y="15050"/>
                      </a:lnTo>
                      <a:lnTo>
                        <a:pt x="0" y="18669"/>
                      </a:lnTo>
                      <a:lnTo>
                        <a:pt x="14288" y="23717"/>
                      </a:lnTo>
                      <a:lnTo>
                        <a:pt x="13145" y="38672"/>
                      </a:lnTo>
                      <a:lnTo>
                        <a:pt x="22288" y="266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3" name="Freeform: Shape 2942">
                  <a:extLst>
                    <a:ext uri="{FF2B5EF4-FFF2-40B4-BE49-F238E27FC236}">
                      <a16:creationId xmlns:a16="http://schemas.microsoft.com/office/drawing/2014/main" id="{23205C36-6888-F09A-2C93-A768F2166C49}"/>
                    </a:ext>
                  </a:extLst>
                </p:cNvPr>
                <p:cNvSpPr/>
                <p:nvPr/>
              </p:nvSpPr>
              <p:spPr>
                <a:xfrm>
                  <a:off x="9440124" y="1178868"/>
                  <a:ext cx="39052" cy="37719"/>
                </a:xfrm>
                <a:custGeom>
                  <a:avLst/>
                  <a:gdLst>
                    <a:gd name="connsiteX0" fmla="*/ 18859 w 39052"/>
                    <a:gd name="connsiteY0" fmla="*/ 27908 h 37719"/>
                    <a:gd name="connsiteX1" fmla="*/ 30480 w 39052"/>
                    <a:gd name="connsiteY1" fmla="*/ 37719 h 37719"/>
                    <a:gd name="connsiteX2" fmla="*/ 26098 w 39052"/>
                    <a:gd name="connsiteY2" fmla="*/ 23146 h 37719"/>
                    <a:gd name="connsiteX3" fmla="*/ 39053 w 39052"/>
                    <a:gd name="connsiteY3" fmla="*/ 15145 h 37719"/>
                    <a:gd name="connsiteX4" fmla="*/ 23813 w 39052"/>
                    <a:gd name="connsiteY4" fmla="*/ 14764 h 37719"/>
                    <a:gd name="connsiteX5" fmla="*/ 20193 w 39052"/>
                    <a:gd name="connsiteY5" fmla="*/ 0 h 37719"/>
                    <a:gd name="connsiteX6" fmla="*/ 15145 w 39052"/>
                    <a:gd name="connsiteY6" fmla="*/ 14383 h 37719"/>
                    <a:gd name="connsiteX7" fmla="*/ 0 w 39052"/>
                    <a:gd name="connsiteY7" fmla="*/ 13240 h 37719"/>
                    <a:gd name="connsiteX8" fmla="*/ 12097 w 39052"/>
                    <a:gd name="connsiteY8" fmla="*/ 22479 h 37719"/>
                    <a:gd name="connsiteX9" fmla="*/ 6382 w 39052"/>
                    <a:gd name="connsiteY9" fmla="*/ 36576 h 37719"/>
                    <a:gd name="connsiteX10" fmla="*/ 18859 w 39052"/>
                    <a:gd name="connsiteY10" fmla="*/ 27908 h 37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2" h="37719">
                      <a:moveTo>
                        <a:pt x="18859" y="27908"/>
                      </a:moveTo>
                      <a:lnTo>
                        <a:pt x="30480" y="37719"/>
                      </a:lnTo>
                      <a:lnTo>
                        <a:pt x="26098" y="23146"/>
                      </a:lnTo>
                      <a:lnTo>
                        <a:pt x="39053" y="15145"/>
                      </a:lnTo>
                      <a:lnTo>
                        <a:pt x="23813" y="14764"/>
                      </a:lnTo>
                      <a:lnTo>
                        <a:pt x="20193" y="0"/>
                      </a:lnTo>
                      <a:lnTo>
                        <a:pt x="15145" y="14383"/>
                      </a:lnTo>
                      <a:lnTo>
                        <a:pt x="0" y="13240"/>
                      </a:lnTo>
                      <a:lnTo>
                        <a:pt x="12097" y="22479"/>
                      </a:lnTo>
                      <a:lnTo>
                        <a:pt x="6382" y="36576"/>
                      </a:lnTo>
                      <a:lnTo>
                        <a:pt x="18859" y="279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4" name="Freeform: Shape 2943">
                  <a:extLst>
                    <a:ext uri="{FF2B5EF4-FFF2-40B4-BE49-F238E27FC236}">
                      <a16:creationId xmlns:a16="http://schemas.microsoft.com/office/drawing/2014/main" id="{62D776EA-F0E1-D36D-4796-392DE50AF1C0}"/>
                    </a:ext>
                  </a:extLst>
                </p:cNvPr>
                <p:cNvSpPr/>
                <p:nvPr/>
              </p:nvSpPr>
              <p:spPr>
                <a:xfrm>
                  <a:off x="9458602" y="1495764"/>
                  <a:ext cx="38100" cy="39433"/>
                </a:xfrm>
                <a:custGeom>
                  <a:avLst/>
                  <a:gdLst>
                    <a:gd name="connsiteX0" fmla="*/ 14764 w 38100"/>
                    <a:gd name="connsiteY0" fmla="*/ 26384 h 39433"/>
                    <a:gd name="connsiteX1" fmla="*/ 22860 w 38100"/>
                    <a:gd name="connsiteY1" fmla="*/ 39433 h 39433"/>
                    <a:gd name="connsiteX2" fmla="*/ 23146 w 38100"/>
                    <a:gd name="connsiteY2" fmla="*/ 24098 h 39433"/>
                    <a:gd name="connsiteX3" fmla="*/ 38100 w 38100"/>
                    <a:gd name="connsiteY3" fmla="*/ 20383 h 39433"/>
                    <a:gd name="connsiteX4" fmla="*/ 23622 w 38100"/>
                    <a:gd name="connsiteY4" fmla="*/ 15335 h 39433"/>
                    <a:gd name="connsiteX5" fmla="*/ 24670 w 38100"/>
                    <a:gd name="connsiteY5" fmla="*/ 0 h 39433"/>
                    <a:gd name="connsiteX6" fmla="*/ 15430 w 38100"/>
                    <a:gd name="connsiteY6" fmla="*/ 12192 h 39433"/>
                    <a:gd name="connsiteX7" fmla="*/ 1143 w 38100"/>
                    <a:gd name="connsiteY7" fmla="*/ 6477 h 39433"/>
                    <a:gd name="connsiteX8" fmla="*/ 9906 w 38100"/>
                    <a:gd name="connsiteY8" fmla="*/ 19050 h 39433"/>
                    <a:gd name="connsiteX9" fmla="*/ 0 w 38100"/>
                    <a:gd name="connsiteY9" fmla="*/ 30861 h 39433"/>
                    <a:gd name="connsiteX10" fmla="*/ 14764 w 38100"/>
                    <a:gd name="connsiteY10" fmla="*/ 26384 h 39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" h="39433">
                      <a:moveTo>
                        <a:pt x="14764" y="26384"/>
                      </a:moveTo>
                      <a:lnTo>
                        <a:pt x="22860" y="39433"/>
                      </a:lnTo>
                      <a:lnTo>
                        <a:pt x="23146" y="24098"/>
                      </a:lnTo>
                      <a:lnTo>
                        <a:pt x="38100" y="20383"/>
                      </a:lnTo>
                      <a:lnTo>
                        <a:pt x="23622" y="15335"/>
                      </a:lnTo>
                      <a:lnTo>
                        <a:pt x="24670" y="0"/>
                      </a:lnTo>
                      <a:lnTo>
                        <a:pt x="15430" y="12192"/>
                      </a:lnTo>
                      <a:lnTo>
                        <a:pt x="1143" y="6477"/>
                      </a:lnTo>
                      <a:lnTo>
                        <a:pt x="9906" y="19050"/>
                      </a:lnTo>
                      <a:lnTo>
                        <a:pt x="0" y="30861"/>
                      </a:lnTo>
                      <a:lnTo>
                        <a:pt x="14764" y="263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5" name="Freeform: Shape 2944">
                  <a:extLst>
                    <a:ext uri="{FF2B5EF4-FFF2-40B4-BE49-F238E27FC236}">
                      <a16:creationId xmlns:a16="http://schemas.microsoft.com/office/drawing/2014/main" id="{F8BE417C-C051-2B12-1C8F-ABA95660D622}"/>
                    </a:ext>
                  </a:extLst>
                </p:cNvPr>
                <p:cNvSpPr/>
                <p:nvPr/>
              </p:nvSpPr>
              <p:spPr>
                <a:xfrm>
                  <a:off x="9488796" y="2276147"/>
                  <a:ext cx="39909" cy="38481"/>
                </a:xfrm>
                <a:custGeom>
                  <a:avLst/>
                  <a:gdLst>
                    <a:gd name="connsiteX0" fmla="*/ 15526 w 39909"/>
                    <a:gd name="connsiteY0" fmla="*/ 23336 h 38481"/>
                    <a:gd name="connsiteX1" fmla="*/ 19336 w 39909"/>
                    <a:gd name="connsiteY1" fmla="*/ 38481 h 38481"/>
                    <a:gd name="connsiteX2" fmla="*/ 24384 w 39909"/>
                    <a:gd name="connsiteY2" fmla="*/ 23813 h 38481"/>
                    <a:gd name="connsiteX3" fmla="*/ 39910 w 39909"/>
                    <a:gd name="connsiteY3" fmla="*/ 24860 h 38481"/>
                    <a:gd name="connsiteX4" fmla="*/ 27527 w 39909"/>
                    <a:gd name="connsiteY4" fmla="*/ 15526 h 38481"/>
                    <a:gd name="connsiteX5" fmla="*/ 33338 w 39909"/>
                    <a:gd name="connsiteY5" fmla="*/ 1143 h 38481"/>
                    <a:gd name="connsiteX6" fmla="*/ 20574 w 39909"/>
                    <a:gd name="connsiteY6" fmla="*/ 10001 h 38481"/>
                    <a:gd name="connsiteX7" fmla="*/ 8763 w 39909"/>
                    <a:gd name="connsiteY7" fmla="*/ 0 h 38481"/>
                    <a:gd name="connsiteX8" fmla="*/ 13240 w 39909"/>
                    <a:gd name="connsiteY8" fmla="*/ 14859 h 38481"/>
                    <a:gd name="connsiteX9" fmla="*/ 0 w 39909"/>
                    <a:gd name="connsiteY9" fmla="*/ 23051 h 38481"/>
                    <a:gd name="connsiteX10" fmla="*/ 15526 w 39909"/>
                    <a:gd name="connsiteY10" fmla="*/ 23336 h 38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909" h="38481">
                      <a:moveTo>
                        <a:pt x="15526" y="23336"/>
                      </a:moveTo>
                      <a:lnTo>
                        <a:pt x="19336" y="38481"/>
                      </a:lnTo>
                      <a:lnTo>
                        <a:pt x="24384" y="23813"/>
                      </a:lnTo>
                      <a:lnTo>
                        <a:pt x="39910" y="24860"/>
                      </a:lnTo>
                      <a:lnTo>
                        <a:pt x="27527" y="15526"/>
                      </a:lnTo>
                      <a:lnTo>
                        <a:pt x="33338" y="1143"/>
                      </a:lnTo>
                      <a:lnTo>
                        <a:pt x="20574" y="10001"/>
                      </a:lnTo>
                      <a:lnTo>
                        <a:pt x="8763" y="0"/>
                      </a:lnTo>
                      <a:lnTo>
                        <a:pt x="13240" y="14859"/>
                      </a:lnTo>
                      <a:lnTo>
                        <a:pt x="0" y="23051"/>
                      </a:lnTo>
                      <a:lnTo>
                        <a:pt x="15526" y="233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6" name="Freeform: Shape 2945">
                  <a:extLst>
                    <a:ext uri="{FF2B5EF4-FFF2-40B4-BE49-F238E27FC236}">
                      <a16:creationId xmlns:a16="http://schemas.microsoft.com/office/drawing/2014/main" id="{F019ECBE-3010-E7E6-4A73-085496349E17}"/>
                    </a:ext>
                  </a:extLst>
                </p:cNvPr>
                <p:cNvSpPr/>
                <p:nvPr/>
              </p:nvSpPr>
              <p:spPr>
                <a:xfrm>
                  <a:off x="8664027" y="2304818"/>
                  <a:ext cx="38862" cy="40195"/>
                </a:xfrm>
                <a:custGeom>
                  <a:avLst/>
                  <a:gdLst>
                    <a:gd name="connsiteX0" fmla="*/ 14764 w 38862"/>
                    <a:gd name="connsiteY0" fmla="*/ 24575 h 40195"/>
                    <a:gd name="connsiteX1" fmla="*/ 13716 w 38862"/>
                    <a:gd name="connsiteY1" fmla="*/ 40196 h 40195"/>
                    <a:gd name="connsiteX2" fmla="*/ 23146 w 38862"/>
                    <a:gd name="connsiteY2" fmla="*/ 27718 h 40195"/>
                    <a:gd name="connsiteX3" fmla="*/ 37719 w 38862"/>
                    <a:gd name="connsiteY3" fmla="*/ 33623 h 40195"/>
                    <a:gd name="connsiteX4" fmla="*/ 28766 w 38862"/>
                    <a:gd name="connsiteY4" fmla="*/ 20765 h 40195"/>
                    <a:gd name="connsiteX5" fmla="*/ 38862 w 38862"/>
                    <a:gd name="connsiteY5" fmla="*/ 8763 h 40195"/>
                    <a:gd name="connsiteX6" fmla="*/ 23813 w 38862"/>
                    <a:gd name="connsiteY6" fmla="*/ 13240 h 40195"/>
                    <a:gd name="connsiteX7" fmla="*/ 15526 w 38862"/>
                    <a:gd name="connsiteY7" fmla="*/ 0 h 40195"/>
                    <a:gd name="connsiteX8" fmla="*/ 15240 w 38862"/>
                    <a:gd name="connsiteY8" fmla="*/ 15621 h 40195"/>
                    <a:gd name="connsiteX9" fmla="*/ 0 w 38862"/>
                    <a:gd name="connsiteY9" fmla="*/ 19431 h 40195"/>
                    <a:gd name="connsiteX10" fmla="*/ 14764 w 38862"/>
                    <a:gd name="connsiteY10" fmla="*/ 24575 h 40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862" h="40195">
                      <a:moveTo>
                        <a:pt x="14764" y="24575"/>
                      </a:moveTo>
                      <a:lnTo>
                        <a:pt x="13716" y="40196"/>
                      </a:lnTo>
                      <a:lnTo>
                        <a:pt x="23146" y="27718"/>
                      </a:lnTo>
                      <a:lnTo>
                        <a:pt x="37719" y="33623"/>
                      </a:lnTo>
                      <a:lnTo>
                        <a:pt x="28766" y="20765"/>
                      </a:lnTo>
                      <a:lnTo>
                        <a:pt x="38862" y="8763"/>
                      </a:lnTo>
                      <a:lnTo>
                        <a:pt x="23813" y="13240"/>
                      </a:lnTo>
                      <a:lnTo>
                        <a:pt x="15526" y="0"/>
                      </a:lnTo>
                      <a:lnTo>
                        <a:pt x="15240" y="15621"/>
                      </a:lnTo>
                      <a:lnTo>
                        <a:pt x="0" y="19431"/>
                      </a:lnTo>
                      <a:lnTo>
                        <a:pt x="14764" y="24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7" name="Freeform: Shape 2946">
                  <a:extLst>
                    <a:ext uri="{FF2B5EF4-FFF2-40B4-BE49-F238E27FC236}">
                      <a16:creationId xmlns:a16="http://schemas.microsoft.com/office/drawing/2014/main" id="{54402937-5455-F9EA-9EEF-F860612FF60D}"/>
                    </a:ext>
                  </a:extLst>
                </p:cNvPr>
                <p:cNvSpPr/>
                <p:nvPr/>
              </p:nvSpPr>
              <p:spPr>
                <a:xfrm>
                  <a:off x="9436409" y="2132796"/>
                  <a:ext cx="40671" cy="39242"/>
                </a:xfrm>
                <a:custGeom>
                  <a:avLst/>
                  <a:gdLst>
                    <a:gd name="connsiteX0" fmla="*/ 12573 w 40671"/>
                    <a:gd name="connsiteY0" fmla="*/ 23431 h 39242"/>
                    <a:gd name="connsiteX1" fmla="*/ 6668 w 40671"/>
                    <a:gd name="connsiteY1" fmla="*/ 38100 h 39242"/>
                    <a:gd name="connsiteX2" fmla="*/ 19621 w 40671"/>
                    <a:gd name="connsiteY2" fmla="*/ 29146 h 39242"/>
                    <a:gd name="connsiteX3" fmla="*/ 31718 w 40671"/>
                    <a:gd name="connsiteY3" fmla="*/ 39243 h 39242"/>
                    <a:gd name="connsiteX4" fmla="*/ 27242 w 40671"/>
                    <a:gd name="connsiteY4" fmla="*/ 24098 h 39242"/>
                    <a:gd name="connsiteX5" fmla="*/ 40672 w 40671"/>
                    <a:gd name="connsiteY5" fmla="*/ 15716 h 39242"/>
                    <a:gd name="connsiteX6" fmla="*/ 24765 w 40671"/>
                    <a:gd name="connsiteY6" fmla="*/ 15430 h 39242"/>
                    <a:gd name="connsiteX7" fmla="*/ 20955 w 40671"/>
                    <a:gd name="connsiteY7" fmla="*/ 0 h 39242"/>
                    <a:gd name="connsiteX8" fmla="*/ 15812 w 40671"/>
                    <a:gd name="connsiteY8" fmla="*/ 14954 h 39242"/>
                    <a:gd name="connsiteX9" fmla="*/ 0 w 40671"/>
                    <a:gd name="connsiteY9" fmla="*/ 13906 h 39242"/>
                    <a:gd name="connsiteX10" fmla="*/ 12573 w 40671"/>
                    <a:gd name="connsiteY10" fmla="*/ 23431 h 39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671" h="39242">
                      <a:moveTo>
                        <a:pt x="12573" y="23431"/>
                      </a:moveTo>
                      <a:lnTo>
                        <a:pt x="6668" y="38100"/>
                      </a:lnTo>
                      <a:lnTo>
                        <a:pt x="19621" y="29146"/>
                      </a:lnTo>
                      <a:lnTo>
                        <a:pt x="31718" y="39243"/>
                      </a:lnTo>
                      <a:lnTo>
                        <a:pt x="27242" y="24098"/>
                      </a:lnTo>
                      <a:lnTo>
                        <a:pt x="40672" y="15716"/>
                      </a:lnTo>
                      <a:lnTo>
                        <a:pt x="24765" y="15430"/>
                      </a:lnTo>
                      <a:lnTo>
                        <a:pt x="20955" y="0"/>
                      </a:lnTo>
                      <a:lnTo>
                        <a:pt x="15812" y="14954"/>
                      </a:lnTo>
                      <a:lnTo>
                        <a:pt x="0" y="13906"/>
                      </a:lnTo>
                      <a:lnTo>
                        <a:pt x="12573" y="234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8" name="Freeform: Shape 2947">
                  <a:extLst>
                    <a:ext uri="{FF2B5EF4-FFF2-40B4-BE49-F238E27FC236}">
                      <a16:creationId xmlns:a16="http://schemas.microsoft.com/office/drawing/2014/main" id="{C0B177AF-9D13-7DCA-F8F5-D770C98B9684}"/>
                    </a:ext>
                  </a:extLst>
                </p:cNvPr>
                <p:cNvSpPr/>
                <p:nvPr/>
              </p:nvSpPr>
              <p:spPr>
                <a:xfrm>
                  <a:off x="9419169" y="1957155"/>
                  <a:ext cx="39719" cy="41052"/>
                </a:xfrm>
                <a:custGeom>
                  <a:avLst/>
                  <a:gdLst>
                    <a:gd name="connsiteX0" fmla="*/ 10287 w 39719"/>
                    <a:gd name="connsiteY0" fmla="*/ 19812 h 41052"/>
                    <a:gd name="connsiteX1" fmla="*/ 0 w 39719"/>
                    <a:gd name="connsiteY1" fmla="*/ 32099 h 41052"/>
                    <a:gd name="connsiteX2" fmla="*/ 15335 w 39719"/>
                    <a:gd name="connsiteY2" fmla="*/ 27527 h 41052"/>
                    <a:gd name="connsiteX3" fmla="*/ 23813 w 39719"/>
                    <a:gd name="connsiteY3" fmla="*/ 41053 h 41052"/>
                    <a:gd name="connsiteX4" fmla="*/ 24098 w 39719"/>
                    <a:gd name="connsiteY4" fmla="*/ 25051 h 41052"/>
                    <a:gd name="connsiteX5" fmla="*/ 39719 w 39719"/>
                    <a:gd name="connsiteY5" fmla="*/ 21241 h 41052"/>
                    <a:gd name="connsiteX6" fmla="*/ 24575 w 39719"/>
                    <a:gd name="connsiteY6" fmla="*/ 16002 h 41052"/>
                    <a:gd name="connsiteX7" fmla="*/ 25718 w 39719"/>
                    <a:gd name="connsiteY7" fmla="*/ 0 h 41052"/>
                    <a:gd name="connsiteX8" fmla="*/ 16002 w 39719"/>
                    <a:gd name="connsiteY8" fmla="*/ 12764 h 41052"/>
                    <a:gd name="connsiteX9" fmla="*/ 1238 w 39719"/>
                    <a:gd name="connsiteY9" fmla="*/ 6763 h 41052"/>
                    <a:gd name="connsiteX10" fmla="*/ 10287 w 39719"/>
                    <a:gd name="connsiteY10" fmla="*/ 19812 h 41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719" h="41052">
                      <a:moveTo>
                        <a:pt x="10287" y="19812"/>
                      </a:moveTo>
                      <a:lnTo>
                        <a:pt x="0" y="32099"/>
                      </a:lnTo>
                      <a:lnTo>
                        <a:pt x="15335" y="27527"/>
                      </a:lnTo>
                      <a:lnTo>
                        <a:pt x="23813" y="41053"/>
                      </a:lnTo>
                      <a:lnTo>
                        <a:pt x="24098" y="25051"/>
                      </a:lnTo>
                      <a:lnTo>
                        <a:pt x="39719" y="21241"/>
                      </a:lnTo>
                      <a:lnTo>
                        <a:pt x="24575" y="16002"/>
                      </a:lnTo>
                      <a:lnTo>
                        <a:pt x="25718" y="0"/>
                      </a:lnTo>
                      <a:lnTo>
                        <a:pt x="16002" y="12764"/>
                      </a:lnTo>
                      <a:lnTo>
                        <a:pt x="1238" y="6763"/>
                      </a:lnTo>
                      <a:lnTo>
                        <a:pt x="10287" y="198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49" name="Freeform: Shape 2948">
                  <a:extLst>
                    <a:ext uri="{FF2B5EF4-FFF2-40B4-BE49-F238E27FC236}">
                      <a16:creationId xmlns:a16="http://schemas.microsoft.com/office/drawing/2014/main" id="{6960C936-56EA-610B-7E8E-8488CE389717}"/>
                    </a:ext>
                  </a:extLst>
                </p:cNvPr>
                <p:cNvSpPr/>
                <p:nvPr/>
              </p:nvSpPr>
              <p:spPr>
                <a:xfrm>
                  <a:off x="8715843" y="2595140"/>
                  <a:ext cx="41433" cy="40004"/>
                </a:xfrm>
                <a:custGeom>
                  <a:avLst/>
                  <a:gdLst>
                    <a:gd name="connsiteX0" fmla="*/ 13716 w 41433"/>
                    <a:gd name="connsiteY0" fmla="*/ 15430 h 40004"/>
                    <a:gd name="connsiteX1" fmla="*/ 0 w 41433"/>
                    <a:gd name="connsiteY1" fmla="*/ 24003 h 40004"/>
                    <a:gd name="connsiteX2" fmla="*/ 16097 w 41433"/>
                    <a:gd name="connsiteY2" fmla="*/ 24289 h 40004"/>
                    <a:gd name="connsiteX3" fmla="*/ 20003 w 41433"/>
                    <a:gd name="connsiteY3" fmla="*/ 40005 h 40004"/>
                    <a:gd name="connsiteX4" fmla="*/ 25337 w 41433"/>
                    <a:gd name="connsiteY4" fmla="*/ 24765 h 40004"/>
                    <a:gd name="connsiteX5" fmla="*/ 41434 w 41433"/>
                    <a:gd name="connsiteY5" fmla="*/ 25908 h 40004"/>
                    <a:gd name="connsiteX6" fmla="*/ 28575 w 41433"/>
                    <a:gd name="connsiteY6" fmla="*/ 16097 h 40004"/>
                    <a:gd name="connsiteX7" fmla="*/ 34671 w 41433"/>
                    <a:gd name="connsiteY7" fmla="*/ 1143 h 40004"/>
                    <a:gd name="connsiteX8" fmla="*/ 21336 w 41433"/>
                    <a:gd name="connsiteY8" fmla="*/ 10382 h 40004"/>
                    <a:gd name="connsiteX9" fmla="*/ 9049 w 41433"/>
                    <a:gd name="connsiteY9" fmla="*/ 0 h 40004"/>
                    <a:gd name="connsiteX10" fmla="*/ 13716 w 41433"/>
                    <a:gd name="connsiteY10" fmla="*/ 15430 h 40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433" h="40004">
                      <a:moveTo>
                        <a:pt x="13716" y="15430"/>
                      </a:moveTo>
                      <a:lnTo>
                        <a:pt x="0" y="24003"/>
                      </a:lnTo>
                      <a:lnTo>
                        <a:pt x="16097" y="24289"/>
                      </a:lnTo>
                      <a:lnTo>
                        <a:pt x="20003" y="40005"/>
                      </a:lnTo>
                      <a:lnTo>
                        <a:pt x="25337" y="24765"/>
                      </a:lnTo>
                      <a:lnTo>
                        <a:pt x="41434" y="25908"/>
                      </a:lnTo>
                      <a:lnTo>
                        <a:pt x="28575" y="16097"/>
                      </a:lnTo>
                      <a:lnTo>
                        <a:pt x="34671" y="1143"/>
                      </a:lnTo>
                      <a:lnTo>
                        <a:pt x="21336" y="10382"/>
                      </a:lnTo>
                      <a:lnTo>
                        <a:pt x="9049" y="0"/>
                      </a:lnTo>
                      <a:lnTo>
                        <a:pt x="13716" y="15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0" name="Freeform: Shape 2949">
                  <a:extLst>
                    <a:ext uri="{FF2B5EF4-FFF2-40B4-BE49-F238E27FC236}">
                      <a16:creationId xmlns:a16="http://schemas.microsoft.com/office/drawing/2014/main" id="{B57AF6EA-116F-9E51-E8C0-1B8BE77B7032}"/>
                    </a:ext>
                  </a:extLst>
                </p:cNvPr>
                <p:cNvSpPr/>
                <p:nvPr/>
              </p:nvSpPr>
              <p:spPr>
                <a:xfrm>
                  <a:off x="9270960" y="1298692"/>
                  <a:ext cx="40385" cy="41909"/>
                </a:xfrm>
                <a:custGeom>
                  <a:avLst/>
                  <a:gdLst>
                    <a:gd name="connsiteX0" fmla="*/ 15812 w 40385"/>
                    <a:gd name="connsiteY0" fmla="*/ 16288 h 41909"/>
                    <a:gd name="connsiteX1" fmla="*/ 0 w 40385"/>
                    <a:gd name="connsiteY1" fmla="*/ 20288 h 41909"/>
                    <a:gd name="connsiteX2" fmla="*/ 15335 w 40385"/>
                    <a:gd name="connsiteY2" fmla="*/ 25622 h 41909"/>
                    <a:gd name="connsiteX3" fmla="*/ 14192 w 40385"/>
                    <a:gd name="connsiteY3" fmla="*/ 41910 h 41909"/>
                    <a:gd name="connsiteX4" fmla="*/ 24098 w 40385"/>
                    <a:gd name="connsiteY4" fmla="*/ 28861 h 41909"/>
                    <a:gd name="connsiteX5" fmla="*/ 39243 w 40385"/>
                    <a:gd name="connsiteY5" fmla="*/ 35052 h 41909"/>
                    <a:gd name="connsiteX6" fmla="*/ 29909 w 40385"/>
                    <a:gd name="connsiteY6" fmla="*/ 21622 h 41909"/>
                    <a:gd name="connsiteX7" fmla="*/ 40386 w 40385"/>
                    <a:gd name="connsiteY7" fmla="*/ 9144 h 41909"/>
                    <a:gd name="connsiteX8" fmla="*/ 24765 w 40385"/>
                    <a:gd name="connsiteY8" fmla="*/ 13811 h 41909"/>
                    <a:gd name="connsiteX9" fmla="*/ 16193 w 40385"/>
                    <a:gd name="connsiteY9" fmla="*/ 0 h 41909"/>
                    <a:gd name="connsiteX10" fmla="*/ 15812 w 40385"/>
                    <a:gd name="connsiteY10" fmla="*/ 16288 h 41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385" h="41909">
                      <a:moveTo>
                        <a:pt x="15812" y="16288"/>
                      </a:moveTo>
                      <a:lnTo>
                        <a:pt x="0" y="20288"/>
                      </a:lnTo>
                      <a:lnTo>
                        <a:pt x="15335" y="25622"/>
                      </a:lnTo>
                      <a:lnTo>
                        <a:pt x="14192" y="41910"/>
                      </a:lnTo>
                      <a:lnTo>
                        <a:pt x="24098" y="28861"/>
                      </a:lnTo>
                      <a:lnTo>
                        <a:pt x="39243" y="35052"/>
                      </a:lnTo>
                      <a:lnTo>
                        <a:pt x="29909" y="21622"/>
                      </a:lnTo>
                      <a:lnTo>
                        <a:pt x="40386" y="9144"/>
                      </a:lnTo>
                      <a:lnTo>
                        <a:pt x="24765" y="13811"/>
                      </a:lnTo>
                      <a:lnTo>
                        <a:pt x="16193" y="0"/>
                      </a:lnTo>
                      <a:lnTo>
                        <a:pt x="15812" y="16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1" name="Freeform: Shape 2950">
                  <a:extLst>
                    <a:ext uri="{FF2B5EF4-FFF2-40B4-BE49-F238E27FC236}">
                      <a16:creationId xmlns:a16="http://schemas.microsoft.com/office/drawing/2014/main" id="{3A6C6DA9-402E-58BD-9D3C-658F18033CCD}"/>
                    </a:ext>
                  </a:extLst>
                </p:cNvPr>
                <p:cNvSpPr/>
                <p:nvPr/>
              </p:nvSpPr>
              <p:spPr>
                <a:xfrm>
                  <a:off x="9348112" y="2096506"/>
                  <a:ext cx="42291" cy="40862"/>
                </a:xfrm>
                <a:custGeom>
                  <a:avLst/>
                  <a:gdLst>
                    <a:gd name="connsiteX0" fmla="*/ 16383 w 42291"/>
                    <a:gd name="connsiteY0" fmla="*/ 15621 h 40862"/>
                    <a:gd name="connsiteX1" fmla="*/ 0 w 42291"/>
                    <a:gd name="connsiteY1" fmla="*/ 14383 h 40862"/>
                    <a:gd name="connsiteX2" fmla="*/ 13049 w 42291"/>
                    <a:gd name="connsiteY2" fmla="*/ 24384 h 40862"/>
                    <a:gd name="connsiteX3" fmla="*/ 6858 w 42291"/>
                    <a:gd name="connsiteY3" fmla="*/ 39624 h 40862"/>
                    <a:gd name="connsiteX4" fmla="*/ 20383 w 42291"/>
                    <a:gd name="connsiteY4" fmla="*/ 30290 h 40862"/>
                    <a:gd name="connsiteX5" fmla="*/ 33052 w 42291"/>
                    <a:gd name="connsiteY5" fmla="*/ 40862 h 40862"/>
                    <a:gd name="connsiteX6" fmla="*/ 28289 w 42291"/>
                    <a:gd name="connsiteY6" fmla="*/ 25051 h 40862"/>
                    <a:gd name="connsiteX7" fmla="*/ 42291 w 42291"/>
                    <a:gd name="connsiteY7" fmla="*/ 16383 h 40862"/>
                    <a:gd name="connsiteX8" fmla="*/ 25813 w 42291"/>
                    <a:gd name="connsiteY8" fmla="*/ 16002 h 40862"/>
                    <a:gd name="connsiteX9" fmla="*/ 21812 w 42291"/>
                    <a:gd name="connsiteY9" fmla="*/ 0 h 40862"/>
                    <a:gd name="connsiteX10" fmla="*/ 16383 w 42291"/>
                    <a:gd name="connsiteY10" fmla="*/ 15621 h 40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291" h="40862">
                      <a:moveTo>
                        <a:pt x="16383" y="15621"/>
                      </a:moveTo>
                      <a:lnTo>
                        <a:pt x="0" y="14383"/>
                      </a:lnTo>
                      <a:lnTo>
                        <a:pt x="13049" y="24384"/>
                      </a:lnTo>
                      <a:lnTo>
                        <a:pt x="6858" y="39624"/>
                      </a:lnTo>
                      <a:lnTo>
                        <a:pt x="20383" y="30290"/>
                      </a:lnTo>
                      <a:lnTo>
                        <a:pt x="33052" y="40862"/>
                      </a:lnTo>
                      <a:lnTo>
                        <a:pt x="28289" y="25051"/>
                      </a:lnTo>
                      <a:lnTo>
                        <a:pt x="42291" y="16383"/>
                      </a:lnTo>
                      <a:lnTo>
                        <a:pt x="25813" y="16002"/>
                      </a:lnTo>
                      <a:lnTo>
                        <a:pt x="21812" y="0"/>
                      </a:lnTo>
                      <a:lnTo>
                        <a:pt x="16383" y="1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2" name="Freeform: Shape 2951">
                  <a:extLst>
                    <a:ext uri="{FF2B5EF4-FFF2-40B4-BE49-F238E27FC236}">
                      <a16:creationId xmlns:a16="http://schemas.microsoft.com/office/drawing/2014/main" id="{C6D66ABE-4F67-41C7-1D05-1E4BC3F37422}"/>
                    </a:ext>
                  </a:extLst>
                </p:cNvPr>
                <p:cNvSpPr/>
                <p:nvPr/>
              </p:nvSpPr>
              <p:spPr>
                <a:xfrm>
                  <a:off x="8589160" y="2518273"/>
                  <a:ext cx="41243" cy="42767"/>
                </a:xfrm>
                <a:custGeom>
                  <a:avLst/>
                  <a:gdLst>
                    <a:gd name="connsiteX0" fmla="*/ 16669 w 41243"/>
                    <a:gd name="connsiteY0" fmla="*/ 13240 h 42767"/>
                    <a:gd name="connsiteX1" fmla="*/ 1238 w 41243"/>
                    <a:gd name="connsiteY1" fmla="*/ 6953 h 42767"/>
                    <a:gd name="connsiteX2" fmla="*/ 10668 w 41243"/>
                    <a:gd name="connsiteY2" fmla="*/ 20669 h 42767"/>
                    <a:gd name="connsiteX3" fmla="*/ 0 w 41243"/>
                    <a:gd name="connsiteY3" fmla="*/ 33338 h 42767"/>
                    <a:gd name="connsiteX4" fmla="*/ 15907 w 41243"/>
                    <a:gd name="connsiteY4" fmla="*/ 28575 h 42767"/>
                    <a:gd name="connsiteX5" fmla="*/ 24765 w 41243"/>
                    <a:gd name="connsiteY5" fmla="*/ 42767 h 42767"/>
                    <a:gd name="connsiteX6" fmla="*/ 25051 w 41243"/>
                    <a:gd name="connsiteY6" fmla="*/ 26099 h 42767"/>
                    <a:gd name="connsiteX7" fmla="*/ 41243 w 41243"/>
                    <a:gd name="connsiteY7" fmla="*/ 22098 h 42767"/>
                    <a:gd name="connsiteX8" fmla="*/ 25527 w 41243"/>
                    <a:gd name="connsiteY8" fmla="*/ 16574 h 42767"/>
                    <a:gd name="connsiteX9" fmla="*/ 26765 w 41243"/>
                    <a:gd name="connsiteY9" fmla="*/ 0 h 42767"/>
                    <a:gd name="connsiteX10" fmla="*/ 16669 w 41243"/>
                    <a:gd name="connsiteY10" fmla="*/ 13240 h 42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243" h="42767">
                      <a:moveTo>
                        <a:pt x="16669" y="13240"/>
                      </a:moveTo>
                      <a:lnTo>
                        <a:pt x="1238" y="6953"/>
                      </a:lnTo>
                      <a:lnTo>
                        <a:pt x="10668" y="20669"/>
                      </a:lnTo>
                      <a:lnTo>
                        <a:pt x="0" y="33338"/>
                      </a:lnTo>
                      <a:lnTo>
                        <a:pt x="15907" y="28575"/>
                      </a:lnTo>
                      <a:lnTo>
                        <a:pt x="24765" y="42767"/>
                      </a:lnTo>
                      <a:lnTo>
                        <a:pt x="25051" y="26099"/>
                      </a:lnTo>
                      <a:lnTo>
                        <a:pt x="41243" y="22098"/>
                      </a:lnTo>
                      <a:lnTo>
                        <a:pt x="25527" y="16574"/>
                      </a:lnTo>
                      <a:lnTo>
                        <a:pt x="26765" y="0"/>
                      </a:lnTo>
                      <a:lnTo>
                        <a:pt x="16669" y="13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3" name="Freeform: Shape 2952">
                  <a:extLst>
                    <a:ext uri="{FF2B5EF4-FFF2-40B4-BE49-F238E27FC236}">
                      <a16:creationId xmlns:a16="http://schemas.microsoft.com/office/drawing/2014/main" id="{F55A4F4A-4742-D472-7E48-900287D4C2D7}"/>
                    </a:ext>
                  </a:extLst>
                </p:cNvPr>
                <p:cNvSpPr/>
                <p:nvPr/>
              </p:nvSpPr>
              <p:spPr>
                <a:xfrm>
                  <a:off x="8513151" y="2316248"/>
                  <a:ext cx="43148" cy="41719"/>
                </a:xfrm>
                <a:custGeom>
                  <a:avLst/>
                  <a:gdLst>
                    <a:gd name="connsiteX0" fmla="*/ 22288 w 43148"/>
                    <a:gd name="connsiteY0" fmla="*/ 10858 h 41719"/>
                    <a:gd name="connsiteX1" fmla="*/ 9430 w 43148"/>
                    <a:gd name="connsiteY1" fmla="*/ 0 h 41719"/>
                    <a:gd name="connsiteX2" fmla="*/ 14288 w 43148"/>
                    <a:gd name="connsiteY2" fmla="*/ 16097 h 41719"/>
                    <a:gd name="connsiteX3" fmla="*/ 0 w 43148"/>
                    <a:gd name="connsiteY3" fmla="*/ 24955 h 41719"/>
                    <a:gd name="connsiteX4" fmla="*/ 16764 w 43148"/>
                    <a:gd name="connsiteY4" fmla="*/ 25336 h 41719"/>
                    <a:gd name="connsiteX5" fmla="*/ 20860 w 43148"/>
                    <a:gd name="connsiteY5" fmla="*/ 41719 h 41719"/>
                    <a:gd name="connsiteX6" fmla="*/ 26384 w 43148"/>
                    <a:gd name="connsiteY6" fmla="*/ 25813 h 41719"/>
                    <a:gd name="connsiteX7" fmla="*/ 43148 w 43148"/>
                    <a:gd name="connsiteY7" fmla="*/ 27051 h 41719"/>
                    <a:gd name="connsiteX8" fmla="*/ 29813 w 43148"/>
                    <a:gd name="connsiteY8" fmla="*/ 16859 h 41719"/>
                    <a:gd name="connsiteX9" fmla="*/ 36100 w 43148"/>
                    <a:gd name="connsiteY9" fmla="*/ 1238 h 41719"/>
                    <a:gd name="connsiteX10" fmla="*/ 22288 w 43148"/>
                    <a:gd name="connsiteY10" fmla="*/ 10858 h 4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148" h="41719">
                      <a:moveTo>
                        <a:pt x="22288" y="10858"/>
                      </a:moveTo>
                      <a:lnTo>
                        <a:pt x="9430" y="0"/>
                      </a:lnTo>
                      <a:lnTo>
                        <a:pt x="14288" y="16097"/>
                      </a:lnTo>
                      <a:lnTo>
                        <a:pt x="0" y="24955"/>
                      </a:lnTo>
                      <a:lnTo>
                        <a:pt x="16764" y="25336"/>
                      </a:lnTo>
                      <a:lnTo>
                        <a:pt x="20860" y="41719"/>
                      </a:lnTo>
                      <a:lnTo>
                        <a:pt x="26384" y="25813"/>
                      </a:lnTo>
                      <a:lnTo>
                        <a:pt x="43148" y="27051"/>
                      </a:lnTo>
                      <a:lnTo>
                        <a:pt x="29813" y="16859"/>
                      </a:lnTo>
                      <a:lnTo>
                        <a:pt x="36100" y="1238"/>
                      </a:lnTo>
                      <a:lnTo>
                        <a:pt x="22288" y="10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4" name="Freeform: Shape 2953">
                  <a:extLst>
                    <a:ext uri="{FF2B5EF4-FFF2-40B4-BE49-F238E27FC236}">
                      <a16:creationId xmlns:a16="http://schemas.microsoft.com/office/drawing/2014/main" id="{2B4F2052-6F7F-E2E3-3702-55B8373104B3}"/>
                    </a:ext>
                  </a:extLst>
                </p:cNvPr>
                <p:cNvSpPr/>
                <p:nvPr/>
              </p:nvSpPr>
              <p:spPr>
                <a:xfrm>
                  <a:off x="9273436" y="2766113"/>
                  <a:ext cx="42100" cy="43624"/>
                </a:xfrm>
                <a:custGeom>
                  <a:avLst/>
                  <a:gdLst>
                    <a:gd name="connsiteX0" fmla="*/ 25813 w 42100"/>
                    <a:gd name="connsiteY0" fmla="*/ 14383 h 43624"/>
                    <a:gd name="connsiteX1" fmla="*/ 16859 w 42100"/>
                    <a:gd name="connsiteY1" fmla="*/ 0 h 43624"/>
                    <a:gd name="connsiteX2" fmla="*/ 16478 w 42100"/>
                    <a:gd name="connsiteY2" fmla="*/ 16954 h 43624"/>
                    <a:gd name="connsiteX3" fmla="*/ 0 w 42100"/>
                    <a:gd name="connsiteY3" fmla="*/ 21050 h 43624"/>
                    <a:gd name="connsiteX4" fmla="*/ 16097 w 42100"/>
                    <a:gd name="connsiteY4" fmla="*/ 26670 h 43624"/>
                    <a:gd name="connsiteX5" fmla="*/ 14859 w 42100"/>
                    <a:gd name="connsiteY5" fmla="*/ 43625 h 43624"/>
                    <a:gd name="connsiteX6" fmla="*/ 25146 w 42100"/>
                    <a:gd name="connsiteY6" fmla="*/ 30099 h 43624"/>
                    <a:gd name="connsiteX7" fmla="*/ 40862 w 42100"/>
                    <a:gd name="connsiteY7" fmla="*/ 36481 h 43624"/>
                    <a:gd name="connsiteX8" fmla="*/ 31147 w 42100"/>
                    <a:gd name="connsiteY8" fmla="*/ 22574 h 43624"/>
                    <a:gd name="connsiteX9" fmla="*/ 42100 w 42100"/>
                    <a:gd name="connsiteY9" fmla="*/ 9525 h 43624"/>
                    <a:gd name="connsiteX10" fmla="*/ 25813 w 42100"/>
                    <a:gd name="connsiteY10" fmla="*/ 14383 h 43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100" h="43624">
                      <a:moveTo>
                        <a:pt x="25813" y="14383"/>
                      </a:moveTo>
                      <a:lnTo>
                        <a:pt x="16859" y="0"/>
                      </a:lnTo>
                      <a:lnTo>
                        <a:pt x="16478" y="16954"/>
                      </a:lnTo>
                      <a:lnTo>
                        <a:pt x="0" y="21050"/>
                      </a:lnTo>
                      <a:lnTo>
                        <a:pt x="16097" y="26670"/>
                      </a:lnTo>
                      <a:lnTo>
                        <a:pt x="14859" y="43625"/>
                      </a:lnTo>
                      <a:lnTo>
                        <a:pt x="25146" y="30099"/>
                      </a:lnTo>
                      <a:lnTo>
                        <a:pt x="40862" y="36481"/>
                      </a:lnTo>
                      <a:lnTo>
                        <a:pt x="31147" y="22574"/>
                      </a:lnTo>
                      <a:lnTo>
                        <a:pt x="42100" y="9525"/>
                      </a:lnTo>
                      <a:lnTo>
                        <a:pt x="25813" y="14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5" name="Freeform: Shape 2954">
                  <a:extLst>
                    <a:ext uri="{FF2B5EF4-FFF2-40B4-BE49-F238E27FC236}">
                      <a16:creationId xmlns:a16="http://schemas.microsoft.com/office/drawing/2014/main" id="{2E9EFAF0-A21F-E8F6-9F26-F36DC12A3D06}"/>
                    </a:ext>
                  </a:extLst>
                </p:cNvPr>
                <p:cNvSpPr/>
                <p:nvPr/>
              </p:nvSpPr>
              <p:spPr>
                <a:xfrm>
                  <a:off x="9367734" y="1287262"/>
                  <a:ext cx="44100" cy="42576"/>
                </a:xfrm>
                <a:custGeom>
                  <a:avLst/>
                  <a:gdLst>
                    <a:gd name="connsiteX0" fmla="*/ 26861 w 44100"/>
                    <a:gd name="connsiteY0" fmla="*/ 16669 h 42576"/>
                    <a:gd name="connsiteX1" fmla="*/ 22765 w 44100"/>
                    <a:gd name="connsiteY1" fmla="*/ 0 h 42576"/>
                    <a:gd name="connsiteX2" fmla="*/ 17145 w 44100"/>
                    <a:gd name="connsiteY2" fmla="*/ 16192 h 42576"/>
                    <a:gd name="connsiteX3" fmla="*/ 0 w 44100"/>
                    <a:gd name="connsiteY3" fmla="*/ 14954 h 42576"/>
                    <a:gd name="connsiteX4" fmla="*/ 13621 w 44100"/>
                    <a:gd name="connsiteY4" fmla="*/ 25432 h 42576"/>
                    <a:gd name="connsiteX5" fmla="*/ 7239 w 44100"/>
                    <a:gd name="connsiteY5" fmla="*/ 41243 h 42576"/>
                    <a:gd name="connsiteX6" fmla="*/ 21336 w 44100"/>
                    <a:gd name="connsiteY6" fmla="*/ 31528 h 42576"/>
                    <a:gd name="connsiteX7" fmla="*/ 34480 w 44100"/>
                    <a:gd name="connsiteY7" fmla="*/ 42577 h 42576"/>
                    <a:gd name="connsiteX8" fmla="*/ 29528 w 44100"/>
                    <a:gd name="connsiteY8" fmla="*/ 26098 h 42576"/>
                    <a:gd name="connsiteX9" fmla="*/ 44101 w 44100"/>
                    <a:gd name="connsiteY9" fmla="*/ 17050 h 42576"/>
                    <a:gd name="connsiteX10" fmla="*/ 26861 w 44100"/>
                    <a:gd name="connsiteY10" fmla="*/ 16669 h 425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100" h="42576">
                      <a:moveTo>
                        <a:pt x="26861" y="16669"/>
                      </a:moveTo>
                      <a:lnTo>
                        <a:pt x="22765" y="0"/>
                      </a:lnTo>
                      <a:lnTo>
                        <a:pt x="17145" y="16192"/>
                      </a:lnTo>
                      <a:lnTo>
                        <a:pt x="0" y="14954"/>
                      </a:lnTo>
                      <a:lnTo>
                        <a:pt x="13621" y="25432"/>
                      </a:lnTo>
                      <a:lnTo>
                        <a:pt x="7239" y="41243"/>
                      </a:lnTo>
                      <a:lnTo>
                        <a:pt x="21336" y="31528"/>
                      </a:lnTo>
                      <a:lnTo>
                        <a:pt x="34480" y="42577"/>
                      </a:lnTo>
                      <a:lnTo>
                        <a:pt x="29528" y="26098"/>
                      </a:lnTo>
                      <a:lnTo>
                        <a:pt x="44101" y="17050"/>
                      </a:lnTo>
                      <a:lnTo>
                        <a:pt x="26861" y="166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6" name="Freeform: Shape 2955">
                  <a:extLst>
                    <a:ext uri="{FF2B5EF4-FFF2-40B4-BE49-F238E27FC236}">
                      <a16:creationId xmlns:a16="http://schemas.microsoft.com/office/drawing/2014/main" id="{7E0927EB-8174-03DC-F1F5-D2D27E046F38}"/>
                    </a:ext>
                  </a:extLst>
                </p:cNvPr>
                <p:cNvSpPr/>
                <p:nvPr/>
              </p:nvSpPr>
              <p:spPr>
                <a:xfrm>
                  <a:off x="8494291" y="2442644"/>
                  <a:ext cx="42957" cy="44481"/>
                </a:xfrm>
                <a:custGeom>
                  <a:avLst/>
                  <a:gdLst>
                    <a:gd name="connsiteX0" fmla="*/ 26575 w 42957"/>
                    <a:gd name="connsiteY0" fmla="*/ 17336 h 44481"/>
                    <a:gd name="connsiteX1" fmla="*/ 27813 w 42957"/>
                    <a:gd name="connsiteY1" fmla="*/ 0 h 44481"/>
                    <a:gd name="connsiteX2" fmla="*/ 17335 w 42957"/>
                    <a:gd name="connsiteY2" fmla="*/ 13811 h 44481"/>
                    <a:gd name="connsiteX3" fmla="*/ 1238 w 42957"/>
                    <a:gd name="connsiteY3" fmla="*/ 7334 h 44481"/>
                    <a:gd name="connsiteX4" fmla="*/ 11144 w 42957"/>
                    <a:gd name="connsiteY4" fmla="*/ 21527 h 44481"/>
                    <a:gd name="connsiteX5" fmla="*/ 0 w 42957"/>
                    <a:gd name="connsiteY5" fmla="*/ 34766 h 44481"/>
                    <a:gd name="connsiteX6" fmla="*/ 16573 w 42957"/>
                    <a:gd name="connsiteY6" fmla="*/ 29813 h 44481"/>
                    <a:gd name="connsiteX7" fmla="*/ 25717 w 42957"/>
                    <a:gd name="connsiteY7" fmla="*/ 44482 h 44481"/>
                    <a:gd name="connsiteX8" fmla="*/ 26098 w 42957"/>
                    <a:gd name="connsiteY8" fmla="*/ 27146 h 44481"/>
                    <a:gd name="connsiteX9" fmla="*/ 42958 w 42957"/>
                    <a:gd name="connsiteY9" fmla="*/ 23051 h 44481"/>
                    <a:gd name="connsiteX10" fmla="*/ 26575 w 42957"/>
                    <a:gd name="connsiteY10" fmla="*/ 17336 h 44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957" h="44481">
                      <a:moveTo>
                        <a:pt x="26575" y="17336"/>
                      </a:moveTo>
                      <a:lnTo>
                        <a:pt x="27813" y="0"/>
                      </a:lnTo>
                      <a:lnTo>
                        <a:pt x="17335" y="13811"/>
                      </a:lnTo>
                      <a:lnTo>
                        <a:pt x="1238" y="7334"/>
                      </a:lnTo>
                      <a:lnTo>
                        <a:pt x="11144" y="21527"/>
                      </a:lnTo>
                      <a:lnTo>
                        <a:pt x="0" y="34766"/>
                      </a:lnTo>
                      <a:lnTo>
                        <a:pt x="16573" y="29813"/>
                      </a:lnTo>
                      <a:lnTo>
                        <a:pt x="25717" y="44482"/>
                      </a:lnTo>
                      <a:lnTo>
                        <a:pt x="26098" y="27146"/>
                      </a:lnTo>
                      <a:lnTo>
                        <a:pt x="42958" y="23051"/>
                      </a:lnTo>
                      <a:lnTo>
                        <a:pt x="26575" y="173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7" name="Freeform: Shape 2956">
                  <a:extLst>
                    <a:ext uri="{FF2B5EF4-FFF2-40B4-BE49-F238E27FC236}">
                      <a16:creationId xmlns:a16="http://schemas.microsoft.com/office/drawing/2014/main" id="{1FC8AD5C-2561-290B-A5EB-1421451C93DA}"/>
                    </a:ext>
                  </a:extLst>
                </p:cNvPr>
                <p:cNvSpPr/>
                <p:nvPr/>
              </p:nvSpPr>
              <p:spPr>
                <a:xfrm>
                  <a:off x="9157708" y="1973634"/>
                  <a:ext cx="44957" cy="43338"/>
                </a:xfrm>
                <a:custGeom>
                  <a:avLst/>
                  <a:gdLst>
                    <a:gd name="connsiteX0" fmla="*/ 30956 w 44957"/>
                    <a:gd name="connsiteY0" fmla="*/ 17526 h 43338"/>
                    <a:gd name="connsiteX1" fmla="*/ 37528 w 44957"/>
                    <a:gd name="connsiteY1" fmla="*/ 1238 h 43338"/>
                    <a:gd name="connsiteX2" fmla="*/ 23146 w 44957"/>
                    <a:gd name="connsiteY2" fmla="*/ 11240 h 43338"/>
                    <a:gd name="connsiteX3" fmla="*/ 9811 w 44957"/>
                    <a:gd name="connsiteY3" fmla="*/ 0 h 43338"/>
                    <a:gd name="connsiteX4" fmla="*/ 14859 w 44957"/>
                    <a:gd name="connsiteY4" fmla="*/ 16764 h 43338"/>
                    <a:gd name="connsiteX5" fmla="*/ 0 w 44957"/>
                    <a:gd name="connsiteY5" fmla="*/ 26003 h 43338"/>
                    <a:gd name="connsiteX6" fmla="*/ 17526 w 44957"/>
                    <a:gd name="connsiteY6" fmla="*/ 26384 h 43338"/>
                    <a:gd name="connsiteX7" fmla="*/ 21717 w 44957"/>
                    <a:gd name="connsiteY7" fmla="*/ 43339 h 43338"/>
                    <a:gd name="connsiteX8" fmla="*/ 27432 w 44957"/>
                    <a:gd name="connsiteY8" fmla="*/ 26860 h 43338"/>
                    <a:gd name="connsiteX9" fmla="*/ 44958 w 44957"/>
                    <a:gd name="connsiteY9" fmla="*/ 28099 h 43338"/>
                    <a:gd name="connsiteX10" fmla="*/ 30956 w 44957"/>
                    <a:gd name="connsiteY10" fmla="*/ 17526 h 4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957" h="43338">
                      <a:moveTo>
                        <a:pt x="30956" y="17526"/>
                      </a:moveTo>
                      <a:lnTo>
                        <a:pt x="37528" y="1238"/>
                      </a:lnTo>
                      <a:lnTo>
                        <a:pt x="23146" y="11240"/>
                      </a:lnTo>
                      <a:lnTo>
                        <a:pt x="9811" y="0"/>
                      </a:lnTo>
                      <a:lnTo>
                        <a:pt x="14859" y="16764"/>
                      </a:lnTo>
                      <a:lnTo>
                        <a:pt x="0" y="26003"/>
                      </a:lnTo>
                      <a:lnTo>
                        <a:pt x="17526" y="26384"/>
                      </a:lnTo>
                      <a:lnTo>
                        <a:pt x="21717" y="43339"/>
                      </a:lnTo>
                      <a:lnTo>
                        <a:pt x="27432" y="26860"/>
                      </a:lnTo>
                      <a:lnTo>
                        <a:pt x="44958" y="28099"/>
                      </a:lnTo>
                      <a:lnTo>
                        <a:pt x="30956" y="17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8" name="Freeform: Shape 2957">
                  <a:extLst>
                    <a:ext uri="{FF2B5EF4-FFF2-40B4-BE49-F238E27FC236}">
                      <a16:creationId xmlns:a16="http://schemas.microsoft.com/office/drawing/2014/main" id="{3DFDA268-BDB8-BBB2-5D04-8B35FF00C397}"/>
                    </a:ext>
                  </a:extLst>
                </p:cNvPr>
                <p:cNvSpPr/>
                <p:nvPr/>
              </p:nvSpPr>
              <p:spPr>
                <a:xfrm>
                  <a:off x="9385260" y="2905274"/>
                  <a:ext cx="43815" cy="45434"/>
                </a:xfrm>
                <a:custGeom>
                  <a:avLst/>
                  <a:gdLst>
                    <a:gd name="connsiteX0" fmla="*/ 32385 w 43815"/>
                    <a:gd name="connsiteY0" fmla="*/ 23432 h 45434"/>
                    <a:gd name="connsiteX1" fmla="*/ 43815 w 43815"/>
                    <a:gd name="connsiteY1" fmla="*/ 9906 h 45434"/>
                    <a:gd name="connsiteX2" fmla="*/ 26861 w 43815"/>
                    <a:gd name="connsiteY2" fmla="*/ 15050 h 45434"/>
                    <a:gd name="connsiteX3" fmla="*/ 17526 w 43815"/>
                    <a:gd name="connsiteY3" fmla="*/ 0 h 45434"/>
                    <a:gd name="connsiteX4" fmla="*/ 17145 w 43815"/>
                    <a:gd name="connsiteY4" fmla="*/ 17717 h 45434"/>
                    <a:gd name="connsiteX5" fmla="*/ 0 w 43815"/>
                    <a:gd name="connsiteY5" fmla="*/ 21908 h 45434"/>
                    <a:gd name="connsiteX6" fmla="*/ 16669 w 43815"/>
                    <a:gd name="connsiteY6" fmla="*/ 27813 h 45434"/>
                    <a:gd name="connsiteX7" fmla="*/ 15430 w 43815"/>
                    <a:gd name="connsiteY7" fmla="*/ 45434 h 45434"/>
                    <a:gd name="connsiteX8" fmla="*/ 26098 w 43815"/>
                    <a:gd name="connsiteY8" fmla="*/ 31337 h 45434"/>
                    <a:gd name="connsiteX9" fmla="*/ 42481 w 43815"/>
                    <a:gd name="connsiteY9" fmla="*/ 38005 h 45434"/>
                    <a:gd name="connsiteX10" fmla="*/ 32385 w 43815"/>
                    <a:gd name="connsiteY10" fmla="*/ 23432 h 45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5" h="45434">
                      <a:moveTo>
                        <a:pt x="32385" y="23432"/>
                      </a:moveTo>
                      <a:lnTo>
                        <a:pt x="43815" y="9906"/>
                      </a:lnTo>
                      <a:lnTo>
                        <a:pt x="26861" y="15050"/>
                      </a:lnTo>
                      <a:lnTo>
                        <a:pt x="17526" y="0"/>
                      </a:lnTo>
                      <a:lnTo>
                        <a:pt x="17145" y="17717"/>
                      </a:lnTo>
                      <a:lnTo>
                        <a:pt x="0" y="21908"/>
                      </a:lnTo>
                      <a:lnTo>
                        <a:pt x="16669" y="27813"/>
                      </a:lnTo>
                      <a:lnTo>
                        <a:pt x="15430" y="45434"/>
                      </a:lnTo>
                      <a:lnTo>
                        <a:pt x="26098" y="31337"/>
                      </a:lnTo>
                      <a:lnTo>
                        <a:pt x="42481" y="38005"/>
                      </a:lnTo>
                      <a:lnTo>
                        <a:pt x="32385" y="234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59" name="Freeform: Shape 2958">
                  <a:extLst>
                    <a:ext uri="{FF2B5EF4-FFF2-40B4-BE49-F238E27FC236}">
                      <a16:creationId xmlns:a16="http://schemas.microsoft.com/office/drawing/2014/main" id="{4E44E204-0880-E310-F6A5-95C8766F4058}"/>
                    </a:ext>
                  </a:extLst>
                </p:cNvPr>
                <p:cNvSpPr/>
                <p:nvPr/>
              </p:nvSpPr>
              <p:spPr>
                <a:xfrm>
                  <a:off x="8424187" y="2467219"/>
                  <a:ext cx="45815" cy="44291"/>
                </a:xfrm>
                <a:custGeom>
                  <a:avLst/>
                  <a:gdLst>
                    <a:gd name="connsiteX0" fmla="*/ 30671 w 45815"/>
                    <a:gd name="connsiteY0" fmla="*/ 27242 h 44291"/>
                    <a:gd name="connsiteX1" fmla="*/ 45815 w 45815"/>
                    <a:gd name="connsiteY1" fmla="*/ 17717 h 44291"/>
                    <a:gd name="connsiteX2" fmla="*/ 28004 w 45815"/>
                    <a:gd name="connsiteY2" fmla="*/ 17336 h 44291"/>
                    <a:gd name="connsiteX3" fmla="*/ 23717 w 45815"/>
                    <a:gd name="connsiteY3" fmla="*/ 0 h 44291"/>
                    <a:gd name="connsiteX4" fmla="*/ 17812 w 45815"/>
                    <a:gd name="connsiteY4" fmla="*/ 16859 h 44291"/>
                    <a:gd name="connsiteX5" fmla="*/ 0 w 45815"/>
                    <a:gd name="connsiteY5" fmla="*/ 15621 h 44291"/>
                    <a:gd name="connsiteX6" fmla="*/ 14192 w 45815"/>
                    <a:gd name="connsiteY6" fmla="*/ 26479 h 44291"/>
                    <a:gd name="connsiteX7" fmla="*/ 7525 w 45815"/>
                    <a:gd name="connsiteY7" fmla="*/ 42958 h 44291"/>
                    <a:gd name="connsiteX8" fmla="*/ 22193 w 45815"/>
                    <a:gd name="connsiteY8" fmla="*/ 32766 h 44291"/>
                    <a:gd name="connsiteX9" fmla="*/ 35814 w 45815"/>
                    <a:gd name="connsiteY9" fmla="*/ 44291 h 44291"/>
                    <a:gd name="connsiteX10" fmla="*/ 30671 w 45815"/>
                    <a:gd name="connsiteY10" fmla="*/ 27242 h 442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815" h="44291">
                      <a:moveTo>
                        <a:pt x="30671" y="27242"/>
                      </a:moveTo>
                      <a:lnTo>
                        <a:pt x="45815" y="17717"/>
                      </a:lnTo>
                      <a:lnTo>
                        <a:pt x="28004" y="17336"/>
                      </a:lnTo>
                      <a:lnTo>
                        <a:pt x="23717" y="0"/>
                      </a:lnTo>
                      <a:lnTo>
                        <a:pt x="17812" y="16859"/>
                      </a:lnTo>
                      <a:lnTo>
                        <a:pt x="0" y="15621"/>
                      </a:lnTo>
                      <a:lnTo>
                        <a:pt x="14192" y="26479"/>
                      </a:lnTo>
                      <a:lnTo>
                        <a:pt x="7525" y="42958"/>
                      </a:lnTo>
                      <a:lnTo>
                        <a:pt x="22193" y="32766"/>
                      </a:lnTo>
                      <a:lnTo>
                        <a:pt x="35814" y="44291"/>
                      </a:lnTo>
                      <a:lnTo>
                        <a:pt x="30671" y="272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0" name="Freeform: Shape 2959">
                  <a:extLst>
                    <a:ext uri="{FF2B5EF4-FFF2-40B4-BE49-F238E27FC236}">
                      <a16:creationId xmlns:a16="http://schemas.microsoft.com/office/drawing/2014/main" id="{43EAF26F-5CB8-51E4-F367-0771A7821619}"/>
                    </a:ext>
                  </a:extLst>
                </p:cNvPr>
                <p:cNvSpPr/>
                <p:nvPr/>
              </p:nvSpPr>
              <p:spPr>
                <a:xfrm>
                  <a:off x="9314108" y="2362444"/>
                  <a:ext cx="44672" cy="46291"/>
                </a:xfrm>
                <a:custGeom>
                  <a:avLst/>
                  <a:gdLst>
                    <a:gd name="connsiteX0" fmla="*/ 27242 w 44672"/>
                    <a:gd name="connsiteY0" fmla="*/ 28289 h 46291"/>
                    <a:gd name="connsiteX1" fmla="*/ 44672 w 44672"/>
                    <a:gd name="connsiteY1" fmla="*/ 23908 h 46291"/>
                    <a:gd name="connsiteX2" fmla="*/ 27718 w 44672"/>
                    <a:gd name="connsiteY2" fmla="*/ 18002 h 46291"/>
                    <a:gd name="connsiteX3" fmla="*/ 28956 w 44672"/>
                    <a:gd name="connsiteY3" fmla="*/ 0 h 46291"/>
                    <a:gd name="connsiteX4" fmla="*/ 18002 w 44672"/>
                    <a:gd name="connsiteY4" fmla="*/ 14383 h 46291"/>
                    <a:gd name="connsiteX5" fmla="*/ 1334 w 44672"/>
                    <a:gd name="connsiteY5" fmla="*/ 7525 h 46291"/>
                    <a:gd name="connsiteX6" fmla="*/ 11621 w 44672"/>
                    <a:gd name="connsiteY6" fmla="*/ 22384 h 46291"/>
                    <a:gd name="connsiteX7" fmla="*/ 0 w 44672"/>
                    <a:gd name="connsiteY7" fmla="*/ 36195 h 46291"/>
                    <a:gd name="connsiteX8" fmla="*/ 17240 w 44672"/>
                    <a:gd name="connsiteY8" fmla="*/ 30956 h 46291"/>
                    <a:gd name="connsiteX9" fmla="*/ 26765 w 44672"/>
                    <a:gd name="connsiteY9" fmla="*/ 46291 h 46291"/>
                    <a:gd name="connsiteX10" fmla="*/ 27242 w 44672"/>
                    <a:gd name="connsiteY10" fmla="*/ 28289 h 462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672" h="46291">
                      <a:moveTo>
                        <a:pt x="27242" y="28289"/>
                      </a:moveTo>
                      <a:lnTo>
                        <a:pt x="44672" y="23908"/>
                      </a:lnTo>
                      <a:lnTo>
                        <a:pt x="27718" y="18002"/>
                      </a:lnTo>
                      <a:lnTo>
                        <a:pt x="28956" y="0"/>
                      </a:lnTo>
                      <a:lnTo>
                        <a:pt x="18002" y="14383"/>
                      </a:lnTo>
                      <a:lnTo>
                        <a:pt x="1334" y="7525"/>
                      </a:lnTo>
                      <a:lnTo>
                        <a:pt x="11621" y="22384"/>
                      </a:lnTo>
                      <a:lnTo>
                        <a:pt x="0" y="36195"/>
                      </a:lnTo>
                      <a:lnTo>
                        <a:pt x="17240" y="30956"/>
                      </a:lnTo>
                      <a:lnTo>
                        <a:pt x="26765" y="46291"/>
                      </a:lnTo>
                      <a:lnTo>
                        <a:pt x="27242" y="282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1" name="Freeform: Shape 2960">
                  <a:extLst>
                    <a:ext uri="{FF2B5EF4-FFF2-40B4-BE49-F238E27FC236}">
                      <a16:creationId xmlns:a16="http://schemas.microsoft.com/office/drawing/2014/main" id="{0DC02150-5B5D-AB13-0538-C0BC595B418D}"/>
                    </a:ext>
                  </a:extLst>
                </p:cNvPr>
                <p:cNvSpPr/>
                <p:nvPr/>
              </p:nvSpPr>
              <p:spPr>
                <a:xfrm>
                  <a:off x="9084651" y="2434358"/>
                  <a:ext cx="46767" cy="45148"/>
                </a:xfrm>
                <a:custGeom>
                  <a:avLst/>
                  <a:gdLst>
                    <a:gd name="connsiteX0" fmla="*/ 28575 w 46767"/>
                    <a:gd name="connsiteY0" fmla="*/ 28004 h 45148"/>
                    <a:gd name="connsiteX1" fmla="*/ 46768 w 46767"/>
                    <a:gd name="connsiteY1" fmla="*/ 29242 h 45148"/>
                    <a:gd name="connsiteX2" fmla="*/ 32290 w 46767"/>
                    <a:gd name="connsiteY2" fmla="*/ 18288 h 45148"/>
                    <a:gd name="connsiteX3" fmla="*/ 39053 w 46767"/>
                    <a:gd name="connsiteY3" fmla="*/ 1333 h 45148"/>
                    <a:gd name="connsiteX4" fmla="*/ 24098 w 46767"/>
                    <a:gd name="connsiteY4" fmla="*/ 11716 h 45148"/>
                    <a:gd name="connsiteX5" fmla="*/ 10192 w 46767"/>
                    <a:gd name="connsiteY5" fmla="*/ 0 h 45148"/>
                    <a:gd name="connsiteX6" fmla="*/ 15430 w 46767"/>
                    <a:gd name="connsiteY6" fmla="*/ 17431 h 45148"/>
                    <a:gd name="connsiteX7" fmla="*/ 0 w 46767"/>
                    <a:gd name="connsiteY7" fmla="*/ 27051 h 45148"/>
                    <a:gd name="connsiteX8" fmla="*/ 18193 w 46767"/>
                    <a:gd name="connsiteY8" fmla="*/ 27527 h 45148"/>
                    <a:gd name="connsiteX9" fmla="*/ 22574 w 46767"/>
                    <a:gd name="connsiteY9" fmla="*/ 45149 h 45148"/>
                    <a:gd name="connsiteX10" fmla="*/ 28575 w 46767"/>
                    <a:gd name="connsiteY10" fmla="*/ 28004 h 45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67" h="45148">
                      <a:moveTo>
                        <a:pt x="28575" y="28004"/>
                      </a:moveTo>
                      <a:lnTo>
                        <a:pt x="46768" y="29242"/>
                      </a:lnTo>
                      <a:lnTo>
                        <a:pt x="32290" y="18288"/>
                      </a:lnTo>
                      <a:lnTo>
                        <a:pt x="39053" y="1333"/>
                      </a:lnTo>
                      <a:lnTo>
                        <a:pt x="24098" y="11716"/>
                      </a:lnTo>
                      <a:lnTo>
                        <a:pt x="10192" y="0"/>
                      </a:lnTo>
                      <a:lnTo>
                        <a:pt x="15430" y="17431"/>
                      </a:lnTo>
                      <a:lnTo>
                        <a:pt x="0" y="27051"/>
                      </a:lnTo>
                      <a:lnTo>
                        <a:pt x="18193" y="27527"/>
                      </a:lnTo>
                      <a:lnTo>
                        <a:pt x="22574" y="45149"/>
                      </a:lnTo>
                      <a:lnTo>
                        <a:pt x="28575" y="280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2" name="Freeform: Shape 2961">
                  <a:extLst>
                    <a:ext uri="{FF2B5EF4-FFF2-40B4-BE49-F238E27FC236}">
                      <a16:creationId xmlns:a16="http://schemas.microsoft.com/office/drawing/2014/main" id="{5B5CBAD9-0F8E-5B5F-B045-3A898581ED02}"/>
                    </a:ext>
                  </a:extLst>
                </p:cNvPr>
                <p:cNvSpPr/>
                <p:nvPr/>
              </p:nvSpPr>
              <p:spPr>
                <a:xfrm>
                  <a:off x="9223811" y="1622637"/>
                  <a:ext cx="45624" cy="47243"/>
                </a:xfrm>
                <a:custGeom>
                  <a:avLst/>
                  <a:gdLst>
                    <a:gd name="connsiteX0" fmla="*/ 27242 w 45624"/>
                    <a:gd name="connsiteY0" fmla="*/ 32575 h 47243"/>
                    <a:gd name="connsiteX1" fmla="*/ 44291 w 45624"/>
                    <a:gd name="connsiteY1" fmla="*/ 39529 h 47243"/>
                    <a:gd name="connsiteX2" fmla="*/ 33814 w 45624"/>
                    <a:gd name="connsiteY2" fmla="*/ 24384 h 47243"/>
                    <a:gd name="connsiteX3" fmla="*/ 45625 w 45624"/>
                    <a:gd name="connsiteY3" fmla="*/ 10287 h 47243"/>
                    <a:gd name="connsiteX4" fmla="*/ 28004 w 45624"/>
                    <a:gd name="connsiteY4" fmla="*/ 15621 h 47243"/>
                    <a:gd name="connsiteX5" fmla="*/ 18288 w 45624"/>
                    <a:gd name="connsiteY5" fmla="*/ 0 h 47243"/>
                    <a:gd name="connsiteX6" fmla="*/ 17907 w 45624"/>
                    <a:gd name="connsiteY6" fmla="*/ 18383 h 47243"/>
                    <a:gd name="connsiteX7" fmla="*/ 0 w 45624"/>
                    <a:gd name="connsiteY7" fmla="*/ 22765 h 47243"/>
                    <a:gd name="connsiteX8" fmla="*/ 17431 w 45624"/>
                    <a:gd name="connsiteY8" fmla="*/ 28861 h 47243"/>
                    <a:gd name="connsiteX9" fmla="*/ 16097 w 45624"/>
                    <a:gd name="connsiteY9" fmla="*/ 47244 h 47243"/>
                    <a:gd name="connsiteX10" fmla="*/ 27242 w 45624"/>
                    <a:gd name="connsiteY10" fmla="*/ 32575 h 47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624" h="47243">
                      <a:moveTo>
                        <a:pt x="27242" y="32575"/>
                      </a:moveTo>
                      <a:lnTo>
                        <a:pt x="44291" y="39529"/>
                      </a:lnTo>
                      <a:lnTo>
                        <a:pt x="33814" y="24384"/>
                      </a:lnTo>
                      <a:lnTo>
                        <a:pt x="45625" y="10287"/>
                      </a:lnTo>
                      <a:lnTo>
                        <a:pt x="28004" y="15621"/>
                      </a:lnTo>
                      <a:lnTo>
                        <a:pt x="18288" y="0"/>
                      </a:lnTo>
                      <a:lnTo>
                        <a:pt x="17907" y="18383"/>
                      </a:lnTo>
                      <a:lnTo>
                        <a:pt x="0" y="22765"/>
                      </a:lnTo>
                      <a:lnTo>
                        <a:pt x="17431" y="28861"/>
                      </a:lnTo>
                      <a:lnTo>
                        <a:pt x="16097" y="47244"/>
                      </a:lnTo>
                      <a:lnTo>
                        <a:pt x="27242" y="32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3" name="Freeform: Shape 2962">
                  <a:extLst>
                    <a:ext uri="{FF2B5EF4-FFF2-40B4-BE49-F238E27FC236}">
                      <a16:creationId xmlns:a16="http://schemas.microsoft.com/office/drawing/2014/main" id="{10E1CAE2-4440-B0A8-D7D4-3836CAB3D033}"/>
                    </a:ext>
                  </a:extLst>
                </p:cNvPr>
                <p:cNvSpPr/>
                <p:nvPr/>
              </p:nvSpPr>
              <p:spPr>
                <a:xfrm>
                  <a:off x="9187616" y="1507099"/>
                  <a:ext cx="47720" cy="46101"/>
                </a:xfrm>
                <a:custGeom>
                  <a:avLst/>
                  <a:gdLst>
                    <a:gd name="connsiteX0" fmla="*/ 23051 w 47720"/>
                    <a:gd name="connsiteY0" fmla="*/ 34100 h 46101"/>
                    <a:gd name="connsiteX1" fmla="*/ 37338 w 47720"/>
                    <a:gd name="connsiteY1" fmla="*/ 46101 h 46101"/>
                    <a:gd name="connsiteX2" fmla="*/ 32004 w 47720"/>
                    <a:gd name="connsiteY2" fmla="*/ 28289 h 46101"/>
                    <a:gd name="connsiteX3" fmla="*/ 47720 w 47720"/>
                    <a:gd name="connsiteY3" fmla="*/ 18479 h 46101"/>
                    <a:gd name="connsiteX4" fmla="*/ 29146 w 47720"/>
                    <a:gd name="connsiteY4" fmla="*/ 18098 h 46101"/>
                    <a:gd name="connsiteX5" fmla="*/ 24670 w 47720"/>
                    <a:gd name="connsiteY5" fmla="*/ 0 h 46101"/>
                    <a:gd name="connsiteX6" fmla="*/ 18574 w 47720"/>
                    <a:gd name="connsiteY6" fmla="*/ 17526 h 46101"/>
                    <a:gd name="connsiteX7" fmla="*/ 0 w 47720"/>
                    <a:gd name="connsiteY7" fmla="*/ 16288 h 46101"/>
                    <a:gd name="connsiteX8" fmla="*/ 14764 w 47720"/>
                    <a:gd name="connsiteY8" fmla="*/ 27527 h 46101"/>
                    <a:gd name="connsiteX9" fmla="*/ 7811 w 47720"/>
                    <a:gd name="connsiteY9" fmla="*/ 44768 h 46101"/>
                    <a:gd name="connsiteX10" fmla="*/ 23051 w 47720"/>
                    <a:gd name="connsiteY10" fmla="*/ 34100 h 46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720" h="46101">
                      <a:moveTo>
                        <a:pt x="23051" y="34100"/>
                      </a:moveTo>
                      <a:lnTo>
                        <a:pt x="37338" y="46101"/>
                      </a:lnTo>
                      <a:lnTo>
                        <a:pt x="32004" y="28289"/>
                      </a:lnTo>
                      <a:lnTo>
                        <a:pt x="47720" y="18479"/>
                      </a:lnTo>
                      <a:lnTo>
                        <a:pt x="29146" y="18098"/>
                      </a:lnTo>
                      <a:lnTo>
                        <a:pt x="24670" y="0"/>
                      </a:lnTo>
                      <a:lnTo>
                        <a:pt x="18574" y="17526"/>
                      </a:lnTo>
                      <a:lnTo>
                        <a:pt x="0" y="16288"/>
                      </a:lnTo>
                      <a:lnTo>
                        <a:pt x="14764" y="27527"/>
                      </a:lnTo>
                      <a:lnTo>
                        <a:pt x="7811" y="44768"/>
                      </a:lnTo>
                      <a:lnTo>
                        <a:pt x="23051" y="341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4" name="Freeform: Shape 2963">
                  <a:extLst>
                    <a:ext uri="{FF2B5EF4-FFF2-40B4-BE49-F238E27FC236}">
                      <a16:creationId xmlns:a16="http://schemas.microsoft.com/office/drawing/2014/main" id="{3E4A47FD-09D1-5FA2-A12B-8139E426D93E}"/>
                    </a:ext>
                  </a:extLst>
                </p:cNvPr>
                <p:cNvSpPr/>
                <p:nvPr/>
              </p:nvSpPr>
              <p:spPr>
                <a:xfrm>
                  <a:off x="9011118" y="2263860"/>
                  <a:ext cx="46577" cy="48196"/>
                </a:xfrm>
                <a:custGeom>
                  <a:avLst/>
                  <a:gdLst>
                    <a:gd name="connsiteX0" fmla="*/ 18002 w 46577"/>
                    <a:gd name="connsiteY0" fmla="*/ 32194 h 48196"/>
                    <a:gd name="connsiteX1" fmla="*/ 27908 w 46577"/>
                    <a:gd name="connsiteY1" fmla="*/ 48196 h 48196"/>
                    <a:gd name="connsiteX2" fmla="*/ 28384 w 46577"/>
                    <a:gd name="connsiteY2" fmla="*/ 29432 h 48196"/>
                    <a:gd name="connsiteX3" fmla="*/ 46577 w 46577"/>
                    <a:gd name="connsiteY3" fmla="*/ 24860 h 48196"/>
                    <a:gd name="connsiteX4" fmla="*/ 28861 w 46577"/>
                    <a:gd name="connsiteY4" fmla="*/ 18669 h 48196"/>
                    <a:gd name="connsiteX5" fmla="*/ 30194 w 46577"/>
                    <a:gd name="connsiteY5" fmla="*/ 0 h 48196"/>
                    <a:gd name="connsiteX6" fmla="*/ 18859 w 46577"/>
                    <a:gd name="connsiteY6" fmla="*/ 14954 h 48196"/>
                    <a:gd name="connsiteX7" fmla="*/ 1429 w 46577"/>
                    <a:gd name="connsiteY7" fmla="*/ 7810 h 48196"/>
                    <a:gd name="connsiteX8" fmla="*/ 12097 w 46577"/>
                    <a:gd name="connsiteY8" fmla="*/ 23241 h 48196"/>
                    <a:gd name="connsiteX9" fmla="*/ 0 w 46577"/>
                    <a:gd name="connsiteY9" fmla="*/ 37624 h 48196"/>
                    <a:gd name="connsiteX10" fmla="*/ 18002 w 46577"/>
                    <a:gd name="connsiteY10" fmla="*/ 32194 h 48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577" h="48196">
                      <a:moveTo>
                        <a:pt x="18002" y="32194"/>
                      </a:moveTo>
                      <a:lnTo>
                        <a:pt x="27908" y="48196"/>
                      </a:lnTo>
                      <a:lnTo>
                        <a:pt x="28384" y="29432"/>
                      </a:lnTo>
                      <a:lnTo>
                        <a:pt x="46577" y="24860"/>
                      </a:lnTo>
                      <a:lnTo>
                        <a:pt x="28861" y="18669"/>
                      </a:lnTo>
                      <a:lnTo>
                        <a:pt x="30194" y="0"/>
                      </a:lnTo>
                      <a:lnTo>
                        <a:pt x="18859" y="14954"/>
                      </a:lnTo>
                      <a:lnTo>
                        <a:pt x="1429" y="7810"/>
                      </a:lnTo>
                      <a:lnTo>
                        <a:pt x="12097" y="23241"/>
                      </a:lnTo>
                      <a:lnTo>
                        <a:pt x="0" y="37624"/>
                      </a:lnTo>
                      <a:lnTo>
                        <a:pt x="18002" y="321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5" name="Freeform: Shape 2964">
                  <a:extLst>
                    <a:ext uri="{FF2B5EF4-FFF2-40B4-BE49-F238E27FC236}">
                      <a16:creationId xmlns:a16="http://schemas.microsoft.com/office/drawing/2014/main" id="{8BF3F94C-3DE9-5A82-42F6-48477FB05067}"/>
                    </a:ext>
                  </a:extLst>
                </p:cNvPr>
                <p:cNvSpPr/>
                <p:nvPr/>
              </p:nvSpPr>
              <p:spPr>
                <a:xfrm>
                  <a:off x="8555156" y="1249924"/>
                  <a:ext cx="48672" cy="47053"/>
                </a:xfrm>
                <a:custGeom>
                  <a:avLst/>
                  <a:gdLst>
                    <a:gd name="connsiteX0" fmla="*/ 18955 w 48672"/>
                    <a:gd name="connsiteY0" fmla="*/ 28575 h 47053"/>
                    <a:gd name="connsiteX1" fmla="*/ 23527 w 48672"/>
                    <a:gd name="connsiteY1" fmla="*/ 47053 h 47053"/>
                    <a:gd name="connsiteX2" fmla="*/ 29813 w 48672"/>
                    <a:gd name="connsiteY2" fmla="*/ 29147 h 47053"/>
                    <a:gd name="connsiteX3" fmla="*/ 48673 w 48672"/>
                    <a:gd name="connsiteY3" fmla="*/ 30480 h 47053"/>
                    <a:gd name="connsiteX4" fmla="*/ 33623 w 48672"/>
                    <a:gd name="connsiteY4" fmla="*/ 18955 h 47053"/>
                    <a:gd name="connsiteX5" fmla="*/ 40767 w 48672"/>
                    <a:gd name="connsiteY5" fmla="*/ 1429 h 47053"/>
                    <a:gd name="connsiteX6" fmla="*/ 25146 w 48672"/>
                    <a:gd name="connsiteY6" fmla="*/ 12192 h 47053"/>
                    <a:gd name="connsiteX7" fmla="*/ 10668 w 48672"/>
                    <a:gd name="connsiteY7" fmla="*/ 0 h 47053"/>
                    <a:gd name="connsiteX8" fmla="*/ 16097 w 48672"/>
                    <a:gd name="connsiteY8" fmla="*/ 18193 h 47053"/>
                    <a:gd name="connsiteX9" fmla="*/ 0 w 48672"/>
                    <a:gd name="connsiteY9" fmla="*/ 28194 h 47053"/>
                    <a:gd name="connsiteX10" fmla="*/ 18955 w 48672"/>
                    <a:gd name="connsiteY10" fmla="*/ 28575 h 47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672" h="47053">
                      <a:moveTo>
                        <a:pt x="18955" y="28575"/>
                      </a:moveTo>
                      <a:lnTo>
                        <a:pt x="23527" y="47053"/>
                      </a:lnTo>
                      <a:lnTo>
                        <a:pt x="29813" y="29147"/>
                      </a:lnTo>
                      <a:lnTo>
                        <a:pt x="48673" y="30480"/>
                      </a:lnTo>
                      <a:lnTo>
                        <a:pt x="33623" y="18955"/>
                      </a:lnTo>
                      <a:lnTo>
                        <a:pt x="40767" y="1429"/>
                      </a:lnTo>
                      <a:lnTo>
                        <a:pt x="25146" y="12192"/>
                      </a:lnTo>
                      <a:lnTo>
                        <a:pt x="10668" y="0"/>
                      </a:lnTo>
                      <a:lnTo>
                        <a:pt x="16097" y="18193"/>
                      </a:lnTo>
                      <a:lnTo>
                        <a:pt x="0" y="28194"/>
                      </a:lnTo>
                      <a:lnTo>
                        <a:pt x="18955" y="28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6" name="Freeform: Shape 2965">
                  <a:extLst>
                    <a:ext uri="{FF2B5EF4-FFF2-40B4-BE49-F238E27FC236}">
                      <a16:creationId xmlns:a16="http://schemas.microsoft.com/office/drawing/2014/main" id="{D4AA0E81-31F0-645E-BB89-B634042C3697}"/>
                    </a:ext>
                  </a:extLst>
                </p:cNvPr>
                <p:cNvSpPr/>
                <p:nvPr/>
              </p:nvSpPr>
              <p:spPr>
                <a:xfrm>
                  <a:off x="9017976" y="2430929"/>
                  <a:ext cx="47529" cy="49244"/>
                </a:xfrm>
                <a:custGeom>
                  <a:avLst/>
                  <a:gdLst>
                    <a:gd name="connsiteX0" fmla="*/ 18097 w 47529"/>
                    <a:gd name="connsiteY0" fmla="*/ 30099 h 49244"/>
                    <a:gd name="connsiteX1" fmla="*/ 16764 w 47529"/>
                    <a:gd name="connsiteY1" fmla="*/ 49244 h 49244"/>
                    <a:gd name="connsiteX2" fmla="*/ 28289 w 47529"/>
                    <a:gd name="connsiteY2" fmla="*/ 34004 h 49244"/>
                    <a:gd name="connsiteX3" fmla="*/ 46101 w 47529"/>
                    <a:gd name="connsiteY3" fmla="*/ 41148 h 49244"/>
                    <a:gd name="connsiteX4" fmla="*/ 35147 w 47529"/>
                    <a:gd name="connsiteY4" fmla="*/ 25432 h 49244"/>
                    <a:gd name="connsiteX5" fmla="*/ 47530 w 47529"/>
                    <a:gd name="connsiteY5" fmla="*/ 10763 h 49244"/>
                    <a:gd name="connsiteX6" fmla="*/ 29146 w 47529"/>
                    <a:gd name="connsiteY6" fmla="*/ 16288 h 49244"/>
                    <a:gd name="connsiteX7" fmla="*/ 19050 w 47529"/>
                    <a:gd name="connsiteY7" fmla="*/ 0 h 49244"/>
                    <a:gd name="connsiteX8" fmla="*/ 18574 w 47529"/>
                    <a:gd name="connsiteY8" fmla="*/ 19145 h 49244"/>
                    <a:gd name="connsiteX9" fmla="*/ 0 w 47529"/>
                    <a:gd name="connsiteY9" fmla="*/ 23813 h 49244"/>
                    <a:gd name="connsiteX10" fmla="*/ 18097 w 47529"/>
                    <a:gd name="connsiteY10" fmla="*/ 30099 h 49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529" h="49244">
                      <a:moveTo>
                        <a:pt x="18097" y="30099"/>
                      </a:moveTo>
                      <a:lnTo>
                        <a:pt x="16764" y="49244"/>
                      </a:lnTo>
                      <a:lnTo>
                        <a:pt x="28289" y="34004"/>
                      </a:lnTo>
                      <a:lnTo>
                        <a:pt x="46101" y="41148"/>
                      </a:lnTo>
                      <a:lnTo>
                        <a:pt x="35147" y="25432"/>
                      </a:lnTo>
                      <a:lnTo>
                        <a:pt x="47530" y="10763"/>
                      </a:lnTo>
                      <a:lnTo>
                        <a:pt x="29146" y="16288"/>
                      </a:lnTo>
                      <a:lnTo>
                        <a:pt x="19050" y="0"/>
                      </a:lnTo>
                      <a:lnTo>
                        <a:pt x="18574" y="19145"/>
                      </a:lnTo>
                      <a:lnTo>
                        <a:pt x="0" y="23813"/>
                      </a:lnTo>
                      <a:lnTo>
                        <a:pt x="18097" y="300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7" name="Freeform: Shape 2966">
                  <a:extLst>
                    <a:ext uri="{FF2B5EF4-FFF2-40B4-BE49-F238E27FC236}">
                      <a16:creationId xmlns:a16="http://schemas.microsoft.com/office/drawing/2014/main" id="{F2E752F7-3618-BCC1-D128-B263CD44D695}"/>
                    </a:ext>
                  </a:extLst>
                </p:cNvPr>
                <p:cNvSpPr/>
                <p:nvPr/>
              </p:nvSpPr>
              <p:spPr>
                <a:xfrm>
                  <a:off x="7388439" y="2980521"/>
                  <a:ext cx="49720" cy="48006"/>
                </a:xfrm>
                <a:custGeom>
                  <a:avLst/>
                  <a:gdLst>
                    <a:gd name="connsiteX0" fmla="*/ 15431 w 49720"/>
                    <a:gd name="connsiteY0" fmla="*/ 28575 h 48006"/>
                    <a:gd name="connsiteX1" fmla="*/ 8096 w 49720"/>
                    <a:gd name="connsiteY1" fmla="*/ 46577 h 48006"/>
                    <a:gd name="connsiteX2" fmla="*/ 24003 w 49720"/>
                    <a:gd name="connsiteY2" fmla="*/ 35528 h 48006"/>
                    <a:gd name="connsiteX3" fmla="*/ 38862 w 49720"/>
                    <a:gd name="connsiteY3" fmla="*/ 48006 h 48006"/>
                    <a:gd name="connsiteX4" fmla="*/ 33242 w 49720"/>
                    <a:gd name="connsiteY4" fmla="*/ 29432 h 48006"/>
                    <a:gd name="connsiteX5" fmla="*/ 49721 w 49720"/>
                    <a:gd name="connsiteY5" fmla="*/ 19145 h 48006"/>
                    <a:gd name="connsiteX6" fmla="*/ 30290 w 49720"/>
                    <a:gd name="connsiteY6" fmla="*/ 18764 h 48006"/>
                    <a:gd name="connsiteX7" fmla="*/ 25717 w 49720"/>
                    <a:gd name="connsiteY7" fmla="*/ 0 h 48006"/>
                    <a:gd name="connsiteX8" fmla="*/ 19336 w 49720"/>
                    <a:gd name="connsiteY8" fmla="*/ 18288 h 48006"/>
                    <a:gd name="connsiteX9" fmla="*/ 0 w 49720"/>
                    <a:gd name="connsiteY9" fmla="*/ 16859 h 48006"/>
                    <a:gd name="connsiteX10" fmla="*/ 15431 w 49720"/>
                    <a:gd name="connsiteY10" fmla="*/ 28575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720" h="48006">
                      <a:moveTo>
                        <a:pt x="15431" y="28575"/>
                      </a:moveTo>
                      <a:lnTo>
                        <a:pt x="8096" y="46577"/>
                      </a:lnTo>
                      <a:lnTo>
                        <a:pt x="24003" y="35528"/>
                      </a:lnTo>
                      <a:lnTo>
                        <a:pt x="38862" y="48006"/>
                      </a:lnTo>
                      <a:lnTo>
                        <a:pt x="33242" y="29432"/>
                      </a:lnTo>
                      <a:lnTo>
                        <a:pt x="49721" y="19145"/>
                      </a:lnTo>
                      <a:lnTo>
                        <a:pt x="30290" y="18764"/>
                      </a:lnTo>
                      <a:lnTo>
                        <a:pt x="25717" y="0"/>
                      </a:lnTo>
                      <a:lnTo>
                        <a:pt x="19336" y="18288"/>
                      </a:lnTo>
                      <a:lnTo>
                        <a:pt x="0" y="16859"/>
                      </a:lnTo>
                      <a:lnTo>
                        <a:pt x="15431" y="28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8" name="Freeform: Shape 2967">
                  <a:extLst>
                    <a:ext uri="{FF2B5EF4-FFF2-40B4-BE49-F238E27FC236}">
                      <a16:creationId xmlns:a16="http://schemas.microsoft.com/office/drawing/2014/main" id="{DBAF8A8A-8B1A-90A1-BA92-C93B3F00B2C4}"/>
                    </a:ext>
                  </a:extLst>
                </p:cNvPr>
                <p:cNvSpPr/>
                <p:nvPr/>
              </p:nvSpPr>
              <p:spPr>
                <a:xfrm>
                  <a:off x="8663932" y="2894130"/>
                  <a:ext cx="48482" cy="50196"/>
                </a:xfrm>
                <a:custGeom>
                  <a:avLst/>
                  <a:gdLst>
                    <a:gd name="connsiteX0" fmla="*/ 12668 w 48482"/>
                    <a:gd name="connsiteY0" fmla="*/ 24289 h 50196"/>
                    <a:gd name="connsiteX1" fmla="*/ 0 w 48482"/>
                    <a:gd name="connsiteY1" fmla="*/ 39243 h 50196"/>
                    <a:gd name="connsiteX2" fmla="*/ 18764 w 48482"/>
                    <a:gd name="connsiteY2" fmla="*/ 33623 h 50196"/>
                    <a:gd name="connsiteX3" fmla="*/ 29146 w 48482"/>
                    <a:gd name="connsiteY3" fmla="*/ 50197 h 50196"/>
                    <a:gd name="connsiteX4" fmla="*/ 29527 w 48482"/>
                    <a:gd name="connsiteY4" fmla="*/ 30671 h 50196"/>
                    <a:gd name="connsiteX5" fmla="*/ 48482 w 48482"/>
                    <a:gd name="connsiteY5" fmla="*/ 26003 h 50196"/>
                    <a:gd name="connsiteX6" fmla="*/ 30099 w 48482"/>
                    <a:gd name="connsiteY6" fmla="*/ 19526 h 50196"/>
                    <a:gd name="connsiteX7" fmla="*/ 31433 w 48482"/>
                    <a:gd name="connsiteY7" fmla="*/ 0 h 50196"/>
                    <a:gd name="connsiteX8" fmla="*/ 19621 w 48482"/>
                    <a:gd name="connsiteY8" fmla="*/ 15621 h 50196"/>
                    <a:gd name="connsiteX9" fmla="*/ 1524 w 48482"/>
                    <a:gd name="connsiteY9" fmla="*/ 8287 h 50196"/>
                    <a:gd name="connsiteX10" fmla="*/ 12668 w 48482"/>
                    <a:gd name="connsiteY10" fmla="*/ 24289 h 50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82" h="50196">
                      <a:moveTo>
                        <a:pt x="12668" y="24289"/>
                      </a:moveTo>
                      <a:lnTo>
                        <a:pt x="0" y="39243"/>
                      </a:lnTo>
                      <a:lnTo>
                        <a:pt x="18764" y="33623"/>
                      </a:lnTo>
                      <a:lnTo>
                        <a:pt x="29146" y="50197"/>
                      </a:lnTo>
                      <a:lnTo>
                        <a:pt x="29527" y="30671"/>
                      </a:lnTo>
                      <a:lnTo>
                        <a:pt x="48482" y="26003"/>
                      </a:lnTo>
                      <a:lnTo>
                        <a:pt x="30099" y="19526"/>
                      </a:lnTo>
                      <a:lnTo>
                        <a:pt x="31433" y="0"/>
                      </a:lnTo>
                      <a:lnTo>
                        <a:pt x="19621" y="15621"/>
                      </a:lnTo>
                      <a:lnTo>
                        <a:pt x="1524" y="8287"/>
                      </a:lnTo>
                      <a:lnTo>
                        <a:pt x="12668" y="242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69" name="Freeform: Shape 2968">
                  <a:extLst>
                    <a:ext uri="{FF2B5EF4-FFF2-40B4-BE49-F238E27FC236}">
                      <a16:creationId xmlns:a16="http://schemas.microsoft.com/office/drawing/2014/main" id="{A008AD99-10A7-DB01-9F4B-31B9D8F2D16E}"/>
                    </a:ext>
                  </a:extLst>
                </p:cNvPr>
                <p:cNvSpPr/>
                <p:nvPr/>
              </p:nvSpPr>
              <p:spPr>
                <a:xfrm>
                  <a:off x="8273502" y="1469094"/>
                  <a:ext cx="50768" cy="48958"/>
                </a:xfrm>
                <a:custGeom>
                  <a:avLst/>
                  <a:gdLst>
                    <a:gd name="connsiteX0" fmla="*/ 16764 w 50768"/>
                    <a:gd name="connsiteY0" fmla="*/ 18860 h 48958"/>
                    <a:gd name="connsiteX1" fmla="*/ 0 w 50768"/>
                    <a:gd name="connsiteY1" fmla="*/ 29337 h 48958"/>
                    <a:gd name="connsiteX2" fmla="*/ 19812 w 50768"/>
                    <a:gd name="connsiteY2" fmla="*/ 29813 h 48958"/>
                    <a:gd name="connsiteX3" fmla="*/ 24575 w 50768"/>
                    <a:gd name="connsiteY3" fmla="*/ 48959 h 48958"/>
                    <a:gd name="connsiteX4" fmla="*/ 31052 w 50768"/>
                    <a:gd name="connsiteY4" fmla="*/ 30290 h 48958"/>
                    <a:gd name="connsiteX5" fmla="*/ 50768 w 50768"/>
                    <a:gd name="connsiteY5" fmla="*/ 31718 h 48958"/>
                    <a:gd name="connsiteX6" fmla="*/ 35052 w 50768"/>
                    <a:gd name="connsiteY6" fmla="*/ 19717 h 48958"/>
                    <a:gd name="connsiteX7" fmla="*/ 42482 w 50768"/>
                    <a:gd name="connsiteY7" fmla="*/ 1429 h 48958"/>
                    <a:gd name="connsiteX8" fmla="*/ 26194 w 50768"/>
                    <a:gd name="connsiteY8" fmla="*/ 12668 h 48958"/>
                    <a:gd name="connsiteX9" fmla="*/ 11144 w 50768"/>
                    <a:gd name="connsiteY9" fmla="*/ 0 h 48958"/>
                    <a:gd name="connsiteX10" fmla="*/ 16764 w 50768"/>
                    <a:gd name="connsiteY10" fmla="*/ 18860 h 489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768" h="48958">
                      <a:moveTo>
                        <a:pt x="16764" y="18860"/>
                      </a:moveTo>
                      <a:lnTo>
                        <a:pt x="0" y="29337"/>
                      </a:lnTo>
                      <a:lnTo>
                        <a:pt x="19812" y="29813"/>
                      </a:lnTo>
                      <a:lnTo>
                        <a:pt x="24575" y="48959"/>
                      </a:lnTo>
                      <a:lnTo>
                        <a:pt x="31052" y="30290"/>
                      </a:lnTo>
                      <a:lnTo>
                        <a:pt x="50768" y="31718"/>
                      </a:lnTo>
                      <a:lnTo>
                        <a:pt x="35052" y="19717"/>
                      </a:lnTo>
                      <a:lnTo>
                        <a:pt x="42482" y="1429"/>
                      </a:lnTo>
                      <a:lnTo>
                        <a:pt x="26194" y="12668"/>
                      </a:lnTo>
                      <a:lnTo>
                        <a:pt x="11144" y="0"/>
                      </a:lnTo>
                      <a:lnTo>
                        <a:pt x="16764" y="188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0" name="Freeform: Shape 2969">
                  <a:extLst>
                    <a:ext uri="{FF2B5EF4-FFF2-40B4-BE49-F238E27FC236}">
                      <a16:creationId xmlns:a16="http://schemas.microsoft.com/office/drawing/2014/main" id="{FAF89850-0CA2-11B0-9E57-4B3DE4805FC8}"/>
                    </a:ext>
                  </a:extLst>
                </p:cNvPr>
                <p:cNvSpPr/>
                <p:nvPr/>
              </p:nvSpPr>
              <p:spPr>
                <a:xfrm>
                  <a:off x="8534582" y="1739319"/>
                  <a:ext cx="49434" cy="51244"/>
                </a:xfrm>
                <a:custGeom>
                  <a:avLst/>
                  <a:gdLst>
                    <a:gd name="connsiteX0" fmla="*/ 19431 w 49434"/>
                    <a:gd name="connsiteY0" fmla="*/ 20002 h 51244"/>
                    <a:gd name="connsiteX1" fmla="*/ 0 w 49434"/>
                    <a:gd name="connsiteY1" fmla="*/ 24765 h 51244"/>
                    <a:gd name="connsiteX2" fmla="*/ 18859 w 49434"/>
                    <a:gd name="connsiteY2" fmla="*/ 31337 h 51244"/>
                    <a:gd name="connsiteX3" fmla="*/ 17431 w 49434"/>
                    <a:gd name="connsiteY3" fmla="*/ 51245 h 51244"/>
                    <a:gd name="connsiteX4" fmla="*/ 29528 w 49434"/>
                    <a:gd name="connsiteY4" fmla="*/ 35338 h 51244"/>
                    <a:gd name="connsiteX5" fmla="*/ 48006 w 49434"/>
                    <a:gd name="connsiteY5" fmla="*/ 42863 h 51244"/>
                    <a:gd name="connsiteX6" fmla="*/ 36576 w 49434"/>
                    <a:gd name="connsiteY6" fmla="*/ 26479 h 51244"/>
                    <a:gd name="connsiteX7" fmla="*/ 49435 w 49434"/>
                    <a:gd name="connsiteY7" fmla="*/ 11240 h 51244"/>
                    <a:gd name="connsiteX8" fmla="*/ 30385 w 49434"/>
                    <a:gd name="connsiteY8" fmla="*/ 16954 h 51244"/>
                    <a:gd name="connsiteX9" fmla="*/ 19812 w 49434"/>
                    <a:gd name="connsiteY9" fmla="*/ 0 h 51244"/>
                    <a:gd name="connsiteX10" fmla="*/ 19431 w 49434"/>
                    <a:gd name="connsiteY10" fmla="*/ 20002 h 51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434" h="51244">
                      <a:moveTo>
                        <a:pt x="19431" y="20002"/>
                      </a:moveTo>
                      <a:lnTo>
                        <a:pt x="0" y="24765"/>
                      </a:lnTo>
                      <a:lnTo>
                        <a:pt x="18859" y="31337"/>
                      </a:lnTo>
                      <a:lnTo>
                        <a:pt x="17431" y="51245"/>
                      </a:lnTo>
                      <a:lnTo>
                        <a:pt x="29528" y="35338"/>
                      </a:lnTo>
                      <a:lnTo>
                        <a:pt x="48006" y="42863"/>
                      </a:lnTo>
                      <a:lnTo>
                        <a:pt x="36576" y="26479"/>
                      </a:lnTo>
                      <a:lnTo>
                        <a:pt x="49435" y="11240"/>
                      </a:lnTo>
                      <a:lnTo>
                        <a:pt x="30385" y="16954"/>
                      </a:lnTo>
                      <a:lnTo>
                        <a:pt x="19812" y="0"/>
                      </a:lnTo>
                      <a:lnTo>
                        <a:pt x="19431" y="200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1" name="Freeform: Shape 2970">
                  <a:extLst>
                    <a:ext uri="{FF2B5EF4-FFF2-40B4-BE49-F238E27FC236}">
                      <a16:creationId xmlns:a16="http://schemas.microsoft.com/office/drawing/2014/main" id="{58D5A60A-C095-15FF-8BFA-65BA4AA1F5B7}"/>
                    </a:ext>
                  </a:extLst>
                </p:cNvPr>
                <p:cNvSpPr/>
                <p:nvPr/>
              </p:nvSpPr>
              <p:spPr>
                <a:xfrm>
                  <a:off x="8910248" y="2491698"/>
                  <a:ext cx="51720" cy="50006"/>
                </a:xfrm>
                <a:custGeom>
                  <a:avLst/>
                  <a:gdLst>
                    <a:gd name="connsiteX0" fmla="*/ 20098 w 51720"/>
                    <a:gd name="connsiteY0" fmla="*/ 19050 h 50006"/>
                    <a:gd name="connsiteX1" fmla="*/ 0 w 51720"/>
                    <a:gd name="connsiteY1" fmla="*/ 17621 h 50006"/>
                    <a:gd name="connsiteX2" fmla="*/ 16002 w 51720"/>
                    <a:gd name="connsiteY2" fmla="*/ 29813 h 50006"/>
                    <a:gd name="connsiteX3" fmla="*/ 8477 w 51720"/>
                    <a:gd name="connsiteY3" fmla="*/ 48482 h 50006"/>
                    <a:gd name="connsiteX4" fmla="*/ 25051 w 51720"/>
                    <a:gd name="connsiteY4" fmla="*/ 36957 h 50006"/>
                    <a:gd name="connsiteX5" fmla="*/ 40481 w 51720"/>
                    <a:gd name="connsiteY5" fmla="*/ 50006 h 50006"/>
                    <a:gd name="connsiteX6" fmla="*/ 34671 w 51720"/>
                    <a:gd name="connsiteY6" fmla="*/ 30671 h 50006"/>
                    <a:gd name="connsiteX7" fmla="*/ 51721 w 51720"/>
                    <a:gd name="connsiteY7" fmla="*/ 20098 h 50006"/>
                    <a:gd name="connsiteX8" fmla="*/ 31623 w 51720"/>
                    <a:gd name="connsiteY8" fmla="*/ 19621 h 50006"/>
                    <a:gd name="connsiteX9" fmla="*/ 26765 w 51720"/>
                    <a:gd name="connsiteY9" fmla="*/ 0 h 50006"/>
                    <a:gd name="connsiteX10" fmla="*/ 20098 w 51720"/>
                    <a:gd name="connsiteY10" fmla="*/ 19050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720" h="50006">
                      <a:moveTo>
                        <a:pt x="20098" y="19050"/>
                      </a:moveTo>
                      <a:lnTo>
                        <a:pt x="0" y="17621"/>
                      </a:lnTo>
                      <a:lnTo>
                        <a:pt x="16002" y="29813"/>
                      </a:lnTo>
                      <a:lnTo>
                        <a:pt x="8477" y="48482"/>
                      </a:lnTo>
                      <a:lnTo>
                        <a:pt x="25051" y="36957"/>
                      </a:lnTo>
                      <a:lnTo>
                        <a:pt x="40481" y="50006"/>
                      </a:lnTo>
                      <a:lnTo>
                        <a:pt x="34671" y="30671"/>
                      </a:lnTo>
                      <a:lnTo>
                        <a:pt x="51721" y="20098"/>
                      </a:lnTo>
                      <a:lnTo>
                        <a:pt x="31623" y="19621"/>
                      </a:lnTo>
                      <a:lnTo>
                        <a:pt x="26765" y="0"/>
                      </a:lnTo>
                      <a:lnTo>
                        <a:pt x="20098" y="19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2" name="Freeform: Shape 2971">
                  <a:extLst>
                    <a:ext uri="{FF2B5EF4-FFF2-40B4-BE49-F238E27FC236}">
                      <a16:creationId xmlns:a16="http://schemas.microsoft.com/office/drawing/2014/main" id="{DE3C9545-B04A-4F22-57D3-119F595CF782}"/>
                    </a:ext>
                  </a:extLst>
                </p:cNvPr>
                <p:cNvSpPr/>
                <p:nvPr/>
              </p:nvSpPr>
              <p:spPr>
                <a:xfrm>
                  <a:off x="7859736" y="2578757"/>
                  <a:ext cx="50387" cy="52196"/>
                </a:xfrm>
                <a:custGeom>
                  <a:avLst/>
                  <a:gdLst>
                    <a:gd name="connsiteX0" fmla="*/ 20288 w 50387"/>
                    <a:gd name="connsiteY0" fmla="*/ 16192 h 52196"/>
                    <a:gd name="connsiteX1" fmla="*/ 1429 w 50387"/>
                    <a:gd name="connsiteY1" fmla="*/ 8477 h 52196"/>
                    <a:gd name="connsiteX2" fmla="*/ 13049 w 50387"/>
                    <a:gd name="connsiteY2" fmla="*/ 25241 h 52196"/>
                    <a:gd name="connsiteX3" fmla="*/ 0 w 50387"/>
                    <a:gd name="connsiteY3" fmla="*/ 40767 h 52196"/>
                    <a:gd name="connsiteX4" fmla="*/ 19431 w 50387"/>
                    <a:gd name="connsiteY4" fmla="*/ 34957 h 52196"/>
                    <a:gd name="connsiteX5" fmla="*/ 30194 w 50387"/>
                    <a:gd name="connsiteY5" fmla="*/ 52197 h 52196"/>
                    <a:gd name="connsiteX6" fmla="*/ 30670 w 50387"/>
                    <a:gd name="connsiteY6" fmla="*/ 31909 h 52196"/>
                    <a:gd name="connsiteX7" fmla="*/ 50387 w 50387"/>
                    <a:gd name="connsiteY7" fmla="*/ 26956 h 52196"/>
                    <a:gd name="connsiteX8" fmla="*/ 31242 w 50387"/>
                    <a:gd name="connsiteY8" fmla="*/ 20288 h 52196"/>
                    <a:gd name="connsiteX9" fmla="*/ 32671 w 50387"/>
                    <a:gd name="connsiteY9" fmla="*/ 0 h 52196"/>
                    <a:gd name="connsiteX10" fmla="*/ 20288 w 50387"/>
                    <a:gd name="connsiteY10" fmla="*/ 16192 h 52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387" h="52196">
                      <a:moveTo>
                        <a:pt x="20288" y="16192"/>
                      </a:moveTo>
                      <a:lnTo>
                        <a:pt x="1429" y="8477"/>
                      </a:lnTo>
                      <a:lnTo>
                        <a:pt x="13049" y="25241"/>
                      </a:lnTo>
                      <a:lnTo>
                        <a:pt x="0" y="40767"/>
                      </a:lnTo>
                      <a:lnTo>
                        <a:pt x="19431" y="34957"/>
                      </a:lnTo>
                      <a:lnTo>
                        <a:pt x="30194" y="52197"/>
                      </a:lnTo>
                      <a:lnTo>
                        <a:pt x="30670" y="31909"/>
                      </a:lnTo>
                      <a:lnTo>
                        <a:pt x="50387" y="26956"/>
                      </a:lnTo>
                      <a:lnTo>
                        <a:pt x="31242" y="20288"/>
                      </a:lnTo>
                      <a:lnTo>
                        <a:pt x="32671" y="0"/>
                      </a:lnTo>
                      <a:lnTo>
                        <a:pt x="20288" y="16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3" name="Freeform: Shape 2972">
                  <a:extLst>
                    <a:ext uri="{FF2B5EF4-FFF2-40B4-BE49-F238E27FC236}">
                      <a16:creationId xmlns:a16="http://schemas.microsoft.com/office/drawing/2014/main" id="{D159E1BC-F81F-F1A3-1E38-BC7750FB5434}"/>
                    </a:ext>
                  </a:extLst>
                </p:cNvPr>
                <p:cNvSpPr/>
                <p:nvPr/>
              </p:nvSpPr>
              <p:spPr>
                <a:xfrm>
                  <a:off x="8910534" y="1806755"/>
                  <a:ext cx="75818" cy="73247"/>
                </a:xfrm>
                <a:custGeom>
                  <a:avLst/>
                  <a:gdLst>
                    <a:gd name="connsiteX0" fmla="*/ 39243 w 75818"/>
                    <a:gd name="connsiteY0" fmla="*/ 19050 h 73247"/>
                    <a:gd name="connsiteX1" fmla="*/ 16573 w 75818"/>
                    <a:gd name="connsiteY1" fmla="*/ 0 h 73247"/>
                    <a:gd name="connsiteX2" fmla="*/ 25146 w 75818"/>
                    <a:gd name="connsiteY2" fmla="*/ 28289 h 73247"/>
                    <a:gd name="connsiteX3" fmla="*/ 0 w 75818"/>
                    <a:gd name="connsiteY3" fmla="*/ 43910 h 73247"/>
                    <a:gd name="connsiteX4" fmla="*/ 29527 w 75818"/>
                    <a:gd name="connsiteY4" fmla="*/ 44577 h 73247"/>
                    <a:gd name="connsiteX5" fmla="*/ 36671 w 75818"/>
                    <a:gd name="connsiteY5" fmla="*/ 73247 h 73247"/>
                    <a:gd name="connsiteX6" fmla="*/ 46387 w 75818"/>
                    <a:gd name="connsiteY6" fmla="*/ 45339 h 73247"/>
                    <a:gd name="connsiteX7" fmla="*/ 75819 w 75818"/>
                    <a:gd name="connsiteY7" fmla="*/ 47435 h 73247"/>
                    <a:gd name="connsiteX8" fmla="*/ 52388 w 75818"/>
                    <a:gd name="connsiteY8" fmla="*/ 29527 h 73247"/>
                    <a:gd name="connsiteX9" fmla="*/ 63437 w 75818"/>
                    <a:gd name="connsiteY9" fmla="*/ 2191 h 73247"/>
                    <a:gd name="connsiteX10" fmla="*/ 39243 w 75818"/>
                    <a:gd name="connsiteY10" fmla="*/ 19050 h 73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5818" h="73247">
                      <a:moveTo>
                        <a:pt x="39243" y="19050"/>
                      </a:moveTo>
                      <a:lnTo>
                        <a:pt x="16573" y="0"/>
                      </a:lnTo>
                      <a:lnTo>
                        <a:pt x="25146" y="28289"/>
                      </a:lnTo>
                      <a:lnTo>
                        <a:pt x="0" y="43910"/>
                      </a:lnTo>
                      <a:lnTo>
                        <a:pt x="29527" y="44577"/>
                      </a:lnTo>
                      <a:lnTo>
                        <a:pt x="36671" y="73247"/>
                      </a:lnTo>
                      <a:lnTo>
                        <a:pt x="46387" y="45339"/>
                      </a:lnTo>
                      <a:lnTo>
                        <a:pt x="75819" y="47435"/>
                      </a:lnTo>
                      <a:lnTo>
                        <a:pt x="52388" y="29527"/>
                      </a:lnTo>
                      <a:lnTo>
                        <a:pt x="63437" y="2191"/>
                      </a:lnTo>
                      <a:lnTo>
                        <a:pt x="39243" y="190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4" name="Freeform: Shape 2973">
                  <a:extLst>
                    <a:ext uri="{FF2B5EF4-FFF2-40B4-BE49-F238E27FC236}">
                      <a16:creationId xmlns:a16="http://schemas.microsoft.com/office/drawing/2014/main" id="{7AB47953-026B-4600-A535-70640EE1ADB0}"/>
                    </a:ext>
                  </a:extLst>
                </p:cNvPr>
                <p:cNvSpPr/>
                <p:nvPr/>
              </p:nvSpPr>
              <p:spPr>
                <a:xfrm>
                  <a:off x="8876339" y="1385941"/>
                  <a:ext cx="51434" cy="53340"/>
                </a:xfrm>
                <a:custGeom>
                  <a:avLst/>
                  <a:gdLst>
                    <a:gd name="connsiteX0" fmla="*/ 31528 w 51434"/>
                    <a:gd name="connsiteY0" fmla="*/ 17621 h 53340"/>
                    <a:gd name="connsiteX1" fmla="*/ 20574 w 51434"/>
                    <a:gd name="connsiteY1" fmla="*/ 0 h 53340"/>
                    <a:gd name="connsiteX2" fmla="*/ 20098 w 51434"/>
                    <a:gd name="connsiteY2" fmla="*/ 20765 h 53340"/>
                    <a:gd name="connsiteX3" fmla="*/ 0 w 51434"/>
                    <a:gd name="connsiteY3" fmla="*/ 25718 h 53340"/>
                    <a:gd name="connsiteX4" fmla="*/ 19621 w 51434"/>
                    <a:gd name="connsiteY4" fmla="*/ 32576 h 53340"/>
                    <a:gd name="connsiteX5" fmla="*/ 18097 w 51434"/>
                    <a:gd name="connsiteY5" fmla="*/ 53340 h 53340"/>
                    <a:gd name="connsiteX6" fmla="*/ 30671 w 51434"/>
                    <a:gd name="connsiteY6" fmla="*/ 36767 h 53340"/>
                    <a:gd name="connsiteX7" fmla="*/ 49911 w 51434"/>
                    <a:gd name="connsiteY7" fmla="*/ 44577 h 53340"/>
                    <a:gd name="connsiteX8" fmla="*/ 38100 w 51434"/>
                    <a:gd name="connsiteY8" fmla="*/ 27527 h 53340"/>
                    <a:gd name="connsiteX9" fmla="*/ 51435 w 51434"/>
                    <a:gd name="connsiteY9" fmla="*/ 11620 h 53340"/>
                    <a:gd name="connsiteX10" fmla="*/ 31528 w 51434"/>
                    <a:gd name="connsiteY10" fmla="*/ 17621 h 53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4" h="53340">
                      <a:moveTo>
                        <a:pt x="31528" y="17621"/>
                      </a:moveTo>
                      <a:lnTo>
                        <a:pt x="20574" y="0"/>
                      </a:lnTo>
                      <a:lnTo>
                        <a:pt x="20098" y="20765"/>
                      </a:lnTo>
                      <a:lnTo>
                        <a:pt x="0" y="25718"/>
                      </a:lnTo>
                      <a:lnTo>
                        <a:pt x="19621" y="32576"/>
                      </a:lnTo>
                      <a:lnTo>
                        <a:pt x="18097" y="53340"/>
                      </a:lnTo>
                      <a:lnTo>
                        <a:pt x="30671" y="36767"/>
                      </a:lnTo>
                      <a:lnTo>
                        <a:pt x="49911" y="44577"/>
                      </a:lnTo>
                      <a:lnTo>
                        <a:pt x="38100" y="27527"/>
                      </a:lnTo>
                      <a:lnTo>
                        <a:pt x="51435" y="11620"/>
                      </a:lnTo>
                      <a:lnTo>
                        <a:pt x="31528" y="17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5" name="Freeform: Shape 2974">
                  <a:extLst>
                    <a:ext uri="{FF2B5EF4-FFF2-40B4-BE49-F238E27FC236}">
                      <a16:creationId xmlns:a16="http://schemas.microsoft.com/office/drawing/2014/main" id="{CF395A93-8640-68FF-44D3-0EF546B833B2}"/>
                    </a:ext>
                  </a:extLst>
                </p:cNvPr>
                <p:cNvSpPr/>
                <p:nvPr/>
              </p:nvSpPr>
              <p:spPr>
                <a:xfrm>
                  <a:off x="8499530" y="2033355"/>
                  <a:ext cx="53911" cy="52006"/>
                </a:xfrm>
                <a:custGeom>
                  <a:avLst/>
                  <a:gdLst>
                    <a:gd name="connsiteX0" fmla="*/ 32957 w 53911"/>
                    <a:gd name="connsiteY0" fmla="*/ 20383 h 52006"/>
                    <a:gd name="connsiteX1" fmla="*/ 27908 w 53911"/>
                    <a:gd name="connsiteY1" fmla="*/ 0 h 52006"/>
                    <a:gd name="connsiteX2" fmla="*/ 20955 w 53911"/>
                    <a:gd name="connsiteY2" fmla="*/ 19812 h 52006"/>
                    <a:gd name="connsiteX3" fmla="*/ 0 w 53911"/>
                    <a:gd name="connsiteY3" fmla="*/ 18288 h 52006"/>
                    <a:gd name="connsiteX4" fmla="*/ 16764 w 53911"/>
                    <a:gd name="connsiteY4" fmla="*/ 30956 h 52006"/>
                    <a:gd name="connsiteX5" fmla="*/ 8858 w 53911"/>
                    <a:gd name="connsiteY5" fmla="*/ 50387 h 52006"/>
                    <a:gd name="connsiteX6" fmla="*/ 26099 w 53911"/>
                    <a:gd name="connsiteY6" fmla="*/ 38481 h 52006"/>
                    <a:gd name="connsiteX7" fmla="*/ 42101 w 53911"/>
                    <a:gd name="connsiteY7" fmla="*/ 52006 h 52006"/>
                    <a:gd name="connsiteX8" fmla="*/ 36100 w 53911"/>
                    <a:gd name="connsiteY8" fmla="*/ 31909 h 52006"/>
                    <a:gd name="connsiteX9" fmla="*/ 53912 w 53911"/>
                    <a:gd name="connsiteY9" fmla="*/ 20765 h 52006"/>
                    <a:gd name="connsiteX10" fmla="*/ 32957 w 53911"/>
                    <a:gd name="connsiteY10" fmla="*/ 20383 h 52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11" h="52006">
                      <a:moveTo>
                        <a:pt x="32957" y="20383"/>
                      </a:moveTo>
                      <a:lnTo>
                        <a:pt x="27908" y="0"/>
                      </a:lnTo>
                      <a:lnTo>
                        <a:pt x="20955" y="19812"/>
                      </a:lnTo>
                      <a:lnTo>
                        <a:pt x="0" y="18288"/>
                      </a:lnTo>
                      <a:lnTo>
                        <a:pt x="16764" y="30956"/>
                      </a:lnTo>
                      <a:lnTo>
                        <a:pt x="8858" y="50387"/>
                      </a:lnTo>
                      <a:lnTo>
                        <a:pt x="26099" y="38481"/>
                      </a:lnTo>
                      <a:lnTo>
                        <a:pt x="42101" y="52006"/>
                      </a:lnTo>
                      <a:lnTo>
                        <a:pt x="36100" y="31909"/>
                      </a:lnTo>
                      <a:lnTo>
                        <a:pt x="53912" y="20765"/>
                      </a:lnTo>
                      <a:lnTo>
                        <a:pt x="32957" y="203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6" name="Freeform: Shape 2975">
                  <a:extLst>
                    <a:ext uri="{FF2B5EF4-FFF2-40B4-BE49-F238E27FC236}">
                      <a16:creationId xmlns:a16="http://schemas.microsoft.com/office/drawing/2014/main" id="{3C4CAE23-7CD0-3A9A-E066-7FF476A8A6F3}"/>
                    </a:ext>
                  </a:extLst>
                </p:cNvPr>
                <p:cNvSpPr/>
                <p:nvPr/>
              </p:nvSpPr>
              <p:spPr>
                <a:xfrm>
                  <a:off x="8901390" y="1622828"/>
                  <a:ext cx="52578" cy="54387"/>
                </a:xfrm>
                <a:custGeom>
                  <a:avLst/>
                  <a:gdLst>
                    <a:gd name="connsiteX0" fmla="*/ 32575 w 52578"/>
                    <a:gd name="connsiteY0" fmla="*/ 21146 h 54387"/>
                    <a:gd name="connsiteX1" fmla="*/ 34100 w 52578"/>
                    <a:gd name="connsiteY1" fmla="*/ 0 h 54387"/>
                    <a:gd name="connsiteX2" fmla="*/ 21241 w 52578"/>
                    <a:gd name="connsiteY2" fmla="*/ 16859 h 54387"/>
                    <a:gd name="connsiteX3" fmla="*/ 1619 w 52578"/>
                    <a:gd name="connsiteY3" fmla="*/ 8953 h 54387"/>
                    <a:gd name="connsiteX4" fmla="*/ 13716 w 52578"/>
                    <a:gd name="connsiteY4" fmla="*/ 26289 h 54387"/>
                    <a:gd name="connsiteX5" fmla="*/ 0 w 52578"/>
                    <a:gd name="connsiteY5" fmla="*/ 42577 h 54387"/>
                    <a:gd name="connsiteX6" fmla="*/ 20288 w 52578"/>
                    <a:gd name="connsiteY6" fmla="*/ 36481 h 54387"/>
                    <a:gd name="connsiteX7" fmla="*/ 31528 w 52578"/>
                    <a:gd name="connsiteY7" fmla="*/ 54388 h 54387"/>
                    <a:gd name="connsiteX8" fmla="*/ 32004 w 52578"/>
                    <a:gd name="connsiteY8" fmla="*/ 33242 h 54387"/>
                    <a:gd name="connsiteX9" fmla="*/ 52578 w 52578"/>
                    <a:gd name="connsiteY9" fmla="*/ 28194 h 54387"/>
                    <a:gd name="connsiteX10" fmla="*/ 32575 w 52578"/>
                    <a:gd name="connsiteY10" fmla="*/ 21146 h 5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578" h="54387">
                      <a:moveTo>
                        <a:pt x="32575" y="21146"/>
                      </a:moveTo>
                      <a:lnTo>
                        <a:pt x="34100" y="0"/>
                      </a:lnTo>
                      <a:lnTo>
                        <a:pt x="21241" y="16859"/>
                      </a:lnTo>
                      <a:lnTo>
                        <a:pt x="1619" y="8953"/>
                      </a:lnTo>
                      <a:lnTo>
                        <a:pt x="13716" y="26289"/>
                      </a:lnTo>
                      <a:lnTo>
                        <a:pt x="0" y="42577"/>
                      </a:lnTo>
                      <a:lnTo>
                        <a:pt x="20288" y="36481"/>
                      </a:lnTo>
                      <a:lnTo>
                        <a:pt x="31528" y="54388"/>
                      </a:lnTo>
                      <a:lnTo>
                        <a:pt x="32004" y="33242"/>
                      </a:lnTo>
                      <a:lnTo>
                        <a:pt x="52578" y="28194"/>
                      </a:lnTo>
                      <a:lnTo>
                        <a:pt x="32575" y="211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7" name="Freeform: Shape 2976">
                  <a:extLst>
                    <a:ext uri="{FF2B5EF4-FFF2-40B4-BE49-F238E27FC236}">
                      <a16:creationId xmlns:a16="http://schemas.microsoft.com/office/drawing/2014/main" id="{F53BCBAC-962A-B7F9-43CC-712531351EF2}"/>
                    </a:ext>
                  </a:extLst>
                </p:cNvPr>
                <p:cNvSpPr/>
                <p:nvPr/>
              </p:nvSpPr>
              <p:spPr>
                <a:xfrm>
                  <a:off x="7436445" y="2863268"/>
                  <a:ext cx="54959" cy="53054"/>
                </a:xfrm>
                <a:custGeom>
                  <a:avLst/>
                  <a:gdLst>
                    <a:gd name="connsiteX0" fmla="*/ 37910 w 54959"/>
                    <a:gd name="connsiteY0" fmla="*/ 21431 h 53054"/>
                    <a:gd name="connsiteX1" fmla="*/ 46006 w 54959"/>
                    <a:gd name="connsiteY1" fmla="*/ 1619 h 53054"/>
                    <a:gd name="connsiteX2" fmla="*/ 28385 w 54959"/>
                    <a:gd name="connsiteY2" fmla="*/ 13811 h 53054"/>
                    <a:gd name="connsiteX3" fmla="*/ 12002 w 54959"/>
                    <a:gd name="connsiteY3" fmla="*/ 0 h 53054"/>
                    <a:gd name="connsiteX4" fmla="*/ 18193 w 54959"/>
                    <a:gd name="connsiteY4" fmla="*/ 20479 h 53054"/>
                    <a:gd name="connsiteX5" fmla="*/ 0 w 54959"/>
                    <a:gd name="connsiteY5" fmla="*/ 31813 h 53054"/>
                    <a:gd name="connsiteX6" fmla="*/ 21431 w 54959"/>
                    <a:gd name="connsiteY6" fmla="*/ 32290 h 53054"/>
                    <a:gd name="connsiteX7" fmla="*/ 26575 w 54959"/>
                    <a:gd name="connsiteY7" fmla="*/ 53054 h 53054"/>
                    <a:gd name="connsiteX8" fmla="*/ 33623 w 54959"/>
                    <a:gd name="connsiteY8" fmla="*/ 32861 h 53054"/>
                    <a:gd name="connsiteX9" fmla="*/ 54959 w 54959"/>
                    <a:gd name="connsiteY9" fmla="*/ 34385 h 53054"/>
                    <a:gd name="connsiteX10" fmla="*/ 37910 w 54959"/>
                    <a:gd name="connsiteY10" fmla="*/ 21431 h 53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959" h="53054">
                      <a:moveTo>
                        <a:pt x="37910" y="21431"/>
                      </a:moveTo>
                      <a:lnTo>
                        <a:pt x="46006" y="1619"/>
                      </a:lnTo>
                      <a:lnTo>
                        <a:pt x="28385" y="13811"/>
                      </a:lnTo>
                      <a:lnTo>
                        <a:pt x="12002" y="0"/>
                      </a:lnTo>
                      <a:lnTo>
                        <a:pt x="18193" y="20479"/>
                      </a:lnTo>
                      <a:lnTo>
                        <a:pt x="0" y="31813"/>
                      </a:lnTo>
                      <a:lnTo>
                        <a:pt x="21431" y="32290"/>
                      </a:lnTo>
                      <a:lnTo>
                        <a:pt x="26575" y="53054"/>
                      </a:lnTo>
                      <a:lnTo>
                        <a:pt x="33623" y="32861"/>
                      </a:lnTo>
                      <a:lnTo>
                        <a:pt x="54959" y="34385"/>
                      </a:lnTo>
                      <a:lnTo>
                        <a:pt x="37910" y="214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8" name="Freeform: Shape 2977">
                  <a:extLst>
                    <a:ext uri="{FF2B5EF4-FFF2-40B4-BE49-F238E27FC236}">
                      <a16:creationId xmlns:a16="http://schemas.microsoft.com/office/drawing/2014/main" id="{4B9E4FD4-BFD1-F43A-3FB5-926E83C9BFDA}"/>
                    </a:ext>
                  </a:extLst>
                </p:cNvPr>
                <p:cNvSpPr/>
                <p:nvPr/>
              </p:nvSpPr>
              <p:spPr>
                <a:xfrm>
                  <a:off x="8633166" y="2215664"/>
                  <a:ext cx="53530" cy="55530"/>
                </a:xfrm>
                <a:custGeom>
                  <a:avLst/>
                  <a:gdLst>
                    <a:gd name="connsiteX0" fmla="*/ 39624 w 53530"/>
                    <a:gd name="connsiteY0" fmla="*/ 28670 h 55530"/>
                    <a:gd name="connsiteX1" fmla="*/ 53530 w 53530"/>
                    <a:gd name="connsiteY1" fmla="*/ 12097 h 55530"/>
                    <a:gd name="connsiteX2" fmla="*/ 32861 w 53530"/>
                    <a:gd name="connsiteY2" fmla="*/ 18383 h 55530"/>
                    <a:gd name="connsiteX3" fmla="*/ 21431 w 53530"/>
                    <a:gd name="connsiteY3" fmla="*/ 0 h 55530"/>
                    <a:gd name="connsiteX4" fmla="*/ 20955 w 53530"/>
                    <a:gd name="connsiteY4" fmla="*/ 21622 h 55530"/>
                    <a:gd name="connsiteX5" fmla="*/ 0 w 53530"/>
                    <a:gd name="connsiteY5" fmla="*/ 26860 h 55530"/>
                    <a:gd name="connsiteX6" fmla="*/ 20383 w 53530"/>
                    <a:gd name="connsiteY6" fmla="*/ 34004 h 55530"/>
                    <a:gd name="connsiteX7" fmla="*/ 18859 w 53530"/>
                    <a:gd name="connsiteY7" fmla="*/ 55531 h 55530"/>
                    <a:gd name="connsiteX8" fmla="*/ 31909 w 53530"/>
                    <a:gd name="connsiteY8" fmla="*/ 38291 h 55530"/>
                    <a:gd name="connsiteX9" fmla="*/ 51911 w 53530"/>
                    <a:gd name="connsiteY9" fmla="*/ 46482 h 55530"/>
                    <a:gd name="connsiteX10" fmla="*/ 39624 w 53530"/>
                    <a:gd name="connsiteY10" fmla="*/ 28670 h 5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530" h="55530">
                      <a:moveTo>
                        <a:pt x="39624" y="28670"/>
                      </a:moveTo>
                      <a:lnTo>
                        <a:pt x="53530" y="12097"/>
                      </a:lnTo>
                      <a:lnTo>
                        <a:pt x="32861" y="18383"/>
                      </a:lnTo>
                      <a:lnTo>
                        <a:pt x="21431" y="0"/>
                      </a:lnTo>
                      <a:lnTo>
                        <a:pt x="20955" y="21622"/>
                      </a:lnTo>
                      <a:lnTo>
                        <a:pt x="0" y="26860"/>
                      </a:lnTo>
                      <a:lnTo>
                        <a:pt x="20383" y="34004"/>
                      </a:lnTo>
                      <a:lnTo>
                        <a:pt x="18859" y="55531"/>
                      </a:lnTo>
                      <a:lnTo>
                        <a:pt x="31909" y="38291"/>
                      </a:lnTo>
                      <a:lnTo>
                        <a:pt x="51911" y="46482"/>
                      </a:lnTo>
                      <a:lnTo>
                        <a:pt x="39624" y="286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79" name="Freeform: Shape 2978">
                  <a:extLst>
                    <a:ext uri="{FF2B5EF4-FFF2-40B4-BE49-F238E27FC236}">
                      <a16:creationId xmlns:a16="http://schemas.microsoft.com/office/drawing/2014/main" id="{A628A737-4CEC-E6D4-ABFA-200870285D41}"/>
                    </a:ext>
                  </a:extLst>
                </p:cNvPr>
                <p:cNvSpPr/>
                <p:nvPr/>
              </p:nvSpPr>
              <p:spPr>
                <a:xfrm>
                  <a:off x="11836995" y="1758559"/>
                  <a:ext cx="857" cy="857"/>
                </a:xfrm>
                <a:custGeom>
                  <a:avLst/>
                  <a:gdLst>
                    <a:gd name="connsiteX0" fmla="*/ 286 w 857"/>
                    <a:gd name="connsiteY0" fmla="*/ 381 h 857"/>
                    <a:gd name="connsiteX1" fmla="*/ 0 w 857"/>
                    <a:gd name="connsiteY1" fmla="*/ 476 h 857"/>
                    <a:gd name="connsiteX2" fmla="*/ 381 w 857"/>
                    <a:gd name="connsiteY2" fmla="*/ 476 h 857"/>
                    <a:gd name="connsiteX3" fmla="*/ 476 w 857"/>
                    <a:gd name="connsiteY3" fmla="*/ 857 h 857"/>
                    <a:gd name="connsiteX4" fmla="*/ 571 w 857"/>
                    <a:gd name="connsiteY4" fmla="*/ 476 h 857"/>
                    <a:gd name="connsiteX5" fmla="*/ 858 w 857"/>
                    <a:gd name="connsiteY5" fmla="*/ 571 h 857"/>
                    <a:gd name="connsiteX6" fmla="*/ 667 w 857"/>
                    <a:gd name="connsiteY6" fmla="*/ 381 h 857"/>
                    <a:gd name="connsiteX7" fmla="*/ 762 w 857"/>
                    <a:gd name="connsiteY7" fmla="*/ 95 h 857"/>
                    <a:gd name="connsiteX8" fmla="*/ 476 w 857"/>
                    <a:gd name="connsiteY8" fmla="*/ 191 h 857"/>
                    <a:gd name="connsiteX9" fmla="*/ 191 w 857"/>
                    <a:gd name="connsiteY9" fmla="*/ 0 h 857"/>
                    <a:gd name="connsiteX10" fmla="*/ 286 w 857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286" y="381"/>
                      </a:moveTo>
                      <a:lnTo>
                        <a:pt x="0" y="476"/>
                      </a:lnTo>
                      <a:lnTo>
                        <a:pt x="381" y="476"/>
                      </a:lnTo>
                      <a:lnTo>
                        <a:pt x="476" y="857"/>
                      </a:lnTo>
                      <a:lnTo>
                        <a:pt x="571" y="476"/>
                      </a:lnTo>
                      <a:lnTo>
                        <a:pt x="858" y="571"/>
                      </a:lnTo>
                      <a:lnTo>
                        <a:pt x="667" y="381"/>
                      </a:lnTo>
                      <a:lnTo>
                        <a:pt x="762" y="95"/>
                      </a:lnTo>
                      <a:lnTo>
                        <a:pt x="476" y="191"/>
                      </a:lnTo>
                      <a:lnTo>
                        <a:pt x="191" y="0"/>
                      </a:lnTo>
                      <a:lnTo>
                        <a:pt x="28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0" name="Freeform: Shape 2979">
                  <a:extLst>
                    <a:ext uri="{FF2B5EF4-FFF2-40B4-BE49-F238E27FC236}">
                      <a16:creationId xmlns:a16="http://schemas.microsoft.com/office/drawing/2014/main" id="{98E47EA3-1A35-D975-B555-49A4439F6A0B}"/>
                    </a:ext>
                  </a:extLst>
                </p:cNvPr>
                <p:cNvSpPr/>
                <p:nvPr/>
              </p:nvSpPr>
              <p:spPr>
                <a:xfrm>
                  <a:off x="11836233" y="1758178"/>
                  <a:ext cx="762" cy="857"/>
                </a:xfrm>
                <a:custGeom>
                  <a:avLst/>
                  <a:gdLst>
                    <a:gd name="connsiteX0" fmla="*/ 286 w 762"/>
                    <a:gd name="connsiteY0" fmla="*/ 381 h 857"/>
                    <a:gd name="connsiteX1" fmla="*/ 0 w 762"/>
                    <a:gd name="connsiteY1" fmla="*/ 381 h 857"/>
                    <a:gd name="connsiteX2" fmla="*/ 286 w 762"/>
                    <a:gd name="connsiteY2" fmla="*/ 572 h 857"/>
                    <a:gd name="connsiteX3" fmla="*/ 191 w 762"/>
                    <a:gd name="connsiteY3" fmla="*/ 857 h 857"/>
                    <a:gd name="connsiteX4" fmla="*/ 477 w 762"/>
                    <a:gd name="connsiteY4" fmla="*/ 572 h 857"/>
                    <a:gd name="connsiteX5" fmla="*/ 762 w 762"/>
                    <a:gd name="connsiteY5" fmla="*/ 762 h 857"/>
                    <a:gd name="connsiteX6" fmla="*/ 571 w 762"/>
                    <a:gd name="connsiteY6" fmla="*/ 476 h 857"/>
                    <a:gd name="connsiteX7" fmla="*/ 762 w 762"/>
                    <a:gd name="connsiteY7" fmla="*/ 191 h 857"/>
                    <a:gd name="connsiteX8" fmla="*/ 477 w 762"/>
                    <a:gd name="connsiteY8" fmla="*/ 286 h 857"/>
                    <a:gd name="connsiteX9" fmla="*/ 286 w 762"/>
                    <a:gd name="connsiteY9" fmla="*/ 0 h 857"/>
                    <a:gd name="connsiteX10" fmla="*/ 286 w 762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" h="857">
                      <a:moveTo>
                        <a:pt x="286" y="381"/>
                      </a:moveTo>
                      <a:lnTo>
                        <a:pt x="0" y="381"/>
                      </a:lnTo>
                      <a:lnTo>
                        <a:pt x="286" y="572"/>
                      </a:lnTo>
                      <a:lnTo>
                        <a:pt x="191" y="857"/>
                      </a:lnTo>
                      <a:lnTo>
                        <a:pt x="477" y="572"/>
                      </a:lnTo>
                      <a:lnTo>
                        <a:pt x="762" y="762"/>
                      </a:lnTo>
                      <a:lnTo>
                        <a:pt x="571" y="476"/>
                      </a:lnTo>
                      <a:lnTo>
                        <a:pt x="762" y="191"/>
                      </a:lnTo>
                      <a:lnTo>
                        <a:pt x="477" y="286"/>
                      </a:lnTo>
                      <a:lnTo>
                        <a:pt x="286" y="0"/>
                      </a:lnTo>
                      <a:lnTo>
                        <a:pt x="28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1" name="Freeform: Shape 2980">
                  <a:extLst>
                    <a:ext uri="{FF2B5EF4-FFF2-40B4-BE49-F238E27FC236}">
                      <a16:creationId xmlns:a16="http://schemas.microsoft.com/office/drawing/2014/main" id="{C1936233-EB59-D9FD-C0AE-51B4D466CC32}"/>
                    </a:ext>
                  </a:extLst>
                </p:cNvPr>
                <p:cNvSpPr/>
                <p:nvPr/>
              </p:nvSpPr>
              <p:spPr>
                <a:xfrm>
                  <a:off x="11835471" y="1759702"/>
                  <a:ext cx="856" cy="857"/>
                </a:xfrm>
                <a:custGeom>
                  <a:avLst/>
                  <a:gdLst>
                    <a:gd name="connsiteX0" fmla="*/ 381 w 856"/>
                    <a:gd name="connsiteY0" fmla="*/ 286 h 857"/>
                    <a:gd name="connsiteX1" fmla="*/ 0 w 856"/>
                    <a:gd name="connsiteY1" fmla="*/ 286 h 857"/>
                    <a:gd name="connsiteX2" fmla="*/ 285 w 856"/>
                    <a:gd name="connsiteY2" fmla="*/ 476 h 857"/>
                    <a:gd name="connsiteX3" fmla="*/ 190 w 856"/>
                    <a:gd name="connsiteY3" fmla="*/ 762 h 857"/>
                    <a:gd name="connsiteX4" fmla="*/ 476 w 856"/>
                    <a:gd name="connsiteY4" fmla="*/ 572 h 857"/>
                    <a:gd name="connsiteX5" fmla="*/ 667 w 856"/>
                    <a:gd name="connsiteY5" fmla="*/ 857 h 857"/>
                    <a:gd name="connsiteX6" fmla="*/ 571 w 856"/>
                    <a:gd name="connsiteY6" fmla="*/ 476 h 857"/>
                    <a:gd name="connsiteX7" fmla="*/ 857 w 856"/>
                    <a:gd name="connsiteY7" fmla="*/ 381 h 857"/>
                    <a:gd name="connsiteX8" fmla="*/ 571 w 856"/>
                    <a:gd name="connsiteY8" fmla="*/ 286 h 857"/>
                    <a:gd name="connsiteX9" fmla="*/ 476 w 856"/>
                    <a:gd name="connsiteY9" fmla="*/ 0 h 857"/>
                    <a:gd name="connsiteX10" fmla="*/ 381 w 856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381" y="286"/>
                      </a:moveTo>
                      <a:lnTo>
                        <a:pt x="0" y="286"/>
                      </a:lnTo>
                      <a:lnTo>
                        <a:pt x="285" y="476"/>
                      </a:lnTo>
                      <a:lnTo>
                        <a:pt x="190" y="762"/>
                      </a:lnTo>
                      <a:lnTo>
                        <a:pt x="476" y="572"/>
                      </a:lnTo>
                      <a:lnTo>
                        <a:pt x="667" y="857"/>
                      </a:lnTo>
                      <a:lnTo>
                        <a:pt x="571" y="476"/>
                      </a:lnTo>
                      <a:lnTo>
                        <a:pt x="857" y="381"/>
                      </a:lnTo>
                      <a:lnTo>
                        <a:pt x="571" y="286"/>
                      </a:lnTo>
                      <a:lnTo>
                        <a:pt x="476" y="0"/>
                      </a:lnTo>
                      <a:lnTo>
                        <a:pt x="38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2" name="Freeform: Shape 2981">
                  <a:extLst>
                    <a:ext uri="{FF2B5EF4-FFF2-40B4-BE49-F238E27FC236}">
                      <a16:creationId xmlns:a16="http://schemas.microsoft.com/office/drawing/2014/main" id="{CAE24084-F367-393B-1FF4-E68256720330}"/>
                    </a:ext>
                  </a:extLst>
                </p:cNvPr>
                <p:cNvSpPr/>
                <p:nvPr/>
              </p:nvSpPr>
              <p:spPr>
                <a:xfrm>
                  <a:off x="11834613" y="1759321"/>
                  <a:ext cx="857" cy="857"/>
                </a:xfrm>
                <a:custGeom>
                  <a:avLst/>
                  <a:gdLst>
                    <a:gd name="connsiteX0" fmla="*/ 286 w 857"/>
                    <a:gd name="connsiteY0" fmla="*/ 286 h 857"/>
                    <a:gd name="connsiteX1" fmla="*/ 0 w 857"/>
                    <a:gd name="connsiteY1" fmla="*/ 95 h 857"/>
                    <a:gd name="connsiteX2" fmla="*/ 191 w 857"/>
                    <a:gd name="connsiteY2" fmla="*/ 381 h 857"/>
                    <a:gd name="connsiteX3" fmla="*/ 0 w 857"/>
                    <a:gd name="connsiteY3" fmla="*/ 667 h 857"/>
                    <a:gd name="connsiteX4" fmla="*/ 286 w 857"/>
                    <a:gd name="connsiteY4" fmla="*/ 572 h 857"/>
                    <a:gd name="connsiteX5" fmla="*/ 476 w 857"/>
                    <a:gd name="connsiteY5" fmla="*/ 857 h 857"/>
                    <a:gd name="connsiteX6" fmla="*/ 476 w 857"/>
                    <a:gd name="connsiteY6" fmla="*/ 476 h 857"/>
                    <a:gd name="connsiteX7" fmla="*/ 858 w 857"/>
                    <a:gd name="connsiteY7" fmla="*/ 381 h 857"/>
                    <a:gd name="connsiteX8" fmla="*/ 476 w 857"/>
                    <a:gd name="connsiteY8" fmla="*/ 286 h 857"/>
                    <a:gd name="connsiteX9" fmla="*/ 476 w 857"/>
                    <a:gd name="connsiteY9" fmla="*/ 0 h 857"/>
                    <a:gd name="connsiteX10" fmla="*/ 286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286" y="286"/>
                      </a:moveTo>
                      <a:lnTo>
                        <a:pt x="0" y="95"/>
                      </a:lnTo>
                      <a:lnTo>
                        <a:pt x="191" y="381"/>
                      </a:lnTo>
                      <a:lnTo>
                        <a:pt x="0" y="667"/>
                      </a:lnTo>
                      <a:lnTo>
                        <a:pt x="286" y="572"/>
                      </a:lnTo>
                      <a:lnTo>
                        <a:pt x="476" y="857"/>
                      </a:lnTo>
                      <a:lnTo>
                        <a:pt x="476" y="476"/>
                      </a:lnTo>
                      <a:lnTo>
                        <a:pt x="858" y="381"/>
                      </a:lnTo>
                      <a:lnTo>
                        <a:pt x="476" y="286"/>
                      </a:lnTo>
                      <a:lnTo>
                        <a:pt x="476" y="0"/>
                      </a:lnTo>
                      <a:lnTo>
                        <a:pt x="28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3" name="Freeform: Shape 2982">
                  <a:extLst>
                    <a:ext uri="{FF2B5EF4-FFF2-40B4-BE49-F238E27FC236}">
                      <a16:creationId xmlns:a16="http://schemas.microsoft.com/office/drawing/2014/main" id="{EC9A783A-ABF9-8941-1392-844C9AC334C9}"/>
                    </a:ext>
                  </a:extLst>
                </p:cNvPr>
                <p:cNvSpPr/>
                <p:nvPr/>
              </p:nvSpPr>
              <p:spPr>
                <a:xfrm>
                  <a:off x="11833757" y="1759511"/>
                  <a:ext cx="856" cy="857"/>
                </a:xfrm>
                <a:custGeom>
                  <a:avLst/>
                  <a:gdLst>
                    <a:gd name="connsiteX0" fmla="*/ 381 w 856"/>
                    <a:gd name="connsiteY0" fmla="*/ 191 h 857"/>
                    <a:gd name="connsiteX1" fmla="*/ 190 w 856"/>
                    <a:gd name="connsiteY1" fmla="*/ 0 h 857"/>
                    <a:gd name="connsiteX2" fmla="*/ 190 w 856"/>
                    <a:gd name="connsiteY2" fmla="*/ 286 h 857"/>
                    <a:gd name="connsiteX3" fmla="*/ 0 w 856"/>
                    <a:gd name="connsiteY3" fmla="*/ 476 h 857"/>
                    <a:gd name="connsiteX4" fmla="*/ 285 w 856"/>
                    <a:gd name="connsiteY4" fmla="*/ 476 h 857"/>
                    <a:gd name="connsiteX5" fmla="*/ 381 w 856"/>
                    <a:gd name="connsiteY5" fmla="*/ 857 h 857"/>
                    <a:gd name="connsiteX6" fmla="*/ 476 w 856"/>
                    <a:gd name="connsiteY6" fmla="*/ 476 h 857"/>
                    <a:gd name="connsiteX7" fmla="*/ 857 w 856"/>
                    <a:gd name="connsiteY7" fmla="*/ 476 h 857"/>
                    <a:gd name="connsiteX8" fmla="*/ 571 w 856"/>
                    <a:gd name="connsiteY8" fmla="*/ 286 h 857"/>
                    <a:gd name="connsiteX9" fmla="*/ 666 w 856"/>
                    <a:gd name="connsiteY9" fmla="*/ 0 h 857"/>
                    <a:gd name="connsiteX10" fmla="*/ 381 w 856"/>
                    <a:gd name="connsiteY10" fmla="*/ 19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381" y="191"/>
                      </a:moveTo>
                      <a:lnTo>
                        <a:pt x="190" y="0"/>
                      </a:lnTo>
                      <a:lnTo>
                        <a:pt x="190" y="286"/>
                      </a:lnTo>
                      <a:lnTo>
                        <a:pt x="0" y="476"/>
                      </a:lnTo>
                      <a:lnTo>
                        <a:pt x="285" y="476"/>
                      </a:lnTo>
                      <a:lnTo>
                        <a:pt x="381" y="857"/>
                      </a:lnTo>
                      <a:lnTo>
                        <a:pt x="476" y="476"/>
                      </a:lnTo>
                      <a:lnTo>
                        <a:pt x="857" y="476"/>
                      </a:lnTo>
                      <a:lnTo>
                        <a:pt x="571" y="286"/>
                      </a:lnTo>
                      <a:lnTo>
                        <a:pt x="666" y="0"/>
                      </a:lnTo>
                      <a:lnTo>
                        <a:pt x="381" y="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4" name="Freeform: Shape 2983">
                  <a:extLst>
                    <a:ext uri="{FF2B5EF4-FFF2-40B4-BE49-F238E27FC236}">
                      <a16:creationId xmlns:a16="http://schemas.microsoft.com/office/drawing/2014/main" id="{64B96ACB-01D5-93E7-1CAF-32EF09B0F5E0}"/>
                    </a:ext>
                  </a:extLst>
                </p:cNvPr>
                <p:cNvSpPr/>
                <p:nvPr/>
              </p:nvSpPr>
              <p:spPr>
                <a:xfrm>
                  <a:off x="11832708" y="1758464"/>
                  <a:ext cx="857" cy="857"/>
                </a:xfrm>
                <a:custGeom>
                  <a:avLst/>
                  <a:gdLst>
                    <a:gd name="connsiteX0" fmla="*/ 571 w 857"/>
                    <a:gd name="connsiteY0" fmla="*/ 286 h 857"/>
                    <a:gd name="connsiteX1" fmla="*/ 381 w 857"/>
                    <a:gd name="connsiteY1" fmla="*/ 0 h 857"/>
                    <a:gd name="connsiteX2" fmla="*/ 381 w 857"/>
                    <a:gd name="connsiteY2" fmla="*/ 381 h 857"/>
                    <a:gd name="connsiteX3" fmla="*/ 0 w 857"/>
                    <a:gd name="connsiteY3" fmla="*/ 381 h 857"/>
                    <a:gd name="connsiteX4" fmla="*/ 381 w 857"/>
                    <a:gd name="connsiteY4" fmla="*/ 572 h 857"/>
                    <a:gd name="connsiteX5" fmla="*/ 381 w 857"/>
                    <a:gd name="connsiteY5" fmla="*/ 857 h 857"/>
                    <a:gd name="connsiteX6" fmla="*/ 571 w 857"/>
                    <a:gd name="connsiteY6" fmla="*/ 572 h 857"/>
                    <a:gd name="connsiteX7" fmla="*/ 858 w 857"/>
                    <a:gd name="connsiteY7" fmla="*/ 762 h 857"/>
                    <a:gd name="connsiteX8" fmla="*/ 667 w 857"/>
                    <a:gd name="connsiteY8" fmla="*/ 476 h 857"/>
                    <a:gd name="connsiteX9" fmla="*/ 858 w 857"/>
                    <a:gd name="connsiteY9" fmla="*/ 191 h 857"/>
                    <a:gd name="connsiteX10" fmla="*/ 571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571" y="286"/>
                      </a:move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381"/>
                      </a:lnTo>
                      <a:lnTo>
                        <a:pt x="381" y="572"/>
                      </a:lnTo>
                      <a:lnTo>
                        <a:pt x="381" y="857"/>
                      </a:lnTo>
                      <a:lnTo>
                        <a:pt x="571" y="572"/>
                      </a:lnTo>
                      <a:lnTo>
                        <a:pt x="858" y="762"/>
                      </a:lnTo>
                      <a:lnTo>
                        <a:pt x="667" y="476"/>
                      </a:lnTo>
                      <a:lnTo>
                        <a:pt x="858" y="191"/>
                      </a:lnTo>
                      <a:lnTo>
                        <a:pt x="57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5" name="Freeform: Shape 2984">
                  <a:extLst>
                    <a:ext uri="{FF2B5EF4-FFF2-40B4-BE49-F238E27FC236}">
                      <a16:creationId xmlns:a16="http://schemas.microsoft.com/office/drawing/2014/main" id="{34622678-9823-4FFB-1F85-01CFFC9A6C91}"/>
                    </a:ext>
                  </a:extLst>
                </p:cNvPr>
                <p:cNvSpPr/>
                <p:nvPr/>
              </p:nvSpPr>
              <p:spPr>
                <a:xfrm>
                  <a:off x="11831756" y="1757511"/>
                  <a:ext cx="856" cy="857"/>
                </a:xfrm>
                <a:custGeom>
                  <a:avLst/>
                  <a:gdLst>
                    <a:gd name="connsiteX0" fmla="*/ 571 w 856"/>
                    <a:gd name="connsiteY0" fmla="*/ 286 h 857"/>
                    <a:gd name="connsiteX1" fmla="*/ 476 w 856"/>
                    <a:gd name="connsiteY1" fmla="*/ 0 h 857"/>
                    <a:gd name="connsiteX2" fmla="*/ 381 w 856"/>
                    <a:gd name="connsiteY2" fmla="*/ 286 h 857"/>
                    <a:gd name="connsiteX3" fmla="*/ 0 w 856"/>
                    <a:gd name="connsiteY3" fmla="*/ 286 h 857"/>
                    <a:gd name="connsiteX4" fmla="*/ 285 w 856"/>
                    <a:gd name="connsiteY4" fmla="*/ 476 h 857"/>
                    <a:gd name="connsiteX5" fmla="*/ 191 w 856"/>
                    <a:gd name="connsiteY5" fmla="*/ 762 h 857"/>
                    <a:gd name="connsiteX6" fmla="*/ 476 w 856"/>
                    <a:gd name="connsiteY6" fmla="*/ 572 h 857"/>
                    <a:gd name="connsiteX7" fmla="*/ 667 w 856"/>
                    <a:gd name="connsiteY7" fmla="*/ 857 h 857"/>
                    <a:gd name="connsiteX8" fmla="*/ 571 w 856"/>
                    <a:gd name="connsiteY8" fmla="*/ 476 h 857"/>
                    <a:gd name="connsiteX9" fmla="*/ 857 w 856"/>
                    <a:gd name="connsiteY9" fmla="*/ 286 h 857"/>
                    <a:gd name="connsiteX10" fmla="*/ 571 w 856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571" y="286"/>
                      </a:moveTo>
                      <a:lnTo>
                        <a:pt x="476" y="0"/>
                      </a:lnTo>
                      <a:lnTo>
                        <a:pt x="381" y="286"/>
                      </a:lnTo>
                      <a:lnTo>
                        <a:pt x="0" y="286"/>
                      </a:lnTo>
                      <a:lnTo>
                        <a:pt x="285" y="476"/>
                      </a:lnTo>
                      <a:lnTo>
                        <a:pt x="191" y="762"/>
                      </a:lnTo>
                      <a:lnTo>
                        <a:pt x="476" y="572"/>
                      </a:lnTo>
                      <a:lnTo>
                        <a:pt x="667" y="857"/>
                      </a:lnTo>
                      <a:lnTo>
                        <a:pt x="571" y="476"/>
                      </a:lnTo>
                      <a:lnTo>
                        <a:pt x="857" y="286"/>
                      </a:lnTo>
                      <a:lnTo>
                        <a:pt x="57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6" name="Freeform: Shape 2985">
                  <a:extLst>
                    <a:ext uri="{FF2B5EF4-FFF2-40B4-BE49-F238E27FC236}">
                      <a16:creationId xmlns:a16="http://schemas.microsoft.com/office/drawing/2014/main" id="{14629A38-53F3-DF8D-395E-E791CEACE5D6}"/>
                    </a:ext>
                  </a:extLst>
                </p:cNvPr>
                <p:cNvSpPr/>
                <p:nvPr/>
              </p:nvSpPr>
              <p:spPr>
                <a:xfrm>
                  <a:off x="11831089" y="1759607"/>
                  <a:ext cx="857" cy="857"/>
                </a:xfrm>
                <a:custGeom>
                  <a:avLst/>
                  <a:gdLst>
                    <a:gd name="connsiteX0" fmla="*/ 571 w 857"/>
                    <a:gd name="connsiteY0" fmla="*/ 286 h 857"/>
                    <a:gd name="connsiteX1" fmla="*/ 571 w 857"/>
                    <a:gd name="connsiteY1" fmla="*/ 0 h 857"/>
                    <a:gd name="connsiteX2" fmla="*/ 381 w 857"/>
                    <a:gd name="connsiteY2" fmla="*/ 286 h 857"/>
                    <a:gd name="connsiteX3" fmla="*/ 0 w 857"/>
                    <a:gd name="connsiteY3" fmla="*/ 95 h 857"/>
                    <a:gd name="connsiteX4" fmla="*/ 191 w 857"/>
                    <a:gd name="connsiteY4" fmla="*/ 381 h 857"/>
                    <a:gd name="connsiteX5" fmla="*/ 0 w 857"/>
                    <a:gd name="connsiteY5" fmla="*/ 667 h 857"/>
                    <a:gd name="connsiteX6" fmla="*/ 381 w 857"/>
                    <a:gd name="connsiteY6" fmla="*/ 571 h 857"/>
                    <a:gd name="connsiteX7" fmla="*/ 476 w 857"/>
                    <a:gd name="connsiteY7" fmla="*/ 857 h 857"/>
                    <a:gd name="connsiteX8" fmla="*/ 476 w 857"/>
                    <a:gd name="connsiteY8" fmla="*/ 476 h 857"/>
                    <a:gd name="connsiteX9" fmla="*/ 858 w 857"/>
                    <a:gd name="connsiteY9" fmla="*/ 381 h 857"/>
                    <a:gd name="connsiteX10" fmla="*/ 571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571" y="286"/>
                      </a:moveTo>
                      <a:lnTo>
                        <a:pt x="571" y="0"/>
                      </a:lnTo>
                      <a:lnTo>
                        <a:pt x="381" y="286"/>
                      </a:lnTo>
                      <a:lnTo>
                        <a:pt x="0" y="95"/>
                      </a:lnTo>
                      <a:lnTo>
                        <a:pt x="191" y="381"/>
                      </a:lnTo>
                      <a:lnTo>
                        <a:pt x="0" y="667"/>
                      </a:lnTo>
                      <a:lnTo>
                        <a:pt x="381" y="571"/>
                      </a:lnTo>
                      <a:lnTo>
                        <a:pt x="476" y="857"/>
                      </a:lnTo>
                      <a:lnTo>
                        <a:pt x="476" y="476"/>
                      </a:lnTo>
                      <a:lnTo>
                        <a:pt x="858" y="381"/>
                      </a:lnTo>
                      <a:lnTo>
                        <a:pt x="57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7" name="Freeform: Shape 2986">
                  <a:extLst>
                    <a:ext uri="{FF2B5EF4-FFF2-40B4-BE49-F238E27FC236}">
                      <a16:creationId xmlns:a16="http://schemas.microsoft.com/office/drawing/2014/main" id="{AA6432E2-EF23-8460-21B1-78E714CEC1C1}"/>
                    </a:ext>
                  </a:extLst>
                </p:cNvPr>
                <p:cNvSpPr/>
                <p:nvPr/>
              </p:nvSpPr>
              <p:spPr>
                <a:xfrm>
                  <a:off x="11829946" y="1757987"/>
                  <a:ext cx="952" cy="952"/>
                </a:xfrm>
                <a:custGeom>
                  <a:avLst/>
                  <a:gdLst>
                    <a:gd name="connsiteX0" fmla="*/ 667 w 952"/>
                    <a:gd name="connsiteY0" fmla="*/ 381 h 952"/>
                    <a:gd name="connsiteX1" fmla="*/ 762 w 952"/>
                    <a:gd name="connsiteY1" fmla="*/ 95 h 952"/>
                    <a:gd name="connsiteX2" fmla="*/ 476 w 952"/>
                    <a:gd name="connsiteY2" fmla="*/ 286 h 952"/>
                    <a:gd name="connsiteX3" fmla="*/ 285 w 952"/>
                    <a:gd name="connsiteY3" fmla="*/ 0 h 952"/>
                    <a:gd name="connsiteX4" fmla="*/ 381 w 952"/>
                    <a:gd name="connsiteY4" fmla="*/ 381 h 952"/>
                    <a:gd name="connsiteX5" fmla="*/ 0 w 952"/>
                    <a:gd name="connsiteY5" fmla="*/ 572 h 952"/>
                    <a:gd name="connsiteX6" fmla="*/ 381 w 952"/>
                    <a:gd name="connsiteY6" fmla="*/ 572 h 952"/>
                    <a:gd name="connsiteX7" fmla="*/ 476 w 952"/>
                    <a:gd name="connsiteY7" fmla="*/ 953 h 952"/>
                    <a:gd name="connsiteX8" fmla="*/ 571 w 952"/>
                    <a:gd name="connsiteY8" fmla="*/ 572 h 952"/>
                    <a:gd name="connsiteX9" fmla="*/ 952 w 952"/>
                    <a:gd name="connsiteY9" fmla="*/ 572 h 952"/>
                    <a:gd name="connsiteX10" fmla="*/ 667 w 952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667" y="381"/>
                      </a:moveTo>
                      <a:lnTo>
                        <a:pt x="762" y="95"/>
                      </a:lnTo>
                      <a:lnTo>
                        <a:pt x="476" y="286"/>
                      </a:lnTo>
                      <a:lnTo>
                        <a:pt x="285" y="0"/>
                      </a:lnTo>
                      <a:lnTo>
                        <a:pt x="381" y="381"/>
                      </a:lnTo>
                      <a:lnTo>
                        <a:pt x="0" y="572"/>
                      </a:lnTo>
                      <a:lnTo>
                        <a:pt x="381" y="572"/>
                      </a:lnTo>
                      <a:lnTo>
                        <a:pt x="476" y="953"/>
                      </a:lnTo>
                      <a:lnTo>
                        <a:pt x="571" y="572"/>
                      </a:lnTo>
                      <a:lnTo>
                        <a:pt x="952" y="572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8" name="Freeform: Shape 2987">
                  <a:extLst>
                    <a:ext uri="{FF2B5EF4-FFF2-40B4-BE49-F238E27FC236}">
                      <a16:creationId xmlns:a16="http://schemas.microsoft.com/office/drawing/2014/main" id="{8991A48A-0818-D8DE-8CED-3C800BF268C2}"/>
                    </a:ext>
                  </a:extLst>
                </p:cNvPr>
                <p:cNvSpPr/>
                <p:nvPr/>
              </p:nvSpPr>
              <p:spPr>
                <a:xfrm>
                  <a:off x="11829089" y="1757892"/>
                  <a:ext cx="857" cy="952"/>
                </a:xfrm>
                <a:custGeom>
                  <a:avLst/>
                  <a:gdLst>
                    <a:gd name="connsiteX0" fmla="*/ 667 w 857"/>
                    <a:gd name="connsiteY0" fmla="*/ 476 h 952"/>
                    <a:gd name="connsiteX1" fmla="*/ 858 w 857"/>
                    <a:gd name="connsiteY1" fmla="*/ 191 h 952"/>
                    <a:gd name="connsiteX2" fmla="*/ 571 w 857"/>
                    <a:gd name="connsiteY2" fmla="*/ 286 h 952"/>
                    <a:gd name="connsiteX3" fmla="*/ 381 w 857"/>
                    <a:gd name="connsiteY3" fmla="*/ 0 h 952"/>
                    <a:gd name="connsiteX4" fmla="*/ 381 w 857"/>
                    <a:gd name="connsiteY4" fmla="*/ 381 h 952"/>
                    <a:gd name="connsiteX5" fmla="*/ 0 w 857"/>
                    <a:gd name="connsiteY5" fmla="*/ 476 h 952"/>
                    <a:gd name="connsiteX6" fmla="*/ 381 w 857"/>
                    <a:gd name="connsiteY6" fmla="*/ 571 h 952"/>
                    <a:gd name="connsiteX7" fmla="*/ 286 w 857"/>
                    <a:gd name="connsiteY7" fmla="*/ 952 h 952"/>
                    <a:gd name="connsiteX8" fmla="*/ 477 w 857"/>
                    <a:gd name="connsiteY8" fmla="*/ 667 h 952"/>
                    <a:gd name="connsiteX9" fmla="*/ 858 w 857"/>
                    <a:gd name="connsiteY9" fmla="*/ 762 h 952"/>
                    <a:gd name="connsiteX10" fmla="*/ 667 w 857"/>
                    <a:gd name="connsiteY10" fmla="*/ 476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667" y="476"/>
                      </a:moveTo>
                      <a:lnTo>
                        <a:pt x="858" y="191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571"/>
                      </a:lnTo>
                      <a:lnTo>
                        <a:pt x="286" y="952"/>
                      </a:lnTo>
                      <a:lnTo>
                        <a:pt x="477" y="667"/>
                      </a:lnTo>
                      <a:lnTo>
                        <a:pt x="858" y="762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89" name="Freeform: Shape 2988">
                  <a:extLst>
                    <a:ext uri="{FF2B5EF4-FFF2-40B4-BE49-F238E27FC236}">
                      <a16:creationId xmlns:a16="http://schemas.microsoft.com/office/drawing/2014/main" id="{7A77C4E8-20C9-EB64-7E4A-4879D4A52ED5}"/>
                    </a:ext>
                  </a:extLst>
                </p:cNvPr>
                <p:cNvSpPr/>
                <p:nvPr/>
              </p:nvSpPr>
              <p:spPr>
                <a:xfrm>
                  <a:off x="11828517" y="1761035"/>
                  <a:ext cx="952" cy="857"/>
                </a:xfrm>
                <a:custGeom>
                  <a:avLst/>
                  <a:gdLst>
                    <a:gd name="connsiteX0" fmla="*/ 571 w 952"/>
                    <a:gd name="connsiteY0" fmla="*/ 476 h 857"/>
                    <a:gd name="connsiteX1" fmla="*/ 953 w 952"/>
                    <a:gd name="connsiteY1" fmla="*/ 381 h 857"/>
                    <a:gd name="connsiteX2" fmla="*/ 571 w 952"/>
                    <a:gd name="connsiteY2" fmla="*/ 286 h 857"/>
                    <a:gd name="connsiteX3" fmla="*/ 477 w 952"/>
                    <a:gd name="connsiteY3" fmla="*/ 0 h 857"/>
                    <a:gd name="connsiteX4" fmla="*/ 381 w 952"/>
                    <a:gd name="connsiteY4" fmla="*/ 286 h 857"/>
                    <a:gd name="connsiteX5" fmla="*/ 0 w 952"/>
                    <a:gd name="connsiteY5" fmla="*/ 286 h 857"/>
                    <a:gd name="connsiteX6" fmla="*/ 286 w 952"/>
                    <a:gd name="connsiteY6" fmla="*/ 476 h 857"/>
                    <a:gd name="connsiteX7" fmla="*/ 191 w 952"/>
                    <a:gd name="connsiteY7" fmla="*/ 857 h 857"/>
                    <a:gd name="connsiteX8" fmla="*/ 477 w 952"/>
                    <a:gd name="connsiteY8" fmla="*/ 667 h 857"/>
                    <a:gd name="connsiteX9" fmla="*/ 667 w 952"/>
                    <a:gd name="connsiteY9" fmla="*/ 857 h 857"/>
                    <a:gd name="connsiteX10" fmla="*/ 571 w 952"/>
                    <a:gd name="connsiteY10" fmla="*/ 47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857">
                      <a:moveTo>
                        <a:pt x="571" y="476"/>
                      </a:moveTo>
                      <a:lnTo>
                        <a:pt x="953" y="381"/>
                      </a:lnTo>
                      <a:lnTo>
                        <a:pt x="571" y="286"/>
                      </a:lnTo>
                      <a:lnTo>
                        <a:pt x="477" y="0"/>
                      </a:lnTo>
                      <a:lnTo>
                        <a:pt x="381" y="286"/>
                      </a:lnTo>
                      <a:lnTo>
                        <a:pt x="0" y="286"/>
                      </a:lnTo>
                      <a:lnTo>
                        <a:pt x="286" y="476"/>
                      </a:lnTo>
                      <a:lnTo>
                        <a:pt x="191" y="857"/>
                      </a:lnTo>
                      <a:lnTo>
                        <a:pt x="477" y="667"/>
                      </a:lnTo>
                      <a:lnTo>
                        <a:pt x="667" y="857"/>
                      </a:lnTo>
                      <a:lnTo>
                        <a:pt x="57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0" name="Freeform: Shape 2989">
                  <a:extLst>
                    <a:ext uri="{FF2B5EF4-FFF2-40B4-BE49-F238E27FC236}">
                      <a16:creationId xmlns:a16="http://schemas.microsoft.com/office/drawing/2014/main" id="{3499C61C-522C-271A-CFB0-E0FA65CCC25B}"/>
                    </a:ext>
                  </a:extLst>
                </p:cNvPr>
                <p:cNvSpPr/>
                <p:nvPr/>
              </p:nvSpPr>
              <p:spPr>
                <a:xfrm>
                  <a:off x="11827470" y="1759797"/>
                  <a:ext cx="857" cy="952"/>
                </a:xfrm>
                <a:custGeom>
                  <a:avLst/>
                  <a:gdLst>
                    <a:gd name="connsiteX0" fmla="*/ 571 w 857"/>
                    <a:gd name="connsiteY0" fmla="*/ 571 h 952"/>
                    <a:gd name="connsiteX1" fmla="*/ 858 w 857"/>
                    <a:gd name="connsiteY1" fmla="*/ 476 h 952"/>
                    <a:gd name="connsiteX2" fmla="*/ 571 w 857"/>
                    <a:gd name="connsiteY2" fmla="*/ 381 h 952"/>
                    <a:gd name="connsiteX3" fmla="*/ 571 w 857"/>
                    <a:gd name="connsiteY3" fmla="*/ 0 h 952"/>
                    <a:gd name="connsiteX4" fmla="*/ 381 w 857"/>
                    <a:gd name="connsiteY4" fmla="*/ 286 h 952"/>
                    <a:gd name="connsiteX5" fmla="*/ 0 w 857"/>
                    <a:gd name="connsiteY5" fmla="*/ 190 h 952"/>
                    <a:gd name="connsiteX6" fmla="*/ 191 w 857"/>
                    <a:gd name="connsiteY6" fmla="*/ 476 h 952"/>
                    <a:gd name="connsiteX7" fmla="*/ 0 w 857"/>
                    <a:gd name="connsiteY7" fmla="*/ 762 h 952"/>
                    <a:gd name="connsiteX8" fmla="*/ 381 w 857"/>
                    <a:gd name="connsiteY8" fmla="*/ 667 h 952"/>
                    <a:gd name="connsiteX9" fmla="*/ 476 w 857"/>
                    <a:gd name="connsiteY9" fmla="*/ 952 h 952"/>
                    <a:gd name="connsiteX10" fmla="*/ 571 w 857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571" y="571"/>
                      </a:moveTo>
                      <a:lnTo>
                        <a:pt x="858" y="476"/>
                      </a:lnTo>
                      <a:lnTo>
                        <a:pt x="571" y="381"/>
                      </a:lnTo>
                      <a:lnTo>
                        <a:pt x="571" y="0"/>
                      </a:lnTo>
                      <a:lnTo>
                        <a:pt x="381" y="286"/>
                      </a:lnTo>
                      <a:lnTo>
                        <a:pt x="0" y="190"/>
                      </a:lnTo>
                      <a:lnTo>
                        <a:pt x="191" y="476"/>
                      </a:lnTo>
                      <a:lnTo>
                        <a:pt x="0" y="762"/>
                      </a:lnTo>
                      <a:lnTo>
                        <a:pt x="381" y="667"/>
                      </a:lnTo>
                      <a:lnTo>
                        <a:pt x="476" y="952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1" name="Freeform: Shape 2990">
                  <a:extLst>
                    <a:ext uri="{FF2B5EF4-FFF2-40B4-BE49-F238E27FC236}">
                      <a16:creationId xmlns:a16="http://schemas.microsoft.com/office/drawing/2014/main" id="{B4EC2BB3-45B8-70D7-E4A1-203424B639FC}"/>
                    </a:ext>
                  </a:extLst>
                </p:cNvPr>
                <p:cNvSpPr/>
                <p:nvPr/>
              </p:nvSpPr>
              <p:spPr>
                <a:xfrm>
                  <a:off x="11826327" y="1758750"/>
                  <a:ext cx="952" cy="857"/>
                </a:xfrm>
                <a:custGeom>
                  <a:avLst/>
                  <a:gdLst>
                    <a:gd name="connsiteX0" fmla="*/ 571 w 952"/>
                    <a:gd name="connsiteY0" fmla="*/ 476 h 857"/>
                    <a:gd name="connsiteX1" fmla="*/ 952 w 952"/>
                    <a:gd name="connsiteY1" fmla="*/ 571 h 857"/>
                    <a:gd name="connsiteX2" fmla="*/ 667 w 952"/>
                    <a:gd name="connsiteY2" fmla="*/ 286 h 857"/>
                    <a:gd name="connsiteX3" fmla="*/ 858 w 952"/>
                    <a:gd name="connsiteY3" fmla="*/ 0 h 857"/>
                    <a:gd name="connsiteX4" fmla="*/ 476 w 952"/>
                    <a:gd name="connsiteY4" fmla="*/ 191 h 857"/>
                    <a:gd name="connsiteX5" fmla="*/ 191 w 952"/>
                    <a:gd name="connsiteY5" fmla="*/ 0 h 857"/>
                    <a:gd name="connsiteX6" fmla="*/ 381 w 952"/>
                    <a:gd name="connsiteY6" fmla="*/ 286 h 857"/>
                    <a:gd name="connsiteX7" fmla="*/ 0 w 952"/>
                    <a:gd name="connsiteY7" fmla="*/ 476 h 857"/>
                    <a:gd name="connsiteX8" fmla="*/ 381 w 952"/>
                    <a:gd name="connsiteY8" fmla="*/ 476 h 857"/>
                    <a:gd name="connsiteX9" fmla="*/ 476 w 952"/>
                    <a:gd name="connsiteY9" fmla="*/ 857 h 857"/>
                    <a:gd name="connsiteX10" fmla="*/ 571 w 952"/>
                    <a:gd name="connsiteY10" fmla="*/ 47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857">
                      <a:moveTo>
                        <a:pt x="571" y="476"/>
                      </a:moveTo>
                      <a:lnTo>
                        <a:pt x="952" y="571"/>
                      </a:lnTo>
                      <a:lnTo>
                        <a:pt x="667" y="286"/>
                      </a:lnTo>
                      <a:lnTo>
                        <a:pt x="858" y="0"/>
                      </a:lnTo>
                      <a:lnTo>
                        <a:pt x="476" y="191"/>
                      </a:lnTo>
                      <a:lnTo>
                        <a:pt x="191" y="0"/>
                      </a:lnTo>
                      <a:lnTo>
                        <a:pt x="381" y="286"/>
                      </a:lnTo>
                      <a:lnTo>
                        <a:pt x="0" y="476"/>
                      </a:lnTo>
                      <a:lnTo>
                        <a:pt x="381" y="476"/>
                      </a:lnTo>
                      <a:lnTo>
                        <a:pt x="476" y="857"/>
                      </a:lnTo>
                      <a:lnTo>
                        <a:pt x="57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2" name="Freeform: Shape 2991">
                  <a:extLst>
                    <a:ext uri="{FF2B5EF4-FFF2-40B4-BE49-F238E27FC236}">
                      <a16:creationId xmlns:a16="http://schemas.microsoft.com/office/drawing/2014/main" id="{FCEF3862-4CC0-7FE6-291B-3439158A3C62}"/>
                    </a:ext>
                  </a:extLst>
                </p:cNvPr>
                <p:cNvSpPr/>
                <p:nvPr/>
              </p:nvSpPr>
              <p:spPr>
                <a:xfrm>
                  <a:off x="11825660" y="1760940"/>
                  <a:ext cx="952" cy="952"/>
                </a:xfrm>
                <a:custGeom>
                  <a:avLst/>
                  <a:gdLst>
                    <a:gd name="connsiteX0" fmla="*/ 571 w 952"/>
                    <a:gd name="connsiteY0" fmla="*/ 667 h 952"/>
                    <a:gd name="connsiteX1" fmla="*/ 858 w 952"/>
                    <a:gd name="connsiteY1" fmla="*/ 762 h 952"/>
                    <a:gd name="connsiteX2" fmla="*/ 667 w 952"/>
                    <a:gd name="connsiteY2" fmla="*/ 476 h 952"/>
                    <a:gd name="connsiteX3" fmla="*/ 953 w 952"/>
                    <a:gd name="connsiteY3" fmla="*/ 191 h 952"/>
                    <a:gd name="connsiteX4" fmla="*/ 571 w 952"/>
                    <a:gd name="connsiteY4" fmla="*/ 286 h 952"/>
                    <a:gd name="connsiteX5" fmla="*/ 381 w 952"/>
                    <a:gd name="connsiteY5" fmla="*/ 0 h 952"/>
                    <a:gd name="connsiteX6" fmla="*/ 381 w 952"/>
                    <a:gd name="connsiteY6" fmla="*/ 286 h 952"/>
                    <a:gd name="connsiteX7" fmla="*/ 0 w 952"/>
                    <a:gd name="connsiteY7" fmla="*/ 381 h 952"/>
                    <a:gd name="connsiteX8" fmla="*/ 381 w 952"/>
                    <a:gd name="connsiteY8" fmla="*/ 571 h 952"/>
                    <a:gd name="connsiteX9" fmla="*/ 286 w 952"/>
                    <a:gd name="connsiteY9" fmla="*/ 952 h 952"/>
                    <a:gd name="connsiteX10" fmla="*/ 571 w 952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571" y="667"/>
                      </a:moveTo>
                      <a:lnTo>
                        <a:pt x="858" y="762"/>
                      </a:lnTo>
                      <a:lnTo>
                        <a:pt x="667" y="476"/>
                      </a:lnTo>
                      <a:lnTo>
                        <a:pt x="953" y="191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381" y="286"/>
                      </a:lnTo>
                      <a:lnTo>
                        <a:pt x="0" y="381"/>
                      </a:lnTo>
                      <a:lnTo>
                        <a:pt x="381" y="571"/>
                      </a:lnTo>
                      <a:lnTo>
                        <a:pt x="286" y="952"/>
                      </a:lnTo>
                      <a:lnTo>
                        <a:pt x="57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3" name="Freeform: Shape 2992">
                  <a:extLst>
                    <a:ext uri="{FF2B5EF4-FFF2-40B4-BE49-F238E27FC236}">
                      <a16:creationId xmlns:a16="http://schemas.microsoft.com/office/drawing/2014/main" id="{89345C4E-C366-9D61-3B74-C265CE5F98CD}"/>
                    </a:ext>
                  </a:extLst>
                </p:cNvPr>
                <p:cNvSpPr/>
                <p:nvPr/>
              </p:nvSpPr>
              <p:spPr>
                <a:xfrm>
                  <a:off x="11824517" y="1759226"/>
                  <a:ext cx="952" cy="952"/>
                </a:xfrm>
                <a:custGeom>
                  <a:avLst/>
                  <a:gdLst>
                    <a:gd name="connsiteX0" fmla="*/ 476 w 952"/>
                    <a:gd name="connsiteY0" fmla="*/ 667 h 952"/>
                    <a:gd name="connsiteX1" fmla="*/ 762 w 952"/>
                    <a:gd name="connsiteY1" fmla="*/ 952 h 952"/>
                    <a:gd name="connsiteX2" fmla="*/ 667 w 952"/>
                    <a:gd name="connsiteY2" fmla="*/ 572 h 952"/>
                    <a:gd name="connsiteX3" fmla="*/ 952 w 952"/>
                    <a:gd name="connsiteY3" fmla="*/ 381 h 952"/>
                    <a:gd name="connsiteX4" fmla="*/ 571 w 952"/>
                    <a:gd name="connsiteY4" fmla="*/ 381 h 952"/>
                    <a:gd name="connsiteX5" fmla="*/ 571 w 952"/>
                    <a:gd name="connsiteY5" fmla="*/ 0 h 952"/>
                    <a:gd name="connsiteX6" fmla="*/ 381 w 952"/>
                    <a:gd name="connsiteY6" fmla="*/ 381 h 952"/>
                    <a:gd name="connsiteX7" fmla="*/ 0 w 952"/>
                    <a:gd name="connsiteY7" fmla="*/ 381 h 952"/>
                    <a:gd name="connsiteX8" fmla="*/ 286 w 952"/>
                    <a:gd name="connsiteY8" fmla="*/ 572 h 952"/>
                    <a:gd name="connsiteX9" fmla="*/ 191 w 952"/>
                    <a:gd name="connsiteY9" fmla="*/ 952 h 952"/>
                    <a:gd name="connsiteX10" fmla="*/ 476 w 952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476" y="667"/>
                      </a:moveTo>
                      <a:lnTo>
                        <a:pt x="762" y="952"/>
                      </a:lnTo>
                      <a:lnTo>
                        <a:pt x="667" y="572"/>
                      </a:lnTo>
                      <a:lnTo>
                        <a:pt x="952" y="381"/>
                      </a:lnTo>
                      <a:lnTo>
                        <a:pt x="571" y="381"/>
                      </a:lnTo>
                      <a:lnTo>
                        <a:pt x="571" y="0"/>
                      </a:lnTo>
                      <a:lnTo>
                        <a:pt x="381" y="381"/>
                      </a:lnTo>
                      <a:lnTo>
                        <a:pt x="0" y="381"/>
                      </a:lnTo>
                      <a:lnTo>
                        <a:pt x="286" y="572"/>
                      </a:lnTo>
                      <a:lnTo>
                        <a:pt x="191" y="952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4" name="Freeform: Shape 2993">
                  <a:extLst>
                    <a:ext uri="{FF2B5EF4-FFF2-40B4-BE49-F238E27FC236}">
                      <a16:creationId xmlns:a16="http://schemas.microsoft.com/office/drawing/2014/main" id="{046D7136-911C-CB7C-379D-99099FA8FD25}"/>
                    </a:ext>
                  </a:extLst>
                </p:cNvPr>
                <p:cNvSpPr/>
                <p:nvPr/>
              </p:nvSpPr>
              <p:spPr>
                <a:xfrm>
                  <a:off x="11823565" y="1759416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667 h 952"/>
                    <a:gd name="connsiteX1" fmla="*/ 571 w 952"/>
                    <a:gd name="connsiteY1" fmla="*/ 952 h 952"/>
                    <a:gd name="connsiteX2" fmla="*/ 571 w 952"/>
                    <a:gd name="connsiteY2" fmla="*/ 571 h 952"/>
                    <a:gd name="connsiteX3" fmla="*/ 952 w 952"/>
                    <a:gd name="connsiteY3" fmla="*/ 476 h 952"/>
                    <a:gd name="connsiteX4" fmla="*/ 571 w 952"/>
                    <a:gd name="connsiteY4" fmla="*/ 381 h 952"/>
                    <a:gd name="connsiteX5" fmla="*/ 667 w 952"/>
                    <a:gd name="connsiteY5" fmla="*/ 0 h 952"/>
                    <a:gd name="connsiteX6" fmla="*/ 381 w 952"/>
                    <a:gd name="connsiteY6" fmla="*/ 286 h 952"/>
                    <a:gd name="connsiteX7" fmla="*/ 95 w 952"/>
                    <a:gd name="connsiteY7" fmla="*/ 191 h 952"/>
                    <a:gd name="connsiteX8" fmla="*/ 285 w 952"/>
                    <a:gd name="connsiteY8" fmla="*/ 476 h 952"/>
                    <a:gd name="connsiteX9" fmla="*/ 0 w 952"/>
                    <a:gd name="connsiteY9" fmla="*/ 762 h 952"/>
                    <a:gd name="connsiteX10" fmla="*/ 381 w 952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667"/>
                      </a:moveTo>
                      <a:lnTo>
                        <a:pt x="571" y="952"/>
                      </a:lnTo>
                      <a:lnTo>
                        <a:pt x="571" y="571"/>
                      </a:lnTo>
                      <a:lnTo>
                        <a:pt x="952" y="476"/>
                      </a:lnTo>
                      <a:lnTo>
                        <a:pt x="571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lnTo>
                        <a:pt x="95" y="191"/>
                      </a:lnTo>
                      <a:lnTo>
                        <a:pt x="285" y="476"/>
                      </a:lnTo>
                      <a:lnTo>
                        <a:pt x="0" y="762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5" name="Freeform: Shape 2994">
                  <a:extLst>
                    <a:ext uri="{FF2B5EF4-FFF2-40B4-BE49-F238E27FC236}">
                      <a16:creationId xmlns:a16="http://schemas.microsoft.com/office/drawing/2014/main" id="{02E3CCCF-D99B-9427-B446-E5E3117E241D}"/>
                    </a:ext>
                  </a:extLst>
                </p:cNvPr>
                <p:cNvSpPr/>
                <p:nvPr/>
              </p:nvSpPr>
              <p:spPr>
                <a:xfrm>
                  <a:off x="11822612" y="1760178"/>
                  <a:ext cx="1048" cy="952"/>
                </a:xfrm>
                <a:custGeom>
                  <a:avLst/>
                  <a:gdLst>
                    <a:gd name="connsiteX0" fmla="*/ 381 w 1048"/>
                    <a:gd name="connsiteY0" fmla="*/ 572 h 952"/>
                    <a:gd name="connsiteX1" fmla="*/ 476 w 1048"/>
                    <a:gd name="connsiteY1" fmla="*/ 953 h 952"/>
                    <a:gd name="connsiteX2" fmla="*/ 667 w 1048"/>
                    <a:gd name="connsiteY2" fmla="*/ 572 h 952"/>
                    <a:gd name="connsiteX3" fmla="*/ 1048 w 1048"/>
                    <a:gd name="connsiteY3" fmla="*/ 667 h 952"/>
                    <a:gd name="connsiteX4" fmla="*/ 762 w 1048"/>
                    <a:gd name="connsiteY4" fmla="*/ 381 h 952"/>
                    <a:gd name="connsiteX5" fmla="*/ 858 w 1048"/>
                    <a:gd name="connsiteY5" fmla="*/ 0 h 952"/>
                    <a:gd name="connsiteX6" fmla="*/ 571 w 1048"/>
                    <a:gd name="connsiteY6" fmla="*/ 286 h 952"/>
                    <a:gd name="connsiteX7" fmla="*/ 286 w 1048"/>
                    <a:gd name="connsiteY7" fmla="*/ 0 h 952"/>
                    <a:gd name="connsiteX8" fmla="*/ 381 w 1048"/>
                    <a:gd name="connsiteY8" fmla="*/ 381 h 952"/>
                    <a:gd name="connsiteX9" fmla="*/ 0 w 1048"/>
                    <a:gd name="connsiteY9" fmla="*/ 572 h 952"/>
                    <a:gd name="connsiteX10" fmla="*/ 381 w 1048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8" h="952">
                      <a:moveTo>
                        <a:pt x="381" y="572"/>
                      </a:moveTo>
                      <a:lnTo>
                        <a:pt x="476" y="953"/>
                      </a:lnTo>
                      <a:lnTo>
                        <a:pt x="667" y="572"/>
                      </a:lnTo>
                      <a:lnTo>
                        <a:pt x="1048" y="667"/>
                      </a:lnTo>
                      <a:lnTo>
                        <a:pt x="762" y="381"/>
                      </a:lnTo>
                      <a:lnTo>
                        <a:pt x="858" y="0"/>
                      </a:lnTo>
                      <a:lnTo>
                        <a:pt x="571" y="286"/>
                      </a:lnTo>
                      <a:lnTo>
                        <a:pt x="286" y="0"/>
                      </a:lnTo>
                      <a:lnTo>
                        <a:pt x="381" y="381"/>
                      </a:lnTo>
                      <a:lnTo>
                        <a:pt x="0" y="572"/>
                      </a:lnTo>
                      <a:lnTo>
                        <a:pt x="38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6" name="Freeform: Shape 2995">
                  <a:extLst>
                    <a:ext uri="{FF2B5EF4-FFF2-40B4-BE49-F238E27FC236}">
                      <a16:creationId xmlns:a16="http://schemas.microsoft.com/office/drawing/2014/main" id="{DF9FC73B-DF8A-C28E-AD7B-A0B9AD46A233}"/>
                    </a:ext>
                  </a:extLst>
                </p:cNvPr>
                <p:cNvSpPr/>
                <p:nvPr/>
              </p:nvSpPr>
              <p:spPr>
                <a:xfrm>
                  <a:off x="11821850" y="1761416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572 h 952"/>
                    <a:gd name="connsiteX1" fmla="*/ 285 w 952"/>
                    <a:gd name="connsiteY1" fmla="*/ 952 h 952"/>
                    <a:gd name="connsiteX2" fmla="*/ 571 w 952"/>
                    <a:gd name="connsiteY2" fmla="*/ 667 h 952"/>
                    <a:gd name="connsiteX3" fmla="*/ 857 w 952"/>
                    <a:gd name="connsiteY3" fmla="*/ 762 h 952"/>
                    <a:gd name="connsiteX4" fmla="*/ 666 w 952"/>
                    <a:gd name="connsiteY4" fmla="*/ 476 h 952"/>
                    <a:gd name="connsiteX5" fmla="*/ 952 w 952"/>
                    <a:gd name="connsiteY5" fmla="*/ 191 h 952"/>
                    <a:gd name="connsiteX6" fmla="*/ 571 w 952"/>
                    <a:gd name="connsiteY6" fmla="*/ 286 h 952"/>
                    <a:gd name="connsiteX7" fmla="*/ 381 w 952"/>
                    <a:gd name="connsiteY7" fmla="*/ 0 h 952"/>
                    <a:gd name="connsiteX8" fmla="*/ 381 w 952"/>
                    <a:gd name="connsiteY8" fmla="*/ 381 h 952"/>
                    <a:gd name="connsiteX9" fmla="*/ 0 w 952"/>
                    <a:gd name="connsiteY9" fmla="*/ 476 h 952"/>
                    <a:gd name="connsiteX10" fmla="*/ 381 w 952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572"/>
                      </a:moveTo>
                      <a:lnTo>
                        <a:pt x="285" y="952"/>
                      </a:lnTo>
                      <a:lnTo>
                        <a:pt x="571" y="667"/>
                      </a:lnTo>
                      <a:lnTo>
                        <a:pt x="857" y="762"/>
                      </a:lnTo>
                      <a:lnTo>
                        <a:pt x="666" y="476"/>
                      </a:lnTo>
                      <a:lnTo>
                        <a:pt x="952" y="191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7" name="Freeform: Shape 2996">
                  <a:extLst>
                    <a:ext uri="{FF2B5EF4-FFF2-40B4-BE49-F238E27FC236}">
                      <a16:creationId xmlns:a16="http://schemas.microsoft.com/office/drawing/2014/main" id="{59A480F6-2984-E9B1-F1BB-B08999044BE1}"/>
                    </a:ext>
                  </a:extLst>
                </p:cNvPr>
                <p:cNvSpPr/>
                <p:nvPr/>
              </p:nvSpPr>
              <p:spPr>
                <a:xfrm>
                  <a:off x="11820897" y="1761702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572 h 952"/>
                    <a:gd name="connsiteX1" fmla="*/ 95 w 952"/>
                    <a:gd name="connsiteY1" fmla="*/ 953 h 952"/>
                    <a:gd name="connsiteX2" fmla="*/ 476 w 952"/>
                    <a:gd name="connsiteY2" fmla="*/ 667 h 952"/>
                    <a:gd name="connsiteX3" fmla="*/ 762 w 952"/>
                    <a:gd name="connsiteY3" fmla="*/ 953 h 952"/>
                    <a:gd name="connsiteX4" fmla="*/ 667 w 952"/>
                    <a:gd name="connsiteY4" fmla="*/ 572 h 952"/>
                    <a:gd name="connsiteX5" fmla="*/ 953 w 952"/>
                    <a:gd name="connsiteY5" fmla="*/ 381 h 952"/>
                    <a:gd name="connsiteX6" fmla="*/ 571 w 952"/>
                    <a:gd name="connsiteY6" fmla="*/ 381 h 952"/>
                    <a:gd name="connsiteX7" fmla="*/ 476 w 952"/>
                    <a:gd name="connsiteY7" fmla="*/ 0 h 952"/>
                    <a:gd name="connsiteX8" fmla="*/ 381 w 952"/>
                    <a:gd name="connsiteY8" fmla="*/ 381 h 952"/>
                    <a:gd name="connsiteX9" fmla="*/ 0 w 952"/>
                    <a:gd name="connsiteY9" fmla="*/ 286 h 952"/>
                    <a:gd name="connsiteX10" fmla="*/ 286 w 952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572"/>
                      </a:moveTo>
                      <a:lnTo>
                        <a:pt x="95" y="953"/>
                      </a:lnTo>
                      <a:lnTo>
                        <a:pt x="476" y="667"/>
                      </a:lnTo>
                      <a:lnTo>
                        <a:pt x="762" y="953"/>
                      </a:lnTo>
                      <a:lnTo>
                        <a:pt x="667" y="572"/>
                      </a:lnTo>
                      <a:lnTo>
                        <a:pt x="953" y="381"/>
                      </a:lnTo>
                      <a:lnTo>
                        <a:pt x="571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6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8" name="Freeform: Shape 2997">
                  <a:extLst>
                    <a:ext uri="{FF2B5EF4-FFF2-40B4-BE49-F238E27FC236}">
                      <a16:creationId xmlns:a16="http://schemas.microsoft.com/office/drawing/2014/main" id="{7B42EA33-9290-7DB1-4AD0-16E10D9EBD9F}"/>
                    </a:ext>
                  </a:extLst>
                </p:cNvPr>
                <p:cNvSpPr/>
                <p:nvPr/>
              </p:nvSpPr>
              <p:spPr>
                <a:xfrm>
                  <a:off x="11819850" y="1761512"/>
                  <a:ext cx="952" cy="952"/>
                </a:xfrm>
                <a:custGeom>
                  <a:avLst/>
                  <a:gdLst>
                    <a:gd name="connsiteX0" fmla="*/ 191 w 952"/>
                    <a:gd name="connsiteY0" fmla="*/ 476 h 952"/>
                    <a:gd name="connsiteX1" fmla="*/ 0 w 952"/>
                    <a:gd name="connsiteY1" fmla="*/ 762 h 952"/>
                    <a:gd name="connsiteX2" fmla="*/ 381 w 952"/>
                    <a:gd name="connsiteY2" fmla="*/ 667 h 952"/>
                    <a:gd name="connsiteX3" fmla="*/ 571 w 952"/>
                    <a:gd name="connsiteY3" fmla="*/ 953 h 952"/>
                    <a:gd name="connsiteX4" fmla="*/ 571 w 952"/>
                    <a:gd name="connsiteY4" fmla="*/ 572 h 952"/>
                    <a:gd name="connsiteX5" fmla="*/ 952 w 952"/>
                    <a:gd name="connsiteY5" fmla="*/ 476 h 952"/>
                    <a:gd name="connsiteX6" fmla="*/ 571 w 952"/>
                    <a:gd name="connsiteY6" fmla="*/ 381 h 952"/>
                    <a:gd name="connsiteX7" fmla="*/ 667 w 952"/>
                    <a:gd name="connsiteY7" fmla="*/ 0 h 952"/>
                    <a:gd name="connsiteX8" fmla="*/ 381 w 952"/>
                    <a:gd name="connsiteY8" fmla="*/ 286 h 952"/>
                    <a:gd name="connsiteX9" fmla="*/ 0 w 952"/>
                    <a:gd name="connsiteY9" fmla="*/ 95 h 952"/>
                    <a:gd name="connsiteX10" fmla="*/ 191 w 952"/>
                    <a:gd name="connsiteY10" fmla="*/ 476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191" y="476"/>
                      </a:moveTo>
                      <a:lnTo>
                        <a:pt x="0" y="762"/>
                      </a:lnTo>
                      <a:lnTo>
                        <a:pt x="381" y="667"/>
                      </a:lnTo>
                      <a:lnTo>
                        <a:pt x="571" y="953"/>
                      </a:lnTo>
                      <a:lnTo>
                        <a:pt x="571" y="572"/>
                      </a:lnTo>
                      <a:lnTo>
                        <a:pt x="952" y="476"/>
                      </a:lnTo>
                      <a:lnTo>
                        <a:pt x="571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lnTo>
                        <a:pt x="0" y="95"/>
                      </a:lnTo>
                      <a:lnTo>
                        <a:pt x="19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99" name="Freeform: Shape 2998">
                  <a:extLst>
                    <a:ext uri="{FF2B5EF4-FFF2-40B4-BE49-F238E27FC236}">
                      <a16:creationId xmlns:a16="http://schemas.microsoft.com/office/drawing/2014/main" id="{A8B30262-9834-854C-588C-6205701D4893}"/>
                    </a:ext>
                  </a:extLst>
                </p:cNvPr>
                <p:cNvSpPr/>
                <p:nvPr/>
              </p:nvSpPr>
              <p:spPr>
                <a:xfrm>
                  <a:off x="11818516" y="1758940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381 h 952"/>
                    <a:gd name="connsiteX1" fmla="*/ 0 w 952"/>
                    <a:gd name="connsiteY1" fmla="*/ 571 h 952"/>
                    <a:gd name="connsiteX2" fmla="*/ 381 w 952"/>
                    <a:gd name="connsiteY2" fmla="*/ 571 h 952"/>
                    <a:gd name="connsiteX3" fmla="*/ 476 w 952"/>
                    <a:gd name="connsiteY3" fmla="*/ 952 h 952"/>
                    <a:gd name="connsiteX4" fmla="*/ 571 w 952"/>
                    <a:gd name="connsiteY4" fmla="*/ 571 h 952"/>
                    <a:gd name="connsiteX5" fmla="*/ 953 w 952"/>
                    <a:gd name="connsiteY5" fmla="*/ 571 h 952"/>
                    <a:gd name="connsiteX6" fmla="*/ 667 w 952"/>
                    <a:gd name="connsiteY6" fmla="*/ 381 h 952"/>
                    <a:gd name="connsiteX7" fmla="*/ 858 w 952"/>
                    <a:gd name="connsiteY7" fmla="*/ 0 h 952"/>
                    <a:gd name="connsiteX8" fmla="*/ 476 w 952"/>
                    <a:gd name="connsiteY8" fmla="*/ 190 h 952"/>
                    <a:gd name="connsiteX9" fmla="*/ 191 w 952"/>
                    <a:gd name="connsiteY9" fmla="*/ 0 h 952"/>
                    <a:gd name="connsiteX10" fmla="*/ 286 w 952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381"/>
                      </a:moveTo>
                      <a:lnTo>
                        <a:pt x="0" y="571"/>
                      </a:lnTo>
                      <a:lnTo>
                        <a:pt x="381" y="571"/>
                      </a:lnTo>
                      <a:lnTo>
                        <a:pt x="476" y="952"/>
                      </a:lnTo>
                      <a:lnTo>
                        <a:pt x="571" y="571"/>
                      </a:lnTo>
                      <a:lnTo>
                        <a:pt x="953" y="571"/>
                      </a:lnTo>
                      <a:lnTo>
                        <a:pt x="667" y="381"/>
                      </a:lnTo>
                      <a:lnTo>
                        <a:pt x="858" y="0"/>
                      </a:lnTo>
                      <a:lnTo>
                        <a:pt x="476" y="190"/>
                      </a:lnTo>
                      <a:lnTo>
                        <a:pt x="191" y="0"/>
                      </a:lnTo>
                      <a:lnTo>
                        <a:pt x="28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0" name="Freeform: Shape 2999">
                  <a:extLst>
                    <a:ext uri="{FF2B5EF4-FFF2-40B4-BE49-F238E27FC236}">
                      <a16:creationId xmlns:a16="http://schemas.microsoft.com/office/drawing/2014/main" id="{A3772CB7-E42B-6B2F-061B-CF9890118910}"/>
                    </a:ext>
                  </a:extLst>
                </p:cNvPr>
                <p:cNvSpPr/>
                <p:nvPr/>
              </p:nvSpPr>
              <p:spPr>
                <a:xfrm>
                  <a:off x="11817849" y="1761798"/>
                  <a:ext cx="952" cy="1047"/>
                </a:xfrm>
                <a:custGeom>
                  <a:avLst/>
                  <a:gdLst>
                    <a:gd name="connsiteX0" fmla="*/ 381 w 952"/>
                    <a:gd name="connsiteY0" fmla="*/ 381 h 1047"/>
                    <a:gd name="connsiteX1" fmla="*/ 0 w 952"/>
                    <a:gd name="connsiteY1" fmla="*/ 476 h 1047"/>
                    <a:gd name="connsiteX2" fmla="*/ 286 w 952"/>
                    <a:gd name="connsiteY2" fmla="*/ 571 h 1047"/>
                    <a:gd name="connsiteX3" fmla="*/ 286 w 952"/>
                    <a:gd name="connsiteY3" fmla="*/ 1048 h 1047"/>
                    <a:gd name="connsiteX4" fmla="*/ 571 w 952"/>
                    <a:gd name="connsiteY4" fmla="*/ 667 h 1047"/>
                    <a:gd name="connsiteX5" fmla="*/ 953 w 952"/>
                    <a:gd name="connsiteY5" fmla="*/ 857 h 1047"/>
                    <a:gd name="connsiteX6" fmla="*/ 667 w 952"/>
                    <a:gd name="connsiteY6" fmla="*/ 571 h 1047"/>
                    <a:gd name="connsiteX7" fmla="*/ 953 w 952"/>
                    <a:gd name="connsiteY7" fmla="*/ 191 h 1047"/>
                    <a:gd name="connsiteX8" fmla="*/ 571 w 952"/>
                    <a:gd name="connsiteY8" fmla="*/ 381 h 1047"/>
                    <a:gd name="connsiteX9" fmla="*/ 381 w 952"/>
                    <a:gd name="connsiteY9" fmla="*/ 0 h 1047"/>
                    <a:gd name="connsiteX10" fmla="*/ 381 w 952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381" y="381"/>
                      </a:moveTo>
                      <a:lnTo>
                        <a:pt x="0" y="476"/>
                      </a:lnTo>
                      <a:lnTo>
                        <a:pt x="286" y="571"/>
                      </a:lnTo>
                      <a:lnTo>
                        <a:pt x="286" y="1048"/>
                      </a:lnTo>
                      <a:lnTo>
                        <a:pt x="571" y="667"/>
                      </a:lnTo>
                      <a:lnTo>
                        <a:pt x="953" y="857"/>
                      </a:lnTo>
                      <a:lnTo>
                        <a:pt x="667" y="571"/>
                      </a:lnTo>
                      <a:lnTo>
                        <a:pt x="953" y="191"/>
                      </a:lnTo>
                      <a:lnTo>
                        <a:pt x="571" y="381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1" name="Freeform: Shape 3000">
                  <a:extLst>
                    <a:ext uri="{FF2B5EF4-FFF2-40B4-BE49-F238E27FC236}">
                      <a16:creationId xmlns:a16="http://schemas.microsoft.com/office/drawing/2014/main" id="{2C3D5D39-003F-678B-0C15-2BDEDCFB2FE3}"/>
                    </a:ext>
                  </a:extLst>
                </p:cNvPr>
                <p:cNvSpPr/>
                <p:nvPr/>
              </p:nvSpPr>
              <p:spPr>
                <a:xfrm>
                  <a:off x="11816516" y="1759511"/>
                  <a:ext cx="1047" cy="952"/>
                </a:xfrm>
                <a:custGeom>
                  <a:avLst/>
                  <a:gdLst>
                    <a:gd name="connsiteX0" fmla="*/ 381 w 1047"/>
                    <a:gd name="connsiteY0" fmla="*/ 381 h 952"/>
                    <a:gd name="connsiteX1" fmla="*/ 0 w 1047"/>
                    <a:gd name="connsiteY1" fmla="*/ 286 h 952"/>
                    <a:gd name="connsiteX2" fmla="*/ 285 w 1047"/>
                    <a:gd name="connsiteY2" fmla="*/ 572 h 952"/>
                    <a:gd name="connsiteX3" fmla="*/ 190 w 1047"/>
                    <a:gd name="connsiteY3" fmla="*/ 953 h 952"/>
                    <a:gd name="connsiteX4" fmla="*/ 476 w 1047"/>
                    <a:gd name="connsiteY4" fmla="*/ 667 h 952"/>
                    <a:gd name="connsiteX5" fmla="*/ 762 w 1047"/>
                    <a:gd name="connsiteY5" fmla="*/ 953 h 952"/>
                    <a:gd name="connsiteX6" fmla="*/ 666 w 1047"/>
                    <a:gd name="connsiteY6" fmla="*/ 572 h 952"/>
                    <a:gd name="connsiteX7" fmla="*/ 1048 w 1047"/>
                    <a:gd name="connsiteY7" fmla="*/ 381 h 952"/>
                    <a:gd name="connsiteX8" fmla="*/ 666 w 1047"/>
                    <a:gd name="connsiteY8" fmla="*/ 381 h 952"/>
                    <a:gd name="connsiteX9" fmla="*/ 571 w 1047"/>
                    <a:gd name="connsiteY9" fmla="*/ 0 h 952"/>
                    <a:gd name="connsiteX10" fmla="*/ 381 w 1047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952">
                      <a:moveTo>
                        <a:pt x="381" y="381"/>
                      </a:moveTo>
                      <a:lnTo>
                        <a:pt x="0" y="286"/>
                      </a:lnTo>
                      <a:lnTo>
                        <a:pt x="285" y="572"/>
                      </a:lnTo>
                      <a:lnTo>
                        <a:pt x="190" y="953"/>
                      </a:lnTo>
                      <a:lnTo>
                        <a:pt x="476" y="667"/>
                      </a:lnTo>
                      <a:lnTo>
                        <a:pt x="762" y="953"/>
                      </a:lnTo>
                      <a:lnTo>
                        <a:pt x="666" y="572"/>
                      </a:lnTo>
                      <a:lnTo>
                        <a:pt x="1048" y="381"/>
                      </a:lnTo>
                      <a:lnTo>
                        <a:pt x="666" y="381"/>
                      </a:lnTo>
                      <a:lnTo>
                        <a:pt x="571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2" name="Freeform: Shape 3001">
                  <a:extLst>
                    <a:ext uri="{FF2B5EF4-FFF2-40B4-BE49-F238E27FC236}">
                      <a16:creationId xmlns:a16="http://schemas.microsoft.com/office/drawing/2014/main" id="{3087549A-4713-C1BB-0A09-78A5DAFBCCBD}"/>
                    </a:ext>
                  </a:extLst>
                </p:cNvPr>
                <p:cNvSpPr/>
                <p:nvPr/>
              </p:nvSpPr>
              <p:spPr>
                <a:xfrm>
                  <a:off x="11815563" y="1760464"/>
                  <a:ext cx="1047" cy="1047"/>
                </a:xfrm>
                <a:custGeom>
                  <a:avLst/>
                  <a:gdLst>
                    <a:gd name="connsiteX0" fmla="*/ 381 w 1047"/>
                    <a:gd name="connsiteY0" fmla="*/ 381 h 1047"/>
                    <a:gd name="connsiteX1" fmla="*/ 95 w 1047"/>
                    <a:gd name="connsiteY1" fmla="*/ 191 h 1047"/>
                    <a:gd name="connsiteX2" fmla="*/ 286 w 1047"/>
                    <a:gd name="connsiteY2" fmla="*/ 476 h 1047"/>
                    <a:gd name="connsiteX3" fmla="*/ 0 w 1047"/>
                    <a:gd name="connsiteY3" fmla="*/ 857 h 1047"/>
                    <a:gd name="connsiteX4" fmla="*/ 381 w 1047"/>
                    <a:gd name="connsiteY4" fmla="*/ 762 h 1047"/>
                    <a:gd name="connsiteX5" fmla="*/ 667 w 1047"/>
                    <a:gd name="connsiteY5" fmla="*/ 1048 h 1047"/>
                    <a:gd name="connsiteX6" fmla="*/ 667 w 1047"/>
                    <a:gd name="connsiteY6" fmla="*/ 667 h 1047"/>
                    <a:gd name="connsiteX7" fmla="*/ 1048 w 1047"/>
                    <a:gd name="connsiteY7" fmla="*/ 571 h 1047"/>
                    <a:gd name="connsiteX8" fmla="*/ 667 w 1047"/>
                    <a:gd name="connsiteY8" fmla="*/ 381 h 1047"/>
                    <a:gd name="connsiteX9" fmla="*/ 667 w 1047"/>
                    <a:gd name="connsiteY9" fmla="*/ 0 h 1047"/>
                    <a:gd name="connsiteX10" fmla="*/ 381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381" y="381"/>
                      </a:moveTo>
                      <a:lnTo>
                        <a:pt x="95" y="191"/>
                      </a:lnTo>
                      <a:lnTo>
                        <a:pt x="286" y="476"/>
                      </a:lnTo>
                      <a:lnTo>
                        <a:pt x="0" y="857"/>
                      </a:lnTo>
                      <a:lnTo>
                        <a:pt x="381" y="762"/>
                      </a:lnTo>
                      <a:lnTo>
                        <a:pt x="667" y="1048"/>
                      </a:lnTo>
                      <a:lnTo>
                        <a:pt x="667" y="667"/>
                      </a:lnTo>
                      <a:lnTo>
                        <a:pt x="1048" y="571"/>
                      </a:lnTo>
                      <a:lnTo>
                        <a:pt x="667" y="381"/>
                      </a:lnTo>
                      <a:lnTo>
                        <a:pt x="667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3" name="Freeform: Shape 3002">
                  <a:extLst>
                    <a:ext uri="{FF2B5EF4-FFF2-40B4-BE49-F238E27FC236}">
                      <a16:creationId xmlns:a16="http://schemas.microsoft.com/office/drawing/2014/main" id="{0B5EDE90-B738-ED6D-091D-2BD226AE2BB0}"/>
                    </a:ext>
                  </a:extLst>
                </p:cNvPr>
                <p:cNvSpPr/>
                <p:nvPr/>
              </p:nvSpPr>
              <p:spPr>
                <a:xfrm>
                  <a:off x="11814611" y="1761512"/>
                  <a:ext cx="1047" cy="1047"/>
                </a:xfrm>
                <a:custGeom>
                  <a:avLst/>
                  <a:gdLst>
                    <a:gd name="connsiteX0" fmla="*/ 571 w 1047"/>
                    <a:gd name="connsiteY0" fmla="*/ 286 h 1047"/>
                    <a:gd name="connsiteX1" fmla="*/ 190 w 1047"/>
                    <a:gd name="connsiteY1" fmla="*/ 0 h 1047"/>
                    <a:gd name="connsiteX2" fmla="*/ 285 w 1047"/>
                    <a:gd name="connsiteY2" fmla="*/ 381 h 1047"/>
                    <a:gd name="connsiteX3" fmla="*/ 0 w 1047"/>
                    <a:gd name="connsiteY3" fmla="*/ 572 h 1047"/>
                    <a:gd name="connsiteX4" fmla="*/ 381 w 1047"/>
                    <a:gd name="connsiteY4" fmla="*/ 572 h 1047"/>
                    <a:gd name="connsiteX5" fmla="*/ 476 w 1047"/>
                    <a:gd name="connsiteY5" fmla="*/ 1048 h 1047"/>
                    <a:gd name="connsiteX6" fmla="*/ 667 w 1047"/>
                    <a:gd name="connsiteY6" fmla="*/ 572 h 1047"/>
                    <a:gd name="connsiteX7" fmla="*/ 1048 w 1047"/>
                    <a:gd name="connsiteY7" fmla="*/ 667 h 1047"/>
                    <a:gd name="connsiteX8" fmla="*/ 667 w 1047"/>
                    <a:gd name="connsiteY8" fmla="*/ 381 h 1047"/>
                    <a:gd name="connsiteX9" fmla="*/ 857 w 1047"/>
                    <a:gd name="connsiteY9" fmla="*/ 0 h 1047"/>
                    <a:gd name="connsiteX10" fmla="*/ 571 w 1047"/>
                    <a:gd name="connsiteY10" fmla="*/ 28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571" y="286"/>
                      </a:moveTo>
                      <a:lnTo>
                        <a:pt x="190" y="0"/>
                      </a:lnTo>
                      <a:lnTo>
                        <a:pt x="285" y="381"/>
                      </a:lnTo>
                      <a:lnTo>
                        <a:pt x="0" y="572"/>
                      </a:lnTo>
                      <a:lnTo>
                        <a:pt x="381" y="572"/>
                      </a:lnTo>
                      <a:lnTo>
                        <a:pt x="476" y="1048"/>
                      </a:lnTo>
                      <a:lnTo>
                        <a:pt x="667" y="572"/>
                      </a:lnTo>
                      <a:lnTo>
                        <a:pt x="1048" y="667"/>
                      </a:lnTo>
                      <a:lnTo>
                        <a:pt x="667" y="381"/>
                      </a:lnTo>
                      <a:lnTo>
                        <a:pt x="857" y="0"/>
                      </a:lnTo>
                      <a:lnTo>
                        <a:pt x="57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4" name="Freeform: Shape 3003">
                  <a:extLst>
                    <a:ext uri="{FF2B5EF4-FFF2-40B4-BE49-F238E27FC236}">
                      <a16:creationId xmlns:a16="http://schemas.microsoft.com/office/drawing/2014/main" id="{7ED41A93-8C6C-1E0A-5C58-CE5574BD8780}"/>
                    </a:ext>
                  </a:extLst>
                </p:cNvPr>
                <p:cNvSpPr/>
                <p:nvPr/>
              </p:nvSpPr>
              <p:spPr>
                <a:xfrm>
                  <a:off x="11813278" y="1759321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381 h 1047"/>
                    <a:gd name="connsiteX1" fmla="*/ 476 w 1047"/>
                    <a:gd name="connsiteY1" fmla="*/ 0 h 1047"/>
                    <a:gd name="connsiteX2" fmla="*/ 476 w 1047"/>
                    <a:gd name="connsiteY2" fmla="*/ 476 h 1047"/>
                    <a:gd name="connsiteX3" fmla="*/ 0 w 1047"/>
                    <a:gd name="connsiteY3" fmla="*/ 572 h 1047"/>
                    <a:gd name="connsiteX4" fmla="*/ 381 w 1047"/>
                    <a:gd name="connsiteY4" fmla="*/ 667 h 1047"/>
                    <a:gd name="connsiteX5" fmla="*/ 381 w 1047"/>
                    <a:gd name="connsiteY5" fmla="*/ 1048 h 1047"/>
                    <a:gd name="connsiteX6" fmla="*/ 667 w 1047"/>
                    <a:gd name="connsiteY6" fmla="*/ 762 h 1047"/>
                    <a:gd name="connsiteX7" fmla="*/ 1048 w 1047"/>
                    <a:gd name="connsiteY7" fmla="*/ 953 h 1047"/>
                    <a:gd name="connsiteX8" fmla="*/ 762 w 1047"/>
                    <a:gd name="connsiteY8" fmla="*/ 572 h 1047"/>
                    <a:gd name="connsiteX9" fmla="*/ 1048 w 1047"/>
                    <a:gd name="connsiteY9" fmla="*/ 286 h 1047"/>
                    <a:gd name="connsiteX10" fmla="*/ 667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381"/>
                      </a:move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572"/>
                      </a:lnTo>
                      <a:lnTo>
                        <a:pt x="381" y="667"/>
                      </a:lnTo>
                      <a:lnTo>
                        <a:pt x="381" y="1048"/>
                      </a:lnTo>
                      <a:lnTo>
                        <a:pt x="667" y="762"/>
                      </a:lnTo>
                      <a:lnTo>
                        <a:pt x="1048" y="953"/>
                      </a:lnTo>
                      <a:lnTo>
                        <a:pt x="762" y="572"/>
                      </a:lnTo>
                      <a:lnTo>
                        <a:pt x="1048" y="286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5" name="Freeform: Shape 3004">
                  <a:extLst>
                    <a:ext uri="{FF2B5EF4-FFF2-40B4-BE49-F238E27FC236}">
                      <a16:creationId xmlns:a16="http://schemas.microsoft.com/office/drawing/2014/main" id="{3F4B3886-CFB9-11D1-1116-DAAC22FD676F}"/>
                    </a:ext>
                  </a:extLst>
                </p:cNvPr>
                <p:cNvSpPr/>
                <p:nvPr/>
              </p:nvSpPr>
              <p:spPr>
                <a:xfrm>
                  <a:off x="11812325" y="1760178"/>
                  <a:ext cx="1047" cy="1047"/>
                </a:xfrm>
                <a:custGeom>
                  <a:avLst/>
                  <a:gdLst>
                    <a:gd name="connsiteX0" fmla="*/ 666 w 1047"/>
                    <a:gd name="connsiteY0" fmla="*/ 476 h 1047"/>
                    <a:gd name="connsiteX1" fmla="*/ 571 w 1047"/>
                    <a:gd name="connsiteY1" fmla="*/ 0 h 1047"/>
                    <a:gd name="connsiteX2" fmla="*/ 476 w 1047"/>
                    <a:gd name="connsiteY2" fmla="*/ 476 h 1047"/>
                    <a:gd name="connsiteX3" fmla="*/ 0 w 1047"/>
                    <a:gd name="connsiteY3" fmla="*/ 381 h 1047"/>
                    <a:gd name="connsiteX4" fmla="*/ 381 w 1047"/>
                    <a:gd name="connsiteY4" fmla="*/ 667 h 1047"/>
                    <a:gd name="connsiteX5" fmla="*/ 190 w 1047"/>
                    <a:gd name="connsiteY5" fmla="*/ 1048 h 1047"/>
                    <a:gd name="connsiteX6" fmla="*/ 571 w 1047"/>
                    <a:gd name="connsiteY6" fmla="*/ 857 h 1047"/>
                    <a:gd name="connsiteX7" fmla="*/ 857 w 1047"/>
                    <a:gd name="connsiteY7" fmla="*/ 1048 h 1047"/>
                    <a:gd name="connsiteX8" fmla="*/ 762 w 1047"/>
                    <a:gd name="connsiteY8" fmla="*/ 667 h 1047"/>
                    <a:gd name="connsiteX9" fmla="*/ 1048 w 1047"/>
                    <a:gd name="connsiteY9" fmla="*/ 476 h 1047"/>
                    <a:gd name="connsiteX10" fmla="*/ 666 w 1047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6" y="476"/>
                      </a:moveTo>
                      <a:lnTo>
                        <a:pt x="571" y="0"/>
                      </a:lnTo>
                      <a:lnTo>
                        <a:pt x="476" y="476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0" y="1048"/>
                      </a:lnTo>
                      <a:lnTo>
                        <a:pt x="571" y="857"/>
                      </a:lnTo>
                      <a:lnTo>
                        <a:pt x="857" y="1048"/>
                      </a:lnTo>
                      <a:lnTo>
                        <a:pt x="762" y="667"/>
                      </a:lnTo>
                      <a:lnTo>
                        <a:pt x="1048" y="476"/>
                      </a:lnTo>
                      <a:lnTo>
                        <a:pt x="66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6" name="Freeform: Shape 3005">
                  <a:extLst>
                    <a:ext uri="{FF2B5EF4-FFF2-40B4-BE49-F238E27FC236}">
                      <a16:creationId xmlns:a16="http://schemas.microsoft.com/office/drawing/2014/main" id="{111E268F-F6A6-9D0A-3ADE-146D9A0CA92D}"/>
                    </a:ext>
                  </a:extLst>
                </p:cNvPr>
                <p:cNvSpPr/>
                <p:nvPr/>
              </p:nvSpPr>
              <p:spPr>
                <a:xfrm>
                  <a:off x="11811182" y="1759226"/>
                  <a:ext cx="1048" cy="1047"/>
                </a:xfrm>
                <a:custGeom>
                  <a:avLst/>
                  <a:gdLst>
                    <a:gd name="connsiteX0" fmla="*/ 572 w 1048"/>
                    <a:gd name="connsiteY0" fmla="*/ 381 h 1047"/>
                    <a:gd name="connsiteX1" fmla="*/ 667 w 1048"/>
                    <a:gd name="connsiteY1" fmla="*/ 0 h 1047"/>
                    <a:gd name="connsiteX2" fmla="*/ 381 w 1048"/>
                    <a:gd name="connsiteY2" fmla="*/ 286 h 1047"/>
                    <a:gd name="connsiteX3" fmla="*/ 0 w 1048"/>
                    <a:gd name="connsiteY3" fmla="*/ 191 h 1047"/>
                    <a:gd name="connsiteX4" fmla="*/ 191 w 1048"/>
                    <a:gd name="connsiteY4" fmla="*/ 476 h 1047"/>
                    <a:gd name="connsiteX5" fmla="*/ 0 w 1048"/>
                    <a:gd name="connsiteY5" fmla="*/ 857 h 1047"/>
                    <a:gd name="connsiteX6" fmla="*/ 381 w 1048"/>
                    <a:gd name="connsiteY6" fmla="*/ 762 h 1047"/>
                    <a:gd name="connsiteX7" fmla="*/ 572 w 1048"/>
                    <a:gd name="connsiteY7" fmla="*/ 1048 h 1047"/>
                    <a:gd name="connsiteX8" fmla="*/ 572 w 1048"/>
                    <a:gd name="connsiteY8" fmla="*/ 667 h 1047"/>
                    <a:gd name="connsiteX9" fmla="*/ 1048 w 1048"/>
                    <a:gd name="connsiteY9" fmla="*/ 572 h 1047"/>
                    <a:gd name="connsiteX10" fmla="*/ 572 w 1048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8" h="1047">
                      <a:moveTo>
                        <a:pt x="572" y="381"/>
                      </a:moveTo>
                      <a:lnTo>
                        <a:pt x="667" y="0"/>
                      </a:lnTo>
                      <a:lnTo>
                        <a:pt x="381" y="286"/>
                      </a:lnTo>
                      <a:lnTo>
                        <a:pt x="0" y="191"/>
                      </a:lnTo>
                      <a:lnTo>
                        <a:pt x="191" y="476"/>
                      </a:lnTo>
                      <a:lnTo>
                        <a:pt x="0" y="857"/>
                      </a:lnTo>
                      <a:lnTo>
                        <a:pt x="381" y="762"/>
                      </a:lnTo>
                      <a:lnTo>
                        <a:pt x="572" y="1048"/>
                      </a:lnTo>
                      <a:lnTo>
                        <a:pt x="572" y="667"/>
                      </a:lnTo>
                      <a:lnTo>
                        <a:pt x="1048" y="572"/>
                      </a:lnTo>
                      <a:lnTo>
                        <a:pt x="572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7" name="Freeform: Shape 3006">
                  <a:extLst>
                    <a:ext uri="{FF2B5EF4-FFF2-40B4-BE49-F238E27FC236}">
                      <a16:creationId xmlns:a16="http://schemas.microsoft.com/office/drawing/2014/main" id="{877CBC5C-2B60-A1DA-5799-D3F74EC1366B}"/>
                    </a:ext>
                  </a:extLst>
                </p:cNvPr>
                <p:cNvSpPr/>
                <p:nvPr/>
              </p:nvSpPr>
              <p:spPr>
                <a:xfrm>
                  <a:off x="11810420" y="1763322"/>
                  <a:ext cx="1142" cy="1047"/>
                </a:xfrm>
                <a:custGeom>
                  <a:avLst/>
                  <a:gdLst>
                    <a:gd name="connsiteX0" fmla="*/ 762 w 1142"/>
                    <a:gd name="connsiteY0" fmla="*/ 381 h 1047"/>
                    <a:gd name="connsiteX1" fmla="*/ 952 w 1142"/>
                    <a:gd name="connsiteY1" fmla="*/ 0 h 1047"/>
                    <a:gd name="connsiteX2" fmla="*/ 571 w 1142"/>
                    <a:gd name="connsiteY2" fmla="*/ 286 h 1047"/>
                    <a:gd name="connsiteX3" fmla="*/ 285 w 1142"/>
                    <a:gd name="connsiteY3" fmla="*/ 0 h 1047"/>
                    <a:gd name="connsiteX4" fmla="*/ 381 w 1142"/>
                    <a:gd name="connsiteY4" fmla="*/ 381 h 1047"/>
                    <a:gd name="connsiteX5" fmla="*/ 0 w 1142"/>
                    <a:gd name="connsiteY5" fmla="*/ 667 h 1047"/>
                    <a:gd name="connsiteX6" fmla="*/ 476 w 1142"/>
                    <a:gd name="connsiteY6" fmla="*/ 667 h 1047"/>
                    <a:gd name="connsiteX7" fmla="*/ 571 w 1142"/>
                    <a:gd name="connsiteY7" fmla="*/ 1048 h 1047"/>
                    <a:gd name="connsiteX8" fmla="*/ 667 w 1142"/>
                    <a:gd name="connsiteY8" fmla="*/ 667 h 1047"/>
                    <a:gd name="connsiteX9" fmla="*/ 1143 w 1142"/>
                    <a:gd name="connsiteY9" fmla="*/ 667 h 1047"/>
                    <a:gd name="connsiteX10" fmla="*/ 762 w 1142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047">
                      <a:moveTo>
                        <a:pt x="762" y="381"/>
                      </a:moveTo>
                      <a:lnTo>
                        <a:pt x="952" y="0"/>
                      </a:lnTo>
                      <a:lnTo>
                        <a:pt x="571" y="286"/>
                      </a:lnTo>
                      <a:lnTo>
                        <a:pt x="285" y="0"/>
                      </a:lnTo>
                      <a:lnTo>
                        <a:pt x="381" y="381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lnTo>
                        <a:pt x="571" y="1048"/>
                      </a:lnTo>
                      <a:lnTo>
                        <a:pt x="667" y="667"/>
                      </a:lnTo>
                      <a:lnTo>
                        <a:pt x="1143" y="667"/>
                      </a:lnTo>
                      <a:lnTo>
                        <a:pt x="762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8" name="Freeform: Shape 3007">
                  <a:extLst>
                    <a:ext uri="{FF2B5EF4-FFF2-40B4-BE49-F238E27FC236}">
                      <a16:creationId xmlns:a16="http://schemas.microsoft.com/office/drawing/2014/main" id="{F4E1AE5A-DF3C-9C73-A694-B193836783E6}"/>
                    </a:ext>
                  </a:extLst>
                </p:cNvPr>
                <p:cNvSpPr/>
                <p:nvPr/>
              </p:nvSpPr>
              <p:spPr>
                <a:xfrm>
                  <a:off x="11809182" y="1762083"/>
                  <a:ext cx="1142" cy="1047"/>
                </a:xfrm>
                <a:custGeom>
                  <a:avLst/>
                  <a:gdLst>
                    <a:gd name="connsiteX0" fmla="*/ 857 w 1142"/>
                    <a:gd name="connsiteY0" fmla="*/ 572 h 1047"/>
                    <a:gd name="connsiteX1" fmla="*/ 1143 w 1142"/>
                    <a:gd name="connsiteY1" fmla="*/ 191 h 1047"/>
                    <a:gd name="connsiteX2" fmla="*/ 667 w 1142"/>
                    <a:gd name="connsiteY2" fmla="*/ 381 h 1047"/>
                    <a:gd name="connsiteX3" fmla="*/ 476 w 1142"/>
                    <a:gd name="connsiteY3" fmla="*/ 0 h 1047"/>
                    <a:gd name="connsiteX4" fmla="*/ 476 w 1142"/>
                    <a:gd name="connsiteY4" fmla="*/ 381 h 1047"/>
                    <a:gd name="connsiteX5" fmla="*/ 0 w 1142"/>
                    <a:gd name="connsiteY5" fmla="*/ 476 h 1047"/>
                    <a:gd name="connsiteX6" fmla="*/ 476 w 1142"/>
                    <a:gd name="connsiteY6" fmla="*/ 667 h 1047"/>
                    <a:gd name="connsiteX7" fmla="*/ 381 w 1142"/>
                    <a:gd name="connsiteY7" fmla="*/ 1048 h 1047"/>
                    <a:gd name="connsiteX8" fmla="*/ 667 w 1142"/>
                    <a:gd name="connsiteY8" fmla="*/ 762 h 1047"/>
                    <a:gd name="connsiteX9" fmla="*/ 1048 w 1142"/>
                    <a:gd name="connsiteY9" fmla="*/ 953 h 1047"/>
                    <a:gd name="connsiteX10" fmla="*/ 857 w 1142"/>
                    <a:gd name="connsiteY10" fmla="*/ 572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047">
                      <a:moveTo>
                        <a:pt x="857" y="572"/>
                      </a:moveTo>
                      <a:lnTo>
                        <a:pt x="1143" y="191"/>
                      </a:lnTo>
                      <a:lnTo>
                        <a:pt x="667" y="381"/>
                      </a:lnTo>
                      <a:lnTo>
                        <a:pt x="476" y="0"/>
                      </a:lnTo>
                      <a:lnTo>
                        <a:pt x="476" y="381"/>
                      </a:lnTo>
                      <a:lnTo>
                        <a:pt x="0" y="476"/>
                      </a:lnTo>
                      <a:lnTo>
                        <a:pt x="476" y="667"/>
                      </a:lnTo>
                      <a:lnTo>
                        <a:pt x="381" y="1048"/>
                      </a:lnTo>
                      <a:lnTo>
                        <a:pt x="667" y="762"/>
                      </a:lnTo>
                      <a:lnTo>
                        <a:pt x="1048" y="953"/>
                      </a:lnTo>
                      <a:lnTo>
                        <a:pt x="857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09" name="Freeform: Shape 3008">
                  <a:extLst>
                    <a:ext uri="{FF2B5EF4-FFF2-40B4-BE49-F238E27FC236}">
                      <a16:creationId xmlns:a16="http://schemas.microsoft.com/office/drawing/2014/main" id="{2B912651-6F2E-C479-83EB-7122B0AE3320}"/>
                    </a:ext>
                  </a:extLst>
                </p:cNvPr>
                <p:cNvSpPr/>
                <p:nvPr/>
              </p:nvSpPr>
              <p:spPr>
                <a:xfrm>
                  <a:off x="11807848" y="1759797"/>
                  <a:ext cx="1142" cy="1142"/>
                </a:xfrm>
                <a:custGeom>
                  <a:avLst/>
                  <a:gdLst>
                    <a:gd name="connsiteX0" fmla="*/ 762 w 1142"/>
                    <a:gd name="connsiteY0" fmla="*/ 667 h 1142"/>
                    <a:gd name="connsiteX1" fmla="*/ 1143 w 1142"/>
                    <a:gd name="connsiteY1" fmla="*/ 476 h 1142"/>
                    <a:gd name="connsiteX2" fmla="*/ 667 w 1142"/>
                    <a:gd name="connsiteY2" fmla="*/ 476 h 1142"/>
                    <a:gd name="connsiteX3" fmla="*/ 571 w 1142"/>
                    <a:gd name="connsiteY3" fmla="*/ 0 h 1142"/>
                    <a:gd name="connsiteX4" fmla="*/ 476 w 1142"/>
                    <a:gd name="connsiteY4" fmla="*/ 476 h 1142"/>
                    <a:gd name="connsiteX5" fmla="*/ 0 w 1142"/>
                    <a:gd name="connsiteY5" fmla="*/ 381 h 1142"/>
                    <a:gd name="connsiteX6" fmla="*/ 381 w 1142"/>
                    <a:gd name="connsiteY6" fmla="*/ 667 h 1142"/>
                    <a:gd name="connsiteX7" fmla="*/ 191 w 1142"/>
                    <a:gd name="connsiteY7" fmla="*/ 1048 h 1142"/>
                    <a:gd name="connsiteX8" fmla="*/ 571 w 1142"/>
                    <a:gd name="connsiteY8" fmla="*/ 857 h 1142"/>
                    <a:gd name="connsiteX9" fmla="*/ 858 w 1142"/>
                    <a:gd name="connsiteY9" fmla="*/ 1143 h 1142"/>
                    <a:gd name="connsiteX10" fmla="*/ 762 w 1142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762" y="667"/>
                      </a:moveTo>
                      <a:lnTo>
                        <a:pt x="1143" y="476"/>
                      </a:lnTo>
                      <a:lnTo>
                        <a:pt x="667" y="476"/>
                      </a:lnTo>
                      <a:lnTo>
                        <a:pt x="571" y="0"/>
                      </a:lnTo>
                      <a:lnTo>
                        <a:pt x="476" y="476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1" y="1048"/>
                      </a:lnTo>
                      <a:lnTo>
                        <a:pt x="571" y="857"/>
                      </a:lnTo>
                      <a:lnTo>
                        <a:pt x="858" y="1143"/>
                      </a:lnTo>
                      <a:lnTo>
                        <a:pt x="76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0" name="Freeform: Shape 3009">
                  <a:extLst>
                    <a:ext uri="{FF2B5EF4-FFF2-40B4-BE49-F238E27FC236}">
                      <a16:creationId xmlns:a16="http://schemas.microsoft.com/office/drawing/2014/main" id="{881A1FBC-133A-8415-9915-5B86B0223E39}"/>
                    </a:ext>
                  </a:extLst>
                </p:cNvPr>
                <p:cNvSpPr/>
                <p:nvPr/>
              </p:nvSpPr>
              <p:spPr>
                <a:xfrm>
                  <a:off x="11806991" y="1761988"/>
                  <a:ext cx="1047" cy="1142"/>
                </a:xfrm>
                <a:custGeom>
                  <a:avLst/>
                  <a:gdLst>
                    <a:gd name="connsiteX0" fmla="*/ 666 w 1047"/>
                    <a:gd name="connsiteY0" fmla="*/ 667 h 1142"/>
                    <a:gd name="connsiteX1" fmla="*/ 1048 w 1047"/>
                    <a:gd name="connsiteY1" fmla="*/ 571 h 1142"/>
                    <a:gd name="connsiteX2" fmla="*/ 666 w 1047"/>
                    <a:gd name="connsiteY2" fmla="*/ 381 h 1142"/>
                    <a:gd name="connsiteX3" fmla="*/ 666 w 1047"/>
                    <a:gd name="connsiteY3" fmla="*/ 0 h 1142"/>
                    <a:gd name="connsiteX4" fmla="*/ 381 w 1047"/>
                    <a:gd name="connsiteY4" fmla="*/ 286 h 1142"/>
                    <a:gd name="connsiteX5" fmla="*/ 0 w 1047"/>
                    <a:gd name="connsiteY5" fmla="*/ 95 h 1142"/>
                    <a:gd name="connsiteX6" fmla="*/ 285 w 1047"/>
                    <a:gd name="connsiteY6" fmla="*/ 476 h 1142"/>
                    <a:gd name="connsiteX7" fmla="*/ 0 w 1047"/>
                    <a:gd name="connsiteY7" fmla="*/ 857 h 1142"/>
                    <a:gd name="connsiteX8" fmla="*/ 381 w 1047"/>
                    <a:gd name="connsiteY8" fmla="*/ 762 h 1142"/>
                    <a:gd name="connsiteX9" fmla="*/ 571 w 1047"/>
                    <a:gd name="connsiteY9" fmla="*/ 1143 h 1142"/>
                    <a:gd name="connsiteX10" fmla="*/ 666 w 1047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2">
                      <a:moveTo>
                        <a:pt x="666" y="667"/>
                      </a:moveTo>
                      <a:lnTo>
                        <a:pt x="1048" y="571"/>
                      </a:lnTo>
                      <a:lnTo>
                        <a:pt x="666" y="381"/>
                      </a:lnTo>
                      <a:lnTo>
                        <a:pt x="666" y="0"/>
                      </a:lnTo>
                      <a:lnTo>
                        <a:pt x="381" y="286"/>
                      </a:lnTo>
                      <a:lnTo>
                        <a:pt x="0" y="95"/>
                      </a:lnTo>
                      <a:lnTo>
                        <a:pt x="285" y="476"/>
                      </a:lnTo>
                      <a:lnTo>
                        <a:pt x="0" y="857"/>
                      </a:lnTo>
                      <a:lnTo>
                        <a:pt x="381" y="762"/>
                      </a:lnTo>
                      <a:lnTo>
                        <a:pt x="571" y="1143"/>
                      </a:lnTo>
                      <a:lnTo>
                        <a:pt x="66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1" name="Freeform: Shape 3010">
                  <a:extLst>
                    <a:ext uri="{FF2B5EF4-FFF2-40B4-BE49-F238E27FC236}">
                      <a16:creationId xmlns:a16="http://schemas.microsoft.com/office/drawing/2014/main" id="{725B721E-140A-8513-0BC9-58C7D7198F7A}"/>
                    </a:ext>
                  </a:extLst>
                </p:cNvPr>
                <p:cNvSpPr/>
                <p:nvPr/>
              </p:nvSpPr>
              <p:spPr>
                <a:xfrm>
                  <a:off x="11805848" y="1762655"/>
                  <a:ext cx="1143" cy="1047"/>
                </a:xfrm>
                <a:custGeom>
                  <a:avLst/>
                  <a:gdLst>
                    <a:gd name="connsiteX0" fmla="*/ 667 w 1143"/>
                    <a:gd name="connsiteY0" fmla="*/ 667 h 1047"/>
                    <a:gd name="connsiteX1" fmla="*/ 1144 w 1143"/>
                    <a:gd name="connsiteY1" fmla="*/ 667 h 1047"/>
                    <a:gd name="connsiteX2" fmla="*/ 762 w 1143"/>
                    <a:gd name="connsiteY2" fmla="*/ 476 h 1047"/>
                    <a:gd name="connsiteX3" fmla="*/ 953 w 1143"/>
                    <a:gd name="connsiteY3" fmla="*/ 0 h 1047"/>
                    <a:gd name="connsiteX4" fmla="*/ 571 w 1143"/>
                    <a:gd name="connsiteY4" fmla="*/ 286 h 1047"/>
                    <a:gd name="connsiteX5" fmla="*/ 191 w 1143"/>
                    <a:gd name="connsiteY5" fmla="*/ 0 h 1047"/>
                    <a:gd name="connsiteX6" fmla="*/ 381 w 1143"/>
                    <a:gd name="connsiteY6" fmla="*/ 381 h 1047"/>
                    <a:gd name="connsiteX7" fmla="*/ 0 w 1143"/>
                    <a:gd name="connsiteY7" fmla="*/ 667 h 1047"/>
                    <a:gd name="connsiteX8" fmla="*/ 381 w 1143"/>
                    <a:gd name="connsiteY8" fmla="*/ 667 h 1047"/>
                    <a:gd name="connsiteX9" fmla="*/ 571 w 1143"/>
                    <a:gd name="connsiteY9" fmla="*/ 1048 h 1047"/>
                    <a:gd name="connsiteX10" fmla="*/ 667 w 1143"/>
                    <a:gd name="connsiteY10" fmla="*/ 667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" h="1047">
                      <a:moveTo>
                        <a:pt x="667" y="667"/>
                      </a:moveTo>
                      <a:lnTo>
                        <a:pt x="1144" y="667"/>
                      </a:lnTo>
                      <a:lnTo>
                        <a:pt x="762" y="476"/>
                      </a:lnTo>
                      <a:lnTo>
                        <a:pt x="953" y="0"/>
                      </a:lnTo>
                      <a:lnTo>
                        <a:pt x="571" y="286"/>
                      </a:lnTo>
                      <a:lnTo>
                        <a:pt x="191" y="0"/>
                      </a:lnTo>
                      <a:lnTo>
                        <a:pt x="381" y="381"/>
                      </a:lnTo>
                      <a:lnTo>
                        <a:pt x="0" y="667"/>
                      </a:lnTo>
                      <a:lnTo>
                        <a:pt x="381" y="667"/>
                      </a:lnTo>
                      <a:lnTo>
                        <a:pt x="571" y="1048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2" name="Freeform: Shape 3011">
                  <a:extLst>
                    <a:ext uri="{FF2B5EF4-FFF2-40B4-BE49-F238E27FC236}">
                      <a16:creationId xmlns:a16="http://schemas.microsoft.com/office/drawing/2014/main" id="{3A38C8ED-2E20-42C7-43A6-6BA0C225AE83}"/>
                    </a:ext>
                  </a:extLst>
                </p:cNvPr>
                <p:cNvSpPr/>
                <p:nvPr/>
              </p:nvSpPr>
              <p:spPr>
                <a:xfrm>
                  <a:off x="11804515" y="1760940"/>
                  <a:ext cx="1142" cy="1142"/>
                </a:xfrm>
                <a:custGeom>
                  <a:avLst/>
                  <a:gdLst>
                    <a:gd name="connsiteX0" fmla="*/ 667 w 1142"/>
                    <a:gd name="connsiteY0" fmla="*/ 762 h 1142"/>
                    <a:gd name="connsiteX1" fmla="*/ 1048 w 1142"/>
                    <a:gd name="connsiteY1" fmla="*/ 952 h 1142"/>
                    <a:gd name="connsiteX2" fmla="*/ 857 w 1142"/>
                    <a:gd name="connsiteY2" fmla="*/ 571 h 1142"/>
                    <a:gd name="connsiteX3" fmla="*/ 1143 w 1142"/>
                    <a:gd name="connsiteY3" fmla="*/ 286 h 1142"/>
                    <a:gd name="connsiteX4" fmla="*/ 667 w 1142"/>
                    <a:gd name="connsiteY4" fmla="*/ 381 h 1142"/>
                    <a:gd name="connsiteX5" fmla="*/ 476 w 1142"/>
                    <a:gd name="connsiteY5" fmla="*/ 0 h 1142"/>
                    <a:gd name="connsiteX6" fmla="*/ 476 w 1142"/>
                    <a:gd name="connsiteY6" fmla="*/ 476 h 1142"/>
                    <a:gd name="connsiteX7" fmla="*/ 0 w 1142"/>
                    <a:gd name="connsiteY7" fmla="*/ 571 h 1142"/>
                    <a:gd name="connsiteX8" fmla="*/ 381 w 1142"/>
                    <a:gd name="connsiteY8" fmla="*/ 667 h 1142"/>
                    <a:gd name="connsiteX9" fmla="*/ 381 w 1142"/>
                    <a:gd name="connsiteY9" fmla="*/ 1143 h 1142"/>
                    <a:gd name="connsiteX10" fmla="*/ 667 w 1142"/>
                    <a:gd name="connsiteY10" fmla="*/ 762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667" y="762"/>
                      </a:moveTo>
                      <a:lnTo>
                        <a:pt x="1048" y="952"/>
                      </a:lnTo>
                      <a:lnTo>
                        <a:pt x="857" y="571"/>
                      </a:lnTo>
                      <a:lnTo>
                        <a:pt x="1143" y="286"/>
                      </a:lnTo>
                      <a:lnTo>
                        <a:pt x="667" y="381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571"/>
                      </a:lnTo>
                      <a:lnTo>
                        <a:pt x="381" y="667"/>
                      </a:lnTo>
                      <a:lnTo>
                        <a:pt x="381" y="1143"/>
                      </a:lnTo>
                      <a:lnTo>
                        <a:pt x="667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3" name="Freeform: Shape 3012">
                  <a:extLst>
                    <a:ext uri="{FF2B5EF4-FFF2-40B4-BE49-F238E27FC236}">
                      <a16:creationId xmlns:a16="http://schemas.microsoft.com/office/drawing/2014/main" id="{D3E05279-DD58-268F-9518-F83CB2A8BFE2}"/>
                    </a:ext>
                  </a:extLst>
                </p:cNvPr>
                <p:cNvSpPr/>
                <p:nvPr/>
              </p:nvSpPr>
              <p:spPr>
                <a:xfrm>
                  <a:off x="11803657" y="1763322"/>
                  <a:ext cx="1142" cy="1142"/>
                </a:xfrm>
                <a:custGeom>
                  <a:avLst/>
                  <a:gdLst>
                    <a:gd name="connsiteX0" fmla="*/ 476 w 1142"/>
                    <a:gd name="connsiteY0" fmla="*/ 857 h 1142"/>
                    <a:gd name="connsiteX1" fmla="*/ 858 w 1142"/>
                    <a:gd name="connsiteY1" fmla="*/ 1143 h 1142"/>
                    <a:gd name="connsiteX2" fmla="*/ 762 w 1142"/>
                    <a:gd name="connsiteY2" fmla="*/ 762 h 1142"/>
                    <a:gd name="connsiteX3" fmla="*/ 1143 w 1142"/>
                    <a:gd name="connsiteY3" fmla="*/ 476 h 1142"/>
                    <a:gd name="connsiteX4" fmla="*/ 667 w 1142"/>
                    <a:gd name="connsiteY4" fmla="*/ 476 h 1142"/>
                    <a:gd name="connsiteX5" fmla="*/ 571 w 1142"/>
                    <a:gd name="connsiteY5" fmla="*/ 0 h 1142"/>
                    <a:gd name="connsiteX6" fmla="*/ 381 w 1142"/>
                    <a:gd name="connsiteY6" fmla="*/ 476 h 1142"/>
                    <a:gd name="connsiteX7" fmla="*/ 0 w 1142"/>
                    <a:gd name="connsiteY7" fmla="*/ 381 h 1142"/>
                    <a:gd name="connsiteX8" fmla="*/ 286 w 1142"/>
                    <a:gd name="connsiteY8" fmla="*/ 667 h 1142"/>
                    <a:gd name="connsiteX9" fmla="*/ 95 w 1142"/>
                    <a:gd name="connsiteY9" fmla="*/ 1143 h 1142"/>
                    <a:gd name="connsiteX10" fmla="*/ 476 w 1142"/>
                    <a:gd name="connsiteY10" fmla="*/ 85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476" y="857"/>
                      </a:moveTo>
                      <a:lnTo>
                        <a:pt x="858" y="1143"/>
                      </a:lnTo>
                      <a:lnTo>
                        <a:pt x="762" y="762"/>
                      </a:lnTo>
                      <a:lnTo>
                        <a:pt x="1143" y="476"/>
                      </a:lnTo>
                      <a:lnTo>
                        <a:pt x="667" y="476"/>
                      </a:lnTo>
                      <a:lnTo>
                        <a:pt x="571" y="0"/>
                      </a:lnTo>
                      <a:lnTo>
                        <a:pt x="381" y="476"/>
                      </a:lnTo>
                      <a:lnTo>
                        <a:pt x="0" y="381"/>
                      </a:lnTo>
                      <a:lnTo>
                        <a:pt x="286" y="667"/>
                      </a:lnTo>
                      <a:lnTo>
                        <a:pt x="95" y="1143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4" name="Freeform: Shape 3013">
                  <a:extLst>
                    <a:ext uri="{FF2B5EF4-FFF2-40B4-BE49-F238E27FC236}">
                      <a16:creationId xmlns:a16="http://schemas.microsoft.com/office/drawing/2014/main" id="{D403D5E8-A60D-EBAF-91B1-D044F3947136}"/>
                    </a:ext>
                  </a:extLst>
                </p:cNvPr>
                <p:cNvSpPr/>
                <p:nvPr/>
              </p:nvSpPr>
              <p:spPr>
                <a:xfrm>
                  <a:off x="11802229" y="1761988"/>
                  <a:ext cx="1237" cy="1142"/>
                </a:xfrm>
                <a:custGeom>
                  <a:avLst/>
                  <a:gdLst>
                    <a:gd name="connsiteX0" fmla="*/ 476 w 1237"/>
                    <a:gd name="connsiteY0" fmla="*/ 762 h 1142"/>
                    <a:gd name="connsiteX1" fmla="*/ 762 w 1237"/>
                    <a:gd name="connsiteY1" fmla="*/ 1143 h 1142"/>
                    <a:gd name="connsiteX2" fmla="*/ 762 w 1237"/>
                    <a:gd name="connsiteY2" fmla="*/ 667 h 1142"/>
                    <a:gd name="connsiteX3" fmla="*/ 1238 w 1237"/>
                    <a:gd name="connsiteY3" fmla="*/ 571 h 1142"/>
                    <a:gd name="connsiteX4" fmla="*/ 762 w 1237"/>
                    <a:gd name="connsiteY4" fmla="*/ 476 h 1142"/>
                    <a:gd name="connsiteX5" fmla="*/ 762 w 1237"/>
                    <a:gd name="connsiteY5" fmla="*/ 0 h 1142"/>
                    <a:gd name="connsiteX6" fmla="*/ 476 w 1237"/>
                    <a:gd name="connsiteY6" fmla="*/ 286 h 1142"/>
                    <a:gd name="connsiteX7" fmla="*/ 95 w 1237"/>
                    <a:gd name="connsiteY7" fmla="*/ 191 h 1142"/>
                    <a:gd name="connsiteX8" fmla="*/ 381 w 1237"/>
                    <a:gd name="connsiteY8" fmla="*/ 571 h 1142"/>
                    <a:gd name="connsiteX9" fmla="*/ 0 w 1237"/>
                    <a:gd name="connsiteY9" fmla="*/ 857 h 1142"/>
                    <a:gd name="connsiteX10" fmla="*/ 476 w 1237"/>
                    <a:gd name="connsiteY10" fmla="*/ 762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7" h="1142">
                      <a:moveTo>
                        <a:pt x="476" y="762"/>
                      </a:moveTo>
                      <a:lnTo>
                        <a:pt x="762" y="1143"/>
                      </a:lnTo>
                      <a:lnTo>
                        <a:pt x="762" y="667"/>
                      </a:lnTo>
                      <a:lnTo>
                        <a:pt x="1238" y="571"/>
                      </a:lnTo>
                      <a:lnTo>
                        <a:pt x="762" y="476"/>
                      </a:lnTo>
                      <a:lnTo>
                        <a:pt x="762" y="0"/>
                      </a:lnTo>
                      <a:lnTo>
                        <a:pt x="476" y="286"/>
                      </a:lnTo>
                      <a:lnTo>
                        <a:pt x="95" y="191"/>
                      </a:lnTo>
                      <a:lnTo>
                        <a:pt x="381" y="571"/>
                      </a:lnTo>
                      <a:lnTo>
                        <a:pt x="0" y="857"/>
                      </a:lnTo>
                      <a:lnTo>
                        <a:pt x="476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5" name="Freeform: Shape 3014">
                  <a:extLst>
                    <a:ext uri="{FF2B5EF4-FFF2-40B4-BE49-F238E27FC236}">
                      <a16:creationId xmlns:a16="http://schemas.microsoft.com/office/drawing/2014/main" id="{94ABD870-27E1-2636-8E47-724532F35972}"/>
                    </a:ext>
                  </a:extLst>
                </p:cNvPr>
                <p:cNvSpPr/>
                <p:nvPr/>
              </p:nvSpPr>
              <p:spPr>
                <a:xfrm>
                  <a:off x="11800990" y="1761607"/>
                  <a:ext cx="1238" cy="1142"/>
                </a:xfrm>
                <a:custGeom>
                  <a:avLst/>
                  <a:gdLst>
                    <a:gd name="connsiteX0" fmla="*/ 476 w 1238"/>
                    <a:gd name="connsiteY0" fmla="*/ 667 h 1142"/>
                    <a:gd name="connsiteX1" fmla="*/ 571 w 1238"/>
                    <a:gd name="connsiteY1" fmla="*/ 1143 h 1142"/>
                    <a:gd name="connsiteX2" fmla="*/ 762 w 1238"/>
                    <a:gd name="connsiteY2" fmla="*/ 762 h 1142"/>
                    <a:gd name="connsiteX3" fmla="*/ 1238 w 1238"/>
                    <a:gd name="connsiteY3" fmla="*/ 762 h 1142"/>
                    <a:gd name="connsiteX4" fmla="*/ 857 w 1238"/>
                    <a:gd name="connsiteY4" fmla="*/ 476 h 1142"/>
                    <a:gd name="connsiteX5" fmla="*/ 1048 w 1238"/>
                    <a:gd name="connsiteY5" fmla="*/ 95 h 1142"/>
                    <a:gd name="connsiteX6" fmla="*/ 666 w 1238"/>
                    <a:gd name="connsiteY6" fmla="*/ 286 h 1142"/>
                    <a:gd name="connsiteX7" fmla="*/ 285 w 1238"/>
                    <a:gd name="connsiteY7" fmla="*/ 0 h 1142"/>
                    <a:gd name="connsiteX8" fmla="*/ 381 w 1238"/>
                    <a:gd name="connsiteY8" fmla="*/ 476 h 1142"/>
                    <a:gd name="connsiteX9" fmla="*/ 0 w 1238"/>
                    <a:gd name="connsiteY9" fmla="*/ 667 h 1142"/>
                    <a:gd name="connsiteX10" fmla="*/ 476 w 1238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2">
                      <a:moveTo>
                        <a:pt x="476" y="667"/>
                      </a:moveTo>
                      <a:lnTo>
                        <a:pt x="571" y="1143"/>
                      </a:lnTo>
                      <a:lnTo>
                        <a:pt x="762" y="762"/>
                      </a:lnTo>
                      <a:lnTo>
                        <a:pt x="1238" y="762"/>
                      </a:lnTo>
                      <a:lnTo>
                        <a:pt x="857" y="476"/>
                      </a:lnTo>
                      <a:lnTo>
                        <a:pt x="1048" y="95"/>
                      </a:lnTo>
                      <a:lnTo>
                        <a:pt x="666" y="286"/>
                      </a:lnTo>
                      <a:lnTo>
                        <a:pt x="285" y="0"/>
                      </a:lnTo>
                      <a:lnTo>
                        <a:pt x="381" y="476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6" name="Freeform: Shape 3015">
                  <a:extLst>
                    <a:ext uri="{FF2B5EF4-FFF2-40B4-BE49-F238E27FC236}">
                      <a16:creationId xmlns:a16="http://schemas.microsoft.com/office/drawing/2014/main" id="{9AE92877-A630-0A47-6AB0-E2B5315D1A60}"/>
                    </a:ext>
                  </a:extLst>
                </p:cNvPr>
                <p:cNvSpPr/>
                <p:nvPr/>
              </p:nvSpPr>
              <p:spPr>
                <a:xfrm>
                  <a:off x="11800133" y="1764560"/>
                  <a:ext cx="1142" cy="1238"/>
                </a:xfrm>
                <a:custGeom>
                  <a:avLst/>
                  <a:gdLst>
                    <a:gd name="connsiteX0" fmla="*/ 476 w 1142"/>
                    <a:gd name="connsiteY0" fmla="*/ 762 h 1238"/>
                    <a:gd name="connsiteX1" fmla="*/ 381 w 1142"/>
                    <a:gd name="connsiteY1" fmla="*/ 1238 h 1238"/>
                    <a:gd name="connsiteX2" fmla="*/ 667 w 1142"/>
                    <a:gd name="connsiteY2" fmla="*/ 857 h 1238"/>
                    <a:gd name="connsiteX3" fmla="*/ 1143 w 1142"/>
                    <a:gd name="connsiteY3" fmla="*/ 1048 h 1238"/>
                    <a:gd name="connsiteX4" fmla="*/ 858 w 1142"/>
                    <a:gd name="connsiteY4" fmla="*/ 667 h 1238"/>
                    <a:gd name="connsiteX5" fmla="*/ 1143 w 1142"/>
                    <a:gd name="connsiteY5" fmla="*/ 286 h 1238"/>
                    <a:gd name="connsiteX6" fmla="*/ 762 w 1142"/>
                    <a:gd name="connsiteY6" fmla="*/ 381 h 1238"/>
                    <a:gd name="connsiteX7" fmla="*/ 476 w 1142"/>
                    <a:gd name="connsiteY7" fmla="*/ 0 h 1238"/>
                    <a:gd name="connsiteX8" fmla="*/ 476 w 1142"/>
                    <a:gd name="connsiteY8" fmla="*/ 476 h 1238"/>
                    <a:gd name="connsiteX9" fmla="*/ 0 w 1142"/>
                    <a:gd name="connsiteY9" fmla="*/ 571 h 1238"/>
                    <a:gd name="connsiteX10" fmla="*/ 476 w 1142"/>
                    <a:gd name="connsiteY10" fmla="*/ 762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238">
                      <a:moveTo>
                        <a:pt x="476" y="762"/>
                      </a:moveTo>
                      <a:lnTo>
                        <a:pt x="381" y="1238"/>
                      </a:lnTo>
                      <a:lnTo>
                        <a:pt x="667" y="857"/>
                      </a:lnTo>
                      <a:lnTo>
                        <a:pt x="1143" y="1048"/>
                      </a:lnTo>
                      <a:lnTo>
                        <a:pt x="858" y="667"/>
                      </a:lnTo>
                      <a:lnTo>
                        <a:pt x="1143" y="286"/>
                      </a:lnTo>
                      <a:lnTo>
                        <a:pt x="762" y="381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571"/>
                      </a:lnTo>
                      <a:lnTo>
                        <a:pt x="476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7" name="Freeform: Shape 3016">
                  <a:extLst>
                    <a:ext uri="{FF2B5EF4-FFF2-40B4-BE49-F238E27FC236}">
                      <a16:creationId xmlns:a16="http://schemas.microsoft.com/office/drawing/2014/main" id="{580A7F6E-9EAF-A0B9-4742-7992B5860E7A}"/>
                    </a:ext>
                  </a:extLst>
                </p:cNvPr>
                <p:cNvSpPr/>
                <p:nvPr/>
              </p:nvSpPr>
              <p:spPr>
                <a:xfrm>
                  <a:off x="11798990" y="1764941"/>
                  <a:ext cx="1238" cy="1143"/>
                </a:xfrm>
                <a:custGeom>
                  <a:avLst/>
                  <a:gdLst>
                    <a:gd name="connsiteX0" fmla="*/ 381 w 1238"/>
                    <a:gd name="connsiteY0" fmla="*/ 667 h 1143"/>
                    <a:gd name="connsiteX1" fmla="*/ 191 w 1238"/>
                    <a:gd name="connsiteY1" fmla="*/ 1143 h 1143"/>
                    <a:gd name="connsiteX2" fmla="*/ 571 w 1238"/>
                    <a:gd name="connsiteY2" fmla="*/ 857 h 1143"/>
                    <a:gd name="connsiteX3" fmla="*/ 952 w 1238"/>
                    <a:gd name="connsiteY3" fmla="*/ 1143 h 1143"/>
                    <a:gd name="connsiteX4" fmla="*/ 762 w 1238"/>
                    <a:gd name="connsiteY4" fmla="*/ 667 h 1143"/>
                    <a:gd name="connsiteX5" fmla="*/ 1238 w 1238"/>
                    <a:gd name="connsiteY5" fmla="*/ 476 h 1143"/>
                    <a:gd name="connsiteX6" fmla="*/ 762 w 1238"/>
                    <a:gd name="connsiteY6" fmla="*/ 476 h 1143"/>
                    <a:gd name="connsiteX7" fmla="*/ 571 w 1238"/>
                    <a:gd name="connsiteY7" fmla="*/ 0 h 1143"/>
                    <a:gd name="connsiteX8" fmla="*/ 476 w 1238"/>
                    <a:gd name="connsiteY8" fmla="*/ 381 h 1143"/>
                    <a:gd name="connsiteX9" fmla="*/ 0 w 1238"/>
                    <a:gd name="connsiteY9" fmla="*/ 381 h 1143"/>
                    <a:gd name="connsiteX10" fmla="*/ 381 w 1238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3">
                      <a:moveTo>
                        <a:pt x="381" y="667"/>
                      </a:moveTo>
                      <a:lnTo>
                        <a:pt x="191" y="1143"/>
                      </a:lnTo>
                      <a:lnTo>
                        <a:pt x="571" y="857"/>
                      </a:lnTo>
                      <a:lnTo>
                        <a:pt x="952" y="1143"/>
                      </a:lnTo>
                      <a:lnTo>
                        <a:pt x="762" y="667"/>
                      </a:lnTo>
                      <a:lnTo>
                        <a:pt x="1238" y="476"/>
                      </a:lnTo>
                      <a:lnTo>
                        <a:pt x="762" y="476"/>
                      </a:lnTo>
                      <a:lnTo>
                        <a:pt x="571" y="0"/>
                      </a:lnTo>
                      <a:lnTo>
                        <a:pt x="476" y="381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8" name="Freeform: Shape 3017">
                  <a:extLst>
                    <a:ext uri="{FF2B5EF4-FFF2-40B4-BE49-F238E27FC236}">
                      <a16:creationId xmlns:a16="http://schemas.microsoft.com/office/drawing/2014/main" id="{A64DD81A-9811-5541-09E6-2CF2B26B17B0}"/>
                    </a:ext>
                  </a:extLst>
                </p:cNvPr>
                <p:cNvSpPr/>
                <p:nvPr/>
              </p:nvSpPr>
              <p:spPr>
                <a:xfrm>
                  <a:off x="11797561" y="1763036"/>
                  <a:ext cx="1142" cy="1238"/>
                </a:xfrm>
                <a:custGeom>
                  <a:avLst/>
                  <a:gdLst>
                    <a:gd name="connsiteX0" fmla="*/ 286 w 1142"/>
                    <a:gd name="connsiteY0" fmla="*/ 571 h 1238"/>
                    <a:gd name="connsiteX1" fmla="*/ 0 w 1142"/>
                    <a:gd name="connsiteY1" fmla="*/ 952 h 1238"/>
                    <a:gd name="connsiteX2" fmla="*/ 477 w 1142"/>
                    <a:gd name="connsiteY2" fmla="*/ 762 h 1238"/>
                    <a:gd name="connsiteX3" fmla="*/ 667 w 1142"/>
                    <a:gd name="connsiteY3" fmla="*/ 1238 h 1238"/>
                    <a:gd name="connsiteX4" fmla="*/ 667 w 1142"/>
                    <a:gd name="connsiteY4" fmla="*/ 762 h 1238"/>
                    <a:gd name="connsiteX5" fmla="*/ 1143 w 1142"/>
                    <a:gd name="connsiteY5" fmla="*/ 571 h 1238"/>
                    <a:gd name="connsiteX6" fmla="*/ 667 w 1142"/>
                    <a:gd name="connsiteY6" fmla="*/ 476 h 1238"/>
                    <a:gd name="connsiteX7" fmla="*/ 762 w 1142"/>
                    <a:gd name="connsiteY7" fmla="*/ 0 h 1238"/>
                    <a:gd name="connsiteX8" fmla="*/ 477 w 1142"/>
                    <a:gd name="connsiteY8" fmla="*/ 381 h 1238"/>
                    <a:gd name="connsiteX9" fmla="*/ 0 w 1142"/>
                    <a:gd name="connsiteY9" fmla="*/ 190 h 1238"/>
                    <a:gd name="connsiteX10" fmla="*/ 286 w 1142"/>
                    <a:gd name="connsiteY10" fmla="*/ 57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238">
                      <a:moveTo>
                        <a:pt x="286" y="571"/>
                      </a:moveTo>
                      <a:lnTo>
                        <a:pt x="0" y="952"/>
                      </a:lnTo>
                      <a:lnTo>
                        <a:pt x="477" y="762"/>
                      </a:lnTo>
                      <a:lnTo>
                        <a:pt x="667" y="1238"/>
                      </a:lnTo>
                      <a:lnTo>
                        <a:pt x="667" y="762"/>
                      </a:lnTo>
                      <a:lnTo>
                        <a:pt x="1143" y="571"/>
                      </a:lnTo>
                      <a:lnTo>
                        <a:pt x="667" y="476"/>
                      </a:lnTo>
                      <a:lnTo>
                        <a:pt x="762" y="0"/>
                      </a:lnTo>
                      <a:lnTo>
                        <a:pt x="477" y="381"/>
                      </a:lnTo>
                      <a:lnTo>
                        <a:pt x="0" y="190"/>
                      </a:lnTo>
                      <a:lnTo>
                        <a:pt x="28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19" name="Freeform: Shape 3018">
                  <a:extLst>
                    <a:ext uri="{FF2B5EF4-FFF2-40B4-BE49-F238E27FC236}">
                      <a16:creationId xmlns:a16="http://schemas.microsoft.com/office/drawing/2014/main" id="{1FA2E190-D1EC-7127-074A-449481CACA83}"/>
                    </a:ext>
                  </a:extLst>
                </p:cNvPr>
                <p:cNvSpPr/>
                <p:nvPr/>
              </p:nvSpPr>
              <p:spPr>
                <a:xfrm>
                  <a:off x="11796133" y="1762083"/>
                  <a:ext cx="1238" cy="1142"/>
                </a:xfrm>
                <a:custGeom>
                  <a:avLst/>
                  <a:gdLst>
                    <a:gd name="connsiteX0" fmla="*/ 381 w 1238"/>
                    <a:gd name="connsiteY0" fmla="*/ 476 h 1142"/>
                    <a:gd name="connsiteX1" fmla="*/ 0 w 1238"/>
                    <a:gd name="connsiteY1" fmla="*/ 667 h 1142"/>
                    <a:gd name="connsiteX2" fmla="*/ 476 w 1238"/>
                    <a:gd name="connsiteY2" fmla="*/ 667 h 1142"/>
                    <a:gd name="connsiteX3" fmla="*/ 571 w 1238"/>
                    <a:gd name="connsiteY3" fmla="*/ 1143 h 1142"/>
                    <a:gd name="connsiteX4" fmla="*/ 762 w 1238"/>
                    <a:gd name="connsiteY4" fmla="*/ 762 h 1142"/>
                    <a:gd name="connsiteX5" fmla="*/ 1238 w 1238"/>
                    <a:gd name="connsiteY5" fmla="*/ 762 h 1142"/>
                    <a:gd name="connsiteX6" fmla="*/ 857 w 1238"/>
                    <a:gd name="connsiteY6" fmla="*/ 476 h 1142"/>
                    <a:gd name="connsiteX7" fmla="*/ 1048 w 1238"/>
                    <a:gd name="connsiteY7" fmla="*/ 0 h 1142"/>
                    <a:gd name="connsiteX8" fmla="*/ 667 w 1238"/>
                    <a:gd name="connsiteY8" fmla="*/ 286 h 1142"/>
                    <a:gd name="connsiteX9" fmla="*/ 285 w 1238"/>
                    <a:gd name="connsiteY9" fmla="*/ 0 h 1142"/>
                    <a:gd name="connsiteX10" fmla="*/ 381 w 1238"/>
                    <a:gd name="connsiteY10" fmla="*/ 476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2">
                      <a:moveTo>
                        <a:pt x="381" y="476"/>
                      </a:moveTo>
                      <a:lnTo>
                        <a:pt x="0" y="667"/>
                      </a:lnTo>
                      <a:lnTo>
                        <a:pt x="476" y="667"/>
                      </a:lnTo>
                      <a:lnTo>
                        <a:pt x="571" y="1143"/>
                      </a:lnTo>
                      <a:lnTo>
                        <a:pt x="762" y="762"/>
                      </a:lnTo>
                      <a:lnTo>
                        <a:pt x="1238" y="762"/>
                      </a:lnTo>
                      <a:lnTo>
                        <a:pt x="857" y="476"/>
                      </a:lnTo>
                      <a:lnTo>
                        <a:pt x="1048" y="0"/>
                      </a:lnTo>
                      <a:lnTo>
                        <a:pt x="667" y="286"/>
                      </a:lnTo>
                      <a:lnTo>
                        <a:pt x="285" y="0"/>
                      </a:lnTo>
                      <a:lnTo>
                        <a:pt x="38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0" name="Freeform: Shape 3019">
                  <a:extLst>
                    <a:ext uri="{FF2B5EF4-FFF2-40B4-BE49-F238E27FC236}">
                      <a16:creationId xmlns:a16="http://schemas.microsoft.com/office/drawing/2014/main" id="{ED6654C2-24BC-7927-1078-A5A0D5BC6892}"/>
                    </a:ext>
                  </a:extLst>
                </p:cNvPr>
                <p:cNvSpPr/>
                <p:nvPr/>
              </p:nvSpPr>
              <p:spPr>
                <a:xfrm>
                  <a:off x="11794990" y="1762940"/>
                  <a:ext cx="1238" cy="1333"/>
                </a:xfrm>
                <a:custGeom>
                  <a:avLst/>
                  <a:gdLst>
                    <a:gd name="connsiteX0" fmla="*/ 476 w 1238"/>
                    <a:gd name="connsiteY0" fmla="*/ 476 h 1333"/>
                    <a:gd name="connsiteX1" fmla="*/ 0 w 1238"/>
                    <a:gd name="connsiteY1" fmla="*/ 667 h 1333"/>
                    <a:gd name="connsiteX2" fmla="*/ 476 w 1238"/>
                    <a:gd name="connsiteY2" fmla="*/ 762 h 1333"/>
                    <a:gd name="connsiteX3" fmla="*/ 476 w 1238"/>
                    <a:gd name="connsiteY3" fmla="*/ 1333 h 1333"/>
                    <a:gd name="connsiteX4" fmla="*/ 762 w 1238"/>
                    <a:gd name="connsiteY4" fmla="*/ 857 h 1333"/>
                    <a:gd name="connsiteX5" fmla="*/ 1238 w 1238"/>
                    <a:gd name="connsiteY5" fmla="*/ 1048 h 1333"/>
                    <a:gd name="connsiteX6" fmla="*/ 952 w 1238"/>
                    <a:gd name="connsiteY6" fmla="*/ 667 h 1333"/>
                    <a:gd name="connsiteX7" fmla="*/ 1238 w 1238"/>
                    <a:gd name="connsiteY7" fmla="*/ 286 h 1333"/>
                    <a:gd name="connsiteX8" fmla="*/ 762 w 1238"/>
                    <a:gd name="connsiteY8" fmla="*/ 476 h 1333"/>
                    <a:gd name="connsiteX9" fmla="*/ 476 w 1238"/>
                    <a:gd name="connsiteY9" fmla="*/ 0 h 1333"/>
                    <a:gd name="connsiteX10" fmla="*/ 476 w 1238"/>
                    <a:gd name="connsiteY10" fmla="*/ 476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333">
                      <a:moveTo>
                        <a:pt x="476" y="476"/>
                      </a:moveTo>
                      <a:lnTo>
                        <a:pt x="0" y="667"/>
                      </a:lnTo>
                      <a:lnTo>
                        <a:pt x="476" y="762"/>
                      </a:lnTo>
                      <a:lnTo>
                        <a:pt x="476" y="1333"/>
                      </a:lnTo>
                      <a:lnTo>
                        <a:pt x="762" y="857"/>
                      </a:lnTo>
                      <a:lnTo>
                        <a:pt x="1238" y="1048"/>
                      </a:lnTo>
                      <a:lnTo>
                        <a:pt x="952" y="667"/>
                      </a:lnTo>
                      <a:lnTo>
                        <a:pt x="1238" y="286"/>
                      </a:lnTo>
                      <a:lnTo>
                        <a:pt x="762" y="476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1" name="Freeform: Shape 3020">
                  <a:extLst>
                    <a:ext uri="{FF2B5EF4-FFF2-40B4-BE49-F238E27FC236}">
                      <a16:creationId xmlns:a16="http://schemas.microsoft.com/office/drawing/2014/main" id="{CF133F43-0C59-98A6-D1E3-9DCC0A985BEA}"/>
                    </a:ext>
                  </a:extLst>
                </p:cNvPr>
                <p:cNvSpPr/>
                <p:nvPr/>
              </p:nvSpPr>
              <p:spPr>
                <a:xfrm>
                  <a:off x="11793751" y="1763036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476 h 1238"/>
                    <a:gd name="connsiteX1" fmla="*/ 0 w 1238"/>
                    <a:gd name="connsiteY1" fmla="*/ 381 h 1238"/>
                    <a:gd name="connsiteX2" fmla="*/ 381 w 1238"/>
                    <a:gd name="connsiteY2" fmla="*/ 667 h 1238"/>
                    <a:gd name="connsiteX3" fmla="*/ 190 w 1238"/>
                    <a:gd name="connsiteY3" fmla="*/ 1143 h 1238"/>
                    <a:gd name="connsiteX4" fmla="*/ 571 w 1238"/>
                    <a:gd name="connsiteY4" fmla="*/ 857 h 1238"/>
                    <a:gd name="connsiteX5" fmla="*/ 952 w 1238"/>
                    <a:gd name="connsiteY5" fmla="*/ 1238 h 1238"/>
                    <a:gd name="connsiteX6" fmla="*/ 857 w 1238"/>
                    <a:gd name="connsiteY6" fmla="*/ 762 h 1238"/>
                    <a:gd name="connsiteX7" fmla="*/ 1238 w 1238"/>
                    <a:gd name="connsiteY7" fmla="*/ 476 h 1238"/>
                    <a:gd name="connsiteX8" fmla="*/ 762 w 1238"/>
                    <a:gd name="connsiteY8" fmla="*/ 476 h 1238"/>
                    <a:gd name="connsiteX9" fmla="*/ 667 w 1238"/>
                    <a:gd name="connsiteY9" fmla="*/ 0 h 1238"/>
                    <a:gd name="connsiteX10" fmla="*/ 476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476"/>
                      </a:move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0" y="1143"/>
                      </a:lnTo>
                      <a:lnTo>
                        <a:pt x="571" y="857"/>
                      </a:lnTo>
                      <a:lnTo>
                        <a:pt x="952" y="1238"/>
                      </a:lnTo>
                      <a:lnTo>
                        <a:pt x="857" y="762"/>
                      </a:lnTo>
                      <a:lnTo>
                        <a:pt x="1238" y="476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2" name="Freeform: Shape 3021">
                  <a:extLst>
                    <a:ext uri="{FF2B5EF4-FFF2-40B4-BE49-F238E27FC236}">
                      <a16:creationId xmlns:a16="http://schemas.microsoft.com/office/drawing/2014/main" id="{0566D3A4-B7CC-652B-6204-37DDDF3BF676}"/>
                    </a:ext>
                  </a:extLst>
                </p:cNvPr>
                <p:cNvSpPr/>
                <p:nvPr/>
              </p:nvSpPr>
              <p:spPr>
                <a:xfrm>
                  <a:off x="11792704" y="1765512"/>
                  <a:ext cx="1237" cy="1238"/>
                </a:xfrm>
                <a:custGeom>
                  <a:avLst/>
                  <a:gdLst>
                    <a:gd name="connsiteX0" fmla="*/ 571 w 1237"/>
                    <a:gd name="connsiteY0" fmla="*/ 381 h 1238"/>
                    <a:gd name="connsiteX1" fmla="*/ 95 w 1237"/>
                    <a:gd name="connsiteY1" fmla="*/ 191 h 1238"/>
                    <a:gd name="connsiteX2" fmla="*/ 381 w 1237"/>
                    <a:gd name="connsiteY2" fmla="*/ 572 h 1238"/>
                    <a:gd name="connsiteX3" fmla="*/ 0 w 1237"/>
                    <a:gd name="connsiteY3" fmla="*/ 952 h 1238"/>
                    <a:gd name="connsiteX4" fmla="*/ 476 w 1237"/>
                    <a:gd name="connsiteY4" fmla="*/ 857 h 1238"/>
                    <a:gd name="connsiteX5" fmla="*/ 762 w 1237"/>
                    <a:gd name="connsiteY5" fmla="*/ 1238 h 1238"/>
                    <a:gd name="connsiteX6" fmla="*/ 762 w 1237"/>
                    <a:gd name="connsiteY6" fmla="*/ 762 h 1238"/>
                    <a:gd name="connsiteX7" fmla="*/ 1238 w 1237"/>
                    <a:gd name="connsiteY7" fmla="*/ 667 h 1238"/>
                    <a:gd name="connsiteX8" fmla="*/ 762 w 1237"/>
                    <a:gd name="connsiteY8" fmla="*/ 476 h 1238"/>
                    <a:gd name="connsiteX9" fmla="*/ 857 w 1237"/>
                    <a:gd name="connsiteY9" fmla="*/ 0 h 1238"/>
                    <a:gd name="connsiteX10" fmla="*/ 571 w 1237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7" h="1238">
                      <a:moveTo>
                        <a:pt x="571" y="381"/>
                      </a:moveTo>
                      <a:lnTo>
                        <a:pt x="95" y="191"/>
                      </a:lnTo>
                      <a:lnTo>
                        <a:pt x="381" y="572"/>
                      </a:lnTo>
                      <a:lnTo>
                        <a:pt x="0" y="952"/>
                      </a:lnTo>
                      <a:lnTo>
                        <a:pt x="476" y="857"/>
                      </a:lnTo>
                      <a:lnTo>
                        <a:pt x="762" y="1238"/>
                      </a:lnTo>
                      <a:lnTo>
                        <a:pt x="762" y="762"/>
                      </a:lnTo>
                      <a:lnTo>
                        <a:pt x="1238" y="667"/>
                      </a:lnTo>
                      <a:lnTo>
                        <a:pt x="762" y="476"/>
                      </a:lnTo>
                      <a:lnTo>
                        <a:pt x="857" y="0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3" name="Freeform: Shape 3022">
                  <a:extLst>
                    <a:ext uri="{FF2B5EF4-FFF2-40B4-BE49-F238E27FC236}">
                      <a16:creationId xmlns:a16="http://schemas.microsoft.com/office/drawing/2014/main" id="{394BAD10-3B7B-8378-C7CA-49DDAD7DBD4D}"/>
                    </a:ext>
                  </a:extLst>
                </p:cNvPr>
                <p:cNvSpPr/>
                <p:nvPr/>
              </p:nvSpPr>
              <p:spPr>
                <a:xfrm>
                  <a:off x="11790989" y="1761893"/>
                  <a:ext cx="1238" cy="1238"/>
                </a:xfrm>
                <a:custGeom>
                  <a:avLst/>
                  <a:gdLst>
                    <a:gd name="connsiteX0" fmla="*/ 667 w 1238"/>
                    <a:gd name="connsiteY0" fmla="*/ 381 h 1238"/>
                    <a:gd name="connsiteX1" fmla="*/ 286 w 1238"/>
                    <a:gd name="connsiteY1" fmla="*/ 0 h 1238"/>
                    <a:gd name="connsiteX2" fmla="*/ 477 w 1238"/>
                    <a:gd name="connsiteY2" fmla="*/ 476 h 1238"/>
                    <a:gd name="connsiteX3" fmla="*/ 0 w 1238"/>
                    <a:gd name="connsiteY3" fmla="*/ 762 h 1238"/>
                    <a:gd name="connsiteX4" fmla="*/ 477 w 1238"/>
                    <a:gd name="connsiteY4" fmla="*/ 762 h 1238"/>
                    <a:gd name="connsiteX5" fmla="*/ 571 w 1238"/>
                    <a:gd name="connsiteY5" fmla="*/ 1238 h 1238"/>
                    <a:gd name="connsiteX6" fmla="*/ 762 w 1238"/>
                    <a:gd name="connsiteY6" fmla="*/ 762 h 1238"/>
                    <a:gd name="connsiteX7" fmla="*/ 1238 w 1238"/>
                    <a:gd name="connsiteY7" fmla="*/ 857 h 1238"/>
                    <a:gd name="connsiteX8" fmla="*/ 858 w 1238"/>
                    <a:gd name="connsiteY8" fmla="*/ 572 h 1238"/>
                    <a:gd name="connsiteX9" fmla="*/ 1048 w 1238"/>
                    <a:gd name="connsiteY9" fmla="*/ 95 h 1238"/>
                    <a:gd name="connsiteX10" fmla="*/ 667 w 1238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667" y="381"/>
                      </a:moveTo>
                      <a:lnTo>
                        <a:pt x="286" y="0"/>
                      </a:lnTo>
                      <a:lnTo>
                        <a:pt x="477" y="476"/>
                      </a:lnTo>
                      <a:lnTo>
                        <a:pt x="0" y="762"/>
                      </a:lnTo>
                      <a:lnTo>
                        <a:pt x="477" y="762"/>
                      </a:lnTo>
                      <a:lnTo>
                        <a:pt x="571" y="1238"/>
                      </a:lnTo>
                      <a:lnTo>
                        <a:pt x="762" y="762"/>
                      </a:lnTo>
                      <a:lnTo>
                        <a:pt x="1238" y="857"/>
                      </a:lnTo>
                      <a:lnTo>
                        <a:pt x="858" y="572"/>
                      </a:lnTo>
                      <a:lnTo>
                        <a:pt x="1048" y="95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4" name="Freeform: Shape 3023">
                  <a:extLst>
                    <a:ext uri="{FF2B5EF4-FFF2-40B4-BE49-F238E27FC236}">
                      <a16:creationId xmlns:a16="http://schemas.microsoft.com/office/drawing/2014/main" id="{7E9DCBFE-D0DD-C9E5-D449-1B2C74AA73AD}"/>
                    </a:ext>
                  </a:extLst>
                </p:cNvPr>
                <p:cNvSpPr/>
                <p:nvPr/>
              </p:nvSpPr>
              <p:spPr>
                <a:xfrm>
                  <a:off x="11789941" y="1763988"/>
                  <a:ext cx="1238" cy="1333"/>
                </a:xfrm>
                <a:custGeom>
                  <a:avLst/>
                  <a:gdLst>
                    <a:gd name="connsiteX0" fmla="*/ 762 w 1238"/>
                    <a:gd name="connsiteY0" fmla="*/ 476 h 1333"/>
                    <a:gd name="connsiteX1" fmla="*/ 476 w 1238"/>
                    <a:gd name="connsiteY1" fmla="*/ 0 h 1333"/>
                    <a:gd name="connsiteX2" fmla="*/ 476 w 1238"/>
                    <a:gd name="connsiteY2" fmla="*/ 476 h 1333"/>
                    <a:gd name="connsiteX3" fmla="*/ 0 w 1238"/>
                    <a:gd name="connsiteY3" fmla="*/ 667 h 1333"/>
                    <a:gd name="connsiteX4" fmla="*/ 476 w 1238"/>
                    <a:gd name="connsiteY4" fmla="*/ 762 h 1333"/>
                    <a:gd name="connsiteX5" fmla="*/ 476 w 1238"/>
                    <a:gd name="connsiteY5" fmla="*/ 1333 h 1333"/>
                    <a:gd name="connsiteX6" fmla="*/ 762 w 1238"/>
                    <a:gd name="connsiteY6" fmla="*/ 857 h 1333"/>
                    <a:gd name="connsiteX7" fmla="*/ 1238 w 1238"/>
                    <a:gd name="connsiteY7" fmla="*/ 1048 h 1333"/>
                    <a:gd name="connsiteX8" fmla="*/ 953 w 1238"/>
                    <a:gd name="connsiteY8" fmla="*/ 667 h 1333"/>
                    <a:gd name="connsiteX9" fmla="*/ 1238 w 1238"/>
                    <a:gd name="connsiteY9" fmla="*/ 286 h 1333"/>
                    <a:gd name="connsiteX10" fmla="*/ 762 w 1238"/>
                    <a:gd name="connsiteY10" fmla="*/ 476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333">
                      <a:moveTo>
                        <a:pt x="762" y="476"/>
                      </a:move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667"/>
                      </a:lnTo>
                      <a:lnTo>
                        <a:pt x="476" y="762"/>
                      </a:lnTo>
                      <a:lnTo>
                        <a:pt x="476" y="1333"/>
                      </a:lnTo>
                      <a:lnTo>
                        <a:pt x="762" y="857"/>
                      </a:lnTo>
                      <a:lnTo>
                        <a:pt x="1238" y="1048"/>
                      </a:lnTo>
                      <a:lnTo>
                        <a:pt x="953" y="667"/>
                      </a:lnTo>
                      <a:lnTo>
                        <a:pt x="1238" y="286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5" name="Freeform: Shape 3024">
                  <a:extLst>
                    <a:ext uri="{FF2B5EF4-FFF2-40B4-BE49-F238E27FC236}">
                      <a16:creationId xmlns:a16="http://schemas.microsoft.com/office/drawing/2014/main" id="{FE7A8C7E-A159-472C-F643-06B6DDBE97A3}"/>
                    </a:ext>
                  </a:extLst>
                </p:cNvPr>
                <p:cNvSpPr/>
                <p:nvPr/>
              </p:nvSpPr>
              <p:spPr>
                <a:xfrm>
                  <a:off x="11788417" y="1762369"/>
                  <a:ext cx="1333" cy="1333"/>
                </a:xfrm>
                <a:custGeom>
                  <a:avLst/>
                  <a:gdLst>
                    <a:gd name="connsiteX0" fmla="*/ 857 w 1333"/>
                    <a:gd name="connsiteY0" fmla="*/ 572 h 1333"/>
                    <a:gd name="connsiteX1" fmla="*/ 762 w 1333"/>
                    <a:gd name="connsiteY1" fmla="*/ 0 h 1333"/>
                    <a:gd name="connsiteX2" fmla="*/ 571 w 1333"/>
                    <a:gd name="connsiteY2" fmla="*/ 476 h 1333"/>
                    <a:gd name="connsiteX3" fmla="*/ 0 w 1333"/>
                    <a:gd name="connsiteY3" fmla="*/ 476 h 1333"/>
                    <a:gd name="connsiteX4" fmla="*/ 476 w 1333"/>
                    <a:gd name="connsiteY4" fmla="*/ 762 h 1333"/>
                    <a:gd name="connsiteX5" fmla="*/ 190 w 1333"/>
                    <a:gd name="connsiteY5" fmla="*/ 1238 h 1333"/>
                    <a:gd name="connsiteX6" fmla="*/ 667 w 1333"/>
                    <a:gd name="connsiteY6" fmla="*/ 953 h 1333"/>
                    <a:gd name="connsiteX7" fmla="*/ 1048 w 1333"/>
                    <a:gd name="connsiteY7" fmla="*/ 1334 h 1333"/>
                    <a:gd name="connsiteX8" fmla="*/ 952 w 1333"/>
                    <a:gd name="connsiteY8" fmla="*/ 857 h 1333"/>
                    <a:gd name="connsiteX9" fmla="*/ 1333 w 1333"/>
                    <a:gd name="connsiteY9" fmla="*/ 572 h 1333"/>
                    <a:gd name="connsiteX10" fmla="*/ 857 w 1333"/>
                    <a:gd name="connsiteY10" fmla="*/ 572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7" y="572"/>
                      </a:moveTo>
                      <a:lnTo>
                        <a:pt x="762" y="0"/>
                      </a:lnTo>
                      <a:lnTo>
                        <a:pt x="571" y="476"/>
                      </a:lnTo>
                      <a:lnTo>
                        <a:pt x="0" y="476"/>
                      </a:lnTo>
                      <a:lnTo>
                        <a:pt x="476" y="762"/>
                      </a:lnTo>
                      <a:lnTo>
                        <a:pt x="190" y="1238"/>
                      </a:lnTo>
                      <a:lnTo>
                        <a:pt x="667" y="953"/>
                      </a:lnTo>
                      <a:lnTo>
                        <a:pt x="1048" y="1334"/>
                      </a:lnTo>
                      <a:lnTo>
                        <a:pt x="952" y="857"/>
                      </a:lnTo>
                      <a:lnTo>
                        <a:pt x="1333" y="572"/>
                      </a:lnTo>
                      <a:lnTo>
                        <a:pt x="857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6" name="Freeform: Shape 3025">
                  <a:extLst>
                    <a:ext uri="{FF2B5EF4-FFF2-40B4-BE49-F238E27FC236}">
                      <a16:creationId xmlns:a16="http://schemas.microsoft.com/office/drawing/2014/main" id="{8767FC9F-21D6-8159-D013-A35F857A4EEE}"/>
                    </a:ext>
                  </a:extLst>
                </p:cNvPr>
                <p:cNvSpPr/>
                <p:nvPr/>
              </p:nvSpPr>
              <p:spPr>
                <a:xfrm>
                  <a:off x="11787274" y="1763798"/>
                  <a:ext cx="1333" cy="1333"/>
                </a:xfrm>
                <a:custGeom>
                  <a:avLst/>
                  <a:gdLst>
                    <a:gd name="connsiteX0" fmla="*/ 762 w 1333"/>
                    <a:gd name="connsiteY0" fmla="*/ 476 h 1333"/>
                    <a:gd name="connsiteX1" fmla="*/ 857 w 1333"/>
                    <a:gd name="connsiteY1" fmla="*/ 0 h 1333"/>
                    <a:gd name="connsiteX2" fmla="*/ 571 w 1333"/>
                    <a:gd name="connsiteY2" fmla="*/ 381 h 1333"/>
                    <a:gd name="connsiteX3" fmla="*/ 0 w 1333"/>
                    <a:gd name="connsiteY3" fmla="*/ 191 h 1333"/>
                    <a:gd name="connsiteX4" fmla="*/ 381 w 1333"/>
                    <a:gd name="connsiteY4" fmla="*/ 667 h 1333"/>
                    <a:gd name="connsiteX5" fmla="*/ 0 w 1333"/>
                    <a:gd name="connsiteY5" fmla="*/ 1048 h 1333"/>
                    <a:gd name="connsiteX6" fmla="*/ 476 w 1333"/>
                    <a:gd name="connsiteY6" fmla="*/ 857 h 1333"/>
                    <a:gd name="connsiteX7" fmla="*/ 762 w 1333"/>
                    <a:gd name="connsiteY7" fmla="*/ 1333 h 1333"/>
                    <a:gd name="connsiteX8" fmla="*/ 762 w 1333"/>
                    <a:gd name="connsiteY8" fmla="*/ 762 h 1333"/>
                    <a:gd name="connsiteX9" fmla="*/ 1333 w 1333"/>
                    <a:gd name="connsiteY9" fmla="*/ 667 h 1333"/>
                    <a:gd name="connsiteX10" fmla="*/ 762 w 1333"/>
                    <a:gd name="connsiteY10" fmla="*/ 476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762" y="476"/>
                      </a:moveTo>
                      <a:lnTo>
                        <a:pt x="857" y="0"/>
                      </a:lnTo>
                      <a:lnTo>
                        <a:pt x="571" y="381"/>
                      </a:lnTo>
                      <a:lnTo>
                        <a:pt x="0" y="191"/>
                      </a:lnTo>
                      <a:lnTo>
                        <a:pt x="381" y="667"/>
                      </a:lnTo>
                      <a:lnTo>
                        <a:pt x="0" y="1048"/>
                      </a:lnTo>
                      <a:lnTo>
                        <a:pt x="476" y="857"/>
                      </a:lnTo>
                      <a:lnTo>
                        <a:pt x="762" y="1333"/>
                      </a:lnTo>
                      <a:lnTo>
                        <a:pt x="762" y="762"/>
                      </a:lnTo>
                      <a:lnTo>
                        <a:pt x="1333" y="667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7" name="Freeform: Shape 3026">
                  <a:extLst>
                    <a:ext uri="{FF2B5EF4-FFF2-40B4-BE49-F238E27FC236}">
                      <a16:creationId xmlns:a16="http://schemas.microsoft.com/office/drawing/2014/main" id="{6D06133F-5D7A-B1CE-7924-C83281B637E6}"/>
                    </a:ext>
                  </a:extLst>
                </p:cNvPr>
                <p:cNvSpPr/>
                <p:nvPr/>
              </p:nvSpPr>
              <p:spPr>
                <a:xfrm>
                  <a:off x="11785655" y="1762179"/>
                  <a:ext cx="1428" cy="1333"/>
                </a:xfrm>
                <a:custGeom>
                  <a:avLst/>
                  <a:gdLst>
                    <a:gd name="connsiteX0" fmla="*/ 953 w 1428"/>
                    <a:gd name="connsiteY0" fmla="*/ 476 h 1333"/>
                    <a:gd name="connsiteX1" fmla="*/ 1143 w 1428"/>
                    <a:gd name="connsiteY1" fmla="*/ 95 h 1333"/>
                    <a:gd name="connsiteX2" fmla="*/ 762 w 1428"/>
                    <a:gd name="connsiteY2" fmla="*/ 381 h 1333"/>
                    <a:gd name="connsiteX3" fmla="*/ 381 w 1428"/>
                    <a:gd name="connsiteY3" fmla="*/ 0 h 1333"/>
                    <a:gd name="connsiteX4" fmla="*/ 477 w 1428"/>
                    <a:gd name="connsiteY4" fmla="*/ 476 h 1333"/>
                    <a:gd name="connsiteX5" fmla="*/ 0 w 1428"/>
                    <a:gd name="connsiteY5" fmla="*/ 762 h 1333"/>
                    <a:gd name="connsiteX6" fmla="*/ 571 w 1428"/>
                    <a:gd name="connsiteY6" fmla="*/ 762 h 1333"/>
                    <a:gd name="connsiteX7" fmla="*/ 667 w 1428"/>
                    <a:gd name="connsiteY7" fmla="*/ 1333 h 1333"/>
                    <a:gd name="connsiteX8" fmla="*/ 858 w 1428"/>
                    <a:gd name="connsiteY8" fmla="*/ 762 h 1333"/>
                    <a:gd name="connsiteX9" fmla="*/ 1429 w 1428"/>
                    <a:gd name="connsiteY9" fmla="*/ 857 h 1333"/>
                    <a:gd name="connsiteX10" fmla="*/ 953 w 1428"/>
                    <a:gd name="connsiteY10" fmla="*/ 476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333">
                      <a:moveTo>
                        <a:pt x="953" y="476"/>
                      </a:moveTo>
                      <a:lnTo>
                        <a:pt x="1143" y="95"/>
                      </a:lnTo>
                      <a:lnTo>
                        <a:pt x="762" y="381"/>
                      </a:lnTo>
                      <a:lnTo>
                        <a:pt x="381" y="0"/>
                      </a:lnTo>
                      <a:lnTo>
                        <a:pt x="477" y="476"/>
                      </a:lnTo>
                      <a:lnTo>
                        <a:pt x="0" y="762"/>
                      </a:lnTo>
                      <a:lnTo>
                        <a:pt x="571" y="762"/>
                      </a:lnTo>
                      <a:lnTo>
                        <a:pt x="667" y="1333"/>
                      </a:lnTo>
                      <a:lnTo>
                        <a:pt x="858" y="762"/>
                      </a:lnTo>
                      <a:lnTo>
                        <a:pt x="1429" y="857"/>
                      </a:lnTo>
                      <a:lnTo>
                        <a:pt x="953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8" name="Freeform: Shape 3027">
                  <a:extLst>
                    <a:ext uri="{FF2B5EF4-FFF2-40B4-BE49-F238E27FC236}">
                      <a16:creationId xmlns:a16="http://schemas.microsoft.com/office/drawing/2014/main" id="{2E95DA6F-1B9F-CBF2-FDFA-7D2860A55FD7}"/>
                    </a:ext>
                  </a:extLst>
                </p:cNvPr>
                <p:cNvSpPr/>
                <p:nvPr/>
              </p:nvSpPr>
              <p:spPr>
                <a:xfrm>
                  <a:off x="11784416" y="1762845"/>
                  <a:ext cx="1333" cy="1333"/>
                </a:xfrm>
                <a:custGeom>
                  <a:avLst/>
                  <a:gdLst>
                    <a:gd name="connsiteX0" fmla="*/ 1048 w 1333"/>
                    <a:gd name="connsiteY0" fmla="*/ 667 h 1333"/>
                    <a:gd name="connsiteX1" fmla="*/ 1334 w 1333"/>
                    <a:gd name="connsiteY1" fmla="*/ 286 h 1333"/>
                    <a:gd name="connsiteX2" fmla="*/ 858 w 1333"/>
                    <a:gd name="connsiteY2" fmla="*/ 476 h 1333"/>
                    <a:gd name="connsiteX3" fmla="*/ 571 w 1333"/>
                    <a:gd name="connsiteY3" fmla="*/ 0 h 1333"/>
                    <a:gd name="connsiteX4" fmla="*/ 571 w 1333"/>
                    <a:gd name="connsiteY4" fmla="*/ 476 h 1333"/>
                    <a:gd name="connsiteX5" fmla="*/ 0 w 1333"/>
                    <a:gd name="connsiteY5" fmla="*/ 667 h 1333"/>
                    <a:gd name="connsiteX6" fmla="*/ 477 w 1333"/>
                    <a:gd name="connsiteY6" fmla="*/ 857 h 1333"/>
                    <a:gd name="connsiteX7" fmla="*/ 477 w 1333"/>
                    <a:gd name="connsiteY7" fmla="*/ 1333 h 1333"/>
                    <a:gd name="connsiteX8" fmla="*/ 762 w 1333"/>
                    <a:gd name="connsiteY8" fmla="*/ 952 h 1333"/>
                    <a:gd name="connsiteX9" fmla="*/ 1334 w 1333"/>
                    <a:gd name="connsiteY9" fmla="*/ 1143 h 1333"/>
                    <a:gd name="connsiteX10" fmla="*/ 1048 w 1333"/>
                    <a:gd name="connsiteY10" fmla="*/ 66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1048" y="667"/>
                      </a:moveTo>
                      <a:lnTo>
                        <a:pt x="1334" y="286"/>
                      </a:lnTo>
                      <a:lnTo>
                        <a:pt x="858" y="476"/>
                      </a:lnTo>
                      <a:lnTo>
                        <a:pt x="571" y="0"/>
                      </a:lnTo>
                      <a:lnTo>
                        <a:pt x="571" y="476"/>
                      </a:lnTo>
                      <a:lnTo>
                        <a:pt x="0" y="667"/>
                      </a:lnTo>
                      <a:lnTo>
                        <a:pt x="477" y="857"/>
                      </a:lnTo>
                      <a:lnTo>
                        <a:pt x="477" y="1333"/>
                      </a:lnTo>
                      <a:lnTo>
                        <a:pt x="762" y="952"/>
                      </a:lnTo>
                      <a:lnTo>
                        <a:pt x="1334" y="1143"/>
                      </a:lnTo>
                      <a:lnTo>
                        <a:pt x="1048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29" name="Freeform: Shape 3028">
                  <a:extLst>
                    <a:ext uri="{FF2B5EF4-FFF2-40B4-BE49-F238E27FC236}">
                      <a16:creationId xmlns:a16="http://schemas.microsoft.com/office/drawing/2014/main" id="{10601680-DC42-D5B0-D741-CEF1C5ECE340}"/>
                    </a:ext>
                  </a:extLst>
                </p:cNvPr>
                <p:cNvSpPr/>
                <p:nvPr/>
              </p:nvSpPr>
              <p:spPr>
                <a:xfrm>
                  <a:off x="11783369" y="1765417"/>
                  <a:ext cx="1333" cy="1333"/>
                </a:xfrm>
                <a:custGeom>
                  <a:avLst/>
                  <a:gdLst>
                    <a:gd name="connsiteX0" fmla="*/ 953 w 1333"/>
                    <a:gd name="connsiteY0" fmla="*/ 857 h 1333"/>
                    <a:gd name="connsiteX1" fmla="*/ 1334 w 1333"/>
                    <a:gd name="connsiteY1" fmla="*/ 571 h 1333"/>
                    <a:gd name="connsiteX2" fmla="*/ 858 w 1333"/>
                    <a:gd name="connsiteY2" fmla="*/ 571 h 1333"/>
                    <a:gd name="connsiteX3" fmla="*/ 667 w 1333"/>
                    <a:gd name="connsiteY3" fmla="*/ 0 h 1333"/>
                    <a:gd name="connsiteX4" fmla="*/ 476 w 1333"/>
                    <a:gd name="connsiteY4" fmla="*/ 571 h 1333"/>
                    <a:gd name="connsiteX5" fmla="*/ 0 w 1333"/>
                    <a:gd name="connsiteY5" fmla="*/ 476 h 1333"/>
                    <a:gd name="connsiteX6" fmla="*/ 381 w 1333"/>
                    <a:gd name="connsiteY6" fmla="*/ 857 h 1333"/>
                    <a:gd name="connsiteX7" fmla="*/ 191 w 1333"/>
                    <a:gd name="connsiteY7" fmla="*/ 1333 h 1333"/>
                    <a:gd name="connsiteX8" fmla="*/ 667 w 1333"/>
                    <a:gd name="connsiteY8" fmla="*/ 1048 h 1333"/>
                    <a:gd name="connsiteX9" fmla="*/ 1048 w 1333"/>
                    <a:gd name="connsiteY9" fmla="*/ 1333 h 1333"/>
                    <a:gd name="connsiteX10" fmla="*/ 953 w 1333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953" y="857"/>
                      </a:moveTo>
                      <a:lnTo>
                        <a:pt x="1334" y="571"/>
                      </a:lnTo>
                      <a:lnTo>
                        <a:pt x="858" y="571"/>
                      </a:lnTo>
                      <a:lnTo>
                        <a:pt x="667" y="0"/>
                      </a:lnTo>
                      <a:lnTo>
                        <a:pt x="476" y="571"/>
                      </a:lnTo>
                      <a:lnTo>
                        <a:pt x="0" y="476"/>
                      </a:lnTo>
                      <a:lnTo>
                        <a:pt x="381" y="857"/>
                      </a:lnTo>
                      <a:lnTo>
                        <a:pt x="191" y="1333"/>
                      </a:lnTo>
                      <a:lnTo>
                        <a:pt x="667" y="1048"/>
                      </a:lnTo>
                      <a:lnTo>
                        <a:pt x="1048" y="1333"/>
                      </a:lnTo>
                      <a:lnTo>
                        <a:pt x="953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0" name="Freeform: Shape 3029">
                  <a:extLst>
                    <a:ext uri="{FF2B5EF4-FFF2-40B4-BE49-F238E27FC236}">
                      <a16:creationId xmlns:a16="http://schemas.microsoft.com/office/drawing/2014/main" id="{72D2A3E0-93D4-AE15-1041-B2DC04C0157C}"/>
                    </a:ext>
                  </a:extLst>
                </p:cNvPr>
                <p:cNvSpPr/>
                <p:nvPr/>
              </p:nvSpPr>
              <p:spPr>
                <a:xfrm>
                  <a:off x="11781654" y="1762369"/>
                  <a:ext cx="1333" cy="1333"/>
                </a:xfrm>
                <a:custGeom>
                  <a:avLst/>
                  <a:gdLst>
                    <a:gd name="connsiteX0" fmla="*/ 762 w 1333"/>
                    <a:gd name="connsiteY0" fmla="*/ 857 h 1333"/>
                    <a:gd name="connsiteX1" fmla="*/ 1334 w 1333"/>
                    <a:gd name="connsiteY1" fmla="*/ 667 h 1333"/>
                    <a:gd name="connsiteX2" fmla="*/ 762 w 1333"/>
                    <a:gd name="connsiteY2" fmla="*/ 476 h 1333"/>
                    <a:gd name="connsiteX3" fmla="*/ 858 w 1333"/>
                    <a:gd name="connsiteY3" fmla="*/ 0 h 1333"/>
                    <a:gd name="connsiteX4" fmla="*/ 476 w 1333"/>
                    <a:gd name="connsiteY4" fmla="*/ 381 h 1333"/>
                    <a:gd name="connsiteX5" fmla="*/ 0 w 1333"/>
                    <a:gd name="connsiteY5" fmla="*/ 191 h 1333"/>
                    <a:gd name="connsiteX6" fmla="*/ 286 w 1333"/>
                    <a:gd name="connsiteY6" fmla="*/ 667 h 1333"/>
                    <a:gd name="connsiteX7" fmla="*/ 0 w 1333"/>
                    <a:gd name="connsiteY7" fmla="*/ 1048 h 1333"/>
                    <a:gd name="connsiteX8" fmla="*/ 476 w 1333"/>
                    <a:gd name="connsiteY8" fmla="*/ 857 h 1333"/>
                    <a:gd name="connsiteX9" fmla="*/ 762 w 1333"/>
                    <a:gd name="connsiteY9" fmla="*/ 1334 h 1333"/>
                    <a:gd name="connsiteX10" fmla="*/ 762 w 1333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762" y="857"/>
                      </a:moveTo>
                      <a:lnTo>
                        <a:pt x="1334" y="667"/>
                      </a:lnTo>
                      <a:lnTo>
                        <a:pt x="762" y="476"/>
                      </a:lnTo>
                      <a:lnTo>
                        <a:pt x="858" y="0"/>
                      </a:lnTo>
                      <a:lnTo>
                        <a:pt x="476" y="381"/>
                      </a:lnTo>
                      <a:lnTo>
                        <a:pt x="0" y="191"/>
                      </a:lnTo>
                      <a:lnTo>
                        <a:pt x="286" y="667"/>
                      </a:lnTo>
                      <a:lnTo>
                        <a:pt x="0" y="1048"/>
                      </a:lnTo>
                      <a:lnTo>
                        <a:pt x="476" y="857"/>
                      </a:lnTo>
                      <a:lnTo>
                        <a:pt x="762" y="1334"/>
                      </a:lnTo>
                      <a:lnTo>
                        <a:pt x="762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1" name="Freeform: Shape 3030">
                  <a:extLst>
                    <a:ext uri="{FF2B5EF4-FFF2-40B4-BE49-F238E27FC236}">
                      <a16:creationId xmlns:a16="http://schemas.microsoft.com/office/drawing/2014/main" id="{918829DB-397D-A118-45FD-FB29DED9465E}"/>
                    </a:ext>
                  </a:extLst>
                </p:cNvPr>
                <p:cNvSpPr/>
                <p:nvPr/>
              </p:nvSpPr>
              <p:spPr>
                <a:xfrm>
                  <a:off x="11780416" y="1764846"/>
                  <a:ext cx="1428" cy="1333"/>
                </a:xfrm>
                <a:custGeom>
                  <a:avLst/>
                  <a:gdLst>
                    <a:gd name="connsiteX0" fmla="*/ 858 w 1428"/>
                    <a:gd name="connsiteY0" fmla="*/ 857 h 1333"/>
                    <a:gd name="connsiteX1" fmla="*/ 1429 w 1428"/>
                    <a:gd name="connsiteY1" fmla="*/ 857 h 1333"/>
                    <a:gd name="connsiteX2" fmla="*/ 1048 w 1428"/>
                    <a:gd name="connsiteY2" fmla="*/ 572 h 1333"/>
                    <a:gd name="connsiteX3" fmla="*/ 1238 w 1428"/>
                    <a:gd name="connsiteY3" fmla="*/ 95 h 1333"/>
                    <a:gd name="connsiteX4" fmla="*/ 762 w 1428"/>
                    <a:gd name="connsiteY4" fmla="*/ 381 h 1333"/>
                    <a:gd name="connsiteX5" fmla="*/ 381 w 1428"/>
                    <a:gd name="connsiteY5" fmla="*/ 0 h 1333"/>
                    <a:gd name="connsiteX6" fmla="*/ 476 w 1428"/>
                    <a:gd name="connsiteY6" fmla="*/ 572 h 1333"/>
                    <a:gd name="connsiteX7" fmla="*/ 0 w 1428"/>
                    <a:gd name="connsiteY7" fmla="*/ 857 h 1333"/>
                    <a:gd name="connsiteX8" fmla="*/ 571 w 1428"/>
                    <a:gd name="connsiteY8" fmla="*/ 857 h 1333"/>
                    <a:gd name="connsiteX9" fmla="*/ 667 w 1428"/>
                    <a:gd name="connsiteY9" fmla="*/ 1333 h 1333"/>
                    <a:gd name="connsiteX10" fmla="*/ 858 w 1428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333">
                      <a:moveTo>
                        <a:pt x="858" y="857"/>
                      </a:moveTo>
                      <a:lnTo>
                        <a:pt x="1429" y="857"/>
                      </a:lnTo>
                      <a:lnTo>
                        <a:pt x="1048" y="572"/>
                      </a:lnTo>
                      <a:lnTo>
                        <a:pt x="1238" y="95"/>
                      </a:lnTo>
                      <a:lnTo>
                        <a:pt x="762" y="381"/>
                      </a:lnTo>
                      <a:lnTo>
                        <a:pt x="381" y="0"/>
                      </a:lnTo>
                      <a:lnTo>
                        <a:pt x="476" y="572"/>
                      </a:lnTo>
                      <a:lnTo>
                        <a:pt x="0" y="857"/>
                      </a:lnTo>
                      <a:lnTo>
                        <a:pt x="571" y="857"/>
                      </a:lnTo>
                      <a:lnTo>
                        <a:pt x="667" y="1333"/>
                      </a:lnTo>
                      <a:lnTo>
                        <a:pt x="858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2" name="Freeform: Shape 3031">
                  <a:extLst>
                    <a:ext uri="{FF2B5EF4-FFF2-40B4-BE49-F238E27FC236}">
                      <a16:creationId xmlns:a16="http://schemas.microsoft.com/office/drawing/2014/main" id="{16AD994F-1457-7DAC-6A32-7A678E7005A6}"/>
                    </a:ext>
                  </a:extLst>
                </p:cNvPr>
                <p:cNvSpPr/>
                <p:nvPr/>
              </p:nvSpPr>
              <p:spPr>
                <a:xfrm>
                  <a:off x="11779273" y="1766370"/>
                  <a:ext cx="1333" cy="1428"/>
                </a:xfrm>
                <a:custGeom>
                  <a:avLst/>
                  <a:gdLst>
                    <a:gd name="connsiteX0" fmla="*/ 762 w 1333"/>
                    <a:gd name="connsiteY0" fmla="*/ 1048 h 1428"/>
                    <a:gd name="connsiteX1" fmla="*/ 1334 w 1333"/>
                    <a:gd name="connsiteY1" fmla="*/ 1238 h 1428"/>
                    <a:gd name="connsiteX2" fmla="*/ 952 w 1333"/>
                    <a:gd name="connsiteY2" fmla="*/ 762 h 1428"/>
                    <a:gd name="connsiteX3" fmla="*/ 1334 w 1333"/>
                    <a:gd name="connsiteY3" fmla="*/ 381 h 1428"/>
                    <a:gd name="connsiteX4" fmla="*/ 762 w 1333"/>
                    <a:gd name="connsiteY4" fmla="*/ 476 h 1428"/>
                    <a:gd name="connsiteX5" fmla="*/ 571 w 1333"/>
                    <a:gd name="connsiteY5" fmla="*/ 0 h 1428"/>
                    <a:gd name="connsiteX6" fmla="*/ 476 w 1333"/>
                    <a:gd name="connsiteY6" fmla="*/ 572 h 1428"/>
                    <a:gd name="connsiteX7" fmla="*/ 0 w 1333"/>
                    <a:gd name="connsiteY7" fmla="*/ 762 h 1428"/>
                    <a:gd name="connsiteX8" fmla="*/ 476 w 1333"/>
                    <a:gd name="connsiteY8" fmla="*/ 857 h 1428"/>
                    <a:gd name="connsiteX9" fmla="*/ 476 w 1333"/>
                    <a:gd name="connsiteY9" fmla="*/ 1429 h 1428"/>
                    <a:gd name="connsiteX10" fmla="*/ 762 w 1333"/>
                    <a:gd name="connsiteY10" fmla="*/ 1048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428">
                      <a:moveTo>
                        <a:pt x="762" y="1048"/>
                      </a:moveTo>
                      <a:lnTo>
                        <a:pt x="1334" y="1238"/>
                      </a:lnTo>
                      <a:lnTo>
                        <a:pt x="952" y="762"/>
                      </a:lnTo>
                      <a:lnTo>
                        <a:pt x="1334" y="381"/>
                      </a:lnTo>
                      <a:lnTo>
                        <a:pt x="762" y="476"/>
                      </a:lnTo>
                      <a:lnTo>
                        <a:pt x="571" y="0"/>
                      </a:lnTo>
                      <a:lnTo>
                        <a:pt x="476" y="572"/>
                      </a:lnTo>
                      <a:lnTo>
                        <a:pt x="0" y="762"/>
                      </a:lnTo>
                      <a:lnTo>
                        <a:pt x="476" y="857"/>
                      </a:lnTo>
                      <a:lnTo>
                        <a:pt x="476" y="1429"/>
                      </a:lnTo>
                      <a:lnTo>
                        <a:pt x="762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3" name="Freeform: Shape 3032">
                  <a:extLst>
                    <a:ext uri="{FF2B5EF4-FFF2-40B4-BE49-F238E27FC236}">
                      <a16:creationId xmlns:a16="http://schemas.microsoft.com/office/drawing/2014/main" id="{1C565B54-93C4-C1CB-A7BC-18B92A204FBE}"/>
                    </a:ext>
                  </a:extLst>
                </p:cNvPr>
                <p:cNvSpPr/>
                <p:nvPr/>
              </p:nvSpPr>
              <p:spPr>
                <a:xfrm>
                  <a:off x="11777559" y="1763988"/>
                  <a:ext cx="1428" cy="1333"/>
                </a:xfrm>
                <a:custGeom>
                  <a:avLst/>
                  <a:gdLst>
                    <a:gd name="connsiteX0" fmla="*/ 667 w 1428"/>
                    <a:gd name="connsiteY0" fmla="*/ 1048 h 1333"/>
                    <a:gd name="connsiteX1" fmla="*/ 1048 w 1428"/>
                    <a:gd name="connsiteY1" fmla="*/ 1333 h 1333"/>
                    <a:gd name="connsiteX2" fmla="*/ 952 w 1428"/>
                    <a:gd name="connsiteY2" fmla="*/ 857 h 1333"/>
                    <a:gd name="connsiteX3" fmla="*/ 1429 w 1428"/>
                    <a:gd name="connsiteY3" fmla="*/ 572 h 1333"/>
                    <a:gd name="connsiteX4" fmla="*/ 858 w 1428"/>
                    <a:gd name="connsiteY4" fmla="*/ 572 h 1333"/>
                    <a:gd name="connsiteX5" fmla="*/ 762 w 1428"/>
                    <a:gd name="connsiteY5" fmla="*/ 0 h 1333"/>
                    <a:gd name="connsiteX6" fmla="*/ 571 w 1428"/>
                    <a:gd name="connsiteY6" fmla="*/ 572 h 1333"/>
                    <a:gd name="connsiteX7" fmla="*/ 0 w 1428"/>
                    <a:gd name="connsiteY7" fmla="*/ 476 h 1333"/>
                    <a:gd name="connsiteX8" fmla="*/ 381 w 1428"/>
                    <a:gd name="connsiteY8" fmla="*/ 857 h 1333"/>
                    <a:gd name="connsiteX9" fmla="*/ 191 w 1428"/>
                    <a:gd name="connsiteY9" fmla="*/ 1333 h 1333"/>
                    <a:gd name="connsiteX10" fmla="*/ 667 w 1428"/>
                    <a:gd name="connsiteY10" fmla="*/ 1048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333">
                      <a:moveTo>
                        <a:pt x="667" y="1048"/>
                      </a:moveTo>
                      <a:lnTo>
                        <a:pt x="1048" y="1333"/>
                      </a:lnTo>
                      <a:lnTo>
                        <a:pt x="952" y="857"/>
                      </a:lnTo>
                      <a:lnTo>
                        <a:pt x="1429" y="572"/>
                      </a:lnTo>
                      <a:lnTo>
                        <a:pt x="858" y="572"/>
                      </a:lnTo>
                      <a:lnTo>
                        <a:pt x="762" y="0"/>
                      </a:lnTo>
                      <a:lnTo>
                        <a:pt x="571" y="572"/>
                      </a:lnTo>
                      <a:lnTo>
                        <a:pt x="0" y="476"/>
                      </a:lnTo>
                      <a:lnTo>
                        <a:pt x="381" y="857"/>
                      </a:lnTo>
                      <a:lnTo>
                        <a:pt x="191" y="1333"/>
                      </a:lnTo>
                      <a:lnTo>
                        <a:pt x="66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4" name="Freeform: Shape 3033">
                  <a:extLst>
                    <a:ext uri="{FF2B5EF4-FFF2-40B4-BE49-F238E27FC236}">
                      <a16:creationId xmlns:a16="http://schemas.microsoft.com/office/drawing/2014/main" id="{8D9B1979-F230-A89F-3F3A-46F131317C30}"/>
                    </a:ext>
                  </a:extLst>
                </p:cNvPr>
                <p:cNvSpPr/>
                <p:nvPr/>
              </p:nvSpPr>
              <p:spPr>
                <a:xfrm>
                  <a:off x="11776035" y="1763131"/>
                  <a:ext cx="1333" cy="1428"/>
                </a:xfrm>
                <a:custGeom>
                  <a:avLst/>
                  <a:gdLst>
                    <a:gd name="connsiteX0" fmla="*/ 476 w 1333"/>
                    <a:gd name="connsiteY0" fmla="*/ 952 h 1428"/>
                    <a:gd name="connsiteX1" fmla="*/ 762 w 1333"/>
                    <a:gd name="connsiteY1" fmla="*/ 1429 h 1428"/>
                    <a:gd name="connsiteX2" fmla="*/ 857 w 1333"/>
                    <a:gd name="connsiteY2" fmla="*/ 857 h 1428"/>
                    <a:gd name="connsiteX3" fmla="*/ 1333 w 1333"/>
                    <a:gd name="connsiteY3" fmla="*/ 762 h 1428"/>
                    <a:gd name="connsiteX4" fmla="*/ 857 w 1333"/>
                    <a:gd name="connsiteY4" fmla="*/ 572 h 1428"/>
                    <a:gd name="connsiteX5" fmla="*/ 857 w 1333"/>
                    <a:gd name="connsiteY5" fmla="*/ 0 h 1428"/>
                    <a:gd name="connsiteX6" fmla="*/ 571 w 1333"/>
                    <a:gd name="connsiteY6" fmla="*/ 476 h 1428"/>
                    <a:gd name="connsiteX7" fmla="*/ 0 w 1333"/>
                    <a:gd name="connsiteY7" fmla="*/ 191 h 1428"/>
                    <a:gd name="connsiteX8" fmla="*/ 381 w 1333"/>
                    <a:gd name="connsiteY8" fmla="*/ 667 h 1428"/>
                    <a:gd name="connsiteX9" fmla="*/ 0 w 1333"/>
                    <a:gd name="connsiteY9" fmla="*/ 1143 h 1428"/>
                    <a:gd name="connsiteX10" fmla="*/ 476 w 1333"/>
                    <a:gd name="connsiteY10" fmla="*/ 952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428">
                      <a:moveTo>
                        <a:pt x="476" y="952"/>
                      </a:moveTo>
                      <a:lnTo>
                        <a:pt x="762" y="1429"/>
                      </a:lnTo>
                      <a:lnTo>
                        <a:pt x="857" y="857"/>
                      </a:lnTo>
                      <a:lnTo>
                        <a:pt x="1333" y="762"/>
                      </a:lnTo>
                      <a:lnTo>
                        <a:pt x="857" y="572"/>
                      </a:lnTo>
                      <a:lnTo>
                        <a:pt x="857" y="0"/>
                      </a:lnTo>
                      <a:lnTo>
                        <a:pt x="571" y="476"/>
                      </a:lnTo>
                      <a:lnTo>
                        <a:pt x="0" y="191"/>
                      </a:lnTo>
                      <a:lnTo>
                        <a:pt x="381" y="667"/>
                      </a:lnTo>
                      <a:lnTo>
                        <a:pt x="0" y="1143"/>
                      </a:lnTo>
                      <a:lnTo>
                        <a:pt x="476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5" name="Freeform: Shape 3034">
                  <a:extLst>
                    <a:ext uri="{FF2B5EF4-FFF2-40B4-BE49-F238E27FC236}">
                      <a16:creationId xmlns:a16="http://schemas.microsoft.com/office/drawing/2014/main" id="{5D68A8B9-3D5B-D726-04DC-BD537A4DA555}"/>
                    </a:ext>
                  </a:extLst>
                </p:cNvPr>
                <p:cNvSpPr/>
                <p:nvPr/>
              </p:nvSpPr>
              <p:spPr>
                <a:xfrm>
                  <a:off x="11774987" y="1767512"/>
                  <a:ext cx="1428" cy="1428"/>
                </a:xfrm>
                <a:custGeom>
                  <a:avLst/>
                  <a:gdLst>
                    <a:gd name="connsiteX0" fmla="*/ 571 w 1428"/>
                    <a:gd name="connsiteY0" fmla="*/ 953 h 1428"/>
                    <a:gd name="connsiteX1" fmla="*/ 667 w 1428"/>
                    <a:gd name="connsiteY1" fmla="*/ 1429 h 1428"/>
                    <a:gd name="connsiteX2" fmla="*/ 858 w 1428"/>
                    <a:gd name="connsiteY2" fmla="*/ 953 h 1428"/>
                    <a:gd name="connsiteX3" fmla="*/ 1429 w 1428"/>
                    <a:gd name="connsiteY3" fmla="*/ 953 h 1428"/>
                    <a:gd name="connsiteX4" fmla="*/ 953 w 1428"/>
                    <a:gd name="connsiteY4" fmla="*/ 667 h 1428"/>
                    <a:gd name="connsiteX5" fmla="*/ 1238 w 1428"/>
                    <a:gd name="connsiteY5" fmla="*/ 95 h 1428"/>
                    <a:gd name="connsiteX6" fmla="*/ 762 w 1428"/>
                    <a:gd name="connsiteY6" fmla="*/ 381 h 1428"/>
                    <a:gd name="connsiteX7" fmla="*/ 286 w 1428"/>
                    <a:gd name="connsiteY7" fmla="*/ 0 h 1428"/>
                    <a:gd name="connsiteX8" fmla="*/ 476 w 1428"/>
                    <a:gd name="connsiteY8" fmla="*/ 572 h 1428"/>
                    <a:gd name="connsiteX9" fmla="*/ 0 w 1428"/>
                    <a:gd name="connsiteY9" fmla="*/ 857 h 1428"/>
                    <a:gd name="connsiteX10" fmla="*/ 571 w 1428"/>
                    <a:gd name="connsiteY10" fmla="*/ 953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571" y="953"/>
                      </a:moveTo>
                      <a:lnTo>
                        <a:pt x="667" y="1429"/>
                      </a:lnTo>
                      <a:lnTo>
                        <a:pt x="858" y="953"/>
                      </a:lnTo>
                      <a:lnTo>
                        <a:pt x="1429" y="953"/>
                      </a:lnTo>
                      <a:lnTo>
                        <a:pt x="953" y="667"/>
                      </a:lnTo>
                      <a:lnTo>
                        <a:pt x="1238" y="95"/>
                      </a:lnTo>
                      <a:lnTo>
                        <a:pt x="762" y="381"/>
                      </a:lnTo>
                      <a:lnTo>
                        <a:pt x="286" y="0"/>
                      </a:lnTo>
                      <a:lnTo>
                        <a:pt x="476" y="572"/>
                      </a:lnTo>
                      <a:lnTo>
                        <a:pt x="0" y="857"/>
                      </a:lnTo>
                      <a:lnTo>
                        <a:pt x="571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6" name="Freeform: Shape 3035">
                  <a:extLst>
                    <a:ext uri="{FF2B5EF4-FFF2-40B4-BE49-F238E27FC236}">
                      <a16:creationId xmlns:a16="http://schemas.microsoft.com/office/drawing/2014/main" id="{E1D2CC3E-9CDA-F13A-EBE2-5A3D98DE72A7}"/>
                    </a:ext>
                  </a:extLst>
                </p:cNvPr>
                <p:cNvSpPr/>
                <p:nvPr/>
              </p:nvSpPr>
              <p:spPr>
                <a:xfrm>
                  <a:off x="11773654" y="1764179"/>
                  <a:ext cx="1428" cy="1428"/>
                </a:xfrm>
                <a:custGeom>
                  <a:avLst/>
                  <a:gdLst>
                    <a:gd name="connsiteX0" fmla="*/ 571 w 1428"/>
                    <a:gd name="connsiteY0" fmla="*/ 857 h 1428"/>
                    <a:gd name="connsiteX1" fmla="*/ 571 w 1428"/>
                    <a:gd name="connsiteY1" fmla="*/ 1429 h 1428"/>
                    <a:gd name="connsiteX2" fmla="*/ 857 w 1428"/>
                    <a:gd name="connsiteY2" fmla="*/ 952 h 1428"/>
                    <a:gd name="connsiteX3" fmla="*/ 1428 w 1428"/>
                    <a:gd name="connsiteY3" fmla="*/ 1238 h 1428"/>
                    <a:gd name="connsiteX4" fmla="*/ 1048 w 1428"/>
                    <a:gd name="connsiteY4" fmla="*/ 762 h 1428"/>
                    <a:gd name="connsiteX5" fmla="*/ 1428 w 1428"/>
                    <a:gd name="connsiteY5" fmla="*/ 286 h 1428"/>
                    <a:gd name="connsiteX6" fmla="*/ 857 w 1428"/>
                    <a:gd name="connsiteY6" fmla="*/ 476 h 1428"/>
                    <a:gd name="connsiteX7" fmla="*/ 571 w 1428"/>
                    <a:gd name="connsiteY7" fmla="*/ 0 h 1428"/>
                    <a:gd name="connsiteX8" fmla="*/ 571 w 1428"/>
                    <a:gd name="connsiteY8" fmla="*/ 571 h 1428"/>
                    <a:gd name="connsiteX9" fmla="*/ 0 w 1428"/>
                    <a:gd name="connsiteY9" fmla="*/ 667 h 1428"/>
                    <a:gd name="connsiteX10" fmla="*/ 571 w 1428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571" y="857"/>
                      </a:moveTo>
                      <a:lnTo>
                        <a:pt x="571" y="1429"/>
                      </a:lnTo>
                      <a:lnTo>
                        <a:pt x="857" y="952"/>
                      </a:lnTo>
                      <a:lnTo>
                        <a:pt x="1428" y="1238"/>
                      </a:lnTo>
                      <a:lnTo>
                        <a:pt x="1048" y="762"/>
                      </a:lnTo>
                      <a:lnTo>
                        <a:pt x="1428" y="286"/>
                      </a:lnTo>
                      <a:lnTo>
                        <a:pt x="857" y="476"/>
                      </a:lnTo>
                      <a:lnTo>
                        <a:pt x="571" y="0"/>
                      </a:lnTo>
                      <a:lnTo>
                        <a:pt x="571" y="571"/>
                      </a:lnTo>
                      <a:lnTo>
                        <a:pt x="0" y="667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7" name="Freeform: Shape 3036">
                  <a:extLst>
                    <a:ext uri="{FF2B5EF4-FFF2-40B4-BE49-F238E27FC236}">
                      <a16:creationId xmlns:a16="http://schemas.microsoft.com/office/drawing/2014/main" id="{D5E68856-DE9C-B675-3CA8-BEF59B1D930B}"/>
                    </a:ext>
                  </a:extLst>
                </p:cNvPr>
                <p:cNvSpPr/>
                <p:nvPr/>
              </p:nvSpPr>
              <p:spPr>
                <a:xfrm>
                  <a:off x="11771558" y="1762845"/>
                  <a:ext cx="1428" cy="1428"/>
                </a:xfrm>
                <a:custGeom>
                  <a:avLst/>
                  <a:gdLst>
                    <a:gd name="connsiteX0" fmla="*/ 381 w 1428"/>
                    <a:gd name="connsiteY0" fmla="*/ 857 h 1428"/>
                    <a:gd name="connsiteX1" fmla="*/ 191 w 1428"/>
                    <a:gd name="connsiteY1" fmla="*/ 1429 h 1428"/>
                    <a:gd name="connsiteX2" fmla="*/ 667 w 1428"/>
                    <a:gd name="connsiteY2" fmla="*/ 1048 h 1428"/>
                    <a:gd name="connsiteX3" fmla="*/ 1143 w 1428"/>
                    <a:gd name="connsiteY3" fmla="*/ 1429 h 1428"/>
                    <a:gd name="connsiteX4" fmla="*/ 952 w 1428"/>
                    <a:gd name="connsiteY4" fmla="*/ 857 h 1428"/>
                    <a:gd name="connsiteX5" fmla="*/ 1429 w 1428"/>
                    <a:gd name="connsiteY5" fmla="*/ 571 h 1428"/>
                    <a:gd name="connsiteX6" fmla="*/ 858 w 1428"/>
                    <a:gd name="connsiteY6" fmla="*/ 571 h 1428"/>
                    <a:gd name="connsiteX7" fmla="*/ 762 w 1428"/>
                    <a:gd name="connsiteY7" fmla="*/ 0 h 1428"/>
                    <a:gd name="connsiteX8" fmla="*/ 571 w 1428"/>
                    <a:gd name="connsiteY8" fmla="*/ 571 h 1428"/>
                    <a:gd name="connsiteX9" fmla="*/ 0 w 1428"/>
                    <a:gd name="connsiteY9" fmla="*/ 476 h 1428"/>
                    <a:gd name="connsiteX10" fmla="*/ 381 w 1428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381" y="857"/>
                      </a:moveTo>
                      <a:lnTo>
                        <a:pt x="191" y="1429"/>
                      </a:lnTo>
                      <a:lnTo>
                        <a:pt x="667" y="1048"/>
                      </a:lnTo>
                      <a:lnTo>
                        <a:pt x="1143" y="1429"/>
                      </a:lnTo>
                      <a:lnTo>
                        <a:pt x="952" y="857"/>
                      </a:lnTo>
                      <a:lnTo>
                        <a:pt x="1429" y="571"/>
                      </a:lnTo>
                      <a:lnTo>
                        <a:pt x="858" y="571"/>
                      </a:lnTo>
                      <a:lnTo>
                        <a:pt x="762" y="0"/>
                      </a:lnTo>
                      <a:lnTo>
                        <a:pt x="571" y="571"/>
                      </a:lnTo>
                      <a:lnTo>
                        <a:pt x="0" y="476"/>
                      </a:lnTo>
                      <a:lnTo>
                        <a:pt x="38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8" name="Freeform: Shape 3037">
                  <a:extLst>
                    <a:ext uri="{FF2B5EF4-FFF2-40B4-BE49-F238E27FC236}">
                      <a16:creationId xmlns:a16="http://schemas.microsoft.com/office/drawing/2014/main" id="{6360F80F-63AA-9D09-8F32-3AEF68D1893E}"/>
                    </a:ext>
                  </a:extLst>
                </p:cNvPr>
                <p:cNvSpPr/>
                <p:nvPr/>
              </p:nvSpPr>
              <p:spPr>
                <a:xfrm>
                  <a:off x="11771558" y="1766274"/>
                  <a:ext cx="1428" cy="1428"/>
                </a:xfrm>
                <a:custGeom>
                  <a:avLst/>
                  <a:gdLst>
                    <a:gd name="connsiteX0" fmla="*/ 381 w 1428"/>
                    <a:gd name="connsiteY0" fmla="*/ 667 h 1428"/>
                    <a:gd name="connsiteX1" fmla="*/ 0 w 1428"/>
                    <a:gd name="connsiteY1" fmla="*/ 1143 h 1428"/>
                    <a:gd name="connsiteX2" fmla="*/ 571 w 1428"/>
                    <a:gd name="connsiteY2" fmla="*/ 953 h 1428"/>
                    <a:gd name="connsiteX3" fmla="*/ 858 w 1428"/>
                    <a:gd name="connsiteY3" fmla="*/ 1429 h 1428"/>
                    <a:gd name="connsiteX4" fmla="*/ 858 w 1428"/>
                    <a:gd name="connsiteY4" fmla="*/ 857 h 1428"/>
                    <a:gd name="connsiteX5" fmla="*/ 1429 w 1428"/>
                    <a:gd name="connsiteY5" fmla="*/ 762 h 1428"/>
                    <a:gd name="connsiteX6" fmla="*/ 858 w 1428"/>
                    <a:gd name="connsiteY6" fmla="*/ 572 h 1428"/>
                    <a:gd name="connsiteX7" fmla="*/ 952 w 1428"/>
                    <a:gd name="connsiteY7" fmla="*/ 0 h 1428"/>
                    <a:gd name="connsiteX8" fmla="*/ 571 w 1428"/>
                    <a:gd name="connsiteY8" fmla="*/ 381 h 1428"/>
                    <a:gd name="connsiteX9" fmla="*/ 95 w 1428"/>
                    <a:gd name="connsiteY9" fmla="*/ 191 h 1428"/>
                    <a:gd name="connsiteX10" fmla="*/ 381 w 1428"/>
                    <a:gd name="connsiteY10" fmla="*/ 66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381" y="667"/>
                      </a:moveTo>
                      <a:lnTo>
                        <a:pt x="0" y="1143"/>
                      </a:lnTo>
                      <a:lnTo>
                        <a:pt x="571" y="953"/>
                      </a:lnTo>
                      <a:lnTo>
                        <a:pt x="858" y="1429"/>
                      </a:lnTo>
                      <a:lnTo>
                        <a:pt x="858" y="857"/>
                      </a:lnTo>
                      <a:lnTo>
                        <a:pt x="1429" y="762"/>
                      </a:lnTo>
                      <a:lnTo>
                        <a:pt x="858" y="572"/>
                      </a:lnTo>
                      <a:lnTo>
                        <a:pt x="952" y="0"/>
                      </a:lnTo>
                      <a:lnTo>
                        <a:pt x="571" y="381"/>
                      </a:lnTo>
                      <a:lnTo>
                        <a:pt x="95" y="191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39" name="Freeform: Shape 3038">
                  <a:extLst>
                    <a:ext uri="{FF2B5EF4-FFF2-40B4-BE49-F238E27FC236}">
                      <a16:creationId xmlns:a16="http://schemas.microsoft.com/office/drawing/2014/main" id="{6D0C297C-9EE7-1959-1D4D-E34280BC0F06}"/>
                    </a:ext>
                  </a:extLst>
                </p:cNvPr>
                <p:cNvSpPr/>
                <p:nvPr/>
              </p:nvSpPr>
              <p:spPr>
                <a:xfrm>
                  <a:off x="11768605" y="1764179"/>
                  <a:ext cx="1523" cy="1523"/>
                </a:xfrm>
                <a:custGeom>
                  <a:avLst/>
                  <a:gdLst>
                    <a:gd name="connsiteX0" fmla="*/ 476 w 1523"/>
                    <a:gd name="connsiteY0" fmla="*/ 571 h 1523"/>
                    <a:gd name="connsiteX1" fmla="*/ 0 w 1523"/>
                    <a:gd name="connsiteY1" fmla="*/ 952 h 1523"/>
                    <a:gd name="connsiteX2" fmla="*/ 571 w 1523"/>
                    <a:gd name="connsiteY2" fmla="*/ 952 h 1523"/>
                    <a:gd name="connsiteX3" fmla="*/ 667 w 1523"/>
                    <a:gd name="connsiteY3" fmla="*/ 1524 h 1523"/>
                    <a:gd name="connsiteX4" fmla="*/ 952 w 1523"/>
                    <a:gd name="connsiteY4" fmla="*/ 952 h 1523"/>
                    <a:gd name="connsiteX5" fmla="*/ 1524 w 1523"/>
                    <a:gd name="connsiteY5" fmla="*/ 952 h 1523"/>
                    <a:gd name="connsiteX6" fmla="*/ 1048 w 1523"/>
                    <a:gd name="connsiteY6" fmla="*/ 667 h 1523"/>
                    <a:gd name="connsiteX7" fmla="*/ 1238 w 1523"/>
                    <a:gd name="connsiteY7" fmla="*/ 95 h 1523"/>
                    <a:gd name="connsiteX8" fmla="*/ 762 w 1523"/>
                    <a:gd name="connsiteY8" fmla="*/ 381 h 1523"/>
                    <a:gd name="connsiteX9" fmla="*/ 286 w 1523"/>
                    <a:gd name="connsiteY9" fmla="*/ 0 h 1523"/>
                    <a:gd name="connsiteX10" fmla="*/ 476 w 1523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476" y="571"/>
                      </a:moveTo>
                      <a:lnTo>
                        <a:pt x="0" y="952"/>
                      </a:lnTo>
                      <a:lnTo>
                        <a:pt x="571" y="952"/>
                      </a:lnTo>
                      <a:lnTo>
                        <a:pt x="667" y="1524"/>
                      </a:lnTo>
                      <a:lnTo>
                        <a:pt x="952" y="952"/>
                      </a:lnTo>
                      <a:lnTo>
                        <a:pt x="1524" y="952"/>
                      </a:lnTo>
                      <a:lnTo>
                        <a:pt x="1048" y="667"/>
                      </a:lnTo>
                      <a:lnTo>
                        <a:pt x="1238" y="95"/>
                      </a:lnTo>
                      <a:lnTo>
                        <a:pt x="762" y="381"/>
                      </a:lnTo>
                      <a:lnTo>
                        <a:pt x="286" y="0"/>
                      </a:lnTo>
                      <a:lnTo>
                        <a:pt x="47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0" name="Freeform: Shape 3039">
                  <a:extLst>
                    <a:ext uri="{FF2B5EF4-FFF2-40B4-BE49-F238E27FC236}">
                      <a16:creationId xmlns:a16="http://schemas.microsoft.com/office/drawing/2014/main" id="{A7253F52-2407-8F53-4CDD-11EC5B1BD3E0}"/>
                    </a:ext>
                  </a:extLst>
                </p:cNvPr>
                <p:cNvSpPr/>
                <p:nvPr/>
              </p:nvSpPr>
              <p:spPr>
                <a:xfrm>
                  <a:off x="11767367" y="1766274"/>
                  <a:ext cx="1428" cy="1524"/>
                </a:xfrm>
                <a:custGeom>
                  <a:avLst/>
                  <a:gdLst>
                    <a:gd name="connsiteX0" fmla="*/ 571 w 1428"/>
                    <a:gd name="connsiteY0" fmla="*/ 572 h 1524"/>
                    <a:gd name="connsiteX1" fmla="*/ 0 w 1428"/>
                    <a:gd name="connsiteY1" fmla="*/ 762 h 1524"/>
                    <a:gd name="connsiteX2" fmla="*/ 571 w 1428"/>
                    <a:gd name="connsiteY2" fmla="*/ 953 h 1524"/>
                    <a:gd name="connsiteX3" fmla="*/ 476 w 1428"/>
                    <a:gd name="connsiteY3" fmla="*/ 1524 h 1524"/>
                    <a:gd name="connsiteX4" fmla="*/ 858 w 1428"/>
                    <a:gd name="connsiteY4" fmla="*/ 1048 h 1524"/>
                    <a:gd name="connsiteX5" fmla="*/ 1429 w 1428"/>
                    <a:gd name="connsiteY5" fmla="*/ 1334 h 1524"/>
                    <a:gd name="connsiteX6" fmla="*/ 1048 w 1428"/>
                    <a:gd name="connsiteY6" fmla="*/ 762 h 1524"/>
                    <a:gd name="connsiteX7" fmla="*/ 1429 w 1428"/>
                    <a:gd name="connsiteY7" fmla="*/ 381 h 1524"/>
                    <a:gd name="connsiteX8" fmla="*/ 858 w 1428"/>
                    <a:gd name="connsiteY8" fmla="*/ 476 h 1524"/>
                    <a:gd name="connsiteX9" fmla="*/ 571 w 1428"/>
                    <a:gd name="connsiteY9" fmla="*/ 0 h 1524"/>
                    <a:gd name="connsiteX10" fmla="*/ 571 w 1428"/>
                    <a:gd name="connsiteY10" fmla="*/ 572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524">
                      <a:moveTo>
                        <a:pt x="571" y="572"/>
                      </a:moveTo>
                      <a:lnTo>
                        <a:pt x="0" y="762"/>
                      </a:lnTo>
                      <a:lnTo>
                        <a:pt x="571" y="953"/>
                      </a:lnTo>
                      <a:lnTo>
                        <a:pt x="476" y="1524"/>
                      </a:lnTo>
                      <a:lnTo>
                        <a:pt x="858" y="1048"/>
                      </a:lnTo>
                      <a:lnTo>
                        <a:pt x="1429" y="1334"/>
                      </a:lnTo>
                      <a:lnTo>
                        <a:pt x="1048" y="762"/>
                      </a:lnTo>
                      <a:lnTo>
                        <a:pt x="1429" y="381"/>
                      </a:lnTo>
                      <a:lnTo>
                        <a:pt x="858" y="476"/>
                      </a:lnTo>
                      <a:lnTo>
                        <a:pt x="571" y="0"/>
                      </a:lnTo>
                      <a:lnTo>
                        <a:pt x="57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1" name="Freeform: Shape 3040">
                  <a:extLst>
                    <a:ext uri="{FF2B5EF4-FFF2-40B4-BE49-F238E27FC236}">
                      <a16:creationId xmlns:a16="http://schemas.microsoft.com/office/drawing/2014/main" id="{2845DB7D-442A-FD23-4760-6975F2137D1D}"/>
                    </a:ext>
                  </a:extLst>
                </p:cNvPr>
                <p:cNvSpPr/>
                <p:nvPr/>
              </p:nvSpPr>
              <p:spPr>
                <a:xfrm>
                  <a:off x="11765462" y="1763417"/>
                  <a:ext cx="1524" cy="1523"/>
                </a:xfrm>
                <a:custGeom>
                  <a:avLst/>
                  <a:gdLst>
                    <a:gd name="connsiteX0" fmla="*/ 571 w 1524"/>
                    <a:gd name="connsiteY0" fmla="*/ 572 h 1523"/>
                    <a:gd name="connsiteX1" fmla="*/ 0 w 1524"/>
                    <a:gd name="connsiteY1" fmla="*/ 572 h 1523"/>
                    <a:gd name="connsiteX2" fmla="*/ 476 w 1524"/>
                    <a:gd name="connsiteY2" fmla="*/ 953 h 1523"/>
                    <a:gd name="connsiteX3" fmla="*/ 286 w 1524"/>
                    <a:gd name="connsiteY3" fmla="*/ 1429 h 1523"/>
                    <a:gd name="connsiteX4" fmla="*/ 762 w 1524"/>
                    <a:gd name="connsiteY4" fmla="*/ 1143 h 1523"/>
                    <a:gd name="connsiteX5" fmla="*/ 1238 w 1524"/>
                    <a:gd name="connsiteY5" fmla="*/ 1524 h 1523"/>
                    <a:gd name="connsiteX6" fmla="*/ 1048 w 1524"/>
                    <a:gd name="connsiteY6" fmla="*/ 953 h 1523"/>
                    <a:gd name="connsiteX7" fmla="*/ 1524 w 1524"/>
                    <a:gd name="connsiteY7" fmla="*/ 667 h 1523"/>
                    <a:gd name="connsiteX8" fmla="*/ 953 w 1524"/>
                    <a:gd name="connsiteY8" fmla="*/ 667 h 1523"/>
                    <a:gd name="connsiteX9" fmla="*/ 858 w 1524"/>
                    <a:gd name="connsiteY9" fmla="*/ 0 h 1523"/>
                    <a:gd name="connsiteX10" fmla="*/ 571 w 1524"/>
                    <a:gd name="connsiteY10" fmla="*/ 572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523">
                      <a:moveTo>
                        <a:pt x="571" y="572"/>
                      </a:moveTo>
                      <a:lnTo>
                        <a:pt x="0" y="572"/>
                      </a:lnTo>
                      <a:lnTo>
                        <a:pt x="476" y="953"/>
                      </a:lnTo>
                      <a:lnTo>
                        <a:pt x="286" y="1429"/>
                      </a:lnTo>
                      <a:lnTo>
                        <a:pt x="762" y="1143"/>
                      </a:lnTo>
                      <a:lnTo>
                        <a:pt x="1238" y="1524"/>
                      </a:lnTo>
                      <a:lnTo>
                        <a:pt x="1048" y="953"/>
                      </a:lnTo>
                      <a:lnTo>
                        <a:pt x="1524" y="667"/>
                      </a:lnTo>
                      <a:lnTo>
                        <a:pt x="953" y="667"/>
                      </a:lnTo>
                      <a:lnTo>
                        <a:pt x="858" y="0"/>
                      </a:lnTo>
                      <a:lnTo>
                        <a:pt x="57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2" name="Freeform: Shape 3041">
                  <a:extLst>
                    <a:ext uri="{FF2B5EF4-FFF2-40B4-BE49-F238E27FC236}">
                      <a16:creationId xmlns:a16="http://schemas.microsoft.com/office/drawing/2014/main" id="{2D1DA293-FE0C-3B78-0653-50A43FAFCB05}"/>
                    </a:ext>
                  </a:extLst>
                </p:cNvPr>
                <p:cNvSpPr/>
                <p:nvPr/>
              </p:nvSpPr>
              <p:spPr>
                <a:xfrm>
                  <a:off x="11764224" y="1766274"/>
                  <a:ext cx="1524" cy="1619"/>
                </a:xfrm>
                <a:custGeom>
                  <a:avLst/>
                  <a:gdLst>
                    <a:gd name="connsiteX0" fmla="*/ 571 w 1524"/>
                    <a:gd name="connsiteY0" fmla="*/ 476 h 1619"/>
                    <a:gd name="connsiteX1" fmla="*/ 95 w 1524"/>
                    <a:gd name="connsiteY1" fmla="*/ 286 h 1619"/>
                    <a:gd name="connsiteX2" fmla="*/ 381 w 1524"/>
                    <a:gd name="connsiteY2" fmla="*/ 762 h 1619"/>
                    <a:gd name="connsiteX3" fmla="*/ 0 w 1524"/>
                    <a:gd name="connsiteY3" fmla="*/ 1238 h 1619"/>
                    <a:gd name="connsiteX4" fmla="*/ 571 w 1524"/>
                    <a:gd name="connsiteY4" fmla="*/ 1048 h 1619"/>
                    <a:gd name="connsiteX5" fmla="*/ 858 w 1524"/>
                    <a:gd name="connsiteY5" fmla="*/ 1619 h 1619"/>
                    <a:gd name="connsiteX6" fmla="*/ 953 w 1524"/>
                    <a:gd name="connsiteY6" fmla="*/ 953 h 1619"/>
                    <a:gd name="connsiteX7" fmla="*/ 1524 w 1524"/>
                    <a:gd name="connsiteY7" fmla="*/ 857 h 1619"/>
                    <a:gd name="connsiteX8" fmla="*/ 953 w 1524"/>
                    <a:gd name="connsiteY8" fmla="*/ 667 h 1619"/>
                    <a:gd name="connsiteX9" fmla="*/ 953 w 1524"/>
                    <a:gd name="connsiteY9" fmla="*/ 0 h 1619"/>
                    <a:gd name="connsiteX10" fmla="*/ 571 w 1524"/>
                    <a:gd name="connsiteY10" fmla="*/ 476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619">
                      <a:moveTo>
                        <a:pt x="571" y="476"/>
                      </a:moveTo>
                      <a:lnTo>
                        <a:pt x="95" y="286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571" y="1048"/>
                      </a:lnTo>
                      <a:lnTo>
                        <a:pt x="858" y="1619"/>
                      </a:lnTo>
                      <a:lnTo>
                        <a:pt x="953" y="953"/>
                      </a:lnTo>
                      <a:lnTo>
                        <a:pt x="1524" y="857"/>
                      </a:lnTo>
                      <a:lnTo>
                        <a:pt x="953" y="667"/>
                      </a:lnTo>
                      <a:lnTo>
                        <a:pt x="953" y="0"/>
                      </a:lnTo>
                      <a:lnTo>
                        <a:pt x="57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3" name="Freeform: Shape 3042">
                  <a:extLst>
                    <a:ext uri="{FF2B5EF4-FFF2-40B4-BE49-F238E27FC236}">
                      <a16:creationId xmlns:a16="http://schemas.microsoft.com/office/drawing/2014/main" id="{C88B5BC2-1899-6A28-E4BE-8F11FC7E802E}"/>
                    </a:ext>
                  </a:extLst>
                </p:cNvPr>
                <p:cNvSpPr/>
                <p:nvPr/>
              </p:nvSpPr>
              <p:spPr>
                <a:xfrm>
                  <a:off x="11762319" y="1763703"/>
                  <a:ext cx="1523" cy="1523"/>
                </a:xfrm>
                <a:custGeom>
                  <a:avLst/>
                  <a:gdLst>
                    <a:gd name="connsiteX0" fmla="*/ 762 w 1523"/>
                    <a:gd name="connsiteY0" fmla="*/ 381 h 1523"/>
                    <a:gd name="connsiteX1" fmla="*/ 285 w 1523"/>
                    <a:gd name="connsiteY1" fmla="*/ 0 h 1523"/>
                    <a:gd name="connsiteX2" fmla="*/ 476 w 1523"/>
                    <a:gd name="connsiteY2" fmla="*/ 571 h 1523"/>
                    <a:gd name="connsiteX3" fmla="*/ 0 w 1523"/>
                    <a:gd name="connsiteY3" fmla="*/ 857 h 1523"/>
                    <a:gd name="connsiteX4" fmla="*/ 571 w 1523"/>
                    <a:gd name="connsiteY4" fmla="*/ 857 h 1523"/>
                    <a:gd name="connsiteX5" fmla="*/ 666 w 1523"/>
                    <a:gd name="connsiteY5" fmla="*/ 1524 h 1523"/>
                    <a:gd name="connsiteX6" fmla="*/ 952 w 1523"/>
                    <a:gd name="connsiteY6" fmla="*/ 952 h 1523"/>
                    <a:gd name="connsiteX7" fmla="*/ 1524 w 1523"/>
                    <a:gd name="connsiteY7" fmla="*/ 952 h 1523"/>
                    <a:gd name="connsiteX8" fmla="*/ 1048 w 1523"/>
                    <a:gd name="connsiteY8" fmla="*/ 571 h 1523"/>
                    <a:gd name="connsiteX9" fmla="*/ 1333 w 1523"/>
                    <a:gd name="connsiteY9" fmla="*/ 0 h 1523"/>
                    <a:gd name="connsiteX10" fmla="*/ 762 w 1523"/>
                    <a:gd name="connsiteY10" fmla="*/ 38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762" y="381"/>
                      </a:moveTo>
                      <a:lnTo>
                        <a:pt x="285" y="0"/>
                      </a:lnTo>
                      <a:lnTo>
                        <a:pt x="476" y="571"/>
                      </a:lnTo>
                      <a:lnTo>
                        <a:pt x="0" y="857"/>
                      </a:lnTo>
                      <a:lnTo>
                        <a:pt x="571" y="857"/>
                      </a:lnTo>
                      <a:lnTo>
                        <a:pt x="666" y="1524"/>
                      </a:lnTo>
                      <a:lnTo>
                        <a:pt x="952" y="952"/>
                      </a:lnTo>
                      <a:lnTo>
                        <a:pt x="1524" y="952"/>
                      </a:lnTo>
                      <a:lnTo>
                        <a:pt x="1048" y="571"/>
                      </a:lnTo>
                      <a:lnTo>
                        <a:pt x="1333" y="0"/>
                      </a:lnTo>
                      <a:lnTo>
                        <a:pt x="762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4" name="Freeform: Shape 3043">
                  <a:extLst>
                    <a:ext uri="{FF2B5EF4-FFF2-40B4-BE49-F238E27FC236}">
                      <a16:creationId xmlns:a16="http://schemas.microsoft.com/office/drawing/2014/main" id="{2216D94A-09A9-94CF-0929-3DBE73FD8C61}"/>
                    </a:ext>
                  </a:extLst>
                </p:cNvPr>
                <p:cNvSpPr/>
                <p:nvPr/>
              </p:nvSpPr>
              <p:spPr>
                <a:xfrm>
                  <a:off x="11760795" y="1764369"/>
                  <a:ext cx="1524" cy="1619"/>
                </a:xfrm>
                <a:custGeom>
                  <a:avLst/>
                  <a:gdLst>
                    <a:gd name="connsiteX0" fmla="*/ 953 w 1524"/>
                    <a:gd name="connsiteY0" fmla="*/ 476 h 1619"/>
                    <a:gd name="connsiteX1" fmla="*/ 667 w 1524"/>
                    <a:gd name="connsiteY1" fmla="*/ 0 h 1619"/>
                    <a:gd name="connsiteX2" fmla="*/ 571 w 1524"/>
                    <a:gd name="connsiteY2" fmla="*/ 571 h 1619"/>
                    <a:gd name="connsiteX3" fmla="*/ 0 w 1524"/>
                    <a:gd name="connsiteY3" fmla="*/ 762 h 1619"/>
                    <a:gd name="connsiteX4" fmla="*/ 571 w 1524"/>
                    <a:gd name="connsiteY4" fmla="*/ 952 h 1619"/>
                    <a:gd name="connsiteX5" fmla="*/ 571 w 1524"/>
                    <a:gd name="connsiteY5" fmla="*/ 1619 h 1619"/>
                    <a:gd name="connsiteX6" fmla="*/ 953 w 1524"/>
                    <a:gd name="connsiteY6" fmla="*/ 1048 h 1619"/>
                    <a:gd name="connsiteX7" fmla="*/ 1524 w 1524"/>
                    <a:gd name="connsiteY7" fmla="*/ 1333 h 1619"/>
                    <a:gd name="connsiteX8" fmla="*/ 1143 w 1524"/>
                    <a:gd name="connsiteY8" fmla="*/ 857 h 1619"/>
                    <a:gd name="connsiteX9" fmla="*/ 1524 w 1524"/>
                    <a:gd name="connsiteY9" fmla="*/ 381 h 1619"/>
                    <a:gd name="connsiteX10" fmla="*/ 953 w 1524"/>
                    <a:gd name="connsiteY10" fmla="*/ 476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619">
                      <a:moveTo>
                        <a:pt x="953" y="476"/>
                      </a:moveTo>
                      <a:lnTo>
                        <a:pt x="667" y="0"/>
                      </a:lnTo>
                      <a:lnTo>
                        <a:pt x="571" y="571"/>
                      </a:lnTo>
                      <a:lnTo>
                        <a:pt x="0" y="762"/>
                      </a:lnTo>
                      <a:lnTo>
                        <a:pt x="571" y="952"/>
                      </a:lnTo>
                      <a:lnTo>
                        <a:pt x="571" y="1619"/>
                      </a:lnTo>
                      <a:lnTo>
                        <a:pt x="953" y="1048"/>
                      </a:lnTo>
                      <a:lnTo>
                        <a:pt x="1524" y="1333"/>
                      </a:lnTo>
                      <a:lnTo>
                        <a:pt x="1143" y="857"/>
                      </a:lnTo>
                      <a:lnTo>
                        <a:pt x="1524" y="381"/>
                      </a:lnTo>
                      <a:lnTo>
                        <a:pt x="953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5" name="Freeform: Shape 3044">
                  <a:extLst>
                    <a:ext uri="{FF2B5EF4-FFF2-40B4-BE49-F238E27FC236}">
                      <a16:creationId xmlns:a16="http://schemas.microsoft.com/office/drawing/2014/main" id="{1FA1D7DE-279A-65F1-2F29-8ECFC25628FF}"/>
                    </a:ext>
                  </a:extLst>
                </p:cNvPr>
                <p:cNvSpPr/>
                <p:nvPr/>
              </p:nvSpPr>
              <p:spPr>
                <a:xfrm>
                  <a:off x="11759652" y="1768941"/>
                  <a:ext cx="1619" cy="1523"/>
                </a:xfrm>
                <a:custGeom>
                  <a:avLst/>
                  <a:gdLst>
                    <a:gd name="connsiteX0" fmla="*/ 1048 w 1619"/>
                    <a:gd name="connsiteY0" fmla="*/ 571 h 1523"/>
                    <a:gd name="connsiteX1" fmla="*/ 858 w 1619"/>
                    <a:gd name="connsiteY1" fmla="*/ 0 h 1523"/>
                    <a:gd name="connsiteX2" fmla="*/ 667 w 1619"/>
                    <a:gd name="connsiteY2" fmla="*/ 571 h 1523"/>
                    <a:gd name="connsiteX3" fmla="*/ 0 w 1619"/>
                    <a:gd name="connsiteY3" fmla="*/ 476 h 1523"/>
                    <a:gd name="connsiteX4" fmla="*/ 571 w 1619"/>
                    <a:gd name="connsiteY4" fmla="*/ 952 h 1523"/>
                    <a:gd name="connsiteX5" fmla="*/ 286 w 1619"/>
                    <a:gd name="connsiteY5" fmla="*/ 1524 h 1523"/>
                    <a:gd name="connsiteX6" fmla="*/ 858 w 1619"/>
                    <a:gd name="connsiteY6" fmla="*/ 1143 h 1523"/>
                    <a:gd name="connsiteX7" fmla="*/ 1334 w 1619"/>
                    <a:gd name="connsiteY7" fmla="*/ 1524 h 1523"/>
                    <a:gd name="connsiteX8" fmla="*/ 1143 w 1619"/>
                    <a:gd name="connsiteY8" fmla="*/ 952 h 1523"/>
                    <a:gd name="connsiteX9" fmla="*/ 1619 w 1619"/>
                    <a:gd name="connsiteY9" fmla="*/ 667 h 1523"/>
                    <a:gd name="connsiteX10" fmla="*/ 1048 w 1619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1048" y="571"/>
                      </a:moveTo>
                      <a:lnTo>
                        <a:pt x="858" y="0"/>
                      </a:lnTo>
                      <a:lnTo>
                        <a:pt x="667" y="571"/>
                      </a:lnTo>
                      <a:lnTo>
                        <a:pt x="0" y="476"/>
                      </a:lnTo>
                      <a:lnTo>
                        <a:pt x="571" y="952"/>
                      </a:lnTo>
                      <a:lnTo>
                        <a:pt x="286" y="1524"/>
                      </a:lnTo>
                      <a:lnTo>
                        <a:pt x="858" y="1143"/>
                      </a:lnTo>
                      <a:lnTo>
                        <a:pt x="1334" y="1524"/>
                      </a:lnTo>
                      <a:lnTo>
                        <a:pt x="1143" y="952"/>
                      </a:lnTo>
                      <a:lnTo>
                        <a:pt x="1619" y="667"/>
                      </a:lnTo>
                      <a:lnTo>
                        <a:pt x="1048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6" name="Freeform: Shape 3045">
                  <a:extLst>
                    <a:ext uri="{FF2B5EF4-FFF2-40B4-BE49-F238E27FC236}">
                      <a16:creationId xmlns:a16="http://schemas.microsoft.com/office/drawing/2014/main" id="{3D6F517E-8426-AE8A-9510-CA07C27EFF6C}"/>
                    </a:ext>
                  </a:extLst>
                </p:cNvPr>
                <p:cNvSpPr/>
                <p:nvPr/>
              </p:nvSpPr>
              <p:spPr>
                <a:xfrm>
                  <a:off x="11758223" y="1770084"/>
                  <a:ext cx="1524" cy="1619"/>
                </a:xfrm>
                <a:custGeom>
                  <a:avLst/>
                  <a:gdLst>
                    <a:gd name="connsiteX0" fmla="*/ 953 w 1524"/>
                    <a:gd name="connsiteY0" fmla="*/ 667 h 1619"/>
                    <a:gd name="connsiteX1" fmla="*/ 1048 w 1524"/>
                    <a:gd name="connsiteY1" fmla="*/ 0 h 1619"/>
                    <a:gd name="connsiteX2" fmla="*/ 571 w 1524"/>
                    <a:gd name="connsiteY2" fmla="*/ 476 h 1619"/>
                    <a:gd name="connsiteX3" fmla="*/ 0 w 1524"/>
                    <a:gd name="connsiteY3" fmla="*/ 286 h 1619"/>
                    <a:gd name="connsiteX4" fmla="*/ 381 w 1524"/>
                    <a:gd name="connsiteY4" fmla="*/ 762 h 1619"/>
                    <a:gd name="connsiteX5" fmla="*/ 0 w 1524"/>
                    <a:gd name="connsiteY5" fmla="*/ 1238 h 1619"/>
                    <a:gd name="connsiteX6" fmla="*/ 571 w 1524"/>
                    <a:gd name="connsiteY6" fmla="*/ 1048 h 1619"/>
                    <a:gd name="connsiteX7" fmla="*/ 858 w 1524"/>
                    <a:gd name="connsiteY7" fmla="*/ 1619 h 1619"/>
                    <a:gd name="connsiteX8" fmla="*/ 953 w 1524"/>
                    <a:gd name="connsiteY8" fmla="*/ 952 h 1619"/>
                    <a:gd name="connsiteX9" fmla="*/ 1524 w 1524"/>
                    <a:gd name="connsiteY9" fmla="*/ 857 h 1619"/>
                    <a:gd name="connsiteX10" fmla="*/ 953 w 1524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619">
                      <a:moveTo>
                        <a:pt x="953" y="667"/>
                      </a:moveTo>
                      <a:lnTo>
                        <a:pt x="1048" y="0"/>
                      </a:lnTo>
                      <a:lnTo>
                        <a:pt x="571" y="476"/>
                      </a:lnTo>
                      <a:lnTo>
                        <a:pt x="0" y="286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571" y="1048"/>
                      </a:lnTo>
                      <a:lnTo>
                        <a:pt x="858" y="1619"/>
                      </a:lnTo>
                      <a:lnTo>
                        <a:pt x="953" y="952"/>
                      </a:lnTo>
                      <a:lnTo>
                        <a:pt x="1524" y="857"/>
                      </a:lnTo>
                      <a:lnTo>
                        <a:pt x="95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7" name="Freeform: Shape 3046">
                  <a:extLst>
                    <a:ext uri="{FF2B5EF4-FFF2-40B4-BE49-F238E27FC236}">
                      <a16:creationId xmlns:a16="http://schemas.microsoft.com/office/drawing/2014/main" id="{1DD29C5B-A02E-1F08-601F-7116CA9268A7}"/>
                    </a:ext>
                  </a:extLst>
                </p:cNvPr>
                <p:cNvSpPr/>
                <p:nvPr/>
              </p:nvSpPr>
              <p:spPr>
                <a:xfrm>
                  <a:off x="11757937" y="1766941"/>
                  <a:ext cx="1619" cy="1619"/>
                </a:xfrm>
                <a:custGeom>
                  <a:avLst/>
                  <a:gdLst>
                    <a:gd name="connsiteX0" fmla="*/ 1143 w 1619"/>
                    <a:gd name="connsiteY0" fmla="*/ 667 h 1619"/>
                    <a:gd name="connsiteX1" fmla="*/ 1334 w 1619"/>
                    <a:gd name="connsiteY1" fmla="*/ 95 h 1619"/>
                    <a:gd name="connsiteX2" fmla="*/ 857 w 1619"/>
                    <a:gd name="connsiteY2" fmla="*/ 381 h 1619"/>
                    <a:gd name="connsiteX3" fmla="*/ 381 w 1619"/>
                    <a:gd name="connsiteY3" fmla="*/ 0 h 1619"/>
                    <a:gd name="connsiteX4" fmla="*/ 571 w 1619"/>
                    <a:gd name="connsiteY4" fmla="*/ 571 h 1619"/>
                    <a:gd name="connsiteX5" fmla="*/ 0 w 1619"/>
                    <a:gd name="connsiteY5" fmla="*/ 952 h 1619"/>
                    <a:gd name="connsiteX6" fmla="*/ 667 w 1619"/>
                    <a:gd name="connsiteY6" fmla="*/ 952 h 1619"/>
                    <a:gd name="connsiteX7" fmla="*/ 762 w 1619"/>
                    <a:gd name="connsiteY7" fmla="*/ 1619 h 1619"/>
                    <a:gd name="connsiteX8" fmla="*/ 952 w 1619"/>
                    <a:gd name="connsiteY8" fmla="*/ 952 h 1619"/>
                    <a:gd name="connsiteX9" fmla="*/ 1619 w 1619"/>
                    <a:gd name="connsiteY9" fmla="*/ 1048 h 1619"/>
                    <a:gd name="connsiteX10" fmla="*/ 1143 w 1619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143" y="667"/>
                      </a:moveTo>
                      <a:lnTo>
                        <a:pt x="1334" y="95"/>
                      </a:lnTo>
                      <a:lnTo>
                        <a:pt x="857" y="381"/>
                      </a:lnTo>
                      <a:lnTo>
                        <a:pt x="381" y="0"/>
                      </a:lnTo>
                      <a:lnTo>
                        <a:pt x="571" y="571"/>
                      </a:lnTo>
                      <a:lnTo>
                        <a:pt x="0" y="952"/>
                      </a:lnTo>
                      <a:lnTo>
                        <a:pt x="667" y="952"/>
                      </a:lnTo>
                      <a:lnTo>
                        <a:pt x="762" y="1619"/>
                      </a:lnTo>
                      <a:lnTo>
                        <a:pt x="952" y="952"/>
                      </a:lnTo>
                      <a:lnTo>
                        <a:pt x="1619" y="1048"/>
                      </a:lnTo>
                      <a:lnTo>
                        <a:pt x="114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8" name="Freeform: Shape 3047">
                  <a:extLst>
                    <a:ext uri="{FF2B5EF4-FFF2-40B4-BE49-F238E27FC236}">
                      <a16:creationId xmlns:a16="http://schemas.microsoft.com/office/drawing/2014/main" id="{A373A2E7-FCCB-3319-D512-A7F9B7106039}"/>
                    </a:ext>
                  </a:extLst>
                </p:cNvPr>
                <p:cNvSpPr/>
                <p:nvPr/>
              </p:nvSpPr>
              <p:spPr>
                <a:xfrm>
                  <a:off x="11753937" y="1768751"/>
                  <a:ext cx="1619" cy="1714"/>
                </a:xfrm>
                <a:custGeom>
                  <a:avLst/>
                  <a:gdLst>
                    <a:gd name="connsiteX0" fmla="*/ 1143 w 1619"/>
                    <a:gd name="connsiteY0" fmla="*/ 952 h 1714"/>
                    <a:gd name="connsiteX1" fmla="*/ 1619 w 1619"/>
                    <a:gd name="connsiteY1" fmla="*/ 381 h 1714"/>
                    <a:gd name="connsiteX2" fmla="*/ 952 w 1619"/>
                    <a:gd name="connsiteY2" fmla="*/ 572 h 1714"/>
                    <a:gd name="connsiteX3" fmla="*/ 667 w 1619"/>
                    <a:gd name="connsiteY3" fmla="*/ 0 h 1714"/>
                    <a:gd name="connsiteX4" fmla="*/ 667 w 1619"/>
                    <a:gd name="connsiteY4" fmla="*/ 667 h 1714"/>
                    <a:gd name="connsiteX5" fmla="*/ 0 w 1619"/>
                    <a:gd name="connsiteY5" fmla="*/ 857 h 1714"/>
                    <a:gd name="connsiteX6" fmla="*/ 571 w 1619"/>
                    <a:gd name="connsiteY6" fmla="*/ 1048 h 1714"/>
                    <a:gd name="connsiteX7" fmla="*/ 571 w 1619"/>
                    <a:gd name="connsiteY7" fmla="*/ 1715 h 1714"/>
                    <a:gd name="connsiteX8" fmla="*/ 952 w 1619"/>
                    <a:gd name="connsiteY8" fmla="*/ 1238 h 1714"/>
                    <a:gd name="connsiteX9" fmla="*/ 1524 w 1619"/>
                    <a:gd name="connsiteY9" fmla="*/ 1429 h 1714"/>
                    <a:gd name="connsiteX10" fmla="*/ 1143 w 1619"/>
                    <a:gd name="connsiteY10" fmla="*/ 952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714">
                      <a:moveTo>
                        <a:pt x="1143" y="952"/>
                      </a:moveTo>
                      <a:lnTo>
                        <a:pt x="1619" y="381"/>
                      </a:lnTo>
                      <a:lnTo>
                        <a:pt x="952" y="572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lnTo>
                        <a:pt x="0" y="857"/>
                      </a:lnTo>
                      <a:lnTo>
                        <a:pt x="571" y="1048"/>
                      </a:lnTo>
                      <a:lnTo>
                        <a:pt x="571" y="1715"/>
                      </a:lnTo>
                      <a:lnTo>
                        <a:pt x="952" y="1238"/>
                      </a:lnTo>
                      <a:lnTo>
                        <a:pt x="1524" y="1429"/>
                      </a:lnTo>
                      <a:lnTo>
                        <a:pt x="1143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49" name="Freeform: Shape 3048">
                  <a:extLst>
                    <a:ext uri="{FF2B5EF4-FFF2-40B4-BE49-F238E27FC236}">
                      <a16:creationId xmlns:a16="http://schemas.microsoft.com/office/drawing/2014/main" id="{0B971B21-396E-3174-8727-441DC0C0970B}"/>
                    </a:ext>
                  </a:extLst>
                </p:cNvPr>
                <p:cNvSpPr/>
                <p:nvPr/>
              </p:nvSpPr>
              <p:spPr>
                <a:xfrm>
                  <a:off x="11752794" y="1766846"/>
                  <a:ext cx="1714" cy="1619"/>
                </a:xfrm>
                <a:custGeom>
                  <a:avLst/>
                  <a:gdLst>
                    <a:gd name="connsiteX0" fmla="*/ 1143 w 1714"/>
                    <a:gd name="connsiteY0" fmla="*/ 1048 h 1619"/>
                    <a:gd name="connsiteX1" fmla="*/ 1714 w 1714"/>
                    <a:gd name="connsiteY1" fmla="*/ 667 h 1619"/>
                    <a:gd name="connsiteX2" fmla="*/ 1048 w 1714"/>
                    <a:gd name="connsiteY2" fmla="*/ 667 h 1619"/>
                    <a:gd name="connsiteX3" fmla="*/ 952 w 1714"/>
                    <a:gd name="connsiteY3" fmla="*/ 0 h 1619"/>
                    <a:gd name="connsiteX4" fmla="*/ 666 w 1714"/>
                    <a:gd name="connsiteY4" fmla="*/ 667 h 1619"/>
                    <a:gd name="connsiteX5" fmla="*/ 0 w 1714"/>
                    <a:gd name="connsiteY5" fmla="*/ 572 h 1619"/>
                    <a:gd name="connsiteX6" fmla="*/ 571 w 1714"/>
                    <a:gd name="connsiteY6" fmla="*/ 1048 h 1619"/>
                    <a:gd name="connsiteX7" fmla="*/ 285 w 1714"/>
                    <a:gd name="connsiteY7" fmla="*/ 1619 h 1619"/>
                    <a:gd name="connsiteX8" fmla="*/ 857 w 1714"/>
                    <a:gd name="connsiteY8" fmla="*/ 1238 h 1619"/>
                    <a:gd name="connsiteX9" fmla="*/ 1333 w 1714"/>
                    <a:gd name="connsiteY9" fmla="*/ 1619 h 1619"/>
                    <a:gd name="connsiteX10" fmla="*/ 1143 w 1714"/>
                    <a:gd name="connsiteY10" fmla="*/ 1048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619">
                      <a:moveTo>
                        <a:pt x="1143" y="1048"/>
                      </a:moveTo>
                      <a:lnTo>
                        <a:pt x="1714" y="667"/>
                      </a:lnTo>
                      <a:lnTo>
                        <a:pt x="1048" y="667"/>
                      </a:lnTo>
                      <a:lnTo>
                        <a:pt x="952" y="0"/>
                      </a:lnTo>
                      <a:lnTo>
                        <a:pt x="666" y="667"/>
                      </a:lnTo>
                      <a:lnTo>
                        <a:pt x="0" y="572"/>
                      </a:lnTo>
                      <a:lnTo>
                        <a:pt x="571" y="1048"/>
                      </a:lnTo>
                      <a:lnTo>
                        <a:pt x="285" y="1619"/>
                      </a:lnTo>
                      <a:lnTo>
                        <a:pt x="857" y="1238"/>
                      </a:lnTo>
                      <a:lnTo>
                        <a:pt x="1333" y="1619"/>
                      </a:lnTo>
                      <a:lnTo>
                        <a:pt x="1143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0" name="Freeform: Shape 3049">
                  <a:extLst>
                    <a:ext uri="{FF2B5EF4-FFF2-40B4-BE49-F238E27FC236}">
                      <a16:creationId xmlns:a16="http://schemas.microsoft.com/office/drawing/2014/main" id="{AE07F337-DC22-7192-0C48-E1B608401298}"/>
                    </a:ext>
                  </a:extLst>
                </p:cNvPr>
                <p:cNvSpPr/>
                <p:nvPr/>
              </p:nvSpPr>
              <p:spPr>
                <a:xfrm>
                  <a:off x="11750984" y="1765227"/>
                  <a:ext cx="1619" cy="1714"/>
                </a:xfrm>
                <a:custGeom>
                  <a:avLst/>
                  <a:gdLst>
                    <a:gd name="connsiteX0" fmla="*/ 952 w 1619"/>
                    <a:gd name="connsiteY0" fmla="*/ 1048 h 1714"/>
                    <a:gd name="connsiteX1" fmla="*/ 1619 w 1619"/>
                    <a:gd name="connsiteY1" fmla="*/ 857 h 1714"/>
                    <a:gd name="connsiteX2" fmla="*/ 952 w 1619"/>
                    <a:gd name="connsiteY2" fmla="*/ 667 h 1714"/>
                    <a:gd name="connsiteX3" fmla="*/ 1048 w 1619"/>
                    <a:gd name="connsiteY3" fmla="*/ 0 h 1714"/>
                    <a:gd name="connsiteX4" fmla="*/ 571 w 1619"/>
                    <a:gd name="connsiteY4" fmla="*/ 571 h 1714"/>
                    <a:gd name="connsiteX5" fmla="*/ 0 w 1619"/>
                    <a:gd name="connsiteY5" fmla="*/ 286 h 1714"/>
                    <a:gd name="connsiteX6" fmla="*/ 381 w 1619"/>
                    <a:gd name="connsiteY6" fmla="*/ 857 h 1714"/>
                    <a:gd name="connsiteX7" fmla="*/ 0 w 1619"/>
                    <a:gd name="connsiteY7" fmla="*/ 1333 h 1714"/>
                    <a:gd name="connsiteX8" fmla="*/ 571 w 1619"/>
                    <a:gd name="connsiteY8" fmla="*/ 1143 h 1714"/>
                    <a:gd name="connsiteX9" fmla="*/ 952 w 1619"/>
                    <a:gd name="connsiteY9" fmla="*/ 1715 h 1714"/>
                    <a:gd name="connsiteX10" fmla="*/ 952 w 161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714">
                      <a:moveTo>
                        <a:pt x="952" y="1048"/>
                      </a:moveTo>
                      <a:lnTo>
                        <a:pt x="1619" y="857"/>
                      </a:lnTo>
                      <a:lnTo>
                        <a:pt x="952" y="667"/>
                      </a:lnTo>
                      <a:lnTo>
                        <a:pt x="1048" y="0"/>
                      </a:lnTo>
                      <a:lnTo>
                        <a:pt x="571" y="571"/>
                      </a:lnTo>
                      <a:lnTo>
                        <a:pt x="0" y="286"/>
                      </a:lnTo>
                      <a:lnTo>
                        <a:pt x="381" y="857"/>
                      </a:lnTo>
                      <a:lnTo>
                        <a:pt x="0" y="1333"/>
                      </a:lnTo>
                      <a:lnTo>
                        <a:pt x="571" y="1143"/>
                      </a:lnTo>
                      <a:lnTo>
                        <a:pt x="952" y="1715"/>
                      </a:lnTo>
                      <a:lnTo>
                        <a:pt x="952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1" name="Freeform: Shape 3050">
                  <a:extLst>
                    <a:ext uri="{FF2B5EF4-FFF2-40B4-BE49-F238E27FC236}">
                      <a16:creationId xmlns:a16="http://schemas.microsoft.com/office/drawing/2014/main" id="{530B6BCE-6A2C-7A96-A830-1D3FEA7FC2DC}"/>
                    </a:ext>
                  </a:extLst>
                </p:cNvPr>
                <p:cNvSpPr/>
                <p:nvPr/>
              </p:nvSpPr>
              <p:spPr>
                <a:xfrm>
                  <a:off x="11750508" y="1770656"/>
                  <a:ext cx="1715" cy="1714"/>
                </a:xfrm>
                <a:custGeom>
                  <a:avLst/>
                  <a:gdLst>
                    <a:gd name="connsiteX0" fmla="*/ 1048 w 1715"/>
                    <a:gd name="connsiteY0" fmla="*/ 1048 h 1714"/>
                    <a:gd name="connsiteX1" fmla="*/ 1715 w 1715"/>
                    <a:gd name="connsiteY1" fmla="*/ 1143 h 1714"/>
                    <a:gd name="connsiteX2" fmla="*/ 1143 w 1715"/>
                    <a:gd name="connsiteY2" fmla="*/ 667 h 1714"/>
                    <a:gd name="connsiteX3" fmla="*/ 1429 w 1715"/>
                    <a:gd name="connsiteY3" fmla="*/ 95 h 1714"/>
                    <a:gd name="connsiteX4" fmla="*/ 858 w 1715"/>
                    <a:gd name="connsiteY4" fmla="*/ 476 h 1714"/>
                    <a:gd name="connsiteX5" fmla="*/ 381 w 1715"/>
                    <a:gd name="connsiteY5" fmla="*/ 0 h 1714"/>
                    <a:gd name="connsiteX6" fmla="*/ 571 w 1715"/>
                    <a:gd name="connsiteY6" fmla="*/ 667 h 1714"/>
                    <a:gd name="connsiteX7" fmla="*/ 0 w 1715"/>
                    <a:gd name="connsiteY7" fmla="*/ 1048 h 1714"/>
                    <a:gd name="connsiteX8" fmla="*/ 667 w 1715"/>
                    <a:gd name="connsiteY8" fmla="*/ 1048 h 1714"/>
                    <a:gd name="connsiteX9" fmla="*/ 858 w 1715"/>
                    <a:gd name="connsiteY9" fmla="*/ 1715 h 1714"/>
                    <a:gd name="connsiteX10" fmla="*/ 1048 w 1715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5" h="1714">
                      <a:moveTo>
                        <a:pt x="1048" y="1048"/>
                      </a:moveTo>
                      <a:lnTo>
                        <a:pt x="1715" y="1143"/>
                      </a:lnTo>
                      <a:lnTo>
                        <a:pt x="1143" y="667"/>
                      </a:lnTo>
                      <a:lnTo>
                        <a:pt x="1429" y="95"/>
                      </a:lnTo>
                      <a:lnTo>
                        <a:pt x="858" y="476"/>
                      </a:lnTo>
                      <a:lnTo>
                        <a:pt x="381" y="0"/>
                      </a:lnTo>
                      <a:lnTo>
                        <a:pt x="571" y="667"/>
                      </a:lnTo>
                      <a:lnTo>
                        <a:pt x="0" y="1048"/>
                      </a:lnTo>
                      <a:lnTo>
                        <a:pt x="667" y="1048"/>
                      </a:lnTo>
                      <a:lnTo>
                        <a:pt x="858" y="1715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2" name="Freeform: Shape 3051">
                  <a:extLst>
                    <a:ext uri="{FF2B5EF4-FFF2-40B4-BE49-F238E27FC236}">
                      <a16:creationId xmlns:a16="http://schemas.microsoft.com/office/drawing/2014/main" id="{DA99F168-40AD-6ACC-486F-C8E702CF842A}"/>
                    </a:ext>
                  </a:extLst>
                </p:cNvPr>
                <p:cNvSpPr/>
                <p:nvPr/>
              </p:nvSpPr>
              <p:spPr>
                <a:xfrm>
                  <a:off x="11746983" y="1768941"/>
                  <a:ext cx="1714" cy="1714"/>
                </a:xfrm>
                <a:custGeom>
                  <a:avLst/>
                  <a:gdLst>
                    <a:gd name="connsiteX0" fmla="*/ 1048 w 1714"/>
                    <a:gd name="connsiteY0" fmla="*/ 1238 h 1714"/>
                    <a:gd name="connsiteX1" fmla="*/ 1620 w 1714"/>
                    <a:gd name="connsiteY1" fmla="*/ 1429 h 1714"/>
                    <a:gd name="connsiteX2" fmla="*/ 1238 w 1714"/>
                    <a:gd name="connsiteY2" fmla="*/ 952 h 1714"/>
                    <a:gd name="connsiteX3" fmla="*/ 1714 w 1714"/>
                    <a:gd name="connsiteY3" fmla="*/ 381 h 1714"/>
                    <a:gd name="connsiteX4" fmla="*/ 1048 w 1714"/>
                    <a:gd name="connsiteY4" fmla="*/ 571 h 1714"/>
                    <a:gd name="connsiteX5" fmla="*/ 762 w 1714"/>
                    <a:gd name="connsiteY5" fmla="*/ 0 h 1714"/>
                    <a:gd name="connsiteX6" fmla="*/ 667 w 1714"/>
                    <a:gd name="connsiteY6" fmla="*/ 667 h 1714"/>
                    <a:gd name="connsiteX7" fmla="*/ 0 w 1714"/>
                    <a:gd name="connsiteY7" fmla="*/ 857 h 1714"/>
                    <a:gd name="connsiteX8" fmla="*/ 667 w 1714"/>
                    <a:gd name="connsiteY8" fmla="*/ 1048 h 1714"/>
                    <a:gd name="connsiteX9" fmla="*/ 571 w 1714"/>
                    <a:gd name="connsiteY9" fmla="*/ 1715 h 1714"/>
                    <a:gd name="connsiteX10" fmla="*/ 1048 w 1714"/>
                    <a:gd name="connsiteY10" fmla="*/ 123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1048" y="1238"/>
                      </a:moveTo>
                      <a:lnTo>
                        <a:pt x="1620" y="1429"/>
                      </a:lnTo>
                      <a:lnTo>
                        <a:pt x="1238" y="952"/>
                      </a:lnTo>
                      <a:lnTo>
                        <a:pt x="1714" y="381"/>
                      </a:lnTo>
                      <a:lnTo>
                        <a:pt x="1048" y="571"/>
                      </a:lnTo>
                      <a:lnTo>
                        <a:pt x="762" y="0"/>
                      </a:lnTo>
                      <a:lnTo>
                        <a:pt x="667" y="667"/>
                      </a:lnTo>
                      <a:lnTo>
                        <a:pt x="0" y="857"/>
                      </a:lnTo>
                      <a:lnTo>
                        <a:pt x="667" y="1048"/>
                      </a:lnTo>
                      <a:lnTo>
                        <a:pt x="571" y="1715"/>
                      </a:lnTo>
                      <a:lnTo>
                        <a:pt x="1048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3" name="Freeform: Shape 3052">
                  <a:extLst>
                    <a:ext uri="{FF2B5EF4-FFF2-40B4-BE49-F238E27FC236}">
                      <a16:creationId xmlns:a16="http://schemas.microsoft.com/office/drawing/2014/main" id="{8C1B23EA-F430-E057-5E6E-064269831645}"/>
                    </a:ext>
                  </a:extLst>
                </p:cNvPr>
                <p:cNvSpPr/>
                <p:nvPr/>
              </p:nvSpPr>
              <p:spPr>
                <a:xfrm>
                  <a:off x="11743745" y="1769132"/>
                  <a:ext cx="1714" cy="1714"/>
                </a:xfrm>
                <a:custGeom>
                  <a:avLst/>
                  <a:gdLst>
                    <a:gd name="connsiteX0" fmla="*/ 857 w 1714"/>
                    <a:gd name="connsiteY0" fmla="*/ 1333 h 1714"/>
                    <a:gd name="connsiteX1" fmla="*/ 1334 w 1714"/>
                    <a:gd name="connsiteY1" fmla="*/ 1715 h 1714"/>
                    <a:gd name="connsiteX2" fmla="*/ 1143 w 1714"/>
                    <a:gd name="connsiteY2" fmla="*/ 1048 h 1714"/>
                    <a:gd name="connsiteX3" fmla="*/ 1714 w 1714"/>
                    <a:gd name="connsiteY3" fmla="*/ 762 h 1714"/>
                    <a:gd name="connsiteX4" fmla="*/ 1048 w 1714"/>
                    <a:gd name="connsiteY4" fmla="*/ 667 h 1714"/>
                    <a:gd name="connsiteX5" fmla="*/ 952 w 1714"/>
                    <a:gd name="connsiteY5" fmla="*/ 0 h 1714"/>
                    <a:gd name="connsiteX6" fmla="*/ 667 w 1714"/>
                    <a:gd name="connsiteY6" fmla="*/ 667 h 1714"/>
                    <a:gd name="connsiteX7" fmla="*/ 0 w 1714"/>
                    <a:gd name="connsiteY7" fmla="*/ 667 h 1714"/>
                    <a:gd name="connsiteX8" fmla="*/ 571 w 1714"/>
                    <a:gd name="connsiteY8" fmla="*/ 1048 h 1714"/>
                    <a:gd name="connsiteX9" fmla="*/ 285 w 1714"/>
                    <a:gd name="connsiteY9" fmla="*/ 1715 h 1714"/>
                    <a:gd name="connsiteX10" fmla="*/ 857 w 1714"/>
                    <a:gd name="connsiteY10" fmla="*/ 1333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857" y="1333"/>
                      </a:moveTo>
                      <a:lnTo>
                        <a:pt x="1334" y="1715"/>
                      </a:lnTo>
                      <a:lnTo>
                        <a:pt x="1143" y="1048"/>
                      </a:lnTo>
                      <a:lnTo>
                        <a:pt x="1714" y="762"/>
                      </a:lnTo>
                      <a:lnTo>
                        <a:pt x="1048" y="667"/>
                      </a:lnTo>
                      <a:lnTo>
                        <a:pt x="952" y="0"/>
                      </a:lnTo>
                      <a:lnTo>
                        <a:pt x="667" y="667"/>
                      </a:lnTo>
                      <a:lnTo>
                        <a:pt x="0" y="667"/>
                      </a:lnTo>
                      <a:lnTo>
                        <a:pt x="571" y="1048"/>
                      </a:lnTo>
                      <a:lnTo>
                        <a:pt x="285" y="1715"/>
                      </a:lnTo>
                      <a:lnTo>
                        <a:pt x="857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4" name="Freeform: Shape 3053">
                  <a:extLst>
                    <a:ext uri="{FF2B5EF4-FFF2-40B4-BE49-F238E27FC236}">
                      <a16:creationId xmlns:a16="http://schemas.microsoft.com/office/drawing/2014/main" id="{EAEE23A0-FB1E-89A8-207E-E0D04353C0E7}"/>
                    </a:ext>
                  </a:extLst>
                </p:cNvPr>
                <p:cNvSpPr/>
                <p:nvPr/>
              </p:nvSpPr>
              <p:spPr>
                <a:xfrm>
                  <a:off x="11743459" y="1772180"/>
                  <a:ext cx="1714" cy="1809"/>
                </a:xfrm>
                <a:custGeom>
                  <a:avLst/>
                  <a:gdLst>
                    <a:gd name="connsiteX0" fmla="*/ 762 w 1714"/>
                    <a:gd name="connsiteY0" fmla="*/ 1238 h 1809"/>
                    <a:gd name="connsiteX1" fmla="*/ 1048 w 1714"/>
                    <a:gd name="connsiteY1" fmla="*/ 1810 h 1809"/>
                    <a:gd name="connsiteX2" fmla="*/ 1143 w 1714"/>
                    <a:gd name="connsiteY2" fmla="*/ 1143 h 1809"/>
                    <a:gd name="connsiteX3" fmla="*/ 1714 w 1714"/>
                    <a:gd name="connsiteY3" fmla="*/ 952 h 1809"/>
                    <a:gd name="connsiteX4" fmla="*/ 1143 w 1714"/>
                    <a:gd name="connsiteY4" fmla="*/ 762 h 1809"/>
                    <a:gd name="connsiteX5" fmla="*/ 1143 w 1714"/>
                    <a:gd name="connsiteY5" fmla="*/ 0 h 1809"/>
                    <a:gd name="connsiteX6" fmla="*/ 762 w 1714"/>
                    <a:gd name="connsiteY6" fmla="*/ 571 h 1809"/>
                    <a:gd name="connsiteX7" fmla="*/ 95 w 1714"/>
                    <a:gd name="connsiteY7" fmla="*/ 286 h 1809"/>
                    <a:gd name="connsiteX8" fmla="*/ 476 w 1714"/>
                    <a:gd name="connsiteY8" fmla="*/ 857 h 1809"/>
                    <a:gd name="connsiteX9" fmla="*/ 0 w 1714"/>
                    <a:gd name="connsiteY9" fmla="*/ 1429 h 1809"/>
                    <a:gd name="connsiteX10" fmla="*/ 762 w 1714"/>
                    <a:gd name="connsiteY10" fmla="*/ 1238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809">
                      <a:moveTo>
                        <a:pt x="762" y="1238"/>
                      </a:moveTo>
                      <a:lnTo>
                        <a:pt x="1048" y="1810"/>
                      </a:lnTo>
                      <a:lnTo>
                        <a:pt x="1143" y="1143"/>
                      </a:lnTo>
                      <a:lnTo>
                        <a:pt x="1714" y="952"/>
                      </a:lnTo>
                      <a:lnTo>
                        <a:pt x="1143" y="762"/>
                      </a:lnTo>
                      <a:lnTo>
                        <a:pt x="1143" y="0"/>
                      </a:lnTo>
                      <a:lnTo>
                        <a:pt x="762" y="571"/>
                      </a:lnTo>
                      <a:lnTo>
                        <a:pt x="95" y="286"/>
                      </a:lnTo>
                      <a:lnTo>
                        <a:pt x="476" y="857"/>
                      </a:lnTo>
                      <a:lnTo>
                        <a:pt x="0" y="1429"/>
                      </a:lnTo>
                      <a:lnTo>
                        <a:pt x="762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5" name="Freeform: Shape 3054">
                  <a:extLst>
                    <a:ext uri="{FF2B5EF4-FFF2-40B4-BE49-F238E27FC236}">
                      <a16:creationId xmlns:a16="http://schemas.microsoft.com/office/drawing/2014/main" id="{345E28E6-D087-6587-19F9-196E4AE4FF55}"/>
                    </a:ext>
                  </a:extLst>
                </p:cNvPr>
                <p:cNvSpPr/>
                <p:nvPr/>
              </p:nvSpPr>
              <p:spPr>
                <a:xfrm>
                  <a:off x="11742031" y="1765036"/>
                  <a:ext cx="1809" cy="1714"/>
                </a:xfrm>
                <a:custGeom>
                  <a:avLst/>
                  <a:gdLst>
                    <a:gd name="connsiteX0" fmla="*/ 762 w 1809"/>
                    <a:gd name="connsiteY0" fmla="*/ 1048 h 1714"/>
                    <a:gd name="connsiteX1" fmla="*/ 857 w 1809"/>
                    <a:gd name="connsiteY1" fmla="*/ 1715 h 1714"/>
                    <a:gd name="connsiteX2" fmla="*/ 1143 w 1809"/>
                    <a:gd name="connsiteY2" fmla="*/ 1048 h 1714"/>
                    <a:gd name="connsiteX3" fmla="*/ 1810 w 1809"/>
                    <a:gd name="connsiteY3" fmla="*/ 1143 h 1714"/>
                    <a:gd name="connsiteX4" fmla="*/ 1238 w 1809"/>
                    <a:gd name="connsiteY4" fmla="*/ 667 h 1714"/>
                    <a:gd name="connsiteX5" fmla="*/ 1524 w 1809"/>
                    <a:gd name="connsiteY5" fmla="*/ 95 h 1714"/>
                    <a:gd name="connsiteX6" fmla="*/ 952 w 1809"/>
                    <a:gd name="connsiteY6" fmla="*/ 476 h 1714"/>
                    <a:gd name="connsiteX7" fmla="*/ 476 w 1809"/>
                    <a:gd name="connsiteY7" fmla="*/ 0 h 1714"/>
                    <a:gd name="connsiteX8" fmla="*/ 571 w 1809"/>
                    <a:gd name="connsiteY8" fmla="*/ 667 h 1714"/>
                    <a:gd name="connsiteX9" fmla="*/ 0 w 1809"/>
                    <a:gd name="connsiteY9" fmla="*/ 1048 h 1714"/>
                    <a:gd name="connsiteX10" fmla="*/ 762 w 180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714">
                      <a:moveTo>
                        <a:pt x="762" y="1048"/>
                      </a:moveTo>
                      <a:lnTo>
                        <a:pt x="857" y="1715"/>
                      </a:lnTo>
                      <a:lnTo>
                        <a:pt x="1143" y="1048"/>
                      </a:lnTo>
                      <a:lnTo>
                        <a:pt x="1810" y="1143"/>
                      </a:lnTo>
                      <a:lnTo>
                        <a:pt x="1238" y="667"/>
                      </a:lnTo>
                      <a:lnTo>
                        <a:pt x="1524" y="95"/>
                      </a:lnTo>
                      <a:lnTo>
                        <a:pt x="952" y="476"/>
                      </a:lnTo>
                      <a:lnTo>
                        <a:pt x="476" y="0"/>
                      </a:lnTo>
                      <a:lnTo>
                        <a:pt x="571" y="667"/>
                      </a:lnTo>
                      <a:lnTo>
                        <a:pt x="0" y="1048"/>
                      </a:lnTo>
                      <a:lnTo>
                        <a:pt x="762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6" name="Freeform: Shape 3055">
                  <a:extLst>
                    <a:ext uri="{FF2B5EF4-FFF2-40B4-BE49-F238E27FC236}">
                      <a16:creationId xmlns:a16="http://schemas.microsoft.com/office/drawing/2014/main" id="{C575948B-000D-9C7D-4CD1-FB589509E8FB}"/>
                    </a:ext>
                  </a:extLst>
                </p:cNvPr>
                <p:cNvSpPr/>
                <p:nvPr/>
              </p:nvSpPr>
              <p:spPr>
                <a:xfrm>
                  <a:off x="11740602" y="1767417"/>
                  <a:ext cx="1714" cy="1809"/>
                </a:xfrm>
                <a:custGeom>
                  <a:avLst/>
                  <a:gdLst>
                    <a:gd name="connsiteX0" fmla="*/ 667 w 1714"/>
                    <a:gd name="connsiteY0" fmla="*/ 1143 h 1809"/>
                    <a:gd name="connsiteX1" fmla="*/ 571 w 1714"/>
                    <a:gd name="connsiteY1" fmla="*/ 1810 h 1809"/>
                    <a:gd name="connsiteX2" fmla="*/ 1048 w 1714"/>
                    <a:gd name="connsiteY2" fmla="*/ 1333 h 1809"/>
                    <a:gd name="connsiteX3" fmla="*/ 1619 w 1714"/>
                    <a:gd name="connsiteY3" fmla="*/ 1619 h 1809"/>
                    <a:gd name="connsiteX4" fmla="*/ 1238 w 1714"/>
                    <a:gd name="connsiteY4" fmla="*/ 952 h 1809"/>
                    <a:gd name="connsiteX5" fmla="*/ 1714 w 1714"/>
                    <a:gd name="connsiteY5" fmla="*/ 476 h 1809"/>
                    <a:gd name="connsiteX6" fmla="*/ 1048 w 1714"/>
                    <a:gd name="connsiteY6" fmla="*/ 667 h 1809"/>
                    <a:gd name="connsiteX7" fmla="*/ 667 w 1714"/>
                    <a:gd name="connsiteY7" fmla="*/ 0 h 1809"/>
                    <a:gd name="connsiteX8" fmla="*/ 667 w 1714"/>
                    <a:gd name="connsiteY8" fmla="*/ 762 h 1809"/>
                    <a:gd name="connsiteX9" fmla="*/ 0 w 1714"/>
                    <a:gd name="connsiteY9" fmla="*/ 952 h 1809"/>
                    <a:gd name="connsiteX10" fmla="*/ 667 w 1714"/>
                    <a:gd name="connsiteY10" fmla="*/ 1143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809">
                      <a:moveTo>
                        <a:pt x="667" y="1143"/>
                      </a:moveTo>
                      <a:lnTo>
                        <a:pt x="571" y="1810"/>
                      </a:lnTo>
                      <a:lnTo>
                        <a:pt x="1048" y="1333"/>
                      </a:lnTo>
                      <a:lnTo>
                        <a:pt x="1619" y="1619"/>
                      </a:lnTo>
                      <a:lnTo>
                        <a:pt x="1238" y="952"/>
                      </a:lnTo>
                      <a:lnTo>
                        <a:pt x="1714" y="476"/>
                      </a:lnTo>
                      <a:lnTo>
                        <a:pt x="1048" y="667"/>
                      </a:lnTo>
                      <a:lnTo>
                        <a:pt x="667" y="0"/>
                      </a:lnTo>
                      <a:lnTo>
                        <a:pt x="667" y="762"/>
                      </a:lnTo>
                      <a:lnTo>
                        <a:pt x="0" y="952"/>
                      </a:lnTo>
                      <a:lnTo>
                        <a:pt x="667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7" name="Freeform: Shape 3056">
                  <a:extLst>
                    <a:ext uri="{FF2B5EF4-FFF2-40B4-BE49-F238E27FC236}">
                      <a16:creationId xmlns:a16="http://schemas.microsoft.com/office/drawing/2014/main" id="{083F9B87-F3BD-CC9D-95DB-B65ED198F3D5}"/>
                    </a:ext>
                  </a:extLst>
                </p:cNvPr>
                <p:cNvSpPr/>
                <p:nvPr/>
              </p:nvSpPr>
              <p:spPr>
                <a:xfrm>
                  <a:off x="11739268" y="1771608"/>
                  <a:ext cx="1809" cy="1714"/>
                </a:xfrm>
                <a:custGeom>
                  <a:avLst/>
                  <a:gdLst>
                    <a:gd name="connsiteX0" fmla="*/ 571 w 1809"/>
                    <a:gd name="connsiteY0" fmla="*/ 1048 h 1714"/>
                    <a:gd name="connsiteX1" fmla="*/ 286 w 1809"/>
                    <a:gd name="connsiteY1" fmla="*/ 1619 h 1714"/>
                    <a:gd name="connsiteX2" fmla="*/ 858 w 1809"/>
                    <a:gd name="connsiteY2" fmla="*/ 1238 h 1714"/>
                    <a:gd name="connsiteX3" fmla="*/ 1334 w 1809"/>
                    <a:gd name="connsiteY3" fmla="*/ 1715 h 1714"/>
                    <a:gd name="connsiteX4" fmla="*/ 1143 w 1809"/>
                    <a:gd name="connsiteY4" fmla="*/ 1048 h 1714"/>
                    <a:gd name="connsiteX5" fmla="*/ 1810 w 1809"/>
                    <a:gd name="connsiteY5" fmla="*/ 667 h 1714"/>
                    <a:gd name="connsiteX6" fmla="*/ 1048 w 1809"/>
                    <a:gd name="connsiteY6" fmla="*/ 667 h 1714"/>
                    <a:gd name="connsiteX7" fmla="*/ 953 w 1809"/>
                    <a:gd name="connsiteY7" fmla="*/ 0 h 1714"/>
                    <a:gd name="connsiteX8" fmla="*/ 667 w 1809"/>
                    <a:gd name="connsiteY8" fmla="*/ 667 h 1714"/>
                    <a:gd name="connsiteX9" fmla="*/ 0 w 1809"/>
                    <a:gd name="connsiteY9" fmla="*/ 572 h 1714"/>
                    <a:gd name="connsiteX10" fmla="*/ 571 w 180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714">
                      <a:moveTo>
                        <a:pt x="571" y="1048"/>
                      </a:moveTo>
                      <a:lnTo>
                        <a:pt x="286" y="1619"/>
                      </a:lnTo>
                      <a:lnTo>
                        <a:pt x="858" y="1238"/>
                      </a:lnTo>
                      <a:lnTo>
                        <a:pt x="1334" y="1715"/>
                      </a:lnTo>
                      <a:lnTo>
                        <a:pt x="1143" y="1048"/>
                      </a:lnTo>
                      <a:lnTo>
                        <a:pt x="1810" y="667"/>
                      </a:lnTo>
                      <a:lnTo>
                        <a:pt x="1048" y="667"/>
                      </a:lnTo>
                      <a:lnTo>
                        <a:pt x="953" y="0"/>
                      </a:lnTo>
                      <a:lnTo>
                        <a:pt x="667" y="667"/>
                      </a:lnTo>
                      <a:lnTo>
                        <a:pt x="0" y="572"/>
                      </a:lnTo>
                      <a:lnTo>
                        <a:pt x="57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8" name="Freeform: Shape 3057">
                  <a:extLst>
                    <a:ext uri="{FF2B5EF4-FFF2-40B4-BE49-F238E27FC236}">
                      <a16:creationId xmlns:a16="http://schemas.microsoft.com/office/drawing/2014/main" id="{2EDA2127-CEB3-1C11-7692-8DCD27C6B301}"/>
                    </a:ext>
                  </a:extLst>
                </p:cNvPr>
                <p:cNvSpPr/>
                <p:nvPr/>
              </p:nvSpPr>
              <p:spPr>
                <a:xfrm>
                  <a:off x="11737744" y="1768846"/>
                  <a:ext cx="1809" cy="1809"/>
                </a:xfrm>
                <a:custGeom>
                  <a:avLst/>
                  <a:gdLst>
                    <a:gd name="connsiteX0" fmla="*/ 476 w 1809"/>
                    <a:gd name="connsiteY0" fmla="*/ 857 h 1809"/>
                    <a:gd name="connsiteX1" fmla="*/ 0 w 1809"/>
                    <a:gd name="connsiteY1" fmla="*/ 1429 h 1809"/>
                    <a:gd name="connsiteX2" fmla="*/ 667 w 1809"/>
                    <a:gd name="connsiteY2" fmla="*/ 1238 h 1809"/>
                    <a:gd name="connsiteX3" fmla="*/ 1048 w 1809"/>
                    <a:gd name="connsiteY3" fmla="*/ 1810 h 1809"/>
                    <a:gd name="connsiteX4" fmla="*/ 1048 w 1809"/>
                    <a:gd name="connsiteY4" fmla="*/ 1143 h 1809"/>
                    <a:gd name="connsiteX5" fmla="*/ 1810 w 1809"/>
                    <a:gd name="connsiteY5" fmla="*/ 953 h 1809"/>
                    <a:gd name="connsiteX6" fmla="*/ 1143 w 1809"/>
                    <a:gd name="connsiteY6" fmla="*/ 762 h 1809"/>
                    <a:gd name="connsiteX7" fmla="*/ 1143 w 1809"/>
                    <a:gd name="connsiteY7" fmla="*/ 0 h 1809"/>
                    <a:gd name="connsiteX8" fmla="*/ 762 w 1809"/>
                    <a:gd name="connsiteY8" fmla="*/ 572 h 1809"/>
                    <a:gd name="connsiteX9" fmla="*/ 95 w 1809"/>
                    <a:gd name="connsiteY9" fmla="*/ 286 h 1809"/>
                    <a:gd name="connsiteX10" fmla="*/ 476 w 1809"/>
                    <a:gd name="connsiteY10" fmla="*/ 857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476" y="857"/>
                      </a:moveTo>
                      <a:lnTo>
                        <a:pt x="0" y="1429"/>
                      </a:lnTo>
                      <a:lnTo>
                        <a:pt x="667" y="1238"/>
                      </a:lnTo>
                      <a:lnTo>
                        <a:pt x="1048" y="1810"/>
                      </a:lnTo>
                      <a:lnTo>
                        <a:pt x="1048" y="1143"/>
                      </a:lnTo>
                      <a:lnTo>
                        <a:pt x="1810" y="953"/>
                      </a:lnTo>
                      <a:lnTo>
                        <a:pt x="1143" y="762"/>
                      </a:lnTo>
                      <a:lnTo>
                        <a:pt x="1143" y="0"/>
                      </a:lnTo>
                      <a:lnTo>
                        <a:pt x="762" y="572"/>
                      </a:lnTo>
                      <a:lnTo>
                        <a:pt x="95" y="286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59" name="Freeform: Shape 3058">
                  <a:extLst>
                    <a:ext uri="{FF2B5EF4-FFF2-40B4-BE49-F238E27FC236}">
                      <a16:creationId xmlns:a16="http://schemas.microsoft.com/office/drawing/2014/main" id="{E65F263F-EB65-69BD-B9F6-89B1C37FD42E}"/>
                    </a:ext>
                  </a:extLst>
                </p:cNvPr>
                <p:cNvSpPr/>
                <p:nvPr/>
              </p:nvSpPr>
              <p:spPr>
                <a:xfrm>
                  <a:off x="11736030" y="1772847"/>
                  <a:ext cx="1905" cy="1809"/>
                </a:xfrm>
                <a:custGeom>
                  <a:avLst/>
                  <a:gdLst>
                    <a:gd name="connsiteX0" fmla="*/ 667 w 1905"/>
                    <a:gd name="connsiteY0" fmla="*/ 762 h 1809"/>
                    <a:gd name="connsiteX1" fmla="*/ 0 w 1905"/>
                    <a:gd name="connsiteY1" fmla="*/ 1143 h 1809"/>
                    <a:gd name="connsiteX2" fmla="*/ 762 w 1905"/>
                    <a:gd name="connsiteY2" fmla="*/ 1143 h 1809"/>
                    <a:gd name="connsiteX3" fmla="*/ 952 w 1905"/>
                    <a:gd name="connsiteY3" fmla="*/ 1810 h 1809"/>
                    <a:gd name="connsiteX4" fmla="*/ 1143 w 1905"/>
                    <a:gd name="connsiteY4" fmla="*/ 1143 h 1809"/>
                    <a:gd name="connsiteX5" fmla="*/ 1905 w 1905"/>
                    <a:gd name="connsiteY5" fmla="*/ 1238 h 1809"/>
                    <a:gd name="connsiteX6" fmla="*/ 1333 w 1905"/>
                    <a:gd name="connsiteY6" fmla="*/ 762 h 1809"/>
                    <a:gd name="connsiteX7" fmla="*/ 1619 w 1905"/>
                    <a:gd name="connsiteY7" fmla="*/ 95 h 1809"/>
                    <a:gd name="connsiteX8" fmla="*/ 952 w 1905"/>
                    <a:gd name="connsiteY8" fmla="*/ 476 h 1809"/>
                    <a:gd name="connsiteX9" fmla="*/ 476 w 1905"/>
                    <a:gd name="connsiteY9" fmla="*/ 0 h 1809"/>
                    <a:gd name="connsiteX10" fmla="*/ 667 w 1905"/>
                    <a:gd name="connsiteY10" fmla="*/ 762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809">
                      <a:moveTo>
                        <a:pt x="667" y="762"/>
                      </a:moveTo>
                      <a:lnTo>
                        <a:pt x="0" y="1143"/>
                      </a:lnTo>
                      <a:lnTo>
                        <a:pt x="762" y="1143"/>
                      </a:lnTo>
                      <a:lnTo>
                        <a:pt x="952" y="1810"/>
                      </a:lnTo>
                      <a:lnTo>
                        <a:pt x="1143" y="1143"/>
                      </a:lnTo>
                      <a:lnTo>
                        <a:pt x="1905" y="1238"/>
                      </a:lnTo>
                      <a:lnTo>
                        <a:pt x="1333" y="762"/>
                      </a:lnTo>
                      <a:lnTo>
                        <a:pt x="1619" y="95"/>
                      </a:lnTo>
                      <a:lnTo>
                        <a:pt x="952" y="476"/>
                      </a:lnTo>
                      <a:lnTo>
                        <a:pt x="476" y="0"/>
                      </a:lnTo>
                      <a:lnTo>
                        <a:pt x="667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0" name="Freeform: Shape 3059">
                  <a:extLst>
                    <a:ext uri="{FF2B5EF4-FFF2-40B4-BE49-F238E27FC236}">
                      <a16:creationId xmlns:a16="http://schemas.microsoft.com/office/drawing/2014/main" id="{19363155-A97F-A7A6-CA6B-CC8F9CAEBF3A}"/>
                    </a:ext>
                  </a:extLst>
                </p:cNvPr>
                <p:cNvSpPr/>
                <p:nvPr/>
              </p:nvSpPr>
              <p:spPr>
                <a:xfrm>
                  <a:off x="11733839" y="1769989"/>
                  <a:ext cx="1809" cy="1809"/>
                </a:xfrm>
                <a:custGeom>
                  <a:avLst/>
                  <a:gdLst>
                    <a:gd name="connsiteX0" fmla="*/ 667 w 1809"/>
                    <a:gd name="connsiteY0" fmla="*/ 667 h 1809"/>
                    <a:gd name="connsiteX1" fmla="*/ 0 w 1809"/>
                    <a:gd name="connsiteY1" fmla="*/ 857 h 1809"/>
                    <a:gd name="connsiteX2" fmla="*/ 667 w 1809"/>
                    <a:gd name="connsiteY2" fmla="*/ 1143 h 1809"/>
                    <a:gd name="connsiteX3" fmla="*/ 571 w 1809"/>
                    <a:gd name="connsiteY3" fmla="*/ 1810 h 1809"/>
                    <a:gd name="connsiteX4" fmla="*/ 1048 w 1809"/>
                    <a:gd name="connsiteY4" fmla="*/ 1238 h 1809"/>
                    <a:gd name="connsiteX5" fmla="*/ 1715 w 1809"/>
                    <a:gd name="connsiteY5" fmla="*/ 1524 h 1809"/>
                    <a:gd name="connsiteX6" fmla="*/ 1334 w 1809"/>
                    <a:gd name="connsiteY6" fmla="*/ 952 h 1809"/>
                    <a:gd name="connsiteX7" fmla="*/ 1810 w 1809"/>
                    <a:gd name="connsiteY7" fmla="*/ 381 h 1809"/>
                    <a:gd name="connsiteX8" fmla="*/ 1048 w 1809"/>
                    <a:gd name="connsiteY8" fmla="*/ 571 h 1809"/>
                    <a:gd name="connsiteX9" fmla="*/ 667 w 1809"/>
                    <a:gd name="connsiteY9" fmla="*/ 0 h 1809"/>
                    <a:gd name="connsiteX10" fmla="*/ 667 w 1809"/>
                    <a:gd name="connsiteY10" fmla="*/ 667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667" y="667"/>
                      </a:moveTo>
                      <a:lnTo>
                        <a:pt x="0" y="857"/>
                      </a:lnTo>
                      <a:lnTo>
                        <a:pt x="667" y="1143"/>
                      </a:lnTo>
                      <a:lnTo>
                        <a:pt x="571" y="1810"/>
                      </a:lnTo>
                      <a:lnTo>
                        <a:pt x="1048" y="1238"/>
                      </a:lnTo>
                      <a:lnTo>
                        <a:pt x="1715" y="1524"/>
                      </a:lnTo>
                      <a:lnTo>
                        <a:pt x="1334" y="952"/>
                      </a:lnTo>
                      <a:lnTo>
                        <a:pt x="1810" y="381"/>
                      </a:lnTo>
                      <a:lnTo>
                        <a:pt x="1048" y="571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1" name="Freeform: Shape 3060">
                  <a:extLst>
                    <a:ext uri="{FF2B5EF4-FFF2-40B4-BE49-F238E27FC236}">
                      <a16:creationId xmlns:a16="http://schemas.microsoft.com/office/drawing/2014/main" id="{1187A1C0-7E19-B3E1-D3AF-D3690A1DE543}"/>
                    </a:ext>
                  </a:extLst>
                </p:cNvPr>
                <p:cNvSpPr/>
                <p:nvPr/>
              </p:nvSpPr>
              <p:spPr>
                <a:xfrm>
                  <a:off x="11731934" y="1772942"/>
                  <a:ext cx="1809" cy="1809"/>
                </a:xfrm>
                <a:custGeom>
                  <a:avLst/>
                  <a:gdLst>
                    <a:gd name="connsiteX0" fmla="*/ 666 w 1809"/>
                    <a:gd name="connsiteY0" fmla="*/ 762 h 1809"/>
                    <a:gd name="connsiteX1" fmla="*/ 0 w 1809"/>
                    <a:gd name="connsiteY1" fmla="*/ 667 h 1809"/>
                    <a:gd name="connsiteX2" fmla="*/ 571 w 1809"/>
                    <a:gd name="connsiteY2" fmla="*/ 1143 h 1809"/>
                    <a:gd name="connsiteX3" fmla="*/ 285 w 1809"/>
                    <a:gd name="connsiteY3" fmla="*/ 1810 h 1809"/>
                    <a:gd name="connsiteX4" fmla="*/ 857 w 1809"/>
                    <a:gd name="connsiteY4" fmla="*/ 1333 h 1809"/>
                    <a:gd name="connsiteX5" fmla="*/ 1428 w 1809"/>
                    <a:gd name="connsiteY5" fmla="*/ 1810 h 1809"/>
                    <a:gd name="connsiteX6" fmla="*/ 1238 w 1809"/>
                    <a:gd name="connsiteY6" fmla="*/ 1143 h 1809"/>
                    <a:gd name="connsiteX7" fmla="*/ 1810 w 1809"/>
                    <a:gd name="connsiteY7" fmla="*/ 762 h 1809"/>
                    <a:gd name="connsiteX8" fmla="*/ 1143 w 1809"/>
                    <a:gd name="connsiteY8" fmla="*/ 762 h 1809"/>
                    <a:gd name="connsiteX9" fmla="*/ 952 w 1809"/>
                    <a:gd name="connsiteY9" fmla="*/ 0 h 1809"/>
                    <a:gd name="connsiteX10" fmla="*/ 666 w 1809"/>
                    <a:gd name="connsiteY10" fmla="*/ 762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666" y="762"/>
                      </a:moveTo>
                      <a:lnTo>
                        <a:pt x="0" y="667"/>
                      </a:lnTo>
                      <a:lnTo>
                        <a:pt x="571" y="1143"/>
                      </a:lnTo>
                      <a:lnTo>
                        <a:pt x="285" y="1810"/>
                      </a:lnTo>
                      <a:lnTo>
                        <a:pt x="857" y="1333"/>
                      </a:lnTo>
                      <a:lnTo>
                        <a:pt x="1428" y="1810"/>
                      </a:lnTo>
                      <a:lnTo>
                        <a:pt x="1238" y="1143"/>
                      </a:lnTo>
                      <a:lnTo>
                        <a:pt x="1810" y="762"/>
                      </a:lnTo>
                      <a:lnTo>
                        <a:pt x="1143" y="762"/>
                      </a:lnTo>
                      <a:lnTo>
                        <a:pt x="952" y="0"/>
                      </a:lnTo>
                      <a:lnTo>
                        <a:pt x="666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2" name="Freeform: Shape 3061">
                  <a:extLst>
                    <a:ext uri="{FF2B5EF4-FFF2-40B4-BE49-F238E27FC236}">
                      <a16:creationId xmlns:a16="http://schemas.microsoft.com/office/drawing/2014/main" id="{30A63C78-3EB7-BA64-FB43-378FB61DA27A}"/>
                    </a:ext>
                  </a:extLst>
                </p:cNvPr>
                <p:cNvSpPr/>
                <p:nvPr/>
              </p:nvSpPr>
              <p:spPr>
                <a:xfrm>
                  <a:off x="11729838" y="1771418"/>
                  <a:ext cx="1809" cy="1905"/>
                </a:xfrm>
                <a:custGeom>
                  <a:avLst/>
                  <a:gdLst>
                    <a:gd name="connsiteX0" fmla="*/ 667 w 1809"/>
                    <a:gd name="connsiteY0" fmla="*/ 572 h 1905"/>
                    <a:gd name="connsiteX1" fmla="*/ 0 w 1809"/>
                    <a:gd name="connsiteY1" fmla="*/ 286 h 1905"/>
                    <a:gd name="connsiteX2" fmla="*/ 476 w 1809"/>
                    <a:gd name="connsiteY2" fmla="*/ 857 h 1905"/>
                    <a:gd name="connsiteX3" fmla="*/ 0 w 1809"/>
                    <a:gd name="connsiteY3" fmla="*/ 1429 h 1905"/>
                    <a:gd name="connsiteX4" fmla="*/ 667 w 1809"/>
                    <a:gd name="connsiteY4" fmla="*/ 1238 h 1905"/>
                    <a:gd name="connsiteX5" fmla="*/ 1048 w 1809"/>
                    <a:gd name="connsiteY5" fmla="*/ 1905 h 1905"/>
                    <a:gd name="connsiteX6" fmla="*/ 1048 w 1809"/>
                    <a:gd name="connsiteY6" fmla="*/ 1143 h 1905"/>
                    <a:gd name="connsiteX7" fmla="*/ 1810 w 1809"/>
                    <a:gd name="connsiteY7" fmla="*/ 953 h 1905"/>
                    <a:gd name="connsiteX8" fmla="*/ 1143 w 1809"/>
                    <a:gd name="connsiteY8" fmla="*/ 667 h 1905"/>
                    <a:gd name="connsiteX9" fmla="*/ 1143 w 1809"/>
                    <a:gd name="connsiteY9" fmla="*/ 0 h 1905"/>
                    <a:gd name="connsiteX10" fmla="*/ 667 w 1809"/>
                    <a:gd name="connsiteY10" fmla="*/ 572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905">
                      <a:moveTo>
                        <a:pt x="667" y="572"/>
                      </a:moveTo>
                      <a:lnTo>
                        <a:pt x="0" y="286"/>
                      </a:lnTo>
                      <a:lnTo>
                        <a:pt x="476" y="857"/>
                      </a:lnTo>
                      <a:lnTo>
                        <a:pt x="0" y="1429"/>
                      </a:lnTo>
                      <a:lnTo>
                        <a:pt x="667" y="1238"/>
                      </a:lnTo>
                      <a:lnTo>
                        <a:pt x="1048" y="1905"/>
                      </a:lnTo>
                      <a:lnTo>
                        <a:pt x="1048" y="1143"/>
                      </a:lnTo>
                      <a:lnTo>
                        <a:pt x="1810" y="953"/>
                      </a:lnTo>
                      <a:lnTo>
                        <a:pt x="1143" y="667"/>
                      </a:lnTo>
                      <a:lnTo>
                        <a:pt x="1143" y="0"/>
                      </a:lnTo>
                      <a:lnTo>
                        <a:pt x="667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3" name="Freeform: Shape 3062">
                  <a:extLst>
                    <a:ext uri="{FF2B5EF4-FFF2-40B4-BE49-F238E27FC236}">
                      <a16:creationId xmlns:a16="http://schemas.microsoft.com/office/drawing/2014/main" id="{5909BF3F-7588-B7A8-3934-0D6E3188CB8F}"/>
                    </a:ext>
                  </a:extLst>
                </p:cNvPr>
                <p:cNvSpPr/>
                <p:nvPr/>
              </p:nvSpPr>
              <p:spPr>
                <a:xfrm>
                  <a:off x="11727266" y="1775228"/>
                  <a:ext cx="1905" cy="1905"/>
                </a:xfrm>
                <a:custGeom>
                  <a:avLst/>
                  <a:gdLst>
                    <a:gd name="connsiteX0" fmla="*/ 953 w 1905"/>
                    <a:gd name="connsiteY0" fmla="*/ 571 h 1905"/>
                    <a:gd name="connsiteX1" fmla="*/ 477 w 1905"/>
                    <a:gd name="connsiteY1" fmla="*/ 0 h 1905"/>
                    <a:gd name="connsiteX2" fmla="*/ 667 w 1905"/>
                    <a:gd name="connsiteY2" fmla="*/ 762 h 1905"/>
                    <a:gd name="connsiteX3" fmla="*/ 0 w 1905"/>
                    <a:gd name="connsiteY3" fmla="*/ 1143 h 1905"/>
                    <a:gd name="connsiteX4" fmla="*/ 762 w 1905"/>
                    <a:gd name="connsiteY4" fmla="*/ 1143 h 1905"/>
                    <a:gd name="connsiteX5" fmla="*/ 953 w 1905"/>
                    <a:gd name="connsiteY5" fmla="*/ 1905 h 1905"/>
                    <a:gd name="connsiteX6" fmla="*/ 1144 w 1905"/>
                    <a:gd name="connsiteY6" fmla="*/ 1238 h 1905"/>
                    <a:gd name="connsiteX7" fmla="*/ 1905 w 1905"/>
                    <a:gd name="connsiteY7" fmla="*/ 1238 h 1905"/>
                    <a:gd name="connsiteX8" fmla="*/ 1334 w 1905"/>
                    <a:gd name="connsiteY8" fmla="*/ 762 h 1905"/>
                    <a:gd name="connsiteX9" fmla="*/ 1620 w 1905"/>
                    <a:gd name="connsiteY9" fmla="*/ 95 h 1905"/>
                    <a:gd name="connsiteX10" fmla="*/ 953 w 1905"/>
                    <a:gd name="connsiteY10" fmla="*/ 571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5">
                      <a:moveTo>
                        <a:pt x="953" y="571"/>
                      </a:moveTo>
                      <a:lnTo>
                        <a:pt x="477" y="0"/>
                      </a:lnTo>
                      <a:lnTo>
                        <a:pt x="667" y="762"/>
                      </a:lnTo>
                      <a:lnTo>
                        <a:pt x="0" y="1143"/>
                      </a:lnTo>
                      <a:lnTo>
                        <a:pt x="762" y="1143"/>
                      </a:lnTo>
                      <a:lnTo>
                        <a:pt x="953" y="1905"/>
                      </a:lnTo>
                      <a:lnTo>
                        <a:pt x="1144" y="1238"/>
                      </a:lnTo>
                      <a:lnTo>
                        <a:pt x="1905" y="1238"/>
                      </a:lnTo>
                      <a:lnTo>
                        <a:pt x="1334" y="762"/>
                      </a:lnTo>
                      <a:lnTo>
                        <a:pt x="1620" y="95"/>
                      </a:lnTo>
                      <a:lnTo>
                        <a:pt x="953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4" name="Freeform: Shape 3063">
                  <a:extLst>
                    <a:ext uri="{FF2B5EF4-FFF2-40B4-BE49-F238E27FC236}">
                      <a16:creationId xmlns:a16="http://schemas.microsoft.com/office/drawing/2014/main" id="{4135DEEB-79B6-2A4D-923B-810295C2CF26}"/>
                    </a:ext>
                  </a:extLst>
                </p:cNvPr>
                <p:cNvSpPr/>
                <p:nvPr/>
              </p:nvSpPr>
              <p:spPr>
                <a:xfrm>
                  <a:off x="11725838" y="1767894"/>
                  <a:ext cx="1905" cy="1905"/>
                </a:xfrm>
                <a:custGeom>
                  <a:avLst/>
                  <a:gdLst>
                    <a:gd name="connsiteX0" fmla="*/ 1238 w 1905"/>
                    <a:gd name="connsiteY0" fmla="*/ 667 h 1905"/>
                    <a:gd name="connsiteX1" fmla="*/ 857 w 1905"/>
                    <a:gd name="connsiteY1" fmla="*/ 0 h 1905"/>
                    <a:gd name="connsiteX2" fmla="*/ 762 w 1905"/>
                    <a:gd name="connsiteY2" fmla="*/ 762 h 1905"/>
                    <a:gd name="connsiteX3" fmla="*/ 0 w 1905"/>
                    <a:gd name="connsiteY3" fmla="*/ 952 h 1905"/>
                    <a:gd name="connsiteX4" fmla="*/ 762 w 1905"/>
                    <a:gd name="connsiteY4" fmla="*/ 1238 h 1905"/>
                    <a:gd name="connsiteX5" fmla="*/ 667 w 1905"/>
                    <a:gd name="connsiteY5" fmla="*/ 1905 h 1905"/>
                    <a:gd name="connsiteX6" fmla="*/ 1143 w 1905"/>
                    <a:gd name="connsiteY6" fmla="*/ 1333 h 1905"/>
                    <a:gd name="connsiteX7" fmla="*/ 1905 w 1905"/>
                    <a:gd name="connsiteY7" fmla="*/ 1619 h 1905"/>
                    <a:gd name="connsiteX8" fmla="*/ 1428 w 1905"/>
                    <a:gd name="connsiteY8" fmla="*/ 1048 h 1905"/>
                    <a:gd name="connsiteX9" fmla="*/ 1905 w 1905"/>
                    <a:gd name="connsiteY9" fmla="*/ 476 h 1905"/>
                    <a:gd name="connsiteX10" fmla="*/ 1238 w 1905"/>
                    <a:gd name="connsiteY10" fmla="*/ 667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5">
                      <a:moveTo>
                        <a:pt x="1238" y="667"/>
                      </a:moveTo>
                      <a:lnTo>
                        <a:pt x="857" y="0"/>
                      </a:lnTo>
                      <a:lnTo>
                        <a:pt x="762" y="762"/>
                      </a:lnTo>
                      <a:lnTo>
                        <a:pt x="0" y="952"/>
                      </a:lnTo>
                      <a:lnTo>
                        <a:pt x="762" y="1238"/>
                      </a:lnTo>
                      <a:lnTo>
                        <a:pt x="667" y="1905"/>
                      </a:lnTo>
                      <a:lnTo>
                        <a:pt x="1143" y="1333"/>
                      </a:lnTo>
                      <a:lnTo>
                        <a:pt x="1905" y="1619"/>
                      </a:lnTo>
                      <a:lnTo>
                        <a:pt x="1428" y="1048"/>
                      </a:lnTo>
                      <a:lnTo>
                        <a:pt x="1905" y="476"/>
                      </a:lnTo>
                      <a:lnTo>
                        <a:pt x="1238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5" name="Freeform: Shape 3064">
                  <a:extLst>
                    <a:ext uri="{FF2B5EF4-FFF2-40B4-BE49-F238E27FC236}">
                      <a16:creationId xmlns:a16="http://schemas.microsoft.com/office/drawing/2014/main" id="{0EA6746C-3C0A-3D21-E652-AAC24C17BF04}"/>
                    </a:ext>
                  </a:extLst>
                </p:cNvPr>
                <p:cNvSpPr/>
                <p:nvPr/>
              </p:nvSpPr>
              <p:spPr>
                <a:xfrm>
                  <a:off x="11724028" y="1772180"/>
                  <a:ext cx="1905" cy="1905"/>
                </a:xfrm>
                <a:custGeom>
                  <a:avLst/>
                  <a:gdLst>
                    <a:gd name="connsiteX0" fmla="*/ 1143 w 1905"/>
                    <a:gd name="connsiteY0" fmla="*/ 762 h 1905"/>
                    <a:gd name="connsiteX1" fmla="*/ 1048 w 1905"/>
                    <a:gd name="connsiteY1" fmla="*/ 0 h 1905"/>
                    <a:gd name="connsiteX2" fmla="*/ 762 w 1905"/>
                    <a:gd name="connsiteY2" fmla="*/ 762 h 1905"/>
                    <a:gd name="connsiteX3" fmla="*/ 0 w 1905"/>
                    <a:gd name="connsiteY3" fmla="*/ 667 h 1905"/>
                    <a:gd name="connsiteX4" fmla="*/ 571 w 1905"/>
                    <a:gd name="connsiteY4" fmla="*/ 1143 h 1905"/>
                    <a:gd name="connsiteX5" fmla="*/ 285 w 1905"/>
                    <a:gd name="connsiteY5" fmla="*/ 1810 h 1905"/>
                    <a:gd name="connsiteX6" fmla="*/ 952 w 1905"/>
                    <a:gd name="connsiteY6" fmla="*/ 1429 h 1905"/>
                    <a:gd name="connsiteX7" fmla="*/ 1524 w 1905"/>
                    <a:gd name="connsiteY7" fmla="*/ 1905 h 1905"/>
                    <a:gd name="connsiteX8" fmla="*/ 1334 w 1905"/>
                    <a:gd name="connsiteY8" fmla="*/ 1143 h 1905"/>
                    <a:gd name="connsiteX9" fmla="*/ 1905 w 1905"/>
                    <a:gd name="connsiteY9" fmla="*/ 762 h 1905"/>
                    <a:gd name="connsiteX10" fmla="*/ 1143 w 1905"/>
                    <a:gd name="connsiteY10" fmla="*/ 762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5">
                      <a:moveTo>
                        <a:pt x="1143" y="762"/>
                      </a:moveTo>
                      <a:lnTo>
                        <a:pt x="1048" y="0"/>
                      </a:lnTo>
                      <a:lnTo>
                        <a:pt x="762" y="762"/>
                      </a:lnTo>
                      <a:lnTo>
                        <a:pt x="0" y="667"/>
                      </a:lnTo>
                      <a:lnTo>
                        <a:pt x="571" y="1143"/>
                      </a:lnTo>
                      <a:lnTo>
                        <a:pt x="285" y="1810"/>
                      </a:lnTo>
                      <a:lnTo>
                        <a:pt x="952" y="1429"/>
                      </a:lnTo>
                      <a:lnTo>
                        <a:pt x="1524" y="1905"/>
                      </a:lnTo>
                      <a:lnTo>
                        <a:pt x="1334" y="1143"/>
                      </a:lnTo>
                      <a:lnTo>
                        <a:pt x="1905" y="762"/>
                      </a:lnTo>
                      <a:lnTo>
                        <a:pt x="1143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6" name="Freeform: Shape 3065">
                  <a:extLst>
                    <a:ext uri="{FF2B5EF4-FFF2-40B4-BE49-F238E27FC236}">
                      <a16:creationId xmlns:a16="http://schemas.microsoft.com/office/drawing/2014/main" id="{615C883A-B6A8-098B-18EB-B892165D8140}"/>
                    </a:ext>
                  </a:extLst>
                </p:cNvPr>
                <p:cNvSpPr/>
                <p:nvPr/>
              </p:nvSpPr>
              <p:spPr>
                <a:xfrm>
                  <a:off x="11721456" y="1767417"/>
                  <a:ext cx="1905" cy="2000"/>
                </a:xfrm>
                <a:custGeom>
                  <a:avLst/>
                  <a:gdLst>
                    <a:gd name="connsiteX0" fmla="*/ 1238 w 1905"/>
                    <a:gd name="connsiteY0" fmla="*/ 857 h 2000"/>
                    <a:gd name="connsiteX1" fmla="*/ 1334 w 1905"/>
                    <a:gd name="connsiteY1" fmla="*/ 0 h 2000"/>
                    <a:gd name="connsiteX2" fmla="*/ 762 w 1905"/>
                    <a:gd name="connsiteY2" fmla="*/ 667 h 2000"/>
                    <a:gd name="connsiteX3" fmla="*/ 95 w 1905"/>
                    <a:gd name="connsiteY3" fmla="*/ 381 h 2000"/>
                    <a:gd name="connsiteX4" fmla="*/ 476 w 1905"/>
                    <a:gd name="connsiteY4" fmla="*/ 952 h 2000"/>
                    <a:gd name="connsiteX5" fmla="*/ 0 w 1905"/>
                    <a:gd name="connsiteY5" fmla="*/ 1619 h 2000"/>
                    <a:gd name="connsiteX6" fmla="*/ 762 w 1905"/>
                    <a:gd name="connsiteY6" fmla="*/ 1333 h 2000"/>
                    <a:gd name="connsiteX7" fmla="*/ 1143 w 1905"/>
                    <a:gd name="connsiteY7" fmla="*/ 2000 h 2000"/>
                    <a:gd name="connsiteX8" fmla="*/ 1238 w 1905"/>
                    <a:gd name="connsiteY8" fmla="*/ 1238 h 2000"/>
                    <a:gd name="connsiteX9" fmla="*/ 1905 w 1905"/>
                    <a:gd name="connsiteY9" fmla="*/ 1048 h 2000"/>
                    <a:gd name="connsiteX10" fmla="*/ 1238 w 1905"/>
                    <a:gd name="connsiteY10" fmla="*/ 857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2000">
                      <a:moveTo>
                        <a:pt x="1238" y="857"/>
                      </a:moveTo>
                      <a:lnTo>
                        <a:pt x="1334" y="0"/>
                      </a:lnTo>
                      <a:lnTo>
                        <a:pt x="762" y="667"/>
                      </a:lnTo>
                      <a:lnTo>
                        <a:pt x="95" y="381"/>
                      </a:lnTo>
                      <a:lnTo>
                        <a:pt x="476" y="952"/>
                      </a:lnTo>
                      <a:lnTo>
                        <a:pt x="0" y="1619"/>
                      </a:lnTo>
                      <a:lnTo>
                        <a:pt x="762" y="1333"/>
                      </a:lnTo>
                      <a:lnTo>
                        <a:pt x="1143" y="2000"/>
                      </a:lnTo>
                      <a:lnTo>
                        <a:pt x="1238" y="1238"/>
                      </a:lnTo>
                      <a:lnTo>
                        <a:pt x="1905" y="1048"/>
                      </a:lnTo>
                      <a:lnTo>
                        <a:pt x="1238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7" name="Freeform: Shape 3066">
                  <a:extLst>
                    <a:ext uri="{FF2B5EF4-FFF2-40B4-BE49-F238E27FC236}">
                      <a16:creationId xmlns:a16="http://schemas.microsoft.com/office/drawing/2014/main" id="{D63A88C0-CF93-3F9D-1B90-B61FD03D0F02}"/>
                    </a:ext>
                  </a:extLst>
                </p:cNvPr>
                <p:cNvSpPr/>
                <p:nvPr/>
              </p:nvSpPr>
              <p:spPr>
                <a:xfrm>
                  <a:off x="11717837" y="1768370"/>
                  <a:ext cx="2000" cy="1905"/>
                </a:xfrm>
                <a:custGeom>
                  <a:avLst/>
                  <a:gdLst>
                    <a:gd name="connsiteX0" fmla="*/ 1334 w 2000"/>
                    <a:gd name="connsiteY0" fmla="*/ 762 h 1905"/>
                    <a:gd name="connsiteX1" fmla="*/ 1620 w 2000"/>
                    <a:gd name="connsiteY1" fmla="*/ 95 h 1905"/>
                    <a:gd name="connsiteX2" fmla="*/ 1048 w 2000"/>
                    <a:gd name="connsiteY2" fmla="*/ 476 h 1905"/>
                    <a:gd name="connsiteX3" fmla="*/ 381 w 2000"/>
                    <a:gd name="connsiteY3" fmla="*/ 0 h 1905"/>
                    <a:gd name="connsiteX4" fmla="*/ 667 w 2000"/>
                    <a:gd name="connsiteY4" fmla="*/ 762 h 1905"/>
                    <a:gd name="connsiteX5" fmla="*/ 0 w 2000"/>
                    <a:gd name="connsiteY5" fmla="*/ 1143 h 1905"/>
                    <a:gd name="connsiteX6" fmla="*/ 762 w 2000"/>
                    <a:gd name="connsiteY6" fmla="*/ 1143 h 1905"/>
                    <a:gd name="connsiteX7" fmla="*/ 953 w 2000"/>
                    <a:gd name="connsiteY7" fmla="*/ 1905 h 1905"/>
                    <a:gd name="connsiteX8" fmla="*/ 1238 w 2000"/>
                    <a:gd name="connsiteY8" fmla="*/ 1143 h 1905"/>
                    <a:gd name="connsiteX9" fmla="*/ 2000 w 2000"/>
                    <a:gd name="connsiteY9" fmla="*/ 1238 h 1905"/>
                    <a:gd name="connsiteX10" fmla="*/ 1334 w 2000"/>
                    <a:gd name="connsiteY10" fmla="*/ 762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1905">
                      <a:moveTo>
                        <a:pt x="1334" y="762"/>
                      </a:moveTo>
                      <a:lnTo>
                        <a:pt x="1620" y="95"/>
                      </a:lnTo>
                      <a:lnTo>
                        <a:pt x="1048" y="476"/>
                      </a:lnTo>
                      <a:lnTo>
                        <a:pt x="381" y="0"/>
                      </a:lnTo>
                      <a:lnTo>
                        <a:pt x="667" y="762"/>
                      </a:lnTo>
                      <a:lnTo>
                        <a:pt x="0" y="1143"/>
                      </a:lnTo>
                      <a:lnTo>
                        <a:pt x="762" y="1143"/>
                      </a:lnTo>
                      <a:lnTo>
                        <a:pt x="953" y="1905"/>
                      </a:lnTo>
                      <a:lnTo>
                        <a:pt x="1238" y="1143"/>
                      </a:lnTo>
                      <a:lnTo>
                        <a:pt x="2000" y="1238"/>
                      </a:lnTo>
                      <a:lnTo>
                        <a:pt x="1334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8" name="Freeform: Shape 3067">
                  <a:extLst>
                    <a:ext uri="{FF2B5EF4-FFF2-40B4-BE49-F238E27FC236}">
                      <a16:creationId xmlns:a16="http://schemas.microsoft.com/office/drawing/2014/main" id="{BBAE3521-5CBF-A483-BCBF-965518143F1D}"/>
                    </a:ext>
                  </a:extLst>
                </p:cNvPr>
                <p:cNvSpPr/>
                <p:nvPr/>
              </p:nvSpPr>
              <p:spPr>
                <a:xfrm>
                  <a:off x="11718028" y="1773418"/>
                  <a:ext cx="2000" cy="2000"/>
                </a:xfrm>
                <a:custGeom>
                  <a:avLst/>
                  <a:gdLst>
                    <a:gd name="connsiteX0" fmla="*/ 1524 w 2000"/>
                    <a:gd name="connsiteY0" fmla="*/ 1048 h 2000"/>
                    <a:gd name="connsiteX1" fmla="*/ 2000 w 2000"/>
                    <a:gd name="connsiteY1" fmla="*/ 476 h 2000"/>
                    <a:gd name="connsiteX2" fmla="*/ 1238 w 2000"/>
                    <a:gd name="connsiteY2" fmla="*/ 667 h 2000"/>
                    <a:gd name="connsiteX3" fmla="*/ 858 w 2000"/>
                    <a:gd name="connsiteY3" fmla="*/ 0 h 2000"/>
                    <a:gd name="connsiteX4" fmla="*/ 762 w 2000"/>
                    <a:gd name="connsiteY4" fmla="*/ 762 h 2000"/>
                    <a:gd name="connsiteX5" fmla="*/ 0 w 2000"/>
                    <a:gd name="connsiteY5" fmla="*/ 953 h 2000"/>
                    <a:gd name="connsiteX6" fmla="*/ 762 w 2000"/>
                    <a:gd name="connsiteY6" fmla="*/ 1238 h 2000"/>
                    <a:gd name="connsiteX7" fmla="*/ 762 w 2000"/>
                    <a:gd name="connsiteY7" fmla="*/ 2000 h 2000"/>
                    <a:gd name="connsiteX8" fmla="*/ 1238 w 2000"/>
                    <a:gd name="connsiteY8" fmla="*/ 1429 h 2000"/>
                    <a:gd name="connsiteX9" fmla="*/ 1905 w 2000"/>
                    <a:gd name="connsiteY9" fmla="*/ 1715 h 2000"/>
                    <a:gd name="connsiteX10" fmla="*/ 1524 w 2000"/>
                    <a:gd name="connsiteY10" fmla="*/ 104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00">
                      <a:moveTo>
                        <a:pt x="1524" y="1048"/>
                      </a:moveTo>
                      <a:lnTo>
                        <a:pt x="2000" y="476"/>
                      </a:lnTo>
                      <a:lnTo>
                        <a:pt x="1238" y="667"/>
                      </a:lnTo>
                      <a:lnTo>
                        <a:pt x="858" y="0"/>
                      </a:lnTo>
                      <a:lnTo>
                        <a:pt x="762" y="762"/>
                      </a:lnTo>
                      <a:lnTo>
                        <a:pt x="0" y="953"/>
                      </a:lnTo>
                      <a:lnTo>
                        <a:pt x="762" y="1238"/>
                      </a:lnTo>
                      <a:lnTo>
                        <a:pt x="762" y="2000"/>
                      </a:lnTo>
                      <a:lnTo>
                        <a:pt x="1238" y="1429"/>
                      </a:lnTo>
                      <a:lnTo>
                        <a:pt x="1905" y="1715"/>
                      </a:lnTo>
                      <a:lnTo>
                        <a:pt x="1524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9" name="Freeform: Shape 3068">
                  <a:extLst>
                    <a:ext uri="{FF2B5EF4-FFF2-40B4-BE49-F238E27FC236}">
                      <a16:creationId xmlns:a16="http://schemas.microsoft.com/office/drawing/2014/main" id="{F33290FF-2F0F-6061-9919-FA13C01D3AB1}"/>
                    </a:ext>
                  </a:extLst>
                </p:cNvPr>
                <p:cNvSpPr/>
                <p:nvPr/>
              </p:nvSpPr>
              <p:spPr>
                <a:xfrm>
                  <a:off x="11715837" y="1776276"/>
                  <a:ext cx="1999" cy="2000"/>
                </a:xfrm>
                <a:custGeom>
                  <a:avLst/>
                  <a:gdLst>
                    <a:gd name="connsiteX0" fmla="*/ 1333 w 1999"/>
                    <a:gd name="connsiteY0" fmla="*/ 1238 h 2000"/>
                    <a:gd name="connsiteX1" fmla="*/ 2000 w 1999"/>
                    <a:gd name="connsiteY1" fmla="*/ 762 h 2000"/>
                    <a:gd name="connsiteX2" fmla="*/ 1238 w 1999"/>
                    <a:gd name="connsiteY2" fmla="*/ 762 h 2000"/>
                    <a:gd name="connsiteX3" fmla="*/ 1048 w 1999"/>
                    <a:gd name="connsiteY3" fmla="*/ 0 h 2000"/>
                    <a:gd name="connsiteX4" fmla="*/ 762 w 1999"/>
                    <a:gd name="connsiteY4" fmla="*/ 762 h 2000"/>
                    <a:gd name="connsiteX5" fmla="*/ 0 w 1999"/>
                    <a:gd name="connsiteY5" fmla="*/ 667 h 2000"/>
                    <a:gd name="connsiteX6" fmla="*/ 571 w 1999"/>
                    <a:gd name="connsiteY6" fmla="*/ 1143 h 2000"/>
                    <a:gd name="connsiteX7" fmla="*/ 285 w 1999"/>
                    <a:gd name="connsiteY7" fmla="*/ 1905 h 2000"/>
                    <a:gd name="connsiteX8" fmla="*/ 952 w 1999"/>
                    <a:gd name="connsiteY8" fmla="*/ 1429 h 2000"/>
                    <a:gd name="connsiteX9" fmla="*/ 1524 w 1999"/>
                    <a:gd name="connsiteY9" fmla="*/ 2000 h 2000"/>
                    <a:gd name="connsiteX10" fmla="*/ 1333 w 1999"/>
                    <a:gd name="connsiteY10" fmla="*/ 123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9" h="2000">
                      <a:moveTo>
                        <a:pt x="1333" y="1238"/>
                      </a:moveTo>
                      <a:lnTo>
                        <a:pt x="2000" y="762"/>
                      </a:lnTo>
                      <a:lnTo>
                        <a:pt x="1238" y="762"/>
                      </a:lnTo>
                      <a:lnTo>
                        <a:pt x="1048" y="0"/>
                      </a:lnTo>
                      <a:lnTo>
                        <a:pt x="762" y="762"/>
                      </a:lnTo>
                      <a:lnTo>
                        <a:pt x="0" y="667"/>
                      </a:lnTo>
                      <a:lnTo>
                        <a:pt x="571" y="1143"/>
                      </a:lnTo>
                      <a:lnTo>
                        <a:pt x="285" y="1905"/>
                      </a:lnTo>
                      <a:lnTo>
                        <a:pt x="952" y="1429"/>
                      </a:lnTo>
                      <a:lnTo>
                        <a:pt x="1524" y="2000"/>
                      </a:lnTo>
                      <a:lnTo>
                        <a:pt x="1333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0" name="Freeform: Shape 3069">
                  <a:extLst>
                    <a:ext uri="{FF2B5EF4-FFF2-40B4-BE49-F238E27FC236}">
                      <a16:creationId xmlns:a16="http://schemas.microsoft.com/office/drawing/2014/main" id="{728E229F-4BFA-A439-D77B-12DE68536221}"/>
                    </a:ext>
                  </a:extLst>
                </p:cNvPr>
                <p:cNvSpPr/>
                <p:nvPr/>
              </p:nvSpPr>
              <p:spPr>
                <a:xfrm>
                  <a:off x="11713550" y="1770275"/>
                  <a:ext cx="2000" cy="2000"/>
                </a:xfrm>
                <a:custGeom>
                  <a:avLst/>
                  <a:gdLst>
                    <a:gd name="connsiteX0" fmla="*/ 1238 w 2000"/>
                    <a:gd name="connsiteY0" fmla="*/ 1238 h 2000"/>
                    <a:gd name="connsiteX1" fmla="*/ 2000 w 2000"/>
                    <a:gd name="connsiteY1" fmla="*/ 1048 h 2000"/>
                    <a:gd name="connsiteX2" fmla="*/ 1238 w 2000"/>
                    <a:gd name="connsiteY2" fmla="*/ 762 h 2000"/>
                    <a:gd name="connsiteX3" fmla="*/ 1334 w 2000"/>
                    <a:gd name="connsiteY3" fmla="*/ 0 h 2000"/>
                    <a:gd name="connsiteX4" fmla="*/ 858 w 2000"/>
                    <a:gd name="connsiteY4" fmla="*/ 572 h 2000"/>
                    <a:gd name="connsiteX5" fmla="*/ 95 w 2000"/>
                    <a:gd name="connsiteY5" fmla="*/ 286 h 2000"/>
                    <a:gd name="connsiteX6" fmla="*/ 572 w 2000"/>
                    <a:gd name="connsiteY6" fmla="*/ 952 h 2000"/>
                    <a:gd name="connsiteX7" fmla="*/ 0 w 2000"/>
                    <a:gd name="connsiteY7" fmla="*/ 1524 h 2000"/>
                    <a:gd name="connsiteX8" fmla="*/ 762 w 2000"/>
                    <a:gd name="connsiteY8" fmla="*/ 1333 h 2000"/>
                    <a:gd name="connsiteX9" fmla="*/ 1238 w 2000"/>
                    <a:gd name="connsiteY9" fmla="*/ 2000 h 2000"/>
                    <a:gd name="connsiteX10" fmla="*/ 1238 w 2000"/>
                    <a:gd name="connsiteY10" fmla="*/ 123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00">
                      <a:moveTo>
                        <a:pt x="1238" y="1238"/>
                      </a:moveTo>
                      <a:lnTo>
                        <a:pt x="2000" y="1048"/>
                      </a:lnTo>
                      <a:lnTo>
                        <a:pt x="1238" y="762"/>
                      </a:lnTo>
                      <a:lnTo>
                        <a:pt x="1334" y="0"/>
                      </a:lnTo>
                      <a:lnTo>
                        <a:pt x="858" y="572"/>
                      </a:lnTo>
                      <a:lnTo>
                        <a:pt x="95" y="286"/>
                      </a:lnTo>
                      <a:lnTo>
                        <a:pt x="572" y="952"/>
                      </a:lnTo>
                      <a:lnTo>
                        <a:pt x="0" y="1524"/>
                      </a:lnTo>
                      <a:lnTo>
                        <a:pt x="762" y="1333"/>
                      </a:lnTo>
                      <a:lnTo>
                        <a:pt x="1238" y="2000"/>
                      </a:lnTo>
                      <a:lnTo>
                        <a:pt x="1238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1" name="Freeform: Shape 3070">
                  <a:extLst>
                    <a:ext uri="{FF2B5EF4-FFF2-40B4-BE49-F238E27FC236}">
                      <a16:creationId xmlns:a16="http://schemas.microsoft.com/office/drawing/2014/main" id="{CF947576-BFD7-2274-C5CF-8C2756A4C85C}"/>
                    </a:ext>
                  </a:extLst>
                </p:cNvPr>
                <p:cNvSpPr/>
                <p:nvPr/>
              </p:nvSpPr>
              <p:spPr>
                <a:xfrm>
                  <a:off x="11711169" y="1768370"/>
                  <a:ext cx="2095" cy="2000"/>
                </a:xfrm>
                <a:custGeom>
                  <a:avLst/>
                  <a:gdLst>
                    <a:gd name="connsiteX0" fmla="*/ 1238 w 2095"/>
                    <a:gd name="connsiteY0" fmla="*/ 1238 h 2000"/>
                    <a:gd name="connsiteX1" fmla="*/ 2096 w 2095"/>
                    <a:gd name="connsiteY1" fmla="*/ 1333 h 2000"/>
                    <a:gd name="connsiteX2" fmla="*/ 1429 w 2095"/>
                    <a:gd name="connsiteY2" fmla="*/ 762 h 2000"/>
                    <a:gd name="connsiteX3" fmla="*/ 1715 w 2095"/>
                    <a:gd name="connsiteY3" fmla="*/ 95 h 2000"/>
                    <a:gd name="connsiteX4" fmla="*/ 1144 w 2095"/>
                    <a:gd name="connsiteY4" fmla="*/ 476 h 2000"/>
                    <a:gd name="connsiteX5" fmla="*/ 477 w 2095"/>
                    <a:gd name="connsiteY5" fmla="*/ 0 h 2000"/>
                    <a:gd name="connsiteX6" fmla="*/ 667 w 2095"/>
                    <a:gd name="connsiteY6" fmla="*/ 762 h 2000"/>
                    <a:gd name="connsiteX7" fmla="*/ 0 w 2095"/>
                    <a:gd name="connsiteY7" fmla="*/ 1143 h 2000"/>
                    <a:gd name="connsiteX8" fmla="*/ 858 w 2095"/>
                    <a:gd name="connsiteY8" fmla="*/ 1238 h 2000"/>
                    <a:gd name="connsiteX9" fmla="*/ 1048 w 2095"/>
                    <a:gd name="connsiteY9" fmla="*/ 2000 h 2000"/>
                    <a:gd name="connsiteX10" fmla="*/ 1238 w 2095"/>
                    <a:gd name="connsiteY10" fmla="*/ 123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00">
                      <a:moveTo>
                        <a:pt x="1238" y="1238"/>
                      </a:moveTo>
                      <a:lnTo>
                        <a:pt x="2096" y="1333"/>
                      </a:lnTo>
                      <a:lnTo>
                        <a:pt x="1429" y="762"/>
                      </a:lnTo>
                      <a:lnTo>
                        <a:pt x="1715" y="95"/>
                      </a:lnTo>
                      <a:lnTo>
                        <a:pt x="1144" y="476"/>
                      </a:lnTo>
                      <a:lnTo>
                        <a:pt x="477" y="0"/>
                      </a:lnTo>
                      <a:lnTo>
                        <a:pt x="667" y="762"/>
                      </a:lnTo>
                      <a:lnTo>
                        <a:pt x="0" y="1143"/>
                      </a:lnTo>
                      <a:lnTo>
                        <a:pt x="858" y="1238"/>
                      </a:lnTo>
                      <a:lnTo>
                        <a:pt x="1048" y="2000"/>
                      </a:lnTo>
                      <a:lnTo>
                        <a:pt x="1238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2" name="Freeform: Shape 3071">
                  <a:extLst>
                    <a:ext uri="{FF2B5EF4-FFF2-40B4-BE49-F238E27FC236}">
                      <a16:creationId xmlns:a16="http://schemas.microsoft.com/office/drawing/2014/main" id="{B4ADCCD3-FC70-9497-6C37-AE3C7EEA4756}"/>
                    </a:ext>
                  </a:extLst>
                </p:cNvPr>
                <p:cNvSpPr/>
                <p:nvPr/>
              </p:nvSpPr>
              <p:spPr>
                <a:xfrm>
                  <a:off x="11708693" y="1771894"/>
                  <a:ext cx="1999" cy="2095"/>
                </a:xfrm>
                <a:custGeom>
                  <a:avLst/>
                  <a:gdLst>
                    <a:gd name="connsiteX0" fmla="*/ 1143 w 1999"/>
                    <a:gd name="connsiteY0" fmla="*/ 1429 h 2095"/>
                    <a:gd name="connsiteX1" fmla="*/ 1905 w 1999"/>
                    <a:gd name="connsiteY1" fmla="*/ 1810 h 2095"/>
                    <a:gd name="connsiteX2" fmla="*/ 1428 w 1999"/>
                    <a:gd name="connsiteY2" fmla="*/ 1143 h 2095"/>
                    <a:gd name="connsiteX3" fmla="*/ 2000 w 1999"/>
                    <a:gd name="connsiteY3" fmla="*/ 476 h 2095"/>
                    <a:gd name="connsiteX4" fmla="*/ 1238 w 1999"/>
                    <a:gd name="connsiteY4" fmla="*/ 667 h 2095"/>
                    <a:gd name="connsiteX5" fmla="*/ 762 w 1999"/>
                    <a:gd name="connsiteY5" fmla="*/ 0 h 2095"/>
                    <a:gd name="connsiteX6" fmla="*/ 762 w 1999"/>
                    <a:gd name="connsiteY6" fmla="*/ 857 h 2095"/>
                    <a:gd name="connsiteX7" fmla="*/ 0 w 1999"/>
                    <a:gd name="connsiteY7" fmla="*/ 1048 h 2095"/>
                    <a:gd name="connsiteX8" fmla="*/ 762 w 1999"/>
                    <a:gd name="connsiteY8" fmla="*/ 1334 h 2095"/>
                    <a:gd name="connsiteX9" fmla="*/ 667 w 1999"/>
                    <a:gd name="connsiteY9" fmla="*/ 2096 h 2095"/>
                    <a:gd name="connsiteX10" fmla="*/ 1143 w 1999"/>
                    <a:gd name="connsiteY10" fmla="*/ 1429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9" h="2095">
                      <a:moveTo>
                        <a:pt x="1143" y="1429"/>
                      </a:moveTo>
                      <a:lnTo>
                        <a:pt x="1905" y="1810"/>
                      </a:lnTo>
                      <a:lnTo>
                        <a:pt x="1428" y="1143"/>
                      </a:lnTo>
                      <a:lnTo>
                        <a:pt x="2000" y="476"/>
                      </a:lnTo>
                      <a:lnTo>
                        <a:pt x="1238" y="667"/>
                      </a:lnTo>
                      <a:lnTo>
                        <a:pt x="762" y="0"/>
                      </a:lnTo>
                      <a:lnTo>
                        <a:pt x="762" y="857"/>
                      </a:lnTo>
                      <a:lnTo>
                        <a:pt x="0" y="1048"/>
                      </a:lnTo>
                      <a:lnTo>
                        <a:pt x="762" y="1334"/>
                      </a:lnTo>
                      <a:lnTo>
                        <a:pt x="667" y="2096"/>
                      </a:lnTo>
                      <a:lnTo>
                        <a:pt x="1143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3" name="Freeform: Shape 3072">
                  <a:extLst>
                    <a:ext uri="{FF2B5EF4-FFF2-40B4-BE49-F238E27FC236}">
                      <a16:creationId xmlns:a16="http://schemas.microsoft.com/office/drawing/2014/main" id="{27C602D3-4F09-8624-C986-6FAF1D97763F}"/>
                    </a:ext>
                  </a:extLst>
                </p:cNvPr>
                <p:cNvSpPr/>
                <p:nvPr/>
              </p:nvSpPr>
              <p:spPr>
                <a:xfrm>
                  <a:off x="11704216" y="1776276"/>
                  <a:ext cx="2190" cy="2095"/>
                </a:xfrm>
                <a:custGeom>
                  <a:avLst/>
                  <a:gdLst>
                    <a:gd name="connsiteX0" fmla="*/ 1048 w 2190"/>
                    <a:gd name="connsiteY0" fmla="*/ 1524 h 2095"/>
                    <a:gd name="connsiteX1" fmla="*/ 1619 w 2190"/>
                    <a:gd name="connsiteY1" fmla="*/ 2095 h 2095"/>
                    <a:gd name="connsiteX2" fmla="*/ 1429 w 2190"/>
                    <a:gd name="connsiteY2" fmla="*/ 1333 h 2095"/>
                    <a:gd name="connsiteX3" fmla="*/ 2191 w 2190"/>
                    <a:gd name="connsiteY3" fmla="*/ 857 h 2095"/>
                    <a:gd name="connsiteX4" fmla="*/ 1334 w 2190"/>
                    <a:gd name="connsiteY4" fmla="*/ 857 h 2095"/>
                    <a:gd name="connsiteX5" fmla="*/ 1143 w 2190"/>
                    <a:gd name="connsiteY5" fmla="*/ 0 h 2095"/>
                    <a:gd name="connsiteX6" fmla="*/ 858 w 2190"/>
                    <a:gd name="connsiteY6" fmla="*/ 762 h 2095"/>
                    <a:gd name="connsiteX7" fmla="*/ 0 w 2190"/>
                    <a:gd name="connsiteY7" fmla="*/ 762 h 2095"/>
                    <a:gd name="connsiteX8" fmla="*/ 667 w 2190"/>
                    <a:gd name="connsiteY8" fmla="*/ 1238 h 2095"/>
                    <a:gd name="connsiteX9" fmla="*/ 381 w 2190"/>
                    <a:gd name="connsiteY9" fmla="*/ 2000 h 2095"/>
                    <a:gd name="connsiteX10" fmla="*/ 1048 w 2190"/>
                    <a:gd name="connsiteY10" fmla="*/ 1524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095">
                      <a:moveTo>
                        <a:pt x="1048" y="1524"/>
                      </a:moveTo>
                      <a:lnTo>
                        <a:pt x="1619" y="2095"/>
                      </a:lnTo>
                      <a:lnTo>
                        <a:pt x="1429" y="1333"/>
                      </a:lnTo>
                      <a:lnTo>
                        <a:pt x="2191" y="857"/>
                      </a:lnTo>
                      <a:lnTo>
                        <a:pt x="1334" y="857"/>
                      </a:lnTo>
                      <a:lnTo>
                        <a:pt x="1143" y="0"/>
                      </a:lnTo>
                      <a:lnTo>
                        <a:pt x="858" y="762"/>
                      </a:lnTo>
                      <a:lnTo>
                        <a:pt x="0" y="762"/>
                      </a:lnTo>
                      <a:lnTo>
                        <a:pt x="667" y="1238"/>
                      </a:lnTo>
                      <a:lnTo>
                        <a:pt x="381" y="2000"/>
                      </a:lnTo>
                      <a:lnTo>
                        <a:pt x="1048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4" name="Freeform: Shape 3073">
                  <a:extLst>
                    <a:ext uri="{FF2B5EF4-FFF2-40B4-BE49-F238E27FC236}">
                      <a16:creationId xmlns:a16="http://schemas.microsoft.com/office/drawing/2014/main" id="{1271BFD3-8F8F-A8EA-6CE4-6CC1E958C961}"/>
                    </a:ext>
                  </a:extLst>
                </p:cNvPr>
                <p:cNvSpPr/>
                <p:nvPr/>
              </p:nvSpPr>
              <p:spPr>
                <a:xfrm>
                  <a:off x="11704883" y="1768655"/>
                  <a:ext cx="2095" cy="2095"/>
                </a:xfrm>
                <a:custGeom>
                  <a:avLst/>
                  <a:gdLst>
                    <a:gd name="connsiteX0" fmla="*/ 762 w 2095"/>
                    <a:gd name="connsiteY0" fmla="*/ 1429 h 2095"/>
                    <a:gd name="connsiteX1" fmla="*/ 1238 w 2095"/>
                    <a:gd name="connsiteY1" fmla="*/ 2096 h 2095"/>
                    <a:gd name="connsiteX2" fmla="*/ 1238 w 2095"/>
                    <a:gd name="connsiteY2" fmla="*/ 1334 h 2095"/>
                    <a:gd name="connsiteX3" fmla="*/ 2096 w 2095"/>
                    <a:gd name="connsiteY3" fmla="*/ 1143 h 2095"/>
                    <a:gd name="connsiteX4" fmla="*/ 1238 w 2095"/>
                    <a:gd name="connsiteY4" fmla="*/ 857 h 2095"/>
                    <a:gd name="connsiteX5" fmla="*/ 1334 w 2095"/>
                    <a:gd name="connsiteY5" fmla="*/ 0 h 2095"/>
                    <a:gd name="connsiteX6" fmla="*/ 858 w 2095"/>
                    <a:gd name="connsiteY6" fmla="*/ 667 h 2095"/>
                    <a:gd name="connsiteX7" fmla="*/ 0 w 2095"/>
                    <a:gd name="connsiteY7" fmla="*/ 286 h 2095"/>
                    <a:gd name="connsiteX8" fmla="*/ 476 w 2095"/>
                    <a:gd name="connsiteY8" fmla="*/ 1048 h 2095"/>
                    <a:gd name="connsiteX9" fmla="*/ 0 w 2095"/>
                    <a:gd name="connsiteY9" fmla="*/ 1619 h 2095"/>
                    <a:gd name="connsiteX10" fmla="*/ 762 w 2095"/>
                    <a:gd name="connsiteY10" fmla="*/ 1429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95">
                      <a:moveTo>
                        <a:pt x="762" y="1429"/>
                      </a:moveTo>
                      <a:lnTo>
                        <a:pt x="1238" y="2096"/>
                      </a:lnTo>
                      <a:lnTo>
                        <a:pt x="1238" y="1334"/>
                      </a:lnTo>
                      <a:lnTo>
                        <a:pt x="2096" y="1143"/>
                      </a:lnTo>
                      <a:lnTo>
                        <a:pt x="1238" y="857"/>
                      </a:lnTo>
                      <a:lnTo>
                        <a:pt x="1334" y="0"/>
                      </a:lnTo>
                      <a:lnTo>
                        <a:pt x="858" y="667"/>
                      </a:lnTo>
                      <a:lnTo>
                        <a:pt x="0" y="286"/>
                      </a:lnTo>
                      <a:lnTo>
                        <a:pt x="476" y="1048"/>
                      </a:lnTo>
                      <a:lnTo>
                        <a:pt x="0" y="1619"/>
                      </a:lnTo>
                      <a:lnTo>
                        <a:pt x="762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5" name="Freeform: Shape 3074">
                  <a:extLst>
                    <a:ext uri="{FF2B5EF4-FFF2-40B4-BE49-F238E27FC236}">
                      <a16:creationId xmlns:a16="http://schemas.microsoft.com/office/drawing/2014/main" id="{56DFC19F-68B0-7655-9DB2-A7E879AF30F1}"/>
                    </a:ext>
                  </a:extLst>
                </p:cNvPr>
                <p:cNvSpPr/>
                <p:nvPr/>
              </p:nvSpPr>
              <p:spPr>
                <a:xfrm>
                  <a:off x="11701359" y="1769227"/>
                  <a:ext cx="2190" cy="2095"/>
                </a:xfrm>
                <a:custGeom>
                  <a:avLst/>
                  <a:gdLst>
                    <a:gd name="connsiteX0" fmla="*/ 858 w 2190"/>
                    <a:gd name="connsiteY0" fmla="*/ 1238 h 2095"/>
                    <a:gd name="connsiteX1" fmla="*/ 1048 w 2190"/>
                    <a:gd name="connsiteY1" fmla="*/ 2096 h 2095"/>
                    <a:gd name="connsiteX2" fmla="*/ 1334 w 2190"/>
                    <a:gd name="connsiteY2" fmla="*/ 1333 h 2095"/>
                    <a:gd name="connsiteX3" fmla="*/ 2191 w 2190"/>
                    <a:gd name="connsiteY3" fmla="*/ 1333 h 2095"/>
                    <a:gd name="connsiteX4" fmla="*/ 1524 w 2190"/>
                    <a:gd name="connsiteY4" fmla="*/ 857 h 2095"/>
                    <a:gd name="connsiteX5" fmla="*/ 1810 w 2190"/>
                    <a:gd name="connsiteY5" fmla="*/ 95 h 2095"/>
                    <a:gd name="connsiteX6" fmla="*/ 1143 w 2190"/>
                    <a:gd name="connsiteY6" fmla="*/ 572 h 2095"/>
                    <a:gd name="connsiteX7" fmla="*/ 476 w 2190"/>
                    <a:gd name="connsiteY7" fmla="*/ 0 h 2095"/>
                    <a:gd name="connsiteX8" fmla="*/ 762 w 2190"/>
                    <a:gd name="connsiteY8" fmla="*/ 762 h 2095"/>
                    <a:gd name="connsiteX9" fmla="*/ 0 w 2190"/>
                    <a:gd name="connsiteY9" fmla="*/ 1238 h 2095"/>
                    <a:gd name="connsiteX10" fmla="*/ 858 w 2190"/>
                    <a:gd name="connsiteY10" fmla="*/ 1238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095">
                      <a:moveTo>
                        <a:pt x="858" y="1238"/>
                      </a:moveTo>
                      <a:lnTo>
                        <a:pt x="1048" y="2096"/>
                      </a:lnTo>
                      <a:lnTo>
                        <a:pt x="1334" y="1333"/>
                      </a:lnTo>
                      <a:lnTo>
                        <a:pt x="2191" y="1333"/>
                      </a:lnTo>
                      <a:lnTo>
                        <a:pt x="1524" y="857"/>
                      </a:lnTo>
                      <a:lnTo>
                        <a:pt x="1810" y="95"/>
                      </a:lnTo>
                      <a:lnTo>
                        <a:pt x="1143" y="572"/>
                      </a:lnTo>
                      <a:lnTo>
                        <a:pt x="476" y="0"/>
                      </a:lnTo>
                      <a:lnTo>
                        <a:pt x="762" y="762"/>
                      </a:lnTo>
                      <a:lnTo>
                        <a:pt x="0" y="1238"/>
                      </a:lnTo>
                      <a:lnTo>
                        <a:pt x="858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6" name="Freeform: Shape 3075">
                  <a:extLst>
                    <a:ext uri="{FF2B5EF4-FFF2-40B4-BE49-F238E27FC236}">
                      <a16:creationId xmlns:a16="http://schemas.microsoft.com/office/drawing/2014/main" id="{F4997B09-1311-FF42-1B61-3F5EBFF6F900}"/>
                    </a:ext>
                  </a:extLst>
                </p:cNvPr>
                <p:cNvSpPr/>
                <p:nvPr/>
              </p:nvSpPr>
              <p:spPr>
                <a:xfrm>
                  <a:off x="11700787" y="1771989"/>
                  <a:ext cx="2190" cy="2190"/>
                </a:xfrm>
                <a:custGeom>
                  <a:avLst/>
                  <a:gdLst>
                    <a:gd name="connsiteX0" fmla="*/ 857 w 2190"/>
                    <a:gd name="connsiteY0" fmla="*/ 1333 h 2190"/>
                    <a:gd name="connsiteX1" fmla="*/ 762 w 2190"/>
                    <a:gd name="connsiteY1" fmla="*/ 2191 h 2190"/>
                    <a:gd name="connsiteX2" fmla="*/ 1334 w 2190"/>
                    <a:gd name="connsiteY2" fmla="*/ 1524 h 2190"/>
                    <a:gd name="connsiteX3" fmla="*/ 2095 w 2190"/>
                    <a:gd name="connsiteY3" fmla="*/ 1905 h 2190"/>
                    <a:gd name="connsiteX4" fmla="*/ 1619 w 2190"/>
                    <a:gd name="connsiteY4" fmla="*/ 1143 h 2190"/>
                    <a:gd name="connsiteX5" fmla="*/ 2191 w 2190"/>
                    <a:gd name="connsiteY5" fmla="*/ 572 h 2190"/>
                    <a:gd name="connsiteX6" fmla="*/ 1334 w 2190"/>
                    <a:gd name="connsiteY6" fmla="*/ 762 h 2190"/>
                    <a:gd name="connsiteX7" fmla="*/ 857 w 2190"/>
                    <a:gd name="connsiteY7" fmla="*/ 0 h 2190"/>
                    <a:gd name="connsiteX8" fmla="*/ 857 w 2190"/>
                    <a:gd name="connsiteY8" fmla="*/ 857 h 2190"/>
                    <a:gd name="connsiteX9" fmla="*/ 0 w 2190"/>
                    <a:gd name="connsiteY9" fmla="*/ 1048 h 2190"/>
                    <a:gd name="connsiteX10" fmla="*/ 857 w 2190"/>
                    <a:gd name="connsiteY10" fmla="*/ 1333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190">
                      <a:moveTo>
                        <a:pt x="857" y="1333"/>
                      </a:moveTo>
                      <a:lnTo>
                        <a:pt x="762" y="2191"/>
                      </a:lnTo>
                      <a:lnTo>
                        <a:pt x="1334" y="1524"/>
                      </a:lnTo>
                      <a:lnTo>
                        <a:pt x="2095" y="1905"/>
                      </a:lnTo>
                      <a:lnTo>
                        <a:pt x="1619" y="1143"/>
                      </a:lnTo>
                      <a:lnTo>
                        <a:pt x="2191" y="572"/>
                      </a:lnTo>
                      <a:lnTo>
                        <a:pt x="1334" y="762"/>
                      </a:lnTo>
                      <a:lnTo>
                        <a:pt x="857" y="0"/>
                      </a:lnTo>
                      <a:lnTo>
                        <a:pt x="857" y="857"/>
                      </a:lnTo>
                      <a:lnTo>
                        <a:pt x="0" y="1048"/>
                      </a:lnTo>
                      <a:lnTo>
                        <a:pt x="857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7" name="Freeform: Shape 3076">
                  <a:extLst>
                    <a:ext uri="{FF2B5EF4-FFF2-40B4-BE49-F238E27FC236}">
                      <a16:creationId xmlns:a16="http://schemas.microsoft.com/office/drawing/2014/main" id="{44D72A95-5479-05D4-CD64-91B15DBA13D7}"/>
                    </a:ext>
                  </a:extLst>
                </p:cNvPr>
                <p:cNvSpPr/>
                <p:nvPr/>
              </p:nvSpPr>
              <p:spPr>
                <a:xfrm>
                  <a:off x="11699168" y="1777133"/>
                  <a:ext cx="2190" cy="2095"/>
                </a:xfrm>
                <a:custGeom>
                  <a:avLst/>
                  <a:gdLst>
                    <a:gd name="connsiteX0" fmla="*/ 667 w 2190"/>
                    <a:gd name="connsiteY0" fmla="*/ 1238 h 2095"/>
                    <a:gd name="connsiteX1" fmla="*/ 381 w 2190"/>
                    <a:gd name="connsiteY1" fmla="*/ 2095 h 2095"/>
                    <a:gd name="connsiteX2" fmla="*/ 1048 w 2190"/>
                    <a:gd name="connsiteY2" fmla="*/ 1619 h 2095"/>
                    <a:gd name="connsiteX3" fmla="*/ 1714 w 2190"/>
                    <a:gd name="connsiteY3" fmla="*/ 2095 h 2095"/>
                    <a:gd name="connsiteX4" fmla="*/ 1524 w 2190"/>
                    <a:gd name="connsiteY4" fmla="*/ 1333 h 2095"/>
                    <a:gd name="connsiteX5" fmla="*/ 2191 w 2190"/>
                    <a:gd name="connsiteY5" fmla="*/ 857 h 2095"/>
                    <a:gd name="connsiteX6" fmla="*/ 1333 w 2190"/>
                    <a:gd name="connsiteY6" fmla="*/ 857 h 2095"/>
                    <a:gd name="connsiteX7" fmla="*/ 1143 w 2190"/>
                    <a:gd name="connsiteY7" fmla="*/ 0 h 2095"/>
                    <a:gd name="connsiteX8" fmla="*/ 857 w 2190"/>
                    <a:gd name="connsiteY8" fmla="*/ 762 h 2095"/>
                    <a:gd name="connsiteX9" fmla="*/ 0 w 2190"/>
                    <a:gd name="connsiteY9" fmla="*/ 762 h 2095"/>
                    <a:gd name="connsiteX10" fmla="*/ 667 w 2190"/>
                    <a:gd name="connsiteY10" fmla="*/ 1238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095">
                      <a:moveTo>
                        <a:pt x="667" y="1238"/>
                      </a:moveTo>
                      <a:lnTo>
                        <a:pt x="381" y="2095"/>
                      </a:lnTo>
                      <a:lnTo>
                        <a:pt x="1048" y="1619"/>
                      </a:lnTo>
                      <a:lnTo>
                        <a:pt x="1714" y="2095"/>
                      </a:lnTo>
                      <a:lnTo>
                        <a:pt x="1524" y="1333"/>
                      </a:lnTo>
                      <a:lnTo>
                        <a:pt x="2191" y="857"/>
                      </a:lnTo>
                      <a:lnTo>
                        <a:pt x="1333" y="857"/>
                      </a:lnTo>
                      <a:lnTo>
                        <a:pt x="1143" y="0"/>
                      </a:lnTo>
                      <a:lnTo>
                        <a:pt x="857" y="762"/>
                      </a:lnTo>
                      <a:lnTo>
                        <a:pt x="0" y="762"/>
                      </a:lnTo>
                      <a:lnTo>
                        <a:pt x="667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8" name="Freeform: Shape 3077">
                  <a:extLst>
                    <a:ext uri="{FF2B5EF4-FFF2-40B4-BE49-F238E27FC236}">
                      <a16:creationId xmlns:a16="http://schemas.microsoft.com/office/drawing/2014/main" id="{59C18AA7-8F55-78CB-750A-04393EC800BB}"/>
                    </a:ext>
                  </a:extLst>
                </p:cNvPr>
                <p:cNvSpPr/>
                <p:nvPr/>
              </p:nvSpPr>
              <p:spPr>
                <a:xfrm>
                  <a:off x="11696406" y="1772465"/>
                  <a:ext cx="2191" cy="2190"/>
                </a:xfrm>
                <a:custGeom>
                  <a:avLst/>
                  <a:gdLst>
                    <a:gd name="connsiteX0" fmla="*/ 571 w 2191"/>
                    <a:gd name="connsiteY0" fmla="*/ 1048 h 2190"/>
                    <a:gd name="connsiteX1" fmla="*/ 0 w 2191"/>
                    <a:gd name="connsiteY1" fmla="*/ 1715 h 2190"/>
                    <a:gd name="connsiteX2" fmla="*/ 858 w 2191"/>
                    <a:gd name="connsiteY2" fmla="*/ 1524 h 2190"/>
                    <a:gd name="connsiteX3" fmla="*/ 1334 w 2191"/>
                    <a:gd name="connsiteY3" fmla="*/ 2191 h 2190"/>
                    <a:gd name="connsiteX4" fmla="*/ 1334 w 2191"/>
                    <a:gd name="connsiteY4" fmla="*/ 1333 h 2190"/>
                    <a:gd name="connsiteX5" fmla="*/ 2191 w 2191"/>
                    <a:gd name="connsiteY5" fmla="*/ 1143 h 2190"/>
                    <a:gd name="connsiteX6" fmla="*/ 1429 w 2191"/>
                    <a:gd name="connsiteY6" fmla="*/ 857 h 2190"/>
                    <a:gd name="connsiteX7" fmla="*/ 1429 w 2191"/>
                    <a:gd name="connsiteY7" fmla="*/ 0 h 2190"/>
                    <a:gd name="connsiteX8" fmla="*/ 953 w 2191"/>
                    <a:gd name="connsiteY8" fmla="*/ 667 h 2190"/>
                    <a:gd name="connsiteX9" fmla="*/ 95 w 2191"/>
                    <a:gd name="connsiteY9" fmla="*/ 286 h 2190"/>
                    <a:gd name="connsiteX10" fmla="*/ 571 w 2191"/>
                    <a:gd name="connsiteY10" fmla="*/ 1048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1" h="2190">
                      <a:moveTo>
                        <a:pt x="571" y="1048"/>
                      </a:moveTo>
                      <a:lnTo>
                        <a:pt x="0" y="1715"/>
                      </a:lnTo>
                      <a:lnTo>
                        <a:pt x="858" y="1524"/>
                      </a:lnTo>
                      <a:lnTo>
                        <a:pt x="1334" y="2191"/>
                      </a:lnTo>
                      <a:lnTo>
                        <a:pt x="1334" y="1333"/>
                      </a:lnTo>
                      <a:lnTo>
                        <a:pt x="2191" y="1143"/>
                      </a:lnTo>
                      <a:lnTo>
                        <a:pt x="1429" y="857"/>
                      </a:lnTo>
                      <a:lnTo>
                        <a:pt x="1429" y="0"/>
                      </a:lnTo>
                      <a:lnTo>
                        <a:pt x="953" y="667"/>
                      </a:lnTo>
                      <a:lnTo>
                        <a:pt x="95" y="286"/>
                      </a:lnTo>
                      <a:lnTo>
                        <a:pt x="57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79" name="Freeform: Shape 3078">
                  <a:extLst>
                    <a:ext uri="{FF2B5EF4-FFF2-40B4-BE49-F238E27FC236}">
                      <a16:creationId xmlns:a16="http://schemas.microsoft.com/office/drawing/2014/main" id="{1189419D-D4D2-5BEB-A5B0-F1401F48C259}"/>
                    </a:ext>
                  </a:extLst>
                </p:cNvPr>
                <p:cNvSpPr/>
                <p:nvPr/>
              </p:nvSpPr>
              <p:spPr>
                <a:xfrm>
                  <a:off x="11693739" y="1770275"/>
                  <a:ext cx="2285" cy="2190"/>
                </a:xfrm>
                <a:custGeom>
                  <a:avLst/>
                  <a:gdLst>
                    <a:gd name="connsiteX0" fmla="*/ 762 w 2285"/>
                    <a:gd name="connsiteY0" fmla="*/ 857 h 2190"/>
                    <a:gd name="connsiteX1" fmla="*/ 0 w 2285"/>
                    <a:gd name="connsiteY1" fmla="*/ 1333 h 2190"/>
                    <a:gd name="connsiteX2" fmla="*/ 952 w 2285"/>
                    <a:gd name="connsiteY2" fmla="*/ 1333 h 2190"/>
                    <a:gd name="connsiteX3" fmla="*/ 1143 w 2285"/>
                    <a:gd name="connsiteY3" fmla="*/ 2191 h 2190"/>
                    <a:gd name="connsiteX4" fmla="*/ 1428 w 2285"/>
                    <a:gd name="connsiteY4" fmla="*/ 1429 h 2190"/>
                    <a:gd name="connsiteX5" fmla="*/ 2286 w 2285"/>
                    <a:gd name="connsiteY5" fmla="*/ 1429 h 2190"/>
                    <a:gd name="connsiteX6" fmla="*/ 1619 w 2285"/>
                    <a:gd name="connsiteY6" fmla="*/ 952 h 2190"/>
                    <a:gd name="connsiteX7" fmla="*/ 2000 w 2285"/>
                    <a:gd name="connsiteY7" fmla="*/ 95 h 2190"/>
                    <a:gd name="connsiteX8" fmla="*/ 1238 w 2285"/>
                    <a:gd name="connsiteY8" fmla="*/ 572 h 2190"/>
                    <a:gd name="connsiteX9" fmla="*/ 571 w 2285"/>
                    <a:gd name="connsiteY9" fmla="*/ 0 h 2190"/>
                    <a:gd name="connsiteX10" fmla="*/ 762 w 2285"/>
                    <a:gd name="connsiteY10" fmla="*/ 857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190">
                      <a:moveTo>
                        <a:pt x="762" y="857"/>
                      </a:moveTo>
                      <a:lnTo>
                        <a:pt x="0" y="1333"/>
                      </a:lnTo>
                      <a:lnTo>
                        <a:pt x="952" y="1333"/>
                      </a:lnTo>
                      <a:lnTo>
                        <a:pt x="1143" y="2191"/>
                      </a:lnTo>
                      <a:lnTo>
                        <a:pt x="1428" y="1429"/>
                      </a:lnTo>
                      <a:lnTo>
                        <a:pt x="2286" y="1429"/>
                      </a:lnTo>
                      <a:lnTo>
                        <a:pt x="1619" y="952"/>
                      </a:lnTo>
                      <a:lnTo>
                        <a:pt x="2000" y="95"/>
                      </a:lnTo>
                      <a:lnTo>
                        <a:pt x="1238" y="572"/>
                      </a:lnTo>
                      <a:lnTo>
                        <a:pt x="571" y="0"/>
                      </a:lnTo>
                      <a:lnTo>
                        <a:pt x="762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0" name="Freeform: Shape 3079">
                  <a:extLst>
                    <a:ext uri="{FF2B5EF4-FFF2-40B4-BE49-F238E27FC236}">
                      <a16:creationId xmlns:a16="http://schemas.microsoft.com/office/drawing/2014/main" id="{66842CFB-BAA1-102A-8768-53EC455644D4}"/>
                    </a:ext>
                  </a:extLst>
                </p:cNvPr>
                <p:cNvSpPr/>
                <p:nvPr/>
              </p:nvSpPr>
              <p:spPr>
                <a:xfrm>
                  <a:off x="11692119" y="1775228"/>
                  <a:ext cx="2191" cy="2285"/>
                </a:xfrm>
                <a:custGeom>
                  <a:avLst/>
                  <a:gdLst>
                    <a:gd name="connsiteX0" fmla="*/ 858 w 2191"/>
                    <a:gd name="connsiteY0" fmla="*/ 857 h 2285"/>
                    <a:gd name="connsiteX1" fmla="*/ 0 w 2191"/>
                    <a:gd name="connsiteY1" fmla="*/ 1143 h 2285"/>
                    <a:gd name="connsiteX2" fmla="*/ 858 w 2191"/>
                    <a:gd name="connsiteY2" fmla="*/ 1429 h 2285"/>
                    <a:gd name="connsiteX3" fmla="*/ 762 w 2191"/>
                    <a:gd name="connsiteY3" fmla="*/ 2286 h 2285"/>
                    <a:gd name="connsiteX4" fmla="*/ 1238 w 2191"/>
                    <a:gd name="connsiteY4" fmla="*/ 1619 h 2285"/>
                    <a:gd name="connsiteX5" fmla="*/ 2096 w 2191"/>
                    <a:gd name="connsiteY5" fmla="*/ 1905 h 2285"/>
                    <a:gd name="connsiteX6" fmla="*/ 1620 w 2191"/>
                    <a:gd name="connsiteY6" fmla="*/ 1143 h 2285"/>
                    <a:gd name="connsiteX7" fmla="*/ 2191 w 2191"/>
                    <a:gd name="connsiteY7" fmla="*/ 476 h 2285"/>
                    <a:gd name="connsiteX8" fmla="*/ 1334 w 2191"/>
                    <a:gd name="connsiteY8" fmla="*/ 762 h 2285"/>
                    <a:gd name="connsiteX9" fmla="*/ 858 w 2191"/>
                    <a:gd name="connsiteY9" fmla="*/ 0 h 2285"/>
                    <a:gd name="connsiteX10" fmla="*/ 858 w 2191"/>
                    <a:gd name="connsiteY10" fmla="*/ 857 h 2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1" h="2285">
                      <a:moveTo>
                        <a:pt x="858" y="857"/>
                      </a:moveTo>
                      <a:lnTo>
                        <a:pt x="0" y="1143"/>
                      </a:lnTo>
                      <a:lnTo>
                        <a:pt x="858" y="1429"/>
                      </a:lnTo>
                      <a:lnTo>
                        <a:pt x="762" y="2286"/>
                      </a:lnTo>
                      <a:lnTo>
                        <a:pt x="1238" y="1619"/>
                      </a:lnTo>
                      <a:lnTo>
                        <a:pt x="2096" y="1905"/>
                      </a:lnTo>
                      <a:lnTo>
                        <a:pt x="1620" y="1143"/>
                      </a:lnTo>
                      <a:lnTo>
                        <a:pt x="2191" y="476"/>
                      </a:lnTo>
                      <a:lnTo>
                        <a:pt x="1334" y="762"/>
                      </a:lnTo>
                      <a:lnTo>
                        <a:pt x="858" y="0"/>
                      </a:lnTo>
                      <a:lnTo>
                        <a:pt x="858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1" name="Freeform: Shape 3080">
                  <a:extLst>
                    <a:ext uri="{FF2B5EF4-FFF2-40B4-BE49-F238E27FC236}">
                      <a16:creationId xmlns:a16="http://schemas.microsoft.com/office/drawing/2014/main" id="{8E3B4161-9267-E89F-E75F-399E94AC4446}"/>
                    </a:ext>
                  </a:extLst>
                </p:cNvPr>
                <p:cNvSpPr/>
                <p:nvPr/>
              </p:nvSpPr>
              <p:spPr>
                <a:xfrm>
                  <a:off x="11688595" y="1771608"/>
                  <a:ext cx="2286" cy="2286"/>
                </a:xfrm>
                <a:custGeom>
                  <a:avLst/>
                  <a:gdLst>
                    <a:gd name="connsiteX0" fmla="*/ 858 w 2286"/>
                    <a:gd name="connsiteY0" fmla="*/ 857 h 2286"/>
                    <a:gd name="connsiteX1" fmla="*/ 0 w 2286"/>
                    <a:gd name="connsiteY1" fmla="*/ 762 h 2286"/>
                    <a:gd name="connsiteX2" fmla="*/ 667 w 2286"/>
                    <a:gd name="connsiteY2" fmla="*/ 1333 h 2286"/>
                    <a:gd name="connsiteX3" fmla="*/ 286 w 2286"/>
                    <a:gd name="connsiteY3" fmla="*/ 2191 h 2286"/>
                    <a:gd name="connsiteX4" fmla="*/ 1048 w 2286"/>
                    <a:gd name="connsiteY4" fmla="*/ 1619 h 2286"/>
                    <a:gd name="connsiteX5" fmla="*/ 1715 w 2286"/>
                    <a:gd name="connsiteY5" fmla="*/ 2286 h 2286"/>
                    <a:gd name="connsiteX6" fmla="*/ 1524 w 2286"/>
                    <a:gd name="connsiteY6" fmla="*/ 1429 h 2286"/>
                    <a:gd name="connsiteX7" fmla="*/ 2286 w 2286"/>
                    <a:gd name="connsiteY7" fmla="*/ 953 h 2286"/>
                    <a:gd name="connsiteX8" fmla="*/ 1334 w 2286"/>
                    <a:gd name="connsiteY8" fmla="*/ 857 h 2286"/>
                    <a:gd name="connsiteX9" fmla="*/ 1143 w 2286"/>
                    <a:gd name="connsiteY9" fmla="*/ 0 h 2286"/>
                    <a:gd name="connsiteX10" fmla="*/ 858 w 2286"/>
                    <a:gd name="connsiteY10" fmla="*/ 857 h 2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6" h="2286">
                      <a:moveTo>
                        <a:pt x="858" y="857"/>
                      </a:moveTo>
                      <a:lnTo>
                        <a:pt x="0" y="762"/>
                      </a:lnTo>
                      <a:lnTo>
                        <a:pt x="667" y="1333"/>
                      </a:lnTo>
                      <a:lnTo>
                        <a:pt x="286" y="2191"/>
                      </a:lnTo>
                      <a:lnTo>
                        <a:pt x="1048" y="1619"/>
                      </a:lnTo>
                      <a:lnTo>
                        <a:pt x="1715" y="2286"/>
                      </a:lnTo>
                      <a:lnTo>
                        <a:pt x="1524" y="1429"/>
                      </a:lnTo>
                      <a:lnTo>
                        <a:pt x="2286" y="953"/>
                      </a:lnTo>
                      <a:lnTo>
                        <a:pt x="1334" y="857"/>
                      </a:lnTo>
                      <a:lnTo>
                        <a:pt x="1143" y="0"/>
                      </a:lnTo>
                      <a:lnTo>
                        <a:pt x="858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2" name="Freeform: Shape 3081">
                  <a:extLst>
                    <a:ext uri="{FF2B5EF4-FFF2-40B4-BE49-F238E27FC236}">
                      <a16:creationId xmlns:a16="http://schemas.microsoft.com/office/drawing/2014/main" id="{6AB98834-0CD9-1F69-65E7-0B85A9559D5C}"/>
                    </a:ext>
                  </a:extLst>
                </p:cNvPr>
                <p:cNvSpPr/>
                <p:nvPr/>
              </p:nvSpPr>
              <p:spPr>
                <a:xfrm>
                  <a:off x="11687452" y="1778085"/>
                  <a:ext cx="2285" cy="2381"/>
                </a:xfrm>
                <a:custGeom>
                  <a:avLst/>
                  <a:gdLst>
                    <a:gd name="connsiteX0" fmla="*/ 953 w 2285"/>
                    <a:gd name="connsiteY0" fmla="*/ 762 h 2381"/>
                    <a:gd name="connsiteX1" fmla="*/ 95 w 2285"/>
                    <a:gd name="connsiteY1" fmla="*/ 381 h 2381"/>
                    <a:gd name="connsiteX2" fmla="*/ 667 w 2285"/>
                    <a:gd name="connsiteY2" fmla="*/ 1143 h 2381"/>
                    <a:gd name="connsiteX3" fmla="*/ 0 w 2285"/>
                    <a:gd name="connsiteY3" fmla="*/ 1810 h 2381"/>
                    <a:gd name="connsiteX4" fmla="*/ 858 w 2285"/>
                    <a:gd name="connsiteY4" fmla="*/ 1524 h 2381"/>
                    <a:gd name="connsiteX5" fmla="*/ 1334 w 2285"/>
                    <a:gd name="connsiteY5" fmla="*/ 2381 h 2381"/>
                    <a:gd name="connsiteX6" fmla="*/ 1429 w 2285"/>
                    <a:gd name="connsiteY6" fmla="*/ 1429 h 2381"/>
                    <a:gd name="connsiteX7" fmla="*/ 2286 w 2285"/>
                    <a:gd name="connsiteY7" fmla="*/ 1238 h 2381"/>
                    <a:gd name="connsiteX8" fmla="*/ 1429 w 2285"/>
                    <a:gd name="connsiteY8" fmla="*/ 952 h 2381"/>
                    <a:gd name="connsiteX9" fmla="*/ 1524 w 2285"/>
                    <a:gd name="connsiteY9" fmla="*/ 0 h 2381"/>
                    <a:gd name="connsiteX10" fmla="*/ 953 w 2285"/>
                    <a:gd name="connsiteY10" fmla="*/ 762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381">
                      <a:moveTo>
                        <a:pt x="953" y="762"/>
                      </a:moveTo>
                      <a:lnTo>
                        <a:pt x="95" y="381"/>
                      </a:lnTo>
                      <a:lnTo>
                        <a:pt x="667" y="1143"/>
                      </a:lnTo>
                      <a:lnTo>
                        <a:pt x="0" y="1810"/>
                      </a:lnTo>
                      <a:lnTo>
                        <a:pt x="858" y="1524"/>
                      </a:lnTo>
                      <a:lnTo>
                        <a:pt x="1334" y="2381"/>
                      </a:lnTo>
                      <a:lnTo>
                        <a:pt x="1429" y="1429"/>
                      </a:lnTo>
                      <a:lnTo>
                        <a:pt x="2286" y="1238"/>
                      </a:lnTo>
                      <a:lnTo>
                        <a:pt x="1429" y="952"/>
                      </a:lnTo>
                      <a:lnTo>
                        <a:pt x="1524" y="0"/>
                      </a:lnTo>
                      <a:lnTo>
                        <a:pt x="953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3" name="Freeform: Shape 3082">
                  <a:extLst>
                    <a:ext uri="{FF2B5EF4-FFF2-40B4-BE49-F238E27FC236}">
                      <a16:creationId xmlns:a16="http://schemas.microsoft.com/office/drawing/2014/main" id="{C1F79968-911C-9756-9BD5-72069197E168}"/>
                    </a:ext>
                  </a:extLst>
                </p:cNvPr>
                <p:cNvSpPr/>
                <p:nvPr/>
              </p:nvSpPr>
              <p:spPr>
                <a:xfrm>
                  <a:off x="11684975" y="1775513"/>
                  <a:ext cx="2381" cy="2286"/>
                </a:xfrm>
                <a:custGeom>
                  <a:avLst/>
                  <a:gdLst>
                    <a:gd name="connsiteX0" fmla="*/ 1238 w 2381"/>
                    <a:gd name="connsiteY0" fmla="*/ 572 h 2286"/>
                    <a:gd name="connsiteX1" fmla="*/ 572 w 2381"/>
                    <a:gd name="connsiteY1" fmla="*/ 0 h 2286"/>
                    <a:gd name="connsiteX2" fmla="*/ 858 w 2381"/>
                    <a:gd name="connsiteY2" fmla="*/ 857 h 2286"/>
                    <a:gd name="connsiteX3" fmla="*/ 0 w 2381"/>
                    <a:gd name="connsiteY3" fmla="*/ 1333 h 2286"/>
                    <a:gd name="connsiteX4" fmla="*/ 953 w 2381"/>
                    <a:gd name="connsiteY4" fmla="*/ 1333 h 2286"/>
                    <a:gd name="connsiteX5" fmla="*/ 1144 w 2381"/>
                    <a:gd name="connsiteY5" fmla="*/ 2286 h 2286"/>
                    <a:gd name="connsiteX6" fmla="*/ 1429 w 2381"/>
                    <a:gd name="connsiteY6" fmla="*/ 1333 h 2286"/>
                    <a:gd name="connsiteX7" fmla="*/ 2381 w 2381"/>
                    <a:gd name="connsiteY7" fmla="*/ 1429 h 2286"/>
                    <a:gd name="connsiteX8" fmla="*/ 1620 w 2381"/>
                    <a:gd name="connsiteY8" fmla="*/ 857 h 2286"/>
                    <a:gd name="connsiteX9" fmla="*/ 2000 w 2381"/>
                    <a:gd name="connsiteY9" fmla="*/ 0 h 2286"/>
                    <a:gd name="connsiteX10" fmla="*/ 1238 w 2381"/>
                    <a:gd name="connsiteY10" fmla="*/ 572 h 2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286">
                      <a:moveTo>
                        <a:pt x="1238" y="572"/>
                      </a:moveTo>
                      <a:lnTo>
                        <a:pt x="572" y="0"/>
                      </a:lnTo>
                      <a:lnTo>
                        <a:pt x="858" y="857"/>
                      </a:lnTo>
                      <a:lnTo>
                        <a:pt x="0" y="1333"/>
                      </a:lnTo>
                      <a:lnTo>
                        <a:pt x="953" y="1333"/>
                      </a:lnTo>
                      <a:lnTo>
                        <a:pt x="1144" y="2286"/>
                      </a:lnTo>
                      <a:lnTo>
                        <a:pt x="1429" y="1333"/>
                      </a:lnTo>
                      <a:lnTo>
                        <a:pt x="2381" y="1429"/>
                      </a:lnTo>
                      <a:lnTo>
                        <a:pt x="1620" y="857"/>
                      </a:lnTo>
                      <a:lnTo>
                        <a:pt x="2000" y="0"/>
                      </a:lnTo>
                      <a:lnTo>
                        <a:pt x="1238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4" name="Freeform: Shape 3083">
                  <a:extLst>
                    <a:ext uri="{FF2B5EF4-FFF2-40B4-BE49-F238E27FC236}">
                      <a16:creationId xmlns:a16="http://schemas.microsoft.com/office/drawing/2014/main" id="{B63DE82E-C0FA-E32E-5C91-C70932F5ED32}"/>
                    </a:ext>
                  </a:extLst>
                </p:cNvPr>
                <p:cNvSpPr/>
                <p:nvPr/>
              </p:nvSpPr>
              <p:spPr>
                <a:xfrm>
                  <a:off x="11682118" y="1770656"/>
                  <a:ext cx="2381" cy="2381"/>
                </a:xfrm>
                <a:custGeom>
                  <a:avLst/>
                  <a:gdLst>
                    <a:gd name="connsiteX0" fmla="*/ 1429 w 2381"/>
                    <a:gd name="connsiteY0" fmla="*/ 762 h 2381"/>
                    <a:gd name="connsiteX1" fmla="*/ 953 w 2381"/>
                    <a:gd name="connsiteY1" fmla="*/ 0 h 2381"/>
                    <a:gd name="connsiteX2" fmla="*/ 953 w 2381"/>
                    <a:gd name="connsiteY2" fmla="*/ 952 h 2381"/>
                    <a:gd name="connsiteX3" fmla="*/ 0 w 2381"/>
                    <a:gd name="connsiteY3" fmla="*/ 1143 h 2381"/>
                    <a:gd name="connsiteX4" fmla="*/ 858 w 2381"/>
                    <a:gd name="connsiteY4" fmla="*/ 1429 h 2381"/>
                    <a:gd name="connsiteX5" fmla="*/ 858 w 2381"/>
                    <a:gd name="connsiteY5" fmla="*/ 2381 h 2381"/>
                    <a:gd name="connsiteX6" fmla="*/ 1429 w 2381"/>
                    <a:gd name="connsiteY6" fmla="*/ 1619 h 2381"/>
                    <a:gd name="connsiteX7" fmla="*/ 2286 w 2381"/>
                    <a:gd name="connsiteY7" fmla="*/ 2000 h 2381"/>
                    <a:gd name="connsiteX8" fmla="*/ 1714 w 2381"/>
                    <a:gd name="connsiteY8" fmla="*/ 1238 h 2381"/>
                    <a:gd name="connsiteX9" fmla="*/ 2381 w 2381"/>
                    <a:gd name="connsiteY9" fmla="*/ 476 h 2381"/>
                    <a:gd name="connsiteX10" fmla="*/ 1429 w 2381"/>
                    <a:gd name="connsiteY10" fmla="*/ 762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381">
                      <a:moveTo>
                        <a:pt x="1429" y="762"/>
                      </a:moveTo>
                      <a:lnTo>
                        <a:pt x="953" y="0"/>
                      </a:lnTo>
                      <a:lnTo>
                        <a:pt x="953" y="952"/>
                      </a:lnTo>
                      <a:lnTo>
                        <a:pt x="0" y="1143"/>
                      </a:lnTo>
                      <a:lnTo>
                        <a:pt x="858" y="1429"/>
                      </a:lnTo>
                      <a:lnTo>
                        <a:pt x="858" y="2381"/>
                      </a:lnTo>
                      <a:lnTo>
                        <a:pt x="1429" y="1619"/>
                      </a:lnTo>
                      <a:lnTo>
                        <a:pt x="2286" y="2000"/>
                      </a:lnTo>
                      <a:lnTo>
                        <a:pt x="1714" y="1238"/>
                      </a:lnTo>
                      <a:lnTo>
                        <a:pt x="2381" y="476"/>
                      </a:lnTo>
                      <a:lnTo>
                        <a:pt x="1429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5" name="Freeform: Shape 3084">
                  <a:extLst>
                    <a:ext uri="{FF2B5EF4-FFF2-40B4-BE49-F238E27FC236}">
                      <a16:creationId xmlns:a16="http://schemas.microsoft.com/office/drawing/2014/main" id="{AEDC8804-0C1B-1AF6-AD90-E28AED71A97E}"/>
                    </a:ext>
                  </a:extLst>
                </p:cNvPr>
                <p:cNvSpPr/>
                <p:nvPr/>
              </p:nvSpPr>
              <p:spPr>
                <a:xfrm>
                  <a:off x="11680308" y="1776085"/>
                  <a:ext cx="2476" cy="2285"/>
                </a:xfrm>
                <a:custGeom>
                  <a:avLst/>
                  <a:gdLst>
                    <a:gd name="connsiteX0" fmla="*/ 1524 w 2476"/>
                    <a:gd name="connsiteY0" fmla="*/ 952 h 2285"/>
                    <a:gd name="connsiteX1" fmla="*/ 1238 w 2476"/>
                    <a:gd name="connsiteY1" fmla="*/ 0 h 2285"/>
                    <a:gd name="connsiteX2" fmla="*/ 953 w 2476"/>
                    <a:gd name="connsiteY2" fmla="*/ 857 h 2285"/>
                    <a:gd name="connsiteX3" fmla="*/ 0 w 2476"/>
                    <a:gd name="connsiteY3" fmla="*/ 857 h 2285"/>
                    <a:gd name="connsiteX4" fmla="*/ 762 w 2476"/>
                    <a:gd name="connsiteY4" fmla="*/ 1429 h 2285"/>
                    <a:gd name="connsiteX5" fmla="*/ 381 w 2476"/>
                    <a:gd name="connsiteY5" fmla="*/ 2286 h 2285"/>
                    <a:gd name="connsiteX6" fmla="*/ 1238 w 2476"/>
                    <a:gd name="connsiteY6" fmla="*/ 1715 h 2285"/>
                    <a:gd name="connsiteX7" fmla="*/ 1905 w 2476"/>
                    <a:gd name="connsiteY7" fmla="*/ 2286 h 2285"/>
                    <a:gd name="connsiteX8" fmla="*/ 1620 w 2476"/>
                    <a:gd name="connsiteY8" fmla="*/ 1429 h 2285"/>
                    <a:gd name="connsiteX9" fmla="*/ 2477 w 2476"/>
                    <a:gd name="connsiteY9" fmla="*/ 952 h 2285"/>
                    <a:gd name="connsiteX10" fmla="*/ 1524 w 2476"/>
                    <a:gd name="connsiteY10" fmla="*/ 952 h 2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285">
                      <a:moveTo>
                        <a:pt x="1524" y="952"/>
                      </a:moveTo>
                      <a:lnTo>
                        <a:pt x="1238" y="0"/>
                      </a:lnTo>
                      <a:lnTo>
                        <a:pt x="953" y="857"/>
                      </a:lnTo>
                      <a:lnTo>
                        <a:pt x="0" y="857"/>
                      </a:lnTo>
                      <a:lnTo>
                        <a:pt x="762" y="1429"/>
                      </a:lnTo>
                      <a:lnTo>
                        <a:pt x="381" y="2286"/>
                      </a:lnTo>
                      <a:lnTo>
                        <a:pt x="1238" y="1715"/>
                      </a:lnTo>
                      <a:lnTo>
                        <a:pt x="1905" y="2286"/>
                      </a:lnTo>
                      <a:lnTo>
                        <a:pt x="1620" y="1429"/>
                      </a:lnTo>
                      <a:lnTo>
                        <a:pt x="2477" y="952"/>
                      </a:lnTo>
                      <a:lnTo>
                        <a:pt x="1524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6" name="Freeform: Shape 3085">
                  <a:extLst>
                    <a:ext uri="{FF2B5EF4-FFF2-40B4-BE49-F238E27FC236}">
                      <a16:creationId xmlns:a16="http://schemas.microsoft.com/office/drawing/2014/main" id="{F1AA1859-A555-0321-F336-C6BB62624C28}"/>
                    </a:ext>
                  </a:extLst>
                </p:cNvPr>
                <p:cNvSpPr/>
                <p:nvPr/>
              </p:nvSpPr>
              <p:spPr>
                <a:xfrm>
                  <a:off x="11677356" y="1771037"/>
                  <a:ext cx="2381" cy="2381"/>
                </a:xfrm>
                <a:custGeom>
                  <a:avLst/>
                  <a:gdLst>
                    <a:gd name="connsiteX0" fmla="*/ 1429 w 2381"/>
                    <a:gd name="connsiteY0" fmla="*/ 953 h 2381"/>
                    <a:gd name="connsiteX1" fmla="*/ 1524 w 2381"/>
                    <a:gd name="connsiteY1" fmla="*/ 0 h 2381"/>
                    <a:gd name="connsiteX2" fmla="*/ 953 w 2381"/>
                    <a:gd name="connsiteY2" fmla="*/ 762 h 2381"/>
                    <a:gd name="connsiteX3" fmla="*/ 95 w 2381"/>
                    <a:gd name="connsiteY3" fmla="*/ 381 h 2381"/>
                    <a:gd name="connsiteX4" fmla="*/ 571 w 2381"/>
                    <a:gd name="connsiteY4" fmla="*/ 1143 h 2381"/>
                    <a:gd name="connsiteX5" fmla="*/ 0 w 2381"/>
                    <a:gd name="connsiteY5" fmla="*/ 1905 h 2381"/>
                    <a:gd name="connsiteX6" fmla="*/ 858 w 2381"/>
                    <a:gd name="connsiteY6" fmla="*/ 1619 h 2381"/>
                    <a:gd name="connsiteX7" fmla="*/ 1334 w 2381"/>
                    <a:gd name="connsiteY7" fmla="*/ 2381 h 2381"/>
                    <a:gd name="connsiteX8" fmla="*/ 1429 w 2381"/>
                    <a:gd name="connsiteY8" fmla="*/ 1524 h 2381"/>
                    <a:gd name="connsiteX9" fmla="*/ 2381 w 2381"/>
                    <a:gd name="connsiteY9" fmla="*/ 1238 h 2381"/>
                    <a:gd name="connsiteX10" fmla="*/ 1429 w 2381"/>
                    <a:gd name="connsiteY10" fmla="*/ 953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381">
                      <a:moveTo>
                        <a:pt x="1429" y="953"/>
                      </a:moveTo>
                      <a:lnTo>
                        <a:pt x="1524" y="0"/>
                      </a:lnTo>
                      <a:lnTo>
                        <a:pt x="953" y="762"/>
                      </a:lnTo>
                      <a:lnTo>
                        <a:pt x="95" y="381"/>
                      </a:lnTo>
                      <a:lnTo>
                        <a:pt x="571" y="1143"/>
                      </a:lnTo>
                      <a:lnTo>
                        <a:pt x="0" y="1905"/>
                      </a:lnTo>
                      <a:lnTo>
                        <a:pt x="858" y="1619"/>
                      </a:lnTo>
                      <a:lnTo>
                        <a:pt x="1334" y="2381"/>
                      </a:lnTo>
                      <a:lnTo>
                        <a:pt x="1429" y="1524"/>
                      </a:lnTo>
                      <a:lnTo>
                        <a:pt x="2381" y="1238"/>
                      </a:lnTo>
                      <a:lnTo>
                        <a:pt x="1429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7" name="Freeform: Shape 3086">
                  <a:extLst>
                    <a:ext uri="{FF2B5EF4-FFF2-40B4-BE49-F238E27FC236}">
                      <a16:creationId xmlns:a16="http://schemas.microsoft.com/office/drawing/2014/main" id="{7F14862D-D2A5-5B8F-A211-0F0961623735}"/>
                    </a:ext>
                  </a:extLst>
                </p:cNvPr>
                <p:cNvSpPr/>
                <p:nvPr/>
              </p:nvSpPr>
              <p:spPr>
                <a:xfrm>
                  <a:off x="11675450" y="1777514"/>
                  <a:ext cx="2476" cy="2381"/>
                </a:xfrm>
                <a:custGeom>
                  <a:avLst/>
                  <a:gdLst>
                    <a:gd name="connsiteX0" fmla="*/ 1715 w 2476"/>
                    <a:gd name="connsiteY0" fmla="*/ 953 h 2381"/>
                    <a:gd name="connsiteX1" fmla="*/ 2096 w 2476"/>
                    <a:gd name="connsiteY1" fmla="*/ 95 h 2381"/>
                    <a:gd name="connsiteX2" fmla="*/ 1334 w 2476"/>
                    <a:gd name="connsiteY2" fmla="*/ 572 h 2381"/>
                    <a:gd name="connsiteX3" fmla="*/ 572 w 2476"/>
                    <a:gd name="connsiteY3" fmla="*/ 0 h 2381"/>
                    <a:gd name="connsiteX4" fmla="*/ 858 w 2476"/>
                    <a:gd name="connsiteY4" fmla="*/ 857 h 2381"/>
                    <a:gd name="connsiteX5" fmla="*/ 0 w 2476"/>
                    <a:gd name="connsiteY5" fmla="*/ 1334 h 2381"/>
                    <a:gd name="connsiteX6" fmla="*/ 1048 w 2476"/>
                    <a:gd name="connsiteY6" fmla="*/ 1429 h 2381"/>
                    <a:gd name="connsiteX7" fmla="*/ 1238 w 2476"/>
                    <a:gd name="connsiteY7" fmla="*/ 2381 h 2381"/>
                    <a:gd name="connsiteX8" fmla="*/ 1524 w 2476"/>
                    <a:gd name="connsiteY8" fmla="*/ 1429 h 2381"/>
                    <a:gd name="connsiteX9" fmla="*/ 2477 w 2476"/>
                    <a:gd name="connsiteY9" fmla="*/ 1524 h 2381"/>
                    <a:gd name="connsiteX10" fmla="*/ 1715 w 2476"/>
                    <a:gd name="connsiteY10" fmla="*/ 953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381">
                      <a:moveTo>
                        <a:pt x="1715" y="953"/>
                      </a:moveTo>
                      <a:lnTo>
                        <a:pt x="2096" y="95"/>
                      </a:lnTo>
                      <a:lnTo>
                        <a:pt x="1334" y="572"/>
                      </a:lnTo>
                      <a:lnTo>
                        <a:pt x="572" y="0"/>
                      </a:lnTo>
                      <a:lnTo>
                        <a:pt x="858" y="857"/>
                      </a:lnTo>
                      <a:lnTo>
                        <a:pt x="0" y="1334"/>
                      </a:lnTo>
                      <a:lnTo>
                        <a:pt x="1048" y="1429"/>
                      </a:lnTo>
                      <a:lnTo>
                        <a:pt x="1238" y="2381"/>
                      </a:lnTo>
                      <a:lnTo>
                        <a:pt x="1524" y="1429"/>
                      </a:lnTo>
                      <a:lnTo>
                        <a:pt x="2477" y="1524"/>
                      </a:lnTo>
                      <a:lnTo>
                        <a:pt x="1715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8" name="Freeform: Shape 3087">
                  <a:extLst>
                    <a:ext uri="{FF2B5EF4-FFF2-40B4-BE49-F238E27FC236}">
                      <a16:creationId xmlns:a16="http://schemas.microsoft.com/office/drawing/2014/main" id="{14C2230A-2C9A-1A9D-125A-686F9E413115}"/>
                    </a:ext>
                  </a:extLst>
                </p:cNvPr>
                <p:cNvSpPr/>
                <p:nvPr/>
              </p:nvSpPr>
              <p:spPr>
                <a:xfrm>
                  <a:off x="11672498" y="1771894"/>
                  <a:ext cx="2381" cy="2476"/>
                </a:xfrm>
                <a:custGeom>
                  <a:avLst/>
                  <a:gdLst>
                    <a:gd name="connsiteX0" fmla="*/ 1715 w 2381"/>
                    <a:gd name="connsiteY0" fmla="*/ 1334 h 2476"/>
                    <a:gd name="connsiteX1" fmla="*/ 2381 w 2381"/>
                    <a:gd name="connsiteY1" fmla="*/ 572 h 2476"/>
                    <a:gd name="connsiteX2" fmla="*/ 1429 w 2381"/>
                    <a:gd name="connsiteY2" fmla="*/ 857 h 2476"/>
                    <a:gd name="connsiteX3" fmla="*/ 953 w 2381"/>
                    <a:gd name="connsiteY3" fmla="*/ 0 h 2476"/>
                    <a:gd name="connsiteX4" fmla="*/ 858 w 2381"/>
                    <a:gd name="connsiteY4" fmla="*/ 953 h 2476"/>
                    <a:gd name="connsiteX5" fmla="*/ 0 w 2381"/>
                    <a:gd name="connsiteY5" fmla="*/ 1143 h 2476"/>
                    <a:gd name="connsiteX6" fmla="*/ 858 w 2381"/>
                    <a:gd name="connsiteY6" fmla="*/ 1524 h 2476"/>
                    <a:gd name="connsiteX7" fmla="*/ 762 w 2381"/>
                    <a:gd name="connsiteY7" fmla="*/ 2477 h 2476"/>
                    <a:gd name="connsiteX8" fmla="*/ 1429 w 2381"/>
                    <a:gd name="connsiteY8" fmla="*/ 1715 h 2476"/>
                    <a:gd name="connsiteX9" fmla="*/ 2286 w 2381"/>
                    <a:gd name="connsiteY9" fmla="*/ 2096 h 2476"/>
                    <a:gd name="connsiteX10" fmla="*/ 1715 w 2381"/>
                    <a:gd name="connsiteY10" fmla="*/ 1334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476">
                      <a:moveTo>
                        <a:pt x="1715" y="1334"/>
                      </a:moveTo>
                      <a:lnTo>
                        <a:pt x="2381" y="572"/>
                      </a:lnTo>
                      <a:lnTo>
                        <a:pt x="1429" y="857"/>
                      </a:lnTo>
                      <a:lnTo>
                        <a:pt x="953" y="0"/>
                      </a:lnTo>
                      <a:lnTo>
                        <a:pt x="858" y="953"/>
                      </a:lnTo>
                      <a:lnTo>
                        <a:pt x="0" y="1143"/>
                      </a:lnTo>
                      <a:lnTo>
                        <a:pt x="858" y="1524"/>
                      </a:lnTo>
                      <a:lnTo>
                        <a:pt x="762" y="2477"/>
                      </a:lnTo>
                      <a:lnTo>
                        <a:pt x="1429" y="1715"/>
                      </a:lnTo>
                      <a:lnTo>
                        <a:pt x="2286" y="2096"/>
                      </a:lnTo>
                      <a:lnTo>
                        <a:pt x="1715" y="1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89" name="Freeform: Shape 3088">
                  <a:extLst>
                    <a:ext uri="{FF2B5EF4-FFF2-40B4-BE49-F238E27FC236}">
                      <a16:creationId xmlns:a16="http://schemas.microsoft.com/office/drawing/2014/main" id="{8DB54003-5382-44CF-EC05-C5D017480733}"/>
                    </a:ext>
                  </a:extLst>
                </p:cNvPr>
                <p:cNvSpPr/>
                <p:nvPr/>
              </p:nvSpPr>
              <p:spPr>
                <a:xfrm>
                  <a:off x="11670593" y="1777514"/>
                  <a:ext cx="2476" cy="2476"/>
                </a:xfrm>
                <a:custGeom>
                  <a:avLst/>
                  <a:gdLst>
                    <a:gd name="connsiteX0" fmla="*/ 1619 w 2476"/>
                    <a:gd name="connsiteY0" fmla="*/ 1524 h 2476"/>
                    <a:gd name="connsiteX1" fmla="*/ 2476 w 2476"/>
                    <a:gd name="connsiteY1" fmla="*/ 953 h 2476"/>
                    <a:gd name="connsiteX2" fmla="*/ 1524 w 2476"/>
                    <a:gd name="connsiteY2" fmla="*/ 953 h 2476"/>
                    <a:gd name="connsiteX3" fmla="*/ 1333 w 2476"/>
                    <a:gd name="connsiteY3" fmla="*/ 0 h 2476"/>
                    <a:gd name="connsiteX4" fmla="*/ 952 w 2476"/>
                    <a:gd name="connsiteY4" fmla="*/ 953 h 2476"/>
                    <a:gd name="connsiteX5" fmla="*/ 0 w 2476"/>
                    <a:gd name="connsiteY5" fmla="*/ 857 h 2476"/>
                    <a:gd name="connsiteX6" fmla="*/ 762 w 2476"/>
                    <a:gd name="connsiteY6" fmla="*/ 1429 h 2476"/>
                    <a:gd name="connsiteX7" fmla="*/ 381 w 2476"/>
                    <a:gd name="connsiteY7" fmla="*/ 2381 h 2476"/>
                    <a:gd name="connsiteX8" fmla="*/ 1238 w 2476"/>
                    <a:gd name="connsiteY8" fmla="*/ 1810 h 2476"/>
                    <a:gd name="connsiteX9" fmla="*/ 1905 w 2476"/>
                    <a:gd name="connsiteY9" fmla="*/ 2477 h 2476"/>
                    <a:gd name="connsiteX10" fmla="*/ 1619 w 2476"/>
                    <a:gd name="connsiteY10" fmla="*/ 1524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476">
                      <a:moveTo>
                        <a:pt x="1619" y="1524"/>
                      </a:moveTo>
                      <a:lnTo>
                        <a:pt x="2476" y="953"/>
                      </a:lnTo>
                      <a:lnTo>
                        <a:pt x="1524" y="953"/>
                      </a:lnTo>
                      <a:lnTo>
                        <a:pt x="1333" y="0"/>
                      </a:lnTo>
                      <a:lnTo>
                        <a:pt x="952" y="953"/>
                      </a:lnTo>
                      <a:lnTo>
                        <a:pt x="0" y="857"/>
                      </a:lnTo>
                      <a:lnTo>
                        <a:pt x="762" y="1429"/>
                      </a:lnTo>
                      <a:lnTo>
                        <a:pt x="381" y="2381"/>
                      </a:lnTo>
                      <a:lnTo>
                        <a:pt x="1238" y="1810"/>
                      </a:lnTo>
                      <a:lnTo>
                        <a:pt x="1905" y="2477"/>
                      </a:lnTo>
                      <a:lnTo>
                        <a:pt x="161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0" name="Freeform: Shape 3089">
                  <a:extLst>
                    <a:ext uri="{FF2B5EF4-FFF2-40B4-BE49-F238E27FC236}">
                      <a16:creationId xmlns:a16="http://schemas.microsoft.com/office/drawing/2014/main" id="{1CA28B7B-529A-46DD-A624-8E342A45CB93}"/>
                    </a:ext>
                  </a:extLst>
                </p:cNvPr>
                <p:cNvSpPr/>
                <p:nvPr/>
              </p:nvSpPr>
              <p:spPr>
                <a:xfrm>
                  <a:off x="11667164" y="1773323"/>
                  <a:ext cx="2381" cy="2571"/>
                </a:xfrm>
                <a:custGeom>
                  <a:avLst/>
                  <a:gdLst>
                    <a:gd name="connsiteX0" fmla="*/ 1429 w 2381"/>
                    <a:gd name="connsiteY0" fmla="*/ 1524 h 2571"/>
                    <a:gd name="connsiteX1" fmla="*/ 2381 w 2381"/>
                    <a:gd name="connsiteY1" fmla="*/ 1333 h 2571"/>
                    <a:gd name="connsiteX2" fmla="*/ 1524 w 2381"/>
                    <a:gd name="connsiteY2" fmla="*/ 952 h 2571"/>
                    <a:gd name="connsiteX3" fmla="*/ 1524 w 2381"/>
                    <a:gd name="connsiteY3" fmla="*/ 0 h 2571"/>
                    <a:gd name="connsiteX4" fmla="*/ 953 w 2381"/>
                    <a:gd name="connsiteY4" fmla="*/ 762 h 2571"/>
                    <a:gd name="connsiteX5" fmla="*/ 0 w 2381"/>
                    <a:gd name="connsiteY5" fmla="*/ 381 h 2571"/>
                    <a:gd name="connsiteX6" fmla="*/ 571 w 2381"/>
                    <a:gd name="connsiteY6" fmla="*/ 1238 h 2571"/>
                    <a:gd name="connsiteX7" fmla="*/ 0 w 2381"/>
                    <a:gd name="connsiteY7" fmla="*/ 2000 h 2571"/>
                    <a:gd name="connsiteX8" fmla="*/ 858 w 2381"/>
                    <a:gd name="connsiteY8" fmla="*/ 1715 h 2571"/>
                    <a:gd name="connsiteX9" fmla="*/ 1429 w 2381"/>
                    <a:gd name="connsiteY9" fmla="*/ 2572 h 2571"/>
                    <a:gd name="connsiteX10" fmla="*/ 1429 w 2381"/>
                    <a:gd name="connsiteY10" fmla="*/ 1524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571">
                      <a:moveTo>
                        <a:pt x="1429" y="1524"/>
                      </a:moveTo>
                      <a:lnTo>
                        <a:pt x="2381" y="1333"/>
                      </a:lnTo>
                      <a:lnTo>
                        <a:pt x="1524" y="952"/>
                      </a:lnTo>
                      <a:lnTo>
                        <a:pt x="1524" y="0"/>
                      </a:lnTo>
                      <a:lnTo>
                        <a:pt x="953" y="762"/>
                      </a:lnTo>
                      <a:lnTo>
                        <a:pt x="0" y="381"/>
                      </a:lnTo>
                      <a:lnTo>
                        <a:pt x="571" y="1238"/>
                      </a:lnTo>
                      <a:lnTo>
                        <a:pt x="0" y="2000"/>
                      </a:lnTo>
                      <a:lnTo>
                        <a:pt x="858" y="1715"/>
                      </a:lnTo>
                      <a:lnTo>
                        <a:pt x="1429" y="2572"/>
                      </a:lnTo>
                      <a:lnTo>
                        <a:pt x="142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1" name="Freeform: Shape 3090">
                  <a:extLst>
                    <a:ext uri="{FF2B5EF4-FFF2-40B4-BE49-F238E27FC236}">
                      <a16:creationId xmlns:a16="http://schemas.microsoft.com/office/drawing/2014/main" id="{BAB5D69D-1B04-6DDF-3A56-C163076A0991}"/>
                    </a:ext>
                  </a:extLst>
                </p:cNvPr>
                <p:cNvSpPr/>
                <p:nvPr/>
              </p:nvSpPr>
              <p:spPr>
                <a:xfrm>
                  <a:off x="11665831" y="1778180"/>
                  <a:ext cx="2571" cy="2476"/>
                </a:xfrm>
                <a:custGeom>
                  <a:avLst/>
                  <a:gdLst>
                    <a:gd name="connsiteX0" fmla="*/ 1524 w 2571"/>
                    <a:gd name="connsiteY0" fmla="*/ 1524 h 2476"/>
                    <a:gd name="connsiteX1" fmla="*/ 2571 w 2571"/>
                    <a:gd name="connsiteY1" fmla="*/ 1619 h 2476"/>
                    <a:gd name="connsiteX2" fmla="*/ 1714 w 2571"/>
                    <a:gd name="connsiteY2" fmla="*/ 953 h 2476"/>
                    <a:gd name="connsiteX3" fmla="*/ 2095 w 2571"/>
                    <a:gd name="connsiteY3" fmla="*/ 95 h 2476"/>
                    <a:gd name="connsiteX4" fmla="*/ 1333 w 2571"/>
                    <a:gd name="connsiteY4" fmla="*/ 667 h 2476"/>
                    <a:gd name="connsiteX5" fmla="*/ 571 w 2571"/>
                    <a:gd name="connsiteY5" fmla="*/ 0 h 2476"/>
                    <a:gd name="connsiteX6" fmla="*/ 857 w 2571"/>
                    <a:gd name="connsiteY6" fmla="*/ 953 h 2476"/>
                    <a:gd name="connsiteX7" fmla="*/ 0 w 2571"/>
                    <a:gd name="connsiteY7" fmla="*/ 1429 h 2476"/>
                    <a:gd name="connsiteX8" fmla="*/ 952 w 2571"/>
                    <a:gd name="connsiteY8" fmla="*/ 1524 h 2476"/>
                    <a:gd name="connsiteX9" fmla="*/ 1238 w 2571"/>
                    <a:gd name="connsiteY9" fmla="*/ 2477 h 2476"/>
                    <a:gd name="connsiteX10" fmla="*/ 1524 w 2571"/>
                    <a:gd name="connsiteY10" fmla="*/ 1524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476">
                      <a:moveTo>
                        <a:pt x="1524" y="1524"/>
                      </a:moveTo>
                      <a:lnTo>
                        <a:pt x="2571" y="1619"/>
                      </a:lnTo>
                      <a:lnTo>
                        <a:pt x="1714" y="953"/>
                      </a:lnTo>
                      <a:lnTo>
                        <a:pt x="2095" y="95"/>
                      </a:lnTo>
                      <a:lnTo>
                        <a:pt x="1333" y="667"/>
                      </a:lnTo>
                      <a:lnTo>
                        <a:pt x="571" y="0"/>
                      </a:lnTo>
                      <a:lnTo>
                        <a:pt x="857" y="953"/>
                      </a:lnTo>
                      <a:lnTo>
                        <a:pt x="0" y="1429"/>
                      </a:lnTo>
                      <a:lnTo>
                        <a:pt x="952" y="1524"/>
                      </a:lnTo>
                      <a:lnTo>
                        <a:pt x="1238" y="2477"/>
                      </a:lnTo>
                      <a:lnTo>
                        <a:pt x="1524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2" name="Freeform: Shape 3091">
                  <a:extLst>
                    <a:ext uri="{FF2B5EF4-FFF2-40B4-BE49-F238E27FC236}">
                      <a16:creationId xmlns:a16="http://schemas.microsoft.com/office/drawing/2014/main" id="{533C56EA-594E-B639-5AF0-DAE18149D6F5}"/>
                    </a:ext>
                  </a:extLst>
                </p:cNvPr>
                <p:cNvSpPr/>
                <p:nvPr/>
              </p:nvSpPr>
              <p:spPr>
                <a:xfrm>
                  <a:off x="11662592" y="1774942"/>
                  <a:ext cx="2476" cy="2571"/>
                </a:xfrm>
                <a:custGeom>
                  <a:avLst/>
                  <a:gdLst>
                    <a:gd name="connsiteX0" fmla="*/ 1429 w 2476"/>
                    <a:gd name="connsiteY0" fmla="*/ 1810 h 2571"/>
                    <a:gd name="connsiteX1" fmla="*/ 2381 w 2476"/>
                    <a:gd name="connsiteY1" fmla="*/ 2191 h 2571"/>
                    <a:gd name="connsiteX2" fmla="*/ 1810 w 2476"/>
                    <a:gd name="connsiteY2" fmla="*/ 1333 h 2571"/>
                    <a:gd name="connsiteX3" fmla="*/ 2477 w 2476"/>
                    <a:gd name="connsiteY3" fmla="*/ 571 h 2571"/>
                    <a:gd name="connsiteX4" fmla="*/ 1524 w 2476"/>
                    <a:gd name="connsiteY4" fmla="*/ 857 h 2571"/>
                    <a:gd name="connsiteX5" fmla="*/ 952 w 2476"/>
                    <a:gd name="connsiteY5" fmla="*/ 0 h 2571"/>
                    <a:gd name="connsiteX6" fmla="*/ 952 w 2476"/>
                    <a:gd name="connsiteY6" fmla="*/ 1048 h 2571"/>
                    <a:gd name="connsiteX7" fmla="*/ 0 w 2476"/>
                    <a:gd name="connsiteY7" fmla="*/ 1238 h 2571"/>
                    <a:gd name="connsiteX8" fmla="*/ 952 w 2476"/>
                    <a:gd name="connsiteY8" fmla="*/ 1619 h 2571"/>
                    <a:gd name="connsiteX9" fmla="*/ 858 w 2476"/>
                    <a:gd name="connsiteY9" fmla="*/ 2572 h 2571"/>
                    <a:gd name="connsiteX10" fmla="*/ 1429 w 2476"/>
                    <a:gd name="connsiteY10" fmla="*/ 1810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571">
                      <a:moveTo>
                        <a:pt x="1429" y="1810"/>
                      </a:moveTo>
                      <a:lnTo>
                        <a:pt x="2381" y="2191"/>
                      </a:lnTo>
                      <a:lnTo>
                        <a:pt x="1810" y="1333"/>
                      </a:lnTo>
                      <a:lnTo>
                        <a:pt x="2477" y="571"/>
                      </a:lnTo>
                      <a:lnTo>
                        <a:pt x="1524" y="857"/>
                      </a:lnTo>
                      <a:lnTo>
                        <a:pt x="952" y="0"/>
                      </a:lnTo>
                      <a:lnTo>
                        <a:pt x="952" y="1048"/>
                      </a:lnTo>
                      <a:lnTo>
                        <a:pt x="0" y="1238"/>
                      </a:lnTo>
                      <a:lnTo>
                        <a:pt x="952" y="1619"/>
                      </a:lnTo>
                      <a:lnTo>
                        <a:pt x="858" y="2572"/>
                      </a:lnTo>
                      <a:lnTo>
                        <a:pt x="1429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3" name="Freeform: Shape 3092">
                  <a:extLst>
                    <a:ext uri="{FF2B5EF4-FFF2-40B4-BE49-F238E27FC236}">
                      <a16:creationId xmlns:a16="http://schemas.microsoft.com/office/drawing/2014/main" id="{0DA6029E-367A-4007-F73E-80C517AE1BF9}"/>
                    </a:ext>
                  </a:extLst>
                </p:cNvPr>
                <p:cNvSpPr/>
                <p:nvPr/>
              </p:nvSpPr>
              <p:spPr>
                <a:xfrm>
                  <a:off x="11660211" y="1777514"/>
                  <a:ext cx="2667" cy="2571"/>
                </a:xfrm>
                <a:custGeom>
                  <a:avLst/>
                  <a:gdLst>
                    <a:gd name="connsiteX0" fmla="*/ 1334 w 2667"/>
                    <a:gd name="connsiteY0" fmla="*/ 1905 h 2571"/>
                    <a:gd name="connsiteX1" fmla="*/ 2096 w 2667"/>
                    <a:gd name="connsiteY1" fmla="*/ 2572 h 2571"/>
                    <a:gd name="connsiteX2" fmla="*/ 1714 w 2667"/>
                    <a:gd name="connsiteY2" fmla="*/ 1524 h 2571"/>
                    <a:gd name="connsiteX3" fmla="*/ 2667 w 2667"/>
                    <a:gd name="connsiteY3" fmla="*/ 1048 h 2571"/>
                    <a:gd name="connsiteX4" fmla="*/ 1619 w 2667"/>
                    <a:gd name="connsiteY4" fmla="*/ 1048 h 2571"/>
                    <a:gd name="connsiteX5" fmla="*/ 1429 w 2667"/>
                    <a:gd name="connsiteY5" fmla="*/ 0 h 2571"/>
                    <a:gd name="connsiteX6" fmla="*/ 1048 w 2667"/>
                    <a:gd name="connsiteY6" fmla="*/ 953 h 2571"/>
                    <a:gd name="connsiteX7" fmla="*/ 0 w 2667"/>
                    <a:gd name="connsiteY7" fmla="*/ 857 h 2571"/>
                    <a:gd name="connsiteX8" fmla="*/ 858 w 2667"/>
                    <a:gd name="connsiteY8" fmla="*/ 1524 h 2571"/>
                    <a:gd name="connsiteX9" fmla="*/ 476 w 2667"/>
                    <a:gd name="connsiteY9" fmla="*/ 2477 h 2571"/>
                    <a:gd name="connsiteX10" fmla="*/ 1334 w 2667"/>
                    <a:gd name="connsiteY10" fmla="*/ 1905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7" h="2571">
                      <a:moveTo>
                        <a:pt x="1334" y="1905"/>
                      </a:moveTo>
                      <a:lnTo>
                        <a:pt x="2096" y="2572"/>
                      </a:lnTo>
                      <a:lnTo>
                        <a:pt x="1714" y="1524"/>
                      </a:lnTo>
                      <a:lnTo>
                        <a:pt x="2667" y="1048"/>
                      </a:lnTo>
                      <a:lnTo>
                        <a:pt x="1619" y="1048"/>
                      </a:lnTo>
                      <a:lnTo>
                        <a:pt x="1429" y="0"/>
                      </a:lnTo>
                      <a:lnTo>
                        <a:pt x="1048" y="953"/>
                      </a:lnTo>
                      <a:lnTo>
                        <a:pt x="0" y="857"/>
                      </a:lnTo>
                      <a:lnTo>
                        <a:pt x="858" y="1524"/>
                      </a:lnTo>
                      <a:lnTo>
                        <a:pt x="476" y="2477"/>
                      </a:lnTo>
                      <a:lnTo>
                        <a:pt x="1334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4" name="Freeform: Shape 3093">
                  <a:extLst>
                    <a:ext uri="{FF2B5EF4-FFF2-40B4-BE49-F238E27FC236}">
                      <a16:creationId xmlns:a16="http://schemas.microsoft.com/office/drawing/2014/main" id="{FFEB0AA9-3169-BE04-BCA5-F5A782644041}"/>
                    </a:ext>
                  </a:extLst>
                </p:cNvPr>
                <p:cNvSpPr/>
                <p:nvPr/>
              </p:nvSpPr>
              <p:spPr>
                <a:xfrm>
                  <a:off x="11657067" y="1773037"/>
                  <a:ext cx="2571" cy="2666"/>
                </a:xfrm>
                <a:custGeom>
                  <a:avLst/>
                  <a:gdLst>
                    <a:gd name="connsiteX0" fmla="*/ 1048 w 2571"/>
                    <a:gd name="connsiteY0" fmla="*/ 1810 h 2666"/>
                    <a:gd name="connsiteX1" fmla="*/ 1524 w 2571"/>
                    <a:gd name="connsiteY1" fmla="*/ 2667 h 2666"/>
                    <a:gd name="connsiteX2" fmla="*/ 1524 w 2571"/>
                    <a:gd name="connsiteY2" fmla="*/ 1619 h 2666"/>
                    <a:gd name="connsiteX3" fmla="*/ 2572 w 2571"/>
                    <a:gd name="connsiteY3" fmla="*/ 1429 h 2666"/>
                    <a:gd name="connsiteX4" fmla="*/ 1620 w 2571"/>
                    <a:gd name="connsiteY4" fmla="*/ 1048 h 2666"/>
                    <a:gd name="connsiteX5" fmla="*/ 1714 w 2571"/>
                    <a:gd name="connsiteY5" fmla="*/ 0 h 2666"/>
                    <a:gd name="connsiteX6" fmla="*/ 1048 w 2571"/>
                    <a:gd name="connsiteY6" fmla="*/ 857 h 2666"/>
                    <a:gd name="connsiteX7" fmla="*/ 95 w 2571"/>
                    <a:gd name="connsiteY7" fmla="*/ 476 h 2666"/>
                    <a:gd name="connsiteX8" fmla="*/ 667 w 2571"/>
                    <a:gd name="connsiteY8" fmla="*/ 1333 h 2666"/>
                    <a:gd name="connsiteX9" fmla="*/ 0 w 2571"/>
                    <a:gd name="connsiteY9" fmla="*/ 2095 h 2666"/>
                    <a:gd name="connsiteX10" fmla="*/ 1048 w 2571"/>
                    <a:gd name="connsiteY10" fmla="*/ 1810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666">
                      <a:moveTo>
                        <a:pt x="1048" y="1810"/>
                      </a:moveTo>
                      <a:lnTo>
                        <a:pt x="1524" y="2667"/>
                      </a:lnTo>
                      <a:lnTo>
                        <a:pt x="1524" y="1619"/>
                      </a:lnTo>
                      <a:lnTo>
                        <a:pt x="2572" y="1429"/>
                      </a:lnTo>
                      <a:lnTo>
                        <a:pt x="1620" y="1048"/>
                      </a:lnTo>
                      <a:lnTo>
                        <a:pt x="1714" y="0"/>
                      </a:lnTo>
                      <a:lnTo>
                        <a:pt x="1048" y="857"/>
                      </a:lnTo>
                      <a:lnTo>
                        <a:pt x="95" y="476"/>
                      </a:lnTo>
                      <a:lnTo>
                        <a:pt x="667" y="1333"/>
                      </a:lnTo>
                      <a:lnTo>
                        <a:pt x="0" y="2095"/>
                      </a:lnTo>
                      <a:lnTo>
                        <a:pt x="1048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5" name="Freeform: Shape 3094">
                  <a:extLst>
                    <a:ext uri="{FF2B5EF4-FFF2-40B4-BE49-F238E27FC236}">
                      <a16:creationId xmlns:a16="http://schemas.microsoft.com/office/drawing/2014/main" id="{01B3C6D2-1230-5D4A-E441-A52669E00701}"/>
                    </a:ext>
                  </a:extLst>
                </p:cNvPr>
                <p:cNvSpPr/>
                <p:nvPr/>
              </p:nvSpPr>
              <p:spPr>
                <a:xfrm>
                  <a:off x="11661068" y="1782372"/>
                  <a:ext cx="2666" cy="2571"/>
                </a:xfrm>
                <a:custGeom>
                  <a:avLst/>
                  <a:gdLst>
                    <a:gd name="connsiteX0" fmla="*/ 1048 w 2666"/>
                    <a:gd name="connsiteY0" fmla="*/ 1619 h 2571"/>
                    <a:gd name="connsiteX1" fmla="*/ 1333 w 2666"/>
                    <a:gd name="connsiteY1" fmla="*/ 2572 h 2571"/>
                    <a:gd name="connsiteX2" fmla="*/ 1619 w 2666"/>
                    <a:gd name="connsiteY2" fmla="*/ 1619 h 2571"/>
                    <a:gd name="connsiteX3" fmla="*/ 2667 w 2666"/>
                    <a:gd name="connsiteY3" fmla="*/ 1715 h 2571"/>
                    <a:gd name="connsiteX4" fmla="*/ 1810 w 2666"/>
                    <a:gd name="connsiteY4" fmla="*/ 1048 h 2571"/>
                    <a:gd name="connsiteX5" fmla="*/ 2286 w 2666"/>
                    <a:gd name="connsiteY5" fmla="*/ 95 h 2571"/>
                    <a:gd name="connsiteX6" fmla="*/ 1428 w 2666"/>
                    <a:gd name="connsiteY6" fmla="*/ 667 h 2571"/>
                    <a:gd name="connsiteX7" fmla="*/ 571 w 2666"/>
                    <a:gd name="connsiteY7" fmla="*/ 0 h 2571"/>
                    <a:gd name="connsiteX8" fmla="*/ 857 w 2666"/>
                    <a:gd name="connsiteY8" fmla="*/ 1048 h 2571"/>
                    <a:gd name="connsiteX9" fmla="*/ 0 w 2666"/>
                    <a:gd name="connsiteY9" fmla="*/ 1524 h 2571"/>
                    <a:gd name="connsiteX10" fmla="*/ 1048 w 2666"/>
                    <a:gd name="connsiteY10" fmla="*/ 1619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" h="2571">
                      <a:moveTo>
                        <a:pt x="1048" y="1619"/>
                      </a:moveTo>
                      <a:lnTo>
                        <a:pt x="1333" y="2572"/>
                      </a:lnTo>
                      <a:lnTo>
                        <a:pt x="1619" y="1619"/>
                      </a:lnTo>
                      <a:lnTo>
                        <a:pt x="2667" y="1715"/>
                      </a:lnTo>
                      <a:lnTo>
                        <a:pt x="1810" y="1048"/>
                      </a:lnTo>
                      <a:lnTo>
                        <a:pt x="2286" y="95"/>
                      </a:lnTo>
                      <a:lnTo>
                        <a:pt x="1428" y="667"/>
                      </a:lnTo>
                      <a:lnTo>
                        <a:pt x="571" y="0"/>
                      </a:lnTo>
                      <a:lnTo>
                        <a:pt x="857" y="1048"/>
                      </a:lnTo>
                      <a:lnTo>
                        <a:pt x="0" y="1524"/>
                      </a:lnTo>
                      <a:lnTo>
                        <a:pt x="1048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6" name="Freeform: Shape 3095">
                  <a:extLst>
                    <a:ext uri="{FF2B5EF4-FFF2-40B4-BE49-F238E27FC236}">
                      <a16:creationId xmlns:a16="http://schemas.microsoft.com/office/drawing/2014/main" id="{4AB124AC-529F-AC9C-DA8A-C8682B20C9E8}"/>
                    </a:ext>
                  </a:extLst>
                </p:cNvPr>
                <p:cNvSpPr/>
                <p:nvPr/>
              </p:nvSpPr>
              <p:spPr>
                <a:xfrm>
                  <a:off x="11652782" y="1782181"/>
                  <a:ext cx="2571" cy="2666"/>
                </a:xfrm>
                <a:custGeom>
                  <a:avLst/>
                  <a:gdLst>
                    <a:gd name="connsiteX0" fmla="*/ 952 w 2571"/>
                    <a:gd name="connsiteY0" fmla="*/ 1715 h 2666"/>
                    <a:gd name="connsiteX1" fmla="*/ 857 w 2571"/>
                    <a:gd name="connsiteY1" fmla="*/ 2667 h 2666"/>
                    <a:gd name="connsiteX2" fmla="*/ 1524 w 2571"/>
                    <a:gd name="connsiteY2" fmla="*/ 1905 h 2666"/>
                    <a:gd name="connsiteX3" fmla="*/ 2476 w 2571"/>
                    <a:gd name="connsiteY3" fmla="*/ 2286 h 2666"/>
                    <a:gd name="connsiteX4" fmla="*/ 1905 w 2571"/>
                    <a:gd name="connsiteY4" fmla="*/ 1429 h 2666"/>
                    <a:gd name="connsiteX5" fmla="*/ 2571 w 2571"/>
                    <a:gd name="connsiteY5" fmla="*/ 667 h 2666"/>
                    <a:gd name="connsiteX6" fmla="*/ 1524 w 2571"/>
                    <a:gd name="connsiteY6" fmla="*/ 952 h 2666"/>
                    <a:gd name="connsiteX7" fmla="*/ 952 w 2571"/>
                    <a:gd name="connsiteY7" fmla="*/ 0 h 2666"/>
                    <a:gd name="connsiteX8" fmla="*/ 952 w 2571"/>
                    <a:gd name="connsiteY8" fmla="*/ 1048 h 2666"/>
                    <a:gd name="connsiteX9" fmla="*/ 0 w 2571"/>
                    <a:gd name="connsiteY9" fmla="*/ 1333 h 2666"/>
                    <a:gd name="connsiteX10" fmla="*/ 952 w 2571"/>
                    <a:gd name="connsiteY10" fmla="*/ 1715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666">
                      <a:moveTo>
                        <a:pt x="952" y="1715"/>
                      </a:moveTo>
                      <a:lnTo>
                        <a:pt x="857" y="2667"/>
                      </a:lnTo>
                      <a:lnTo>
                        <a:pt x="1524" y="1905"/>
                      </a:lnTo>
                      <a:lnTo>
                        <a:pt x="2476" y="2286"/>
                      </a:lnTo>
                      <a:lnTo>
                        <a:pt x="1905" y="1429"/>
                      </a:lnTo>
                      <a:lnTo>
                        <a:pt x="2571" y="667"/>
                      </a:lnTo>
                      <a:lnTo>
                        <a:pt x="1524" y="952"/>
                      </a:lnTo>
                      <a:lnTo>
                        <a:pt x="952" y="0"/>
                      </a:lnTo>
                      <a:lnTo>
                        <a:pt x="952" y="1048"/>
                      </a:lnTo>
                      <a:lnTo>
                        <a:pt x="0" y="1333"/>
                      </a:lnTo>
                      <a:lnTo>
                        <a:pt x="952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7" name="Freeform: Shape 3096">
                  <a:extLst>
                    <a:ext uri="{FF2B5EF4-FFF2-40B4-BE49-F238E27FC236}">
                      <a16:creationId xmlns:a16="http://schemas.microsoft.com/office/drawing/2014/main" id="{DF882CD3-C7DC-26DE-55BF-13C1D73E8B0E}"/>
                    </a:ext>
                  </a:extLst>
                </p:cNvPr>
                <p:cNvSpPr/>
                <p:nvPr/>
              </p:nvSpPr>
              <p:spPr>
                <a:xfrm>
                  <a:off x="11650019" y="1782086"/>
                  <a:ext cx="2667" cy="2666"/>
                </a:xfrm>
                <a:custGeom>
                  <a:avLst/>
                  <a:gdLst>
                    <a:gd name="connsiteX0" fmla="*/ 858 w 2667"/>
                    <a:gd name="connsiteY0" fmla="*/ 1524 h 2666"/>
                    <a:gd name="connsiteX1" fmla="*/ 381 w 2667"/>
                    <a:gd name="connsiteY1" fmla="*/ 2572 h 2666"/>
                    <a:gd name="connsiteX2" fmla="*/ 1238 w 2667"/>
                    <a:gd name="connsiteY2" fmla="*/ 2000 h 2666"/>
                    <a:gd name="connsiteX3" fmla="*/ 2096 w 2667"/>
                    <a:gd name="connsiteY3" fmla="*/ 2667 h 2666"/>
                    <a:gd name="connsiteX4" fmla="*/ 1810 w 2667"/>
                    <a:gd name="connsiteY4" fmla="*/ 1619 h 2666"/>
                    <a:gd name="connsiteX5" fmla="*/ 2667 w 2667"/>
                    <a:gd name="connsiteY5" fmla="*/ 1048 h 2666"/>
                    <a:gd name="connsiteX6" fmla="*/ 1619 w 2667"/>
                    <a:gd name="connsiteY6" fmla="*/ 1048 h 2666"/>
                    <a:gd name="connsiteX7" fmla="*/ 1334 w 2667"/>
                    <a:gd name="connsiteY7" fmla="*/ 0 h 2666"/>
                    <a:gd name="connsiteX8" fmla="*/ 1048 w 2667"/>
                    <a:gd name="connsiteY8" fmla="*/ 1048 h 2666"/>
                    <a:gd name="connsiteX9" fmla="*/ 0 w 2667"/>
                    <a:gd name="connsiteY9" fmla="*/ 952 h 2666"/>
                    <a:gd name="connsiteX10" fmla="*/ 858 w 2667"/>
                    <a:gd name="connsiteY10" fmla="*/ 1524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7" h="2666">
                      <a:moveTo>
                        <a:pt x="858" y="1524"/>
                      </a:moveTo>
                      <a:lnTo>
                        <a:pt x="381" y="2572"/>
                      </a:lnTo>
                      <a:lnTo>
                        <a:pt x="1238" y="2000"/>
                      </a:lnTo>
                      <a:lnTo>
                        <a:pt x="2096" y="2667"/>
                      </a:lnTo>
                      <a:lnTo>
                        <a:pt x="1810" y="1619"/>
                      </a:lnTo>
                      <a:lnTo>
                        <a:pt x="2667" y="1048"/>
                      </a:lnTo>
                      <a:lnTo>
                        <a:pt x="1619" y="1048"/>
                      </a:lnTo>
                      <a:lnTo>
                        <a:pt x="1334" y="0"/>
                      </a:lnTo>
                      <a:lnTo>
                        <a:pt x="1048" y="1048"/>
                      </a:lnTo>
                      <a:lnTo>
                        <a:pt x="0" y="952"/>
                      </a:lnTo>
                      <a:lnTo>
                        <a:pt x="858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8" name="Freeform: Shape 3097">
                  <a:extLst>
                    <a:ext uri="{FF2B5EF4-FFF2-40B4-BE49-F238E27FC236}">
                      <a16:creationId xmlns:a16="http://schemas.microsoft.com/office/drawing/2014/main" id="{49C88FBE-FD0B-176B-983B-DE4636C5540A}"/>
                    </a:ext>
                  </a:extLst>
                </p:cNvPr>
                <p:cNvSpPr/>
                <p:nvPr/>
              </p:nvSpPr>
              <p:spPr>
                <a:xfrm>
                  <a:off x="11646495" y="1775704"/>
                  <a:ext cx="2667" cy="2762"/>
                </a:xfrm>
                <a:custGeom>
                  <a:avLst/>
                  <a:gdLst>
                    <a:gd name="connsiteX0" fmla="*/ 762 w 2667"/>
                    <a:gd name="connsiteY0" fmla="*/ 1333 h 2762"/>
                    <a:gd name="connsiteX1" fmla="*/ 0 w 2667"/>
                    <a:gd name="connsiteY1" fmla="*/ 2191 h 2762"/>
                    <a:gd name="connsiteX2" fmla="*/ 1048 w 2667"/>
                    <a:gd name="connsiteY2" fmla="*/ 1905 h 2762"/>
                    <a:gd name="connsiteX3" fmla="*/ 1619 w 2667"/>
                    <a:gd name="connsiteY3" fmla="*/ 2762 h 2762"/>
                    <a:gd name="connsiteX4" fmla="*/ 1619 w 2667"/>
                    <a:gd name="connsiteY4" fmla="*/ 1715 h 2762"/>
                    <a:gd name="connsiteX5" fmla="*/ 2667 w 2667"/>
                    <a:gd name="connsiteY5" fmla="*/ 1429 h 2762"/>
                    <a:gd name="connsiteX6" fmla="*/ 1619 w 2667"/>
                    <a:gd name="connsiteY6" fmla="*/ 1143 h 2762"/>
                    <a:gd name="connsiteX7" fmla="*/ 1714 w 2667"/>
                    <a:gd name="connsiteY7" fmla="*/ 0 h 2762"/>
                    <a:gd name="connsiteX8" fmla="*/ 1143 w 2667"/>
                    <a:gd name="connsiteY8" fmla="*/ 857 h 2762"/>
                    <a:gd name="connsiteX9" fmla="*/ 95 w 2667"/>
                    <a:gd name="connsiteY9" fmla="*/ 476 h 2762"/>
                    <a:gd name="connsiteX10" fmla="*/ 762 w 2667"/>
                    <a:gd name="connsiteY10" fmla="*/ 1333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7" h="2762">
                      <a:moveTo>
                        <a:pt x="762" y="1333"/>
                      </a:moveTo>
                      <a:lnTo>
                        <a:pt x="0" y="2191"/>
                      </a:lnTo>
                      <a:lnTo>
                        <a:pt x="1048" y="1905"/>
                      </a:lnTo>
                      <a:lnTo>
                        <a:pt x="1619" y="2762"/>
                      </a:lnTo>
                      <a:lnTo>
                        <a:pt x="1619" y="1715"/>
                      </a:lnTo>
                      <a:lnTo>
                        <a:pt x="2667" y="1429"/>
                      </a:lnTo>
                      <a:lnTo>
                        <a:pt x="1619" y="1143"/>
                      </a:lnTo>
                      <a:lnTo>
                        <a:pt x="1714" y="0"/>
                      </a:lnTo>
                      <a:lnTo>
                        <a:pt x="1143" y="857"/>
                      </a:lnTo>
                      <a:lnTo>
                        <a:pt x="95" y="476"/>
                      </a:lnTo>
                      <a:lnTo>
                        <a:pt x="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99" name="Freeform: Shape 3098">
                  <a:extLst>
                    <a:ext uri="{FF2B5EF4-FFF2-40B4-BE49-F238E27FC236}">
                      <a16:creationId xmlns:a16="http://schemas.microsoft.com/office/drawing/2014/main" id="{57B0958B-586F-1BE7-DE2B-25D108066608}"/>
                    </a:ext>
                  </a:extLst>
                </p:cNvPr>
                <p:cNvSpPr/>
                <p:nvPr/>
              </p:nvSpPr>
              <p:spPr>
                <a:xfrm>
                  <a:off x="11644399" y="1782467"/>
                  <a:ext cx="2762" cy="2762"/>
                </a:xfrm>
                <a:custGeom>
                  <a:avLst/>
                  <a:gdLst>
                    <a:gd name="connsiteX0" fmla="*/ 952 w 2762"/>
                    <a:gd name="connsiteY0" fmla="*/ 1048 h 2762"/>
                    <a:gd name="connsiteX1" fmla="*/ 0 w 2762"/>
                    <a:gd name="connsiteY1" fmla="*/ 1619 h 2762"/>
                    <a:gd name="connsiteX2" fmla="*/ 1048 w 2762"/>
                    <a:gd name="connsiteY2" fmla="*/ 1715 h 2762"/>
                    <a:gd name="connsiteX3" fmla="*/ 1333 w 2762"/>
                    <a:gd name="connsiteY3" fmla="*/ 2762 h 2762"/>
                    <a:gd name="connsiteX4" fmla="*/ 1714 w 2762"/>
                    <a:gd name="connsiteY4" fmla="*/ 1715 h 2762"/>
                    <a:gd name="connsiteX5" fmla="*/ 2762 w 2762"/>
                    <a:gd name="connsiteY5" fmla="*/ 1810 h 2762"/>
                    <a:gd name="connsiteX6" fmla="*/ 1905 w 2762"/>
                    <a:gd name="connsiteY6" fmla="*/ 1143 h 2762"/>
                    <a:gd name="connsiteX7" fmla="*/ 2286 w 2762"/>
                    <a:gd name="connsiteY7" fmla="*/ 191 h 2762"/>
                    <a:gd name="connsiteX8" fmla="*/ 1428 w 2762"/>
                    <a:gd name="connsiteY8" fmla="*/ 762 h 2762"/>
                    <a:gd name="connsiteX9" fmla="*/ 571 w 2762"/>
                    <a:gd name="connsiteY9" fmla="*/ 0 h 2762"/>
                    <a:gd name="connsiteX10" fmla="*/ 952 w 2762"/>
                    <a:gd name="connsiteY10" fmla="*/ 1048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762">
                      <a:moveTo>
                        <a:pt x="952" y="1048"/>
                      </a:moveTo>
                      <a:lnTo>
                        <a:pt x="0" y="1619"/>
                      </a:lnTo>
                      <a:lnTo>
                        <a:pt x="1048" y="1715"/>
                      </a:lnTo>
                      <a:lnTo>
                        <a:pt x="1333" y="2762"/>
                      </a:lnTo>
                      <a:lnTo>
                        <a:pt x="1714" y="1715"/>
                      </a:lnTo>
                      <a:lnTo>
                        <a:pt x="2762" y="1810"/>
                      </a:lnTo>
                      <a:lnTo>
                        <a:pt x="1905" y="1143"/>
                      </a:lnTo>
                      <a:lnTo>
                        <a:pt x="2286" y="191"/>
                      </a:lnTo>
                      <a:lnTo>
                        <a:pt x="1428" y="762"/>
                      </a:lnTo>
                      <a:lnTo>
                        <a:pt x="571" y="0"/>
                      </a:lnTo>
                      <a:lnTo>
                        <a:pt x="952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0" name="Freeform: Shape 3099">
                  <a:extLst>
                    <a:ext uri="{FF2B5EF4-FFF2-40B4-BE49-F238E27FC236}">
                      <a16:creationId xmlns:a16="http://schemas.microsoft.com/office/drawing/2014/main" id="{E05F979C-5840-5EA5-7271-C8AB55B5D8D6}"/>
                    </a:ext>
                  </a:extLst>
                </p:cNvPr>
                <p:cNvSpPr/>
                <p:nvPr/>
              </p:nvSpPr>
              <p:spPr>
                <a:xfrm>
                  <a:off x="11641923" y="1784657"/>
                  <a:ext cx="2666" cy="2762"/>
                </a:xfrm>
                <a:custGeom>
                  <a:avLst/>
                  <a:gdLst>
                    <a:gd name="connsiteX0" fmla="*/ 1048 w 2666"/>
                    <a:gd name="connsiteY0" fmla="*/ 1048 h 2762"/>
                    <a:gd name="connsiteX1" fmla="*/ 0 w 2666"/>
                    <a:gd name="connsiteY1" fmla="*/ 1334 h 2762"/>
                    <a:gd name="connsiteX2" fmla="*/ 1048 w 2666"/>
                    <a:gd name="connsiteY2" fmla="*/ 1715 h 2762"/>
                    <a:gd name="connsiteX3" fmla="*/ 952 w 2666"/>
                    <a:gd name="connsiteY3" fmla="*/ 2762 h 2762"/>
                    <a:gd name="connsiteX4" fmla="*/ 1619 w 2666"/>
                    <a:gd name="connsiteY4" fmla="*/ 1905 h 2762"/>
                    <a:gd name="connsiteX5" fmla="*/ 2571 w 2666"/>
                    <a:gd name="connsiteY5" fmla="*/ 2381 h 2762"/>
                    <a:gd name="connsiteX6" fmla="*/ 2000 w 2666"/>
                    <a:gd name="connsiteY6" fmla="*/ 1429 h 2762"/>
                    <a:gd name="connsiteX7" fmla="*/ 2667 w 2666"/>
                    <a:gd name="connsiteY7" fmla="*/ 572 h 2762"/>
                    <a:gd name="connsiteX8" fmla="*/ 1619 w 2666"/>
                    <a:gd name="connsiteY8" fmla="*/ 953 h 2762"/>
                    <a:gd name="connsiteX9" fmla="*/ 1048 w 2666"/>
                    <a:gd name="connsiteY9" fmla="*/ 0 h 2762"/>
                    <a:gd name="connsiteX10" fmla="*/ 1048 w 2666"/>
                    <a:gd name="connsiteY10" fmla="*/ 1048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" h="2762">
                      <a:moveTo>
                        <a:pt x="1048" y="1048"/>
                      </a:moveTo>
                      <a:lnTo>
                        <a:pt x="0" y="1334"/>
                      </a:lnTo>
                      <a:lnTo>
                        <a:pt x="1048" y="1715"/>
                      </a:lnTo>
                      <a:lnTo>
                        <a:pt x="952" y="2762"/>
                      </a:lnTo>
                      <a:lnTo>
                        <a:pt x="1619" y="1905"/>
                      </a:lnTo>
                      <a:lnTo>
                        <a:pt x="2571" y="2381"/>
                      </a:lnTo>
                      <a:lnTo>
                        <a:pt x="2000" y="1429"/>
                      </a:lnTo>
                      <a:lnTo>
                        <a:pt x="2667" y="572"/>
                      </a:lnTo>
                      <a:lnTo>
                        <a:pt x="1619" y="953"/>
                      </a:lnTo>
                      <a:lnTo>
                        <a:pt x="1048" y="0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1" name="Freeform: Shape 3100">
                  <a:extLst>
                    <a:ext uri="{FF2B5EF4-FFF2-40B4-BE49-F238E27FC236}">
                      <a16:creationId xmlns:a16="http://schemas.microsoft.com/office/drawing/2014/main" id="{5B147D71-9AF9-A1DB-93E7-A48E54FA67DB}"/>
                    </a:ext>
                  </a:extLst>
                </p:cNvPr>
                <p:cNvSpPr/>
                <p:nvPr/>
              </p:nvSpPr>
              <p:spPr>
                <a:xfrm>
                  <a:off x="11638208" y="1780181"/>
                  <a:ext cx="2762" cy="2666"/>
                </a:xfrm>
                <a:custGeom>
                  <a:avLst/>
                  <a:gdLst>
                    <a:gd name="connsiteX0" fmla="*/ 1048 w 2762"/>
                    <a:gd name="connsiteY0" fmla="*/ 1048 h 2666"/>
                    <a:gd name="connsiteX1" fmla="*/ 0 w 2762"/>
                    <a:gd name="connsiteY1" fmla="*/ 952 h 2666"/>
                    <a:gd name="connsiteX2" fmla="*/ 858 w 2762"/>
                    <a:gd name="connsiteY2" fmla="*/ 1619 h 2666"/>
                    <a:gd name="connsiteX3" fmla="*/ 381 w 2762"/>
                    <a:gd name="connsiteY3" fmla="*/ 2572 h 2666"/>
                    <a:gd name="connsiteX4" fmla="*/ 1334 w 2762"/>
                    <a:gd name="connsiteY4" fmla="*/ 2000 h 2666"/>
                    <a:gd name="connsiteX5" fmla="*/ 2191 w 2762"/>
                    <a:gd name="connsiteY5" fmla="*/ 2667 h 2666"/>
                    <a:gd name="connsiteX6" fmla="*/ 1905 w 2762"/>
                    <a:gd name="connsiteY6" fmla="*/ 1619 h 2666"/>
                    <a:gd name="connsiteX7" fmla="*/ 2762 w 2762"/>
                    <a:gd name="connsiteY7" fmla="*/ 1048 h 2666"/>
                    <a:gd name="connsiteX8" fmla="*/ 1714 w 2762"/>
                    <a:gd name="connsiteY8" fmla="*/ 1048 h 2666"/>
                    <a:gd name="connsiteX9" fmla="*/ 1429 w 2762"/>
                    <a:gd name="connsiteY9" fmla="*/ 0 h 2666"/>
                    <a:gd name="connsiteX10" fmla="*/ 1048 w 2762"/>
                    <a:gd name="connsiteY10" fmla="*/ 1048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666">
                      <a:moveTo>
                        <a:pt x="1048" y="1048"/>
                      </a:moveTo>
                      <a:lnTo>
                        <a:pt x="0" y="952"/>
                      </a:lnTo>
                      <a:lnTo>
                        <a:pt x="858" y="1619"/>
                      </a:lnTo>
                      <a:lnTo>
                        <a:pt x="381" y="2572"/>
                      </a:lnTo>
                      <a:lnTo>
                        <a:pt x="1334" y="2000"/>
                      </a:lnTo>
                      <a:lnTo>
                        <a:pt x="2191" y="2667"/>
                      </a:lnTo>
                      <a:lnTo>
                        <a:pt x="1905" y="1619"/>
                      </a:lnTo>
                      <a:lnTo>
                        <a:pt x="2762" y="1048"/>
                      </a:lnTo>
                      <a:lnTo>
                        <a:pt x="1714" y="1048"/>
                      </a:lnTo>
                      <a:lnTo>
                        <a:pt x="1429" y="0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2" name="Freeform: Shape 3101">
                  <a:extLst>
                    <a:ext uri="{FF2B5EF4-FFF2-40B4-BE49-F238E27FC236}">
                      <a16:creationId xmlns:a16="http://schemas.microsoft.com/office/drawing/2014/main" id="{085029E0-833C-7B4E-8660-5FC28C942514}"/>
                    </a:ext>
                  </a:extLst>
                </p:cNvPr>
                <p:cNvSpPr/>
                <p:nvPr/>
              </p:nvSpPr>
              <p:spPr>
                <a:xfrm>
                  <a:off x="11639446" y="1775228"/>
                  <a:ext cx="2762" cy="2857"/>
                </a:xfrm>
                <a:custGeom>
                  <a:avLst/>
                  <a:gdLst>
                    <a:gd name="connsiteX0" fmla="*/ 1143 w 2762"/>
                    <a:gd name="connsiteY0" fmla="*/ 952 h 2857"/>
                    <a:gd name="connsiteX1" fmla="*/ 95 w 2762"/>
                    <a:gd name="connsiteY1" fmla="*/ 476 h 2857"/>
                    <a:gd name="connsiteX2" fmla="*/ 762 w 2762"/>
                    <a:gd name="connsiteY2" fmla="*/ 1429 h 2857"/>
                    <a:gd name="connsiteX3" fmla="*/ 0 w 2762"/>
                    <a:gd name="connsiteY3" fmla="*/ 2191 h 2857"/>
                    <a:gd name="connsiteX4" fmla="*/ 1048 w 2762"/>
                    <a:gd name="connsiteY4" fmla="*/ 1905 h 2857"/>
                    <a:gd name="connsiteX5" fmla="*/ 1619 w 2762"/>
                    <a:gd name="connsiteY5" fmla="*/ 2857 h 2857"/>
                    <a:gd name="connsiteX6" fmla="*/ 1714 w 2762"/>
                    <a:gd name="connsiteY6" fmla="*/ 1715 h 2857"/>
                    <a:gd name="connsiteX7" fmla="*/ 2762 w 2762"/>
                    <a:gd name="connsiteY7" fmla="*/ 1524 h 2857"/>
                    <a:gd name="connsiteX8" fmla="*/ 1714 w 2762"/>
                    <a:gd name="connsiteY8" fmla="*/ 1143 h 2857"/>
                    <a:gd name="connsiteX9" fmla="*/ 1810 w 2762"/>
                    <a:gd name="connsiteY9" fmla="*/ 0 h 2857"/>
                    <a:gd name="connsiteX10" fmla="*/ 1143 w 2762"/>
                    <a:gd name="connsiteY10" fmla="*/ 952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857">
                      <a:moveTo>
                        <a:pt x="1143" y="952"/>
                      </a:moveTo>
                      <a:lnTo>
                        <a:pt x="95" y="476"/>
                      </a:lnTo>
                      <a:lnTo>
                        <a:pt x="762" y="1429"/>
                      </a:lnTo>
                      <a:lnTo>
                        <a:pt x="0" y="2191"/>
                      </a:lnTo>
                      <a:lnTo>
                        <a:pt x="1048" y="1905"/>
                      </a:lnTo>
                      <a:lnTo>
                        <a:pt x="1619" y="2857"/>
                      </a:lnTo>
                      <a:lnTo>
                        <a:pt x="1714" y="1715"/>
                      </a:lnTo>
                      <a:lnTo>
                        <a:pt x="2762" y="1524"/>
                      </a:lnTo>
                      <a:lnTo>
                        <a:pt x="1714" y="1143"/>
                      </a:lnTo>
                      <a:lnTo>
                        <a:pt x="1810" y="0"/>
                      </a:lnTo>
                      <a:lnTo>
                        <a:pt x="1143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3" name="Freeform: Shape 3102">
                  <a:extLst>
                    <a:ext uri="{FF2B5EF4-FFF2-40B4-BE49-F238E27FC236}">
                      <a16:creationId xmlns:a16="http://schemas.microsoft.com/office/drawing/2014/main" id="{ACEF91DA-3BA0-971A-7288-590E659EC99F}"/>
                    </a:ext>
                  </a:extLst>
                </p:cNvPr>
                <p:cNvSpPr/>
                <p:nvPr/>
              </p:nvSpPr>
              <p:spPr>
                <a:xfrm>
                  <a:off x="11632303" y="1776561"/>
                  <a:ext cx="2857" cy="2762"/>
                </a:xfrm>
                <a:custGeom>
                  <a:avLst/>
                  <a:gdLst>
                    <a:gd name="connsiteX0" fmla="*/ 1429 w 2857"/>
                    <a:gd name="connsiteY0" fmla="*/ 667 h 2762"/>
                    <a:gd name="connsiteX1" fmla="*/ 571 w 2857"/>
                    <a:gd name="connsiteY1" fmla="*/ 0 h 2762"/>
                    <a:gd name="connsiteX2" fmla="*/ 952 w 2857"/>
                    <a:gd name="connsiteY2" fmla="*/ 1048 h 2762"/>
                    <a:gd name="connsiteX3" fmla="*/ 0 w 2857"/>
                    <a:gd name="connsiteY3" fmla="*/ 1619 h 2762"/>
                    <a:gd name="connsiteX4" fmla="*/ 1048 w 2857"/>
                    <a:gd name="connsiteY4" fmla="*/ 1715 h 2762"/>
                    <a:gd name="connsiteX5" fmla="*/ 1334 w 2857"/>
                    <a:gd name="connsiteY5" fmla="*/ 2762 h 2762"/>
                    <a:gd name="connsiteX6" fmla="*/ 1714 w 2857"/>
                    <a:gd name="connsiteY6" fmla="*/ 1715 h 2762"/>
                    <a:gd name="connsiteX7" fmla="*/ 2857 w 2857"/>
                    <a:gd name="connsiteY7" fmla="*/ 1810 h 2762"/>
                    <a:gd name="connsiteX8" fmla="*/ 2000 w 2857"/>
                    <a:gd name="connsiteY8" fmla="*/ 1143 h 2762"/>
                    <a:gd name="connsiteX9" fmla="*/ 2381 w 2857"/>
                    <a:gd name="connsiteY9" fmla="*/ 95 h 2762"/>
                    <a:gd name="connsiteX10" fmla="*/ 1429 w 2857"/>
                    <a:gd name="connsiteY10" fmla="*/ 667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762">
                      <a:moveTo>
                        <a:pt x="1429" y="667"/>
                      </a:moveTo>
                      <a:lnTo>
                        <a:pt x="571" y="0"/>
                      </a:lnTo>
                      <a:lnTo>
                        <a:pt x="952" y="1048"/>
                      </a:lnTo>
                      <a:lnTo>
                        <a:pt x="0" y="1619"/>
                      </a:lnTo>
                      <a:lnTo>
                        <a:pt x="1048" y="1715"/>
                      </a:lnTo>
                      <a:lnTo>
                        <a:pt x="1334" y="2762"/>
                      </a:lnTo>
                      <a:lnTo>
                        <a:pt x="1714" y="1715"/>
                      </a:lnTo>
                      <a:lnTo>
                        <a:pt x="2857" y="1810"/>
                      </a:lnTo>
                      <a:lnTo>
                        <a:pt x="2000" y="1143"/>
                      </a:lnTo>
                      <a:lnTo>
                        <a:pt x="2381" y="95"/>
                      </a:lnTo>
                      <a:lnTo>
                        <a:pt x="1429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4" name="Freeform: Shape 3103">
                  <a:extLst>
                    <a:ext uri="{FF2B5EF4-FFF2-40B4-BE49-F238E27FC236}">
                      <a16:creationId xmlns:a16="http://schemas.microsoft.com/office/drawing/2014/main" id="{84008A78-F4B5-EE50-16AA-3B0297615283}"/>
                    </a:ext>
                  </a:extLst>
                </p:cNvPr>
                <p:cNvSpPr/>
                <p:nvPr/>
              </p:nvSpPr>
              <p:spPr>
                <a:xfrm>
                  <a:off x="11630302" y="1784086"/>
                  <a:ext cx="2857" cy="2952"/>
                </a:xfrm>
                <a:custGeom>
                  <a:avLst/>
                  <a:gdLst>
                    <a:gd name="connsiteX0" fmla="*/ 1714 w 2857"/>
                    <a:gd name="connsiteY0" fmla="*/ 952 h 2952"/>
                    <a:gd name="connsiteX1" fmla="*/ 1143 w 2857"/>
                    <a:gd name="connsiteY1" fmla="*/ 0 h 2952"/>
                    <a:gd name="connsiteX2" fmla="*/ 1143 w 2857"/>
                    <a:gd name="connsiteY2" fmla="*/ 1143 h 2952"/>
                    <a:gd name="connsiteX3" fmla="*/ 0 w 2857"/>
                    <a:gd name="connsiteY3" fmla="*/ 1429 h 2952"/>
                    <a:gd name="connsiteX4" fmla="*/ 1048 w 2857"/>
                    <a:gd name="connsiteY4" fmla="*/ 1810 h 2952"/>
                    <a:gd name="connsiteX5" fmla="*/ 953 w 2857"/>
                    <a:gd name="connsiteY5" fmla="*/ 2953 h 2952"/>
                    <a:gd name="connsiteX6" fmla="*/ 1714 w 2857"/>
                    <a:gd name="connsiteY6" fmla="*/ 2000 h 2952"/>
                    <a:gd name="connsiteX7" fmla="*/ 2763 w 2857"/>
                    <a:gd name="connsiteY7" fmla="*/ 2476 h 2952"/>
                    <a:gd name="connsiteX8" fmla="*/ 2096 w 2857"/>
                    <a:gd name="connsiteY8" fmla="*/ 1524 h 2952"/>
                    <a:gd name="connsiteX9" fmla="*/ 2858 w 2857"/>
                    <a:gd name="connsiteY9" fmla="*/ 667 h 2952"/>
                    <a:gd name="connsiteX10" fmla="*/ 1714 w 2857"/>
                    <a:gd name="connsiteY10" fmla="*/ 952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952">
                      <a:moveTo>
                        <a:pt x="1714" y="952"/>
                      </a:moveTo>
                      <a:lnTo>
                        <a:pt x="1143" y="0"/>
                      </a:lnTo>
                      <a:lnTo>
                        <a:pt x="1143" y="1143"/>
                      </a:lnTo>
                      <a:lnTo>
                        <a:pt x="0" y="1429"/>
                      </a:lnTo>
                      <a:lnTo>
                        <a:pt x="1048" y="1810"/>
                      </a:lnTo>
                      <a:lnTo>
                        <a:pt x="953" y="2953"/>
                      </a:lnTo>
                      <a:lnTo>
                        <a:pt x="1714" y="2000"/>
                      </a:lnTo>
                      <a:lnTo>
                        <a:pt x="2763" y="2476"/>
                      </a:lnTo>
                      <a:lnTo>
                        <a:pt x="2096" y="1524"/>
                      </a:lnTo>
                      <a:lnTo>
                        <a:pt x="2858" y="667"/>
                      </a:lnTo>
                      <a:lnTo>
                        <a:pt x="1714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5" name="Freeform: Shape 3104">
                  <a:extLst>
                    <a:ext uri="{FF2B5EF4-FFF2-40B4-BE49-F238E27FC236}">
                      <a16:creationId xmlns:a16="http://schemas.microsoft.com/office/drawing/2014/main" id="{097B7E3E-BC87-AE88-9C8D-1C9CCA59A7A7}"/>
                    </a:ext>
                  </a:extLst>
                </p:cNvPr>
                <p:cNvSpPr/>
                <p:nvPr/>
              </p:nvSpPr>
              <p:spPr>
                <a:xfrm>
                  <a:off x="11626492" y="1776752"/>
                  <a:ext cx="2952" cy="2857"/>
                </a:xfrm>
                <a:custGeom>
                  <a:avLst/>
                  <a:gdLst>
                    <a:gd name="connsiteX0" fmla="*/ 1810 w 2952"/>
                    <a:gd name="connsiteY0" fmla="*/ 1143 h 2857"/>
                    <a:gd name="connsiteX1" fmla="*/ 1524 w 2952"/>
                    <a:gd name="connsiteY1" fmla="*/ 0 h 2857"/>
                    <a:gd name="connsiteX2" fmla="*/ 1143 w 2952"/>
                    <a:gd name="connsiteY2" fmla="*/ 1143 h 2857"/>
                    <a:gd name="connsiteX3" fmla="*/ 0 w 2952"/>
                    <a:gd name="connsiteY3" fmla="*/ 1048 h 2857"/>
                    <a:gd name="connsiteX4" fmla="*/ 952 w 2952"/>
                    <a:gd name="connsiteY4" fmla="*/ 1715 h 2857"/>
                    <a:gd name="connsiteX5" fmla="*/ 476 w 2952"/>
                    <a:gd name="connsiteY5" fmla="*/ 2762 h 2857"/>
                    <a:gd name="connsiteX6" fmla="*/ 1428 w 2952"/>
                    <a:gd name="connsiteY6" fmla="*/ 2096 h 2857"/>
                    <a:gd name="connsiteX7" fmla="*/ 2286 w 2952"/>
                    <a:gd name="connsiteY7" fmla="*/ 2857 h 2857"/>
                    <a:gd name="connsiteX8" fmla="*/ 2000 w 2952"/>
                    <a:gd name="connsiteY8" fmla="*/ 1810 h 2857"/>
                    <a:gd name="connsiteX9" fmla="*/ 2953 w 2952"/>
                    <a:gd name="connsiteY9" fmla="*/ 1238 h 2857"/>
                    <a:gd name="connsiteX10" fmla="*/ 1810 w 2952"/>
                    <a:gd name="connsiteY10" fmla="*/ 1143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857">
                      <a:moveTo>
                        <a:pt x="1810" y="1143"/>
                      </a:moveTo>
                      <a:lnTo>
                        <a:pt x="1524" y="0"/>
                      </a:lnTo>
                      <a:lnTo>
                        <a:pt x="1143" y="1143"/>
                      </a:lnTo>
                      <a:lnTo>
                        <a:pt x="0" y="1048"/>
                      </a:lnTo>
                      <a:lnTo>
                        <a:pt x="952" y="1715"/>
                      </a:lnTo>
                      <a:lnTo>
                        <a:pt x="476" y="2762"/>
                      </a:lnTo>
                      <a:lnTo>
                        <a:pt x="1428" y="2096"/>
                      </a:lnTo>
                      <a:lnTo>
                        <a:pt x="2286" y="2857"/>
                      </a:lnTo>
                      <a:lnTo>
                        <a:pt x="2000" y="1810"/>
                      </a:lnTo>
                      <a:lnTo>
                        <a:pt x="2953" y="1238"/>
                      </a:lnTo>
                      <a:lnTo>
                        <a:pt x="1810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6" name="Freeform: Shape 3105">
                  <a:extLst>
                    <a:ext uri="{FF2B5EF4-FFF2-40B4-BE49-F238E27FC236}">
                      <a16:creationId xmlns:a16="http://schemas.microsoft.com/office/drawing/2014/main" id="{768277A4-B683-1FAC-E0BD-84736075FCE6}"/>
                    </a:ext>
                  </a:extLst>
                </p:cNvPr>
                <p:cNvSpPr/>
                <p:nvPr/>
              </p:nvSpPr>
              <p:spPr>
                <a:xfrm>
                  <a:off x="11623920" y="1780181"/>
                  <a:ext cx="2857" cy="3047"/>
                </a:xfrm>
                <a:custGeom>
                  <a:avLst/>
                  <a:gdLst>
                    <a:gd name="connsiteX0" fmla="*/ 1810 w 2857"/>
                    <a:gd name="connsiteY0" fmla="*/ 1238 h 3047"/>
                    <a:gd name="connsiteX1" fmla="*/ 1905 w 2857"/>
                    <a:gd name="connsiteY1" fmla="*/ 0 h 3047"/>
                    <a:gd name="connsiteX2" fmla="*/ 1143 w 2857"/>
                    <a:gd name="connsiteY2" fmla="*/ 952 h 3047"/>
                    <a:gd name="connsiteX3" fmla="*/ 95 w 2857"/>
                    <a:gd name="connsiteY3" fmla="*/ 476 h 3047"/>
                    <a:gd name="connsiteX4" fmla="*/ 762 w 2857"/>
                    <a:gd name="connsiteY4" fmla="*/ 1429 h 3047"/>
                    <a:gd name="connsiteX5" fmla="*/ 0 w 2857"/>
                    <a:gd name="connsiteY5" fmla="*/ 2381 h 3047"/>
                    <a:gd name="connsiteX6" fmla="*/ 1143 w 2857"/>
                    <a:gd name="connsiteY6" fmla="*/ 2000 h 3047"/>
                    <a:gd name="connsiteX7" fmla="*/ 1714 w 2857"/>
                    <a:gd name="connsiteY7" fmla="*/ 3048 h 3047"/>
                    <a:gd name="connsiteX8" fmla="*/ 1714 w 2857"/>
                    <a:gd name="connsiteY8" fmla="*/ 1810 h 3047"/>
                    <a:gd name="connsiteX9" fmla="*/ 2857 w 2857"/>
                    <a:gd name="connsiteY9" fmla="*/ 1619 h 3047"/>
                    <a:gd name="connsiteX10" fmla="*/ 1810 w 2857"/>
                    <a:gd name="connsiteY10" fmla="*/ 1238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3047">
                      <a:moveTo>
                        <a:pt x="1810" y="1238"/>
                      </a:moveTo>
                      <a:lnTo>
                        <a:pt x="1905" y="0"/>
                      </a:lnTo>
                      <a:lnTo>
                        <a:pt x="1143" y="952"/>
                      </a:lnTo>
                      <a:lnTo>
                        <a:pt x="95" y="476"/>
                      </a:lnTo>
                      <a:lnTo>
                        <a:pt x="762" y="1429"/>
                      </a:lnTo>
                      <a:lnTo>
                        <a:pt x="0" y="2381"/>
                      </a:lnTo>
                      <a:lnTo>
                        <a:pt x="1143" y="2000"/>
                      </a:lnTo>
                      <a:lnTo>
                        <a:pt x="1714" y="3048"/>
                      </a:lnTo>
                      <a:lnTo>
                        <a:pt x="1714" y="1810"/>
                      </a:lnTo>
                      <a:lnTo>
                        <a:pt x="2857" y="1619"/>
                      </a:lnTo>
                      <a:lnTo>
                        <a:pt x="1810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7" name="Freeform: Shape 3106">
                  <a:extLst>
                    <a:ext uri="{FF2B5EF4-FFF2-40B4-BE49-F238E27FC236}">
                      <a16:creationId xmlns:a16="http://schemas.microsoft.com/office/drawing/2014/main" id="{D415A166-1481-DB74-45B4-4962153AB8FC}"/>
                    </a:ext>
                  </a:extLst>
                </p:cNvPr>
                <p:cNvSpPr/>
                <p:nvPr/>
              </p:nvSpPr>
              <p:spPr>
                <a:xfrm>
                  <a:off x="11620301" y="1776180"/>
                  <a:ext cx="3048" cy="2857"/>
                </a:xfrm>
                <a:custGeom>
                  <a:avLst/>
                  <a:gdLst>
                    <a:gd name="connsiteX0" fmla="*/ 2096 w 3048"/>
                    <a:gd name="connsiteY0" fmla="*/ 1143 h 2857"/>
                    <a:gd name="connsiteX1" fmla="*/ 2572 w 3048"/>
                    <a:gd name="connsiteY1" fmla="*/ 95 h 2857"/>
                    <a:gd name="connsiteX2" fmla="*/ 1619 w 3048"/>
                    <a:gd name="connsiteY2" fmla="*/ 762 h 2857"/>
                    <a:gd name="connsiteX3" fmla="*/ 667 w 3048"/>
                    <a:gd name="connsiteY3" fmla="*/ 0 h 2857"/>
                    <a:gd name="connsiteX4" fmla="*/ 1048 w 3048"/>
                    <a:gd name="connsiteY4" fmla="*/ 1143 h 2857"/>
                    <a:gd name="connsiteX5" fmla="*/ 0 w 3048"/>
                    <a:gd name="connsiteY5" fmla="*/ 1715 h 2857"/>
                    <a:gd name="connsiteX6" fmla="*/ 1238 w 3048"/>
                    <a:gd name="connsiteY6" fmla="*/ 1810 h 2857"/>
                    <a:gd name="connsiteX7" fmla="*/ 1429 w 3048"/>
                    <a:gd name="connsiteY7" fmla="*/ 2857 h 2857"/>
                    <a:gd name="connsiteX8" fmla="*/ 1810 w 3048"/>
                    <a:gd name="connsiteY8" fmla="*/ 1810 h 2857"/>
                    <a:gd name="connsiteX9" fmla="*/ 3048 w 3048"/>
                    <a:gd name="connsiteY9" fmla="*/ 1905 h 2857"/>
                    <a:gd name="connsiteX10" fmla="*/ 2096 w 3048"/>
                    <a:gd name="connsiteY10" fmla="*/ 1143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2857">
                      <a:moveTo>
                        <a:pt x="2096" y="1143"/>
                      </a:moveTo>
                      <a:lnTo>
                        <a:pt x="2572" y="95"/>
                      </a:lnTo>
                      <a:lnTo>
                        <a:pt x="1619" y="762"/>
                      </a:lnTo>
                      <a:lnTo>
                        <a:pt x="667" y="0"/>
                      </a:lnTo>
                      <a:lnTo>
                        <a:pt x="1048" y="1143"/>
                      </a:lnTo>
                      <a:lnTo>
                        <a:pt x="0" y="1715"/>
                      </a:lnTo>
                      <a:lnTo>
                        <a:pt x="1238" y="1810"/>
                      </a:lnTo>
                      <a:lnTo>
                        <a:pt x="1429" y="2857"/>
                      </a:lnTo>
                      <a:lnTo>
                        <a:pt x="1810" y="1810"/>
                      </a:lnTo>
                      <a:lnTo>
                        <a:pt x="3048" y="1905"/>
                      </a:lnTo>
                      <a:lnTo>
                        <a:pt x="2096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8" name="Freeform: Shape 3107">
                  <a:extLst>
                    <a:ext uri="{FF2B5EF4-FFF2-40B4-BE49-F238E27FC236}">
                      <a16:creationId xmlns:a16="http://schemas.microsoft.com/office/drawing/2014/main" id="{C35A8247-9EB1-793F-2FA6-DA940D1A0654}"/>
                    </a:ext>
                  </a:extLst>
                </p:cNvPr>
                <p:cNvSpPr/>
                <p:nvPr/>
              </p:nvSpPr>
              <p:spPr>
                <a:xfrm>
                  <a:off x="11618300" y="1784562"/>
                  <a:ext cx="2953" cy="3047"/>
                </a:xfrm>
                <a:custGeom>
                  <a:avLst/>
                  <a:gdLst>
                    <a:gd name="connsiteX0" fmla="*/ 2191 w 2953"/>
                    <a:gd name="connsiteY0" fmla="*/ 1619 h 3047"/>
                    <a:gd name="connsiteX1" fmla="*/ 2953 w 2953"/>
                    <a:gd name="connsiteY1" fmla="*/ 667 h 3047"/>
                    <a:gd name="connsiteX2" fmla="*/ 1810 w 2953"/>
                    <a:gd name="connsiteY2" fmla="*/ 1048 h 3047"/>
                    <a:gd name="connsiteX3" fmla="*/ 1238 w 2953"/>
                    <a:gd name="connsiteY3" fmla="*/ 0 h 3047"/>
                    <a:gd name="connsiteX4" fmla="*/ 1144 w 2953"/>
                    <a:gd name="connsiteY4" fmla="*/ 1238 h 3047"/>
                    <a:gd name="connsiteX5" fmla="*/ 0 w 2953"/>
                    <a:gd name="connsiteY5" fmla="*/ 1429 h 3047"/>
                    <a:gd name="connsiteX6" fmla="*/ 1144 w 2953"/>
                    <a:gd name="connsiteY6" fmla="*/ 1905 h 3047"/>
                    <a:gd name="connsiteX7" fmla="*/ 1048 w 2953"/>
                    <a:gd name="connsiteY7" fmla="*/ 3048 h 3047"/>
                    <a:gd name="connsiteX8" fmla="*/ 1810 w 2953"/>
                    <a:gd name="connsiteY8" fmla="*/ 2096 h 3047"/>
                    <a:gd name="connsiteX9" fmla="*/ 2858 w 2953"/>
                    <a:gd name="connsiteY9" fmla="*/ 2572 h 3047"/>
                    <a:gd name="connsiteX10" fmla="*/ 2191 w 2953"/>
                    <a:gd name="connsiteY10" fmla="*/ 1619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3" h="3047">
                      <a:moveTo>
                        <a:pt x="2191" y="1619"/>
                      </a:moveTo>
                      <a:lnTo>
                        <a:pt x="2953" y="667"/>
                      </a:lnTo>
                      <a:lnTo>
                        <a:pt x="1810" y="1048"/>
                      </a:lnTo>
                      <a:lnTo>
                        <a:pt x="1238" y="0"/>
                      </a:lnTo>
                      <a:lnTo>
                        <a:pt x="1144" y="1238"/>
                      </a:lnTo>
                      <a:lnTo>
                        <a:pt x="0" y="1429"/>
                      </a:lnTo>
                      <a:lnTo>
                        <a:pt x="1144" y="1905"/>
                      </a:lnTo>
                      <a:lnTo>
                        <a:pt x="1048" y="3048"/>
                      </a:lnTo>
                      <a:lnTo>
                        <a:pt x="1810" y="2096"/>
                      </a:lnTo>
                      <a:lnTo>
                        <a:pt x="2858" y="2572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9" name="Freeform: Shape 3108">
                  <a:extLst>
                    <a:ext uri="{FF2B5EF4-FFF2-40B4-BE49-F238E27FC236}">
                      <a16:creationId xmlns:a16="http://schemas.microsoft.com/office/drawing/2014/main" id="{DBC396A4-81BF-D938-235D-84D76029A521}"/>
                    </a:ext>
                  </a:extLst>
                </p:cNvPr>
                <p:cNvSpPr/>
                <p:nvPr/>
              </p:nvSpPr>
              <p:spPr>
                <a:xfrm>
                  <a:off x="11614586" y="1778847"/>
                  <a:ext cx="3048" cy="2952"/>
                </a:xfrm>
                <a:custGeom>
                  <a:avLst/>
                  <a:gdLst>
                    <a:gd name="connsiteX0" fmla="*/ 2095 w 3048"/>
                    <a:gd name="connsiteY0" fmla="*/ 1810 h 2952"/>
                    <a:gd name="connsiteX1" fmla="*/ 3048 w 3048"/>
                    <a:gd name="connsiteY1" fmla="*/ 1238 h 2952"/>
                    <a:gd name="connsiteX2" fmla="*/ 1905 w 3048"/>
                    <a:gd name="connsiteY2" fmla="*/ 1143 h 2952"/>
                    <a:gd name="connsiteX3" fmla="*/ 1619 w 3048"/>
                    <a:gd name="connsiteY3" fmla="*/ 0 h 2952"/>
                    <a:gd name="connsiteX4" fmla="*/ 1238 w 3048"/>
                    <a:gd name="connsiteY4" fmla="*/ 1143 h 2952"/>
                    <a:gd name="connsiteX5" fmla="*/ 0 w 3048"/>
                    <a:gd name="connsiteY5" fmla="*/ 1048 h 2952"/>
                    <a:gd name="connsiteX6" fmla="*/ 952 w 3048"/>
                    <a:gd name="connsiteY6" fmla="*/ 1810 h 2952"/>
                    <a:gd name="connsiteX7" fmla="*/ 476 w 3048"/>
                    <a:gd name="connsiteY7" fmla="*/ 2857 h 2952"/>
                    <a:gd name="connsiteX8" fmla="*/ 1524 w 3048"/>
                    <a:gd name="connsiteY8" fmla="*/ 2191 h 2952"/>
                    <a:gd name="connsiteX9" fmla="*/ 2381 w 3048"/>
                    <a:gd name="connsiteY9" fmla="*/ 2953 h 2952"/>
                    <a:gd name="connsiteX10" fmla="*/ 2095 w 3048"/>
                    <a:gd name="connsiteY10" fmla="*/ 181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2952">
                      <a:moveTo>
                        <a:pt x="2095" y="1810"/>
                      </a:moveTo>
                      <a:lnTo>
                        <a:pt x="3048" y="1238"/>
                      </a:lnTo>
                      <a:lnTo>
                        <a:pt x="1905" y="1143"/>
                      </a:lnTo>
                      <a:lnTo>
                        <a:pt x="1619" y="0"/>
                      </a:lnTo>
                      <a:lnTo>
                        <a:pt x="1238" y="1143"/>
                      </a:lnTo>
                      <a:lnTo>
                        <a:pt x="0" y="1048"/>
                      </a:lnTo>
                      <a:lnTo>
                        <a:pt x="952" y="1810"/>
                      </a:lnTo>
                      <a:lnTo>
                        <a:pt x="476" y="2857"/>
                      </a:lnTo>
                      <a:lnTo>
                        <a:pt x="1524" y="2191"/>
                      </a:lnTo>
                      <a:lnTo>
                        <a:pt x="2381" y="2953"/>
                      </a:lnTo>
                      <a:lnTo>
                        <a:pt x="2095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0" name="Freeform: Shape 3109">
                  <a:extLst>
                    <a:ext uri="{FF2B5EF4-FFF2-40B4-BE49-F238E27FC236}">
                      <a16:creationId xmlns:a16="http://schemas.microsoft.com/office/drawing/2014/main" id="{5C02ECFD-D64C-D2B2-9EE0-07A858653B83}"/>
                    </a:ext>
                  </a:extLst>
                </p:cNvPr>
                <p:cNvSpPr/>
                <p:nvPr/>
              </p:nvSpPr>
              <p:spPr>
                <a:xfrm>
                  <a:off x="11612395" y="1786658"/>
                  <a:ext cx="2952" cy="3047"/>
                </a:xfrm>
                <a:custGeom>
                  <a:avLst/>
                  <a:gdLst>
                    <a:gd name="connsiteX0" fmla="*/ 1810 w 2952"/>
                    <a:gd name="connsiteY0" fmla="*/ 1905 h 3047"/>
                    <a:gd name="connsiteX1" fmla="*/ 2953 w 2952"/>
                    <a:gd name="connsiteY1" fmla="*/ 1619 h 3047"/>
                    <a:gd name="connsiteX2" fmla="*/ 1905 w 2952"/>
                    <a:gd name="connsiteY2" fmla="*/ 1143 h 3047"/>
                    <a:gd name="connsiteX3" fmla="*/ 1905 w 2952"/>
                    <a:gd name="connsiteY3" fmla="*/ 0 h 3047"/>
                    <a:gd name="connsiteX4" fmla="*/ 1238 w 2952"/>
                    <a:gd name="connsiteY4" fmla="*/ 952 h 3047"/>
                    <a:gd name="connsiteX5" fmla="*/ 95 w 2952"/>
                    <a:gd name="connsiteY5" fmla="*/ 476 h 3047"/>
                    <a:gd name="connsiteX6" fmla="*/ 762 w 2952"/>
                    <a:gd name="connsiteY6" fmla="*/ 1429 h 3047"/>
                    <a:gd name="connsiteX7" fmla="*/ 0 w 2952"/>
                    <a:gd name="connsiteY7" fmla="*/ 2381 h 3047"/>
                    <a:gd name="connsiteX8" fmla="*/ 1143 w 2952"/>
                    <a:gd name="connsiteY8" fmla="*/ 2000 h 3047"/>
                    <a:gd name="connsiteX9" fmla="*/ 1810 w 2952"/>
                    <a:gd name="connsiteY9" fmla="*/ 3048 h 3047"/>
                    <a:gd name="connsiteX10" fmla="*/ 1810 w 2952"/>
                    <a:gd name="connsiteY10" fmla="*/ 1905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3047">
                      <a:moveTo>
                        <a:pt x="1810" y="1905"/>
                      </a:moveTo>
                      <a:lnTo>
                        <a:pt x="2953" y="1619"/>
                      </a:lnTo>
                      <a:lnTo>
                        <a:pt x="1905" y="1143"/>
                      </a:lnTo>
                      <a:lnTo>
                        <a:pt x="1905" y="0"/>
                      </a:lnTo>
                      <a:lnTo>
                        <a:pt x="1238" y="952"/>
                      </a:lnTo>
                      <a:lnTo>
                        <a:pt x="95" y="476"/>
                      </a:lnTo>
                      <a:lnTo>
                        <a:pt x="762" y="1429"/>
                      </a:lnTo>
                      <a:lnTo>
                        <a:pt x="0" y="2381"/>
                      </a:lnTo>
                      <a:lnTo>
                        <a:pt x="1143" y="2000"/>
                      </a:lnTo>
                      <a:lnTo>
                        <a:pt x="1810" y="3048"/>
                      </a:lnTo>
                      <a:lnTo>
                        <a:pt x="181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1" name="Freeform: Shape 3110">
                  <a:extLst>
                    <a:ext uri="{FF2B5EF4-FFF2-40B4-BE49-F238E27FC236}">
                      <a16:creationId xmlns:a16="http://schemas.microsoft.com/office/drawing/2014/main" id="{40B59197-F572-F54A-FA05-4A760915C1E0}"/>
                    </a:ext>
                  </a:extLst>
                </p:cNvPr>
                <p:cNvSpPr/>
                <p:nvPr/>
              </p:nvSpPr>
              <p:spPr>
                <a:xfrm>
                  <a:off x="11608490" y="1781514"/>
                  <a:ext cx="3143" cy="3047"/>
                </a:xfrm>
                <a:custGeom>
                  <a:avLst/>
                  <a:gdLst>
                    <a:gd name="connsiteX0" fmla="*/ 1905 w 3143"/>
                    <a:gd name="connsiteY0" fmla="*/ 1905 h 3047"/>
                    <a:gd name="connsiteX1" fmla="*/ 3143 w 3143"/>
                    <a:gd name="connsiteY1" fmla="*/ 2000 h 3047"/>
                    <a:gd name="connsiteX2" fmla="*/ 2191 w 3143"/>
                    <a:gd name="connsiteY2" fmla="*/ 1238 h 3047"/>
                    <a:gd name="connsiteX3" fmla="*/ 2667 w 3143"/>
                    <a:gd name="connsiteY3" fmla="*/ 95 h 3047"/>
                    <a:gd name="connsiteX4" fmla="*/ 1619 w 3143"/>
                    <a:gd name="connsiteY4" fmla="*/ 857 h 3047"/>
                    <a:gd name="connsiteX5" fmla="*/ 762 w 3143"/>
                    <a:gd name="connsiteY5" fmla="*/ 0 h 3047"/>
                    <a:gd name="connsiteX6" fmla="*/ 1048 w 3143"/>
                    <a:gd name="connsiteY6" fmla="*/ 1238 h 3047"/>
                    <a:gd name="connsiteX7" fmla="*/ 0 w 3143"/>
                    <a:gd name="connsiteY7" fmla="*/ 1810 h 3047"/>
                    <a:gd name="connsiteX8" fmla="*/ 1238 w 3143"/>
                    <a:gd name="connsiteY8" fmla="*/ 1905 h 3047"/>
                    <a:gd name="connsiteX9" fmla="*/ 1524 w 3143"/>
                    <a:gd name="connsiteY9" fmla="*/ 3048 h 3047"/>
                    <a:gd name="connsiteX10" fmla="*/ 1905 w 3143"/>
                    <a:gd name="connsiteY10" fmla="*/ 1905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047">
                      <a:moveTo>
                        <a:pt x="1905" y="1905"/>
                      </a:moveTo>
                      <a:lnTo>
                        <a:pt x="3143" y="2000"/>
                      </a:lnTo>
                      <a:lnTo>
                        <a:pt x="2191" y="1238"/>
                      </a:lnTo>
                      <a:lnTo>
                        <a:pt x="2667" y="95"/>
                      </a:lnTo>
                      <a:lnTo>
                        <a:pt x="1619" y="857"/>
                      </a:lnTo>
                      <a:lnTo>
                        <a:pt x="762" y="0"/>
                      </a:lnTo>
                      <a:lnTo>
                        <a:pt x="1048" y="1238"/>
                      </a:lnTo>
                      <a:lnTo>
                        <a:pt x="0" y="1810"/>
                      </a:lnTo>
                      <a:lnTo>
                        <a:pt x="1238" y="1905"/>
                      </a:lnTo>
                      <a:lnTo>
                        <a:pt x="1524" y="3048"/>
                      </a:lnTo>
                      <a:lnTo>
                        <a:pt x="1905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2" name="Freeform: Shape 3111">
                  <a:extLst>
                    <a:ext uri="{FF2B5EF4-FFF2-40B4-BE49-F238E27FC236}">
                      <a16:creationId xmlns:a16="http://schemas.microsoft.com/office/drawing/2014/main" id="{81AD12A7-C712-3395-5646-99A8FC4A418B}"/>
                    </a:ext>
                  </a:extLst>
                </p:cNvPr>
                <p:cNvSpPr/>
                <p:nvPr/>
              </p:nvSpPr>
              <p:spPr>
                <a:xfrm>
                  <a:off x="11605823" y="1784372"/>
                  <a:ext cx="3048" cy="3143"/>
                </a:xfrm>
                <a:custGeom>
                  <a:avLst/>
                  <a:gdLst>
                    <a:gd name="connsiteX0" fmla="*/ 1810 w 3048"/>
                    <a:gd name="connsiteY0" fmla="*/ 2191 h 3143"/>
                    <a:gd name="connsiteX1" fmla="*/ 2953 w 3048"/>
                    <a:gd name="connsiteY1" fmla="*/ 2667 h 3143"/>
                    <a:gd name="connsiteX2" fmla="*/ 2191 w 3048"/>
                    <a:gd name="connsiteY2" fmla="*/ 1715 h 3143"/>
                    <a:gd name="connsiteX3" fmla="*/ 3048 w 3048"/>
                    <a:gd name="connsiteY3" fmla="*/ 762 h 3143"/>
                    <a:gd name="connsiteX4" fmla="*/ 1810 w 3048"/>
                    <a:gd name="connsiteY4" fmla="*/ 1048 h 3143"/>
                    <a:gd name="connsiteX5" fmla="*/ 1238 w 3048"/>
                    <a:gd name="connsiteY5" fmla="*/ 0 h 3143"/>
                    <a:gd name="connsiteX6" fmla="*/ 1144 w 3048"/>
                    <a:gd name="connsiteY6" fmla="*/ 1238 h 3143"/>
                    <a:gd name="connsiteX7" fmla="*/ 0 w 3048"/>
                    <a:gd name="connsiteY7" fmla="*/ 1524 h 3143"/>
                    <a:gd name="connsiteX8" fmla="*/ 1144 w 3048"/>
                    <a:gd name="connsiteY8" fmla="*/ 2000 h 3143"/>
                    <a:gd name="connsiteX9" fmla="*/ 1048 w 3048"/>
                    <a:gd name="connsiteY9" fmla="*/ 3143 h 3143"/>
                    <a:gd name="connsiteX10" fmla="*/ 1810 w 3048"/>
                    <a:gd name="connsiteY10" fmla="*/ 2191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3143">
                      <a:moveTo>
                        <a:pt x="1810" y="2191"/>
                      </a:moveTo>
                      <a:lnTo>
                        <a:pt x="2953" y="2667"/>
                      </a:lnTo>
                      <a:lnTo>
                        <a:pt x="2191" y="1715"/>
                      </a:lnTo>
                      <a:lnTo>
                        <a:pt x="3048" y="762"/>
                      </a:lnTo>
                      <a:lnTo>
                        <a:pt x="1810" y="1048"/>
                      </a:lnTo>
                      <a:lnTo>
                        <a:pt x="1238" y="0"/>
                      </a:lnTo>
                      <a:lnTo>
                        <a:pt x="1144" y="1238"/>
                      </a:lnTo>
                      <a:lnTo>
                        <a:pt x="0" y="1524"/>
                      </a:lnTo>
                      <a:lnTo>
                        <a:pt x="1144" y="2000"/>
                      </a:lnTo>
                      <a:lnTo>
                        <a:pt x="1048" y="3143"/>
                      </a:lnTo>
                      <a:lnTo>
                        <a:pt x="1810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3" name="Freeform: Shape 3112">
                  <a:extLst>
                    <a:ext uri="{FF2B5EF4-FFF2-40B4-BE49-F238E27FC236}">
                      <a16:creationId xmlns:a16="http://schemas.microsoft.com/office/drawing/2014/main" id="{12AB3E53-E714-F802-15B0-C1373BDFB0BA}"/>
                    </a:ext>
                  </a:extLst>
                </p:cNvPr>
                <p:cNvSpPr/>
                <p:nvPr/>
              </p:nvSpPr>
              <p:spPr>
                <a:xfrm>
                  <a:off x="11603156" y="1789325"/>
                  <a:ext cx="3143" cy="3048"/>
                </a:xfrm>
                <a:custGeom>
                  <a:avLst/>
                  <a:gdLst>
                    <a:gd name="connsiteX0" fmla="*/ 1524 w 3143"/>
                    <a:gd name="connsiteY0" fmla="*/ 2286 h 3048"/>
                    <a:gd name="connsiteX1" fmla="*/ 2477 w 3143"/>
                    <a:gd name="connsiteY1" fmla="*/ 3048 h 3048"/>
                    <a:gd name="connsiteX2" fmla="*/ 2095 w 3143"/>
                    <a:gd name="connsiteY2" fmla="*/ 1905 h 3048"/>
                    <a:gd name="connsiteX3" fmla="*/ 3143 w 3143"/>
                    <a:gd name="connsiteY3" fmla="*/ 1238 h 3048"/>
                    <a:gd name="connsiteX4" fmla="*/ 2000 w 3143"/>
                    <a:gd name="connsiteY4" fmla="*/ 1143 h 3048"/>
                    <a:gd name="connsiteX5" fmla="*/ 1714 w 3143"/>
                    <a:gd name="connsiteY5" fmla="*/ 0 h 3048"/>
                    <a:gd name="connsiteX6" fmla="*/ 1238 w 3143"/>
                    <a:gd name="connsiteY6" fmla="*/ 1143 h 3048"/>
                    <a:gd name="connsiteX7" fmla="*/ 0 w 3143"/>
                    <a:gd name="connsiteY7" fmla="*/ 1048 h 3048"/>
                    <a:gd name="connsiteX8" fmla="*/ 952 w 3143"/>
                    <a:gd name="connsiteY8" fmla="*/ 1810 h 3048"/>
                    <a:gd name="connsiteX9" fmla="*/ 476 w 3143"/>
                    <a:gd name="connsiteY9" fmla="*/ 2953 h 3048"/>
                    <a:gd name="connsiteX10" fmla="*/ 1524 w 3143"/>
                    <a:gd name="connsiteY10" fmla="*/ 2286 h 3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048">
                      <a:moveTo>
                        <a:pt x="1524" y="2286"/>
                      </a:moveTo>
                      <a:lnTo>
                        <a:pt x="2477" y="3048"/>
                      </a:lnTo>
                      <a:lnTo>
                        <a:pt x="2095" y="1905"/>
                      </a:lnTo>
                      <a:lnTo>
                        <a:pt x="3143" y="1238"/>
                      </a:lnTo>
                      <a:lnTo>
                        <a:pt x="2000" y="1143"/>
                      </a:lnTo>
                      <a:lnTo>
                        <a:pt x="1714" y="0"/>
                      </a:lnTo>
                      <a:lnTo>
                        <a:pt x="1238" y="1143"/>
                      </a:lnTo>
                      <a:lnTo>
                        <a:pt x="0" y="1048"/>
                      </a:lnTo>
                      <a:lnTo>
                        <a:pt x="952" y="1810"/>
                      </a:lnTo>
                      <a:lnTo>
                        <a:pt x="476" y="2953"/>
                      </a:lnTo>
                      <a:lnTo>
                        <a:pt x="1524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4" name="Freeform: Shape 3113">
                  <a:extLst>
                    <a:ext uri="{FF2B5EF4-FFF2-40B4-BE49-F238E27FC236}">
                      <a16:creationId xmlns:a16="http://schemas.microsoft.com/office/drawing/2014/main" id="{CC816751-9ED7-D91D-E800-3D3E6A06A175}"/>
                    </a:ext>
                  </a:extLst>
                </p:cNvPr>
                <p:cNvSpPr/>
                <p:nvPr/>
              </p:nvSpPr>
              <p:spPr>
                <a:xfrm>
                  <a:off x="11599632" y="1786658"/>
                  <a:ext cx="3143" cy="3238"/>
                </a:xfrm>
                <a:custGeom>
                  <a:avLst/>
                  <a:gdLst>
                    <a:gd name="connsiteX0" fmla="*/ 1238 w 3143"/>
                    <a:gd name="connsiteY0" fmla="*/ 2191 h 3238"/>
                    <a:gd name="connsiteX1" fmla="*/ 1810 w 3143"/>
                    <a:gd name="connsiteY1" fmla="*/ 3239 h 3238"/>
                    <a:gd name="connsiteX2" fmla="*/ 1905 w 3143"/>
                    <a:gd name="connsiteY2" fmla="*/ 2000 h 3238"/>
                    <a:gd name="connsiteX3" fmla="*/ 3143 w 3143"/>
                    <a:gd name="connsiteY3" fmla="*/ 1715 h 3238"/>
                    <a:gd name="connsiteX4" fmla="*/ 1905 w 3143"/>
                    <a:gd name="connsiteY4" fmla="*/ 1333 h 3238"/>
                    <a:gd name="connsiteX5" fmla="*/ 2000 w 3143"/>
                    <a:gd name="connsiteY5" fmla="*/ 0 h 3238"/>
                    <a:gd name="connsiteX6" fmla="*/ 1238 w 3143"/>
                    <a:gd name="connsiteY6" fmla="*/ 1048 h 3238"/>
                    <a:gd name="connsiteX7" fmla="*/ 95 w 3143"/>
                    <a:gd name="connsiteY7" fmla="*/ 571 h 3238"/>
                    <a:gd name="connsiteX8" fmla="*/ 857 w 3143"/>
                    <a:gd name="connsiteY8" fmla="*/ 1619 h 3238"/>
                    <a:gd name="connsiteX9" fmla="*/ 0 w 3143"/>
                    <a:gd name="connsiteY9" fmla="*/ 2572 h 3238"/>
                    <a:gd name="connsiteX10" fmla="*/ 1238 w 3143"/>
                    <a:gd name="connsiteY10" fmla="*/ 2191 h 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238">
                      <a:moveTo>
                        <a:pt x="1238" y="2191"/>
                      </a:moveTo>
                      <a:lnTo>
                        <a:pt x="1810" y="3239"/>
                      </a:lnTo>
                      <a:lnTo>
                        <a:pt x="1905" y="2000"/>
                      </a:lnTo>
                      <a:lnTo>
                        <a:pt x="3143" y="1715"/>
                      </a:lnTo>
                      <a:lnTo>
                        <a:pt x="1905" y="1333"/>
                      </a:lnTo>
                      <a:lnTo>
                        <a:pt x="2000" y="0"/>
                      </a:lnTo>
                      <a:lnTo>
                        <a:pt x="1238" y="1048"/>
                      </a:lnTo>
                      <a:lnTo>
                        <a:pt x="95" y="571"/>
                      </a:lnTo>
                      <a:lnTo>
                        <a:pt x="857" y="1619"/>
                      </a:lnTo>
                      <a:lnTo>
                        <a:pt x="0" y="2572"/>
                      </a:lnTo>
                      <a:lnTo>
                        <a:pt x="1238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5" name="Freeform: Shape 3114">
                  <a:extLst>
                    <a:ext uri="{FF2B5EF4-FFF2-40B4-BE49-F238E27FC236}">
                      <a16:creationId xmlns:a16="http://schemas.microsoft.com/office/drawing/2014/main" id="{805129BB-8193-AD48-3FEC-35D51721FBF4}"/>
                    </a:ext>
                  </a:extLst>
                </p:cNvPr>
                <p:cNvSpPr/>
                <p:nvPr/>
              </p:nvSpPr>
              <p:spPr>
                <a:xfrm>
                  <a:off x="11596012" y="1784657"/>
                  <a:ext cx="3238" cy="3143"/>
                </a:xfrm>
                <a:custGeom>
                  <a:avLst/>
                  <a:gdLst>
                    <a:gd name="connsiteX0" fmla="*/ 1238 w 3238"/>
                    <a:gd name="connsiteY0" fmla="*/ 1905 h 3143"/>
                    <a:gd name="connsiteX1" fmla="*/ 1524 w 3238"/>
                    <a:gd name="connsiteY1" fmla="*/ 3143 h 3143"/>
                    <a:gd name="connsiteX2" fmla="*/ 2000 w 3238"/>
                    <a:gd name="connsiteY2" fmla="*/ 2000 h 3143"/>
                    <a:gd name="connsiteX3" fmla="*/ 3238 w 3238"/>
                    <a:gd name="connsiteY3" fmla="*/ 2096 h 3143"/>
                    <a:gd name="connsiteX4" fmla="*/ 2191 w 3238"/>
                    <a:gd name="connsiteY4" fmla="*/ 1334 h 3143"/>
                    <a:gd name="connsiteX5" fmla="*/ 2762 w 3238"/>
                    <a:gd name="connsiteY5" fmla="*/ 95 h 3143"/>
                    <a:gd name="connsiteX6" fmla="*/ 1714 w 3238"/>
                    <a:gd name="connsiteY6" fmla="*/ 857 h 3143"/>
                    <a:gd name="connsiteX7" fmla="*/ 667 w 3238"/>
                    <a:gd name="connsiteY7" fmla="*/ 0 h 3143"/>
                    <a:gd name="connsiteX8" fmla="*/ 1048 w 3238"/>
                    <a:gd name="connsiteY8" fmla="*/ 1238 h 3143"/>
                    <a:gd name="connsiteX9" fmla="*/ 0 w 3238"/>
                    <a:gd name="connsiteY9" fmla="*/ 1905 h 3143"/>
                    <a:gd name="connsiteX10" fmla="*/ 1238 w 3238"/>
                    <a:gd name="connsiteY10" fmla="*/ 1905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143">
                      <a:moveTo>
                        <a:pt x="1238" y="1905"/>
                      </a:moveTo>
                      <a:lnTo>
                        <a:pt x="1524" y="3143"/>
                      </a:lnTo>
                      <a:lnTo>
                        <a:pt x="2000" y="2000"/>
                      </a:lnTo>
                      <a:lnTo>
                        <a:pt x="3238" y="2096"/>
                      </a:lnTo>
                      <a:lnTo>
                        <a:pt x="2191" y="1334"/>
                      </a:lnTo>
                      <a:lnTo>
                        <a:pt x="2762" y="95"/>
                      </a:lnTo>
                      <a:lnTo>
                        <a:pt x="1714" y="857"/>
                      </a:lnTo>
                      <a:lnTo>
                        <a:pt x="667" y="0"/>
                      </a:lnTo>
                      <a:lnTo>
                        <a:pt x="1048" y="1238"/>
                      </a:lnTo>
                      <a:lnTo>
                        <a:pt x="0" y="1905"/>
                      </a:lnTo>
                      <a:lnTo>
                        <a:pt x="123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6" name="Freeform: Shape 3115">
                  <a:extLst>
                    <a:ext uri="{FF2B5EF4-FFF2-40B4-BE49-F238E27FC236}">
                      <a16:creationId xmlns:a16="http://schemas.microsoft.com/office/drawing/2014/main" id="{AC6D3FDB-72CB-2F6C-8264-905D5E662654}"/>
                    </a:ext>
                  </a:extLst>
                </p:cNvPr>
                <p:cNvSpPr/>
                <p:nvPr/>
              </p:nvSpPr>
              <p:spPr>
                <a:xfrm>
                  <a:off x="11593726" y="1788277"/>
                  <a:ext cx="3238" cy="3143"/>
                </a:xfrm>
                <a:custGeom>
                  <a:avLst/>
                  <a:gdLst>
                    <a:gd name="connsiteX0" fmla="*/ 1238 w 3238"/>
                    <a:gd name="connsiteY0" fmla="*/ 1905 h 3143"/>
                    <a:gd name="connsiteX1" fmla="*/ 1524 w 3238"/>
                    <a:gd name="connsiteY1" fmla="*/ 3143 h 3143"/>
                    <a:gd name="connsiteX2" fmla="*/ 2000 w 3238"/>
                    <a:gd name="connsiteY2" fmla="*/ 1905 h 3143"/>
                    <a:gd name="connsiteX3" fmla="*/ 3238 w 3238"/>
                    <a:gd name="connsiteY3" fmla="*/ 2000 h 3143"/>
                    <a:gd name="connsiteX4" fmla="*/ 2191 w 3238"/>
                    <a:gd name="connsiteY4" fmla="*/ 1238 h 3143"/>
                    <a:gd name="connsiteX5" fmla="*/ 2762 w 3238"/>
                    <a:gd name="connsiteY5" fmla="*/ 95 h 3143"/>
                    <a:gd name="connsiteX6" fmla="*/ 1619 w 3238"/>
                    <a:gd name="connsiteY6" fmla="*/ 762 h 3143"/>
                    <a:gd name="connsiteX7" fmla="*/ 667 w 3238"/>
                    <a:gd name="connsiteY7" fmla="*/ 0 h 3143"/>
                    <a:gd name="connsiteX8" fmla="*/ 1048 w 3238"/>
                    <a:gd name="connsiteY8" fmla="*/ 1238 h 3143"/>
                    <a:gd name="connsiteX9" fmla="*/ 0 w 3238"/>
                    <a:gd name="connsiteY9" fmla="*/ 1810 h 3143"/>
                    <a:gd name="connsiteX10" fmla="*/ 1238 w 3238"/>
                    <a:gd name="connsiteY10" fmla="*/ 1905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143">
                      <a:moveTo>
                        <a:pt x="1238" y="1905"/>
                      </a:moveTo>
                      <a:lnTo>
                        <a:pt x="1524" y="3143"/>
                      </a:lnTo>
                      <a:lnTo>
                        <a:pt x="2000" y="1905"/>
                      </a:lnTo>
                      <a:lnTo>
                        <a:pt x="3238" y="2000"/>
                      </a:lnTo>
                      <a:lnTo>
                        <a:pt x="2191" y="1238"/>
                      </a:lnTo>
                      <a:lnTo>
                        <a:pt x="2762" y="95"/>
                      </a:lnTo>
                      <a:lnTo>
                        <a:pt x="1619" y="762"/>
                      </a:lnTo>
                      <a:lnTo>
                        <a:pt x="667" y="0"/>
                      </a:lnTo>
                      <a:lnTo>
                        <a:pt x="1048" y="1238"/>
                      </a:lnTo>
                      <a:lnTo>
                        <a:pt x="0" y="1810"/>
                      </a:lnTo>
                      <a:lnTo>
                        <a:pt x="123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7" name="Freeform: Shape 3116">
                  <a:extLst>
                    <a:ext uri="{FF2B5EF4-FFF2-40B4-BE49-F238E27FC236}">
                      <a16:creationId xmlns:a16="http://schemas.microsoft.com/office/drawing/2014/main" id="{AC4D13B3-5BC3-D613-0EB8-40153070EBF9}"/>
                    </a:ext>
                  </a:extLst>
                </p:cNvPr>
                <p:cNvSpPr/>
                <p:nvPr/>
              </p:nvSpPr>
              <p:spPr>
                <a:xfrm>
                  <a:off x="11601822" y="1781324"/>
                  <a:ext cx="3238" cy="3143"/>
                </a:xfrm>
                <a:custGeom>
                  <a:avLst/>
                  <a:gdLst>
                    <a:gd name="connsiteX0" fmla="*/ 1238 w 3238"/>
                    <a:gd name="connsiteY0" fmla="*/ 1905 h 3143"/>
                    <a:gd name="connsiteX1" fmla="*/ 1524 w 3238"/>
                    <a:gd name="connsiteY1" fmla="*/ 3143 h 3143"/>
                    <a:gd name="connsiteX2" fmla="*/ 2000 w 3238"/>
                    <a:gd name="connsiteY2" fmla="*/ 1905 h 3143"/>
                    <a:gd name="connsiteX3" fmla="*/ 3239 w 3238"/>
                    <a:gd name="connsiteY3" fmla="*/ 2096 h 3143"/>
                    <a:gd name="connsiteX4" fmla="*/ 2286 w 3238"/>
                    <a:gd name="connsiteY4" fmla="*/ 1238 h 3143"/>
                    <a:gd name="connsiteX5" fmla="*/ 2763 w 3238"/>
                    <a:gd name="connsiteY5" fmla="*/ 95 h 3143"/>
                    <a:gd name="connsiteX6" fmla="*/ 1714 w 3238"/>
                    <a:gd name="connsiteY6" fmla="*/ 857 h 3143"/>
                    <a:gd name="connsiteX7" fmla="*/ 762 w 3238"/>
                    <a:gd name="connsiteY7" fmla="*/ 0 h 3143"/>
                    <a:gd name="connsiteX8" fmla="*/ 1048 w 3238"/>
                    <a:gd name="connsiteY8" fmla="*/ 1238 h 3143"/>
                    <a:gd name="connsiteX9" fmla="*/ 0 w 3238"/>
                    <a:gd name="connsiteY9" fmla="*/ 1905 h 3143"/>
                    <a:gd name="connsiteX10" fmla="*/ 1238 w 3238"/>
                    <a:gd name="connsiteY10" fmla="*/ 1905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143">
                      <a:moveTo>
                        <a:pt x="1238" y="1905"/>
                      </a:moveTo>
                      <a:lnTo>
                        <a:pt x="1524" y="3143"/>
                      </a:lnTo>
                      <a:lnTo>
                        <a:pt x="2000" y="1905"/>
                      </a:lnTo>
                      <a:lnTo>
                        <a:pt x="3239" y="2096"/>
                      </a:lnTo>
                      <a:lnTo>
                        <a:pt x="2286" y="1238"/>
                      </a:lnTo>
                      <a:lnTo>
                        <a:pt x="2763" y="95"/>
                      </a:lnTo>
                      <a:lnTo>
                        <a:pt x="1714" y="857"/>
                      </a:lnTo>
                      <a:lnTo>
                        <a:pt x="762" y="0"/>
                      </a:lnTo>
                      <a:lnTo>
                        <a:pt x="1048" y="1238"/>
                      </a:lnTo>
                      <a:lnTo>
                        <a:pt x="0" y="1905"/>
                      </a:lnTo>
                      <a:lnTo>
                        <a:pt x="123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8" name="Freeform: Shape 3117">
                  <a:extLst>
                    <a:ext uri="{FF2B5EF4-FFF2-40B4-BE49-F238E27FC236}">
                      <a16:creationId xmlns:a16="http://schemas.microsoft.com/office/drawing/2014/main" id="{3B920D91-D3FB-0303-912A-E7AFE46E2320}"/>
                    </a:ext>
                  </a:extLst>
                </p:cNvPr>
                <p:cNvSpPr/>
                <p:nvPr/>
              </p:nvSpPr>
              <p:spPr>
                <a:xfrm>
                  <a:off x="11592393" y="1781419"/>
                  <a:ext cx="3238" cy="3238"/>
                </a:xfrm>
                <a:custGeom>
                  <a:avLst/>
                  <a:gdLst>
                    <a:gd name="connsiteX0" fmla="*/ 1238 w 3238"/>
                    <a:gd name="connsiteY0" fmla="*/ 2000 h 3238"/>
                    <a:gd name="connsiteX1" fmla="*/ 1143 w 3238"/>
                    <a:gd name="connsiteY1" fmla="*/ 3239 h 3238"/>
                    <a:gd name="connsiteX2" fmla="*/ 1905 w 3238"/>
                    <a:gd name="connsiteY2" fmla="*/ 2286 h 3238"/>
                    <a:gd name="connsiteX3" fmla="*/ 3048 w 3238"/>
                    <a:gd name="connsiteY3" fmla="*/ 2762 h 3238"/>
                    <a:gd name="connsiteX4" fmla="*/ 2381 w 3238"/>
                    <a:gd name="connsiteY4" fmla="*/ 1715 h 3238"/>
                    <a:gd name="connsiteX5" fmla="*/ 3239 w 3238"/>
                    <a:gd name="connsiteY5" fmla="*/ 762 h 3238"/>
                    <a:gd name="connsiteX6" fmla="*/ 2000 w 3238"/>
                    <a:gd name="connsiteY6" fmla="*/ 1048 h 3238"/>
                    <a:gd name="connsiteX7" fmla="*/ 1334 w 3238"/>
                    <a:gd name="connsiteY7" fmla="*/ 0 h 3238"/>
                    <a:gd name="connsiteX8" fmla="*/ 1238 w 3238"/>
                    <a:gd name="connsiteY8" fmla="*/ 1238 h 3238"/>
                    <a:gd name="connsiteX9" fmla="*/ 0 w 3238"/>
                    <a:gd name="connsiteY9" fmla="*/ 1524 h 3238"/>
                    <a:gd name="connsiteX10" fmla="*/ 1238 w 3238"/>
                    <a:gd name="connsiteY10" fmla="*/ 2000 h 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238">
                      <a:moveTo>
                        <a:pt x="1238" y="2000"/>
                      </a:moveTo>
                      <a:lnTo>
                        <a:pt x="1143" y="3239"/>
                      </a:lnTo>
                      <a:lnTo>
                        <a:pt x="1905" y="2286"/>
                      </a:lnTo>
                      <a:lnTo>
                        <a:pt x="3048" y="2762"/>
                      </a:lnTo>
                      <a:lnTo>
                        <a:pt x="2381" y="1715"/>
                      </a:lnTo>
                      <a:lnTo>
                        <a:pt x="3239" y="762"/>
                      </a:lnTo>
                      <a:lnTo>
                        <a:pt x="2000" y="1048"/>
                      </a:lnTo>
                      <a:lnTo>
                        <a:pt x="1334" y="0"/>
                      </a:lnTo>
                      <a:lnTo>
                        <a:pt x="1238" y="1238"/>
                      </a:lnTo>
                      <a:lnTo>
                        <a:pt x="0" y="1524"/>
                      </a:lnTo>
                      <a:lnTo>
                        <a:pt x="1238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9" name="Freeform: Shape 3118">
                  <a:extLst>
                    <a:ext uri="{FF2B5EF4-FFF2-40B4-BE49-F238E27FC236}">
                      <a16:creationId xmlns:a16="http://schemas.microsoft.com/office/drawing/2014/main" id="{9F8FBDC4-700A-25DD-7D7C-2D9058410333}"/>
                    </a:ext>
                  </a:extLst>
                </p:cNvPr>
                <p:cNvSpPr/>
                <p:nvPr/>
              </p:nvSpPr>
              <p:spPr>
                <a:xfrm>
                  <a:off x="11589250" y="1782943"/>
                  <a:ext cx="3333" cy="3143"/>
                </a:xfrm>
                <a:custGeom>
                  <a:avLst/>
                  <a:gdLst>
                    <a:gd name="connsiteX0" fmla="*/ 1048 w 3333"/>
                    <a:gd name="connsiteY0" fmla="*/ 1905 h 3143"/>
                    <a:gd name="connsiteX1" fmla="*/ 571 w 3333"/>
                    <a:gd name="connsiteY1" fmla="*/ 3048 h 3143"/>
                    <a:gd name="connsiteX2" fmla="*/ 1619 w 3333"/>
                    <a:gd name="connsiteY2" fmla="*/ 2381 h 3143"/>
                    <a:gd name="connsiteX3" fmla="*/ 2572 w 3333"/>
                    <a:gd name="connsiteY3" fmla="*/ 3143 h 3143"/>
                    <a:gd name="connsiteX4" fmla="*/ 2191 w 3333"/>
                    <a:gd name="connsiteY4" fmla="*/ 1905 h 3143"/>
                    <a:gd name="connsiteX5" fmla="*/ 3334 w 3333"/>
                    <a:gd name="connsiteY5" fmla="*/ 1238 h 3143"/>
                    <a:gd name="connsiteX6" fmla="*/ 2000 w 3333"/>
                    <a:gd name="connsiteY6" fmla="*/ 1238 h 3143"/>
                    <a:gd name="connsiteX7" fmla="*/ 1714 w 3333"/>
                    <a:gd name="connsiteY7" fmla="*/ 0 h 3143"/>
                    <a:gd name="connsiteX8" fmla="*/ 1333 w 3333"/>
                    <a:gd name="connsiteY8" fmla="*/ 1143 h 3143"/>
                    <a:gd name="connsiteX9" fmla="*/ 0 w 3333"/>
                    <a:gd name="connsiteY9" fmla="*/ 1048 h 3143"/>
                    <a:gd name="connsiteX10" fmla="*/ 1048 w 3333"/>
                    <a:gd name="connsiteY10" fmla="*/ 1905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143">
                      <a:moveTo>
                        <a:pt x="1048" y="1905"/>
                      </a:moveTo>
                      <a:lnTo>
                        <a:pt x="571" y="3048"/>
                      </a:lnTo>
                      <a:lnTo>
                        <a:pt x="1619" y="2381"/>
                      </a:lnTo>
                      <a:lnTo>
                        <a:pt x="2572" y="3143"/>
                      </a:lnTo>
                      <a:lnTo>
                        <a:pt x="2191" y="1905"/>
                      </a:lnTo>
                      <a:lnTo>
                        <a:pt x="3334" y="1238"/>
                      </a:lnTo>
                      <a:lnTo>
                        <a:pt x="2000" y="1238"/>
                      </a:lnTo>
                      <a:lnTo>
                        <a:pt x="1714" y="0"/>
                      </a:lnTo>
                      <a:lnTo>
                        <a:pt x="1333" y="1143"/>
                      </a:lnTo>
                      <a:lnTo>
                        <a:pt x="0" y="1048"/>
                      </a:lnTo>
                      <a:lnTo>
                        <a:pt x="104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0" name="Freeform: Shape 3119">
                  <a:extLst>
                    <a:ext uri="{FF2B5EF4-FFF2-40B4-BE49-F238E27FC236}">
                      <a16:creationId xmlns:a16="http://schemas.microsoft.com/office/drawing/2014/main" id="{D36209FF-E933-E5E3-E5BD-9D6EC54A7CC4}"/>
                    </a:ext>
                  </a:extLst>
                </p:cNvPr>
                <p:cNvSpPr/>
                <p:nvPr/>
              </p:nvSpPr>
              <p:spPr>
                <a:xfrm>
                  <a:off x="11586678" y="1789801"/>
                  <a:ext cx="3238" cy="3333"/>
                </a:xfrm>
                <a:custGeom>
                  <a:avLst/>
                  <a:gdLst>
                    <a:gd name="connsiteX0" fmla="*/ 857 w 3238"/>
                    <a:gd name="connsiteY0" fmla="*/ 1619 h 3333"/>
                    <a:gd name="connsiteX1" fmla="*/ 0 w 3238"/>
                    <a:gd name="connsiteY1" fmla="*/ 2572 h 3333"/>
                    <a:gd name="connsiteX2" fmla="*/ 1238 w 3238"/>
                    <a:gd name="connsiteY2" fmla="*/ 2286 h 3333"/>
                    <a:gd name="connsiteX3" fmla="*/ 1905 w 3238"/>
                    <a:gd name="connsiteY3" fmla="*/ 3334 h 3333"/>
                    <a:gd name="connsiteX4" fmla="*/ 2000 w 3238"/>
                    <a:gd name="connsiteY4" fmla="*/ 2096 h 3333"/>
                    <a:gd name="connsiteX5" fmla="*/ 3238 w 3238"/>
                    <a:gd name="connsiteY5" fmla="*/ 1810 h 3333"/>
                    <a:gd name="connsiteX6" fmla="*/ 2000 w 3238"/>
                    <a:gd name="connsiteY6" fmla="*/ 1333 h 3333"/>
                    <a:gd name="connsiteX7" fmla="*/ 2096 w 3238"/>
                    <a:gd name="connsiteY7" fmla="*/ 0 h 3333"/>
                    <a:gd name="connsiteX8" fmla="*/ 1334 w 3238"/>
                    <a:gd name="connsiteY8" fmla="*/ 1048 h 3333"/>
                    <a:gd name="connsiteX9" fmla="*/ 95 w 3238"/>
                    <a:gd name="connsiteY9" fmla="*/ 571 h 3333"/>
                    <a:gd name="connsiteX10" fmla="*/ 857 w 3238"/>
                    <a:gd name="connsiteY10" fmla="*/ 1619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333">
                      <a:moveTo>
                        <a:pt x="857" y="1619"/>
                      </a:moveTo>
                      <a:lnTo>
                        <a:pt x="0" y="2572"/>
                      </a:lnTo>
                      <a:lnTo>
                        <a:pt x="1238" y="2286"/>
                      </a:lnTo>
                      <a:lnTo>
                        <a:pt x="1905" y="3334"/>
                      </a:lnTo>
                      <a:lnTo>
                        <a:pt x="2000" y="2096"/>
                      </a:lnTo>
                      <a:lnTo>
                        <a:pt x="3238" y="1810"/>
                      </a:lnTo>
                      <a:lnTo>
                        <a:pt x="2000" y="1333"/>
                      </a:lnTo>
                      <a:lnTo>
                        <a:pt x="2096" y="0"/>
                      </a:lnTo>
                      <a:lnTo>
                        <a:pt x="1334" y="1048"/>
                      </a:lnTo>
                      <a:lnTo>
                        <a:pt x="95" y="571"/>
                      </a:lnTo>
                      <a:lnTo>
                        <a:pt x="857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1" name="Freeform: Shape 3120">
                  <a:extLst>
                    <a:ext uri="{FF2B5EF4-FFF2-40B4-BE49-F238E27FC236}">
                      <a16:creationId xmlns:a16="http://schemas.microsoft.com/office/drawing/2014/main" id="{DF18148B-56C4-722B-3BA5-CE9EE6D37EE1}"/>
                    </a:ext>
                  </a:extLst>
                </p:cNvPr>
                <p:cNvSpPr/>
                <p:nvPr/>
              </p:nvSpPr>
              <p:spPr>
                <a:xfrm>
                  <a:off x="11582963" y="1788372"/>
                  <a:ext cx="3428" cy="3333"/>
                </a:xfrm>
                <a:custGeom>
                  <a:avLst/>
                  <a:gdLst>
                    <a:gd name="connsiteX0" fmla="*/ 1143 w 3428"/>
                    <a:gd name="connsiteY0" fmla="*/ 1333 h 3333"/>
                    <a:gd name="connsiteX1" fmla="*/ 0 w 3428"/>
                    <a:gd name="connsiteY1" fmla="*/ 2000 h 3333"/>
                    <a:gd name="connsiteX2" fmla="*/ 1333 w 3428"/>
                    <a:gd name="connsiteY2" fmla="*/ 2000 h 3333"/>
                    <a:gd name="connsiteX3" fmla="*/ 1619 w 3428"/>
                    <a:gd name="connsiteY3" fmla="*/ 3334 h 3333"/>
                    <a:gd name="connsiteX4" fmla="*/ 2096 w 3428"/>
                    <a:gd name="connsiteY4" fmla="*/ 2095 h 3333"/>
                    <a:gd name="connsiteX5" fmla="*/ 3429 w 3428"/>
                    <a:gd name="connsiteY5" fmla="*/ 2191 h 3333"/>
                    <a:gd name="connsiteX6" fmla="*/ 2381 w 3428"/>
                    <a:gd name="connsiteY6" fmla="*/ 1429 h 3333"/>
                    <a:gd name="connsiteX7" fmla="*/ 2857 w 3428"/>
                    <a:gd name="connsiteY7" fmla="*/ 191 h 3333"/>
                    <a:gd name="connsiteX8" fmla="*/ 1810 w 3428"/>
                    <a:gd name="connsiteY8" fmla="*/ 952 h 3333"/>
                    <a:gd name="connsiteX9" fmla="*/ 762 w 3428"/>
                    <a:gd name="connsiteY9" fmla="*/ 0 h 3333"/>
                    <a:gd name="connsiteX10" fmla="*/ 1143 w 3428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333">
                      <a:moveTo>
                        <a:pt x="1143" y="1333"/>
                      </a:moveTo>
                      <a:lnTo>
                        <a:pt x="0" y="2000"/>
                      </a:lnTo>
                      <a:lnTo>
                        <a:pt x="1333" y="2000"/>
                      </a:lnTo>
                      <a:lnTo>
                        <a:pt x="1619" y="3334"/>
                      </a:lnTo>
                      <a:lnTo>
                        <a:pt x="2096" y="2095"/>
                      </a:lnTo>
                      <a:lnTo>
                        <a:pt x="3429" y="2191"/>
                      </a:lnTo>
                      <a:lnTo>
                        <a:pt x="2381" y="1429"/>
                      </a:lnTo>
                      <a:lnTo>
                        <a:pt x="2857" y="191"/>
                      </a:lnTo>
                      <a:lnTo>
                        <a:pt x="1810" y="952"/>
                      </a:lnTo>
                      <a:lnTo>
                        <a:pt x="762" y="0"/>
                      </a:lnTo>
                      <a:lnTo>
                        <a:pt x="1143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2" name="Freeform: Shape 3121">
                  <a:extLst>
                    <a:ext uri="{FF2B5EF4-FFF2-40B4-BE49-F238E27FC236}">
                      <a16:creationId xmlns:a16="http://schemas.microsoft.com/office/drawing/2014/main" id="{67B979F1-099E-80A1-CB00-4B9FF7CC24AE}"/>
                    </a:ext>
                  </a:extLst>
                </p:cNvPr>
                <p:cNvSpPr/>
                <p:nvPr/>
              </p:nvSpPr>
              <p:spPr>
                <a:xfrm>
                  <a:off x="11580010" y="1791611"/>
                  <a:ext cx="3333" cy="3429"/>
                </a:xfrm>
                <a:custGeom>
                  <a:avLst/>
                  <a:gdLst>
                    <a:gd name="connsiteX0" fmla="*/ 1333 w 3333"/>
                    <a:gd name="connsiteY0" fmla="*/ 1333 h 3429"/>
                    <a:gd name="connsiteX1" fmla="*/ 0 w 3333"/>
                    <a:gd name="connsiteY1" fmla="*/ 1715 h 3429"/>
                    <a:gd name="connsiteX2" fmla="*/ 1238 w 3333"/>
                    <a:gd name="connsiteY2" fmla="*/ 2096 h 3429"/>
                    <a:gd name="connsiteX3" fmla="*/ 1143 w 3333"/>
                    <a:gd name="connsiteY3" fmla="*/ 3429 h 3429"/>
                    <a:gd name="connsiteX4" fmla="*/ 2000 w 3333"/>
                    <a:gd name="connsiteY4" fmla="*/ 2381 h 3429"/>
                    <a:gd name="connsiteX5" fmla="*/ 3238 w 3333"/>
                    <a:gd name="connsiteY5" fmla="*/ 2953 h 3429"/>
                    <a:gd name="connsiteX6" fmla="*/ 2476 w 3333"/>
                    <a:gd name="connsiteY6" fmla="*/ 1810 h 3429"/>
                    <a:gd name="connsiteX7" fmla="*/ 3334 w 3333"/>
                    <a:gd name="connsiteY7" fmla="*/ 857 h 3429"/>
                    <a:gd name="connsiteX8" fmla="*/ 2000 w 3333"/>
                    <a:gd name="connsiteY8" fmla="*/ 1143 h 3429"/>
                    <a:gd name="connsiteX9" fmla="*/ 1333 w 3333"/>
                    <a:gd name="connsiteY9" fmla="*/ 0 h 3429"/>
                    <a:gd name="connsiteX10" fmla="*/ 1333 w 3333"/>
                    <a:gd name="connsiteY10" fmla="*/ 1333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429">
                      <a:moveTo>
                        <a:pt x="1333" y="1333"/>
                      </a:moveTo>
                      <a:lnTo>
                        <a:pt x="0" y="1715"/>
                      </a:lnTo>
                      <a:lnTo>
                        <a:pt x="1238" y="2096"/>
                      </a:lnTo>
                      <a:lnTo>
                        <a:pt x="1143" y="3429"/>
                      </a:lnTo>
                      <a:lnTo>
                        <a:pt x="2000" y="2381"/>
                      </a:lnTo>
                      <a:lnTo>
                        <a:pt x="3238" y="2953"/>
                      </a:lnTo>
                      <a:lnTo>
                        <a:pt x="2476" y="1810"/>
                      </a:lnTo>
                      <a:lnTo>
                        <a:pt x="3334" y="857"/>
                      </a:lnTo>
                      <a:lnTo>
                        <a:pt x="2000" y="1143"/>
                      </a:lnTo>
                      <a:lnTo>
                        <a:pt x="1333" y="0"/>
                      </a:lnTo>
                      <a:lnTo>
                        <a:pt x="1333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3" name="Freeform: Shape 3122">
                  <a:extLst>
                    <a:ext uri="{FF2B5EF4-FFF2-40B4-BE49-F238E27FC236}">
                      <a16:creationId xmlns:a16="http://schemas.microsoft.com/office/drawing/2014/main" id="{10DD3BAF-F31D-9F71-86C2-6A899A2C612F}"/>
                    </a:ext>
                  </a:extLst>
                </p:cNvPr>
                <p:cNvSpPr/>
                <p:nvPr/>
              </p:nvSpPr>
              <p:spPr>
                <a:xfrm>
                  <a:off x="11576486" y="1790849"/>
                  <a:ext cx="3429" cy="3333"/>
                </a:xfrm>
                <a:custGeom>
                  <a:avLst/>
                  <a:gdLst>
                    <a:gd name="connsiteX0" fmla="*/ 1334 w 3429"/>
                    <a:gd name="connsiteY0" fmla="*/ 1333 h 3333"/>
                    <a:gd name="connsiteX1" fmla="*/ 0 w 3429"/>
                    <a:gd name="connsiteY1" fmla="*/ 1143 h 3333"/>
                    <a:gd name="connsiteX2" fmla="*/ 1048 w 3429"/>
                    <a:gd name="connsiteY2" fmla="*/ 2000 h 3333"/>
                    <a:gd name="connsiteX3" fmla="*/ 572 w 3429"/>
                    <a:gd name="connsiteY3" fmla="*/ 3238 h 3333"/>
                    <a:gd name="connsiteX4" fmla="*/ 1619 w 3429"/>
                    <a:gd name="connsiteY4" fmla="*/ 2477 h 3333"/>
                    <a:gd name="connsiteX5" fmla="*/ 2667 w 3429"/>
                    <a:gd name="connsiteY5" fmla="*/ 3334 h 3333"/>
                    <a:gd name="connsiteX6" fmla="*/ 2286 w 3429"/>
                    <a:gd name="connsiteY6" fmla="*/ 2096 h 3333"/>
                    <a:gd name="connsiteX7" fmla="*/ 3429 w 3429"/>
                    <a:gd name="connsiteY7" fmla="*/ 1429 h 3333"/>
                    <a:gd name="connsiteX8" fmla="*/ 2096 w 3429"/>
                    <a:gd name="connsiteY8" fmla="*/ 1333 h 3333"/>
                    <a:gd name="connsiteX9" fmla="*/ 1810 w 3429"/>
                    <a:gd name="connsiteY9" fmla="*/ 0 h 3333"/>
                    <a:gd name="connsiteX10" fmla="*/ 1334 w 3429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" h="3333">
                      <a:moveTo>
                        <a:pt x="1334" y="1333"/>
                      </a:moveTo>
                      <a:lnTo>
                        <a:pt x="0" y="1143"/>
                      </a:lnTo>
                      <a:lnTo>
                        <a:pt x="1048" y="2000"/>
                      </a:lnTo>
                      <a:lnTo>
                        <a:pt x="572" y="3238"/>
                      </a:lnTo>
                      <a:lnTo>
                        <a:pt x="1619" y="2477"/>
                      </a:lnTo>
                      <a:lnTo>
                        <a:pt x="2667" y="3334"/>
                      </a:lnTo>
                      <a:lnTo>
                        <a:pt x="2286" y="2096"/>
                      </a:lnTo>
                      <a:lnTo>
                        <a:pt x="3429" y="1429"/>
                      </a:lnTo>
                      <a:lnTo>
                        <a:pt x="2096" y="1333"/>
                      </a:lnTo>
                      <a:lnTo>
                        <a:pt x="1810" y="0"/>
                      </a:lnTo>
                      <a:lnTo>
                        <a:pt x="133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4" name="Freeform: Shape 3123">
                  <a:extLst>
                    <a:ext uri="{FF2B5EF4-FFF2-40B4-BE49-F238E27FC236}">
                      <a16:creationId xmlns:a16="http://schemas.microsoft.com/office/drawing/2014/main" id="{0D9D1FCE-FE33-EB99-59E6-F062F32BDB6E}"/>
                    </a:ext>
                  </a:extLst>
                </p:cNvPr>
                <p:cNvSpPr/>
                <p:nvPr/>
              </p:nvSpPr>
              <p:spPr>
                <a:xfrm>
                  <a:off x="11578581" y="1785038"/>
                  <a:ext cx="3429" cy="3333"/>
                </a:xfrm>
                <a:custGeom>
                  <a:avLst/>
                  <a:gdLst>
                    <a:gd name="connsiteX0" fmla="*/ 1334 w 3429"/>
                    <a:gd name="connsiteY0" fmla="*/ 1333 h 3333"/>
                    <a:gd name="connsiteX1" fmla="*/ 0 w 3429"/>
                    <a:gd name="connsiteY1" fmla="*/ 1143 h 3333"/>
                    <a:gd name="connsiteX2" fmla="*/ 1048 w 3429"/>
                    <a:gd name="connsiteY2" fmla="*/ 2000 h 3333"/>
                    <a:gd name="connsiteX3" fmla="*/ 476 w 3429"/>
                    <a:gd name="connsiteY3" fmla="*/ 3239 h 3333"/>
                    <a:gd name="connsiteX4" fmla="*/ 1619 w 3429"/>
                    <a:gd name="connsiteY4" fmla="*/ 2477 h 3333"/>
                    <a:gd name="connsiteX5" fmla="*/ 2667 w 3429"/>
                    <a:gd name="connsiteY5" fmla="*/ 3334 h 3333"/>
                    <a:gd name="connsiteX6" fmla="*/ 2286 w 3429"/>
                    <a:gd name="connsiteY6" fmla="*/ 2096 h 3333"/>
                    <a:gd name="connsiteX7" fmla="*/ 3429 w 3429"/>
                    <a:gd name="connsiteY7" fmla="*/ 1429 h 3333"/>
                    <a:gd name="connsiteX8" fmla="*/ 2096 w 3429"/>
                    <a:gd name="connsiteY8" fmla="*/ 1333 h 3333"/>
                    <a:gd name="connsiteX9" fmla="*/ 1810 w 3429"/>
                    <a:gd name="connsiteY9" fmla="*/ 0 h 3333"/>
                    <a:gd name="connsiteX10" fmla="*/ 1334 w 3429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" h="3333">
                      <a:moveTo>
                        <a:pt x="1334" y="1333"/>
                      </a:moveTo>
                      <a:lnTo>
                        <a:pt x="0" y="1143"/>
                      </a:lnTo>
                      <a:lnTo>
                        <a:pt x="1048" y="2000"/>
                      </a:lnTo>
                      <a:lnTo>
                        <a:pt x="476" y="3239"/>
                      </a:lnTo>
                      <a:lnTo>
                        <a:pt x="1619" y="2477"/>
                      </a:lnTo>
                      <a:lnTo>
                        <a:pt x="2667" y="3334"/>
                      </a:lnTo>
                      <a:lnTo>
                        <a:pt x="2286" y="2096"/>
                      </a:lnTo>
                      <a:lnTo>
                        <a:pt x="3429" y="1429"/>
                      </a:lnTo>
                      <a:lnTo>
                        <a:pt x="2096" y="1333"/>
                      </a:lnTo>
                      <a:lnTo>
                        <a:pt x="1810" y="0"/>
                      </a:lnTo>
                      <a:lnTo>
                        <a:pt x="133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5" name="Freeform: Shape 3124">
                  <a:extLst>
                    <a:ext uri="{FF2B5EF4-FFF2-40B4-BE49-F238E27FC236}">
                      <a16:creationId xmlns:a16="http://schemas.microsoft.com/office/drawing/2014/main" id="{4D62A487-5684-7D0B-3DA8-50FDBF3095B7}"/>
                    </a:ext>
                  </a:extLst>
                </p:cNvPr>
                <p:cNvSpPr/>
                <p:nvPr/>
              </p:nvSpPr>
              <p:spPr>
                <a:xfrm>
                  <a:off x="11569533" y="1791706"/>
                  <a:ext cx="3428" cy="3333"/>
                </a:xfrm>
                <a:custGeom>
                  <a:avLst/>
                  <a:gdLst>
                    <a:gd name="connsiteX0" fmla="*/ 1333 w 3428"/>
                    <a:gd name="connsiteY0" fmla="*/ 1238 h 3333"/>
                    <a:gd name="connsiteX1" fmla="*/ 0 w 3428"/>
                    <a:gd name="connsiteY1" fmla="*/ 1143 h 3333"/>
                    <a:gd name="connsiteX2" fmla="*/ 1048 w 3428"/>
                    <a:gd name="connsiteY2" fmla="*/ 2000 h 3333"/>
                    <a:gd name="connsiteX3" fmla="*/ 571 w 3428"/>
                    <a:gd name="connsiteY3" fmla="*/ 3239 h 3333"/>
                    <a:gd name="connsiteX4" fmla="*/ 1619 w 3428"/>
                    <a:gd name="connsiteY4" fmla="*/ 2477 h 3333"/>
                    <a:gd name="connsiteX5" fmla="*/ 2667 w 3428"/>
                    <a:gd name="connsiteY5" fmla="*/ 3334 h 3333"/>
                    <a:gd name="connsiteX6" fmla="*/ 2286 w 3428"/>
                    <a:gd name="connsiteY6" fmla="*/ 2096 h 3333"/>
                    <a:gd name="connsiteX7" fmla="*/ 3429 w 3428"/>
                    <a:gd name="connsiteY7" fmla="*/ 1334 h 3333"/>
                    <a:gd name="connsiteX8" fmla="*/ 2096 w 3428"/>
                    <a:gd name="connsiteY8" fmla="*/ 1334 h 3333"/>
                    <a:gd name="connsiteX9" fmla="*/ 1810 w 3428"/>
                    <a:gd name="connsiteY9" fmla="*/ 0 h 3333"/>
                    <a:gd name="connsiteX10" fmla="*/ 1333 w 3428"/>
                    <a:gd name="connsiteY10" fmla="*/ 1238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333">
                      <a:moveTo>
                        <a:pt x="1333" y="1238"/>
                      </a:moveTo>
                      <a:lnTo>
                        <a:pt x="0" y="1143"/>
                      </a:lnTo>
                      <a:lnTo>
                        <a:pt x="1048" y="2000"/>
                      </a:lnTo>
                      <a:lnTo>
                        <a:pt x="571" y="3239"/>
                      </a:lnTo>
                      <a:lnTo>
                        <a:pt x="1619" y="2477"/>
                      </a:lnTo>
                      <a:lnTo>
                        <a:pt x="2667" y="3334"/>
                      </a:lnTo>
                      <a:lnTo>
                        <a:pt x="2286" y="2096"/>
                      </a:lnTo>
                      <a:lnTo>
                        <a:pt x="3429" y="1334"/>
                      </a:lnTo>
                      <a:lnTo>
                        <a:pt x="2096" y="1334"/>
                      </a:lnTo>
                      <a:lnTo>
                        <a:pt x="1810" y="0"/>
                      </a:lnTo>
                      <a:lnTo>
                        <a:pt x="1333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6" name="Freeform: Shape 3125">
                  <a:extLst>
                    <a:ext uri="{FF2B5EF4-FFF2-40B4-BE49-F238E27FC236}">
                      <a16:creationId xmlns:a16="http://schemas.microsoft.com/office/drawing/2014/main" id="{B3D2F2D1-A1F7-36EF-A512-605AE6C50704}"/>
                    </a:ext>
                  </a:extLst>
                </p:cNvPr>
                <p:cNvSpPr/>
                <p:nvPr/>
              </p:nvSpPr>
              <p:spPr>
                <a:xfrm>
                  <a:off x="11654686" y="1777800"/>
                  <a:ext cx="3429" cy="3333"/>
                </a:xfrm>
                <a:custGeom>
                  <a:avLst/>
                  <a:gdLst>
                    <a:gd name="connsiteX0" fmla="*/ 1334 w 3429"/>
                    <a:gd name="connsiteY0" fmla="*/ 1238 h 3333"/>
                    <a:gd name="connsiteX1" fmla="*/ 0 w 3429"/>
                    <a:gd name="connsiteY1" fmla="*/ 1143 h 3333"/>
                    <a:gd name="connsiteX2" fmla="*/ 1048 w 3429"/>
                    <a:gd name="connsiteY2" fmla="*/ 2000 h 3333"/>
                    <a:gd name="connsiteX3" fmla="*/ 571 w 3429"/>
                    <a:gd name="connsiteY3" fmla="*/ 3239 h 3333"/>
                    <a:gd name="connsiteX4" fmla="*/ 1714 w 3429"/>
                    <a:gd name="connsiteY4" fmla="*/ 2476 h 3333"/>
                    <a:gd name="connsiteX5" fmla="*/ 2667 w 3429"/>
                    <a:gd name="connsiteY5" fmla="*/ 3334 h 3333"/>
                    <a:gd name="connsiteX6" fmla="*/ 2286 w 3429"/>
                    <a:gd name="connsiteY6" fmla="*/ 2000 h 3333"/>
                    <a:gd name="connsiteX7" fmla="*/ 3429 w 3429"/>
                    <a:gd name="connsiteY7" fmla="*/ 1333 h 3333"/>
                    <a:gd name="connsiteX8" fmla="*/ 2096 w 3429"/>
                    <a:gd name="connsiteY8" fmla="*/ 1333 h 3333"/>
                    <a:gd name="connsiteX9" fmla="*/ 1810 w 3429"/>
                    <a:gd name="connsiteY9" fmla="*/ 0 h 3333"/>
                    <a:gd name="connsiteX10" fmla="*/ 1334 w 3429"/>
                    <a:gd name="connsiteY10" fmla="*/ 1238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" h="3333">
                      <a:moveTo>
                        <a:pt x="1334" y="1238"/>
                      </a:moveTo>
                      <a:lnTo>
                        <a:pt x="0" y="1143"/>
                      </a:lnTo>
                      <a:lnTo>
                        <a:pt x="1048" y="2000"/>
                      </a:lnTo>
                      <a:lnTo>
                        <a:pt x="571" y="3239"/>
                      </a:lnTo>
                      <a:lnTo>
                        <a:pt x="1714" y="2476"/>
                      </a:lnTo>
                      <a:lnTo>
                        <a:pt x="2667" y="3334"/>
                      </a:lnTo>
                      <a:lnTo>
                        <a:pt x="2286" y="2000"/>
                      </a:lnTo>
                      <a:lnTo>
                        <a:pt x="3429" y="1333"/>
                      </a:lnTo>
                      <a:lnTo>
                        <a:pt x="2096" y="1333"/>
                      </a:lnTo>
                      <a:lnTo>
                        <a:pt x="1810" y="0"/>
                      </a:lnTo>
                      <a:lnTo>
                        <a:pt x="1334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7" name="Freeform: Shape 3126">
                  <a:extLst>
                    <a:ext uri="{FF2B5EF4-FFF2-40B4-BE49-F238E27FC236}">
                      <a16:creationId xmlns:a16="http://schemas.microsoft.com/office/drawing/2014/main" id="{6C7351E8-418A-6A22-4DF4-8F8565AE4877}"/>
                    </a:ext>
                  </a:extLst>
                </p:cNvPr>
                <p:cNvSpPr/>
                <p:nvPr/>
              </p:nvSpPr>
              <p:spPr>
                <a:xfrm>
                  <a:off x="11651066" y="1773037"/>
                  <a:ext cx="3429" cy="3333"/>
                </a:xfrm>
                <a:custGeom>
                  <a:avLst/>
                  <a:gdLst>
                    <a:gd name="connsiteX0" fmla="*/ 1334 w 3429"/>
                    <a:gd name="connsiteY0" fmla="*/ 1333 h 3333"/>
                    <a:gd name="connsiteX1" fmla="*/ 0 w 3429"/>
                    <a:gd name="connsiteY1" fmla="*/ 1143 h 3333"/>
                    <a:gd name="connsiteX2" fmla="*/ 1048 w 3429"/>
                    <a:gd name="connsiteY2" fmla="*/ 2000 h 3333"/>
                    <a:gd name="connsiteX3" fmla="*/ 477 w 3429"/>
                    <a:gd name="connsiteY3" fmla="*/ 3239 h 3333"/>
                    <a:gd name="connsiteX4" fmla="*/ 1620 w 3429"/>
                    <a:gd name="connsiteY4" fmla="*/ 2476 h 3333"/>
                    <a:gd name="connsiteX5" fmla="*/ 2667 w 3429"/>
                    <a:gd name="connsiteY5" fmla="*/ 3334 h 3333"/>
                    <a:gd name="connsiteX6" fmla="*/ 2286 w 3429"/>
                    <a:gd name="connsiteY6" fmla="*/ 2095 h 3333"/>
                    <a:gd name="connsiteX7" fmla="*/ 3429 w 3429"/>
                    <a:gd name="connsiteY7" fmla="*/ 1429 h 3333"/>
                    <a:gd name="connsiteX8" fmla="*/ 2096 w 3429"/>
                    <a:gd name="connsiteY8" fmla="*/ 1333 h 3333"/>
                    <a:gd name="connsiteX9" fmla="*/ 1810 w 3429"/>
                    <a:gd name="connsiteY9" fmla="*/ 0 h 3333"/>
                    <a:gd name="connsiteX10" fmla="*/ 1334 w 3429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" h="3333">
                      <a:moveTo>
                        <a:pt x="1334" y="1333"/>
                      </a:moveTo>
                      <a:lnTo>
                        <a:pt x="0" y="1143"/>
                      </a:lnTo>
                      <a:lnTo>
                        <a:pt x="1048" y="2000"/>
                      </a:lnTo>
                      <a:lnTo>
                        <a:pt x="477" y="3239"/>
                      </a:lnTo>
                      <a:lnTo>
                        <a:pt x="1620" y="2476"/>
                      </a:lnTo>
                      <a:lnTo>
                        <a:pt x="2667" y="3334"/>
                      </a:lnTo>
                      <a:lnTo>
                        <a:pt x="2286" y="2095"/>
                      </a:lnTo>
                      <a:lnTo>
                        <a:pt x="3429" y="1429"/>
                      </a:lnTo>
                      <a:lnTo>
                        <a:pt x="2096" y="1333"/>
                      </a:lnTo>
                      <a:lnTo>
                        <a:pt x="1810" y="0"/>
                      </a:lnTo>
                      <a:lnTo>
                        <a:pt x="133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8" name="Freeform: Shape 3127">
                  <a:extLst>
                    <a:ext uri="{FF2B5EF4-FFF2-40B4-BE49-F238E27FC236}">
                      <a16:creationId xmlns:a16="http://schemas.microsoft.com/office/drawing/2014/main" id="{BD86DF94-20AB-C6FB-01DE-302FCC2C9056}"/>
                    </a:ext>
                  </a:extLst>
                </p:cNvPr>
                <p:cNvSpPr/>
                <p:nvPr/>
              </p:nvSpPr>
              <p:spPr>
                <a:xfrm>
                  <a:off x="11642780" y="1778847"/>
                  <a:ext cx="3429" cy="3333"/>
                </a:xfrm>
                <a:custGeom>
                  <a:avLst/>
                  <a:gdLst>
                    <a:gd name="connsiteX0" fmla="*/ 1334 w 3429"/>
                    <a:gd name="connsiteY0" fmla="*/ 1238 h 3333"/>
                    <a:gd name="connsiteX1" fmla="*/ 0 w 3429"/>
                    <a:gd name="connsiteY1" fmla="*/ 1143 h 3333"/>
                    <a:gd name="connsiteX2" fmla="*/ 1048 w 3429"/>
                    <a:gd name="connsiteY2" fmla="*/ 1905 h 3333"/>
                    <a:gd name="connsiteX3" fmla="*/ 571 w 3429"/>
                    <a:gd name="connsiteY3" fmla="*/ 3239 h 3333"/>
                    <a:gd name="connsiteX4" fmla="*/ 1620 w 3429"/>
                    <a:gd name="connsiteY4" fmla="*/ 2476 h 3333"/>
                    <a:gd name="connsiteX5" fmla="*/ 2667 w 3429"/>
                    <a:gd name="connsiteY5" fmla="*/ 3334 h 3333"/>
                    <a:gd name="connsiteX6" fmla="*/ 2286 w 3429"/>
                    <a:gd name="connsiteY6" fmla="*/ 2000 h 3333"/>
                    <a:gd name="connsiteX7" fmla="*/ 3429 w 3429"/>
                    <a:gd name="connsiteY7" fmla="*/ 1333 h 3333"/>
                    <a:gd name="connsiteX8" fmla="*/ 2096 w 3429"/>
                    <a:gd name="connsiteY8" fmla="*/ 1333 h 3333"/>
                    <a:gd name="connsiteX9" fmla="*/ 1810 w 3429"/>
                    <a:gd name="connsiteY9" fmla="*/ 0 h 3333"/>
                    <a:gd name="connsiteX10" fmla="*/ 1334 w 3429"/>
                    <a:gd name="connsiteY10" fmla="*/ 1238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" h="3333">
                      <a:moveTo>
                        <a:pt x="1334" y="1238"/>
                      </a:moveTo>
                      <a:lnTo>
                        <a:pt x="0" y="1143"/>
                      </a:lnTo>
                      <a:lnTo>
                        <a:pt x="1048" y="1905"/>
                      </a:lnTo>
                      <a:lnTo>
                        <a:pt x="571" y="3239"/>
                      </a:lnTo>
                      <a:lnTo>
                        <a:pt x="1620" y="2476"/>
                      </a:lnTo>
                      <a:lnTo>
                        <a:pt x="2667" y="3334"/>
                      </a:lnTo>
                      <a:lnTo>
                        <a:pt x="2286" y="2000"/>
                      </a:lnTo>
                      <a:lnTo>
                        <a:pt x="3429" y="1333"/>
                      </a:lnTo>
                      <a:lnTo>
                        <a:pt x="2096" y="1333"/>
                      </a:lnTo>
                      <a:lnTo>
                        <a:pt x="1810" y="0"/>
                      </a:lnTo>
                      <a:lnTo>
                        <a:pt x="1334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9" name="Freeform: Shape 3128">
                  <a:extLst>
                    <a:ext uri="{FF2B5EF4-FFF2-40B4-BE49-F238E27FC236}">
                      <a16:creationId xmlns:a16="http://schemas.microsoft.com/office/drawing/2014/main" id="{6D28ED23-B60C-8C34-0BCA-4F5E87B5F032}"/>
                    </a:ext>
                  </a:extLst>
                </p:cNvPr>
                <p:cNvSpPr/>
                <p:nvPr/>
              </p:nvSpPr>
              <p:spPr>
                <a:xfrm>
                  <a:off x="11632874" y="1779990"/>
                  <a:ext cx="3428" cy="3333"/>
                </a:xfrm>
                <a:custGeom>
                  <a:avLst/>
                  <a:gdLst>
                    <a:gd name="connsiteX0" fmla="*/ 1334 w 3428"/>
                    <a:gd name="connsiteY0" fmla="*/ 1333 h 3333"/>
                    <a:gd name="connsiteX1" fmla="*/ 0 w 3428"/>
                    <a:gd name="connsiteY1" fmla="*/ 1143 h 3333"/>
                    <a:gd name="connsiteX2" fmla="*/ 1048 w 3428"/>
                    <a:gd name="connsiteY2" fmla="*/ 2000 h 3333"/>
                    <a:gd name="connsiteX3" fmla="*/ 476 w 3428"/>
                    <a:gd name="connsiteY3" fmla="*/ 3239 h 3333"/>
                    <a:gd name="connsiteX4" fmla="*/ 1619 w 3428"/>
                    <a:gd name="connsiteY4" fmla="*/ 2476 h 3333"/>
                    <a:gd name="connsiteX5" fmla="*/ 2667 w 3428"/>
                    <a:gd name="connsiteY5" fmla="*/ 3334 h 3333"/>
                    <a:gd name="connsiteX6" fmla="*/ 2286 w 3428"/>
                    <a:gd name="connsiteY6" fmla="*/ 2096 h 3333"/>
                    <a:gd name="connsiteX7" fmla="*/ 3429 w 3428"/>
                    <a:gd name="connsiteY7" fmla="*/ 1429 h 3333"/>
                    <a:gd name="connsiteX8" fmla="*/ 2095 w 3428"/>
                    <a:gd name="connsiteY8" fmla="*/ 1333 h 3333"/>
                    <a:gd name="connsiteX9" fmla="*/ 1810 w 3428"/>
                    <a:gd name="connsiteY9" fmla="*/ 0 h 3333"/>
                    <a:gd name="connsiteX10" fmla="*/ 1334 w 3428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333">
                      <a:moveTo>
                        <a:pt x="1334" y="1333"/>
                      </a:moveTo>
                      <a:lnTo>
                        <a:pt x="0" y="1143"/>
                      </a:lnTo>
                      <a:lnTo>
                        <a:pt x="1048" y="2000"/>
                      </a:lnTo>
                      <a:lnTo>
                        <a:pt x="476" y="3239"/>
                      </a:lnTo>
                      <a:lnTo>
                        <a:pt x="1619" y="2476"/>
                      </a:lnTo>
                      <a:lnTo>
                        <a:pt x="2667" y="3334"/>
                      </a:lnTo>
                      <a:lnTo>
                        <a:pt x="2286" y="2096"/>
                      </a:lnTo>
                      <a:lnTo>
                        <a:pt x="3429" y="1429"/>
                      </a:lnTo>
                      <a:lnTo>
                        <a:pt x="2095" y="1333"/>
                      </a:lnTo>
                      <a:lnTo>
                        <a:pt x="1810" y="0"/>
                      </a:lnTo>
                      <a:lnTo>
                        <a:pt x="133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0" name="Freeform: Shape 3129">
                  <a:extLst>
                    <a:ext uri="{FF2B5EF4-FFF2-40B4-BE49-F238E27FC236}">
                      <a16:creationId xmlns:a16="http://schemas.microsoft.com/office/drawing/2014/main" id="{CC57FFDC-B1AC-694D-AE3B-9524050AFE73}"/>
                    </a:ext>
                  </a:extLst>
                </p:cNvPr>
                <p:cNvSpPr/>
                <p:nvPr/>
              </p:nvSpPr>
              <p:spPr>
                <a:xfrm>
                  <a:off x="11635636" y="1783419"/>
                  <a:ext cx="3429" cy="3333"/>
                </a:xfrm>
                <a:custGeom>
                  <a:avLst/>
                  <a:gdLst>
                    <a:gd name="connsiteX0" fmla="*/ 1334 w 3429"/>
                    <a:gd name="connsiteY0" fmla="*/ 1238 h 3333"/>
                    <a:gd name="connsiteX1" fmla="*/ 0 w 3429"/>
                    <a:gd name="connsiteY1" fmla="*/ 1143 h 3333"/>
                    <a:gd name="connsiteX2" fmla="*/ 1048 w 3429"/>
                    <a:gd name="connsiteY2" fmla="*/ 1905 h 3333"/>
                    <a:gd name="connsiteX3" fmla="*/ 571 w 3429"/>
                    <a:gd name="connsiteY3" fmla="*/ 3143 h 3333"/>
                    <a:gd name="connsiteX4" fmla="*/ 1620 w 3429"/>
                    <a:gd name="connsiteY4" fmla="*/ 2476 h 3333"/>
                    <a:gd name="connsiteX5" fmla="*/ 2667 w 3429"/>
                    <a:gd name="connsiteY5" fmla="*/ 3334 h 3333"/>
                    <a:gd name="connsiteX6" fmla="*/ 2286 w 3429"/>
                    <a:gd name="connsiteY6" fmla="*/ 2000 h 3333"/>
                    <a:gd name="connsiteX7" fmla="*/ 3429 w 3429"/>
                    <a:gd name="connsiteY7" fmla="*/ 1333 h 3333"/>
                    <a:gd name="connsiteX8" fmla="*/ 2096 w 3429"/>
                    <a:gd name="connsiteY8" fmla="*/ 1238 h 3333"/>
                    <a:gd name="connsiteX9" fmla="*/ 1810 w 3429"/>
                    <a:gd name="connsiteY9" fmla="*/ 0 h 3333"/>
                    <a:gd name="connsiteX10" fmla="*/ 1334 w 3429"/>
                    <a:gd name="connsiteY10" fmla="*/ 1238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9" h="3333">
                      <a:moveTo>
                        <a:pt x="1334" y="1238"/>
                      </a:moveTo>
                      <a:lnTo>
                        <a:pt x="0" y="1143"/>
                      </a:lnTo>
                      <a:lnTo>
                        <a:pt x="1048" y="1905"/>
                      </a:lnTo>
                      <a:lnTo>
                        <a:pt x="571" y="3143"/>
                      </a:lnTo>
                      <a:lnTo>
                        <a:pt x="1620" y="2476"/>
                      </a:lnTo>
                      <a:lnTo>
                        <a:pt x="2667" y="3334"/>
                      </a:lnTo>
                      <a:lnTo>
                        <a:pt x="2286" y="2000"/>
                      </a:lnTo>
                      <a:lnTo>
                        <a:pt x="3429" y="1333"/>
                      </a:lnTo>
                      <a:lnTo>
                        <a:pt x="2096" y="1238"/>
                      </a:lnTo>
                      <a:lnTo>
                        <a:pt x="1810" y="0"/>
                      </a:lnTo>
                      <a:lnTo>
                        <a:pt x="1334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1" name="Freeform: Shape 3130">
                  <a:extLst>
                    <a:ext uri="{FF2B5EF4-FFF2-40B4-BE49-F238E27FC236}">
                      <a16:creationId xmlns:a16="http://schemas.microsoft.com/office/drawing/2014/main" id="{4292569C-DF9A-CACB-CE8D-14E4E044FD6E}"/>
                    </a:ext>
                  </a:extLst>
                </p:cNvPr>
                <p:cNvSpPr/>
                <p:nvPr/>
              </p:nvSpPr>
              <p:spPr>
                <a:xfrm>
                  <a:off x="11624492" y="1784753"/>
                  <a:ext cx="3428" cy="3333"/>
                </a:xfrm>
                <a:custGeom>
                  <a:avLst/>
                  <a:gdLst>
                    <a:gd name="connsiteX0" fmla="*/ 1334 w 3428"/>
                    <a:gd name="connsiteY0" fmla="*/ 1333 h 3333"/>
                    <a:gd name="connsiteX1" fmla="*/ 0 w 3428"/>
                    <a:gd name="connsiteY1" fmla="*/ 1143 h 3333"/>
                    <a:gd name="connsiteX2" fmla="*/ 1048 w 3428"/>
                    <a:gd name="connsiteY2" fmla="*/ 2000 h 3333"/>
                    <a:gd name="connsiteX3" fmla="*/ 571 w 3428"/>
                    <a:gd name="connsiteY3" fmla="*/ 3239 h 3333"/>
                    <a:gd name="connsiteX4" fmla="*/ 1714 w 3428"/>
                    <a:gd name="connsiteY4" fmla="*/ 2476 h 3333"/>
                    <a:gd name="connsiteX5" fmla="*/ 2667 w 3428"/>
                    <a:gd name="connsiteY5" fmla="*/ 3334 h 3333"/>
                    <a:gd name="connsiteX6" fmla="*/ 2286 w 3428"/>
                    <a:gd name="connsiteY6" fmla="*/ 2096 h 3333"/>
                    <a:gd name="connsiteX7" fmla="*/ 3429 w 3428"/>
                    <a:gd name="connsiteY7" fmla="*/ 1429 h 3333"/>
                    <a:gd name="connsiteX8" fmla="*/ 2096 w 3428"/>
                    <a:gd name="connsiteY8" fmla="*/ 1333 h 3333"/>
                    <a:gd name="connsiteX9" fmla="*/ 1810 w 3428"/>
                    <a:gd name="connsiteY9" fmla="*/ 0 h 3333"/>
                    <a:gd name="connsiteX10" fmla="*/ 1334 w 3428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333">
                      <a:moveTo>
                        <a:pt x="1334" y="1333"/>
                      </a:moveTo>
                      <a:lnTo>
                        <a:pt x="0" y="1143"/>
                      </a:lnTo>
                      <a:lnTo>
                        <a:pt x="1048" y="2000"/>
                      </a:lnTo>
                      <a:lnTo>
                        <a:pt x="571" y="3239"/>
                      </a:lnTo>
                      <a:lnTo>
                        <a:pt x="1714" y="2476"/>
                      </a:lnTo>
                      <a:lnTo>
                        <a:pt x="2667" y="3334"/>
                      </a:lnTo>
                      <a:lnTo>
                        <a:pt x="2286" y="2096"/>
                      </a:lnTo>
                      <a:lnTo>
                        <a:pt x="3429" y="1429"/>
                      </a:lnTo>
                      <a:lnTo>
                        <a:pt x="2096" y="1333"/>
                      </a:lnTo>
                      <a:lnTo>
                        <a:pt x="1810" y="0"/>
                      </a:lnTo>
                      <a:lnTo>
                        <a:pt x="133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2" name="Freeform: Shape 3131">
                  <a:extLst>
                    <a:ext uri="{FF2B5EF4-FFF2-40B4-BE49-F238E27FC236}">
                      <a16:creationId xmlns:a16="http://schemas.microsoft.com/office/drawing/2014/main" id="{7EEA278E-3A0A-C847-015E-8BBF6EBFF5DB}"/>
                    </a:ext>
                  </a:extLst>
                </p:cNvPr>
                <p:cNvSpPr/>
                <p:nvPr/>
              </p:nvSpPr>
              <p:spPr>
                <a:xfrm>
                  <a:off x="11556674" y="1785991"/>
                  <a:ext cx="3428" cy="3333"/>
                </a:xfrm>
                <a:custGeom>
                  <a:avLst/>
                  <a:gdLst>
                    <a:gd name="connsiteX0" fmla="*/ 1334 w 3428"/>
                    <a:gd name="connsiteY0" fmla="*/ 1238 h 3333"/>
                    <a:gd name="connsiteX1" fmla="*/ 0 w 3428"/>
                    <a:gd name="connsiteY1" fmla="*/ 1143 h 3333"/>
                    <a:gd name="connsiteX2" fmla="*/ 1048 w 3428"/>
                    <a:gd name="connsiteY2" fmla="*/ 1905 h 3333"/>
                    <a:gd name="connsiteX3" fmla="*/ 476 w 3428"/>
                    <a:gd name="connsiteY3" fmla="*/ 3239 h 3333"/>
                    <a:gd name="connsiteX4" fmla="*/ 1619 w 3428"/>
                    <a:gd name="connsiteY4" fmla="*/ 2476 h 3333"/>
                    <a:gd name="connsiteX5" fmla="*/ 2667 w 3428"/>
                    <a:gd name="connsiteY5" fmla="*/ 3334 h 3333"/>
                    <a:gd name="connsiteX6" fmla="*/ 2286 w 3428"/>
                    <a:gd name="connsiteY6" fmla="*/ 2000 h 3333"/>
                    <a:gd name="connsiteX7" fmla="*/ 3429 w 3428"/>
                    <a:gd name="connsiteY7" fmla="*/ 1333 h 3333"/>
                    <a:gd name="connsiteX8" fmla="*/ 2096 w 3428"/>
                    <a:gd name="connsiteY8" fmla="*/ 1333 h 3333"/>
                    <a:gd name="connsiteX9" fmla="*/ 1810 w 3428"/>
                    <a:gd name="connsiteY9" fmla="*/ 0 h 3333"/>
                    <a:gd name="connsiteX10" fmla="*/ 1334 w 3428"/>
                    <a:gd name="connsiteY10" fmla="*/ 1238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333">
                      <a:moveTo>
                        <a:pt x="1334" y="1238"/>
                      </a:moveTo>
                      <a:lnTo>
                        <a:pt x="0" y="1143"/>
                      </a:lnTo>
                      <a:lnTo>
                        <a:pt x="1048" y="1905"/>
                      </a:lnTo>
                      <a:lnTo>
                        <a:pt x="476" y="3239"/>
                      </a:lnTo>
                      <a:lnTo>
                        <a:pt x="1619" y="2476"/>
                      </a:lnTo>
                      <a:lnTo>
                        <a:pt x="2667" y="3334"/>
                      </a:lnTo>
                      <a:lnTo>
                        <a:pt x="2286" y="2000"/>
                      </a:lnTo>
                      <a:lnTo>
                        <a:pt x="3429" y="1333"/>
                      </a:lnTo>
                      <a:lnTo>
                        <a:pt x="2096" y="1333"/>
                      </a:lnTo>
                      <a:lnTo>
                        <a:pt x="1810" y="0"/>
                      </a:lnTo>
                      <a:lnTo>
                        <a:pt x="1334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3" name="Freeform: Shape 3132">
                  <a:extLst>
                    <a:ext uri="{FF2B5EF4-FFF2-40B4-BE49-F238E27FC236}">
                      <a16:creationId xmlns:a16="http://schemas.microsoft.com/office/drawing/2014/main" id="{4C10F660-465F-BE7A-4843-AA4E348F569D}"/>
                    </a:ext>
                  </a:extLst>
                </p:cNvPr>
                <p:cNvSpPr/>
                <p:nvPr/>
              </p:nvSpPr>
              <p:spPr>
                <a:xfrm>
                  <a:off x="11572200" y="1784372"/>
                  <a:ext cx="3428" cy="3429"/>
                </a:xfrm>
                <a:custGeom>
                  <a:avLst/>
                  <a:gdLst>
                    <a:gd name="connsiteX0" fmla="*/ 1429 w 3428"/>
                    <a:gd name="connsiteY0" fmla="*/ 1048 h 3429"/>
                    <a:gd name="connsiteX1" fmla="*/ 95 w 3428"/>
                    <a:gd name="connsiteY1" fmla="*/ 476 h 3429"/>
                    <a:gd name="connsiteX2" fmla="*/ 953 w 3428"/>
                    <a:gd name="connsiteY2" fmla="*/ 1619 h 3429"/>
                    <a:gd name="connsiteX3" fmla="*/ 0 w 3428"/>
                    <a:gd name="connsiteY3" fmla="*/ 2667 h 3429"/>
                    <a:gd name="connsiteX4" fmla="*/ 1333 w 3428"/>
                    <a:gd name="connsiteY4" fmla="*/ 2286 h 3429"/>
                    <a:gd name="connsiteX5" fmla="*/ 2000 w 3428"/>
                    <a:gd name="connsiteY5" fmla="*/ 3429 h 3429"/>
                    <a:gd name="connsiteX6" fmla="*/ 2096 w 3428"/>
                    <a:gd name="connsiteY6" fmla="*/ 2096 h 3429"/>
                    <a:gd name="connsiteX7" fmla="*/ 3429 w 3428"/>
                    <a:gd name="connsiteY7" fmla="*/ 1810 h 3429"/>
                    <a:gd name="connsiteX8" fmla="*/ 2096 w 3428"/>
                    <a:gd name="connsiteY8" fmla="*/ 1333 h 3429"/>
                    <a:gd name="connsiteX9" fmla="*/ 2191 w 3428"/>
                    <a:gd name="connsiteY9" fmla="*/ 0 h 3429"/>
                    <a:gd name="connsiteX10" fmla="*/ 1429 w 3428"/>
                    <a:gd name="connsiteY10" fmla="*/ 1048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429">
                      <a:moveTo>
                        <a:pt x="1429" y="1048"/>
                      </a:moveTo>
                      <a:lnTo>
                        <a:pt x="95" y="476"/>
                      </a:lnTo>
                      <a:lnTo>
                        <a:pt x="953" y="1619"/>
                      </a:lnTo>
                      <a:lnTo>
                        <a:pt x="0" y="2667"/>
                      </a:lnTo>
                      <a:lnTo>
                        <a:pt x="1333" y="2286"/>
                      </a:lnTo>
                      <a:lnTo>
                        <a:pt x="2000" y="3429"/>
                      </a:lnTo>
                      <a:lnTo>
                        <a:pt x="2096" y="2096"/>
                      </a:lnTo>
                      <a:lnTo>
                        <a:pt x="3429" y="1810"/>
                      </a:lnTo>
                      <a:lnTo>
                        <a:pt x="2096" y="1333"/>
                      </a:lnTo>
                      <a:lnTo>
                        <a:pt x="2191" y="0"/>
                      </a:lnTo>
                      <a:lnTo>
                        <a:pt x="1429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4" name="Freeform: Shape 3133">
                  <a:extLst>
                    <a:ext uri="{FF2B5EF4-FFF2-40B4-BE49-F238E27FC236}">
                      <a16:creationId xmlns:a16="http://schemas.microsoft.com/office/drawing/2014/main" id="{96C10673-0CE6-F419-D0DA-7344223CC1E8}"/>
                    </a:ext>
                  </a:extLst>
                </p:cNvPr>
                <p:cNvSpPr/>
                <p:nvPr/>
              </p:nvSpPr>
              <p:spPr>
                <a:xfrm>
                  <a:off x="11568295" y="1782753"/>
                  <a:ext cx="3524" cy="3428"/>
                </a:xfrm>
                <a:custGeom>
                  <a:avLst/>
                  <a:gdLst>
                    <a:gd name="connsiteX0" fmla="*/ 1905 w 3524"/>
                    <a:gd name="connsiteY0" fmla="*/ 857 h 3428"/>
                    <a:gd name="connsiteX1" fmla="*/ 857 w 3524"/>
                    <a:gd name="connsiteY1" fmla="*/ 0 h 3428"/>
                    <a:gd name="connsiteX2" fmla="*/ 1238 w 3524"/>
                    <a:gd name="connsiteY2" fmla="*/ 1333 h 3428"/>
                    <a:gd name="connsiteX3" fmla="*/ 0 w 3524"/>
                    <a:gd name="connsiteY3" fmla="*/ 2000 h 3428"/>
                    <a:gd name="connsiteX4" fmla="*/ 1429 w 3524"/>
                    <a:gd name="connsiteY4" fmla="*/ 2095 h 3428"/>
                    <a:gd name="connsiteX5" fmla="*/ 1714 w 3524"/>
                    <a:gd name="connsiteY5" fmla="*/ 3429 h 3428"/>
                    <a:gd name="connsiteX6" fmla="*/ 2191 w 3524"/>
                    <a:gd name="connsiteY6" fmla="*/ 2095 h 3428"/>
                    <a:gd name="connsiteX7" fmla="*/ 3524 w 3524"/>
                    <a:gd name="connsiteY7" fmla="*/ 2286 h 3428"/>
                    <a:gd name="connsiteX8" fmla="*/ 2477 w 3524"/>
                    <a:gd name="connsiteY8" fmla="*/ 1429 h 3428"/>
                    <a:gd name="connsiteX9" fmla="*/ 3048 w 3524"/>
                    <a:gd name="connsiteY9" fmla="*/ 95 h 3428"/>
                    <a:gd name="connsiteX10" fmla="*/ 1905 w 3524"/>
                    <a:gd name="connsiteY10" fmla="*/ 857 h 3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428">
                      <a:moveTo>
                        <a:pt x="1905" y="857"/>
                      </a:moveTo>
                      <a:lnTo>
                        <a:pt x="857" y="0"/>
                      </a:lnTo>
                      <a:lnTo>
                        <a:pt x="1238" y="1333"/>
                      </a:lnTo>
                      <a:lnTo>
                        <a:pt x="0" y="2000"/>
                      </a:lnTo>
                      <a:lnTo>
                        <a:pt x="1429" y="2095"/>
                      </a:lnTo>
                      <a:lnTo>
                        <a:pt x="1714" y="3429"/>
                      </a:lnTo>
                      <a:lnTo>
                        <a:pt x="2191" y="2095"/>
                      </a:lnTo>
                      <a:lnTo>
                        <a:pt x="3524" y="2286"/>
                      </a:lnTo>
                      <a:lnTo>
                        <a:pt x="2477" y="1429"/>
                      </a:lnTo>
                      <a:lnTo>
                        <a:pt x="3048" y="95"/>
                      </a:lnTo>
                      <a:lnTo>
                        <a:pt x="1905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5" name="Freeform: Shape 3134">
                  <a:extLst>
                    <a:ext uri="{FF2B5EF4-FFF2-40B4-BE49-F238E27FC236}">
                      <a16:creationId xmlns:a16="http://schemas.microsoft.com/office/drawing/2014/main" id="{4C6456FF-0D89-D6FD-05E6-AC205495DE5A}"/>
                    </a:ext>
                  </a:extLst>
                </p:cNvPr>
                <p:cNvSpPr/>
                <p:nvPr/>
              </p:nvSpPr>
              <p:spPr>
                <a:xfrm>
                  <a:off x="11565437" y="1787610"/>
                  <a:ext cx="3428" cy="3524"/>
                </a:xfrm>
                <a:custGeom>
                  <a:avLst/>
                  <a:gdLst>
                    <a:gd name="connsiteX0" fmla="*/ 2096 w 3428"/>
                    <a:gd name="connsiteY0" fmla="*/ 1143 h 3524"/>
                    <a:gd name="connsiteX1" fmla="*/ 1429 w 3428"/>
                    <a:gd name="connsiteY1" fmla="*/ 0 h 3524"/>
                    <a:gd name="connsiteX2" fmla="*/ 1333 w 3428"/>
                    <a:gd name="connsiteY2" fmla="*/ 1334 h 3524"/>
                    <a:gd name="connsiteX3" fmla="*/ 0 w 3428"/>
                    <a:gd name="connsiteY3" fmla="*/ 1714 h 3524"/>
                    <a:gd name="connsiteX4" fmla="*/ 1333 w 3428"/>
                    <a:gd name="connsiteY4" fmla="*/ 2191 h 3524"/>
                    <a:gd name="connsiteX5" fmla="*/ 1143 w 3428"/>
                    <a:gd name="connsiteY5" fmla="*/ 3524 h 3524"/>
                    <a:gd name="connsiteX6" fmla="*/ 2000 w 3428"/>
                    <a:gd name="connsiteY6" fmla="*/ 2476 h 3524"/>
                    <a:gd name="connsiteX7" fmla="*/ 3334 w 3428"/>
                    <a:gd name="connsiteY7" fmla="*/ 2953 h 3524"/>
                    <a:gd name="connsiteX8" fmla="*/ 2572 w 3428"/>
                    <a:gd name="connsiteY8" fmla="*/ 1810 h 3524"/>
                    <a:gd name="connsiteX9" fmla="*/ 3429 w 3428"/>
                    <a:gd name="connsiteY9" fmla="*/ 762 h 3524"/>
                    <a:gd name="connsiteX10" fmla="*/ 2096 w 3428"/>
                    <a:gd name="connsiteY10" fmla="*/ 1143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524">
                      <a:moveTo>
                        <a:pt x="2096" y="1143"/>
                      </a:moveTo>
                      <a:lnTo>
                        <a:pt x="1429" y="0"/>
                      </a:lnTo>
                      <a:lnTo>
                        <a:pt x="1333" y="1334"/>
                      </a:lnTo>
                      <a:lnTo>
                        <a:pt x="0" y="1714"/>
                      </a:lnTo>
                      <a:lnTo>
                        <a:pt x="1333" y="2191"/>
                      </a:lnTo>
                      <a:lnTo>
                        <a:pt x="1143" y="3524"/>
                      </a:lnTo>
                      <a:lnTo>
                        <a:pt x="2000" y="2476"/>
                      </a:lnTo>
                      <a:lnTo>
                        <a:pt x="3334" y="2953"/>
                      </a:lnTo>
                      <a:lnTo>
                        <a:pt x="2572" y="1810"/>
                      </a:lnTo>
                      <a:lnTo>
                        <a:pt x="3429" y="762"/>
                      </a:lnTo>
                      <a:lnTo>
                        <a:pt x="2096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6" name="Freeform: Shape 3135">
                  <a:extLst>
                    <a:ext uri="{FF2B5EF4-FFF2-40B4-BE49-F238E27FC236}">
                      <a16:creationId xmlns:a16="http://schemas.microsoft.com/office/drawing/2014/main" id="{83CFF84E-0EB5-DD68-BFFB-9B7C02C852EC}"/>
                    </a:ext>
                  </a:extLst>
                </p:cNvPr>
                <p:cNvSpPr/>
                <p:nvPr/>
              </p:nvSpPr>
              <p:spPr>
                <a:xfrm>
                  <a:off x="11562579" y="1793801"/>
                  <a:ext cx="3524" cy="3429"/>
                </a:xfrm>
                <a:custGeom>
                  <a:avLst/>
                  <a:gdLst>
                    <a:gd name="connsiteX0" fmla="*/ 2191 w 3524"/>
                    <a:gd name="connsiteY0" fmla="*/ 1333 h 3429"/>
                    <a:gd name="connsiteX1" fmla="*/ 1810 w 3524"/>
                    <a:gd name="connsiteY1" fmla="*/ 0 h 3429"/>
                    <a:gd name="connsiteX2" fmla="*/ 1334 w 3524"/>
                    <a:gd name="connsiteY2" fmla="*/ 1238 h 3429"/>
                    <a:gd name="connsiteX3" fmla="*/ 0 w 3524"/>
                    <a:gd name="connsiteY3" fmla="*/ 1143 h 3429"/>
                    <a:gd name="connsiteX4" fmla="*/ 1048 w 3524"/>
                    <a:gd name="connsiteY4" fmla="*/ 2000 h 3429"/>
                    <a:gd name="connsiteX5" fmla="*/ 571 w 3524"/>
                    <a:gd name="connsiteY5" fmla="*/ 3334 h 3429"/>
                    <a:gd name="connsiteX6" fmla="*/ 1714 w 3524"/>
                    <a:gd name="connsiteY6" fmla="*/ 2572 h 3429"/>
                    <a:gd name="connsiteX7" fmla="*/ 2762 w 3524"/>
                    <a:gd name="connsiteY7" fmla="*/ 3429 h 3429"/>
                    <a:gd name="connsiteX8" fmla="*/ 2381 w 3524"/>
                    <a:gd name="connsiteY8" fmla="*/ 2096 h 3429"/>
                    <a:gd name="connsiteX9" fmla="*/ 3524 w 3524"/>
                    <a:gd name="connsiteY9" fmla="*/ 1429 h 3429"/>
                    <a:gd name="connsiteX10" fmla="*/ 2191 w 3524"/>
                    <a:gd name="connsiteY10" fmla="*/ 1333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429">
                      <a:moveTo>
                        <a:pt x="2191" y="1333"/>
                      </a:moveTo>
                      <a:lnTo>
                        <a:pt x="1810" y="0"/>
                      </a:lnTo>
                      <a:lnTo>
                        <a:pt x="1334" y="1238"/>
                      </a:lnTo>
                      <a:lnTo>
                        <a:pt x="0" y="1143"/>
                      </a:lnTo>
                      <a:lnTo>
                        <a:pt x="1048" y="2000"/>
                      </a:lnTo>
                      <a:lnTo>
                        <a:pt x="571" y="3334"/>
                      </a:lnTo>
                      <a:lnTo>
                        <a:pt x="1714" y="2572"/>
                      </a:lnTo>
                      <a:lnTo>
                        <a:pt x="2762" y="3429"/>
                      </a:lnTo>
                      <a:lnTo>
                        <a:pt x="2381" y="2096"/>
                      </a:lnTo>
                      <a:lnTo>
                        <a:pt x="3524" y="1429"/>
                      </a:lnTo>
                      <a:lnTo>
                        <a:pt x="2191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7" name="Freeform: Shape 3136">
                  <a:extLst>
                    <a:ext uri="{FF2B5EF4-FFF2-40B4-BE49-F238E27FC236}">
                      <a16:creationId xmlns:a16="http://schemas.microsoft.com/office/drawing/2014/main" id="{A02BF598-60AE-FF6B-7BCE-2F86E5B56966}"/>
                    </a:ext>
                  </a:extLst>
                </p:cNvPr>
                <p:cNvSpPr/>
                <p:nvPr/>
              </p:nvSpPr>
              <p:spPr>
                <a:xfrm>
                  <a:off x="11558770" y="1792468"/>
                  <a:ext cx="3524" cy="3619"/>
                </a:xfrm>
                <a:custGeom>
                  <a:avLst/>
                  <a:gdLst>
                    <a:gd name="connsiteX0" fmla="*/ 2191 w 3524"/>
                    <a:gd name="connsiteY0" fmla="*/ 1429 h 3619"/>
                    <a:gd name="connsiteX1" fmla="*/ 2286 w 3524"/>
                    <a:gd name="connsiteY1" fmla="*/ 0 h 3619"/>
                    <a:gd name="connsiteX2" fmla="*/ 1429 w 3524"/>
                    <a:gd name="connsiteY2" fmla="*/ 1143 h 3619"/>
                    <a:gd name="connsiteX3" fmla="*/ 95 w 3524"/>
                    <a:gd name="connsiteY3" fmla="*/ 572 h 3619"/>
                    <a:gd name="connsiteX4" fmla="*/ 857 w 3524"/>
                    <a:gd name="connsiteY4" fmla="*/ 1810 h 3619"/>
                    <a:gd name="connsiteX5" fmla="*/ 0 w 3524"/>
                    <a:gd name="connsiteY5" fmla="*/ 2858 h 3619"/>
                    <a:gd name="connsiteX6" fmla="*/ 1333 w 3524"/>
                    <a:gd name="connsiteY6" fmla="*/ 2477 h 3619"/>
                    <a:gd name="connsiteX7" fmla="*/ 2096 w 3524"/>
                    <a:gd name="connsiteY7" fmla="*/ 3620 h 3619"/>
                    <a:gd name="connsiteX8" fmla="*/ 2096 w 3524"/>
                    <a:gd name="connsiteY8" fmla="*/ 2286 h 3619"/>
                    <a:gd name="connsiteX9" fmla="*/ 3524 w 3524"/>
                    <a:gd name="connsiteY9" fmla="*/ 1905 h 3619"/>
                    <a:gd name="connsiteX10" fmla="*/ 2191 w 3524"/>
                    <a:gd name="connsiteY10" fmla="*/ 1429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619">
                      <a:moveTo>
                        <a:pt x="2191" y="1429"/>
                      </a:moveTo>
                      <a:lnTo>
                        <a:pt x="2286" y="0"/>
                      </a:lnTo>
                      <a:lnTo>
                        <a:pt x="1429" y="1143"/>
                      </a:lnTo>
                      <a:lnTo>
                        <a:pt x="95" y="572"/>
                      </a:lnTo>
                      <a:lnTo>
                        <a:pt x="857" y="1810"/>
                      </a:lnTo>
                      <a:lnTo>
                        <a:pt x="0" y="2858"/>
                      </a:lnTo>
                      <a:lnTo>
                        <a:pt x="1333" y="2477"/>
                      </a:lnTo>
                      <a:lnTo>
                        <a:pt x="2096" y="3620"/>
                      </a:lnTo>
                      <a:lnTo>
                        <a:pt x="2096" y="2286"/>
                      </a:lnTo>
                      <a:lnTo>
                        <a:pt x="3524" y="1905"/>
                      </a:lnTo>
                      <a:lnTo>
                        <a:pt x="2191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8" name="Freeform: Shape 3137">
                  <a:extLst>
                    <a:ext uri="{FF2B5EF4-FFF2-40B4-BE49-F238E27FC236}">
                      <a16:creationId xmlns:a16="http://schemas.microsoft.com/office/drawing/2014/main" id="{D6565E67-C263-D41E-7203-407C4EC13C06}"/>
                    </a:ext>
                  </a:extLst>
                </p:cNvPr>
                <p:cNvSpPr/>
                <p:nvPr/>
              </p:nvSpPr>
              <p:spPr>
                <a:xfrm>
                  <a:off x="11555245" y="1795897"/>
                  <a:ext cx="3714" cy="3619"/>
                </a:xfrm>
                <a:custGeom>
                  <a:avLst/>
                  <a:gdLst>
                    <a:gd name="connsiteX0" fmla="*/ 2572 w 3714"/>
                    <a:gd name="connsiteY0" fmla="*/ 1429 h 3619"/>
                    <a:gd name="connsiteX1" fmla="*/ 3143 w 3714"/>
                    <a:gd name="connsiteY1" fmla="*/ 191 h 3619"/>
                    <a:gd name="connsiteX2" fmla="*/ 2000 w 3714"/>
                    <a:gd name="connsiteY2" fmla="*/ 952 h 3619"/>
                    <a:gd name="connsiteX3" fmla="*/ 857 w 3714"/>
                    <a:gd name="connsiteY3" fmla="*/ 0 h 3619"/>
                    <a:gd name="connsiteX4" fmla="*/ 1238 w 3714"/>
                    <a:gd name="connsiteY4" fmla="*/ 1429 h 3619"/>
                    <a:gd name="connsiteX5" fmla="*/ 0 w 3714"/>
                    <a:gd name="connsiteY5" fmla="*/ 2096 h 3619"/>
                    <a:gd name="connsiteX6" fmla="*/ 1524 w 3714"/>
                    <a:gd name="connsiteY6" fmla="*/ 2191 h 3619"/>
                    <a:gd name="connsiteX7" fmla="*/ 1810 w 3714"/>
                    <a:gd name="connsiteY7" fmla="*/ 3620 h 3619"/>
                    <a:gd name="connsiteX8" fmla="*/ 2286 w 3714"/>
                    <a:gd name="connsiteY8" fmla="*/ 2191 h 3619"/>
                    <a:gd name="connsiteX9" fmla="*/ 3715 w 3714"/>
                    <a:gd name="connsiteY9" fmla="*/ 2381 h 3619"/>
                    <a:gd name="connsiteX10" fmla="*/ 2572 w 3714"/>
                    <a:gd name="connsiteY10" fmla="*/ 1429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619">
                      <a:moveTo>
                        <a:pt x="2572" y="1429"/>
                      </a:moveTo>
                      <a:lnTo>
                        <a:pt x="3143" y="191"/>
                      </a:lnTo>
                      <a:lnTo>
                        <a:pt x="2000" y="952"/>
                      </a:lnTo>
                      <a:lnTo>
                        <a:pt x="857" y="0"/>
                      </a:lnTo>
                      <a:lnTo>
                        <a:pt x="1238" y="1429"/>
                      </a:lnTo>
                      <a:lnTo>
                        <a:pt x="0" y="2096"/>
                      </a:lnTo>
                      <a:lnTo>
                        <a:pt x="1524" y="2191"/>
                      </a:lnTo>
                      <a:lnTo>
                        <a:pt x="1810" y="3620"/>
                      </a:lnTo>
                      <a:lnTo>
                        <a:pt x="2286" y="2191"/>
                      </a:lnTo>
                      <a:lnTo>
                        <a:pt x="3715" y="2381"/>
                      </a:lnTo>
                      <a:lnTo>
                        <a:pt x="2572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9" name="Freeform: Shape 3138">
                  <a:extLst>
                    <a:ext uri="{FF2B5EF4-FFF2-40B4-BE49-F238E27FC236}">
                      <a16:creationId xmlns:a16="http://schemas.microsoft.com/office/drawing/2014/main" id="{B8975774-95A0-A6C3-83D1-284DBC9B2777}"/>
                    </a:ext>
                  </a:extLst>
                </p:cNvPr>
                <p:cNvSpPr/>
                <p:nvPr/>
              </p:nvSpPr>
              <p:spPr>
                <a:xfrm>
                  <a:off x="11550959" y="1789706"/>
                  <a:ext cx="3619" cy="3714"/>
                </a:xfrm>
                <a:custGeom>
                  <a:avLst/>
                  <a:gdLst>
                    <a:gd name="connsiteX0" fmla="*/ 2667 w 3619"/>
                    <a:gd name="connsiteY0" fmla="*/ 1905 h 3714"/>
                    <a:gd name="connsiteX1" fmla="*/ 3620 w 3619"/>
                    <a:gd name="connsiteY1" fmla="*/ 857 h 3714"/>
                    <a:gd name="connsiteX2" fmla="*/ 2191 w 3619"/>
                    <a:gd name="connsiteY2" fmla="*/ 1238 h 3714"/>
                    <a:gd name="connsiteX3" fmla="*/ 1524 w 3619"/>
                    <a:gd name="connsiteY3" fmla="*/ 0 h 3714"/>
                    <a:gd name="connsiteX4" fmla="*/ 1429 w 3619"/>
                    <a:gd name="connsiteY4" fmla="*/ 1429 h 3714"/>
                    <a:gd name="connsiteX5" fmla="*/ 0 w 3619"/>
                    <a:gd name="connsiteY5" fmla="*/ 1810 h 3714"/>
                    <a:gd name="connsiteX6" fmla="*/ 1334 w 3619"/>
                    <a:gd name="connsiteY6" fmla="*/ 2286 h 3714"/>
                    <a:gd name="connsiteX7" fmla="*/ 1238 w 3619"/>
                    <a:gd name="connsiteY7" fmla="*/ 3715 h 3714"/>
                    <a:gd name="connsiteX8" fmla="*/ 2191 w 3619"/>
                    <a:gd name="connsiteY8" fmla="*/ 2572 h 3714"/>
                    <a:gd name="connsiteX9" fmla="*/ 3524 w 3619"/>
                    <a:gd name="connsiteY9" fmla="*/ 3143 h 3714"/>
                    <a:gd name="connsiteX10" fmla="*/ 2667 w 3619"/>
                    <a:gd name="connsiteY10" fmla="*/ 1905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667" y="1905"/>
                      </a:moveTo>
                      <a:lnTo>
                        <a:pt x="3620" y="857"/>
                      </a:lnTo>
                      <a:lnTo>
                        <a:pt x="2191" y="1238"/>
                      </a:lnTo>
                      <a:lnTo>
                        <a:pt x="1524" y="0"/>
                      </a:lnTo>
                      <a:lnTo>
                        <a:pt x="1429" y="1429"/>
                      </a:lnTo>
                      <a:lnTo>
                        <a:pt x="0" y="1810"/>
                      </a:lnTo>
                      <a:lnTo>
                        <a:pt x="1334" y="2286"/>
                      </a:lnTo>
                      <a:lnTo>
                        <a:pt x="1238" y="3715"/>
                      </a:lnTo>
                      <a:lnTo>
                        <a:pt x="2191" y="2572"/>
                      </a:lnTo>
                      <a:lnTo>
                        <a:pt x="3524" y="3143"/>
                      </a:lnTo>
                      <a:lnTo>
                        <a:pt x="2667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0" name="Freeform: Shape 3139">
                  <a:extLst>
                    <a:ext uri="{FF2B5EF4-FFF2-40B4-BE49-F238E27FC236}">
                      <a16:creationId xmlns:a16="http://schemas.microsoft.com/office/drawing/2014/main" id="{208EC603-F6FB-3581-CC80-1ABA84A574DC}"/>
                    </a:ext>
                  </a:extLst>
                </p:cNvPr>
                <p:cNvSpPr/>
                <p:nvPr/>
              </p:nvSpPr>
              <p:spPr>
                <a:xfrm>
                  <a:off x="11546578" y="1784181"/>
                  <a:ext cx="3714" cy="3619"/>
                </a:xfrm>
                <a:custGeom>
                  <a:avLst/>
                  <a:gdLst>
                    <a:gd name="connsiteX0" fmla="*/ 2477 w 3714"/>
                    <a:gd name="connsiteY0" fmla="*/ 2191 h 3619"/>
                    <a:gd name="connsiteX1" fmla="*/ 3715 w 3714"/>
                    <a:gd name="connsiteY1" fmla="*/ 1429 h 3619"/>
                    <a:gd name="connsiteX2" fmla="*/ 2286 w 3714"/>
                    <a:gd name="connsiteY2" fmla="*/ 1429 h 3619"/>
                    <a:gd name="connsiteX3" fmla="*/ 2000 w 3714"/>
                    <a:gd name="connsiteY3" fmla="*/ 0 h 3619"/>
                    <a:gd name="connsiteX4" fmla="*/ 1429 w 3714"/>
                    <a:gd name="connsiteY4" fmla="*/ 1333 h 3619"/>
                    <a:gd name="connsiteX5" fmla="*/ 0 w 3714"/>
                    <a:gd name="connsiteY5" fmla="*/ 1238 h 3619"/>
                    <a:gd name="connsiteX6" fmla="*/ 1143 w 3714"/>
                    <a:gd name="connsiteY6" fmla="*/ 2096 h 3619"/>
                    <a:gd name="connsiteX7" fmla="*/ 571 w 3714"/>
                    <a:gd name="connsiteY7" fmla="*/ 3429 h 3619"/>
                    <a:gd name="connsiteX8" fmla="*/ 1810 w 3714"/>
                    <a:gd name="connsiteY8" fmla="*/ 2667 h 3619"/>
                    <a:gd name="connsiteX9" fmla="*/ 2953 w 3714"/>
                    <a:gd name="connsiteY9" fmla="*/ 3620 h 3619"/>
                    <a:gd name="connsiteX10" fmla="*/ 2477 w 3714"/>
                    <a:gd name="connsiteY10" fmla="*/ 2191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619">
                      <a:moveTo>
                        <a:pt x="2477" y="2191"/>
                      </a:moveTo>
                      <a:lnTo>
                        <a:pt x="3715" y="1429"/>
                      </a:lnTo>
                      <a:lnTo>
                        <a:pt x="2286" y="1429"/>
                      </a:lnTo>
                      <a:lnTo>
                        <a:pt x="2000" y="0"/>
                      </a:lnTo>
                      <a:lnTo>
                        <a:pt x="1429" y="1333"/>
                      </a:lnTo>
                      <a:lnTo>
                        <a:pt x="0" y="1238"/>
                      </a:lnTo>
                      <a:lnTo>
                        <a:pt x="1143" y="2096"/>
                      </a:lnTo>
                      <a:lnTo>
                        <a:pt x="571" y="3429"/>
                      </a:lnTo>
                      <a:lnTo>
                        <a:pt x="1810" y="2667"/>
                      </a:lnTo>
                      <a:lnTo>
                        <a:pt x="2953" y="3620"/>
                      </a:lnTo>
                      <a:lnTo>
                        <a:pt x="2477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1" name="Freeform: Shape 3140">
                  <a:extLst>
                    <a:ext uri="{FF2B5EF4-FFF2-40B4-BE49-F238E27FC236}">
                      <a16:creationId xmlns:a16="http://schemas.microsoft.com/office/drawing/2014/main" id="{81CB9B36-AAD7-00CA-0213-043C80EADFEF}"/>
                    </a:ext>
                  </a:extLst>
                </p:cNvPr>
                <p:cNvSpPr/>
                <p:nvPr/>
              </p:nvSpPr>
              <p:spPr>
                <a:xfrm>
                  <a:off x="11544292" y="1796945"/>
                  <a:ext cx="3619" cy="3714"/>
                </a:xfrm>
                <a:custGeom>
                  <a:avLst/>
                  <a:gdLst>
                    <a:gd name="connsiteX0" fmla="*/ 2191 w 3619"/>
                    <a:gd name="connsiteY0" fmla="*/ 2286 h 3714"/>
                    <a:gd name="connsiteX1" fmla="*/ 3619 w 3619"/>
                    <a:gd name="connsiteY1" fmla="*/ 1905 h 3714"/>
                    <a:gd name="connsiteX2" fmla="*/ 2286 w 3619"/>
                    <a:gd name="connsiteY2" fmla="*/ 1429 h 3714"/>
                    <a:gd name="connsiteX3" fmla="*/ 2381 w 3619"/>
                    <a:gd name="connsiteY3" fmla="*/ 0 h 3714"/>
                    <a:gd name="connsiteX4" fmla="*/ 1429 w 3619"/>
                    <a:gd name="connsiteY4" fmla="*/ 1143 h 3714"/>
                    <a:gd name="connsiteX5" fmla="*/ 95 w 3619"/>
                    <a:gd name="connsiteY5" fmla="*/ 571 h 3714"/>
                    <a:gd name="connsiteX6" fmla="*/ 952 w 3619"/>
                    <a:gd name="connsiteY6" fmla="*/ 1810 h 3714"/>
                    <a:gd name="connsiteX7" fmla="*/ 0 w 3619"/>
                    <a:gd name="connsiteY7" fmla="*/ 2858 h 3714"/>
                    <a:gd name="connsiteX8" fmla="*/ 1333 w 3619"/>
                    <a:gd name="connsiteY8" fmla="*/ 2477 h 3714"/>
                    <a:gd name="connsiteX9" fmla="*/ 2096 w 3619"/>
                    <a:gd name="connsiteY9" fmla="*/ 3715 h 3714"/>
                    <a:gd name="connsiteX10" fmla="*/ 2191 w 3619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714">
                      <a:moveTo>
                        <a:pt x="2191" y="2286"/>
                      </a:moveTo>
                      <a:lnTo>
                        <a:pt x="3619" y="1905"/>
                      </a:lnTo>
                      <a:lnTo>
                        <a:pt x="2286" y="1429"/>
                      </a:lnTo>
                      <a:lnTo>
                        <a:pt x="2381" y="0"/>
                      </a:lnTo>
                      <a:lnTo>
                        <a:pt x="1429" y="1143"/>
                      </a:lnTo>
                      <a:lnTo>
                        <a:pt x="95" y="571"/>
                      </a:lnTo>
                      <a:lnTo>
                        <a:pt x="952" y="1810"/>
                      </a:lnTo>
                      <a:lnTo>
                        <a:pt x="0" y="2858"/>
                      </a:lnTo>
                      <a:lnTo>
                        <a:pt x="1333" y="2477"/>
                      </a:lnTo>
                      <a:lnTo>
                        <a:pt x="2096" y="3715"/>
                      </a:lnTo>
                      <a:lnTo>
                        <a:pt x="219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2" name="Freeform: Shape 3141">
                  <a:extLst>
                    <a:ext uri="{FF2B5EF4-FFF2-40B4-BE49-F238E27FC236}">
                      <a16:creationId xmlns:a16="http://schemas.microsoft.com/office/drawing/2014/main" id="{4761AA83-1712-2FB0-4A92-AF6DF5720F79}"/>
                    </a:ext>
                  </a:extLst>
                </p:cNvPr>
                <p:cNvSpPr/>
                <p:nvPr/>
              </p:nvSpPr>
              <p:spPr>
                <a:xfrm>
                  <a:off x="11540101" y="1795135"/>
                  <a:ext cx="3809" cy="3714"/>
                </a:xfrm>
                <a:custGeom>
                  <a:avLst/>
                  <a:gdLst>
                    <a:gd name="connsiteX0" fmla="*/ 2286 w 3809"/>
                    <a:gd name="connsiteY0" fmla="*/ 2286 h 3714"/>
                    <a:gd name="connsiteX1" fmla="*/ 3810 w 3809"/>
                    <a:gd name="connsiteY1" fmla="*/ 2477 h 3714"/>
                    <a:gd name="connsiteX2" fmla="*/ 2572 w 3809"/>
                    <a:gd name="connsiteY2" fmla="*/ 1524 h 3714"/>
                    <a:gd name="connsiteX3" fmla="*/ 3143 w 3809"/>
                    <a:gd name="connsiteY3" fmla="*/ 191 h 3714"/>
                    <a:gd name="connsiteX4" fmla="*/ 1905 w 3809"/>
                    <a:gd name="connsiteY4" fmla="*/ 1048 h 3714"/>
                    <a:gd name="connsiteX5" fmla="*/ 857 w 3809"/>
                    <a:gd name="connsiteY5" fmla="*/ 0 h 3714"/>
                    <a:gd name="connsiteX6" fmla="*/ 1238 w 3809"/>
                    <a:gd name="connsiteY6" fmla="*/ 1429 h 3714"/>
                    <a:gd name="connsiteX7" fmla="*/ 0 w 3809"/>
                    <a:gd name="connsiteY7" fmla="*/ 2286 h 3714"/>
                    <a:gd name="connsiteX8" fmla="*/ 1429 w 3809"/>
                    <a:gd name="connsiteY8" fmla="*/ 2286 h 3714"/>
                    <a:gd name="connsiteX9" fmla="*/ 1810 w 3809"/>
                    <a:gd name="connsiteY9" fmla="*/ 3715 h 3714"/>
                    <a:gd name="connsiteX10" fmla="*/ 2286 w 3809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3714">
                      <a:moveTo>
                        <a:pt x="2286" y="2286"/>
                      </a:moveTo>
                      <a:lnTo>
                        <a:pt x="3810" y="2477"/>
                      </a:lnTo>
                      <a:lnTo>
                        <a:pt x="2572" y="1524"/>
                      </a:lnTo>
                      <a:lnTo>
                        <a:pt x="3143" y="191"/>
                      </a:lnTo>
                      <a:lnTo>
                        <a:pt x="1905" y="1048"/>
                      </a:lnTo>
                      <a:lnTo>
                        <a:pt x="857" y="0"/>
                      </a:lnTo>
                      <a:lnTo>
                        <a:pt x="1238" y="1429"/>
                      </a:lnTo>
                      <a:lnTo>
                        <a:pt x="0" y="2286"/>
                      </a:lnTo>
                      <a:lnTo>
                        <a:pt x="1429" y="2286"/>
                      </a:lnTo>
                      <a:lnTo>
                        <a:pt x="1810" y="3715"/>
                      </a:lnTo>
                      <a:lnTo>
                        <a:pt x="2286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3" name="Freeform: Shape 3142">
                  <a:extLst>
                    <a:ext uri="{FF2B5EF4-FFF2-40B4-BE49-F238E27FC236}">
                      <a16:creationId xmlns:a16="http://schemas.microsoft.com/office/drawing/2014/main" id="{DF81EA9A-FB03-3CC4-33D0-49BA799447A1}"/>
                    </a:ext>
                  </a:extLst>
                </p:cNvPr>
                <p:cNvSpPr/>
                <p:nvPr/>
              </p:nvSpPr>
              <p:spPr>
                <a:xfrm>
                  <a:off x="11535147" y="1784943"/>
                  <a:ext cx="3714" cy="3905"/>
                </a:xfrm>
                <a:custGeom>
                  <a:avLst/>
                  <a:gdLst>
                    <a:gd name="connsiteX0" fmla="*/ 2191 w 3714"/>
                    <a:gd name="connsiteY0" fmla="*/ 2667 h 3905"/>
                    <a:gd name="connsiteX1" fmla="*/ 3620 w 3714"/>
                    <a:gd name="connsiteY1" fmla="*/ 3334 h 3905"/>
                    <a:gd name="connsiteX2" fmla="*/ 2762 w 3714"/>
                    <a:gd name="connsiteY2" fmla="*/ 2095 h 3905"/>
                    <a:gd name="connsiteX3" fmla="*/ 3715 w 3714"/>
                    <a:gd name="connsiteY3" fmla="*/ 952 h 3905"/>
                    <a:gd name="connsiteX4" fmla="*/ 2286 w 3714"/>
                    <a:gd name="connsiteY4" fmla="*/ 1333 h 3905"/>
                    <a:gd name="connsiteX5" fmla="*/ 1524 w 3714"/>
                    <a:gd name="connsiteY5" fmla="*/ 0 h 3905"/>
                    <a:gd name="connsiteX6" fmla="*/ 1429 w 3714"/>
                    <a:gd name="connsiteY6" fmla="*/ 1524 h 3905"/>
                    <a:gd name="connsiteX7" fmla="*/ 0 w 3714"/>
                    <a:gd name="connsiteY7" fmla="*/ 1905 h 3905"/>
                    <a:gd name="connsiteX8" fmla="*/ 1429 w 3714"/>
                    <a:gd name="connsiteY8" fmla="*/ 2381 h 3905"/>
                    <a:gd name="connsiteX9" fmla="*/ 1238 w 3714"/>
                    <a:gd name="connsiteY9" fmla="*/ 3905 h 3905"/>
                    <a:gd name="connsiteX10" fmla="*/ 2191 w 3714"/>
                    <a:gd name="connsiteY10" fmla="*/ 2667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905">
                      <a:moveTo>
                        <a:pt x="2191" y="2667"/>
                      </a:moveTo>
                      <a:lnTo>
                        <a:pt x="3620" y="3334"/>
                      </a:lnTo>
                      <a:lnTo>
                        <a:pt x="2762" y="2095"/>
                      </a:lnTo>
                      <a:lnTo>
                        <a:pt x="3715" y="952"/>
                      </a:lnTo>
                      <a:lnTo>
                        <a:pt x="2286" y="1333"/>
                      </a:lnTo>
                      <a:lnTo>
                        <a:pt x="1524" y="0"/>
                      </a:lnTo>
                      <a:lnTo>
                        <a:pt x="1429" y="1524"/>
                      </a:lnTo>
                      <a:lnTo>
                        <a:pt x="0" y="1905"/>
                      </a:lnTo>
                      <a:lnTo>
                        <a:pt x="1429" y="2381"/>
                      </a:lnTo>
                      <a:lnTo>
                        <a:pt x="1238" y="3905"/>
                      </a:lnTo>
                      <a:lnTo>
                        <a:pt x="2191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4" name="Freeform: Shape 3143">
                  <a:extLst>
                    <a:ext uri="{FF2B5EF4-FFF2-40B4-BE49-F238E27FC236}">
                      <a16:creationId xmlns:a16="http://schemas.microsoft.com/office/drawing/2014/main" id="{6D902088-5186-51E1-C6A0-CBE176A6B50B}"/>
                    </a:ext>
                  </a:extLst>
                </p:cNvPr>
                <p:cNvSpPr/>
                <p:nvPr/>
              </p:nvSpPr>
              <p:spPr>
                <a:xfrm>
                  <a:off x="11532766" y="1798564"/>
                  <a:ext cx="3905" cy="3810"/>
                </a:xfrm>
                <a:custGeom>
                  <a:avLst/>
                  <a:gdLst>
                    <a:gd name="connsiteX0" fmla="*/ 1905 w 3905"/>
                    <a:gd name="connsiteY0" fmla="*/ 2762 h 3810"/>
                    <a:gd name="connsiteX1" fmla="*/ 3048 w 3905"/>
                    <a:gd name="connsiteY1" fmla="*/ 3810 h 3810"/>
                    <a:gd name="connsiteX2" fmla="*/ 2667 w 3905"/>
                    <a:gd name="connsiteY2" fmla="*/ 2286 h 3810"/>
                    <a:gd name="connsiteX3" fmla="*/ 3905 w 3905"/>
                    <a:gd name="connsiteY3" fmla="*/ 1524 h 3810"/>
                    <a:gd name="connsiteX4" fmla="*/ 2381 w 3905"/>
                    <a:gd name="connsiteY4" fmla="*/ 1524 h 3810"/>
                    <a:gd name="connsiteX5" fmla="*/ 2096 w 3905"/>
                    <a:gd name="connsiteY5" fmla="*/ 0 h 3810"/>
                    <a:gd name="connsiteX6" fmla="*/ 1524 w 3905"/>
                    <a:gd name="connsiteY6" fmla="*/ 1429 h 3810"/>
                    <a:gd name="connsiteX7" fmla="*/ 0 w 3905"/>
                    <a:gd name="connsiteY7" fmla="*/ 1333 h 3810"/>
                    <a:gd name="connsiteX8" fmla="*/ 1238 w 3905"/>
                    <a:gd name="connsiteY8" fmla="*/ 2191 h 3810"/>
                    <a:gd name="connsiteX9" fmla="*/ 667 w 3905"/>
                    <a:gd name="connsiteY9" fmla="*/ 3620 h 3810"/>
                    <a:gd name="connsiteX10" fmla="*/ 1905 w 3905"/>
                    <a:gd name="connsiteY10" fmla="*/ 2762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3810">
                      <a:moveTo>
                        <a:pt x="1905" y="2762"/>
                      </a:moveTo>
                      <a:lnTo>
                        <a:pt x="3048" y="3810"/>
                      </a:lnTo>
                      <a:lnTo>
                        <a:pt x="2667" y="2286"/>
                      </a:lnTo>
                      <a:lnTo>
                        <a:pt x="3905" y="1524"/>
                      </a:lnTo>
                      <a:lnTo>
                        <a:pt x="2381" y="1524"/>
                      </a:lnTo>
                      <a:lnTo>
                        <a:pt x="2096" y="0"/>
                      </a:lnTo>
                      <a:lnTo>
                        <a:pt x="1524" y="1429"/>
                      </a:lnTo>
                      <a:lnTo>
                        <a:pt x="0" y="1333"/>
                      </a:lnTo>
                      <a:lnTo>
                        <a:pt x="1238" y="2191"/>
                      </a:lnTo>
                      <a:lnTo>
                        <a:pt x="667" y="3620"/>
                      </a:lnTo>
                      <a:lnTo>
                        <a:pt x="1905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5" name="Freeform: Shape 3144">
                  <a:extLst>
                    <a:ext uri="{FF2B5EF4-FFF2-40B4-BE49-F238E27FC236}">
                      <a16:creationId xmlns:a16="http://schemas.microsoft.com/office/drawing/2014/main" id="{49C7ABCB-39F5-3BB6-AD6C-9B9BB1907628}"/>
                    </a:ext>
                  </a:extLst>
                </p:cNvPr>
                <p:cNvSpPr/>
                <p:nvPr/>
              </p:nvSpPr>
              <p:spPr>
                <a:xfrm>
                  <a:off x="11528194" y="1793325"/>
                  <a:ext cx="3809" cy="3905"/>
                </a:xfrm>
                <a:custGeom>
                  <a:avLst/>
                  <a:gdLst>
                    <a:gd name="connsiteX0" fmla="*/ 1524 w 3809"/>
                    <a:gd name="connsiteY0" fmla="*/ 2667 h 3905"/>
                    <a:gd name="connsiteX1" fmla="*/ 2286 w 3809"/>
                    <a:gd name="connsiteY1" fmla="*/ 3905 h 3905"/>
                    <a:gd name="connsiteX2" fmla="*/ 2381 w 3809"/>
                    <a:gd name="connsiteY2" fmla="*/ 2381 h 3905"/>
                    <a:gd name="connsiteX3" fmla="*/ 3810 w 3809"/>
                    <a:gd name="connsiteY3" fmla="*/ 2096 h 3905"/>
                    <a:gd name="connsiteX4" fmla="*/ 2381 w 3809"/>
                    <a:gd name="connsiteY4" fmla="*/ 1524 h 3905"/>
                    <a:gd name="connsiteX5" fmla="*/ 2476 w 3809"/>
                    <a:gd name="connsiteY5" fmla="*/ 0 h 3905"/>
                    <a:gd name="connsiteX6" fmla="*/ 1619 w 3809"/>
                    <a:gd name="connsiteY6" fmla="*/ 1238 h 3905"/>
                    <a:gd name="connsiteX7" fmla="*/ 190 w 3809"/>
                    <a:gd name="connsiteY7" fmla="*/ 667 h 3905"/>
                    <a:gd name="connsiteX8" fmla="*/ 1048 w 3809"/>
                    <a:gd name="connsiteY8" fmla="*/ 1905 h 3905"/>
                    <a:gd name="connsiteX9" fmla="*/ 0 w 3809"/>
                    <a:gd name="connsiteY9" fmla="*/ 3048 h 3905"/>
                    <a:gd name="connsiteX10" fmla="*/ 1524 w 3809"/>
                    <a:gd name="connsiteY10" fmla="*/ 2667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3905">
                      <a:moveTo>
                        <a:pt x="1524" y="2667"/>
                      </a:moveTo>
                      <a:lnTo>
                        <a:pt x="2286" y="3905"/>
                      </a:lnTo>
                      <a:lnTo>
                        <a:pt x="2381" y="2381"/>
                      </a:lnTo>
                      <a:lnTo>
                        <a:pt x="3810" y="2096"/>
                      </a:lnTo>
                      <a:lnTo>
                        <a:pt x="2381" y="1524"/>
                      </a:lnTo>
                      <a:lnTo>
                        <a:pt x="2476" y="0"/>
                      </a:lnTo>
                      <a:lnTo>
                        <a:pt x="1619" y="1238"/>
                      </a:lnTo>
                      <a:lnTo>
                        <a:pt x="190" y="667"/>
                      </a:lnTo>
                      <a:lnTo>
                        <a:pt x="1048" y="1905"/>
                      </a:lnTo>
                      <a:lnTo>
                        <a:pt x="0" y="3048"/>
                      </a:lnTo>
                      <a:lnTo>
                        <a:pt x="1524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6" name="Freeform: Shape 3145">
                  <a:extLst>
                    <a:ext uri="{FF2B5EF4-FFF2-40B4-BE49-F238E27FC236}">
                      <a16:creationId xmlns:a16="http://schemas.microsoft.com/office/drawing/2014/main" id="{ED674DA4-A521-99FB-5530-17E873430BAC}"/>
                    </a:ext>
                  </a:extLst>
                </p:cNvPr>
                <p:cNvSpPr/>
                <p:nvPr/>
              </p:nvSpPr>
              <p:spPr>
                <a:xfrm>
                  <a:off x="11523813" y="1791039"/>
                  <a:ext cx="3905" cy="3810"/>
                </a:xfrm>
                <a:custGeom>
                  <a:avLst/>
                  <a:gdLst>
                    <a:gd name="connsiteX0" fmla="*/ 1524 w 3905"/>
                    <a:gd name="connsiteY0" fmla="*/ 2286 h 3810"/>
                    <a:gd name="connsiteX1" fmla="*/ 1905 w 3905"/>
                    <a:gd name="connsiteY1" fmla="*/ 3810 h 3810"/>
                    <a:gd name="connsiteX2" fmla="*/ 2381 w 3905"/>
                    <a:gd name="connsiteY2" fmla="*/ 2381 h 3810"/>
                    <a:gd name="connsiteX3" fmla="*/ 3905 w 3905"/>
                    <a:gd name="connsiteY3" fmla="*/ 2477 h 3810"/>
                    <a:gd name="connsiteX4" fmla="*/ 2762 w 3905"/>
                    <a:gd name="connsiteY4" fmla="*/ 1524 h 3810"/>
                    <a:gd name="connsiteX5" fmla="*/ 3334 w 3905"/>
                    <a:gd name="connsiteY5" fmla="*/ 95 h 3810"/>
                    <a:gd name="connsiteX6" fmla="*/ 2096 w 3905"/>
                    <a:gd name="connsiteY6" fmla="*/ 953 h 3810"/>
                    <a:gd name="connsiteX7" fmla="*/ 858 w 3905"/>
                    <a:gd name="connsiteY7" fmla="*/ 0 h 3810"/>
                    <a:gd name="connsiteX8" fmla="*/ 1334 w 3905"/>
                    <a:gd name="connsiteY8" fmla="*/ 1429 h 3810"/>
                    <a:gd name="connsiteX9" fmla="*/ 0 w 3905"/>
                    <a:gd name="connsiteY9" fmla="*/ 2286 h 3810"/>
                    <a:gd name="connsiteX10" fmla="*/ 1524 w 3905"/>
                    <a:gd name="connsiteY10" fmla="*/ 2286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5" h="3810">
                      <a:moveTo>
                        <a:pt x="1524" y="2286"/>
                      </a:moveTo>
                      <a:lnTo>
                        <a:pt x="1905" y="3810"/>
                      </a:lnTo>
                      <a:lnTo>
                        <a:pt x="2381" y="2381"/>
                      </a:lnTo>
                      <a:lnTo>
                        <a:pt x="3905" y="2477"/>
                      </a:lnTo>
                      <a:lnTo>
                        <a:pt x="2762" y="1524"/>
                      </a:lnTo>
                      <a:lnTo>
                        <a:pt x="3334" y="95"/>
                      </a:lnTo>
                      <a:lnTo>
                        <a:pt x="2096" y="953"/>
                      </a:lnTo>
                      <a:lnTo>
                        <a:pt x="858" y="0"/>
                      </a:lnTo>
                      <a:lnTo>
                        <a:pt x="1334" y="1429"/>
                      </a:lnTo>
                      <a:lnTo>
                        <a:pt x="0" y="2286"/>
                      </a:lnTo>
                      <a:lnTo>
                        <a:pt x="1524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7" name="Freeform: Shape 3146">
                  <a:extLst>
                    <a:ext uri="{FF2B5EF4-FFF2-40B4-BE49-F238E27FC236}">
                      <a16:creationId xmlns:a16="http://schemas.microsoft.com/office/drawing/2014/main" id="{800CFD6E-BE36-2881-37D4-213DAB9EC688}"/>
                    </a:ext>
                  </a:extLst>
                </p:cNvPr>
                <p:cNvSpPr/>
                <p:nvPr/>
              </p:nvSpPr>
              <p:spPr>
                <a:xfrm>
                  <a:off x="11520670" y="1797421"/>
                  <a:ext cx="3809" cy="4000"/>
                </a:xfrm>
                <a:custGeom>
                  <a:avLst/>
                  <a:gdLst>
                    <a:gd name="connsiteX0" fmla="*/ 1429 w 3809"/>
                    <a:gd name="connsiteY0" fmla="*/ 2476 h 4000"/>
                    <a:gd name="connsiteX1" fmla="*/ 1333 w 3809"/>
                    <a:gd name="connsiteY1" fmla="*/ 4000 h 4000"/>
                    <a:gd name="connsiteX2" fmla="*/ 2286 w 3809"/>
                    <a:gd name="connsiteY2" fmla="*/ 2762 h 4000"/>
                    <a:gd name="connsiteX3" fmla="*/ 3715 w 3809"/>
                    <a:gd name="connsiteY3" fmla="*/ 3429 h 4000"/>
                    <a:gd name="connsiteX4" fmla="*/ 2857 w 3809"/>
                    <a:gd name="connsiteY4" fmla="*/ 2096 h 4000"/>
                    <a:gd name="connsiteX5" fmla="*/ 3810 w 3809"/>
                    <a:gd name="connsiteY5" fmla="*/ 952 h 4000"/>
                    <a:gd name="connsiteX6" fmla="*/ 2381 w 3809"/>
                    <a:gd name="connsiteY6" fmla="*/ 1333 h 4000"/>
                    <a:gd name="connsiteX7" fmla="*/ 1524 w 3809"/>
                    <a:gd name="connsiteY7" fmla="*/ 0 h 4000"/>
                    <a:gd name="connsiteX8" fmla="*/ 1524 w 3809"/>
                    <a:gd name="connsiteY8" fmla="*/ 1619 h 4000"/>
                    <a:gd name="connsiteX9" fmla="*/ 0 w 3809"/>
                    <a:gd name="connsiteY9" fmla="*/ 1905 h 4000"/>
                    <a:gd name="connsiteX10" fmla="*/ 1429 w 3809"/>
                    <a:gd name="connsiteY10" fmla="*/ 2476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09" h="4000">
                      <a:moveTo>
                        <a:pt x="1429" y="2476"/>
                      </a:moveTo>
                      <a:lnTo>
                        <a:pt x="1333" y="4000"/>
                      </a:lnTo>
                      <a:lnTo>
                        <a:pt x="2286" y="2762"/>
                      </a:lnTo>
                      <a:lnTo>
                        <a:pt x="3715" y="3429"/>
                      </a:lnTo>
                      <a:lnTo>
                        <a:pt x="2857" y="2096"/>
                      </a:lnTo>
                      <a:lnTo>
                        <a:pt x="3810" y="952"/>
                      </a:lnTo>
                      <a:lnTo>
                        <a:pt x="2381" y="1333"/>
                      </a:lnTo>
                      <a:lnTo>
                        <a:pt x="1524" y="0"/>
                      </a:lnTo>
                      <a:lnTo>
                        <a:pt x="1524" y="1619"/>
                      </a:lnTo>
                      <a:lnTo>
                        <a:pt x="0" y="1905"/>
                      </a:lnTo>
                      <a:lnTo>
                        <a:pt x="1429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8" name="Freeform: Shape 3147">
                  <a:extLst>
                    <a:ext uri="{FF2B5EF4-FFF2-40B4-BE49-F238E27FC236}">
                      <a16:creationId xmlns:a16="http://schemas.microsoft.com/office/drawing/2014/main" id="{47CEA74F-EB11-5AB5-7933-8F3F59E42038}"/>
                    </a:ext>
                  </a:extLst>
                </p:cNvPr>
                <p:cNvSpPr/>
                <p:nvPr/>
              </p:nvSpPr>
              <p:spPr>
                <a:xfrm>
                  <a:off x="11515812" y="1802850"/>
                  <a:ext cx="4000" cy="4000"/>
                </a:xfrm>
                <a:custGeom>
                  <a:avLst/>
                  <a:gdLst>
                    <a:gd name="connsiteX0" fmla="*/ 1238 w 4000"/>
                    <a:gd name="connsiteY0" fmla="*/ 2381 h 4000"/>
                    <a:gd name="connsiteX1" fmla="*/ 571 w 4000"/>
                    <a:gd name="connsiteY1" fmla="*/ 3810 h 4000"/>
                    <a:gd name="connsiteX2" fmla="*/ 1905 w 4000"/>
                    <a:gd name="connsiteY2" fmla="*/ 2953 h 4000"/>
                    <a:gd name="connsiteX3" fmla="*/ 3143 w 4000"/>
                    <a:gd name="connsiteY3" fmla="*/ 4000 h 4000"/>
                    <a:gd name="connsiteX4" fmla="*/ 2667 w 4000"/>
                    <a:gd name="connsiteY4" fmla="*/ 2476 h 4000"/>
                    <a:gd name="connsiteX5" fmla="*/ 4001 w 4000"/>
                    <a:gd name="connsiteY5" fmla="*/ 1619 h 4000"/>
                    <a:gd name="connsiteX6" fmla="*/ 2477 w 4000"/>
                    <a:gd name="connsiteY6" fmla="*/ 1619 h 4000"/>
                    <a:gd name="connsiteX7" fmla="*/ 2096 w 4000"/>
                    <a:gd name="connsiteY7" fmla="*/ 0 h 4000"/>
                    <a:gd name="connsiteX8" fmla="*/ 1524 w 4000"/>
                    <a:gd name="connsiteY8" fmla="*/ 1524 h 4000"/>
                    <a:gd name="connsiteX9" fmla="*/ 0 w 4000"/>
                    <a:gd name="connsiteY9" fmla="*/ 1333 h 4000"/>
                    <a:gd name="connsiteX10" fmla="*/ 1238 w 4000"/>
                    <a:gd name="connsiteY10" fmla="*/ 2381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000">
                      <a:moveTo>
                        <a:pt x="1238" y="2381"/>
                      </a:moveTo>
                      <a:lnTo>
                        <a:pt x="571" y="3810"/>
                      </a:lnTo>
                      <a:lnTo>
                        <a:pt x="1905" y="2953"/>
                      </a:lnTo>
                      <a:lnTo>
                        <a:pt x="3143" y="4000"/>
                      </a:lnTo>
                      <a:lnTo>
                        <a:pt x="2667" y="2476"/>
                      </a:lnTo>
                      <a:lnTo>
                        <a:pt x="4001" y="1619"/>
                      </a:lnTo>
                      <a:lnTo>
                        <a:pt x="2477" y="1619"/>
                      </a:lnTo>
                      <a:lnTo>
                        <a:pt x="2096" y="0"/>
                      </a:lnTo>
                      <a:lnTo>
                        <a:pt x="1524" y="1524"/>
                      </a:lnTo>
                      <a:lnTo>
                        <a:pt x="0" y="1333"/>
                      </a:lnTo>
                      <a:lnTo>
                        <a:pt x="1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49" name="Freeform: Shape 3148">
                  <a:extLst>
                    <a:ext uri="{FF2B5EF4-FFF2-40B4-BE49-F238E27FC236}">
                      <a16:creationId xmlns:a16="http://schemas.microsoft.com/office/drawing/2014/main" id="{0E7D947A-8A21-6B82-3F6A-AC7DD3EB7CC8}"/>
                    </a:ext>
                  </a:extLst>
                </p:cNvPr>
                <p:cNvSpPr/>
                <p:nvPr/>
              </p:nvSpPr>
              <p:spPr>
                <a:xfrm>
                  <a:off x="11512764" y="1800469"/>
                  <a:ext cx="4000" cy="4095"/>
                </a:xfrm>
                <a:custGeom>
                  <a:avLst/>
                  <a:gdLst>
                    <a:gd name="connsiteX0" fmla="*/ 1048 w 4000"/>
                    <a:gd name="connsiteY0" fmla="*/ 2000 h 4095"/>
                    <a:gd name="connsiteX1" fmla="*/ 0 w 4000"/>
                    <a:gd name="connsiteY1" fmla="*/ 3143 h 4095"/>
                    <a:gd name="connsiteX2" fmla="*/ 1524 w 4000"/>
                    <a:gd name="connsiteY2" fmla="*/ 2762 h 4095"/>
                    <a:gd name="connsiteX3" fmla="*/ 2381 w 4000"/>
                    <a:gd name="connsiteY3" fmla="*/ 4096 h 4095"/>
                    <a:gd name="connsiteX4" fmla="*/ 2476 w 4000"/>
                    <a:gd name="connsiteY4" fmla="*/ 2476 h 4095"/>
                    <a:gd name="connsiteX5" fmla="*/ 4000 w 4000"/>
                    <a:gd name="connsiteY5" fmla="*/ 2096 h 4095"/>
                    <a:gd name="connsiteX6" fmla="*/ 2476 w 4000"/>
                    <a:gd name="connsiteY6" fmla="*/ 1619 h 4095"/>
                    <a:gd name="connsiteX7" fmla="*/ 2667 w 4000"/>
                    <a:gd name="connsiteY7" fmla="*/ 0 h 4095"/>
                    <a:gd name="connsiteX8" fmla="*/ 1619 w 4000"/>
                    <a:gd name="connsiteY8" fmla="*/ 1238 h 4095"/>
                    <a:gd name="connsiteX9" fmla="*/ 190 w 4000"/>
                    <a:gd name="connsiteY9" fmla="*/ 667 h 4095"/>
                    <a:gd name="connsiteX10" fmla="*/ 1048 w 4000"/>
                    <a:gd name="connsiteY10" fmla="*/ 2000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095">
                      <a:moveTo>
                        <a:pt x="1048" y="2000"/>
                      </a:moveTo>
                      <a:lnTo>
                        <a:pt x="0" y="3143"/>
                      </a:lnTo>
                      <a:lnTo>
                        <a:pt x="1524" y="2762"/>
                      </a:lnTo>
                      <a:lnTo>
                        <a:pt x="2381" y="4096"/>
                      </a:lnTo>
                      <a:lnTo>
                        <a:pt x="2476" y="2476"/>
                      </a:lnTo>
                      <a:lnTo>
                        <a:pt x="4000" y="2096"/>
                      </a:lnTo>
                      <a:lnTo>
                        <a:pt x="2476" y="1619"/>
                      </a:lnTo>
                      <a:lnTo>
                        <a:pt x="2667" y="0"/>
                      </a:lnTo>
                      <a:lnTo>
                        <a:pt x="1619" y="1238"/>
                      </a:lnTo>
                      <a:lnTo>
                        <a:pt x="190" y="667"/>
                      </a:lnTo>
                      <a:lnTo>
                        <a:pt x="1048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0" name="Freeform: Shape 3149">
                  <a:extLst>
                    <a:ext uri="{FF2B5EF4-FFF2-40B4-BE49-F238E27FC236}">
                      <a16:creationId xmlns:a16="http://schemas.microsoft.com/office/drawing/2014/main" id="{51AE580C-58BF-7FD0-393C-DCDD593EB4C5}"/>
                    </a:ext>
                  </a:extLst>
                </p:cNvPr>
                <p:cNvSpPr/>
                <p:nvPr/>
              </p:nvSpPr>
              <p:spPr>
                <a:xfrm>
                  <a:off x="11506668" y="1796088"/>
                  <a:ext cx="4191" cy="4000"/>
                </a:xfrm>
                <a:custGeom>
                  <a:avLst/>
                  <a:gdLst>
                    <a:gd name="connsiteX0" fmla="*/ 1334 w 4191"/>
                    <a:gd name="connsiteY0" fmla="*/ 1619 h 4000"/>
                    <a:gd name="connsiteX1" fmla="*/ 0 w 4191"/>
                    <a:gd name="connsiteY1" fmla="*/ 2381 h 4000"/>
                    <a:gd name="connsiteX2" fmla="*/ 1619 w 4191"/>
                    <a:gd name="connsiteY2" fmla="*/ 2476 h 4000"/>
                    <a:gd name="connsiteX3" fmla="*/ 2000 w 4191"/>
                    <a:gd name="connsiteY3" fmla="*/ 4000 h 4000"/>
                    <a:gd name="connsiteX4" fmla="*/ 2572 w 4191"/>
                    <a:gd name="connsiteY4" fmla="*/ 2572 h 4000"/>
                    <a:gd name="connsiteX5" fmla="*/ 4191 w 4191"/>
                    <a:gd name="connsiteY5" fmla="*/ 2667 h 4000"/>
                    <a:gd name="connsiteX6" fmla="*/ 2857 w 4191"/>
                    <a:gd name="connsiteY6" fmla="*/ 1715 h 4000"/>
                    <a:gd name="connsiteX7" fmla="*/ 3524 w 4191"/>
                    <a:gd name="connsiteY7" fmla="*/ 190 h 4000"/>
                    <a:gd name="connsiteX8" fmla="*/ 2191 w 4191"/>
                    <a:gd name="connsiteY8" fmla="*/ 1048 h 4000"/>
                    <a:gd name="connsiteX9" fmla="*/ 953 w 4191"/>
                    <a:gd name="connsiteY9" fmla="*/ 0 h 4000"/>
                    <a:gd name="connsiteX10" fmla="*/ 1334 w 4191"/>
                    <a:gd name="connsiteY10" fmla="*/ 1619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00">
                      <a:moveTo>
                        <a:pt x="1334" y="1619"/>
                      </a:moveTo>
                      <a:lnTo>
                        <a:pt x="0" y="2381"/>
                      </a:lnTo>
                      <a:lnTo>
                        <a:pt x="1619" y="2476"/>
                      </a:lnTo>
                      <a:lnTo>
                        <a:pt x="2000" y="4000"/>
                      </a:lnTo>
                      <a:lnTo>
                        <a:pt x="2572" y="2572"/>
                      </a:lnTo>
                      <a:lnTo>
                        <a:pt x="4191" y="2667"/>
                      </a:lnTo>
                      <a:lnTo>
                        <a:pt x="2857" y="1715"/>
                      </a:lnTo>
                      <a:lnTo>
                        <a:pt x="3524" y="190"/>
                      </a:lnTo>
                      <a:lnTo>
                        <a:pt x="2191" y="1048"/>
                      </a:lnTo>
                      <a:lnTo>
                        <a:pt x="953" y="0"/>
                      </a:lnTo>
                      <a:lnTo>
                        <a:pt x="133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1" name="Freeform: Shape 3150">
                  <a:extLst>
                    <a:ext uri="{FF2B5EF4-FFF2-40B4-BE49-F238E27FC236}">
                      <a16:creationId xmlns:a16="http://schemas.microsoft.com/office/drawing/2014/main" id="{AC1E5FA5-E916-915B-C1DF-C9C61A7AD092}"/>
                    </a:ext>
                  </a:extLst>
                </p:cNvPr>
                <p:cNvSpPr/>
                <p:nvPr/>
              </p:nvSpPr>
              <p:spPr>
                <a:xfrm>
                  <a:off x="11502381" y="1801707"/>
                  <a:ext cx="4000" cy="4191"/>
                </a:xfrm>
                <a:custGeom>
                  <a:avLst/>
                  <a:gdLst>
                    <a:gd name="connsiteX0" fmla="*/ 1619 w 4000"/>
                    <a:gd name="connsiteY0" fmla="*/ 1619 h 4191"/>
                    <a:gd name="connsiteX1" fmla="*/ 0 w 4000"/>
                    <a:gd name="connsiteY1" fmla="*/ 2000 h 4191"/>
                    <a:gd name="connsiteX2" fmla="*/ 1524 w 4000"/>
                    <a:gd name="connsiteY2" fmla="*/ 2572 h 4191"/>
                    <a:gd name="connsiteX3" fmla="*/ 1334 w 4000"/>
                    <a:gd name="connsiteY3" fmla="*/ 4191 h 4191"/>
                    <a:gd name="connsiteX4" fmla="*/ 2381 w 4000"/>
                    <a:gd name="connsiteY4" fmla="*/ 2858 h 4191"/>
                    <a:gd name="connsiteX5" fmla="*/ 3905 w 4000"/>
                    <a:gd name="connsiteY5" fmla="*/ 3524 h 4191"/>
                    <a:gd name="connsiteX6" fmla="*/ 2953 w 4000"/>
                    <a:gd name="connsiteY6" fmla="*/ 2191 h 4191"/>
                    <a:gd name="connsiteX7" fmla="*/ 4001 w 4000"/>
                    <a:gd name="connsiteY7" fmla="*/ 952 h 4191"/>
                    <a:gd name="connsiteX8" fmla="*/ 2477 w 4000"/>
                    <a:gd name="connsiteY8" fmla="*/ 1333 h 4191"/>
                    <a:gd name="connsiteX9" fmla="*/ 1619 w 4000"/>
                    <a:gd name="connsiteY9" fmla="*/ 0 h 4191"/>
                    <a:gd name="connsiteX10" fmla="*/ 1619 w 4000"/>
                    <a:gd name="connsiteY10" fmla="*/ 1619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191">
                      <a:moveTo>
                        <a:pt x="1619" y="1619"/>
                      </a:moveTo>
                      <a:lnTo>
                        <a:pt x="0" y="2000"/>
                      </a:lnTo>
                      <a:lnTo>
                        <a:pt x="1524" y="2572"/>
                      </a:lnTo>
                      <a:lnTo>
                        <a:pt x="1334" y="4191"/>
                      </a:lnTo>
                      <a:lnTo>
                        <a:pt x="2381" y="2858"/>
                      </a:lnTo>
                      <a:lnTo>
                        <a:pt x="3905" y="3524"/>
                      </a:lnTo>
                      <a:lnTo>
                        <a:pt x="2953" y="2191"/>
                      </a:lnTo>
                      <a:lnTo>
                        <a:pt x="4001" y="952"/>
                      </a:lnTo>
                      <a:lnTo>
                        <a:pt x="2477" y="1333"/>
                      </a:lnTo>
                      <a:lnTo>
                        <a:pt x="1619" y="0"/>
                      </a:lnTo>
                      <a:lnTo>
                        <a:pt x="1619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2" name="Freeform: Shape 3151">
                  <a:extLst>
                    <a:ext uri="{FF2B5EF4-FFF2-40B4-BE49-F238E27FC236}">
                      <a16:creationId xmlns:a16="http://schemas.microsoft.com/office/drawing/2014/main" id="{E83F0BF7-8D56-9888-F9EB-33436FAA811B}"/>
                    </a:ext>
                  </a:extLst>
                </p:cNvPr>
                <p:cNvSpPr/>
                <p:nvPr/>
              </p:nvSpPr>
              <p:spPr>
                <a:xfrm>
                  <a:off x="11500286" y="1790182"/>
                  <a:ext cx="4191" cy="4095"/>
                </a:xfrm>
                <a:custGeom>
                  <a:avLst/>
                  <a:gdLst>
                    <a:gd name="connsiteX0" fmla="*/ 1619 w 4191"/>
                    <a:gd name="connsiteY0" fmla="*/ 1524 h 4095"/>
                    <a:gd name="connsiteX1" fmla="*/ 0 w 4191"/>
                    <a:gd name="connsiteY1" fmla="*/ 1429 h 4095"/>
                    <a:gd name="connsiteX2" fmla="*/ 1238 w 4191"/>
                    <a:gd name="connsiteY2" fmla="*/ 2381 h 4095"/>
                    <a:gd name="connsiteX3" fmla="*/ 667 w 4191"/>
                    <a:gd name="connsiteY3" fmla="*/ 3905 h 4095"/>
                    <a:gd name="connsiteX4" fmla="*/ 2000 w 4191"/>
                    <a:gd name="connsiteY4" fmla="*/ 3048 h 4095"/>
                    <a:gd name="connsiteX5" fmla="*/ 3239 w 4191"/>
                    <a:gd name="connsiteY5" fmla="*/ 4096 h 4095"/>
                    <a:gd name="connsiteX6" fmla="*/ 2762 w 4191"/>
                    <a:gd name="connsiteY6" fmla="*/ 2477 h 4095"/>
                    <a:gd name="connsiteX7" fmla="*/ 4191 w 4191"/>
                    <a:gd name="connsiteY7" fmla="*/ 1619 h 4095"/>
                    <a:gd name="connsiteX8" fmla="*/ 2572 w 4191"/>
                    <a:gd name="connsiteY8" fmla="*/ 1619 h 4095"/>
                    <a:gd name="connsiteX9" fmla="*/ 2191 w 4191"/>
                    <a:gd name="connsiteY9" fmla="*/ 0 h 4095"/>
                    <a:gd name="connsiteX10" fmla="*/ 1619 w 4191"/>
                    <a:gd name="connsiteY10" fmla="*/ 1524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95">
                      <a:moveTo>
                        <a:pt x="1619" y="1524"/>
                      </a:moveTo>
                      <a:lnTo>
                        <a:pt x="0" y="1429"/>
                      </a:lnTo>
                      <a:lnTo>
                        <a:pt x="1238" y="2381"/>
                      </a:lnTo>
                      <a:lnTo>
                        <a:pt x="667" y="3905"/>
                      </a:lnTo>
                      <a:lnTo>
                        <a:pt x="2000" y="3048"/>
                      </a:lnTo>
                      <a:lnTo>
                        <a:pt x="3239" y="4096"/>
                      </a:lnTo>
                      <a:lnTo>
                        <a:pt x="2762" y="2477"/>
                      </a:lnTo>
                      <a:lnTo>
                        <a:pt x="4191" y="1619"/>
                      </a:lnTo>
                      <a:lnTo>
                        <a:pt x="2572" y="1619"/>
                      </a:lnTo>
                      <a:lnTo>
                        <a:pt x="2191" y="0"/>
                      </a:lnTo>
                      <a:lnTo>
                        <a:pt x="161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3" name="Freeform: Shape 3152">
                  <a:extLst>
                    <a:ext uri="{FF2B5EF4-FFF2-40B4-BE49-F238E27FC236}">
                      <a16:creationId xmlns:a16="http://schemas.microsoft.com/office/drawing/2014/main" id="{63C81206-8EF9-7683-751C-40161F35CA97}"/>
                    </a:ext>
                  </a:extLst>
                </p:cNvPr>
                <p:cNvSpPr/>
                <p:nvPr/>
              </p:nvSpPr>
              <p:spPr>
                <a:xfrm>
                  <a:off x="11495904" y="1800659"/>
                  <a:ext cx="4095" cy="4286"/>
                </a:xfrm>
                <a:custGeom>
                  <a:avLst/>
                  <a:gdLst>
                    <a:gd name="connsiteX0" fmla="*/ 1714 w 4095"/>
                    <a:gd name="connsiteY0" fmla="*/ 1238 h 4286"/>
                    <a:gd name="connsiteX1" fmla="*/ 191 w 4095"/>
                    <a:gd name="connsiteY1" fmla="*/ 667 h 4286"/>
                    <a:gd name="connsiteX2" fmla="*/ 1048 w 4095"/>
                    <a:gd name="connsiteY2" fmla="*/ 2000 h 4286"/>
                    <a:gd name="connsiteX3" fmla="*/ 0 w 4095"/>
                    <a:gd name="connsiteY3" fmla="*/ 3239 h 4286"/>
                    <a:gd name="connsiteX4" fmla="*/ 1619 w 4095"/>
                    <a:gd name="connsiteY4" fmla="*/ 2858 h 4286"/>
                    <a:gd name="connsiteX5" fmla="*/ 2477 w 4095"/>
                    <a:gd name="connsiteY5" fmla="*/ 4286 h 4286"/>
                    <a:gd name="connsiteX6" fmla="*/ 2477 w 4095"/>
                    <a:gd name="connsiteY6" fmla="*/ 2572 h 4286"/>
                    <a:gd name="connsiteX7" fmla="*/ 4096 w 4095"/>
                    <a:gd name="connsiteY7" fmla="*/ 2191 h 4286"/>
                    <a:gd name="connsiteX8" fmla="*/ 2572 w 4095"/>
                    <a:gd name="connsiteY8" fmla="*/ 1619 h 4286"/>
                    <a:gd name="connsiteX9" fmla="*/ 2667 w 4095"/>
                    <a:gd name="connsiteY9" fmla="*/ 0 h 4286"/>
                    <a:gd name="connsiteX10" fmla="*/ 1714 w 4095"/>
                    <a:gd name="connsiteY10" fmla="*/ 1238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286">
                      <a:moveTo>
                        <a:pt x="1714" y="1238"/>
                      </a:moveTo>
                      <a:lnTo>
                        <a:pt x="191" y="667"/>
                      </a:lnTo>
                      <a:lnTo>
                        <a:pt x="1048" y="2000"/>
                      </a:lnTo>
                      <a:lnTo>
                        <a:pt x="0" y="3239"/>
                      </a:lnTo>
                      <a:lnTo>
                        <a:pt x="1619" y="2858"/>
                      </a:lnTo>
                      <a:lnTo>
                        <a:pt x="2477" y="4286"/>
                      </a:lnTo>
                      <a:lnTo>
                        <a:pt x="2477" y="2572"/>
                      </a:lnTo>
                      <a:lnTo>
                        <a:pt x="4096" y="2191"/>
                      </a:lnTo>
                      <a:lnTo>
                        <a:pt x="2572" y="1619"/>
                      </a:lnTo>
                      <a:lnTo>
                        <a:pt x="2667" y="0"/>
                      </a:lnTo>
                      <a:lnTo>
                        <a:pt x="1714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4" name="Freeform: Shape 3153">
                  <a:extLst>
                    <a:ext uri="{FF2B5EF4-FFF2-40B4-BE49-F238E27FC236}">
                      <a16:creationId xmlns:a16="http://schemas.microsoft.com/office/drawing/2014/main" id="{353E0E9B-952E-BF3C-9151-3B3983443CC1}"/>
                    </a:ext>
                  </a:extLst>
                </p:cNvPr>
                <p:cNvSpPr/>
                <p:nvPr/>
              </p:nvSpPr>
              <p:spPr>
                <a:xfrm>
                  <a:off x="11490285" y="1791420"/>
                  <a:ext cx="4286" cy="4191"/>
                </a:xfrm>
                <a:custGeom>
                  <a:avLst/>
                  <a:gdLst>
                    <a:gd name="connsiteX0" fmla="*/ 2286 w 4286"/>
                    <a:gd name="connsiteY0" fmla="*/ 1048 h 4191"/>
                    <a:gd name="connsiteX1" fmla="*/ 953 w 4286"/>
                    <a:gd name="connsiteY1" fmla="*/ 0 h 4191"/>
                    <a:gd name="connsiteX2" fmla="*/ 1429 w 4286"/>
                    <a:gd name="connsiteY2" fmla="*/ 1619 h 4191"/>
                    <a:gd name="connsiteX3" fmla="*/ 0 w 4286"/>
                    <a:gd name="connsiteY3" fmla="*/ 2477 h 4191"/>
                    <a:gd name="connsiteX4" fmla="*/ 1714 w 4286"/>
                    <a:gd name="connsiteY4" fmla="*/ 2572 h 4191"/>
                    <a:gd name="connsiteX5" fmla="*/ 2096 w 4286"/>
                    <a:gd name="connsiteY5" fmla="*/ 4191 h 4191"/>
                    <a:gd name="connsiteX6" fmla="*/ 2667 w 4286"/>
                    <a:gd name="connsiteY6" fmla="*/ 2572 h 4191"/>
                    <a:gd name="connsiteX7" fmla="*/ 4286 w 4286"/>
                    <a:gd name="connsiteY7" fmla="*/ 2762 h 4191"/>
                    <a:gd name="connsiteX8" fmla="*/ 2953 w 4286"/>
                    <a:gd name="connsiteY8" fmla="*/ 1715 h 4191"/>
                    <a:gd name="connsiteX9" fmla="*/ 3620 w 4286"/>
                    <a:gd name="connsiteY9" fmla="*/ 191 h 4191"/>
                    <a:gd name="connsiteX10" fmla="*/ 2286 w 4286"/>
                    <a:gd name="connsiteY10" fmla="*/ 1048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191">
                      <a:moveTo>
                        <a:pt x="2286" y="1048"/>
                      </a:moveTo>
                      <a:lnTo>
                        <a:pt x="953" y="0"/>
                      </a:lnTo>
                      <a:lnTo>
                        <a:pt x="1429" y="1619"/>
                      </a:lnTo>
                      <a:lnTo>
                        <a:pt x="0" y="2477"/>
                      </a:lnTo>
                      <a:lnTo>
                        <a:pt x="1714" y="2572"/>
                      </a:lnTo>
                      <a:lnTo>
                        <a:pt x="2096" y="4191"/>
                      </a:lnTo>
                      <a:lnTo>
                        <a:pt x="2667" y="2572"/>
                      </a:lnTo>
                      <a:lnTo>
                        <a:pt x="4286" y="2762"/>
                      </a:lnTo>
                      <a:lnTo>
                        <a:pt x="2953" y="1715"/>
                      </a:lnTo>
                      <a:lnTo>
                        <a:pt x="3620" y="191"/>
                      </a:lnTo>
                      <a:lnTo>
                        <a:pt x="2286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5" name="Freeform: Shape 3154">
                  <a:extLst>
                    <a:ext uri="{FF2B5EF4-FFF2-40B4-BE49-F238E27FC236}">
                      <a16:creationId xmlns:a16="http://schemas.microsoft.com/office/drawing/2014/main" id="{023E03B9-F912-A9E0-0568-040F88605220}"/>
                    </a:ext>
                  </a:extLst>
                </p:cNvPr>
                <p:cNvSpPr/>
                <p:nvPr/>
              </p:nvSpPr>
              <p:spPr>
                <a:xfrm>
                  <a:off x="11486761" y="1797421"/>
                  <a:ext cx="4191" cy="4381"/>
                </a:xfrm>
                <a:custGeom>
                  <a:avLst/>
                  <a:gdLst>
                    <a:gd name="connsiteX0" fmla="*/ 2667 w 4191"/>
                    <a:gd name="connsiteY0" fmla="*/ 1429 h 4381"/>
                    <a:gd name="connsiteX1" fmla="*/ 1714 w 4191"/>
                    <a:gd name="connsiteY1" fmla="*/ 0 h 4381"/>
                    <a:gd name="connsiteX2" fmla="*/ 1714 w 4191"/>
                    <a:gd name="connsiteY2" fmla="*/ 1715 h 4381"/>
                    <a:gd name="connsiteX3" fmla="*/ 0 w 4191"/>
                    <a:gd name="connsiteY3" fmla="*/ 2096 h 4381"/>
                    <a:gd name="connsiteX4" fmla="*/ 1619 w 4191"/>
                    <a:gd name="connsiteY4" fmla="*/ 2667 h 4381"/>
                    <a:gd name="connsiteX5" fmla="*/ 1429 w 4191"/>
                    <a:gd name="connsiteY5" fmla="*/ 4381 h 4381"/>
                    <a:gd name="connsiteX6" fmla="*/ 2477 w 4191"/>
                    <a:gd name="connsiteY6" fmla="*/ 3048 h 4381"/>
                    <a:gd name="connsiteX7" fmla="*/ 4096 w 4191"/>
                    <a:gd name="connsiteY7" fmla="*/ 3715 h 4381"/>
                    <a:gd name="connsiteX8" fmla="*/ 3143 w 4191"/>
                    <a:gd name="connsiteY8" fmla="*/ 2286 h 4381"/>
                    <a:gd name="connsiteX9" fmla="*/ 4191 w 4191"/>
                    <a:gd name="connsiteY9" fmla="*/ 952 h 4381"/>
                    <a:gd name="connsiteX10" fmla="*/ 2667 w 4191"/>
                    <a:gd name="connsiteY10" fmla="*/ 1429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381">
                      <a:moveTo>
                        <a:pt x="2667" y="1429"/>
                      </a:moveTo>
                      <a:lnTo>
                        <a:pt x="1714" y="0"/>
                      </a:lnTo>
                      <a:lnTo>
                        <a:pt x="1714" y="1715"/>
                      </a:lnTo>
                      <a:lnTo>
                        <a:pt x="0" y="2096"/>
                      </a:lnTo>
                      <a:lnTo>
                        <a:pt x="1619" y="2667"/>
                      </a:lnTo>
                      <a:lnTo>
                        <a:pt x="1429" y="4381"/>
                      </a:lnTo>
                      <a:lnTo>
                        <a:pt x="2477" y="3048"/>
                      </a:lnTo>
                      <a:lnTo>
                        <a:pt x="4096" y="3715"/>
                      </a:lnTo>
                      <a:lnTo>
                        <a:pt x="3143" y="2286"/>
                      </a:lnTo>
                      <a:lnTo>
                        <a:pt x="4191" y="952"/>
                      </a:lnTo>
                      <a:lnTo>
                        <a:pt x="2667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6" name="Freeform: Shape 3155">
                  <a:extLst>
                    <a:ext uri="{FF2B5EF4-FFF2-40B4-BE49-F238E27FC236}">
                      <a16:creationId xmlns:a16="http://schemas.microsoft.com/office/drawing/2014/main" id="{ECDEFEF2-1A48-D6EF-15C9-1F2D401F716E}"/>
                    </a:ext>
                  </a:extLst>
                </p:cNvPr>
                <p:cNvSpPr/>
                <p:nvPr/>
              </p:nvSpPr>
              <p:spPr>
                <a:xfrm>
                  <a:off x="11483046" y="1803041"/>
                  <a:ext cx="4381" cy="4286"/>
                </a:xfrm>
                <a:custGeom>
                  <a:avLst/>
                  <a:gdLst>
                    <a:gd name="connsiteX0" fmla="*/ 2667 w 4381"/>
                    <a:gd name="connsiteY0" fmla="*/ 1715 h 4286"/>
                    <a:gd name="connsiteX1" fmla="*/ 2286 w 4381"/>
                    <a:gd name="connsiteY1" fmla="*/ 0 h 4286"/>
                    <a:gd name="connsiteX2" fmla="*/ 1715 w 4381"/>
                    <a:gd name="connsiteY2" fmla="*/ 1619 h 4286"/>
                    <a:gd name="connsiteX3" fmla="*/ 0 w 4381"/>
                    <a:gd name="connsiteY3" fmla="*/ 1524 h 4286"/>
                    <a:gd name="connsiteX4" fmla="*/ 1334 w 4381"/>
                    <a:gd name="connsiteY4" fmla="*/ 2572 h 4286"/>
                    <a:gd name="connsiteX5" fmla="*/ 667 w 4381"/>
                    <a:gd name="connsiteY5" fmla="*/ 4096 h 4286"/>
                    <a:gd name="connsiteX6" fmla="*/ 2096 w 4381"/>
                    <a:gd name="connsiteY6" fmla="*/ 3143 h 4286"/>
                    <a:gd name="connsiteX7" fmla="*/ 3429 w 4381"/>
                    <a:gd name="connsiteY7" fmla="*/ 4286 h 4286"/>
                    <a:gd name="connsiteX8" fmla="*/ 2953 w 4381"/>
                    <a:gd name="connsiteY8" fmla="*/ 2667 h 4286"/>
                    <a:gd name="connsiteX9" fmla="*/ 4382 w 4381"/>
                    <a:gd name="connsiteY9" fmla="*/ 1715 h 4286"/>
                    <a:gd name="connsiteX10" fmla="*/ 2667 w 4381"/>
                    <a:gd name="connsiteY10" fmla="*/ 1715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286">
                      <a:moveTo>
                        <a:pt x="2667" y="1715"/>
                      </a:moveTo>
                      <a:lnTo>
                        <a:pt x="2286" y="0"/>
                      </a:lnTo>
                      <a:lnTo>
                        <a:pt x="1715" y="1619"/>
                      </a:lnTo>
                      <a:lnTo>
                        <a:pt x="0" y="1524"/>
                      </a:lnTo>
                      <a:lnTo>
                        <a:pt x="1334" y="2572"/>
                      </a:lnTo>
                      <a:lnTo>
                        <a:pt x="667" y="4096"/>
                      </a:lnTo>
                      <a:lnTo>
                        <a:pt x="2096" y="3143"/>
                      </a:lnTo>
                      <a:lnTo>
                        <a:pt x="3429" y="4286"/>
                      </a:lnTo>
                      <a:lnTo>
                        <a:pt x="2953" y="2667"/>
                      </a:lnTo>
                      <a:lnTo>
                        <a:pt x="4382" y="1715"/>
                      </a:lnTo>
                      <a:lnTo>
                        <a:pt x="2667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7" name="Freeform: Shape 3156">
                  <a:extLst>
                    <a:ext uri="{FF2B5EF4-FFF2-40B4-BE49-F238E27FC236}">
                      <a16:creationId xmlns:a16="http://schemas.microsoft.com/office/drawing/2014/main" id="{F24956D6-35BB-773F-8E12-E8AADFF1408C}"/>
                    </a:ext>
                  </a:extLst>
                </p:cNvPr>
                <p:cNvSpPr/>
                <p:nvPr/>
              </p:nvSpPr>
              <p:spPr>
                <a:xfrm>
                  <a:off x="11477140" y="1791230"/>
                  <a:ext cx="4286" cy="4381"/>
                </a:xfrm>
                <a:custGeom>
                  <a:avLst/>
                  <a:gdLst>
                    <a:gd name="connsiteX0" fmla="*/ 2667 w 4286"/>
                    <a:gd name="connsiteY0" fmla="*/ 1715 h 4381"/>
                    <a:gd name="connsiteX1" fmla="*/ 2858 w 4286"/>
                    <a:gd name="connsiteY1" fmla="*/ 0 h 4381"/>
                    <a:gd name="connsiteX2" fmla="*/ 1810 w 4286"/>
                    <a:gd name="connsiteY2" fmla="*/ 1333 h 4381"/>
                    <a:gd name="connsiteX3" fmla="*/ 191 w 4286"/>
                    <a:gd name="connsiteY3" fmla="*/ 667 h 4381"/>
                    <a:gd name="connsiteX4" fmla="*/ 1143 w 4286"/>
                    <a:gd name="connsiteY4" fmla="*/ 2096 h 4381"/>
                    <a:gd name="connsiteX5" fmla="*/ 0 w 4286"/>
                    <a:gd name="connsiteY5" fmla="*/ 3429 h 4381"/>
                    <a:gd name="connsiteX6" fmla="*/ 1714 w 4286"/>
                    <a:gd name="connsiteY6" fmla="*/ 2953 h 4381"/>
                    <a:gd name="connsiteX7" fmla="*/ 2572 w 4286"/>
                    <a:gd name="connsiteY7" fmla="*/ 4381 h 4381"/>
                    <a:gd name="connsiteX8" fmla="*/ 2667 w 4286"/>
                    <a:gd name="connsiteY8" fmla="*/ 2667 h 4381"/>
                    <a:gd name="connsiteX9" fmla="*/ 4286 w 4286"/>
                    <a:gd name="connsiteY9" fmla="*/ 2286 h 4381"/>
                    <a:gd name="connsiteX10" fmla="*/ 2667 w 4286"/>
                    <a:gd name="connsiteY10" fmla="*/ 1715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381">
                      <a:moveTo>
                        <a:pt x="2667" y="1715"/>
                      </a:moveTo>
                      <a:lnTo>
                        <a:pt x="2858" y="0"/>
                      </a:lnTo>
                      <a:lnTo>
                        <a:pt x="1810" y="1333"/>
                      </a:lnTo>
                      <a:lnTo>
                        <a:pt x="191" y="667"/>
                      </a:lnTo>
                      <a:lnTo>
                        <a:pt x="1143" y="2096"/>
                      </a:lnTo>
                      <a:lnTo>
                        <a:pt x="0" y="3429"/>
                      </a:lnTo>
                      <a:lnTo>
                        <a:pt x="1714" y="2953"/>
                      </a:lnTo>
                      <a:lnTo>
                        <a:pt x="2572" y="4381"/>
                      </a:lnTo>
                      <a:lnTo>
                        <a:pt x="2667" y="2667"/>
                      </a:lnTo>
                      <a:lnTo>
                        <a:pt x="4286" y="2286"/>
                      </a:lnTo>
                      <a:lnTo>
                        <a:pt x="2667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8" name="Freeform: Shape 3157">
                  <a:extLst>
                    <a:ext uri="{FF2B5EF4-FFF2-40B4-BE49-F238E27FC236}">
                      <a16:creationId xmlns:a16="http://schemas.microsoft.com/office/drawing/2014/main" id="{6F5E2450-7E22-C78E-2938-E9453AD52D15}"/>
                    </a:ext>
                  </a:extLst>
                </p:cNvPr>
                <p:cNvSpPr/>
                <p:nvPr/>
              </p:nvSpPr>
              <p:spPr>
                <a:xfrm>
                  <a:off x="11473521" y="1800564"/>
                  <a:ext cx="4572" cy="4381"/>
                </a:xfrm>
                <a:custGeom>
                  <a:avLst/>
                  <a:gdLst>
                    <a:gd name="connsiteX0" fmla="*/ 3143 w 4572"/>
                    <a:gd name="connsiteY0" fmla="*/ 1810 h 4381"/>
                    <a:gd name="connsiteX1" fmla="*/ 3810 w 4572"/>
                    <a:gd name="connsiteY1" fmla="*/ 191 h 4381"/>
                    <a:gd name="connsiteX2" fmla="*/ 2381 w 4572"/>
                    <a:gd name="connsiteY2" fmla="*/ 1143 h 4381"/>
                    <a:gd name="connsiteX3" fmla="*/ 1048 w 4572"/>
                    <a:gd name="connsiteY3" fmla="*/ 0 h 4381"/>
                    <a:gd name="connsiteX4" fmla="*/ 1524 w 4572"/>
                    <a:gd name="connsiteY4" fmla="*/ 1715 h 4381"/>
                    <a:gd name="connsiteX5" fmla="*/ 0 w 4572"/>
                    <a:gd name="connsiteY5" fmla="*/ 2572 h 4381"/>
                    <a:gd name="connsiteX6" fmla="*/ 1810 w 4572"/>
                    <a:gd name="connsiteY6" fmla="*/ 2667 h 4381"/>
                    <a:gd name="connsiteX7" fmla="*/ 2191 w 4572"/>
                    <a:gd name="connsiteY7" fmla="*/ 4382 h 4381"/>
                    <a:gd name="connsiteX8" fmla="*/ 2762 w 4572"/>
                    <a:gd name="connsiteY8" fmla="*/ 2762 h 4381"/>
                    <a:gd name="connsiteX9" fmla="*/ 4572 w 4572"/>
                    <a:gd name="connsiteY9" fmla="*/ 2858 h 4381"/>
                    <a:gd name="connsiteX10" fmla="*/ 3143 w 4572"/>
                    <a:gd name="connsiteY10" fmla="*/ 1810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381">
                      <a:moveTo>
                        <a:pt x="3143" y="1810"/>
                      </a:moveTo>
                      <a:lnTo>
                        <a:pt x="3810" y="191"/>
                      </a:lnTo>
                      <a:lnTo>
                        <a:pt x="2381" y="1143"/>
                      </a:lnTo>
                      <a:lnTo>
                        <a:pt x="1048" y="0"/>
                      </a:lnTo>
                      <a:lnTo>
                        <a:pt x="1524" y="1715"/>
                      </a:lnTo>
                      <a:lnTo>
                        <a:pt x="0" y="2572"/>
                      </a:lnTo>
                      <a:lnTo>
                        <a:pt x="1810" y="2667"/>
                      </a:lnTo>
                      <a:lnTo>
                        <a:pt x="2191" y="4382"/>
                      </a:lnTo>
                      <a:lnTo>
                        <a:pt x="2762" y="2762"/>
                      </a:lnTo>
                      <a:lnTo>
                        <a:pt x="4572" y="2858"/>
                      </a:lnTo>
                      <a:lnTo>
                        <a:pt x="314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59" name="Freeform: Shape 3158">
                  <a:extLst>
                    <a:ext uri="{FF2B5EF4-FFF2-40B4-BE49-F238E27FC236}">
                      <a16:creationId xmlns:a16="http://schemas.microsoft.com/office/drawing/2014/main" id="{66C56837-E8B4-DD07-6784-B703EA360CCE}"/>
                    </a:ext>
                  </a:extLst>
                </p:cNvPr>
                <p:cNvSpPr/>
                <p:nvPr/>
              </p:nvSpPr>
              <p:spPr>
                <a:xfrm>
                  <a:off x="11468377" y="1793611"/>
                  <a:ext cx="4381" cy="4476"/>
                </a:xfrm>
                <a:custGeom>
                  <a:avLst/>
                  <a:gdLst>
                    <a:gd name="connsiteX0" fmla="*/ 3238 w 4381"/>
                    <a:gd name="connsiteY0" fmla="*/ 2381 h 4476"/>
                    <a:gd name="connsiteX1" fmla="*/ 4381 w 4381"/>
                    <a:gd name="connsiteY1" fmla="*/ 952 h 4476"/>
                    <a:gd name="connsiteX2" fmla="*/ 2667 w 4381"/>
                    <a:gd name="connsiteY2" fmla="*/ 1524 h 4476"/>
                    <a:gd name="connsiteX3" fmla="*/ 1714 w 4381"/>
                    <a:gd name="connsiteY3" fmla="*/ 0 h 4476"/>
                    <a:gd name="connsiteX4" fmla="*/ 1714 w 4381"/>
                    <a:gd name="connsiteY4" fmla="*/ 1715 h 4476"/>
                    <a:gd name="connsiteX5" fmla="*/ 0 w 4381"/>
                    <a:gd name="connsiteY5" fmla="*/ 2191 h 4476"/>
                    <a:gd name="connsiteX6" fmla="*/ 1619 w 4381"/>
                    <a:gd name="connsiteY6" fmla="*/ 2762 h 4476"/>
                    <a:gd name="connsiteX7" fmla="*/ 1429 w 4381"/>
                    <a:gd name="connsiteY7" fmla="*/ 4477 h 4476"/>
                    <a:gd name="connsiteX8" fmla="*/ 2572 w 4381"/>
                    <a:gd name="connsiteY8" fmla="*/ 3143 h 4476"/>
                    <a:gd name="connsiteX9" fmla="*/ 4191 w 4381"/>
                    <a:gd name="connsiteY9" fmla="*/ 3810 h 4476"/>
                    <a:gd name="connsiteX10" fmla="*/ 3238 w 4381"/>
                    <a:gd name="connsiteY10" fmla="*/ 2381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476">
                      <a:moveTo>
                        <a:pt x="3238" y="2381"/>
                      </a:moveTo>
                      <a:lnTo>
                        <a:pt x="4381" y="952"/>
                      </a:lnTo>
                      <a:lnTo>
                        <a:pt x="2667" y="1524"/>
                      </a:lnTo>
                      <a:lnTo>
                        <a:pt x="1714" y="0"/>
                      </a:lnTo>
                      <a:lnTo>
                        <a:pt x="1714" y="1715"/>
                      </a:lnTo>
                      <a:lnTo>
                        <a:pt x="0" y="2191"/>
                      </a:lnTo>
                      <a:lnTo>
                        <a:pt x="1619" y="2762"/>
                      </a:lnTo>
                      <a:lnTo>
                        <a:pt x="1429" y="4477"/>
                      </a:lnTo>
                      <a:lnTo>
                        <a:pt x="2572" y="3143"/>
                      </a:lnTo>
                      <a:lnTo>
                        <a:pt x="4191" y="3810"/>
                      </a:lnTo>
                      <a:lnTo>
                        <a:pt x="3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0" name="Freeform: Shape 3159">
                  <a:extLst>
                    <a:ext uri="{FF2B5EF4-FFF2-40B4-BE49-F238E27FC236}">
                      <a16:creationId xmlns:a16="http://schemas.microsoft.com/office/drawing/2014/main" id="{08F54390-904A-5D0A-7E5E-B6CC606A6AC2}"/>
                    </a:ext>
                  </a:extLst>
                </p:cNvPr>
                <p:cNvSpPr/>
                <p:nvPr/>
              </p:nvSpPr>
              <p:spPr>
                <a:xfrm>
                  <a:off x="11455137" y="1793706"/>
                  <a:ext cx="4572" cy="4476"/>
                </a:xfrm>
                <a:custGeom>
                  <a:avLst/>
                  <a:gdLst>
                    <a:gd name="connsiteX0" fmla="*/ 3048 w 4572"/>
                    <a:gd name="connsiteY0" fmla="*/ 2762 h 4476"/>
                    <a:gd name="connsiteX1" fmla="*/ 4572 w 4572"/>
                    <a:gd name="connsiteY1" fmla="*/ 1810 h 4476"/>
                    <a:gd name="connsiteX2" fmla="*/ 2762 w 4572"/>
                    <a:gd name="connsiteY2" fmla="*/ 1715 h 4476"/>
                    <a:gd name="connsiteX3" fmla="*/ 2381 w 4572"/>
                    <a:gd name="connsiteY3" fmla="*/ 0 h 4476"/>
                    <a:gd name="connsiteX4" fmla="*/ 1810 w 4572"/>
                    <a:gd name="connsiteY4" fmla="*/ 1715 h 4476"/>
                    <a:gd name="connsiteX5" fmla="*/ 0 w 4572"/>
                    <a:gd name="connsiteY5" fmla="*/ 1524 h 4476"/>
                    <a:gd name="connsiteX6" fmla="*/ 1429 w 4572"/>
                    <a:gd name="connsiteY6" fmla="*/ 2667 h 4476"/>
                    <a:gd name="connsiteX7" fmla="*/ 762 w 4572"/>
                    <a:gd name="connsiteY7" fmla="*/ 4286 h 4476"/>
                    <a:gd name="connsiteX8" fmla="*/ 2191 w 4572"/>
                    <a:gd name="connsiteY8" fmla="*/ 3238 h 4476"/>
                    <a:gd name="connsiteX9" fmla="*/ 3524 w 4572"/>
                    <a:gd name="connsiteY9" fmla="*/ 4477 h 4476"/>
                    <a:gd name="connsiteX10" fmla="*/ 3048 w 4572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476">
                      <a:moveTo>
                        <a:pt x="3048" y="2762"/>
                      </a:moveTo>
                      <a:lnTo>
                        <a:pt x="4572" y="1810"/>
                      </a:lnTo>
                      <a:lnTo>
                        <a:pt x="2762" y="1715"/>
                      </a:lnTo>
                      <a:lnTo>
                        <a:pt x="2381" y="0"/>
                      </a:lnTo>
                      <a:lnTo>
                        <a:pt x="1810" y="1715"/>
                      </a:lnTo>
                      <a:lnTo>
                        <a:pt x="0" y="1524"/>
                      </a:lnTo>
                      <a:lnTo>
                        <a:pt x="1429" y="2667"/>
                      </a:lnTo>
                      <a:lnTo>
                        <a:pt x="762" y="4286"/>
                      </a:lnTo>
                      <a:lnTo>
                        <a:pt x="2191" y="3238"/>
                      </a:lnTo>
                      <a:lnTo>
                        <a:pt x="3524" y="4477"/>
                      </a:lnTo>
                      <a:lnTo>
                        <a:pt x="3048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1" name="Freeform: Shape 3160">
                  <a:extLst>
                    <a:ext uri="{FF2B5EF4-FFF2-40B4-BE49-F238E27FC236}">
                      <a16:creationId xmlns:a16="http://schemas.microsoft.com/office/drawing/2014/main" id="{6EA29414-337E-815C-8DC2-2BE4E818AAA8}"/>
                    </a:ext>
                  </a:extLst>
                </p:cNvPr>
                <p:cNvSpPr/>
                <p:nvPr/>
              </p:nvSpPr>
              <p:spPr>
                <a:xfrm>
                  <a:off x="11463901" y="1799326"/>
                  <a:ext cx="4476" cy="4667"/>
                </a:xfrm>
                <a:custGeom>
                  <a:avLst/>
                  <a:gdLst>
                    <a:gd name="connsiteX0" fmla="*/ 2762 w 4476"/>
                    <a:gd name="connsiteY0" fmla="*/ 2858 h 4667"/>
                    <a:gd name="connsiteX1" fmla="*/ 4477 w 4476"/>
                    <a:gd name="connsiteY1" fmla="*/ 2381 h 4667"/>
                    <a:gd name="connsiteX2" fmla="*/ 2857 w 4476"/>
                    <a:gd name="connsiteY2" fmla="*/ 1810 h 4667"/>
                    <a:gd name="connsiteX3" fmla="*/ 2953 w 4476"/>
                    <a:gd name="connsiteY3" fmla="*/ 0 h 4667"/>
                    <a:gd name="connsiteX4" fmla="*/ 1905 w 4476"/>
                    <a:gd name="connsiteY4" fmla="*/ 1429 h 4667"/>
                    <a:gd name="connsiteX5" fmla="*/ 190 w 4476"/>
                    <a:gd name="connsiteY5" fmla="*/ 762 h 4667"/>
                    <a:gd name="connsiteX6" fmla="*/ 1238 w 4476"/>
                    <a:gd name="connsiteY6" fmla="*/ 2191 h 4667"/>
                    <a:gd name="connsiteX7" fmla="*/ 0 w 4476"/>
                    <a:gd name="connsiteY7" fmla="*/ 3619 h 4667"/>
                    <a:gd name="connsiteX8" fmla="*/ 1714 w 4476"/>
                    <a:gd name="connsiteY8" fmla="*/ 3048 h 4667"/>
                    <a:gd name="connsiteX9" fmla="*/ 2667 w 4476"/>
                    <a:gd name="connsiteY9" fmla="*/ 4667 h 4667"/>
                    <a:gd name="connsiteX10" fmla="*/ 2762 w 4476"/>
                    <a:gd name="connsiteY10" fmla="*/ 2858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667">
                      <a:moveTo>
                        <a:pt x="2762" y="2858"/>
                      </a:moveTo>
                      <a:lnTo>
                        <a:pt x="4477" y="2381"/>
                      </a:lnTo>
                      <a:lnTo>
                        <a:pt x="2857" y="1810"/>
                      </a:lnTo>
                      <a:lnTo>
                        <a:pt x="2953" y="0"/>
                      </a:lnTo>
                      <a:lnTo>
                        <a:pt x="1905" y="1429"/>
                      </a:lnTo>
                      <a:lnTo>
                        <a:pt x="190" y="762"/>
                      </a:lnTo>
                      <a:lnTo>
                        <a:pt x="1238" y="2191"/>
                      </a:lnTo>
                      <a:lnTo>
                        <a:pt x="0" y="3619"/>
                      </a:lnTo>
                      <a:lnTo>
                        <a:pt x="1714" y="3048"/>
                      </a:lnTo>
                      <a:lnTo>
                        <a:pt x="2667" y="4667"/>
                      </a:lnTo>
                      <a:lnTo>
                        <a:pt x="2762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2" name="Freeform: Shape 3161">
                  <a:extLst>
                    <a:ext uri="{FF2B5EF4-FFF2-40B4-BE49-F238E27FC236}">
                      <a16:creationId xmlns:a16="http://schemas.microsoft.com/office/drawing/2014/main" id="{CD7B93D5-B8B9-35B5-A235-C7F2A0F85EE1}"/>
                    </a:ext>
                  </a:extLst>
                </p:cNvPr>
                <p:cNvSpPr/>
                <p:nvPr/>
              </p:nvSpPr>
              <p:spPr>
                <a:xfrm>
                  <a:off x="11455614" y="1805517"/>
                  <a:ext cx="4667" cy="4476"/>
                </a:xfrm>
                <a:custGeom>
                  <a:avLst/>
                  <a:gdLst>
                    <a:gd name="connsiteX0" fmla="*/ 2857 w 4667"/>
                    <a:gd name="connsiteY0" fmla="*/ 2762 h 4476"/>
                    <a:gd name="connsiteX1" fmla="*/ 4667 w 4667"/>
                    <a:gd name="connsiteY1" fmla="*/ 2953 h 4476"/>
                    <a:gd name="connsiteX2" fmla="*/ 3238 w 4667"/>
                    <a:gd name="connsiteY2" fmla="*/ 1810 h 4476"/>
                    <a:gd name="connsiteX3" fmla="*/ 3905 w 4667"/>
                    <a:gd name="connsiteY3" fmla="*/ 95 h 4476"/>
                    <a:gd name="connsiteX4" fmla="*/ 2476 w 4667"/>
                    <a:gd name="connsiteY4" fmla="*/ 1143 h 4476"/>
                    <a:gd name="connsiteX5" fmla="*/ 1048 w 4667"/>
                    <a:gd name="connsiteY5" fmla="*/ 0 h 4476"/>
                    <a:gd name="connsiteX6" fmla="*/ 1524 w 4667"/>
                    <a:gd name="connsiteY6" fmla="*/ 1715 h 4476"/>
                    <a:gd name="connsiteX7" fmla="*/ 0 w 4667"/>
                    <a:gd name="connsiteY7" fmla="*/ 2667 h 4476"/>
                    <a:gd name="connsiteX8" fmla="*/ 1809 w 4667"/>
                    <a:gd name="connsiteY8" fmla="*/ 2667 h 4476"/>
                    <a:gd name="connsiteX9" fmla="*/ 2191 w 4667"/>
                    <a:gd name="connsiteY9" fmla="*/ 4477 h 4476"/>
                    <a:gd name="connsiteX10" fmla="*/ 2857 w 4667"/>
                    <a:gd name="connsiteY10" fmla="*/ 2762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476">
                      <a:moveTo>
                        <a:pt x="2857" y="2762"/>
                      </a:moveTo>
                      <a:lnTo>
                        <a:pt x="4667" y="2953"/>
                      </a:lnTo>
                      <a:lnTo>
                        <a:pt x="3238" y="1810"/>
                      </a:lnTo>
                      <a:lnTo>
                        <a:pt x="3905" y="95"/>
                      </a:lnTo>
                      <a:lnTo>
                        <a:pt x="2476" y="1143"/>
                      </a:lnTo>
                      <a:lnTo>
                        <a:pt x="1048" y="0"/>
                      </a:lnTo>
                      <a:lnTo>
                        <a:pt x="1524" y="1715"/>
                      </a:lnTo>
                      <a:lnTo>
                        <a:pt x="0" y="2667"/>
                      </a:lnTo>
                      <a:lnTo>
                        <a:pt x="1809" y="2667"/>
                      </a:lnTo>
                      <a:lnTo>
                        <a:pt x="2191" y="4477"/>
                      </a:lnTo>
                      <a:lnTo>
                        <a:pt x="2857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3" name="Freeform: Shape 3162">
                  <a:extLst>
                    <a:ext uri="{FF2B5EF4-FFF2-40B4-BE49-F238E27FC236}">
                      <a16:creationId xmlns:a16="http://schemas.microsoft.com/office/drawing/2014/main" id="{A10B8441-BC9C-A2E5-8DF2-EF4ECC39C210}"/>
                    </a:ext>
                  </a:extLst>
                </p:cNvPr>
                <p:cNvSpPr/>
                <p:nvPr/>
              </p:nvSpPr>
              <p:spPr>
                <a:xfrm>
                  <a:off x="11450185" y="1787229"/>
                  <a:ext cx="4571" cy="4667"/>
                </a:xfrm>
                <a:custGeom>
                  <a:avLst/>
                  <a:gdLst>
                    <a:gd name="connsiteX0" fmla="*/ 2667 w 4571"/>
                    <a:gd name="connsiteY0" fmla="*/ 3239 h 4667"/>
                    <a:gd name="connsiteX1" fmla="*/ 4381 w 4571"/>
                    <a:gd name="connsiteY1" fmla="*/ 3905 h 4667"/>
                    <a:gd name="connsiteX2" fmla="*/ 3334 w 4571"/>
                    <a:gd name="connsiteY2" fmla="*/ 2381 h 4667"/>
                    <a:gd name="connsiteX3" fmla="*/ 4572 w 4571"/>
                    <a:gd name="connsiteY3" fmla="*/ 1048 h 4667"/>
                    <a:gd name="connsiteX4" fmla="*/ 2762 w 4571"/>
                    <a:gd name="connsiteY4" fmla="*/ 1524 h 4667"/>
                    <a:gd name="connsiteX5" fmla="*/ 1810 w 4571"/>
                    <a:gd name="connsiteY5" fmla="*/ 0 h 4667"/>
                    <a:gd name="connsiteX6" fmla="*/ 1714 w 4571"/>
                    <a:gd name="connsiteY6" fmla="*/ 1810 h 4667"/>
                    <a:gd name="connsiteX7" fmla="*/ 0 w 4571"/>
                    <a:gd name="connsiteY7" fmla="*/ 2191 h 4667"/>
                    <a:gd name="connsiteX8" fmla="*/ 1714 w 4571"/>
                    <a:gd name="connsiteY8" fmla="*/ 2857 h 4667"/>
                    <a:gd name="connsiteX9" fmla="*/ 1524 w 4571"/>
                    <a:gd name="connsiteY9" fmla="*/ 4667 h 4667"/>
                    <a:gd name="connsiteX10" fmla="*/ 2667 w 4571"/>
                    <a:gd name="connsiteY10" fmla="*/ 3239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1" h="4667">
                      <a:moveTo>
                        <a:pt x="2667" y="3239"/>
                      </a:moveTo>
                      <a:lnTo>
                        <a:pt x="4381" y="3905"/>
                      </a:lnTo>
                      <a:lnTo>
                        <a:pt x="3334" y="2381"/>
                      </a:lnTo>
                      <a:lnTo>
                        <a:pt x="4572" y="1048"/>
                      </a:lnTo>
                      <a:lnTo>
                        <a:pt x="2762" y="1524"/>
                      </a:lnTo>
                      <a:lnTo>
                        <a:pt x="1810" y="0"/>
                      </a:lnTo>
                      <a:lnTo>
                        <a:pt x="1714" y="1810"/>
                      </a:lnTo>
                      <a:lnTo>
                        <a:pt x="0" y="2191"/>
                      </a:lnTo>
                      <a:lnTo>
                        <a:pt x="1714" y="2857"/>
                      </a:lnTo>
                      <a:lnTo>
                        <a:pt x="1524" y="4667"/>
                      </a:lnTo>
                      <a:lnTo>
                        <a:pt x="2667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4" name="Freeform: Shape 3163">
                  <a:extLst>
                    <a:ext uri="{FF2B5EF4-FFF2-40B4-BE49-F238E27FC236}">
                      <a16:creationId xmlns:a16="http://schemas.microsoft.com/office/drawing/2014/main" id="{2EFBC4F7-A2D7-66AB-3BA7-F207E39F4889}"/>
                    </a:ext>
                  </a:extLst>
                </p:cNvPr>
                <p:cNvSpPr/>
                <p:nvPr/>
              </p:nvSpPr>
              <p:spPr>
                <a:xfrm>
                  <a:off x="11448279" y="1799612"/>
                  <a:ext cx="4762" cy="4572"/>
                </a:xfrm>
                <a:custGeom>
                  <a:avLst/>
                  <a:gdLst>
                    <a:gd name="connsiteX0" fmla="*/ 2286 w 4762"/>
                    <a:gd name="connsiteY0" fmla="*/ 3429 h 4572"/>
                    <a:gd name="connsiteX1" fmla="*/ 3620 w 4762"/>
                    <a:gd name="connsiteY1" fmla="*/ 4572 h 4572"/>
                    <a:gd name="connsiteX2" fmla="*/ 3143 w 4762"/>
                    <a:gd name="connsiteY2" fmla="*/ 2858 h 4572"/>
                    <a:gd name="connsiteX3" fmla="*/ 4763 w 4762"/>
                    <a:gd name="connsiteY3" fmla="*/ 1810 h 4572"/>
                    <a:gd name="connsiteX4" fmla="*/ 2858 w 4762"/>
                    <a:gd name="connsiteY4" fmla="*/ 1810 h 4572"/>
                    <a:gd name="connsiteX5" fmla="*/ 2477 w 4762"/>
                    <a:gd name="connsiteY5" fmla="*/ 0 h 4572"/>
                    <a:gd name="connsiteX6" fmla="*/ 1810 w 4762"/>
                    <a:gd name="connsiteY6" fmla="*/ 1715 h 4572"/>
                    <a:gd name="connsiteX7" fmla="*/ 0 w 4762"/>
                    <a:gd name="connsiteY7" fmla="*/ 1619 h 4572"/>
                    <a:gd name="connsiteX8" fmla="*/ 1429 w 4762"/>
                    <a:gd name="connsiteY8" fmla="*/ 2762 h 4572"/>
                    <a:gd name="connsiteX9" fmla="*/ 667 w 4762"/>
                    <a:gd name="connsiteY9" fmla="*/ 4477 h 4572"/>
                    <a:gd name="connsiteX10" fmla="*/ 2286 w 4762"/>
                    <a:gd name="connsiteY10" fmla="*/ 3429 h 4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572">
                      <a:moveTo>
                        <a:pt x="2286" y="3429"/>
                      </a:moveTo>
                      <a:lnTo>
                        <a:pt x="3620" y="4572"/>
                      </a:lnTo>
                      <a:lnTo>
                        <a:pt x="3143" y="2858"/>
                      </a:lnTo>
                      <a:lnTo>
                        <a:pt x="4763" y="1810"/>
                      </a:lnTo>
                      <a:lnTo>
                        <a:pt x="2858" y="1810"/>
                      </a:lnTo>
                      <a:lnTo>
                        <a:pt x="2477" y="0"/>
                      </a:lnTo>
                      <a:lnTo>
                        <a:pt x="1810" y="1715"/>
                      </a:lnTo>
                      <a:lnTo>
                        <a:pt x="0" y="1619"/>
                      </a:lnTo>
                      <a:lnTo>
                        <a:pt x="1429" y="2762"/>
                      </a:lnTo>
                      <a:lnTo>
                        <a:pt x="667" y="4477"/>
                      </a:lnTo>
                      <a:lnTo>
                        <a:pt x="2286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5" name="Freeform: Shape 3164">
                  <a:extLst>
                    <a:ext uri="{FF2B5EF4-FFF2-40B4-BE49-F238E27FC236}">
                      <a16:creationId xmlns:a16="http://schemas.microsoft.com/office/drawing/2014/main" id="{348CB09C-AE37-4E5D-5C29-472B79AB8D6E}"/>
                    </a:ext>
                  </a:extLst>
                </p:cNvPr>
                <p:cNvSpPr/>
                <p:nvPr/>
              </p:nvSpPr>
              <p:spPr>
                <a:xfrm>
                  <a:off x="11433802" y="1794373"/>
                  <a:ext cx="4667" cy="4857"/>
                </a:xfrm>
                <a:custGeom>
                  <a:avLst/>
                  <a:gdLst>
                    <a:gd name="connsiteX0" fmla="*/ 1810 w 4667"/>
                    <a:gd name="connsiteY0" fmla="*/ 3238 h 4857"/>
                    <a:gd name="connsiteX1" fmla="*/ 2762 w 4667"/>
                    <a:gd name="connsiteY1" fmla="*/ 4858 h 4857"/>
                    <a:gd name="connsiteX2" fmla="*/ 2857 w 4667"/>
                    <a:gd name="connsiteY2" fmla="*/ 2953 h 4857"/>
                    <a:gd name="connsiteX3" fmla="*/ 4667 w 4667"/>
                    <a:gd name="connsiteY3" fmla="*/ 2572 h 4857"/>
                    <a:gd name="connsiteX4" fmla="*/ 2953 w 4667"/>
                    <a:gd name="connsiteY4" fmla="*/ 1905 h 4857"/>
                    <a:gd name="connsiteX5" fmla="*/ 3048 w 4667"/>
                    <a:gd name="connsiteY5" fmla="*/ 0 h 4857"/>
                    <a:gd name="connsiteX6" fmla="*/ 1905 w 4667"/>
                    <a:gd name="connsiteY6" fmla="*/ 1524 h 4857"/>
                    <a:gd name="connsiteX7" fmla="*/ 190 w 4667"/>
                    <a:gd name="connsiteY7" fmla="*/ 762 h 4857"/>
                    <a:gd name="connsiteX8" fmla="*/ 1238 w 4667"/>
                    <a:gd name="connsiteY8" fmla="*/ 2286 h 4857"/>
                    <a:gd name="connsiteX9" fmla="*/ 0 w 4667"/>
                    <a:gd name="connsiteY9" fmla="*/ 3715 h 4857"/>
                    <a:gd name="connsiteX10" fmla="*/ 1810 w 4667"/>
                    <a:gd name="connsiteY10" fmla="*/ 3238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857">
                      <a:moveTo>
                        <a:pt x="1810" y="3238"/>
                      </a:moveTo>
                      <a:lnTo>
                        <a:pt x="2762" y="4858"/>
                      </a:lnTo>
                      <a:lnTo>
                        <a:pt x="2857" y="2953"/>
                      </a:lnTo>
                      <a:lnTo>
                        <a:pt x="4667" y="2572"/>
                      </a:lnTo>
                      <a:lnTo>
                        <a:pt x="2953" y="1905"/>
                      </a:lnTo>
                      <a:lnTo>
                        <a:pt x="3048" y="0"/>
                      </a:lnTo>
                      <a:lnTo>
                        <a:pt x="1905" y="1524"/>
                      </a:lnTo>
                      <a:lnTo>
                        <a:pt x="190" y="762"/>
                      </a:lnTo>
                      <a:lnTo>
                        <a:pt x="1238" y="2286"/>
                      </a:lnTo>
                      <a:lnTo>
                        <a:pt x="0" y="3715"/>
                      </a:lnTo>
                      <a:lnTo>
                        <a:pt x="1810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6" name="Freeform: Shape 3165">
                  <a:extLst>
                    <a:ext uri="{FF2B5EF4-FFF2-40B4-BE49-F238E27FC236}">
                      <a16:creationId xmlns:a16="http://schemas.microsoft.com/office/drawing/2014/main" id="{756E1B30-0C01-1257-6326-675D419FB34E}"/>
                    </a:ext>
                  </a:extLst>
                </p:cNvPr>
                <p:cNvSpPr/>
                <p:nvPr/>
              </p:nvSpPr>
              <p:spPr>
                <a:xfrm>
                  <a:off x="11429515" y="1789801"/>
                  <a:ext cx="4857" cy="4667"/>
                </a:xfrm>
                <a:custGeom>
                  <a:avLst/>
                  <a:gdLst>
                    <a:gd name="connsiteX0" fmla="*/ 1905 w 4857"/>
                    <a:gd name="connsiteY0" fmla="*/ 2858 h 4667"/>
                    <a:gd name="connsiteX1" fmla="*/ 2381 w 4857"/>
                    <a:gd name="connsiteY1" fmla="*/ 4667 h 4667"/>
                    <a:gd name="connsiteX2" fmla="*/ 3048 w 4857"/>
                    <a:gd name="connsiteY2" fmla="*/ 2953 h 4667"/>
                    <a:gd name="connsiteX3" fmla="*/ 4858 w 4857"/>
                    <a:gd name="connsiteY3" fmla="*/ 3048 h 4667"/>
                    <a:gd name="connsiteX4" fmla="*/ 3429 w 4857"/>
                    <a:gd name="connsiteY4" fmla="*/ 1905 h 4667"/>
                    <a:gd name="connsiteX5" fmla="*/ 4191 w 4857"/>
                    <a:gd name="connsiteY5" fmla="*/ 191 h 4667"/>
                    <a:gd name="connsiteX6" fmla="*/ 2572 w 4857"/>
                    <a:gd name="connsiteY6" fmla="*/ 1238 h 4667"/>
                    <a:gd name="connsiteX7" fmla="*/ 1143 w 4857"/>
                    <a:gd name="connsiteY7" fmla="*/ 0 h 4667"/>
                    <a:gd name="connsiteX8" fmla="*/ 1619 w 4857"/>
                    <a:gd name="connsiteY8" fmla="*/ 1810 h 4667"/>
                    <a:gd name="connsiteX9" fmla="*/ 0 w 4857"/>
                    <a:gd name="connsiteY9" fmla="*/ 2762 h 4667"/>
                    <a:gd name="connsiteX10" fmla="*/ 1905 w 4857"/>
                    <a:gd name="connsiteY10" fmla="*/ 2858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667">
                      <a:moveTo>
                        <a:pt x="1905" y="2858"/>
                      </a:moveTo>
                      <a:lnTo>
                        <a:pt x="2381" y="4667"/>
                      </a:lnTo>
                      <a:lnTo>
                        <a:pt x="3048" y="2953"/>
                      </a:lnTo>
                      <a:lnTo>
                        <a:pt x="4858" y="3048"/>
                      </a:lnTo>
                      <a:lnTo>
                        <a:pt x="3429" y="1905"/>
                      </a:lnTo>
                      <a:lnTo>
                        <a:pt x="4191" y="191"/>
                      </a:lnTo>
                      <a:lnTo>
                        <a:pt x="2572" y="1238"/>
                      </a:lnTo>
                      <a:lnTo>
                        <a:pt x="1143" y="0"/>
                      </a:lnTo>
                      <a:lnTo>
                        <a:pt x="1619" y="1810"/>
                      </a:lnTo>
                      <a:lnTo>
                        <a:pt x="0" y="2762"/>
                      </a:lnTo>
                      <a:lnTo>
                        <a:pt x="1905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7" name="Freeform: Shape 3166">
                  <a:extLst>
                    <a:ext uri="{FF2B5EF4-FFF2-40B4-BE49-F238E27FC236}">
                      <a16:creationId xmlns:a16="http://schemas.microsoft.com/office/drawing/2014/main" id="{C82EF67A-ADFD-3DDF-796B-B55130F21D3B}"/>
                    </a:ext>
                  </a:extLst>
                </p:cNvPr>
                <p:cNvSpPr/>
                <p:nvPr/>
              </p:nvSpPr>
              <p:spPr>
                <a:xfrm>
                  <a:off x="11423800" y="1794468"/>
                  <a:ext cx="4762" cy="4857"/>
                </a:xfrm>
                <a:custGeom>
                  <a:avLst/>
                  <a:gdLst>
                    <a:gd name="connsiteX0" fmla="*/ 1810 w 4762"/>
                    <a:gd name="connsiteY0" fmla="*/ 2953 h 4857"/>
                    <a:gd name="connsiteX1" fmla="*/ 1619 w 4762"/>
                    <a:gd name="connsiteY1" fmla="*/ 4858 h 4857"/>
                    <a:gd name="connsiteX2" fmla="*/ 2858 w 4762"/>
                    <a:gd name="connsiteY2" fmla="*/ 3334 h 4857"/>
                    <a:gd name="connsiteX3" fmla="*/ 4572 w 4762"/>
                    <a:gd name="connsiteY3" fmla="*/ 4096 h 4857"/>
                    <a:gd name="connsiteX4" fmla="*/ 3524 w 4762"/>
                    <a:gd name="connsiteY4" fmla="*/ 2477 h 4857"/>
                    <a:gd name="connsiteX5" fmla="*/ 4763 w 4762"/>
                    <a:gd name="connsiteY5" fmla="*/ 1048 h 4857"/>
                    <a:gd name="connsiteX6" fmla="*/ 2953 w 4762"/>
                    <a:gd name="connsiteY6" fmla="*/ 1619 h 4857"/>
                    <a:gd name="connsiteX7" fmla="*/ 1905 w 4762"/>
                    <a:gd name="connsiteY7" fmla="*/ 0 h 4857"/>
                    <a:gd name="connsiteX8" fmla="*/ 1905 w 4762"/>
                    <a:gd name="connsiteY8" fmla="*/ 1905 h 4857"/>
                    <a:gd name="connsiteX9" fmla="*/ 0 w 4762"/>
                    <a:gd name="connsiteY9" fmla="*/ 2286 h 4857"/>
                    <a:gd name="connsiteX10" fmla="*/ 1810 w 4762"/>
                    <a:gd name="connsiteY10" fmla="*/ 2953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857">
                      <a:moveTo>
                        <a:pt x="1810" y="2953"/>
                      </a:moveTo>
                      <a:lnTo>
                        <a:pt x="1619" y="4858"/>
                      </a:lnTo>
                      <a:lnTo>
                        <a:pt x="2858" y="3334"/>
                      </a:lnTo>
                      <a:lnTo>
                        <a:pt x="4572" y="4096"/>
                      </a:lnTo>
                      <a:lnTo>
                        <a:pt x="3524" y="2477"/>
                      </a:lnTo>
                      <a:lnTo>
                        <a:pt x="4763" y="1048"/>
                      </a:lnTo>
                      <a:lnTo>
                        <a:pt x="2953" y="1619"/>
                      </a:lnTo>
                      <a:lnTo>
                        <a:pt x="1905" y="0"/>
                      </a:lnTo>
                      <a:lnTo>
                        <a:pt x="1905" y="1905"/>
                      </a:lnTo>
                      <a:lnTo>
                        <a:pt x="0" y="2286"/>
                      </a:lnTo>
                      <a:lnTo>
                        <a:pt x="181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8" name="Freeform: Shape 3167">
                  <a:extLst>
                    <a:ext uri="{FF2B5EF4-FFF2-40B4-BE49-F238E27FC236}">
                      <a16:creationId xmlns:a16="http://schemas.microsoft.com/office/drawing/2014/main" id="{A360F02A-F31F-92EA-0B02-4E3E323A45EE}"/>
                    </a:ext>
                  </a:extLst>
                </p:cNvPr>
                <p:cNvSpPr/>
                <p:nvPr/>
              </p:nvSpPr>
              <p:spPr>
                <a:xfrm>
                  <a:off x="11412561" y="1792182"/>
                  <a:ext cx="4953" cy="4762"/>
                </a:xfrm>
                <a:custGeom>
                  <a:avLst/>
                  <a:gdLst>
                    <a:gd name="connsiteX0" fmla="*/ 1524 w 4953"/>
                    <a:gd name="connsiteY0" fmla="*/ 2858 h 4762"/>
                    <a:gd name="connsiteX1" fmla="*/ 762 w 4953"/>
                    <a:gd name="connsiteY1" fmla="*/ 4572 h 4762"/>
                    <a:gd name="connsiteX2" fmla="*/ 2381 w 4953"/>
                    <a:gd name="connsiteY2" fmla="*/ 3524 h 4762"/>
                    <a:gd name="connsiteX3" fmla="*/ 3905 w 4953"/>
                    <a:gd name="connsiteY3" fmla="*/ 4763 h 4762"/>
                    <a:gd name="connsiteX4" fmla="*/ 3334 w 4953"/>
                    <a:gd name="connsiteY4" fmla="*/ 2953 h 4762"/>
                    <a:gd name="connsiteX5" fmla="*/ 4953 w 4953"/>
                    <a:gd name="connsiteY5" fmla="*/ 1905 h 4762"/>
                    <a:gd name="connsiteX6" fmla="*/ 3048 w 4953"/>
                    <a:gd name="connsiteY6" fmla="*/ 1905 h 4762"/>
                    <a:gd name="connsiteX7" fmla="*/ 2667 w 4953"/>
                    <a:gd name="connsiteY7" fmla="*/ 0 h 4762"/>
                    <a:gd name="connsiteX8" fmla="*/ 1905 w 4953"/>
                    <a:gd name="connsiteY8" fmla="*/ 1810 h 4762"/>
                    <a:gd name="connsiteX9" fmla="*/ 0 w 4953"/>
                    <a:gd name="connsiteY9" fmla="*/ 1619 h 4762"/>
                    <a:gd name="connsiteX10" fmla="*/ 1524 w 4953"/>
                    <a:gd name="connsiteY10" fmla="*/ 2858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3" h="4762">
                      <a:moveTo>
                        <a:pt x="1524" y="2858"/>
                      </a:moveTo>
                      <a:lnTo>
                        <a:pt x="762" y="4572"/>
                      </a:lnTo>
                      <a:lnTo>
                        <a:pt x="2381" y="3524"/>
                      </a:lnTo>
                      <a:lnTo>
                        <a:pt x="3905" y="4763"/>
                      </a:lnTo>
                      <a:lnTo>
                        <a:pt x="3334" y="2953"/>
                      </a:lnTo>
                      <a:lnTo>
                        <a:pt x="4953" y="1905"/>
                      </a:lnTo>
                      <a:lnTo>
                        <a:pt x="3048" y="1905"/>
                      </a:lnTo>
                      <a:lnTo>
                        <a:pt x="2667" y="0"/>
                      </a:lnTo>
                      <a:lnTo>
                        <a:pt x="1905" y="1810"/>
                      </a:lnTo>
                      <a:lnTo>
                        <a:pt x="0" y="1619"/>
                      </a:lnTo>
                      <a:lnTo>
                        <a:pt x="1524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69" name="Freeform: Shape 3168">
                  <a:extLst>
                    <a:ext uri="{FF2B5EF4-FFF2-40B4-BE49-F238E27FC236}">
                      <a16:creationId xmlns:a16="http://schemas.microsoft.com/office/drawing/2014/main" id="{1566E8EA-2F7B-6CF4-7D75-837186C36F6E}"/>
                    </a:ext>
                  </a:extLst>
                </p:cNvPr>
                <p:cNvSpPr/>
                <p:nvPr/>
              </p:nvSpPr>
              <p:spPr>
                <a:xfrm>
                  <a:off x="11421895" y="1808756"/>
                  <a:ext cx="4857" cy="4953"/>
                </a:xfrm>
                <a:custGeom>
                  <a:avLst/>
                  <a:gdLst>
                    <a:gd name="connsiteX0" fmla="*/ 1238 w 4857"/>
                    <a:gd name="connsiteY0" fmla="*/ 2381 h 4953"/>
                    <a:gd name="connsiteX1" fmla="*/ 0 w 4857"/>
                    <a:gd name="connsiteY1" fmla="*/ 3810 h 4953"/>
                    <a:gd name="connsiteX2" fmla="*/ 1905 w 4857"/>
                    <a:gd name="connsiteY2" fmla="*/ 3334 h 4953"/>
                    <a:gd name="connsiteX3" fmla="*/ 2857 w 4857"/>
                    <a:gd name="connsiteY3" fmla="*/ 4953 h 4953"/>
                    <a:gd name="connsiteX4" fmla="*/ 2953 w 4857"/>
                    <a:gd name="connsiteY4" fmla="*/ 3048 h 4953"/>
                    <a:gd name="connsiteX5" fmla="*/ 4858 w 4857"/>
                    <a:gd name="connsiteY5" fmla="*/ 2572 h 4953"/>
                    <a:gd name="connsiteX6" fmla="*/ 3048 w 4857"/>
                    <a:gd name="connsiteY6" fmla="*/ 1905 h 4953"/>
                    <a:gd name="connsiteX7" fmla="*/ 3238 w 4857"/>
                    <a:gd name="connsiteY7" fmla="*/ 0 h 4953"/>
                    <a:gd name="connsiteX8" fmla="*/ 2000 w 4857"/>
                    <a:gd name="connsiteY8" fmla="*/ 1524 h 4953"/>
                    <a:gd name="connsiteX9" fmla="*/ 190 w 4857"/>
                    <a:gd name="connsiteY9" fmla="*/ 762 h 4953"/>
                    <a:gd name="connsiteX10" fmla="*/ 1238 w 4857"/>
                    <a:gd name="connsiteY10" fmla="*/ 2381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953">
                      <a:moveTo>
                        <a:pt x="1238" y="2381"/>
                      </a:moveTo>
                      <a:lnTo>
                        <a:pt x="0" y="3810"/>
                      </a:lnTo>
                      <a:lnTo>
                        <a:pt x="1905" y="3334"/>
                      </a:lnTo>
                      <a:lnTo>
                        <a:pt x="2857" y="4953"/>
                      </a:lnTo>
                      <a:lnTo>
                        <a:pt x="2953" y="3048"/>
                      </a:lnTo>
                      <a:lnTo>
                        <a:pt x="4858" y="2572"/>
                      </a:lnTo>
                      <a:lnTo>
                        <a:pt x="3048" y="1905"/>
                      </a:lnTo>
                      <a:lnTo>
                        <a:pt x="3238" y="0"/>
                      </a:lnTo>
                      <a:lnTo>
                        <a:pt x="2000" y="1524"/>
                      </a:lnTo>
                      <a:lnTo>
                        <a:pt x="190" y="762"/>
                      </a:lnTo>
                      <a:lnTo>
                        <a:pt x="123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0" name="Freeform: Shape 3169">
                  <a:extLst>
                    <a:ext uri="{FF2B5EF4-FFF2-40B4-BE49-F238E27FC236}">
                      <a16:creationId xmlns:a16="http://schemas.microsoft.com/office/drawing/2014/main" id="{59DCD489-8D1A-757D-69E1-1BC6E562EE69}"/>
                    </a:ext>
                  </a:extLst>
                </p:cNvPr>
                <p:cNvSpPr/>
                <p:nvPr/>
              </p:nvSpPr>
              <p:spPr>
                <a:xfrm>
                  <a:off x="11415609" y="1800183"/>
                  <a:ext cx="5048" cy="4952"/>
                </a:xfrm>
                <a:custGeom>
                  <a:avLst/>
                  <a:gdLst>
                    <a:gd name="connsiteX0" fmla="*/ 1714 w 5048"/>
                    <a:gd name="connsiteY0" fmla="*/ 1905 h 4952"/>
                    <a:gd name="connsiteX1" fmla="*/ 0 w 5048"/>
                    <a:gd name="connsiteY1" fmla="*/ 2953 h 4952"/>
                    <a:gd name="connsiteX2" fmla="*/ 2000 w 5048"/>
                    <a:gd name="connsiteY2" fmla="*/ 3048 h 4952"/>
                    <a:gd name="connsiteX3" fmla="*/ 2381 w 5048"/>
                    <a:gd name="connsiteY3" fmla="*/ 4953 h 4952"/>
                    <a:gd name="connsiteX4" fmla="*/ 3048 w 5048"/>
                    <a:gd name="connsiteY4" fmla="*/ 3048 h 4952"/>
                    <a:gd name="connsiteX5" fmla="*/ 5048 w 5048"/>
                    <a:gd name="connsiteY5" fmla="*/ 3238 h 4952"/>
                    <a:gd name="connsiteX6" fmla="*/ 3524 w 5048"/>
                    <a:gd name="connsiteY6" fmla="*/ 2000 h 4952"/>
                    <a:gd name="connsiteX7" fmla="*/ 4286 w 5048"/>
                    <a:gd name="connsiteY7" fmla="*/ 190 h 4952"/>
                    <a:gd name="connsiteX8" fmla="*/ 2667 w 5048"/>
                    <a:gd name="connsiteY8" fmla="*/ 1333 h 4952"/>
                    <a:gd name="connsiteX9" fmla="*/ 1143 w 5048"/>
                    <a:gd name="connsiteY9" fmla="*/ 0 h 4952"/>
                    <a:gd name="connsiteX10" fmla="*/ 1714 w 5048"/>
                    <a:gd name="connsiteY10" fmla="*/ 1905 h 4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4952">
                      <a:moveTo>
                        <a:pt x="1714" y="1905"/>
                      </a:moveTo>
                      <a:lnTo>
                        <a:pt x="0" y="2953"/>
                      </a:lnTo>
                      <a:lnTo>
                        <a:pt x="2000" y="3048"/>
                      </a:lnTo>
                      <a:lnTo>
                        <a:pt x="2381" y="4953"/>
                      </a:lnTo>
                      <a:lnTo>
                        <a:pt x="3048" y="3048"/>
                      </a:lnTo>
                      <a:lnTo>
                        <a:pt x="5048" y="3238"/>
                      </a:lnTo>
                      <a:lnTo>
                        <a:pt x="3524" y="2000"/>
                      </a:lnTo>
                      <a:lnTo>
                        <a:pt x="4286" y="190"/>
                      </a:lnTo>
                      <a:lnTo>
                        <a:pt x="2667" y="1333"/>
                      </a:lnTo>
                      <a:lnTo>
                        <a:pt x="1143" y="0"/>
                      </a:lnTo>
                      <a:lnTo>
                        <a:pt x="1714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1" name="Freeform: Shape 3170">
                  <a:extLst>
                    <a:ext uri="{FF2B5EF4-FFF2-40B4-BE49-F238E27FC236}">
                      <a16:creationId xmlns:a16="http://schemas.microsoft.com/office/drawing/2014/main" id="{560AC25F-AC77-2F1C-93DE-BA3749C51CF2}"/>
                    </a:ext>
                  </a:extLst>
                </p:cNvPr>
                <p:cNvSpPr/>
                <p:nvPr/>
              </p:nvSpPr>
              <p:spPr>
                <a:xfrm>
                  <a:off x="11403988" y="1813899"/>
                  <a:ext cx="4952" cy="5048"/>
                </a:xfrm>
                <a:custGeom>
                  <a:avLst/>
                  <a:gdLst>
                    <a:gd name="connsiteX0" fmla="*/ 2000 w 4952"/>
                    <a:gd name="connsiteY0" fmla="*/ 1905 h 5048"/>
                    <a:gd name="connsiteX1" fmla="*/ 0 w 4952"/>
                    <a:gd name="connsiteY1" fmla="*/ 2381 h 5048"/>
                    <a:gd name="connsiteX2" fmla="*/ 1905 w 4952"/>
                    <a:gd name="connsiteY2" fmla="*/ 3048 h 5048"/>
                    <a:gd name="connsiteX3" fmla="*/ 1714 w 4952"/>
                    <a:gd name="connsiteY3" fmla="*/ 5048 h 5048"/>
                    <a:gd name="connsiteX4" fmla="*/ 2953 w 4952"/>
                    <a:gd name="connsiteY4" fmla="*/ 3524 h 5048"/>
                    <a:gd name="connsiteX5" fmla="*/ 4763 w 4952"/>
                    <a:gd name="connsiteY5" fmla="*/ 4286 h 5048"/>
                    <a:gd name="connsiteX6" fmla="*/ 3620 w 4952"/>
                    <a:gd name="connsiteY6" fmla="*/ 2572 h 5048"/>
                    <a:gd name="connsiteX7" fmla="*/ 4953 w 4952"/>
                    <a:gd name="connsiteY7" fmla="*/ 1143 h 5048"/>
                    <a:gd name="connsiteX8" fmla="*/ 3048 w 4952"/>
                    <a:gd name="connsiteY8" fmla="*/ 1619 h 5048"/>
                    <a:gd name="connsiteX9" fmla="*/ 2000 w 4952"/>
                    <a:gd name="connsiteY9" fmla="*/ 0 h 5048"/>
                    <a:gd name="connsiteX10" fmla="*/ 2000 w 4952"/>
                    <a:gd name="connsiteY10" fmla="*/ 1905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2" h="5048">
                      <a:moveTo>
                        <a:pt x="2000" y="1905"/>
                      </a:moveTo>
                      <a:lnTo>
                        <a:pt x="0" y="2381"/>
                      </a:lnTo>
                      <a:lnTo>
                        <a:pt x="1905" y="3048"/>
                      </a:lnTo>
                      <a:lnTo>
                        <a:pt x="1714" y="5048"/>
                      </a:lnTo>
                      <a:lnTo>
                        <a:pt x="2953" y="3524"/>
                      </a:lnTo>
                      <a:lnTo>
                        <a:pt x="4763" y="4286"/>
                      </a:lnTo>
                      <a:lnTo>
                        <a:pt x="3620" y="2572"/>
                      </a:lnTo>
                      <a:lnTo>
                        <a:pt x="4953" y="1143"/>
                      </a:lnTo>
                      <a:lnTo>
                        <a:pt x="3048" y="1619"/>
                      </a:lnTo>
                      <a:lnTo>
                        <a:pt x="2000" y="0"/>
                      </a:lnTo>
                      <a:lnTo>
                        <a:pt x="200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2" name="Freeform: Shape 3171">
                  <a:extLst>
                    <a:ext uri="{FF2B5EF4-FFF2-40B4-BE49-F238E27FC236}">
                      <a16:creationId xmlns:a16="http://schemas.microsoft.com/office/drawing/2014/main" id="{B6A68EB3-E343-41A0-6816-EDFE1984D2F3}"/>
                    </a:ext>
                  </a:extLst>
                </p:cNvPr>
                <p:cNvSpPr/>
                <p:nvPr/>
              </p:nvSpPr>
              <p:spPr>
                <a:xfrm>
                  <a:off x="11405988" y="1800183"/>
                  <a:ext cx="5143" cy="4952"/>
                </a:xfrm>
                <a:custGeom>
                  <a:avLst/>
                  <a:gdLst>
                    <a:gd name="connsiteX0" fmla="*/ 2000 w 5143"/>
                    <a:gd name="connsiteY0" fmla="*/ 1810 h 4952"/>
                    <a:gd name="connsiteX1" fmla="*/ 0 w 5143"/>
                    <a:gd name="connsiteY1" fmla="*/ 1715 h 4952"/>
                    <a:gd name="connsiteX2" fmla="*/ 1619 w 5143"/>
                    <a:gd name="connsiteY2" fmla="*/ 2953 h 4952"/>
                    <a:gd name="connsiteX3" fmla="*/ 857 w 5143"/>
                    <a:gd name="connsiteY3" fmla="*/ 4763 h 4952"/>
                    <a:gd name="connsiteX4" fmla="*/ 2477 w 5143"/>
                    <a:gd name="connsiteY4" fmla="*/ 3715 h 4952"/>
                    <a:gd name="connsiteX5" fmla="*/ 4001 w 5143"/>
                    <a:gd name="connsiteY5" fmla="*/ 4953 h 4952"/>
                    <a:gd name="connsiteX6" fmla="*/ 3429 w 5143"/>
                    <a:gd name="connsiteY6" fmla="*/ 3048 h 4952"/>
                    <a:gd name="connsiteX7" fmla="*/ 5144 w 5143"/>
                    <a:gd name="connsiteY7" fmla="*/ 2000 h 4952"/>
                    <a:gd name="connsiteX8" fmla="*/ 3143 w 5143"/>
                    <a:gd name="connsiteY8" fmla="*/ 1905 h 4952"/>
                    <a:gd name="connsiteX9" fmla="*/ 2667 w 5143"/>
                    <a:gd name="connsiteY9" fmla="*/ 0 h 4952"/>
                    <a:gd name="connsiteX10" fmla="*/ 2000 w 5143"/>
                    <a:gd name="connsiteY10" fmla="*/ 1810 h 4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4952">
                      <a:moveTo>
                        <a:pt x="2000" y="1810"/>
                      </a:moveTo>
                      <a:lnTo>
                        <a:pt x="0" y="1715"/>
                      </a:lnTo>
                      <a:lnTo>
                        <a:pt x="1619" y="2953"/>
                      </a:lnTo>
                      <a:lnTo>
                        <a:pt x="857" y="4763"/>
                      </a:lnTo>
                      <a:lnTo>
                        <a:pt x="2477" y="3715"/>
                      </a:lnTo>
                      <a:lnTo>
                        <a:pt x="4001" y="4953"/>
                      </a:lnTo>
                      <a:lnTo>
                        <a:pt x="3429" y="3048"/>
                      </a:lnTo>
                      <a:lnTo>
                        <a:pt x="5144" y="2000"/>
                      </a:lnTo>
                      <a:lnTo>
                        <a:pt x="3143" y="1905"/>
                      </a:lnTo>
                      <a:lnTo>
                        <a:pt x="2667" y="0"/>
                      </a:lnTo>
                      <a:lnTo>
                        <a:pt x="2000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3" name="Freeform: Shape 3172">
                  <a:extLst>
                    <a:ext uri="{FF2B5EF4-FFF2-40B4-BE49-F238E27FC236}">
                      <a16:creationId xmlns:a16="http://schemas.microsoft.com/office/drawing/2014/main" id="{3CE08E35-D6EE-0DFD-C45D-3BF3CB7E795A}"/>
                    </a:ext>
                  </a:extLst>
                </p:cNvPr>
                <p:cNvSpPr/>
                <p:nvPr/>
              </p:nvSpPr>
              <p:spPr>
                <a:xfrm>
                  <a:off x="11391034" y="1812280"/>
                  <a:ext cx="5048" cy="5143"/>
                </a:xfrm>
                <a:custGeom>
                  <a:avLst/>
                  <a:gdLst>
                    <a:gd name="connsiteX0" fmla="*/ 2096 w 5048"/>
                    <a:gd name="connsiteY0" fmla="*/ 1524 h 5143"/>
                    <a:gd name="connsiteX1" fmla="*/ 191 w 5048"/>
                    <a:gd name="connsiteY1" fmla="*/ 762 h 5143"/>
                    <a:gd name="connsiteX2" fmla="*/ 1334 w 5048"/>
                    <a:gd name="connsiteY2" fmla="*/ 2477 h 5143"/>
                    <a:gd name="connsiteX3" fmla="*/ 0 w 5048"/>
                    <a:gd name="connsiteY3" fmla="*/ 4000 h 5143"/>
                    <a:gd name="connsiteX4" fmla="*/ 2000 w 5048"/>
                    <a:gd name="connsiteY4" fmla="*/ 3429 h 5143"/>
                    <a:gd name="connsiteX5" fmla="*/ 3048 w 5048"/>
                    <a:gd name="connsiteY5" fmla="*/ 5144 h 5143"/>
                    <a:gd name="connsiteX6" fmla="*/ 3143 w 5048"/>
                    <a:gd name="connsiteY6" fmla="*/ 3143 h 5143"/>
                    <a:gd name="connsiteX7" fmla="*/ 5049 w 5048"/>
                    <a:gd name="connsiteY7" fmla="*/ 2667 h 5143"/>
                    <a:gd name="connsiteX8" fmla="*/ 3143 w 5048"/>
                    <a:gd name="connsiteY8" fmla="*/ 2000 h 5143"/>
                    <a:gd name="connsiteX9" fmla="*/ 3334 w 5048"/>
                    <a:gd name="connsiteY9" fmla="*/ 0 h 5143"/>
                    <a:gd name="connsiteX10" fmla="*/ 2096 w 5048"/>
                    <a:gd name="connsiteY10" fmla="*/ 1524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143">
                      <a:moveTo>
                        <a:pt x="2096" y="1524"/>
                      </a:moveTo>
                      <a:lnTo>
                        <a:pt x="191" y="762"/>
                      </a:lnTo>
                      <a:lnTo>
                        <a:pt x="1334" y="2477"/>
                      </a:lnTo>
                      <a:lnTo>
                        <a:pt x="0" y="4000"/>
                      </a:lnTo>
                      <a:lnTo>
                        <a:pt x="2000" y="3429"/>
                      </a:lnTo>
                      <a:lnTo>
                        <a:pt x="3048" y="5144"/>
                      </a:lnTo>
                      <a:lnTo>
                        <a:pt x="3143" y="3143"/>
                      </a:lnTo>
                      <a:lnTo>
                        <a:pt x="5049" y="2667"/>
                      </a:lnTo>
                      <a:lnTo>
                        <a:pt x="3143" y="2000"/>
                      </a:lnTo>
                      <a:lnTo>
                        <a:pt x="3334" y="0"/>
                      </a:lnTo>
                      <a:lnTo>
                        <a:pt x="2096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4" name="Freeform: Shape 3173">
                  <a:extLst>
                    <a:ext uri="{FF2B5EF4-FFF2-40B4-BE49-F238E27FC236}">
                      <a16:creationId xmlns:a16="http://schemas.microsoft.com/office/drawing/2014/main" id="{C239BEC5-D30B-3049-0A7D-A882A4BCB204}"/>
                    </a:ext>
                  </a:extLst>
                </p:cNvPr>
                <p:cNvSpPr/>
                <p:nvPr/>
              </p:nvSpPr>
              <p:spPr>
                <a:xfrm>
                  <a:off x="11395320" y="1803803"/>
                  <a:ext cx="5238" cy="5048"/>
                </a:xfrm>
                <a:custGeom>
                  <a:avLst/>
                  <a:gdLst>
                    <a:gd name="connsiteX0" fmla="*/ 2762 w 5238"/>
                    <a:gd name="connsiteY0" fmla="*/ 1333 h 5048"/>
                    <a:gd name="connsiteX1" fmla="*/ 1143 w 5238"/>
                    <a:gd name="connsiteY1" fmla="*/ 0 h 5048"/>
                    <a:gd name="connsiteX2" fmla="*/ 1714 w 5238"/>
                    <a:gd name="connsiteY2" fmla="*/ 1905 h 5048"/>
                    <a:gd name="connsiteX3" fmla="*/ 0 w 5238"/>
                    <a:gd name="connsiteY3" fmla="*/ 3048 h 5048"/>
                    <a:gd name="connsiteX4" fmla="*/ 2000 w 5238"/>
                    <a:gd name="connsiteY4" fmla="*/ 3048 h 5048"/>
                    <a:gd name="connsiteX5" fmla="*/ 2477 w 5238"/>
                    <a:gd name="connsiteY5" fmla="*/ 5048 h 5048"/>
                    <a:gd name="connsiteX6" fmla="*/ 3238 w 5238"/>
                    <a:gd name="connsiteY6" fmla="*/ 3143 h 5048"/>
                    <a:gd name="connsiteX7" fmla="*/ 5239 w 5238"/>
                    <a:gd name="connsiteY7" fmla="*/ 3334 h 5048"/>
                    <a:gd name="connsiteX8" fmla="*/ 3620 w 5238"/>
                    <a:gd name="connsiteY8" fmla="*/ 2000 h 5048"/>
                    <a:gd name="connsiteX9" fmla="*/ 4477 w 5238"/>
                    <a:gd name="connsiteY9" fmla="*/ 190 h 5048"/>
                    <a:gd name="connsiteX10" fmla="*/ 2762 w 5238"/>
                    <a:gd name="connsiteY10" fmla="*/ 1333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048">
                      <a:moveTo>
                        <a:pt x="2762" y="1333"/>
                      </a:moveTo>
                      <a:lnTo>
                        <a:pt x="1143" y="0"/>
                      </a:lnTo>
                      <a:lnTo>
                        <a:pt x="1714" y="1905"/>
                      </a:lnTo>
                      <a:lnTo>
                        <a:pt x="0" y="3048"/>
                      </a:lnTo>
                      <a:lnTo>
                        <a:pt x="2000" y="3048"/>
                      </a:lnTo>
                      <a:lnTo>
                        <a:pt x="2477" y="5048"/>
                      </a:lnTo>
                      <a:lnTo>
                        <a:pt x="3238" y="3143"/>
                      </a:lnTo>
                      <a:lnTo>
                        <a:pt x="5239" y="3334"/>
                      </a:lnTo>
                      <a:lnTo>
                        <a:pt x="3620" y="2000"/>
                      </a:lnTo>
                      <a:lnTo>
                        <a:pt x="4477" y="190"/>
                      </a:lnTo>
                      <a:lnTo>
                        <a:pt x="2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5" name="Freeform: Shape 3174">
                  <a:extLst>
                    <a:ext uri="{FF2B5EF4-FFF2-40B4-BE49-F238E27FC236}">
                      <a16:creationId xmlns:a16="http://schemas.microsoft.com/office/drawing/2014/main" id="{9A8909EE-979A-4736-3359-0292462E79EA}"/>
                    </a:ext>
                  </a:extLst>
                </p:cNvPr>
                <p:cNvSpPr/>
                <p:nvPr/>
              </p:nvSpPr>
              <p:spPr>
                <a:xfrm>
                  <a:off x="11392939" y="1794563"/>
                  <a:ext cx="5143" cy="5333"/>
                </a:xfrm>
                <a:custGeom>
                  <a:avLst/>
                  <a:gdLst>
                    <a:gd name="connsiteX0" fmla="*/ 3143 w 5143"/>
                    <a:gd name="connsiteY0" fmla="*/ 1810 h 5333"/>
                    <a:gd name="connsiteX1" fmla="*/ 2096 w 5143"/>
                    <a:gd name="connsiteY1" fmla="*/ 0 h 5333"/>
                    <a:gd name="connsiteX2" fmla="*/ 2000 w 5143"/>
                    <a:gd name="connsiteY2" fmla="*/ 2096 h 5333"/>
                    <a:gd name="connsiteX3" fmla="*/ 0 w 5143"/>
                    <a:gd name="connsiteY3" fmla="*/ 2572 h 5333"/>
                    <a:gd name="connsiteX4" fmla="*/ 2000 w 5143"/>
                    <a:gd name="connsiteY4" fmla="*/ 3239 h 5333"/>
                    <a:gd name="connsiteX5" fmla="*/ 1810 w 5143"/>
                    <a:gd name="connsiteY5" fmla="*/ 5334 h 5333"/>
                    <a:gd name="connsiteX6" fmla="*/ 3048 w 5143"/>
                    <a:gd name="connsiteY6" fmla="*/ 3715 h 5333"/>
                    <a:gd name="connsiteX7" fmla="*/ 4953 w 5143"/>
                    <a:gd name="connsiteY7" fmla="*/ 4477 h 5333"/>
                    <a:gd name="connsiteX8" fmla="*/ 3810 w 5143"/>
                    <a:gd name="connsiteY8" fmla="*/ 2762 h 5333"/>
                    <a:gd name="connsiteX9" fmla="*/ 5144 w 5143"/>
                    <a:gd name="connsiteY9" fmla="*/ 1143 h 5333"/>
                    <a:gd name="connsiteX10" fmla="*/ 3143 w 5143"/>
                    <a:gd name="connsiteY10" fmla="*/ 1810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333">
                      <a:moveTo>
                        <a:pt x="3143" y="1810"/>
                      </a:moveTo>
                      <a:lnTo>
                        <a:pt x="2096" y="0"/>
                      </a:lnTo>
                      <a:lnTo>
                        <a:pt x="2000" y="2096"/>
                      </a:lnTo>
                      <a:lnTo>
                        <a:pt x="0" y="2572"/>
                      </a:lnTo>
                      <a:lnTo>
                        <a:pt x="2000" y="3239"/>
                      </a:lnTo>
                      <a:lnTo>
                        <a:pt x="1810" y="5334"/>
                      </a:lnTo>
                      <a:lnTo>
                        <a:pt x="3048" y="3715"/>
                      </a:lnTo>
                      <a:lnTo>
                        <a:pt x="4953" y="4477"/>
                      </a:lnTo>
                      <a:lnTo>
                        <a:pt x="3810" y="2762"/>
                      </a:lnTo>
                      <a:lnTo>
                        <a:pt x="5144" y="1143"/>
                      </a:lnTo>
                      <a:lnTo>
                        <a:pt x="314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6" name="Freeform: Shape 3175">
                  <a:extLst>
                    <a:ext uri="{FF2B5EF4-FFF2-40B4-BE49-F238E27FC236}">
                      <a16:creationId xmlns:a16="http://schemas.microsoft.com/office/drawing/2014/main" id="{0EBAAE8B-7FA3-8536-55DB-1272D7DD983F}"/>
                    </a:ext>
                  </a:extLst>
                </p:cNvPr>
                <p:cNvSpPr/>
                <p:nvPr/>
              </p:nvSpPr>
              <p:spPr>
                <a:xfrm>
                  <a:off x="11384748" y="1805232"/>
                  <a:ext cx="5333" cy="5238"/>
                </a:xfrm>
                <a:custGeom>
                  <a:avLst/>
                  <a:gdLst>
                    <a:gd name="connsiteX0" fmla="*/ 3238 w 5333"/>
                    <a:gd name="connsiteY0" fmla="*/ 2000 h 5238"/>
                    <a:gd name="connsiteX1" fmla="*/ 2762 w 5333"/>
                    <a:gd name="connsiteY1" fmla="*/ 0 h 5238"/>
                    <a:gd name="connsiteX2" fmla="*/ 2096 w 5333"/>
                    <a:gd name="connsiteY2" fmla="*/ 2000 h 5238"/>
                    <a:gd name="connsiteX3" fmla="*/ 0 w 5333"/>
                    <a:gd name="connsiteY3" fmla="*/ 1810 h 5238"/>
                    <a:gd name="connsiteX4" fmla="*/ 1619 w 5333"/>
                    <a:gd name="connsiteY4" fmla="*/ 3048 h 5238"/>
                    <a:gd name="connsiteX5" fmla="*/ 762 w 5333"/>
                    <a:gd name="connsiteY5" fmla="*/ 5048 h 5238"/>
                    <a:gd name="connsiteX6" fmla="*/ 2572 w 5333"/>
                    <a:gd name="connsiteY6" fmla="*/ 3810 h 5238"/>
                    <a:gd name="connsiteX7" fmla="*/ 4096 w 5333"/>
                    <a:gd name="connsiteY7" fmla="*/ 5239 h 5238"/>
                    <a:gd name="connsiteX8" fmla="*/ 3524 w 5333"/>
                    <a:gd name="connsiteY8" fmla="*/ 3238 h 5238"/>
                    <a:gd name="connsiteX9" fmla="*/ 5334 w 5333"/>
                    <a:gd name="connsiteY9" fmla="*/ 2096 h 5238"/>
                    <a:gd name="connsiteX10" fmla="*/ 3238 w 5333"/>
                    <a:gd name="connsiteY10" fmla="*/ 2000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238">
                      <a:moveTo>
                        <a:pt x="3238" y="2000"/>
                      </a:moveTo>
                      <a:lnTo>
                        <a:pt x="2762" y="0"/>
                      </a:lnTo>
                      <a:lnTo>
                        <a:pt x="2096" y="2000"/>
                      </a:lnTo>
                      <a:lnTo>
                        <a:pt x="0" y="1810"/>
                      </a:lnTo>
                      <a:lnTo>
                        <a:pt x="1619" y="3048"/>
                      </a:lnTo>
                      <a:lnTo>
                        <a:pt x="762" y="5048"/>
                      </a:lnTo>
                      <a:lnTo>
                        <a:pt x="2572" y="3810"/>
                      </a:lnTo>
                      <a:lnTo>
                        <a:pt x="4096" y="5239"/>
                      </a:lnTo>
                      <a:lnTo>
                        <a:pt x="3524" y="3238"/>
                      </a:lnTo>
                      <a:lnTo>
                        <a:pt x="5334" y="2096"/>
                      </a:lnTo>
                      <a:lnTo>
                        <a:pt x="3238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7" name="Freeform: Shape 3176">
                  <a:extLst>
                    <a:ext uri="{FF2B5EF4-FFF2-40B4-BE49-F238E27FC236}">
                      <a16:creationId xmlns:a16="http://schemas.microsoft.com/office/drawing/2014/main" id="{82F2F5B2-350B-CA63-956E-DAB93C0E0589}"/>
                    </a:ext>
                  </a:extLst>
                </p:cNvPr>
                <p:cNvSpPr/>
                <p:nvPr/>
              </p:nvSpPr>
              <p:spPr>
                <a:xfrm>
                  <a:off x="11378461" y="1799040"/>
                  <a:ext cx="5333" cy="5429"/>
                </a:xfrm>
                <a:custGeom>
                  <a:avLst/>
                  <a:gdLst>
                    <a:gd name="connsiteX0" fmla="*/ 3334 w 5333"/>
                    <a:gd name="connsiteY0" fmla="*/ 2191 h 5429"/>
                    <a:gd name="connsiteX1" fmla="*/ 3524 w 5333"/>
                    <a:gd name="connsiteY1" fmla="*/ 0 h 5429"/>
                    <a:gd name="connsiteX2" fmla="*/ 2191 w 5333"/>
                    <a:gd name="connsiteY2" fmla="*/ 1715 h 5429"/>
                    <a:gd name="connsiteX3" fmla="*/ 286 w 5333"/>
                    <a:gd name="connsiteY3" fmla="*/ 857 h 5429"/>
                    <a:gd name="connsiteX4" fmla="*/ 1429 w 5333"/>
                    <a:gd name="connsiteY4" fmla="*/ 2667 h 5429"/>
                    <a:gd name="connsiteX5" fmla="*/ 0 w 5333"/>
                    <a:gd name="connsiteY5" fmla="*/ 4191 h 5429"/>
                    <a:gd name="connsiteX6" fmla="*/ 2096 w 5333"/>
                    <a:gd name="connsiteY6" fmla="*/ 3619 h 5429"/>
                    <a:gd name="connsiteX7" fmla="*/ 3143 w 5333"/>
                    <a:gd name="connsiteY7" fmla="*/ 5429 h 5429"/>
                    <a:gd name="connsiteX8" fmla="*/ 3238 w 5333"/>
                    <a:gd name="connsiteY8" fmla="*/ 3334 h 5429"/>
                    <a:gd name="connsiteX9" fmla="*/ 5334 w 5333"/>
                    <a:gd name="connsiteY9" fmla="*/ 2858 h 5429"/>
                    <a:gd name="connsiteX10" fmla="*/ 3334 w 5333"/>
                    <a:gd name="connsiteY10" fmla="*/ 2191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429">
                      <a:moveTo>
                        <a:pt x="3334" y="2191"/>
                      </a:moveTo>
                      <a:lnTo>
                        <a:pt x="3524" y="0"/>
                      </a:lnTo>
                      <a:lnTo>
                        <a:pt x="2191" y="1715"/>
                      </a:lnTo>
                      <a:lnTo>
                        <a:pt x="286" y="857"/>
                      </a:lnTo>
                      <a:lnTo>
                        <a:pt x="1429" y="2667"/>
                      </a:lnTo>
                      <a:lnTo>
                        <a:pt x="0" y="4191"/>
                      </a:lnTo>
                      <a:lnTo>
                        <a:pt x="2096" y="3619"/>
                      </a:lnTo>
                      <a:lnTo>
                        <a:pt x="3143" y="5429"/>
                      </a:lnTo>
                      <a:lnTo>
                        <a:pt x="3238" y="3334"/>
                      </a:lnTo>
                      <a:lnTo>
                        <a:pt x="5334" y="2858"/>
                      </a:lnTo>
                      <a:lnTo>
                        <a:pt x="3334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8" name="Freeform: Shape 3177">
                  <a:extLst>
                    <a:ext uri="{FF2B5EF4-FFF2-40B4-BE49-F238E27FC236}">
                      <a16:creationId xmlns:a16="http://schemas.microsoft.com/office/drawing/2014/main" id="{A95F96EE-BA0D-5341-DA22-1F2660A18B10}"/>
                    </a:ext>
                  </a:extLst>
                </p:cNvPr>
                <p:cNvSpPr/>
                <p:nvPr/>
              </p:nvSpPr>
              <p:spPr>
                <a:xfrm>
                  <a:off x="11373413" y="1809994"/>
                  <a:ext cx="5524" cy="5333"/>
                </a:xfrm>
                <a:custGeom>
                  <a:avLst/>
                  <a:gdLst>
                    <a:gd name="connsiteX0" fmla="*/ 3810 w 5524"/>
                    <a:gd name="connsiteY0" fmla="*/ 2191 h 5333"/>
                    <a:gd name="connsiteX1" fmla="*/ 4667 w 5524"/>
                    <a:gd name="connsiteY1" fmla="*/ 286 h 5333"/>
                    <a:gd name="connsiteX2" fmla="*/ 2857 w 5524"/>
                    <a:gd name="connsiteY2" fmla="*/ 1429 h 5333"/>
                    <a:gd name="connsiteX3" fmla="*/ 1238 w 5524"/>
                    <a:gd name="connsiteY3" fmla="*/ 0 h 5333"/>
                    <a:gd name="connsiteX4" fmla="*/ 1810 w 5524"/>
                    <a:gd name="connsiteY4" fmla="*/ 2096 h 5333"/>
                    <a:gd name="connsiteX5" fmla="*/ 0 w 5524"/>
                    <a:gd name="connsiteY5" fmla="*/ 3238 h 5333"/>
                    <a:gd name="connsiteX6" fmla="*/ 2096 w 5524"/>
                    <a:gd name="connsiteY6" fmla="*/ 3238 h 5333"/>
                    <a:gd name="connsiteX7" fmla="*/ 2572 w 5524"/>
                    <a:gd name="connsiteY7" fmla="*/ 5334 h 5333"/>
                    <a:gd name="connsiteX8" fmla="*/ 3334 w 5524"/>
                    <a:gd name="connsiteY8" fmla="*/ 3334 h 5333"/>
                    <a:gd name="connsiteX9" fmla="*/ 5524 w 5524"/>
                    <a:gd name="connsiteY9" fmla="*/ 3524 h 5333"/>
                    <a:gd name="connsiteX10" fmla="*/ 3810 w 5524"/>
                    <a:gd name="connsiteY10" fmla="*/ 2191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333">
                      <a:moveTo>
                        <a:pt x="3810" y="2191"/>
                      </a:moveTo>
                      <a:lnTo>
                        <a:pt x="4667" y="286"/>
                      </a:lnTo>
                      <a:lnTo>
                        <a:pt x="2857" y="1429"/>
                      </a:lnTo>
                      <a:lnTo>
                        <a:pt x="1238" y="0"/>
                      </a:lnTo>
                      <a:lnTo>
                        <a:pt x="1810" y="2096"/>
                      </a:lnTo>
                      <a:lnTo>
                        <a:pt x="0" y="3238"/>
                      </a:lnTo>
                      <a:lnTo>
                        <a:pt x="2096" y="3238"/>
                      </a:lnTo>
                      <a:lnTo>
                        <a:pt x="2572" y="5334"/>
                      </a:lnTo>
                      <a:lnTo>
                        <a:pt x="3334" y="3334"/>
                      </a:lnTo>
                      <a:lnTo>
                        <a:pt x="5524" y="3524"/>
                      </a:lnTo>
                      <a:lnTo>
                        <a:pt x="3810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79" name="Freeform: Shape 3178">
                  <a:extLst>
                    <a:ext uri="{FF2B5EF4-FFF2-40B4-BE49-F238E27FC236}">
                      <a16:creationId xmlns:a16="http://schemas.microsoft.com/office/drawing/2014/main" id="{69B8CEEF-2E70-67B8-EB89-CC2EB52479CF}"/>
                    </a:ext>
                  </a:extLst>
                </p:cNvPr>
                <p:cNvSpPr/>
                <p:nvPr/>
              </p:nvSpPr>
              <p:spPr>
                <a:xfrm>
                  <a:off x="11360840" y="1812280"/>
                  <a:ext cx="5429" cy="5619"/>
                </a:xfrm>
                <a:custGeom>
                  <a:avLst/>
                  <a:gdLst>
                    <a:gd name="connsiteX0" fmla="*/ 4000 w 5429"/>
                    <a:gd name="connsiteY0" fmla="*/ 2953 h 5619"/>
                    <a:gd name="connsiteX1" fmla="*/ 5429 w 5429"/>
                    <a:gd name="connsiteY1" fmla="*/ 1333 h 5619"/>
                    <a:gd name="connsiteX2" fmla="*/ 3334 w 5429"/>
                    <a:gd name="connsiteY2" fmla="*/ 1905 h 5619"/>
                    <a:gd name="connsiteX3" fmla="*/ 2191 w 5429"/>
                    <a:gd name="connsiteY3" fmla="*/ 0 h 5619"/>
                    <a:gd name="connsiteX4" fmla="*/ 2191 w 5429"/>
                    <a:gd name="connsiteY4" fmla="*/ 2191 h 5619"/>
                    <a:gd name="connsiteX5" fmla="*/ 0 w 5429"/>
                    <a:gd name="connsiteY5" fmla="*/ 2667 h 5619"/>
                    <a:gd name="connsiteX6" fmla="*/ 2096 w 5429"/>
                    <a:gd name="connsiteY6" fmla="*/ 3429 h 5619"/>
                    <a:gd name="connsiteX7" fmla="*/ 1905 w 5429"/>
                    <a:gd name="connsiteY7" fmla="*/ 5620 h 5619"/>
                    <a:gd name="connsiteX8" fmla="*/ 3238 w 5429"/>
                    <a:gd name="connsiteY8" fmla="*/ 3905 h 5619"/>
                    <a:gd name="connsiteX9" fmla="*/ 5239 w 5429"/>
                    <a:gd name="connsiteY9" fmla="*/ 4667 h 5619"/>
                    <a:gd name="connsiteX10" fmla="*/ 4000 w 5429"/>
                    <a:gd name="connsiteY10" fmla="*/ 2953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619">
                      <a:moveTo>
                        <a:pt x="4000" y="2953"/>
                      </a:moveTo>
                      <a:lnTo>
                        <a:pt x="5429" y="1333"/>
                      </a:lnTo>
                      <a:lnTo>
                        <a:pt x="3334" y="1905"/>
                      </a:lnTo>
                      <a:lnTo>
                        <a:pt x="2191" y="0"/>
                      </a:lnTo>
                      <a:lnTo>
                        <a:pt x="2191" y="2191"/>
                      </a:lnTo>
                      <a:lnTo>
                        <a:pt x="0" y="2667"/>
                      </a:lnTo>
                      <a:lnTo>
                        <a:pt x="2096" y="3429"/>
                      </a:lnTo>
                      <a:lnTo>
                        <a:pt x="1905" y="5620"/>
                      </a:lnTo>
                      <a:lnTo>
                        <a:pt x="3238" y="3905"/>
                      </a:lnTo>
                      <a:lnTo>
                        <a:pt x="5239" y="4667"/>
                      </a:lnTo>
                      <a:lnTo>
                        <a:pt x="400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0" name="Freeform: Shape 3179">
                  <a:extLst>
                    <a:ext uri="{FF2B5EF4-FFF2-40B4-BE49-F238E27FC236}">
                      <a16:creationId xmlns:a16="http://schemas.microsoft.com/office/drawing/2014/main" id="{A95A2E67-15EF-ED90-968C-0C4EDB75F2E0}"/>
                    </a:ext>
                  </a:extLst>
                </p:cNvPr>
                <p:cNvSpPr/>
                <p:nvPr/>
              </p:nvSpPr>
              <p:spPr>
                <a:xfrm>
                  <a:off x="11360554" y="1804374"/>
                  <a:ext cx="5619" cy="5429"/>
                </a:xfrm>
                <a:custGeom>
                  <a:avLst/>
                  <a:gdLst>
                    <a:gd name="connsiteX0" fmla="*/ 3715 w 5619"/>
                    <a:gd name="connsiteY0" fmla="*/ 3334 h 5429"/>
                    <a:gd name="connsiteX1" fmla="*/ 5620 w 5619"/>
                    <a:gd name="connsiteY1" fmla="*/ 2191 h 5429"/>
                    <a:gd name="connsiteX2" fmla="*/ 3429 w 5619"/>
                    <a:gd name="connsiteY2" fmla="*/ 2096 h 5429"/>
                    <a:gd name="connsiteX3" fmla="*/ 2953 w 5619"/>
                    <a:gd name="connsiteY3" fmla="*/ 0 h 5429"/>
                    <a:gd name="connsiteX4" fmla="*/ 2191 w 5619"/>
                    <a:gd name="connsiteY4" fmla="*/ 2096 h 5429"/>
                    <a:gd name="connsiteX5" fmla="*/ 0 w 5619"/>
                    <a:gd name="connsiteY5" fmla="*/ 1905 h 5429"/>
                    <a:gd name="connsiteX6" fmla="*/ 1714 w 5619"/>
                    <a:gd name="connsiteY6" fmla="*/ 3239 h 5429"/>
                    <a:gd name="connsiteX7" fmla="*/ 953 w 5619"/>
                    <a:gd name="connsiteY7" fmla="*/ 5239 h 5429"/>
                    <a:gd name="connsiteX8" fmla="*/ 2667 w 5619"/>
                    <a:gd name="connsiteY8" fmla="*/ 4000 h 5429"/>
                    <a:gd name="connsiteX9" fmla="*/ 4381 w 5619"/>
                    <a:gd name="connsiteY9" fmla="*/ 5429 h 5429"/>
                    <a:gd name="connsiteX10" fmla="*/ 3715 w 5619"/>
                    <a:gd name="connsiteY10" fmla="*/ 3334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429">
                      <a:moveTo>
                        <a:pt x="3715" y="3334"/>
                      </a:moveTo>
                      <a:lnTo>
                        <a:pt x="5620" y="2191"/>
                      </a:lnTo>
                      <a:lnTo>
                        <a:pt x="3429" y="2096"/>
                      </a:lnTo>
                      <a:lnTo>
                        <a:pt x="2953" y="0"/>
                      </a:lnTo>
                      <a:lnTo>
                        <a:pt x="2191" y="2096"/>
                      </a:lnTo>
                      <a:lnTo>
                        <a:pt x="0" y="1905"/>
                      </a:lnTo>
                      <a:lnTo>
                        <a:pt x="1714" y="3239"/>
                      </a:lnTo>
                      <a:lnTo>
                        <a:pt x="953" y="5239"/>
                      </a:lnTo>
                      <a:lnTo>
                        <a:pt x="2667" y="4000"/>
                      </a:lnTo>
                      <a:lnTo>
                        <a:pt x="4381" y="5429"/>
                      </a:lnTo>
                      <a:lnTo>
                        <a:pt x="3715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1" name="Freeform: Shape 3180">
                  <a:extLst>
                    <a:ext uri="{FF2B5EF4-FFF2-40B4-BE49-F238E27FC236}">
                      <a16:creationId xmlns:a16="http://schemas.microsoft.com/office/drawing/2014/main" id="{387645AF-3985-6C92-B34E-BBB34EF241A0}"/>
                    </a:ext>
                  </a:extLst>
                </p:cNvPr>
                <p:cNvSpPr/>
                <p:nvPr/>
              </p:nvSpPr>
              <p:spPr>
                <a:xfrm>
                  <a:off x="11349601" y="1815042"/>
                  <a:ext cx="5429" cy="5714"/>
                </a:xfrm>
                <a:custGeom>
                  <a:avLst/>
                  <a:gdLst>
                    <a:gd name="connsiteX0" fmla="*/ 3334 w 5429"/>
                    <a:gd name="connsiteY0" fmla="*/ 3524 h 5714"/>
                    <a:gd name="connsiteX1" fmla="*/ 5429 w 5429"/>
                    <a:gd name="connsiteY1" fmla="*/ 2953 h 5714"/>
                    <a:gd name="connsiteX2" fmla="*/ 3334 w 5429"/>
                    <a:gd name="connsiteY2" fmla="*/ 2191 h 5714"/>
                    <a:gd name="connsiteX3" fmla="*/ 3524 w 5429"/>
                    <a:gd name="connsiteY3" fmla="*/ 0 h 5714"/>
                    <a:gd name="connsiteX4" fmla="*/ 2191 w 5429"/>
                    <a:gd name="connsiteY4" fmla="*/ 1810 h 5714"/>
                    <a:gd name="connsiteX5" fmla="*/ 190 w 5429"/>
                    <a:gd name="connsiteY5" fmla="*/ 952 h 5714"/>
                    <a:gd name="connsiteX6" fmla="*/ 1429 w 5429"/>
                    <a:gd name="connsiteY6" fmla="*/ 2762 h 5714"/>
                    <a:gd name="connsiteX7" fmla="*/ 0 w 5429"/>
                    <a:gd name="connsiteY7" fmla="*/ 4381 h 5714"/>
                    <a:gd name="connsiteX8" fmla="*/ 2096 w 5429"/>
                    <a:gd name="connsiteY8" fmla="*/ 3810 h 5714"/>
                    <a:gd name="connsiteX9" fmla="*/ 3238 w 5429"/>
                    <a:gd name="connsiteY9" fmla="*/ 5715 h 5714"/>
                    <a:gd name="connsiteX10" fmla="*/ 3334 w 5429"/>
                    <a:gd name="connsiteY10" fmla="*/ 3524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714">
                      <a:moveTo>
                        <a:pt x="3334" y="3524"/>
                      </a:moveTo>
                      <a:lnTo>
                        <a:pt x="5429" y="2953"/>
                      </a:lnTo>
                      <a:lnTo>
                        <a:pt x="3334" y="2191"/>
                      </a:lnTo>
                      <a:lnTo>
                        <a:pt x="3524" y="0"/>
                      </a:lnTo>
                      <a:lnTo>
                        <a:pt x="2191" y="1810"/>
                      </a:lnTo>
                      <a:lnTo>
                        <a:pt x="190" y="952"/>
                      </a:lnTo>
                      <a:lnTo>
                        <a:pt x="1429" y="2762"/>
                      </a:lnTo>
                      <a:lnTo>
                        <a:pt x="0" y="4381"/>
                      </a:lnTo>
                      <a:lnTo>
                        <a:pt x="2096" y="3810"/>
                      </a:lnTo>
                      <a:lnTo>
                        <a:pt x="3238" y="5715"/>
                      </a:lnTo>
                      <a:lnTo>
                        <a:pt x="3334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2" name="Freeform: Shape 3181">
                  <a:extLst>
                    <a:ext uri="{FF2B5EF4-FFF2-40B4-BE49-F238E27FC236}">
                      <a16:creationId xmlns:a16="http://schemas.microsoft.com/office/drawing/2014/main" id="{FBD62868-1240-CE71-81FA-820E924D1472}"/>
                    </a:ext>
                  </a:extLst>
                </p:cNvPr>
                <p:cNvSpPr/>
                <p:nvPr/>
              </p:nvSpPr>
              <p:spPr>
                <a:xfrm>
                  <a:off x="11356935" y="1780181"/>
                  <a:ext cx="5715" cy="5524"/>
                </a:xfrm>
                <a:custGeom>
                  <a:avLst/>
                  <a:gdLst>
                    <a:gd name="connsiteX0" fmla="*/ 3524 w 5715"/>
                    <a:gd name="connsiteY0" fmla="*/ 3429 h 5524"/>
                    <a:gd name="connsiteX1" fmla="*/ 5715 w 5715"/>
                    <a:gd name="connsiteY1" fmla="*/ 3619 h 5524"/>
                    <a:gd name="connsiteX2" fmla="*/ 4001 w 5715"/>
                    <a:gd name="connsiteY2" fmla="*/ 2286 h 5524"/>
                    <a:gd name="connsiteX3" fmla="*/ 4858 w 5715"/>
                    <a:gd name="connsiteY3" fmla="*/ 191 h 5524"/>
                    <a:gd name="connsiteX4" fmla="*/ 2953 w 5715"/>
                    <a:gd name="connsiteY4" fmla="*/ 1429 h 5524"/>
                    <a:gd name="connsiteX5" fmla="*/ 1334 w 5715"/>
                    <a:gd name="connsiteY5" fmla="*/ 0 h 5524"/>
                    <a:gd name="connsiteX6" fmla="*/ 1905 w 5715"/>
                    <a:gd name="connsiteY6" fmla="*/ 2095 h 5524"/>
                    <a:gd name="connsiteX7" fmla="*/ 0 w 5715"/>
                    <a:gd name="connsiteY7" fmla="*/ 3239 h 5524"/>
                    <a:gd name="connsiteX8" fmla="*/ 2286 w 5715"/>
                    <a:gd name="connsiteY8" fmla="*/ 3334 h 5524"/>
                    <a:gd name="connsiteX9" fmla="*/ 2762 w 5715"/>
                    <a:gd name="connsiteY9" fmla="*/ 5524 h 5524"/>
                    <a:gd name="connsiteX10" fmla="*/ 3524 w 5715"/>
                    <a:gd name="connsiteY10" fmla="*/ 3429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5" h="5524">
                      <a:moveTo>
                        <a:pt x="3524" y="3429"/>
                      </a:moveTo>
                      <a:lnTo>
                        <a:pt x="5715" y="3619"/>
                      </a:lnTo>
                      <a:lnTo>
                        <a:pt x="4001" y="2286"/>
                      </a:lnTo>
                      <a:lnTo>
                        <a:pt x="4858" y="191"/>
                      </a:lnTo>
                      <a:lnTo>
                        <a:pt x="2953" y="1429"/>
                      </a:lnTo>
                      <a:lnTo>
                        <a:pt x="1334" y="0"/>
                      </a:lnTo>
                      <a:lnTo>
                        <a:pt x="1905" y="2095"/>
                      </a:lnTo>
                      <a:lnTo>
                        <a:pt x="0" y="3239"/>
                      </a:lnTo>
                      <a:lnTo>
                        <a:pt x="2286" y="3334"/>
                      </a:lnTo>
                      <a:lnTo>
                        <a:pt x="2762" y="5524"/>
                      </a:lnTo>
                      <a:lnTo>
                        <a:pt x="3524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3" name="Freeform: Shape 3182">
                  <a:extLst>
                    <a:ext uri="{FF2B5EF4-FFF2-40B4-BE49-F238E27FC236}">
                      <a16:creationId xmlns:a16="http://schemas.microsoft.com/office/drawing/2014/main" id="{49D30F79-6BFA-7A6C-A564-1D7EFAE83D6A}"/>
                    </a:ext>
                  </a:extLst>
                </p:cNvPr>
                <p:cNvSpPr/>
                <p:nvPr/>
              </p:nvSpPr>
              <p:spPr>
                <a:xfrm>
                  <a:off x="11349886" y="1804184"/>
                  <a:ext cx="5619" cy="5810"/>
                </a:xfrm>
                <a:custGeom>
                  <a:avLst/>
                  <a:gdLst>
                    <a:gd name="connsiteX0" fmla="*/ 3334 w 5619"/>
                    <a:gd name="connsiteY0" fmla="*/ 4000 h 5810"/>
                    <a:gd name="connsiteX1" fmla="*/ 5334 w 5619"/>
                    <a:gd name="connsiteY1" fmla="*/ 4858 h 5810"/>
                    <a:gd name="connsiteX2" fmla="*/ 4096 w 5619"/>
                    <a:gd name="connsiteY2" fmla="*/ 3048 h 5810"/>
                    <a:gd name="connsiteX3" fmla="*/ 5620 w 5619"/>
                    <a:gd name="connsiteY3" fmla="*/ 1333 h 5810"/>
                    <a:gd name="connsiteX4" fmla="*/ 3429 w 5619"/>
                    <a:gd name="connsiteY4" fmla="*/ 2000 h 5810"/>
                    <a:gd name="connsiteX5" fmla="*/ 2286 w 5619"/>
                    <a:gd name="connsiteY5" fmla="*/ 0 h 5810"/>
                    <a:gd name="connsiteX6" fmla="*/ 2191 w 5619"/>
                    <a:gd name="connsiteY6" fmla="*/ 2286 h 5810"/>
                    <a:gd name="connsiteX7" fmla="*/ 0 w 5619"/>
                    <a:gd name="connsiteY7" fmla="*/ 2762 h 5810"/>
                    <a:gd name="connsiteX8" fmla="*/ 2096 w 5619"/>
                    <a:gd name="connsiteY8" fmla="*/ 3524 h 5810"/>
                    <a:gd name="connsiteX9" fmla="*/ 1905 w 5619"/>
                    <a:gd name="connsiteY9" fmla="*/ 5810 h 5810"/>
                    <a:gd name="connsiteX10" fmla="*/ 3334 w 5619"/>
                    <a:gd name="connsiteY10" fmla="*/ 4000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810">
                      <a:moveTo>
                        <a:pt x="3334" y="4000"/>
                      </a:moveTo>
                      <a:lnTo>
                        <a:pt x="5334" y="4858"/>
                      </a:lnTo>
                      <a:lnTo>
                        <a:pt x="4096" y="3048"/>
                      </a:lnTo>
                      <a:lnTo>
                        <a:pt x="5620" y="1333"/>
                      </a:lnTo>
                      <a:lnTo>
                        <a:pt x="3429" y="2000"/>
                      </a:lnTo>
                      <a:lnTo>
                        <a:pt x="2286" y="0"/>
                      </a:lnTo>
                      <a:lnTo>
                        <a:pt x="2191" y="2286"/>
                      </a:lnTo>
                      <a:lnTo>
                        <a:pt x="0" y="2762"/>
                      </a:lnTo>
                      <a:lnTo>
                        <a:pt x="2096" y="3524"/>
                      </a:lnTo>
                      <a:lnTo>
                        <a:pt x="1905" y="5810"/>
                      </a:lnTo>
                      <a:lnTo>
                        <a:pt x="3334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4" name="Freeform: Shape 3183">
                  <a:extLst>
                    <a:ext uri="{FF2B5EF4-FFF2-40B4-BE49-F238E27FC236}">
                      <a16:creationId xmlns:a16="http://schemas.microsoft.com/office/drawing/2014/main" id="{24254F1A-DEAE-5ABD-5CF8-075853AEAE2D}"/>
                    </a:ext>
                  </a:extLst>
                </p:cNvPr>
                <p:cNvSpPr/>
                <p:nvPr/>
              </p:nvSpPr>
              <p:spPr>
                <a:xfrm>
                  <a:off x="11339409" y="1805803"/>
                  <a:ext cx="5905" cy="5714"/>
                </a:xfrm>
                <a:custGeom>
                  <a:avLst/>
                  <a:gdLst>
                    <a:gd name="connsiteX0" fmla="*/ 2857 w 5905"/>
                    <a:gd name="connsiteY0" fmla="*/ 4191 h 5714"/>
                    <a:gd name="connsiteX1" fmla="*/ 4572 w 5905"/>
                    <a:gd name="connsiteY1" fmla="*/ 5715 h 5714"/>
                    <a:gd name="connsiteX2" fmla="*/ 3905 w 5905"/>
                    <a:gd name="connsiteY2" fmla="*/ 3524 h 5714"/>
                    <a:gd name="connsiteX3" fmla="*/ 5905 w 5905"/>
                    <a:gd name="connsiteY3" fmla="*/ 2286 h 5714"/>
                    <a:gd name="connsiteX4" fmla="*/ 3620 w 5905"/>
                    <a:gd name="connsiteY4" fmla="*/ 2286 h 5714"/>
                    <a:gd name="connsiteX5" fmla="*/ 3048 w 5905"/>
                    <a:gd name="connsiteY5" fmla="*/ 0 h 5714"/>
                    <a:gd name="connsiteX6" fmla="*/ 2286 w 5905"/>
                    <a:gd name="connsiteY6" fmla="*/ 2191 h 5714"/>
                    <a:gd name="connsiteX7" fmla="*/ 0 w 5905"/>
                    <a:gd name="connsiteY7" fmla="*/ 2000 h 5714"/>
                    <a:gd name="connsiteX8" fmla="*/ 1810 w 5905"/>
                    <a:gd name="connsiteY8" fmla="*/ 3334 h 5714"/>
                    <a:gd name="connsiteX9" fmla="*/ 953 w 5905"/>
                    <a:gd name="connsiteY9" fmla="*/ 5429 h 5714"/>
                    <a:gd name="connsiteX10" fmla="*/ 2857 w 5905"/>
                    <a:gd name="connsiteY10" fmla="*/ 4191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714">
                      <a:moveTo>
                        <a:pt x="2857" y="4191"/>
                      </a:moveTo>
                      <a:lnTo>
                        <a:pt x="4572" y="5715"/>
                      </a:lnTo>
                      <a:lnTo>
                        <a:pt x="3905" y="3524"/>
                      </a:lnTo>
                      <a:lnTo>
                        <a:pt x="5905" y="2286"/>
                      </a:lnTo>
                      <a:lnTo>
                        <a:pt x="3620" y="2286"/>
                      </a:lnTo>
                      <a:lnTo>
                        <a:pt x="3048" y="0"/>
                      </a:lnTo>
                      <a:lnTo>
                        <a:pt x="2286" y="2191"/>
                      </a:lnTo>
                      <a:lnTo>
                        <a:pt x="0" y="2000"/>
                      </a:lnTo>
                      <a:lnTo>
                        <a:pt x="1810" y="3334"/>
                      </a:lnTo>
                      <a:lnTo>
                        <a:pt x="953" y="5429"/>
                      </a:lnTo>
                      <a:lnTo>
                        <a:pt x="2857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5" name="Freeform: Shape 3184">
                  <a:extLst>
                    <a:ext uri="{FF2B5EF4-FFF2-40B4-BE49-F238E27FC236}">
                      <a16:creationId xmlns:a16="http://schemas.microsoft.com/office/drawing/2014/main" id="{4D52D70F-E279-DC30-3A79-7015A8530416}"/>
                    </a:ext>
                  </a:extLst>
                </p:cNvPr>
                <p:cNvSpPr/>
                <p:nvPr/>
              </p:nvSpPr>
              <p:spPr>
                <a:xfrm>
                  <a:off x="11336646" y="1822948"/>
                  <a:ext cx="5715" cy="5810"/>
                </a:xfrm>
                <a:custGeom>
                  <a:avLst/>
                  <a:gdLst>
                    <a:gd name="connsiteX0" fmla="*/ 2191 w 5715"/>
                    <a:gd name="connsiteY0" fmla="*/ 3905 h 5810"/>
                    <a:gd name="connsiteX1" fmla="*/ 3429 w 5715"/>
                    <a:gd name="connsiteY1" fmla="*/ 5810 h 5810"/>
                    <a:gd name="connsiteX2" fmla="*/ 3524 w 5715"/>
                    <a:gd name="connsiteY2" fmla="*/ 3524 h 5810"/>
                    <a:gd name="connsiteX3" fmla="*/ 5715 w 5715"/>
                    <a:gd name="connsiteY3" fmla="*/ 3048 h 5810"/>
                    <a:gd name="connsiteX4" fmla="*/ 3524 w 5715"/>
                    <a:gd name="connsiteY4" fmla="*/ 2286 h 5810"/>
                    <a:gd name="connsiteX5" fmla="*/ 3715 w 5715"/>
                    <a:gd name="connsiteY5" fmla="*/ 0 h 5810"/>
                    <a:gd name="connsiteX6" fmla="*/ 2381 w 5715"/>
                    <a:gd name="connsiteY6" fmla="*/ 1810 h 5810"/>
                    <a:gd name="connsiteX7" fmla="*/ 191 w 5715"/>
                    <a:gd name="connsiteY7" fmla="*/ 857 h 5810"/>
                    <a:gd name="connsiteX8" fmla="*/ 1524 w 5715"/>
                    <a:gd name="connsiteY8" fmla="*/ 2762 h 5810"/>
                    <a:gd name="connsiteX9" fmla="*/ 0 w 5715"/>
                    <a:gd name="connsiteY9" fmla="*/ 4572 h 5810"/>
                    <a:gd name="connsiteX10" fmla="*/ 2191 w 5715"/>
                    <a:gd name="connsiteY10" fmla="*/ 3905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5" h="5810">
                      <a:moveTo>
                        <a:pt x="2191" y="3905"/>
                      </a:moveTo>
                      <a:lnTo>
                        <a:pt x="3429" y="5810"/>
                      </a:lnTo>
                      <a:lnTo>
                        <a:pt x="3524" y="3524"/>
                      </a:lnTo>
                      <a:lnTo>
                        <a:pt x="5715" y="3048"/>
                      </a:lnTo>
                      <a:lnTo>
                        <a:pt x="3524" y="2286"/>
                      </a:lnTo>
                      <a:lnTo>
                        <a:pt x="3715" y="0"/>
                      </a:lnTo>
                      <a:lnTo>
                        <a:pt x="2381" y="1810"/>
                      </a:lnTo>
                      <a:lnTo>
                        <a:pt x="191" y="857"/>
                      </a:lnTo>
                      <a:lnTo>
                        <a:pt x="1524" y="2762"/>
                      </a:lnTo>
                      <a:lnTo>
                        <a:pt x="0" y="4572"/>
                      </a:lnTo>
                      <a:lnTo>
                        <a:pt x="2191" y="3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6" name="Freeform: Shape 3185">
                  <a:extLst>
                    <a:ext uri="{FF2B5EF4-FFF2-40B4-BE49-F238E27FC236}">
                      <a16:creationId xmlns:a16="http://schemas.microsoft.com/office/drawing/2014/main" id="{BF29CC12-7E44-AA64-B7DE-38937ADA5BD7}"/>
                    </a:ext>
                  </a:extLst>
                </p:cNvPr>
                <p:cNvSpPr/>
                <p:nvPr/>
              </p:nvSpPr>
              <p:spPr>
                <a:xfrm>
                  <a:off x="11321787" y="1803326"/>
                  <a:ext cx="5905" cy="5810"/>
                </a:xfrm>
                <a:custGeom>
                  <a:avLst/>
                  <a:gdLst>
                    <a:gd name="connsiteX0" fmla="*/ 2286 w 5905"/>
                    <a:gd name="connsiteY0" fmla="*/ 3524 h 5810"/>
                    <a:gd name="connsiteX1" fmla="*/ 2858 w 5905"/>
                    <a:gd name="connsiteY1" fmla="*/ 5810 h 5810"/>
                    <a:gd name="connsiteX2" fmla="*/ 3620 w 5905"/>
                    <a:gd name="connsiteY2" fmla="*/ 3620 h 5810"/>
                    <a:gd name="connsiteX3" fmla="*/ 5905 w 5905"/>
                    <a:gd name="connsiteY3" fmla="*/ 3810 h 5810"/>
                    <a:gd name="connsiteX4" fmla="*/ 4096 w 5905"/>
                    <a:gd name="connsiteY4" fmla="*/ 2381 h 5810"/>
                    <a:gd name="connsiteX5" fmla="*/ 5048 w 5905"/>
                    <a:gd name="connsiteY5" fmla="*/ 286 h 5810"/>
                    <a:gd name="connsiteX6" fmla="*/ 3048 w 5905"/>
                    <a:gd name="connsiteY6" fmla="*/ 1524 h 5810"/>
                    <a:gd name="connsiteX7" fmla="*/ 1334 w 5905"/>
                    <a:gd name="connsiteY7" fmla="*/ 0 h 5810"/>
                    <a:gd name="connsiteX8" fmla="*/ 2000 w 5905"/>
                    <a:gd name="connsiteY8" fmla="*/ 2286 h 5810"/>
                    <a:gd name="connsiteX9" fmla="*/ 0 w 5905"/>
                    <a:gd name="connsiteY9" fmla="*/ 3429 h 5810"/>
                    <a:gd name="connsiteX10" fmla="*/ 2286 w 5905"/>
                    <a:gd name="connsiteY10" fmla="*/ 3524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810">
                      <a:moveTo>
                        <a:pt x="2286" y="3524"/>
                      </a:moveTo>
                      <a:lnTo>
                        <a:pt x="2858" y="5810"/>
                      </a:lnTo>
                      <a:lnTo>
                        <a:pt x="3620" y="3620"/>
                      </a:lnTo>
                      <a:lnTo>
                        <a:pt x="5905" y="3810"/>
                      </a:lnTo>
                      <a:lnTo>
                        <a:pt x="4096" y="2381"/>
                      </a:lnTo>
                      <a:lnTo>
                        <a:pt x="5048" y="286"/>
                      </a:lnTo>
                      <a:lnTo>
                        <a:pt x="3048" y="1524"/>
                      </a:lnTo>
                      <a:lnTo>
                        <a:pt x="1334" y="0"/>
                      </a:lnTo>
                      <a:lnTo>
                        <a:pt x="2000" y="2286"/>
                      </a:lnTo>
                      <a:lnTo>
                        <a:pt x="0" y="3429"/>
                      </a:lnTo>
                      <a:lnTo>
                        <a:pt x="2286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7" name="Freeform: Shape 3186">
                  <a:extLst>
                    <a:ext uri="{FF2B5EF4-FFF2-40B4-BE49-F238E27FC236}">
                      <a16:creationId xmlns:a16="http://schemas.microsoft.com/office/drawing/2014/main" id="{9C8E7833-A039-6F4B-BED0-2079B7C2ACA1}"/>
                    </a:ext>
                  </a:extLst>
                </p:cNvPr>
                <p:cNvSpPr/>
                <p:nvPr/>
              </p:nvSpPr>
              <p:spPr>
                <a:xfrm>
                  <a:off x="11311786" y="1810375"/>
                  <a:ext cx="5810" cy="6000"/>
                </a:xfrm>
                <a:custGeom>
                  <a:avLst/>
                  <a:gdLst>
                    <a:gd name="connsiteX0" fmla="*/ 2191 w 5810"/>
                    <a:gd name="connsiteY0" fmla="*/ 3619 h 6000"/>
                    <a:gd name="connsiteX1" fmla="*/ 2000 w 5810"/>
                    <a:gd name="connsiteY1" fmla="*/ 6001 h 6000"/>
                    <a:gd name="connsiteX2" fmla="*/ 3429 w 5810"/>
                    <a:gd name="connsiteY2" fmla="*/ 4096 h 6000"/>
                    <a:gd name="connsiteX3" fmla="*/ 5620 w 5810"/>
                    <a:gd name="connsiteY3" fmla="*/ 5048 h 6000"/>
                    <a:gd name="connsiteX4" fmla="*/ 4286 w 5810"/>
                    <a:gd name="connsiteY4" fmla="*/ 3048 h 6000"/>
                    <a:gd name="connsiteX5" fmla="*/ 5810 w 5810"/>
                    <a:gd name="connsiteY5" fmla="*/ 1333 h 6000"/>
                    <a:gd name="connsiteX6" fmla="*/ 3620 w 5810"/>
                    <a:gd name="connsiteY6" fmla="*/ 2000 h 6000"/>
                    <a:gd name="connsiteX7" fmla="*/ 2381 w 5810"/>
                    <a:gd name="connsiteY7" fmla="*/ 0 h 6000"/>
                    <a:gd name="connsiteX8" fmla="*/ 2286 w 5810"/>
                    <a:gd name="connsiteY8" fmla="*/ 2286 h 6000"/>
                    <a:gd name="connsiteX9" fmla="*/ 0 w 5810"/>
                    <a:gd name="connsiteY9" fmla="*/ 2857 h 6000"/>
                    <a:gd name="connsiteX10" fmla="*/ 2191 w 5810"/>
                    <a:gd name="connsiteY10" fmla="*/ 3619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6000">
                      <a:moveTo>
                        <a:pt x="2191" y="3619"/>
                      </a:moveTo>
                      <a:lnTo>
                        <a:pt x="2000" y="6001"/>
                      </a:lnTo>
                      <a:lnTo>
                        <a:pt x="3429" y="4096"/>
                      </a:lnTo>
                      <a:lnTo>
                        <a:pt x="5620" y="5048"/>
                      </a:lnTo>
                      <a:lnTo>
                        <a:pt x="4286" y="3048"/>
                      </a:lnTo>
                      <a:lnTo>
                        <a:pt x="5810" y="1333"/>
                      </a:lnTo>
                      <a:lnTo>
                        <a:pt x="3620" y="2000"/>
                      </a:lnTo>
                      <a:lnTo>
                        <a:pt x="2381" y="0"/>
                      </a:lnTo>
                      <a:lnTo>
                        <a:pt x="2286" y="2286"/>
                      </a:lnTo>
                      <a:lnTo>
                        <a:pt x="0" y="2857"/>
                      </a:lnTo>
                      <a:lnTo>
                        <a:pt x="2191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8" name="Freeform: Shape 3187">
                  <a:extLst>
                    <a:ext uri="{FF2B5EF4-FFF2-40B4-BE49-F238E27FC236}">
                      <a16:creationId xmlns:a16="http://schemas.microsoft.com/office/drawing/2014/main" id="{5847F021-FE75-AFAA-9771-B835193E6D20}"/>
                    </a:ext>
                  </a:extLst>
                </p:cNvPr>
                <p:cNvSpPr/>
                <p:nvPr/>
              </p:nvSpPr>
              <p:spPr>
                <a:xfrm>
                  <a:off x="11319311" y="1827711"/>
                  <a:ext cx="6000" cy="5810"/>
                </a:xfrm>
                <a:custGeom>
                  <a:avLst/>
                  <a:gdLst>
                    <a:gd name="connsiteX0" fmla="*/ 1810 w 6000"/>
                    <a:gd name="connsiteY0" fmla="*/ 3429 h 5810"/>
                    <a:gd name="connsiteX1" fmla="*/ 953 w 6000"/>
                    <a:gd name="connsiteY1" fmla="*/ 5620 h 5810"/>
                    <a:gd name="connsiteX2" fmla="*/ 2858 w 6000"/>
                    <a:gd name="connsiteY2" fmla="*/ 4286 h 5810"/>
                    <a:gd name="connsiteX3" fmla="*/ 4667 w 6000"/>
                    <a:gd name="connsiteY3" fmla="*/ 5810 h 5810"/>
                    <a:gd name="connsiteX4" fmla="*/ 4001 w 6000"/>
                    <a:gd name="connsiteY4" fmla="*/ 3524 h 5810"/>
                    <a:gd name="connsiteX5" fmla="*/ 6001 w 6000"/>
                    <a:gd name="connsiteY5" fmla="*/ 2286 h 5810"/>
                    <a:gd name="connsiteX6" fmla="*/ 3620 w 6000"/>
                    <a:gd name="connsiteY6" fmla="*/ 2286 h 5810"/>
                    <a:gd name="connsiteX7" fmla="*/ 3143 w 6000"/>
                    <a:gd name="connsiteY7" fmla="*/ 0 h 5810"/>
                    <a:gd name="connsiteX8" fmla="*/ 2286 w 6000"/>
                    <a:gd name="connsiteY8" fmla="*/ 2191 h 5810"/>
                    <a:gd name="connsiteX9" fmla="*/ 0 w 6000"/>
                    <a:gd name="connsiteY9" fmla="*/ 2000 h 5810"/>
                    <a:gd name="connsiteX10" fmla="*/ 1810 w 6000"/>
                    <a:gd name="connsiteY10" fmla="*/ 3429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5810">
                      <a:moveTo>
                        <a:pt x="1810" y="3429"/>
                      </a:moveTo>
                      <a:lnTo>
                        <a:pt x="953" y="5620"/>
                      </a:lnTo>
                      <a:lnTo>
                        <a:pt x="2858" y="4286"/>
                      </a:lnTo>
                      <a:lnTo>
                        <a:pt x="4667" y="5810"/>
                      </a:lnTo>
                      <a:lnTo>
                        <a:pt x="4001" y="3524"/>
                      </a:lnTo>
                      <a:lnTo>
                        <a:pt x="6001" y="2286"/>
                      </a:lnTo>
                      <a:lnTo>
                        <a:pt x="3620" y="2286"/>
                      </a:lnTo>
                      <a:lnTo>
                        <a:pt x="3143" y="0"/>
                      </a:lnTo>
                      <a:lnTo>
                        <a:pt x="2286" y="2191"/>
                      </a:lnTo>
                      <a:lnTo>
                        <a:pt x="0" y="2000"/>
                      </a:lnTo>
                      <a:lnTo>
                        <a:pt x="1810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89" name="Freeform: Shape 3188">
                  <a:extLst>
                    <a:ext uri="{FF2B5EF4-FFF2-40B4-BE49-F238E27FC236}">
                      <a16:creationId xmlns:a16="http://schemas.microsoft.com/office/drawing/2014/main" id="{390394FC-AF1D-6DE1-E3C2-53B574FA42AA}"/>
                    </a:ext>
                  </a:extLst>
                </p:cNvPr>
                <p:cNvSpPr/>
                <p:nvPr/>
              </p:nvSpPr>
              <p:spPr>
                <a:xfrm>
                  <a:off x="11305500" y="1828853"/>
                  <a:ext cx="5905" cy="6095"/>
                </a:xfrm>
                <a:custGeom>
                  <a:avLst/>
                  <a:gdLst>
                    <a:gd name="connsiteX0" fmla="*/ 1524 w 5905"/>
                    <a:gd name="connsiteY0" fmla="*/ 2953 h 6095"/>
                    <a:gd name="connsiteX1" fmla="*/ 0 w 5905"/>
                    <a:gd name="connsiteY1" fmla="*/ 4763 h 6095"/>
                    <a:gd name="connsiteX2" fmla="*/ 2286 w 5905"/>
                    <a:gd name="connsiteY2" fmla="*/ 4096 h 6095"/>
                    <a:gd name="connsiteX3" fmla="*/ 3524 w 5905"/>
                    <a:gd name="connsiteY3" fmla="*/ 6096 h 6095"/>
                    <a:gd name="connsiteX4" fmla="*/ 3620 w 5905"/>
                    <a:gd name="connsiteY4" fmla="*/ 3810 h 6095"/>
                    <a:gd name="connsiteX5" fmla="*/ 5905 w 5905"/>
                    <a:gd name="connsiteY5" fmla="*/ 3239 h 6095"/>
                    <a:gd name="connsiteX6" fmla="*/ 3715 w 5905"/>
                    <a:gd name="connsiteY6" fmla="*/ 2381 h 6095"/>
                    <a:gd name="connsiteX7" fmla="*/ 3905 w 5905"/>
                    <a:gd name="connsiteY7" fmla="*/ 0 h 6095"/>
                    <a:gd name="connsiteX8" fmla="*/ 2381 w 5905"/>
                    <a:gd name="connsiteY8" fmla="*/ 1905 h 6095"/>
                    <a:gd name="connsiteX9" fmla="*/ 190 w 5905"/>
                    <a:gd name="connsiteY9" fmla="*/ 952 h 6095"/>
                    <a:gd name="connsiteX10" fmla="*/ 1524 w 5905"/>
                    <a:gd name="connsiteY10" fmla="*/ 2953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6095">
                      <a:moveTo>
                        <a:pt x="1524" y="2953"/>
                      </a:moveTo>
                      <a:lnTo>
                        <a:pt x="0" y="4763"/>
                      </a:lnTo>
                      <a:lnTo>
                        <a:pt x="2286" y="4096"/>
                      </a:lnTo>
                      <a:lnTo>
                        <a:pt x="3524" y="6096"/>
                      </a:lnTo>
                      <a:lnTo>
                        <a:pt x="3620" y="3810"/>
                      </a:lnTo>
                      <a:lnTo>
                        <a:pt x="5905" y="3239"/>
                      </a:lnTo>
                      <a:lnTo>
                        <a:pt x="3715" y="2381"/>
                      </a:lnTo>
                      <a:lnTo>
                        <a:pt x="3905" y="0"/>
                      </a:lnTo>
                      <a:lnTo>
                        <a:pt x="2381" y="1905"/>
                      </a:lnTo>
                      <a:lnTo>
                        <a:pt x="190" y="952"/>
                      </a:lnTo>
                      <a:lnTo>
                        <a:pt x="1524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0" name="Freeform: Shape 3189">
                  <a:extLst>
                    <a:ext uri="{FF2B5EF4-FFF2-40B4-BE49-F238E27FC236}">
                      <a16:creationId xmlns:a16="http://schemas.microsoft.com/office/drawing/2014/main" id="{CF29F9D5-9903-FE05-E496-79B65395120A}"/>
                    </a:ext>
                  </a:extLst>
                </p:cNvPr>
                <p:cNvSpPr/>
                <p:nvPr/>
              </p:nvSpPr>
              <p:spPr>
                <a:xfrm>
                  <a:off x="11291784" y="1828472"/>
                  <a:ext cx="6191" cy="6000"/>
                </a:xfrm>
                <a:custGeom>
                  <a:avLst/>
                  <a:gdLst>
                    <a:gd name="connsiteX0" fmla="*/ 2000 w 6191"/>
                    <a:gd name="connsiteY0" fmla="*/ 2286 h 6000"/>
                    <a:gd name="connsiteX1" fmla="*/ 0 w 6191"/>
                    <a:gd name="connsiteY1" fmla="*/ 3524 h 6000"/>
                    <a:gd name="connsiteX2" fmla="*/ 2381 w 6191"/>
                    <a:gd name="connsiteY2" fmla="*/ 3620 h 6000"/>
                    <a:gd name="connsiteX3" fmla="*/ 2953 w 6191"/>
                    <a:gd name="connsiteY3" fmla="*/ 6001 h 6000"/>
                    <a:gd name="connsiteX4" fmla="*/ 3715 w 6191"/>
                    <a:gd name="connsiteY4" fmla="*/ 3715 h 6000"/>
                    <a:gd name="connsiteX5" fmla="*/ 6191 w 6191"/>
                    <a:gd name="connsiteY5" fmla="*/ 3905 h 6000"/>
                    <a:gd name="connsiteX6" fmla="*/ 4286 w 6191"/>
                    <a:gd name="connsiteY6" fmla="*/ 2381 h 6000"/>
                    <a:gd name="connsiteX7" fmla="*/ 5144 w 6191"/>
                    <a:gd name="connsiteY7" fmla="*/ 191 h 6000"/>
                    <a:gd name="connsiteX8" fmla="*/ 3143 w 6191"/>
                    <a:gd name="connsiteY8" fmla="*/ 1524 h 6000"/>
                    <a:gd name="connsiteX9" fmla="*/ 1333 w 6191"/>
                    <a:gd name="connsiteY9" fmla="*/ 0 h 6000"/>
                    <a:gd name="connsiteX10" fmla="*/ 2000 w 6191"/>
                    <a:gd name="connsiteY10" fmla="*/ 2286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000">
                      <a:moveTo>
                        <a:pt x="2000" y="2286"/>
                      </a:moveTo>
                      <a:lnTo>
                        <a:pt x="0" y="3524"/>
                      </a:lnTo>
                      <a:lnTo>
                        <a:pt x="2381" y="3620"/>
                      </a:lnTo>
                      <a:lnTo>
                        <a:pt x="2953" y="6001"/>
                      </a:lnTo>
                      <a:lnTo>
                        <a:pt x="3715" y="3715"/>
                      </a:lnTo>
                      <a:lnTo>
                        <a:pt x="6191" y="3905"/>
                      </a:lnTo>
                      <a:lnTo>
                        <a:pt x="4286" y="2381"/>
                      </a:lnTo>
                      <a:lnTo>
                        <a:pt x="5144" y="191"/>
                      </a:lnTo>
                      <a:lnTo>
                        <a:pt x="3143" y="1524"/>
                      </a:lnTo>
                      <a:lnTo>
                        <a:pt x="1333" y="0"/>
                      </a:lnTo>
                      <a:lnTo>
                        <a:pt x="2000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1" name="Freeform: Shape 3190">
                  <a:extLst>
                    <a:ext uri="{FF2B5EF4-FFF2-40B4-BE49-F238E27FC236}">
                      <a16:creationId xmlns:a16="http://schemas.microsoft.com/office/drawing/2014/main" id="{1BC9BC9D-2593-2058-62C6-B292820C2BBF}"/>
                    </a:ext>
                  </a:extLst>
                </p:cNvPr>
                <p:cNvSpPr/>
                <p:nvPr/>
              </p:nvSpPr>
              <p:spPr>
                <a:xfrm>
                  <a:off x="11303119" y="1798374"/>
                  <a:ext cx="6095" cy="6191"/>
                </a:xfrm>
                <a:custGeom>
                  <a:avLst/>
                  <a:gdLst>
                    <a:gd name="connsiteX0" fmla="*/ 2381 w 6095"/>
                    <a:gd name="connsiteY0" fmla="*/ 2381 h 6191"/>
                    <a:gd name="connsiteX1" fmla="*/ 0 w 6095"/>
                    <a:gd name="connsiteY1" fmla="*/ 2953 h 6191"/>
                    <a:gd name="connsiteX2" fmla="*/ 2286 w 6095"/>
                    <a:gd name="connsiteY2" fmla="*/ 3810 h 6191"/>
                    <a:gd name="connsiteX3" fmla="*/ 2096 w 6095"/>
                    <a:gd name="connsiteY3" fmla="*/ 6191 h 6191"/>
                    <a:gd name="connsiteX4" fmla="*/ 3620 w 6095"/>
                    <a:gd name="connsiteY4" fmla="*/ 4286 h 6191"/>
                    <a:gd name="connsiteX5" fmla="*/ 5810 w 6095"/>
                    <a:gd name="connsiteY5" fmla="*/ 5239 h 6191"/>
                    <a:gd name="connsiteX6" fmla="*/ 4477 w 6095"/>
                    <a:gd name="connsiteY6" fmla="*/ 3238 h 6191"/>
                    <a:gd name="connsiteX7" fmla="*/ 6096 w 6095"/>
                    <a:gd name="connsiteY7" fmla="*/ 1429 h 6191"/>
                    <a:gd name="connsiteX8" fmla="*/ 3715 w 6095"/>
                    <a:gd name="connsiteY8" fmla="*/ 2096 h 6191"/>
                    <a:gd name="connsiteX9" fmla="*/ 2477 w 6095"/>
                    <a:gd name="connsiteY9" fmla="*/ 0 h 6191"/>
                    <a:gd name="connsiteX10" fmla="*/ 2381 w 6095"/>
                    <a:gd name="connsiteY10" fmla="*/ 238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5" h="6191">
                      <a:moveTo>
                        <a:pt x="2381" y="2381"/>
                      </a:moveTo>
                      <a:lnTo>
                        <a:pt x="0" y="2953"/>
                      </a:lnTo>
                      <a:lnTo>
                        <a:pt x="2286" y="3810"/>
                      </a:lnTo>
                      <a:lnTo>
                        <a:pt x="2096" y="6191"/>
                      </a:lnTo>
                      <a:lnTo>
                        <a:pt x="3620" y="4286"/>
                      </a:lnTo>
                      <a:lnTo>
                        <a:pt x="5810" y="5239"/>
                      </a:lnTo>
                      <a:lnTo>
                        <a:pt x="4477" y="3238"/>
                      </a:lnTo>
                      <a:lnTo>
                        <a:pt x="6096" y="1429"/>
                      </a:lnTo>
                      <a:lnTo>
                        <a:pt x="3715" y="2096"/>
                      </a:lnTo>
                      <a:lnTo>
                        <a:pt x="2477" y="0"/>
                      </a:lnTo>
                      <a:lnTo>
                        <a:pt x="238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2" name="Freeform: Shape 3191">
                  <a:extLst>
                    <a:ext uri="{FF2B5EF4-FFF2-40B4-BE49-F238E27FC236}">
                      <a16:creationId xmlns:a16="http://schemas.microsoft.com/office/drawing/2014/main" id="{0236977E-A0B3-F236-2E8A-F370443FD9C7}"/>
                    </a:ext>
                  </a:extLst>
                </p:cNvPr>
                <p:cNvSpPr/>
                <p:nvPr/>
              </p:nvSpPr>
              <p:spPr>
                <a:xfrm>
                  <a:off x="11291784" y="1810851"/>
                  <a:ext cx="6286" cy="6095"/>
                </a:xfrm>
                <a:custGeom>
                  <a:avLst/>
                  <a:gdLst>
                    <a:gd name="connsiteX0" fmla="*/ 2477 w 6286"/>
                    <a:gd name="connsiteY0" fmla="*/ 2286 h 6095"/>
                    <a:gd name="connsiteX1" fmla="*/ 0 w 6286"/>
                    <a:gd name="connsiteY1" fmla="*/ 2096 h 6095"/>
                    <a:gd name="connsiteX2" fmla="*/ 2000 w 6286"/>
                    <a:gd name="connsiteY2" fmla="*/ 3620 h 6095"/>
                    <a:gd name="connsiteX3" fmla="*/ 1048 w 6286"/>
                    <a:gd name="connsiteY3" fmla="*/ 5906 h 6095"/>
                    <a:gd name="connsiteX4" fmla="*/ 3048 w 6286"/>
                    <a:gd name="connsiteY4" fmla="*/ 4477 h 6095"/>
                    <a:gd name="connsiteX5" fmla="*/ 4858 w 6286"/>
                    <a:gd name="connsiteY5" fmla="*/ 6096 h 6095"/>
                    <a:gd name="connsiteX6" fmla="*/ 4191 w 6286"/>
                    <a:gd name="connsiteY6" fmla="*/ 3715 h 6095"/>
                    <a:gd name="connsiteX7" fmla="*/ 6287 w 6286"/>
                    <a:gd name="connsiteY7" fmla="*/ 2477 h 6095"/>
                    <a:gd name="connsiteX8" fmla="*/ 3905 w 6286"/>
                    <a:gd name="connsiteY8" fmla="*/ 2381 h 6095"/>
                    <a:gd name="connsiteX9" fmla="*/ 3334 w 6286"/>
                    <a:gd name="connsiteY9" fmla="*/ 0 h 6095"/>
                    <a:gd name="connsiteX10" fmla="*/ 2477 w 6286"/>
                    <a:gd name="connsiteY10" fmla="*/ 2286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095">
                      <a:moveTo>
                        <a:pt x="2477" y="2286"/>
                      </a:moveTo>
                      <a:lnTo>
                        <a:pt x="0" y="2096"/>
                      </a:lnTo>
                      <a:lnTo>
                        <a:pt x="2000" y="3620"/>
                      </a:lnTo>
                      <a:lnTo>
                        <a:pt x="1048" y="5906"/>
                      </a:lnTo>
                      <a:lnTo>
                        <a:pt x="3048" y="4477"/>
                      </a:lnTo>
                      <a:lnTo>
                        <a:pt x="4858" y="6096"/>
                      </a:lnTo>
                      <a:lnTo>
                        <a:pt x="4191" y="3715"/>
                      </a:lnTo>
                      <a:lnTo>
                        <a:pt x="6287" y="2477"/>
                      </a:lnTo>
                      <a:lnTo>
                        <a:pt x="3905" y="2381"/>
                      </a:lnTo>
                      <a:lnTo>
                        <a:pt x="3334" y="0"/>
                      </a:lnTo>
                      <a:lnTo>
                        <a:pt x="2477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3" name="Freeform: Shape 3192">
                  <a:extLst>
                    <a:ext uri="{FF2B5EF4-FFF2-40B4-BE49-F238E27FC236}">
                      <a16:creationId xmlns:a16="http://schemas.microsoft.com/office/drawing/2014/main" id="{71D6251E-8DE6-EA39-51E1-3A63733BD45F}"/>
                    </a:ext>
                  </a:extLst>
                </p:cNvPr>
                <p:cNvSpPr/>
                <p:nvPr/>
              </p:nvSpPr>
              <p:spPr>
                <a:xfrm>
                  <a:off x="11296070" y="1792849"/>
                  <a:ext cx="6191" cy="6381"/>
                </a:xfrm>
                <a:custGeom>
                  <a:avLst/>
                  <a:gdLst>
                    <a:gd name="connsiteX0" fmla="*/ 2572 w 6191"/>
                    <a:gd name="connsiteY0" fmla="*/ 1905 h 6381"/>
                    <a:gd name="connsiteX1" fmla="*/ 286 w 6191"/>
                    <a:gd name="connsiteY1" fmla="*/ 952 h 6381"/>
                    <a:gd name="connsiteX2" fmla="*/ 1619 w 6191"/>
                    <a:gd name="connsiteY2" fmla="*/ 3048 h 6381"/>
                    <a:gd name="connsiteX3" fmla="*/ 0 w 6191"/>
                    <a:gd name="connsiteY3" fmla="*/ 4953 h 6381"/>
                    <a:gd name="connsiteX4" fmla="*/ 2476 w 6191"/>
                    <a:gd name="connsiteY4" fmla="*/ 4191 h 6381"/>
                    <a:gd name="connsiteX5" fmla="*/ 3715 w 6191"/>
                    <a:gd name="connsiteY5" fmla="*/ 6382 h 6381"/>
                    <a:gd name="connsiteX6" fmla="*/ 3810 w 6191"/>
                    <a:gd name="connsiteY6" fmla="*/ 3905 h 6381"/>
                    <a:gd name="connsiteX7" fmla="*/ 6191 w 6191"/>
                    <a:gd name="connsiteY7" fmla="*/ 3334 h 6381"/>
                    <a:gd name="connsiteX8" fmla="*/ 3905 w 6191"/>
                    <a:gd name="connsiteY8" fmla="*/ 2477 h 6381"/>
                    <a:gd name="connsiteX9" fmla="*/ 4096 w 6191"/>
                    <a:gd name="connsiteY9" fmla="*/ 0 h 6381"/>
                    <a:gd name="connsiteX10" fmla="*/ 2572 w 6191"/>
                    <a:gd name="connsiteY10" fmla="*/ 1905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381">
                      <a:moveTo>
                        <a:pt x="2572" y="1905"/>
                      </a:moveTo>
                      <a:lnTo>
                        <a:pt x="286" y="952"/>
                      </a:lnTo>
                      <a:lnTo>
                        <a:pt x="1619" y="3048"/>
                      </a:lnTo>
                      <a:lnTo>
                        <a:pt x="0" y="4953"/>
                      </a:lnTo>
                      <a:lnTo>
                        <a:pt x="2476" y="4191"/>
                      </a:lnTo>
                      <a:lnTo>
                        <a:pt x="3715" y="6382"/>
                      </a:lnTo>
                      <a:lnTo>
                        <a:pt x="3810" y="3905"/>
                      </a:lnTo>
                      <a:lnTo>
                        <a:pt x="6191" y="3334"/>
                      </a:lnTo>
                      <a:lnTo>
                        <a:pt x="3905" y="2477"/>
                      </a:lnTo>
                      <a:lnTo>
                        <a:pt x="4096" y="0"/>
                      </a:lnTo>
                      <a:lnTo>
                        <a:pt x="2572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4" name="Freeform: Shape 3193">
                  <a:extLst>
                    <a:ext uri="{FF2B5EF4-FFF2-40B4-BE49-F238E27FC236}">
                      <a16:creationId xmlns:a16="http://schemas.microsoft.com/office/drawing/2014/main" id="{3F6125DD-584F-691A-DB42-84D1E13E5E0E}"/>
                    </a:ext>
                  </a:extLst>
                </p:cNvPr>
                <p:cNvSpPr/>
                <p:nvPr/>
              </p:nvSpPr>
              <p:spPr>
                <a:xfrm>
                  <a:off x="11279211" y="1809613"/>
                  <a:ext cx="6476" cy="6286"/>
                </a:xfrm>
                <a:custGeom>
                  <a:avLst/>
                  <a:gdLst>
                    <a:gd name="connsiteX0" fmla="*/ 3334 w 6476"/>
                    <a:gd name="connsiteY0" fmla="*/ 1619 h 6286"/>
                    <a:gd name="connsiteX1" fmla="*/ 1429 w 6476"/>
                    <a:gd name="connsiteY1" fmla="*/ 0 h 6286"/>
                    <a:gd name="connsiteX2" fmla="*/ 2191 w 6476"/>
                    <a:gd name="connsiteY2" fmla="*/ 2381 h 6286"/>
                    <a:gd name="connsiteX3" fmla="*/ 0 w 6476"/>
                    <a:gd name="connsiteY3" fmla="*/ 3715 h 6286"/>
                    <a:gd name="connsiteX4" fmla="*/ 2572 w 6476"/>
                    <a:gd name="connsiteY4" fmla="*/ 3810 h 6286"/>
                    <a:gd name="connsiteX5" fmla="*/ 3048 w 6476"/>
                    <a:gd name="connsiteY5" fmla="*/ 6286 h 6286"/>
                    <a:gd name="connsiteX6" fmla="*/ 4001 w 6476"/>
                    <a:gd name="connsiteY6" fmla="*/ 3905 h 6286"/>
                    <a:gd name="connsiteX7" fmla="*/ 6477 w 6476"/>
                    <a:gd name="connsiteY7" fmla="*/ 4096 h 6286"/>
                    <a:gd name="connsiteX8" fmla="*/ 4477 w 6476"/>
                    <a:gd name="connsiteY8" fmla="*/ 2572 h 6286"/>
                    <a:gd name="connsiteX9" fmla="*/ 5429 w 6476"/>
                    <a:gd name="connsiteY9" fmla="*/ 286 h 6286"/>
                    <a:gd name="connsiteX10" fmla="*/ 3334 w 6476"/>
                    <a:gd name="connsiteY10" fmla="*/ 1619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286">
                      <a:moveTo>
                        <a:pt x="3334" y="1619"/>
                      </a:moveTo>
                      <a:lnTo>
                        <a:pt x="1429" y="0"/>
                      </a:lnTo>
                      <a:lnTo>
                        <a:pt x="2191" y="2381"/>
                      </a:lnTo>
                      <a:lnTo>
                        <a:pt x="0" y="3715"/>
                      </a:lnTo>
                      <a:lnTo>
                        <a:pt x="2572" y="3810"/>
                      </a:lnTo>
                      <a:lnTo>
                        <a:pt x="3048" y="6286"/>
                      </a:lnTo>
                      <a:lnTo>
                        <a:pt x="4001" y="3905"/>
                      </a:lnTo>
                      <a:lnTo>
                        <a:pt x="6477" y="4096"/>
                      </a:lnTo>
                      <a:lnTo>
                        <a:pt x="4477" y="2572"/>
                      </a:lnTo>
                      <a:lnTo>
                        <a:pt x="5429" y="286"/>
                      </a:lnTo>
                      <a:lnTo>
                        <a:pt x="333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5" name="Freeform: Shape 3194">
                  <a:extLst>
                    <a:ext uri="{FF2B5EF4-FFF2-40B4-BE49-F238E27FC236}">
                      <a16:creationId xmlns:a16="http://schemas.microsoft.com/office/drawing/2014/main" id="{D830CE10-915F-011E-2B6D-B2A992BA52F1}"/>
                    </a:ext>
                  </a:extLst>
                </p:cNvPr>
                <p:cNvSpPr/>
                <p:nvPr/>
              </p:nvSpPr>
              <p:spPr>
                <a:xfrm>
                  <a:off x="11269019" y="1830854"/>
                  <a:ext cx="6286" cy="6477"/>
                </a:xfrm>
                <a:custGeom>
                  <a:avLst/>
                  <a:gdLst>
                    <a:gd name="connsiteX0" fmla="*/ 3905 w 6286"/>
                    <a:gd name="connsiteY0" fmla="*/ 2096 h 6477"/>
                    <a:gd name="connsiteX1" fmla="*/ 2572 w 6286"/>
                    <a:gd name="connsiteY1" fmla="*/ 0 h 6477"/>
                    <a:gd name="connsiteX2" fmla="*/ 2477 w 6286"/>
                    <a:gd name="connsiteY2" fmla="*/ 2477 h 6477"/>
                    <a:gd name="connsiteX3" fmla="*/ 0 w 6286"/>
                    <a:gd name="connsiteY3" fmla="*/ 3048 h 6477"/>
                    <a:gd name="connsiteX4" fmla="*/ 2381 w 6286"/>
                    <a:gd name="connsiteY4" fmla="*/ 3905 h 6477"/>
                    <a:gd name="connsiteX5" fmla="*/ 2191 w 6286"/>
                    <a:gd name="connsiteY5" fmla="*/ 6477 h 6477"/>
                    <a:gd name="connsiteX6" fmla="*/ 3715 w 6286"/>
                    <a:gd name="connsiteY6" fmla="*/ 4477 h 6477"/>
                    <a:gd name="connsiteX7" fmla="*/ 6096 w 6286"/>
                    <a:gd name="connsiteY7" fmla="*/ 5429 h 6477"/>
                    <a:gd name="connsiteX8" fmla="*/ 4667 w 6286"/>
                    <a:gd name="connsiteY8" fmla="*/ 3334 h 6477"/>
                    <a:gd name="connsiteX9" fmla="*/ 6287 w 6286"/>
                    <a:gd name="connsiteY9" fmla="*/ 1429 h 6477"/>
                    <a:gd name="connsiteX10" fmla="*/ 3905 w 6286"/>
                    <a:gd name="connsiteY10" fmla="*/ 2096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477">
                      <a:moveTo>
                        <a:pt x="3905" y="2096"/>
                      </a:moveTo>
                      <a:lnTo>
                        <a:pt x="2572" y="0"/>
                      </a:lnTo>
                      <a:lnTo>
                        <a:pt x="2477" y="2477"/>
                      </a:lnTo>
                      <a:lnTo>
                        <a:pt x="0" y="3048"/>
                      </a:lnTo>
                      <a:lnTo>
                        <a:pt x="2381" y="3905"/>
                      </a:lnTo>
                      <a:lnTo>
                        <a:pt x="2191" y="6477"/>
                      </a:lnTo>
                      <a:lnTo>
                        <a:pt x="3715" y="4477"/>
                      </a:lnTo>
                      <a:lnTo>
                        <a:pt x="6096" y="5429"/>
                      </a:lnTo>
                      <a:lnTo>
                        <a:pt x="4667" y="3334"/>
                      </a:lnTo>
                      <a:lnTo>
                        <a:pt x="6287" y="1429"/>
                      </a:lnTo>
                      <a:lnTo>
                        <a:pt x="3905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6" name="Freeform: Shape 3195">
                  <a:extLst>
                    <a:ext uri="{FF2B5EF4-FFF2-40B4-BE49-F238E27FC236}">
                      <a16:creationId xmlns:a16="http://schemas.microsoft.com/office/drawing/2014/main" id="{8F323B56-34AD-2699-5391-85A1BAD51178}"/>
                    </a:ext>
                  </a:extLst>
                </p:cNvPr>
                <p:cNvSpPr/>
                <p:nvPr/>
              </p:nvSpPr>
              <p:spPr>
                <a:xfrm>
                  <a:off x="11264923" y="1810184"/>
                  <a:ext cx="6572" cy="6381"/>
                </a:xfrm>
                <a:custGeom>
                  <a:avLst/>
                  <a:gdLst>
                    <a:gd name="connsiteX0" fmla="*/ 4001 w 6572"/>
                    <a:gd name="connsiteY0" fmla="*/ 2477 h 6381"/>
                    <a:gd name="connsiteX1" fmla="*/ 3429 w 6572"/>
                    <a:gd name="connsiteY1" fmla="*/ 0 h 6381"/>
                    <a:gd name="connsiteX2" fmla="*/ 2572 w 6572"/>
                    <a:gd name="connsiteY2" fmla="*/ 2381 h 6381"/>
                    <a:gd name="connsiteX3" fmla="*/ 0 w 6572"/>
                    <a:gd name="connsiteY3" fmla="*/ 2191 h 6381"/>
                    <a:gd name="connsiteX4" fmla="*/ 2096 w 6572"/>
                    <a:gd name="connsiteY4" fmla="*/ 3715 h 6381"/>
                    <a:gd name="connsiteX5" fmla="*/ 1048 w 6572"/>
                    <a:gd name="connsiteY5" fmla="*/ 6096 h 6381"/>
                    <a:gd name="connsiteX6" fmla="*/ 3143 w 6572"/>
                    <a:gd name="connsiteY6" fmla="*/ 4667 h 6381"/>
                    <a:gd name="connsiteX7" fmla="*/ 5144 w 6572"/>
                    <a:gd name="connsiteY7" fmla="*/ 6382 h 6381"/>
                    <a:gd name="connsiteX8" fmla="*/ 4381 w 6572"/>
                    <a:gd name="connsiteY8" fmla="*/ 3905 h 6381"/>
                    <a:gd name="connsiteX9" fmla="*/ 6572 w 6572"/>
                    <a:gd name="connsiteY9" fmla="*/ 2572 h 6381"/>
                    <a:gd name="connsiteX10" fmla="*/ 4001 w 6572"/>
                    <a:gd name="connsiteY10" fmla="*/ 2477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381">
                      <a:moveTo>
                        <a:pt x="4001" y="2477"/>
                      </a:moveTo>
                      <a:lnTo>
                        <a:pt x="3429" y="0"/>
                      </a:lnTo>
                      <a:lnTo>
                        <a:pt x="2572" y="2381"/>
                      </a:lnTo>
                      <a:lnTo>
                        <a:pt x="0" y="2191"/>
                      </a:lnTo>
                      <a:lnTo>
                        <a:pt x="2096" y="3715"/>
                      </a:lnTo>
                      <a:lnTo>
                        <a:pt x="1048" y="6096"/>
                      </a:lnTo>
                      <a:lnTo>
                        <a:pt x="3143" y="4667"/>
                      </a:lnTo>
                      <a:lnTo>
                        <a:pt x="5144" y="6382"/>
                      </a:lnTo>
                      <a:lnTo>
                        <a:pt x="4381" y="3905"/>
                      </a:lnTo>
                      <a:lnTo>
                        <a:pt x="6572" y="2572"/>
                      </a:lnTo>
                      <a:lnTo>
                        <a:pt x="4001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7" name="Freeform: Shape 3196">
                  <a:extLst>
                    <a:ext uri="{FF2B5EF4-FFF2-40B4-BE49-F238E27FC236}">
                      <a16:creationId xmlns:a16="http://schemas.microsoft.com/office/drawing/2014/main" id="{2FED7A75-C895-E589-4179-392F69267DD9}"/>
                    </a:ext>
                  </a:extLst>
                </p:cNvPr>
                <p:cNvSpPr/>
                <p:nvPr/>
              </p:nvSpPr>
              <p:spPr>
                <a:xfrm>
                  <a:off x="11252731" y="1834854"/>
                  <a:ext cx="6476" cy="6667"/>
                </a:xfrm>
                <a:custGeom>
                  <a:avLst/>
                  <a:gdLst>
                    <a:gd name="connsiteX0" fmla="*/ 4001 w 6476"/>
                    <a:gd name="connsiteY0" fmla="*/ 2667 h 6667"/>
                    <a:gd name="connsiteX1" fmla="*/ 4191 w 6476"/>
                    <a:gd name="connsiteY1" fmla="*/ 0 h 6667"/>
                    <a:gd name="connsiteX2" fmla="*/ 2667 w 6476"/>
                    <a:gd name="connsiteY2" fmla="*/ 2095 h 6667"/>
                    <a:gd name="connsiteX3" fmla="*/ 286 w 6476"/>
                    <a:gd name="connsiteY3" fmla="*/ 1048 h 6667"/>
                    <a:gd name="connsiteX4" fmla="*/ 1714 w 6476"/>
                    <a:gd name="connsiteY4" fmla="*/ 3238 h 6667"/>
                    <a:gd name="connsiteX5" fmla="*/ 0 w 6476"/>
                    <a:gd name="connsiteY5" fmla="*/ 5144 h 6667"/>
                    <a:gd name="connsiteX6" fmla="*/ 2477 w 6476"/>
                    <a:gd name="connsiteY6" fmla="*/ 4477 h 6667"/>
                    <a:gd name="connsiteX7" fmla="*/ 3810 w 6476"/>
                    <a:gd name="connsiteY7" fmla="*/ 6667 h 6667"/>
                    <a:gd name="connsiteX8" fmla="*/ 3905 w 6476"/>
                    <a:gd name="connsiteY8" fmla="*/ 4096 h 6667"/>
                    <a:gd name="connsiteX9" fmla="*/ 6477 w 6476"/>
                    <a:gd name="connsiteY9" fmla="*/ 3524 h 6667"/>
                    <a:gd name="connsiteX10" fmla="*/ 4001 w 6476"/>
                    <a:gd name="connsiteY10" fmla="*/ 2667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667">
                      <a:moveTo>
                        <a:pt x="4001" y="2667"/>
                      </a:moveTo>
                      <a:lnTo>
                        <a:pt x="4191" y="0"/>
                      </a:lnTo>
                      <a:lnTo>
                        <a:pt x="2667" y="2095"/>
                      </a:lnTo>
                      <a:lnTo>
                        <a:pt x="286" y="1048"/>
                      </a:lnTo>
                      <a:lnTo>
                        <a:pt x="1714" y="3238"/>
                      </a:lnTo>
                      <a:lnTo>
                        <a:pt x="0" y="5144"/>
                      </a:lnTo>
                      <a:lnTo>
                        <a:pt x="2477" y="4477"/>
                      </a:lnTo>
                      <a:lnTo>
                        <a:pt x="3810" y="6667"/>
                      </a:lnTo>
                      <a:lnTo>
                        <a:pt x="3905" y="4096"/>
                      </a:lnTo>
                      <a:lnTo>
                        <a:pt x="6477" y="3524"/>
                      </a:lnTo>
                      <a:lnTo>
                        <a:pt x="4001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8" name="Freeform: Shape 3197">
                  <a:extLst>
                    <a:ext uri="{FF2B5EF4-FFF2-40B4-BE49-F238E27FC236}">
                      <a16:creationId xmlns:a16="http://schemas.microsoft.com/office/drawing/2014/main" id="{9C244EAE-9923-6E69-24A6-A233324CD939}"/>
                    </a:ext>
                  </a:extLst>
                </p:cNvPr>
                <p:cNvSpPr/>
                <p:nvPr/>
              </p:nvSpPr>
              <p:spPr>
                <a:xfrm>
                  <a:off x="11246159" y="1813328"/>
                  <a:ext cx="6667" cy="6477"/>
                </a:xfrm>
                <a:custGeom>
                  <a:avLst/>
                  <a:gdLst>
                    <a:gd name="connsiteX0" fmla="*/ 4667 w 6667"/>
                    <a:gd name="connsiteY0" fmla="*/ 2667 h 6477"/>
                    <a:gd name="connsiteX1" fmla="*/ 5715 w 6667"/>
                    <a:gd name="connsiteY1" fmla="*/ 286 h 6477"/>
                    <a:gd name="connsiteX2" fmla="*/ 3524 w 6667"/>
                    <a:gd name="connsiteY2" fmla="*/ 1715 h 6477"/>
                    <a:gd name="connsiteX3" fmla="*/ 1524 w 6667"/>
                    <a:gd name="connsiteY3" fmla="*/ 0 h 6477"/>
                    <a:gd name="connsiteX4" fmla="*/ 2286 w 6667"/>
                    <a:gd name="connsiteY4" fmla="*/ 2477 h 6477"/>
                    <a:gd name="connsiteX5" fmla="*/ 0 w 6667"/>
                    <a:gd name="connsiteY5" fmla="*/ 3810 h 6477"/>
                    <a:gd name="connsiteX6" fmla="*/ 2667 w 6667"/>
                    <a:gd name="connsiteY6" fmla="*/ 3905 h 6477"/>
                    <a:gd name="connsiteX7" fmla="*/ 3238 w 6667"/>
                    <a:gd name="connsiteY7" fmla="*/ 6477 h 6477"/>
                    <a:gd name="connsiteX8" fmla="*/ 4096 w 6667"/>
                    <a:gd name="connsiteY8" fmla="*/ 4000 h 6477"/>
                    <a:gd name="connsiteX9" fmla="*/ 6668 w 6667"/>
                    <a:gd name="connsiteY9" fmla="*/ 4286 h 6477"/>
                    <a:gd name="connsiteX10" fmla="*/ 4667 w 6667"/>
                    <a:gd name="connsiteY10" fmla="*/ 2667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477">
                      <a:moveTo>
                        <a:pt x="4667" y="2667"/>
                      </a:moveTo>
                      <a:lnTo>
                        <a:pt x="5715" y="286"/>
                      </a:lnTo>
                      <a:lnTo>
                        <a:pt x="3524" y="1715"/>
                      </a:lnTo>
                      <a:lnTo>
                        <a:pt x="1524" y="0"/>
                      </a:lnTo>
                      <a:lnTo>
                        <a:pt x="2286" y="2477"/>
                      </a:lnTo>
                      <a:lnTo>
                        <a:pt x="0" y="3810"/>
                      </a:lnTo>
                      <a:lnTo>
                        <a:pt x="2667" y="3905"/>
                      </a:lnTo>
                      <a:lnTo>
                        <a:pt x="3238" y="6477"/>
                      </a:lnTo>
                      <a:lnTo>
                        <a:pt x="4096" y="4000"/>
                      </a:lnTo>
                      <a:lnTo>
                        <a:pt x="6668" y="4286"/>
                      </a:lnTo>
                      <a:lnTo>
                        <a:pt x="4667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99" name="Freeform: Shape 3198">
                  <a:extLst>
                    <a:ext uri="{FF2B5EF4-FFF2-40B4-BE49-F238E27FC236}">
                      <a16:creationId xmlns:a16="http://schemas.microsoft.com/office/drawing/2014/main" id="{942B6608-278F-AD96-F7FB-FE401F90A984}"/>
                    </a:ext>
                  </a:extLst>
                </p:cNvPr>
                <p:cNvSpPr/>
                <p:nvPr/>
              </p:nvSpPr>
              <p:spPr>
                <a:xfrm>
                  <a:off x="11238634" y="1838950"/>
                  <a:ext cx="6572" cy="6762"/>
                </a:xfrm>
                <a:custGeom>
                  <a:avLst/>
                  <a:gdLst>
                    <a:gd name="connsiteX0" fmla="*/ 4858 w 6572"/>
                    <a:gd name="connsiteY0" fmla="*/ 3524 h 6762"/>
                    <a:gd name="connsiteX1" fmla="*/ 6572 w 6572"/>
                    <a:gd name="connsiteY1" fmla="*/ 1524 h 6762"/>
                    <a:gd name="connsiteX2" fmla="*/ 4001 w 6572"/>
                    <a:gd name="connsiteY2" fmla="*/ 2286 h 6762"/>
                    <a:gd name="connsiteX3" fmla="*/ 2667 w 6572"/>
                    <a:gd name="connsiteY3" fmla="*/ 0 h 6762"/>
                    <a:gd name="connsiteX4" fmla="*/ 2572 w 6572"/>
                    <a:gd name="connsiteY4" fmla="*/ 2667 h 6762"/>
                    <a:gd name="connsiteX5" fmla="*/ 0 w 6572"/>
                    <a:gd name="connsiteY5" fmla="*/ 3238 h 6762"/>
                    <a:gd name="connsiteX6" fmla="*/ 2477 w 6572"/>
                    <a:gd name="connsiteY6" fmla="*/ 4191 h 6762"/>
                    <a:gd name="connsiteX7" fmla="*/ 2286 w 6572"/>
                    <a:gd name="connsiteY7" fmla="*/ 6763 h 6762"/>
                    <a:gd name="connsiteX8" fmla="*/ 3905 w 6572"/>
                    <a:gd name="connsiteY8" fmla="*/ 4763 h 6762"/>
                    <a:gd name="connsiteX9" fmla="*/ 6287 w 6572"/>
                    <a:gd name="connsiteY9" fmla="*/ 5715 h 6762"/>
                    <a:gd name="connsiteX10" fmla="*/ 4858 w 6572"/>
                    <a:gd name="connsiteY10" fmla="*/ 3524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762">
                      <a:moveTo>
                        <a:pt x="4858" y="3524"/>
                      </a:moveTo>
                      <a:lnTo>
                        <a:pt x="6572" y="1524"/>
                      </a:lnTo>
                      <a:lnTo>
                        <a:pt x="4001" y="2286"/>
                      </a:lnTo>
                      <a:lnTo>
                        <a:pt x="2667" y="0"/>
                      </a:lnTo>
                      <a:lnTo>
                        <a:pt x="2572" y="2667"/>
                      </a:lnTo>
                      <a:lnTo>
                        <a:pt x="0" y="3238"/>
                      </a:lnTo>
                      <a:lnTo>
                        <a:pt x="2477" y="4191"/>
                      </a:lnTo>
                      <a:lnTo>
                        <a:pt x="2286" y="6763"/>
                      </a:lnTo>
                      <a:lnTo>
                        <a:pt x="3905" y="4763"/>
                      </a:lnTo>
                      <a:lnTo>
                        <a:pt x="6287" y="5715"/>
                      </a:lnTo>
                      <a:lnTo>
                        <a:pt x="4858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0" name="Freeform: Shape 3199">
                  <a:extLst>
                    <a:ext uri="{FF2B5EF4-FFF2-40B4-BE49-F238E27FC236}">
                      <a16:creationId xmlns:a16="http://schemas.microsoft.com/office/drawing/2014/main" id="{B01DA11B-5385-BB8D-4D98-9A102158C1C4}"/>
                    </a:ext>
                  </a:extLst>
                </p:cNvPr>
                <p:cNvSpPr/>
                <p:nvPr/>
              </p:nvSpPr>
              <p:spPr>
                <a:xfrm>
                  <a:off x="11234920" y="1811804"/>
                  <a:ext cx="6762" cy="6667"/>
                </a:xfrm>
                <a:custGeom>
                  <a:avLst/>
                  <a:gdLst>
                    <a:gd name="connsiteX0" fmla="*/ 4477 w 6762"/>
                    <a:gd name="connsiteY0" fmla="*/ 4096 h 6667"/>
                    <a:gd name="connsiteX1" fmla="*/ 6763 w 6762"/>
                    <a:gd name="connsiteY1" fmla="*/ 2667 h 6667"/>
                    <a:gd name="connsiteX2" fmla="*/ 4096 w 6762"/>
                    <a:gd name="connsiteY2" fmla="*/ 2572 h 6667"/>
                    <a:gd name="connsiteX3" fmla="*/ 3524 w 6762"/>
                    <a:gd name="connsiteY3" fmla="*/ 0 h 6667"/>
                    <a:gd name="connsiteX4" fmla="*/ 2572 w 6762"/>
                    <a:gd name="connsiteY4" fmla="*/ 2477 h 6667"/>
                    <a:gd name="connsiteX5" fmla="*/ 0 w 6762"/>
                    <a:gd name="connsiteY5" fmla="*/ 2286 h 6667"/>
                    <a:gd name="connsiteX6" fmla="*/ 2096 w 6762"/>
                    <a:gd name="connsiteY6" fmla="*/ 3905 h 6667"/>
                    <a:gd name="connsiteX7" fmla="*/ 1048 w 6762"/>
                    <a:gd name="connsiteY7" fmla="*/ 6382 h 6667"/>
                    <a:gd name="connsiteX8" fmla="*/ 3238 w 6762"/>
                    <a:gd name="connsiteY8" fmla="*/ 4858 h 6667"/>
                    <a:gd name="connsiteX9" fmla="*/ 5239 w 6762"/>
                    <a:gd name="connsiteY9" fmla="*/ 6668 h 6667"/>
                    <a:gd name="connsiteX10" fmla="*/ 4477 w 6762"/>
                    <a:gd name="connsiteY10" fmla="*/ 4096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6667">
                      <a:moveTo>
                        <a:pt x="4477" y="4096"/>
                      </a:moveTo>
                      <a:lnTo>
                        <a:pt x="6763" y="2667"/>
                      </a:lnTo>
                      <a:lnTo>
                        <a:pt x="4096" y="2572"/>
                      </a:lnTo>
                      <a:lnTo>
                        <a:pt x="3524" y="0"/>
                      </a:lnTo>
                      <a:lnTo>
                        <a:pt x="2572" y="2477"/>
                      </a:lnTo>
                      <a:lnTo>
                        <a:pt x="0" y="2286"/>
                      </a:lnTo>
                      <a:lnTo>
                        <a:pt x="2096" y="3905"/>
                      </a:lnTo>
                      <a:lnTo>
                        <a:pt x="1048" y="6382"/>
                      </a:lnTo>
                      <a:lnTo>
                        <a:pt x="3238" y="4858"/>
                      </a:lnTo>
                      <a:lnTo>
                        <a:pt x="5239" y="6668"/>
                      </a:lnTo>
                      <a:lnTo>
                        <a:pt x="4477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1" name="Freeform: Shape 3200">
                  <a:extLst>
                    <a:ext uri="{FF2B5EF4-FFF2-40B4-BE49-F238E27FC236}">
                      <a16:creationId xmlns:a16="http://schemas.microsoft.com/office/drawing/2014/main" id="{1AEA9DE8-6AA2-68FB-DBE0-D2FBDC1F1DA0}"/>
                    </a:ext>
                  </a:extLst>
                </p:cNvPr>
                <p:cNvSpPr/>
                <p:nvPr/>
              </p:nvSpPr>
              <p:spPr>
                <a:xfrm>
                  <a:off x="11226633" y="1838093"/>
                  <a:ext cx="6762" cy="6858"/>
                </a:xfrm>
                <a:custGeom>
                  <a:avLst/>
                  <a:gdLst>
                    <a:gd name="connsiteX0" fmla="*/ 4096 w 6762"/>
                    <a:gd name="connsiteY0" fmla="*/ 4191 h 6858"/>
                    <a:gd name="connsiteX1" fmla="*/ 6763 w 6762"/>
                    <a:gd name="connsiteY1" fmla="*/ 3619 h 6858"/>
                    <a:gd name="connsiteX2" fmla="*/ 4191 w 6762"/>
                    <a:gd name="connsiteY2" fmla="*/ 2667 h 6858"/>
                    <a:gd name="connsiteX3" fmla="*/ 4381 w 6762"/>
                    <a:gd name="connsiteY3" fmla="*/ 0 h 6858"/>
                    <a:gd name="connsiteX4" fmla="*/ 2762 w 6762"/>
                    <a:gd name="connsiteY4" fmla="*/ 2096 h 6858"/>
                    <a:gd name="connsiteX5" fmla="*/ 286 w 6762"/>
                    <a:gd name="connsiteY5" fmla="*/ 1048 h 6858"/>
                    <a:gd name="connsiteX6" fmla="*/ 1810 w 6762"/>
                    <a:gd name="connsiteY6" fmla="*/ 3334 h 6858"/>
                    <a:gd name="connsiteX7" fmla="*/ 0 w 6762"/>
                    <a:gd name="connsiteY7" fmla="*/ 5334 h 6858"/>
                    <a:gd name="connsiteX8" fmla="*/ 2572 w 6762"/>
                    <a:gd name="connsiteY8" fmla="*/ 4572 h 6858"/>
                    <a:gd name="connsiteX9" fmla="*/ 4000 w 6762"/>
                    <a:gd name="connsiteY9" fmla="*/ 6858 h 6858"/>
                    <a:gd name="connsiteX10" fmla="*/ 4096 w 6762"/>
                    <a:gd name="connsiteY10" fmla="*/ 4191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6858">
                      <a:moveTo>
                        <a:pt x="4096" y="4191"/>
                      </a:moveTo>
                      <a:lnTo>
                        <a:pt x="6763" y="3619"/>
                      </a:lnTo>
                      <a:lnTo>
                        <a:pt x="4191" y="2667"/>
                      </a:lnTo>
                      <a:lnTo>
                        <a:pt x="4381" y="0"/>
                      </a:lnTo>
                      <a:lnTo>
                        <a:pt x="2762" y="2096"/>
                      </a:lnTo>
                      <a:lnTo>
                        <a:pt x="286" y="1048"/>
                      </a:lnTo>
                      <a:lnTo>
                        <a:pt x="1810" y="3334"/>
                      </a:lnTo>
                      <a:lnTo>
                        <a:pt x="0" y="5334"/>
                      </a:lnTo>
                      <a:lnTo>
                        <a:pt x="2572" y="4572"/>
                      </a:lnTo>
                      <a:lnTo>
                        <a:pt x="4000" y="6858"/>
                      </a:lnTo>
                      <a:lnTo>
                        <a:pt x="409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2" name="Freeform: Shape 3201">
                  <a:extLst>
                    <a:ext uri="{FF2B5EF4-FFF2-40B4-BE49-F238E27FC236}">
                      <a16:creationId xmlns:a16="http://schemas.microsoft.com/office/drawing/2014/main" id="{C9B08A26-804C-B5E8-755D-86AE4FEFF8D6}"/>
                    </a:ext>
                  </a:extLst>
                </p:cNvPr>
                <p:cNvSpPr/>
                <p:nvPr/>
              </p:nvSpPr>
              <p:spPr>
                <a:xfrm>
                  <a:off x="11224156" y="1817424"/>
                  <a:ext cx="7048" cy="6762"/>
                </a:xfrm>
                <a:custGeom>
                  <a:avLst/>
                  <a:gdLst>
                    <a:gd name="connsiteX0" fmla="*/ 4286 w 7048"/>
                    <a:gd name="connsiteY0" fmla="*/ 4286 h 6762"/>
                    <a:gd name="connsiteX1" fmla="*/ 7048 w 7048"/>
                    <a:gd name="connsiteY1" fmla="*/ 4477 h 6762"/>
                    <a:gd name="connsiteX2" fmla="*/ 4858 w 7048"/>
                    <a:gd name="connsiteY2" fmla="*/ 2762 h 6762"/>
                    <a:gd name="connsiteX3" fmla="*/ 5905 w 7048"/>
                    <a:gd name="connsiteY3" fmla="*/ 286 h 6762"/>
                    <a:gd name="connsiteX4" fmla="*/ 3620 w 7048"/>
                    <a:gd name="connsiteY4" fmla="*/ 1810 h 6762"/>
                    <a:gd name="connsiteX5" fmla="*/ 1619 w 7048"/>
                    <a:gd name="connsiteY5" fmla="*/ 0 h 6762"/>
                    <a:gd name="connsiteX6" fmla="*/ 2381 w 7048"/>
                    <a:gd name="connsiteY6" fmla="*/ 2667 h 6762"/>
                    <a:gd name="connsiteX7" fmla="*/ 0 w 7048"/>
                    <a:gd name="connsiteY7" fmla="*/ 4096 h 6762"/>
                    <a:gd name="connsiteX8" fmla="*/ 2762 w 7048"/>
                    <a:gd name="connsiteY8" fmla="*/ 4191 h 6762"/>
                    <a:gd name="connsiteX9" fmla="*/ 3334 w 7048"/>
                    <a:gd name="connsiteY9" fmla="*/ 6763 h 6762"/>
                    <a:gd name="connsiteX10" fmla="*/ 4286 w 7048"/>
                    <a:gd name="connsiteY10" fmla="*/ 4286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6762">
                      <a:moveTo>
                        <a:pt x="4286" y="4286"/>
                      </a:moveTo>
                      <a:lnTo>
                        <a:pt x="7048" y="4477"/>
                      </a:lnTo>
                      <a:lnTo>
                        <a:pt x="4858" y="2762"/>
                      </a:lnTo>
                      <a:lnTo>
                        <a:pt x="5905" y="286"/>
                      </a:lnTo>
                      <a:lnTo>
                        <a:pt x="3620" y="1810"/>
                      </a:lnTo>
                      <a:lnTo>
                        <a:pt x="1619" y="0"/>
                      </a:lnTo>
                      <a:lnTo>
                        <a:pt x="2381" y="2667"/>
                      </a:lnTo>
                      <a:lnTo>
                        <a:pt x="0" y="4096"/>
                      </a:lnTo>
                      <a:lnTo>
                        <a:pt x="2762" y="4191"/>
                      </a:lnTo>
                      <a:lnTo>
                        <a:pt x="3334" y="6763"/>
                      </a:lnTo>
                      <a:lnTo>
                        <a:pt x="4286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3" name="Freeform: Shape 3202">
                  <a:extLst>
                    <a:ext uri="{FF2B5EF4-FFF2-40B4-BE49-F238E27FC236}">
                      <a16:creationId xmlns:a16="http://schemas.microsoft.com/office/drawing/2014/main" id="{454E890E-EFAA-9211-366D-8885434D2ECB}"/>
                    </a:ext>
                  </a:extLst>
                </p:cNvPr>
                <p:cNvSpPr/>
                <p:nvPr/>
              </p:nvSpPr>
              <p:spPr>
                <a:xfrm>
                  <a:off x="11218251" y="1808375"/>
                  <a:ext cx="6762" cy="7143"/>
                </a:xfrm>
                <a:custGeom>
                  <a:avLst/>
                  <a:gdLst>
                    <a:gd name="connsiteX0" fmla="*/ 4001 w 6762"/>
                    <a:gd name="connsiteY0" fmla="*/ 4953 h 7143"/>
                    <a:gd name="connsiteX1" fmla="*/ 6572 w 6762"/>
                    <a:gd name="connsiteY1" fmla="*/ 6001 h 7143"/>
                    <a:gd name="connsiteX2" fmla="*/ 5048 w 6762"/>
                    <a:gd name="connsiteY2" fmla="*/ 3715 h 7143"/>
                    <a:gd name="connsiteX3" fmla="*/ 6763 w 6762"/>
                    <a:gd name="connsiteY3" fmla="*/ 1619 h 7143"/>
                    <a:gd name="connsiteX4" fmla="*/ 4191 w 6762"/>
                    <a:gd name="connsiteY4" fmla="*/ 2381 h 7143"/>
                    <a:gd name="connsiteX5" fmla="*/ 2762 w 6762"/>
                    <a:gd name="connsiteY5" fmla="*/ 0 h 7143"/>
                    <a:gd name="connsiteX6" fmla="*/ 2667 w 6762"/>
                    <a:gd name="connsiteY6" fmla="*/ 2762 h 7143"/>
                    <a:gd name="connsiteX7" fmla="*/ 0 w 6762"/>
                    <a:gd name="connsiteY7" fmla="*/ 3429 h 7143"/>
                    <a:gd name="connsiteX8" fmla="*/ 2572 w 6762"/>
                    <a:gd name="connsiteY8" fmla="*/ 4382 h 7143"/>
                    <a:gd name="connsiteX9" fmla="*/ 2286 w 6762"/>
                    <a:gd name="connsiteY9" fmla="*/ 7144 h 7143"/>
                    <a:gd name="connsiteX10" fmla="*/ 4001 w 6762"/>
                    <a:gd name="connsiteY10" fmla="*/ 4953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7143">
                      <a:moveTo>
                        <a:pt x="4001" y="4953"/>
                      </a:moveTo>
                      <a:lnTo>
                        <a:pt x="6572" y="6001"/>
                      </a:lnTo>
                      <a:lnTo>
                        <a:pt x="5048" y="3715"/>
                      </a:lnTo>
                      <a:lnTo>
                        <a:pt x="6763" y="1619"/>
                      </a:lnTo>
                      <a:lnTo>
                        <a:pt x="4191" y="2381"/>
                      </a:lnTo>
                      <a:lnTo>
                        <a:pt x="2762" y="0"/>
                      </a:lnTo>
                      <a:lnTo>
                        <a:pt x="2667" y="2762"/>
                      </a:lnTo>
                      <a:lnTo>
                        <a:pt x="0" y="3429"/>
                      </a:lnTo>
                      <a:lnTo>
                        <a:pt x="2572" y="4382"/>
                      </a:lnTo>
                      <a:lnTo>
                        <a:pt x="2286" y="7144"/>
                      </a:lnTo>
                      <a:lnTo>
                        <a:pt x="4001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4" name="Freeform: Shape 3203">
                  <a:extLst>
                    <a:ext uri="{FF2B5EF4-FFF2-40B4-BE49-F238E27FC236}">
                      <a16:creationId xmlns:a16="http://schemas.microsoft.com/office/drawing/2014/main" id="{0FA5AA1F-8A67-8FB8-2F10-453A572B668B}"/>
                    </a:ext>
                  </a:extLst>
                </p:cNvPr>
                <p:cNvSpPr/>
                <p:nvPr/>
              </p:nvSpPr>
              <p:spPr>
                <a:xfrm>
                  <a:off x="11210821" y="1822757"/>
                  <a:ext cx="7143" cy="6858"/>
                </a:xfrm>
                <a:custGeom>
                  <a:avLst/>
                  <a:gdLst>
                    <a:gd name="connsiteX0" fmla="*/ 3429 w 7143"/>
                    <a:gd name="connsiteY0" fmla="*/ 5048 h 6858"/>
                    <a:gd name="connsiteX1" fmla="*/ 5524 w 7143"/>
                    <a:gd name="connsiteY1" fmla="*/ 6858 h 6858"/>
                    <a:gd name="connsiteX2" fmla="*/ 4763 w 7143"/>
                    <a:gd name="connsiteY2" fmla="*/ 4191 h 6858"/>
                    <a:gd name="connsiteX3" fmla="*/ 7144 w 7143"/>
                    <a:gd name="connsiteY3" fmla="*/ 2762 h 6858"/>
                    <a:gd name="connsiteX4" fmla="*/ 4381 w 7143"/>
                    <a:gd name="connsiteY4" fmla="*/ 2667 h 6858"/>
                    <a:gd name="connsiteX5" fmla="*/ 3715 w 7143"/>
                    <a:gd name="connsiteY5" fmla="*/ 0 h 6858"/>
                    <a:gd name="connsiteX6" fmla="*/ 2762 w 7143"/>
                    <a:gd name="connsiteY6" fmla="*/ 2572 h 6858"/>
                    <a:gd name="connsiteX7" fmla="*/ 0 w 7143"/>
                    <a:gd name="connsiteY7" fmla="*/ 2286 h 6858"/>
                    <a:gd name="connsiteX8" fmla="*/ 2191 w 7143"/>
                    <a:gd name="connsiteY8" fmla="*/ 4000 h 6858"/>
                    <a:gd name="connsiteX9" fmla="*/ 1143 w 7143"/>
                    <a:gd name="connsiteY9" fmla="*/ 6572 h 6858"/>
                    <a:gd name="connsiteX10" fmla="*/ 3429 w 7143"/>
                    <a:gd name="connsiteY10" fmla="*/ 5048 h 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6858">
                      <a:moveTo>
                        <a:pt x="3429" y="5048"/>
                      </a:moveTo>
                      <a:lnTo>
                        <a:pt x="5524" y="6858"/>
                      </a:lnTo>
                      <a:lnTo>
                        <a:pt x="4763" y="4191"/>
                      </a:lnTo>
                      <a:lnTo>
                        <a:pt x="7144" y="2762"/>
                      </a:lnTo>
                      <a:lnTo>
                        <a:pt x="4381" y="2667"/>
                      </a:lnTo>
                      <a:lnTo>
                        <a:pt x="3715" y="0"/>
                      </a:lnTo>
                      <a:lnTo>
                        <a:pt x="2762" y="2572"/>
                      </a:lnTo>
                      <a:lnTo>
                        <a:pt x="0" y="2286"/>
                      </a:lnTo>
                      <a:lnTo>
                        <a:pt x="2191" y="4000"/>
                      </a:lnTo>
                      <a:lnTo>
                        <a:pt x="1143" y="6572"/>
                      </a:lnTo>
                      <a:lnTo>
                        <a:pt x="3429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5" name="Freeform: Shape 3204">
                  <a:extLst>
                    <a:ext uri="{FF2B5EF4-FFF2-40B4-BE49-F238E27FC236}">
                      <a16:creationId xmlns:a16="http://schemas.microsoft.com/office/drawing/2014/main" id="{9FDFDA48-A5A9-98BF-BA75-4C0468357ACD}"/>
                    </a:ext>
                  </a:extLst>
                </p:cNvPr>
                <p:cNvSpPr/>
                <p:nvPr/>
              </p:nvSpPr>
              <p:spPr>
                <a:xfrm>
                  <a:off x="11202535" y="1801326"/>
                  <a:ext cx="7048" cy="7239"/>
                </a:xfrm>
                <a:custGeom>
                  <a:avLst/>
                  <a:gdLst>
                    <a:gd name="connsiteX0" fmla="*/ 2762 w 7048"/>
                    <a:gd name="connsiteY0" fmla="*/ 4858 h 7239"/>
                    <a:gd name="connsiteX1" fmla="*/ 4191 w 7048"/>
                    <a:gd name="connsiteY1" fmla="*/ 7239 h 7239"/>
                    <a:gd name="connsiteX2" fmla="*/ 4286 w 7048"/>
                    <a:gd name="connsiteY2" fmla="*/ 4381 h 7239"/>
                    <a:gd name="connsiteX3" fmla="*/ 7048 w 7048"/>
                    <a:gd name="connsiteY3" fmla="*/ 3810 h 7239"/>
                    <a:gd name="connsiteX4" fmla="*/ 4381 w 7048"/>
                    <a:gd name="connsiteY4" fmla="*/ 2858 h 7239"/>
                    <a:gd name="connsiteX5" fmla="*/ 4572 w 7048"/>
                    <a:gd name="connsiteY5" fmla="*/ 0 h 7239"/>
                    <a:gd name="connsiteX6" fmla="*/ 2857 w 7048"/>
                    <a:gd name="connsiteY6" fmla="*/ 2286 h 7239"/>
                    <a:gd name="connsiteX7" fmla="*/ 286 w 7048"/>
                    <a:gd name="connsiteY7" fmla="*/ 1143 h 7239"/>
                    <a:gd name="connsiteX8" fmla="*/ 1905 w 7048"/>
                    <a:gd name="connsiteY8" fmla="*/ 3524 h 7239"/>
                    <a:gd name="connsiteX9" fmla="*/ 0 w 7048"/>
                    <a:gd name="connsiteY9" fmla="*/ 5620 h 7239"/>
                    <a:gd name="connsiteX10" fmla="*/ 2762 w 7048"/>
                    <a:gd name="connsiteY10" fmla="*/ 4858 h 7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239">
                      <a:moveTo>
                        <a:pt x="2762" y="4858"/>
                      </a:moveTo>
                      <a:lnTo>
                        <a:pt x="4191" y="7239"/>
                      </a:lnTo>
                      <a:lnTo>
                        <a:pt x="4286" y="4381"/>
                      </a:lnTo>
                      <a:lnTo>
                        <a:pt x="7048" y="3810"/>
                      </a:lnTo>
                      <a:lnTo>
                        <a:pt x="4381" y="2858"/>
                      </a:lnTo>
                      <a:lnTo>
                        <a:pt x="4572" y="0"/>
                      </a:lnTo>
                      <a:lnTo>
                        <a:pt x="2857" y="2286"/>
                      </a:lnTo>
                      <a:lnTo>
                        <a:pt x="286" y="1143"/>
                      </a:lnTo>
                      <a:lnTo>
                        <a:pt x="1905" y="3524"/>
                      </a:lnTo>
                      <a:lnTo>
                        <a:pt x="0" y="5620"/>
                      </a:lnTo>
                      <a:lnTo>
                        <a:pt x="2762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6" name="Freeform: Shape 3205">
                  <a:extLst>
                    <a:ext uri="{FF2B5EF4-FFF2-40B4-BE49-F238E27FC236}">
                      <a16:creationId xmlns:a16="http://schemas.microsoft.com/office/drawing/2014/main" id="{59D635A6-D2B5-BBF3-1B46-E3E2F9C1E69E}"/>
                    </a:ext>
                  </a:extLst>
                </p:cNvPr>
                <p:cNvSpPr/>
                <p:nvPr/>
              </p:nvSpPr>
              <p:spPr>
                <a:xfrm>
                  <a:off x="11198058" y="1814090"/>
                  <a:ext cx="7238" cy="7048"/>
                </a:xfrm>
                <a:custGeom>
                  <a:avLst/>
                  <a:gdLst>
                    <a:gd name="connsiteX0" fmla="*/ 2857 w 7238"/>
                    <a:gd name="connsiteY0" fmla="*/ 4286 h 7048"/>
                    <a:gd name="connsiteX1" fmla="*/ 3524 w 7238"/>
                    <a:gd name="connsiteY1" fmla="*/ 7048 h 7048"/>
                    <a:gd name="connsiteX2" fmla="*/ 4477 w 7238"/>
                    <a:gd name="connsiteY2" fmla="*/ 4381 h 7048"/>
                    <a:gd name="connsiteX3" fmla="*/ 7239 w 7238"/>
                    <a:gd name="connsiteY3" fmla="*/ 4572 h 7048"/>
                    <a:gd name="connsiteX4" fmla="*/ 5048 w 7238"/>
                    <a:gd name="connsiteY4" fmla="*/ 2857 h 7048"/>
                    <a:gd name="connsiteX5" fmla="*/ 6191 w 7238"/>
                    <a:gd name="connsiteY5" fmla="*/ 286 h 7048"/>
                    <a:gd name="connsiteX6" fmla="*/ 3810 w 7238"/>
                    <a:gd name="connsiteY6" fmla="*/ 1810 h 7048"/>
                    <a:gd name="connsiteX7" fmla="*/ 1619 w 7238"/>
                    <a:gd name="connsiteY7" fmla="*/ 0 h 7048"/>
                    <a:gd name="connsiteX8" fmla="*/ 2476 w 7238"/>
                    <a:gd name="connsiteY8" fmla="*/ 2667 h 7048"/>
                    <a:gd name="connsiteX9" fmla="*/ 0 w 7238"/>
                    <a:gd name="connsiteY9" fmla="*/ 4191 h 7048"/>
                    <a:gd name="connsiteX10" fmla="*/ 2857 w 7238"/>
                    <a:gd name="connsiteY10" fmla="*/ 4286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8" h="7048">
                      <a:moveTo>
                        <a:pt x="2857" y="4286"/>
                      </a:moveTo>
                      <a:lnTo>
                        <a:pt x="3524" y="7048"/>
                      </a:lnTo>
                      <a:lnTo>
                        <a:pt x="4477" y="4381"/>
                      </a:lnTo>
                      <a:lnTo>
                        <a:pt x="7239" y="4572"/>
                      </a:lnTo>
                      <a:lnTo>
                        <a:pt x="5048" y="2857"/>
                      </a:lnTo>
                      <a:lnTo>
                        <a:pt x="6191" y="286"/>
                      </a:lnTo>
                      <a:lnTo>
                        <a:pt x="3810" y="1810"/>
                      </a:lnTo>
                      <a:lnTo>
                        <a:pt x="1619" y="0"/>
                      </a:lnTo>
                      <a:lnTo>
                        <a:pt x="2476" y="2667"/>
                      </a:lnTo>
                      <a:lnTo>
                        <a:pt x="0" y="4191"/>
                      </a:lnTo>
                      <a:lnTo>
                        <a:pt x="2857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7" name="Freeform: Shape 3206">
                  <a:extLst>
                    <a:ext uri="{FF2B5EF4-FFF2-40B4-BE49-F238E27FC236}">
                      <a16:creationId xmlns:a16="http://schemas.microsoft.com/office/drawing/2014/main" id="{A1F463E1-0E34-1F4B-20E9-F48016C2CD58}"/>
                    </a:ext>
                  </a:extLst>
                </p:cNvPr>
                <p:cNvSpPr/>
                <p:nvPr/>
              </p:nvSpPr>
              <p:spPr>
                <a:xfrm>
                  <a:off x="11191104" y="1819614"/>
                  <a:ext cx="7048" cy="7334"/>
                </a:xfrm>
                <a:custGeom>
                  <a:avLst/>
                  <a:gdLst>
                    <a:gd name="connsiteX0" fmla="*/ 2667 w 7048"/>
                    <a:gd name="connsiteY0" fmla="*/ 4477 h 7334"/>
                    <a:gd name="connsiteX1" fmla="*/ 2381 w 7048"/>
                    <a:gd name="connsiteY1" fmla="*/ 7334 h 7334"/>
                    <a:gd name="connsiteX2" fmla="*/ 4191 w 7048"/>
                    <a:gd name="connsiteY2" fmla="*/ 5048 h 7334"/>
                    <a:gd name="connsiteX3" fmla="*/ 6763 w 7048"/>
                    <a:gd name="connsiteY3" fmla="*/ 6191 h 7334"/>
                    <a:gd name="connsiteX4" fmla="*/ 5239 w 7048"/>
                    <a:gd name="connsiteY4" fmla="*/ 3810 h 7334"/>
                    <a:gd name="connsiteX5" fmla="*/ 7048 w 7048"/>
                    <a:gd name="connsiteY5" fmla="*/ 1619 h 7334"/>
                    <a:gd name="connsiteX6" fmla="*/ 4286 w 7048"/>
                    <a:gd name="connsiteY6" fmla="*/ 2381 h 7334"/>
                    <a:gd name="connsiteX7" fmla="*/ 2858 w 7048"/>
                    <a:gd name="connsiteY7" fmla="*/ 0 h 7334"/>
                    <a:gd name="connsiteX8" fmla="*/ 2762 w 7048"/>
                    <a:gd name="connsiteY8" fmla="*/ 2858 h 7334"/>
                    <a:gd name="connsiteX9" fmla="*/ 0 w 7048"/>
                    <a:gd name="connsiteY9" fmla="*/ 3429 h 7334"/>
                    <a:gd name="connsiteX10" fmla="*/ 2667 w 7048"/>
                    <a:gd name="connsiteY10" fmla="*/ 4477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334">
                      <a:moveTo>
                        <a:pt x="2667" y="4477"/>
                      </a:moveTo>
                      <a:lnTo>
                        <a:pt x="2381" y="7334"/>
                      </a:lnTo>
                      <a:lnTo>
                        <a:pt x="4191" y="5048"/>
                      </a:lnTo>
                      <a:lnTo>
                        <a:pt x="6763" y="6191"/>
                      </a:lnTo>
                      <a:lnTo>
                        <a:pt x="5239" y="3810"/>
                      </a:lnTo>
                      <a:lnTo>
                        <a:pt x="7048" y="1619"/>
                      </a:lnTo>
                      <a:lnTo>
                        <a:pt x="4286" y="2381"/>
                      </a:lnTo>
                      <a:lnTo>
                        <a:pt x="2858" y="0"/>
                      </a:lnTo>
                      <a:lnTo>
                        <a:pt x="2762" y="2858"/>
                      </a:lnTo>
                      <a:lnTo>
                        <a:pt x="0" y="3429"/>
                      </a:lnTo>
                      <a:lnTo>
                        <a:pt x="2667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8" name="Freeform: Shape 3207">
                  <a:extLst>
                    <a:ext uri="{FF2B5EF4-FFF2-40B4-BE49-F238E27FC236}">
                      <a16:creationId xmlns:a16="http://schemas.microsoft.com/office/drawing/2014/main" id="{B2DBEE15-9D37-4AEE-8A5E-F5C259E58672}"/>
                    </a:ext>
                  </a:extLst>
                </p:cNvPr>
                <p:cNvSpPr/>
                <p:nvPr/>
              </p:nvSpPr>
              <p:spPr>
                <a:xfrm>
                  <a:off x="11206535" y="1841807"/>
                  <a:ext cx="7429" cy="7143"/>
                </a:xfrm>
                <a:custGeom>
                  <a:avLst/>
                  <a:gdLst>
                    <a:gd name="connsiteX0" fmla="*/ 2286 w 7429"/>
                    <a:gd name="connsiteY0" fmla="*/ 4191 h 7143"/>
                    <a:gd name="connsiteX1" fmla="*/ 1143 w 7429"/>
                    <a:gd name="connsiteY1" fmla="*/ 6858 h 7143"/>
                    <a:gd name="connsiteX2" fmla="*/ 3524 w 7429"/>
                    <a:gd name="connsiteY2" fmla="*/ 5239 h 7143"/>
                    <a:gd name="connsiteX3" fmla="*/ 5715 w 7429"/>
                    <a:gd name="connsiteY3" fmla="*/ 7144 h 7143"/>
                    <a:gd name="connsiteX4" fmla="*/ 4953 w 7429"/>
                    <a:gd name="connsiteY4" fmla="*/ 4381 h 7143"/>
                    <a:gd name="connsiteX5" fmla="*/ 7429 w 7429"/>
                    <a:gd name="connsiteY5" fmla="*/ 2858 h 7143"/>
                    <a:gd name="connsiteX6" fmla="*/ 4572 w 7429"/>
                    <a:gd name="connsiteY6" fmla="*/ 2762 h 7143"/>
                    <a:gd name="connsiteX7" fmla="*/ 3905 w 7429"/>
                    <a:gd name="connsiteY7" fmla="*/ 0 h 7143"/>
                    <a:gd name="connsiteX8" fmla="*/ 2858 w 7429"/>
                    <a:gd name="connsiteY8" fmla="*/ 2667 h 7143"/>
                    <a:gd name="connsiteX9" fmla="*/ 0 w 7429"/>
                    <a:gd name="connsiteY9" fmla="*/ 2477 h 7143"/>
                    <a:gd name="connsiteX10" fmla="*/ 2286 w 7429"/>
                    <a:gd name="connsiteY10" fmla="*/ 4191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143">
                      <a:moveTo>
                        <a:pt x="2286" y="4191"/>
                      </a:moveTo>
                      <a:lnTo>
                        <a:pt x="1143" y="6858"/>
                      </a:lnTo>
                      <a:lnTo>
                        <a:pt x="3524" y="5239"/>
                      </a:lnTo>
                      <a:lnTo>
                        <a:pt x="5715" y="7144"/>
                      </a:lnTo>
                      <a:lnTo>
                        <a:pt x="4953" y="4381"/>
                      </a:lnTo>
                      <a:lnTo>
                        <a:pt x="7429" y="2858"/>
                      </a:lnTo>
                      <a:lnTo>
                        <a:pt x="4572" y="2762"/>
                      </a:lnTo>
                      <a:lnTo>
                        <a:pt x="3905" y="0"/>
                      </a:lnTo>
                      <a:lnTo>
                        <a:pt x="2858" y="2667"/>
                      </a:lnTo>
                      <a:lnTo>
                        <a:pt x="0" y="2477"/>
                      </a:lnTo>
                      <a:lnTo>
                        <a:pt x="2286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09" name="Freeform: Shape 3208">
                  <a:extLst>
                    <a:ext uri="{FF2B5EF4-FFF2-40B4-BE49-F238E27FC236}">
                      <a16:creationId xmlns:a16="http://schemas.microsoft.com/office/drawing/2014/main" id="{A11A38B8-C7A4-9606-70F8-4588A1C78502}"/>
                    </a:ext>
                  </a:extLst>
                </p:cNvPr>
                <p:cNvSpPr/>
                <p:nvPr/>
              </p:nvSpPr>
              <p:spPr>
                <a:xfrm>
                  <a:off x="11173769" y="1822281"/>
                  <a:ext cx="7239" cy="7524"/>
                </a:xfrm>
                <a:custGeom>
                  <a:avLst/>
                  <a:gdLst>
                    <a:gd name="connsiteX0" fmla="*/ 1905 w 7239"/>
                    <a:gd name="connsiteY0" fmla="*/ 3619 h 7524"/>
                    <a:gd name="connsiteX1" fmla="*/ 0 w 7239"/>
                    <a:gd name="connsiteY1" fmla="*/ 5810 h 7524"/>
                    <a:gd name="connsiteX2" fmla="*/ 2858 w 7239"/>
                    <a:gd name="connsiteY2" fmla="*/ 5048 h 7524"/>
                    <a:gd name="connsiteX3" fmla="*/ 4286 w 7239"/>
                    <a:gd name="connsiteY3" fmla="*/ 7525 h 7524"/>
                    <a:gd name="connsiteX4" fmla="*/ 4477 w 7239"/>
                    <a:gd name="connsiteY4" fmla="*/ 4572 h 7524"/>
                    <a:gd name="connsiteX5" fmla="*/ 7239 w 7239"/>
                    <a:gd name="connsiteY5" fmla="*/ 3905 h 7524"/>
                    <a:gd name="connsiteX6" fmla="*/ 4477 w 7239"/>
                    <a:gd name="connsiteY6" fmla="*/ 2953 h 7524"/>
                    <a:gd name="connsiteX7" fmla="*/ 4763 w 7239"/>
                    <a:gd name="connsiteY7" fmla="*/ 0 h 7524"/>
                    <a:gd name="connsiteX8" fmla="*/ 2953 w 7239"/>
                    <a:gd name="connsiteY8" fmla="*/ 2286 h 7524"/>
                    <a:gd name="connsiteX9" fmla="*/ 286 w 7239"/>
                    <a:gd name="connsiteY9" fmla="*/ 1238 h 7524"/>
                    <a:gd name="connsiteX10" fmla="*/ 1905 w 7239"/>
                    <a:gd name="connsiteY10" fmla="*/ 3619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9" h="7524">
                      <a:moveTo>
                        <a:pt x="1905" y="3619"/>
                      </a:moveTo>
                      <a:lnTo>
                        <a:pt x="0" y="5810"/>
                      </a:lnTo>
                      <a:lnTo>
                        <a:pt x="2858" y="5048"/>
                      </a:lnTo>
                      <a:lnTo>
                        <a:pt x="4286" y="7525"/>
                      </a:lnTo>
                      <a:lnTo>
                        <a:pt x="4477" y="4572"/>
                      </a:lnTo>
                      <a:lnTo>
                        <a:pt x="7239" y="3905"/>
                      </a:lnTo>
                      <a:lnTo>
                        <a:pt x="4477" y="2953"/>
                      </a:lnTo>
                      <a:lnTo>
                        <a:pt x="4763" y="0"/>
                      </a:lnTo>
                      <a:lnTo>
                        <a:pt x="2953" y="2286"/>
                      </a:lnTo>
                      <a:lnTo>
                        <a:pt x="286" y="1238"/>
                      </a:lnTo>
                      <a:lnTo>
                        <a:pt x="1905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0" name="Freeform: Shape 3209">
                  <a:extLst>
                    <a:ext uri="{FF2B5EF4-FFF2-40B4-BE49-F238E27FC236}">
                      <a16:creationId xmlns:a16="http://schemas.microsoft.com/office/drawing/2014/main" id="{642E6A15-5164-5BBD-A6AE-44134FAE0BC5}"/>
                    </a:ext>
                  </a:extLst>
                </p:cNvPr>
                <p:cNvSpPr/>
                <p:nvPr/>
              </p:nvSpPr>
              <p:spPr>
                <a:xfrm>
                  <a:off x="11167768" y="1845332"/>
                  <a:ext cx="7524" cy="7334"/>
                </a:xfrm>
                <a:custGeom>
                  <a:avLst/>
                  <a:gdLst>
                    <a:gd name="connsiteX0" fmla="*/ 2476 w 7524"/>
                    <a:gd name="connsiteY0" fmla="*/ 2857 h 7334"/>
                    <a:gd name="connsiteX1" fmla="*/ 0 w 7524"/>
                    <a:gd name="connsiteY1" fmla="*/ 4381 h 7334"/>
                    <a:gd name="connsiteX2" fmla="*/ 2953 w 7524"/>
                    <a:gd name="connsiteY2" fmla="*/ 4477 h 7334"/>
                    <a:gd name="connsiteX3" fmla="*/ 3619 w 7524"/>
                    <a:gd name="connsiteY3" fmla="*/ 7334 h 7334"/>
                    <a:gd name="connsiteX4" fmla="*/ 4572 w 7524"/>
                    <a:gd name="connsiteY4" fmla="*/ 4572 h 7334"/>
                    <a:gd name="connsiteX5" fmla="*/ 7525 w 7524"/>
                    <a:gd name="connsiteY5" fmla="*/ 4858 h 7334"/>
                    <a:gd name="connsiteX6" fmla="*/ 5239 w 7524"/>
                    <a:gd name="connsiteY6" fmla="*/ 3048 h 7334"/>
                    <a:gd name="connsiteX7" fmla="*/ 6382 w 7524"/>
                    <a:gd name="connsiteY7" fmla="*/ 286 h 7334"/>
                    <a:gd name="connsiteX8" fmla="*/ 3905 w 7524"/>
                    <a:gd name="connsiteY8" fmla="*/ 2000 h 7334"/>
                    <a:gd name="connsiteX9" fmla="*/ 1714 w 7524"/>
                    <a:gd name="connsiteY9" fmla="*/ 0 h 7334"/>
                    <a:gd name="connsiteX10" fmla="*/ 2476 w 7524"/>
                    <a:gd name="connsiteY10" fmla="*/ 2857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524" h="7334">
                      <a:moveTo>
                        <a:pt x="2476" y="2857"/>
                      </a:moveTo>
                      <a:lnTo>
                        <a:pt x="0" y="4381"/>
                      </a:lnTo>
                      <a:lnTo>
                        <a:pt x="2953" y="4477"/>
                      </a:lnTo>
                      <a:lnTo>
                        <a:pt x="3619" y="7334"/>
                      </a:lnTo>
                      <a:lnTo>
                        <a:pt x="4572" y="4572"/>
                      </a:lnTo>
                      <a:lnTo>
                        <a:pt x="7525" y="4858"/>
                      </a:lnTo>
                      <a:lnTo>
                        <a:pt x="5239" y="3048"/>
                      </a:lnTo>
                      <a:lnTo>
                        <a:pt x="6382" y="286"/>
                      </a:lnTo>
                      <a:lnTo>
                        <a:pt x="3905" y="2000"/>
                      </a:lnTo>
                      <a:lnTo>
                        <a:pt x="1714" y="0"/>
                      </a:lnTo>
                      <a:lnTo>
                        <a:pt x="2476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1" name="Freeform: Shape 3210">
                  <a:extLst>
                    <a:ext uri="{FF2B5EF4-FFF2-40B4-BE49-F238E27FC236}">
                      <a16:creationId xmlns:a16="http://schemas.microsoft.com/office/drawing/2014/main" id="{3ED546BE-4F96-DCF2-CEE7-B58934E9AD3A}"/>
                    </a:ext>
                  </a:extLst>
                </p:cNvPr>
                <p:cNvSpPr/>
                <p:nvPr/>
              </p:nvSpPr>
              <p:spPr>
                <a:xfrm>
                  <a:off x="11158624" y="1823710"/>
                  <a:ext cx="7334" cy="7620"/>
                </a:xfrm>
                <a:custGeom>
                  <a:avLst/>
                  <a:gdLst>
                    <a:gd name="connsiteX0" fmla="*/ 2858 w 7334"/>
                    <a:gd name="connsiteY0" fmla="*/ 2953 h 7620"/>
                    <a:gd name="connsiteX1" fmla="*/ 0 w 7334"/>
                    <a:gd name="connsiteY1" fmla="*/ 3620 h 7620"/>
                    <a:gd name="connsiteX2" fmla="*/ 2762 w 7334"/>
                    <a:gd name="connsiteY2" fmla="*/ 4667 h 7620"/>
                    <a:gd name="connsiteX3" fmla="*/ 2572 w 7334"/>
                    <a:gd name="connsiteY3" fmla="*/ 7620 h 7620"/>
                    <a:gd name="connsiteX4" fmla="*/ 4382 w 7334"/>
                    <a:gd name="connsiteY4" fmla="*/ 5239 h 7620"/>
                    <a:gd name="connsiteX5" fmla="*/ 7144 w 7334"/>
                    <a:gd name="connsiteY5" fmla="*/ 6382 h 7620"/>
                    <a:gd name="connsiteX6" fmla="*/ 5429 w 7334"/>
                    <a:gd name="connsiteY6" fmla="*/ 4001 h 7620"/>
                    <a:gd name="connsiteX7" fmla="*/ 7334 w 7334"/>
                    <a:gd name="connsiteY7" fmla="*/ 1715 h 7620"/>
                    <a:gd name="connsiteX8" fmla="*/ 4572 w 7334"/>
                    <a:gd name="connsiteY8" fmla="*/ 2477 h 7620"/>
                    <a:gd name="connsiteX9" fmla="*/ 2953 w 7334"/>
                    <a:gd name="connsiteY9" fmla="*/ 0 h 7620"/>
                    <a:gd name="connsiteX10" fmla="*/ 2858 w 7334"/>
                    <a:gd name="connsiteY10" fmla="*/ 2953 h 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620">
                      <a:moveTo>
                        <a:pt x="2858" y="2953"/>
                      </a:moveTo>
                      <a:lnTo>
                        <a:pt x="0" y="3620"/>
                      </a:lnTo>
                      <a:lnTo>
                        <a:pt x="2762" y="4667"/>
                      </a:lnTo>
                      <a:lnTo>
                        <a:pt x="2572" y="7620"/>
                      </a:lnTo>
                      <a:lnTo>
                        <a:pt x="4382" y="5239"/>
                      </a:lnTo>
                      <a:lnTo>
                        <a:pt x="7144" y="6382"/>
                      </a:lnTo>
                      <a:lnTo>
                        <a:pt x="5429" y="4001"/>
                      </a:lnTo>
                      <a:lnTo>
                        <a:pt x="7334" y="1715"/>
                      </a:lnTo>
                      <a:lnTo>
                        <a:pt x="4572" y="2477"/>
                      </a:lnTo>
                      <a:lnTo>
                        <a:pt x="2953" y="0"/>
                      </a:lnTo>
                      <a:lnTo>
                        <a:pt x="2858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2" name="Freeform: Shape 3211">
                  <a:extLst>
                    <a:ext uri="{FF2B5EF4-FFF2-40B4-BE49-F238E27FC236}">
                      <a16:creationId xmlns:a16="http://schemas.microsoft.com/office/drawing/2014/main" id="{09750E37-0B7B-7FD2-7292-9FFE98351EF3}"/>
                    </a:ext>
                  </a:extLst>
                </p:cNvPr>
                <p:cNvSpPr/>
                <p:nvPr/>
              </p:nvSpPr>
              <p:spPr>
                <a:xfrm>
                  <a:off x="11153957" y="1848665"/>
                  <a:ext cx="7715" cy="7524"/>
                </a:xfrm>
                <a:custGeom>
                  <a:avLst/>
                  <a:gdLst>
                    <a:gd name="connsiteX0" fmla="*/ 3048 w 7715"/>
                    <a:gd name="connsiteY0" fmla="*/ 2858 h 7524"/>
                    <a:gd name="connsiteX1" fmla="*/ 0 w 7715"/>
                    <a:gd name="connsiteY1" fmla="*/ 2572 h 7524"/>
                    <a:gd name="connsiteX2" fmla="*/ 2381 w 7715"/>
                    <a:gd name="connsiteY2" fmla="*/ 4477 h 7524"/>
                    <a:gd name="connsiteX3" fmla="*/ 1238 w 7715"/>
                    <a:gd name="connsiteY3" fmla="*/ 7239 h 7524"/>
                    <a:gd name="connsiteX4" fmla="*/ 3715 w 7715"/>
                    <a:gd name="connsiteY4" fmla="*/ 5525 h 7524"/>
                    <a:gd name="connsiteX5" fmla="*/ 6001 w 7715"/>
                    <a:gd name="connsiteY5" fmla="*/ 7525 h 7524"/>
                    <a:gd name="connsiteX6" fmla="*/ 5144 w 7715"/>
                    <a:gd name="connsiteY6" fmla="*/ 4572 h 7524"/>
                    <a:gd name="connsiteX7" fmla="*/ 7715 w 7715"/>
                    <a:gd name="connsiteY7" fmla="*/ 3048 h 7524"/>
                    <a:gd name="connsiteX8" fmla="*/ 4763 w 7715"/>
                    <a:gd name="connsiteY8" fmla="*/ 2953 h 7524"/>
                    <a:gd name="connsiteX9" fmla="*/ 4096 w 7715"/>
                    <a:gd name="connsiteY9" fmla="*/ 0 h 7524"/>
                    <a:gd name="connsiteX10" fmla="*/ 3048 w 7715"/>
                    <a:gd name="connsiteY10" fmla="*/ 2858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7524">
                      <a:moveTo>
                        <a:pt x="3048" y="2858"/>
                      </a:moveTo>
                      <a:lnTo>
                        <a:pt x="0" y="2572"/>
                      </a:lnTo>
                      <a:lnTo>
                        <a:pt x="2381" y="4477"/>
                      </a:lnTo>
                      <a:lnTo>
                        <a:pt x="1238" y="7239"/>
                      </a:lnTo>
                      <a:lnTo>
                        <a:pt x="3715" y="5525"/>
                      </a:lnTo>
                      <a:lnTo>
                        <a:pt x="6001" y="7525"/>
                      </a:lnTo>
                      <a:lnTo>
                        <a:pt x="5144" y="4572"/>
                      </a:lnTo>
                      <a:lnTo>
                        <a:pt x="7715" y="3048"/>
                      </a:lnTo>
                      <a:lnTo>
                        <a:pt x="4763" y="2953"/>
                      </a:lnTo>
                      <a:lnTo>
                        <a:pt x="4096" y="0"/>
                      </a:lnTo>
                      <a:lnTo>
                        <a:pt x="3048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3" name="Freeform: Shape 3212">
                  <a:extLst>
                    <a:ext uri="{FF2B5EF4-FFF2-40B4-BE49-F238E27FC236}">
                      <a16:creationId xmlns:a16="http://schemas.microsoft.com/office/drawing/2014/main" id="{D8D78E73-155F-C63F-BAFD-369EA46AE22B}"/>
                    </a:ext>
                  </a:extLst>
                </p:cNvPr>
                <p:cNvSpPr/>
                <p:nvPr/>
              </p:nvSpPr>
              <p:spPr>
                <a:xfrm>
                  <a:off x="11142813" y="1822376"/>
                  <a:ext cx="7620" cy="7810"/>
                </a:xfrm>
                <a:custGeom>
                  <a:avLst/>
                  <a:gdLst>
                    <a:gd name="connsiteX0" fmla="*/ 3143 w 7620"/>
                    <a:gd name="connsiteY0" fmla="*/ 2477 h 7810"/>
                    <a:gd name="connsiteX1" fmla="*/ 286 w 7620"/>
                    <a:gd name="connsiteY1" fmla="*/ 1238 h 7810"/>
                    <a:gd name="connsiteX2" fmla="*/ 2000 w 7620"/>
                    <a:gd name="connsiteY2" fmla="*/ 3810 h 7810"/>
                    <a:gd name="connsiteX3" fmla="*/ 0 w 7620"/>
                    <a:gd name="connsiteY3" fmla="*/ 6096 h 7810"/>
                    <a:gd name="connsiteX4" fmla="*/ 2953 w 7620"/>
                    <a:gd name="connsiteY4" fmla="*/ 5239 h 7810"/>
                    <a:gd name="connsiteX5" fmla="*/ 4477 w 7620"/>
                    <a:gd name="connsiteY5" fmla="*/ 7810 h 7810"/>
                    <a:gd name="connsiteX6" fmla="*/ 4572 w 7620"/>
                    <a:gd name="connsiteY6" fmla="*/ 4763 h 7810"/>
                    <a:gd name="connsiteX7" fmla="*/ 7620 w 7620"/>
                    <a:gd name="connsiteY7" fmla="*/ 4096 h 7810"/>
                    <a:gd name="connsiteX8" fmla="*/ 4763 w 7620"/>
                    <a:gd name="connsiteY8" fmla="*/ 3048 h 7810"/>
                    <a:gd name="connsiteX9" fmla="*/ 4953 w 7620"/>
                    <a:gd name="connsiteY9" fmla="*/ 0 h 7810"/>
                    <a:gd name="connsiteX10" fmla="*/ 3143 w 7620"/>
                    <a:gd name="connsiteY10" fmla="*/ 2477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0" h="7810">
                      <a:moveTo>
                        <a:pt x="3143" y="2477"/>
                      </a:moveTo>
                      <a:lnTo>
                        <a:pt x="286" y="1238"/>
                      </a:lnTo>
                      <a:lnTo>
                        <a:pt x="2000" y="3810"/>
                      </a:lnTo>
                      <a:lnTo>
                        <a:pt x="0" y="6096"/>
                      </a:lnTo>
                      <a:lnTo>
                        <a:pt x="2953" y="5239"/>
                      </a:lnTo>
                      <a:lnTo>
                        <a:pt x="4477" y="7810"/>
                      </a:lnTo>
                      <a:lnTo>
                        <a:pt x="4572" y="4763"/>
                      </a:lnTo>
                      <a:lnTo>
                        <a:pt x="7620" y="4096"/>
                      </a:lnTo>
                      <a:lnTo>
                        <a:pt x="4763" y="3048"/>
                      </a:lnTo>
                      <a:lnTo>
                        <a:pt x="4953" y="0"/>
                      </a:lnTo>
                      <a:lnTo>
                        <a:pt x="3143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4" name="Freeform: Shape 3213">
                  <a:extLst>
                    <a:ext uri="{FF2B5EF4-FFF2-40B4-BE49-F238E27FC236}">
                      <a16:creationId xmlns:a16="http://schemas.microsoft.com/office/drawing/2014/main" id="{ACF00CD8-C076-7925-41B9-0E842B029D20}"/>
                    </a:ext>
                  </a:extLst>
                </p:cNvPr>
                <p:cNvSpPr/>
                <p:nvPr/>
              </p:nvSpPr>
              <p:spPr>
                <a:xfrm>
                  <a:off x="11138145" y="1850856"/>
                  <a:ext cx="7905" cy="7715"/>
                </a:xfrm>
                <a:custGeom>
                  <a:avLst/>
                  <a:gdLst>
                    <a:gd name="connsiteX0" fmla="*/ 4096 w 7905"/>
                    <a:gd name="connsiteY0" fmla="*/ 2095 h 7715"/>
                    <a:gd name="connsiteX1" fmla="*/ 1810 w 7905"/>
                    <a:gd name="connsiteY1" fmla="*/ 0 h 7715"/>
                    <a:gd name="connsiteX2" fmla="*/ 2667 w 7905"/>
                    <a:gd name="connsiteY2" fmla="*/ 2953 h 7715"/>
                    <a:gd name="connsiteX3" fmla="*/ 0 w 7905"/>
                    <a:gd name="connsiteY3" fmla="*/ 4572 h 7715"/>
                    <a:gd name="connsiteX4" fmla="*/ 3048 w 7905"/>
                    <a:gd name="connsiteY4" fmla="*/ 4667 h 7715"/>
                    <a:gd name="connsiteX5" fmla="*/ 3715 w 7905"/>
                    <a:gd name="connsiteY5" fmla="*/ 7715 h 7715"/>
                    <a:gd name="connsiteX6" fmla="*/ 4858 w 7905"/>
                    <a:gd name="connsiteY6" fmla="*/ 4763 h 7715"/>
                    <a:gd name="connsiteX7" fmla="*/ 7906 w 7905"/>
                    <a:gd name="connsiteY7" fmla="*/ 5048 h 7715"/>
                    <a:gd name="connsiteX8" fmla="*/ 5429 w 7905"/>
                    <a:gd name="connsiteY8" fmla="*/ 3143 h 7715"/>
                    <a:gd name="connsiteX9" fmla="*/ 6668 w 7905"/>
                    <a:gd name="connsiteY9" fmla="*/ 381 h 7715"/>
                    <a:gd name="connsiteX10" fmla="*/ 4096 w 7905"/>
                    <a:gd name="connsiteY10" fmla="*/ 2095 h 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715">
                      <a:moveTo>
                        <a:pt x="4096" y="2095"/>
                      </a:moveTo>
                      <a:lnTo>
                        <a:pt x="1810" y="0"/>
                      </a:lnTo>
                      <a:lnTo>
                        <a:pt x="2667" y="2953"/>
                      </a:lnTo>
                      <a:lnTo>
                        <a:pt x="0" y="4572"/>
                      </a:lnTo>
                      <a:lnTo>
                        <a:pt x="3048" y="4667"/>
                      </a:lnTo>
                      <a:lnTo>
                        <a:pt x="3715" y="7715"/>
                      </a:lnTo>
                      <a:lnTo>
                        <a:pt x="4858" y="4763"/>
                      </a:lnTo>
                      <a:lnTo>
                        <a:pt x="7906" y="5048"/>
                      </a:lnTo>
                      <a:lnTo>
                        <a:pt x="5429" y="3143"/>
                      </a:lnTo>
                      <a:lnTo>
                        <a:pt x="6668" y="381"/>
                      </a:lnTo>
                      <a:lnTo>
                        <a:pt x="4096" y="20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5" name="Freeform: Shape 3214">
                  <a:extLst>
                    <a:ext uri="{FF2B5EF4-FFF2-40B4-BE49-F238E27FC236}">
                      <a16:creationId xmlns:a16="http://schemas.microsoft.com/office/drawing/2014/main" id="{B93DF420-DC5B-E43C-E3FF-871E8901C46D}"/>
                    </a:ext>
                  </a:extLst>
                </p:cNvPr>
                <p:cNvSpPr/>
                <p:nvPr/>
              </p:nvSpPr>
              <p:spPr>
                <a:xfrm>
                  <a:off x="11127382" y="1826853"/>
                  <a:ext cx="7715" cy="7905"/>
                </a:xfrm>
                <a:custGeom>
                  <a:avLst/>
                  <a:gdLst>
                    <a:gd name="connsiteX0" fmla="*/ 4763 w 7715"/>
                    <a:gd name="connsiteY0" fmla="*/ 2667 h 7905"/>
                    <a:gd name="connsiteX1" fmla="*/ 3143 w 7715"/>
                    <a:gd name="connsiteY1" fmla="*/ 0 h 7905"/>
                    <a:gd name="connsiteX2" fmla="*/ 3048 w 7715"/>
                    <a:gd name="connsiteY2" fmla="*/ 3048 h 7905"/>
                    <a:gd name="connsiteX3" fmla="*/ 0 w 7715"/>
                    <a:gd name="connsiteY3" fmla="*/ 3810 h 7905"/>
                    <a:gd name="connsiteX4" fmla="*/ 2953 w 7715"/>
                    <a:gd name="connsiteY4" fmla="*/ 4858 h 7905"/>
                    <a:gd name="connsiteX5" fmla="*/ 2667 w 7715"/>
                    <a:gd name="connsiteY5" fmla="*/ 7906 h 7905"/>
                    <a:gd name="connsiteX6" fmla="*/ 4572 w 7715"/>
                    <a:gd name="connsiteY6" fmla="*/ 5525 h 7905"/>
                    <a:gd name="connsiteX7" fmla="*/ 7429 w 7715"/>
                    <a:gd name="connsiteY7" fmla="*/ 6668 h 7905"/>
                    <a:gd name="connsiteX8" fmla="*/ 5715 w 7715"/>
                    <a:gd name="connsiteY8" fmla="*/ 4096 h 7905"/>
                    <a:gd name="connsiteX9" fmla="*/ 7715 w 7715"/>
                    <a:gd name="connsiteY9" fmla="*/ 1810 h 7905"/>
                    <a:gd name="connsiteX10" fmla="*/ 4763 w 7715"/>
                    <a:gd name="connsiteY10" fmla="*/ 2667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7905">
                      <a:moveTo>
                        <a:pt x="4763" y="2667"/>
                      </a:moveTo>
                      <a:lnTo>
                        <a:pt x="3143" y="0"/>
                      </a:lnTo>
                      <a:lnTo>
                        <a:pt x="3048" y="3048"/>
                      </a:lnTo>
                      <a:lnTo>
                        <a:pt x="0" y="3810"/>
                      </a:lnTo>
                      <a:lnTo>
                        <a:pt x="2953" y="4858"/>
                      </a:lnTo>
                      <a:lnTo>
                        <a:pt x="2667" y="7906"/>
                      </a:lnTo>
                      <a:lnTo>
                        <a:pt x="4572" y="5525"/>
                      </a:lnTo>
                      <a:lnTo>
                        <a:pt x="7429" y="6668"/>
                      </a:lnTo>
                      <a:lnTo>
                        <a:pt x="5715" y="4096"/>
                      </a:lnTo>
                      <a:lnTo>
                        <a:pt x="7715" y="1810"/>
                      </a:lnTo>
                      <a:lnTo>
                        <a:pt x="4763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6" name="Freeform: Shape 3215">
                  <a:extLst>
                    <a:ext uri="{FF2B5EF4-FFF2-40B4-BE49-F238E27FC236}">
                      <a16:creationId xmlns:a16="http://schemas.microsoft.com/office/drawing/2014/main" id="{8CC70915-3B9C-9F2F-E163-D32F6340DBB3}"/>
                    </a:ext>
                  </a:extLst>
                </p:cNvPr>
                <p:cNvSpPr/>
                <p:nvPr/>
              </p:nvSpPr>
              <p:spPr>
                <a:xfrm>
                  <a:off x="11126620" y="1849142"/>
                  <a:ext cx="8096" cy="7810"/>
                </a:xfrm>
                <a:custGeom>
                  <a:avLst/>
                  <a:gdLst>
                    <a:gd name="connsiteX0" fmla="*/ 4953 w 8096"/>
                    <a:gd name="connsiteY0" fmla="*/ 3048 h 7810"/>
                    <a:gd name="connsiteX1" fmla="*/ 4191 w 8096"/>
                    <a:gd name="connsiteY1" fmla="*/ 0 h 7810"/>
                    <a:gd name="connsiteX2" fmla="*/ 3143 w 8096"/>
                    <a:gd name="connsiteY2" fmla="*/ 2953 h 7810"/>
                    <a:gd name="connsiteX3" fmla="*/ 0 w 8096"/>
                    <a:gd name="connsiteY3" fmla="*/ 2667 h 7810"/>
                    <a:gd name="connsiteX4" fmla="*/ 2476 w 8096"/>
                    <a:gd name="connsiteY4" fmla="*/ 4572 h 7810"/>
                    <a:gd name="connsiteX5" fmla="*/ 1333 w 8096"/>
                    <a:gd name="connsiteY5" fmla="*/ 7525 h 7810"/>
                    <a:gd name="connsiteX6" fmla="*/ 3905 w 8096"/>
                    <a:gd name="connsiteY6" fmla="*/ 5715 h 7810"/>
                    <a:gd name="connsiteX7" fmla="*/ 6287 w 8096"/>
                    <a:gd name="connsiteY7" fmla="*/ 7810 h 7810"/>
                    <a:gd name="connsiteX8" fmla="*/ 5429 w 8096"/>
                    <a:gd name="connsiteY8" fmla="*/ 4763 h 7810"/>
                    <a:gd name="connsiteX9" fmla="*/ 8096 w 8096"/>
                    <a:gd name="connsiteY9" fmla="*/ 3143 h 7810"/>
                    <a:gd name="connsiteX10" fmla="*/ 4953 w 8096"/>
                    <a:gd name="connsiteY10" fmla="*/ 3048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7810">
                      <a:moveTo>
                        <a:pt x="4953" y="3048"/>
                      </a:moveTo>
                      <a:lnTo>
                        <a:pt x="4191" y="0"/>
                      </a:lnTo>
                      <a:lnTo>
                        <a:pt x="3143" y="2953"/>
                      </a:lnTo>
                      <a:lnTo>
                        <a:pt x="0" y="2667"/>
                      </a:lnTo>
                      <a:lnTo>
                        <a:pt x="2476" y="4572"/>
                      </a:lnTo>
                      <a:lnTo>
                        <a:pt x="1333" y="7525"/>
                      </a:lnTo>
                      <a:lnTo>
                        <a:pt x="3905" y="5715"/>
                      </a:lnTo>
                      <a:lnTo>
                        <a:pt x="6287" y="7810"/>
                      </a:lnTo>
                      <a:lnTo>
                        <a:pt x="5429" y="4763"/>
                      </a:lnTo>
                      <a:lnTo>
                        <a:pt x="8096" y="3143"/>
                      </a:lnTo>
                      <a:lnTo>
                        <a:pt x="4953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7" name="Freeform: Shape 3216">
                  <a:extLst>
                    <a:ext uri="{FF2B5EF4-FFF2-40B4-BE49-F238E27FC236}">
                      <a16:creationId xmlns:a16="http://schemas.microsoft.com/office/drawing/2014/main" id="{3B8375C4-E97D-36D4-0152-CF6AC0C1B3CB}"/>
                    </a:ext>
                  </a:extLst>
                </p:cNvPr>
                <p:cNvSpPr/>
                <p:nvPr/>
              </p:nvSpPr>
              <p:spPr>
                <a:xfrm>
                  <a:off x="11106142" y="1866192"/>
                  <a:ext cx="7810" cy="8096"/>
                </a:xfrm>
                <a:custGeom>
                  <a:avLst/>
                  <a:gdLst>
                    <a:gd name="connsiteX0" fmla="*/ 4858 w 7810"/>
                    <a:gd name="connsiteY0" fmla="*/ 3143 h 8096"/>
                    <a:gd name="connsiteX1" fmla="*/ 5143 w 7810"/>
                    <a:gd name="connsiteY1" fmla="*/ 0 h 8096"/>
                    <a:gd name="connsiteX2" fmla="*/ 3143 w 7810"/>
                    <a:gd name="connsiteY2" fmla="*/ 2476 h 8096"/>
                    <a:gd name="connsiteX3" fmla="*/ 286 w 7810"/>
                    <a:gd name="connsiteY3" fmla="*/ 1238 h 8096"/>
                    <a:gd name="connsiteX4" fmla="*/ 2000 w 7810"/>
                    <a:gd name="connsiteY4" fmla="*/ 3905 h 8096"/>
                    <a:gd name="connsiteX5" fmla="*/ 0 w 7810"/>
                    <a:gd name="connsiteY5" fmla="*/ 6286 h 8096"/>
                    <a:gd name="connsiteX6" fmla="*/ 3048 w 7810"/>
                    <a:gd name="connsiteY6" fmla="*/ 5429 h 8096"/>
                    <a:gd name="connsiteX7" fmla="*/ 4667 w 7810"/>
                    <a:gd name="connsiteY7" fmla="*/ 8096 h 8096"/>
                    <a:gd name="connsiteX8" fmla="*/ 4763 w 7810"/>
                    <a:gd name="connsiteY8" fmla="*/ 4953 h 8096"/>
                    <a:gd name="connsiteX9" fmla="*/ 7810 w 7810"/>
                    <a:gd name="connsiteY9" fmla="*/ 4191 h 8096"/>
                    <a:gd name="connsiteX10" fmla="*/ 4858 w 7810"/>
                    <a:gd name="connsiteY10" fmla="*/ 314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10" h="8096">
                      <a:moveTo>
                        <a:pt x="4858" y="3143"/>
                      </a:moveTo>
                      <a:lnTo>
                        <a:pt x="5143" y="0"/>
                      </a:lnTo>
                      <a:lnTo>
                        <a:pt x="3143" y="2476"/>
                      </a:lnTo>
                      <a:lnTo>
                        <a:pt x="286" y="1238"/>
                      </a:lnTo>
                      <a:lnTo>
                        <a:pt x="2000" y="3905"/>
                      </a:lnTo>
                      <a:lnTo>
                        <a:pt x="0" y="6286"/>
                      </a:lnTo>
                      <a:lnTo>
                        <a:pt x="3048" y="5429"/>
                      </a:lnTo>
                      <a:lnTo>
                        <a:pt x="4667" y="8096"/>
                      </a:lnTo>
                      <a:lnTo>
                        <a:pt x="4763" y="4953"/>
                      </a:lnTo>
                      <a:lnTo>
                        <a:pt x="7810" y="4191"/>
                      </a:lnTo>
                      <a:lnTo>
                        <a:pt x="4858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8" name="Freeform: Shape 3217">
                  <a:extLst>
                    <a:ext uri="{FF2B5EF4-FFF2-40B4-BE49-F238E27FC236}">
                      <a16:creationId xmlns:a16="http://schemas.microsoft.com/office/drawing/2014/main" id="{E6BD9AF0-A08F-EF0D-5058-7CFF535CBFC9}"/>
                    </a:ext>
                  </a:extLst>
                </p:cNvPr>
                <p:cNvSpPr/>
                <p:nvPr/>
              </p:nvSpPr>
              <p:spPr>
                <a:xfrm>
                  <a:off x="11100712" y="1850761"/>
                  <a:ext cx="8191" cy="7905"/>
                </a:xfrm>
                <a:custGeom>
                  <a:avLst/>
                  <a:gdLst>
                    <a:gd name="connsiteX0" fmla="*/ 5715 w 8191"/>
                    <a:gd name="connsiteY0" fmla="*/ 3238 h 7905"/>
                    <a:gd name="connsiteX1" fmla="*/ 6953 w 8191"/>
                    <a:gd name="connsiteY1" fmla="*/ 286 h 7905"/>
                    <a:gd name="connsiteX2" fmla="*/ 4286 w 8191"/>
                    <a:gd name="connsiteY2" fmla="*/ 2096 h 7905"/>
                    <a:gd name="connsiteX3" fmla="*/ 1810 w 8191"/>
                    <a:gd name="connsiteY3" fmla="*/ 0 h 7905"/>
                    <a:gd name="connsiteX4" fmla="*/ 2762 w 8191"/>
                    <a:gd name="connsiteY4" fmla="*/ 3048 h 7905"/>
                    <a:gd name="connsiteX5" fmla="*/ 0 w 8191"/>
                    <a:gd name="connsiteY5" fmla="*/ 4763 h 7905"/>
                    <a:gd name="connsiteX6" fmla="*/ 3238 w 8191"/>
                    <a:gd name="connsiteY6" fmla="*/ 4858 h 7905"/>
                    <a:gd name="connsiteX7" fmla="*/ 3905 w 8191"/>
                    <a:gd name="connsiteY7" fmla="*/ 7906 h 7905"/>
                    <a:gd name="connsiteX8" fmla="*/ 5048 w 8191"/>
                    <a:gd name="connsiteY8" fmla="*/ 4953 h 7905"/>
                    <a:gd name="connsiteX9" fmla="*/ 8191 w 8191"/>
                    <a:gd name="connsiteY9" fmla="*/ 5239 h 7905"/>
                    <a:gd name="connsiteX10" fmla="*/ 5715 w 8191"/>
                    <a:gd name="connsiteY10" fmla="*/ 3238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7905">
                      <a:moveTo>
                        <a:pt x="5715" y="3238"/>
                      </a:moveTo>
                      <a:lnTo>
                        <a:pt x="6953" y="286"/>
                      </a:lnTo>
                      <a:lnTo>
                        <a:pt x="4286" y="2096"/>
                      </a:lnTo>
                      <a:lnTo>
                        <a:pt x="1810" y="0"/>
                      </a:lnTo>
                      <a:lnTo>
                        <a:pt x="2762" y="3048"/>
                      </a:lnTo>
                      <a:lnTo>
                        <a:pt x="0" y="4763"/>
                      </a:lnTo>
                      <a:lnTo>
                        <a:pt x="3238" y="4858"/>
                      </a:lnTo>
                      <a:lnTo>
                        <a:pt x="3905" y="7906"/>
                      </a:lnTo>
                      <a:lnTo>
                        <a:pt x="5048" y="4953"/>
                      </a:lnTo>
                      <a:lnTo>
                        <a:pt x="8191" y="5239"/>
                      </a:lnTo>
                      <a:lnTo>
                        <a:pt x="5715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19" name="Freeform: Shape 3218">
                  <a:extLst>
                    <a:ext uri="{FF2B5EF4-FFF2-40B4-BE49-F238E27FC236}">
                      <a16:creationId xmlns:a16="http://schemas.microsoft.com/office/drawing/2014/main" id="{0F97C921-86B5-48B6-CC81-B59705ED4318}"/>
                    </a:ext>
                  </a:extLst>
                </p:cNvPr>
                <p:cNvSpPr/>
                <p:nvPr/>
              </p:nvSpPr>
              <p:spPr>
                <a:xfrm>
                  <a:off x="11089759" y="1857809"/>
                  <a:ext cx="8000" cy="8286"/>
                </a:xfrm>
                <a:custGeom>
                  <a:avLst/>
                  <a:gdLst>
                    <a:gd name="connsiteX0" fmla="*/ 5905 w 8000"/>
                    <a:gd name="connsiteY0" fmla="*/ 4286 h 8286"/>
                    <a:gd name="connsiteX1" fmla="*/ 8001 w 8000"/>
                    <a:gd name="connsiteY1" fmla="*/ 1905 h 8286"/>
                    <a:gd name="connsiteX2" fmla="*/ 4953 w 8000"/>
                    <a:gd name="connsiteY2" fmla="*/ 2762 h 8286"/>
                    <a:gd name="connsiteX3" fmla="*/ 3238 w 8000"/>
                    <a:gd name="connsiteY3" fmla="*/ 0 h 8286"/>
                    <a:gd name="connsiteX4" fmla="*/ 3143 w 8000"/>
                    <a:gd name="connsiteY4" fmla="*/ 3239 h 8286"/>
                    <a:gd name="connsiteX5" fmla="*/ 0 w 8000"/>
                    <a:gd name="connsiteY5" fmla="*/ 4000 h 8286"/>
                    <a:gd name="connsiteX6" fmla="*/ 3048 w 8000"/>
                    <a:gd name="connsiteY6" fmla="*/ 5048 h 8286"/>
                    <a:gd name="connsiteX7" fmla="*/ 2762 w 8000"/>
                    <a:gd name="connsiteY7" fmla="*/ 8287 h 8286"/>
                    <a:gd name="connsiteX8" fmla="*/ 4763 w 8000"/>
                    <a:gd name="connsiteY8" fmla="*/ 5715 h 8286"/>
                    <a:gd name="connsiteX9" fmla="*/ 7715 w 8000"/>
                    <a:gd name="connsiteY9" fmla="*/ 6953 h 8286"/>
                    <a:gd name="connsiteX10" fmla="*/ 5905 w 8000"/>
                    <a:gd name="connsiteY10" fmla="*/ 4286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0" h="8286">
                      <a:moveTo>
                        <a:pt x="5905" y="4286"/>
                      </a:moveTo>
                      <a:lnTo>
                        <a:pt x="8001" y="1905"/>
                      </a:lnTo>
                      <a:lnTo>
                        <a:pt x="4953" y="2762"/>
                      </a:lnTo>
                      <a:lnTo>
                        <a:pt x="3238" y="0"/>
                      </a:lnTo>
                      <a:lnTo>
                        <a:pt x="3143" y="3239"/>
                      </a:lnTo>
                      <a:lnTo>
                        <a:pt x="0" y="4000"/>
                      </a:lnTo>
                      <a:lnTo>
                        <a:pt x="3048" y="5048"/>
                      </a:lnTo>
                      <a:lnTo>
                        <a:pt x="2762" y="8287"/>
                      </a:lnTo>
                      <a:lnTo>
                        <a:pt x="4763" y="5715"/>
                      </a:lnTo>
                      <a:lnTo>
                        <a:pt x="7715" y="6953"/>
                      </a:lnTo>
                      <a:lnTo>
                        <a:pt x="5905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0" name="Freeform: Shape 3219">
                  <a:extLst>
                    <a:ext uri="{FF2B5EF4-FFF2-40B4-BE49-F238E27FC236}">
                      <a16:creationId xmlns:a16="http://schemas.microsoft.com/office/drawing/2014/main" id="{74F53212-AC70-C109-3C96-798197D9DAA1}"/>
                    </a:ext>
                  </a:extLst>
                </p:cNvPr>
                <p:cNvSpPr/>
                <p:nvPr/>
              </p:nvSpPr>
              <p:spPr>
                <a:xfrm>
                  <a:off x="11089092" y="1824948"/>
                  <a:ext cx="8382" cy="8096"/>
                </a:xfrm>
                <a:custGeom>
                  <a:avLst/>
                  <a:gdLst>
                    <a:gd name="connsiteX0" fmla="*/ 5620 w 8382"/>
                    <a:gd name="connsiteY0" fmla="*/ 5048 h 8096"/>
                    <a:gd name="connsiteX1" fmla="*/ 8382 w 8382"/>
                    <a:gd name="connsiteY1" fmla="*/ 3334 h 8096"/>
                    <a:gd name="connsiteX2" fmla="*/ 5144 w 8382"/>
                    <a:gd name="connsiteY2" fmla="*/ 3238 h 8096"/>
                    <a:gd name="connsiteX3" fmla="*/ 4381 w 8382"/>
                    <a:gd name="connsiteY3" fmla="*/ 0 h 8096"/>
                    <a:gd name="connsiteX4" fmla="*/ 3238 w 8382"/>
                    <a:gd name="connsiteY4" fmla="*/ 3048 h 8096"/>
                    <a:gd name="connsiteX5" fmla="*/ 0 w 8382"/>
                    <a:gd name="connsiteY5" fmla="*/ 2762 h 8096"/>
                    <a:gd name="connsiteX6" fmla="*/ 2572 w 8382"/>
                    <a:gd name="connsiteY6" fmla="*/ 4858 h 8096"/>
                    <a:gd name="connsiteX7" fmla="*/ 1333 w 8382"/>
                    <a:gd name="connsiteY7" fmla="*/ 7810 h 8096"/>
                    <a:gd name="connsiteX8" fmla="*/ 4000 w 8382"/>
                    <a:gd name="connsiteY8" fmla="*/ 6001 h 8096"/>
                    <a:gd name="connsiteX9" fmla="*/ 6477 w 8382"/>
                    <a:gd name="connsiteY9" fmla="*/ 8096 h 8096"/>
                    <a:gd name="connsiteX10" fmla="*/ 5620 w 8382"/>
                    <a:gd name="connsiteY10" fmla="*/ 5048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2" h="8096">
                      <a:moveTo>
                        <a:pt x="5620" y="5048"/>
                      </a:moveTo>
                      <a:lnTo>
                        <a:pt x="8382" y="3334"/>
                      </a:lnTo>
                      <a:lnTo>
                        <a:pt x="5144" y="3238"/>
                      </a:lnTo>
                      <a:lnTo>
                        <a:pt x="4381" y="0"/>
                      </a:lnTo>
                      <a:lnTo>
                        <a:pt x="3238" y="3048"/>
                      </a:lnTo>
                      <a:lnTo>
                        <a:pt x="0" y="2762"/>
                      </a:lnTo>
                      <a:lnTo>
                        <a:pt x="2572" y="4858"/>
                      </a:lnTo>
                      <a:lnTo>
                        <a:pt x="1333" y="7810"/>
                      </a:lnTo>
                      <a:lnTo>
                        <a:pt x="4000" y="6001"/>
                      </a:lnTo>
                      <a:lnTo>
                        <a:pt x="6477" y="8096"/>
                      </a:lnTo>
                      <a:lnTo>
                        <a:pt x="5620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1" name="Freeform: Shape 3220">
                  <a:extLst>
                    <a:ext uri="{FF2B5EF4-FFF2-40B4-BE49-F238E27FC236}">
                      <a16:creationId xmlns:a16="http://schemas.microsoft.com/office/drawing/2014/main" id="{B2492730-0593-3A68-FA71-23059897C08B}"/>
                    </a:ext>
                  </a:extLst>
                </p:cNvPr>
                <p:cNvSpPr/>
                <p:nvPr/>
              </p:nvSpPr>
              <p:spPr>
                <a:xfrm>
                  <a:off x="11075185" y="1831044"/>
                  <a:ext cx="8191" cy="8477"/>
                </a:xfrm>
                <a:custGeom>
                  <a:avLst/>
                  <a:gdLst>
                    <a:gd name="connsiteX0" fmla="*/ 4953 w 8191"/>
                    <a:gd name="connsiteY0" fmla="*/ 5144 h 8477"/>
                    <a:gd name="connsiteX1" fmla="*/ 8191 w 8191"/>
                    <a:gd name="connsiteY1" fmla="*/ 4477 h 8477"/>
                    <a:gd name="connsiteX2" fmla="*/ 5048 w 8191"/>
                    <a:gd name="connsiteY2" fmla="*/ 3334 h 8477"/>
                    <a:gd name="connsiteX3" fmla="*/ 5334 w 8191"/>
                    <a:gd name="connsiteY3" fmla="*/ 0 h 8477"/>
                    <a:gd name="connsiteX4" fmla="*/ 3334 w 8191"/>
                    <a:gd name="connsiteY4" fmla="*/ 2667 h 8477"/>
                    <a:gd name="connsiteX5" fmla="*/ 286 w 8191"/>
                    <a:gd name="connsiteY5" fmla="*/ 1333 h 8477"/>
                    <a:gd name="connsiteX6" fmla="*/ 2096 w 8191"/>
                    <a:gd name="connsiteY6" fmla="*/ 4096 h 8477"/>
                    <a:gd name="connsiteX7" fmla="*/ 0 w 8191"/>
                    <a:gd name="connsiteY7" fmla="*/ 6572 h 8477"/>
                    <a:gd name="connsiteX8" fmla="*/ 3143 w 8191"/>
                    <a:gd name="connsiteY8" fmla="*/ 5620 h 8477"/>
                    <a:gd name="connsiteX9" fmla="*/ 4858 w 8191"/>
                    <a:gd name="connsiteY9" fmla="*/ 8477 h 8477"/>
                    <a:gd name="connsiteX10" fmla="*/ 4953 w 8191"/>
                    <a:gd name="connsiteY10" fmla="*/ 5144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1" h="8477">
                      <a:moveTo>
                        <a:pt x="4953" y="5144"/>
                      </a:moveTo>
                      <a:lnTo>
                        <a:pt x="8191" y="4477"/>
                      </a:lnTo>
                      <a:lnTo>
                        <a:pt x="5048" y="3334"/>
                      </a:lnTo>
                      <a:lnTo>
                        <a:pt x="5334" y="0"/>
                      </a:lnTo>
                      <a:lnTo>
                        <a:pt x="3334" y="2667"/>
                      </a:lnTo>
                      <a:lnTo>
                        <a:pt x="286" y="1333"/>
                      </a:lnTo>
                      <a:lnTo>
                        <a:pt x="2096" y="4096"/>
                      </a:lnTo>
                      <a:lnTo>
                        <a:pt x="0" y="6572"/>
                      </a:lnTo>
                      <a:lnTo>
                        <a:pt x="3143" y="5620"/>
                      </a:lnTo>
                      <a:lnTo>
                        <a:pt x="4858" y="8477"/>
                      </a:lnTo>
                      <a:lnTo>
                        <a:pt x="4953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2" name="Freeform: Shape 3221">
                  <a:extLst>
                    <a:ext uri="{FF2B5EF4-FFF2-40B4-BE49-F238E27FC236}">
                      <a16:creationId xmlns:a16="http://schemas.microsoft.com/office/drawing/2014/main" id="{7AB40BCC-9093-002F-B1FC-D09AB8B5DA57}"/>
                    </a:ext>
                  </a:extLst>
                </p:cNvPr>
                <p:cNvSpPr/>
                <p:nvPr/>
              </p:nvSpPr>
              <p:spPr>
                <a:xfrm>
                  <a:off x="11068327" y="1857333"/>
                  <a:ext cx="8572" cy="8191"/>
                </a:xfrm>
                <a:custGeom>
                  <a:avLst/>
                  <a:gdLst>
                    <a:gd name="connsiteX0" fmla="*/ 5239 w 8572"/>
                    <a:gd name="connsiteY0" fmla="*/ 5143 h 8191"/>
                    <a:gd name="connsiteX1" fmla="*/ 8572 w 8572"/>
                    <a:gd name="connsiteY1" fmla="*/ 5334 h 8191"/>
                    <a:gd name="connsiteX2" fmla="*/ 5905 w 8572"/>
                    <a:gd name="connsiteY2" fmla="*/ 3334 h 8191"/>
                    <a:gd name="connsiteX3" fmla="*/ 7239 w 8572"/>
                    <a:gd name="connsiteY3" fmla="*/ 286 h 8191"/>
                    <a:gd name="connsiteX4" fmla="*/ 4477 w 8572"/>
                    <a:gd name="connsiteY4" fmla="*/ 2095 h 8191"/>
                    <a:gd name="connsiteX5" fmla="*/ 2000 w 8572"/>
                    <a:gd name="connsiteY5" fmla="*/ 0 h 8191"/>
                    <a:gd name="connsiteX6" fmla="*/ 2857 w 8572"/>
                    <a:gd name="connsiteY6" fmla="*/ 3143 h 8191"/>
                    <a:gd name="connsiteX7" fmla="*/ 0 w 8572"/>
                    <a:gd name="connsiteY7" fmla="*/ 4858 h 8191"/>
                    <a:gd name="connsiteX8" fmla="*/ 3334 w 8572"/>
                    <a:gd name="connsiteY8" fmla="*/ 4953 h 8191"/>
                    <a:gd name="connsiteX9" fmla="*/ 4096 w 8572"/>
                    <a:gd name="connsiteY9" fmla="*/ 8191 h 8191"/>
                    <a:gd name="connsiteX10" fmla="*/ 5239 w 8572"/>
                    <a:gd name="connsiteY10" fmla="*/ 5143 h 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2" h="8191">
                      <a:moveTo>
                        <a:pt x="5239" y="5143"/>
                      </a:moveTo>
                      <a:lnTo>
                        <a:pt x="8572" y="5334"/>
                      </a:lnTo>
                      <a:lnTo>
                        <a:pt x="5905" y="3334"/>
                      </a:lnTo>
                      <a:lnTo>
                        <a:pt x="7239" y="286"/>
                      </a:lnTo>
                      <a:lnTo>
                        <a:pt x="4477" y="2095"/>
                      </a:lnTo>
                      <a:lnTo>
                        <a:pt x="2000" y="0"/>
                      </a:lnTo>
                      <a:lnTo>
                        <a:pt x="2857" y="3143"/>
                      </a:lnTo>
                      <a:lnTo>
                        <a:pt x="0" y="4858"/>
                      </a:lnTo>
                      <a:lnTo>
                        <a:pt x="3334" y="4953"/>
                      </a:lnTo>
                      <a:lnTo>
                        <a:pt x="4096" y="8191"/>
                      </a:lnTo>
                      <a:lnTo>
                        <a:pt x="5239" y="5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3" name="Freeform: Shape 3222">
                  <a:extLst>
                    <a:ext uri="{FF2B5EF4-FFF2-40B4-BE49-F238E27FC236}">
                      <a16:creationId xmlns:a16="http://schemas.microsoft.com/office/drawing/2014/main" id="{5D6154D1-47ED-B4E3-760B-2094BC6AB696}"/>
                    </a:ext>
                  </a:extLst>
                </p:cNvPr>
                <p:cNvSpPr/>
                <p:nvPr/>
              </p:nvSpPr>
              <p:spPr>
                <a:xfrm>
                  <a:off x="11063565" y="1865334"/>
                  <a:ext cx="8286" cy="8667"/>
                </a:xfrm>
                <a:custGeom>
                  <a:avLst/>
                  <a:gdLst>
                    <a:gd name="connsiteX0" fmla="*/ 4953 w 8286"/>
                    <a:gd name="connsiteY0" fmla="*/ 6001 h 8667"/>
                    <a:gd name="connsiteX1" fmla="*/ 8001 w 8286"/>
                    <a:gd name="connsiteY1" fmla="*/ 7334 h 8667"/>
                    <a:gd name="connsiteX2" fmla="*/ 6096 w 8286"/>
                    <a:gd name="connsiteY2" fmla="*/ 4572 h 8667"/>
                    <a:gd name="connsiteX3" fmla="*/ 8287 w 8286"/>
                    <a:gd name="connsiteY3" fmla="*/ 2000 h 8667"/>
                    <a:gd name="connsiteX4" fmla="*/ 5143 w 8286"/>
                    <a:gd name="connsiteY4" fmla="*/ 2953 h 8667"/>
                    <a:gd name="connsiteX5" fmla="*/ 3334 w 8286"/>
                    <a:gd name="connsiteY5" fmla="*/ 0 h 8667"/>
                    <a:gd name="connsiteX6" fmla="*/ 3238 w 8286"/>
                    <a:gd name="connsiteY6" fmla="*/ 3429 h 8667"/>
                    <a:gd name="connsiteX7" fmla="*/ 0 w 8286"/>
                    <a:gd name="connsiteY7" fmla="*/ 4191 h 8667"/>
                    <a:gd name="connsiteX8" fmla="*/ 3143 w 8286"/>
                    <a:gd name="connsiteY8" fmla="*/ 5334 h 8667"/>
                    <a:gd name="connsiteX9" fmla="*/ 2857 w 8286"/>
                    <a:gd name="connsiteY9" fmla="*/ 8668 h 8667"/>
                    <a:gd name="connsiteX10" fmla="*/ 4953 w 8286"/>
                    <a:gd name="connsiteY10" fmla="*/ 6001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8667">
                      <a:moveTo>
                        <a:pt x="4953" y="6001"/>
                      </a:moveTo>
                      <a:lnTo>
                        <a:pt x="8001" y="7334"/>
                      </a:lnTo>
                      <a:lnTo>
                        <a:pt x="6096" y="4572"/>
                      </a:lnTo>
                      <a:lnTo>
                        <a:pt x="8287" y="2000"/>
                      </a:lnTo>
                      <a:lnTo>
                        <a:pt x="5143" y="2953"/>
                      </a:lnTo>
                      <a:lnTo>
                        <a:pt x="3334" y="0"/>
                      </a:lnTo>
                      <a:lnTo>
                        <a:pt x="3238" y="3429"/>
                      </a:lnTo>
                      <a:lnTo>
                        <a:pt x="0" y="4191"/>
                      </a:lnTo>
                      <a:lnTo>
                        <a:pt x="3143" y="5334"/>
                      </a:lnTo>
                      <a:lnTo>
                        <a:pt x="2857" y="8668"/>
                      </a:lnTo>
                      <a:lnTo>
                        <a:pt x="4953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4" name="Freeform: Shape 3223">
                  <a:extLst>
                    <a:ext uri="{FF2B5EF4-FFF2-40B4-BE49-F238E27FC236}">
                      <a16:creationId xmlns:a16="http://schemas.microsoft.com/office/drawing/2014/main" id="{FF14E68D-5342-E976-3293-F4D02AA5C4BE}"/>
                    </a:ext>
                  </a:extLst>
                </p:cNvPr>
                <p:cNvSpPr/>
                <p:nvPr/>
              </p:nvSpPr>
              <p:spPr>
                <a:xfrm>
                  <a:off x="11048325" y="1866668"/>
                  <a:ext cx="8667" cy="8477"/>
                </a:xfrm>
                <a:custGeom>
                  <a:avLst/>
                  <a:gdLst>
                    <a:gd name="connsiteX0" fmla="*/ 4191 w 8667"/>
                    <a:gd name="connsiteY0" fmla="*/ 6287 h 8477"/>
                    <a:gd name="connsiteX1" fmla="*/ 6763 w 8667"/>
                    <a:gd name="connsiteY1" fmla="*/ 8477 h 8477"/>
                    <a:gd name="connsiteX2" fmla="*/ 5810 w 8667"/>
                    <a:gd name="connsiteY2" fmla="*/ 5239 h 8477"/>
                    <a:gd name="connsiteX3" fmla="*/ 8668 w 8667"/>
                    <a:gd name="connsiteY3" fmla="*/ 3429 h 8477"/>
                    <a:gd name="connsiteX4" fmla="*/ 5334 w 8667"/>
                    <a:gd name="connsiteY4" fmla="*/ 3334 h 8477"/>
                    <a:gd name="connsiteX5" fmla="*/ 4572 w 8667"/>
                    <a:gd name="connsiteY5" fmla="*/ 0 h 8477"/>
                    <a:gd name="connsiteX6" fmla="*/ 3429 w 8667"/>
                    <a:gd name="connsiteY6" fmla="*/ 3239 h 8477"/>
                    <a:gd name="connsiteX7" fmla="*/ 0 w 8667"/>
                    <a:gd name="connsiteY7" fmla="*/ 2953 h 8477"/>
                    <a:gd name="connsiteX8" fmla="*/ 2667 w 8667"/>
                    <a:gd name="connsiteY8" fmla="*/ 5048 h 8477"/>
                    <a:gd name="connsiteX9" fmla="*/ 1333 w 8667"/>
                    <a:gd name="connsiteY9" fmla="*/ 8192 h 8477"/>
                    <a:gd name="connsiteX10" fmla="*/ 4191 w 8667"/>
                    <a:gd name="connsiteY10" fmla="*/ 6287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8477">
                      <a:moveTo>
                        <a:pt x="4191" y="6287"/>
                      </a:moveTo>
                      <a:lnTo>
                        <a:pt x="6763" y="8477"/>
                      </a:lnTo>
                      <a:lnTo>
                        <a:pt x="5810" y="5239"/>
                      </a:lnTo>
                      <a:lnTo>
                        <a:pt x="8668" y="3429"/>
                      </a:lnTo>
                      <a:lnTo>
                        <a:pt x="5334" y="3334"/>
                      </a:lnTo>
                      <a:lnTo>
                        <a:pt x="4572" y="0"/>
                      </a:lnTo>
                      <a:lnTo>
                        <a:pt x="3429" y="3239"/>
                      </a:lnTo>
                      <a:lnTo>
                        <a:pt x="0" y="2953"/>
                      </a:lnTo>
                      <a:lnTo>
                        <a:pt x="2667" y="5048"/>
                      </a:lnTo>
                      <a:lnTo>
                        <a:pt x="1333" y="8192"/>
                      </a:lnTo>
                      <a:lnTo>
                        <a:pt x="4191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5" name="Freeform: Shape 3224">
                  <a:extLst>
                    <a:ext uri="{FF2B5EF4-FFF2-40B4-BE49-F238E27FC236}">
                      <a16:creationId xmlns:a16="http://schemas.microsoft.com/office/drawing/2014/main" id="{2BA6FDBA-679A-009B-0A6B-7542CB2CB5A2}"/>
                    </a:ext>
                  </a:extLst>
                </p:cNvPr>
                <p:cNvSpPr/>
                <p:nvPr/>
              </p:nvSpPr>
              <p:spPr>
                <a:xfrm>
                  <a:off x="11037943" y="1862858"/>
                  <a:ext cx="8477" cy="8763"/>
                </a:xfrm>
                <a:custGeom>
                  <a:avLst/>
                  <a:gdLst>
                    <a:gd name="connsiteX0" fmla="*/ 3238 w 8477"/>
                    <a:gd name="connsiteY0" fmla="*/ 5810 h 8763"/>
                    <a:gd name="connsiteX1" fmla="*/ 5048 w 8477"/>
                    <a:gd name="connsiteY1" fmla="*/ 8763 h 8763"/>
                    <a:gd name="connsiteX2" fmla="*/ 5143 w 8477"/>
                    <a:gd name="connsiteY2" fmla="*/ 5334 h 8763"/>
                    <a:gd name="connsiteX3" fmla="*/ 8477 w 8477"/>
                    <a:gd name="connsiteY3" fmla="*/ 4572 h 8763"/>
                    <a:gd name="connsiteX4" fmla="*/ 5239 w 8477"/>
                    <a:gd name="connsiteY4" fmla="*/ 3429 h 8763"/>
                    <a:gd name="connsiteX5" fmla="*/ 5524 w 8477"/>
                    <a:gd name="connsiteY5" fmla="*/ 0 h 8763"/>
                    <a:gd name="connsiteX6" fmla="*/ 3429 w 8477"/>
                    <a:gd name="connsiteY6" fmla="*/ 2667 h 8763"/>
                    <a:gd name="connsiteX7" fmla="*/ 286 w 8477"/>
                    <a:gd name="connsiteY7" fmla="*/ 1333 h 8763"/>
                    <a:gd name="connsiteX8" fmla="*/ 2191 w 8477"/>
                    <a:gd name="connsiteY8" fmla="*/ 4191 h 8763"/>
                    <a:gd name="connsiteX9" fmla="*/ 0 w 8477"/>
                    <a:gd name="connsiteY9" fmla="*/ 6763 h 8763"/>
                    <a:gd name="connsiteX10" fmla="*/ 3238 w 8477"/>
                    <a:gd name="connsiteY10" fmla="*/ 5810 h 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763">
                      <a:moveTo>
                        <a:pt x="3238" y="5810"/>
                      </a:moveTo>
                      <a:lnTo>
                        <a:pt x="5048" y="8763"/>
                      </a:lnTo>
                      <a:lnTo>
                        <a:pt x="5143" y="5334"/>
                      </a:lnTo>
                      <a:lnTo>
                        <a:pt x="8477" y="4572"/>
                      </a:lnTo>
                      <a:lnTo>
                        <a:pt x="5239" y="3429"/>
                      </a:lnTo>
                      <a:lnTo>
                        <a:pt x="5524" y="0"/>
                      </a:lnTo>
                      <a:lnTo>
                        <a:pt x="3429" y="2667"/>
                      </a:lnTo>
                      <a:lnTo>
                        <a:pt x="286" y="1333"/>
                      </a:lnTo>
                      <a:lnTo>
                        <a:pt x="2191" y="4191"/>
                      </a:lnTo>
                      <a:lnTo>
                        <a:pt x="0" y="6763"/>
                      </a:lnTo>
                      <a:lnTo>
                        <a:pt x="3238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6" name="Freeform: Shape 3225">
                  <a:extLst>
                    <a:ext uri="{FF2B5EF4-FFF2-40B4-BE49-F238E27FC236}">
                      <a16:creationId xmlns:a16="http://schemas.microsoft.com/office/drawing/2014/main" id="{4A537F6F-E7E0-E45C-DF92-5DF45AC36B9E}"/>
                    </a:ext>
                  </a:extLst>
                </p:cNvPr>
                <p:cNvSpPr/>
                <p:nvPr/>
              </p:nvSpPr>
              <p:spPr>
                <a:xfrm>
                  <a:off x="11033942" y="1832949"/>
                  <a:ext cx="8858" cy="8572"/>
                </a:xfrm>
                <a:custGeom>
                  <a:avLst/>
                  <a:gdLst>
                    <a:gd name="connsiteX0" fmla="*/ 3429 w 8858"/>
                    <a:gd name="connsiteY0" fmla="*/ 5239 h 8572"/>
                    <a:gd name="connsiteX1" fmla="*/ 4191 w 8858"/>
                    <a:gd name="connsiteY1" fmla="*/ 8573 h 8572"/>
                    <a:gd name="connsiteX2" fmla="*/ 5429 w 8858"/>
                    <a:gd name="connsiteY2" fmla="*/ 5334 h 8572"/>
                    <a:gd name="connsiteX3" fmla="*/ 8858 w 8858"/>
                    <a:gd name="connsiteY3" fmla="*/ 5620 h 8572"/>
                    <a:gd name="connsiteX4" fmla="*/ 6096 w 8858"/>
                    <a:gd name="connsiteY4" fmla="*/ 3524 h 8572"/>
                    <a:gd name="connsiteX5" fmla="*/ 7525 w 8858"/>
                    <a:gd name="connsiteY5" fmla="*/ 286 h 8572"/>
                    <a:gd name="connsiteX6" fmla="*/ 4572 w 8858"/>
                    <a:gd name="connsiteY6" fmla="*/ 2286 h 8572"/>
                    <a:gd name="connsiteX7" fmla="*/ 2000 w 8858"/>
                    <a:gd name="connsiteY7" fmla="*/ 0 h 8572"/>
                    <a:gd name="connsiteX8" fmla="*/ 2953 w 8858"/>
                    <a:gd name="connsiteY8" fmla="*/ 3334 h 8572"/>
                    <a:gd name="connsiteX9" fmla="*/ 0 w 8858"/>
                    <a:gd name="connsiteY9" fmla="*/ 5144 h 8572"/>
                    <a:gd name="connsiteX10" fmla="*/ 3429 w 8858"/>
                    <a:gd name="connsiteY10" fmla="*/ 5239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8572">
                      <a:moveTo>
                        <a:pt x="3429" y="5239"/>
                      </a:moveTo>
                      <a:lnTo>
                        <a:pt x="4191" y="8573"/>
                      </a:lnTo>
                      <a:lnTo>
                        <a:pt x="5429" y="5334"/>
                      </a:lnTo>
                      <a:lnTo>
                        <a:pt x="8858" y="5620"/>
                      </a:lnTo>
                      <a:lnTo>
                        <a:pt x="6096" y="3524"/>
                      </a:lnTo>
                      <a:lnTo>
                        <a:pt x="7525" y="286"/>
                      </a:lnTo>
                      <a:lnTo>
                        <a:pt x="4572" y="2286"/>
                      </a:lnTo>
                      <a:lnTo>
                        <a:pt x="2000" y="0"/>
                      </a:lnTo>
                      <a:lnTo>
                        <a:pt x="2953" y="3334"/>
                      </a:lnTo>
                      <a:lnTo>
                        <a:pt x="0" y="5144"/>
                      </a:lnTo>
                      <a:lnTo>
                        <a:pt x="3429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7" name="Freeform: Shape 3226">
                  <a:extLst>
                    <a:ext uri="{FF2B5EF4-FFF2-40B4-BE49-F238E27FC236}">
                      <a16:creationId xmlns:a16="http://schemas.microsoft.com/office/drawing/2014/main" id="{C02C98B9-9F06-8A71-41E6-E918C3EE69BA}"/>
                    </a:ext>
                  </a:extLst>
                </p:cNvPr>
                <p:cNvSpPr/>
                <p:nvPr/>
              </p:nvSpPr>
              <p:spPr>
                <a:xfrm>
                  <a:off x="11019273" y="1832949"/>
                  <a:ext cx="8667" cy="8953"/>
                </a:xfrm>
                <a:custGeom>
                  <a:avLst/>
                  <a:gdLst>
                    <a:gd name="connsiteX0" fmla="*/ 3334 w 8667"/>
                    <a:gd name="connsiteY0" fmla="*/ 5525 h 8953"/>
                    <a:gd name="connsiteX1" fmla="*/ 2953 w 8667"/>
                    <a:gd name="connsiteY1" fmla="*/ 8954 h 8953"/>
                    <a:gd name="connsiteX2" fmla="*/ 5144 w 8667"/>
                    <a:gd name="connsiteY2" fmla="*/ 6191 h 8953"/>
                    <a:gd name="connsiteX3" fmla="*/ 8382 w 8667"/>
                    <a:gd name="connsiteY3" fmla="*/ 7620 h 8953"/>
                    <a:gd name="connsiteX4" fmla="*/ 6382 w 8667"/>
                    <a:gd name="connsiteY4" fmla="*/ 4667 h 8953"/>
                    <a:gd name="connsiteX5" fmla="*/ 8668 w 8667"/>
                    <a:gd name="connsiteY5" fmla="*/ 2000 h 8953"/>
                    <a:gd name="connsiteX6" fmla="*/ 5334 w 8667"/>
                    <a:gd name="connsiteY6" fmla="*/ 3048 h 8953"/>
                    <a:gd name="connsiteX7" fmla="*/ 3524 w 8667"/>
                    <a:gd name="connsiteY7" fmla="*/ 0 h 8953"/>
                    <a:gd name="connsiteX8" fmla="*/ 3429 w 8667"/>
                    <a:gd name="connsiteY8" fmla="*/ 3524 h 8953"/>
                    <a:gd name="connsiteX9" fmla="*/ 0 w 8667"/>
                    <a:gd name="connsiteY9" fmla="*/ 4286 h 8953"/>
                    <a:gd name="connsiteX10" fmla="*/ 3334 w 8667"/>
                    <a:gd name="connsiteY10" fmla="*/ 5525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8953">
                      <a:moveTo>
                        <a:pt x="3334" y="5525"/>
                      </a:moveTo>
                      <a:lnTo>
                        <a:pt x="2953" y="8954"/>
                      </a:lnTo>
                      <a:lnTo>
                        <a:pt x="5144" y="6191"/>
                      </a:lnTo>
                      <a:lnTo>
                        <a:pt x="8382" y="7620"/>
                      </a:lnTo>
                      <a:lnTo>
                        <a:pt x="6382" y="4667"/>
                      </a:lnTo>
                      <a:lnTo>
                        <a:pt x="8668" y="2000"/>
                      </a:lnTo>
                      <a:lnTo>
                        <a:pt x="5334" y="3048"/>
                      </a:lnTo>
                      <a:lnTo>
                        <a:pt x="3524" y="0"/>
                      </a:lnTo>
                      <a:lnTo>
                        <a:pt x="3429" y="3524"/>
                      </a:lnTo>
                      <a:lnTo>
                        <a:pt x="0" y="4286"/>
                      </a:lnTo>
                      <a:lnTo>
                        <a:pt x="3334" y="5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8" name="Freeform: Shape 3227">
                  <a:extLst>
                    <a:ext uri="{FF2B5EF4-FFF2-40B4-BE49-F238E27FC236}">
                      <a16:creationId xmlns:a16="http://schemas.microsoft.com/office/drawing/2014/main" id="{3D4328BB-8D54-0361-3D93-D36E4CE9CF22}"/>
                    </a:ext>
                  </a:extLst>
                </p:cNvPr>
                <p:cNvSpPr/>
                <p:nvPr/>
              </p:nvSpPr>
              <p:spPr>
                <a:xfrm>
                  <a:off x="11019559" y="1859905"/>
                  <a:ext cx="9048" cy="8858"/>
                </a:xfrm>
                <a:custGeom>
                  <a:avLst/>
                  <a:gdLst>
                    <a:gd name="connsiteX0" fmla="*/ 2762 w 9048"/>
                    <a:gd name="connsiteY0" fmla="*/ 5239 h 8858"/>
                    <a:gd name="connsiteX1" fmla="*/ 1429 w 9048"/>
                    <a:gd name="connsiteY1" fmla="*/ 8477 h 8858"/>
                    <a:gd name="connsiteX2" fmla="*/ 4286 w 9048"/>
                    <a:gd name="connsiteY2" fmla="*/ 6477 h 8858"/>
                    <a:gd name="connsiteX3" fmla="*/ 6953 w 9048"/>
                    <a:gd name="connsiteY3" fmla="*/ 8858 h 8858"/>
                    <a:gd name="connsiteX4" fmla="*/ 6001 w 9048"/>
                    <a:gd name="connsiteY4" fmla="*/ 5429 h 8858"/>
                    <a:gd name="connsiteX5" fmla="*/ 9049 w 9048"/>
                    <a:gd name="connsiteY5" fmla="*/ 3619 h 8858"/>
                    <a:gd name="connsiteX6" fmla="*/ 5525 w 9048"/>
                    <a:gd name="connsiteY6" fmla="*/ 3429 h 8858"/>
                    <a:gd name="connsiteX7" fmla="*/ 4667 w 9048"/>
                    <a:gd name="connsiteY7" fmla="*/ 0 h 8858"/>
                    <a:gd name="connsiteX8" fmla="*/ 3524 w 9048"/>
                    <a:gd name="connsiteY8" fmla="*/ 3334 h 8858"/>
                    <a:gd name="connsiteX9" fmla="*/ 0 w 9048"/>
                    <a:gd name="connsiteY9" fmla="*/ 3048 h 8858"/>
                    <a:gd name="connsiteX10" fmla="*/ 2762 w 9048"/>
                    <a:gd name="connsiteY10" fmla="*/ 523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8858">
                      <a:moveTo>
                        <a:pt x="2762" y="5239"/>
                      </a:moveTo>
                      <a:lnTo>
                        <a:pt x="1429" y="8477"/>
                      </a:lnTo>
                      <a:lnTo>
                        <a:pt x="4286" y="6477"/>
                      </a:lnTo>
                      <a:lnTo>
                        <a:pt x="6953" y="8858"/>
                      </a:lnTo>
                      <a:lnTo>
                        <a:pt x="6001" y="5429"/>
                      </a:lnTo>
                      <a:lnTo>
                        <a:pt x="9049" y="3619"/>
                      </a:lnTo>
                      <a:lnTo>
                        <a:pt x="5525" y="3429"/>
                      </a:lnTo>
                      <a:lnTo>
                        <a:pt x="4667" y="0"/>
                      </a:lnTo>
                      <a:lnTo>
                        <a:pt x="3524" y="3334"/>
                      </a:lnTo>
                      <a:lnTo>
                        <a:pt x="0" y="3048"/>
                      </a:lnTo>
                      <a:lnTo>
                        <a:pt x="2762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29" name="Freeform: Shape 3228">
                  <a:extLst>
                    <a:ext uri="{FF2B5EF4-FFF2-40B4-BE49-F238E27FC236}">
                      <a16:creationId xmlns:a16="http://schemas.microsoft.com/office/drawing/2014/main" id="{5173D53A-B91B-D061-2728-DDA87D39CD48}"/>
                    </a:ext>
                  </a:extLst>
                </p:cNvPr>
                <p:cNvSpPr/>
                <p:nvPr/>
              </p:nvSpPr>
              <p:spPr>
                <a:xfrm>
                  <a:off x="11011558" y="1869430"/>
                  <a:ext cx="8858" cy="9143"/>
                </a:xfrm>
                <a:custGeom>
                  <a:avLst/>
                  <a:gdLst>
                    <a:gd name="connsiteX0" fmla="*/ 2286 w 8858"/>
                    <a:gd name="connsiteY0" fmla="*/ 4381 h 9143"/>
                    <a:gd name="connsiteX1" fmla="*/ 0 w 8858"/>
                    <a:gd name="connsiteY1" fmla="*/ 7048 h 9143"/>
                    <a:gd name="connsiteX2" fmla="*/ 3334 w 8858"/>
                    <a:gd name="connsiteY2" fmla="*/ 6096 h 9143"/>
                    <a:gd name="connsiteX3" fmla="*/ 5239 w 8858"/>
                    <a:gd name="connsiteY3" fmla="*/ 9144 h 9143"/>
                    <a:gd name="connsiteX4" fmla="*/ 5334 w 8858"/>
                    <a:gd name="connsiteY4" fmla="*/ 5620 h 9143"/>
                    <a:gd name="connsiteX5" fmla="*/ 8858 w 8858"/>
                    <a:gd name="connsiteY5" fmla="*/ 4763 h 9143"/>
                    <a:gd name="connsiteX6" fmla="*/ 5429 w 8858"/>
                    <a:gd name="connsiteY6" fmla="*/ 3524 h 9143"/>
                    <a:gd name="connsiteX7" fmla="*/ 5810 w 8858"/>
                    <a:gd name="connsiteY7" fmla="*/ 0 h 9143"/>
                    <a:gd name="connsiteX8" fmla="*/ 3620 w 8858"/>
                    <a:gd name="connsiteY8" fmla="*/ 2858 h 9143"/>
                    <a:gd name="connsiteX9" fmla="*/ 286 w 8858"/>
                    <a:gd name="connsiteY9" fmla="*/ 1429 h 9143"/>
                    <a:gd name="connsiteX10" fmla="*/ 2286 w 8858"/>
                    <a:gd name="connsiteY10" fmla="*/ 4381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9143">
                      <a:moveTo>
                        <a:pt x="2286" y="4381"/>
                      </a:moveTo>
                      <a:lnTo>
                        <a:pt x="0" y="7048"/>
                      </a:lnTo>
                      <a:lnTo>
                        <a:pt x="3334" y="6096"/>
                      </a:lnTo>
                      <a:lnTo>
                        <a:pt x="5239" y="9144"/>
                      </a:lnTo>
                      <a:lnTo>
                        <a:pt x="5334" y="5620"/>
                      </a:lnTo>
                      <a:lnTo>
                        <a:pt x="8858" y="4763"/>
                      </a:lnTo>
                      <a:lnTo>
                        <a:pt x="5429" y="3524"/>
                      </a:lnTo>
                      <a:lnTo>
                        <a:pt x="5810" y="0"/>
                      </a:lnTo>
                      <a:lnTo>
                        <a:pt x="3620" y="2858"/>
                      </a:lnTo>
                      <a:lnTo>
                        <a:pt x="286" y="1429"/>
                      </a:lnTo>
                      <a:lnTo>
                        <a:pt x="2286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0" name="Freeform: Shape 3229">
                  <a:extLst>
                    <a:ext uri="{FF2B5EF4-FFF2-40B4-BE49-F238E27FC236}">
                      <a16:creationId xmlns:a16="http://schemas.microsoft.com/office/drawing/2014/main" id="{E691E8B1-DD90-D367-1255-AAF9FD897C1A}"/>
                    </a:ext>
                  </a:extLst>
                </p:cNvPr>
                <p:cNvSpPr/>
                <p:nvPr/>
              </p:nvSpPr>
              <p:spPr>
                <a:xfrm>
                  <a:off x="11000509" y="1859524"/>
                  <a:ext cx="9334" cy="8953"/>
                </a:xfrm>
                <a:custGeom>
                  <a:avLst/>
                  <a:gdLst>
                    <a:gd name="connsiteX0" fmla="*/ 3143 w 9334"/>
                    <a:gd name="connsiteY0" fmla="*/ 3524 h 8953"/>
                    <a:gd name="connsiteX1" fmla="*/ 0 w 9334"/>
                    <a:gd name="connsiteY1" fmla="*/ 5334 h 8953"/>
                    <a:gd name="connsiteX2" fmla="*/ 3620 w 9334"/>
                    <a:gd name="connsiteY2" fmla="*/ 5525 h 8953"/>
                    <a:gd name="connsiteX3" fmla="*/ 4477 w 9334"/>
                    <a:gd name="connsiteY3" fmla="*/ 8954 h 8953"/>
                    <a:gd name="connsiteX4" fmla="*/ 5715 w 9334"/>
                    <a:gd name="connsiteY4" fmla="*/ 5620 h 8953"/>
                    <a:gd name="connsiteX5" fmla="*/ 9335 w 9334"/>
                    <a:gd name="connsiteY5" fmla="*/ 5906 h 8953"/>
                    <a:gd name="connsiteX6" fmla="*/ 6477 w 9334"/>
                    <a:gd name="connsiteY6" fmla="*/ 3715 h 8953"/>
                    <a:gd name="connsiteX7" fmla="*/ 7811 w 9334"/>
                    <a:gd name="connsiteY7" fmla="*/ 381 h 8953"/>
                    <a:gd name="connsiteX8" fmla="*/ 4858 w 9334"/>
                    <a:gd name="connsiteY8" fmla="*/ 2381 h 8953"/>
                    <a:gd name="connsiteX9" fmla="*/ 2096 w 9334"/>
                    <a:gd name="connsiteY9" fmla="*/ 0 h 8953"/>
                    <a:gd name="connsiteX10" fmla="*/ 3143 w 9334"/>
                    <a:gd name="connsiteY10" fmla="*/ 3524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8953">
                      <a:moveTo>
                        <a:pt x="3143" y="3524"/>
                      </a:moveTo>
                      <a:lnTo>
                        <a:pt x="0" y="5334"/>
                      </a:lnTo>
                      <a:lnTo>
                        <a:pt x="3620" y="5525"/>
                      </a:lnTo>
                      <a:lnTo>
                        <a:pt x="4477" y="8954"/>
                      </a:lnTo>
                      <a:lnTo>
                        <a:pt x="5715" y="5620"/>
                      </a:lnTo>
                      <a:lnTo>
                        <a:pt x="9335" y="5906"/>
                      </a:lnTo>
                      <a:lnTo>
                        <a:pt x="6477" y="3715"/>
                      </a:lnTo>
                      <a:lnTo>
                        <a:pt x="7811" y="381"/>
                      </a:lnTo>
                      <a:lnTo>
                        <a:pt x="4858" y="2381"/>
                      </a:lnTo>
                      <a:lnTo>
                        <a:pt x="2096" y="0"/>
                      </a:lnTo>
                      <a:lnTo>
                        <a:pt x="3143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1" name="Freeform: Shape 3230">
                  <a:extLst>
                    <a:ext uri="{FF2B5EF4-FFF2-40B4-BE49-F238E27FC236}">
                      <a16:creationId xmlns:a16="http://schemas.microsoft.com/office/drawing/2014/main" id="{FBD27EEE-B4B7-39BC-A019-0388D2724539}"/>
                    </a:ext>
                  </a:extLst>
                </p:cNvPr>
                <p:cNvSpPr/>
                <p:nvPr/>
              </p:nvSpPr>
              <p:spPr>
                <a:xfrm>
                  <a:off x="10993556" y="1836474"/>
                  <a:ext cx="9048" cy="9334"/>
                </a:xfrm>
                <a:custGeom>
                  <a:avLst/>
                  <a:gdLst>
                    <a:gd name="connsiteX0" fmla="*/ 3620 w 9048"/>
                    <a:gd name="connsiteY0" fmla="*/ 3619 h 9334"/>
                    <a:gd name="connsiteX1" fmla="*/ 0 w 9048"/>
                    <a:gd name="connsiteY1" fmla="*/ 4477 h 9334"/>
                    <a:gd name="connsiteX2" fmla="*/ 3429 w 9048"/>
                    <a:gd name="connsiteY2" fmla="*/ 5715 h 9334"/>
                    <a:gd name="connsiteX3" fmla="*/ 3143 w 9048"/>
                    <a:gd name="connsiteY3" fmla="*/ 9334 h 9334"/>
                    <a:gd name="connsiteX4" fmla="*/ 5429 w 9048"/>
                    <a:gd name="connsiteY4" fmla="*/ 6477 h 9334"/>
                    <a:gd name="connsiteX5" fmla="*/ 8763 w 9048"/>
                    <a:gd name="connsiteY5" fmla="*/ 7906 h 9334"/>
                    <a:gd name="connsiteX6" fmla="*/ 6667 w 9048"/>
                    <a:gd name="connsiteY6" fmla="*/ 4858 h 9334"/>
                    <a:gd name="connsiteX7" fmla="*/ 9049 w 9048"/>
                    <a:gd name="connsiteY7" fmla="*/ 2096 h 9334"/>
                    <a:gd name="connsiteX8" fmla="*/ 5620 w 9048"/>
                    <a:gd name="connsiteY8" fmla="*/ 3143 h 9334"/>
                    <a:gd name="connsiteX9" fmla="*/ 3715 w 9048"/>
                    <a:gd name="connsiteY9" fmla="*/ 0 h 9334"/>
                    <a:gd name="connsiteX10" fmla="*/ 3620 w 9048"/>
                    <a:gd name="connsiteY10" fmla="*/ 3619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48" h="9334">
                      <a:moveTo>
                        <a:pt x="3620" y="3619"/>
                      </a:moveTo>
                      <a:lnTo>
                        <a:pt x="0" y="4477"/>
                      </a:lnTo>
                      <a:lnTo>
                        <a:pt x="3429" y="5715"/>
                      </a:lnTo>
                      <a:lnTo>
                        <a:pt x="3143" y="9334"/>
                      </a:lnTo>
                      <a:lnTo>
                        <a:pt x="5429" y="6477"/>
                      </a:lnTo>
                      <a:lnTo>
                        <a:pt x="8763" y="7906"/>
                      </a:lnTo>
                      <a:lnTo>
                        <a:pt x="6667" y="4858"/>
                      </a:lnTo>
                      <a:lnTo>
                        <a:pt x="9049" y="2096"/>
                      </a:lnTo>
                      <a:lnTo>
                        <a:pt x="5620" y="3143"/>
                      </a:lnTo>
                      <a:lnTo>
                        <a:pt x="3715" y="0"/>
                      </a:lnTo>
                      <a:lnTo>
                        <a:pt x="3620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2" name="Freeform: Shape 3231">
                  <a:extLst>
                    <a:ext uri="{FF2B5EF4-FFF2-40B4-BE49-F238E27FC236}">
                      <a16:creationId xmlns:a16="http://schemas.microsoft.com/office/drawing/2014/main" id="{B847757D-6E78-6433-25B2-D0482D509C5D}"/>
                    </a:ext>
                  </a:extLst>
                </p:cNvPr>
                <p:cNvSpPr/>
                <p:nvPr/>
              </p:nvSpPr>
              <p:spPr>
                <a:xfrm>
                  <a:off x="10982507" y="1863620"/>
                  <a:ext cx="9429" cy="9143"/>
                </a:xfrm>
                <a:custGeom>
                  <a:avLst/>
                  <a:gdLst>
                    <a:gd name="connsiteX0" fmla="*/ 3620 w 9429"/>
                    <a:gd name="connsiteY0" fmla="*/ 3429 h 9143"/>
                    <a:gd name="connsiteX1" fmla="*/ 0 w 9429"/>
                    <a:gd name="connsiteY1" fmla="*/ 3143 h 9143"/>
                    <a:gd name="connsiteX2" fmla="*/ 2953 w 9429"/>
                    <a:gd name="connsiteY2" fmla="*/ 5429 h 9143"/>
                    <a:gd name="connsiteX3" fmla="*/ 1524 w 9429"/>
                    <a:gd name="connsiteY3" fmla="*/ 8763 h 9143"/>
                    <a:gd name="connsiteX4" fmla="*/ 4572 w 9429"/>
                    <a:gd name="connsiteY4" fmla="*/ 6763 h 9143"/>
                    <a:gd name="connsiteX5" fmla="*/ 7334 w 9429"/>
                    <a:gd name="connsiteY5" fmla="*/ 9144 h 9143"/>
                    <a:gd name="connsiteX6" fmla="*/ 6287 w 9429"/>
                    <a:gd name="connsiteY6" fmla="*/ 5620 h 9143"/>
                    <a:gd name="connsiteX7" fmla="*/ 9430 w 9429"/>
                    <a:gd name="connsiteY7" fmla="*/ 3715 h 9143"/>
                    <a:gd name="connsiteX8" fmla="*/ 5810 w 9429"/>
                    <a:gd name="connsiteY8" fmla="*/ 3524 h 9143"/>
                    <a:gd name="connsiteX9" fmla="*/ 4953 w 9429"/>
                    <a:gd name="connsiteY9" fmla="*/ 0 h 9143"/>
                    <a:gd name="connsiteX10" fmla="*/ 3620 w 9429"/>
                    <a:gd name="connsiteY10" fmla="*/ 3429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29" h="9143">
                      <a:moveTo>
                        <a:pt x="3620" y="3429"/>
                      </a:moveTo>
                      <a:lnTo>
                        <a:pt x="0" y="3143"/>
                      </a:lnTo>
                      <a:lnTo>
                        <a:pt x="2953" y="5429"/>
                      </a:lnTo>
                      <a:lnTo>
                        <a:pt x="1524" y="8763"/>
                      </a:lnTo>
                      <a:lnTo>
                        <a:pt x="4572" y="6763"/>
                      </a:lnTo>
                      <a:lnTo>
                        <a:pt x="7334" y="9144"/>
                      </a:lnTo>
                      <a:lnTo>
                        <a:pt x="6287" y="5620"/>
                      </a:lnTo>
                      <a:lnTo>
                        <a:pt x="9430" y="3715"/>
                      </a:lnTo>
                      <a:lnTo>
                        <a:pt x="5810" y="3524"/>
                      </a:lnTo>
                      <a:lnTo>
                        <a:pt x="4953" y="0"/>
                      </a:lnTo>
                      <a:lnTo>
                        <a:pt x="3620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3" name="Freeform: Shape 3232">
                  <a:extLst>
                    <a:ext uri="{FF2B5EF4-FFF2-40B4-BE49-F238E27FC236}">
                      <a16:creationId xmlns:a16="http://schemas.microsoft.com/office/drawing/2014/main" id="{9ECCB787-3660-6A4C-CD8E-08085D7A5664}"/>
                    </a:ext>
                  </a:extLst>
                </p:cNvPr>
                <p:cNvSpPr/>
                <p:nvPr/>
              </p:nvSpPr>
              <p:spPr>
                <a:xfrm>
                  <a:off x="10970220" y="1842665"/>
                  <a:ext cx="9239" cy="9525"/>
                </a:xfrm>
                <a:custGeom>
                  <a:avLst/>
                  <a:gdLst>
                    <a:gd name="connsiteX0" fmla="*/ 3715 w 9239"/>
                    <a:gd name="connsiteY0" fmla="*/ 2953 h 9525"/>
                    <a:gd name="connsiteX1" fmla="*/ 381 w 9239"/>
                    <a:gd name="connsiteY1" fmla="*/ 1524 h 9525"/>
                    <a:gd name="connsiteX2" fmla="*/ 2381 w 9239"/>
                    <a:gd name="connsiteY2" fmla="*/ 4572 h 9525"/>
                    <a:gd name="connsiteX3" fmla="*/ 0 w 9239"/>
                    <a:gd name="connsiteY3" fmla="*/ 7429 h 9525"/>
                    <a:gd name="connsiteX4" fmla="*/ 3524 w 9239"/>
                    <a:gd name="connsiteY4" fmla="*/ 6382 h 9525"/>
                    <a:gd name="connsiteX5" fmla="*/ 5429 w 9239"/>
                    <a:gd name="connsiteY5" fmla="*/ 9525 h 9525"/>
                    <a:gd name="connsiteX6" fmla="*/ 5620 w 9239"/>
                    <a:gd name="connsiteY6" fmla="*/ 5810 h 9525"/>
                    <a:gd name="connsiteX7" fmla="*/ 9239 w 9239"/>
                    <a:gd name="connsiteY7" fmla="*/ 5048 h 9525"/>
                    <a:gd name="connsiteX8" fmla="*/ 5715 w 9239"/>
                    <a:gd name="connsiteY8" fmla="*/ 3715 h 9525"/>
                    <a:gd name="connsiteX9" fmla="*/ 6001 w 9239"/>
                    <a:gd name="connsiteY9" fmla="*/ 0 h 9525"/>
                    <a:gd name="connsiteX10" fmla="*/ 3715 w 9239"/>
                    <a:gd name="connsiteY10" fmla="*/ 2953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9525">
                      <a:moveTo>
                        <a:pt x="3715" y="2953"/>
                      </a:moveTo>
                      <a:lnTo>
                        <a:pt x="381" y="1524"/>
                      </a:lnTo>
                      <a:lnTo>
                        <a:pt x="2381" y="4572"/>
                      </a:lnTo>
                      <a:lnTo>
                        <a:pt x="0" y="7429"/>
                      </a:lnTo>
                      <a:lnTo>
                        <a:pt x="3524" y="6382"/>
                      </a:lnTo>
                      <a:lnTo>
                        <a:pt x="5429" y="9525"/>
                      </a:lnTo>
                      <a:lnTo>
                        <a:pt x="5620" y="5810"/>
                      </a:lnTo>
                      <a:lnTo>
                        <a:pt x="9239" y="5048"/>
                      </a:lnTo>
                      <a:lnTo>
                        <a:pt x="5715" y="3715"/>
                      </a:lnTo>
                      <a:lnTo>
                        <a:pt x="6001" y="0"/>
                      </a:lnTo>
                      <a:lnTo>
                        <a:pt x="3715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4" name="Freeform: Shape 3233">
                  <a:extLst>
                    <a:ext uri="{FF2B5EF4-FFF2-40B4-BE49-F238E27FC236}">
                      <a16:creationId xmlns:a16="http://schemas.microsoft.com/office/drawing/2014/main" id="{180BD67B-2883-DA91-52A6-68F54D8B8A72}"/>
                    </a:ext>
                  </a:extLst>
                </p:cNvPr>
                <p:cNvSpPr/>
                <p:nvPr/>
              </p:nvSpPr>
              <p:spPr>
                <a:xfrm>
                  <a:off x="10960980" y="1852571"/>
                  <a:ext cx="9620" cy="9334"/>
                </a:xfrm>
                <a:custGeom>
                  <a:avLst/>
                  <a:gdLst>
                    <a:gd name="connsiteX0" fmla="*/ 5048 w 9620"/>
                    <a:gd name="connsiteY0" fmla="*/ 2381 h 9334"/>
                    <a:gd name="connsiteX1" fmla="*/ 2191 w 9620"/>
                    <a:gd name="connsiteY1" fmla="*/ 0 h 9334"/>
                    <a:gd name="connsiteX2" fmla="*/ 3238 w 9620"/>
                    <a:gd name="connsiteY2" fmla="*/ 3619 h 9334"/>
                    <a:gd name="connsiteX3" fmla="*/ 0 w 9620"/>
                    <a:gd name="connsiteY3" fmla="*/ 5524 h 9334"/>
                    <a:gd name="connsiteX4" fmla="*/ 3715 w 9620"/>
                    <a:gd name="connsiteY4" fmla="*/ 5620 h 9334"/>
                    <a:gd name="connsiteX5" fmla="*/ 4572 w 9620"/>
                    <a:gd name="connsiteY5" fmla="*/ 9334 h 9334"/>
                    <a:gd name="connsiteX6" fmla="*/ 5905 w 9620"/>
                    <a:gd name="connsiteY6" fmla="*/ 5810 h 9334"/>
                    <a:gd name="connsiteX7" fmla="*/ 9620 w 9620"/>
                    <a:gd name="connsiteY7" fmla="*/ 6096 h 9334"/>
                    <a:gd name="connsiteX8" fmla="*/ 6668 w 9620"/>
                    <a:gd name="connsiteY8" fmla="*/ 3810 h 9334"/>
                    <a:gd name="connsiteX9" fmla="*/ 8096 w 9620"/>
                    <a:gd name="connsiteY9" fmla="*/ 286 h 9334"/>
                    <a:gd name="connsiteX10" fmla="*/ 5048 w 9620"/>
                    <a:gd name="connsiteY10" fmla="*/ 2381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334">
                      <a:moveTo>
                        <a:pt x="5048" y="2381"/>
                      </a:moveTo>
                      <a:lnTo>
                        <a:pt x="2191" y="0"/>
                      </a:lnTo>
                      <a:lnTo>
                        <a:pt x="3238" y="3619"/>
                      </a:lnTo>
                      <a:lnTo>
                        <a:pt x="0" y="5524"/>
                      </a:lnTo>
                      <a:lnTo>
                        <a:pt x="3715" y="5620"/>
                      </a:lnTo>
                      <a:lnTo>
                        <a:pt x="4572" y="9334"/>
                      </a:lnTo>
                      <a:lnTo>
                        <a:pt x="5905" y="5810"/>
                      </a:lnTo>
                      <a:lnTo>
                        <a:pt x="9620" y="6096"/>
                      </a:lnTo>
                      <a:lnTo>
                        <a:pt x="6668" y="3810"/>
                      </a:lnTo>
                      <a:lnTo>
                        <a:pt x="8096" y="286"/>
                      </a:lnTo>
                      <a:lnTo>
                        <a:pt x="5048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5" name="Freeform: Shape 3234">
                  <a:extLst>
                    <a:ext uri="{FF2B5EF4-FFF2-40B4-BE49-F238E27FC236}">
                      <a16:creationId xmlns:a16="http://schemas.microsoft.com/office/drawing/2014/main" id="{826712F4-7CE6-2A44-5032-80AE9DCF6E75}"/>
                    </a:ext>
                  </a:extLst>
                </p:cNvPr>
                <p:cNvSpPr/>
                <p:nvPr/>
              </p:nvSpPr>
              <p:spPr>
                <a:xfrm>
                  <a:off x="10951170" y="1846284"/>
                  <a:ext cx="9334" cy="9715"/>
                </a:xfrm>
                <a:custGeom>
                  <a:avLst/>
                  <a:gdLst>
                    <a:gd name="connsiteX0" fmla="*/ 5715 w 9334"/>
                    <a:gd name="connsiteY0" fmla="*/ 3239 h 9715"/>
                    <a:gd name="connsiteX1" fmla="*/ 3810 w 9334"/>
                    <a:gd name="connsiteY1" fmla="*/ 0 h 9715"/>
                    <a:gd name="connsiteX2" fmla="*/ 3620 w 9334"/>
                    <a:gd name="connsiteY2" fmla="*/ 3810 h 9715"/>
                    <a:gd name="connsiteX3" fmla="*/ 0 w 9334"/>
                    <a:gd name="connsiteY3" fmla="*/ 4667 h 9715"/>
                    <a:gd name="connsiteX4" fmla="*/ 3524 w 9334"/>
                    <a:gd name="connsiteY4" fmla="*/ 6001 h 9715"/>
                    <a:gd name="connsiteX5" fmla="*/ 3238 w 9334"/>
                    <a:gd name="connsiteY5" fmla="*/ 9715 h 9715"/>
                    <a:gd name="connsiteX6" fmla="*/ 5525 w 9334"/>
                    <a:gd name="connsiteY6" fmla="*/ 6763 h 9715"/>
                    <a:gd name="connsiteX7" fmla="*/ 9049 w 9334"/>
                    <a:gd name="connsiteY7" fmla="*/ 8192 h 9715"/>
                    <a:gd name="connsiteX8" fmla="*/ 6858 w 9334"/>
                    <a:gd name="connsiteY8" fmla="*/ 5048 h 9715"/>
                    <a:gd name="connsiteX9" fmla="*/ 9335 w 9334"/>
                    <a:gd name="connsiteY9" fmla="*/ 2191 h 9715"/>
                    <a:gd name="connsiteX10" fmla="*/ 5715 w 9334"/>
                    <a:gd name="connsiteY10" fmla="*/ 3239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9715">
                      <a:moveTo>
                        <a:pt x="5715" y="3239"/>
                      </a:moveTo>
                      <a:lnTo>
                        <a:pt x="3810" y="0"/>
                      </a:lnTo>
                      <a:lnTo>
                        <a:pt x="3620" y="3810"/>
                      </a:lnTo>
                      <a:lnTo>
                        <a:pt x="0" y="4667"/>
                      </a:lnTo>
                      <a:lnTo>
                        <a:pt x="3524" y="6001"/>
                      </a:lnTo>
                      <a:lnTo>
                        <a:pt x="3238" y="9715"/>
                      </a:lnTo>
                      <a:lnTo>
                        <a:pt x="5525" y="6763"/>
                      </a:lnTo>
                      <a:lnTo>
                        <a:pt x="9049" y="8192"/>
                      </a:lnTo>
                      <a:lnTo>
                        <a:pt x="6858" y="5048"/>
                      </a:lnTo>
                      <a:lnTo>
                        <a:pt x="9335" y="2191"/>
                      </a:lnTo>
                      <a:lnTo>
                        <a:pt x="5715" y="3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6" name="Freeform: Shape 3235">
                  <a:extLst>
                    <a:ext uri="{FF2B5EF4-FFF2-40B4-BE49-F238E27FC236}">
                      <a16:creationId xmlns:a16="http://schemas.microsoft.com/office/drawing/2014/main" id="{AFC3F4AB-1E02-2061-E0B1-7DEA8A408A12}"/>
                    </a:ext>
                  </a:extLst>
                </p:cNvPr>
                <p:cNvSpPr/>
                <p:nvPr/>
              </p:nvSpPr>
              <p:spPr>
                <a:xfrm>
                  <a:off x="10942978" y="1887432"/>
                  <a:ext cx="9810" cy="9525"/>
                </a:xfrm>
                <a:custGeom>
                  <a:avLst/>
                  <a:gdLst>
                    <a:gd name="connsiteX0" fmla="*/ 6001 w 9810"/>
                    <a:gd name="connsiteY0" fmla="*/ 3715 h 9525"/>
                    <a:gd name="connsiteX1" fmla="*/ 5143 w 9810"/>
                    <a:gd name="connsiteY1" fmla="*/ 0 h 9525"/>
                    <a:gd name="connsiteX2" fmla="*/ 3810 w 9810"/>
                    <a:gd name="connsiteY2" fmla="*/ 3619 h 9525"/>
                    <a:gd name="connsiteX3" fmla="*/ 0 w 9810"/>
                    <a:gd name="connsiteY3" fmla="*/ 3239 h 9525"/>
                    <a:gd name="connsiteX4" fmla="*/ 3048 w 9810"/>
                    <a:gd name="connsiteY4" fmla="*/ 5620 h 9525"/>
                    <a:gd name="connsiteX5" fmla="*/ 1524 w 9810"/>
                    <a:gd name="connsiteY5" fmla="*/ 9144 h 9525"/>
                    <a:gd name="connsiteX6" fmla="*/ 4763 w 9810"/>
                    <a:gd name="connsiteY6" fmla="*/ 6953 h 9525"/>
                    <a:gd name="connsiteX7" fmla="*/ 7620 w 9810"/>
                    <a:gd name="connsiteY7" fmla="*/ 9525 h 9525"/>
                    <a:gd name="connsiteX8" fmla="*/ 6572 w 9810"/>
                    <a:gd name="connsiteY8" fmla="*/ 5810 h 9525"/>
                    <a:gd name="connsiteX9" fmla="*/ 9811 w 9810"/>
                    <a:gd name="connsiteY9" fmla="*/ 3810 h 9525"/>
                    <a:gd name="connsiteX10" fmla="*/ 6001 w 9810"/>
                    <a:gd name="connsiteY10" fmla="*/ 371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9525">
                      <a:moveTo>
                        <a:pt x="6001" y="3715"/>
                      </a:moveTo>
                      <a:lnTo>
                        <a:pt x="5143" y="0"/>
                      </a:lnTo>
                      <a:lnTo>
                        <a:pt x="3810" y="3619"/>
                      </a:lnTo>
                      <a:lnTo>
                        <a:pt x="0" y="3239"/>
                      </a:lnTo>
                      <a:lnTo>
                        <a:pt x="3048" y="5620"/>
                      </a:lnTo>
                      <a:lnTo>
                        <a:pt x="1524" y="9144"/>
                      </a:lnTo>
                      <a:lnTo>
                        <a:pt x="4763" y="6953"/>
                      </a:lnTo>
                      <a:lnTo>
                        <a:pt x="7620" y="9525"/>
                      </a:lnTo>
                      <a:lnTo>
                        <a:pt x="6572" y="5810"/>
                      </a:lnTo>
                      <a:lnTo>
                        <a:pt x="9811" y="3810"/>
                      </a:lnTo>
                      <a:lnTo>
                        <a:pt x="600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7" name="Freeform: Shape 3236">
                  <a:extLst>
                    <a:ext uri="{FF2B5EF4-FFF2-40B4-BE49-F238E27FC236}">
                      <a16:creationId xmlns:a16="http://schemas.microsoft.com/office/drawing/2014/main" id="{67C10335-3F36-EF10-EA0B-16AE9D410FE8}"/>
                    </a:ext>
                  </a:extLst>
                </p:cNvPr>
                <p:cNvSpPr/>
                <p:nvPr/>
              </p:nvSpPr>
              <p:spPr>
                <a:xfrm>
                  <a:off x="10934977" y="1875145"/>
                  <a:ext cx="9620" cy="9906"/>
                </a:xfrm>
                <a:custGeom>
                  <a:avLst/>
                  <a:gdLst>
                    <a:gd name="connsiteX0" fmla="*/ 5905 w 9620"/>
                    <a:gd name="connsiteY0" fmla="*/ 3810 h 9906"/>
                    <a:gd name="connsiteX1" fmla="*/ 6287 w 9620"/>
                    <a:gd name="connsiteY1" fmla="*/ 0 h 9906"/>
                    <a:gd name="connsiteX2" fmla="*/ 3905 w 9620"/>
                    <a:gd name="connsiteY2" fmla="*/ 3048 h 9906"/>
                    <a:gd name="connsiteX3" fmla="*/ 381 w 9620"/>
                    <a:gd name="connsiteY3" fmla="*/ 1524 h 9906"/>
                    <a:gd name="connsiteX4" fmla="*/ 2476 w 9620"/>
                    <a:gd name="connsiteY4" fmla="*/ 4763 h 9906"/>
                    <a:gd name="connsiteX5" fmla="*/ 0 w 9620"/>
                    <a:gd name="connsiteY5" fmla="*/ 7620 h 9906"/>
                    <a:gd name="connsiteX6" fmla="*/ 3715 w 9620"/>
                    <a:gd name="connsiteY6" fmla="*/ 6572 h 9906"/>
                    <a:gd name="connsiteX7" fmla="*/ 5715 w 9620"/>
                    <a:gd name="connsiteY7" fmla="*/ 9906 h 9906"/>
                    <a:gd name="connsiteX8" fmla="*/ 5810 w 9620"/>
                    <a:gd name="connsiteY8" fmla="*/ 6001 h 9906"/>
                    <a:gd name="connsiteX9" fmla="*/ 9620 w 9620"/>
                    <a:gd name="connsiteY9" fmla="*/ 5144 h 9906"/>
                    <a:gd name="connsiteX10" fmla="*/ 5905 w 9620"/>
                    <a:gd name="connsiteY10" fmla="*/ 3810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906">
                      <a:moveTo>
                        <a:pt x="5905" y="3810"/>
                      </a:moveTo>
                      <a:lnTo>
                        <a:pt x="6287" y="0"/>
                      </a:lnTo>
                      <a:lnTo>
                        <a:pt x="3905" y="3048"/>
                      </a:lnTo>
                      <a:lnTo>
                        <a:pt x="381" y="1524"/>
                      </a:lnTo>
                      <a:lnTo>
                        <a:pt x="2476" y="4763"/>
                      </a:lnTo>
                      <a:lnTo>
                        <a:pt x="0" y="7620"/>
                      </a:lnTo>
                      <a:lnTo>
                        <a:pt x="3715" y="6572"/>
                      </a:lnTo>
                      <a:lnTo>
                        <a:pt x="5715" y="9906"/>
                      </a:lnTo>
                      <a:lnTo>
                        <a:pt x="5810" y="6001"/>
                      </a:lnTo>
                      <a:lnTo>
                        <a:pt x="9620" y="5144"/>
                      </a:lnTo>
                      <a:lnTo>
                        <a:pt x="5905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8" name="Freeform: Shape 3237">
                  <a:extLst>
                    <a:ext uri="{FF2B5EF4-FFF2-40B4-BE49-F238E27FC236}">
                      <a16:creationId xmlns:a16="http://schemas.microsoft.com/office/drawing/2014/main" id="{F524534A-E1A1-1CC8-BBC5-F3A53DA1024E}"/>
                    </a:ext>
                  </a:extLst>
                </p:cNvPr>
                <p:cNvSpPr/>
                <p:nvPr/>
              </p:nvSpPr>
              <p:spPr>
                <a:xfrm>
                  <a:off x="10920499" y="1844665"/>
                  <a:ext cx="10001" cy="9715"/>
                </a:xfrm>
                <a:custGeom>
                  <a:avLst/>
                  <a:gdLst>
                    <a:gd name="connsiteX0" fmla="*/ 6953 w 10001"/>
                    <a:gd name="connsiteY0" fmla="*/ 4000 h 9715"/>
                    <a:gd name="connsiteX1" fmla="*/ 8477 w 10001"/>
                    <a:gd name="connsiteY1" fmla="*/ 381 h 9715"/>
                    <a:gd name="connsiteX2" fmla="*/ 5239 w 10001"/>
                    <a:gd name="connsiteY2" fmla="*/ 2572 h 9715"/>
                    <a:gd name="connsiteX3" fmla="*/ 2286 w 10001"/>
                    <a:gd name="connsiteY3" fmla="*/ 0 h 9715"/>
                    <a:gd name="connsiteX4" fmla="*/ 3334 w 10001"/>
                    <a:gd name="connsiteY4" fmla="*/ 3715 h 9715"/>
                    <a:gd name="connsiteX5" fmla="*/ 0 w 10001"/>
                    <a:gd name="connsiteY5" fmla="*/ 5810 h 9715"/>
                    <a:gd name="connsiteX6" fmla="*/ 3905 w 10001"/>
                    <a:gd name="connsiteY6" fmla="*/ 5905 h 9715"/>
                    <a:gd name="connsiteX7" fmla="*/ 4763 w 10001"/>
                    <a:gd name="connsiteY7" fmla="*/ 9715 h 9715"/>
                    <a:gd name="connsiteX8" fmla="*/ 6096 w 10001"/>
                    <a:gd name="connsiteY8" fmla="*/ 6001 h 9715"/>
                    <a:gd name="connsiteX9" fmla="*/ 10001 w 10001"/>
                    <a:gd name="connsiteY9" fmla="*/ 6382 h 9715"/>
                    <a:gd name="connsiteX10" fmla="*/ 6953 w 10001"/>
                    <a:gd name="connsiteY10" fmla="*/ 4000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9715">
                      <a:moveTo>
                        <a:pt x="6953" y="4000"/>
                      </a:moveTo>
                      <a:lnTo>
                        <a:pt x="8477" y="381"/>
                      </a:lnTo>
                      <a:lnTo>
                        <a:pt x="5239" y="2572"/>
                      </a:lnTo>
                      <a:lnTo>
                        <a:pt x="2286" y="0"/>
                      </a:lnTo>
                      <a:lnTo>
                        <a:pt x="3334" y="3715"/>
                      </a:lnTo>
                      <a:lnTo>
                        <a:pt x="0" y="5810"/>
                      </a:lnTo>
                      <a:lnTo>
                        <a:pt x="3905" y="5905"/>
                      </a:lnTo>
                      <a:lnTo>
                        <a:pt x="4763" y="9715"/>
                      </a:lnTo>
                      <a:lnTo>
                        <a:pt x="6096" y="6001"/>
                      </a:lnTo>
                      <a:lnTo>
                        <a:pt x="10001" y="6382"/>
                      </a:lnTo>
                      <a:lnTo>
                        <a:pt x="6953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9" name="Freeform: Shape 3238">
                  <a:extLst>
                    <a:ext uri="{FF2B5EF4-FFF2-40B4-BE49-F238E27FC236}">
                      <a16:creationId xmlns:a16="http://schemas.microsoft.com/office/drawing/2014/main" id="{C470F6D8-6E1A-51E9-9BCF-B7F4553A1374}"/>
                    </a:ext>
                  </a:extLst>
                </p:cNvPr>
                <p:cNvSpPr/>
                <p:nvPr/>
              </p:nvSpPr>
              <p:spPr>
                <a:xfrm>
                  <a:off x="10911927" y="1854190"/>
                  <a:ext cx="9810" cy="10096"/>
                </a:xfrm>
                <a:custGeom>
                  <a:avLst/>
                  <a:gdLst>
                    <a:gd name="connsiteX0" fmla="*/ 7144 w 9810"/>
                    <a:gd name="connsiteY0" fmla="*/ 5239 h 10096"/>
                    <a:gd name="connsiteX1" fmla="*/ 9811 w 9810"/>
                    <a:gd name="connsiteY1" fmla="*/ 2286 h 10096"/>
                    <a:gd name="connsiteX2" fmla="*/ 6001 w 9810"/>
                    <a:gd name="connsiteY2" fmla="*/ 3334 h 10096"/>
                    <a:gd name="connsiteX3" fmla="*/ 3905 w 9810"/>
                    <a:gd name="connsiteY3" fmla="*/ 0 h 10096"/>
                    <a:gd name="connsiteX4" fmla="*/ 3810 w 9810"/>
                    <a:gd name="connsiteY4" fmla="*/ 3905 h 10096"/>
                    <a:gd name="connsiteX5" fmla="*/ 0 w 9810"/>
                    <a:gd name="connsiteY5" fmla="*/ 4763 h 10096"/>
                    <a:gd name="connsiteX6" fmla="*/ 3620 w 9810"/>
                    <a:gd name="connsiteY6" fmla="*/ 6191 h 10096"/>
                    <a:gd name="connsiteX7" fmla="*/ 3334 w 9810"/>
                    <a:gd name="connsiteY7" fmla="*/ 10096 h 10096"/>
                    <a:gd name="connsiteX8" fmla="*/ 5810 w 9810"/>
                    <a:gd name="connsiteY8" fmla="*/ 6953 h 10096"/>
                    <a:gd name="connsiteX9" fmla="*/ 9430 w 9810"/>
                    <a:gd name="connsiteY9" fmla="*/ 8477 h 10096"/>
                    <a:gd name="connsiteX10" fmla="*/ 7144 w 9810"/>
                    <a:gd name="connsiteY10" fmla="*/ 5239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10096">
                      <a:moveTo>
                        <a:pt x="7144" y="5239"/>
                      </a:moveTo>
                      <a:lnTo>
                        <a:pt x="9811" y="2286"/>
                      </a:lnTo>
                      <a:lnTo>
                        <a:pt x="6001" y="3334"/>
                      </a:lnTo>
                      <a:lnTo>
                        <a:pt x="3905" y="0"/>
                      </a:lnTo>
                      <a:lnTo>
                        <a:pt x="3810" y="3905"/>
                      </a:lnTo>
                      <a:lnTo>
                        <a:pt x="0" y="4763"/>
                      </a:lnTo>
                      <a:lnTo>
                        <a:pt x="3620" y="6191"/>
                      </a:lnTo>
                      <a:lnTo>
                        <a:pt x="3334" y="10096"/>
                      </a:lnTo>
                      <a:lnTo>
                        <a:pt x="5810" y="6953"/>
                      </a:lnTo>
                      <a:lnTo>
                        <a:pt x="9430" y="8477"/>
                      </a:lnTo>
                      <a:lnTo>
                        <a:pt x="7144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0" name="Freeform: Shape 3239">
                  <a:extLst>
                    <a:ext uri="{FF2B5EF4-FFF2-40B4-BE49-F238E27FC236}">
                      <a16:creationId xmlns:a16="http://schemas.microsoft.com/office/drawing/2014/main" id="{1DAA938B-2F78-6B3F-AAB1-6CDB565270A4}"/>
                    </a:ext>
                  </a:extLst>
                </p:cNvPr>
                <p:cNvSpPr/>
                <p:nvPr/>
              </p:nvSpPr>
              <p:spPr>
                <a:xfrm>
                  <a:off x="10901640" y="1859619"/>
                  <a:ext cx="10191" cy="9906"/>
                </a:xfrm>
                <a:custGeom>
                  <a:avLst/>
                  <a:gdLst>
                    <a:gd name="connsiteX0" fmla="*/ 6763 w 10191"/>
                    <a:gd name="connsiteY0" fmla="*/ 6001 h 9906"/>
                    <a:gd name="connsiteX1" fmla="*/ 10192 w 10191"/>
                    <a:gd name="connsiteY1" fmla="*/ 4000 h 9906"/>
                    <a:gd name="connsiteX2" fmla="*/ 6191 w 10191"/>
                    <a:gd name="connsiteY2" fmla="*/ 3810 h 9906"/>
                    <a:gd name="connsiteX3" fmla="*/ 5334 w 10191"/>
                    <a:gd name="connsiteY3" fmla="*/ 0 h 9906"/>
                    <a:gd name="connsiteX4" fmla="*/ 4000 w 10191"/>
                    <a:gd name="connsiteY4" fmla="*/ 3715 h 9906"/>
                    <a:gd name="connsiteX5" fmla="*/ 0 w 10191"/>
                    <a:gd name="connsiteY5" fmla="*/ 3334 h 9906"/>
                    <a:gd name="connsiteX6" fmla="*/ 3143 w 10191"/>
                    <a:gd name="connsiteY6" fmla="*/ 5810 h 9906"/>
                    <a:gd name="connsiteX7" fmla="*/ 1619 w 10191"/>
                    <a:gd name="connsiteY7" fmla="*/ 9525 h 9906"/>
                    <a:gd name="connsiteX8" fmla="*/ 4858 w 10191"/>
                    <a:gd name="connsiteY8" fmla="*/ 7239 h 9906"/>
                    <a:gd name="connsiteX9" fmla="*/ 7906 w 10191"/>
                    <a:gd name="connsiteY9" fmla="*/ 9906 h 9906"/>
                    <a:gd name="connsiteX10" fmla="*/ 6763 w 10191"/>
                    <a:gd name="connsiteY10" fmla="*/ 6001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9906">
                      <a:moveTo>
                        <a:pt x="6763" y="6001"/>
                      </a:moveTo>
                      <a:lnTo>
                        <a:pt x="10192" y="4000"/>
                      </a:lnTo>
                      <a:lnTo>
                        <a:pt x="6191" y="3810"/>
                      </a:lnTo>
                      <a:lnTo>
                        <a:pt x="5334" y="0"/>
                      </a:lnTo>
                      <a:lnTo>
                        <a:pt x="4000" y="3715"/>
                      </a:lnTo>
                      <a:lnTo>
                        <a:pt x="0" y="3334"/>
                      </a:lnTo>
                      <a:lnTo>
                        <a:pt x="3143" y="5810"/>
                      </a:lnTo>
                      <a:lnTo>
                        <a:pt x="1619" y="9525"/>
                      </a:lnTo>
                      <a:lnTo>
                        <a:pt x="4858" y="7239"/>
                      </a:lnTo>
                      <a:lnTo>
                        <a:pt x="7906" y="9906"/>
                      </a:lnTo>
                      <a:lnTo>
                        <a:pt x="6763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1" name="Freeform: Shape 3240">
                  <a:extLst>
                    <a:ext uri="{FF2B5EF4-FFF2-40B4-BE49-F238E27FC236}">
                      <a16:creationId xmlns:a16="http://schemas.microsoft.com/office/drawing/2014/main" id="{F8EF46AC-FDC3-D842-69E1-6FEF9F95AF88}"/>
                    </a:ext>
                  </a:extLst>
                </p:cNvPr>
                <p:cNvSpPr/>
                <p:nvPr/>
              </p:nvSpPr>
              <p:spPr>
                <a:xfrm>
                  <a:off x="10875637" y="1902386"/>
                  <a:ext cx="10001" cy="10287"/>
                </a:xfrm>
                <a:custGeom>
                  <a:avLst/>
                  <a:gdLst>
                    <a:gd name="connsiteX0" fmla="*/ 6096 w 10001"/>
                    <a:gd name="connsiteY0" fmla="*/ 6287 h 10287"/>
                    <a:gd name="connsiteX1" fmla="*/ 10001 w 10001"/>
                    <a:gd name="connsiteY1" fmla="*/ 5334 h 10287"/>
                    <a:gd name="connsiteX2" fmla="*/ 6287 w 10001"/>
                    <a:gd name="connsiteY2" fmla="*/ 4000 h 10287"/>
                    <a:gd name="connsiteX3" fmla="*/ 6572 w 10001"/>
                    <a:gd name="connsiteY3" fmla="*/ 0 h 10287"/>
                    <a:gd name="connsiteX4" fmla="*/ 4096 w 10001"/>
                    <a:gd name="connsiteY4" fmla="*/ 3143 h 10287"/>
                    <a:gd name="connsiteX5" fmla="*/ 381 w 10001"/>
                    <a:gd name="connsiteY5" fmla="*/ 1524 h 10287"/>
                    <a:gd name="connsiteX6" fmla="*/ 2667 w 10001"/>
                    <a:gd name="connsiteY6" fmla="*/ 4858 h 10287"/>
                    <a:gd name="connsiteX7" fmla="*/ 0 w 10001"/>
                    <a:gd name="connsiteY7" fmla="*/ 7906 h 10287"/>
                    <a:gd name="connsiteX8" fmla="*/ 3905 w 10001"/>
                    <a:gd name="connsiteY8" fmla="*/ 6858 h 10287"/>
                    <a:gd name="connsiteX9" fmla="*/ 6001 w 10001"/>
                    <a:gd name="connsiteY9" fmla="*/ 10287 h 10287"/>
                    <a:gd name="connsiteX10" fmla="*/ 6096 w 10001"/>
                    <a:gd name="connsiteY10" fmla="*/ 6287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287">
                      <a:moveTo>
                        <a:pt x="6096" y="6287"/>
                      </a:moveTo>
                      <a:lnTo>
                        <a:pt x="10001" y="5334"/>
                      </a:lnTo>
                      <a:lnTo>
                        <a:pt x="6287" y="4000"/>
                      </a:lnTo>
                      <a:lnTo>
                        <a:pt x="6572" y="0"/>
                      </a:lnTo>
                      <a:lnTo>
                        <a:pt x="4096" y="3143"/>
                      </a:lnTo>
                      <a:lnTo>
                        <a:pt x="381" y="1524"/>
                      </a:lnTo>
                      <a:lnTo>
                        <a:pt x="2667" y="4858"/>
                      </a:lnTo>
                      <a:lnTo>
                        <a:pt x="0" y="7906"/>
                      </a:lnTo>
                      <a:lnTo>
                        <a:pt x="3905" y="6858"/>
                      </a:lnTo>
                      <a:lnTo>
                        <a:pt x="6001" y="10287"/>
                      </a:lnTo>
                      <a:lnTo>
                        <a:pt x="6096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2" name="Freeform: Shape 3241">
                  <a:extLst>
                    <a:ext uri="{FF2B5EF4-FFF2-40B4-BE49-F238E27FC236}">
                      <a16:creationId xmlns:a16="http://schemas.microsoft.com/office/drawing/2014/main" id="{F84FA822-73C6-5D07-A4E2-32C4C502800E}"/>
                    </a:ext>
                  </a:extLst>
                </p:cNvPr>
                <p:cNvSpPr/>
                <p:nvPr/>
              </p:nvSpPr>
              <p:spPr>
                <a:xfrm>
                  <a:off x="10880113" y="1843332"/>
                  <a:ext cx="10382" cy="10096"/>
                </a:xfrm>
                <a:custGeom>
                  <a:avLst/>
                  <a:gdLst>
                    <a:gd name="connsiteX0" fmla="*/ 6287 w 10382"/>
                    <a:gd name="connsiteY0" fmla="*/ 6286 h 10096"/>
                    <a:gd name="connsiteX1" fmla="*/ 10382 w 10382"/>
                    <a:gd name="connsiteY1" fmla="*/ 6667 h 10096"/>
                    <a:gd name="connsiteX2" fmla="*/ 7144 w 10382"/>
                    <a:gd name="connsiteY2" fmla="*/ 4096 h 10096"/>
                    <a:gd name="connsiteX3" fmla="*/ 8763 w 10382"/>
                    <a:gd name="connsiteY3" fmla="*/ 381 h 10096"/>
                    <a:gd name="connsiteX4" fmla="*/ 5429 w 10382"/>
                    <a:gd name="connsiteY4" fmla="*/ 2667 h 10096"/>
                    <a:gd name="connsiteX5" fmla="*/ 2286 w 10382"/>
                    <a:gd name="connsiteY5" fmla="*/ 0 h 10096"/>
                    <a:gd name="connsiteX6" fmla="*/ 3429 w 10382"/>
                    <a:gd name="connsiteY6" fmla="*/ 3905 h 10096"/>
                    <a:gd name="connsiteX7" fmla="*/ 0 w 10382"/>
                    <a:gd name="connsiteY7" fmla="*/ 6001 h 10096"/>
                    <a:gd name="connsiteX8" fmla="*/ 4001 w 10382"/>
                    <a:gd name="connsiteY8" fmla="*/ 6191 h 10096"/>
                    <a:gd name="connsiteX9" fmla="*/ 4953 w 10382"/>
                    <a:gd name="connsiteY9" fmla="*/ 10096 h 10096"/>
                    <a:gd name="connsiteX10" fmla="*/ 6287 w 10382"/>
                    <a:gd name="connsiteY10" fmla="*/ 6286 h 1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096">
                      <a:moveTo>
                        <a:pt x="6287" y="6286"/>
                      </a:moveTo>
                      <a:lnTo>
                        <a:pt x="10382" y="6667"/>
                      </a:lnTo>
                      <a:lnTo>
                        <a:pt x="7144" y="4096"/>
                      </a:lnTo>
                      <a:lnTo>
                        <a:pt x="8763" y="381"/>
                      </a:lnTo>
                      <a:lnTo>
                        <a:pt x="5429" y="2667"/>
                      </a:lnTo>
                      <a:lnTo>
                        <a:pt x="2286" y="0"/>
                      </a:lnTo>
                      <a:lnTo>
                        <a:pt x="3429" y="3905"/>
                      </a:lnTo>
                      <a:lnTo>
                        <a:pt x="0" y="6001"/>
                      </a:lnTo>
                      <a:lnTo>
                        <a:pt x="4001" y="6191"/>
                      </a:lnTo>
                      <a:lnTo>
                        <a:pt x="4953" y="10096"/>
                      </a:lnTo>
                      <a:lnTo>
                        <a:pt x="6287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3" name="Freeform: Shape 3242">
                  <a:extLst>
                    <a:ext uri="{FF2B5EF4-FFF2-40B4-BE49-F238E27FC236}">
                      <a16:creationId xmlns:a16="http://schemas.microsoft.com/office/drawing/2014/main" id="{147BFFF0-1D67-E35F-D498-C56BC8B44C0E}"/>
                    </a:ext>
                  </a:extLst>
                </p:cNvPr>
                <p:cNvSpPr/>
                <p:nvPr/>
              </p:nvSpPr>
              <p:spPr>
                <a:xfrm>
                  <a:off x="10872874" y="1883527"/>
                  <a:ext cx="10191" cy="10572"/>
                </a:xfrm>
                <a:custGeom>
                  <a:avLst/>
                  <a:gdLst>
                    <a:gd name="connsiteX0" fmla="*/ 6001 w 10191"/>
                    <a:gd name="connsiteY0" fmla="*/ 7334 h 10572"/>
                    <a:gd name="connsiteX1" fmla="*/ 9811 w 10191"/>
                    <a:gd name="connsiteY1" fmla="*/ 8953 h 10572"/>
                    <a:gd name="connsiteX2" fmla="*/ 7525 w 10191"/>
                    <a:gd name="connsiteY2" fmla="*/ 5524 h 10572"/>
                    <a:gd name="connsiteX3" fmla="*/ 10192 w 10191"/>
                    <a:gd name="connsiteY3" fmla="*/ 2381 h 10572"/>
                    <a:gd name="connsiteX4" fmla="*/ 6287 w 10191"/>
                    <a:gd name="connsiteY4" fmla="*/ 3524 h 10572"/>
                    <a:gd name="connsiteX5" fmla="*/ 4096 w 10191"/>
                    <a:gd name="connsiteY5" fmla="*/ 0 h 10572"/>
                    <a:gd name="connsiteX6" fmla="*/ 4001 w 10191"/>
                    <a:gd name="connsiteY6" fmla="*/ 4096 h 10572"/>
                    <a:gd name="connsiteX7" fmla="*/ 0 w 10191"/>
                    <a:gd name="connsiteY7" fmla="*/ 5048 h 10572"/>
                    <a:gd name="connsiteX8" fmla="*/ 3810 w 10191"/>
                    <a:gd name="connsiteY8" fmla="*/ 6477 h 10572"/>
                    <a:gd name="connsiteX9" fmla="*/ 3524 w 10191"/>
                    <a:gd name="connsiteY9" fmla="*/ 10573 h 10572"/>
                    <a:gd name="connsiteX10" fmla="*/ 6001 w 10191"/>
                    <a:gd name="connsiteY10" fmla="*/ 7334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572">
                      <a:moveTo>
                        <a:pt x="6001" y="7334"/>
                      </a:moveTo>
                      <a:lnTo>
                        <a:pt x="9811" y="8953"/>
                      </a:lnTo>
                      <a:lnTo>
                        <a:pt x="7525" y="5524"/>
                      </a:lnTo>
                      <a:lnTo>
                        <a:pt x="10192" y="2381"/>
                      </a:lnTo>
                      <a:lnTo>
                        <a:pt x="6287" y="3524"/>
                      </a:lnTo>
                      <a:lnTo>
                        <a:pt x="4096" y="0"/>
                      </a:lnTo>
                      <a:lnTo>
                        <a:pt x="4001" y="4096"/>
                      </a:lnTo>
                      <a:lnTo>
                        <a:pt x="0" y="5048"/>
                      </a:lnTo>
                      <a:lnTo>
                        <a:pt x="3810" y="6477"/>
                      </a:lnTo>
                      <a:lnTo>
                        <a:pt x="3524" y="10573"/>
                      </a:lnTo>
                      <a:lnTo>
                        <a:pt x="6001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4" name="Freeform: Shape 3243">
                  <a:extLst>
                    <a:ext uri="{FF2B5EF4-FFF2-40B4-BE49-F238E27FC236}">
                      <a16:creationId xmlns:a16="http://schemas.microsoft.com/office/drawing/2014/main" id="{7D3574E5-0F05-19F4-2E34-E582C984524A}"/>
                    </a:ext>
                  </a:extLst>
                </p:cNvPr>
                <p:cNvSpPr/>
                <p:nvPr/>
              </p:nvSpPr>
              <p:spPr>
                <a:xfrm>
                  <a:off x="10851634" y="1877336"/>
                  <a:ext cx="10572" cy="10287"/>
                </a:xfrm>
                <a:custGeom>
                  <a:avLst/>
                  <a:gdLst>
                    <a:gd name="connsiteX0" fmla="*/ 5048 w 10572"/>
                    <a:gd name="connsiteY0" fmla="*/ 7620 h 10287"/>
                    <a:gd name="connsiteX1" fmla="*/ 8191 w 10572"/>
                    <a:gd name="connsiteY1" fmla="*/ 10287 h 10287"/>
                    <a:gd name="connsiteX2" fmla="*/ 7048 w 10572"/>
                    <a:gd name="connsiteY2" fmla="*/ 6382 h 10287"/>
                    <a:gd name="connsiteX3" fmla="*/ 10573 w 10572"/>
                    <a:gd name="connsiteY3" fmla="*/ 4191 h 10287"/>
                    <a:gd name="connsiteX4" fmla="*/ 6477 w 10572"/>
                    <a:gd name="connsiteY4" fmla="*/ 4096 h 10287"/>
                    <a:gd name="connsiteX5" fmla="*/ 5524 w 10572"/>
                    <a:gd name="connsiteY5" fmla="*/ 0 h 10287"/>
                    <a:gd name="connsiteX6" fmla="*/ 4096 w 10572"/>
                    <a:gd name="connsiteY6" fmla="*/ 3905 h 10287"/>
                    <a:gd name="connsiteX7" fmla="*/ 0 w 10572"/>
                    <a:gd name="connsiteY7" fmla="*/ 3524 h 10287"/>
                    <a:gd name="connsiteX8" fmla="*/ 3238 w 10572"/>
                    <a:gd name="connsiteY8" fmla="*/ 6096 h 10287"/>
                    <a:gd name="connsiteX9" fmla="*/ 1619 w 10572"/>
                    <a:gd name="connsiteY9" fmla="*/ 9906 h 10287"/>
                    <a:gd name="connsiteX10" fmla="*/ 5048 w 10572"/>
                    <a:gd name="connsiteY10" fmla="*/ 7620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572" h="10287">
                      <a:moveTo>
                        <a:pt x="5048" y="7620"/>
                      </a:moveTo>
                      <a:lnTo>
                        <a:pt x="8191" y="10287"/>
                      </a:lnTo>
                      <a:lnTo>
                        <a:pt x="7048" y="6382"/>
                      </a:lnTo>
                      <a:lnTo>
                        <a:pt x="10573" y="4191"/>
                      </a:lnTo>
                      <a:lnTo>
                        <a:pt x="6477" y="4096"/>
                      </a:lnTo>
                      <a:lnTo>
                        <a:pt x="5524" y="0"/>
                      </a:lnTo>
                      <a:lnTo>
                        <a:pt x="4096" y="3905"/>
                      </a:lnTo>
                      <a:lnTo>
                        <a:pt x="0" y="3524"/>
                      </a:lnTo>
                      <a:lnTo>
                        <a:pt x="3238" y="6096"/>
                      </a:lnTo>
                      <a:lnTo>
                        <a:pt x="1619" y="9906"/>
                      </a:lnTo>
                      <a:lnTo>
                        <a:pt x="5048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5" name="Freeform: Shape 3244">
                  <a:extLst>
                    <a:ext uri="{FF2B5EF4-FFF2-40B4-BE49-F238E27FC236}">
                      <a16:creationId xmlns:a16="http://schemas.microsoft.com/office/drawing/2014/main" id="{0FC0F5F3-4F90-E56A-4EB6-55A14F4A04C7}"/>
                    </a:ext>
                  </a:extLst>
                </p:cNvPr>
                <p:cNvSpPr/>
                <p:nvPr/>
              </p:nvSpPr>
              <p:spPr>
                <a:xfrm>
                  <a:off x="10853729" y="1891909"/>
                  <a:ext cx="10477" cy="10668"/>
                </a:xfrm>
                <a:custGeom>
                  <a:avLst/>
                  <a:gdLst>
                    <a:gd name="connsiteX0" fmla="*/ 4000 w 10477"/>
                    <a:gd name="connsiteY0" fmla="*/ 7144 h 10668"/>
                    <a:gd name="connsiteX1" fmla="*/ 6191 w 10477"/>
                    <a:gd name="connsiteY1" fmla="*/ 10668 h 10668"/>
                    <a:gd name="connsiteX2" fmla="*/ 6382 w 10477"/>
                    <a:gd name="connsiteY2" fmla="*/ 6477 h 10668"/>
                    <a:gd name="connsiteX3" fmla="*/ 10477 w 10477"/>
                    <a:gd name="connsiteY3" fmla="*/ 5525 h 10668"/>
                    <a:gd name="connsiteX4" fmla="*/ 6477 w 10477"/>
                    <a:gd name="connsiteY4" fmla="*/ 4096 h 10668"/>
                    <a:gd name="connsiteX5" fmla="*/ 6858 w 10477"/>
                    <a:gd name="connsiteY5" fmla="*/ 0 h 10668"/>
                    <a:gd name="connsiteX6" fmla="*/ 4286 w 10477"/>
                    <a:gd name="connsiteY6" fmla="*/ 3238 h 10668"/>
                    <a:gd name="connsiteX7" fmla="*/ 381 w 10477"/>
                    <a:gd name="connsiteY7" fmla="*/ 1619 h 10668"/>
                    <a:gd name="connsiteX8" fmla="*/ 2762 w 10477"/>
                    <a:gd name="connsiteY8" fmla="*/ 5144 h 10668"/>
                    <a:gd name="connsiteX9" fmla="*/ 0 w 10477"/>
                    <a:gd name="connsiteY9" fmla="*/ 8287 h 10668"/>
                    <a:gd name="connsiteX10" fmla="*/ 4000 w 10477"/>
                    <a:gd name="connsiteY10" fmla="*/ 7144 h 10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" h="10668">
                      <a:moveTo>
                        <a:pt x="4000" y="7144"/>
                      </a:moveTo>
                      <a:lnTo>
                        <a:pt x="6191" y="10668"/>
                      </a:lnTo>
                      <a:lnTo>
                        <a:pt x="6382" y="6477"/>
                      </a:lnTo>
                      <a:lnTo>
                        <a:pt x="10477" y="5525"/>
                      </a:lnTo>
                      <a:lnTo>
                        <a:pt x="6477" y="4096"/>
                      </a:lnTo>
                      <a:lnTo>
                        <a:pt x="6858" y="0"/>
                      </a:lnTo>
                      <a:lnTo>
                        <a:pt x="4286" y="3238"/>
                      </a:lnTo>
                      <a:lnTo>
                        <a:pt x="381" y="1619"/>
                      </a:lnTo>
                      <a:lnTo>
                        <a:pt x="2762" y="5144"/>
                      </a:lnTo>
                      <a:lnTo>
                        <a:pt x="0" y="8287"/>
                      </a:lnTo>
                      <a:lnTo>
                        <a:pt x="4000" y="7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6" name="Freeform: Shape 3245">
                  <a:extLst>
                    <a:ext uri="{FF2B5EF4-FFF2-40B4-BE49-F238E27FC236}">
                      <a16:creationId xmlns:a16="http://schemas.microsoft.com/office/drawing/2014/main" id="{3DFF5324-5337-8DCB-47F1-49A2F4845F2E}"/>
                    </a:ext>
                  </a:extLst>
                </p:cNvPr>
                <p:cNvSpPr/>
                <p:nvPr/>
              </p:nvSpPr>
              <p:spPr>
                <a:xfrm>
                  <a:off x="10847347" y="1906387"/>
                  <a:ext cx="10858" cy="10572"/>
                </a:xfrm>
                <a:custGeom>
                  <a:avLst/>
                  <a:gdLst>
                    <a:gd name="connsiteX0" fmla="*/ 4191 w 10858"/>
                    <a:gd name="connsiteY0" fmla="*/ 6477 h 10572"/>
                    <a:gd name="connsiteX1" fmla="*/ 5144 w 10858"/>
                    <a:gd name="connsiteY1" fmla="*/ 10573 h 10572"/>
                    <a:gd name="connsiteX2" fmla="*/ 6572 w 10858"/>
                    <a:gd name="connsiteY2" fmla="*/ 6572 h 10572"/>
                    <a:gd name="connsiteX3" fmla="*/ 10859 w 10858"/>
                    <a:gd name="connsiteY3" fmla="*/ 6953 h 10572"/>
                    <a:gd name="connsiteX4" fmla="*/ 7525 w 10858"/>
                    <a:gd name="connsiteY4" fmla="*/ 4286 h 10572"/>
                    <a:gd name="connsiteX5" fmla="*/ 9144 w 10858"/>
                    <a:gd name="connsiteY5" fmla="*/ 381 h 10572"/>
                    <a:gd name="connsiteX6" fmla="*/ 5620 w 10858"/>
                    <a:gd name="connsiteY6" fmla="*/ 2762 h 10572"/>
                    <a:gd name="connsiteX7" fmla="*/ 2381 w 10858"/>
                    <a:gd name="connsiteY7" fmla="*/ 0 h 10572"/>
                    <a:gd name="connsiteX8" fmla="*/ 3620 w 10858"/>
                    <a:gd name="connsiteY8" fmla="*/ 4096 h 10572"/>
                    <a:gd name="connsiteX9" fmla="*/ 0 w 10858"/>
                    <a:gd name="connsiteY9" fmla="*/ 6287 h 10572"/>
                    <a:gd name="connsiteX10" fmla="*/ 4191 w 10858"/>
                    <a:gd name="connsiteY10" fmla="*/ 6477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0572">
                      <a:moveTo>
                        <a:pt x="4191" y="6477"/>
                      </a:moveTo>
                      <a:lnTo>
                        <a:pt x="5144" y="10573"/>
                      </a:lnTo>
                      <a:lnTo>
                        <a:pt x="6572" y="6572"/>
                      </a:lnTo>
                      <a:lnTo>
                        <a:pt x="10859" y="6953"/>
                      </a:lnTo>
                      <a:lnTo>
                        <a:pt x="7525" y="4286"/>
                      </a:lnTo>
                      <a:lnTo>
                        <a:pt x="9144" y="381"/>
                      </a:lnTo>
                      <a:lnTo>
                        <a:pt x="5620" y="2762"/>
                      </a:lnTo>
                      <a:lnTo>
                        <a:pt x="2381" y="0"/>
                      </a:lnTo>
                      <a:lnTo>
                        <a:pt x="3620" y="4096"/>
                      </a:lnTo>
                      <a:lnTo>
                        <a:pt x="0" y="6287"/>
                      </a:lnTo>
                      <a:lnTo>
                        <a:pt x="4191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7" name="Freeform: Shape 3246">
                  <a:extLst>
                    <a:ext uri="{FF2B5EF4-FFF2-40B4-BE49-F238E27FC236}">
                      <a16:creationId xmlns:a16="http://schemas.microsoft.com/office/drawing/2014/main" id="{FB24B799-928D-044D-A259-C28721AC91DD}"/>
                    </a:ext>
                  </a:extLst>
                </p:cNvPr>
                <p:cNvSpPr/>
                <p:nvPr/>
              </p:nvSpPr>
              <p:spPr>
                <a:xfrm>
                  <a:off x="10831155" y="1890385"/>
                  <a:ext cx="10572" cy="10953"/>
                </a:xfrm>
                <a:custGeom>
                  <a:avLst/>
                  <a:gdLst>
                    <a:gd name="connsiteX0" fmla="*/ 4001 w 10572"/>
                    <a:gd name="connsiteY0" fmla="*/ 6763 h 10953"/>
                    <a:gd name="connsiteX1" fmla="*/ 3620 w 10572"/>
                    <a:gd name="connsiteY1" fmla="*/ 10954 h 10953"/>
                    <a:gd name="connsiteX2" fmla="*/ 6287 w 10572"/>
                    <a:gd name="connsiteY2" fmla="*/ 7620 h 10953"/>
                    <a:gd name="connsiteX3" fmla="*/ 10192 w 10572"/>
                    <a:gd name="connsiteY3" fmla="*/ 9239 h 10953"/>
                    <a:gd name="connsiteX4" fmla="*/ 7811 w 10572"/>
                    <a:gd name="connsiteY4" fmla="*/ 5715 h 10953"/>
                    <a:gd name="connsiteX5" fmla="*/ 10573 w 10572"/>
                    <a:gd name="connsiteY5" fmla="*/ 2477 h 10953"/>
                    <a:gd name="connsiteX6" fmla="*/ 6477 w 10572"/>
                    <a:gd name="connsiteY6" fmla="*/ 3715 h 10953"/>
                    <a:gd name="connsiteX7" fmla="*/ 4286 w 10572"/>
                    <a:gd name="connsiteY7" fmla="*/ 0 h 10953"/>
                    <a:gd name="connsiteX8" fmla="*/ 4096 w 10572"/>
                    <a:gd name="connsiteY8" fmla="*/ 4286 h 10953"/>
                    <a:gd name="connsiteX9" fmla="*/ 0 w 10572"/>
                    <a:gd name="connsiteY9" fmla="*/ 5239 h 10953"/>
                    <a:gd name="connsiteX10" fmla="*/ 4001 w 10572"/>
                    <a:gd name="connsiteY10" fmla="*/ 6763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572" h="10953">
                      <a:moveTo>
                        <a:pt x="4001" y="6763"/>
                      </a:moveTo>
                      <a:lnTo>
                        <a:pt x="3620" y="10954"/>
                      </a:lnTo>
                      <a:lnTo>
                        <a:pt x="6287" y="7620"/>
                      </a:lnTo>
                      <a:lnTo>
                        <a:pt x="10192" y="9239"/>
                      </a:lnTo>
                      <a:lnTo>
                        <a:pt x="7811" y="5715"/>
                      </a:lnTo>
                      <a:lnTo>
                        <a:pt x="10573" y="2477"/>
                      </a:lnTo>
                      <a:lnTo>
                        <a:pt x="6477" y="3715"/>
                      </a:lnTo>
                      <a:lnTo>
                        <a:pt x="4286" y="0"/>
                      </a:lnTo>
                      <a:lnTo>
                        <a:pt x="4096" y="4286"/>
                      </a:lnTo>
                      <a:lnTo>
                        <a:pt x="0" y="5239"/>
                      </a:lnTo>
                      <a:lnTo>
                        <a:pt x="4001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8" name="Freeform: Shape 3247">
                  <a:extLst>
                    <a:ext uri="{FF2B5EF4-FFF2-40B4-BE49-F238E27FC236}">
                      <a16:creationId xmlns:a16="http://schemas.microsoft.com/office/drawing/2014/main" id="{179D5C3D-5302-4676-0589-E40949CA7E38}"/>
                    </a:ext>
                  </a:extLst>
                </p:cNvPr>
                <p:cNvSpPr/>
                <p:nvPr/>
              </p:nvSpPr>
              <p:spPr>
                <a:xfrm>
                  <a:off x="10820487" y="1868859"/>
                  <a:ext cx="11144" cy="10667"/>
                </a:xfrm>
                <a:custGeom>
                  <a:avLst/>
                  <a:gdLst>
                    <a:gd name="connsiteX0" fmla="*/ 3429 w 11144"/>
                    <a:gd name="connsiteY0" fmla="*/ 6286 h 10667"/>
                    <a:gd name="connsiteX1" fmla="*/ 1810 w 11144"/>
                    <a:gd name="connsiteY1" fmla="*/ 10287 h 10667"/>
                    <a:gd name="connsiteX2" fmla="*/ 5334 w 11144"/>
                    <a:gd name="connsiteY2" fmla="*/ 7906 h 10667"/>
                    <a:gd name="connsiteX3" fmla="*/ 8572 w 11144"/>
                    <a:gd name="connsiteY3" fmla="*/ 10668 h 10667"/>
                    <a:gd name="connsiteX4" fmla="*/ 7429 w 11144"/>
                    <a:gd name="connsiteY4" fmla="*/ 6572 h 10667"/>
                    <a:gd name="connsiteX5" fmla="*/ 11144 w 11144"/>
                    <a:gd name="connsiteY5" fmla="*/ 4286 h 10667"/>
                    <a:gd name="connsiteX6" fmla="*/ 6763 w 11144"/>
                    <a:gd name="connsiteY6" fmla="*/ 4191 h 10667"/>
                    <a:gd name="connsiteX7" fmla="*/ 5810 w 11144"/>
                    <a:gd name="connsiteY7" fmla="*/ 0 h 10667"/>
                    <a:gd name="connsiteX8" fmla="*/ 4382 w 11144"/>
                    <a:gd name="connsiteY8" fmla="*/ 4000 h 10667"/>
                    <a:gd name="connsiteX9" fmla="*/ 0 w 11144"/>
                    <a:gd name="connsiteY9" fmla="*/ 3619 h 10667"/>
                    <a:gd name="connsiteX10" fmla="*/ 3429 w 11144"/>
                    <a:gd name="connsiteY10" fmla="*/ 6286 h 10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144" h="10667">
                      <a:moveTo>
                        <a:pt x="3429" y="6286"/>
                      </a:moveTo>
                      <a:lnTo>
                        <a:pt x="1810" y="10287"/>
                      </a:lnTo>
                      <a:lnTo>
                        <a:pt x="5334" y="7906"/>
                      </a:lnTo>
                      <a:lnTo>
                        <a:pt x="8572" y="10668"/>
                      </a:lnTo>
                      <a:lnTo>
                        <a:pt x="7429" y="6572"/>
                      </a:lnTo>
                      <a:lnTo>
                        <a:pt x="11144" y="4286"/>
                      </a:lnTo>
                      <a:lnTo>
                        <a:pt x="6763" y="4191"/>
                      </a:lnTo>
                      <a:lnTo>
                        <a:pt x="5810" y="0"/>
                      </a:lnTo>
                      <a:lnTo>
                        <a:pt x="4382" y="4000"/>
                      </a:lnTo>
                      <a:lnTo>
                        <a:pt x="0" y="3619"/>
                      </a:lnTo>
                      <a:lnTo>
                        <a:pt x="3429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49" name="Freeform: Shape 3248">
                  <a:extLst>
                    <a:ext uri="{FF2B5EF4-FFF2-40B4-BE49-F238E27FC236}">
                      <a16:creationId xmlns:a16="http://schemas.microsoft.com/office/drawing/2014/main" id="{8E51AF7D-B8F2-298D-9813-CD5507A33073}"/>
                    </a:ext>
                  </a:extLst>
                </p:cNvPr>
                <p:cNvSpPr/>
                <p:nvPr/>
              </p:nvSpPr>
              <p:spPr>
                <a:xfrm>
                  <a:off x="10809533" y="1896672"/>
                  <a:ext cx="10858" cy="11144"/>
                </a:xfrm>
                <a:custGeom>
                  <a:avLst/>
                  <a:gdLst>
                    <a:gd name="connsiteX0" fmla="*/ 2857 w 10858"/>
                    <a:gd name="connsiteY0" fmla="*/ 5334 h 11144"/>
                    <a:gd name="connsiteX1" fmla="*/ 0 w 10858"/>
                    <a:gd name="connsiteY1" fmla="*/ 8668 h 11144"/>
                    <a:gd name="connsiteX2" fmla="*/ 4191 w 10858"/>
                    <a:gd name="connsiteY2" fmla="*/ 7429 h 11144"/>
                    <a:gd name="connsiteX3" fmla="*/ 6382 w 10858"/>
                    <a:gd name="connsiteY3" fmla="*/ 11144 h 11144"/>
                    <a:gd name="connsiteX4" fmla="*/ 6572 w 10858"/>
                    <a:gd name="connsiteY4" fmla="*/ 6858 h 11144"/>
                    <a:gd name="connsiteX5" fmla="*/ 10859 w 10858"/>
                    <a:gd name="connsiteY5" fmla="*/ 5810 h 11144"/>
                    <a:gd name="connsiteX6" fmla="*/ 6763 w 10858"/>
                    <a:gd name="connsiteY6" fmla="*/ 4381 h 11144"/>
                    <a:gd name="connsiteX7" fmla="*/ 7048 w 10858"/>
                    <a:gd name="connsiteY7" fmla="*/ 0 h 11144"/>
                    <a:gd name="connsiteX8" fmla="*/ 4381 w 10858"/>
                    <a:gd name="connsiteY8" fmla="*/ 3429 h 11144"/>
                    <a:gd name="connsiteX9" fmla="*/ 381 w 10858"/>
                    <a:gd name="connsiteY9" fmla="*/ 1715 h 11144"/>
                    <a:gd name="connsiteX10" fmla="*/ 2857 w 10858"/>
                    <a:gd name="connsiteY10" fmla="*/ 5334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1144">
                      <a:moveTo>
                        <a:pt x="2857" y="5334"/>
                      </a:moveTo>
                      <a:lnTo>
                        <a:pt x="0" y="8668"/>
                      </a:lnTo>
                      <a:lnTo>
                        <a:pt x="4191" y="7429"/>
                      </a:lnTo>
                      <a:lnTo>
                        <a:pt x="6382" y="11144"/>
                      </a:lnTo>
                      <a:lnTo>
                        <a:pt x="6572" y="6858"/>
                      </a:lnTo>
                      <a:lnTo>
                        <a:pt x="10859" y="5810"/>
                      </a:lnTo>
                      <a:lnTo>
                        <a:pt x="6763" y="4381"/>
                      </a:lnTo>
                      <a:lnTo>
                        <a:pt x="7048" y="0"/>
                      </a:lnTo>
                      <a:lnTo>
                        <a:pt x="4381" y="3429"/>
                      </a:lnTo>
                      <a:lnTo>
                        <a:pt x="381" y="1715"/>
                      </a:lnTo>
                      <a:lnTo>
                        <a:pt x="2857" y="5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0" name="Freeform: Shape 3249">
                  <a:extLst>
                    <a:ext uri="{FF2B5EF4-FFF2-40B4-BE49-F238E27FC236}">
                      <a16:creationId xmlns:a16="http://schemas.microsoft.com/office/drawing/2014/main" id="{B855CF60-A902-D74F-D430-01506DA1E731}"/>
                    </a:ext>
                  </a:extLst>
                </p:cNvPr>
                <p:cNvSpPr/>
                <p:nvPr/>
              </p:nvSpPr>
              <p:spPr>
                <a:xfrm>
                  <a:off x="10811724" y="1850761"/>
                  <a:ext cx="11334" cy="10953"/>
                </a:xfrm>
                <a:custGeom>
                  <a:avLst/>
                  <a:gdLst>
                    <a:gd name="connsiteX0" fmla="*/ 3810 w 11334"/>
                    <a:gd name="connsiteY0" fmla="*/ 4191 h 10953"/>
                    <a:gd name="connsiteX1" fmla="*/ 0 w 11334"/>
                    <a:gd name="connsiteY1" fmla="*/ 6477 h 10953"/>
                    <a:gd name="connsiteX2" fmla="*/ 4381 w 11334"/>
                    <a:gd name="connsiteY2" fmla="*/ 6667 h 10953"/>
                    <a:gd name="connsiteX3" fmla="*/ 5429 w 11334"/>
                    <a:gd name="connsiteY3" fmla="*/ 10954 h 10953"/>
                    <a:gd name="connsiteX4" fmla="*/ 6953 w 11334"/>
                    <a:gd name="connsiteY4" fmla="*/ 6763 h 10953"/>
                    <a:gd name="connsiteX5" fmla="*/ 11335 w 11334"/>
                    <a:gd name="connsiteY5" fmla="*/ 7144 h 10953"/>
                    <a:gd name="connsiteX6" fmla="*/ 7810 w 11334"/>
                    <a:gd name="connsiteY6" fmla="*/ 4477 h 10953"/>
                    <a:gd name="connsiteX7" fmla="*/ 9525 w 11334"/>
                    <a:gd name="connsiteY7" fmla="*/ 381 h 10953"/>
                    <a:gd name="connsiteX8" fmla="*/ 5905 w 11334"/>
                    <a:gd name="connsiteY8" fmla="*/ 2857 h 10953"/>
                    <a:gd name="connsiteX9" fmla="*/ 2572 w 11334"/>
                    <a:gd name="connsiteY9" fmla="*/ 0 h 10953"/>
                    <a:gd name="connsiteX10" fmla="*/ 3810 w 11334"/>
                    <a:gd name="connsiteY10" fmla="*/ 4191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0953">
                      <a:moveTo>
                        <a:pt x="3810" y="4191"/>
                      </a:moveTo>
                      <a:lnTo>
                        <a:pt x="0" y="6477"/>
                      </a:lnTo>
                      <a:lnTo>
                        <a:pt x="4381" y="6667"/>
                      </a:lnTo>
                      <a:lnTo>
                        <a:pt x="5429" y="10954"/>
                      </a:lnTo>
                      <a:lnTo>
                        <a:pt x="6953" y="6763"/>
                      </a:lnTo>
                      <a:lnTo>
                        <a:pt x="11335" y="7144"/>
                      </a:lnTo>
                      <a:lnTo>
                        <a:pt x="7810" y="4477"/>
                      </a:lnTo>
                      <a:lnTo>
                        <a:pt x="9525" y="381"/>
                      </a:lnTo>
                      <a:lnTo>
                        <a:pt x="5905" y="2857"/>
                      </a:lnTo>
                      <a:lnTo>
                        <a:pt x="2572" y="0"/>
                      </a:lnTo>
                      <a:lnTo>
                        <a:pt x="3810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1" name="Freeform: Shape 3250">
                  <a:extLst>
                    <a:ext uri="{FF2B5EF4-FFF2-40B4-BE49-F238E27FC236}">
                      <a16:creationId xmlns:a16="http://schemas.microsoft.com/office/drawing/2014/main" id="{062BB5BD-78D8-093A-0240-CF42C25CD9DC}"/>
                    </a:ext>
                  </a:extLst>
                </p:cNvPr>
                <p:cNvSpPr/>
                <p:nvPr/>
              </p:nvSpPr>
              <p:spPr>
                <a:xfrm>
                  <a:off x="10784101" y="1850856"/>
                  <a:ext cx="11048" cy="11334"/>
                </a:xfrm>
                <a:custGeom>
                  <a:avLst/>
                  <a:gdLst>
                    <a:gd name="connsiteX0" fmla="*/ 4286 w 11048"/>
                    <a:gd name="connsiteY0" fmla="*/ 4381 h 11334"/>
                    <a:gd name="connsiteX1" fmla="*/ 0 w 11048"/>
                    <a:gd name="connsiteY1" fmla="*/ 5429 h 11334"/>
                    <a:gd name="connsiteX2" fmla="*/ 4191 w 11048"/>
                    <a:gd name="connsiteY2" fmla="*/ 6953 h 11334"/>
                    <a:gd name="connsiteX3" fmla="*/ 3810 w 11048"/>
                    <a:gd name="connsiteY3" fmla="*/ 11335 h 11334"/>
                    <a:gd name="connsiteX4" fmla="*/ 6477 w 11048"/>
                    <a:gd name="connsiteY4" fmla="*/ 7906 h 11334"/>
                    <a:gd name="connsiteX5" fmla="*/ 10573 w 11048"/>
                    <a:gd name="connsiteY5" fmla="*/ 9620 h 11334"/>
                    <a:gd name="connsiteX6" fmla="*/ 8096 w 11048"/>
                    <a:gd name="connsiteY6" fmla="*/ 5905 h 11334"/>
                    <a:gd name="connsiteX7" fmla="*/ 11049 w 11048"/>
                    <a:gd name="connsiteY7" fmla="*/ 2572 h 11334"/>
                    <a:gd name="connsiteX8" fmla="*/ 6763 w 11048"/>
                    <a:gd name="connsiteY8" fmla="*/ 3810 h 11334"/>
                    <a:gd name="connsiteX9" fmla="*/ 4476 w 11048"/>
                    <a:gd name="connsiteY9" fmla="*/ 0 h 11334"/>
                    <a:gd name="connsiteX10" fmla="*/ 4286 w 11048"/>
                    <a:gd name="connsiteY10" fmla="*/ 4381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8" h="11334">
                      <a:moveTo>
                        <a:pt x="4286" y="4381"/>
                      </a:moveTo>
                      <a:lnTo>
                        <a:pt x="0" y="5429"/>
                      </a:lnTo>
                      <a:lnTo>
                        <a:pt x="4191" y="6953"/>
                      </a:lnTo>
                      <a:lnTo>
                        <a:pt x="3810" y="11335"/>
                      </a:lnTo>
                      <a:lnTo>
                        <a:pt x="6477" y="7906"/>
                      </a:lnTo>
                      <a:lnTo>
                        <a:pt x="10573" y="9620"/>
                      </a:lnTo>
                      <a:lnTo>
                        <a:pt x="8096" y="5905"/>
                      </a:lnTo>
                      <a:lnTo>
                        <a:pt x="11049" y="2572"/>
                      </a:lnTo>
                      <a:lnTo>
                        <a:pt x="6763" y="3810"/>
                      </a:lnTo>
                      <a:lnTo>
                        <a:pt x="4476" y="0"/>
                      </a:lnTo>
                      <a:lnTo>
                        <a:pt x="4286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2" name="Freeform: Shape 3251">
                  <a:extLst>
                    <a:ext uri="{FF2B5EF4-FFF2-40B4-BE49-F238E27FC236}">
                      <a16:creationId xmlns:a16="http://schemas.microsoft.com/office/drawing/2014/main" id="{A65540DD-0DA5-B967-AA26-954328C0A2C3}"/>
                    </a:ext>
                  </a:extLst>
                </p:cNvPr>
                <p:cNvSpPr/>
                <p:nvPr/>
              </p:nvSpPr>
              <p:spPr>
                <a:xfrm>
                  <a:off x="10786768" y="1941820"/>
                  <a:ext cx="11525" cy="11144"/>
                </a:xfrm>
                <a:custGeom>
                  <a:avLst/>
                  <a:gdLst>
                    <a:gd name="connsiteX0" fmla="*/ 4477 w 11525"/>
                    <a:gd name="connsiteY0" fmla="*/ 4191 h 11144"/>
                    <a:gd name="connsiteX1" fmla="*/ 0 w 11525"/>
                    <a:gd name="connsiteY1" fmla="*/ 3810 h 11144"/>
                    <a:gd name="connsiteX2" fmla="*/ 3619 w 11525"/>
                    <a:gd name="connsiteY2" fmla="*/ 6572 h 11144"/>
                    <a:gd name="connsiteX3" fmla="*/ 1809 w 11525"/>
                    <a:gd name="connsiteY3" fmla="*/ 10763 h 11144"/>
                    <a:gd name="connsiteX4" fmla="*/ 5524 w 11525"/>
                    <a:gd name="connsiteY4" fmla="*/ 8192 h 11144"/>
                    <a:gd name="connsiteX5" fmla="*/ 8953 w 11525"/>
                    <a:gd name="connsiteY5" fmla="*/ 11144 h 11144"/>
                    <a:gd name="connsiteX6" fmla="*/ 7715 w 11525"/>
                    <a:gd name="connsiteY6" fmla="*/ 6858 h 11144"/>
                    <a:gd name="connsiteX7" fmla="*/ 11525 w 11525"/>
                    <a:gd name="connsiteY7" fmla="*/ 4477 h 11144"/>
                    <a:gd name="connsiteX8" fmla="*/ 7048 w 11525"/>
                    <a:gd name="connsiteY8" fmla="*/ 4381 h 11144"/>
                    <a:gd name="connsiteX9" fmla="*/ 6096 w 11525"/>
                    <a:gd name="connsiteY9" fmla="*/ 0 h 11144"/>
                    <a:gd name="connsiteX10" fmla="*/ 4477 w 11525"/>
                    <a:gd name="connsiteY10" fmla="*/ 4191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144">
                      <a:moveTo>
                        <a:pt x="4477" y="4191"/>
                      </a:moveTo>
                      <a:lnTo>
                        <a:pt x="0" y="3810"/>
                      </a:lnTo>
                      <a:lnTo>
                        <a:pt x="3619" y="6572"/>
                      </a:lnTo>
                      <a:lnTo>
                        <a:pt x="1809" y="10763"/>
                      </a:lnTo>
                      <a:lnTo>
                        <a:pt x="5524" y="8192"/>
                      </a:lnTo>
                      <a:lnTo>
                        <a:pt x="8953" y="11144"/>
                      </a:lnTo>
                      <a:lnTo>
                        <a:pt x="7715" y="6858"/>
                      </a:lnTo>
                      <a:lnTo>
                        <a:pt x="11525" y="4477"/>
                      </a:lnTo>
                      <a:lnTo>
                        <a:pt x="7048" y="4381"/>
                      </a:lnTo>
                      <a:lnTo>
                        <a:pt x="6096" y="0"/>
                      </a:lnTo>
                      <a:lnTo>
                        <a:pt x="4477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3" name="Freeform: Shape 3252">
                  <a:extLst>
                    <a:ext uri="{FF2B5EF4-FFF2-40B4-BE49-F238E27FC236}">
                      <a16:creationId xmlns:a16="http://schemas.microsoft.com/office/drawing/2014/main" id="{425B403F-30BC-3635-0B47-50B034BEA177}"/>
                    </a:ext>
                  </a:extLst>
                </p:cNvPr>
                <p:cNvSpPr/>
                <p:nvPr/>
              </p:nvSpPr>
              <p:spPr>
                <a:xfrm>
                  <a:off x="10738572" y="1857143"/>
                  <a:ext cx="11334" cy="11620"/>
                </a:xfrm>
                <a:custGeom>
                  <a:avLst/>
                  <a:gdLst>
                    <a:gd name="connsiteX0" fmla="*/ 4667 w 11334"/>
                    <a:gd name="connsiteY0" fmla="*/ 3524 h 11620"/>
                    <a:gd name="connsiteX1" fmla="*/ 476 w 11334"/>
                    <a:gd name="connsiteY1" fmla="*/ 1810 h 11620"/>
                    <a:gd name="connsiteX2" fmla="*/ 2953 w 11334"/>
                    <a:gd name="connsiteY2" fmla="*/ 5525 h 11620"/>
                    <a:gd name="connsiteX3" fmla="*/ 0 w 11334"/>
                    <a:gd name="connsiteY3" fmla="*/ 8954 h 11620"/>
                    <a:gd name="connsiteX4" fmla="*/ 4382 w 11334"/>
                    <a:gd name="connsiteY4" fmla="*/ 7715 h 11620"/>
                    <a:gd name="connsiteX5" fmla="*/ 6763 w 11334"/>
                    <a:gd name="connsiteY5" fmla="*/ 11621 h 11620"/>
                    <a:gd name="connsiteX6" fmla="*/ 6858 w 11334"/>
                    <a:gd name="connsiteY6" fmla="*/ 7048 h 11620"/>
                    <a:gd name="connsiteX7" fmla="*/ 11335 w 11334"/>
                    <a:gd name="connsiteY7" fmla="*/ 6096 h 11620"/>
                    <a:gd name="connsiteX8" fmla="*/ 7049 w 11334"/>
                    <a:gd name="connsiteY8" fmla="*/ 4477 h 11620"/>
                    <a:gd name="connsiteX9" fmla="*/ 7430 w 11334"/>
                    <a:gd name="connsiteY9" fmla="*/ 0 h 11620"/>
                    <a:gd name="connsiteX10" fmla="*/ 4667 w 11334"/>
                    <a:gd name="connsiteY10" fmla="*/ 3524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34" h="11620">
                      <a:moveTo>
                        <a:pt x="4667" y="3524"/>
                      </a:moveTo>
                      <a:lnTo>
                        <a:pt x="476" y="1810"/>
                      </a:lnTo>
                      <a:lnTo>
                        <a:pt x="2953" y="5525"/>
                      </a:lnTo>
                      <a:lnTo>
                        <a:pt x="0" y="8954"/>
                      </a:lnTo>
                      <a:lnTo>
                        <a:pt x="4382" y="7715"/>
                      </a:lnTo>
                      <a:lnTo>
                        <a:pt x="6763" y="11621"/>
                      </a:lnTo>
                      <a:lnTo>
                        <a:pt x="6858" y="7048"/>
                      </a:lnTo>
                      <a:lnTo>
                        <a:pt x="11335" y="6096"/>
                      </a:lnTo>
                      <a:lnTo>
                        <a:pt x="7049" y="4477"/>
                      </a:lnTo>
                      <a:lnTo>
                        <a:pt x="7430" y="0"/>
                      </a:lnTo>
                      <a:lnTo>
                        <a:pt x="4667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4" name="Freeform: Shape 3253">
                  <a:extLst>
                    <a:ext uri="{FF2B5EF4-FFF2-40B4-BE49-F238E27FC236}">
                      <a16:creationId xmlns:a16="http://schemas.microsoft.com/office/drawing/2014/main" id="{766444F7-4D11-9013-055E-987028917363}"/>
                    </a:ext>
                  </a:extLst>
                </p:cNvPr>
                <p:cNvSpPr/>
                <p:nvPr/>
              </p:nvSpPr>
              <p:spPr>
                <a:xfrm>
                  <a:off x="10766766" y="1900958"/>
                  <a:ext cx="11715" cy="11430"/>
                </a:xfrm>
                <a:custGeom>
                  <a:avLst/>
                  <a:gdLst>
                    <a:gd name="connsiteX0" fmla="*/ 6096 w 11715"/>
                    <a:gd name="connsiteY0" fmla="*/ 3048 h 11430"/>
                    <a:gd name="connsiteX1" fmla="*/ 2667 w 11715"/>
                    <a:gd name="connsiteY1" fmla="*/ 0 h 11430"/>
                    <a:gd name="connsiteX2" fmla="*/ 3905 w 11715"/>
                    <a:gd name="connsiteY2" fmla="*/ 4381 h 11430"/>
                    <a:gd name="connsiteX3" fmla="*/ 0 w 11715"/>
                    <a:gd name="connsiteY3" fmla="*/ 6763 h 11430"/>
                    <a:gd name="connsiteX4" fmla="*/ 4572 w 11715"/>
                    <a:gd name="connsiteY4" fmla="*/ 6953 h 11430"/>
                    <a:gd name="connsiteX5" fmla="*/ 5620 w 11715"/>
                    <a:gd name="connsiteY5" fmla="*/ 11430 h 11430"/>
                    <a:gd name="connsiteX6" fmla="*/ 7144 w 11715"/>
                    <a:gd name="connsiteY6" fmla="*/ 7144 h 11430"/>
                    <a:gd name="connsiteX7" fmla="*/ 11716 w 11715"/>
                    <a:gd name="connsiteY7" fmla="*/ 7525 h 11430"/>
                    <a:gd name="connsiteX8" fmla="*/ 8096 w 11715"/>
                    <a:gd name="connsiteY8" fmla="*/ 4667 h 11430"/>
                    <a:gd name="connsiteX9" fmla="*/ 9906 w 11715"/>
                    <a:gd name="connsiteY9" fmla="*/ 476 h 11430"/>
                    <a:gd name="connsiteX10" fmla="*/ 6096 w 11715"/>
                    <a:gd name="connsiteY10" fmla="*/ 3048 h 11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715" h="11430">
                      <a:moveTo>
                        <a:pt x="6096" y="3048"/>
                      </a:moveTo>
                      <a:lnTo>
                        <a:pt x="2667" y="0"/>
                      </a:lnTo>
                      <a:lnTo>
                        <a:pt x="3905" y="4381"/>
                      </a:lnTo>
                      <a:lnTo>
                        <a:pt x="0" y="6763"/>
                      </a:lnTo>
                      <a:lnTo>
                        <a:pt x="4572" y="6953"/>
                      </a:lnTo>
                      <a:lnTo>
                        <a:pt x="5620" y="11430"/>
                      </a:lnTo>
                      <a:lnTo>
                        <a:pt x="7144" y="7144"/>
                      </a:lnTo>
                      <a:lnTo>
                        <a:pt x="11716" y="7525"/>
                      </a:lnTo>
                      <a:lnTo>
                        <a:pt x="8096" y="4667"/>
                      </a:lnTo>
                      <a:lnTo>
                        <a:pt x="9906" y="476"/>
                      </a:lnTo>
                      <a:lnTo>
                        <a:pt x="6096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5" name="Freeform: Shape 3254">
                  <a:extLst>
                    <a:ext uri="{FF2B5EF4-FFF2-40B4-BE49-F238E27FC236}">
                      <a16:creationId xmlns:a16="http://schemas.microsoft.com/office/drawing/2014/main" id="{4080DF05-DFCB-DB2E-4E48-021D8F5AA150}"/>
                    </a:ext>
                  </a:extLst>
                </p:cNvPr>
                <p:cNvSpPr/>
                <p:nvPr/>
              </p:nvSpPr>
              <p:spPr>
                <a:xfrm>
                  <a:off x="10740572" y="1906482"/>
                  <a:ext cx="11525" cy="11906"/>
                </a:xfrm>
                <a:custGeom>
                  <a:avLst/>
                  <a:gdLst>
                    <a:gd name="connsiteX0" fmla="*/ 7048 w 11525"/>
                    <a:gd name="connsiteY0" fmla="*/ 4000 h 11906"/>
                    <a:gd name="connsiteX1" fmla="*/ 4667 w 11525"/>
                    <a:gd name="connsiteY1" fmla="*/ 0 h 11906"/>
                    <a:gd name="connsiteX2" fmla="*/ 4477 w 11525"/>
                    <a:gd name="connsiteY2" fmla="*/ 4667 h 11906"/>
                    <a:gd name="connsiteX3" fmla="*/ 0 w 11525"/>
                    <a:gd name="connsiteY3" fmla="*/ 5715 h 11906"/>
                    <a:gd name="connsiteX4" fmla="*/ 4381 w 11525"/>
                    <a:gd name="connsiteY4" fmla="*/ 7239 h 11906"/>
                    <a:gd name="connsiteX5" fmla="*/ 4000 w 11525"/>
                    <a:gd name="connsiteY5" fmla="*/ 11906 h 11906"/>
                    <a:gd name="connsiteX6" fmla="*/ 6858 w 11525"/>
                    <a:gd name="connsiteY6" fmla="*/ 8192 h 11906"/>
                    <a:gd name="connsiteX7" fmla="*/ 11144 w 11525"/>
                    <a:gd name="connsiteY7" fmla="*/ 10001 h 11906"/>
                    <a:gd name="connsiteX8" fmla="*/ 8477 w 11525"/>
                    <a:gd name="connsiteY8" fmla="*/ 6191 h 11906"/>
                    <a:gd name="connsiteX9" fmla="*/ 11525 w 11525"/>
                    <a:gd name="connsiteY9" fmla="*/ 2667 h 11906"/>
                    <a:gd name="connsiteX10" fmla="*/ 7048 w 11525"/>
                    <a:gd name="connsiteY10" fmla="*/ 4000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906">
                      <a:moveTo>
                        <a:pt x="7048" y="4000"/>
                      </a:moveTo>
                      <a:lnTo>
                        <a:pt x="4667" y="0"/>
                      </a:lnTo>
                      <a:lnTo>
                        <a:pt x="4477" y="4667"/>
                      </a:lnTo>
                      <a:lnTo>
                        <a:pt x="0" y="5715"/>
                      </a:lnTo>
                      <a:lnTo>
                        <a:pt x="4381" y="7239"/>
                      </a:lnTo>
                      <a:lnTo>
                        <a:pt x="4000" y="11906"/>
                      </a:lnTo>
                      <a:lnTo>
                        <a:pt x="6858" y="8192"/>
                      </a:lnTo>
                      <a:lnTo>
                        <a:pt x="11144" y="10001"/>
                      </a:lnTo>
                      <a:lnTo>
                        <a:pt x="8477" y="6191"/>
                      </a:lnTo>
                      <a:lnTo>
                        <a:pt x="11525" y="2667"/>
                      </a:lnTo>
                      <a:lnTo>
                        <a:pt x="7048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6" name="Freeform: Shape 3255">
                  <a:extLst>
                    <a:ext uri="{FF2B5EF4-FFF2-40B4-BE49-F238E27FC236}">
                      <a16:creationId xmlns:a16="http://schemas.microsoft.com/office/drawing/2014/main" id="{C4C3FD04-2DBE-9445-B2B0-DC3E4859C086}"/>
                    </a:ext>
                  </a:extLst>
                </p:cNvPr>
                <p:cNvSpPr/>
                <p:nvPr/>
              </p:nvSpPr>
              <p:spPr>
                <a:xfrm>
                  <a:off x="10728666" y="1917722"/>
                  <a:ext cx="12001" cy="11620"/>
                </a:xfrm>
                <a:custGeom>
                  <a:avLst/>
                  <a:gdLst>
                    <a:gd name="connsiteX0" fmla="*/ 7334 w 12001"/>
                    <a:gd name="connsiteY0" fmla="*/ 4572 h 11620"/>
                    <a:gd name="connsiteX1" fmla="*/ 6287 w 12001"/>
                    <a:gd name="connsiteY1" fmla="*/ 0 h 11620"/>
                    <a:gd name="connsiteX2" fmla="*/ 4667 w 12001"/>
                    <a:gd name="connsiteY2" fmla="*/ 4381 h 11620"/>
                    <a:gd name="connsiteX3" fmla="*/ 0 w 12001"/>
                    <a:gd name="connsiteY3" fmla="*/ 4000 h 11620"/>
                    <a:gd name="connsiteX4" fmla="*/ 3715 w 12001"/>
                    <a:gd name="connsiteY4" fmla="*/ 6858 h 11620"/>
                    <a:gd name="connsiteX5" fmla="*/ 1905 w 12001"/>
                    <a:gd name="connsiteY5" fmla="*/ 11240 h 11620"/>
                    <a:gd name="connsiteX6" fmla="*/ 5715 w 12001"/>
                    <a:gd name="connsiteY6" fmla="*/ 8573 h 11620"/>
                    <a:gd name="connsiteX7" fmla="*/ 9239 w 12001"/>
                    <a:gd name="connsiteY7" fmla="*/ 11621 h 11620"/>
                    <a:gd name="connsiteX8" fmla="*/ 8001 w 12001"/>
                    <a:gd name="connsiteY8" fmla="*/ 7144 h 11620"/>
                    <a:gd name="connsiteX9" fmla="*/ 12001 w 12001"/>
                    <a:gd name="connsiteY9" fmla="*/ 4667 h 11620"/>
                    <a:gd name="connsiteX10" fmla="*/ 7334 w 12001"/>
                    <a:gd name="connsiteY10" fmla="*/ 4572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1620">
                      <a:moveTo>
                        <a:pt x="7334" y="4572"/>
                      </a:moveTo>
                      <a:lnTo>
                        <a:pt x="6287" y="0"/>
                      </a:lnTo>
                      <a:lnTo>
                        <a:pt x="4667" y="4381"/>
                      </a:lnTo>
                      <a:lnTo>
                        <a:pt x="0" y="4000"/>
                      </a:lnTo>
                      <a:lnTo>
                        <a:pt x="3715" y="6858"/>
                      </a:lnTo>
                      <a:lnTo>
                        <a:pt x="1905" y="11240"/>
                      </a:lnTo>
                      <a:lnTo>
                        <a:pt x="5715" y="8573"/>
                      </a:lnTo>
                      <a:lnTo>
                        <a:pt x="9239" y="11621"/>
                      </a:lnTo>
                      <a:lnTo>
                        <a:pt x="8001" y="7144"/>
                      </a:lnTo>
                      <a:lnTo>
                        <a:pt x="12001" y="4667"/>
                      </a:lnTo>
                      <a:lnTo>
                        <a:pt x="7334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7" name="Freeform: Shape 3256">
                  <a:extLst>
                    <a:ext uri="{FF2B5EF4-FFF2-40B4-BE49-F238E27FC236}">
                      <a16:creationId xmlns:a16="http://schemas.microsoft.com/office/drawing/2014/main" id="{63B58023-BC8B-1DBF-5682-8AF1088ACCC6}"/>
                    </a:ext>
                  </a:extLst>
                </p:cNvPr>
                <p:cNvSpPr/>
                <p:nvPr/>
              </p:nvSpPr>
              <p:spPr>
                <a:xfrm>
                  <a:off x="10715807" y="1903339"/>
                  <a:ext cx="11810" cy="12096"/>
                </a:xfrm>
                <a:custGeom>
                  <a:avLst/>
                  <a:gdLst>
                    <a:gd name="connsiteX0" fmla="*/ 7334 w 11810"/>
                    <a:gd name="connsiteY0" fmla="*/ 4667 h 12096"/>
                    <a:gd name="connsiteX1" fmla="*/ 7715 w 11810"/>
                    <a:gd name="connsiteY1" fmla="*/ 0 h 12096"/>
                    <a:gd name="connsiteX2" fmla="*/ 4858 w 11810"/>
                    <a:gd name="connsiteY2" fmla="*/ 3715 h 12096"/>
                    <a:gd name="connsiteX3" fmla="*/ 476 w 11810"/>
                    <a:gd name="connsiteY3" fmla="*/ 1905 h 12096"/>
                    <a:gd name="connsiteX4" fmla="*/ 3143 w 11810"/>
                    <a:gd name="connsiteY4" fmla="*/ 5810 h 12096"/>
                    <a:gd name="connsiteX5" fmla="*/ 0 w 11810"/>
                    <a:gd name="connsiteY5" fmla="*/ 9430 h 12096"/>
                    <a:gd name="connsiteX6" fmla="*/ 4572 w 11810"/>
                    <a:gd name="connsiteY6" fmla="*/ 8096 h 12096"/>
                    <a:gd name="connsiteX7" fmla="*/ 7048 w 11810"/>
                    <a:gd name="connsiteY7" fmla="*/ 12097 h 12096"/>
                    <a:gd name="connsiteX8" fmla="*/ 7144 w 11810"/>
                    <a:gd name="connsiteY8" fmla="*/ 7429 h 12096"/>
                    <a:gd name="connsiteX9" fmla="*/ 11811 w 11810"/>
                    <a:gd name="connsiteY9" fmla="*/ 6287 h 12096"/>
                    <a:gd name="connsiteX10" fmla="*/ 7334 w 11810"/>
                    <a:gd name="connsiteY10" fmla="*/ 4667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810" h="12096">
                      <a:moveTo>
                        <a:pt x="7334" y="4667"/>
                      </a:moveTo>
                      <a:lnTo>
                        <a:pt x="7715" y="0"/>
                      </a:lnTo>
                      <a:lnTo>
                        <a:pt x="4858" y="3715"/>
                      </a:lnTo>
                      <a:lnTo>
                        <a:pt x="476" y="1905"/>
                      </a:lnTo>
                      <a:lnTo>
                        <a:pt x="3143" y="5810"/>
                      </a:lnTo>
                      <a:lnTo>
                        <a:pt x="0" y="9430"/>
                      </a:lnTo>
                      <a:lnTo>
                        <a:pt x="4572" y="8096"/>
                      </a:lnTo>
                      <a:lnTo>
                        <a:pt x="7048" y="12097"/>
                      </a:lnTo>
                      <a:lnTo>
                        <a:pt x="7144" y="7429"/>
                      </a:lnTo>
                      <a:lnTo>
                        <a:pt x="11811" y="6287"/>
                      </a:lnTo>
                      <a:lnTo>
                        <a:pt x="7334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8" name="Freeform: Shape 3257">
                  <a:extLst>
                    <a:ext uri="{FF2B5EF4-FFF2-40B4-BE49-F238E27FC236}">
                      <a16:creationId xmlns:a16="http://schemas.microsoft.com/office/drawing/2014/main" id="{7619E99A-B07E-9EE9-7C15-D47EF92E3CAB}"/>
                    </a:ext>
                  </a:extLst>
                </p:cNvPr>
                <p:cNvSpPr/>
                <p:nvPr/>
              </p:nvSpPr>
              <p:spPr>
                <a:xfrm>
                  <a:off x="10704568" y="1914864"/>
                  <a:ext cx="12191" cy="11906"/>
                </a:xfrm>
                <a:custGeom>
                  <a:avLst/>
                  <a:gdLst>
                    <a:gd name="connsiteX0" fmla="*/ 8477 w 12191"/>
                    <a:gd name="connsiteY0" fmla="*/ 4858 h 11906"/>
                    <a:gd name="connsiteX1" fmla="*/ 10287 w 12191"/>
                    <a:gd name="connsiteY1" fmla="*/ 476 h 11906"/>
                    <a:gd name="connsiteX2" fmla="*/ 6382 w 12191"/>
                    <a:gd name="connsiteY2" fmla="*/ 3143 h 11906"/>
                    <a:gd name="connsiteX3" fmla="*/ 2762 w 12191"/>
                    <a:gd name="connsiteY3" fmla="*/ 0 h 11906"/>
                    <a:gd name="connsiteX4" fmla="*/ 4096 w 12191"/>
                    <a:gd name="connsiteY4" fmla="*/ 4667 h 11906"/>
                    <a:gd name="connsiteX5" fmla="*/ 0 w 12191"/>
                    <a:gd name="connsiteY5" fmla="*/ 7144 h 11906"/>
                    <a:gd name="connsiteX6" fmla="*/ 4763 w 12191"/>
                    <a:gd name="connsiteY6" fmla="*/ 7239 h 11906"/>
                    <a:gd name="connsiteX7" fmla="*/ 5810 w 12191"/>
                    <a:gd name="connsiteY7" fmla="*/ 11906 h 11906"/>
                    <a:gd name="connsiteX8" fmla="*/ 7429 w 12191"/>
                    <a:gd name="connsiteY8" fmla="*/ 7430 h 11906"/>
                    <a:gd name="connsiteX9" fmla="*/ 12192 w 12191"/>
                    <a:gd name="connsiteY9" fmla="*/ 7810 h 11906"/>
                    <a:gd name="connsiteX10" fmla="*/ 8477 w 12191"/>
                    <a:gd name="connsiteY10" fmla="*/ 4858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191" h="11906">
                      <a:moveTo>
                        <a:pt x="8477" y="4858"/>
                      </a:moveTo>
                      <a:lnTo>
                        <a:pt x="10287" y="476"/>
                      </a:lnTo>
                      <a:lnTo>
                        <a:pt x="6382" y="3143"/>
                      </a:lnTo>
                      <a:lnTo>
                        <a:pt x="2762" y="0"/>
                      </a:lnTo>
                      <a:lnTo>
                        <a:pt x="4096" y="4667"/>
                      </a:lnTo>
                      <a:lnTo>
                        <a:pt x="0" y="7144"/>
                      </a:lnTo>
                      <a:lnTo>
                        <a:pt x="4763" y="7239"/>
                      </a:lnTo>
                      <a:lnTo>
                        <a:pt x="5810" y="11906"/>
                      </a:lnTo>
                      <a:lnTo>
                        <a:pt x="7429" y="7430"/>
                      </a:lnTo>
                      <a:lnTo>
                        <a:pt x="12192" y="7810"/>
                      </a:lnTo>
                      <a:lnTo>
                        <a:pt x="8477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59" name="Freeform: Shape 3258">
                  <a:extLst>
                    <a:ext uri="{FF2B5EF4-FFF2-40B4-BE49-F238E27FC236}">
                      <a16:creationId xmlns:a16="http://schemas.microsoft.com/office/drawing/2014/main" id="{F1704508-65B8-C258-5C9A-5CFFFA20C00C}"/>
                    </a:ext>
                  </a:extLst>
                </p:cNvPr>
                <p:cNvSpPr/>
                <p:nvPr/>
              </p:nvSpPr>
              <p:spPr>
                <a:xfrm>
                  <a:off x="10692376" y="1902482"/>
                  <a:ext cx="12001" cy="12287"/>
                </a:xfrm>
                <a:custGeom>
                  <a:avLst/>
                  <a:gdLst>
                    <a:gd name="connsiteX0" fmla="*/ 8858 w 12001"/>
                    <a:gd name="connsiteY0" fmla="*/ 6382 h 12287"/>
                    <a:gd name="connsiteX1" fmla="*/ 12001 w 12001"/>
                    <a:gd name="connsiteY1" fmla="*/ 2762 h 12287"/>
                    <a:gd name="connsiteX2" fmla="*/ 7334 w 12001"/>
                    <a:gd name="connsiteY2" fmla="*/ 4096 h 12287"/>
                    <a:gd name="connsiteX3" fmla="*/ 4858 w 12001"/>
                    <a:gd name="connsiteY3" fmla="*/ 0 h 12287"/>
                    <a:gd name="connsiteX4" fmla="*/ 4763 w 12001"/>
                    <a:gd name="connsiteY4" fmla="*/ 4763 h 12287"/>
                    <a:gd name="connsiteX5" fmla="*/ 0 w 12001"/>
                    <a:gd name="connsiteY5" fmla="*/ 5905 h 12287"/>
                    <a:gd name="connsiteX6" fmla="*/ 4572 w 12001"/>
                    <a:gd name="connsiteY6" fmla="*/ 7525 h 12287"/>
                    <a:gd name="connsiteX7" fmla="*/ 4096 w 12001"/>
                    <a:gd name="connsiteY7" fmla="*/ 12287 h 12287"/>
                    <a:gd name="connsiteX8" fmla="*/ 7144 w 12001"/>
                    <a:gd name="connsiteY8" fmla="*/ 8477 h 12287"/>
                    <a:gd name="connsiteX9" fmla="*/ 11525 w 12001"/>
                    <a:gd name="connsiteY9" fmla="*/ 10382 h 12287"/>
                    <a:gd name="connsiteX10" fmla="*/ 8858 w 12001"/>
                    <a:gd name="connsiteY10" fmla="*/ 6382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01" h="12287">
                      <a:moveTo>
                        <a:pt x="8858" y="6382"/>
                      </a:moveTo>
                      <a:lnTo>
                        <a:pt x="12001" y="2762"/>
                      </a:lnTo>
                      <a:lnTo>
                        <a:pt x="7334" y="4096"/>
                      </a:lnTo>
                      <a:lnTo>
                        <a:pt x="4858" y="0"/>
                      </a:lnTo>
                      <a:lnTo>
                        <a:pt x="4763" y="4763"/>
                      </a:lnTo>
                      <a:lnTo>
                        <a:pt x="0" y="5905"/>
                      </a:lnTo>
                      <a:lnTo>
                        <a:pt x="4572" y="7525"/>
                      </a:lnTo>
                      <a:lnTo>
                        <a:pt x="4096" y="12287"/>
                      </a:lnTo>
                      <a:lnTo>
                        <a:pt x="7144" y="8477"/>
                      </a:lnTo>
                      <a:lnTo>
                        <a:pt x="11525" y="10382"/>
                      </a:lnTo>
                      <a:lnTo>
                        <a:pt x="8858" y="63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0" name="Freeform: Shape 3259">
                  <a:extLst>
                    <a:ext uri="{FF2B5EF4-FFF2-40B4-BE49-F238E27FC236}">
                      <a16:creationId xmlns:a16="http://schemas.microsoft.com/office/drawing/2014/main" id="{B0FB7F33-8E86-293D-5781-869705CAC464}"/>
                    </a:ext>
                  </a:extLst>
                </p:cNvPr>
                <p:cNvSpPr/>
                <p:nvPr/>
              </p:nvSpPr>
              <p:spPr>
                <a:xfrm>
                  <a:off x="10688661" y="1928104"/>
                  <a:ext cx="12477" cy="12096"/>
                </a:xfrm>
                <a:custGeom>
                  <a:avLst/>
                  <a:gdLst>
                    <a:gd name="connsiteX0" fmla="*/ 8382 w 12477"/>
                    <a:gd name="connsiteY0" fmla="*/ 7429 h 12096"/>
                    <a:gd name="connsiteX1" fmla="*/ 12478 w 12477"/>
                    <a:gd name="connsiteY1" fmla="*/ 4953 h 12096"/>
                    <a:gd name="connsiteX2" fmla="*/ 7620 w 12477"/>
                    <a:gd name="connsiteY2" fmla="*/ 4763 h 12096"/>
                    <a:gd name="connsiteX3" fmla="*/ 6572 w 12477"/>
                    <a:gd name="connsiteY3" fmla="*/ 0 h 12096"/>
                    <a:gd name="connsiteX4" fmla="*/ 4858 w 12477"/>
                    <a:gd name="connsiteY4" fmla="*/ 4572 h 12096"/>
                    <a:gd name="connsiteX5" fmla="*/ 0 w 12477"/>
                    <a:gd name="connsiteY5" fmla="*/ 4191 h 12096"/>
                    <a:gd name="connsiteX6" fmla="*/ 3810 w 12477"/>
                    <a:gd name="connsiteY6" fmla="*/ 7144 h 12096"/>
                    <a:gd name="connsiteX7" fmla="*/ 2000 w 12477"/>
                    <a:gd name="connsiteY7" fmla="*/ 11620 h 12096"/>
                    <a:gd name="connsiteX8" fmla="*/ 6001 w 12477"/>
                    <a:gd name="connsiteY8" fmla="*/ 8953 h 12096"/>
                    <a:gd name="connsiteX9" fmla="*/ 9716 w 12477"/>
                    <a:gd name="connsiteY9" fmla="*/ 12097 h 12096"/>
                    <a:gd name="connsiteX10" fmla="*/ 8382 w 12477"/>
                    <a:gd name="connsiteY10" fmla="*/ 7429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096">
                      <a:moveTo>
                        <a:pt x="8382" y="7429"/>
                      </a:moveTo>
                      <a:lnTo>
                        <a:pt x="12478" y="4953"/>
                      </a:lnTo>
                      <a:lnTo>
                        <a:pt x="7620" y="4763"/>
                      </a:lnTo>
                      <a:lnTo>
                        <a:pt x="6572" y="0"/>
                      </a:lnTo>
                      <a:lnTo>
                        <a:pt x="4858" y="4572"/>
                      </a:lnTo>
                      <a:lnTo>
                        <a:pt x="0" y="4191"/>
                      </a:lnTo>
                      <a:lnTo>
                        <a:pt x="3810" y="7144"/>
                      </a:lnTo>
                      <a:lnTo>
                        <a:pt x="2000" y="11620"/>
                      </a:lnTo>
                      <a:lnTo>
                        <a:pt x="6001" y="8953"/>
                      </a:lnTo>
                      <a:lnTo>
                        <a:pt x="9716" y="12097"/>
                      </a:lnTo>
                      <a:lnTo>
                        <a:pt x="8382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1" name="Freeform: Shape 3260">
                  <a:extLst>
                    <a:ext uri="{FF2B5EF4-FFF2-40B4-BE49-F238E27FC236}">
                      <a16:creationId xmlns:a16="http://schemas.microsoft.com/office/drawing/2014/main" id="{F77B2305-0D44-2FD0-59F9-C35D9F0E5352}"/>
                    </a:ext>
                  </a:extLst>
                </p:cNvPr>
                <p:cNvSpPr/>
                <p:nvPr/>
              </p:nvSpPr>
              <p:spPr>
                <a:xfrm>
                  <a:off x="10663324" y="1927247"/>
                  <a:ext cx="12287" cy="12668"/>
                </a:xfrm>
                <a:custGeom>
                  <a:avLst/>
                  <a:gdLst>
                    <a:gd name="connsiteX0" fmla="*/ 7525 w 12287"/>
                    <a:gd name="connsiteY0" fmla="*/ 7715 h 12668"/>
                    <a:gd name="connsiteX1" fmla="*/ 12287 w 12287"/>
                    <a:gd name="connsiteY1" fmla="*/ 6572 h 12668"/>
                    <a:gd name="connsiteX2" fmla="*/ 7620 w 12287"/>
                    <a:gd name="connsiteY2" fmla="*/ 4953 h 12668"/>
                    <a:gd name="connsiteX3" fmla="*/ 8096 w 12287"/>
                    <a:gd name="connsiteY3" fmla="*/ 0 h 12668"/>
                    <a:gd name="connsiteX4" fmla="*/ 5048 w 12287"/>
                    <a:gd name="connsiteY4" fmla="*/ 3905 h 12668"/>
                    <a:gd name="connsiteX5" fmla="*/ 476 w 12287"/>
                    <a:gd name="connsiteY5" fmla="*/ 2000 h 12668"/>
                    <a:gd name="connsiteX6" fmla="*/ 3238 w 12287"/>
                    <a:gd name="connsiteY6" fmla="*/ 6096 h 12668"/>
                    <a:gd name="connsiteX7" fmla="*/ 0 w 12287"/>
                    <a:gd name="connsiteY7" fmla="*/ 9811 h 12668"/>
                    <a:gd name="connsiteX8" fmla="*/ 4763 w 12287"/>
                    <a:gd name="connsiteY8" fmla="*/ 8382 h 12668"/>
                    <a:gd name="connsiteX9" fmla="*/ 7334 w 12287"/>
                    <a:gd name="connsiteY9" fmla="*/ 12668 h 12668"/>
                    <a:gd name="connsiteX10" fmla="*/ 7525 w 12287"/>
                    <a:gd name="connsiteY10" fmla="*/ 7715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2668">
                      <a:moveTo>
                        <a:pt x="7525" y="7715"/>
                      </a:moveTo>
                      <a:lnTo>
                        <a:pt x="12287" y="6572"/>
                      </a:lnTo>
                      <a:lnTo>
                        <a:pt x="7620" y="4953"/>
                      </a:lnTo>
                      <a:lnTo>
                        <a:pt x="8096" y="0"/>
                      </a:lnTo>
                      <a:lnTo>
                        <a:pt x="5048" y="3905"/>
                      </a:lnTo>
                      <a:lnTo>
                        <a:pt x="476" y="2000"/>
                      </a:lnTo>
                      <a:lnTo>
                        <a:pt x="3238" y="6096"/>
                      </a:lnTo>
                      <a:lnTo>
                        <a:pt x="0" y="9811"/>
                      </a:lnTo>
                      <a:lnTo>
                        <a:pt x="4763" y="8382"/>
                      </a:lnTo>
                      <a:lnTo>
                        <a:pt x="7334" y="12668"/>
                      </a:lnTo>
                      <a:lnTo>
                        <a:pt x="7525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2" name="Freeform: Shape 3261">
                  <a:extLst>
                    <a:ext uri="{FF2B5EF4-FFF2-40B4-BE49-F238E27FC236}">
                      <a16:creationId xmlns:a16="http://schemas.microsoft.com/office/drawing/2014/main" id="{70A887EA-F234-85F0-1256-4F98528534A5}"/>
                    </a:ext>
                  </a:extLst>
                </p:cNvPr>
                <p:cNvSpPr/>
                <p:nvPr/>
              </p:nvSpPr>
              <p:spPr>
                <a:xfrm>
                  <a:off x="10658657" y="1865906"/>
                  <a:ext cx="12763" cy="12382"/>
                </a:xfrm>
                <a:custGeom>
                  <a:avLst/>
                  <a:gdLst>
                    <a:gd name="connsiteX0" fmla="*/ 7811 w 12763"/>
                    <a:gd name="connsiteY0" fmla="*/ 7715 h 12382"/>
                    <a:gd name="connsiteX1" fmla="*/ 12763 w 12763"/>
                    <a:gd name="connsiteY1" fmla="*/ 8096 h 12382"/>
                    <a:gd name="connsiteX2" fmla="*/ 8858 w 12763"/>
                    <a:gd name="connsiteY2" fmla="*/ 5048 h 12382"/>
                    <a:gd name="connsiteX3" fmla="*/ 10763 w 12763"/>
                    <a:gd name="connsiteY3" fmla="*/ 476 h 12382"/>
                    <a:gd name="connsiteX4" fmla="*/ 6668 w 12763"/>
                    <a:gd name="connsiteY4" fmla="*/ 3239 h 12382"/>
                    <a:gd name="connsiteX5" fmla="*/ 2953 w 12763"/>
                    <a:gd name="connsiteY5" fmla="*/ 0 h 12382"/>
                    <a:gd name="connsiteX6" fmla="*/ 4286 w 12763"/>
                    <a:gd name="connsiteY6" fmla="*/ 4763 h 12382"/>
                    <a:gd name="connsiteX7" fmla="*/ 0 w 12763"/>
                    <a:gd name="connsiteY7" fmla="*/ 7334 h 12382"/>
                    <a:gd name="connsiteX8" fmla="*/ 5048 w 12763"/>
                    <a:gd name="connsiteY8" fmla="*/ 7525 h 12382"/>
                    <a:gd name="connsiteX9" fmla="*/ 6096 w 12763"/>
                    <a:gd name="connsiteY9" fmla="*/ 12383 h 12382"/>
                    <a:gd name="connsiteX10" fmla="*/ 7811 w 12763"/>
                    <a:gd name="connsiteY10" fmla="*/ 7715 h 12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763" h="12382">
                      <a:moveTo>
                        <a:pt x="7811" y="7715"/>
                      </a:moveTo>
                      <a:lnTo>
                        <a:pt x="12763" y="8096"/>
                      </a:lnTo>
                      <a:lnTo>
                        <a:pt x="8858" y="5048"/>
                      </a:lnTo>
                      <a:lnTo>
                        <a:pt x="10763" y="476"/>
                      </a:lnTo>
                      <a:lnTo>
                        <a:pt x="6668" y="3239"/>
                      </a:lnTo>
                      <a:lnTo>
                        <a:pt x="2953" y="0"/>
                      </a:lnTo>
                      <a:lnTo>
                        <a:pt x="4286" y="4763"/>
                      </a:lnTo>
                      <a:lnTo>
                        <a:pt x="0" y="7334"/>
                      </a:lnTo>
                      <a:lnTo>
                        <a:pt x="5048" y="7525"/>
                      </a:lnTo>
                      <a:lnTo>
                        <a:pt x="6096" y="12383"/>
                      </a:lnTo>
                      <a:lnTo>
                        <a:pt x="7811" y="7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3" name="Freeform: Shape 3262">
                  <a:extLst>
                    <a:ext uri="{FF2B5EF4-FFF2-40B4-BE49-F238E27FC236}">
                      <a16:creationId xmlns:a16="http://schemas.microsoft.com/office/drawing/2014/main" id="{5A9DBCEB-E507-852F-87EE-CD95B4E7004F}"/>
                    </a:ext>
                  </a:extLst>
                </p:cNvPr>
                <p:cNvSpPr/>
                <p:nvPr/>
              </p:nvSpPr>
              <p:spPr>
                <a:xfrm>
                  <a:off x="10637035" y="1864191"/>
                  <a:ext cx="12477" cy="12858"/>
                </a:xfrm>
                <a:custGeom>
                  <a:avLst/>
                  <a:gdLst>
                    <a:gd name="connsiteX0" fmla="*/ 7334 w 12477"/>
                    <a:gd name="connsiteY0" fmla="*/ 8858 h 12858"/>
                    <a:gd name="connsiteX1" fmla="*/ 12001 w 12477"/>
                    <a:gd name="connsiteY1" fmla="*/ 10858 h 12858"/>
                    <a:gd name="connsiteX2" fmla="*/ 9144 w 12477"/>
                    <a:gd name="connsiteY2" fmla="*/ 6668 h 12858"/>
                    <a:gd name="connsiteX3" fmla="*/ 12478 w 12477"/>
                    <a:gd name="connsiteY3" fmla="*/ 2858 h 12858"/>
                    <a:gd name="connsiteX4" fmla="*/ 7620 w 12477"/>
                    <a:gd name="connsiteY4" fmla="*/ 4286 h 12858"/>
                    <a:gd name="connsiteX5" fmla="*/ 5048 w 12477"/>
                    <a:gd name="connsiteY5" fmla="*/ 0 h 12858"/>
                    <a:gd name="connsiteX6" fmla="*/ 4858 w 12477"/>
                    <a:gd name="connsiteY6" fmla="*/ 4953 h 12858"/>
                    <a:gd name="connsiteX7" fmla="*/ 0 w 12477"/>
                    <a:gd name="connsiteY7" fmla="*/ 6096 h 12858"/>
                    <a:gd name="connsiteX8" fmla="*/ 4667 w 12477"/>
                    <a:gd name="connsiteY8" fmla="*/ 7810 h 12858"/>
                    <a:gd name="connsiteX9" fmla="*/ 4286 w 12477"/>
                    <a:gd name="connsiteY9" fmla="*/ 12859 h 12858"/>
                    <a:gd name="connsiteX10" fmla="*/ 7334 w 12477"/>
                    <a:gd name="connsiteY10" fmla="*/ 8858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7" h="12858">
                      <a:moveTo>
                        <a:pt x="7334" y="8858"/>
                      </a:moveTo>
                      <a:lnTo>
                        <a:pt x="12001" y="10858"/>
                      </a:lnTo>
                      <a:lnTo>
                        <a:pt x="9144" y="6668"/>
                      </a:lnTo>
                      <a:lnTo>
                        <a:pt x="12478" y="2858"/>
                      </a:lnTo>
                      <a:lnTo>
                        <a:pt x="7620" y="4286"/>
                      </a:lnTo>
                      <a:lnTo>
                        <a:pt x="5048" y="0"/>
                      </a:lnTo>
                      <a:lnTo>
                        <a:pt x="4858" y="4953"/>
                      </a:lnTo>
                      <a:lnTo>
                        <a:pt x="0" y="6096"/>
                      </a:lnTo>
                      <a:lnTo>
                        <a:pt x="4667" y="7810"/>
                      </a:lnTo>
                      <a:lnTo>
                        <a:pt x="4286" y="12859"/>
                      </a:lnTo>
                      <a:lnTo>
                        <a:pt x="7334" y="8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4" name="Freeform: Shape 3263">
                  <a:extLst>
                    <a:ext uri="{FF2B5EF4-FFF2-40B4-BE49-F238E27FC236}">
                      <a16:creationId xmlns:a16="http://schemas.microsoft.com/office/drawing/2014/main" id="{94C8A2E7-DFA6-01C3-AD35-D06B5EF416B5}"/>
                    </a:ext>
                  </a:extLst>
                </p:cNvPr>
                <p:cNvSpPr/>
                <p:nvPr/>
              </p:nvSpPr>
              <p:spPr>
                <a:xfrm>
                  <a:off x="10627415" y="1910768"/>
                  <a:ext cx="12953" cy="12573"/>
                </a:xfrm>
                <a:custGeom>
                  <a:avLst/>
                  <a:gdLst>
                    <a:gd name="connsiteX0" fmla="*/ 6191 w 12953"/>
                    <a:gd name="connsiteY0" fmla="*/ 9239 h 12573"/>
                    <a:gd name="connsiteX1" fmla="*/ 10001 w 12953"/>
                    <a:gd name="connsiteY1" fmla="*/ 12573 h 12573"/>
                    <a:gd name="connsiteX2" fmla="*/ 8668 w 12953"/>
                    <a:gd name="connsiteY2" fmla="*/ 7715 h 12573"/>
                    <a:gd name="connsiteX3" fmla="*/ 12954 w 12953"/>
                    <a:gd name="connsiteY3" fmla="*/ 5048 h 12573"/>
                    <a:gd name="connsiteX4" fmla="*/ 7906 w 12953"/>
                    <a:gd name="connsiteY4" fmla="*/ 4953 h 12573"/>
                    <a:gd name="connsiteX5" fmla="*/ 6763 w 12953"/>
                    <a:gd name="connsiteY5" fmla="*/ 0 h 12573"/>
                    <a:gd name="connsiteX6" fmla="*/ 5048 w 12953"/>
                    <a:gd name="connsiteY6" fmla="*/ 4763 h 12573"/>
                    <a:gd name="connsiteX7" fmla="*/ 0 w 12953"/>
                    <a:gd name="connsiteY7" fmla="*/ 4286 h 12573"/>
                    <a:gd name="connsiteX8" fmla="*/ 4000 w 12953"/>
                    <a:gd name="connsiteY8" fmla="*/ 7430 h 12573"/>
                    <a:gd name="connsiteX9" fmla="*/ 2000 w 12953"/>
                    <a:gd name="connsiteY9" fmla="*/ 12097 h 12573"/>
                    <a:gd name="connsiteX10" fmla="*/ 6191 w 12953"/>
                    <a:gd name="connsiteY10" fmla="*/ 9239 h 12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3" h="12573">
                      <a:moveTo>
                        <a:pt x="6191" y="9239"/>
                      </a:moveTo>
                      <a:lnTo>
                        <a:pt x="10001" y="12573"/>
                      </a:lnTo>
                      <a:lnTo>
                        <a:pt x="8668" y="7715"/>
                      </a:lnTo>
                      <a:lnTo>
                        <a:pt x="12954" y="5048"/>
                      </a:lnTo>
                      <a:lnTo>
                        <a:pt x="7906" y="4953"/>
                      </a:lnTo>
                      <a:lnTo>
                        <a:pt x="6763" y="0"/>
                      </a:lnTo>
                      <a:lnTo>
                        <a:pt x="5048" y="4763"/>
                      </a:lnTo>
                      <a:lnTo>
                        <a:pt x="0" y="4286"/>
                      </a:lnTo>
                      <a:lnTo>
                        <a:pt x="4000" y="7430"/>
                      </a:lnTo>
                      <a:lnTo>
                        <a:pt x="2000" y="12097"/>
                      </a:lnTo>
                      <a:lnTo>
                        <a:pt x="6191" y="9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5" name="Freeform: Shape 3264">
                  <a:extLst>
                    <a:ext uri="{FF2B5EF4-FFF2-40B4-BE49-F238E27FC236}">
                      <a16:creationId xmlns:a16="http://schemas.microsoft.com/office/drawing/2014/main" id="{6D9B30E1-2583-AD43-3323-CABEDFD154DF}"/>
                    </a:ext>
                  </a:extLst>
                </p:cNvPr>
                <p:cNvSpPr/>
                <p:nvPr/>
              </p:nvSpPr>
              <p:spPr>
                <a:xfrm>
                  <a:off x="10615890" y="1877050"/>
                  <a:ext cx="12668" cy="13144"/>
                </a:xfrm>
                <a:custGeom>
                  <a:avLst/>
                  <a:gdLst>
                    <a:gd name="connsiteX0" fmla="*/ 4858 w 12668"/>
                    <a:gd name="connsiteY0" fmla="*/ 8763 h 13144"/>
                    <a:gd name="connsiteX1" fmla="*/ 7525 w 12668"/>
                    <a:gd name="connsiteY1" fmla="*/ 13144 h 13144"/>
                    <a:gd name="connsiteX2" fmla="*/ 7715 w 12668"/>
                    <a:gd name="connsiteY2" fmla="*/ 8001 h 13144"/>
                    <a:gd name="connsiteX3" fmla="*/ 12668 w 12668"/>
                    <a:gd name="connsiteY3" fmla="*/ 6858 h 13144"/>
                    <a:gd name="connsiteX4" fmla="*/ 7906 w 12668"/>
                    <a:gd name="connsiteY4" fmla="*/ 5048 h 13144"/>
                    <a:gd name="connsiteX5" fmla="*/ 8287 w 12668"/>
                    <a:gd name="connsiteY5" fmla="*/ 0 h 13144"/>
                    <a:gd name="connsiteX6" fmla="*/ 5143 w 12668"/>
                    <a:gd name="connsiteY6" fmla="*/ 4000 h 13144"/>
                    <a:gd name="connsiteX7" fmla="*/ 476 w 12668"/>
                    <a:gd name="connsiteY7" fmla="*/ 2000 h 13144"/>
                    <a:gd name="connsiteX8" fmla="*/ 3334 w 12668"/>
                    <a:gd name="connsiteY8" fmla="*/ 6286 h 13144"/>
                    <a:gd name="connsiteX9" fmla="*/ 0 w 12668"/>
                    <a:gd name="connsiteY9" fmla="*/ 10096 h 13144"/>
                    <a:gd name="connsiteX10" fmla="*/ 4858 w 12668"/>
                    <a:gd name="connsiteY10" fmla="*/ 8763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668" h="13144">
                      <a:moveTo>
                        <a:pt x="4858" y="8763"/>
                      </a:moveTo>
                      <a:lnTo>
                        <a:pt x="7525" y="13144"/>
                      </a:lnTo>
                      <a:lnTo>
                        <a:pt x="7715" y="8001"/>
                      </a:lnTo>
                      <a:lnTo>
                        <a:pt x="12668" y="6858"/>
                      </a:lnTo>
                      <a:lnTo>
                        <a:pt x="7906" y="5048"/>
                      </a:lnTo>
                      <a:lnTo>
                        <a:pt x="8287" y="0"/>
                      </a:lnTo>
                      <a:lnTo>
                        <a:pt x="5143" y="4000"/>
                      </a:lnTo>
                      <a:lnTo>
                        <a:pt x="476" y="2000"/>
                      </a:lnTo>
                      <a:lnTo>
                        <a:pt x="3334" y="6286"/>
                      </a:lnTo>
                      <a:lnTo>
                        <a:pt x="0" y="10096"/>
                      </a:lnTo>
                      <a:lnTo>
                        <a:pt x="4858" y="8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6" name="Freeform: Shape 3265">
                  <a:extLst>
                    <a:ext uri="{FF2B5EF4-FFF2-40B4-BE49-F238E27FC236}">
                      <a16:creationId xmlns:a16="http://schemas.microsoft.com/office/drawing/2014/main" id="{B39648B8-DCFC-DDFF-1F2E-75DE9C7B3396}"/>
                    </a:ext>
                  </a:extLst>
                </p:cNvPr>
                <p:cNvSpPr/>
                <p:nvPr/>
              </p:nvSpPr>
              <p:spPr>
                <a:xfrm>
                  <a:off x="10601793" y="1941630"/>
                  <a:ext cx="13334" cy="12858"/>
                </a:xfrm>
                <a:custGeom>
                  <a:avLst/>
                  <a:gdLst>
                    <a:gd name="connsiteX0" fmla="*/ 5239 w 13334"/>
                    <a:gd name="connsiteY0" fmla="*/ 7810 h 12858"/>
                    <a:gd name="connsiteX1" fmla="*/ 6382 w 13334"/>
                    <a:gd name="connsiteY1" fmla="*/ 12859 h 12858"/>
                    <a:gd name="connsiteX2" fmla="*/ 8096 w 13334"/>
                    <a:gd name="connsiteY2" fmla="*/ 8001 h 12858"/>
                    <a:gd name="connsiteX3" fmla="*/ 13335 w 13334"/>
                    <a:gd name="connsiteY3" fmla="*/ 8382 h 12858"/>
                    <a:gd name="connsiteX4" fmla="*/ 9239 w 13334"/>
                    <a:gd name="connsiteY4" fmla="*/ 5239 h 12858"/>
                    <a:gd name="connsiteX5" fmla="*/ 11239 w 13334"/>
                    <a:gd name="connsiteY5" fmla="*/ 476 h 12858"/>
                    <a:gd name="connsiteX6" fmla="*/ 6953 w 13334"/>
                    <a:gd name="connsiteY6" fmla="*/ 3334 h 12858"/>
                    <a:gd name="connsiteX7" fmla="*/ 3048 w 13334"/>
                    <a:gd name="connsiteY7" fmla="*/ 0 h 12858"/>
                    <a:gd name="connsiteX8" fmla="*/ 4477 w 13334"/>
                    <a:gd name="connsiteY8" fmla="*/ 4953 h 12858"/>
                    <a:gd name="connsiteX9" fmla="*/ 0 w 13334"/>
                    <a:gd name="connsiteY9" fmla="*/ 7620 h 12858"/>
                    <a:gd name="connsiteX10" fmla="*/ 5239 w 13334"/>
                    <a:gd name="connsiteY10" fmla="*/ 7810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4" h="12858">
                      <a:moveTo>
                        <a:pt x="5239" y="7810"/>
                      </a:moveTo>
                      <a:lnTo>
                        <a:pt x="6382" y="12859"/>
                      </a:lnTo>
                      <a:lnTo>
                        <a:pt x="8096" y="8001"/>
                      </a:lnTo>
                      <a:lnTo>
                        <a:pt x="13335" y="8382"/>
                      </a:lnTo>
                      <a:lnTo>
                        <a:pt x="9239" y="5239"/>
                      </a:lnTo>
                      <a:lnTo>
                        <a:pt x="11239" y="476"/>
                      </a:lnTo>
                      <a:lnTo>
                        <a:pt x="6953" y="3334"/>
                      </a:lnTo>
                      <a:lnTo>
                        <a:pt x="3048" y="0"/>
                      </a:lnTo>
                      <a:lnTo>
                        <a:pt x="4477" y="4953"/>
                      </a:lnTo>
                      <a:lnTo>
                        <a:pt x="0" y="7620"/>
                      </a:lnTo>
                      <a:lnTo>
                        <a:pt x="5239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7" name="Freeform: Shape 3266">
                  <a:extLst>
                    <a:ext uri="{FF2B5EF4-FFF2-40B4-BE49-F238E27FC236}">
                      <a16:creationId xmlns:a16="http://schemas.microsoft.com/office/drawing/2014/main" id="{57CF53A8-6851-2E4B-BD65-C4B8DD973A8C}"/>
                    </a:ext>
                  </a:extLst>
                </p:cNvPr>
                <p:cNvSpPr/>
                <p:nvPr/>
              </p:nvSpPr>
              <p:spPr>
                <a:xfrm>
                  <a:off x="10596745" y="1921246"/>
                  <a:ext cx="12953" cy="13430"/>
                </a:xfrm>
                <a:custGeom>
                  <a:avLst/>
                  <a:gdLst>
                    <a:gd name="connsiteX0" fmla="*/ 4858 w 12953"/>
                    <a:gd name="connsiteY0" fmla="*/ 8192 h 13430"/>
                    <a:gd name="connsiteX1" fmla="*/ 4477 w 12953"/>
                    <a:gd name="connsiteY1" fmla="*/ 13430 h 13430"/>
                    <a:gd name="connsiteX2" fmla="*/ 7620 w 12953"/>
                    <a:gd name="connsiteY2" fmla="*/ 9334 h 13430"/>
                    <a:gd name="connsiteX3" fmla="*/ 12478 w 12953"/>
                    <a:gd name="connsiteY3" fmla="*/ 11335 h 13430"/>
                    <a:gd name="connsiteX4" fmla="*/ 9525 w 12953"/>
                    <a:gd name="connsiteY4" fmla="*/ 6953 h 13430"/>
                    <a:gd name="connsiteX5" fmla="*/ 12954 w 12953"/>
                    <a:gd name="connsiteY5" fmla="*/ 3048 h 13430"/>
                    <a:gd name="connsiteX6" fmla="*/ 8001 w 12953"/>
                    <a:gd name="connsiteY6" fmla="*/ 4477 h 13430"/>
                    <a:gd name="connsiteX7" fmla="*/ 5239 w 12953"/>
                    <a:gd name="connsiteY7" fmla="*/ 0 h 13430"/>
                    <a:gd name="connsiteX8" fmla="*/ 5048 w 12953"/>
                    <a:gd name="connsiteY8" fmla="*/ 5239 h 13430"/>
                    <a:gd name="connsiteX9" fmla="*/ 0 w 12953"/>
                    <a:gd name="connsiteY9" fmla="*/ 6477 h 13430"/>
                    <a:gd name="connsiteX10" fmla="*/ 4858 w 12953"/>
                    <a:gd name="connsiteY10" fmla="*/ 8192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3" h="13430">
                      <a:moveTo>
                        <a:pt x="4858" y="8192"/>
                      </a:moveTo>
                      <a:lnTo>
                        <a:pt x="4477" y="13430"/>
                      </a:lnTo>
                      <a:lnTo>
                        <a:pt x="7620" y="9334"/>
                      </a:lnTo>
                      <a:lnTo>
                        <a:pt x="12478" y="11335"/>
                      </a:lnTo>
                      <a:lnTo>
                        <a:pt x="9525" y="6953"/>
                      </a:lnTo>
                      <a:lnTo>
                        <a:pt x="12954" y="3048"/>
                      </a:lnTo>
                      <a:lnTo>
                        <a:pt x="8001" y="4477"/>
                      </a:lnTo>
                      <a:lnTo>
                        <a:pt x="5239" y="0"/>
                      </a:lnTo>
                      <a:lnTo>
                        <a:pt x="5048" y="5239"/>
                      </a:lnTo>
                      <a:lnTo>
                        <a:pt x="0" y="6477"/>
                      </a:lnTo>
                      <a:lnTo>
                        <a:pt x="4858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8" name="Freeform: Shape 3267">
                  <a:extLst>
                    <a:ext uri="{FF2B5EF4-FFF2-40B4-BE49-F238E27FC236}">
                      <a16:creationId xmlns:a16="http://schemas.microsoft.com/office/drawing/2014/main" id="{8CCF5869-0757-61EA-AD8F-9A459322BFBD}"/>
                    </a:ext>
                  </a:extLst>
                </p:cNvPr>
                <p:cNvSpPr/>
                <p:nvPr/>
              </p:nvSpPr>
              <p:spPr>
                <a:xfrm>
                  <a:off x="10576075" y="1927532"/>
                  <a:ext cx="13525" cy="13144"/>
                </a:xfrm>
                <a:custGeom>
                  <a:avLst/>
                  <a:gdLst>
                    <a:gd name="connsiteX0" fmla="*/ 4096 w 13525"/>
                    <a:gd name="connsiteY0" fmla="*/ 7810 h 13144"/>
                    <a:gd name="connsiteX1" fmla="*/ 2096 w 13525"/>
                    <a:gd name="connsiteY1" fmla="*/ 12668 h 13144"/>
                    <a:gd name="connsiteX2" fmla="*/ 6477 w 13525"/>
                    <a:gd name="connsiteY2" fmla="*/ 9716 h 13144"/>
                    <a:gd name="connsiteX3" fmla="*/ 10478 w 13525"/>
                    <a:gd name="connsiteY3" fmla="*/ 13145 h 13144"/>
                    <a:gd name="connsiteX4" fmla="*/ 8954 w 13525"/>
                    <a:gd name="connsiteY4" fmla="*/ 8096 h 13144"/>
                    <a:gd name="connsiteX5" fmla="*/ 13526 w 13525"/>
                    <a:gd name="connsiteY5" fmla="*/ 5334 h 13144"/>
                    <a:gd name="connsiteX6" fmla="*/ 8192 w 13525"/>
                    <a:gd name="connsiteY6" fmla="*/ 5144 h 13144"/>
                    <a:gd name="connsiteX7" fmla="*/ 7049 w 13525"/>
                    <a:gd name="connsiteY7" fmla="*/ 0 h 13144"/>
                    <a:gd name="connsiteX8" fmla="*/ 5239 w 13525"/>
                    <a:gd name="connsiteY8" fmla="*/ 5048 h 13144"/>
                    <a:gd name="connsiteX9" fmla="*/ 0 w 13525"/>
                    <a:gd name="connsiteY9" fmla="*/ 4572 h 13144"/>
                    <a:gd name="connsiteX10" fmla="*/ 4096 w 13525"/>
                    <a:gd name="connsiteY10" fmla="*/ 7810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3144">
                      <a:moveTo>
                        <a:pt x="4096" y="7810"/>
                      </a:moveTo>
                      <a:lnTo>
                        <a:pt x="2096" y="12668"/>
                      </a:lnTo>
                      <a:lnTo>
                        <a:pt x="6477" y="9716"/>
                      </a:lnTo>
                      <a:lnTo>
                        <a:pt x="10478" y="13145"/>
                      </a:lnTo>
                      <a:lnTo>
                        <a:pt x="8954" y="8096"/>
                      </a:lnTo>
                      <a:lnTo>
                        <a:pt x="13526" y="5334"/>
                      </a:lnTo>
                      <a:lnTo>
                        <a:pt x="8192" y="5144"/>
                      </a:lnTo>
                      <a:lnTo>
                        <a:pt x="7049" y="0"/>
                      </a:lnTo>
                      <a:lnTo>
                        <a:pt x="5239" y="5048"/>
                      </a:lnTo>
                      <a:lnTo>
                        <a:pt x="0" y="4572"/>
                      </a:lnTo>
                      <a:lnTo>
                        <a:pt x="4096" y="7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69" name="Freeform: Shape 3268">
                  <a:extLst>
                    <a:ext uri="{FF2B5EF4-FFF2-40B4-BE49-F238E27FC236}">
                      <a16:creationId xmlns:a16="http://schemas.microsoft.com/office/drawing/2014/main" id="{2EB3361B-185B-D109-615F-DDD073F94957}"/>
                    </a:ext>
                  </a:extLst>
                </p:cNvPr>
                <p:cNvSpPr/>
                <p:nvPr/>
              </p:nvSpPr>
              <p:spPr>
                <a:xfrm>
                  <a:off x="10578361" y="1911054"/>
                  <a:ext cx="13239" cy="13715"/>
                </a:xfrm>
                <a:custGeom>
                  <a:avLst/>
                  <a:gdLst>
                    <a:gd name="connsiteX0" fmla="*/ 3429 w 13239"/>
                    <a:gd name="connsiteY0" fmla="*/ 6572 h 13715"/>
                    <a:gd name="connsiteX1" fmla="*/ 0 w 13239"/>
                    <a:gd name="connsiteY1" fmla="*/ 10573 h 13715"/>
                    <a:gd name="connsiteX2" fmla="*/ 5143 w 13239"/>
                    <a:gd name="connsiteY2" fmla="*/ 9144 h 13715"/>
                    <a:gd name="connsiteX3" fmla="*/ 7906 w 13239"/>
                    <a:gd name="connsiteY3" fmla="*/ 13716 h 13715"/>
                    <a:gd name="connsiteX4" fmla="*/ 8096 w 13239"/>
                    <a:gd name="connsiteY4" fmla="*/ 8382 h 13715"/>
                    <a:gd name="connsiteX5" fmla="*/ 13240 w 13239"/>
                    <a:gd name="connsiteY5" fmla="*/ 7144 h 13715"/>
                    <a:gd name="connsiteX6" fmla="*/ 8191 w 13239"/>
                    <a:gd name="connsiteY6" fmla="*/ 5334 h 13715"/>
                    <a:gd name="connsiteX7" fmla="*/ 8668 w 13239"/>
                    <a:gd name="connsiteY7" fmla="*/ 0 h 13715"/>
                    <a:gd name="connsiteX8" fmla="*/ 5429 w 13239"/>
                    <a:gd name="connsiteY8" fmla="*/ 4191 h 13715"/>
                    <a:gd name="connsiteX9" fmla="*/ 476 w 13239"/>
                    <a:gd name="connsiteY9" fmla="*/ 2095 h 13715"/>
                    <a:gd name="connsiteX10" fmla="*/ 3429 w 13239"/>
                    <a:gd name="connsiteY10" fmla="*/ 6572 h 13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715">
                      <a:moveTo>
                        <a:pt x="3429" y="6572"/>
                      </a:moveTo>
                      <a:lnTo>
                        <a:pt x="0" y="10573"/>
                      </a:lnTo>
                      <a:lnTo>
                        <a:pt x="5143" y="9144"/>
                      </a:lnTo>
                      <a:lnTo>
                        <a:pt x="7906" y="13716"/>
                      </a:lnTo>
                      <a:lnTo>
                        <a:pt x="8096" y="8382"/>
                      </a:lnTo>
                      <a:lnTo>
                        <a:pt x="13240" y="7144"/>
                      </a:lnTo>
                      <a:lnTo>
                        <a:pt x="8191" y="5334"/>
                      </a:lnTo>
                      <a:lnTo>
                        <a:pt x="8668" y="0"/>
                      </a:lnTo>
                      <a:lnTo>
                        <a:pt x="5429" y="4191"/>
                      </a:lnTo>
                      <a:lnTo>
                        <a:pt x="476" y="2095"/>
                      </a:lnTo>
                      <a:lnTo>
                        <a:pt x="3429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0" name="Freeform: Shape 3269">
                  <a:extLst>
                    <a:ext uri="{FF2B5EF4-FFF2-40B4-BE49-F238E27FC236}">
                      <a16:creationId xmlns:a16="http://schemas.microsoft.com/office/drawing/2014/main" id="{8F7717C1-0C86-0FB4-5C6E-12199A302B97}"/>
                    </a:ext>
                  </a:extLst>
                </p:cNvPr>
                <p:cNvSpPr/>
                <p:nvPr/>
              </p:nvSpPr>
              <p:spPr>
                <a:xfrm>
                  <a:off x="10547595" y="1927056"/>
                  <a:ext cx="13906" cy="13430"/>
                </a:xfrm>
                <a:custGeom>
                  <a:avLst/>
                  <a:gdLst>
                    <a:gd name="connsiteX0" fmla="*/ 4667 w 13906"/>
                    <a:gd name="connsiteY0" fmla="*/ 5239 h 13430"/>
                    <a:gd name="connsiteX1" fmla="*/ 0 w 13906"/>
                    <a:gd name="connsiteY1" fmla="*/ 8001 h 13430"/>
                    <a:gd name="connsiteX2" fmla="*/ 5429 w 13906"/>
                    <a:gd name="connsiteY2" fmla="*/ 8192 h 13430"/>
                    <a:gd name="connsiteX3" fmla="*/ 6668 w 13906"/>
                    <a:gd name="connsiteY3" fmla="*/ 13430 h 13430"/>
                    <a:gd name="connsiteX4" fmla="*/ 8477 w 13906"/>
                    <a:gd name="connsiteY4" fmla="*/ 8382 h 13430"/>
                    <a:gd name="connsiteX5" fmla="*/ 13906 w 13906"/>
                    <a:gd name="connsiteY5" fmla="*/ 8858 h 13430"/>
                    <a:gd name="connsiteX6" fmla="*/ 9620 w 13906"/>
                    <a:gd name="connsiteY6" fmla="*/ 5524 h 13430"/>
                    <a:gd name="connsiteX7" fmla="*/ 11716 w 13906"/>
                    <a:gd name="connsiteY7" fmla="*/ 571 h 13430"/>
                    <a:gd name="connsiteX8" fmla="*/ 7239 w 13906"/>
                    <a:gd name="connsiteY8" fmla="*/ 3524 h 13430"/>
                    <a:gd name="connsiteX9" fmla="*/ 3143 w 13906"/>
                    <a:gd name="connsiteY9" fmla="*/ 0 h 13430"/>
                    <a:gd name="connsiteX10" fmla="*/ 4667 w 13906"/>
                    <a:gd name="connsiteY10" fmla="*/ 5239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06" h="13430">
                      <a:moveTo>
                        <a:pt x="4667" y="5239"/>
                      </a:moveTo>
                      <a:lnTo>
                        <a:pt x="0" y="8001"/>
                      </a:lnTo>
                      <a:lnTo>
                        <a:pt x="5429" y="8192"/>
                      </a:lnTo>
                      <a:lnTo>
                        <a:pt x="6668" y="13430"/>
                      </a:lnTo>
                      <a:lnTo>
                        <a:pt x="8477" y="8382"/>
                      </a:lnTo>
                      <a:lnTo>
                        <a:pt x="13906" y="8858"/>
                      </a:lnTo>
                      <a:lnTo>
                        <a:pt x="9620" y="5524"/>
                      </a:lnTo>
                      <a:lnTo>
                        <a:pt x="11716" y="571"/>
                      </a:lnTo>
                      <a:lnTo>
                        <a:pt x="7239" y="3524"/>
                      </a:lnTo>
                      <a:lnTo>
                        <a:pt x="3143" y="0"/>
                      </a:lnTo>
                      <a:lnTo>
                        <a:pt x="4667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1" name="Freeform: Shape 3270">
                  <a:extLst>
                    <a:ext uri="{FF2B5EF4-FFF2-40B4-BE49-F238E27FC236}">
                      <a16:creationId xmlns:a16="http://schemas.microsoft.com/office/drawing/2014/main" id="{D512F92E-9878-13D4-030D-36ABA5DBA458}"/>
                    </a:ext>
                  </a:extLst>
                </p:cNvPr>
                <p:cNvSpPr/>
                <p:nvPr/>
              </p:nvSpPr>
              <p:spPr>
                <a:xfrm>
                  <a:off x="10526640" y="1934390"/>
                  <a:ext cx="13525" cy="14001"/>
                </a:xfrm>
                <a:custGeom>
                  <a:avLst/>
                  <a:gdLst>
                    <a:gd name="connsiteX0" fmla="*/ 5239 w 13525"/>
                    <a:gd name="connsiteY0" fmla="*/ 5525 h 14001"/>
                    <a:gd name="connsiteX1" fmla="*/ 0 w 13525"/>
                    <a:gd name="connsiteY1" fmla="*/ 6763 h 14001"/>
                    <a:gd name="connsiteX2" fmla="*/ 5049 w 13525"/>
                    <a:gd name="connsiteY2" fmla="*/ 8573 h 14001"/>
                    <a:gd name="connsiteX3" fmla="*/ 4667 w 13525"/>
                    <a:gd name="connsiteY3" fmla="*/ 14002 h 14001"/>
                    <a:gd name="connsiteX4" fmla="*/ 8001 w 13525"/>
                    <a:gd name="connsiteY4" fmla="*/ 9715 h 14001"/>
                    <a:gd name="connsiteX5" fmla="*/ 12954 w 13525"/>
                    <a:gd name="connsiteY5" fmla="*/ 11811 h 14001"/>
                    <a:gd name="connsiteX6" fmla="*/ 9906 w 13525"/>
                    <a:gd name="connsiteY6" fmla="*/ 7334 h 14001"/>
                    <a:gd name="connsiteX7" fmla="*/ 13526 w 13525"/>
                    <a:gd name="connsiteY7" fmla="*/ 3239 h 14001"/>
                    <a:gd name="connsiteX8" fmla="*/ 8287 w 13525"/>
                    <a:gd name="connsiteY8" fmla="*/ 4667 h 14001"/>
                    <a:gd name="connsiteX9" fmla="*/ 5429 w 13525"/>
                    <a:gd name="connsiteY9" fmla="*/ 0 h 14001"/>
                    <a:gd name="connsiteX10" fmla="*/ 5239 w 13525"/>
                    <a:gd name="connsiteY10" fmla="*/ 5525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4001">
                      <a:moveTo>
                        <a:pt x="5239" y="5525"/>
                      </a:moveTo>
                      <a:lnTo>
                        <a:pt x="0" y="6763"/>
                      </a:lnTo>
                      <a:lnTo>
                        <a:pt x="5049" y="8573"/>
                      </a:lnTo>
                      <a:lnTo>
                        <a:pt x="4667" y="14002"/>
                      </a:lnTo>
                      <a:lnTo>
                        <a:pt x="8001" y="9715"/>
                      </a:lnTo>
                      <a:lnTo>
                        <a:pt x="12954" y="11811"/>
                      </a:lnTo>
                      <a:lnTo>
                        <a:pt x="9906" y="7334"/>
                      </a:lnTo>
                      <a:lnTo>
                        <a:pt x="13526" y="3239"/>
                      </a:lnTo>
                      <a:lnTo>
                        <a:pt x="8287" y="4667"/>
                      </a:lnTo>
                      <a:lnTo>
                        <a:pt x="5429" y="0"/>
                      </a:lnTo>
                      <a:lnTo>
                        <a:pt x="5239" y="5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2" name="Freeform: Shape 3271">
                  <a:extLst>
                    <a:ext uri="{FF2B5EF4-FFF2-40B4-BE49-F238E27FC236}">
                      <a16:creationId xmlns:a16="http://schemas.microsoft.com/office/drawing/2014/main" id="{2E03397C-A9BA-0244-CBCA-50B0A2906E0D}"/>
                    </a:ext>
                  </a:extLst>
                </p:cNvPr>
                <p:cNvSpPr/>
                <p:nvPr/>
              </p:nvSpPr>
              <p:spPr>
                <a:xfrm>
                  <a:off x="10509400" y="1864668"/>
                  <a:ext cx="14097" cy="13620"/>
                </a:xfrm>
                <a:custGeom>
                  <a:avLst/>
                  <a:gdLst>
                    <a:gd name="connsiteX0" fmla="*/ 5525 w 14097"/>
                    <a:gd name="connsiteY0" fmla="*/ 5144 h 13620"/>
                    <a:gd name="connsiteX1" fmla="*/ 0 w 14097"/>
                    <a:gd name="connsiteY1" fmla="*/ 4667 h 13620"/>
                    <a:gd name="connsiteX2" fmla="*/ 4382 w 14097"/>
                    <a:gd name="connsiteY2" fmla="*/ 8001 h 13620"/>
                    <a:gd name="connsiteX3" fmla="*/ 2286 w 14097"/>
                    <a:gd name="connsiteY3" fmla="*/ 13144 h 13620"/>
                    <a:gd name="connsiteX4" fmla="*/ 6763 w 14097"/>
                    <a:gd name="connsiteY4" fmla="*/ 10001 h 13620"/>
                    <a:gd name="connsiteX5" fmla="*/ 10954 w 14097"/>
                    <a:gd name="connsiteY5" fmla="*/ 13621 h 13620"/>
                    <a:gd name="connsiteX6" fmla="*/ 9430 w 14097"/>
                    <a:gd name="connsiteY6" fmla="*/ 8382 h 13620"/>
                    <a:gd name="connsiteX7" fmla="*/ 14097 w 14097"/>
                    <a:gd name="connsiteY7" fmla="*/ 5525 h 13620"/>
                    <a:gd name="connsiteX8" fmla="*/ 8668 w 14097"/>
                    <a:gd name="connsiteY8" fmla="*/ 5334 h 13620"/>
                    <a:gd name="connsiteX9" fmla="*/ 7429 w 14097"/>
                    <a:gd name="connsiteY9" fmla="*/ 0 h 13620"/>
                    <a:gd name="connsiteX10" fmla="*/ 5525 w 14097"/>
                    <a:gd name="connsiteY10" fmla="*/ 5144 h 1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7" h="13620">
                      <a:moveTo>
                        <a:pt x="5525" y="5144"/>
                      </a:moveTo>
                      <a:lnTo>
                        <a:pt x="0" y="4667"/>
                      </a:lnTo>
                      <a:lnTo>
                        <a:pt x="4382" y="8001"/>
                      </a:lnTo>
                      <a:lnTo>
                        <a:pt x="2286" y="13144"/>
                      </a:lnTo>
                      <a:lnTo>
                        <a:pt x="6763" y="10001"/>
                      </a:lnTo>
                      <a:lnTo>
                        <a:pt x="10954" y="13621"/>
                      </a:lnTo>
                      <a:lnTo>
                        <a:pt x="9430" y="8382"/>
                      </a:lnTo>
                      <a:lnTo>
                        <a:pt x="14097" y="5525"/>
                      </a:lnTo>
                      <a:lnTo>
                        <a:pt x="8668" y="5334"/>
                      </a:lnTo>
                      <a:lnTo>
                        <a:pt x="7429" y="0"/>
                      </a:lnTo>
                      <a:lnTo>
                        <a:pt x="5525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3" name="Freeform: Shape 3272">
                  <a:extLst>
                    <a:ext uri="{FF2B5EF4-FFF2-40B4-BE49-F238E27FC236}">
                      <a16:creationId xmlns:a16="http://schemas.microsoft.com/office/drawing/2014/main" id="{600C6F8C-E7F9-9FAB-6EBB-73F96506EF49}"/>
                    </a:ext>
                  </a:extLst>
                </p:cNvPr>
                <p:cNvSpPr/>
                <p:nvPr/>
              </p:nvSpPr>
              <p:spPr>
                <a:xfrm>
                  <a:off x="10510638" y="1928866"/>
                  <a:ext cx="13811" cy="14192"/>
                </a:xfrm>
                <a:custGeom>
                  <a:avLst/>
                  <a:gdLst>
                    <a:gd name="connsiteX0" fmla="*/ 5620 w 13811"/>
                    <a:gd name="connsiteY0" fmla="*/ 4286 h 14192"/>
                    <a:gd name="connsiteX1" fmla="*/ 476 w 13811"/>
                    <a:gd name="connsiteY1" fmla="*/ 2191 h 14192"/>
                    <a:gd name="connsiteX2" fmla="*/ 3620 w 13811"/>
                    <a:gd name="connsiteY2" fmla="*/ 6763 h 14192"/>
                    <a:gd name="connsiteX3" fmla="*/ 0 w 13811"/>
                    <a:gd name="connsiteY3" fmla="*/ 10954 h 14192"/>
                    <a:gd name="connsiteX4" fmla="*/ 5334 w 13811"/>
                    <a:gd name="connsiteY4" fmla="*/ 9430 h 14192"/>
                    <a:gd name="connsiteX5" fmla="*/ 8192 w 13811"/>
                    <a:gd name="connsiteY5" fmla="*/ 14192 h 14192"/>
                    <a:gd name="connsiteX6" fmla="*/ 8382 w 13811"/>
                    <a:gd name="connsiteY6" fmla="*/ 8668 h 14192"/>
                    <a:gd name="connsiteX7" fmla="*/ 13811 w 13811"/>
                    <a:gd name="connsiteY7" fmla="*/ 7429 h 14192"/>
                    <a:gd name="connsiteX8" fmla="*/ 8572 w 13811"/>
                    <a:gd name="connsiteY8" fmla="*/ 5525 h 14192"/>
                    <a:gd name="connsiteX9" fmla="*/ 9049 w 13811"/>
                    <a:gd name="connsiteY9" fmla="*/ 0 h 14192"/>
                    <a:gd name="connsiteX10" fmla="*/ 5620 w 13811"/>
                    <a:gd name="connsiteY10" fmla="*/ 4286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4192">
                      <a:moveTo>
                        <a:pt x="5620" y="4286"/>
                      </a:moveTo>
                      <a:lnTo>
                        <a:pt x="476" y="2191"/>
                      </a:lnTo>
                      <a:lnTo>
                        <a:pt x="3620" y="6763"/>
                      </a:lnTo>
                      <a:lnTo>
                        <a:pt x="0" y="10954"/>
                      </a:lnTo>
                      <a:lnTo>
                        <a:pt x="5334" y="9430"/>
                      </a:lnTo>
                      <a:lnTo>
                        <a:pt x="8192" y="14192"/>
                      </a:lnTo>
                      <a:lnTo>
                        <a:pt x="8382" y="8668"/>
                      </a:lnTo>
                      <a:lnTo>
                        <a:pt x="13811" y="7429"/>
                      </a:lnTo>
                      <a:lnTo>
                        <a:pt x="8572" y="5525"/>
                      </a:lnTo>
                      <a:lnTo>
                        <a:pt x="9049" y="0"/>
                      </a:lnTo>
                      <a:lnTo>
                        <a:pt x="5620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4" name="Freeform: Shape 3273">
                  <a:extLst>
                    <a:ext uri="{FF2B5EF4-FFF2-40B4-BE49-F238E27FC236}">
                      <a16:creationId xmlns:a16="http://schemas.microsoft.com/office/drawing/2014/main" id="{D0FEA749-273F-A187-0590-EDCF15DA2FB7}"/>
                    </a:ext>
                  </a:extLst>
                </p:cNvPr>
                <p:cNvSpPr/>
                <p:nvPr/>
              </p:nvSpPr>
              <p:spPr>
                <a:xfrm>
                  <a:off x="10493970" y="1887337"/>
                  <a:ext cx="14382" cy="14001"/>
                </a:xfrm>
                <a:custGeom>
                  <a:avLst/>
                  <a:gdLst>
                    <a:gd name="connsiteX0" fmla="*/ 7525 w 14382"/>
                    <a:gd name="connsiteY0" fmla="*/ 3715 h 14001"/>
                    <a:gd name="connsiteX1" fmla="*/ 3238 w 14382"/>
                    <a:gd name="connsiteY1" fmla="*/ 0 h 14001"/>
                    <a:gd name="connsiteX2" fmla="*/ 4858 w 14382"/>
                    <a:gd name="connsiteY2" fmla="*/ 5429 h 14001"/>
                    <a:gd name="connsiteX3" fmla="*/ 0 w 14382"/>
                    <a:gd name="connsiteY3" fmla="*/ 8287 h 14001"/>
                    <a:gd name="connsiteX4" fmla="*/ 5620 w 14382"/>
                    <a:gd name="connsiteY4" fmla="*/ 8573 h 14001"/>
                    <a:gd name="connsiteX5" fmla="*/ 6858 w 14382"/>
                    <a:gd name="connsiteY5" fmla="*/ 14002 h 14001"/>
                    <a:gd name="connsiteX6" fmla="*/ 8763 w 14382"/>
                    <a:gd name="connsiteY6" fmla="*/ 8668 h 14001"/>
                    <a:gd name="connsiteX7" fmla="*/ 14383 w 14382"/>
                    <a:gd name="connsiteY7" fmla="*/ 9144 h 14001"/>
                    <a:gd name="connsiteX8" fmla="*/ 10001 w 14382"/>
                    <a:gd name="connsiteY8" fmla="*/ 5715 h 14001"/>
                    <a:gd name="connsiteX9" fmla="*/ 12192 w 14382"/>
                    <a:gd name="connsiteY9" fmla="*/ 572 h 14001"/>
                    <a:gd name="connsiteX10" fmla="*/ 7525 w 14382"/>
                    <a:gd name="connsiteY10" fmla="*/ 3715 h 14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382" h="14001">
                      <a:moveTo>
                        <a:pt x="7525" y="3715"/>
                      </a:moveTo>
                      <a:lnTo>
                        <a:pt x="3238" y="0"/>
                      </a:lnTo>
                      <a:lnTo>
                        <a:pt x="4858" y="5429"/>
                      </a:lnTo>
                      <a:lnTo>
                        <a:pt x="0" y="8287"/>
                      </a:lnTo>
                      <a:lnTo>
                        <a:pt x="5620" y="8573"/>
                      </a:lnTo>
                      <a:lnTo>
                        <a:pt x="6858" y="14002"/>
                      </a:lnTo>
                      <a:lnTo>
                        <a:pt x="8763" y="8668"/>
                      </a:lnTo>
                      <a:lnTo>
                        <a:pt x="14383" y="9144"/>
                      </a:lnTo>
                      <a:lnTo>
                        <a:pt x="10001" y="5715"/>
                      </a:lnTo>
                      <a:lnTo>
                        <a:pt x="12192" y="572"/>
                      </a:lnTo>
                      <a:lnTo>
                        <a:pt x="7525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5" name="Freeform: Shape 3274">
                  <a:extLst>
                    <a:ext uri="{FF2B5EF4-FFF2-40B4-BE49-F238E27FC236}">
                      <a16:creationId xmlns:a16="http://schemas.microsoft.com/office/drawing/2014/main" id="{85CE7348-3217-BB2E-C75F-259FEAEFB24E}"/>
                    </a:ext>
                  </a:extLst>
                </p:cNvPr>
                <p:cNvSpPr/>
                <p:nvPr/>
              </p:nvSpPr>
              <p:spPr>
                <a:xfrm>
                  <a:off x="10485778" y="1952012"/>
                  <a:ext cx="14096" cy="14478"/>
                </a:xfrm>
                <a:custGeom>
                  <a:avLst/>
                  <a:gdLst>
                    <a:gd name="connsiteX0" fmla="*/ 8668 w 14096"/>
                    <a:gd name="connsiteY0" fmla="*/ 4858 h 14478"/>
                    <a:gd name="connsiteX1" fmla="*/ 5715 w 14096"/>
                    <a:gd name="connsiteY1" fmla="*/ 0 h 14478"/>
                    <a:gd name="connsiteX2" fmla="*/ 5524 w 14096"/>
                    <a:gd name="connsiteY2" fmla="*/ 5620 h 14478"/>
                    <a:gd name="connsiteX3" fmla="*/ 0 w 14096"/>
                    <a:gd name="connsiteY3" fmla="*/ 6953 h 14478"/>
                    <a:gd name="connsiteX4" fmla="*/ 5334 w 14096"/>
                    <a:gd name="connsiteY4" fmla="*/ 8858 h 14478"/>
                    <a:gd name="connsiteX5" fmla="*/ 4858 w 14096"/>
                    <a:gd name="connsiteY5" fmla="*/ 14478 h 14478"/>
                    <a:gd name="connsiteX6" fmla="*/ 8382 w 14096"/>
                    <a:gd name="connsiteY6" fmla="*/ 10001 h 14478"/>
                    <a:gd name="connsiteX7" fmla="*/ 13525 w 14096"/>
                    <a:gd name="connsiteY7" fmla="*/ 12287 h 14478"/>
                    <a:gd name="connsiteX8" fmla="*/ 10382 w 14096"/>
                    <a:gd name="connsiteY8" fmla="*/ 7525 h 14478"/>
                    <a:gd name="connsiteX9" fmla="*/ 14097 w 14096"/>
                    <a:gd name="connsiteY9" fmla="*/ 3239 h 14478"/>
                    <a:gd name="connsiteX10" fmla="*/ 8668 w 14096"/>
                    <a:gd name="connsiteY10" fmla="*/ 4858 h 14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6" h="14478">
                      <a:moveTo>
                        <a:pt x="8668" y="4858"/>
                      </a:moveTo>
                      <a:lnTo>
                        <a:pt x="5715" y="0"/>
                      </a:lnTo>
                      <a:lnTo>
                        <a:pt x="5524" y="5620"/>
                      </a:lnTo>
                      <a:lnTo>
                        <a:pt x="0" y="6953"/>
                      </a:lnTo>
                      <a:lnTo>
                        <a:pt x="5334" y="8858"/>
                      </a:lnTo>
                      <a:lnTo>
                        <a:pt x="4858" y="14478"/>
                      </a:lnTo>
                      <a:lnTo>
                        <a:pt x="8382" y="10001"/>
                      </a:lnTo>
                      <a:lnTo>
                        <a:pt x="13525" y="12287"/>
                      </a:lnTo>
                      <a:lnTo>
                        <a:pt x="10382" y="7525"/>
                      </a:lnTo>
                      <a:lnTo>
                        <a:pt x="14097" y="3239"/>
                      </a:lnTo>
                      <a:lnTo>
                        <a:pt x="8668" y="4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6" name="Freeform: Shape 3275">
                  <a:extLst>
                    <a:ext uri="{FF2B5EF4-FFF2-40B4-BE49-F238E27FC236}">
                      <a16:creationId xmlns:a16="http://schemas.microsoft.com/office/drawing/2014/main" id="{26673E6F-3718-515C-3DC8-AC9CE4589BC7}"/>
                    </a:ext>
                  </a:extLst>
                </p:cNvPr>
                <p:cNvSpPr/>
                <p:nvPr/>
              </p:nvSpPr>
              <p:spPr>
                <a:xfrm>
                  <a:off x="10458822" y="1908197"/>
                  <a:ext cx="14668" cy="14192"/>
                </a:xfrm>
                <a:custGeom>
                  <a:avLst/>
                  <a:gdLst>
                    <a:gd name="connsiteX0" fmla="*/ 9049 w 14668"/>
                    <a:gd name="connsiteY0" fmla="*/ 5620 h 14192"/>
                    <a:gd name="connsiteX1" fmla="*/ 7715 w 14668"/>
                    <a:gd name="connsiteY1" fmla="*/ 0 h 14192"/>
                    <a:gd name="connsiteX2" fmla="*/ 5715 w 14668"/>
                    <a:gd name="connsiteY2" fmla="*/ 5429 h 14192"/>
                    <a:gd name="connsiteX3" fmla="*/ 0 w 14668"/>
                    <a:gd name="connsiteY3" fmla="*/ 4953 h 14192"/>
                    <a:gd name="connsiteX4" fmla="*/ 4572 w 14668"/>
                    <a:gd name="connsiteY4" fmla="*/ 8382 h 14192"/>
                    <a:gd name="connsiteX5" fmla="*/ 2286 w 14668"/>
                    <a:gd name="connsiteY5" fmla="*/ 13716 h 14192"/>
                    <a:gd name="connsiteX6" fmla="*/ 7049 w 14668"/>
                    <a:gd name="connsiteY6" fmla="*/ 10477 h 14192"/>
                    <a:gd name="connsiteX7" fmla="*/ 11430 w 14668"/>
                    <a:gd name="connsiteY7" fmla="*/ 14192 h 14192"/>
                    <a:gd name="connsiteX8" fmla="*/ 9811 w 14668"/>
                    <a:gd name="connsiteY8" fmla="*/ 8763 h 14192"/>
                    <a:gd name="connsiteX9" fmla="*/ 14669 w 14668"/>
                    <a:gd name="connsiteY9" fmla="*/ 5810 h 14192"/>
                    <a:gd name="connsiteX10" fmla="*/ 9049 w 14668"/>
                    <a:gd name="connsiteY10" fmla="*/ 5620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4192">
                      <a:moveTo>
                        <a:pt x="9049" y="5620"/>
                      </a:moveTo>
                      <a:lnTo>
                        <a:pt x="7715" y="0"/>
                      </a:lnTo>
                      <a:lnTo>
                        <a:pt x="5715" y="5429"/>
                      </a:lnTo>
                      <a:lnTo>
                        <a:pt x="0" y="4953"/>
                      </a:lnTo>
                      <a:lnTo>
                        <a:pt x="4572" y="8382"/>
                      </a:lnTo>
                      <a:lnTo>
                        <a:pt x="2286" y="13716"/>
                      </a:lnTo>
                      <a:lnTo>
                        <a:pt x="7049" y="10477"/>
                      </a:lnTo>
                      <a:lnTo>
                        <a:pt x="11430" y="14192"/>
                      </a:lnTo>
                      <a:lnTo>
                        <a:pt x="9811" y="8763"/>
                      </a:lnTo>
                      <a:lnTo>
                        <a:pt x="14669" y="5810"/>
                      </a:lnTo>
                      <a:lnTo>
                        <a:pt x="9049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7" name="Freeform: Shape 3276">
                  <a:extLst>
                    <a:ext uri="{FF2B5EF4-FFF2-40B4-BE49-F238E27FC236}">
                      <a16:creationId xmlns:a16="http://schemas.microsoft.com/office/drawing/2014/main" id="{AE4C6C96-8AF5-0478-4C9A-09EF49A2691E}"/>
                    </a:ext>
                  </a:extLst>
                </p:cNvPr>
                <p:cNvSpPr/>
                <p:nvPr/>
              </p:nvSpPr>
              <p:spPr>
                <a:xfrm>
                  <a:off x="10449202" y="1939820"/>
                  <a:ext cx="14287" cy="14858"/>
                </a:xfrm>
                <a:custGeom>
                  <a:avLst/>
                  <a:gdLst>
                    <a:gd name="connsiteX0" fmla="*/ 8858 w 14287"/>
                    <a:gd name="connsiteY0" fmla="*/ 5810 h 14858"/>
                    <a:gd name="connsiteX1" fmla="*/ 9334 w 14287"/>
                    <a:gd name="connsiteY1" fmla="*/ 0 h 14858"/>
                    <a:gd name="connsiteX2" fmla="*/ 5810 w 14287"/>
                    <a:gd name="connsiteY2" fmla="*/ 4572 h 14858"/>
                    <a:gd name="connsiteX3" fmla="*/ 476 w 14287"/>
                    <a:gd name="connsiteY3" fmla="*/ 2381 h 14858"/>
                    <a:gd name="connsiteX4" fmla="*/ 3715 w 14287"/>
                    <a:gd name="connsiteY4" fmla="*/ 7144 h 14858"/>
                    <a:gd name="connsiteX5" fmla="*/ 0 w 14287"/>
                    <a:gd name="connsiteY5" fmla="*/ 11525 h 14858"/>
                    <a:gd name="connsiteX6" fmla="*/ 5524 w 14287"/>
                    <a:gd name="connsiteY6" fmla="*/ 9906 h 14858"/>
                    <a:gd name="connsiteX7" fmla="*/ 8477 w 14287"/>
                    <a:gd name="connsiteY7" fmla="*/ 14859 h 14858"/>
                    <a:gd name="connsiteX8" fmla="*/ 8668 w 14287"/>
                    <a:gd name="connsiteY8" fmla="*/ 9049 h 14858"/>
                    <a:gd name="connsiteX9" fmla="*/ 14288 w 14287"/>
                    <a:gd name="connsiteY9" fmla="*/ 7810 h 14858"/>
                    <a:gd name="connsiteX10" fmla="*/ 8858 w 14287"/>
                    <a:gd name="connsiteY10" fmla="*/ 5810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7" h="14858">
                      <a:moveTo>
                        <a:pt x="8858" y="5810"/>
                      </a:moveTo>
                      <a:lnTo>
                        <a:pt x="9334" y="0"/>
                      </a:lnTo>
                      <a:lnTo>
                        <a:pt x="5810" y="4572"/>
                      </a:lnTo>
                      <a:lnTo>
                        <a:pt x="476" y="2381"/>
                      </a:lnTo>
                      <a:lnTo>
                        <a:pt x="3715" y="7144"/>
                      </a:lnTo>
                      <a:lnTo>
                        <a:pt x="0" y="11525"/>
                      </a:lnTo>
                      <a:lnTo>
                        <a:pt x="5524" y="9906"/>
                      </a:lnTo>
                      <a:lnTo>
                        <a:pt x="8477" y="14859"/>
                      </a:lnTo>
                      <a:lnTo>
                        <a:pt x="8668" y="9049"/>
                      </a:lnTo>
                      <a:lnTo>
                        <a:pt x="14288" y="7810"/>
                      </a:lnTo>
                      <a:lnTo>
                        <a:pt x="8858" y="5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8" name="Freeform: Shape 3277">
                  <a:extLst>
                    <a:ext uri="{FF2B5EF4-FFF2-40B4-BE49-F238E27FC236}">
                      <a16:creationId xmlns:a16="http://schemas.microsoft.com/office/drawing/2014/main" id="{E4A5EF21-7034-05B9-7DEA-F495978709E7}"/>
                    </a:ext>
                  </a:extLst>
                </p:cNvPr>
                <p:cNvSpPr/>
                <p:nvPr/>
              </p:nvSpPr>
              <p:spPr>
                <a:xfrm>
                  <a:off x="10436058" y="1874288"/>
                  <a:ext cx="15049" cy="14477"/>
                </a:xfrm>
                <a:custGeom>
                  <a:avLst/>
                  <a:gdLst>
                    <a:gd name="connsiteX0" fmla="*/ 10382 w 15049"/>
                    <a:gd name="connsiteY0" fmla="*/ 5905 h 14477"/>
                    <a:gd name="connsiteX1" fmla="*/ 12668 w 15049"/>
                    <a:gd name="connsiteY1" fmla="*/ 476 h 14477"/>
                    <a:gd name="connsiteX2" fmla="*/ 7811 w 15049"/>
                    <a:gd name="connsiteY2" fmla="*/ 3810 h 14477"/>
                    <a:gd name="connsiteX3" fmla="*/ 3429 w 15049"/>
                    <a:gd name="connsiteY3" fmla="*/ 0 h 14477"/>
                    <a:gd name="connsiteX4" fmla="*/ 5048 w 15049"/>
                    <a:gd name="connsiteY4" fmla="*/ 5524 h 14477"/>
                    <a:gd name="connsiteX5" fmla="*/ 0 w 15049"/>
                    <a:gd name="connsiteY5" fmla="*/ 8573 h 14477"/>
                    <a:gd name="connsiteX6" fmla="*/ 5905 w 15049"/>
                    <a:gd name="connsiteY6" fmla="*/ 8763 h 14477"/>
                    <a:gd name="connsiteX7" fmla="*/ 7239 w 15049"/>
                    <a:gd name="connsiteY7" fmla="*/ 14478 h 14477"/>
                    <a:gd name="connsiteX8" fmla="*/ 9239 w 15049"/>
                    <a:gd name="connsiteY8" fmla="*/ 8953 h 14477"/>
                    <a:gd name="connsiteX9" fmla="*/ 15049 w 15049"/>
                    <a:gd name="connsiteY9" fmla="*/ 9525 h 14477"/>
                    <a:gd name="connsiteX10" fmla="*/ 10382 w 15049"/>
                    <a:gd name="connsiteY10" fmla="*/ 5905 h 14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049" h="14477">
                      <a:moveTo>
                        <a:pt x="10382" y="5905"/>
                      </a:moveTo>
                      <a:lnTo>
                        <a:pt x="12668" y="476"/>
                      </a:lnTo>
                      <a:lnTo>
                        <a:pt x="7811" y="3810"/>
                      </a:lnTo>
                      <a:lnTo>
                        <a:pt x="3429" y="0"/>
                      </a:lnTo>
                      <a:lnTo>
                        <a:pt x="5048" y="5524"/>
                      </a:lnTo>
                      <a:lnTo>
                        <a:pt x="0" y="8573"/>
                      </a:lnTo>
                      <a:lnTo>
                        <a:pt x="5905" y="8763"/>
                      </a:lnTo>
                      <a:lnTo>
                        <a:pt x="7239" y="14478"/>
                      </a:lnTo>
                      <a:lnTo>
                        <a:pt x="9239" y="8953"/>
                      </a:lnTo>
                      <a:lnTo>
                        <a:pt x="15049" y="9525"/>
                      </a:lnTo>
                      <a:lnTo>
                        <a:pt x="10382" y="5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79" name="Freeform: Shape 3278">
                  <a:extLst>
                    <a:ext uri="{FF2B5EF4-FFF2-40B4-BE49-F238E27FC236}">
                      <a16:creationId xmlns:a16="http://schemas.microsoft.com/office/drawing/2014/main" id="{FC786960-BD99-87BD-01EF-58036CE79AAB}"/>
                    </a:ext>
                  </a:extLst>
                </p:cNvPr>
                <p:cNvSpPr/>
                <p:nvPr/>
              </p:nvSpPr>
              <p:spPr>
                <a:xfrm>
                  <a:off x="10428343" y="1954965"/>
                  <a:ext cx="14668" cy="15144"/>
                </a:xfrm>
                <a:custGeom>
                  <a:avLst/>
                  <a:gdLst>
                    <a:gd name="connsiteX0" fmla="*/ 10858 w 14668"/>
                    <a:gd name="connsiteY0" fmla="*/ 7906 h 15144"/>
                    <a:gd name="connsiteX1" fmla="*/ 14668 w 14668"/>
                    <a:gd name="connsiteY1" fmla="*/ 3429 h 15144"/>
                    <a:gd name="connsiteX2" fmla="*/ 9049 w 14668"/>
                    <a:gd name="connsiteY2" fmla="*/ 5048 h 15144"/>
                    <a:gd name="connsiteX3" fmla="*/ 6001 w 14668"/>
                    <a:gd name="connsiteY3" fmla="*/ 0 h 15144"/>
                    <a:gd name="connsiteX4" fmla="*/ 5810 w 14668"/>
                    <a:gd name="connsiteY4" fmla="*/ 5905 h 15144"/>
                    <a:gd name="connsiteX5" fmla="*/ 0 w 14668"/>
                    <a:gd name="connsiteY5" fmla="*/ 7239 h 15144"/>
                    <a:gd name="connsiteX6" fmla="*/ 5524 w 14668"/>
                    <a:gd name="connsiteY6" fmla="*/ 9239 h 15144"/>
                    <a:gd name="connsiteX7" fmla="*/ 5048 w 14668"/>
                    <a:gd name="connsiteY7" fmla="*/ 15145 h 15144"/>
                    <a:gd name="connsiteX8" fmla="*/ 8668 w 14668"/>
                    <a:gd name="connsiteY8" fmla="*/ 10477 h 15144"/>
                    <a:gd name="connsiteX9" fmla="*/ 14097 w 14668"/>
                    <a:gd name="connsiteY9" fmla="*/ 12763 h 15144"/>
                    <a:gd name="connsiteX10" fmla="*/ 10858 w 14668"/>
                    <a:gd name="connsiteY10" fmla="*/ 7906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5144">
                      <a:moveTo>
                        <a:pt x="10858" y="7906"/>
                      </a:moveTo>
                      <a:lnTo>
                        <a:pt x="14668" y="3429"/>
                      </a:lnTo>
                      <a:lnTo>
                        <a:pt x="9049" y="5048"/>
                      </a:lnTo>
                      <a:lnTo>
                        <a:pt x="6001" y="0"/>
                      </a:lnTo>
                      <a:lnTo>
                        <a:pt x="5810" y="5905"/>
                      </a:lnTo>
                      <a:lnTo>
                        <a:pt x="0" y="7239"/>
                      </a:lnTo>
                      <a:lnTo>
                        <a:pt x="5524" y="9239"/>
                      </a:lnTo>
                      <a:lnTo>
                        <a:pt x="5048" y="15145"/>
                      </a:lnTo>
                      <a:lnTo>
                        <a:pt x="8668" y="10477"/>
                      </a:lnTo>
                      <a:lnTo>
                        <a:pt x="14097" y="12763"/>
                      </a:lnTo>
                      <a:lnTo>
                        <a:pt x="10858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0" name="Freeform: Shape 3279">
                  <a:extLst>
                    <a:ext uri="{FF2B5EF4-FFF2-40B4-BE49-F238E27FC236}">
                      <a16:creationId xmlns:a16="http://schemas.microsoft.com/office/drawing/2014/main" id="{88051726-805A-46B5-AA34-16795C287E53}"/>
                    </a:ext>
                  </a:extLst>
                </p:cNvPr>
                <p:cNvSpPr/>
                <p:nvPr/>
              </p:nvSpPr>
              <p:spPr>
                <a:xfrm>
                  <a:off x="10403006" y="1944011"/>
                  <a:ext cx="15240" cy="14858"/>
                </a:xfrm>
                <a:custGeom>
                  <a:avLst/>
                  <a:gdLst>
                    <a:gd name="connsiteX0" fmla="*/ 10192 w 15240"/>
                    <a:gd name="connsiteY0" fmla="*/ 9144 h 14858"/>
                    <a:gd name="connsiteX1" fmla="*/ 15240 w 15240"/>
                    <a:gd name="connsiteY1" fmla="*/ 6001 h 14858"/>
                    <a:gd name="connsiteX2" fmla="*/ 9334 w 15240"/>
                    <a:gd name="connsiteY2" fmla="*/ 5810 h 14858"/>
                    <a:gd name="connsiteX3" fmla="*/ 8001 w 15240"/>
                    <a:gd name="connsiteY3" fmla="*/ 0 h 14858"/>
                    <a:gd name="connsiteX4" fmla="*/ 5905 w 15240"/>
                    <a:gd name="connsiteY4" fmla="*/ 5620 h 14858"/>
                    <a:gd name="connsiteX5" fmla="*/ 0 w 15240"/>
                    <a:gd name="connsiteY5" fmla="*/ 5144 h 14858"/>
                    <a:gd name="connsiteX6" fmla="*/ 4667 w 15240"/>
                    <a:gd name="connsiteY6" fmla="*/ 8763 h 14858"/>
                    <a:gd name="connsiteX7" fmla="*/ 2381 w 15240"/>
                    <a:gd name="connsiteY7" fmla="*/ 14288 h 14858"/>
                    <a:gd name="connsiteX8" fmla="*/ 7334 w 15240"/>
                    <a:gd name="connsiteY8" fmla="*/ 10954 h 14858"/>
                    <a:gd name="connsiteX9" fmla="*/ 11811 w 15240"/>
                    <a:gd name="connsiteY9" fmla="*/ 14859 h 14858"/>
                    <a:gd name="connsiteX10" fmla="*/ 10192 w 15240"/>
                    <a:gd name="connsiteY10" fmla="*/ 9144 h 14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0" h="14858">
                      <a:moveTo>
                        <a:pt x="10192" y="9144"/>
                      </a:moveTo>
                      <a:lnTo>
                        <a:pt x="15240" y="6001"/>
                      </a:lnTo>
                      <a:lnTo>
                        <a:pt x="9334" y="5810"/>
                      </a:lnTo>
                      <a:lnTo>
                        <a:pt x="8001" y="0"/>
                      </a:lnTo>
                      <a:lnTo>
                        <a:pt x="5905" y="5620"/>
                      </a:lnTo>
                      <a:lnTo>
                        <a:pt x="0" y="5144"/>
                      </a:lnTo>
                      <a:lnTo>
                        <a:pt x="4667" y="8763"/>
                      </a:lnTo>
                      <a:lnTo>
                        <a:pt x="2381" y="14288"/>
                      </a:lnTo>
                      <a:lnTo>
                        <a:pt x="7334" y="10954"/>
                      </a:lnTo>
                      <a:lnTo>
                        <a:pt x="11811" y="14859"/>
                      </a:lnTo>
                      <a:lnTo>
                        <a:pt x="10192" y="9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1" name="Freeform: Shape 3280">
                  <a:extLst>
                    <a:ext uri="{FF2B5EF4-FFF2-40B4-BE49-F238E27FC236}">
                      <a16:creationId xmlns:a16="http://schemas.microsoft.com/office/drawing/2014/main" id="{D1A53531-7451-7D1C-8720-6C6E76A89EBE}"/>
                    </a:ext>
                  </a:extLst>
                </p:cNvPr>
                <p:cNvSpPr/>
                <p:nvPr/>
              </p:nvSpPr>
              <p:spPr>
                <a:xfrm>
                  <a:off x="10387576" y="1914959"/>
                  <a:ext cx="14954" cy="15430"/>
                </a:xfrm>
                <a:custGeom>
                  <a:avLst/>
                  <a:gdLst>
                    <a:gd name="connsiteX0" fmla="*/ 9144 w 14954"/>
                    <a:gd name="connsiteY0" fmla="*/ 9430 h 15430"/>
                    <a:gd name="connsiteX1" fmla="*/ 14954 w 14954"/>
                    <a:gd name="connsiteY1" fmla="*/ 8001 h 15430"/>
                    <a:gd name="connsiteX2" fmla="*/ 9334 w 14954"/>
                    <a:gd name="connsiteY2" fmla="*/ 6001 h 15430"/>
                    <a:gd name="connsiteX3" fmla="*/ 9811 w 14954"/>
                    <a:gd name="connsiteY3" fmla="*/ 0 h 15430"/>
                    <a:gd name="connsiteX4" fmla="*/ 6096 w 14954"/>
                    <a:gd name="connsiteY4" fmla="*/ 4763 h 15430"/>
                    <a:gd name="connsiteX5" fmla="*/ 571 w 14954"/>
                    <a:gd name="connsiteY5" fmla="*/ 2381 h 15430"/>
                    <a:gd name="connsiteX6" fmla="*/ 3905 w 14954"/>
                    <a:gd name="connsiteY6" fmla="*/ 7429 h 15430"/>
                    <a:gd name="connsiteX7" fmla="*/ 0 w 14954"/>
                    <a:gd name="connsiteY7" fmla="*/ 11906 h 15430"/>
                    <a:gd name="connsiteX8" fmla="*/ 5810 w 14954"/>
                    <a:gd name="connsiteY8" fmla="*/ 10287 h 15430"/>
                    <a:gd name="connsiteX9" fmla="*/ 8858 w 14954"/>
                    <a:gd name="connsiteY9" fmla="*/ 15431 h 15430"/>
                    <a:gd name="connsiteX10" fmla="*/ 9144 w 14954"/>
                    <a:gd name="connsiteY10" fmla="*/ 9430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5430">
                      <a:moveTo>
                        <a:pt x="9144" y="9430"/>
                      </a:moveTo>
                      <a:lnTo>
                        <a:pt x="14954" y="8001"/>
                      </a:lnTo>
                      <a:lnTo>
                        <a:pt x="9334" y="6001"/>
                      </a:lnTo>
                      <a:lnTo>
                        <a:pt x="9811" y="0"/>
                      </a:lnTo>
                      <a:lnTo>
                        <a:pt x="6096" y="4763"/>
                      </a:lnTo>
                      <a:lnTo>
                        <a:pt x="571" y="2381"/>
                      </a:lnTo>
                      <a:lnTo>
                        <a:pt x="3905" y="7429"/>
                      </a:lnTo>
                      <a:lnTo>
                        <a:pt x="0" y="11906"/>
                      </a:lnTo>
                      <a:lnTo>
                        <a:pt x="5810" y="10287"/>
                      </a:lnTo>
                      <a:lnTo>
                        <a:pt x="8858" y="15431"/>
                      </a:lnTo>
                      <a:lnTo>
                        <a:pt x="9144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2" name="Freeform: Shape 3281">
                  <a:extLst>
                    <a:ext uri="{FF2B5EF4-FFF2-40B4-BE49-F238E27FC236}">
                      <a16:creationId xmlns:a16="http://schemas.microsoft.com/office/drawing/2014/main" id="{3F4F5A60-1978-A815-6438-702446F6E16C}"/>
                    </a:ext>
                  </a:extLst>
                </p:cNvPr>
                <p:cNvSpPr/>
                <p:nvPr/>
              </p:nvSpPr>
              <p:spPr>
                <a:xfrm>
                  <a:off x="10371859" y="1949821"/>
                  <a:ext cx="15525" cy="15144"/>
                </a:xfrm>
                <a:custGeom>
                  <a:avLst/>
                  <a:gdLst>
                    <a:gd name="connsiteX0" fmla="*/ 9525 w 15525"/>
                    <a:gd name="connsiteY0" fmla="*/ 9430 h 15144"/>
                    <a:gd name="connsiteX1" fmla="*/ 15526 w 15525"/>
                    <a:gd name="connsiteY1" fmla="*/ 9906 h 15144"/>
                    <a:gd name="connsiteX2" fmla="*/ 10763 w 15525"/>
                    <a:gd name="connsiteY2" fmla="*/ 6191 h 15144"/>
                    <a:gd name="connsiteX3" fmla="*/ 13145 w 15525"/>
                    <a:gd name="connsiteY3" fmla="*/ 571 h 15144"/>
                    <a:gd name="connsiteX4" fmla="*/ 8096 w 15525"/>
                    <a:gd name="connsiteY4" fmla="*/ 4000 h 15144"/>
                    <a:gd name="connsiteX5" fmla="*/ 3524 w 15525"/>
                    <a:gd name="connsiteY5" fmla="*/ 0 h 15144"/>
                    <a:gd name="connsiteX6" fmla="*/ 5144 w 15525"/>
                    <a:gd name="connsiteY6" fmla="*/ 5810 h 15144"/>
                    <a:gd name="connsiteX7" fmla="*/ 0 w 15525"/>
                    <a:gd name="connsiteY7" fmla="*/ 8953 h 15144"/>
                    <a:gd name="connsiteX8" fmla="*/ 6001 w 15525"/>
                    <a:gd name="connsiteY8" fmla="*/ 9144 h 15144"/>
                    <a:gd name="connsiteX9" fmla="*/ 7430 w 15525"/>
                    <a:gd name="connsiteY9" fmla="*/ 15145 h 15144"/>
                    <a:gd name="connsiteX10" fmla="*/ 9525 w 15525"/>
                    <a:gd name="connsiteY10" fmla="*/ 9430 h 1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25" h="15144">
                      <a:moveTo>
                        <a:pt x="9525" y="9430"/>
                      </a:moveTo>
                      <a:lnTo>
                        <a:pt x="15526" y="9906"/>
                      </a:lnTo>
                      <a:lnTo>
                        <a:pt x="10763" y="6191"/>
                      </a:lnTo>
                      <a:lnTo>
                        <a:pt x="13145" y="571"/>
                      </a:lnTo>
                      <a:lnTo>
                        <a:pt x="8096" y="4000"/>
                      </a:lnTo>
                      <a:lnTo>
                        <a:pt x="3524" y="0"/>
                      </a:lnTo>
                      <a:lnTo>
                        <a:pt x="5144" y="5810"/>
                      </a:lnTo>
                      <a:lnTo>
                        <a:pt x="0" y="8953"/>
                      </a:lnTo>
                      <a:lnTo>
                        <a:pt x="6001" y="9144"/>
                      </a:lnTo>
                      <a:lnTo>
                        <a:pt x="7430" y="15145"/>
                      </a:lnTo>
                      <a:lnTo>
                        <a:pt x="9525" y="9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3" name="Freeform: Shape 3282">
                  <a:extLst>
                    <a:ext uri="{FF2B5EF4-FFF2-40B4-BE49-F238E27FC236}">
                      <a16:creationId xmlns:a16="http://schemas.microsoft.com/office/drawing/2014/main" id="{327FC71F-4C88-2359-B13C-CB4CE3886DAE}"/>
                    </a:ext>
                  </a:extLst>
                </p:cNvPr>
                <p:cNvSpPr/>
                <p:nvPr/>
              </p:nvSpPr>
              <p:spPr>
                <a:xfrm>
                  <a:off x="10358810" y="1966585"/>
                  <a:ext cx="15335" cy="15811"/>
                </a:xfrm>
                <a:custGeom>
                  <a:avLst/>
                  <a:gdLst>
                    <a:gd name="connsiteX0" fmla="*/ 9049 w 15335"/>
                    <a:gd name="connsiteY0" fmla="*/ 10954 h 15811"/>
                    <a:gd name="connsiteX1" fmla="*/ 14669 w 15335"/>
                    <a:gd name="connsiteY1" fmla="*/ 13335 h 15811"/>
                    <a:gd name="connsiteX2" fmla="*/ 11240 w 15335"/>
                    <a:gd name="connsiteY2" fmla="*/ 8287 h 15811"/>
                    <a:gd name="connsiteX3" fmla="*/ 15335 w 15335"/>
                    <a:gd name="connsiteY3" fmla="*/ 3620 h 15811"/>
                    <a:gd name="connsiteX4" fmla="*/ 9430 w 15335"/>
                    <a:gd name="connsiteY4" fmla="*/ 5334 h 15811"/>
                    <a:gd name="connsiteX5" fmla="*/ 6191 w 15335"/>
                    <a:gd name="connsiteY5" fmla="*/ 0 h 15811"/>
                    <a:gd name="connsiteX6" fmla="*/ 6001 w 15335"/>
                    <a:gd name="connsiteY6" fmla="*/ 6191 h 15811"/>
                    <a:gd name="connsiteX7" fmla="*/ 0 w 15335"/>
                    <a:gd name="connsiteY7" fmla="*/ 7525 h 15811"/>
                    <a:gd name="connsiteX8" fmla="*/ 5810 w 15335"/>
                    <a:gd name="connsiteY8" fmla="*/ 9716 h 15811"/>
                    <a:gd name="connsiteX9" fmla="*/ 5239 w 15335"/>
                    <a:gd name="connsiteY9" fmla="*/ 15812 h 15811"/>
                    <a:gd name="connsiteX10" fmla="*/ 9049 w 15335"/>
                    <a:gd name="connsiteY10" fmla="*/ 10954 h 15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35" h="15811">
                      <a:moveTo>
                        <a:pt x="9049" y="10954"/>
                      </a:moveTo>
                      <a:lnTo>
                        <a:pt x="14669" y="13335"/>
                      </a:lnTo>
                      <a:lnTo>
                        <a:pt x="11240" y="8287"/>
                      </a:lnTo>
                      <a:lnTo>
                        <a:pt x="15335" y="3620"/>
                      </a:lnTo>
                      <a:lnTo>
                        <a:pt x="9430" y="5334"/>
                      </a:lnTo>
                      <a:lnTo>
                        <a:pt x="6191" y="0"/>
                      </a:lnTo>
                      <a:lnTo>
                        <a:pt x="6001" y="6191"/>
                      </a:lnTo>
                      <a:lnTo>
                        <a:pt x="0" y="7525"/>
                      </a:lnTo>
                      <a:lnTo>
                        <a:pt x="5810" y="9716"/>
                      </a:lnTo>
                      <a:lnTo>
                        <a:pt x="5239" y="15812"/>
                      </a:lnTo>
                      <a:lnTo>
                        <a:pt x="9049" y="109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4" name="Freeform: Shape 3283">
                  <a:extLst>
                    <a:ext uri="{FF2B5EF4-FFF2-40B4-BE49-F238E27FC236}">
                      <a16:creationId xmlns:a16="http://schemas.microsoft.com/office/drawing/2014/main" id="{3AE83454-FA48-6868-7B21-72EF06100623}"/>
                    </a:ext>
                  </a:extLst>
                </p:cNvPr>
                <p:cNvSpPr/>
                <p:nvPr/>
              </p:nvSpPr>
              <p:spPr>
                <a:xfrm>
                  <a:off x="10338427" y="1935343"/>
                  <a:ext cx="15906" cy="15430"/>
                </a:xfrm>
                <a:custGeom>
                  <a:avLst/>
                  <a:gdLst>
                    <a:gd name="connsiteX0" fmla="*/ 7620 w 15906"/>
                    <a:gd name="connsiteY0" fmla="*/ 11335 h 15430"/>
                    <a:gd name="connsiteX1" fmla="*/ 12382 w 15906"/>
                    <a:gd name="connsiteY1" fmla="*/ 15431 h 15430"/>
                    <a:gd name="connsiteX2" fmla="*/ 10668 w 15906"/>
                    <a:gd name="connsiteY2" fmla="*/ 9430 h 15430"/>
                    <a:gd name="connsiteX3" fmla="*/ 15907 w 15906"/>
                    <a:gd name="connsiteY3" fmla="*/ 6191 h 15430"/>
                    <a:gd name="connsiteX4" fmla="*/ 9715 w 15906"/>
                    <a:gd name="connsiteY4" fmla="*/ 6001 h 15430"/>
                    <a:gd name="connsiteX5" fmla="*/ 8382 w 15906"/>
                    <a:gd name="connsiteY5" fmla="*/ 0 h 15430"/>
                    <a:gd name="connsiteX6" fmla="*/ 6191 w 15906"/>
                    <a:gd name="connsiteY6" fmla="*/ 5810 h 15430"/>
                    <a:gd name="connsiteX7" fmla="*/ 0 w 15906"/>
                    <a:gd name="connsiteY7" fmla="*/ 5334 h 15430"/>
                    <a:gd name="connsiteX8" fmla="*/ 4953 w 15906"/>
                    <a:gd name="connsiteY8" fmla="*/ 9144 h 15430"/>
                    <a:gd name="connsiteX9" fmla="*/ 2476 w 15906"/>
                    <a:gd name="connsiteY9" fmla="*/ 14859 h 15430"/>
                    <a:gd name="connsiteX10" fmla="*/ 7620 w 15906"/>
                    <a:gd name="connsiteY10" fmla="*/ 11335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5430">
                      <a:moveTo>
                        <a:pt x="7620" y="11335"/>
                      </a:moveTo>
                      <a:lnTo>
                        <a:pt x="12382" y="15431"/>
                      </a:lnTo>
                      <a:lnTo>
                        <a:pt x="10668" y="9430"/>
                      </a:lnTo>
                      <a:lnTo>
                        <a:pt x="15907" y="6191"/>
                      </a:lnTo>
                      <a:lnTo>
                        <a:pt x="9715" y="6001"/>
                      </a:lnTo>
                      <a:lnTo>
                        <a:pt x="8382" y="0"/>
                      </a:lnTo>
                      <a:lnTo>
                        <a:pt x="6191" y="5810"/>
                      </a:lnTo>
                      <a:lnTo>
                        <a:pt x="0" y="5334"/>
                      </a:lnTo>
                      <a:lnTo>
                        <a:pt x="4953" y="9144"/>
                      </a:lnTo>
                      <a:lnTo>
                        <a:pt x="2476" y="14859"/>
                      </a:lnTo>
                      <a:lnTo>
                        <a:pt x="7620" y="11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5" name="Freeform: Shape 3284">
                  <a:extLst>
                    <a:ext uri="{FF2B5EF4-FFF2-40B4-BE49-F238E27FC236}">
                      <a16:creationId xmlns:a16="http://schemas.microsoft.com/office/drawing/2014/main" id="{B2B05D88-4A53-0AD8-75D3-2276A306FE1E}"/>
                    </a:ext>
                  </a:extLst>
                </p:cNvPr>
                <p:cNvSpPr/>
                <p:nvPr/>
              </p:nvSpPr>
              <p:spPr>
                <a:xfrm>
                  <a:off x="10319853" y="1938772"/>
                  <a:ext cx="15525" cy="16097"/>
                </a:xfrm>
                <a:custGeom>
                  <a:avLst/>
                  <a:gdLst>
                    <a:gd name="connsiteX0" fmla="*/ 6001 w 15525"/>
                    <a:gd name="connsiteY0" fmla="*/ 10668 h 16097"/>
                    <a:gd name="connsiteX1" fmla="*/ 9239 w 15525"/>
                    <a:gd name="connsiteY1" fmla="*/ 16097 h 16097"/>
                    <a:gd name="connsiteX2" fmla="*/ 9430 w 15525"/>
                    <a:gd name="connsiteY2" fmla="*/ 9811 h 16097"/>
                    <a:gd name="connsiteX3" fmla="*/ 15526 w 15525"/>
                    <a:gd name="connsiteY3" fmla="*/ 8382 h 16097"/>
                    <a:gd name="connsiteX4" fmla="*/ 9620 w 15525"/>
                    <a:gd name="connsiteY4" fmla="*/ 6191 h 16097"/>
                    <a:gd name="connsiteX5" fmla="*/ 10192 w 15525"/>
                    <a:gd name="connsiteY5" fmla="*/ 0 h 16097"/>
                    <a:gd name="connsiteX6" fmla="*/ 6287 w 15525"/>
                    <a:gd name="connsiteY6" fmla="*/ 4953 h 16097"/>
                    <a:gd name="connsiteX7" fmla="*/ 571 w 15525"/>
                    <a:gd name="connsiteY7" fmla="*/ 2477 h 16097"/>
                    <a:gd name="connsiteX8" fmla="*/ 4096 w 15525"/>
                    <a:gd name="connsiteY8" fmla="*/ 7715 h 16097"/>
                    <a:gd name="connsiteX9" fmla="*/ 0 w 15525"/>
                    <a:gd name="connsiteY9" fmla="*/ 12478 h 16097"/>
                    <a:gd name="connsiteX10" fmla="*/ 6001 w 15525"/>
                    <a:gd name="connsiteY10" fmla="*/ 10668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25" h="16097">
                      <a:moveTo>
                        <a:pt x="6001" y="10668"/>
                      </a:moveTo>
                      <a:lnTo>
                        <a:pt x="9239" y="16097"/>
                      </a:lnTo>
                      <a:lnTo>
                        <a:pt x="9430" y="9811"/>
                      </a:lnTo>
                      <a:lnTo>
                        <a:pt x="15526" y="8382"/>
                      </a:lnTo>
                      <a:lnTo>
                        <a:pt x="9620" y="6191"/>
                      </a:lnTo>
                      <a:lnTo>
                        <a:pt x="10192" y="0"/>
                      </a:lnTo>
                      <a:lnTo>
                        <a:pt x="6287" y="4953"/>
                      </a:lnTo>
                      <a:lnTo>
                        <a:pt x="571" y="2477"/>
                      </a:lnTo>
                      <a:lnTo>
                        <a:pt x="4096" y="7715"/>
                      </a:lnTo>
                      <a:lnTo>
                        <a:pt x="0" y="12478"/>
                      </a:lnTo>
                      <a:lnTo>
                        <a:pt x="6001" y="10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6" name="Freeform: Shape 3285">
                  <a:extLst>
                    <a:ext uri="{FF2B5EF4-FFF2-40B4-BE49-F238E27FC236}">
                      <a16:creationId xmlns:a16="http://schemas.microsoft.com/office/drawing/2014/main" id="{E0DA031B-B72C-3EE2-0D51-BACE192E7190}"/>
                    </a:ext>
                  </a:extLst>
                </p:cNvPr>
                <p:cNvSpPr/>
                <p:nvPr/>
              </p:nvSpPr>
              <p:spPr>
                <a:xfrm>
                  <a:off x="10322329" y="1987445"/>
                  <a:ext cx="16287" cy="15716"/>
                </a:xfrm>
                <a:custGeom>
                  <a:avLst/>
                  <a:gdLst>
                    <a:gd name="connsiteX0" fmla="*/ 6382 w 16287"/>
                    <a:gd name="connsiteY0" fmla="*/ 9620 h 15716"/>
                    <a:gd name="connsiteX1" fmla="*/ 7811 w 16287"/>
                    <a:gd name="connsiteY1" fmla="*/ 15716 h 15716"/>
                    <a:gd name="connsiteX2" fmla="*/ 10001 w 16287"/>
                    <a:gd name="connsiteY2" fmla="*/ 9811 h 15716"/>
                    <a:gd name="connsiteX3" fmla="*/ 16288 w 16287"/>
                    <a:gd name="connsiteY3" fmla="*/ 10382 h 15716"/>
                    <a:gd name="connsiteX4" fmla="*/ 11239 w 16287"/>
                    <a:gd name="connsiteY4" fmla="*/ 6477 h 15716"/>
                    <a:gd name="connsiteX5" fmla="*/ 13716 w 16287"/>
                    <a:gd name="connsiteY5" fmla="*/ 667 h 15716"/>
                    <a:gd name="connsiteX6" fmla="*/ 8477 w 16287"/>
                    <a:gd name="connsiteY6" fmla="*/ 4191 h 15716"/>
                    <a:gd name="connsiteX7" fmla="*/ 3715 w 16287"/>
                    <a:gd name="connsiteY7" fmla="*/ 0 h 15716"/>
                    <a:gd name="connsiteX8" fmla="*/ 5429 w 16287"/>
                    <a:gd name="connsiteY8" fmla="*/ 6096 h 15716"/>
                    <a:gd name="connsiteX9" fmla="*/ 0 w 16287"/>
                    <a:gd name="connsiteY9" fmla="*/ 9430 h 15716"/>
                    <a:gd name="connsiteX10" fmla="*/ 6382 w 16287"/>
                    <a:gd name="connsiteY10" fmla="*/ 9620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" h="15716">
                      <a:moveTo>
                        <a:pt x="6382" y="9620"/>
                      </a:moveTo>
                      <a:lnTo>
                        <a:pt x="7811" y="15716"/>
                      </a:lnTo>
                      <a:lnTo>
                        <a:pt x="10001" y="9811"/>
                      </a:lnTo>
                      <a:lnTo>
                        <a:pt x="16288" y="10382"/>
                      </a:lnTo>
                      <a:lnTo>
                        <a:pt x="11239" y="6477"/>
                      </a:lnTo>
                      <a:lnTo>
                        <a:pt x="13716" y="667"/>
                      </a:lnTo>
                      <a:lnTo>
                        <a:pt x="8477" y="4191"/>
                      </a:lnTo>
                      <a:lnTo>
                        <a:pt x="3715" y="0"/>
                      </a:lnTo>
                      <a:lnTo>
                        <a:pt x="5429" y="6096"/>
                      </a:lnTo>
                      <a:lnTo>
                        <a:pt x="0" y="9430"/>
                      </a:lnTo>
                      <a:lnTo>
                        <a:pt x="6382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7" name="Freeform: Shape 3286">
                  <a:extLst>
                    <a:ext uri="{FF2B5EF4-FFF2-40B4-BE49-F238E27FC236}">
                      <a16:creationId xmlns:a16="http://schemas.microsoft.com/office/drawing/2014/main" id="{8AB61542-224D-290F-79A4-49A1DC805848}"/>
                    </a:ext>
                  </a:extLst>
                </p:cNvPr>
                <p:cNvSpPr/>
                <p:nvPr/>
              </p:nvSpPr>
              <p:spPr>
                <a:xfrm>
                  <a:off x="10293850" y="1968299"/>
                  <a:ext cx="15811" cy="16383"/>
                </a:xfrm>
                <a:custGeom>
                  <a:avLst/>
                  <a:gdLst>
                    <a:gd name="connsiteX0" fmla="*/ 6001 w 15811"/>
                    <a:gd name="connsiteY0" fmla="*/ 10001 h 16383"/>
                    <a:gd name="connsiteX1" fmla="*/ 5429 w 15811"/>
                    <a:gd name="connsiteY1" fmla="*/ 16383 h 16383"/>
                    <a:gd name="connsiteX2" fmla="*/ 9334 w 15811"/>
                    <a:gd name="connsiteY2" fmla="*/ 11335 h 16383"/>
                    <a:gd name="connsiteX3" fmla="*/ 15240 w 15811"/>
                    <a:gd name="connsiteY3" fmla="*/ 13811 h 16383"/>
                    <a:gd name="connsiteX4" fmla="*/ 11716 w 15811"/>
                    <a:gd name="connsiteY4" fmla="*/ 8477 h 16383"/>
                    <a:gd name="connsiteX5" fmla="*/ 15811 w 15811"/>
                    <a:gd name="connsiteY5" fmla="*/ 3715 h 16383"/>
                    <a:gd name="connsiteX6" fmla="*/ 9715 w 15811"/>
                    <a:gd name="connsiteY6" fmla="*/ 5429 h 16383"/>
                    <a:gd name="connsiteX7" fmla="*/ 6382 w 15811"/>
                    <a:gd name="connsiteY7" fmla="*/ 0 h 16383"/>
                    <a:gd name="connsiteX8" fmla="*/ 6191 w 15811"/>
                    <a:gd name="connsiteY8" fmla="*/ 6382 h 16383"/>
                    <a:gd name="connsiteX9" fmla="*/ 0 w 15811"/>
                    <a:gd name="connsiteY9" fmla="*/ 7810 h 16383"/>
                    <a:gd name="connsiteX10" fmla="*/ 6001 w 15811"/>
                    <a:gd name="connsiteY10" fmla="*/ 10001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811" h="16383">
                      <a:moveTo>
                        <a:pt x="6001" y="10001"/>
                      </a:moveTo>
                      <a:lnTo>
                        <a:pt x="5429" y="16383"/>
                      </a:lnTo>
                      <a:lnTo>
                        <a:pt x="9334" y="11335"/>
                      </a:lnTo>
                      <a:lnTo>
                        <a:pt x="15240" y="13811"/>
                      </a:lnTo>
                      <a:lnTo>
                        <a:pt x="11716" y="8477"/>
                      </a:lnTo>
                      <a:lnTo>
                        <a:pt x="15811" y="3715"/>
                      </a:lnTo>
                      <a:lnTo>
                        <a:pt x="9715" y="5429"/>
                      </a:lnTo>
                      <a:lnTo>
                        <a:pt x="6382" y="0"/>
                      </a:lnTo>
                      <a:lnTo>
                        <a:pt x="6191" y="6382"/>
                      </a:lnTo>
                      <a:lnTo>
                        <a:pt x="0" y="7810"/>
                      </a:lnTo>
                      <a:lnTo>
                        <a:pt x="6001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8" name="Freeform: Shape 3287">
                  <a:extLst>
                    <a:ext uri="{FF2B5EF4-FFF2-40B4-BE49-F238E27FC236}">
                      <a16:creationId xmlns:a16="http://schemas.microsoft.com/office/drawing/2014/main" id="{F423AA9D-F1C3-6C92-A343-0CD71C935AD8}"/>
                    </a:ext>
                  </a:extLst>
                </p:cNvPr>
                <p:cNvSpPr/>
                <p:nvPr/>
              </p:nvSpPr>
              <p:spPr>
                <a:xfrm>
                  <a:off x="10273085" y="1969252"/>
                  <a:ext cx="16573" cy="16097"/>
                </a:xfrm>
                <a:custGeom>
                  <a:avLst/>
                  <a:gdLst>
                    <a:gd name="connsiteX0" fmla="*/ 5048 w 16573"/>
                    <a:gd name="connsiteY0" fmla="*/ 9525 h 16097"/>
                    <a:gd name="connsiteX1" fmla="*/ 2572 w 16573"/>
                    <a:gd name="connsiteY1" fmla="*/ 15430 h 16097"/>
                    <a:gd name="connsiteX2" fmla="*/ 7906 w 16573"/>
                    <a:gd name="connsiteY2" fmla="*/ 11906 h 16097"/>
                    <a:gd name="connsiteX3" fmla="*/ 12859 w 16573"/>
                    <a:gd name="connsiteY3" fmla="*/ 16097 h 16097"/>
                    <a:gd name="connsiteX4" fmla="*/ 11049 w 16573"/>
                    <a:gd name="connsiteY4" fmla="*/ 9906 h 16097"/>
                    <a:gd name="connsiteX5" fmla="*/ 16574 w 16573"/>
                    <a:gd name="connsiteY5" fmla="*/ 6572 h 16097"/>
                    <a:gd name="connsiteX6" fmla="*/ 10096 w 16573"/>
                    <a:gd name="connsiteY6" fmla="*/ 6286 h 16097"/>
                    <a:gd name="connsiteX7" fmla="*/ 8668 w 16573"/>
                    <a:gd name="connsiteY7" fmla="*/ 0 h 16097"/>
                    <a:gd name="connsiteX8" fmla="*/ 6477 w 16573"/>
                    <a:gd name="connsiteY8" fmla="*/ 6096 h 16097"/>
                    <a:gd name="connsiteX9" fmla="*/ 0 w 16573"/>
                    <a:gd name="connsiteY9" fmla="*/ 5524 h 16097"/>
                    <a:gd name="connsiteX10" fmla="*/ 5048 w 16573"/>
                    <a:gd name="connsiteY10" fmla="*/ 9525 h 16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6097">
                      <a:moveTo>
                        <a:pt x="5048" y="9525"/>
                      </a:moveTo>
                      <a:lnTo>
                        <a:pt x="2572" y="15430"/>
                      </a:lnTo>
                      <a:lnTo>
                        <a:pt x="7906" y="11906"/>
                      </a:lnTo>
                      <a:lnTo>
                        <a:pt x="12859" y="16097"/>
                      </a:lnTo>
                      <a:lnTo>
                        <a:pt x="11049" y="9906"/>
                      </a:lnTo>
                      <a:lnTo>
                        <a:pt x="16574" y="6572"/>
                      </a:lnTo>
                      <a:lnTo>
                        <a:pt x="10096" y="6286"/>
                      </a:lnTo>
                      <a:lnTo>
                        <a:pt x="8668" y="0"/>
                      </a:lnTo>
                      <a:lnTo>
                        <a:pt x="6477" y="6096"/>
                      </a:lnTo>
                      <a:lnTo>
                        <a:pt x="0" y="5524"/>
                      </a:lnTo>
                      <a:lnTo>
                        <a:pt x="5048" y="9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89" name="Freeform: Shape 3288">
                  <a:extLst>
                    <a:ext uri="{FF2B5EF4-FFF2-40B4-BE49-F238E27FC236}">
                      <a16:creationId xmlns:a16="http://schemas.microsoft.com/office/drawing/2014/main" id="{F9B5A828-5EFC-8CB0-2222-FC91D98CA1C8}"/>
                    </a:ext>
                  </a:extLst>
                </p:cNvPr>
                <p:cNvSpPr/>
                <p:nvPr/>
              </p:nvSpPr>
              <p:spPr>
                <a:xfrm>
                  <a:off x="10270323" y="1896767"/>
                  <a:ext cx="16192" cy="16668"/>
                </a:xfrm>
                <a:custGeom>
                  <a:avLst/>
                  <a:gdLst>
                    <a:gd name="connsiteX0" fmla="*/ 4191 w 16192"/>
                    <a:gd name="connsiteY0" fmla="*/ 8001 h 16668"/>
                    <a:gd name="connsiteX1" fmla="*/ 0 w 16192"/>
                    <a:gd name="connsiteY1" fmla="*/ 12954 h 16668"/>
                    <a:gd name="connsiteX2" fmla="*/ 6286 w 16192"/>
                    <a:gd name="connsiteY2" fmla="*/ 11144 h 16668"/>
                    <a:gd name="connsiteX3" fmla="*/ 9620 w 16192"/>
                    <a:gd name="connsiteY3" fmla="*/ 16669 h 16668"/>
                    <a:gd name="connsiteX4" fmla="*/ 9811 w 16192"/>
                    <a:gd name="connsiteY4" fmla="*/ 10192 h 16668"/>
                    <a:gd name="connsiteX5" fmla="*/ 16192 w 16192"/>
                    <a:gd name="connsiteY5" fmla="*/ 8668 h 16668"/>
                    <a:gd name="connsiteX6" fmla="*/ 10096 w 16192"/>
                    <a:gd name="connsiteY6" fmla="*/ 6477 h 16668"/>
                    <a:gd name="connsiteX7" fmla="*/ 10573 w 16192"/>
                    <a:gd name="connsiteY7" fmla="*/ 0 h 16668"/>
                    <a:gd name="connsiteX8" fmla="*/ 6572 w 16192"/>
                    <a:gd name="connsiteY8" fmla="*/ 5144 h 16668"/>
                    <a:gd name="connsiteX9" fmla="*/ 571 w 16192"/>
                    <a:gd name="connsiteY9" fmla="*/ 2572 h 16668"/>
                    <a:gd name="connsiteX10" fmla="*/ 4191 w 16192"/>
                    <a:gd name="connsiteY10" fmla="*/ 8001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2" h="16668">
                      <a:moveTo>
                        <a:pt x="4191" y="8001"/>
                      </a:moveTo>
                      <a:lnTo>
                        <a:pt x="0" y="12954"/>
                      </a:lnTo>
                      <a:lnTo>
                        <a:pt x="6286" y="11144"/>
                      </a:lnTo>
                      <a:lnTo>
                        <a:pt x="9620" y="16669"/>
                      </a:lnTo>
                      <a:lnTo>
                        <a:pt x="9811" y="10192"/>
                      </a:lnTo>
                      <a:lnTo>
                        <a:pt x="16192" y="8668"/>
                      </a:lnTo>
                      <a:lnTo>
                        <a:pt x="10096" y="6477"/>
                      </a:lnTo>
                      <a:lnTo>
                        <a:pt x="10573" y="0"/>
                      </a:lnTo>
                      <a:lnTo>
                        <a:pt x="6572" y="5144"/>
                      </a:lnTo>
                      <a:lnTo>
                        <a:pt x="571" y="2572"/>
                      </a:lnTo>
                      <a:lnTo>
                        <a:pt x="4191" y="8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0" name="Freeform: Shape 3289">
                  <a:extLst>
                    <a:ext uri="{FF2B5EF4-FFF2-40B4-BE49-F238E27FC236}">
                      <a16:creationId xmlns:a16="http://schemas.microsoft.com/office/drawing/2014/main" id="{62EE03B9-E6A9-C95C-435C-1B892DCAD4FC}"/>
                    </a:ext>
                  </a:extLst>
                </p:cNvPr>
                <p:cNvSpPr/>
                <p:nvPr/>
              </p:nvSpPr>
              <p:spPr>
                <a:xfrm>
                  <a:off x="10241271" y="1959251"/>
                  <a:ext cx="16859" cy="16383"/>
                </a:xfrm>
                <a:custGeom>
                  <a:avLst/>
                  <a:gdLst>
                    <a:gd name="connsiteX0" fmla="*/ 5620 w 16859"/>
                    <a:gd name="connsiteY0" fmla="*/ 6286 h 16383"/>
                    <a:gd name="connsiteX1" fmla="*/ 0 w 16859"/>
                    <a:gd name="connsiteY1" fmla="*/ 9715 h 16383"/>
                    <a:gd name="connsiteX2" fmla="*/ 6572 w 16859"/>
                    <a:gd name="connsiteY2" fmla="*/ 9906 h 16383"/>
                    <a:gd name="connsiteX3" fmla="*/ 8001 w 16859"/>
                    <a:gd name="connsiteY3" fmla="*/ 16383 h 16383"/>
                    <a:gd name="connsiteX4" fmla="*/ 10287 w 16859"/>
                    <a:gd name="connsiteY4" fmla="*/ 10192 h 16383"/>
                    <a:gd name="connsiteX5" fmla="*/ 16859 w 16859"/>
                    <a:gd name="connsiteY5" fmla="*/ 10763 h 16383"/>
                    <a:gd name="connsiteX6" fmla="*/ 11621 w 16859"/>
                    <a:gd name="connsiteY6" fmla="*/ 6667 h 16383"/>
                    <a:gd name="connsiteX7" fmla="*/ 14192 w 16859"/>
                    <a:gd name="connsiteY7" fmla="*/ 571 h 16383"/>
                    <a:gd name="connsiteX8" fmla="*/ 8763 w 16859"/>
                    <a:gd name="connsiteY8" fmla="*/ 4286 h 16383"/>
                    <a:gd name="connsiteX9" fmla="*/ 3810 w 16859"/>
                    <a:gd name="connsiteY9" fmla="*/ 0 h 16383"/>
                    <a:gd name="connsiteX10" fmla="*/ 5620 w 16859"/>
                    <a:gd name="connsiteY10" fmla="*/ 6286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859" h="16383">
                      <a:moveTo>
                        <a:pt x="5620" y="6286"/>
                      </a:moveTo>
                      <a:lnTo>
                        <a:pt x="0" y="9715"/>
                      </a:lnTo>
                      <a:lnTo>
                        <a:pt x="6572" y="9906"/>
                      </a:lnTo>
                      <a:lnTo>
                        <a:pt x="8001" y="16383"/>
                      </a:lnTo>
                      <a:lnTo>
                        <a:pt x="10287" y="10192"/>
                      </a:lnTo>
                      <a:lnTo>
                        <a:pt x="16859" y="10763"/>
                      </a:lnTo>
                      <a:lnTo>
                        <a:pt x="11621" y="6667"/>
                      </a:lnTo>
                      <a:lnTo>
                        <a:pt x="14192" y="571"/>
                      </a:lnTo>
                      <a:lnTo>
                        <a:pt x="8763" y="4286"/>
                      </a:lnTo>
                      <a:lnTo>
                        <a:pt x="3810" y="0"/>
                      </a:lnTo>
                      <a:lnTo>
                        <a:pt x="5620" y="6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1" name="Freeform: Shape 3290">
                  <a:extLst>
                    <a:ext uri="{FF2B5EF4-FFF2-40B4-BE49-F238E27FC236}">
                      <a16:creationId xmlns:a16="http://schemas.microsoft.com/office/drawing/2014/main" id="{5B9A7D55-BE3A-AB9C-75FC-1AAEF5461B3A}"/>
                    </a:ext>
                  </a:extLst>
                </p:cNvPr>
                <p:cNvSpPr/>
                <p:nvPr/>
              </p:nvSpPr>
              <p:spPr>
                <a:xfrm>
                  <a:off x="10211077" y="1925151"/>
                  <a:ext cx="16573" cy="17049"/>
                </a:xfrm>
                <a:custGeom>
                  <a:avLst/>
                  <a:gdLst>
                    <a:gd name="connsiteX0" fmla="*/ 6477 w 16573"/>
                    <a:gd name="connsiteY0" fmla="*/ 6668 h 17049"/>
                    <a:gd name="connsiteX1" fmla="*/ 0 w 16573"/>
                    <a:gd name="connsiteY1" fmla="*/ 8192 h 17049"/>
                    <a:gd name="connsiteX2" fmla="*/ 6287 w 16573"/>
                    <a:gd name="connsiteY2" fmla="*/ 10477 h 17049"/>
                    <a:gd name="connsiteX3" fmla="*/ 5715 w 16573"/>
                    <a:gd name="connsiteY3" fmla="*/ 17050 h 17049"/>
                    <a:gd name="connsiteX4" fmla="*/ 9811 w 16573"/>
                    <a:gd name="connsiteY4" fmla="*/ 11811 h 17049"/>
                    <a:gd name="connsiteX5" fmla="*/ 15907 w 16573"/>
                    <a:gd name="connsiteY5" fmla="*/ 14383 h 17049"/>
                    <a:gd name="connsiteX6" fmla="*/ 12192 w 16573"/>
                    <a:gd name="connsiteY6" fmla="*/ 8954 h 17049"/>
                    <a:gd name="connsiteX7" fmla="*/ 16573 w 16573"/>
                    <a:gd name="connsiteY7" fmla="*/ 3905 h 17049"/>
                    <a:gd name="connsiteX8" fmla="*/ 10192 w 16573"/>
                    <a:gd name="connsiteY8" fmla="*/ 5715 h 17049"/>
                    <a:gd name="connsiteX9" fmla="*/ 6763 w 16573"/>
                    <a:gd name="connsiteY9" fmla="*/ 0 h 17049"/>
                    <a:gd name="connsiteX10" fmla="*/ 6477 w 16573"/>
                    <a:gd name="connsiteY10" fmla="*/ 6668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7049">
                      <a:moveTo>
                        <a:pt x="6477" y="6668"/>
                      </a:moveTo>
                      <a:lnTo>
                        <a:pt x="0" y="8192"/>
                      </a:lnTo>
                      <a:lnTo>
                        <a:pt x="6287" y="10477"/>
                      </a:lnTo>
                      <a:lnTo>
                        <a:pt x="5715" y="17050"/>
                      </a:lnTo>
                      <a:lnTo>
                        <a:pt x="9811" y="11811"/>
                      </a:lnTo>
                      <a:lnTo>
                        <a:pt x="15907" y="14383"/>
                      </a:lnTo>
                      <a:lnTo>
                        <a:pt x="12192" y="8954"/>
                      </a:lnTo>
                      <a:lnTo>
                        <a:pt x="16573" y="3905"/>
                      </a:lnTo>
                      <a:lnTo>
                        <a:pt x="10192" y="5715"/>
                      </a:lnTo>
                      <a:lnTo>
                        <a:pt x="6763" y="0"/>
                      </a:lnTo>
                      <a:lnTo>
                        <a:pt x="6477" y="66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2" name="Freeform: Shape 3291">
                  <a:extLst>
                    <a:ext uri="{FF2B5EF4-FFF2-40B4-BE49-F238E27FC236}">
                      <a16:creationId xmlns:a16="http://schemas.microsoft.com/office/drawing/2014/main" id="{821FF825-D799-82DE-CEEE-CC71E5E4DD47}"/>
                    </a:ext>
                  </a:extLst>
                </p:cNvPr>
                <p:cNvSpPr/>
                <p:nvPr/>
              </p:nvSpPr>
              <p:spPr>
                <a:xfrm>
                  <a:off x="10250511" y="1982206"/>
                  <a:ext cx="17240" cy="16668"/>
                </a:xfrm>
                <a:custGeom>
                  <a:avLst/>
                  <a:gdLst>
                    <a:gd name="connsiteX0" fmla="*/ 6668 w 17240"/>
                    <a:gd name="connsiteY0" fmla="*/ 6287 h 16668"/>
                    <a:gd name="connsiteX1" fmla="*/ 0 w 17240"/>
                    <a:gd name="connsiteY1" fmla="*/ 5715 h 16668"/>
                    <a:gd name="connsiteX2" fmla="*/ 5239 w 17240"/>
                    <a:gd name="connsiteY2" fmla="*/ 9811 h 16668"/>
                    <a:gd name="connsiteX3" fmla="*/ 2667 w 17240"/>
                    <a:gd name="connsiteY3" fmla="*/ 16002 h 16668"/>
                    <a:gd name="connsiteX4" fmla="*/ 8287 w 17240"/>
                    <a:gd name="connsiteY4" fmla="*/ 12287 h 16668"/>
                    <a:gd name="connsiteX5" fmla="*/ 13335 w 17240"/>
                    <a:gd name="connsiteY5" fmla="*/ 16669 h 16668"/>
                    <a:gd name="connsiteX6" fmla="*/ 11525 w 17240"/>
                    <a:gd name="connsiteY6" fmla="*/ 10192 h 16668"/>
                    <a:gd name="connsiteX7" fmla="*/ 17240 w 17240"/>
                    <a:gd name="connsiteY7" fmla="*/ 6763 h 16668"/>
                    <a:gd name="connsiteX8" fmla="*/ 10478 w 17240"/>
                    <a:gd name="connsiteY8" fmla="*/ 6477 h 16668"/>
                    <a:gd name="connsiteX9" fmla="*/ 8954 w 17240"/>
                    <a:gd name="connsiteY9" fmla="*/ 0 h 16668"/>
                    <a:gd name="connsiteX10" fmla="*/ 6668 w 17240"/>
                    <a:gd name="connsiteY10" fmla="*/ 6287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240" h="16668">
                      <a:moveTo>
                        <a:pt x="6668" y="6287"/>
                      </a:moveTo>
                      <a:lnTo>
                        <a:pt x="0" y="5715"/>
                      </a:lnTo>
                      <a:lnTo>
                        <a:pt x="5239" y="9811"/>
                      </a:lnTo>
                      <a:lnTo>
                        <a:pt x="2667" y="16002"/>
                      </a:lnTo>
                      <a:lnTo>
                        <a:pt x="8287" y="12287"/>
                      </a:lnTo>
                      <a:lnTo>
                        <a:pt x="13335" y="16669"/>
                      </a:lnTo>
                      <a:lnTo>
                        <a:pt x="11525" y="10192"/>
                      </a:lnTo>
                      <a:lnTo>
                        <a:pt x="17240" y="6763"/>
                      </a:lnTo>
                      <a:lnTo>
                        <a:pt x="10478" y="6477"/>
                      </a:lnTo>
                      <a:lnTo>
                        <a:pt x="8954" y="0"/>
                      </a:lnTo>
                      <a:lnTo>
                        <a:pt x="6668" y="6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3" name="Freeform: Shape 3292">
                  <a:extLst>
                    <a:ext uri="{FF2B5EF4-FFF2-40B4-BE49-F238E27FC236}">
                      <a16:creationId xmlns:a16="http://schemas.microsoft.com/office/drawing/2014/main" id="{10787489-E8F8-1488-A13B-2209DE85DA8E}"/>
                    </a:ext>
                  </a:extLst>
                </p:cNvPr>
                <p:cNvSpPr/>
                <p:nvPr/>
              </p:nvSpPr>
              <p:spPr>
                <a:xfrm>
                  <a:off x="10192218" y="1980968"/>
                  <a:ext cx="16859" cy="17430"/>
                </a:xfrm>
                <a:custGeom>
                  <a:avLst/>
                  <a:gdLst>
                    <a:gd name="connsiteX0" fmla="*/ 6858 w 16859"/>
                    <a:gd name="connsiteY0" fmla="*/ 5334 h 17430"/>
                    <a:gd name="connsiteX1" fmla="*/ 571 w 16859"/>
                    <a:gd name="connsiteY1" fmla="*/ 2762 h 17430"/>
                    <a:gd name="connsiteX2" fmla="*/ 4381 w 16859"/>
                    <a:gd name="connsiteY2" fmla="*/ 8382 h 17430"/>
                    <a:gd name="connsiteX3" fmla="*/ 0 w 16859"/>
                    <a:gd name="connsiteY3" fmla="*/ 13430 h 17430"/>
                    <a:gd name="connsiteX4" fmla="*/ 6477 w 16859"/>
                    <a:gd name="connsiteY4" fmla="*/ 11621 h 17430"/>
                    <a:gd name="connsiteX5" fmla="*/ 10001 w 16859"/>
                    <a:gd name="connsiteY5" fmla="*/ 17431 h 17430"/>
                    <a:gd name="connsiteX6" fmla="*/ 10287 w 16859"/>
                    <a:gd name="connsiteY6" fmla="*/ 10573 h 17430"/>
                    <a:gd name="connsiteX7" fmla="*/ 16859 w 16859"/>
                    <a:gd name="connsiteY7" fmla="*/ 9049 h 17430"/>
                    <a:gd name="connsiteX8" fmla="*/ 10478 w 16859"/>
                    <a:gd name="connsiteY8" fmla="*/ 6763 h 17430"/>
                    <a:gd name="connsiteX9" fmla="*/ 11049 w 16859"/>
                    <a:gd name="connsiteY9" fmla="*/ 0 h 17430"/>
                    <a:gd name="connsiteX10" fmla="*/ 6858 w 16859"/>
                    <a:gd name="connsiteY10" fmla="*/ 5334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859" h="17430">
                      <a:moveTo>
                        <a:pt x="6858" y="5334"/>
                      </a:moveTo>
                      <a:lnTo>
                        <a:pt x="571" y="2762"/>
                      </a:lnTo>
                      <a:lnTo>
                        <a:pt x="4381" y="8382"/>
                      </a:lnTo>
                      <a:lnTo>
                        <a:pt x="0" y="13430"/>
                      </a:lnTo>
                      <a:lnTo>
                        <a:pt x="6477" y="11621"/>
                      </a:lnTo>
                      <a:lnTo>
                        <a:pt x="10001" y="17431"/>
                      </a:lnTo>
                      <a:lnTo>
                        <a:pt x="10287" y="10573"/>
                      </a:lnTo>
                      <a:lnTo>
                        <a:pt x="16859" y="9049"/>
                      </a:lnTo>
                      <a:lnTo>
                        <a:pt x="10478" y="6763"/>
                      </a:lnTo>
                      <a:lnTo>
                        <a:pt x="11049" y="0"/>
                      </a:lnTo>
                      <a:lnTo>
                        <a:pt x="6858" y="5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4" name="Freeform: Shape 3293">
                  <a:extLst>
                    <a:ext uri="{FF2B5EF4-FFF2-40B4-BE49-F238E27FC236}">
                      <a16:creationId xmlns:a16="http://schemas.microsoft.com/office/drawing/2014/main" id="{7DC12768-A322-884F-B410-26B492518D7B}"/>
                    </a:ext>
                  </a:extLst>
                </p:cNvPr>
                <p:cNvSpPr/>
                <p:nvPr/>
              </p:nvSpPr>
              <p:spPr>
                <a:xfrm>
                  <a:off x="10180883" y="1904482"/>
                  <a:ext cx="17525" cy="17049"/>
                </a:xfrm>
                <a:custGeom>
                  <a:avLst/>
                  <a:gdLst>
                    <a:gd name="connsiteX0" fmla="*/ 9144 w 17525"/>
                    <a:gd name="connsiteY0" fmla="*/ 4477 h 17049"/>
                    <a:gd name="connsiteX1" fmla="*/ 3905 w 17525"/>
                    <a:gd name="connsiteY1" fmla="*/ 0 h 17049"/>
                    <a:gd name="connsiteX2" fmla="*/ 5810 w 17525"/>
                    <a:gd name="connsiteY2" fmla="*/ 6572 h 17049"/>
                    <a:gd name="connsiteX3" fmla="*/ 0 w 17525"/>
                    <a:gd name="connsiteY3" fmla="*/ 10096 h 17049"/>
                    <a:gd name="connsiteX4" fmla="*/ 6858 w 17525"/>
                    <a:gd name="connsiteY4" fmla="*/ 10382 h 17049"/>
                    <a:gd name="connsiteX5" fmla="*/ 8382 w 17525"/>
                    <a:gd name="connsiteY5" fmla="*/ 17050 h 17049"/>
                    <a:gd name="connsiteX6" fmla="*/ 10763 w 17525"/>
                    <a:gd name="connsiteY6" fmla="*/ 10573 h 17049"/>
                    <a:gd name="connsiteX7" fmla="*/ 17526 w 17525"/>
                    <a:gd name="connsiteY7" fmla="*/ 11144 h 17049"/>
                    <a:gd name="connsiteX8" fmla="*/ 12192 w 17525"/>
                    <a:gd name="connsiteY8" fmla="*/ 6953 h 17049"/>
                    <a:gd name="connsiteX9" fmla="*/ 14764 w 17525"/>
                    <a:gd name="connsiteY9" fmla="*/ 667 h 17049"/>
                    <a:gd name="connsiteX10" fmla="*/ 9144 w 17525"/>
                    <a:gd name="connsiteY10" fmla="*/ 4477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525" h="17049">
                      <a:moveTo>
                        <a:pt x="9144" y="4477"/>
                      </a:moveTo>
                      <a:lnTo>
                        <a:pt x="3905" y="0"/>
                      </a:lnTo>
                      <a:lnTo>
                        <a:pt x="5810" y="6572"/>
                      </a:lnTo>
                      <a:lnTo>
                        <a:pt x="0" y="10096"/>
                      </a:lnTo>
                      <a:lnTo>
                        <a:pt x="6858" y="10382"/>
                      </a:lnTo>
                      <a:lnTo>
                        <a:pt x="8382" y="17050"/>
                      </a:lnTo>
                      <a:lnTo>
                        <a:pt x="10763" y="10573"/>
                      </a:lnTo>
                      <a:lnTo>
                        <a:pt x="17526" y="11144"/>
                      </a:lnTo>
                      <a:lnTo>
                        <a:pt x="12192" y="6953"/>
                      </a:lnTo>
                      <a:lnTo>
                        <a:pt x="14764" y="667"/>
                      </a:lnTo>
                      <a:lnTo>
                        <a:pt x="9144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5" name="Freeform: Shape 3294">
                  <a:extLst>
                    <a:ext uri="{FF2B5EF4-FFF2-40B4-BE49-F238E27FC236}">
                      <a16:creationId xmlns:a16="http://schemas.microsoft.com/office/drawing/2014/main" id="{93574CAB-DE9E-403C-E26B-40B861F21506}"/>
                    </a:ext>
                  </a:extLst>
                </p:cNvPr>
                <p:cNvSpPr/>
                <p:nvPr/>
              </p:nvSpPr>
              <p:spPr>
                <a:xfrm>
                  <a:off x="10160690" y="1954869"/>
                  <a:ext cx="17144" cy="17811"/>
                </a:xfrm>
                <a:custGeom>
                  <a:avLst/>
                  <a:gdLst>
                    <a:gd name="connsiteX0" fmla="*/ 10478 w 17144"/>
                    <a:gd name="connsiteY0" fmla="*/ 6001 h 17811"/>
                    <a:gd name="connsiteX1" fmla="*/ 6953 w 17144"/>
                    <a:gd name="connsiteY1" fmla="*/ 0 h 17811"/>
                    <a:gd name="connsiteX2" fmla="*/ 6668 w 17144"/>
                    <a:gd name="connsiteY2" fmla="*/ 6953 h 17811"/>
                    <a:gd name="connsiteX3" fmla="*/ 0 w 17144"/>
                    <a:gd name="connsiteY3" fmla="*/ 8573 h 17811"/>
                    <a:gd name="connsiteX4" fmla="*/ 6477 w 17144"/>
                    <a:gd name="connsiteY4" fmla="*/ 10858 h 17811"/>
                    <a:gd name="connsiteX5" fmla="*/ 5905 w 17144"/>
                    <a:gd name="connsiteY5" fmla="*/ 17812 h 17811"/>
                    <a:gd name="connsiteX6" fmla="*/ 10096 w 17144"/>
                    <a:gd name="connsiteY6" fmla="*/ 12382 h 17811"/>
                    <a:gd name="connsiteX7" fmla="*/ 16478 w 17144"/>
                    <a:gd name="connsiteY7" fmla="*/ 15050 h 17811"/>
                    <a:gd name="connsiteX8" fmla="*/ 12668 w 17144"/>
                    <a:gd name="connsiteY8" fmla="*/ 9239 h 17811"/>
                    <a:gd name="connsiteX9" fmla="*/ 17145 w 17144"/>
                    <a:gd name="connsiteY9" fmla="*/ 4000 h 17811"/>
                    <a:gd name="connsiteX10" fmla="*/ 10478 w 17144"/>
                    <a:gd name="connsiteY10" fmla="*/ 6001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4" h="17811">
                      <a:moveTo>
                        <a:pt x="10478" y="6001"/>
                      </a:moveTo>
                      <a:lnTo>
                        <a:pt x="6953" y="0"/>
                      </a:lnTo>
                      <a:lnTo>
                        <a:pt x="6668" y="6953"/>
                      </a:lnTo>
                      <a:lnTo>
                        <a:pt x="0" y="8573"/>
                      </a:lnTo>
                      <a:lnTo>
                        <a:pt x="6477" y="10858"/>
                      </a:lnTo>
                      <a:lnTo>
                        <a:pt x="5905" y="17812"/>
                      </a:lnTo>
                      <a:lnTo>
                        <a:pt x="10096" y="12382"/>
                      </a:lnTo>
                      <a:lnTo>
                        <a:pt x="16478" y="15050"/>
                      </a:lnTo>
                      <a:lnTo>
                        <a:pt x="12668" y="9239"/>
                      </a:lnTo>
                      <a:lnTo>
                        <a:pt x="17145" y="4000"/>
                      </a:lnTo>
                      <a:lnTo>
                        <a:pt x="10478" y="6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6" name="Freeform: Shape 3295">
                  <a:extLst>
                    <a:ext uri="{FF2B5EF4-FFF2-40B4-BE49-F238E27FC236}">
                      <a16:creationId xmlns:a16="http://schemas.microsoft.com/office/drawing/2014/main" id="{FEBB85A9-576C-5D85-E27C-DE5E1BE3363E}"/>
                    </a:ext>
                  </a:extLst>
                </p:cNvPr>
                <p:cNvSpPr/>
                <p:nvPr/>
              </p:nvSpPr>
              <p:spPr>
                <a:xfrm>
                  <a:off x="10141164" y="1996970"/>
                  <a:ext cx="17906" cy="17430"/>
                </a:xfrm>
                <a:custGeom>
                  <a:avLst/>
                  <a:gdLst>
                    <a:gd name="connsiteX0" fmla="*/ 10954 w 17906"/>
                    <a:gd name="connsiteY0" fmla="*/ 6858 h 17430"/>
                    <a:gd name="connsiteX1" fmla="*/ 9334 w 17906"/>
                    <a:gd name="connsiteY1" fmla="*/ 0 h 17430"/>
                    <a:gd name="connsiteX2" fmla="*/ 6953 w 17906"/>
                    <a:gd name="connsiteY2" fmla="*/ 6572 h 17430"/>
                    <a:gd name="connsiteX3" fmla="*/ 0 w 17906"/>
                    <a:gd name="connsiteY3" fmla="*/ 6001 h 17430"/>
                    <a:gd name="connsiteX4" fmla="*/ 5524 w 17906"/>
                    <a:gd name="connsiteY4" fmla="*/ 10287 h 17430"/>
                    <a:gd name="connsiteX5" fmla="*/ 2857 w 17906"/>
                    <a:gd name="connsiteY5" fmla="*/ 16764 h 17430"/>
                    <a:gd name="connsiteX6" fmla="*/ 8572 w 17906"/>
                    <a:gd name="connsiteY6" fmla="*/ 12859 h 17430"/>
                    <a:gd name="connsiteX7" fmla="*/ 13906 w 17906"/>
                    <a:gd name="connsiteY7" fmla="*/ 17431 h 17430"/>
                    <a:gd name="connsiteX8" fmla="*/ 12001 w 17906"/>
                    <a:gd name="connsiteY8" fmla="*/ 10668 h 17430"/>
                    <a:gd name="connsiteX9" fmla="*/ 17907 w 17906"/>
                    <a:gd name="connsiteY9" fmla="*/ 7048 h 17430"/>
                    <a:gd name="connsiteX10" fmla="*/ 10954 w 17906"/>
                    <a:gd name="connsiteY10" fmla="*/ 6858 h 17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6" h="17430">
                      <a:moveTo>
                        <a:pt x="10954" y="6858"/>
                      </a:moveTo>
                      <a:lnTo>
                        <a:pt x="9334" y="0"/>
                      </a:lnTo>
                      <a:lnTo>
                        <a:pt x="6953" y="6572"/>
                      </a:lnTo>
                      <a:lnTo>
                        <a:pt x="0" y="6001"/>
                      </a:lnTo>
                      <a:lnTo>
                        <a:pt x="5524" y="10287"/>
                      </a:lnTo>
                      <a:lnTo>
                        <a:pt x="2857" y="16764"/>
                      </a:lnTo>
                      <a:lnTo>
                        <a:pt x="8572" y="12859"/>
                      </a:lnTo>
                      <a:lnTo>
                        <a:pt x="13906" y="17431"/>
                      </a:lnTo>
                      <a:lnTo>
                        <a:pt x="12001" y="10668"/>
                      </a:lnTo>
                      <a:lnTo>
                        <a:pt x="17907" y="7048"/>
                      </a:lnTo>
                      <a:lnTo>
                        <a:pt x="10954" y="6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7" name="Freeform: Shape 3296">
                  <a:extLst>
                    <a:ext uri="{FF2B5EF4-FFF2-40B4-BE49-F238E27FC236}">
                      <a16:creationId xmlns:a16="http://schemas.microsoft.com/office/drawing/2014/main" id="{65544B03-4444-B2F4-7EC4-D417504D87F0}"/>
                    </a:ext>
                  </a:extLst>
                </p:cNvPr>
                <p:cNvSpPr/>
                <p:nvPr/>
              </p:nvSpPr>
              <p:spPr>
                <a:xfrm>
                  <a:off x="10075727" y="1953440"/>
                  <a:ext cx="17621" cy="18097"/>
                </a:xfrm>
                <a:custGeom>
                  <a:avLst/>
                  <a:gdLst>
                    <a:gd name="connsiteX0" fmla="*/ 10954 w 17621"/>
                    <a:gd name="connsiteY0" fmla="*/ 7048 h 18097"/>
                    <a:gd name="connsiteX1" fmla="*/ 11525 w 17621"/>
                    <a:gd name="connsiteY1" fmla="*/ 0 h 18097"/>
                    <a:gd name="connsiteX2" fmla="*/ 7144 w 17621"/>
                    <a:gd name="connsiteY2" fmla="*/ 5525 h 18097"/>
                    <a:gd name="connsiteX3" fmla="*/ 667 w 17621"/>
                    <a:gd name="connsiteY3" fmla="*/ 2858 h 18097"/>
                    <a:gd name="connsiteX4" fmla="*/ 4667 w 17621"/>
                    <a:gd name="connsiteY4" fmla="*/ 8668 h 18097"/>
                    <a:gd name="connsiteX5" fmla="*/ 0 w 17621"/>
                    <a:gd name="connsiteY5" fmla="*/ 14002 h 18097"/>
                    <a:gd name="connsiteX6" fmla="*/ 6763 w 17621"/>
                    <a:gd name="connsiteY6" fmla="*/ 12097 h 18097"/>
                    <a:gd name="connsiteX7" fmla="*/ 10478 w 17621"/>
                    <a:gd name="connsiteY7" fmla="*/ 18098 h 18097"/>
                    <a:gd name="connsiteX8" fmla="*/ 10668 w 17621"/>
                    <a:gd name="connsiteY8" fmla="*/ 11049 h 18097"/>
                    <a:gd name="connsiteX9" fmla="*/ 17621 w 17621"/>
                    <a:gd name="connsiteY9" fmla="*/ 9430 h 18097"/>
                    <a:gd name="connsiteX10" fmla="*/ 10954 w 17621"/>
                    <a:gd name="connsiteY10" fmla="*/ 7048 h 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621" h="18097">
                      <a:moveTo>
                        <a:pt x="10954" y="7048"/>
                      </a:moveTo>
                      <a:lnTo>
                        <a:pt x="11525" y="0"/>
                      </a:lnTo>
                      <a:lnTo>
                        <a:pt x="7144" y="5525"/>
                      </a:lnTo>
                      <a:lnTo>
                        <a:pt x="667" y="2858"/>
                      </a:lnTo>
                      <a:lnTo>
                        <a:pt x="4667" y="8668"/>
                      </a:lnTo>
                      <a:lnTo>
                        <a:pt x="0" y="14002"/>
                      </a:lnTo>
                      <a:lnTo>
                        <a:pt x="6763" y="12097"/>
                      </a:lnTo>
                      <a:lnTo>
                        <a:pt x="10478" y="18098"/>
                      </a:lnTo>
                      <a:lnTo>
                        <a:pt x="10668" y="11049"/>
                      </a:lnTo>
                      <a:lnTo>
                        <a:pt x="17621" y="9430"/>
                      </a:lnTo>
                      <a:lnTo>
                        <a:pt x="10954" y="7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8" name="Freeform: Shape 3297">
                  <a:extLst>
                    <a:ext uri="{FF2B5EF4-FFF2-40B4-BE49-F238E27FC236}">
                      <a16:creationId xmlns:a16="http://schemas.microsoft.com/office/drawing/2014/main" id="{F9890525-84BD-4DBD-E9BF-F866DCF20C56}"/>
                    </a:ext>
                  </a:extLst>
                </p:cNvPr>
                <p:cNvSpPr/>
                <p:nvPr/>
              </p:nvSpPr>
              <p:spPr>
                <a:xfrm>
                  <a:off x="10098396" y="1998780"/>
                  <a:ext cx="18288" cy="17811"/>
                </a:xfrm>
                <a:custGeom>
                  <a:avLst/>
                  <a:gdLst>
                    <a:gd name="connsiteX0" fmla="*/ 12668 w 18288"/>
                    <a:gd name="connsiteY0" fmla="*/ 7334 h 17811"/>
                    <a:gd name="connsiteX1" fmla="*/ 15430 w 18288"/>
                    <a:gd name="connsiteY1" fmla="*/ 667 h 17811"/>
                    <a:gd name="connsiteX2" fmla="*/ 9525 w 18288"/>
                    <a:gd name="connsiteY2" fmla="*/ 4667 h 17811"/>
                    <a:gd name="connsiteX3" fmla="*/ 4096 w 18288"/>
                    <a:gd name="connsiteY3" fmla="*/ 0 h 17811"/>
                    <a:gd name="connsiteX4" fmla="*/ 6096 w 18288"/>
                    <a:gd name="connsiteY4" fmla="*/ 6858 h 17811"/>
                    <a:gd name="connsiteX5" fmla="*/ 0 w 18288"/>
                    <a:gd name="connsiteY5" fmla="*/ 10573 h 17811"/>
                    <a:gd name="connsiteX6" fmla="*/ 7049 w 18288"/>
                    <a:gd name="connsiteY6" fmla="*/ 10858 h 17811"/>
                    <a:gd name="connsiteX7" fmla="*/ 8668 w 18288"/>
                    <a:gd name="connsiteY7" fmla="*/ 17812 h 17811"/>
                    <a:gd name="connsiteX8" fmla="*/ 11144 w 18288"/>
                    <a:gd name="connsiteY8" fmla="*/ 11049 h 17811"/>
                    <a:gd name="connsiteX9" fmla="*/ 18288 w 18288"/>
                    <a:gd name="connsiteY9" fmla="*/ 11716 h 17811"/>
                    <a:gd name="connsiteX10" fmla="*/ 12668 w 18288"/>
                    <a:gd name="connsiteY10" fmla="*/ 7334 h 1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288" h="17811">
                      <a:moveTo>
                        <a:pt x="12668" y="7334"/>
                      </a:moveTo>
                      <a:lnTo>
                        <a:pt x="15430" y="667"/>
                      </a:lnTo>
                      <a:lnTo>
                        <a:pt x="9525" y="4667"/>
                      </a:lnTo>
                      <a:lnTo>
                        <a:pt x="4096" y="0"/>
                      </a:lnTo>
                      <a:lnTo>
                        <a:pt x="6096" y="6858"/>
                      </a:lnTo>
                      <a:lnTo>
                        <a:pt x="0" y="10573"/>
                      </a:lnTo>
                      <a:lnTo>
                        <a:pt x="7049" y="10858"/>
                      </a:lnTo>
                      <a:lnTo>
                        <a:pt x="8668" y="17812"/>
                      </a:lnTo>
                      <a:lnTo>
                        <a:pt x="11144" y="11049"/>
                      </a:lnTo>
                      <a:lnTo>
                        <a:pt x="18288" y="11716"/>
                      </a:lnTo>
                      <a:lnTo>
                        <a:pt x="12668" y="7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99" name="Freeform: Shape 3298">
                  <a:extLst>
                    <a:ext uri="{FF2B5EF4-FFF2-40B4-BE49-F238E27FC236}">
                      <a16:creationId xmlns:a16="http://schemas.microsoft.com/office/drawing/2014/main" id="{C38CF0A6-6350-D23B-5283-6B27BC874720}"/>
                    </a:ext>
                  </a:extLst>
                </p:cNvPr>
                <p:cNvSpPr/>
                <p:nvPr/>
              </p:nvSpPr>
              <p:spPr>
                <a:xfrm>
                  <a:off x="10081347" y="1918579"/>
                  <a:ext cx="17907" cy="18478"/>
                </a:xfrm>
                <a:custGeom>
                  <a:avLst/>
                  <a:gdLst>
                    <a:gd name="connsiteX0" fmla="*/ 13240 w 17907"/>
                    <a:gd name="connsiteY0" fmla="*/ 9620 h 18478"/>
                    <a:gd name="connsiteX1" fmla="*/ 17907 w 17907"/>
                    <a:gd name="connsiteY1" fmla="*/ 4096 h 18478"/>
                    <a:gd name="connsiteX2" fmla="*/ 10954 w 17907"/>
                    <a:gd name="connsiteY2" fmla="*/ 6096 h 18478"/>
                    <a:gd name="connsiteX3" fmla="*/ 7239 w 17907"/>
                    <a:gd name="connsiteY3" fmla="*/ 0 h 18478"/>
                    <a:gd name="connsiteX4" fmla="*/ 6953 w 17907"/>
                    <a:gd name="connsiteY4" fmla="*/ 7144 h 18478"/>
                    <a:gd name="connsiteX5" fmla="*/ 0 w 17907"/>
                    <a:gd name="connsiteY5" fmla="*/ 8858 h 18478"/>
                    <a:gd name="connsiteX6" fmla="*/ 6763 w 17907"/>
                    <a:gd name="connsiteY6" fmla="*/ 11239 h 18478"/>
                    <a:gd name="connsiteX7" fmla="*/ 6191 w 17907"/>
                    <a:gd name="connsiteY7" fmla="*/ 18478 h 18478"/>
                    <a:gd name="connsiteX8" fmla="*/ 10573 w 17907"/>
                    <a:gd name="connsiteY8" fmla="*/ 12763 h 18478"/>
                    <a:gd name="connsiteX9" fmla="*/ 17241 w 17907"/>
                    <a:gd name="connsiteY9" fmla="*/ 15526 h 18478"/>
                    <a:gd name="connsiteX10" fmla="*/ 13240 w 17907"/>
                    <a:gd name="connsiteY10" fmla="*/ 9620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7" h="18478">
                      <a:moveTo>
                        <a:pt x="13240" y="9620"/>
                      </a:moveTo>
                      <a:lnTo>
                        <a:pt x="17907" y="4096"/>
                      </a:lnTo>
                      <a:lnTo>
                        <a:pt x="10954" y="6096"/>
                      </a:lnTo>
                      <a:lnTo>
                        <a:pt x="7239" y="0"/>
                      </a:lnTo>
                      <a:lnTo>
                        <a:pt x="6953" y="7144"/>
                      </a:lnTo>
                      <a:lnTo>
                        <a:pt x="0" y="8858"/>
                      </a:lnTo>
                      <a:lnTo>
                        <a:pt x="6763" y="11239"/>
                      </a:lnTo>
                      <a:lnTo>
                        <a:pt x="6191" y="18478"/>
                      </a:lnTo>
                      <a:lnTo>
                        <a:pt x="10573" y="12763"/>
                      </a:lnTo>
                      <a:lnTo>
                        <a:pt x="17241" y="15526"/>
                      </a:lnTo>
                      <a:lnTo>
                        <a:pt x="13240" y="9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0" name="Freeform: Shape 3299">
                  <a:extLst>
                    <a:ext uri="{FF2B5EF4-FFF2-40B4-BE49-F238E27FC236}">
                      <a16:creationId xmlns:a16="http://schemas.microsoft.com/office/drawing/2014/main" id="{033B1645-5AFA-D864-698E-A14B73E6B981}"/>
                    </a:ext>
                  </a:extLst>
                </p:cNvPr>
                <p:cNvSpPr/>
                <p:nvPr/>
              </p:nvSpPr>
              <p:spPr>
                <a:xfrm>
                  <a:off x="11842424" y="1789134"/>
                  <a:ext cx="857" cy="857"/>
                </a:xfrm>
                <a:custGeom>
                  <a:avLst/>
                  <a:gdLst>
                    <a:gd name="connsiteX0" fmla="*/ 286 w 857"/>
                    <a:gd name="connsiteY0" fmla="*/ 381 h 857"/>
                    <a:gd name="connsiteX1" fmla="*/ 0 w 857"/>
                    <a:gd name="connsiteY1" fmla="*/ 476 h 857"/>
                    <a:gd name="connsiteX2" fmla="*/ 381 w 857"/>
                    <a:gd name="connsiteY2" fmla="*/ 571 h 857"/>
                    <a:gd name="connsiteX3" fmla="*/ 381 w 857"/>
                    <a:gd name="connsiteY3" fmla="*/ 857 h 857"/>
                    <a:gd name="connsiteX4" fmla="*/ 571 w 857"/>
                    <a:gd name="connsiteY4" fmla="*/ 571 h 857"/>
                    <a:gd name="connsiteX5" fmla="*/ 858 w 857"/>
                    <a:gd name="connsiteY5" fmla="*/ 571 h 857"/>
                    <a:gd name="connsiteX6" fmla="*/ 571 w 857"/>
                    <a:gd name="connsiteY6" fmla="*/ 381 h 857"/>
                    <a:gd name="connsiteX7" fmla="*/ 762 w 857"/>
                    <a:gd name="connsiteY7" fmla="*/ 95 h 857"/>
                    <a:gd name="connsiteX8" fmla="*/ 476 w 857"/>
                    <a:gd name="connsiteY8" fmla="*/ 286 h 857"/>
                    <a:gd name="connsiteX9" fmla="*/ 286 w 857"/>
                    <a:gd name="connsiteY9" fmla="*/ 0 h 857"/>
                    <a:gd name="connsiteX10" fmla="*/ 286 w 857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286" y="381"/>
                      </a:moveTo>
                      <a:lnTo>
                        <a:pt x="0" y="476"/>
                      </a:lnTo>
                      <a:lnTo>
                        <a:pt x="381" y="571"/>
                      </a:lnTo>
                      <a:lnTo>
                        <a:pt x="381" y="857"/>
                      </a:lnTo>
                      <a:lnTo>
                        <a:pt x="571" y="571"/>
                      </a:lnTo>
                      <a:lnTo>
                        <a:pt x="858" y="571"/>
                      </a:lnTo>
                      <a:lnTo>
                        <a:pt x="571" y="381"/>
                      </a:lnTo>
                      <a:lnTo>
                        <a:pt x="762" y="95"/>
                      </a:lnTo>
                      <a:lnTo>
                        <a:pt x="476" y="286"/>
                      </a:lnTo>
                      <a:lnTo>
                        <a:pt x="286" y="0"/>
                      </a:lnTo>
                      <a:lnTo>
                        <a:pt x="28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1" name="Freeform: Shape 3300">
                  <a:extLst>
                    <a:ext uri="{FF2B5EF4-FFF2-40B4-BE49-F238E27FC236}">
                      <a16:creationId xmlns:a16="http://schemas.microsoft.com/office/drawing/2014/main" id="{A8C8B200-B6A3-743A-51E7-3FA347B89EE0}"/>
                    </a:ext>
                  </a:extLst>
                </p:cNvPr>
                <p:cNvSpPr/>
                <p:nvPr/>
              </p:nvSpPr>
              <p:spPr>
                <a:xfrm>
                  <a:off x="11847567" y="1788563"/>
                  <a:ext cx="857" cy="857"/>
                </a:xfrm>
                <a:custGeom>
                  <a:avLst/>
                  <a:gdLst>
                    <a:gd name="connsiteX0" fmla="*/ 286 w 857"/>
                    <a:gd name="connsiteY0" fmla="*/ 286 h 857"/>
                    <a:gd name="connsiteX1" fmla="*/ 0 w 857"/>
                    <a:gd name="connsiteY1" fmla="*/ 381 h 857"/>
                    <a:gd name="connsiteX2" fmla="*/ 286 w 857"/>
                    <a:gd name="connsiteY2" fmla="*/ 476 h 857"/>
                    <a:gd name="connsiteX3" fmla="*/ 286 w 857"/>
                    <a:gd name="connsiteY3" fmla="*/ 857 h 857"/>
                    <a:gd name="connsiteX4" fmla="*/ 477 w 857"/>
                    <a:gd name="connsiteY4" fmla="*/ 571 h 857"/>
                    <a:gd name="connsiteX5" fmla="*/ 762 w 857"/>
                    <a:gd name="connsiteY5" fmla="*/ 762 h 857"/>
                    <a:gd name="connsiteX6" fmla="*/ 571 w 857"/>
                    <a:gd name="connsiteY6" fmla="*/ 476 h 857"/>
                    <a:gd name="connsiteX7" fmla="*/ 858 w 857"/>
                    <a:gd name="connsiteY7" fmla="*/ 190 h 857"/>
                    <a:gd name="connsiteX8" fmla="*/ 477 w 857"/>
                    <a:gd name="connsiteY8" fmla="*/ 286 h 857"/>
                    <a:gd name="connsiteX9" fmla="*/ 381 w 857"/>
                    <a:gd name="connsiteY9" fmla="*/ 0 h 857"/>
                    <a:gd name="connsiteX10" fmla="*/ 286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286" y="286"/>
                      </a:moveTo>
                      <a:lnTo>
                        <a:pt x="0" y="381"/>
                      </a:lnTo>
                      <a:lnTo>
                        <a:pt x="286" y="476"/>
                      </a:lnTo>
                      <a:lnTo>
                        <a:pt x="286" y="857"/>
                      </a:lnTo>
                      <a:lnTo>
                        <a:pt x="477" y="571"/>
                      </a:lnTo>
                      <a:lnTo>
                        <a:pt x="762" y="762"/>
                      </a:lnTo>
                      <a:lnTo>
                        <a:pt x="571" y="476"/>
                      </a:lnTo>
                      <a:lnTo>
                        <a:pt x="858" y="190"/>
                      </a:lnTo>
                      <a:lnTo>
                        <a:pt x="477" y="286"/>
                      </a:lnTo>
                      <a:lnTo>
                        <a:pt x="381" y="0"/>
                      </a:lnTo>
                      <a:lnTo>
                        <a:pt x="28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2" name="Freeform: Shape 3301">
                  <a:extLst>
                    <a:ext uri="{FF2B5EF4-FFF2-40B4-BE49-F238E27FC236}">
                      <a16:creationId xmlns:a16="http://schemas.microsoft.com/office/drawing/2014/main" id="{8D2E118E-A65E-7399-C658-8807204F2081}"/>
                    </a:ext>
                  </a:extLst>
                </p:cNvPr>
                <p:cNvSpPr/>
                <p:nvPr/>
              </p:nvSpPr>
              <p:spPr>
                <a:xfrm>
                  <a:off x="11907670" y="1784277"/>
                  <a:ext cx="857" cy="857"/>
                </a:xfrm>
                <a:custGeom>
                  <a:avLst/>
                  <a:gdLst>
                    <a:gd name="connsiteX0" fmla="*/ 286 w 857"/>
                    <a:gd name="connsiteY0" fmla="*/ 286 h 857"/>
                    <a:gd name="connsiteX1" fmla="*/ 0 w 857"/>
                    <a:gd name="connsiteY1" fmla="*/ 286 h 857"/>
                    <a:gd name="connsiteX2" fmla="*/ 191 w 857"/>
                    <a:gd name="connsiteY2" fmla="*/ 476 h 857"/>
                    <a:gd name="connsiteX3" fmla="*/ 0 w 857"/>
                    <a:gd name="connsiteY3" fmla="*/ 762 h 857"/>
                    <a:gd name="connsiteX4" fmla="*/ 286 w 857"/>
                    <a:gd name="connsiteY4" fmla="*/ 571 h 857"/>
                    <a:gd name="connsiteX5" fmla="*/ 571 w 857"/>
                    <a:gd name="connsiteY5" fmla="*/ 857 h 857"/>
                    <a:gd name="connsiteX6" fmla="*/ 477 w 857"/>
                    <a:gd name="connsiteY6" fmla="*/ 476 h 857"/>
                    <a:gd name="connsiteX7" fmla="*/ 858 w 857"/>
                    <a:gd name="connsiteY7" fmla="*/ 381 h 857"/>
                    <a:gd name="connsiteX8" fmla="*/ 477 w 857"/>
                    <a:gd name="connsiteY8" fmla="*/ 286 h 857"/>
                    <a:gd name="connsiteX9" fmla="*/ 477 w 857"/>
                    <a:gd name="connsiteY9" fmla="*/ 0 h 857"/>
                    <a:gd name="connsiteX10" fmla="*/ 286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286" y="286"/>
                      </a:moveTo>
                      <a:lnTo>
                        <a:pt x="0" y="286"/>
                      </a:lnTo>
                      <a:lnTo>
                        <a:pt x="191" y="476"/>
                      </a:lnTo>
                      <a:lnTo>
                        <a:pt x="0" y="762"/>
                      </a:lnTo>
                      <a:lnTo>
                        <a:pt x="286" y="571"/>
                      </a:lnTo>
                      <a:lnTo>
                        <a:pt x="571" y="857"/>
                      </a:lnTo>
                      <a:lnTo>
                        <a:pt x="477" y="476"/>
                      </a:lnTo>
                      <a:lnTo>
                        <a:pt x="858" y="381"/>
                      </a:lnTo>
                      <a:lnTo>
                        <a:pt x="477" y="286"/>
                      </a:lnTo>
                      <a:lnTo>
                        <a:pt x="477" y="0"/>
                      </a:lnTo>
                      <a:lnTo>
                        <a:pt x="28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3" name="Freeform: Shape 3302">
                  <a:extLst>
                    <a:ext uri="{FF2B5EF4-FFF2-40B4-BE49-F238E27FC236}">
                      <a16:creationId xmlns:a16="http://schemas.microsoft.com/office/drawing/2014/main" id="{0DD80790-986E-CD01-1DB7-FB818291262B}"/>
                    </a:ext>
                  </a:extLst>
                </p:cNvPr>
                <p:cNvSpPr/>
                <p:nvPr/>
              </p:nvSpPr>
              <p:spPr>
                <a:xfrm>
                  <a:off x="11906718" y="1784181"/>
                  <a:ext cx="857" cy="857"/>
                </a:xfrm>
                <a:custGeom>
                  <a:avLst/>
                  <a:gdLst>
                    <a:gd name="connsiteX0" fmla="*/ 381 w 857"/>
                    <a:gd name="connsiteY0" fmla="*/ 191 h 857"/>
                    <a:gd name="connsiteX1" fmla="*/ 95 w 857"/>
                    <a:gd name="connsiteY1" fmla="*/ 95 h 857"/>
                    <a:gd name="connsiteX2" fmla="*/ 286 w 857"/>
                    <a:gd name="connsiteY2" fmla="*/ 381 h 857"/>
                    <a:gd name="connsiteX3" fmla="*/ 0 w 857"/>
                    <a:gd name="connsiteY3" fmla="*/ 572 h 857"/>
                    <a:gd name="connsiteX4" fmla="*/ 286 w 857"/>
                    <a:gd name="connsiteY4" fmla="*/ 572 h 857"/>
                    <a:gd name="connsiteX5" fmla="*/ 476 w 857"/>
                    <a:gd name="connsiteY5" fmla="*/ 857 h 857"/>
                    <a:gd name="connsiteX6" fmla="*/ 476 w 857"/>
                    <a:gd name="connsiteY6" fmla="*/ 476 h 857"/>
                    <a:gd name="connsiteX7" fmla="*/ 858 w 857"/>
                    <a:gd name="connsiteY7" fmla="*/ 476 h 857"/>
                    <a:gd name="connsiteX8" fmla="*/ 571 w 857"/>
                    <a:gd name="connsiteY8" fmla="*/ 286 h 857"/>
                    <a:gd name="connsiteX9" fmla="*/ 571 w 857"/>
                    <a:gd name="connsiteY9" fmla="*/ 0 h 857"/>
                    <a:gd name="connsiteX10" fmla="*/ 381 w 857"/>
                    <a:gd name="connsiteY10" fmla="*/ 19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381" y="191"/>
                      </a:moveTo>
                      <a:lnTo>
                        <a:pt x="95" y="95"/>
                      </a:lnTo>
                      <a:lnTo>
                        <a:pt x="286" y="381"/>
                      </a:lnTo>
                      <a:lnTo>
                        <a:pt x="0" y="572"/>
                      </a:lnTo>
                      <a:lnTo>
                        <a:pt x="286" y="572"/>
                      </a:lnTo>
                      <a:lnTo>
                        <a:pt x="476" y="857"/>
                      </a:lnTo>
                      <a:lnTo>
                        <a:pt x="476" y="476"/>
                      </a:lnTo>
                      <a:lnTo>
                        <a:pt x="858" y="476"/>
                      </a:lnTo>
                      <a:lnTo>
                        <a:pt x="571" y="286"/>
                      </a:lnTo>
                      <a:lnTo>
                        <a:pt x="571" y="0"/>
                      </a:lnTo>
                      <a:lnTo>
                        <a:pt x="381" y="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4" name="Freeform: Shape 3303">
                  <a:extLst>
                    <a:ext uri="{FF2B5EF4-FFF2-40B4-BE49-F238E27FC236}">
                      <a16:creationId xmlns:a16="http://schemas.microsoft.com/office/drawing/2014/main" id="{E87CC68B-BBD7-DE45-8FBE-1D1E3E0AD31D}"/>
                    </a:ext>
                  </a:extLst>
                </p:cNvPr>
                <p:cNvSpPr/>
                <p:nvPr/>
              </p:nvSpPr>
              <p:spPr>
                <a:xfrm>
                  <a:off x="11905860" y="1784086"/>
                  <a:ext cx="762" cy="857"/>
                </a:xfrm>
                <a:custGeom>
                  <a:avLst/>
                  <a:gdLst>
                    <a:gd name="connsiteX0" fmla="*/ 477 w 762"/>
                    <a:gd name="connsiteY0" fmla="*/ 191 h 857"/>
                    <a:gd name="connsiteX1" fmla="*/ 191 w 762"/>
                    <a:gd name="connsiteY1" fmla="*/ 0 h 857"/>
                    <a:gd name="connsiteX2" fmla="*/ 286 w 762"/>
                    <a:gd name="connsiteY2" fmla="*/ 286 h 857"/>
                    <a:gd name="connsiteX3" fmla="*/ 0 w 762"/>
                    <a:gd name="connsiteY3" fmla="*/ 476 h 857"/>
                    <a:gd name="connsiteX4" fmla="*/ 286 w 762"/>
                    <a:gd name="connsiteY4" fmla="*/ 476 h 857"/>
                    <a:gd name="connsiteX5" fmla="*/ 381 w 762"/>
                    <a:gd name="connsiteY5" fmla="*/ 857 h 857"/>
                    <a:gd name="connsiteX6" fmla="*/ 477 w 762"/>
                    <a:gd name="connsiteY6" fmla="*/ 476 h 857"/>
                    <a:gd name="connsiteX7" fmla="*/ 762 w 762"/>
                    <a:gd name="connsiteY7" fmla="*/ 571 h 857"/>
                    <a:gd name="connsiteX8" fmla="*/ 571 w 762"/>
                    <a:gd name="connsiteY8" fmla="*/ 381 h 857"/>
                    <a:gd name="connsiteX9" fmla="*/ 762 w 762"/>
                    <a:gd name="connsiteY9" fmla="*/ 0 h 857"/>
                    <a:gd name="connsiteX10" fmla="*/ 477 w 762"/>
                    <a:gd name="connsiteY10" fmla="*/ 19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" h="857">
                      <a:moveTo>
                        <a:pt x="477" y="191"/>
                      </a:moveTo>
                      <a:lnTo>
                        <a:pt x="191" y="0"/>
                      </a:lnTo>
                      <a:lnTo>
                        <a:pt x="286" y="286"/>
                      </a:lnTo>
                      <a:lnTo>
                        <a:pt x="0" y="476"/>
                      </a:lnTo>
                      <a:lnTo>
                        <a:pt x="286" y="476"/>
                      </a:lnTo>
                      <a:lnTo>
                        <a:pt x="381" y="857"/>
                      </a:lnTo>
                      <a:lnTo>
                        <a:pt x="477" y="476"/>
                      </a:lnTo>
                      <a:lnTo>
                        <a:pt x="762" y="571"/>
                      </a:lnTo>
                      <a:lnTo>
                        <a:pt x="571" y="381"/>
                      </a:lnTo>
                      <a:lnTo>
                        <a:pt x="762" y="0"/>
                      </a:lnTo>
                      <a:lnTo>
                        <a:pt x="477" y="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5" name="Freeform: Shape 3304">
                  <a:extLst>
                    <a:ext uri="{FF2B5EF4-FFF2-40B4-BE49-F238E27FC236}">
                      <a16:creationId xmlns:a16="http://schemas.microsoft.com/office/drawing/2014/main" id="{20D679FE-14B3-DE91-2A62-874FC43E657E}"/>
                    </a:ext>
                  </a:extLst>
                </p:cNvPr>
                <p:cNvSpPr/>
                <p:nvPr/>
              </p:nvSpPr>
              <p:spPr>
                <a:xfrm>
                  <a:off x="11905099" y="1784753"/>
                  <a:ext cx="856" cy="857"/>
                </a:xfrm>
                <a:custGeom>
                  <a:avLst/>
                  <a:gdLst>
                    <a:gd name="connsiteX0" fmla="*/ 476 w 856"/>
                    <a:gd name="connsiteY0" fmla="*/ 286 h 857"/>
                    <a:gd name="connsiteX1" fmla="*/ 381 w 856"/>
                    <a:gd name="connsiteY1" fmla="*/ 0 h 857"/>
                    <a:gd name="connsiteX2" fmla="*/ 285 w 856"/>
                    <a:gd name="connsiteY2" fmla="*/ 381 h 857"/>
                    <a:gd name="connsiteX3" fmla="*/ 0 w 856"/>
                    <a:gd name="connsiteY3" fmla="*/ 381 h 857"/>
                    <a:gd name="connsiteX4" fmla="*/ 285 w 856"/>
                    <a:gd name="connsiteY4" fmla="*/ 571 h 857"/>
                    <a:gd name="connsiteX5" fmla="*/ 190 w 856"/>
                    <a:gd name="connsiteY5" fmla="*/ 857 h 857"/>
                    <a:gd name="connsiteX6" fmla="*/ 476 w 856"/>
                    <a:gd name="connsiteY6" fmla="*/ 667 h 857"/>
                    <a:gd name="connsiteX7" fmla="*/ 762 w 856"/>
                    <a:gd name="connsiteY7" fmla="*/ 762 h 857"/>
                    <a:gd name="connsiteX8" fmla="*/ 571 w 856"/>
                    <a:gd name="connsiteY8" fmla="*/ 476 h 857"/>
                    <a:gd name="connsiteX9" fmla="*/ 857 w 856"/>
                    <a:gd name="connsiteY9" fmla="*/ 286 h 857"/>
                    <a:gd name="connsiteX10" fmla="*/ 476 w 856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476" y="286"/>
                      </a:moveTo>
                      <a:lnTo>
                        <a:pt x="381" y="0"/>
                      </a:lnTo>
                      <a:lnTo>
                        <a:pt x="285" y="381"/>
                      </a:lnTo>
                      <a:lnTo>
                        <a:pt x="0" y="381"/>
                      </a:lnTo>
                      <a:lnTo>
                        <a:pt x="285" y="571"/>
                      </a:lnTo>
                      <a:lnTo>
                        <a:pt x="190" y="857"/>
                      </a:lnTo>
                      <a:lnTo>
                        <a:pt x="476" y="667"/>
                      </a:lnTo>
                      <a:lnTo>
                        <a:pt x="762" y="762"/>
                      </a:lnTo>
                      <a:lnTo>
                        <a:pt x="571" y="476"/>
                      </a:lnTo>
                      <a:lnTo>
                        <a:pt x="857" y="286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6" name="Freeform: Shape 3305">
                  <a:extLst>
                    <a:ext uri="{FF2B5EF4-FFF2-40B4-BE49-F238E27FC236}">
                      <a16:creationId xmlns:a16="http://schemas.microsoft.com/office/drawing/2014/main" id="{A2CFD88D-5333-919C-01F1-01900B5E77D5}"/>
                    </a:ext>
                  </a:extLst>
                </p:cNvPr>
                <p:cNvSpPr/>
                <p:nvPr/>
              </p:nvSpPr>
              <p:spPr>
                <a:xfrm>
                  <a:off x="11904432" y="1786467"/>
                  <a:ext cx="856" cy="857"/>
                </a:xfrm>
                <a:custGeom>
                  <a:avLst/>
                  <a:gdLst>
                    <a:gd name="connsiteX0" fmla="*/ 476 w 856"/>
                    <a:gd name="connsiteY0" fmla="*/ 381 h 857"/>
                    <a:gd name="connsiteX1" fmla="*/ 476 w 856"/>
                    <a:gd name="connsiteY1" fmla="*/ 0 h 857"/>
                    <a:gd name="connsiteX2" fmla="*/ 285 w 856"/>
                    <a:gd name="connsiteY2" fmla="*/ 381 h 857"/>
                    <a:gd name="connsiteX3" fmla="*/ 0 w 856"/>
                    <a:gd name="connsiteY3" fmla="*/ 286 h 857"/>
                    <a:gd name="connsiteX4" fmla="*/ 191 w 856"/>
                    <a:gd name="connsiteY4" fmla="*/ 476 h 857"/>
                    <a:gd name="connsiteX5" fmla="*/ 95 w 856"/>
                    <a:gd name="connsiteY5" fmla="*/ 762 h 857"/>
                    <a:gd name="connsiteX6" fmla="*/ 381 w 856"/>
                    <a:gd name="connsiteY6" fmla="*/ 667 h 857"/>
                    <a:gd name="connsiteX7" fmla="*/ 571 w 856"/>
                    <a:gd name="connsiteY7" fmla="*/ 857 h 857"/>
                    <a:gd name="connsiteX8" fmla="*/ 571 w 856"/>
                    <a:gd name="connsiteY8" fmla="*/ 571 h 857"/>
                    <a:gd name="connsiteX9" fmla="*/ 857 w 856"/>
                    <a:gd name="connsiteY9" fmla="*/ 381 h 857"/>
                    <a:gd name="connsiteX10" fmla="*/ 476 w 856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476" y="381"/>
                      </a:moveTo>
                      <a:lnTo>
                        <a:pt x="476" y="0"/>
                      </a:lnTo>
                      <a:lnTo>
                        <a:pt x="285" y="381"/>
                      </a:lnTo>
                      <a:lnTo>
                        <a:pt x="0" y="286"/>
                      </a:lnTo>
                      <a:lnTo>
                        <a:pt x="191" y="476"/>
                      </a:lnTo>
                      <a:lnTo>
                        <a:pt x="95" y="762"/>
                      </a:lnTo>
                      <a:lnTo>
                        <a:pt x="381" y="667"/>
                      </a:lnTo>
                      <a:lnTo>
                        <a:pt x="571" y="857"/>
                      </a:lnTo>
                      <a:lnTo>
                        <a:pt x="571" y="571"/>
                      </a:lnTo>
                      <a:lnTo>
                        <a:pt x="857" y="381"/>
                      </a:lnTo>
                      <a:lnTo>
                        <a:pt x="47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7" name="Freeform: Shape 3306">
                  <a:extLst>
                    <a:ext uri="{FF2B5EF4-FFF2-40B4-BE49-F238E27FC236}">
                      <a16:creationId xmlns:a16="http://schemas.microsoft.com/office/drawing/2014/main" id="{45EA3631-1E8E-AE56-B0C7-69A66FD45587}"/>
                    </a:ext>
                  </a:extLst>
                </p:cNvPr>
                <p:cNvSpPr/>
                <p:nvPr/>
              </p:nvSpPr>
              <p:spPr>
                <a:xfrm>
                  <a:off x="11902813" y="1788086"/>
                  <a:ext cx="856" cy="857"/>
                </a:xfrm>
                <a:custGeom>
                  <a:avLst/>
                  <a:gdLst>
                    <a:gd name="connsiteX0" fmla="*/ 571 w 856"/>
                    <a:gd name="connsiteY0" fmla="*/ 381 h 857"/>
                    <a:gd name="connsiteX1" fmla="*/ 666 w 856"/>
                    <a:gd name="connsiteY1" fmla="*/ 0 h 857"/>
                    <a:gd name="connsiteX2" fmla="*/ 381 w 856"/>
                    <a:gd name="connsiteY2" fmla="*/ 286 h 857"/>
                    <a:gd name="connsiteX3" fmla="*/ 95 w 856"/>
                    <a:gd name="connsiteY3" fmla="*/ 95 h 857"/>
                    <a:gd name="connsiteX4" fmla="*/ 285 w 856"/>
                    <a:gd name="connsiteY4" fmla="*/ 381 h 857"/>
                    <a:gd name="connsiteX5" fmla="*/ 0 w 856"/>
                    <a:gd name="connsiteY5" fmla="*/ 667 h 857"/>
                    <a:gd name="connsiteX6" fmla="*/ 381 w 856"/>
                    <a:gd name="connsiteY6" fmla="*/ 571 h 857"/>
                    <a:gd name="connsiteX7" fmla="*/ 476 w 856"/>
                    <a:gd name="connsiteY7" fmla="*/ 857 h 857"/>
                    <a:gd name="connsiteX8" fmla="*/ 571 w 856"/>
                    <a:gd name="connsiteY8" fmla="*/ 571 h 857"/>
                    <a:gd name="connsiteX9" fmla="*/ 857 w 856"/>
                    <a:gd name="connsiteY9" fmla="*/ 476 h 857"/>
                    <a:gd name="connsiteX10" fmla="*/ 571 w 856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571" y="381"/>
                      </a:moveTo>
                      <a:lnTo>
                        <a:pt x="666" y="0"/>
                      </a:lnTo>
                      <a:lnTo>
                        <a:pt x="381" y="286"/>
                      </a:lnTo>
                      <a:lnTo>
                        <a:pt x="95" y="95"/>
                      </a:lnTo>
                      <a:lnTo>
                        <a:pt x="285" y="381"/>
                      </a:lnTo>
                      <a:lnTo>
                        <a:pt x="0" y="667"/>
                      </a:lnTo>
                      <a:lnTo>
                        <a:pt x="381" y="571"/>
                      </a:lnTo>
                      <a:lnTo>
                        <a:pt x="476" y="857"/>
                      </a:lnTo>
                      <a:lnTo>
                        <a:pt x="571" y="571"/>
                      </a:lnTo>
                      <a:lnTo>
                        <a:pt x="857" y="476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8" name="Freeform: Shape 3307">
                  <a:extLst>
                    <a:ext uri="{FF2B5EF4-FFF2-40B4-BE49-F238E27FC236}">
                      <a16:creationId xmlns:a16="http://schemas.microsoft.com/office/drawing/2014/main" id="{B188AC46-2DB5-3E67-90B1-7A42CB6E8EA0}"/>
                    </a:ext>
                  </a:extLst>
                </p:cNvPr>
                <p:cNvSpPr/>
                <p:nvPr/>
              </p:nvSpPr>
              <p:spPr>
                <a:xfrm>
                  <a:off x="11902336" y="1784562"/>
                  <a:ext cx="857" cy="857"/>
                </a:xfrm>
                <a:custGeom>
                  <a:avLst/>
                  <a:gdLst>
                    <a:gd name="connsiteX0" fmla="*/ 571 w 857"/>
                    <a:gd name="connsiteY0" fmla="*/ 381 h 857"/>
                    <a:gd name="connsiteX1" fmla="*/ 762 w 857"/>
                    <a:gd name="connsiteY1" fmla="*/ 95 h 857"/>
                    <a:gd name="connsiteX2" fmla="*/ 477 w 857"/>
                    <a:gd name="connsiteY2" fmla="*/ 191 h 857"/>
                    <a:gd name="connsiteX3" fmla="*/ 191 w 857"/>
                    <a:gd name="connsiteY3" fmla="*/ 0 h 857"/>
                    <a:gd name="connsiteX4" fmla="*/ 286 w 857"/>
                    <a:gd name="connsiteY4" fmla="*/ 381 h 857"/>
                    <a:gd name="connsiteX5" fmla="*/ 0 w 857"/>
                    <a:gd name="connsiteY5" fmla="*/ 476 h 857"/>
                    <a:gd name="connsiteX6" fmla="*/ 381 w 857"/>
                    <a:gd name="connsiteY6" fmla="*/ 572 h 857"/>
                    <a:gd name="connsiteX7" fmla="*/ 381 w 857"/>
                    <a:gd name="connsiteY7" fmla="*/ 857 h 857"/>
                    <a:gd name="connsiteX8" fmla="*/ 571 w 857"/>
                    <a:gd name="connsiteY8" fmla="*/ 572 h 857"/>
                    <a:gd name="connsiteX9" fmla="*/ 858 w 857"/>
                    <a:gd name="connsiteY9" fmla="*/ 667 h 857"/>
                    <a:gd name="connsiteX10" fmla="*/ 571 w 857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571" y="381"/>
                      </a:moveTo>
                      <a:lnTo>
                        <a:pt x="762" y="95"/>
                      </a:lnTo>
                      <a:lnTo>
                        <a:pt x="477" y="191"/>
                      </a:lnTo>
                      <a:lnTo>
                        <a:pt x="191" y="0"/>
                      </a:lnTo>
                      <a:lnTo>
                        <a:pt x="286" y="381"/>
                      </a:lnTo>
                      <a:lnTo>
                        <a:pt x="0" y="476"/>
                      </a:lnTo>
                      <a:lnTo>
                        <a:pt x="381" y="572"/>
                      </a:lnTo>
                      <a:lnTo>
                        <a:pt x="381" y="857"/>
                      </a:lnTo>
                      <a:lnTo>
                        <a:pt x="571" y="572"/>
                      </a:lnTo>
                      <a:lnTo>
                        <a:pt x="858" y="667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09" name="Freeform: Shape 3308">
                  <a:extLst>
                    <a:ext uri="{FF2B5EF4-FFF2-40B4-BE49-F238E27FC236}">
                      <a16:creationId xmlns:a16="http://schemas.microsoft.com/office/drawing/2014/main" id="{441C34AB-C68B-E7A2-DB6B-D726E931AF63}"/>
                    </a:ext>
                  </a:extLst>
                </p:cNvPr>
                <p:cNvSpPr/>
                <p:nvPr/>
              </p:nvSpPr>
              <p:spPr>
                <a:xfrm>
                  <a:off x="11901098" y="1788086"/>
                  <a:ext cx="857" cy="952"/>
                </a:xfrm>
                <a:custGeom>
                  <a:avLst/>
                  <a:gdLst>
                    <a:gd name="connsiteX0" fmla="*/ 667 w 857"/>
                    <a:gd name="connsiteY0" fmla="*/ 571 h 952"/>
                    <a:gd name="connsiteX1" fmla="*/ 858 w 857"/>
                    <a:gd name="connsiteY1" fmla="*/ 286 h 952"/>
                    <a:gd name="connsiteX2" fmla="*/ 571 w 857"/>
                    <a:gd name="connsiteY2" fmla="*/ 381 h 952"/>
                    <a:gd name="connsiteX3" fmla="*/ 381 w 857"/>
                    <a:gd name="connsiteY3" fmla="*/ 0 h 952"/>
                    <a:gd name="connsiteX4" fmla="*/ 381 w 857"/>
                    <a:gd name="connsiteY4" fmla="*/ 381 h 952"/>
                    <a:gd name="connsiteX5" fmla="*/ 0 w 857"/>
                    <a:gd name="connsiteY5" fmla="*/ 476 h 952"/>
                    <a:gd name="connsiteX6" fmla="*/ 286 w 857"/>
                    <a:gd name="connsiteY6" fmla="*/ 571 h 952"/>
                    <a:gd name="connsiteX7" fmla="*/ 286 w 857"/>
                    <a:gd name="connsiteY7" fmla="*/ 952 h 952"/>
                    <a:gd name="connsiteX8" fmla="*/ 477 w 857"/>
                    <a:gd name="connsiteY8" fmla="*/ 667 h 952"/>
                    <a:gd name="connsiteX9" fmla="*/ 858 w 857"/>
                    <a:gd name="connsiteY9" fmla="*/ 857 h 952"/>
                    <a:gd name="connsiteX10" fmla="*/ 667 w 857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667" y="571"/>
                      </a:moveTo>
                      <a:lnTo>
                        <a:pt x="858" y="286"/>
                      </a:lnTo>
                      <a:lnTo>
                        <a:pt x="571" y="381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286" y="571"/>
                      </a:lnTo>
                      <a:lnTo>
                        <a:pt x="286" y="952"/>
                      </a:lnTo>
                      <a:lnTo>
                        <a:pt x="477" y="667"/>
                      </a:lnTo>
                      <a:lnTo>
                        <a:pt x="858" y="857"/>
                      </a:lnTo>
                      <a:lnTo>
                        <a:pt x="667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0" name="Freeform: Shape 3309">
                  <a:extLst>
                    <a:ext uri="{FF2B5EF4-FFF2-40B4-BE49-F238E27FC236}">
                      <a16:creationId xmlns:a16="http://schemas.microsoft.com/office/drawing/2014/main" id="{7A77742F-2236-94C2-9962-D3EDE7BD6C1D}"/>
                    </a:ext>
                  </a:extLst>
                </p:cNvPr>
                <p:cNvSpPr/>
                <p:nvPr/>
              </p:nvSpPr>
              <p:spPr>
                <a:xfrm>
                  <a:off x="11900717" y="1785991"/>
                  <a:ext cx="952" cy="952"/>
                </a:xfrm>
                <a:custGeom>
                  <a:avLst/>
                  <a:gdLst>
                    <a:gd name="connsiteX0" fmla="*/ 571 w 952"/>
                    <a:gd name="connsiteY0" fmla="*/ 571 h 952"/>
                    <a:gd name="connsiteX1" fmla="*/ 952 w 952"/>
                    <a:gd name="connsiteY1" fmla="*/ 476 h 952"/>
                    <a:gd name="connsiteX2" fmla="*/ 571 w 952"/>
                    <a:gd name="connsiteY2" fmla="*/ 381 h 952"/>
                    <a:gd name="connsiteX3" fmla="*/ 476 w 952"/>
                    <a:gd name="connsiteY3" fmla="*/ 0 h 952"/>
                    <a:gd name="connsiteX4" fmla="*/ 381 w 952"/>
                    <a:gd name="connsiteY4" fmla="*/ 381 h 952"/>
                    <a:gd name="connsiteX5" fmla="*/ 0 w 952"/>
                    <a:gd name="connsiteY5" fmla="*/ 286 h 952"/>
                    <a:gd name="connsiteX6" fmla="*/ 286 w 952"/>
                    <a:gd name="connsiteY6" fmla="*/ 571 h 952"/>
                    <a:gd name="connsiteX7" fmla="*/ 95 w 952"/>
                    <a:gd name="connsiteY7" fmla="*/ 857 h 952"/>
                    <a:gd name="connsiteX8" fmla="*/ 381 w 952"/>
                    <a:gd name="connsiteY8" fmla="*/ 667 h 952"/>
                    <a:gd name="connsiteX9" fmla="*/ 667 w 952"/>
                    <a:gd name="connsiteY9" fmla="*/ 952 h 952"/>
                    <a:gd name="connsiteX10" fmla="*/ 571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571" y="571"/>
                      </a:moveTo>
                      <a:lnTo>
                        <a:pt x="952" y="476"/>
                      </a:lnTo>
                      <a:lnTo>
                        <a:pt x="571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6" y="571"/>
                      </a:lnTo>
                      <a:lnTo>
                        <a:pt x="95" y="857"/>
                      </a:lnTo>
                      <a:lnTo>
                        <a:pt x="381" y="667"/>
                      </a:lnTo>
                      <a:lnTo>
                        <a:pt x="667" y="952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1" name="Freeform: Shape 3310">
                  <a:extLst>
                    <a:ext uri="{FF2B5EF4-FFF2-40B4-BE49-F238E27FC236}">
                      <a16:creationId xmlns:a16="http://schemas.microsoft.com/office/drawing/2014/main" id="{3B9BD23B-08C8-CE56-54A3-267FE92DBC76}"/>
                    </a:ext>
                  </a:extLst>
                </p:cNvPr>
                <p:cNvSpPr/>
                <p:nvPr/>
              </p:nvSpPr>
              <p:spPr>
                <a:xfrm>
                  <a:off x="11899574" y="1784372"/>
                  <a:ext cx="857" cy="952"/>
                </a:xfrm>
                <a:custGeom>
                  <a:avLst/>
                  <a:gdLst>
                    <a:gd name="connsiteX0" fmla="*/ 476 w 857"/>
                    <a:gd name="connsiteY0" fmla="*/ 572 h 952"/>
                    <a:gd name="connsiteX1" fmla="*/ 858 w 857"/>
                    <a:gd name="connsiteY1" fmla="*/ 572 h 952"/>
                    <a:gd name="connsiteX2" fmla="*/ 571 w 857"/>
                    <a:gd name="connsiteY2" fmla="*/ 381 h 952"/>
                    <a:gd name="connsiteX3" fmla="*/ 667 w 857"/>
                    <a:gd name="connsiteY3" fmla="*/ 0 h 952"/>
                    <a:gd name="connsiteX4" fmla="*/ 381 w 857"/>
                    <a:gd name="connsiteY4" fmla="*/ 286 h 952"/>
                    <a:gd name="connsiteX5" fmla="*/ 0 w 857"/>
                    <a:gd name="connsiteY5" fmla="*/ 95 h 952"/>
                    <a:gd name="connsiteX6" fmla="*/ 191 w 857"/>
                    <a:gd name="connsiteY6" fmla="*/ 476 h 952"/>
                    <a:gd name="connsiteX7" fmla="*/ 0 w 857"/>
                    <a:gd name="connsiteY7" fmla="*/ 667 h 952"/>
                    <a:gd name="connsiteX8" fmla="*/ 286 w 857"/>
                    <a:gd name="connsiteY8" fmla="*/ 667 h 952"/>
                    <a:gd name="connsiteX9" fmla="*/ 476 w 857"/>
                    <a:gd name="connsiteY9" fmla="*/ 952 h 952"/>
                    <a:gd name="connsiteX10" fmla="*/ 476 w 857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476" y="572"/>
                      </a:moveTo>
                      <a:lnTo>
                        <a:pt x="858" y="572"/>
                      </a:lnTo>
                      <a:lnTo>
                        <a:pt x="571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lnTo>
                        <a:pt x="0" y="95"/>
                      </a:lnTo>
                      <a:lnTo>
                        <a:pt x="191" y="476"/>
                      </a:lnTo>
                      <a:lnTo>
                        <a:pt x="0" y="667"/>
                      </a:lnTo>
                      <a:lnTo>
                        <a:pt x="286" y="667"/>
                      </a:lnTo>
                      <a:lnTo>
                        <a:pt x="476" y="952"/>
                      </a:lnTo>
                      <a:lnTo>
                        <a:pt x="476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2" name="Freeform: Shape 3311">
                  <a:extLst>
                    <a:ext uri="{FF2B5EF4-FFF2-40B4-BE49-F238E27FC236}">
                      <a16:creationId xmlns:a16="http://schemas.microsoft.com/office/drawing/2014/main" id="{B118F991-F636-9180-4003-4A813B5732B7}"/>
                    </a:ext>
                  </a:extLst>
                </p:cNvPr>
                <p:cNvSpPr/>
                <p:nvPr/>
              </p:nvSpPr>
              <p:spPr>
                <a:xfrm>
                  <a:off x="11898812" y="1785801"/>
                  <a:ext cx="857" cy="952"/>
                </a:xfrm>
                <a:custGeom>
                  <a:avLst/>
                  <a:gdLst>
                    <a:gd name="connsiteX0" fmla="*/ 476 w 857"/>
                    <a:gd name="connsiteY0" fmla="*/ 571 h 952"/>
                    <a:gd name="connsiteX1" fmla="*/ 858 w 857"/>
                    <a:gd name="connsiteY1" fmla="*/ 667 h 952"/>
                    <a:gd name="connsiteX2" fmla="*/ 571 w 857"/>
                    <a:gd name="connsiteY2" fmla="*/ 476 h 952"/>
                    <a:gd name="connsiteX3" fmla="*/ 762 w 857"/>
                    <a:gd name="connsiteY3" fmla="*/ 95 h 952"/>
                    <a:gd name="connsiteX4" fmla="*/ 476 w 857"/>
                    <a:gd name="connsiteY4" fmla="*/ 286 h 952"/>
                    <a:gd name="connsiteX5" fmla="*/ 191 w 857"/>
                    <a:gd name="connsiteY5" fmla="*/ 0 h 952"/>
                    <a:gd name="connsiteX6" fmla="*/ 286 w 857"/>
                    <a:gd name="connsiteY6" fmla="*/ 381 h 952"/>
                    <a:gd name="connsiteX7" fmla="*/ 0 w 857"/>
                    <a:gd name="connsiteY7" fmla="*/ 571 h 952"/>
                    <a:gd name="connsiteX8" fmla="*/ 286 w 857"/>
                    <a:gd name="connsiteY8" fmla="*/ 571 h 952"/>
                    <a:gd name="connsiteX9" fmla="*/ 381 w 857"/>
                    <a:gd name="connsiteY9" fmla="*/ 952 h 952"/>
                    <a:gd name="connsiteX10" fmla="*/ 476 w 857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476" y="571"/>
                      </a:moveTo>
                      <a:lnTo>
                        <a:pt x="858" y="667"/>
                      </a:lnTo>
                      <a:lnTo>
                        <a:pt x="571" y="476"/>
                      </a:lnTo>
                      <a:lnTo>
                        <a:pt x="762" y="95"/>
                      </a:lnTo>
                      <a:lnTo>
                        <a:pt x="476" y="286"/>
                      </a:lnTo>
                      <a:lnTo>
                        <a:pt x="191" y="0"/>
                      </a:lnTo>
                      <a:lnTo>
                        <a:pt x="286" y="381"/>
                      </a:lnTo>
                      <a:lnTo>
                        <a:pt x="0" y="571"/>
                      </a:lnTo>
                      <a:lnTo>
                        <a:pt x="286" y="571"/>
                      </a:lnTo>
                      <a:lnTo>
                        <a:pt x="381" y="952"/>
                      </a:lnTo>
                      <a:lnTo>
                        <a:pt x="47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3" name="Freeform: Shape 3312">
                  <a:extLst>
                    <a:ext uri="{FF2B5EF4-FFF2-40B4-BE49-F238E27FC236}">
                      <a16:creationId xmlns:a16="http://schemas.microsoft.com/office/drawing/2014/main" id="{9B978F5D-7D20-FEF0-6175-6DB2B4A31739}"/>
                    </a:ext>
                  </a:extLst>
                </p:cNvPr>
                <p:cNvSpPr/>
                <p:nvPr/>
              </p:nvSpPr>
              <p:spPr>
                <a:xfrm>
                  <a:off x="11897669" y="1784467"/>
                  <a:ext cx="952" cy="857"/>
                </a:xfrm>
                <a:custGeom>
                  <a:avLst/>
                  <a:gdLst>
                    <a:gd name="connsiteX0" fmla="*/ 476 w 952"/>
                    <a:gd name="connsiteY0" fmla="*/ 667 h 857"/>
                    <a:gd name="connsiteX1" fmla="*/ 858 w 952"/>
                    <a:gd name="connsiteY1" fmla="*/ 762 h 857"/>
                    <a:gd name="connsiteX2" fmla="*/ 667 w 952"/>
                    <a:gd name="connsiteY2" fmla="*/ 476 h 857"/>
                    <a:gd name="connsiteX3" fmla="*/ 953 w 952"/>
                    <a:gd name="connsiteY3" fmla="*/ 190 h 857"/>
                    <a:gd name="connsiteX4" fmla="*/ 571 w 952"/>
                    <a:gd name="connsiteY4" fmla="*/ 286 h 857"/>
                    <a:gd name="connsiteX5" fmla="*/ 381 w 952"/>
                    <a:gd name="connsiteY5" fmla="*/ 0 h 857"/>
                    <a:gd name="connsiteX6" fmla="*/ 381 w 952"/>
                    <a:gd name="connsiteY6" fmla="*/ 381 h 857"/>
                    <a:gd name="connsiteX7" fmla="*/ 0 w 952"/>
                    <a:gd name="connsiteY7" fmla="*/ 381 h 857"/>
                    <a:gd name="connsiteX8" fmla="*/ 381 w 952"/>
                    <a:gd name="connsiteY8" fmla="*/ 571 h 857"/>
                    <a:gd name="connsiteX9" fmla="*/ 286 w 952"/>
                    <a:gd name="connsiteY9" fmla="*/ 857 h 857"/>
                    <a:gd name="connsiteX10" fmla="*/ 476 w 952"/>
                    <a:gd name="connsiteY10" fmla="*/ 667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857">
                      <a:moveTo>
                        <a:pt x="476" y="667"/>
                      </a:moveTo>
                      <a:lnTo>
                        <a:pt x="858" y="762"/>
                      </a:lnTo>
                      <a:lnTo>
                        <a:pt x="667" y="476"/>
                      </a:lnTo>
                      <a:lnTo>
                        <a:pt x="953" y="190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381"/>
                      </a:lnTo>
                      <a:lnTo>
                        <a:pt x="381" y="571"/>
                      </a:lnTo>
                      <a:lnTo>
                        <a:pt x="286" y="857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4" name="Freeform: Shape 3313">
                  <a:extLst>
                    <a:ext uri="{FF2B5EF4-FFF2-40B4-BE49-F238E27FC236}">
                      <a16:creationId xmlns:a16="http://schemas.microsoft.com/office/drawing/2014/main" id="{30281C87-5D90-65DD-5E63-94D010032A0E}"/>
                    </a:ext>
                  </a:extLst>
                </p:cNvPr>
                <p:cNvSpPr/>
                <p:nvPr/>
              </p:nvSpPr>
              <p:spPr>
                <a:xfrm>
                  <a:off x="11896907" y="1786658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667 h 952"/>
                    <a:gd name="connsiteX1" fmla="*/ 667 w 952"/>
                    <a:gd name="connsiteY1" fmla="*/ 952 h 952"/>
                    <a:gd name="connsiteX2" fmla="*/ 572 w 952"/>
                    <a:gd name="connsiteY2" fmla="*/ 571 h 952"/>
                    <a:gd name="connsiteX3" fmla="*/ 953 w 952"/>
                    <a:gd name="connsiteY3" fmla="*/ 476 h 952"/>
                    <a:gd name="connsiteX4" fmla="*/ 572 w 952"/>
                    <a:gd name="connsiteY4" fmla="*/ 381 h 952"/>
                    <a:gd name="connsiteX5" fmla="*/ 477 w 952"/>
                    <a:gd name="connsiteY5" fmla="*/ 0 h 952"/>
                    <a:gd name="connsiteX6" fmla="*/ 381 w 952"/>
                    <a:gd name="connsiteY6" fmla="*/ 381 h 952"/>
                    <a:gd name="connsiteX7" fmla="*/ 0 w 952"/>
                    <a:gd name="connsiteY7" fmla="*/ 286 h 952"/>
                    <a:gd name="connsiteX8" fmla="*/ 286 w 952"/>
                    <a:gd name="connsiteY8" fmla="*/ 571 h 952"/>
                    <a:gd name="connsiteX9" fmla="*/ 95 w 952"/>
                    <a:gd name="connsiteY9" fmla="*/ 857 h 952"/>
                    <a:gd name="connsiteX10" fmla="*/ 381 w 952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667"/>
                      </a:moveTo>
                      <a:lnTo>
                        <a:pt x="667" y="952"/>
                      </a:lnTo>
                      <a:lnTo>
                        <a:pt x="572" y="571"/>
                      </a:lnTo>
                      <a:lnTo>
                        <a:pt x="953" y="476"/>
                      </a:lnTo>
                      <a:lnTo>
                        <a:pt x="572" y="381"/>
                      </a:lnTo>
                      <a:lnTo>
                        <a:pt x="477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6" y="571"/>
                      </a:lnTo>
                      <a:lnTo>
                        <a:pt x="95" y="857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5" name="Freeform: Shape 3314">
                  <a:extLst>
                    <a:ext uri="{FF2B5EF4-FFF2-40B4-BE49-F238E27FC236}">
                      <a16:creationId xmlns:a16="http://schemas.microsoft.com/office/drawing/2014/main" id="{B8DE128A-3F15-3CB9-C908-A24CE399323C}"/>
                    </a:ext>
                  </a:extLst>
                </p:cNvPr>
                <p:cNvSpPr/>
                <p:nvPr/>
              </p:nvSpPr>
              <p:spPr>
                <a:xfrm>
                  <a:off x="11895859" y="1785515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667 h 952"/>
                    <a:gd name="connsiteX1" fmla="*/ 571 w 952"/>
                    <a:gd name="connsiteY1" fmla="*/ 953 h 952"/>
                    <a:gd name="connsiteX2" fmla="*/ 571 w 952"/>
                    <a:gd name="connsiteY2" fmla="*/ 667 h 952"/>
                    <a:gd name="connsiteX3" fmla="*/ 953 w 952"/>
                    <a:gd name="connsiteY3" fmla="*/ 572 h 952"/>
                    <a:gd name="connsiteX4" fmla="*/ 571 w 952"/>
                    <a:gd name="connsiteY4" fmla="*/ 381 h 952"/>
                    <a:gd name="connsiteX5" fmla="*/ 667 w 952"/>
                    <a:gd name="connsiteY5" fmla="*/ 0 h 952"/>
                    <a:gd name="connsiteX6" fmla="*/ 381 w 952"/>
                    <a:gd name="connsiteY6" fmla="*/ 286 h 952"/>
                    <a:gd name="connsiteX7" fmla="*/ 95 w 952"/>
                    <a:gd name="connsiteY7" fmla="*/ 95 h 952"/>
                    <a:gd name="connsiteX8" fmla="*/ 286 w 952"/>
                    <a:gd name="connsiteY8" fmla="*/ 476 h 952"/>
                    <a:gd name="connsiteX9" fmla="*/ 0 w 952"/>
                    <a:gd name="connsiteY9" fmla="*/ 762 h 952"/>
                    <a:gd name="connsiteX10" fmla="*/ 381 w 952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667"/>
                      </a:moveTo>
                      <a:lnTo>
                        <a:pt x="571" y="953"/>
                      </a:lnTo>
                      <a:lnTo>
                        <a:pt x="571" y="667"/>
                      </a:lnTo>
                      <a:lnTo>
                        <a:pt x="953" y="572"/>
                      </a:lnTo>
                      <a:lnTo>
                        <a:pt x="571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lnTo>
                        <a:pt x="95" y="95"/>
                      </a:lnTo>
                      <a:lnTo>
                        <a:pt x="286" y="476"/>
                      </a:lnTo>
                      <a:lnTo>
                        <a:pt x="0" y="762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6" name="Freeform: Shape 3315">
                  <a:extLst>
                    <a:ext uri="{FF2B5EF4-FFF2-40B4-BE49-F238E27FC236}">
                      <a16:creationId xmlns:a16="http://schemas.microsoft.com/office/drawing/2014/main" id="{75CAD294-EC4E-9429-505F-0C7D20B745E2}"/>
                    </a:ext>
                  </a:extLst>
                </p:cNvPr>
                <p:cNvSpPr/>
                <p:nvPr/>
              </p:nvSpPr>
              <p:spPr>
                <a:xfrm>
                  <a:off x="11894907" y="1785896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572 h 952"/>
                    <a:gd name="connsiteX1" fmla="*/ 476 w 952"/>
                    <a:gd name="connsiteY1" fmla="*/ 953 h 952"/>
                    <a:gd name="connsiteX2" fmla="*/ 571 w 952"/>
                    <a:gd name="connsiteY2" fmla="*/ 572 h 952"/>
                    <a:gd name="connsiteX3" fmla="*/ 952 w 952"/>
                    <a:gd name="connsiteY3" fmla="*/ 667 h 952"/>
                    <a:gd name="connsiteX4" fmla="*/ 667 w 952"/>
                    <a:gd name="connsiteY4" fmla="*/ 476 h 952"/>
                    <a:gd name="connsiteX5" fmla="*/ 857 w 952"/>
                    <a:gd name="connsiteY5" fmla="*/ 95 h 952"/>
                    <a:gd name="connsiteX6" fmla="*/ 476 w 952"/>
                    <a:gd name="connsiteY6" fmla="*/ 286 h 952"/>
                    <a:gd name="connsiteX7" fmla="*/ 285 w 952"/>
                    <a:gd name="connsiteY7" fmla="*/ 0 h 952"/>
                    <a:gd name="connsiteX8" fmla="*/ 285 w 952"/>
                    <a:gd name="connsiteY8" fmla="*/ 381 h 952"/>
                    <a:gd name="connsiteX9" fmla="*/ 0 w 952"/>
                    <a:gd name="connsiteY9" fmla="*/ 572 h 952"/>
                    <a:gd name="connsiteX10" fmla="*/ 381 w 952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572"/>
                      </a:moveTo>
                      <a:lnTo>
                        <a:pt x="476" y="953"/>
                      </a:lnTo>
                      <a:lnTo>
                        <a:pt x="571" y="572"/>
                      </a:lnTo>
                      <a:lnTo>
                        <a:pt x="952" y="667"/>
                      </a:lnTo>
                      <a:lnTo>
                        <a:pt x="667" y="476"/>
                      </a:lnTo>
                      <a:lnTo>
                        <a:pt x="857" y="95"/>
                      </a:lnTo>
                      <a:lnTo>
                        <a:pt x="476" y="286"/>
                      </a:lnTo>
                      <a:lnTo>
                        <a:pt x="285" y="0"/>
                      </a:lnTo>
                      <a:lnTo>
                        <a:pt x="285" y="381"/>
                      </a:lnTo>
                      <a:lnTo>
                        <a:pt x="0" y="572"/>
                      </a:lnTo>
                      <a:lnTo>
                        <a:pt x="38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7" name="Freeform: Shape 3316">
                  <a:extLst>
                    <a:ext uri="{FF2B5EF4-FFF2-40B4-BE49-F238E27FC236}">
                      <a16:creationId xmlns:a16="http://schemas.microsoft.com/office/drawing/2014/main" id="{927F1DB9-0AE0-CD83-29B0-D5715B280503}"/>
                    </a:ext>
                  </a:extLst>
                </p:cNvPr>
                <p:cNvSpPr/>
                <p:nvPr/>
              </p:nvSpPr>
              <p:spPr>
                <a:xfrm>
                  <a:off x="11893764" y="1784277"/>
                  <a:ext cx="952" cy="952"/>
                </a:xfrm>
                <a:custGeom>
                  <a:avLst/>
                  <a:gdLst>
                    <a:gd name="connsiteX0" fmla="*/ 285 w 952"/>
                    <a:gd name="connsiteY0" fmla="*/ 571 h 952"/>
                    <a:gd name="connsiteX1" fmla="*/ 285 w 952"/>
                    <a:gd name="connsiteY1" fmla="*/ 952 h 952"/>
                    <a:gd name="connsiteX2" fmla="*/ 476 w 952"/>
                    <a:gd name="connsiteY2" fmla="*/ 762 h 952"/>
                    <a:gd name="connsiteX3" fmla="*/ 857 w 952"/>
                    <a:gd name="connsiteY3" fmla="*/ 857 h 952"/>
                    <a:gd name="connsiteX4" fmla="*/ 667 w 952"/>
                    <a:gd name="connsiteY4" fmla="*/ 571 h 952"/>
                    <a:gd name="connsiteX5" fmla="*/ 952 w 952"/>
                    <a:gd name="connsiteY5" fmla="*/ 286 h 952"/>
                    <a:gd name="connsiteX6" fmla="*/ 571 w 952"/>
                    <a:gd name="connsiteY6" fmla="*/ 381 h 952"/>
                    <a:gd name="connsiteX7" fmla="*/ 381 w 952"/>
                    <a:gd name="connsiteY7" fmla="*/ 0 h 952"/>
                    <a:gd name="connsiteX8" fmla="*/ 381 w 952"/>
                    <a:gd name="connsiteY8" fmla="*/ 381 h 952"/>
                    <a:gd name="connsiteX9" fmla="*/ 0 w 952"/>
                    <a:gd name="connsiteY9" fmla="*/ 476 h 952"/>
                    <a:gd name="connsiteX10" fmla="*/ 285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5" y="571"/>
                      </a:moveTo>
                      <a:lnTo>
                        <a:pt x="285" y="952"/>
                      </a:lnTo>
                      <a:lnTo>
                        <a:pt x="476" y="762"/>
                      </a:lnTo>
                      <a:lnTo>
                        <a:pt x="857" y="857"/>
                      </a:lnTo>
                      <a:lnTo>
                        <a:pt x="667" y="571"/>
                      </a:lnTo>
                      <a:lnTo>
                        <a:pt x="952" y="286"/>
                      </a:lnTo>
                      <a:lnTo>
                        <a:pt x="571" y="381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285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8" name="Freeform: Shape 3317">
                  <a:extLst>
                    <a:ext uri="{FF2B5EF4-FFF2-40B4-BE49-F238E27FC236}">
                      <a16:creationId xmlns:a16="http://schemas.microsoft.com/office/drawing/2014/main" id="{167FE3D4-352B-029D-15B4-8C803D49CA58}"/>
                    </a:ext>
                  </a:extLst>
                </p:cNvPr>
                <p:cNvSpPr/>
                <p:nvPr/>
              </p:nvSpPr>
              <p:spPr>
                <a:xfrm>
                  <a:off x="11893097" y="1786658"/>
                  <a:ext cx="952" cy="1047"/>
                </a:xfrm>
                <a:custGeom>
                  <a:avLst/>
                  <a:gdLst>
                    <a:gd name="connsiteX0" fmla="*/ 285 w 952"/>
                    <a:gd name="connsiteY0" fmla="*/ 571 h 1047"/>
                    <a:gd name="connsiteX1" fmla="*/ 95 w 952"/>
                    <a:gd name="connsiteY1" fmla="*/ 952 h 1047"/>
                    <a:gd name="connsiteX2" fmla="*/ 381 w 952"/>
                    <a:gd name="connsiteY2" fmla="*/ 762 h 1047"/>
                    <a:gd name="connsiteX3" fmla="*/ 667 w 952"/>
                    <a:gd name="connsiteY3" fmla="*/ 1048 h 1047"/>
                    <a:gd name="connsiteX4" fmla="*/ 571 w 952"/>
                    <a:gd name="connsiteY4" fmla="*/ 667 h 1047"/>
                    <a:gd name="connsiteX5" fmla="*/ 952 w 952"/>
                    <a:gd name="connsiteY5" fmla="*/ 476 h 1047"/>
                    <a:gd name="connsiteX6" fmla="*/ 571 w 952"/>
                    <a:gd name="connsiteY6" fmla="*/ 381 h 1047"/>
                    <a:gd name="connsiteX7" fmla="*/ 476 w 952"/>
                    <a:gd name="connsiteY7" fmla="*/ 0 h 1047"/>
                    <a:gd name="connsiteX8" fmla="*/ 381 w 952"/>
                    <a:gd name="connsiteY8" fmla="*/ 381 h 1047"/>
                    <a:gd name="connsiteX9" fmla="*/ 0 w 952"/>
                    <a:gd name="connsiteY9" fmla="*/ 286 h 1047"/>
                    <a:gd name="connsiteX10" fmla="*/ 285 w 952"/>
                    <a:gd name="connsiteY10" fmla="*/ 57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285" y="571"/>
                      </a:moveTo>
                      <a:lnTo>
                        <a:pt x="95" y="952"/>
                      </a:lnTo>
                      <a:lnTo>
                        <a:pt x="381" y="762"/>
                      </a:lnTo>
                      <a:lnTo>
                        <a:pt x="667" y="1048"/>
                      </a:lnTo>
                      <a:lnTo>
                        <a:pt x="571" y="667"/>
                      </a:lnTo>
                      <a:lnTo>
                        <a:pt x="952" y="476"/>
                      </a:lnTo>
                      <a:lnTo>
                        <a:pt x="571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5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19" name="Freeform: Shape 3318">
                  <a:extLst>
                    <a:ext uri="{FF2B5EF4-FFF2-40B4-BE49-F238E27FC236}">
                      <a16:creationId xmlns:a16="http://schemas.microsoft.com/office/drawing/2014/main" id="{DF28B728-8B9C-FE61-4E2F-55F119D4C99C}"/>
                    </a:ext>
                  </a:extLst>
                </p:cNvPr>
                <p:cNvSpPr/>
                <p:nvPr/>
              </p:nvSpPr>
              <p:spPr>
                <a:xfrm>
                  <a:off x="11891763" y="1784562"/>
                  <a:ext cx="952" cy="1047"/>
                </a:xfrm>
                <a:custGeom>
                  <a:avLst/>
                  <a:gdLst>
                    <a:gd name="connsiteX0" fmla="*/ 286 w 952"/>
                    <a:gd name="connsiteY0" fmla="*/ 476 h 1047"/>
                    <a:gd name="connsiteX1" fmla="*/ 0 w 952"/>
                    <a:gd name="connsiteY1" fmla="*/ 762 h 1047"/>
                    <a:gd name="connsiteX2" fmla="*/ 381 w 952"/>
                    <a:gd name="connsiteY2" fmla="*/ 667 h 1047"/>
                    <a:gd name="connsiteX3" fmla="*/ 571 w 952"/>
                    <a:gd name="connsiteY3" fmla="*/ 1048 h 1047"/>
                    <a:gd name="connsiteX4" fmla="*/ 571 w 952"/>
                    <a:gd name="connsiteY4" fmla="*/ 667 h 1047"/>
                    <a:gd name="connsiteX5" fmla="*/ 953 w 952"/>
                    <a:gd name="connsiteY5" fmla="*/ 572 h 1047"/>
                    <a:gd name="connsiteX6" fmla="*/ 571 w 952"/>
                    <a:gd name="connsiteY6" fmla="*/ 381 h 1047"/>
                    <a:gd name="connsiteX7" fmla="*/ 667 w 952"/>
                    <a:gd name="connsiteY7" fmla="*/ 0 h 1047"/>
                    <a:gd name="connsiteX8" fmla="*/ 381 w 952"/>
                    <a:gd name="connsiteY8" fmla="*/ 381 h 1047"/>
                    <a:gd name="connsiteX9" fmla="*/ 95 w 952"/>
                    <a:gd name="connsiteY9" fmla="*/ 191 h 1047"/>
                    <a:gd name="connsiteX10" fmla="*/ 286 w 952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286" y="476"/>
                      </a:moveTo>
                      <a:lnTo>
                        <a:pt x="0" y="762"/>
                      </a:lnTo>
                      <a:lnTo>
                        <a:pt x="381" y="667"/>
                      </a:lnTo>
                      <a:lnTo>
                        <a:pt x="571" y="1048"/>
                      </a:lnTo>
                      <a:lnTo>
                        <a:pt x="571" y="667"/>
                      </a:lnTo>
                      <a:lnTo>
                        <a:pt x="953" y="572"/>
                      </a:lnTo>
                      <a:lnTo>
                        <a:pt x="571" y="381"/>
                      </a:lnTo>
                      <a:lnTo>
                        <a:pt x="667" y="0"/>
                      </a:lnTo>
                      <a:lnTo>
                        <a:pt x="381" y="381"/>
                      </a:lnTo>
                      <a:lnTo>
                        <a:pt x="95" y="191"/>
                      </a:lnTo>
                      <a:lnTo>
                        <a:pt x="28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0" name="Freeform: Shape 3319">
                  <a:extLst>
                    <a:ext uri="{FF2B5EF4-FFF2-40B4-BE49-F238E27FC236}">
                      <a16:creationId xmlns:a16="http://schemas.microsoft.com/office/drawing/2014/main" id="{F650124F-AF22-5B11-1338-78ED0D0D8034}"/>
                    </a:ext>
                  </a:extLst>
                </p:cNvPr>
                <p:cNvSpPr/>
                <p:nvPr/>
              </p:nvSpPr>
              <p:spPr>
                <a:xfrm>
                  <a:off x="11891001" y="1787229"/>
                  <a:ext cx="1048" cy="952"/>
                </a:xfrm>
                <a:custGeom>
                  <a:avLst/>
                  <a:gdLst>
                    <a:gd name="connsiteX0" fmla="*/ 381 w 1048"/>
                    <a:gd name="connsiteY0" fmla="*/ 381 h 952"/>
                    <a:gd name="connsiteX1" fmla="*/ 0 w 1048"/>
                    <a:gd name="connsiteY1" fmla="*/ 572 h 952"/>
                    <a:gd name="connsiteX2" fmla="*/ 477 w 1048"/>
                    <a:gd name="connsiteY2" fmla="*/ 572 h 952"/>
                    <a:gd name="connsiteX3" fmla="*/ 477 w 1048"/>
                    <a:gd name="connsiteY3" fmla="*/ 953 h 952"/>
                    <a:gd name="connsiteX4" fmla="*/ 667 w 1048"/>
                    <a:gd name="connsiteY4" fmla="*/ 667 h 952"/>
                    <a:gd name="connsiteX5" fmla="*/ 1048 w 1048"/>
                    <a:gd name="connsiteY5" fmla="*/ 667 h 952"/>
                    <a:gd name="connsiteX6" fmla="*/ 762 w 1048"/>
                    <a:gd name="connsiteY6" fmla="*/ 381 h 952"/>
                    <a:gd name="connsiteX7" fmla="*/ 953 w 1048"/>
                    <a:gd name="connsiteY7" fmla="*/ 95 h 952"/>
                    <a:gd name="connsiteX8" fmla="*/ 571 w 1048"/>
                    <a:gd name="connsiteY8" fmla="*/ 286 h 952"/>
                    <a:gd name="connsiteX9" fmla="*/ 286 w 1048"/>
                    <a:gd name="connsiteY9" fmla="*/ 0 h 952"/>
                    <a:gd name="connsiteX10" fmla="*/ 381 w 1048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8" h="952">
                      <a:moveTo>
                        <a:pt x="381" y="381"/>
                      </a:moveTo>
                      <a:lnTo>
                        <a:pt x="0" y="572"/>
                      </a:lnTo>
                      <a:lnTo>
                        <a:pt x="477" y="572"/>
                      </a:lnTo>
                      <a:lnTo>
                        <a:pt x="477" y="953"/>
                      </a:lnTo>
                      <a:lnTo>
                        <a:pt x="667" y="667"/>
                      </a:lnTo>
                      <a:lnTo>
                        <a:pt x="1048" y="667"/>
                      </a:lnTo>
                      <a:lnTo>
                        <a:pt x="762" y="381"/>
                      </a:lnTo>
                      <a:lnTo>
                        <a:pt x="953" y="95"/>
                      </a:lnTo>
                      <a:lnTo>
                        <a:pt x="571" y="286"/>
                      </a:lnTo>
                      <a:lnTo>
                        <a:pt x="286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1" name="Freeform: Shape 3320">
                  <a:extLst>
                    <a:ext uri="{FF2B5EF4-FFF2-40B4-BE49-F238E27FC236}">
                      <a16:creationId xmlns:a16="http://schemas.microsoft.com/office/drawing/2014/main" id="{EE86769E-9486-F147-4813-8DF2EBAE09C3}"/>
                    </a:ext>
                  </a:extLst>
                </p:cNvPr>
                <p:cNvSpPr/>
                <p:nvPr/>
              </p:nvSpPr>
              <p:spPr>
                <a:xfrm>
                  <a:off x="11889763" y="1784657"/>
                  <a:ext cx="952" cy="1047"/>
                </a:xfrm>
                <a:custGeom>
                  <a:avLst/>
                  <a:gdLst>
                    <a:gd name="connsiteX0" fmla="*/ 381 w 952"/>
                    <a:gd name="connsiteY0" fmla="*/ 381 h 1047"/>
                    <a:gd name="connsiteX1" fmla="*/ 0 w 952"/>
                    <a:gd name="connsiteY1" fmla="*/ 476 h 1047"/>
                    <a:gd name="connsiteX2" fmla="*/ 286 w 952"/>
                    <a:gd name="connsiteY2" fmla="*/ 667 h 1047"/>
                    <a:gd name="connsiteX3" fmla="*/ 286 w 952"/>
                    <a:gd name="connsiteY3" fmla="*/ 1048 h 1047"/>
                    <a:gd name="connsiteX4" fmla="*/ 572 w 952"/>
                    <a:gd name="connsiteY4" fmla="*/ 762 h 1047"/>
                    <a:gd name="connsiteX5" fmla="*/ 858 w 952"/>
                    <a:gd name="connsiteY5" fmla="*/ 953 h 1047"/>
                    <a:gd name="connsiteX6" fmla="*/ 667 w 952"/>
                    <a:gd name="connsiteY6" fmla="*/ 572 h 1047"/>
                    <a:gd name="connsiteX7" fmla="*/ 953 w 952"/>
                    <a:gd name="connsiteY7" fmla="*/ 286 h 1047"/>
                    <a:gd name="connsiteX8" fmla="*/ 572 w 952"/>
                    <a:gd name="connsiteY8" fmla="*/ 381 h 1047"/>
                    <a:gd name="connsiteX9" fmla="*/ 381 w 952"/>
                    <a:gd name="connsiteY9" fmla="*/ 0 h 1047"/>
                    <a:gd name="connsiteX10" fmla="*/ 381 w 952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381" y="381"/>
                      </a:moveTo>
                      <a:lnTo>
                        <a:pt x="0" y="476"/>
                      </a:lnTo>
                      <a:lnTo>
                        <a:pt x="286" y="667"/>
                      </a:lnTo>
                      <a:lnTo>
                        <a:pt x="286" y="1048"/>
                      </a:lnTo>
                      <a:lnTo>
                        <a:pt x="572" y="762"/>
                      </a:lnTo>
                      <a:lnTo>
                        <a:pt x="858" y="953"/>
                      </a:lnTo>
                      <a:lnTo>
                        <a:pt x="667" y="572"/>
                      </a:lnTo>
                      <a:lnTo>
                        <a:pt x="953" y="286"/>
                      </a:lnTo>
                      <a:lnTo>
                        <a:pt x="572" y="381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2" name="Freeform: Shape 3321">
                  <a:extLst>
                    <a:ext uri="{FF2B5EF4-FFF2-40B4-BE49-F238E27FC236}">
                      <a16:creationId xmlns:a16="http://schemas.microsoft.com/office/drawing/2014/main" id="{10A31998-7596-9E2B-F1D5-B95E8B850B9E}"/>
                    </a:ext>
                  </a:extLst>
                </p:cNvPr>
                <p:cNvSpPr/>
                <p:nvPr/>
              </p:nvSpPr>
              <p:spPr>
                <a:xfrm>
                  <a:off x="11889001" y="1787229"/>
                  <a:ext cx="1047" cy="1047"/>
                </a:xfrm>
                <a:custGeom>
                  <a:avLst/>
                  <a:gdLst>
                    <a:gd name="connsiteX0" fmla="*/ 476 w 1047"/>
                    <a:gd name="connsiteY0" fmla="*/ 381 h 1047"/>
                    <a:gd name="connsiteX1" fmla="*/ 0 w 1047"/>
                    <a:gd name="connsiteY1" fmla="*/ 286 h 1047"/>
                    <a:gd name="connsiteX2" fmla="*/ 285 w 1047"/>
                    <a:gd name="connsiteY2" fmla="*/ 572 h 1047"/>
                    <a:gd name="connsiteX3" fmla="*/ 95 w 1047"/>
                    <a:gd name="connsiteY3" fmla="*/ 953 h 1047"/>
                    <a:gd name="connsiteX4" fmla="*/ 476 w 1047"/>
                    <a:gd name="connsiteY4" fmla="*/ 762 h 1047"/>
                    <a:gd name="connsiteX5" fmla="*/ 762 w 1047"/>
                    <a:gd name="connsiteY5" fmla="*/ 1048 h 1047"/>
                    <a:gd name="connsiteX6" fmla="*/ 667 w 1047"/>
                    <a:gd name="connsiteY6" fmla="*/ 667 h 1047"/>
                    <a:gd name="connsiteX7" fmla="*/ 1048 w 1047"/>
                    <a:gd name="connsiteY7" fmla="*/ 476 h 1047"/>
                    <a:gd name="connsiteX8" fmla="*/ 667 w 1047"/>
                    <a:gd name="connsiteY8" fmla="*/ 381 h 1047"/>
                    <a:gd name="connsiteX9" fmla="*/ 571 w 1047"/>
                    <a:gd name="connsiteY9" fmla="*/ 0 h 1047"/>
                    <a:gd name="connsiteX10" fmla="*/ 476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476" y="381"/>
                      </a:moveTo>
                      <a:lnTo>
                        <a:pt x="0" y="286"/>
                      </a:lnTo>
                      <a:lnTo>
                        <a:pt x="285" y="572"/>
                      </a:lnTo>
                      <a:lnTo>
                        <a:pt x="95" y="953"/>
                      </a:lnTo>
                      <a:lnTo>
                        <a:pt x="476" y="762"/>
                      </a:lnTo>
                      <a:lnTo>
                        <a:pt x="762" y="1048"/>
                      </a:lnTo>
                      <a:lnTo>
                        <a:pt x="667" y="667"/>
                      </a:lnTo>
                      <a:lnTo>
                        <a:pt x="1048" y="476"/>
                      </a:lnTo>
                      <a:lnTo>
                        <a:pt x="667" y="381"/>
                      </a:lnTo>
                      <a:lnTo>
                        <a:pt x="571" y="0"/>
                      </a:lnTo>
                      <a:lnTo>
                        <a:pt x="47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3" name="Freeform: Shape 3322">
                  <a:extLst>
                    <a:ext uri="{FF2B5EF4-FFF2-40B4-BE49-F238E27FC236}">
                      <a16:creationId xmlns:a16="http://schemas.microsoft.com/office/drawing/2014/main" id="{A8BE2FE2-774D-020F-6730-3EB5C753C3CA}"/>
                    </a:ext>
                  </a:extLst>
                </p:cNvPr>
                <p:cNvSpPr/>
                <p:nvPr/>
              </p:nvSpPr>
              <p:spPr>
                <a:xfrm>
                  <a:off x="11887858" y="1786562"/>
                  <a:ext cx="1047" cy="1047"/>
                </a:xfrm>
                <a:custGeom>
                  <a:avLst/>
                  <a:gdLst>
                    <a:gd name="connsiteX0" fmla="*/ 476 w 1047"/>
                    <a:gd name="connsiteY0" fmla="*/ 286 h 1047"/>
                    <a:gd name="connsiteX1" fmla="*/ 95 w 1047"/>
                    <a:gd name="connsiteY1" fmla="*/ 95 h 1047"/>
                    <a:gd name="connsiteX2" fmla="*/ 285 w 1047"/>
                    <a:gd name="connsiteY2" fmla="*/ 476 h 1047"/>
                    <a:gd name="connsiteX3" fmla="*/ 0 w 1047"/>
                    <a:gd name="connsiteY3" fmla="*/ 762 h 1047"/>
                    <a:gd name="connsiteX4" fmla="*/ 381 w 1047"/>
                    <a:gd name="connsiteY4" fmla="*/ 667 h 1047"/>
                    <a:gd name="connsiteX5" fmla="*/ 571 w 1047"/>
                    <a:gd name="connsiteY5" fmla="*/ 1048 h 1047"/>
                    <a:gd name="connsiteX6" fmla="*/ 571 w 1047"/>
                    <a:gd name="connsiteY6" fmla="*/ 667 h 1047"/>
                    <a:gd name="connsiteX7" fmla="*/ 1048 w 1047"/>
                    <a:gd name="connsiteY7" fmla="*/ 572 h 1047"/>
                    <a:gd name="connsiteX8" fmla="*/ 667 w 1047"/>
                    <a:gd name="connsiteY8" fmla="*/ 381 h 1047"/>
                    <a:gd name="connsiteX9" fmla="*/ 762 w 1047"/>
                    <a:gd name="connsiteY9" fmla="*/ 0 h 1047"/>
                    <a:gd name="connsiteX10" fmla="*/ 476 w 1047"/>
                    <a:gd name="connsiteY10" fmla="*/ 28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476" y="286"/>
                      </a:moveTo>
                      <a:lnTo>
                        <a:pt x="95" y="95"/>
                      </a:lnTo>
                      <a:lnTo>
                        <a:pt x="285" y="476"/>
                      </a:lnTo>
                      <a:lnTo>
                        <a:pt x="0" y="762"/>
                      </a:lnTo>
                      <a:lnTo>
                        <a:pt x="381" y="667"/>
                      </a:lnTo>
                      <a:lnTo>
                        <a:pt x="571" y="1048"/>
                      </a:lnTo>
                      <a:lnTo>
                        <a:pt x="571" y="667"/>
                      </a:lnTo>
                      <a:lnTo>
                        <a:pt x="1048" y="572"/>
                      </a:lnTo>
                      <a:lnTo>
                        <a:pt x="667" y="381"/>
                      </a:lnTo>
                      <a:lnTo>
                        <a:pt x="762" y="0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4" name="Freeform: Shape 3323">
                  <a:extLst>
                    <a:ext uri="{FF2B5EF4-FFF2-40B4-BE49-F238E27FC236}">
                      <a16:creationId xmlns:a16="http://schemas.microsoft.com/office/drawing/2014/main" id="{CCC3958D-66BE-7C3B-A571-94150D84C7B1}"/>
                    </a:ext>
                  </a:extLst>
                </p:cNvPr>
                <p:cNvSpPr/>
                <p:nvPr/>
              </p:nvSpPr>
              <p:spPr>
                <a:xfrm>
                  <a:off x="11886715" y="1784753"/>
                  <a:ext cx="1047" cy="1047"/>
                </a:xfrm>
                <a:custGeom>
                  <a:avLst/>
                  <a:gdLst>
                    <a:gd name="connsiteX0" fmla="*/ 571 w 1047"/>
                    <a:gd name="connsiteY0" fmla="*/ 286 h 1047"/>
                    <a:gd name="connsiteX1" fmla="*/ 285 w 1047"/>
                    <a:gd name="connsiteY1" fmla="*/ 0 h 1047"/>
                    <a:gd name="connsiteX2" fmla="*/ 285 w 1047"/>
                    <a:gd name="connsiteY2" fmla="*/ 381 h 1047"/>
                    <a:gd name="connsiteX3" fmla="*/ 0 w 1047"/>
                    <a:gd name="connsiteY3" fmla="*/ 571 h 1047"/>
                    <a:gd name="connsiteX4" fmla="*/ 381 w 1047"/>
                    <a:gd name="connsiteY4" fmla="*/ 571 h 1047"/>
                    <a:gd name="connsiteX5" fmla="*/ 381 w 1047"/>
                    <a:gd name="connsiteY5" fmla="*/ 1048 h 1047"/>
                    <a:gd name="connsiteX6" fmla="*/ 571 w 1047"/>
                    <a:gd name="connsiteY6" fmla="*/ 667 h 1047"/>
                    <a:gd name="connsiteX7" fmla="*/ 1048 w 1047"/>
                    <a:gd name="connsiteY7" fmla="*/ 762 h 1047"/>
                    <a:gd name="connsiteX8" fmla="*/ 666 w 1047"/>
                    <a:gd name="connsiteY8" fmla="*/ 476 h 1047"/>
                    <a:gd name="connsiteX9" fmla="*/ 857 w 1047"/>
                    <a:gd name="connsiteY9" fmla="*/ 95 h 1047"/>
                    <a:gd name="connsiteX10" fmla="*/ 571 w 1047"/>
                    <a:gd name="connsiteY10" fmla="*/ 28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571" y="286"/>
                      </a:moveTo>
                      <a:lnTo>
                        <a:pt x="285" y="0"/>
                      </a:lnTo>
                      <a:lnTo>
                        <a:pt x="285" y="381"/>
                      </a:lnTo>
                      <a:lnTo>
                        <a:pt x="0" y="571"/>
                      </a:lnTo>
                      <a:lnTo>
                        <a:pt x="381" y="571"/>
                      </a:lnTo>
                      <a:lnTo>
                        <a:pt x="381" y="1048"/>
                      </a:lnTo>
                      <a:lnTo>
                        <a:pt x="571" y="667"/>
                      </a:lnTo>
                      <a:lnTo>
                        <a:pt x="1048" y="762"/>
                      </a:lnTo>
                      <a:lnTo>
                        <a:pt x="666" y="476"/>
                      </a:lnTo>
                      <a:lnTo>
                        <a:pt x="857" y="95"/>
                      </a:lnTo>
                      <a:lnTo>
                        <a:pt x="57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5" name="Freeform: Shape 3324">
                  <a:extLst>
                    <a:ext uri="{FF2B5EF4-FFF2-40B4-BE49-F238E27FC236}">
                      <a16:creationId xmlns:a16="http://schemas.microsoft.com/office/drawing/2014/main" id="{7308B698-C01E-B3F3-A080-6C6E02A449D1}"/>
                    </a:ext>
                  </a:extLst>
                </p:cNvPr>
                <p:cNvSpPr/>
                <p:nvPr/>
              </p:nvSpPr>
              <p:spPr>
                <a:xfrm>
                  <a:off x="11885858" y="1787229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381 h 1047"/>
                    <a:gd name="connsiteX1" fmla="*/ 476 w 1047"/>
                    <a:gd name="connsiteY1" fmla="*/ 0 h 1047"/>
                    <a:gd name="connsiteX2" fmla="*/ 381 w 1047"/>
                    <a:gd name="connsiteY2" fmla="*/ 476 h 1047"/>
                    <a:gd name="connsiteX3" fmla="*/ 0 w 1047"/>
                    <a:gd name="connsiteY3" fmla="*/ 476 h 1047"/>
                    <a:gd name="connsiteX4" fmla="*/ 381 w 1047"/>
                    <a:gd name="connsiteY4" fmla="*/ 667 h 1047"/>
                    <a:gd name="connsiteX5" fmla="*/ 286 w 1047"/>
                    <a:gd name="connsiteY5" fmla="*/ 1048 h 1047"/>
                    <a:gd name="connsiteX6" fmla="*/ 571 w 1047"/>
                    <a:gd name="connsiteY6" fmla="*/ 762 h 1047"/>
                    <a:gd name="connsiteX7" fmla="*/ 952 w 1047"/>
                    <a:gd name="connsiteY7" fmla="*/ 953 h 1047"/>
                    <a:gd name="connsiteX8" fmla="*/ 762 w 1047"/>
                    <a:gd name="connsiteY8" fmla="*/ 667 h 1047"/>
                    <a:gd name="connsiteX9" fmla="*/ 1048 w 1047"/>
                    <a:gd name="connsiteY9" fmla="*/ 381 h 1047"/>
                    <a:gd name="connsiteX10" fmla="*/ 667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381"/>
                      </a:moveTo>
                      <a:lnTo>
                        <a:pt x="476" y="0"/>
                      </a:lnTo>
                      <a:lnTo>
                        <a:pt x="381" y="476"/>
                      </a:ln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286" y="1048"/>
                      </a:lnTo>
                      <a:lnTo>
                        <a:pt x="571" y="762"/>
                      </a:lnTo>
                      <a:lnTo>
                        <a:pt x="952" y="953"/>
                      </a:lnTo>
                      <a:lnTo>
                        <a:pt x="762" y="667"/>
                      </a:lnTo>
                      <a:lnTo>
                        <a:pt x="1048" y="381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6" name="Freeform: Shape 3325">
                  <a:extLst>
                    <a:ext uri="{FF2B5EF4-FFF2-40B4-BE49-F238E27FC236}">
                      <a16:creationId xmlns:a16="http://schemas.microsoft.com/office/drawing/2014/main" id="{9E4E986B-096F-D42F-9E10-5FFC3167AE43}"/>
                    </a:ext>
                  </a:extLst>
                </p:cNvPr>
                <p:cNvSpPr/>
                <p:nvPr/>
              </p:nvSpPr>
              <p:spPr>
                <a:xfrm>
                  <a:off x="11884906" y="1788182"/>
                  <a:ext cx="1047" cy="1142"/>
                </a:xfrm>
                <a:custGeom>
                  <a:avLst/>
                  <a:gdLst>
                    <a:gd name="connsiteX0" fmla="*/ 667 w 1047"/>
                    <a:gd name="connsiteY0" fmla="*/ 476 h 1142"/>
                    <a:gd name="connsiteX1" fmla="*/ 571 w 1047"/>
                    <a:gd name="connsiteY1" fmla="*/ 0 h 1142"/>
                    <a:gd name="connsiteX2" fmla="*/ 381 w 1047"/>
                    <a:gd name="connsiteY2" fmla="*/ 476 h 1142"/>
                    <a:gd name="connsiteX3" fmla="*/ 0 w 1047"/>
                    <a:gd name="connsiteY3" fmla="*/ 381 h 1142"/>
                    <a:gd name="connsiteX4" fmla="*/ 285 w 1047"/>
                    <a:gd name="connsiteY4" fmla="*/ 667 h 1142"/>
                    <a:gd name="connsiteX5" fmla="*/ 95 w 1047"/>
                    <a:gd name="connsiteY5" fmla="*/ 1048 h 1142"/>
                    <a:gd name="connsiteX6" fmla="*/ 476 w 1047"/>
                    <a:gd name="connsiteY6" fmla="*/ 857 h 1142"/>
                    <a:gd name="connsiteX7" fmla="*/ 762 w 1047"/>
                    <a:gd name="connsiteY7" fmla="*/ 1143 h 1142"/>
                    <a:gd name="connsiteX8" fmla="*/ 667 w 1047"/>
                    <a:gd name="connsiteY8" fmla="*/ 667 h 1142"/>
                    <a:gd name="connsiteX9" fmla="*/ 1048 w 1047"/>
                    <a:gd name="connsiteY9" fmla="*/ 476 h 1142"/>
                    <a:gd name="connsiteX10" fmla="*/ 667 w 1047"/>
                    <a:gd name="connsiteY10" fmla="*/ 476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2">
                      <a:moveTo>
                        <a:pt x="667" y="476"/>
                      </a:moveTo>
                      <a:lnTo>
                        <a:pt x="571" y="0"/>
                      </a:lnTo>
                      <a:lnTo>
                        <a:pt x="381" y="476"/>
                      </a:lnTo>
                      <a:lnTo>
                        <a:pt x="0" y="381"/>
                      </a:lnTo>
                      <a:lnTo>
                        <a:pt x="285" y="667"/>
                      </a:lnTo>
                      <a:lnTo>
                        <a:pt x="95" y="1048"/>
                      </a:lnTo>
                      <a:lnTo>
                        <a:pt x="476" y="857"/>
                      </a:lnTo>
                      <a:lnTo>
                        <a:pt x="762" y="1143"/>
                      </a:lnTo>
                      <a:lnTo>
                        <a:pt x="667" y="667"/>
                      </a:lnTo>
                      <a:lnTo>
                        <a:pt x="1048" y="476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7" name="Freeform: Shape 3326">
                  <a:extLst>
                    <a:ext uri="{FF2B5EF4-FFF2-40B4-BE49-F238E27FC236}">
                      <a16:creationId xmlns:a16="http://schemas.microsoft.com/office/drawing/2014/main" id="{F54283FE-8EE8-1CEA-6ABF-55D9A0EF8215}"/>
                    </a:ext>
                  </a:extLst>
                </p:cNvPr>
                <p:cNvSpPr/>
                <p:nvPr/>
              </p:nvSpPr>
              <p:spPr>
                <a:xfrm>
                  <a:off x="11883477" y="1785896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476 h 1047"/>
                    <a:gd name="connsiteX1" fmla="*/ 762 w 1047"/>
                    <a:gd name="connsiteY1" fmla="*/ 0 h 1047"/>
                    <a:gd name="connsiteX2" fmla="*/ 476 w 1047"/>
                    <a:gd name="connsiteY2" fmla="*/ 381 h 1047"/>
                    <a:gd name="connsiteX3" fmla="*/ 95 w 1047"/>
                    <a:gd name="connsiteY3" fmla="*/ 95 h 1047"/>
                    <a:gd name="connsiteX4" fmla="*/ 286 w 1047"/>
                    <a:gd name="connsiteY4" fmla="*/ 476 h 1047"/>
                    <a:gd name="connsiteX5" fmla="*/ 0 w 1047"/>
                    <a:gd name="connsiteY5" fmla="*/ 762 h 1047"/>
                    <a:gd name="connsiteX6" fmla="*/ 381 w 1047"/>
                    <a:gd name="connsiteY6" fmla="*/ 762 h 1047"/>
                    <a:gd name="connsiteX7" fmla="*/ 571 w 1047"/>
                    <a:gd name="connsiteY7" fmla="*/ 1048 h 1047"/>
                    <a:gd name="connsiteX8" fmla="*/ 571 w 1047"/>
                    <a:gd name="connsiteY8" fmla="*/ 667 h 1047"/>
                    <a:gd name="connsiteX9" fmla="*/ 1048 w 1047"/>
                    <a:gd name="connsiteY9" fmla="*/ 667 h 1047"/>
                    <a:gd name="connsiteX10" fmla="*/ 667 w 1047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476"/>
                      </a:moveTo>
                      <a:lnTo>
                        <a:pt x="762" y="0"/>
                      </a:lnTo>
                      <a:lnTo>
                        <a:pt x="476" y="381"/>
                      </a:lnTo>
                      <a:lnTo>
                        <a:pt x="95" y="95"/>
                      </a:lnTo>
                      <a:lnTo>
                        <a:pt x="286" y="476"/>
                      </a:lnTo>
                      <a:lnTo>
                        <a:pt x="0" y="762"/>
                      </a:lnTo>
                      <a:lnTo>
                        <a:pt x="381" y="762"/>
                      </a:lnTo>
                      <a:lnTo>
                        <a:pt x="571" y="1048"/>
                      </a:lnTo>
                      <a:lnTo>
                        <a:pt x="571" y="667"/>
                      </a:lnTo>
                      <a:lnTo>
                        <a:pt x="1048" y="667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8" name="Freeform: Shape 3327">
                  <a:extLst>
                    <a:ext uri="{FF2B5EF4-FFF2-40B4-BE49-F238E27FC236}">
                      <a16:creationId xmlns:a16="http://schemas.microsoft.com/office/drawing/2014/main" id="{4181EFD5-464A-FA5C-D39A-7A13B1BFA005}"/>
                    </a:ext>
                  </a:extLst>
                </p:cNvPr>
                <p:cNvSpPr/>
                <p:nvPr/>
              </p:nvSpPr>
              <p:spPr>
                <a:xfrm>
                  <a:off x="11882334" y="1786467"/>
                  <a:ext cx="1142" cy="1047"/>
                </a:xfrm>
                <a:custGeom>
                  <a:avLst/>
                  <a:gdLst>
                    <a:gd name="connsiteX0" fmla="*/ 858 w 1142"/>
                    <a:gd name="connsiteY0" fmla="*/ 476 h 1047"/>
                    <a:gd name="connsiteX1" fmla="*/ 1048 w 1142"/>
                    <a:gd name="connsiteY1" fmla="*/ 95 h 1047"/>
                    <a:gd name="connsiteX2" fmla="*/ 667 w 1142"/>
                    <a:gd name="connsiteY2" fmla="*/ 286 h 1047"/>
                    <a:gd name="connsiteX3" fmla="*/ 381 w 1142"/>
                    <a:gd name="connsiteY3" fmla="*/ 0 h 1047"/>
                    <a:gd name="connsiteX4" fmla="*/ 381 w 1142"/>
                    <a:gd name="connsiteY4" fmla="*/ 381 h 1047"/>
                    <a:gd name="connsiteX5" fmla="*/ 0 w 1142"/>
                    <a:gd name="connsiteY5" fmla="*/ 571 h 1047"/>
                    <a:gd name="connsiteX6" fmla="*/ 476 w 1142"/>
                    <a:gd name="connsiteY6" fmla="*/ 667 h 1047"/>
                    <a:gd name="connsiteX7" fmla="*/ 571 w 1142"/>
                    <a:gd name="connsiteY7" fmla="*/ 1048 h 1047"/>
                    <a:gd name="connsiteX8" fmla="*/ 762 w 1142"/>
                    <a:gd name="connsiteY8" fmla="*/ 667 h 1047"/>
                    <a:gd name="connsiteX9" fmla="*/ 1143 w 1142"/>
                    <a:gd name="connsiteY9" fmla="*/ 762 h 1047"/>
                    <a:gd name="connsiteX10" fmla="*/ 858 w 1142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047">
                      <a:moveTo>
                        <a:pt x="858" y="476"/>
                      </a:moveTo>
                      <a:lnTo>
                        <a:pt x="1048" y="95"/>
                      </a:lnTo>
                      <a:lnTo>
                        <a:pt x="667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571"/>
                      </a:lnTo>
                      <a:lnTo>
                        <a:pt x="476" y="667"/>
                      </a:lnTo>
                      <a:lnTo>
                        <a:pt x="571" y="1048"/>
                      </a:lnTo>
                      <a:lnTo>
                        <a:pt x="762" y="667"/>
                      </a:lnTo>
                      <a:lnTo>
                        <a:pt x="1143" y="762"/>
                      </a:lnTo>
                      <a:lnTo>
                        <a:pt x="858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29" name="Freeform: Shape 3328">
                  <a:extLst>
                    <a:ext uri="{FF2B5EF4-FFF2-40B4-BE49-F238E27FC236}">
                      <a16:creationId xmlns:a16="http://schemas.microsoft.com/office/drawing/2014/main" id="{6B2BFB0B-4127-D994-6224-7EC4D169BA86}"/>
                    </a:ext>
                  </a:extLst>
                </p:cNvPr>
                <p:cNvSpPr/>
                <p:nvPr/>
              </p:nvSpPr>
              <p:spPr>
                <a:xfrm>
                  <a:off x="11881476" y="1787610"/>
                  <a:ext cx="1048" cy="1047"/>
                </a:xfrm>
                <a:custGeom>
                  <a:avLst/>
                  <a:gdLst>
                    <a:gd name="connsiteX0" fmla="*/ 762 w 1048"/>
                    <a:gd name="connsiteY0" fmla="*/ 572 h 1047"/>
                    <a:gd name="connsiteX1" fmla="*/ 1048 w 1048"/>
                    <a:gd name="connsiteY1" fmla="*/ 286 h 1047"/>
                    <a:gd name="connsiteX2" fmla="*/ 667 w 1048"/>
                    <a:gd name="connsiteY2" fmla="*/ 381 h 1047"/>
                    <a:gd name="connsiteX3" fmla="*/ 477 w 1048"/>
                    <a:gd name="connsiteY3" fmla="*/ 0 h 1047"/>
                    <a:gd name="connsiteX4" fmla="*/ 381 w 1048"/>
                    <a:gd name="connsiteY4" fmla="*/ 381 h 1047"/>
                    <a:gd name="connsiteX5" fmla="*/ 0 w 1048"/>
                    <a:gd name="connsiteY5" fmla="*/ 476 h 1047"/>
                    <a:gd name="connsiteX6" fmla="*/ 381 w 1048"/>
                    <a:gd name="connsiteY6" fmla="*/ 667 h 1047"/>
                    <a:gd name="connsiteX7" fmla="*/ 286 w 1048"/>
                    <a:gd name="connsiteY7" fmla="*/ 1048 h 1047"/>
                    <a:gd name="connsiteX8" fmla="*/ 571 w 1048"/>
                    <a:gd name="connsiteY8" fmla="*/ 762 h 1047"/>
                    <a:gd name="connsiteX9" fmla="*/ 953 w 1048"/>
                    <a:gd name="connsiteY9" fmla="*/ 953 h 1047"/>
                    <a:gd name="connsiteX10" fmla="*/ 762 w 1048"/>
                    <a:gd name="connsiteY10" fmla="*/ 572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8" h="1047">
                      <a:moveTo>
                        <a:pt x="762" y="572"/>
                      </a:moveTo>
                      <a:lnTo>
                        <a:pt x="1048" y="286"/>
                      </a:lnTo>
                      <a:lnTo>
                        <a:pt x="667" y="381"/>
                      </a:lnTo>
                      <a:lnTo>
                        <a:pt x="477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286" y="1048"/>
                      </a:lnTo>
                      <a:lnTo>
                        <a:pt x="571" y="762"/>
                      </a:lnTo>
                      <a:lnTo>
                        <a:pt x="953" y="953"/>
                      </a:lnTo>
                      <a:lnTo>
                        <a:pt x="762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0" name="Freeform: Shape 3329">
                  <a:extLst>
                    <a:ext uri="{FF2B5EF4-FFF2-40B4-BE49-F238E27FC236}">
                      <a16:creationId xmlns:a16="http://schemas.microsoft.com/office/drawing/2014/main" id="{63312FA1-65BB-7E33-2B7A-77E3216B5500}"/>
                    </a:ext>
                  </a:extLst>
                </p:cNvPr>
                <p:cNvSpPr/>
                <p:nvPr/>
              </p:nvSpPr>
              <p:spPr>
                <a:xfrm>
                  <a:off x="11880619" y="1789611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667 h 1047"/>
                    <a:gd name="connsiteX1" fmla="*/ 1048 w 1047"/>
                    <a:gd name="connsiteY1" fmla="*/ 476 h 1047"/>
                    <a:gd name="connsiteX2" fmla="*/ 667 w 1047"/>
                    <a:gd name="connsiteY2" fmla="*/ 381 h 1047"/>
                    <a:gd name="connsiteX3" fmla="*/ 571 w 1047"/>
                    <a:gd name="connsiteY3" fmla="*/ 0 h 1047"/>
                    <a:gd name="connsiteX4" fmla="*/ 381 w 1047"/>
                    <a:gd name="connsiteY4" fmla="*/ 381 h 1047"/>
                    <a:gd name="connsiteX5" fmla="*/ 0 w 1047"/>
                    <a:gd name="connsiteY5" fmla="*/ 286 h 1047"/>
                    <a:gd name="connsiteX6" fmla="*/ 285 w 1047"/>
                    <a:gd name="connsiteY6" fmla="*/ 571 h 1047"/>
                    <a:gd name="connsiteX7" fmla="*/ 95 w 1047"/>
                    <a:gd name="connsiteY7" fmla="*/ 952 h 1047"/>
                    <a:gd name="connsiteX8" fmla="*/ 476 w 1047"/>
                    <a:gd name="connsiteY8" fmla="*/ 762 h 1047"/>
                    <a:gd name="connsiteX9" fmla="*/ 762 w 1047"/>
                    <a:gd name="connsiteY9" fmla="*/ 1048 h 1047"/>
                    <a:gd name="connsiteX10" fmla="*/ 667 w 1047"/>
                    <a:gd name="connsiteY10" fmla="*/ 667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667"/>
                      </a:moveTo>
                      <a:lnTo>
                        <a:pt x="1048" y="476"/>
                      </a:lnTo>
                      <a:lnTo>
                        <a:pt x="667" y="381"/>
                      </a:lnTo>
                      <a:lnTo>
                        <a:pt x="571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5" y="571"/>
                      </a:lnTo>
                      <a:lnTo>
                        <a:pt x="95" y="952"/>
                      </a:lnTo>
                      <a:lnTo>
                        <a:pt x="476" y="762"/>
                      </a:lnTo>
                      <a:lnTo>
                        <a:pt x="762" y="1048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1" name="Freeform: Shape 3330">
                  <a:extLst>
                    <a:ext uri="{FF2B5EF4-FFF2-40B4-BE49-F238E27FC236}">
                      <a16:creationId xmlns:a16="http://schemas.microsoft.com/office/drawing/2014/main" id="{5485FEED-6691-732B-A8B3-270DE9DD24AB}"/>
                    </a:ext>
                  </a:extLst>
                </p:cNvPr>
                <p:cNvSpPr/>
                <p:nvPr/>
              </p:nvSpPr>
              <p:spPr>
                <a:xfrm>
                  <a:off x="11879000" y="1786372"/>
                  <a:ext cx="1142" cy="1143"/>
                </a:xfrm>
                <a:custGeom>
                  <a:avLst/>
                  <a:gdLst>
                    <a:gd name="connsiteX0" fmla="*/ 666 w 1142"/>
                    <a:gd name="connsiteY0" fmla="*/ 667 h 1143"/>
                    <a:gd name="connsiteX1" fmla="*/ 1143 w 1142"/>
                    <a:gd name="connsiteY1" fmla="*/ 572 h 1143"/>
                    <a:gd name="connsiteX2" fmla="*/ 666 w 1142"/>
                    <a:gd name="connsiteY2" fmla="*/ 381 h 1143"/>
                    <a:gd name="connsiteX3" fmla="*/ 762 w 1142"/>
                    <a:gd name="connsiteY3" fmla="*/ 0 h 1143"/>
                    <a:gd name="connsiteX4" fmla="*/ 476 w 1142"/>
                    <a:gd name="connsiteY4" fmla="*/ 286 h 1143"/>
                    <a:gd name="connsiteX5" fmla="*/ 95 w 1142"/>
                    <a:gd name="connsiteY5" fmla="*/ 95 h 1143"/>
                    <a:gd name="connsiteX6" fmla="*/ 285 w 1142"/>
                    <a:gd name="connsiteY6" fmla="*/ 476 h 1143"/>
                    <a:gd name="connsiteX7" fmla="*/ 0 w 1142"/>
                    <a:gd name="connsiteY7" fmla="*/ 857 h 1143"/>
                    <a:gd name="connsiteX8" fmla="*/ 381 w 1142"/>
                    <a:gd name="connsiteY8" fmla="*/ 762 h 1143"/>
                    <a:gd name="connsiteX9" fmla="*/ 666 w 1142"/>
                    <a:gd name="connsiteY9" fmla="*/ 1143 h 1143"/>
                    <a:gd name="connsiteX10" fmla="*/ 666 w 1142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3">
                      <a:moveTo>
                        <a:pt x="666" y="667"/>
                      </a:moveTo>
                      <a:lnTo>
                        <a:pt x="1143" y="572"/>
                      </a:lnTo>
                      <a:lnTo>
                        <a:pt x="666" y="381"/>
                      </a:lnTo>
                      <a:lnTo>
                        <a:pt x="762" y="0"/>
                      </a:lnTo>
                      <a:lnTo>
                        <a:pt x="476" y="286"/>
                      </a:lnTo>
                      <a:lnTo>
                        <a:pt x="95" y="95"/>
                      </a:lnTo>
                      <a:lnTo>
                        <a:pt x="285" y="476"/>
                      </a:lnTo>
                      <a:lnTo>
                        <a:pt x="0" y="857"/>
                      </a:lnTo>
                      <a:lnTo>
                        <a:pt x="381" y="762"/>
                      </a:lnTo>
                      <a:lnTo>
                        <a:pt x="666" y="1143"/>
                      </a:lnTo>
                      <a:lnTo>
                        <a:pt x="66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2" name="Freeform: Shape 3331">
                  <a:extLst>
                    <a:ext uri="{FF2B5EF4-FFF2-40B4-BE49-F238E27FC236}">
                      <a16:creationId xmlns:a16="http://schemas.microsoft.com/office/drawing/2014/main" id="{12AD33DD-0B67-C2C6-FFC9-0BB1EF9BC172}"/>
                    </a:ext>
                  </a:extLst>
                </p:cNvPr>
                <p:cNvSpPr/>
                <p:nvPr/>
              </p:nvSpPr>
              <p:spPr>
                <a:xfrm>
                  <a:off x="11877857" y="1786467"/>
                  <a:ext cx="1143" cy="1047"/>
                </a:xfrm>
                <a:custGeom>
                  <a:avLst/>
                  <a:gdLst>
                    <a:gd name="connsiteX0" fmla="*/ 667 w 1143"/>
                    <a:gd name="connsiteY0" fmla="*/ 667 h 1047"/>
                    <a:gd name="connsiteX1" fmla="*/ 1144 w 1143"/>
                    <a:gd name="connsiteY1" fmla="*/ 762 h 1047"/>
                    <a:gd name="connsiteX2" fmla="*/ 762 w 1143"/>
                    <a:gd name="connsiteY2" fmla="*/ 476 h 1047"/>
                    <a:gd name="connsiteX3" fmla="*/ 953 w 1143"/>
                    <a:gd name="connsiteY3" fmla="*/ 95 h 1047"/>
                    <a:gd name="connsiteX4" fmla="*/ 572 w 1143"/>
                    <a:gd name="connsiteY4" fmla="*/ 286 h 1047"/>
                    <a:gd name="connsiteX5" fmla="*/ 286 w 1143"/>
                    <a:gd name="connsiteY5" fmla="*/ 0 h 1047"/>
                    <a:gd name="connsiteX6" fmla="*/ 381 w 1143"/>
                    <a:gd name="connsiteY6" fmla="*/ 381 h 1047"/>
                    <a:gd name="connsiteX7" fmla="*/ 0 w 1143"/>
                    <a:gd name="connsiteY7" fmla="*/ 571 h 1047"/>
                    <a:gd name="connsiteX8" fmla="*/ 381 w 1143"/>
                    <a:gd name="connsiteY8" fmla="*/ 667 h 1047"/>
                    <a:gd name="connsiteX9" fmla="*/ 477 w 1143"/>
                    <a:gd name="connsiteY9" fmla="*/ 1048 h 1047"/>
                    <a:gd name="connsiteX10" fmla="*/ 667 w 1143"/>
                    <a:gd name="connsiteY10" fmla="*/ 667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" h="1047">
                      <a:moveTo>
                        <a:pt x="667" y="667"/>
                      </a:moveTo>
                      <a:lnTo>
                        <a:pt x="1144" y="762"/>
                      </a:lnTo>
                      <a:lnTo>
                        <a:pt x="762" y="476"/>
                      </a:lnTo>
                      <a:lnTo>
                        <a:pt x="953" y="95"/>
                      </a:lnTo>
                      <a:lnTo>
                        <a:pt x="572" y="286"/>
                      </a:lnTo>
                      <a:lnTo>
                        <a:pt x="286" y="0"/>
                      </a:lnTo>
                      <a:lnTo>
                        <a:pt x="381" y="381"/>
                      </a:lnTo>
                      <a:lnTo>
                        <a:pt x="0" y="571"/>
                      </a:lnTo>
                      <a:lnTo>
                        <a:pt x="381" y="667"/>
                      </a:lnTo>
                      <a:lnTo>
                        <a:pt x="477" y="1048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3" name="Freeform: Shape 3332">
                  <a:extLst>
                    <a:ext uri="{FF2B5EF4-FFF2-40B4-BE49-F238E27FC236}">
                      <a16:creationId xmlns:a16="http://schemas.microsoft.com/office/drawing/2014/main" id="{7A2B0B22-C82E-A72C-95F7-9CDB36BA89FB}"/>
                    </a:ext>
                  </a:extLst>
                </p:cNvPr>
                <p:cNvSpPr/>
                <p:nvPr/>
              </p:nvSpPr>
              <p:spPr>
                <a:xfrm>
                  <a:off x="11877190" y="1789896"/>
                  <a:ext cx="1142" cy="1142"/>
                </a:xfrm>
                <a:custGeom>
                  <a:avLst/>
                  <a:gdLst>
                    <a:gd name="connsiteX0" fmla="*/ 666 w 1142"/>
                    <a:gd name="connsiteY0" fmla="*/ 762 h 1142"/>
                    <a:gd name="connsiteX1" fmla="*/ 1048 w 1142"/>
                    <a:gd name="connsiteY1" fmla="*/ 1048 h 1142"/>
                    <a:gd name="connsiteX2" fmla="*/ 762 w 1142"/>
                    <a:gd name="connsiteY2" fmla="*/ 571 h 1142"/>
                    <a:gd name="connsiteX3" fmla="*/ 1143 w 1142"/>
                    <a:gd name="connsiteY3" fmla="*/ 286 h 1142"/>
                    <a:gd name="connsiteX4" fmla="*/ 666 w 1142"/>
                    <a:gd name="connsiteY4" fmla="*/ 381 h 1142"/>
                    <a:gd name="connsiteX5" fmla="*/ 476 w 1142"/>
                    <a:gd name="connsiteY5" fmla="*/ 0 h 1142"/>
                    <a:gd name="connsiteX6" fmla="*/ 476 w 1142"/>
                    <a:gd name="connsiteY6" fmla="*/ 476 h 1142"/>
                    <a:gd name="connsiteX7" fmla="*/ 0 w 1142"/>
                    <a:gd name="connsiteY7" fmla="*/ 476 h 1142"/>
                    <a:gd name="connsiteX8" fmla="*/ 381 w 1142"/>
                    <a:gd name="connsiteY8" fmla="*/ 667 h 1142"/>
                    <a:gd name="connsiteX9" fmla="*/ 285 w 1142"/>
                    <a:gd name="connsiteY9" fmla="*/ 1143 h 1142"/>
                    <a:gd name="connsiteX10" fmla="*/ 666 w 1142"/>
                    <a:gd name="connsiteY10" fmla="*/ 762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666" y="762"/>
                      </a:moveTo>
                      <a:lnTo>
                        <a:pt x="1048" y="1048"/>
                      </a:lnTo>
                      <a:lnTo>
                        <a:pt x="762" y="571"/>
                      </a:lnTo>
                      <a:lnTo>
                        <a:pt x="1143" y="286"/>
                      </a:lnTo>
                      <a:lnTo>
                        <a:pt x="666" y="381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285" y="1143"/>
                      </a:lnTo>
                      <a:lnTo>
                        <a:pt x="666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4" name="Freeform: Shape 3333">
                  <a:extLst>
                    <a:ext uri="{FF2B5EF4-FFF2-40B4-BE49-F238E27FC236}">
                      <a16:creationId xmlns:a16="http://schemas.microsoft.com/office/drawing/2014/main" id="{A2E19F44-D5E8-981A-FCC4-9A8FD6220C78}"/>
                    </a:ext>
                  </a:extLst>
                </p:cNvPr>
                <p:cNvSpPr/>
                <p:nvPr/>
              </p:nvSpPr>
              <p:spPr>
                <a:xfrm>
                  <a:off x="11875952" y="1789515"/>
                  <a:ext cx="1142" cy="1143"/>
                </a:xfrm>
                <a:custGeom>
                  <a:avLst/>
                  <a:gdLst>
                    <a:gd name="connsiteX0" fmla="*/ 571 w 1142"/>
                    <a:gd name="connsiteY0" fmla="*/ 857 h 1143"/>
                    <a:gd name="connsiteX1" fmla="*/ 857 w 1142"/>
                    <a:gd name="connsiteY1" fmla="*/ 1143 h 1143"/>
                    <a:gd name="connsiteX2" fmla="*/ 762 w 1142"/>
                    <a:gd name="connsiteY2" fmla="*/ 762 h 1143"/>
                    <a:gd name="connsiteX3" fmla="*/ 1143 w 1142"/>
                    <a:gd name="connsiteY3" fmla="*/ 476 h 1143"/>
                    <a:gd name="connsiteX4" fmla="*/ 762 w 1142"/>
                    <a:gd name="connsiteY4" fmla="*/ 476 h 1143"/>
                    <a:gd name="connsiteX5" fmla="*/ 667 w 1142"/>
                    <a:gd name="connsiteY5" fmla="*/ 0 h 1143"/>
                    <a:gd name="connsiteX6" fmla="*/ 476 w 1142"/>
                    <a:gd name="connsiteY6" fmla="*/ 381 h 1143"/>
                    <a:gd name="connsiteX7" fmla="*/ 0 w 1142"/>
                    <a:gd name="connsiteY7" fmla="*/ 381 h 1143"/>
                    <a:gd name="connsiteX8" fmla="*/ 381 w 1142"/>
                    <a:gd name="connsiteY8" fmla="*/ 667 h 1143"/>
                    <a:gd name="connsiteX9" fmla="*/ 95 w 1142"/>
                    <a:gd name="connsiteY9" fmla="*/ 1048 h 1143"/>
                    <a:gd name="connsiteX10" fmla="*/ 571 w 1142"/>
                    <a:gd name="connsiteY10" fmla="*/ 85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3">
                      <a:moveTo>
                        <a:pt x="571" y="857"/>
                      </a:moveTo>
                      <a:lnTo>
                        <a:pt x="857" y="1143"/>
                      </a:lnTo>
                      <a:lnTo>
                        <a:pt x="762" y="762"/>
                      </a:lnTo>
                      <a:lnTo>
                        <a:pt x="1143" y="476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6" y="381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95" y="1048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5" name="Freeform: Shape 3334">
                  <a:extLst>
                    <a:ext uri="{FF2B5EF4-FFF2-40B4-BE49-F238E27FC236}">
                      <a16:creationId xmlns:a16="http://schemas.microsoft.com/office/drawing/2014/main" id="{E2AA207E-5382-D20C-5E6F-7DEAA43167A3}"/>
                    </a:ext>
                  </a:extLst>
                </p:cNvPr>
                <p:cNvSpPr/>
                <p:nvPr/>
              </p:nvSpPr>
              <p:spPr>
                <a:xfrm>
                  <a:off x="11874714" y="1789706"/>
                  <a:ext cx="1238" cy="1143"/>
                </a:xfrm>
                <a:custGeom>
                  <a:avLst/>
                  <a:gdLst>
                    <a:gd name="connsiteX0" fmla="*/ 476 w 1238"/>
                    <a:gd name="connsiteY0" fmla="*/ 762 h 1143"/>
                    <a:gd name="connsiteX1" fmla="*/ 667 w 1238"/>
                    <a:gd name="connsiteY1" fmla="*/ 1143 h 1143"/>
                    <a:gd name="connsiteX2" fmla="*/ 762 w 1238"/>
                    <a:gd name="connsiteY2" fmla="*/ 762 h 1143"/>
                    <a:gd name="connsiteX3" fmla="*/ 1238 w 1238"/>
                    <a:gd name="connsiteY3" fmla="*/ 667 h 1143"/>
                    <a:gd name="connsiteX4" fmla="*/ 762 w 1238"/>
                    <a:gd name="connsiteY4" fmla="*/ 476 h 1143"/>
                    <a:gd name="connsiteX5" fmla="*/ 857 w 1238"/>
                    <a:gd name="connsiteY5" fmla="*/ 0 h 1143"/>
                    <a:gd name="connsiteX6" fmla="*/ 571 w 1238"/>
                    <a:gd name="connsiteY6" fmla="*/ 286 h 1143"/>
                    <a:gd name="connsiteX7" fmla="*/ 190 w 1238"/>
                    <a:gd name="connsiteY7" fmla="*/ 95 h 1143"/>
                    <a:gd name="connsiteX8" fmla="*/ 381 w 1238"/>
                    <a:gd name="connsiteY8" fmla="*/ 476 h 1143"/>
                    <a:gd name="connsiteX9" fmla="*/ 0 w 1238"/>
                    <a:gd name="connsiteY9" fmla="*/ 857 h 1143"/>
                    <a:gd name="connsiteX10" fmla="*/ 476 w 1238"/>
                    <a:gd name="connsiteY10" fmla="*/ 762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3">
                      <a:moveTo>
                        <a:pt x="476" y="762"/>
                      </a:moveTo>
                      <a:lnTo>
                        <a:pt x="667" y="1143"/>
                      </a:lnTo>
                      <a:lnTo>
                        <a:pt x="762" y="762"/>
                      </a:lnTo>
                      <a:lnTo>
                        <a:pt x="1238" y="667"/>
                      </a:lnTo>
                      <a:lnTo>
                        <a:pt x="762" y="476"/>
                      </a:lnTo>
                      <a:lnTo>
                        <a:pt x="857" y="0"/>
                      </a:lnTo>
                      <a:lnTo>
                        <a:pt x="571" y="286"/>
                      </a:lnTo>
                      <a:lnTo>
                        <a:pt x="190" y="95"/>
                      </a:lnTo>
                      <a:lnTo>
                        <a:pt x="381" y="476"/>
                      </a:lnTo>
                      <a:lnTo>
                        <a:pt x="0" y="857"/>
                      </a:lnTo>
                      <a:lnTo>
                        <a:pt x="476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6" name="Freeform: Shape 3335">
                  <a:extLst>
                    <a:ext uri="{FF2B5EF4-FFF2-40B4-BE49-F238E27FC236}">
                      <a16:creationId xmlns:a16="http://schemas.microsoft.com/office/drawing/2014/main" id="{E9198A01-271D-E87E-C844-C15EB88F2C7D}"/>
                    </a:ext>
                  </a:extLst>
                </p:cNvPr>
                <p:cNvSpPr/>
                <p:nvPr/>
              </p:nvSpPr>
              <p:spPr>
                <a:xfrm>
                  <a:off x="11873952" y="1788372"/>
                  <a:ext cx="1142" cy="1142"/>
                </a:xfrm>
                <a:custGeom>
                  <a:avLst/>
                  <a:gdLst>
                    <a:gd name="connsiteX0" fmla="*/ 476 w 1142"/>
                    <a:gd name="connsiteY0" fmla="*/ 667 h 1142"/>
                    <a:gd name="connsiteX1" fmla="*/ 476 w 1142"/>
                    <a:gd name="connsiteY1" fmla="*/ 1143 h 1142"/>
                    <a:gd name="connsiteX2" fmla="*/ 667 w 1142"/>
                    <a:gd name="connsiteY2" fmla="*/ 762 h 1142"/>
                    <a:gd name="connsiteX3" fmla="*/ 1143 w 1142"/>
                    <a:gd name="connsiteY3" fmla="*/ 857 h 1142"/>
                    <a:gd name="connsiteX4" fmla="*/ 858 w 1142"/>
                    <a:gd name="connsiteY4" fmla="*/ 476 h 1142"/>
                    <a:gd name="connsiteX5" fmla="*/ 1048 w 1142"/>
                    <a:gd name="connsiteY5" fmla="*/ 95 h 1142"/>
                    <a:gd name="connsiteX6" fmla="*/ 667 w 1142"/>
                    <a:gd name="connsiteY6" fmla="*/ 286 h 1142"/>
                    <a:gd name="connsiteX7" fmla="*/ 286 w 1142"/>
                    <a:gd name="connsiteY7" fmla="*/ 0 h 1142"/>
                    <a:gd name="connsiteX8" fmla="*/ 381 w 1142"/>
                    <a:gd name="connsiteY8" fmla="*/ 476 h 1142"/>
                    <a:gd name="connsiteX9" fmla="*/ 0 w 1142"/>
                    <a:gd name="connsiteY9" fmla="*/ 667 h 1142"/>
                    <a:gd name="connsiteX10" fmla="*/ 476 w 1142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476" y="667"/>
                      </a:moveTo>
                      <a:lnTo>
                        <a:pt x="476" y="1143"/>
                      </a:lnTo>
                      <a:lnTo>
                        <a:pt x="667" y="762"/>
                      </a:lnTo>
                      <a:lnTo>
                        <a:pt x="1143" y="857"/>
                      </a:lnTo>
                      <a:lnTo>
                        <a:pt x="858" y="476"/>
                      </a:lnTo>
                      <a:lnTo>
                        <a:pt x="1048" y="95"/>
                      </a:lnTo>
                      <a:lnTo>
                        <a:pt x="667" y="286"/>
                      </a:lnTo>
                      <a:lnTo>
                        <a:pt x="286" y="0"/>
                      </a:lnTo>
                      <a:lnTo>
                        <a:pt x="381" y="476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7" name="Freeform: Shape 3336">
                  <a:extLst>
                    <a:ext uri="{FF2B5EF4-FFF2-40B4-BE49-F238E27FC236}">
                      <a16:creationId xmlns:a16="http://schemas.microsoft.com/office/drawing/2014/main" id="{16AAA926-2833-40F0-A512-7B16341050B4}"/>
                    </a:ext>
                  </a:extLst>
                </p:cNvPr>
                <p:cNvSpPr/>
                <p:nvPr/>
              </p:nvSpPr>
              <p:spPr>
                <a:xfrm>
                  <a:off x="11872142" y="1787705"/>
                  <a:ext cx="1142" cy="1238"/>
                </a:xfrm>
                <a:custGeom>
                  <a:avLst/>
                  <a:gdLst>
                    <a:gd name="connsiteX0" fmla="*/ 381 w 1142"/>
                    <a:gd name="connsiteY0" fmla="*/ 762 h 1238"/>
                    <a:gd name="connsiteX1" fmla="*/ 286 w 1142"/>
                    <a:gd name="connsiteY1" fmla="*/ 1238 h 1238"/>
                    <a:gd name="connsiteX2" fmla="*/ 667 w 1142"/>
                    <a:gd name="connsiteY2" fmla="*/ 857 h 1238"/>
                    <a:gd name="connsiteX3" fmla="*/ 1048 w 1142"/>
                    <a:gd name="connsiteY3" fmla="*/ 1048 h 1238"/>
                    <a:gd name="connsiteX4" fmla="*/ 762 w 1142"/>
                    <a:gd name="connsiteY4" fmla="*/ 667 h 1238"/>
                    <a:gd name="connsiteX5" fmla="*/ 1143 w 1142"/>
                    <a:gd name="connsiteY5" fmla="*/ 381 h 1238"/>
                    <a:gd name="connsiteX6" fmla="*/ 667 w 1142"/>
                    <a:gd name="connsiteY6" fmla="*/ 476 h 1238"/>
                    <a:gd name="connsiteX7" fmla="*/ 476 w 1142"/>
                    <a:gd name="connsiteY7" fmla="*/ 0 h 1238"/>
                    <a:gd name="connsiteX8" fmla="*/ 476 w 1142"/>
                    <a:gd name="connsiteY8" fmla="*/ 476 h 1238"/>
                    <a:gd name="connsiteX9" fmla="*/ 0 w 1142"/>
                    <a:gd name="connsiteY9" fmla="*/ 572 h 1238"/>
                    <a:gd name="connsiteX10" fmla="*/ 381 w 1142"/>
                    <a:gd name="connsiteY10" fmla="*/ 762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238">
                      <a:moveTo>
                        <a:pt x="381" y="762"/>
                      </a:moveTo>
                      <a:lnTo>
                        <a:pt x="286" y="1238"/>
                      </a:lnTo>
                      <a:lnTo>
                        <a:pt x="667" y="857"/>
                      </a:lnTo>
                      <a:lnTo>
                        <a:pt x="1048" y="1048"/>
                      </a:lnTo>
                      <a:lnTo>
                        <a:pt x="762" y="667"/>
                      </a:lnTo>
                      <a:lnTo>
                        <a:pt x="1143" y="381"/>
                      </a:lnTo>
                      <a:lnTo>
                        <a:pt x="667" y="476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572"/>
                      </a:lnTo>
                      <a:lnTo>
                        <a:pt x="381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8" name="Freeform: Shape 3337">
                  <a:extLst>
                    <a:ext uri="{FF2B5EF4-FFF2-40B4-BE49-F238E27FC236}">
                      <a16:creationId xmlns:a16="http://schemas.microsoft.com/office/drawing/2014/main" id="{0EF31B27-9D98-5FCF-FA87-98A0348CE942}"/>
                    </a:ext>
                  </a:extLst>
                </p:cNvPr>
                <p:cNvSpPr/>
                <p:nvPr/>
              </p:nvSpPr>
              <p:spPr>
                <a:xfrm>
                  <a:off x="11871094" y="1788849"/>
                  <a:ext cx="1142" cy="1238"/>
                </a:xfrm>
                <a:custGeom>
                  <a:avLst/>
                  <a:gdLst>
                    <a:gd name="connsiteX0" fmla="*/ 285 w 1142"/>
                    <a:gd name="connsiteY0" fmla="*/ 667 h 1238"/>
                    <a:gd name="connsiteX1" fmla="*/ 95 w 1142"/>
                    <a:gd name="connsiteY1" fmla="*/ 1143 h 1238"/>
                    <a:gd name="connsiteX2" fmla="*/ 476 w 1142"/>
                    <a:gd name="connsiteY2" fmla="*/ 857 h 1238"/>
                    <a:gd name="connsiteX3" fmla="*/ 857 w 1142"/>
                    <a:gd name="connsiteY3" fmla="*/ 1238 h 1238"/>
                    <a:gd name="connsiteX4" fmla="*/ 762 w 1142"/>
                    <a:gd name="connsiteY4" fmla="*/ 762 h 1238"/>
                    <a:gd name="connsiteX5" fmla="*/ 1143 w 1142"/>
                    <a:gd name="connsiteY5" fmla="*/ 476 h 1238"/>
                    <a:gd name="connsiteX6" fmla="*/ 667 w 1142"/>
                    <a:gd name="connsiteY6" fmla="*/ 476 h 1238"/>
                    <a:gd name="connsiteX7" fmla="*/ 571 w 1142"/>
                    <a:gd name="connsiteY7" fmla="*/ 0 h 1238"/>
                    <a:gd name="connsiteX8" fmla="*/ 381 w 1142"/>
                    <a:gd name="connsiteY8" fmla="*/ 476 h 1238"/>
                    <a:gd name="connsiteX9" fmla="*/ 0 w 1142"/>
                    <a:gd name="connsiteY9" fmla="*/ 381 h 1238"/>
                    <a:gd name="connsiteX10" fmla="*/ 285 w 1142"/>
                    <a:gd name="connsiteY10" fmla="*/ 667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238">
                      <a:moveTo>
                        <a:pt x="285" y="667"/>
                      </a:moveTo>
                      <a:lnTo>
                        <a:pt x="95" y="1143"/>
                      </a:lnTo>
                      <a:lnTo>
                        <a:pt x="476" y="857"/>
                      </a:lnTo>
                      <a:lnTo>
                        <a:pt x="857" y="1238"/>
                      </a:lnTo>
                      <a:lnTo>
                        <a:pt x="762" y="762"/>
                      </a:lnTo>
                      <a:lnTo>
                        <a:pt x="1143" y="476"/>
                      </a:lnTo>
                      <a:lnTo>
                        <a:pt x="667" y="476"/>
                      </a:lnTo>
                      <a:lnTo>
                        <a:pt x="571" y="0"/>
                      </a:lnTo>
                      <a:lnTo>
                        <a:pt x="381" y="476"/>
                      </a:lnTo>
                      <a:lnTo>
                        <a:pt x="0" y="381"/>
                      </a:lnTo>
                      <a:lnTo>
                        <a:pt x="285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39" name="Freeform: Shape 3338">
                  <a:extLst>
                    <a:ext uri="{FF2B5EF4-FFF2-40B4-BE49-F238E27FC236}">
                      <a16:creationId xmlns:a16="http://schemas.microsoft.com/office/drawing/2014/main" id="{61D4AB7C-F422-FB94-F8D8-16C5C620F078}"/>
                    </a:ext>
                  </a:extLst>
                </p:cNvPr>
                <p:cNvSpPr/>
                <p:nvPr/>
              </p:nvSpPr>
              <p:spPr>
                <a:xfrm>
                  <a:off x="11869856" y="1789515"/>
                  <a:ext cx="1238" cy="1238"/>
                </a:xfrm>
                <a:custGeom>
                  <a:avLst/>
                  <a:gdLst>
                    <a:gd name="connsiteX0" fmla="*/ 285 w 1238"/>
                    <a:gd name="connsiteY0" fmla="*/ 571 h 1238"/>
                    <a:gd name="connsiteX1" fmla="*/ 0 w 1238"/>
                    <a:gd name="connsiteY1" fmla="*/ 857 h 1238"/>
                    <a:gd name="connsiteX2" fmla="*/ 476 w 1238"/>
                    <a:gd name="connsiteY2" fmla="*/ 762 h 1238"/>
                    <a:gd name="connsiteX3" fmla="*/ 667 w 1238"/>
                    <a:gd name="connsiteY3" fmla="*/ 1238 h 1238"/>
                    <a:gd name="connsiteX4" fmla="*/ 667 w 1238"/>
                    <a:gd name="connsiteY4" fmla="*/ 762 h 1238"/>
                    <a:gd name="connsiteX5" fmla="*/ 1238 w 1238"/>
                    <a:gd name="connsiteY5" fmla="*/ 667 h 1238"/>
                    <a:gd name="connsiteX6" fmla="*/ 762 w 1238"/>
                    <a:gd name="connsiteY6" fmla="*/ 476 h 1238"/>
                    <a:gd name="connsiteX7" fmla="*/ 857 w 1238"/>
                    <a:gd name="connsiteY7" fmla="*/ 0 h 1238"/>
                    <a:gd name="connsiteX8" fmla="*/ 571 w 1238"/>
                    <a:gd name="connsiteY8" fmla="*/ 381 h 1238"/>
                    <a:gd name="connsiteX9" fmla="*/ 95 w 1238"/>
                    <a:gd name="connsiteY9" fmla="*/ 95 h 1238"/>
                    <a:gd name="connsiteX10" fmla="*/ 285 w 1238"/>
                    <a:gd name="connsiteY10" fmla="*/ 57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285" y="571"/>
                      </a:moveTo>
                      <a:lnTo>
                        <a:pt x="0" y="857"/>
                      </a:lnTo>
                      <a:lnTo>
                        <a:pt x="476" y="762"/>
                      </a:lnTo>
                      <a:lnTo>
                        <a:pt x="667" y="1238"/>
                      </a:lnTo>
                      <a:lnTo>
                        <a:pt x="667" y="762"/>
                      </a:lnTo>
                      <a:lnTo>
                        <a:pt x="1238" y="667"/>
                      </a:lnTo>
                      <a:lnTo>
                        <a:pt x="762" y="476"/>
                      </a:lnTo>
                      <a:lnTo>
                        <a:pt x="857" y="0"/>
                      </a:lnTo>
                      <a:lnTo>
                        <a:pt x="571" y="381"/>
                      </a:lnTo>
                      <a:lnTo>
                        <a:pt x="95" y="95"/>
                      </a:lnTo>
                      <a:lnTo>
                        <a:pt x="285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0" name="Freeform: Shape 3339">
                  <a:extLst>
                    <a:ext uri="{FF2B5EF4-FFF2-40B4-BE49-F238E27FC236}">
                      <a16:creationId xmlns:a16="http://schemas.microsoft.com/office/drawing/2014/main" id="{399620C8-7EC5-98B9-026C-63F36C0548F8}"/>
                    </a:ext>
                  </a:extLst>
                </p:cNvPr>
                <p:cNvSpPr/>
                <p:nvPr/>
              </p:nvSpPr>
              <p:spPr>
                <a:xfrm>
                  <a:off x="11868808" y="1791134"/>
                  <a:ext cx="1238" cy="1238"/>
                </a:xfrm>
                <a:custGeom>
                  <a:avLst/>
                  <a:gdLst>
                    <a:gd name="connsiteX0" fmla="*/ 381 w 1238"/>
                    <a:gd name="connsiteY0" fmla="*/ 476 h 1238"/>
                    <a:gd name="connsiteX1" fmla="*/ 0 w 1238"/>
                    <a:gd name="connsiteY1" fmla="*/ 667 h 1238"/>
                    <a:gd name="connsiteX2" fmla="*/ 476 w 1238"/>
                    <a:gd name="connsiteY2" fmla="*/ 762 h 1238"/>
                    <a:gd name="connsiteX3" fmla="*/ 476 w 1238"/>
                    <a:gd name="connsiteY3" fmla="*/ 1238 h 1238"/>
                    <a:gd name="connsiteX4" fmla="*/ 762 w 1238"/>
                    <a:gd name="connsiteY4" fmla="*/ 762 h 1238"/>
                    <a:gd name="connsiteX5" fmla="*/ 1238 w 1238"/>
                    <a:gd name="connsiteY5" fmla="*/ 857 h 1238"/>
                    <a:gd name="connsiteX6" fmla="*/ 857 w 1238"/>
                    <a:gd name="connsiteY6" fmla="*/ 476 h 1238"/>
                    <a:gd name="connsiteX7" fmla="*/ 1048 w 1238"/>
                    <a:gd name="connsiteY7" fmla="*/ 95 h 1238"/>
                    <a:gd name="connsiteX8" fmla="*/ 667 w 1238"/>
                    <a:gd name="connsiteY8" fmla="*/ 286 h 1238"/>
                    <a:gd name="connsiteX9" fmla="*/ 285 w 1238"/>
                    <a:gd name="connsiteY9" fmla="*/ 0 h 1238"/>
                    <a:gd name="connsiteX10" fmla="*/ 381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381" y="476"/>
                      </a:moveTo>
                      <a:lnTo>
                        <a:pt x="0" y="667"/>
                      </a:lnTo>
                      <a:lnTo>
                        <a:pt x="476" y="762"/>
                      </a:lnTo>
                      <a:lnTo>
                        <a:pt x="476" y="1238"/>
                      </a:lnTo>
                      <a:lnTo>
                        <a:pt x="762" y="762"/>
                      </a:lnTo>
                      <a:lnTo>
                        <a:pt x="1238" y="857"/>
                      </a:lnTo>
                      <a:lnTo>
                        <a:pt x="857" y="476"/>
                      </a:lnTo>
                      <a:lnTo>
                        <a:pt x="1048" y="95"/>
                      </a:lnTo>
                      <a:lnTo>
                        <a:pt x="667" y="286"/>
                      </a:lnTo>
                      <a:lnTo>
                        <a:pt x="285" y="0"/>
                      </a:lnTo>
                      <a:lnTo>
                        <a:pt x="38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1" name="Freeform: Shape 3340">
                  <a:extLst>
                    <a:ext uri="{FF2B5EF4-FFF2-40B4-BE49-F238E27FC236}">
                      <a16:creationId xmlns:a16="http://schemas.microsoft.com/office/drawing/2014/main" id="{3301B88A-51A3-5803-075B-B4FA53EE8AE1}"/>
                    </a:ext>
                  </a:extLst>
                </p:cNvPr>
                <p:cNvSpPr/>
                <p:nvPr/>
              </p:nvSpPr>
              <p:spPr>
                <a:xfrm>
                  <a:off x="11867379" y="1789515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476 h 1238"/>
                    <a:gd name="connsiteX1" fmla="*/ 0 w 1238"/>
                    <a:gd name="connsiteY1" fmla="*/ 571 h 1238"/>
                    <a:gd name="connsiteX2" fmla="*/ 476 w 1238"/>
                    <a:gd name="connsiteY2" fmla="*/ 762 h 1238"/>
                    <a:gd name="connsiteX3" fmla="*/ 381 w 1238"/>
                    <a:gd name="connsiteY3" fmla="*/ 1238 h 1238"/>
                    <a:gd name="connsiteX4" fmla="*/ 667 w 1238"/>
                    <a:gd name="connsiteY4" fmla="*/ 857 h 1238"/>
                    <a:gd name="connsiteX5" fmla="*/ 1143 w 1238"/>
                    <a:gd name="connsiteY5" fmla="*/ 1143 h 1238"/>
                    <a:gd name="connsiteX6" fmla="*/ 858 w 1238"/>
                    <a:gd name="connsiteY6" fmla="*/ 667 h 1238"/>
                    <a:gd name="connsiteX7" fmla="*/ 1238 w 1238"/>
                    <a:gd name="connsiteY7" fmla="*/ 381 h 1238"/>
                    <a:gd name="connsiteX8" fmla="*/ 762 w 1238"/>
                    <a:gd name="connsiteY8" fmla="*/ 476 h 1238"/>
                    <a:gd name="connsiteX9" fmla="*/ 476 w 1238"/>
                    <a:gd name="connsiteY9" fmla="*/ 0 h 1238"/>
                    <a:gd name="connsiteX10" fmla="*/ 476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476"/>
                      </a:moveTo>
                      <a:lnTo>
                        <a:pt x="0" y="571"/>
                      </a:lnTo>
                      <a:lnTo>
                        <a:pt x="476" y="762"/>
                      </a:lnTo>
                      <a:lnTo>
                        <a:pt x="381" y="1238"/>
                      </a:lnTo>
                      <a:lnTo>
                        <a:pt x="667" y="857"/>
                      </a:lnTo>
                      <a:lnTo>
                        <a:pt x="1143" y="1143"/>
                      </a:lnTo>
                      <a:lnTo>
                        <a:pt x="858" y="667"/>
                      </a:lnTo>
                      <a:lnTo>
                        <a:pt x="1238" y="381"/>
                      </a:lnTo>
                      <a:lnTo>
                        <a:pt x="762" y="476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2" name="Freeform: Shape 3341">
                  <a:extLst>
                    <a:ext uri="{FF2B5EF4-FFF2-40B4-BE49-F238E27FC236}">
                      <a16:creationId xmlns:a16="http://schemas.microsoft.com/office/drawing/2014/main" id="{95D9912F-DD97-B872-42E8-905FF8C8EA6A}"/>
                    </a:ext>
                  </a:extLst>
                </p:cNvPr>
                <p:cNvSpPr/>
                <p:nvPr/>
              </p:nvSpPr>
              <p:spPr>
                <a:xfrm>
                  <a:off x="11866332" y="1791325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381 h 1238"/>
                    <a:gd name="connsiteX1" fmla="*/ 0 w 1238"/>
                    <a:gd name="connsiteY1" fmla="*/ 381 h 1238"/>
                    <a:gd name="connsiteX2" fmla="*/ 381 w 1238"/>
                    <a:gd name="connsiteY2" fmla="*/ 667 h 1238"/>
                    <a:gd name="connsiteX3" fmla="*/ 191 w 1238"/>
                    <a:gd name="connsiteY3" fmla="*/ 1143 h 1238"/>
                    <a:gd name="connsiteX4" fmla="*/ 571 w 1238"/>
                    <a:gd name="connsiteY4" fmla="*/ 857 h 1238"/>
                    <a:gd name="connsiteX5" fmla="*/ 952 w 1238"/>
                    <a:gd name="connsiteY5" fmla="*/ 1238 h 1238"/>
                    <a:gd name="connsiteX6" fmla="*/ 857 w 1238"/>
                    <a:gd name="connsiteY6" fmla="*/ 762 h 1238"/>
                    <a:gd name="connsiteX7" fmla="*/ 1238 w 1238"/>
                    <a:gd name="connsiteY7" fmla="*/ 571 h 1238"/>
                    <a:gd name="connsiteX8" fmla="*/ 762 w 1238"/>
                    <a:gd name="connsiteY8" fmla="*/ 476 h 1238"/>
                    <a:gd name="connsiteX9" fmla="*/ 667 w 1238"/>
                    <a:gd name="connsiteY9" fmla="*/ 0 h 1238"/>
                    <a:gd name="connsiteX10" fmla="*/ 476 w 1238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381"/>
                      </a:move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1" y="1143"/>
                      </a:lnTo>
                      <a:lnTo>
                        <a:pt x="571" y="857"/>
                      </a:lnTo>
                      <a:lnTo>
                        <a:pt x="952" y="1238"/>
                      </a:lnTo>
                      <a:lnTo>
                        <a:pt x="857" y="762"/>
                      </a:lnTo>
                      <a:lnTo>
                        <a:pt x="1238" y="571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3" name="Freeform: Shape 3342">
                  <a:extLst>
                    <a:ext uri="{FF2B5EF4-FFF2-40B4-BE49-F238E27FC236}">
                      <a16:creationId xmlns:a16="http://schemas.microsoft.com/office/drawing/2014/main" id="{042A3E3C-62AA-2ACE-57F8-F7340EBA2049}"/>
                    </a:ext>
                  </a:extLst>
                </p:cNvPr>
                <p:cNvSpPr/>
                <p:nvPr/>
              </p:nvSpPr>
              <p:spPr>
                <a:xfrm>
                  <a:off x="11864617" y="1788753"/>
                  <a:ext cx="1333" cy="1238"/>
                </a:xfrm>
                <a:custGeom>
                  <a:avLst/>
                  <a:gdLst>
                    <a:gd name="connsiteX0" fmla="*/ 571 w 1333"/>
                    <a:gd name="connsiteY0" fmla="*/ 381 h 1238"/>
                    <a:gd name="connsiteX1" fmla="*/ 190 w 1333"/>
                    <a:gd name="connsiteY1" fmla="*/ 95 h 1238"/>
                    <a:gd name="connsiteX2" fmla="*/ 381 w 1333"/>
                    <a:gd name="connsiteY2" fmla="*/ 571 h 1238"/>
                    <a:gd name="connsiteX3" fmla="*/ 0 w 1333"/>
                    <a:gd name="connsiteY3" fmla="*/ 952 h 1238"/>
                    <a:gd name="connsiteX4" fmla="*/ 476 w 1333"/>
                    <a:gd name="connsiteY4" fmla="*/ 857 h 1238"/>
                    <a:gd name="connsiteX5" fmla="*/ 762 w 1333"/>
                    <a:gd name="connsiteY5" fmla="*/ 1238 h 1238"/>
                    <a:gd name="connsiteX6" fmla="*/ 857 w 1333"/>
                    <a:gd name="connsiteY6" fmla="*/ 762 h 1238"/>
                    <a:gd name="connsiteX7" fmla="*/ 1333 w 1333"/>
                    <a:gd name="connsiteY7" fmla="*/ 667 h 1238"/>
                    <a:gd name="connsiteX8" fmla="*/ 857 w 1333"/>
                    <a:gd name="connsiteY8" fmla="*/ 476 h 1238"/>
                    <a:gd name="connsiteX9" fmla="*/ 952 w 1333"/>
                    <a:gd name="connsiteY9" fmla="*/ 0 h 1238"/>
                    <a:gd name="connsiteX10" fmla="*/ 571 w 1333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238">
                      <a:moveTo>
                        <a:pt x="571" y="381"/>
                      </a:moveTo>
                      <a:lnTo>
                        <a:pt x="190" y="95"/>
                      </a:lnTo>
                      <a:lnTo>
                        <a:pt x="381" y="571"/>
                      </a:lnTo>
                      <a:lnTo>
                        <a:pt x="0" y="952"/>
                      </a:lnTo>
                      <a:lnTo>
                        <a:pt x="476" y="857"/>
                      </a:lnTo>
                      <a:lnTo>
                        <a:pt x="762" y="1238"/>
                      </a:lnTo>
                      <a:lnTo>
                        <a:pt x="857" y="762"/>
                      </a:lnTo>
                      <a:lnTo>
                        <a:pt x="1333" y="667"/>
                      </a:lnTo>
                      <a:lnTo>
                        <a:pt x="857" y="476"/>
                      </a:lnTo>
                      <a:lnTo>
                        <a:pt x="952" y="0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4" name="Freeform: Shape 3343">
                  <a:extLst>
                    <a:ext uri="{FF2B5EF4-FFF2-40B4-BE49-F238E27FC236}">
                      <a16:creationId xmlns:a16="http://schemas.microsoft.com/office/drawing/2014/main" id="{EC722F04-D2CD-5E84-C73F-1F130A97CA9C}"/>
                    </a:ext>
                  </a:extLst>
                </p:cNvPr>
                <p:cNvSpPr/>
                <p:nvPr/>
              </p:nvSpPr>
              <p:spPr>
                <a:xfrm>
                  <a:off x="11863474" y="1789706"/>
                  <a:ext cx="1238" cy="1333"/>
                </a:xfrm>
                <a:custGeom>
                  <a:avLst/>
                  <a:gdLst>
                    <a:gd name="connsiteX0" fmla="*/ 667 w 1238"/>
                    <a:gd name="connsiteY0" fmla="*/ 381 h 1333"/>
                    <a:gd name="connsiteX1" fmla="*/ 381 w 1238"/>
                    <a:gd name="connsiteY1" fmla="*/ 0 h 1333"/>
                    <a:gd name="connsiteX2" fmla="*/ 476 w 1238"/>
                    <a:gd name="connsiteY2" fmla="*/ 572 h 1333"/>
                    <a:gd name="connsiteX3" fmla="*/ 0 w 1238"/>
                    <a:gd name="connsiteY3" fmla="*/ 762 h 1333"/>
                    <a:gd name="connsiteX4" fmla="*/ 476 w 1238"/>
                    <a:gd name="connsiteY4" fmla="*/ 857 h 1333"/>
                    <a:gd name="connsiteX5" fmla="*/ 571 w 1238"/>
                    <a:gd name="connsiteY5" fmla="*/ 1333 h 1333"/>
                    <a:gd name="connsiteX6" fmla="*/ 762 w 1238"/>
                    <a:gd name="connsiteY6" fmla="*/ 857 h 1333"/>
                    <a:gd name="connsiteX7" fmla="*/ 1238 w 1238"/>
                    <a:gd name="connsiteY7" fmla="*/ 953 h 1333"/>
                    <a:gd name="connsiteX8" fmla="*/ 857 w 1238"/>
                    <a:gd name="connsiteY8" fmla="*/ 572 h 1333"/>
                    <a:gd name="connsiteX9" fmla="*/ 1143 w 1238"/>
                    <a:gd name="connsiteY9" fmla="*/ 191 h 1333"/>
                    <a:gd name="connsiteX10" fmla="*/ 667 w 1238"/>
                    <a:gd name="connsiteY10" fmla="*/ 381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333">
                      <a:moveTo>
                        <a:pt x="667" y="381"/>
                      </a:moveTo>
                      <a:lnTo>
                        <a:pt x="381" y="0"/>
                      </a:lnTo>
                      <a:lnTo>
                        <a:pt x="476" y="572"/>
                      </a:lnTo>
                      <a:lnTo>
                        <a:pt x="0" y="762"/>
                      </a:lnTo>
                      <a:lnTo>
                        <a:pt x="476" y="857"/>
                      </a:lnTo>
                      <a:lnTo>
                        <a:pt x="571" y="1333"/>
                      </a:lnTo>
                      <a:lnTo>
                        <a:pt x="762" y="857"/>
                      </a:lnTo>
                      <a:lnTo>
                        <a:pt x="1238" y="953"/>
                      </a:lnTo>
                      <a:lnTo>
                        <a:pt x="857" y="572"/>
                      </a:lnTo>
                      <a:lnTo>
                        <a:pt x="1143" y="191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5" name="Freeform: Shape 3344">
                  <a:extLst>
                    <a:ext uri="{FF2B5EF4-FFF2-40B4-BE49-F238E27FC236}">
                      <a16:creationId xmlns:a16="http://schemas.microsoft.com/office/drawing/2014/main" id="{E875333B-B1F5-EB9F-8338-ABFA2541534D}"/>
                    </a:ext>
                  </a:extLst>
                </p:cNvPr>
                <p:cNvSpPr/>
                <p:nvPr/>
              </p:nvSpPr>
              <p:spPr>
                <a:xfrm>
                  <a:off x="11861760" y="1792373"/>
                  <a:ext cx="1237" cy="1238"/>
                </a:xfrm>
                <a:custGeom>
                  <a:avLst/>
                  <a:gdLst>
                    <a:gd name="connsiteX0" fmla="*/ 762 w 1237"/>
                    <a:gd name="connsiteY0" fmla="*/ 381 h 1238"/>
                    <a:gd name="connsiteX1" fmla="*/ 571 w 1237"/>
                    <a:gd name="connsiteY1" fmla="*/ 0 h 1238"/>
                    <a:gd name="connsiteX2" fmla="*/ 476 w 1237"/>
                    <a:gd name="connsiteY2" fmla="*/ 476 h 1238"/>
                    <a:gd name="connsiteX3" fmla="*/ 0 w 1237"/>
                    <a:gd name="connsiteY3" fmla="*/ 571 h 1238"/>
                    <a:gd name="connsiteX4" fmla="*/ 476 w 1237"/>
                    <a:gd name="connsiteY4" fmla="*/ 762 h 1238"/>
                    <a:gd name="connsiteX5" fmla="*/ 381 w 1237"/>
                    <a:gd name="connsiteY5" fmla="*/ 1238 h 1238"/>
                    <a:gd name="connsiteX6" fmla="*/ 666 w 1237"/>
                    <a:gd name="connsiteY6" fmla="*/ 857 h 1238"/>
                    <a:gd name="connsiteX7" fmla="*/ 1143 w 1237"/>
                    <a:gd name="connsiteY7" fmla="*/ 1143 h 1238"/>
                    <a:gd name="connsiteX8" fmla="*/ 857 w 1237"/>
                    <a:gd name="connsiteY8" fmla="*/ 667 h 1238"/>
                    <a:gd name="connsiteX9" fmla="*/ 1238 w 1237"/>
                    <a:gd name="connsiteY9" fmla="*/ 286 h 1238"/>
                    <a:gd name="connsiteX10" fmla="*/ 762 w 1237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7" h="1238">
                      <a:moveTo>
                        <a:pt x="762" y="381"/>
                      </a:moveTo>
                      <a:lnTo>
                        <a:pt x="571" y="0"/>
                      </a:lnTo>
                      <a:lnTo>
                        <a:pt x="476" y="476"/>
                      </a:lnTo>
                      <a:lnTo>
                        <a:pt x="0" y="571"/>
                      </a:lnTo>
                      <a:lnTo>
                        <a:pt x="476" y="762"/>
                      </a:lnTo>
                      <a:lnTo>
                        <a:pt x="381" y="1238"/>
                      </a:lnTo>
                      <a:lnTo>
                        <a:pt x="666" y="857"/>
                      </a:lnTo>
                      <a:lnTo>
                        <a:pt x="1143" y="1143"/>
                      </a:lnTo>
                      <a:lnTo>
                        <a:pt x="857" y="667"/>
                      </a:lnTo>
                      <a:lnTo>
                        <a:pt x="1238" y="286"/>
                      </a:lnTo>
                      <a:lnTo>
                        <a:pt x="762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6" name="Freeform: Shape 3345">
                  <a:extLst>
                    <a:ext uri="{FF2B5EF4-FFF2-40B4-BE49-F238E27FC236}">
                      <a16:creationId xmlns:a16="http://schemas.microsoft.com/office/drawing/2014/main" id="{AC8811EA-8B1E-6F7C-8F6C-92F6355276A3}"/>
                    </a:ext>
                  </a:extLst>
                </p:cNvPr>
                <p:cNvSpPr/>
                <p:nvPr/>
              </p:nvSpPr>
              <p:spPr>
                <a:xfrm>
                  <a:off x="11860998" y="1790658"/>
                  <a:ext cx="1333" cy="1333"/>
                </a:xfrm>
                <a:custGeom>
                  <a:avLst/>
                  <a:gdLst>
                    <a:gd name="connsiteX0" fmla="*/ 857 w 1333"/>
                    <a:gd name="connsiteY0" fmla="*/ 476 h 1333"/>
                    <a:gd name="connsiteX1" fmla="*/ 762 w 1333"/>
                    <a:gd name="connsiteY1" fmla="*/ 0 h 1333"/>
                    <a:gd name="connsiteX2" fmla="*/ 571 w 1333"/>
                    <a:gd name="connsiteY2" fmla="*/ 476 h 1333"/>
                    <a:gd name="connsiteX3" fmla="*/ 0 w 1333"/>
                    <a:gd name="connsiteY3" fmla="*/ 381 h 1333"/>
                    <a:gd name="connsiteX4" fmla="*/ 381 w 1333"/>
                    <a:gd name="connsiteY4" fmla="*/ 762 h 1333"/>
                    <a:gd name="connsiteX5" fmla="*/ 190 w 1333"/>
                    <a:gd name="connsiteY5" fmla="*/ 1238 h 1333"/>
                    <a:gd name="connsiteX6" fmla="*/ 571 w 1333"/>
                    <a:gd name="connsiteY6" fmla="*/ 952 h 1333"/>
                    <a:gd name="connsiteX7" fmla="*/ 952 w 1333"/>
                    <a:gd name="connsiteY7" fmla="*/ 1333 h 1333"/>
                    <a:gd name="connsiteX8" fmla="*/ 857 w 1333"/>
                    <a:gd name="connsiteY8" fmla="*/ 857 h 1333"/>
                    <a:gd name="connsiteX9" fmla="*/ 1334 w 1333"/>
                    <a:gd name="connsiteY9" fmla="*/ 571 h 1333"/>
                    <a:gd name="connsiteX10" fmla="*/ 857 w 1333"/>
                    <a:gd name="connsiteY10" fmla="*/ 476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7" y="476"/>
                      </a:moveTo>
                      <a:lnTo>
                        <a:pt x="762" y="0"/>
                      </a:lnTo>
                      <a:lnTo>
                        <a:pt x="571" y="476"/>
                      </a:lnTo>
                      <a:lnTo>
                        <a:pt x="0" y="381"/>
                      </a:lnTo>
                      <a:lnTo>
                        <a:pt x="381" y="762"/>
                      </a:lnTo>
                      <a:lnTo>
                        <a:pt x="190" y="1238"/>
                      </a:lnTo>
                      <a:lnTo>
                        <a:pt x="571" y="952"/>
                      </a:lnTo>
                      <a:lnTo>
                        <a:pt x="952" y="1333"/>
                      </a:lnTo>
                      <a:lnTo>
                        <a:pt x="857" y="857"/>
                      </a:lnTo>
                      <a:lnTo>
                        <a:pt x="1334" y="571"/>
                      </a:lnTo>
                      <a:lnTo>
                        <a:pt x="85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7" name="Freeform: Shape 3346">
                  <a:extLst>
                    <a:ext uri="{FF2B5EF4-FFF2-40B4-BE49-F238E27FC236}">
                      <a16:creationId xmlns:a16="http://schemas.microsoft.com/office/drawing/2014/main" id="{38114FFC-8C2C-0DC1-F714-A30FBB39C053}"/>
                    </a:ext>
                  </a:extLst>
                </p:cNvPr>
                <p:cNvSpPr/>
                <p:nvPr/>
              </p:nvSpPr>
              <p:spPr>
                <a:xfrm>
                  <a:off x="11859855" y="1792373"/>
                  <a:ext cx="1333" cy="1333"/>
                </a:xfrm>
                <a:custGeom>
                  <a:avLst/>
                  <a:gdLst>
                    <a:gd name="connsiteX0" fmla="*/ 857 w 1333"/>
                    <a:gd name="connsiteY0" fmla="*/ 476 h 1333"/>
                    <a:gd name="connsiteX1" fmla="*/ 952 w 1333"/>
                    <a:gd name="connsiteY1" fmla="*/ 0 h 1333"/>
                    <a:gd name="connsiteX2" fmla="*/ 571 w 1333"/>
                    <a:gd name="connsiteY2" fmla="*/ 381 h 1333"/>
                    <a:gd name="connsiteX3" fmla="*/ 95 w 1333"/>
                    <a:gd name="connsiteY3" fmla="*/ 95 h 1333"/>
                    <a:gd name="connsiteX4" fmla="*/ 381 w 1333"/>
                    <a:gd name="connsiteY4" fmla="*/ 571 h 1333"/>
                    <a:gd name="connsiteX5" fmla="*/ 0 w 1333"/>
                    <a:gd name="connsiteY5" fmla="*/ 952 h 1333"/>
                    <a:gd name="connsiteX6" fmla="*/ 476 w 1333"/>
                    <a:gd name="connsiteY6" fmla="*/ 857 h 1333"/>
                    <a:gd name="connsiteX7" fmla="*/ 762 w 1333"/>
                    <a:gd name="connsiteY7" fmla="*/ 1333 h 1333"/>
                    <a:gd name="connsiteX8" fmla="*/ 762 w 1333"/>
                    <a:gd name="connsiteY8" fmla="*/ 762 h 1333"/>
                    <a:gd name="connsiteX9" fmla="*/ 1333 w 1333"/>
                    <a:gd name="connsiteY9" fmla="*/ 667 h 1333"/>
                    <a:gd name="connsiteX10" fmla="*/ 857 w 1333"/>
                    <a:gd name="connsiteY10" fmla="*/ 476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7" y="476"/>
                      </a:moveTo>
                      <a:lnTo>
                        <a:pt x="952" y="0"/>
                      </a:lnTo>
                      <a:lnTo>
                        <a:pt x="571" y="381"/>
                      </a:lnTo>
                      <a:lnTo>
                        <a:pt x="95" y="95"/>
                      </a:lnTo>
                      <a:lnTo>
                        <a:pt x="381" y="571"/>
                      </a:lnTo>
                      <a:lnTo>
                        <a:pt x="0" y="952"/>
                      </a:lnTo>
                      <a:lnTo>
                        <a:pt x="476" y="857"/>
                      </a:lnTo>
                      <a:lnTo>
                        <a:pt x="762" y="1333"/>
                      </a:lnTo>
                      <a:lnTo>
                        <a:pt x="762" y="762"/>
                      </a:lnTo>
                      <a:lnTo>
                        <a:pt x="1333" y="667"/>
                      </a:lnTo>
                      <a:lnTo>
                        <a:pt x="85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8" name="Freeform: Shape 3347">
                  <a:extLst>
                    <a:ext uri="{FF2B5EF4-FFF2-40B4-BE49-F238E27FC236}">
                      <a16:creationId xmlns:a16="http://schemas.microsoft.com/office/drawing/2014/main" id="{83001A41-4930-6C7B-F558-6EA36C6085F6}"/>
                    </a:ext>
                  </a:extLst>
                </p:cNvPr>
                <p:cNvSpPr/>
                <p:nvPr/>
              </p:nvSpPr>
              <p:spPr>
                <a:xfrm>
                  <a:off x="11858331" y="1790658"/>
                  <a:ext cx="1428" cy="1333"/>
                </a:xfrm>
                <a:custGeom>
                  <a:avLst/>
                  <a:gdLst>
                    <a:gd name="connsiteX0" fmla="*/ 953 w 1428"/>
                    <a:gd name="connsiteY0" fmla="*/ 571 h 1333"/>
                    <a:gd name="connsiteX1" fmla="*/ 1238 w 1428"/>
                    <a:gd name="connsiteY1" fmla="*/ 95 h 1333"/>
                    <a:gd name="connsiteX2" fmla="*/ 762 w 1428"/>
                    <a:gd name="connsiteY2" fmla="*/ 381 h 1333"/>
                    <a:gd name="connsiteX3" fmla="*/ 476 w 1428"/>
                    <a:gd name="connsiteY3" fmla="*/ 0 h 1333"/>
                    <a:gd name="connsiteX4" fmla="*/ 476 w 1428"/>
                    <a:gd name="connsiteY4" fmla="*/ 476 h 1333"/>
                    <a:gd name="connsiteX5" fmla="*/ 0 w 1428"/>
                    <a:gd name="connsiteY5" fmla="*/ 762 h 1333"/>
                    <a:gd name="connsiteX6" fmla="*/ 571 w 1428"/>
                    <a:gd name="connsiteY6" fmla="*/ 857 h 1333"/>
                    <a:gd name="connsiteX7" fmla="*/ 667 w 1428"/>
                    <a:gd name="connsiteY7" fmla="*/ 1333 h 1333"/>
                    <a:gd name="connsiteX8" fmla="*/ 858 w 1428"/>
                    <a:gd name="connsiteY8" fmla="*/ 857 h 1333"/>
                    <a:gd name="connsiteX9" fmla="*/ 1429 w 1428"/>
                    <a:gd name="connsiteY9" fmla="*/ 952 h 1333"/>
                    <a:gd name="connsiteX10" fmla="*/ 953 w 1428"/>
                    <a:gd name="connsiteY10" fmla="*/ 571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333">
                      <a:moveTo>
                        <a:pt x="953" y="571"/>
                      </a:moveTo>
                      <a:lnTo>
                        <a:pt x="1238" y="95"/>
                      </a:lnTo>
                      <a:lnTo>
                        <a:pt x="762" y="381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762"/>
                      </a:lnTo>
                      <a:lnTo>
                        <a:pt x="571" y="857"/>
                      </a:lnTo>
                      <a:lnTo>
                        <a:pt x="667" y="1333"/>
                      </a:lnTo>
                      <a:lnTo>
                        <a:pt x="858" y="857"/>
                      </a:lnTo>
                      <a:lnTo>
                        <a:pt x="1429" y="952"/>
                      </a:lnTo>
                      <a:lnTo>
                        <a:pt x="953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49" name="Freeform: Shape 3348">
                  <a:extLst>
                    <a:ext uri="{FF2B5EF4-FFF2-40B4-BE49-F238E27FC236}">
                      <a16:creationId xmlns:a16="http://schemas.microsoft.com/office/drawing/2014/main" id="{2E906F71-6585-41C4-EE6D-98EFD1A1A1DE}"/>
                    </a:ext>
                  </a:extLst>
                </p:cNvPr>
                <p:cNvSpPr/>
                <p:nvPr/>
              </p:nvSpPr>
              <p:spPr>
                <a:xfrm>
                  <a:off x="11856807" y="1789230"/>
                  <a:ext cx="1333" cy="1428"/>
                </a:xfrm>
                <a:custGeom>
                  <a:avLst/>
                  <a:gdLst>
                    <a:gd name="connsiteX0" fmla="*/ 952 w 1333"/>
                    <a:gd name="connsiteY0" fmla="*/ 762 h 1428"/>
                    <a:gd name="connsiteX1" fmla="*/ 1334 w 1333"/>
                    <a:gd name="connsiteY1" fmla="*/ 381 h 1428"/>
                    <a:gd name="connsiteX2" fmla="*/ 762 w 1333"/>
                    <a:gd name="connsiteY2" fmla="*/ 476 h 1428"/>
                    <a:gd name="connsiteX3" fmla="*/ 571 w 1333"/>
                    <a:gd name="connsiteY3" fmla="*/ 0 h 1428"/>
                    <a:gd name="connsiteX4" fmla="*/ 476 w 1333"/>
                    <a:gd name="connsiteY4" fmla="*/ 571 h 1428"/>
                    <a:gd name="connsiteX5" fmla="*/ 0 w 1333"/>
                    <a:gd name="connsiteY5" fmla="*/ 667 h 1428"/>
                    <a:gd name="connsiteX6" fmla="*/ 381 w 1333"/>
                    <a:gd name="connsiteY6" fmla="*/ 857 h 1428"/>
                    <a:gd name="connsiteX7" fmla="*/ 285 w 1333"/>
                    <a:gd name="connsiteY7" fmla="*/ 1429 h 1428"/>
                    <a:gd name="connsiteX8" fmla="*/ 667 w 1333"/>
                    <a:gd name="connsiteY8" fmla="*/ 1048 h 1428"/>
                    <a:gd name="connsiteX9" fmla="*/ 1143 w 1333"/>
                    <a:gd name="connsiteY9" fmla="*/ 1238 h 1428"/>
                    <a:gd name="connsiteX10" fmla="*/ 952 w 1333"/>
                    <a:gd name="connsiteY10" fmla="*/ 762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428">
                      <a:moveTo>
                        <a:pt x="952" y="762"/>
                      </a:moveTo>
                      <a:lnTo>
                        <a:pt x="1334" y="381"/>
                      </a:lnTo>
                      <a:lnTo>
                        <a:pt x="762" y="476"/>
                      </a:lnTo>
                      <a:lnTo>
                        <a:pt x="571" y="0"/>
                      </a:lnTo>
                      <a:lnTo>
                        <a:pt x="476" y="571"/>
                      </a:lnTo>
                      <a:lnTo>
                        <a:pt x="0" y="667"/>
                      </a:lnTo>
                      <a:lnTo>
                        <a:pt x="381" y="857"/>
                      </a:lnTo>
                      <a:lnTo>
                        <a:pt x="285" y="1429"/>
                      </a:lnTo>
                      <a:lnTo>
                        <a:pt x="667" y="1048"/>
                      </a:lnTo>
                      <a:lnTo>
                        <a:pt x="1143" y="1238"/>
                      </a:lnTo>
                      <a:lnTo>
                        <a:pt x="952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0" name="Freeform: Shape 3349">
                  <a:extLst>
                    <a:ext uri="{FF2B5EF4-FFF2-40B4-BE49-F238E27FC236}">
                      <a16:creationId xmlns:a16="http://schemas.microsoft.com/office/drawing/2014/main" id="{0DB10520-7631-E7F7-9C8F-9078C2B08EEF}"/>
                    </a:ext>
                  </a:extLst>
                </p:cNvPr>
                <p:cNvSpPr/>
                <p:nvPr/>
              </p:nvSpPr>
              <p:spPr>
                <a:xfrm>
                  <a:off x="11855283" y="1792849"/>
                  <a:ext cx="1333" cy="1333"/>
                </a:xfrm>
                <a:custGeom>
                  <a:avLst/>
                  <a:gdLst>
                    <a:gd name="connsiteX0" fmla="*/ 858 w 1333"/>
                    <a:gd name="connsiteY0" fmla="*/ 762 h 1333"/>
                    <a:gd name="connsiteX1" fmla="*/ 1334 w 1333"/>
                    <a:gd name="connsiteY1" fmla="*/ 571 h 1333"/>
                    <a:gd name="connsiteX2" fmla="*/ 762 w 1333"/>
                    <a:gd name="connsiteY2" fmla="*/ 476 h 1333"/>
                    <a:gd name="connsiteX3" fmla="*/ 667 w 1333"/>
                    <a:gd name="connsiteY3" fmla="*/ 0 h 1333"/>
                    <a:gd name="connsiteX4" fmla="*/ 477 w 1333"/>
                    <a:gd name="connsiteY4" fmla="*/ 476 h 1333"/>
                    <a:gd name="connsiteX5" fmla="*/ 0 w 1333"/>
                    <a:gd name="connsiteY5" fmla="*/ 381 h 1333"/>
                    <a:gd name="connsiteX6" fmla="*/ 381 w 1333"/>
                    <a:gd name="connsiteY6" fmla="*/ 667 h 1333"/>
                    <a:gd name="connsiteX7" fmla="*/ 95 w 1333"/>
                    <a:gd name="connsiteY7" fmla="*/ 1238 h 1333"/>
                    <a:gd name="connsiteX8" fmla="*/ 571 w 1333"/>
                    <a:gd name="connsiteY8" fmla="*/ 952 h 1333"/>
                    <a:gd name="connsiteX9" fmla="*/ 953 w 1333"/>
                    <a:gd name="connsiteY9" fmla="*/ 1333 h 1333"/>
                    <a:gd name="connsiteX10" fmla="*/ 858 w 1333"/>
                    <a:gd name="connsiteY10" fmla="*/ 762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8" y="762"/>
                      </a:moveTo>
                      <a:lnTo>
                        <a:pt x="1334" y="571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7" y="476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95" y="1238"/>
                      </a:lnTo>
                      <a:lnTo>
                        <a:pt x="571" y="952"/>
                      </a:lnTo>
                      <a:lnTo>
                        <a:pt x="953" y="1333"/>
                      </a:lnTo>
                      <a:lnTo>
                        <a:pt x="858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1" name="Freeform: Shape 3350">
                  <a:extLst>
                    <a:ext uri="{FF2B5EF4-FFF2-40B4-BE49-F238E27FC236}">
                      <a16:creationId xmlns:a16="http://schemas.microsoft.com/office/drawing/2014/main" id="{AD97E29B-D916-ED27-C1D8-79A0FE998BD1}"/>
                    </a:ext>
                  </a:extLst>
                </p:cNvPr>
                <p:cNvSpPr/>
                <p:nvPr/>
              </p:nvSpPr>
              <p:spPr>
                <a:xfrm>
                  <a:off x="11853949" y="1789706"/>
                  <a:ext cx="1428" cy="1333"/>
                </a:xfrm>
                <a:custGeom>
                  <a:avLst/>
                  <a:gdLst>
                    <a:gd name="connsiteX0" fmla="*/ 857 w 1428"/>
                    <a:gd name="connsiteY0" fmla="*/ 857 h 1333"/>
                    <a:gd name="connsiteX1" fmla="*/ 1428 w 1428"/>
                    <a:gd name="connsiteY1" fmla="*/ 762 h 1333"/>
                    <a:gd name="connsiteX2" fmla="*/ 952 w 1428"/>
                    <a:gd name="connsiteY2" fmla="*/ 476 h 1333"/>
                    <a:gd name="connsiteX3" fmla="*/ 1048 w 1428"/>
                    <a:gd name="connsiteY3" fmla="*/ 0 h 1333"/>
                    <a:gd name="connsiteX4" fmla="*/ 667 w 1428"/>
                    <a:gd name="connsiteY4" fmla="*/ 381 h 1333"/>
                    <a:gd name="connsiteX5" fmla="*/ 190 w 1428"/>
                    <a:gd name="connsiteY5" fmla="*/ 95 h 1333"/>
                    <a:gd name="connsiteX6" fmla="*/ 476 w 1428"/>
                    <a:gd name="connsiteY6" fmla="*/ 572 h 1333"/>
                    <a:gd name="connsiteX7" fmla="*/ 0 w 1428"/>
                    <a:gd name="connsiteY7" fmla="*/ 953 h 1333"/>
                    <a:gd name="connsiteX8" fmla="*/ 571 w 1428"/>
                    <a:gd name="connsiteY8" fmla="*/ 857 h 1333"/>
                    <a:gd name="connsiteX9" fmla="*/ 762 w 1428"/>
                    <a:gd name="connsiteY9" fmla="*/ 1333 h 1333"/>
                    <a:gd name="connsiteX10" fmla="*/ 857 w 1428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333">
                      <a:moveTo>
                        <a:pt x="857" y="857"/>
                      </a:moveTo>
                      <a:lnTo>
                        <a:pt x="1428" y="762"/>
                      </a:lnTo>
                      <a:lnTo>
                        <a:pt x="952" y="476"/>
                      </a:lnTo>
                      <a:lnTo>
                        <a:pt x="1048" y="0"/>
                      </a:lnTo>
                      <a:lnTo>
                        <a:pt x="667" y="381"/>
                      </a:lnTo>
                      <a:lnTo>
                        <a:pt x="190" y="95"/>
                      </a:lnTo>
                      <a:lnTo>
                        <a:pt x="476" y="572"/>
                      </a:lnTo>
                      <a:lnTo>
                        <a:pt x="0" y="953"/>
                      </a:lnTo>
                      <a:lnTo>
                        <a:pt x="571" y="857"/>
                      </a:lnTo>
                      <a:lnTo>
                        <a:pt x="762" y="1333"/>
                      </a:lnTo>
                      <a:lnTo>
                        <a:pt x="85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2" name="Freeform: Shape 3351">
                  <a:extLst>
                    <a:ext uri="{FF2B5EF4-FFF2-40B4-BE49-F238E27FC236}">
                      <a16:creationId xmlns:a16="http://schemas.microsoft.com/office/drawing/2014/main" id="{FE7E2D96-AFDA-385A-346C-15870F184090}"/>
                    </a:ext>
                  </a:extLst>
                </p:cNvPr>
                <p:cNvSpPr/>
                <p:nvPr/>
              </p:nvSpPr>
              <p:spPr>
                <a:xfrm>
                  <a:off x="11852616" y="1791611"/>
                  <a:ext cx="1428" cy="1333"/>
                </a:xfrm>
                <a:custGeom>
                  <a:avLst/>
                  <a:gdLst>
                    <a:gd name="connsiteX0" fmla="*/ 857 w 1428"/>
                    <a:gd name="connsiteY0" fmla="*/ 857 h 1333"/>
                    <a:gd name="connsiteX1" fmla="*/ 1428 w 1428"/>
                    <a:gd name="connsiteY1" fmla="*/ 952 h 1333"/>
                    <a:gd name="connsiteX2" fmla="*/ 1048 w 1428"/>
                    <a:gd name="connsiteY2" fmla="*/ 571 h 1333"/>
                    <a:gd name="connsiteX3" fmla="*/ 1238 w 1428"/>
                    <a:gd name="connsiteY3" fmla="*/ 95 h 1333"/>
                    <a:gd name="connsiteX4" fmla="*/ 762 w 1428"/>
                    <a:gd name="connsiteY4" fmla="*/ 381 h 1333"/>
                    <a:gd name="connsiteX5" fmla="*/ 381 w 1428"/>
                    <a:gd name="connsiteY5" fmla="*/ 0 h 1333"/>
                    <a:gd name="connsiteX6" fmla="*/ 476 w 1428"/>
                    <a:gd name="connsiteY6" fmla="*/ 476 h 1333"/>
                    <a:gd name="connsiteX7" fmla="*/ 0 w 1428"/>
                    <a:gd name="connsiteY7" fmla="*/ 762 h 1333"/>
                    <a:gd name="connsiteX8" fmla="*/ 571 w 1428"/>
                    <a:gd name="connsiteY8" fmla="*/ 762 h 1333"/>
                    <a:gd name="connsiteX9" fmla="*/ 667 w 1428"/>
                    <a:gd name="connsiteY9" fmla="*/ 1333 h 1333"/>
                    <a:gd name="connsiteX10" fmla="*/ 857 w 1428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333">
                      <a:moveTo>
                        <a:pt x="857" y="857"/>
                      </a:moveTo>
                      <a:lnTo>
                        <a:pt x="1428" y="952"/>
                      </a:lnTo>
                      <a:lnTo>
                        <a:pt x="1048" y="571"/>
                      </a:lnTo>
                      <a:lnTo>
                        <a:pt x="1238" y="95"/>
                      </a:lnTo>
                      <a:lnTo>
                        <a:pt x="762" y="381"/>
                      </a:lnTo>
                      <a:lnTo>
                        <a:pt x="381" y="0"/>
                      </a:lnTo>
                      <a:lnTo>
                        <a:pt x="476" y="476"/>
                      </a:lnTo>
                      <a:lnTo>
                        <a:pt x="0" y="762"/>
                      </a:lnTo>
                      <a:lnTo>
                        <a:pt x="571" y="762"/>
                      </a:lnTo>
                      <a:lnTo>
                        <a:pt x="667" y="1333"/>
                      </a:lnTo>
                      <a:lnTo>
                        <a:pt x="85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3" name="Freeform: Shape 3352">
                  <a:extLst>
                    <a:ext uri="{FF2B5EF4-FFF2-40B4-BE49-F238E27FC236}">
                      <a16:creationId xmlns:a16="http://schemas.microsoft.com/office/drawing/2014/main" id="{E907B7D6-1916-B8DD-BBA3-7BF120059EC9}"/>
                    </a:ext>
                  </a:extLst>
                </p:cNvPr>
                <p:cNvSpPr/>
                <p:nvPr/>
              </p:nvSpPr>
              <p:spPr>
                <a:xfrm>
                  <a:off x="11851187" y="1789420"/>
                  <a:ext cx="1333" cy="1428"/>
                </a:xfrm>
                <a:custGeom>
                  <a:avLst/>
                  <a:gdLst>
                    <a:gd name="connsiteX0" fmla="*/ 762 w 1333"/>
                    <a:gd name="connsiteY0" fmla="*/ 1048 h 1428"/>
                    <a:gd name="connsiteX1" fmla="*/ 1238 w 1333"/>
                    <a:gd name="connsiteY1" fmla="*/ 1238 h 1428"/>
                    <a:gd name="connsiteX2" fmla="*/ 953 w 1333"/>
                    <a:gd name="connsiteY2" fmla="*/ 762 h 1428"/>
                    <a:gd name="connsiteX3" fmla="*/ 1334 w 1333"/>
                    <a:gd name="connsiteY3" fmla="*/ 381 h 1428"/>
                    <a:gd name="connsiteX4" fmla="*/ 858 w 1333"/>
                    <a:gd name="connsiteY4" fmla="*/ 476 h 1428"/>
                    <a:gd name="connsiteX5" fmla="*/ 571 w 1333"/>
                    <a:gd name="connsiteY5" fmla="*/ 0 h 1428"/>
                    <a:gd name="connsiteX6" fmla="*/ 571 w 1333"/>
                    <a:gd name="connsiteY6" fmla="*/ 572 h 1428"/>
                    <a:gd name="connsiteX7" fmla="*/ 0 w 1333"/>
                    <a:gd name="connsiteY7" fmla="*/ 667 h 1428"/>
                    <a:gd name="connsiteX8" fmla="*/ 476 w 1333"/>
                    <a:gd name="connsiteY8" fmla="*/ 857 h 1428"/>
                    <a:gd name="connsiteX9" fmla="*/ 381 w 1333"/>
                    <a:gd name="connsiteY9" fmla="*/ 1429 h 1428"/>
                    <a:gd name="connsiteX10" fmla="*/ 762 w 1333"/>
                    <a:gd name="connsiteY10" fmla="*/ 1048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428">
                      <a:moveTo>
                        <a:pt x="762" y="1048"/>
                      </a:moveTo>
                      <a:lnTo>
                        <a:pt x="1238" y="1238"/>
                      </a:lnTo>
                      <a:lnTo>
                        <a:pt x="953" y="762"/>
                      </a:lnTo>
                      <a:lnTo>
                        <a:pt x="1334" y="381"/>
                      </a:lnTo>
                      <a:lnTo>
                        <a:pt x="858" y="476"/>
                      </a:lnTo>
                      <a:lnTo>
                        <a:pt x="571" y="0"/>
                      </a:lnTo>
                      <a:lnTo>
                        <a:pt x="571" y="572"/>
                      </a:lnTo>
                      <a:lnTo>
                        <a:pt x="0" y="667"/>
                      </a:lnTo>
                      <a:lnTo>
                        <a:pt x="476" y="857"/>
                      </a:lnTo>
                      <a:lnTo>
                        <a:pt x="381" y="1429"/>
                      </a:lnTo>
                      <a:lnTo>
                        <a:pt x="762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4" name="Freeform: Shape 3353">
                  <a:extLst>
                    <a:ext uri="{FF2B5EF4-FFF2-40B4-BE49-F238E27FC236}">
                      <a16:creationId xmlns:a16="http://schemas.microsoft.com/office/drawing/2014/main" id="{02EC8329-3B7F-FD84-8643-5A709201AFA1}"/>
                    </a:ext>
                  </a:extLst>
                </p:cNvPr>
                <p:cNvSpPr/>
                <p:nvPr/>
              </p:nvSpPr>
              <p:spPr>
                <a:xfrm>
                  <a:off x="11851187" y="1794659"/>
                  <a:ext cx="1428" cy="1428"/>
                </a:xfrm>
                <a:custGeom>
                  <a:avLst/>
                  <a:gdLst>
                    <a:gd name="connsiteX0" fmla="*/ 571 w 1428"/>
                    <a:gd name="connsiteY0" fmla="*/ 1048 h 1428"/>
                    <a:gd name="connsiteX1" fmla="*/ 1048 w 1428"/>
                    <a:gd name="connsiteY1" fmla="*/ 1429 h 1428"/>
                    <a:gd name="connsiteX2" fmla="*/ 858 w 1428"/>
                    <a:gd name="connsiteY2" fmla="*/ 857 h 1428"/>
                    <a:gd name="connsiteX3" fmla="*/ 1429 w 1428"/>
                    <a:gd name="connsiteY3" fmla="*/ 667 h 1428"/>
                    <a:gd name="connsiteX4" fmla="*/ 858 w 1428"/>
                    <a:gd name="connsiteY4" fmla="*/ 571 h 1428"/>
                    <a:gd name="connsiteX5" fmla="*/ 762 w 1428"/>
                    <a:gd name="connsiteY5" fmla="*/ 0 h 1428"/>
                    <a:gd name="connsiteX6" fmla="*/ 571 w 1428"/>
                    <a:gd name="connsiteY6" fmla="*/ 571 h 1428"/>
                    <a:gd name="connsiteX7" fmla="*/ 0 w 1428"/>
                    <a:gd name="connsiteY7" fmla="*/ 476 h 1428"/>
                    <a:gd name="connsiteX8" fmla="*/ 381 w 1428"/>
                    <a:gd name="connsiteY8" fmla="*/ 857 h 1428"/>
                    <a:gd name="connsiteX9" fmla="*/ 95 w 1428"/>
                    <a:gd name="connsiteY9" fmla="*/ 1333 h 1428"/>
                    <a:gd name="connsiteX10" fmla="*/ 571 w 1428"/>
                    <a:gd name="connsiteY10" fmla="*/ 1048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571" y="1048"/>
                      </a:moveTo>
                      <a:lnTo>
                        <a:pt x="1048" y="1429"/>
                      </a:lnTo>
                      <a:lnTo>
                        <a:pt x="858" y="857"/>
                      </a:lnTo>
                      <a:lnTo>
                        <a:pt x="1429" y="667"/>
                      </a:lnTo>
                      <a:lnTo>
                        <a:pt x="858" y="571"/>
                      </a:lnTo>
                      <a:lnTo>
                        <a:pt x="762" y="0"/>
                      </a:lnTo>
                      <a:lnTo>
                        <a:pt x="571" y="571"/>
                      </a:lnTo>
                      <a:lnTo>
                        <a:pt x="0" y="476"/>
                      </a:lnTo>
                      <a:lnTo>
                        <a:pt x="381" y="857"/>
                      </a:lnTo>
                      <a:lnTo>
                        <a:pt x="95" y="1333"/>
                      </a:lnTo>
                      <a:lnTo>
                        <a:pt x="57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5" name="Freeform: Shape 3354">
                  <a:extLst>
                    <a:ext uri="{FF2B5EF4-FFF2-40B4-BE49-F238E27FC236}">
                      <a16:creationId xmlns:a16="http://schemas.microsoft.com/office/drawing/2014/main" id="{651E524C-C80F-0D22-23D8-57DE372CADB8}"/>
                    </a:ext>
                  </a:extLst>
                </p:cNvPr>
                <p:cNvSpPr/>
                <p:nvPr/>
              </p:nvSpPr>
              <p:spPr>
                <a:xfrm>
                  <a:off x="11849854" y="1791134"/>
                  <a:ext cx="1428" cy="1428"/>
                </a:xfrm>
                <a:custGeom>
                  <a:avLst/>
                  <a:gdLst>
                    <a:gd name="connsiteX0" fmla="*/ 571 w 1428"/>
                    <a:gd name="connsiteY0" fmla="*/ 857 h 1428"/>
                    <a:gd name="connsiteX1" fmla="*/ 762 w 1428"/>
                    <a:gd name="connsiteY1" fmla="*/ 1429 h 1428"/>
                    <a:gd name="connsiteX2" fmla="*/ 857 w 1428"/>
                    <a:gd name="connsiteY2" fmla="*/ 857 h 1428"/>
                    <a:gd name="connsiteX3" fmla="*/ 1428 w 1428"/>
                    <a:gd name="connsiteY3" fmla="*/ 762 h 1428"/>
                    <a:gd name="connsiteX4" fmla="*/ 952 w 1428"/>
                    <a:gd name="connsiteY4" fmla="*/ 571 h 1428"/>
                    <a:gd name="connsiteX5" fmla="*/ 1048 w 1428"/>
                    <a:gd name="connsiteY5" fmla="*/ 0 h 1428"/>
                    <a:gd name="connsiteX6" fmla="*/ 666 w 1428"/>
                    <a:gd name="connsiteY6" fmla="*/ 381 h 1428"/>
                    <a:gd name="connsiteX7" fmla="*/ 95 w 1428"/>
                    <a:gd name="connsiteY7" fmla="*/ 95 h 1428"/>
                    <a:gd name="connsiteX8" fmla="*/ 381 w 1428"/>
                    <a:gd name="connsiteY8" fmla="*/ 571 h 1428"/>
                    <a:gd name="connsiteX9" fmla="*/ 0 w 1428"/>
                    <a:gd name="connsiteY9" fmla="*/ 1048 h 1428"/>
                    <a:gd name="connsiteX10" fmla="*/ 571 w 1428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571" y="857"/>
                      </a:moveTo>
                      <a:lnTo>
                        <a:pt x="762" y="1429"/>
                      </a:lnTo>
                      <a:lnTo>
                        <a:pt x="857" y="857"/>
                      </a:lnTo>
                      <a:lnTo>
                        <a:pt x="1428" y="762"/>
                      </a:lnTo>
                      <a:lnTo>
                        <a:pt x="952" y="571"/>
                      </a:lnTo>
                      <a:lnTo>
                        <a:pt x="1048" y="0"/>
                      </a:lnTo>
                      <a:lnTo>
                        <a:pt x="666" y="381"/>
                      </a:lnTo>
                      <a:lnTo>
                        <a:pt x="95" y="95"/>
                      </a:lnTo>
                      <a:lnTo>
                        <a:pt x="381" y="571"/>
                      </a:lnTo>
                      <a:lnTo>
                        <a:pt x="0" y="1048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6" name="Freeform: Shape 3355">
                  <a:extLst>
                    <a:ext uri="{FF2B5EF4-FFF2-40B4-BE49-F238E27FC236}">
                      <a16:creationId xmlns:a16="http://schemas.microsoft.com/office/drawing/2014/main" id="{F8DA9DA2-21FA-8AC2-5F3A-FD8DC3EC4D68}"/>
                    </a:ext>
                  </a:extLst>
                </p:cNvPr>
                <p:cNvSpPr/>
                <p:nvPr/>
              </p:nvSpPr>
              <p:spPr>
                <a:xfrm>
                  <a:off x="11847091" y="1792182"/>
                  <a:ext cx="1428" cy="1428"/>
                </a:xfrm>
                <a:custGeom>
                  <a:avLst/>
                  <a:gdLst>
                    <a:gd name="connsiteX0" fmla="*/ 571 w 1428"/>
                    <a:gd name="connsiteY0" fmla="*/ 857 h 1428"/>
                    <a:gd name="connsiteX1" fmla="*/ 667 w 1428"/>
                    <a:gd name="connsiteY1" fmla="*/ 1429 h 1428"/>
                    <a:gd name="connsiteX2" fmla="*/ 858 w 1428"/>
                    <a:gd name="connsiteY2" fmla="*/ 857 h 1428"/>
                    <a:gd name="connsiteX3" fmla="*/ 1429 w 1428"/>
                    <a:gd name="connsiteY3" fmla="*/ 952 h 1428"/>
                    <a:gd name="connsiteX4" fmla="*/ 1048 w 1428"/>
                    <a:gd name="connsiteY4" fmla="*/ 571 h 1428"/>
                    <a:gd name="connsiteX5" fmla="*/ 1334 w 1428"/>
                    <a:gd name="connsiteY5" fmla="*/ 95 h 1428"/>
                    <a:gd name="connsiteX6" fmla="*/ 762 w 1428"/>
                    <a:gd name="connsiteY6" fmla="*/ 381 h 1428"/>
                    <a:gd name="connsiteX7" fmla="*/ 381 w 1428"/>
                    <a:gd name="connsiteY7" fmla="*/ 0 h 1428"/>
                    <a:gd name="connsiteX8" fmla="*/ 476 w 1428"/>
                    <a:gd name="connsiteY8" fmla="*/ 571 h 1428"/>
                    <a:gd name="connsiteX9" fmla="*/ 0 w 1428"/>
                    <a:gd name="connsiteY9" fmla="*/ 762 h 1428"/>
                    <a:gd name="connsiteX10" fmla="*/ 571 w 1428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571" y="857"/>
                      </a:moveTo>
                      <a:lnTo>
                        <a:pt x="667" y="1429"/>
                      </a:lnTo>
                      <a:lnTo>
                        <a:pt x="858" y="857"/>
                      </a:lnTo>
                      <a:lnTo>
                        <a:pt x="1429" y="952"/>
                      </a:lnTo>
                      <a:lnTo>
                        <a:pt x="1048" y="571"/>
                      </a:lnTo>
                      <a:lnTo>
                        <a:pt x="1334" y="95"/>
                      </a:lnTo>
                      <a:lnTo>
                        <a:pt x="762" y="381"/>
                      </a:lnTo>
                      <a:lnTo>
                        <a:pt x="381" y="0"/>
                      </a:lnTo>
                      <a:lnTo>
                        <a:pt x="476" y="571"/>
                      </a:lnTo>
                      <a:lnTo>
                        <a:pt x="0" y="762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7" name="Freeform: Shape 3356">
                  <a:extLst>
                    <a:ext uri="{FF2B5EF4-FFF2-40B4-BE49-F238E27FC236}">
                      <a16:creationId xmlns:a16="http://schemas.microsoft.com/office/drawing/2014/main" id="{66FE0D2F-F152-0074-9562-347C77658797}"/>
                    </a:ext>
                  </a:extLst>
                </p:cNvPr>
                <p:cNvSpPr/>
                <p:nvPr/>
              </p:nvSpPr>
              <p:spPr>
                <a:xfrm>
                  <a:off x="11845472" y="1790468"/>
                  <a:ext cx="1428" cy="1428"/>
                </a:xfrm>
                <a:custGeom>
                  <a:avLst/>
                  <a:gdLst>
                    <a:gd name="connsiteX0" fmla="*/ 476 w 1428"/>
                    <a:gd name="connsiteY0" fmla="*/ 857 h 1428"/>
                    <a:gd name="connsiteX1" fmla="*/ 381 w 1428"/>
                    <a:gd name="connsiteY1" fmla="*/ 1429 h 1428"/>
                    <a:gd name="connsiteX2" fmla="*/ 762 w 1428"/>
                    <a:gd name="connsiteY2" fmla="*/ 1048 h 1428"/>
                    <a:gd name="connsiteX3" fmla="*/ 1334 w 1428"/>
                    <a:gd name="connsiteY3" fmla="*/ 1333 h 1428"/>
                    <a:gd name="connsiteX4" fmla="*/ 1048 w 1428"/>
                    <a:gd name="connsiteY4" fmla="*/ 762 h 1428"/>
                    <a:gd name="connsiteX5" fmla="*/ 1428 w 1428"/>
                    <a:gd name="connsiteY5" fmla="*/ 381 h 1428"/>
                    <a:gd name="connsiteX6" fmla="*/ 857 w 1428"/>
                    <a:gd name="connsiteY6" fmla="*/ 571 h 1428"/>
                    <a:gd name="connsiteX7" fmla="*/ 571 w 1428"/>
                    <a:gd name="connsiteY7" fmla="*/ 0 h 1428"/>
                    <a:gd name="connsiteX8" fmla="*/ 571 w 1428"/>
                    <a:gd name="connsiteY8" fmla="*/ 571 h 1428"/>
                    <a:gd name="connsiteX9" fmla="*/ 0 w 1428"/>
                    <a:gd name="connsiteY9" fmla="*/ 667 h 1428"/>
                    <a:gd name="connsiteX10" fmla="*/ 476 w 1428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476" y="857"/>
                      </a:moveTo>
                      <a:lnTo>
                        <a:pt x="381" y="1429"/>
                      </a:lnTo>
                      <a:lnTo>
                        <a:pt x="762" y="1048"/>
                      </a:lnTo>
                      <a:lnTo>
                        <a:pt x="1334" y="1333"/>
                      </a:lnTo>
                      <a:lnTo>
                        <a:pt x="1048" y="762"/>
                      </a:lnTo>
                      <a:lnTo>
                        <a:pt x="1428" y="381"/>
                      </a:lnTo>
                      <a:lnTo>
                        <a:pt x="857" y="571"/>
                      </a:lnTo>
                      <a:lnTo>
                        <a:pt x="571" y="0"/>
                      </a:lnTo>
                      <a:lnTo>
                        <a:pt x="571" y="571"/>
                      </a:lnTo>
                      <a:lnTo>
                        <a:pt x="0" y="667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8" name="Freeform: Shape 3357">
                  <a:extLst>
                    <a:ext uri="{FF2B5EF4-FFF2-40B4-BE49-F238E27FC236}">
                      <a16:creationId xmlns:a16="http://schemas.microsoft.com/office/drawing/2014/main" id="{818AB8A1-4DBA-7219-9DF8-1C0A2675AF05}"/>
                    </a:ext>
                  </a:extLst>
                </p:cNvPr>
                <p:cNvSpPr/>
                <p:nvPr/>
              </p:nvSpPr>
              <p:spPr>
                <a:xfrm>
                  <a:off x="11845567" y="1793135"/>
                  <a:ext cx="1428" cy="1428"/>
                </a:xfrm>
                <a:custGeom>
                  <a:avLst/>
                  <a:gdLst>
                    <a:gd name="connsiteX0" fmla="*/ 381 w 1428"/>
                    <a:gd name="connsiteY0" fmla="*/ 762 h 1428"/>
                    <a:gd name="connsiteX1" fmla="*/ 190 w 1428"/>
                    <a:gd name="connsiteY1" fmla="*/ 1333 h 1428"/>
                    <a:gd name="connsiteX2" fmla="*/ 667 w 1428"/>
                    <a:gd name="connsiteY2" fmla="*/ 1048 h 1428"/>
                    <a:gd name="connsiteX3" fmla="*/ 1048 w 1428"/>
                    <a:gd name="connsiteY3" fmla="*/ 1429 h 1428"/>
                    <a:gd name="connsiteX4" fmla="*/ 952 w 1428"/>
                    <a:gd name="connsiteY4" fmla="*/ 857 h 1428"/>
                    <a:gd name="connsiteX5" fmla="*/ 1428 w 1428"/>
                    <a:gd name="connsiteY5" fmla="*/ 572 h 1428"/>
                    <a:gd name="connsiteX6" fmla="*/ 857 w 1428"/>
                    <a:gd name="connsiteY6" fmla="*/ 572 h 1428"/>
                    <a:gd name="connsiteX7" fmla="*/ 762 w 1428"/>
                    <a:gd name="connsiteY7" fmla="*/ 0 h 1428"/>
                    <a:gd name="connsiteX8" fmla="*/ 571 w 1428"/>
                    <a:gd name="connsiteY8" fmla="*/ 476 h 1428"/>
                    <a:gd name="connsiteX9" fmla="*/ 0 w 1428"/>
                    <a:gd name="connsiteY9" fmla="*/ 381 h 1428"/>
                    <a:gd name="connsiteX10" fmla="*/ 381 w 1428"/>
                    <a:gd name="connsiteY10" fmla="*/ 762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381" y="762"/>
                      </a:moveTo>
                      <a:lnTo>
                        <a:pt x="190" y="1333"/>
                      </a:lnTo>
                      <a:lnTo>
                        <a:pt x="667" y="1048"/>
                      </a:lnTo>
                      <a:lnTo>
                        <a:pt x="1048" y="1429"/>
                      </a:lnTo>
                      <a:lnTo>
                        <a:pt x="952" y="857"/>
                      </a:lnTo>
                      <a:lnTo>
                        <a:pt x="1428" y="572"/>
                      </a:lnTo>
                      <a:lnTo>
                        <a:pt x="857" y="572"/>
                      </a:lnTo>
                      <a:lnTo>
                        <a:pt x="762" y="0"/>
                      </a:lnTo>
                      <a:lnTo>
                        <a:pt x="571" y="476"/>
                      </a:lnTo>
                      <a:lnTo>
                        <a:pt x="0" y="381"/>
                      </a:lnTo>
                      <a:lnTo>
                        <a:pt x="381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59" name="Freeform: Shape 3358">
                  <a:extLst>
                    <a:ext uri="{FF2B5EF4-FFF2-40B4-BE49-F238E27FC236}">
                      <a16:creationId xmlns:a16="http://schemas.microsoft.com/office/drawing/2014/main" id="{D8FE2C8E-A07F-4554-3B6F-EED16EEDB559}"/>
                    </a:ext>
                  </a:extLst>
                </p:cNvPr>
                <p:cNvSpPr/>
                <p:nvPr/>
              </p:nvSpPr>
              <p:spPr>
                <a:xfrm>
                  <a:off x="11842805" y="1793135"/>
                  <a:ext cx="1428" cy="1524"/>
                </a:xfrm>
                <a:custGeom>
                  <a:avLst/>
                  <a:gdLst>
                    <a:gd name="connsiteX0" fmla="*/ 381 w 1428"/>
                    <a:gd name="connsiteY0" fmla="*/ 667 h 1524"/>
                    <a:gd name="connsiteX1" fmla="*/ 0 w 1428"/>
                    <a:gd name="connsiteY1" fmla="*/ 1048 h 1524"/>
                    <a:gd name="connsiteX2" fmla="*/ 571 w 1428"/>
                    <a:gd name="connsiteY2" fmla="*/ 952 h 1524"/>
                    <a:gd name="connsiteX3" fmla="*/ 762 w 1428"/>
                    <a:gd name="connsiteY3" fmla="*/ 1524 h 1524"/>
                    <a:gd name="connsiteX4" fmla="*/ 858 w 1428"/>
                    <a:gd name="connsiteY4" fmla="*/ 952 h 1524"/>
                    <a:gd name="connsiteX5" fmla="*/ 1429 w 1428"/>
                    <a:gd name="connsiteY5" fmla="*/ 857 h 1524"/>
                    <a:gd name="connsiteX6" fmla="*/ 858 w 1428"/>
                    <a:gd name="connsiteY6" fmla="*/ 572 h 1524"/>
                    <a:gd name="connsiteX7" fmla="*/ 1048 w 1428"/>
                    <a:gd name="connsiteY7" fmla="*/ 0 h 1524"/>
                    <a:gd name="connsiteX8" fmla="*/ 571 w 1428"/>
                    <a:gd name="connsiteY8" fmla="*/ 476 h 1524"/>
                    <a:gd name="connsiteX9" fmla="*/ 95 w 1428"/>
                    <a:gd name="connsiteY9" fmla="*/ 191 h 1524"/>
                    <a:gd name="connsiteX10" fmla="*/ 381 w 1428"/>
                    <a:gd name="connsiteY10" fmla="*/ 667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524">
                      <a:moveTo>
                        <a:pt x="381" y="667"/>
                      </a:moveTo>
                      <a:lnTo>
                        <a:pt x="0" y="1048"/>
                      </a:lnTo>
                      <a:lnTo>
                        <a:pt x="571" y="952"/>
                      </a:lnTo>
                      <a:lnTo>
                        <a:pt x="762" y="1524"/>
                      </a:lnTo>
                      <a:lnTo>
                        <a:pt x="858" y="952"/>
                      </a:lnTo>
                      <a:lnTo>
                        <a:pt x="1429" y="857"/>
                      </a:lnTo>
                      <a:lnTo>
                        <a:pt x="858" y="572"/>
                      </a:lnTo>
                      <a:lnTo>
                        <a:pt x="1048" y="0"/>
                      </a:lnTo>
                      <a:lnTo>
                        <a:pt x="571" y="476"/>
                      </a:lnTo>
                      <a:lnTo>
                        <a:pt x="95" y="191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0" name="Freeform: Shape 3359">
                  <a:extLst>
                    <a:ext uri="{FF2B5EF4-FFF2-40B4-BE49-F238E27FC236}">
                      <a16:creationId xmlns:a16="http://schemas.microsoft.com/office/drawing/2014/main" id="{505D2E3F-D0B5-F937-2437-A7523B7B0EBB}"/>
                    </a:ext>
                  </a:extLst>
                </p:cNvPr>
                <p:cNvSpPr/>
                <p:nvPr/>
              </p:nvSpPr>
              <p:spPr>
                <a:xfrm>
                  <a:off x="11840805" y="1790277"/>
                  <a:ext cx="1523" cy="1523"/>
                </a:xfrm>
                <a:custGeom>
                  <a:avLst/>
                  <a:gdLst>
                    <a:gd name="connsiteX0" fmla="*/ 571 w 1523"/>
                    <a:gd name="connsiteY0" fmla="*/ 571 h 1523"/>
                    <a:gd name="connsiteX1" fmla="*/ 0 w 1523"/>
                    <a:gd name="connsiteY1" fmla="*/ 857 h 1523"/>
                    <a:gd name="connsiteX2" fmla="*/ 571 w 1523"/>
                    <a:gd name="connsiteY2" fmla="*/ 857 h 1523"/>
                    <a:gd name="connsiteX3" fmla="*/ 667 w 1523"/>
                    <a:gd name="connsiteY3" fmla="*/ 1524 h 1523"/>
                    <a:gd name="connsiteX4" fmla="*/ 952 w 1523"/>
                    <a:gd name="connsiteY4" fmla="*/ 952 h 1523"/>
                    <a:gd name="connsiteX5" fmla="*/ 1524 w 1523"/>
                    <a:gd name="connsiteY5" fmla="*/ 1048 h 1523"/>
                    <a:gd name="connsiteX6" fmla="*/ 1048 w 1523"/>
                    <a:gd name="connsiteY6" fmla="*/ 667 h 1523"/>
                    <a:gd name="connsiteX7" fmla="*/ 1333 w 1523"/>
                    <a:gd name="connsiteY7" fmla="*/ 95 h 1523"/>
                    <a:gd name="connsiteX8" fmla="*/ 857 w 1523"/>
                    <a:gd name="connsiteY8" fmla="*/ 381 h 1523"/>
                    <a:gd name="connsiteX9" fmla="*/ 381 w 1523"/>
                    <a:gd name="connsiteY9" fmla="*/ 0 h 1523"/>
                    <a:gd name="connsiteX10" fmla="*/ 571 w 1523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571" y="571"/>
                      </a:moveTo>
                      <a:lnTo>
                        <a:pt x="0" y="857"/>
                      </a:lnTo>
                      <a:lnTo>
                        <a:pt x="571" y="857"/>
                      </a:lnTo>
                      <a:lnTo>
                        <a:pt x="667" y="1524"/>
                      </a:lnTo>
                      <a:lnTo>
                        <a:pt x="952" y="952"/>
                      </a:lnTo>
                      <a:lnTo>
                        <a:pt x="1524" y="1048"/>
                      </a:lnTo>
                      <a:lnTo>
                        <a:pt x="1048" y="667"/>
                      </a:lnTo>
                      <a:lnTo>
                        <a:pt x="1333" y="95"/>
                      </a:lnTo>
                      <a:lnTo>
                        <a:pt x="857" y="381"/>
                      </a:lnTo>
                      <a:lnTo>
                        <a:pt x="381" y="0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1" name="Freeform: Shape 3360">
                  <a:extLst>
                    <a:ext uri="{FF2B5EF4-FFF2-40B4-BE49-F238E27FC236}">
                      <a16:creationId xmlns:a16="http://schemas.microsoft.com/office/drawing/2014/main" id="{B30F468E-E487-86E5-55F2-48B797DCD227}"/>
                    </a:ext>
                  </a:extLst>
                </p:cNvPr>
                <p:cNvSpPr/>
                <p:nvPr/>
              </p:nvSpPr>
              <p:spPr>
                <a:xfrm>
                  <a:off x="11839567" y="1791897"/>
                  <a:ext cx="1523" cy="1523"/>
                </a:xfrm>
                <a:custGeom>
                  <a:avLst/>
                  <a:gdLst>
                    <a:gd name="connsiteX0" fmla="*/ 571 w 1523"/>
                    <a:gd name="connsiteY0" fmla="*/ 571 h 1523"/>
                    <a:gd name="connsiteX1" fmla="*/ 0 w 1523"/>
                    <a:gd name="connsiteY1" fmla="*/ 667 h 1523"/>
                    <a:gd name="connsiteX2" fmla="*/ 571 w 1523"/>
                    <a:gd name="connsiteY2" fmla="*/ 857 h 1523"/>
                    <a:gd name="connsiteX3" fmla="*/ 476 w 1523"/>
                    <a:gd name="connsiteY3" fmla="*/ 1524 h 1523"/>
                    <a:gd name="connsiteX4" fmla="*/ 857 w 1523"/>
                    <a:gd name="connsiteY4" fmla="*/ 1048 h 1523"/>
                    <a:gd name="connsiteX5" fmla="*/ 1334 w 1523"/>
                    <a:gd name="connsiteY5" fmla="*/ 1333 h 1523"/>
                    <a:gd name="connsiteX6" fmla="*/ 1048 w 1523"/>
                    <a:gd name="connsiteY6" fmla="*/ 762 h 1523"/>
                    <a:gd name="connsiteX7" fmla="*/ 1524 w 1523"/>
                    <a:gd name="connsiteY7" fmla="*/ 381 h 1523"/>
                    <a:gd name="connsiteX8" fmla="*/ 952 w 1523"/>
                    <a:gd name="connsiteY8" fmla="*/ 476 h 1523"/>
                    <a:gd name="connsiteX9" fmla="*/ 667 w 1523"/>
                    <a:gd name="connsiteY9" fmla="*/ 0 h 1523"/>
                    <a:gd name="connsiteX10" fmla="*/ 571 w 1523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571" y="571"/>
                      </a:moveTo>
                      <a:lnTo>
                        <a:pt x="0" y="667"/>
                      </a:lnTo>
                      <a:lnTo>
                        <a:pt x="571" y="857"/>
                      </a:lnTo>
                      <a:lnTo>
                        <a:pt x="476" y="1524"/>
                      </a:lnTo>
                      <a:lnTo>
                        <a:pt x="857" y="1048"/>
                      </a:lnTo>
                      <a:lnTo>
                        <a:pt x="1334" y="1333"/>
                      </a:lnTo>
                      <a:lnTo>
                        <a:pt x="1048" y="762"/>
                      </a:lnTo>
                      <a:lnTo>
                        <a:pt x="1524" y="381"/>
                      </a:lnTo>
                      <a:lnTo>
                        <a:pt x="952" y="476"/>
                      </a:lnTo>
                      <a:lnTo>
                        <a:pt x="667" y="0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2" name="Freeform: Shape 3361">
                  <a:extLst>
                    <a:ext uri="{FF2B5EF4-FFF2-40B4-BE49-F238E27FC236}">
                      <a16:creationId xmlns:a16="http://schemas.microsoft.com/office/drawing/2014/main" id="{7B57AC61-FC46-BD85-7FFE-07511F631C0E}"/>
                    </a:ext>
                  </a:extLst>
                </p:cNvPr>
                <p:cNvSpPr/>
                <p:nvPr/>
              </p:nvSpPr>
              <p:spPr>
                <a:xfrm>
                  <a:off x="11838328" y="1793992"/>
                  <a:ext cx="1523" cy="1523"/>
                </a:xfrm>
                <a:custGeom>
                  <a:avLst/>
                  <a:gdLst>
                    <a:gd name="connsiteX0" fmla="*/ 571 w 1523"/>
                    <a:gd name="connsiteY0" fmla="*/ 571 h 1523"/>
                    <a:gd name="connsiteX1" fmla="*/ 0 w 1523"/>
                    <a:gd name="connsiteY1" fmla="*/ 476 h 1523"/>
                    <a:gd name="connsiteX2" fmla="*/ 381 w 1523"/>
                    <a:gd name="connsiteY2" fmla="*/ 857 h 1523"/>
                    <a:gd name="connsiteX3" fmla="*/ 191 w 1523"/>
                    <a:gd name="connsiteY3" fmla="*/ 1429 h 1523"/>
                    <a:gd name="connsiteX4" fmla="*/ 667 w 1523"/>
                    <a:gd name="connsiteY4" fmla="*/ 1143 h 1523"/>
                    <a:gd name="connsiteX5" fmla="*/ 1048 w 1523"/>
                    <a:gd name="connsiteY5" fmla="*/ 1524 h 1523"/>
                    <a:gd name="connsiteX6" fmla="*/ 952 w 1523"/>
                    <a:gd name="connsiteY6" fmla="*/ 952 h 1523"/>
                    <a:gd name="connsiteX7" fmla="*/ 1524 w 1523"/>
                    <a:gd name="connsiteY7" fmla="*/ 667 h 1523"/>
                    <a:gd name="connsiteX8" fmla="*/ 952 w 1523"/>
                    <a:gd name="connsiteY8" fmla="*/ 571 h 1523"/>
                    <a:gd name="connsiteX9" fmla="*/ 857 w 1523"/>
                    <a:gd name="connsiteY9" fmla="*/ 0 h 1523"/>
                    <a:gd name="connsiteX10" fmla="*/ 571 w 1523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571" y="571"/>
                      </a:moveTo>
                      <a:lnTo>
                        <a:pt x="0" y="476"/>
                      </a:lnTo>
                      <a:lnTo>
                        <a:pt x="381" y="857"/>
                      </a:lnTo>
                      <a:lnTo>
                        <a:pt x="191" y="1429"/>
                      </a:lnTo>
                      <a:lnTo>
                        <a:pt x="667" y="1143"/>
                      </a:lnTo>
                      <a:lnTo>
                        <a:pt x="1048" y="1524"/>
                      </a:lnTo>
                      <a:lnTo>
                        <a:pt x="952" y="952"/>
                      </a:lnTo>
                      <a:lnTo>
                        <a:pt x="1524" y="667"/>
                      </a:lnTo>
                      <a:lnTo>
                        <a:pt x="952" y="571"/>
                      </a:lnTo>
                      <a:lnTo>
                        <a:pt x="857" y="0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3" name="Freeform: Shape 3362">
                  <a:extLst>
                    <a:ext uri="{FF2B5EF4-FFF2-40B4-BE49-F238E27FC236}">
                      <a16:creationId xmlns:a16="http://schemas.microsoft.com/office/drawing/2014/main" id="{C9E1D2CC-9462-D294-EDC4-A2AB2F823B18}"/>
                    </a:ext>
                  </a:extLst>
                </p:cNvPr>
                <p:cNvSpPr/>
                <p:nvPr/>
              </p:nvSpPr>
              <p:spPr>
                <a:xfrm>
                  <a:off x="11836423" y="1792087"/>
                  <a:ext cx="1524" cy="1524"/>
                </a:xfrm>
                <a:custGeom>
                  <a:avLst/>
                  <a:gdLst>
                    <a:gd name="connsiteX0" fmla="*/ 667 w 1524"/>
                    <a:gd name="connsiteY0" fmla="*/ 476 h 1524"/>
                    <a:gd name="connsiteX1" fmla="*/ 95 w 1524"/>
                    <a:gd name="connsiteY1" fmla="*/ 191 h 1524"/>
                    <a:gd name="connsiteX2" fmla="*/ 381 w 1524"/>
                    <a:gd name="connsiteY2" fmla="*/ 667 h 1524"/>
                    <a:gd name="connsiteX3" fmla="*/ 0 w 1524"/>
                    <a:gd name="connsiteY3" fmla="*/ 1143 h 1524"/>
                    <a:gd name="connsiteX4" fmla="*/ 571 w 1524"/>
                    <a:gd name="connsiteY4" fmla="*/ 1048 h 1524"/>
                    <a:gd name="connsiteX5" fmla="*/ 858 w 1524"/>
                    <a:gd name="connsiteY5" fmla="*/ 1524 h 1524"/>
                    <a:gd name="connsiteX6" fmla="*/ 952 w 1524"/>
                    <a:gd name="connsiteY6" fmla="*/ 953 h 1524"/>
                    <a:gd name="connsiteX7" fmla="*/ 1524 w 1524"/>
                    <a:gd name="connsiteY7" fmla="*/ 857 h 1524"/>
                    <a:gd name="connsiteX8" fmla="*/ 952 w 1524"/>
                    <a:gd name="connsiteY8" fmla="*/ 572 h 1524"/>
                    <a:gd name="connsiteX9" fmla="*/ 1048 w 1524"/>
                    <a:gd name="connsiteY9" fmla="*/ 0 h 1524"/>
                    <a:gd name="connsiteX10" fmla="*/ 667 w 1524"/>
                    <a:gd name="connsiteY10" fmla="*/ 476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524">
                      <a:moveTo>
                        <a:pt x="667" y="476"/>
                      </a:moveTo>
                      <a:lnTo>
                        <a:pt x="95" y="191"/>
                      </a:lnTo>
                      <a:lnTo>
                        <a:pt x="381" y="667"/>
                      </a:lnTo>
                      <a:lnTo>
                        <a:pt x="0" y="1143"/>
                      </a:lnTo>
                      <a:lnTo>
                        <a:pt x="571" y="1048"/>
                      </a:lnTo>
                      <a:lnTo>
                        <a:pt x="858" y="1524"/>
                      </a:lnTo>
                      <a:lnTo>
                        <a:pt x="952" y="953"/>
                      </a:lnTo>
                      <a:lnTo>
                        <a:pt x="1524" y="857"/>
                      </a:lnTo>
                      <a:lnTo>
                        <a:pt x="952" y="572"/>
                      </a:lnTo>
                      <a:lnTo>
                        <a:pt x="1048" y="0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4" name="Freeform: Shape 3363">
                  <a:extLst>
                    <a:ext uri="{FF2B5EF4-FFF2-40B4-BE49-F238E27FC236}">
                      <a16:creationId xmlns:a16="http://schemas.microsoft.com/office/drawing/2014/main" id="{83909FA0-EC50-0A8E-4F27-C0C5A4A4A0E5}"/>
                    </a:ext>
                  </a:extLst>
                </p:cNvPr>
                <p:cNvSpPr/>
                <p:nvPr/>
              </p:nvSpPr>
              <p:spPr>
                <a:xfrm>
                  <a:off x="11835280" y="1795802"/>
                  <a:ext cx="1619" cy="1524"/>
                </a:xfrm>
                <a:custGeom>
                  <a:avLst/>
                  <a:gdLst>
                    <a:gd name="connsiteX0" fmla="*/ 858 w 1619"/>
                    <a:gd name="connsiteY0" fmla="*/ 381 h 1524"/>
                    <a:gd name="connsiteX1" fmla="*/ 381 w 1619"/>
                    <a:gd name="connsiteY1" fmla="*/ 0 h 1524"/>
                    <a:gd name="connsiteX2" fmla="*/ 571 w 1619"/>
                    <a:gd name="connsiteY2" fmla="*/ 572 h 1524"/>
                    <a:gd name="connsiteX3" fmla="*/ 0 w 1619"/>
                    <a:gd name="connsiteY3" fmla="*/ 857 h 1524"/>
                    <a:gd name="connsiteX4" fmla="*/ 571 w 1619"/>
                    <a:gd name="connsiteY4" fmla="*/ 953 h 1524"/>
                    <a:gd name="connsiteX5" fmla="*/ 667 w 1619"/>
                    <a:gd name="connsiteY5" fmla="*/ 1524 h 1524"/>
                    <a:gd name="connsiteX6" fmla="*/ 952 w 1619"/>
                    <a:gd name="connsiteY6" fmla="*/ 953 h 1524"/>
                    <a:gd name="connsiteX7" fmla="*/ 1619 w 1619"/>
                    <a:gd name="connsiteY7" fmla="*/ 1048 h 1524"/>
                    <a:gd name="connsiteX8" fmla="*/ 1143 w 1619"/>
                    <a:gd name="connsiteY8" fmla="*/ 667 h 1524"/>
                    <a:gd name="connsiteX9" fmla="*/ 1429 w 1619"/>
                    <a:gd name="connsiteY9" fmla="*/ 95 h 1524"/>
                    <a:gd name="connsiteX10" fmla="*/ 858 w 1619"/>
                    <a:gd name="connsiteY10" fmla="*/ 381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4">
                      <a:moveTo>
                        <a:pt x="858" y="381"/>
                      </a:moveTo>
                      <a:lnTo>
                        <a:pt x="381" y="0"/>
                      </a:lnTo>
                      <a:lnTo>
                        <a:pt x="571" y="572"/>
                      </a:lnTo>
                      <a:lnTo>
                        <a:pt x="0" y="857"/>
                      </a:lnTo>
                      <a:lnTo>
                        <a:pt x="571" y="953"/>
                      </a:lnTo>
                      <a:lnTo>
                        <a:pt x="667" y="1524"/>
                      </a:lnTo>
                      <a:lnTo>
                        <a:pt x="952" y="953"/>
                      </a:lnTo>
                      <a:lnTo>
                        <a:pt x="1619" y="1048"/>
                      </a:lnTo>
                      <a:lnTo>
                        <a:pt x="1143" y="667"/>
                      </a:lnTo>
                      <a:lnTo>
                        <a:pt x="1429" y="95"/>
                      </a:lnTo>
                      <a:lnTo>
                        <a:pt x="858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5" name="Freeform: Shape 3364">
                  <a:extLst>
                    <a:ext uri="{FF2B5EF4-FFF2-40B4-BE49-F238E27FC236}">
                      <a16:creationId xmlns:a16="http://schemas.microsoft.com/office/drawing/2014/main" id="{73B16946-A501-D557-95AB-8129828A9B37}"/>
                    </a:ext>
                  </a:extLst>
                </p:cNvPr>
                <p:cNvSpPr/>
                <p:nvPr/>
              </p:nvSpPr>
              <p:spPr>
                <a:xfrm>
                  <a:off x="11833566" y="1794468"/>
                  <a:ext cx="1523" cy="1524"/>
                </a:xfrm>
                <a:custGeom>
                  <a:avLst/>
                  <a:gdLst>
                    <a:gd name="connsiteX0" fmla="*/ 952 w 1523"/>
                    <a:gd name="connsiteY0" fmla="*/ 476 h 1524"/>
                    <a:gd name="connsiteX1" fmla="*/ 667 w 1523"/>
                    <a:gd name="connsiteY1" fmla="*/ 0 h 1524"/>
                    <a:gd name="connsiteX2" fmla="*/ 667 w 1523"/>
                    <a:gd name="connsiteY2" fmla="*/ 572 h 1524"/>
                    <a:gd name="connsiteX3" fmla="*/ 0 w 1523"/>
                    <a:gd name="connsiteY3" fmla="*/ 667 h 1524"/>
                    <a:gd name="connsiteX4" fmla="*/ 571 w 1523"/>
                    <a:gd name="connsiteY4" fmla="*/ 953 h 1524"/>
                    <a:gd name="connsiteX5" fmla="*/ 476 w 1523"/>
                    <a:gd name="connsiteY5" fmla="*/ 1524 h 1524"/>
                    <a:gd name="connsiteX6" fmla="*/ 857 w 1523"/>
                    <a:gd name="connsiteY6" fmla="*/ 1048 h 1524"/>
                    <a:gd name="connsiteX7" fmla="*/ 1428 w 1523"/>
                    <a:gd name="connsiteY7" fmla="*/ 1333 h 1524"/>
                    <a:gd name="connsiteX8" fmla="*/ 1143 w 1523"/>
                    <a:gd name="connsiteY8" fmla="*/ 857 h 1524"/>
                    <a:gd name="connsiteX9" fmla="*/ 1524 w 1523"/>
                    <a:gd name="connsiteY9" fmla="*/ 381 h 1524"/>
                    <a:gd name="connsiteX10" fmla="*/ 952 w 1523"/>
                    <a:gd name="connsiteY10" fmla="*/ 476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4">
                      <a:moveTo>
                        <a:pt x="952" y="476"/>
                      </a:moveTo>
                      <a:lnTo>
                        <a:pt x="667" y="0"/>
                      </a:lnTo>
                      <a:lnTo>
                        <a:pt x="667" y="572"/>
                      </a:lnTo>
                      <a:lnTo>
                        <a:pt x="0" y="667"/>
                      </a:lnTo>
                      <a:lnTo>
                        <a:pt x="571" y="953"/>
                      </a:lnTo>
                      <a:lnTo>
                        <a:pt x="476" y="1524"/>
                      </a:lnTo>
                      <a:lnTo>
                        <a:pt x="857" y="1048"/>
                      </a:lnTo>
                      <a:lnTo>
                        <a:pt x="1428" y="1333"/>
                      </a:lnTo>
                      <a:lnTo>
                        <a:pt x="1143" y="857"/>
                      </a:lnTo>
                      <a:lnTo>
                        <a:pt x="1524" y="381"/>
                      </a:lnTo>
                      <a:lnTo>
                        <a:pt x="95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6" name="Freeform: Shape 3365">
                  <a:extLst>
                    <a:ext uri="{FF2B5EF4-FFF2-40B4-BE49-F238E27FC236}">
                      <a16:creationId xmlns:a16="http://schemas.microsoft.com/office/drawing/2014/main" id="{54D288E3-5016-860F-71E8-74DE27A8A218}"/>
                    </a:ext>
                  </a:extLst>
                </p:cNvPr>
                <p:cNvSpPr/>
                <p:nvPr/>
              </p:nvSpPr>
              <p:spPr>
                <a:xfrm>
                  <a:off x="11832328" y="1797135"/>
                  <a:ext cx="1619" cy="1619"/>
                </a:xfrm>
                <a:custGeom>
                  <a:avLst/>
                  <a:gdLst>
                    <a:gd name="connsiteX0" fmla="*/ 952 w 1619"/>
                    <a:gd name="connsiteY0" fmla="*/ 667 h 1619"/>
                    <a:gd name="connsiteX1" fmla="*/ 952 w 1619"/>
                    <a:gd name="connsiteY1" fmla="*/ 0 h 1619"/>
                    <a:gd name="connsiteX2" fmla="*/ 667 w 1619"/>
                    <a:gd name="connsiteY2" fmla="*/ 667 h 1619"/>
                    <a:gd name="connsiteX3" fmla="*/ 0 w 1619"/>
                    <a:gd name="connsiteY3" fmla="*/ 476 h 1619"/>
                    <a:gd name="connsiteX4" fmla="*/ 476 w 1619"/>
                    <a:gd name="connsiteY4" fmla="*/ 952 h 1619"/>
                    <a:gd name="connsiteX5" fmla="*/ 191 w 1619"/>
                    <a:gd name="connsiteY5" fmla="*/ 1524 h 1619"/>
                    <a:gd name="connsiteX6" fmla="*/ 762 w 1619"/>
                    <a:gd name="connsiteY6" fmla="*/ 1238 h 1619"/>
                    <a:gd name="connsiteX7" fmla="*/ 1143 w 1619"/>
                    <a:gd name="connsiteY7" fmla="*/ 1619 h 1619"/>
                    <a:gd name="connsiteX8" fmla="*/ 1048 w 1619"/>
                    <a:gd name="connsiteY8" fmla="*/ 1048 h 1619"/>
                    <a:gd name="connsiteX9" fmla="*/ 1619 w 1619"/>
                    <a:gd name="connsiteY9" fmla="*/ 762 h 1619"/>
                    <a:gd name="connsiteX10" fmla="*/ 952 w 1619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952" y="667"/>
                      </a:moveTo>
                      <a:lnTo>
                        <a:pt x="952" y="0"/>
                      </a:lnTo>
                      <a:lnTo>
                        <a:pt x="667" y="667"/>
                      </a:lnTo>
                      <a:lnTo>
                        <a:pt x="0" y="476"/>
                      </a:lnTo>
                      <a:lnTo>
                        <a:pt x="476" y="952"/>
                      </a:lnTo>
                      <a:lnTo>
                        <a:pt x="191" y="1524"/>
                      </a:lnTo>
                      <a:lnTo>
                        <a:pt x="762" y="1238"/>
                      </a:lnTo>
                      <a:lnTo>
                        <a:pt x="1143" y="1619"/>
                      </a:lnTo>
                      <a:lnTo>
                        <a:pt x="1048" y="1048"/>
                      </a:lnTo>
                      <a:lnTo>
                        <a:pt x="1619" y="762"/>
                      </a:lnTo>
                      <a:lnTo>
                        <a:pt x="95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7" name="Freeform: Shape 3366">
                  <a:extLst>
                    <a:ext uri="{FF2B5EF4-FFF2-40B4-BE49-F238E27FC236}">
                      <a16:creationId xmlns:a16="http://schemas.microsoft.com/office/drawing/2014/main" id="{66418264-9F8B-D218-DBD4-245CA8EE120A}"/>
                    </a:ext>
                  </a:extLst>
                </p:cNvPr>
                <p:cNvSpPr/>
                <p:nvPr/>
              </p:nvSpPr>
              <p:spPr>
                <a:xfrm>
                  <a:off x="11830518" y="1796564"/>
                  <a:ext cx="1619" cy="1619"/>
                </a:xfrm>
                <a:custGeom>
                  <a:avLst/>
                  <a:gdLst>
                    <a:gd name="connsiteX0" fmla="*/ 1048 w 1619"/>
                    <a:gd name="connsiteY0" fmla="*/ 572 h 1619"/>
                    <a:gd name="connsiteX1" fmla="*/ 1143 w 1619"/>
                    <a:gd name="connsiteY1" fmla="*/ 0 h 1619"/>
                    <a:gd name="connsiteX2" fmla="*/ 762 w 1619"/>
                    <a:gd name="connsiteY2" fmla="*/ 476 h 1619"/>
                    <a:gd name="connsiteX3" fmla="*/ 191 w 1619"/>
                    <a:gd name="connsiteY3" fmla="*/ 191 h 1619"/>
                    <a:gd name="connsiteX4" fmla="*/ 476 w 1619"/>
                    <a:gd name="connsiteY4" fmla="*/ 762 h 1619"/>
                    <a:gd name="connsiteX5" fmla="*/ 0 w 1619"/>
                    <a:gd name="connsiteY5" fmla="*/ 1143 h 1619"/>
                    <a:gd name="connsiteX6" fmla="*/ 667 w 1619"/>
                    <a:gd name="connsiteY6" fmla="*/ 1048 h 1619"/>
                    <a:gd name="connsiteX7" fmla="*/ 952 w 1619"/>
                    <a:gd name="connsiteY7" fmla="*/ 1619 h 1619"/>
                    <a:gd name="connsiteX8" fmla="*/ 1048 w 1619"/>
                    <a:gd name="connsiteY8" fmla="*/ 952 h 1619"/>
                    <a:gd name="connsiteX9" fmla="*/ 1619 w 1619"/>
                    <a:gd name="connsiteY9" fmla="*/ 857 h 1619"/>
                    <a:gd name="connsiteX10" fmla="*/ 1048 w 1619"/>
                    <a:gd name="connsiteY10" fmla="*/ 57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048" y="572"/>
                      </a:moveTo>
                      <a:lnTo>
                        <a:pt x="1143" y="0"/>
                      </a:lnTo>
                      <a:lnTo>
                        <a:pt x="762" y="476"/>
                      </a:lnTo>
                      <a:lnTo>
                        <a:pt x="191" y="191"/>
                      </a:lnTo>
                      <a:lnTo>
                        <a:pt x="476" y="762"/>
                      </a:lnTo>
                      <a:lnTo>
                        <a:pt x="0" y="1143"/>
                      </a:lnTo>
                      <a:lnTo>
                        <a:pt x="667" y="1048"/>
                      </a:lnTo>
                      <a:lnTo>
                        <a:pt x="952" y="1619"/>
                      </a:lnTo>
                      <a:lnTo>
                        <a:pt x="1048" y="952"/>
                      </a:lnTo>
                      <a:lnTo>
                        <a:pt x="1619" y="857"/>
                      </a:lnTo>
                      <a:lnTo>
                        <a:pt x="1048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8" name="Freeform: Shape 3367">
                  <a:extLst>
                    <a:ext uri="{FF2B5EF4-FFF2-40B4-BE49-F238E27FC236}">
                      <a16:creationId xmlns:a16="http://schemas.microsoft.com/office/drawing/2014/main" id="{DA860949-C5F6-1238-A67F-9CE652AA8FBD}"/>
                    </a:ext>
                  </a:extLst>
                </p:cNvPr>
                <p:cNvSpPr/>
                <p:nvPr/>
              </p:nvSpPr>
              <p:spPr>
                <a:xfrm>
                  <a:off x="11828327" y="1792754"/>
                  <a:ext cx="1619" cy="1619"/>
                </a:xfrm>
                <a:custGeom>
                  <a:avLst/>
                  <a:gdLst>
                    <a:gd name="connsiteX0" fmla="*/ 1143 w 1619"/>
                    <a:gd name="connsiteY0" fmla="*/ 667 h 1619"/>
                    <a:gd name="connsiteX1" fmla="*/ 1428 w 1619"/>
                    <a:gd name="connsiteY1" fmla="*/ 95 h 1619"/>
                    <a:gd name="connsiteX2" fmla="*/ 857 w 1619"/>
                    <a:gd name="connsiteY2" fmla="*/ 476 h 1619"/>
                    <a:gd name="connsiteX3" fmla="*/ 476 w 1619"/>
                    <a:gd name="connsiteY3" fmla="*/ 0 h 1619"/>
                    <a:gd name="connsiteX4" fmla="*/ 571 w 1619"/>
                    <a:gd name="connsiteY4" fmla="*/ 572 h 1619"/>
                    <a:gd name="connsiteX5" fmla="*/ 0 w 1619"/>
                    <a:gd name="connsiteY5" fmla="*/ 857 h 1619"/>
                    <a:gd name="connsiteX6" fmla="*/ 667 w 1619"/>
                    <a:gd name="connsiteY6" fmla="*/ 953 h 1619"/>
                    <a:gd name="connsiteX7" fmla="*/ 762 w 1619"/>
                    <a:gd name="connsiteY7" fmla="*/ 1619 h 1619"/>
                    <a:gd name="connsiteX8" fmla="*/ 1048 w 1619"/>
                    <a:gd name="connsiteY8" fmla="*/ 1048 h 1619"/>
                    <a:gd name="connsiteX9" fmla="*/ 1619 w 1619"/>
                    <a:gd name="connsiteY9" fmla="*/ 1143 h 1619"/>
                    <a:gd name="connsiteX10" fmla="*/ 1143 w 1619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143" y="667"/>
                      </a:moveTo>
                      <a:lnTo>
                        <a:pt x="1428" y="95"/>
                      </a:lnTo>
                      <a:lnTo>
                        <a:pt x="857" y="476"/>
                      </a:lnTo>
                      <a:lnTo>
                        <a:pt x="476" y="0"/>
                      </a:lnTo>
                      <a:lnTo>
                        <a:pt x="571" y="572"/>
                      </a:lnTo>
                      <a:lnTo>
                        <a:pt x="0" y="857"/>
                      </a:lnTo>
                      <a:lnTo>
                        <a:pt x="667" y="953"/>
                      </a:lnTo>
                      <a:lnTo>
                        <a:pt x="762" y="1619"/>
                      </a:lnTo>
                      <a:lnTo>
                        <a:pt x="1048" y="1048"/>
                      </a:lnTo>
                      <a:lnTo>
                        <a:pt x="1619" y="1143"/>
                      </a:lnTo>
                      <a:lnTo>
                        <a:pt x="114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69" name="Freeform: Shape 3368">
                  <a:extLst>
                    <a:ext uri="{FF2B5EF4-FFF2-40B4-BE49-F238E27FC236}">
                      <a16:creationId xmlns:a16="http://schemas.microsoft.com/office/drawing/2014/main" id="{635D7A54-EC91-C18D-DF33-E586D3F7E5EE}"/>
                    </a:ext>
                  </a:extLst>
                </p:cNvPr>
                <p:cNvSpPr/>
                <p:nvPr/>
              </p:nvSpPr>
              <p:spPr>
                <a:xfrm>
                  <a:off x="11827279" y="1796373"/>
                  <a:ext cx="1619" cy="1619"/>
                </a:xfrm>
                <a:custGeom>
                  <a:avLst/>
                  <a:gdLst>
                    <a:gd name="connsiteX0" fmla="*/ 1144 w 1619"/>
                    <a:gd name="connsiteY0" fmla="*/ 857 h 1619"/>
                    <a:gd name="connsiteX1" fmla="*/ 1620 w 1619"/>
                    <a:gd name="connsiteY1" fmla="*/ 476 h 1619"/>
                    <a:gd name="connsiteX2" fmla="*/ 953 w 1619"/>
                    <a:gd name="connsiteY2" fmla="*/ 571 h 1619"/>
                    <a:gd name="connsiteX3" fmla="*/ 667 w 1619"/>
                    <a:gd name="connsiteY3" fmla="*/ 0 h 1619"/>
                    <a:gd name="connsiteX4" fmla="*/ 571 w 1619"/>
                    <a:gd name="connsiteY4" fmla="*/ 571 h 1619"/>
                    <a:gd name="connsiteX5" fmla="*/ 0 w 1619"/>
                    <a:gd name="connsiteY5" fmla="*/ 667 h 1619"/>
                    <a:gd name="connsiteX6" fmla="*/ 571 w 1619"/>
                    <a:gd name="connsiteY6" fmla="*/ 952 h 1619"/>
                    <a:gd name="connsiteX7" fmla="*/ 477 w 1619"/>
                    <a:gd name="connsiteY7" fmla="*/ 1619 h 1619"/>
                    <a:gd name="connsiteX8" fmla="*/ 858 w 1619"/>
                    <a:gd name="connsiteY8" fmla="*/ 1143 h 1619"/>
                    <a:gd name="connsiteX9" fmla="*/ 1429 w 1619"/>
                    <a:gd name="connsiteY9" fmla="*/ 1429 h 1619"/>
                    <a:gd name="connsiteX10" fmla="*/ 1144 w 1619"/>
                    <a:gd name="connsiteY10" fmla="*/ 85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144" y="857"/>
                      </a:moveTo>
                      <a:lnTo>
                        <a:pt x="1620" y="476"/>
                      </a:lnTo>
                      <a:lnTo>
                        <a:pt x="953" y="571"/>
                      </a:lnTo>
                      <a:lnTo>
                        <a:pt x="667" y="0"/>
                      </a:lnTo>
                      <a:lnTo>
                        <a:pt x="571" y="571"/>
                      </a:lnTo>
                      <a:lnTo>
                        <a:pt x="0" y="667"/>
                      </a:lnTo>
                      <a:lnTo>
                        <a:pt x="571" y="952"/>
                      </a:lnTo>
                      <a:lnTo>
                        <a:pt x="477" y="1619"/>
                      </a:lnTo>
                      <a:lnTo>
                        <a:pt x="858" y="1143"/>
                      </a:lnTo>
                      <a:lnTo>
                        <a:pt x="1429" y="1429"/>
                      </a:lnTo>
                      <a:lnTo>
                        <a:pt x="1144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0" name="Freeform: Shape 3369">
                  <a:extLst>
                    <a:ext uri="{FF2B5EF4-FFF2-40B4-BE49-F238E27FC236}">
                      <a16:creationId xmlns:a16="http://schemas.microsoft.com/office/drawing/2014/main" id="{E99CFB3B-CE66-8680-3BC9-2322E11DB903}"/>
                    </a:ext>
                  </a:extLst>
                </p:cNvPr>
                <p:cNvSpPr/>
                <p:nvPr/>
              </p:nvSpPr>
              <p:spPr>
                <a:xfrm>
                  <a:off x="11825088" y="1792849"/>
                  <a:ext cx="1619" cy="1619"/>
                </a:xfrm>
                <a:custGeom>
                  <a:avLst/>
                  <a:gdLst>
                    <a:gd name="connsiteX0" fmla="*/ 1048 w 1619"/>
                    <a:gd name="connsiteY0" fmla="*/ 952 h 1619"/>
                    <a:gd name="connsiteX1" fmla="*/ 1619 w 1619"/>
                    <a:gd name="connsiteY1" fmla="*/ 667 h 1619"/>
                    <a:gd name="connsiteX2" fmla="*/ 953 w 1619"/>
                    <a:gd name="connsiteY2" fmla="*/ 571 h 1619"/>
                    <a:gd name="connsiteX3" fmla="*/ 858 w 1619"/>
                    <a:gd name="connsiteY3" fmla="*/ 0 h 1619"/>
                    <a:gd name="connsiteX4" fmla="*/ 667 w 1619"/>
                    <a:gd name="connsiteY4" fmla="*/ 571 h 1619"/>
                    <a:gd name="connsiteX5" fmla="*/ 0 w 1619"/>
                    <a:gd name="connsiteY5" fmla="*/ 476 h 1619"/>
                    <a:gd name="connsiteX6" fmla="*/ 476 w 1619"/>
                    <a:gd name="connsiteY6" fmla="*/ 952 h 1619"/>
                    <a:gd name="connsiteX7" fmla="*/ 191 w 1619"/>
                    <a:gd name="connsiteY7" fmla="*/ 1524 h 1619"/>
                    <a:gd name="connsiteX8" fmla="*/ 762 w 1619"/>
                    <a:gd name="connsiteY8" fmla="*/ 1143 h 1619"/>
                    <a:gd name="connsiteX9" fmla="*/ 1143 w 1619"/>
                    <a:gd name="connsiteY9" fmla="*/ 1619 h 1619"/>
                    <a:gd name="connsiteX10" fmla="*/ 1048 w 1619"/>
                    <a:gd name="connsiteY10" fmla="*/ 95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048" y="952"/>
                      </a:moveTo>
                      <a:lnTo>
                        <a:pt x="1619" y="667"/>
                      </a:lnTo>
                      <a:lnTo>
                        <a:pt x="953" y="571"/>
                      </a:lnTo>
                      <a:lnTo>
                        <a:pt x="858" y="0"/>
                      </a:lnTo>
                      <a:lnTo>
                        <a:pt x="667" y="571"/>
                      </a:lnTo>
                      <a:lnTo>
                        <a:pt x="0" y="476"/>
                      </a:lnTo>
                      <a:lnTo>
                        <a:pt x="476" y="952"/>
                      </a:lnTo>
                      <a:lnTo>
                        <a:pt x="191" y="1524"/>
                      </a:lnTo>
                      <a:lnTo>
                        <a:pt x="762" y="1143"/>
                      </a:lnTo>
                      <a:lnTo>
                        <a:pt x="1143" y="1619"/>
                      </a:lnTo>
                      <a:lnTo>
                        <a:pt x="1048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1" name="Freeform: Shape 3370">
                  <a:extLst>
                    <a:ext uri="{FF2B5EF4-FFF2-40B4-BE49-F238E27FC236}">
                      <a16:creationId xmlns:a16="http://schemas.microsoft.com/office/drawing/2014/main" id="{8F468F84-42C6-4981-6B18-EDB42A311DFB}"/>
                    </a:ext>
                  </a:extLst>
                </p:cNvPr>
                <p:cNvSpPr/>
                <p:nvPr/>
              </p:nvSpPr>
              <p:spPr>
                <a:xfrm>
                  <a:off x="11823565" y="1794468"/>
                  <a:ext cx="1619" cy="1714"/>
                </a:xfrm>
                <a:custGeom>
                  <a:avLst/>
                  <a:gdLst>
                    <a:gd name="connsiteX0" fmla="*/ 952 w 1619"/>
                    <a:gd name="connsiteY0" fmla="*/ 1048 h 1714"/>
                    <a:gd name="connsiteX1" fmla="*/ 1619 w 1619"/>
                    <a:gd name="connsiteY1" fmla="*/ 953 h 1714"/>
                    <a:gd name="connsiteX2" fmla="*/ 1048 w 1619"/>
                    <a:gd name="connsiteY2" fmla="*/ 667 h 1714"/>
                    <a:gd name="connsiteX3" fmla="*/ 1143 w 1619"/>
                    <a:gd name="connsiteY3" fmla="*/ 0 h 1714"/>
                    <a:gd name="connsiteX4" fmla="*/ 667 w 1619"/>
                    <a:gd name="connsiteY4" fmla="*/ 476 h 1714"/>
                    <a:gd name="connsiteX5" fmla="*/ 95 w 1619"/>
                    <a:gd name="connsiteY5" fmla="*/ 191 h 1714"/>
                    <a:gd name="connsiteX6" fmla="*/ 476 w 1619"/>
                    <a:gd name="connsiteY6" fmla="*/ 762 h 1714"/>
                    <a:gd name="connsiteX7" fmla="*/ 0 w 1619"/>
                    <a:gd name="connsiteY7" fmla="*/ 1238 h 1714"/>
                    <a:gd name="connsiteX8" fmla="*/ 667 w 1619"/>
                    <a:gd name="connsiteY8" fmla="*/ 1048 h 1714"/>
                    <a:gd name="connsiteX9" fmla="*/ 857 w 1619"/>
                    <a:gd name="connsiteY9" fmla="*/ 1715 h 1714"/>
                    <a:gd name="connsiteX10" fmla="*/ 952 w 161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714">
                      <a:moveTo>
                        <a:pt x="952" y="1048"/>
                      </a:moveTo>
                      <a:lnTo>
                        <a:pt x="1619" y="953"/>
                      </a:lnTo>
                      <a:lnTo>
                        <a:pt x="1048" y="667"/>
                      </a:lnTo>
                      <a:lnTo>
                        <a:pt x="1143" y="0"/>
                      </a:lnTo>
                      <a:lnTo>
                        <a:pt x="667" y="476"/>
                      </a:lnTo>
                      <a:lnTo>
                        <a:pt x="95" y="191"/>
                      </a:lnTo>
                      <a:lnTo>
                        <a:pt x="476" y="762"/>
                      </a:lnTo>
                      <a:lnTo>
                        <a:pt x="0" y="1238"/>
                      </a:lnTo>
                      <a:lnTo>
                        <a:pt x="667" y="1048"/>
                      </a:lnTo>
                      <a:lnTo>
                        <a:pt x="857" y="1715"/>
                      </a:lnTo>
                      <a:lnTo>
                        <a:pt x="952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2" name="Freeform: Shape 3371">
                  <a:extLst>
                    <a:ext uri="{FF2B5EF4-FFF2-40B4-BE49-F238E27FC236}">
                      <a16:creationId xmlns:a16="http://schemas.microsoft.com/office/drawing/2014/main" id="{A14CE6B8-FD61-3B29-2F18-3A5EA8D33BBC}"/>
                    </a:ext>
                  </a:extLst>
                </p:cNvPr>
                <p:cNvSpPr/>
                <p:nvPr/>
              </p:nvSpPr>
              <p:spPr>
                <a:xfrm>
                  <a:off x="11821469" y="1792087"/>
                  <a:ext cx="1714" cy="1714"/>
                </a:xfrm>
                <a:custGeom>
                  <a:avLst/>
                  <a:gdLst>
                    <a:gd name="connsiteX0" fmla="*/ 1048 w 1714"/>
                    <a:gd name="connsiteY0" fmla="*/ 1143 h 1714"/>
                    <a:gd name="connsiteX1" fmla="*/ 1714 w 1714"/>
                    <a:gd name="connsiteY1" fmla="*/ 1238 h 1714"/>
                    <a:gd name="connsiteX2" fmla="*/ 1143 w 1714"/>
                    <a:gd name="connsiteY2" fmla="*/ 762 h 1714"/>
                    <a:gd name="connsiteX3" fmla="*/ 1524 w 1714"/>
                    <a:gd name="connsiteY3" fmla="*/ 191 h 1714"/>
                    <a:gd name="connsiteX4" fmla="*/ 858 w 1714"/>
                    <a:gd name="connsiteY4" fmla="*/ 476 h 1714"/>
                    <a:gd name="connsiteX5" fmla="*/ 476 w 1714"/>
                    <a:gd name="connsiteY5" fmla="*/ 0 h 1714"/>
                    <a:gd name="connsiteX6" fmla="*/ 571 w 1714"/>
                    <a:gd name="connsiteY6" fmla="*/ 667 h 1714"/>
                    <a:gd name="connsiteX7" fmla="*/ 0 w 1714"/>
                    <a:gd name="connsiteY7" fmla="*/ 953 h 1714"/>
                    <a:gd name="connsiteX8" fmla="*/ 667 w 1714"/>
                    <a:gd name="connsiteY8" fmla="*/ 1048 h 1714"/>
                    <a:gd name="connsiteX9" fmla="*/ 762 w 1714"/>
                    <a:gd name="connsiteY9" fmla="*/ 1715 h 1714"/>
                    <a:gd name="connsiteX10" fmla="*/ 1048 w 1714"/>
                    <a:gd name="connsiteY10" fmla="*/ 1143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1048" y="1143"/>
                      </a:moveTo>
                      <a:lnTo>
                        <a:pt x="1714" y="1238"/>
                      </a:lnTo>
                      <a:lnTo>
                        <a:pt x="1143" y="762"/>
                      </a:lnTo>
                      <a:lnTo>
                        <a:pt x="1524" y="191"/>
                      </a:lnTo>
                      <a:lnTo>
                        <a:pt x="858" y="476"/>
                      </a:lnTo>
                      <a:lnTo>
                        <a:pt x="476" y="0"/>
                      </a:lnTo>
                      <a:lnTo>
                        <a:pt x="571" y="667"/>
                      </a:lnTo>
                      <a:lnTo>
                        <a:pt x="0" y="953"/>
                      </a:lnTo>
                      <a:lnTo>
                        <a:pt x="667" y="1048"/>
                      </a:lnTo>
                      <a:lnTo>
                        <a:pt x="762" y="1715"/>
                      </a:lnTo>
                      <a:lnTo>
                        <a:pt x="1048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3" name="Freeform: Shape 3372">
                  <a:extLst>
                    <a:ext uri="{FF2B5EF4-FFF2-40B4-BE49-F238E27FC236}">
                      <a16:creationId xmlns:a16="http://schemas.microsoft.com/office/drawing/2014/main" id="{D702CAFF-F84E-EA1A-E22B-385CEF36A761}"/>
                    </a:ext>
                  </a:extLst>
                </p:cNvPr>
                <p:cNvSpPr/>
                <p:nvPr/>
              </p:nvSpPr>
              <p:spPr>
                <a:xfrm>
                  <a:off x="11820326" y="1795802"/>
                  <a:ext cx="1619" cy="1714"/>
                </a:xfrm>
                <a:custGeom>
                  <a:avLst/>
                  <a:gdLst>
                    <a:gd name="connsiteX0" fmla="*/ 953 w 1619"/>
                    <a:gd name="connsiteY0" fmla="*/ 1238 h 1714"/>
                    <a:gd name="connsiteX1" fmla="*/ 1524 w 1619"/>
                    <a:gd name="connsiteY1" fmla="*/ 1524 h 1714"/>
                    <a:gd name="connsiteX2" fmla="*/ 1143 w 1619"/>
                    <a:gd name="connsiteY2" fmla="*/ 953 h 1714"/>
                    <a:gd name="connsiteX3" fmla="*/ 1619 w 1619"/>
                    <a:gd name="connsiteY3" fmla="*/ 476 h 1714"/>
                    <a:gd name="connsiteX4" fmla="*/ 1048 w 1619"/>
                    <a:gd name="connsiteY4" fmla="*/ 572 h 1714"/>
                    <a:gd name="connsiteX5" fmla="*/ 667 w 1619"/>
                    <a:gd name="connsiteY5" fmla="*/ 0 h 1714"/>
                    <a:gd name="connsiteX6" fmla="*/ 667 w 1619"/>
                    <a:gd name="connsiteY6" fmla="*/ 667 h 1714"/>
                    <a:gd name="connsiteX7" fmla="*/ 0 w 1619"/>
                    <a:gd name="connsiteY7" fmla="*/ 762 h 1714"/>
                    <a:gd name="connsiteX8" fmla="*/ 571 w 1619"/>
                    <a:gd name="connsiteY8" fmla="*/ 1048 h 1714"/>
                    <a:gd name="connsiteX9" fmla="*/ 476 w 1619"/>
                    <a:gd name="connsiteY9" fmla="*/ 1715 h 1714"/>
                    <a:gd name="connsiteX10" fmla="*/ 953 w 1619"/>
                    <a:gd name="connsiteY10" fmla="*/ 123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714">
                      <a:moveTo>
                        <a:pt x="953" y="1238"/>
                      </a:moveTo>
                      <a:lnTo>
                        <a:pt x="1524" y="1524"/>
                      </a:lnTo>
                      <a:lnTo>
                        <a:pt x="1143" y="953"/>
                      </a:lnTo>
                      <a:lnTo>
                        <a:pt x="1619" y="476"/>
                      </a:lnTo>
                      <a:lnTo>
                        <a:pt x="1048" y="572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lnTo>
                        <a:pt x="0" y="762"/>
                      </a:lnTo>
                      <a:lnTo>
                        <a:pt x="571" y="1048"/>
                      </a:lnTo>
                      <a:lnTo>
                        <a:pt x="476" y="1715"/>
                      </a:lnTo>
                      <a:lnTo>
                        <a:pt x="953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4" name="Freeform: Shape 3373">
                  <a:extLst>
                    <a:ext uri="{FF2B5EF4-FFF2-40B4-BE49-F238E27FC236}">
                      <a16:creationId xmlns:a16="http://schemas.microsoft.com/office/drawing/2014/main" id="{6C1F8DFA-1871-0531-4270-E4AD22E47C79}"/>
                    </a:ext>
                  </a:extLst>
                </p:cNvPr>
                <p:cNvSpPr/>
                <p:nvPr/>
              </p:nvSpPr>
              <p:spPr>
                <a:xfrm>
                  <a:off x="11818992" y="1799136"/>
                  <a:ext cx="1714" cy="1714"/>
                </a:xfrm>
                <a:custGeom>
                  <a:avLst/>
                  <a:gdLst>
                    <a:gd name="connsiteX0" fmla="*/ 762 w 1714"/>
                    <a:gd name="connsiteY0" fmla="*/ 1238 h 1714"/>
                    <a:gd name="connsiteX1" fmla="*/ 1238 w 1714"/>
                    <a:gd name="connsiteY1" fmla="*/ 1715 h 1714"/>
                    <a:gd name="connsiteX2" fmla="*/ 1143 w 1714"/>
                    <a:gd name="connsiteY2" fmla="*/ 1048 h 1714"/>
                    <a:gd name="connsiteX3" fmla="*/ 1714 w 1714"/>
                    <a:gd name="connsiteY3" fmla="*/ 762 h 1714"/>
                    <a:gd name="connsiteX4" fmla="*/ 1048 w 1714"/>
                    <a:gd name="connsiteY4" fmla="*/ 667 h 1714"/>
                    <a:gd name="connsiteX5" fmla="*/ 953 w 1714"/>
                    <a:gd name="connsiteY5" fmla="*/ 0 h 1714"/>
                    <a:gd name="connsiteX6" fmla="*/ 667 w 1714"/>
                    <a:gd name="connsiteY6" fmla="*/ 571 h 1714"/>
                    <a:gd name="connsiteX7" fmla="*/ 0 w 1714"/>
                    <a:gd name="connsiteY7" fmla="*/ 476 h 1714"/>
                    <a:gd name="connsiteX8" fmla="*/ 571 w 1714"/>
                    <a:gd name="connsiteY8" fmla="*/ 952 h 1714"/>
                    <a:gd name="connsiteX9" fmla="*/ 191 w 1714"/>
                    <a:gd name="connsiteY9" fmla="*/ 1524 h 1714"/>
                    <a:gd name="connsiteX10" fmla="*/ 762 w 1714"/>
                    <a:gd name="connsiteY10" fmla="*/ 123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762" y="1238"/>
                      </a:moveTo>
                      <a:lnTo>
                        <a:pt x="1238" y="1715"/>
                      </a:lnTo>
                      <a:lnTo>
                        <a:pt x="1143" y="1048"/>
                      </a:lnTo>
                      <a:lnTo>
                        <a:pt x="1714" y="762"/>
                      </a:lnTo>
                      <a:lnTo>
                        <a:pt x="1048" y="667"/>
                      </a:lnTo>
                      <a:lnTo>
                        <a:pt x="953" y="0"/>
                      </a:lnTo>
                      <a:lnTo>
                        <a:pt x="667" y="571"/>
                      </a:lnTo>
                      <a:lnTo>
                        <a:pt x="0" y="476"/>
                      </a:lnTo>
                      <a:lnTo>
                        <a:pt x="571" y="952"/>
                      </a:lnTo>
                      <a:lnTo>
                        <a:pt x="191" y="1524"/>
                      </a:lnTo>
                      <a:lnTo>
                        <a:pt x="762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5" name="Freeform: Shape 3374">
                  <a:extLst>
                    <a:ext uri="{FF2B5EF4-FFF2-40B4-BE49-F238E27FC236}">
                      <a16:creationId xmlns:a16="http://schemas.microsoft.com/office/drawing/2014/main" id="{3A6D9562-AD71-40DB-C10B-C5463FBC0115}"/>
                    </a:ext>
                  </a:extLst>
                </p:cNvPr>
                <p:cNvSpPr/>
                <p:nvPr/>
              </p:nvSpPr>
              <p:spPr>
                <a:xfrm>
                  <a:off x="11816326" y="1793230"/>
                  <a:ext cx="1714" cy="1714"/>
                </a:xfrm>
                <a:custGeom>
                  <a:avLst/>
                  <a:gdLst>
                    <a:gd name="connsiteX0" fmla="*/ 667 w 1714"/>
                    <a:gd name="connsiteY0" fmla="*/ 1048 h 1714"/>
                    <a:gd name="connsiteX1" fmla="*/ 952 w 1714"/>
                    <a:gd name="connsiteY1" fmla="*/ 1715 h 1714"/>
                    <a:gd name="connsiteX2" fmla="*/ 1048 w 1714"/>
                    <a:gd name="connsiteY2" fmla="*/ 1048 h 1714"/>
                    <a:gd name="connsiteX3" fmla="*/ 1714 w 1714"/>
                    <a:gd name="connsiteY3" fmla="*/ 952 h 1714"/>
                    <a:gd name="connsiteX4" fmla="*/ 1143 w 1714"/>
                    <a:gd name="connsiteY4" fmla="*/ 667 h 1714"/>
                    <a:gd name="connsiteX5" fmla="*/ 1238 w 1714"/>
                    <a:gd name="connsiteY5" fmla="*/ 0 h 1714"/>
                    <a:gd name="connsiteX6" fmla="*/ 762 w 1714"/>
                    <a:gd name="connsiteY6" fmla="*/ 476 h 1714"/>
                    <a:gd name="connsiteX7" fmla="*/ 191 w 1714"/>
                    <a:gd name="connsiteY7" fmla="*/ 95 h 1714"/>
                    <a:gd name="connsiteX8" fmla="*/ 476 w 1714"/>
                    <a:gd name="connsiteY8" fmla="*/ 762 h 1714"/>
                    <a:gd name="connsiteX9" fmla="*/ 0 w 1714"/>
                    <a:gd name="connsiteY9" fmla="*/ 1238 h 1714"/>
                    <a:gd name="connsiteX10" fmla="*/ 667 w 1714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667" y="1048"/>
                      </a:moveTo>
                      <a:lnTo>
                        <a:pt x="952" y="1715"/>
                      </a:lnTo>
                      <a:lnTo>
                        <a:pt x="1048" y="1048"/>
                      </a:lnTo>
                      <a:lnTo>
                        <a:pt x="1714" y="952"/>
                      </a:lnTo>
                      <a:lnTo>
                        <a:pt x="1143" y="667"/>
                      </a:lnTo>
                      <a:lnTo>
                        <a:pt x="1238" y="0"/>
                      </a:lnTo>
                      <a:lnTo>
                        <a:pt x="762" y="476"/>
                      </a:lnTo>
                      <a:lnTo>
                        <a:pt x="191" y="95"/>
                      </a:lnTo>
                      <a:lnTo>
                        <a:pt x="476" y="762"/>
                      </a:lnTo>
                      <a:lnTo>
                        <a:pt x="0" y="1238"/>
                      </a:lnTo>
                      <a:lnTo>
                        <a:pt x="66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6" name="Freeform: Shape 3375">
                  <a:extLst>
                    <a:ext uri="{FF2B5EF4-FFF2-40B4-BE49-F238E27FC236}">
                      <a16:creationId xmlns:a16="http://schemas.microsoft.com/office/drawing/2014/main" id="{20A62D60-E988-D3B8-9FF2-AE64DD4712DD}"/>
                    </a:ext>
                  </a:extLst>
                </p:cNvPr>
                <p:cNvSpPr/>
                <p:nvPr/>
              </p:nvSpPr>
              <p:spPr>
                <a:xfrm>
                  <a:off x="11815468" y="1799897"/>
                  <a:ext cx="1714" cy="1714"/>
                </a:xfrm>
                <a:custGeom>
                  <a:avLst/>
                  <a:gdLst>
                    <a:gd name="connsiteX0" fmla="*/ 667 w 1714"/>
                    <a:gd name="connsiteY0" fmla="*/ 1048 h 1714"/>
                    <a:gd name="connsiteX1" fmla="*/ 762 w 1714"/>
                    <a:gd name="connsiteY1" fmla="*/ 1715 h 1714"/>
                    <a:gd name="connsiteX2" fmla="*/ 1048 w 1714"/>
                    <a:gd name="connsiteY2" fmla="*/ 1143 h 1714"/>
                    <a:gd name="connsiteX3" fmla="*/ 1714 w 1714"/>
                    <a:gd name="connsiteY3" fmla="*/ 1238 h 1714"/>
                    <a:gd name="connsiteX4" fmla="*/ 1238 w 1714"/>
                    <a:gd name="connsiteY4" fmla="*/ 762 h 1714"/>
                    <a:gd name="connsiteX5" fmla="*/ 1524 w 1714"/>
                    <a:gd name="connsiteY5" fmla="*/ 95 h 1714"/>
                    <a:gd name="connsiteX6" fmla="*/ 953 w 1714"/>
                    <a:gd name="connsiteY6" fmla="*/ 476 h 1714"/>
                    <a:gd name="connsiteX7" fmla="*/ 476 w 1714"/>
                    <a:gd name="connsiteY7" fmla="*/ 0 h 1714"/>
                    <a:gd name="connsiteX8" fmla="*/ 571 w 1714"/>
                    <a:gd name="connsiteY8" fmla="*/ 667 h 1714"/>
                    <a:gd name="connsiteX9" fmla="*/ 0 w 1714"/>
                    <a:gd name="connsiteY9" fmla="*/ 953 h 1714"/>
                    <a:gd name="connsiteX10" fmla="*/ 667 w 1714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667" y="1048"/>
                      </a:moveTo>
                      <a:lnTo>
                        <a:pt x="762" y="1715"/>
                      </a:lnTo>
                      <a:lnTo>
                        <a:pt x="1048" y="1143"/>
                      </a:lnTo>
                      <a:lnTo>
                        <a:pt x="1714" y="1238"/>
                      </a:lnTo>
                      <a:lnTo>
                        <a:pt x="1238" y="762"/>
                      </a:lnTo>
                      <a:lnTo>
                        <a:pt x="1524" y="95"/>
                      </a:lnTo>
                      <a:lnTo>
                        <a:pt x="953" y="476"/>
                      </a:lnTo>
                      <a:lnTo>
                        <a:pt x="476" y="0"/>
                      </a:lnTo>
                      <a:lnTo>
                        <a:pt x="571" y="667"/>
                      </a:lnTo>
                      <a:lnTo>
                        <a:pt x="0" y="953"/>
                      </a:lnTo>
                      <a:lnTo>
                        <a:pt x="66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7" name="Freeform: Shape 3376">
                  <a:extLst>
                    <a:ext uri="{FF2B5EF4-FFF2-40B4-BE49-F238E27FC236}">
                      <a16:creationId xmlns:a16="http://schemas.microsoft.com/office/drawing/2014/main" id="{DB6E0829-B2DA-20F8-3F46-8C2E0A95EC77}"/>
                    </a:ext>
                  </a:extLst>
                </p:cNvPr>
                <p:cNvSpPr/>
                <p:nvPr/>
              </p:nvSpPr>
              <p:spPr>
                <a:xfrm>
                  <a:off x="11813658" y="1799802"/>
                  <a:ext cx="1809" cy="1714"/>
                </a:xfrm>
                <a:custGeom>
                  <a:avLst/>
                  <a:gdLst>
                    <a:gd name="connsiteX0" fmla="*/ 667 w 1809"/>
                    <a:gd name="connsiteY0" fmla="*/ 1048 h 1714"/>
                    <a:gd name="connsiteX1" fmla="*/ 571 w 1809"/>
                    <a:gd name="connsiteY1" fmla="*/ 1715 h 1714"/>
                    <a:gd name="connsiteX2" fmla="*/ 1048 w 1809"/>
                    <a:gd name="connsiteY2" fmla="*/ 1238 h 1714"/>
                    <a:gd name="connsiteX3" fmla="*/ 1620 w 1809"/>
                    <a:gd name="connsiteY3" fmla="*/ 1524 h 1714"/>
                    <a:gd name="connsiteX4" fmla="*/ 1334 w 1809"/>
                    <a:gd name="connsiteY4" fmla="*/ 952 h 1714"/>
                    <a:gd name="connsiteX5" fmla="*/ 1810 w 1809"/>
                    <a:gd name="connsiteY5" fmla="*/ 476 h 1714"/>
                    <a:gd name="connsiteX6" fmla="*/ 1143 w 1809"/>
                    <a:gd name="connsiteY6" fmla="*/ 571 h 1714"/>
                    <a:gd name="connsiteX7" fmla="*/ 762 w 1809"/>
                    <a:gd name="connsiteY7" fmla="*/ 0 h 1714"/>
                    <a:gd name="connsiteX8" fmla="*/ 762 w 1809"/>
                    <a:gd name="connsiteY8" fmla="*/ 667 h 1714"/>
                    <a:gd name="connsiteX9" fmla="*/ 0 w 1809"/>
                    <a:gd name="connsiteY9" fmla="*/ 762 h 1714"/>
                    <a:gd name="connsiteX10" fmla="*/ 667 w 180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714">
                      <a:moveTo>
                        <a:pt x="667" y="1048"/>
                      </a:moveTo>
                      <a:lnTo>
                        <a:pt x="571" y="1715"/>
                      </a:lnTo>
                      <a:lnTo>
                        <a:pt x="1048" y="1238"/>
                      </a:lnTo>
                      <a:lnTo>
                        <a:pt x="1620" y="1524"/>
                      </a:lnTo>
                      <a:lnTo>
                        <a:pt x="1334" y="952"/>
                      </a:lnTo>
                      <a:lnTo>
                        <a:pt x="1810" y="476"/>
                      </a:lnTo>
                      <a:lnTo>
                        <a:pt x="1143" y="571"/>
                      </a:lnTo>
                      <a:lnTo>
                        <a:pt x="762" y="0"/>
                      </a:lnTo>
                      <a:lnTo>
                        <a:pt x="762" y="667"/>
                      </a:lnTo>
                      <a:lnTo>
                        <a:pt x="0" y="762"/>
                      </a:lnTo>
                      <a:lnTo>
                        <a:pt x="66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8" name="Freeform: Shape 3377">
                  <a:extLst>
                    <a:ext uri="{FF2B5EF4-FFF2-40B4-BE49-F238E27FC236}">
                      <a16:creationId xmlns:a16="http://schemas.microsoft.com/office/drawing/2014/main" id="{503DD3CD-7139-E5B1-1372-B849D6541179}"/>
                    </a:ext>
                  </a:extLst>
                </p:cNvPr>
                <p:cNvSpPr/>
                <p:nvPr/>
              </p:nvSpPr>
              <p:spPr>
                <a:xfrm>
                  <a:off x="11811468" y="1794659"/>
                  <a:ext cx="1809" cy="1809"/>
                </a:xfrm>
                <a:custGeom>
                  <a:avLst/>
                  <a:gdLst>
                    <a:gd name="connsiteX0" fmla="*/ 571 w 1809"/>
                    <a:gd name="connsiteY0" fmla="*/ 1048 h 1809"/>
                    <a:gd name="connsiteX1" fmla="*/ 191 w 1809"/>
                    <a:gd name="connsiteY1" fmla="*/ 1619 h 1809"/>
                    <a:gd name="connsiteX2" fmla="*/ 858 w 1809"/>
                    <a:gd name="connsiteY2" fmla="*/ 1333 h 1809"/>
                    <a:gd name="connsiteX3" fmla="*/ 1334 w 1809"/>
                    <a:gd name="connsiteY3" fmla="*/ 1810 h 1809"/>
                    <a:gd name="connsiteX4" fmla="*/ 1143 w 1809"/>
                    <a:gd name="connsiteY4" fmla="*/ 1143 h 1809"/>
                    <a:gd name="connsiteX5" fmla="*/ 1810 w 1809"/>
                    <a:gd name="connsiteY5" fmla="*/ 762 h 1809"/>
                    <a:gd name="connsiteX6" fmla="*/ 1143 w 1809"/>
                    <a:gd name="connsiteY6" fmla="*/ 667 h 1809"/>
                    <a:gd name="connsiteX7" fmla="*/ 1048 w 1809"/>
                    <a:gd name="connsiteY7" fmla="*/ 0 h 1809"/>
                    <a:gd name="connsiteX8" fmla="*/ 762 w 1809"/>
                    <a:gd name="connsiteY8" fmla="*/ 667 h 1809"/>
                    <a:gd name="connsiteX9" fmla="*/ 0 w 1809"/>
                    <a:gd name="connsiteY9" fmla="*/ 571 h 1809"/>
                    <a:gd name="connsiteX10" fmla="*/ 571 w 1809"/>
                    <a:gd name="connsiteY10" fmla="*/ 1048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571" y="1048"/>
                      </a:moveTo>
                      <a:lnTo>
                        <a:pt x="191" y="1619"/>
                      </a:lnTo>
                      <a:lnTo>
                        <a:pt x="858" y="1333"/>
                      </a:lnTo>
                      <a:lnTo>
                        <a:pt x="1334" y="1810"/>
                      </a:lnTo>
                      <a:lnTo>
                        <a:pt x="1143" y="1143"/>
                      </a:lnTo>
                      <a:lnTo>
                        <a:pt x="1810" y="762"/>
                      </a:lnTo>
                      <a:lnTo>
                        <a:pt x="1143" y="667"/>
                      </a:lnTo>
                      <a:lnTo>
                        <a:pt x="1048" y="0"/>
                      </a:lnTo>
                      <a:lnTo>
                        <a:pt x="762" y="667"/>
                      </a:lnTo>
                      <a:lnTo>
                        <a:pt x="0" y="571"/>
                      </a:lnTo>
                      <a:lnTo>
                        <a:pt x="571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79" name="Freeform: Shape 3378">
                  <a:extLst>
                    <a:ext uri="{FF2B5EF4-FFF2-40B4-BE49-F238E27FC236}">
                      <a16:creationId xmlns:a16="http://schemas.microsoft.com/office/drawing/2014/main" id="{F3A57E97-46B7-B7E2-4344-5B24A80607E1}"/>
                    </a:ext>
                  </a:extLst>
                </p:cNvPr>
                <p:cNvSpPr/>
                <p:nvPr/>
              </p:nvSpPr>
              <p:spPr>
                <a:xfrm>
                  <a:off x="11809849" y="1800564"/>
                  <a:ext cx="1809" cy="1905"/>
                </a:xfrm>
                <a:custGeom>
                  <a:avLst/>
                  <a:gdLst>
                    <a:gd name="connsiteX0" fmla="*/ 476 w 1809"/>
                    <a:gd name="connsiteY0" fmla="*/ 857 h 1905"/>
                    <a:gd name="connsiteX1" fmla="*/ 0 w 1809"/>
                    <a:gd name="connsiteY1" fmla="*/ 1334 h 1905"/>
                    <a:gd name="connsiteX2" fmla="*/ 667 w 1809"/>
                    <a:gd name="connsiteY2" fmla="*/ 1238 h 1905"/>
                    <a:gd name="connsiteX3" fmla="*/ 1048 w 1809"/>
                    <a:gd name="connsiteY3" fmla="*/ 1905 h 1905"/>
                    <a:gd name="connsiteX4" fmla="*/ 1048 w 1809"/>
                    <a:gd name="connsiteY4" fmla="*/ 1143 h 1905"/>
                    <a:gd name="connsiteX5" fmla="*/ 1810 w 1809"/>
                    <a:gd name="connsiteY5" fmla="*/ 1048 h 1905"/>
                    <a:gd name="connsiteX6" fmla="*/ 1143 w 1809"/>
                    <a:gd name="connsiteY6" fmla="*/ 762 h 1905"/>
                    <a:gd name="connsiteX7" fmla="*/ 1238 w 1809"/>
                    <a:gd name="connsiteY7" fmla="*/ 0 h 1905"/>
                    <a:gd name="connsiteX8" fmla="*/ 762 w 1809"/>
                    <a:gd name="connsiteY8" fmla="*/ 572 h 1905"/>
                    <a:gd name="connsiteX9" fmla="*/ 95 w 1809"/>
                    <a:gd name="connsiteY9" fmla="*/ 191 h 1905"/>
                    <a:gd name="connsiteX10" fmla="*/ 476 w 1809"/>
                    <a:gd name="connsiteY10" fmla="*/ 857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905">
                      <a:moveTo>
                        <a:pt x="476" y="857"/>
                      </a:moveTo>
                      <a:lnTo>
                        <a:pt x="0" y="1334"/>
                      </a:lnTo>
                      <a:lnTo>
                        <a:pt x="667" y="1238"/>
                      </a:lnTo>
                      <a:lnTo>
                        <a:pt x="1048" y="1905"/>
                      </a:lnTo>
                      <a:lnTo>
                        <a:pt x="1048" y="1143"/>
                      </a:lnTo>
                      <a:lnTo>
                        <a:pt x="1810" y="1048"/>
                      </a:lnTo>
                      <a:lnTo>
                        <a:pt x="1143" y="762"/>
                      </a:lnTo>
                      <a:lnTo>
                        <a:pt x="1238" y="0"/>
                      </a:lnTo>
                      <a:lnTo>
                        <a:pt x="762" y="572"/>
                      </a:lnTo>
                      <a:lnTo>
                        <a:pt x="95" y="191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0" name="Freeform: Shape 3379">
                  <a:extLst>
                    <a:ext uri="{FF2B5EF4-FFF2-40B4-BE49-F238E27FC236}">
                      <a16:creationId xmlns:a16="http://schemas.microsoft.com/office/drawing/2014/main" id="{0F72A9B8-BC85-A253-75E3-58949BBEF7FC}"/>
                    </a:ext>
                  </a:extLst>
                </p:cNvPr>
                <p:cNvSpPr/>
                <p:nvPr/>
              </p:nvSpPr>
              <p:spPr>
                <a:xfrm>
                  <a:off x="11812515" y="1797421"/>
                  <a:ext cx="1809" cy="1809"/>
                </a:xfrm>
                <a:custGeom>
                  <a:avLst/>
                  <a:gdLst>
                    <a:gd name="connsiteX0" fmla="*/ 667 w 1809"/>
                    <a:gd name="connsiteY0" fmla="*/ 762 h 1809"/>
                    <a:gd name="connsiteX1" fmla="*/ 0 w 1809"/>
                    <a:gd name="connsiteY1" fmla="*/ 1048 h 1809"/>
                    <a:gd name="connsiteX2" fmla="*/ 762 w 1809"/>
                    <a:gd name="connsiteY2" fmla="*/ 1143 h 1809"/>
                    <a:gd name="connsiteX3" fmla="*/ 858 w 1809"/>
                    <a:gd name="connsiteY3" fmla="*/ 1810 h 1809"/>
                    <a:gd name="connsiteX4" fmla="*/ 1143 w 1809"/>
                    <a:gd name="connsiteY4" fmla="*/ 1238 h 1809"/>
                    <a:gd name="connsiteX5" fmla="*/ 1810 w 1809"/>
                    <a:gd name="connsiteY5" fmla="*/ 1333 h 1809"/>
                    <a:gd name="connsiteX6" fmla="*/ 1334 w 1809"/>
                    <a:gd name="connsiteY6" fmla="*/ 857 h 1809"/>
                    <a:gd name="connsiteX7" fmla="*/ 1620 w 1809"/>
                    <a:gd name="connsiteY7" fmla="*/ 190 h 1809"/>
                    <a:gd name="connsiteX8" fmla="*/ 1048 w 1809"/>
                    <a:gd name="connsiteY8" fmla="*/ 571 h 1809"/>
                    <a:gd name="connsiteX9" fmla="*/ 571 w 1809"/>
                    <a:gd name="connsiteY9" fmla="*/ 0 h 1809"/>
                    <a:gd name="connsiteX10" fmla="*/ 667 w 1809"/>
                    <a:gd name="connsiteY10" fmla="*/ 762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667" y="762"/>
                      </a:moveTo>
                      <a:lnTo>
                        <a:pt x="0" y="1048"/>
                      </a:lnTo>
                      <a:lnTo>
                        <a:pt x="762" y="1143"/>
                      </a:lnTo>
                      <a:lnTo>
                        <a:pt x="858" y="1810"/>
                      </a:lnTo>
                      <a:lnTo>
                        <a:pt x="1143" y="1238"/>
                      </a:lnTo>
                      <a:lnTo>
                        <a:pt x="1810" y="1333"/>
                      </a:lnTo>
                      <a:lnTo>
                        <a:pt x="1334" y="857"/>
                      </a:lnTo>
                      <a:lnTo>
                        <a:pt x="1620" y="190"/>
                      </a:lnTo>
                      <a:lnTo>
                        <a:pt x="1048" y="571"/>
                      </a:lnTo>
                      <a:lnTo>
                        <a:pt x="571" y="0"/>
                      </a:lnTo>
                      <a:lnTo>
                        <a:pt x="667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1" name="Freeform: Shape 3380">
                  <a:extLst>
                    <a:ext uri="{FF2B5EF4-FFF2-40B4-BE49-F238E27FC236}">
                      <a16:creationId xmlns:a16="http://schemas.microsoft.com/office/drawing/2014/main" id="{B5BEF0A6-01C0-22CB-C480-E71BAD19B0DF}"/>
                    </a:ext>
                  </a:extLst>
                </p:cNvPr>
                <p:cNvSpPr/>
                <p:nvPr/>
              </p:nvSpPr>
              <p:spPr>
                <a:xfrm>
                  <a:off x="11805943" y="1797707"/>
                  <a:ext cx="1905" cy="1904"/>
                </a:xfrm>
                <a:custGeom>
                  <a:avLst/>
                  <a:gdLst>
                    <a:gd name="connsiteX0" fmla="*/ 762 w 1905"/>
                    <a:gd name="connsiteY0" fmla="*/ 762 h 1904"/>
                    <a:gd name="connsiteX1" fmla="*/ 0 w 1905"/>
                    <a:gd name="connsiteY1" fmla="*/ 857 h 1904"/>
                    <a:gd name="connsiteX2" fmla="*/ 667 w 1905"/>
                    <a:gd name="connsiteY2" fmla="*/ 1143 h 1904"/>
                    <a:gd name="connsiteX3" fmla="*/ 571 w 1905"/>
                    <a:gd name="connsiteY3" fmla="*/ 1905 h 1904"/>
                    <a:gd name="connsiteX4" fmla="*/ 1048 w 1905"/>
                    <a:gd name="connsiteY4" fmla="*/ 1333 h 1904"/>
                    <a:gd name="connsiteX5" fmla="*/ 1714 w 1905"/>
                    <a:gd name="connsiteY5" fmla="*/ 1715 h 1904"/>
                    <a:gd name="connsiteX6" fmla="*/ 1334 w 1905"/>
                    <a:gd name="connsiteY6" fmla="*/ 1048 h 1904"/>
                    <a:gd name="connsiteX7" fmla="*/ 1905 w 1905"/>
                    <a:gd name="connsiteY7" fmla="*/ 571 h 1904"/>
                    <a:gd name="connsiteX8" fmla="*/ 1143 w 1905"/>
                    <a:gd name="connsiteY8" fmla="*/ 667 h 1904"/>
                    <a:gd name="connsiteX9" fmla="*/ 858 w 1905"/>
                    <a:gd name="connsiteY9" fmla="*/ 0 h 1904"/>
                    <a:gd name="connsiteX10" fmla="*/ 762 w 1905"/>
                    <a:gd name="connsiteY10" fmla="*/ 762 h 1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4">
                      <a:moveTo>
                        <a:pt x="762" y="762"/>
                      </a:moveTo>
                      <a:lnTo>
                        <a:pt x="0" y="857"/>
                      </a:lnTo>
                      <a:lnTo>
                        <a:pt x="667" y="1143"/>
                      </a:lnTo>
                      <a:lnTo>
                        <a:pt x="571" y="1905"/>
                      </a:lnTo>
                      <a:lnTo>
                        <a:pt x="1048" y="1333"/>
                      </a:lnTo>
                      <a:lnTo>
                        <a:pt x="1714" y="1715"/>
                      </a:lnTo>
                      <a:lnTo>
                        <a:pt x="1334" y="1048"/>
                      </a:lnTo>
                      <a:lnTo>
                        <a:pt x="1905" y="571"/>
                      </a:lnTo>
                      <a:lnTo>
                        <a:pt x="1143" y="667"/>
                      </a:lnTo>
                      <a:lnTo>
                        <a:pt x="858" y="0"/>
                      </a:lnTo>
                      <a:lnTo>
                        <a:pt x="762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2" name="Freeform: Shape 3381">
                  <a:extLst>
                    <a:ext uri="{FF2B5EF4-FFF2-40B4-BE49-F238E27FC236}">
                      <a16:creationId xmlns:a16="http://schemas.microsoft.com/office/drawing/2014/main" id="{77B6C9EB-0342-BC34-4D95-719CA40373F1}"/>
                    </a:ext>
                  </a:extLst>
                </p:cNvPr>
                <p:cNvSpPr/>
                <p:nvPr/>
              </p:nvSpPr>
              <p:spPr>
                <a:xfrm>
                  <a:off x="11804610" y="1801612"/>
                  <a:ext cx="1904" cy="1809"/>
                </a:xfrm>
                <a:custGeom>
                  <a:avLst/>
                  <a:gdLst>
                    <a:gd name="connsiteX0" fmla="*/ 762 w 1904"/>
                    <a:gd name="connsiteY0" fmla="*/ 667 h 1809"/>
                    <a:gd name="connsiteX1" fmla="*/ 0 w 1904"/>
                    <a:gd name="connsiteY1" fmla="*/ 476 h 1809"/>
                    <a:gd name="connsiteX2" fmla="*/ 571 w 1904"/>
                    <a:gd name="connsiteY2" fmla="*/ 1048 h 1809"/>
                    <a:gd name="connsiteX3" fmla="*/ 190 w 1904"/>
                    <a:gd name="connsiteY3" fmla="*/ 1619 h 1809"/>
                    <a:gd name="connsiteX4" fmla="*/ 857 w 1904"/>
                    <a:gd name="connsiteY4" fmla="*/ 1333 h 1809"/>
                    <a:gd name="connsiteX5" fmla="*/ 1333 w 1904"/>
                    <a:gd name="connsiteY5" fmla="*/ 1810 h 1809"/>
                    <a:gd name="connsiteX6" fmla="*/ 1238 w 1904"/>
                    <a:gd name="connsiteY6" fmla="*/ 1143 h 1809"/>
                    <a:gd name="connsiteX7" fmla="*/ 1905 w 1904"/>
                    <a:gd name="connsiteY7" fmla="*/ 762 h 1809"/>
                    <a:gd name="connsiteX8" fmla="*/ 1143 w 1904"/>
                    <a:gd name="connsiteY8" fmla="*/ 667 h 1809"/>
                    <a:gd name="connsiteX9" fmla="*/ 1048 w 1904"/>
                    <a:gd name="connsiteY9" fmla="*/ 0 h 1809"/>
                    <a:gd name="connsiteX10" fmla="*/ 762 w 1904"/>
                    <a:gd name="connsiteY10" fmla="*/ 667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4" h="1809">
                      <a:moveTo>
                        <a:pt x="762" y="667"/>
                      </a:moveTo>
                      <a:lnTo>
                        <a:pt x="0" y="476"/>
                      </a:lnTo>
                      <a:lnTo>
                        <a:pt x="571" y="1048"/>
                      </a:lnTo>
                      <a:lnTo>
                        <a:pt x="190" y="1619"/>
                      </a:lnTo>
                      <a:lnTo>
                        <a:pt x="857" y="1333"/>
                      </a:lnTo>
                      <a:lnTo>
                        <a:pt x="1333" y="1810"/>
                      </a:lnTo>
                      <a:lnTo>
                        <a:pt x="1238" y="1143"/>
                      </a:lnTo>
                      <a:lnTo>
                        <a:pt x="1905" y="762"/>
                      </a:lnTo>
                      <a:lnTo>
                        <a:pt x="1143" y="667"/>
                      </a:lnTo>
                      <a:lnTo>
                        <a:pt x="1048" y="0"/>
                      </a:lnTo>
                      <a:lnTo>
                        <a:pt x="76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3" name="Freeform: Shape 3382">
                  <a:extLst>
                    <a:ext uri="{FF2B5EF4-FFF2-40B4-BE49-F238E27FC236}">
                      <a16:creationId xmlns:a16="http://schemas.microsoft.com/office/drawing/2014/main" id="{69FD1CAB-17A8-B63F-6B86-D1FD70CA7514}"/>
                    </a:ext>
                  </a:extLst>
                </p:cNvPr>
                <p:cNvSpPr/>
                <p:nvPr/>
              </p:nvSpPr>
              <p:spPr>
                <a:xfrm>
                  <a:off x="11801657" y="1795040"/>
                  <a:ext cx="1905" cy="1904"/>
                </a:xfrm>
                <a:custGeom>
                  <a:avLst/>
                  <a:gdLst>
                    <a:gd name="connsiteX0" fmla="*/ 858 w 1905"/>
                    <a:gd name="connsiteY0" fmla="*/ 571 h 1904"/>
                    <a:gd name="connsiteX1" fmla="*/ 191 w 1905"/>
                    <a:gd name="connsiteY1" fmla="*/ 190 h 1904"/>
                    <a:gd name="connsiteX2" fmla="*/ 572 w 1905"/>
                    <a:gd name="connsiteY2" fmla="*/ 857 h 1904"/>
                    <a:gd name="connsiteX3" fmla="*/ 0 w 1905"/>
                    <a:gd name="connsiteY3" fmla="*/ 1333 h 1904"/>
                    <a:gd name="connsiteX4" fmla="*/ 762 w 1905"/>
                    <a:gd name="connsiteY4" fmla="*/ 1238 h 1904"/>
                    <a:gd name="connsiteX5" fmla="*/ 1144 w 1905"/>
                    <a:gd name="connsiteY5" fmla="*/ 1905 h 1904"/>
                    <a:gd name="connsiteX6" fmla="*/ 1144 w 1905"/>
                    <a:gd name="connsiteY6" fmla="*/ 1143 h 1904"/>
                    <a:gd name="connsiteX7" fmla="*/ 1905 w 1905"/>
                    <a:gd name="connsiteY7" fmla="*/ 1048 h 1904"/>
                    <a:gd name="connsiteX8" fmla="*/ 1238 w 1905"/>
                    <a:gd name="connsiteY8" fmla="*/ 762 h 1904"/>
                    <a:gd name="connsiteX9" fmla="*/ 1334 w 1905"/>
                    <a:gd name="connsiteY9" fmla="*/ 0 h 1904"/>
                    <a:gd name="connsiteX10" fmla="*/ 858 w 1905"/>
                    <a:gd name="connsiteY10" fmla="*/ 571 h 1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4">
                      <a:moveTo>
                        <a:pt x="858" y="571"/>
                      </a:moveTo>
                      <a:lnTo>
                        <a:pt x="191" y="190"/>
                      </a:lnTo>
                      <a:lnTo>
                        <a:pt x="572" y="857"/>
                      </a:lnTo>
                      <a:lnTo>
                        <a:pt x="0" y="1333"/>
                      </a:lnTo>
                      <a:lnTo>
                        <a:pt x="762" y="1238"/>
                      </a:lnTo>
                      <a:lnTo>
                        <a:pt x="1144" y="1905"/>
                      </a:lnTo>
                      <a:lnTo>
                        <a:pt x="1144" y="1143"/>
                      </a:lnTo>
                      <a:lnTo>
                        <a:pt x="1905" y="1048"/>
                      </a:lnTo>
                      <a:lnTo>
                        <a:pt x="1238" y="762"/>
                      </a:lnTo>
                      <a:lnTo>
                        <a:pt x="1334" y="0"/>
                      </a:lnTo>
                      <a:lnTo>
                        <a:pt x="858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4" name="Freeform: Shape 3383">
                  <a:extLst>
                    <a:ext uri="{FF2B5EF4-FFF2-40B4-BE49-F238E27FC236}">
                      <a16:creationId xmlns:a16="http://schemas.microsoft.com/office/drawing/2014/main" id="{42CE1C9F-F97C-D208-D0AC-C20667306539}"/>
                    </a:ext>
                  </a:extLst>
                </p:cNvPr>
                <p:cNvSpPr/>
                <p:nvPr/>
              </p:nvSpPr>
              <p:spPr>
                <a:xfrm>
                  <a:off x="11799371" y="1797040"/>
                  <a:ext cx="1905" cy="1809"/>
                </a:xfrm>
                <a:custGeom>
                  <a:avLst/>
                  <a:gdLst>
                    <a:gd name="connsiteX0" fmla="*/ 1048 w 1905"/>
                    <a:gd name="connsiteY0" fmla="*/ 476 h 1809"/>
                    <a:gd name="connsiteX1" fmla="*/ 477 w 1905"/>
                    <a:gd name="connsiteY1" fmla="*/ 0 h 1809"/>
                    <a:gd name="connsiteX2" fmla="*/ 667 w 1905"/>
                    <a:gd name="connsiteY2" fmla="*/ 667 h 1809"/>
                    <a:gd name="connsiteX3" fmla="*/ 0 w 1905"/>
                    <a:gd name="connsiteY3" fmla="*/ 1048 h 1809"/>
                    <a:gd name="connsiteX4" fmla="*/ 667 w 1905"/>
                    <a:gd name="connsiteY4" fmla="*/ 1143 h 1809"/>
                    <a:gd name="connsiteX5" fmla="*/ 762 w 1905"/>
                    <a:gd name="connsiteY5" fmla="*/ 1810 h 1809"/>
                    <a:gd name="connsiteX6" fmla="*/ 1143 w 1905"/>
                    <a:gd name="connsiteY6" fmla="*/ 1143 h 1809"/>
                    <a:gd name="connsiteX7" fmla="*/ 1905 w 1905"/>
                    <a:gd name="connsiteY7" fmla="*/ 1333 h 1809"/>
                    <a:gd name="connsiteX8" fmla="*/ 1334 w 1905"/>
                    <a:gd name="connsiteY8" fmla="*/ 762 h 1809"/>
                    <a:gd name="connsiteX9" fmla="*/ 1714 w 1905"/>
                    <a:gd name="connsiteY9" fmla="*/ 95 h 1809"/>
                    <a:gd name="connsiteX10" fmla="*/ 1048 w 1905"/>
                    <a:gd name="connsiteY10" fmla="*/ 476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809">
                      <a:moveTo>
                        <a:pt x="1048" y="476"/>
                      </a:moveTo>
                      <a:lnTo>
                        <a:pt x="477" y="0"/>
                      </a:lnTo>
                      <a:lnTo>
                        <a:pt x="667" y="667"/>
                      </a:lnTo>
                      <a:lnTo>
                        <a:pt x="0" y="1048"/>
                      </a:lnTo>
                      <a:lnTo>
                        <a:pt x="667" y="1143"/>
                      </a:lnTo>
                      <a:lnTo>
                        <a:pt x="762" y="1810"/>
                      </a:lnTo>
                      <a:lnTo>
                        <a:pt x="1143" y="1143"/>
                      </a:lnTo>
                      <a:lnTo>
                        <a:pt x="1905" y="1333"/>
                      </a:lnTo>
                      <a:lnTo>
                        <a:pt x="1334" y="762"/>
                      </a:lnTo>
                      <a:lnTo>
                        <a:pt x="1714" y="95"/>
                      </a:lnTo>
                      <a:lnTo>
                        <a:pt x="1048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5" name="Freeform: Shape 3384">
                  <a:extLst>
                    <a:ext uri="{FF2B5EF4-FFF2-40B4-BE49-F238E27FC236}">
                      <a16:creationId xmlns:a16="http://schemas.microsoft.com/office/drawing/2014/main" id="{CC071E7C-51DE-E296-CFB3-D881C678F0E7}"/>
                    </a:ext>
                  </a:extLst>
                </p:cNvPr>
                <p:cNvSpPr/>
                <p:nvPr/>
              </p:nvSpPr>
              <p:spPr>
                <a:xfrm>
                  <a:off x="11798514" y="1800088"/>
                  <a:ext cx="1999" cy="1904"/>
                </a:xfrm>
                <a:custGeom>
                  <a:avLst/>
                  <a:gdLst>
                    <a:gd name="connsiteX0" fmla="*/ 1238 w 1999"/>
                    <a:gd name="connsiteY0" fmla="*/ 667 h 1904"/>
                    <a:gd name="connsiteX1" fmla="*/ 857 w 1999"/>
                    <a:gd name="connsiteY1" fmla="*/ 0 h 1904"/>
                    <a:gd name="connsiteX2" fmla="*/ 762 w 1999"/>
                    <a:gd name="connsiteY2" fmla="*/ 762 h 1904"/>
                    <a:gd name="connsiteX3" fmla="*/ 0 w 1999"/>
                    <a:gd name="connsiteY3" fmla="*/ 857 h 1904"/>
                    <a:gd name="connsiteX4" fmla="*/ 762 w 1999"/>
                    <a:gd name="connsiteY4" fmla="*/ 1143 h 1904"/>
                    <a:gd name="connsiteX5" fmla="*/ 571 w 1999"/>
                    <a:gd name="connsiteY5" fmla="*/ 1905 h 1904"/>
                    <a:gd name="connsiteX6" fmla="*/ 1143 w 1999"/>
                    <a:gd name="connsiteY6" fmla="*/ 1333 h 1904"/>
                    <a:gd name="connsiteX7" fmla="*/ 1810 w 1999"/>
                    <a:gd name="connsiteY7" fmla="*/ 1715 h 1904"/>
                    <a:gd name="connsiteX8" fmla="*/ 1428 w 1999"/>
                    <a:gd name="connsiteY8" fmla="*/ 1048 h 1904"/>
                    <a:gd name="connsiteX9" fmla="*/ 2000 w 1999"/>
                    <a:gd name="connsiteY9" fmla="*/ 476 h 1904"/>
                    <a:gd name="connsiteX10" fmla="*/ 1238 w 1999"/>
                    <a:gd name="connsiteY10" fmla="*/ 667 h 1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9" h="1904">
                      <a:moveTo>
                        <a:pt x="1238" y="667"/>
                      </a:moveTo>
                      <a:lnTo>
                        <a:pt x="857" y="0"/>
                      </a:lnTo>
                      <a:lnTo>
                        <a:pt x="762" y="762"/>
                      </a:lnTo>
                      <a:lnTo>
                        <a:pt x="0" y="857"/>
                      </a:lnTo>
                      <a:lnTo>
                        <a:pt x="762" y="1143"/>
                      </a:lnTo>
                      <a:lnTo>
                        <a:pt x="571" y="1905"/>
                      </a:lnTo>
                      <a:lnTo>
                        <a:pt x="1143" y="1333"/>
                      </a:lnTo>
                      <a:lnTo>
                        <a:pt x="1810" y="1715"/>
                      </a:lnTo>
                      <a:lnTo>
                        <a:pt x="1428" y="1048"/>
                      </a:lnTo>
                      <a:lnTo>
                        <a:pt x="2000" y="476"/>
                      </a:lnTo>
                      <a:lnTo>
                        <a:pt x="1238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6" name="Freeform: Shape 3385">
                  <a:extLst>
                    <a:ext uri="{FF2B5EF4-FFF2-40B4-BE49-F238E27FC236}">
                      <a16:creationId xmlns:a16="http://schemas.microsoft.com/office/drawing/2014/main" id="{323B9E54-C78E-6946-E3F7-40DE69F1D6D3}"/>
                    </a:ext>
                  </a:extLst>
                </p:cNvPr>
                <p:cNvSpPr/>
                <p:nvPr/>
              </p:nvSpPr>
              <p:spPr>
                <a:xfrm>
                  <a:off x="11795942" y="1795897"/>
                  <a:ext cx="2000" cy="1905"/>
                </a:xfrm>
                <a:custGeom>
                  <a:avLst/>
                  <a:gdLst>
                    <a:gd name="connsiteX0" fmla="*/ 1238 w 2000"/>
                    <a:gd name="connsiteY0" fmla="*/ 762 h 1905"/>
                    <a:gd name="connsiteX1" fmla="*/ 1143 w 2000"/>
                    <a:gd name="connsiteY1" fmla="*/ 0 h 1905"/>
                    <a:gd name="connsiteX2" fmla="*/ 762 w 2000"/>
                    <a:gd name="connsiteY2" fmla="*/ 667 h 1905"/>
                    <a:gd name="connsiteX3" fmla="*/ 0 w 2000"/>
                    <a:gd name="connsiteY3" fmla="*/ 571 h 1905"/>
                    <a:gd name="connsiteX4" fmla="*/ 571 w 2000"/>
                    <a:gd name="connsiteY4" fmla="*/ 1048 h 1905"/>
                    <a:gd name="connsiteX5" fmla="*/ 286 w 2000"/>
                    <a:gd name="connsiteY5" fmla="*/ 1715 h 1905"/>
                    <a:gd name="connsiteX6" fmla="*/ 952 w 2000"/>
                    <a:gd name="connsiteY6" fmla="*/ 1429 h 1905"/>
                    <a:gd name="connsiteX7" fmla="*/ 1429 w 2000"/>
                    <a:gd name="connsiteY7" fmla="*/ 1905 h 1905"/>
                    <a:gd name="connsiteX8" fmla="*/ 1334 w 2000"/>
                    <a:gd name="connsiteY8" fmla="*/ 1238 h 1905"/>
                    <a:gd name="connsiteX9" fmla="*/ 2000 w 2000"/>
                    <a:gd name="connsiteY9" fmla="*/ 857 h 1905"/>
                    <a:gd name="connsiteX10" fmla="*/ 1238 w 2000"/>
                    <a:gd name="connsiteY10" fmla="*/ 762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1905">
                      <a:moveTo>
                        <a:pt x="1238" y="762"/>
                      </a:moveTo>
                      <a:lnTo>
                        <a:pt x="1143" y="0"/>
                      </a:lnTo>
                      <a:lnTo>
                        <a:pt x="762" y="667"/>
                      </a:lnTo>
                      <a:lnTo>
                        <a:pt x="0" y="571"/>
                      </a:lnTo>
                      <a:lnTo>
                        <a:pt x="571" y="1048"/>
                      </a:lnTo>
                      <a:lnTo>
                        <a:pt x="286" y="1715"/>
                      </a:lnTo>
                      <a:lnTo>
                        <a:pt x="952" y="1429"/>
                      </a:lnTo>
                      <a:lnTo>
                        <a:pt x="1429" y="1905"/>
                      </a:lnTo>
                      <a:lnTo>
                        <a:pt x="1334" y="1238"/>
                      </a:lnTo>
                      <a:lnTo>
                        <a:pt x="2000" y="857"/>
                      </a:lnTo>
                      <a:lnTo>
                        <a:pt x="1238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7" name="Freeform: Shape 3386">
                  <a:extLst>
                    <a:ext uri="{FF2B5EF4-FFF2-40B4-BE49-F238E27FC236}">
                      <a16:creationId xmlns:a16="http://schemas.microsoft.com/office/drawing/2014/main" id="{890C6A13-9F9C-F809-A3CB-44B3F7307299}"/>
                    </a:ext>
                  </a:extLst>
                </p:cNvPr>
                <p:cNvSpPr/>
                <p:nvPr/>
              </p:nvSpPr>
              <p:spPr>
                <a:xfrm>
                  <a:off x="11794132" y="1797516"/>
                  <a:ext cx="2000" cy="1905"/>
                </a:xfrm>
                <a:custGeom>
                  <a:avLst/>
                  <a:gdLst>
                    <a:gd name="connsiteX0" fmla="*/ 1238 w 2000"/>
                    <a:gd name="connsiteY0" fmla="*/ 762 h 1905"/>
                    <a:gd name="connsiteX1" fmla="*/ 1429 w 2000"/>
                    <a:gd name="connsiteY1" fmla="*/ 0 h 1905"/>
                    <a:gd name="connsiteX2" fmla="*/ 858 w 2000"/>
                    <a:gd name="connsiteY2" fmla="*/ 572 h 1905"/>
                    <a:gd name="connsiteX3" fmla="*/ 191 w 2000"/>
                    <a:gd name="connsiteY3" fmla="*/ 191 h 1905"/>
                    <a:gd name="connsiteX4" fmla="*/ 571 w 2000"/>
                    <a:gd name="connsiteY4" fmla="*/ 857 h 1905"/>
                    <a:gd name="connsiteX5" fmla="*/ 0 w 2000"/>
                    <a:gd name="connsiteY5" fmla="*/ 1429 h 1905"/>
                    <a:gd name="connsiteX6" fmla="*/ 762 w 2000"/>
                    <a:gd name="connsiteY6" fmla="*/ 1238 h 1905"/>
                    <a:gd name="connsiteX7" fmla="*/ 1143 w 2000"/>
                    <a:gd name="connsiteY7" fmla="*/ 1905 h 1905"/>
                    <a:gd name="connsiteX8" fmla="*/ 1143 w 2000"/>
                    <a:gd name="connsiteY8" fmla="*/ 1238 h 1905"/>
                    <a:gd name="connsiteX9" fmla="*/ 2000 w 2000"/>
                    <a:gd name="connsiteY9" fmla="*/ 1048 h 1905"/>
                    <a:gd name="connsiteX10" fmla="*/ 1238 w 2000"/>
                    <a:gd name="connsiteY10" fmla="*/ 762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1905">
                      <a:moveTo>
                        <a:pt x="1238" y="762"/>
                      </a:moveTo>
                      <a:lnTo>
                        <a:pt x="1429" y="0"/>
                      </a:lnTo>
                      <a:lnTo>
                        <a:pt x="858" y="572"/>
                      </a:lnTo>
                      <a:lnTo>
                        <a:pt x="191" y="191"/>
                      </a:lnTo>
                      <a:lnTo>
                        <a:pt x="571" y="857"/>
                      </a:lnTo>
                      <a:lnTo>
                        <a:pt x="0" y="1429"/>
                      </a:lnTo>
                      <a:lnTo>
                        <a:pt x="762" y="1238"/>
                      </a:lnTo>
                      <a:lnTo>
                        <a:pt x="1143" y="1905"/>
                      </a:lnTo>
                      <a:lnTo>
                        <a:pt x="1143" y="1238"/>
                      </a:lnTo>
                      <a:lnTo>
                        <a:pt x="2000" y="1048"/>
                      </a:lnTo>
                      <a:lnTo>
                        <a:pt x="1238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8" name="Freeform: Shape 3387">
                  <a:extLst>
                    <a:ext uri="{FF2B5EF4-FFF2-40B4-BE49-F238E27FC236}">
                      <a16:creationId xmlns:a16="http://schemas.microsoft.com/office/drawing/2014/main" id="{5D56C387-B06E-332C-1C56-6204574E34D0}"/>
                    </a:ext>
                  </a:extLst>
                </p:cNvPr>
                <p:cNvSpPr/>
                <p:nvPr/>
              </p:nvSpPr>
              <p:spPr>
                <a:xfrm>
                  <a:off x="11792799" y="1802850"/>
                  <a:ext cx="2000" cy="2000"/>
                </a:xfrm>
                <a:custGeom>
                  <a:avLst/>
                  <a:gdLst>
                    <a:gd name="connsiteX0" fmla="*/ 1429 w 2000"/>
                    <a:gd name="connsiteY0" fmla="*/ 857 h 2000"/>
                    <a:gd name="connsiteX1" fmla="*/ 1810 w 2000"/>
                    <a:gd name="connsiteY1" fmla="*/ 190 h 2000"/>
                    <a:gd name="connsiteX2" fmla="*/ 1143 w 2000"/>
                    <a:gd name="connsiteY2" fmla="*/ 571 h 2000"/>
                    <a:gd name="connsiteX3" fmla="*/ 571 w 2000"/>
                    <a:gd name="connsiteY3" fmla="*/ 0 h 2000"/>
                    <a:gd name="connsiteX4" fmla="*/ 762 w 2000"/>
                    <a:gd name="connsiteY4" fmla="*/ 762 h 2000"/>
                    <a:gd name="connsiteX5" fmla="*/ 0 w 2000"/>
                    <a:gd name="connsiteY5" fmla="*/ 1143 h 2000"/>
                    <a:gd name="connsiteX6" fmla="*/ 762 w 2000"/>
                    <a:gd name="connsiteY6" fmla="*/ 1238 h 2000"/>
                    <a:gd name="connsiteX7" fmla="*/ 953 w 2000"/>
                    <a:gd name="connsiteY7" fmla="*/ 2000 h 2000"/>
                    <a:gd name="connsiteX8" fmla="*/ 1238 w 2000"/>
                    <a:gd name="connsiteY8" fmla="*/ 1333 h 2000"/>
                    <a:gd name="connsiteX9" fmla="*/ 2000 w 2000"/>
                    <a:gd name="connsiteY9" fmla="*/ 1429 h 2000"/>
                    <a:gd name="connsiteX10" fmla="*/ 1429 w 2000"/>
                    <a:gd name="connsiteY10" fmla="*/ 857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0" h="2000">
                      <a:moveTo>
                        <a:pt x="1429" y="857"/>
                      </a:moveTo>
                      <a:lnTo>
                        <a:pt x="1810" y="190"/>
                      </a:lnTo>
                      <a:lnTo>
                        <a:pt x="1143" y="571"/>
                      </a:lnTo>
                      <a:lnTo>
                        <a:pt x="571" y="0"/>
                      </a:lnTo>
                      <a:lnTo>
                        <a:pt x="762" y="762"/>
                      </a:lnTo>
                      <a:lnTo>
                        <a:pt x="0" y="1143"/>
                      </a:lnTo>
                      <a:lnTo>
                        <a:pt x="762" y="1238"/>
                      </a:lnTo>
                      <a:lnTo>
                        <a:pt x="953" y="2000"/>
                      </a:lnTo>
                      <a:lnTo>
                        <a:pt x="1238" y="1333"/>
                      </a:lnTo>
                      <a:lnTo>
                        <a:pt x="2000" y="1429"/>
                      </a:lnTo>
                      <a:lnTo>
                        <a:pt x="1429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89" name="Freeform: Shape 3388">
                  <a:extLst>
                    <a:ext uri="{FF2B5EF4-FFF2-40B4-BE49-F238E27FC236}">
                      <a16:creationId xmlns:a16="http://schemas.microsoft.com/office/drawing/2014/main" id="{7FA72F71-0ACF-C289-AA8D-94E417F3B5BC}"/>
                    </a:ext>
                  </a:extLst>
                </p:cNvPr>
                <p:cNvSpPr/>
                <p:nvPr/>
              </p:nvSpPr>
              <p:spPr>
                <a:xfrm>
                  <a:off x="11790132" y="1797993"/>
                  <a:ext cx="2095" cy="2000"/>
                </a:xfrm>
                <a:custGeom>
                  <a:avLst/>
                  <a:gdLst>
                    <a:gd name="connsiteX0" fmla="*/ 1524 w 2095"/>
                    <a:gd name="connsiteY0" fmla="*/ 1048 h 2000"/>
                    <a:gd name="connsiteX1" fmla="*/ 2095 w 2095"/>
                    <a:gd name="connsiteY1" fmla="*/ 571 h 2000"/>
                    <a:gd name="connsiteX2" fmla="*/ 1238 w 2095"/>
                    <a:gd name="connsiteY2" fmla="*/ 667 h 2000"/>
                    <a:gd name="connsiteX3" fmla="*/ 952 w 2095"/>
                    <a:gd name="connsiteY3" fmla="*/ 0 h 2000"/>
                    <a:gd name="connsiteX4" fmla="*/ 857 w 2095"/>
                    <a:gd name="connsiteY4" fmla="*/ 762 h 2000"/>
                    <a:gd name="connsiteX5" fmla="*/ 0 w 2095"/>
                    <a:gd name="connsiteY5" fmla="*/ 857 h 2000"/>
                    <a:gd name="connsiteX6" fmla="*/ 762 w 2095"/>
                    <a:gd name="connsiteY6" fmla="*/ 1238 h 2000"/>
                    <a:gd name="connsiteX7" fmla="*/ 667 w 2095"/>
                    <a:gd name="connsiteY7" fmla="*/ 2000 h 2000"/>
                    <a:gd name="connsiteX8" fmla="*/ 1143 w 2095"/>
                    <a:gd name="connsiteY8" fmla="*/ 1429 h 2000"/>
                    <a:gd name="connsiteX9" fmla="*/ 1905 w 2095"/>
                    <a:gd name="connsiteY9" fmla="*/ 1810 h 2000"/>
                    <a:gd name="connsiteX10" fmla="*/ 1524 w 2095"/>
                    <a:gd name="connsiteY10" fmla="*/ 1048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00">
                      <a:moveTo>
                        <a:pt x="1524" y="1048"/>
                      </a:moveTo>
                      <a:lnTo>
                        <a:pt x="2095" y="571"/>
                      </a:lnTo>
                      <a:lnTo>
                        <a:pt x="1238" y="667"/>
                      </a:lnTo>
                      <a:lnTo>
                        <a:pt x="952" y="0"/>
                      </a:lnTo>
                      <a:lnTo>
                        <a:pt x="857" y="762"/>
                      </a:lnTo>
                      <a:lnTo>
                        <a:pt x="0" y="857"/>
                      </a:lnTo>
                      <a:lnTo>
                        <a:pt x="762" y="1238"/>
                      </a:lnTo>
                      <a:lnTo>
                        <a:pt x="667" y="2000"/>
                      </a:lnTo>
                      <a:lnTo>
                        <a:pt x="1143" y="1429"/>
                      </a:lnTo>
                      <a:lnTo>
                        <a:pt x="1905" y="1810"/>
                      </a:lnTo>
                      <a:lnTo>
                        <a:pt x="1524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0" name="Freeform: Shape 3389">
                  <a:extLst>
                    <a:ext uri="{FF2B5EF4-FFF2-40B4-BE49-F238E27FC236}">
                      <a16:creationId xmlns:a16="http://schemas.microsoft.com/office/drawing/2014/main" id="{509D1BC4-BB07-2C0E-24C4-557213624F4C}"/>
                    </a:ext>
                  </a:extLst>
                </p:cNvPr>
                <p:cNvSpPr/>
                <p:nvPr/>
              </p:nvSpPr>
              <p:spPr>
                <a:xfrm>
                  <a:off x="11785750" y="1795135"/>
                  <a:ext cx="2095" cy="2095"/>
                </a:xfrm>
                <a:custGeom>
                  <a:avLst/>
                  <a:gdLst>
                    <a:gd name="connsiteX0" fmla="*/ 1334 w 2095"/>
                    <a:gd name="connsiteY0" fmla="*/ 1238 h 2095"/>
                    <a:gd name="connsiteX1" fmla="*/ 2096 w 2095"/>
                    <a:gd name="connsiteY1" fmla="*/ 953 h 2095"/>
                    <a:gd name="connsiteX2" fmla="*/ 1238 w 2095"/>
                    <a:gd name="connsiteY2" fmla="*/ 857 h 2095"/>
                    <a:gd name="connsiteX3" fmla="*/ 1143 w 2095"/>
                    <a:gd name="connsiteY3" fmla="*/ 0 h 2095"/>
                    <a:gd name="connsiteX4" fmla="*/ 858 w 2095"/>
                    <a:gd name="connsiteY4" fmla="*/ 762 h 2095"/>
                    <a:gd name="connsiteX5" fmla="*/ 0 w 2095"/>
                    <a:gd name="connsiteY5" fmla="*/ 667 h 2095"/>
                    <a:gd name="connsiteX6" fmla="*/ 571 w 2095"/>
                    <a:gd name="connsiteY6" fmla="*/ 1238 h 2095"/>
                    <a:gd name="connsiteX7" fmla="*/ 286 w 2095"/>
                    <a:gd name="connsiteY7" fmla="*/ 1905 h 2095"/>
                    <a:gd name="connsiteX8" fmla="*/ 953 w 2095"/>
                    <a:gd name="connsiteY8" fmla="*/ 1524 h 2095"/>
                    <a:gd name="connsiteX9" fmla="*/ 1524 w 2095"/>
                    <a:gd name="connsiteY9" fmla="*/ 2096 h 2095"/>
                    <a:gd name="connsiteX10" fmla="*/ 1334 w 2095"/>
                    <a:gd name="connsiteY10" fmla="*/ 1238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95">
                      <a:moveTo>
                        <a:pt x="1334" y="1238"/>
                      </a:moveTo>
                      <a:lnTo>
                        <a:pt x="2096" y="953"/>
                      </a:lnTo>
                      <a:lnTo>
                        <a:pt x="1238" y="857"/>
                      </a:lnTo>
                      <a:lnTo>
                        <a:pt x="1143" y="0"/>
                      </a:lnTo>
                      <a:lnTo>
                        <a:pt x="858" y="762"/>
                      </a:lnTo>
                      <a:lnTo>
                        <a:pt x="0" y="667"/>
                      </a:lnTo>
                      <a:lnTo>
                        <a:pt x="571" y="1238"/>
                      </a:lnTo>
                      <a:lnTo>
                        <a:pt x="286" y="1905"/>
                      </a:lnTo>
                      <a:lnTo>
                        <a:pt x="953" y="1524"/>
                      </a:lnTo>
                      <a:lnTo>
                        <a:pt x="1524" y="2096"/>
                      </a:lnTo>
                      <a:lnTo>
                        <a:pt x="1334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1" name="Freeform: Shape 3390">
                  <a:extLst>
                    <a:ext uri="{FF2B5EF4-FFF2-40B4-BE49-F238E27FC236}">
                      <a16:creationId xmlns:a16="http://schemas.microsoft.com/office/drawing/2014/main" id="{8B43205A-18D6-AE21-7B05-2468C2B853A8}"/>
                    </a:ext>
                  </a:extLst>
                </p:cNvPr>
                <p:cNvSpPr/>
                <p:nvPr/>
              </p:nvSpPr>
              <p:spPr>
                <a:xfrm>
                  <a:off x="11787846" y="1802184"/>
                  <a:ext cx="1999" cy="2095"/>
                </a:xfrm>
                <a:custGeom>
                  <a:avLst/>
                  <a:gdLst>
                    <a:gd name="connsiteX0" fmla="*/ 1238 w 1999"/>
                    <a:gd name="connsiteY0" fmla="*/ 1238 h 2095"/>
                    <a:gd name="connsiteX1" fmla="*/ 2000 w 1999"/>
                    <a:gd name="connsiteY1" fmla="*/ 1143 h 2095"/>
                    <a:gd name="connsiteX2" fmla="*/ 1238 w 1999"/>
                    <a:gd name="connsiteY2" fmla="*/ 857 h 2095"/>
                    <a:gd name="connsiteX3" fmla="*/ 1428 w 1999"/>
                    <a:gd name="connsiteY3" fmla="*/ 0 h 2095"/>
                    <a:gd name="connsiteX4" fmla="*/ 857 w 1999"/>
                    <a:gd name="connsiteY4" fmla="*/ 667 h 2095"/>
                    <a:gd name="connsiteX5" fmla="*/ 95 w 1999"/>
                    <a:gd name="connsiteY5" fmla="*/ 286 h 2095"/>
                    <a:gd name="connsiteX6" fmla="*/ 571 w 1999"/>
                    <a:gd name="connsiteY6" fmla="*/ 952 h 2095"/>
                    <a:gd name="connsiteX7" fmla="*/ 0 w 1999"/>
                    <a:gd name="connsiteY7" fmla="*/ 1524 h 2095"/>
                    <a:gd name="connsiteX8" fmla="*/ 762 w 1999"/>
                    <a:gd name="connsiteY8" fmla="*/ 1333 h 2095"/>
                    <a:gd name="connsiteX9" fmla="*/ 1143 w 1999"/>
                    <a:gd name="connsiteY9" fmla="*/ 2096 h 2095"/>
                    <a:gd name="connsiteX10" fmla="*/ 1238 w 1999"/>
                    <a:gd name="connsiteY10" fmla="*/ 1238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99" h="2095">
                      <a:moveTo>
                        <a:pt x="1238" y="1238"/>
                      </a:moveTo>
                      <a:lnTo>
                        <a:pt x="2000" y="1143"/>
                      </a:lnTo>
                      <a:lnTo>
                        <a:pt x="1238" y="857"/>
                      </a:lnTo>
                      <a:lnTo>
                        <a:pt x="1428" y="0"/>
                      </a:lnTo>
                      <a:lnTo>
                        <a:pt x="857" y="667"/>
                      </a:lnTo>
                      <a:lnTo>
                        <a:pt x="95" y="286"/>
                      </a:lnTo>
                      <a:lnTo>
                        <a:pt x="571" y="952"/>
                      </a:lnTo>
                      <a:lnTo>
                        <a:pt x="0" y="1524"/>
                      </a:lnTo>
                      <a:lnTo>
                        <a:pt x="762" y="1333"/>
                      </a:lnTo>
                      <a:lnTo>
                        <a:pt x="1143" y="2096"/>
                      </a:lnTo>
                      <a:lnTo>
                        <a:pt x="1238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2" name="Freeform: Shape 3391">
                  <a:extLst>
                    <a:ext uri="{FF2B5EF4-FFF2-40B4-BE49-F238E27FC236}">
                      <a16:creationId xmlns:a16="http://schemas.microsoft.com/office/drawing/2014/main" id="{1C5BB99B-FCA3-FF7F-3650-3268A9E982FA}"/>
                    </a:ext>
                  </a:extLst>
                </p:cNvPr>
                <p:cNvSpPr/>
                <p:nvPr/>
              </p:nvSpPr>
              <p:spPr>
                <a:xfrm>
                  <a:off x="11783750" y="1797802"/>
                  <a:ext cx="2095" cy="2095"/>
                </a:xfrm>
                <a:custGeom>
                  <a:avLst/>
                  <a:gdLst>
                    <a:gd name="connsiteX0" fmla="*/ 1333 w 2095"/>
                    <a:gd name="connsiteY0" fmla="*/ 1333 h 2095"/>
                    <a:gd name="connsiteX1" fmla="*/ 2095 w 2095"/>
                    <a:gd name="connsiteY1" fmla="*/ 1524 h 2095"/>
                    <a:gd name="connsiteX2" fmla="*/ 1524 w 2095"/>
                    <a:gd name="connsiteY2" fmla="*/ 952 h 2095"/>
                    <a:gd name="connsiteX3" fmla="*/ 1905 w 2095"/>
                    <a:gd name="connsiteY3" fmla="*/ 190 h 2095"/>
                    <a:gd name="connsiteX4" fmla="*/ 1143 w 2095"/>
                    <a:gd name="connsiteY4" fmla="*/ 571 h 2095"/>
                    <a:gd name="connsiteX5" fmla="*/ 571 w 2095"/>
                    <a:gd name="connsiteY5" fmla="*/ 0 h 2095"/>
                    <a:gd name="connsiteX6" fmla="*/ 762 w 2095"/>
                    <a:gd name="connsiteY6" fmla="*/ 857 h 2095"/>
                    <a:gd name="connsiteX7" fmla="*/ 0 w 2095"/>
                    <a:gd name="connsiteY7" fmla="*/ 1238 h 2095"/>
                    <a:gd name="connsiteX8" fmla="*/ 857 w 2095"/>
                    <a:gd name="connsiteY8" fmla="*/ 1333 h 2095"/>
                    <a:gd name="connsiteX9" fmla="*/ 952 w 2095"/>
                    <a:gd name="connsiteY9" fmla="*/ 2095 h 2095"/>
                    <a:gd name="connsiteX10" fmla="*/ 1333 w 2095"/>
                    <a:gd name="connsiteY10" fmla="*/ 1333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95">
                      <a:moveTo>
                        <a:pt x="1333" y="1333"/>
                      </a:moveTo>
                      <a:lnTo>
                        <a:pt x="2095" y="1524"/>
                      </a:lnTo>
                      <a:lnTo>
                        <a:pt x="1524" y="952"/>
                      </a:lnTo>
                      <a:lnTo>
                        <a:pt x="1905" y="190"/>
                      </a:lnTo>
                      <a:lnTo>
                        <a:pt x="1143" y="571"/>
                      </a:lnTo>
                      <a:lnTo>
                        <a:pt x="571" y="0"/>
                      </a:lnTo>
                      <a:lnTo>
                        <a:pt x="762" y="857"/>
                      </a:lnTo>
                      <a:lnTo>
                        <a:pt x="0" y="1238"/>
                      </a:lnTo>
                      <a:lnTo>
                        <a:pt x="857" y="1333"/>
                      </a:lnTo>
                      <a:lnTo>
                        <a:pt x="952" y="2095"/>
                      </a:lnTo>
                      <a:lnTo>
                        <a:pt x="1333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3" name="Freeform: Shape 3392">
                  <a:extLst>
                    <a:ext uri="{FF2B5EF4-FFF2-40B4-BE49-F238E27FC236}">
                      <a16:creationId xmlns:a16="http://schemas.microsoft.com/office/drawing/2014/main" id="{DF5EA95A-C618-4274-0BB8-87FFB277A3E1}"/>
                    </a:ext>
                  </a:extLst>
                </p:cNvPr>
                <p:cNvSpPr/>
                <p:nvPr/>
              </p:nvSpPr>
              <p:spPr>
                <a:xfrm>
                  <a:off x="11782226" y="1800945"/>
                  <a:ext cx="2095" cy="2190"/>
                </a:xfrm>
                <a:custGeom>
                  <a:avLst/>
                  <a:gdLst>
                    <a:gd name="connsiteX0" fmla="*/ 1143 w 2095"/>
                    <a:gd name="connsiteY0" fmla="*/ 1524 h 2190"/>
                    <a:gd name="connsiteX1" fmla="*/ 1905 w 2095"/>
                    <a:gd name="connsiteY1" fmla="*/ 1905 h 2190"/>
                    <a:gd name="connsiteX2" fmla="*/ 1429 w 2095"/>
                    <a:gd name="connsiteY2" fmla="*/ 1238 h 2190"/>
                    <a:gd name="connsiteX3" fmla="*/ 2096 w 2095"/>
                    <a:gd name="connsiteY3" fmla="*/ 572 h 2190"/>
                    <a:gd name="connsiteX4" fmla="*/ 1238 w 2095"/>
                    <a:gd name="connsiteY4" fmla="*/ 762 h 2190"/>
                    <a:gd name="connsiteX5" fmla="*/ 858 w 2095"/>
                    <a:gd name="connsiteY5" fmla="*/ 0 h 2190"/>
                    <a:gd name="connsiteX6" fmla="*/ 762 w 2095"/>
                    <a:gd name="connsiteY6" fmla="*/ 857 h 2190"/>
                    <a:gd name="connsiteX7" fmla="*/ 0 w 2095"/>
                    <a:gd name="connsiteY7" fmla="*/ 953 h 2190"/>
                    <a:gd name="connsiteX8" fmla="*/ 762 w 2095"/>
                    <a:gd name="connsiteY8" fmla="*/ 1333 h 2190"/>
                    <a:gd name="connsiteX9" fmla="*/ 571 w 2095"/>
                    <a:gd name="connsiteY9" fmla="*/ 2191 h 2190"/>
                    <a:gd name="connsiteX10" fmla="*/ 1143 w 2095"/>
                    <a:gd name="connsiteY10" fmla="*/ 1524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190">
                      <a:moveTo>
                        <a:pt x="1143" y="1524"/>
                      </a:moveTo>
                      <a:lnTo>
                        <a:pt x="1905" y="1905"/>
                      </a:lnTo>
                      <a:lnTo>
                        <a:pt x="1429" y="1238"/>
                      </a:lnTo>
                      <a:lnTo>
                        <a:pt x="2096" y="572"/>
                      </a:lnTo>
                      <a:lnTo>
                        <a:pt x="1238" y="762"/>
                      </a:lnTo>
                      <a:lnTo>
                        <a:pt x="858" y="0"/>
                      </a:lnTo>
                      <a:lnTo>
                        <a:pt x="762" y="857"/>
                      </a:lnTo>
                      <a:lnTo>
                        <a:pt x="0" y="953"/>
                      </a:lnTo>
                      <a:lnTo>
                        <a:pt x="762" y="1333"/>
                      </a:lnTo>
                      <a:lnTo>
                        <a:pt x="571" y="2191"/>
                      </a:lnTo>
                      <a:lnTo>
                        <a:pt x="1143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4" name="Freeform: Shape 3393">
                  <a:extLst>
                    <a:ext uri="{FF2B5EF4-FFF2-40B4-BE49-F238E27FC236}">
                      <a16:creationId xmlns:a16="http://schemas.microsoft.com/office/drawing/2014/main" id="{3DC8A7F2-F78B-475F-1C31-55DA73B95D79}"/>
                    </a:ext>
                  </a:extLst>
                </p:cNvPr>
                <p:cNvSpPr/>
                <p:nvPr/>
              </p:nvSpPr>
              <p:spPr>
                <a:xfrm>
                  <a:off x="11780131" y="1801231"/>
                  <a:ext cx="2095" cy="2190"/>
                </a:xfrm>
                <a:custGeom>
                  <a:avLst/>
                  <a:gdLst>
                    <a:gd name="connsiteX0" fmla="*/ 952 w 2095"/>
                    <a:gd name="connsiteY0" fmla="*/ 1524 h 2190"/>
                    <a:gd name="connsiteX1" fmla="*/ 1524 w 2095"/>
                    <a:gd name="connsiteY1" fmla="*/ 2191 h 2190"/>
                    <a:gd name="connsiteX2" fmla="*/ 1333 w 2095"/>
                    <a:gd name="connsiteY2" fmla="*/ 1334 h 2190"/>
                    <a:gd name="connsiteX3" fmla="*/ 2095 w 2095"/>
                    <a:gd name="connsiteY3" fmla="*/ 953 h 2190"/>
                    <a:gd name="connsiteX4" fmla="*/ 1238 w 2095"/>
                    <a:gd name="connsiteY4" fmla="*/ 857 h 2190"/>
                    <a:gd name="connsiteX5" fmla="*/ 1143 w 2095"/>
                    <a:gd name="connsiteY5" fmla="*/ 0 h 2190"/>
                    <a:gd name="connsiteX6" fmla="*/ 762 w 2095"/>
                    <a:gd name="connsiteY6" fmla="*/ 762 h 2190"/>
                    <a:gd name="connsiteX7" fmla="*/ 0 w 2095"/>
                    <a:gd name="connsiteY7" fmla="*/ 667 h 2190"/>
                    <a:gd name="connsiteX8" fmla="*/ 571 w 2095"/>
                    <a:gd name="connsiteY8" fmla="*/ 1238 h 2190"/>
                    <a:gd name="connsiteX9" fmla="*/ 190 w 2095"/>
                    <a:gd name="connsiteY9" fmla="*/ 2000 h 2190"/>
                    <a:gd name="connsiteX10" fmla="*/ 952 w 2095"/>
                    <a:gd name="connsiteY10" fmla="*/ 1524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190">
                      <a:moveTo>
                        <a:pt x="952" y="1524"/>
                      </a:moveTo>
                      <a:lnTo>
                        <a:pt x="1524" y="2191"/>
                      </a:lnTo>
                      <a:lnTo>
                        <a:pt x="1333" y="1334"/>
                      </a:lnTo>
                      <a:lnTo>
                        <a:pt x="2095" y="953"/>
                      </a:lnTo>
                      <a:lnTo>
                        <a:pt x="1238" y="857"/>
                      </a:lnTo>
                      <a:lnTo>
                        <a:pt x="1143" y="0"/>
                      </a:lnTo>
                      <a:lnTo>
                        <a:pt x="762" y="762"/>
                      </a:lnTo>
                      <a:lnTo>
                        <a:pt x="0" y="667"/>
                      </a:lnTo>
                      <a:lnTo>
                        <a:pt x="571" y="1238"/>
                      </a:lnTo>
                      <a:lnTo>
                        <a:pt x="190" y="2000"/>
                      </a:lnTo>
                      <a:lnTo>
                        <a:pt x="952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5" name="Freeform: Shape 3394">
                  <a:extLst>
                    <a:ext uri="{FF2B5EF4-FFF2-40B4-BE49-F238E27FC236}">
                      <a16:creationId xmlns:a16="http://schemas.microsoft.com/office/drawing/2014/main" id="{9F03AB81-8CA4-363F-709B-9DD3AB83BC71}"/>
                    </a:ext>
                  </a:extLst>
                </p:cNvPr>
                <p:cNvSpPr/>
                <p:nvPr/>
              </p:nvSpPr>
              <p:spPr>
                <a:xfrm>
                  <a:off x="11778226" y="1803612"/>
                  <a:ext cx="2095" cy="2095"/>
                </a:xfrm>
                <a:custGeom>
                  <a:avLst/>
                  <a:gdLst>
                    <a:gd name="connsiteX0" fmla="*/ 762 w 2095"/>
                    <a:gd name="connsiteY0" fmla="*/ 1334 h 2095"/>
                    <a:gd name="connsiteX1" fmla="*/ 1143 w 2095"/>
                    <a:gd name="connsiteY1" fmla="*/ 2096 h 2095"/>
                    <a:gd name="connsiteX2" fmla="*/ 1238 w 2095"/>
                    <a:gd name="connsiteY2" fmla="*/ 1238 h 2095"/>
                    <a:gd name="connsiteX3" fmla="*/ 2095 w 2095"/>
                    <a:gd name="connsiteY3" fmla="*/ 1143 h 2095"/>
                    <a:gd name="connsiteX4" fmla="*/ 1334 w 2095"/>
                    <a:gd name="connsiteY4" fmla="*/ 762 h 2095"/>
                    <a:gd name="connsiteX5" fmla="*/ 1428 w 2095"/>
                    <a:gd name="connsiteY5" fmla="*/ 0 h 2095"/>
                    <a:gd name="connsiteX6" fmla="*/ 857 w 2095"/>
                    <a:gd name="connsiteY6" fmla="*/ 572 h 2095"/>
                    <a:gd name="connsiteX7" fmla="*/ 191 w 2095"/>
                    <a:gd name="connsiteY7" fmla="*/ 191 h 2095"/>
                    <a:gd name="connsiteX8" fmla="*/ 571 w 2095"/>
                    <a:gd name="connsiteY8" fmla="*/ 953 h 2095"/>
                    <a:gd name="connsiteX9" fmla="*/ 0 w 2095"/>
                    <a:gd name="connsiteY9" fmla="*/ 1524 h 2095"/>
                    <a:gd name="connsiteX10" fmla="*/ 762 w 2095"/>
                    <a:gd name="connsiteY10" fmla="*/ 1334 h 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095">
                      <a:moveTo>
                        <a:pt x="762" y="1334"/>
                      </a:moveTo>
                      <a:lnTo>
                        <a:pt x="1143" y="2096"/>
                      </a:lnTo>
                      <a:lnTo>
                        <a:pt x="1238" y="1238"/>
                      </a:lnTo>
                      <a:lnTo>
                        <a:pt x="2095" y="1143"/>
                      </a:lnTo>
                      <a:lnTo>
                        <a:pt x="1334" y="762"/>
                      </a:lnTo>
                      <a:lnTo>
                        <a:pt x="1428" y="0"/>
                      </a:lnTo>
                      <a:lnTo>
                        <a:pt x="857" y="572"/>
                      </a:lnTo>
                      <a:lnTo>
                        <a:pt x="191" y="191"/>
                      </a:lnTo>
                      <a:lnTo>
                        <a:pt x="571" y="953"/>
                      </a:lnTo>
                      <a:lnTo>
                        <a:pt x="0" y="1524"/>
                      </a:lnTo>
                      <a:lnTo>
                        <a:pt x="762" y="1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6" name="Freeform: Shape 3395">
                  <a:extLst>
                    <a:ext uri="{FF2B5EF4-FFF2-40B4-BE49-F238E27FC236}">
                      <a16:creationId xmlns:a16="http://schemas.microsoft.com/office/drawing/2014/main" id="{89DBA2FE-51DD-2A89-420E-5637987BCA0E}"/>
                    </a:ext>
                  </a:extLst>
                </p:cNvPr>
                <p:cNvSpPr/>
                <p:nvPr/>
              </p:nvSpPr>
              <p:spPr>
                <a:xfrm>
                  <a:off x="11775463" y="1800564"/>
                  <a:ext cx="2095" cy="2190"/>
                </a:xfrm>
                <a:custGeom>
                  <a:avLst/>
                  <a:gdLst>
                    <a:gd name="connsiteX0" fmla="*/ 762 w 2095"/>
                    <a:gd name="connsiteY0" fmla="*/ 1334 h 2190"/>
                    <a:gd name="connsiteX1" fmla="*/ 953 w 2095"/>
                    <a:gd name="connsiteY1" fmla="*/ 2191 h 2190"/>
                    <a:gd name="connsiteX2" fmla="*/ 1238 w 2095"/>
                    <a:gd name="connsiteY2" fmla="*/ 1429 h 2190"/>
                    <a:gd name="connsiteX3" fmla="*/ 2096 w 2095"/>
                    <a:gd name="connsiteY3" fmla="*/ 1619 h 2190"/>
                    <a:gd name="connsiteX4" fmla="*/ 1524 w 2095"/>
                    <a:gd name="connsiteY4" fmla="*/ 953 h 2190"/>
                    <a:gd name="connsiteX5" fmla="*/ 1905 w 2095"/>
                    <a:gd name="connsiteY5" fmla="*/ 286 h 2190"/>
                    <a:gd name="connsiteX6" fmla="*/ 1144 w 2095"/>
                    <a:gd name="connsiteY6" fmla="*/ 667 h 2190"/>
                    <a:gd name="connsiteX7" fmla="*/ 572 w 2095"/>
                    <a:gd name="connsiteY7" fmla="*/ 0 h 2190"/>
                    <a:gd name="connsiteX8" fmla="*/ 762 w 2095"/>
                    <a:gd name="connsiteY8" fmla="*/ 857 h 2190"/>
                    <a:gd name="connsiteX9" fmla="*/ 0 w 2095"/>
                    <a:gd name="connsiteY9" fmla="*/ 1238 h 2190"/>
                    <a:gd name="connsiteX10" fmla="*/ 762 w 2095"/>
                    <a:gd name="connsiteY10" fmla="*/ 1334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95" h="2190">
                      <a:moveTo>
                        <a:pt x="762" y="1334"/>
                      </a:moveTo>
                      <a:lnTo>
                        <a:pt x="953" y="2191"/>
                      </a:lnTo>
                      <a:lnTo>
                        <a:pt x="1238" y="1429"/>
                      </a:lnTo>
                      <a:lnTo>
                        <a:pt x="2096" y="1619"/>
                      </a:lnTo>
                      <a:lnTo>
                        <a:pt x="1524" y="953"/>
                      </a:lnTo>
                      <a:lnTo>
                        <a:pt x="1905" y="286"/>
                      </a:lnTo>
                      <a:lnTo>
                        <a:pt x="1144" y="667"/>
                      </a:lnTo>
                      <a:lnTo>
                        <a:pt x="572" y="0"/>
                      </a:lnTo>
                      <a:lnTo>
                        <a:pt x="762" y="857"/>
                      </a:lnTo>
                      <a:lnTo>
                        <a:pt x="0" y="1238"/>
                      </a:lnTo>
                      <a:lnTo>
                        <a:pt x="762" y="1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7" name="Freeform: Shape 3396">
                  <a:extLst>
                    <a:ext uri="{FF2B5EF4-FFF2-40B4-BE49-F238E27FC236}">
                      <a16:creationId xmlns:a16="http://schemas.microsoft.com/office/drawing/2014/main" id="{1A843B03-C2AF-E62F-4299-826B63C12198}"/>
                    </a:ext>
                  </a:extLst>
                </p:cNvPr>
                <p:cNvSpPr/>
                <p:nvPr/>
              </p:nvSpPr>
              <p:spPr>
                <a:xfrm>
                  <a:off x="11772987" y="1797897"/>
                  <a:ext cx="2190" cy="2190"/>
                </a:xfrm>
                <a:custGeom>
                  <a:avLst/>
                  <a:gdLst>
                    <a:gd name="connsiteX0" fmla="*/ 762 w 2190"/>
                    <a:gd name="connsiteY0" fmla="*/ 1333 h 2190"/>
                    <a:gd name="connsiteX1" fmla="*/ 667 w 2190"/>
                    <a:gd name="connsiteY1" fmla="*/ 2191 h 2190"/>
                    <a:gd name="connsiteX2" fmla="*/ 1238 w 2190"/>
                    <a:gd name="connsiteY2" fmla="*/ 1524 h 2190"/>
                    <a:gd name="connsiteX3" fmla="*/ 2000 w 2190"/>
                    <a:gd name="connsiteY3" fmla="*/ 1905 h 2190"/>
                    <a:gd name="connsiteX4" fmla="*/ 1524 w 2190"/>
                    <a:gd name="connsiteY4" fmla="*/ 1143 h 2190"/>
                    <a:gd name="connsiteX5" fmla="*/ 2191 w 2190"/>
                    <a:gd name="connsiteY5" fmla="*/ 572 h 2190"/>
                    <a:gd name="connsiteX6" fmla="*/ 1333 w 2190"/>
                    <a:gd name="connsiteY6" fmla="*/ 762 h 2190"/>
                    <a:gd name="connsiteX7" fmla="*/ 952 w 2190"/>
                    <a:gd name="connsiteY7" fmla="*/ 0 h 2190"/>
                    <a:gd name="connsiteX8" fmla="*/ 857 w 2190"/>
                    <a:gd name="connsiteY8" fmla="*/ 857 h 2190"/>
                    <a:gd name="connsiteX9" fmla="*/ 0 w 2190"/>
                    <a:gd name="connsiteY9" fmla="*/ 952 h 2190"/>
                    <a:gd name="connsiteX10" fmla="*/ 762 w 2190"/>
                    <a:gd name="connsiteY10" fmla="*/ 1333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190">
                      <a:moveTo>
                        <a:pt x="762" y="1333"/>
                      </a:moveTo>
                      <a:lnTo>
                        <a:pt x="667" y="2191"/>
                      </a:lnTo>
                      <a:lnTo>
                        <a:pt x="1238" y="1524"/>
                      </a:lnTo>
                      <a:lnTo>
                        <a:pt x="2000" y="1905"/>
                      </a:lnTo>
                      <a:lnTo>
                        <a:pt x="1524" y="1143"/>
                      </a:lnTo>
                      <a:lnTo>
                        <a:pt x="2191" y="572"/>
                      </a:lnTo>
                      <a:lnTo>
                        <a:pt x="1333" y="762"/>
                      </a:lnTo>
                      <a:lnTo>
                        <a:pt x="952" y="0"/>
                      </a:lnTo>
                      <a:lnTo>
                        <a:pt x="857" y="857"/>
                      </a:lnTo>
                      <a:lnTo>
                        <a:pt x="0" y="952"/>
                      </a:lnTo>
                      <a:lnTo>
                        <a:pt x="762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8" name="Freeform: Shape 3397">
                  <a:extLst>
                    <a:ext uri="{FF2B5EF4-FFF2-40B4-BE49-F238E27FC236}">
                      <a16:creationId xmlns:a16="http://schemas.microsoft.com/office/drawing/2014/main" id="{AB203288-4F42-B584-2762-CAAA358E87F2}"/>
                    </a:ext>
                  </a:extLst>
                </p:cNvPr>
                <p:cNvSpPr/>
                <p:nvPr/>
              </p:nvSpPr>
              <p:spPr>
                <a:xfrm>
                  <a:off x="11771273" y="1801326"/>
                  <a:ext cx="2190" cy="2190"/>
                </a:xfrm>
                <a:custGeom>
                  <a:avLst/>
                  <a:gdLst>
                    <a:gd name="connsiteX0" fmla="*/ 666 w 2190"/>
                    <a:gd name="connsiteY0" fmla="*/ 1143 h 2190"/>
                    <a:gd name="connsiteX1" fmla="*/ 190 w 2190"/>
                    <a:gd name="connsiteY1" fmla="*/ 2000 h 2190"/>
                    <a:gd name="connsiteX2" fmla="*/ 952 w 2190"/>
                    <a:gd name="connsiteY2" fmla="*/ 1524 h 2190"/>
                    <a:gd name="connsiteX3" fmla="*/ 1619 w 2190"/>
                    <a:gd name="connsiteY3" fmla="*/ 2191 h 2190"/>
                    <a:gd name="connsiteX4" fmla="*/ 1428 w 2190"/>
                    <a:gd name="connsiteY4" fmla="*/ 1333 h 2190"/>
                    <a:gd name="connsiteX5" fmla="*/ 2191 w 2190"/>
                    <a:gd name="connsiteY5" fmla="*/ 857 h 2190"/>
                    <a:gd name="connsiteX6" fmla="*/ 1333 w 2190"/>
                    <a:gd name="connsiteY6" fmla="*/ 857 h 2190"/>
                    <a:gd name="connsiteX7" fmla="*/ 1238 w 2190"/>
                    <a:gd name="connsiteY7" fmla="*/ 0 h 2190"/>
                    <a:gd name="connsiteX8" fmla="*/ 857 w 2190"/>
                    <a:gd name="connsiteY8" fmla="*/ 762 h 2190"/>
                    <a:gd name="connsiteX9" fmla="*/ 0 w 2190"/>
                    <a:gd name="connsiteY9" fmla="*/ 572 h 2190"/>
                    <a:gd name="connsiteX10" fmla="*/ 666 w 2190"/>
                    <a:gd name="connsiteY10" fmla="*/ 1143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0" h="2190">
                      <a:moveTo>
                        <a:pt x="666" y="1143"/>
                      </a:moveTo>
                      <a:lnTo>
                        <a:pt x="190" y="2000"/>
                      </a:lnTo>
                      <a:lnTo>
                        <a:pt x="952" y="1524"/>
                      </a:lnTo>
                      <a:lnTo>
                        <a:pt x="1619" y="2191"/>
                      </a:lnTo>
                      <a:lnTo>
                        <a:pt x="1428" y="1333"/>
                      </a:lnTo>
                      <a:lnTo>
                        <a:pt x="2191" y="857"/>
                      </a:lnTo>
                      <a:lnTo>
                        <a:pt x="1333" y="857"/>
                      </a:lnTo>
                      <a:lnTo>
                        <a:pt x="1238" y="0"/>
                      </a:lnTo>
                      <a:lnTo>
                        <a:pt x="857" y="762"/>
                      </a:lnTo>
                      <a:lnTo>
                        <a:pt x="0" y="572"/>
                      </a:lnTo>
                      <a:lnTo>
                        <a:pt x="666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99" name="Freeform: Shape 3398">
                  <a:extLst>
                    <a:ext uri="{FF2B5EF4-FFF2-40B4-BE49-F238E27FC236}">
                      <a16:creationId xmlns:a16="http://schemas.microsoft.com/office/drawing/2014/main" id="{63FA0642-B581-552A-6F7D-093144B9B1BA}"/>
                    </a:ext>
                  </a:extLst>
                </p:cNvPr>
                <p:cNvSpPr/>
                <p:nvPr/>
              </p:nvSpPr>
              <p:spPr>
                <a:xfrm>
                  <a:off x="11769653" y="1806565"/>
                  <a:ext cx="2285" cy="2190"/>
                </a:xfrm>
                <a:custGeom>
                  <a:avLst/>
                  <a:gdLst>
                    <a:gd name="connsiteX0" fmla="*/ 667 w 2285"/>
                    <a:gd name="connsiteY0" fmla="*/ 952 h 2190"/>
                    <a:gd name="connsiteX1" fmla="*/ 0 w 2285"/>
                    <a:gd name="connsiteY1" fmla="*/ 1619 h 2190"/>
                    <a:gd name="connsiteX2" fmla="*/ 858 w 2285"/>
                    <a:gd name="connsiteY2" fmla="*/ 1429 h 2190"/>
                    <a:gd name="connsiteX3" fmla="*/ 1238 w 2285"/>
                    <a:gd name="connsiteY3" fmla="*/ 2191 h 2190"/>
                    <a:gd name="connsiteX4" fmla="*/ 1429 w 2285"/>
                    <a:gd name="connsiteY4" fmla="*/ 1333 h 2190"/>
                    <a:gd name="connsiteX5" fmla="*/ 2286 w 2285"/>
                    <a:gd name="connsiteY5" fmla="*/ 1238 h 2190"/>
                    <a:gd name="connsiteX6" fmla="*/ 1429 w 2285"/>
                    <a:gd name="connsiteY6" fmla="*/ 857 h 2190"/>
                    <a:gd name="connsiteX7" fmla="*/ 1620 w 2285"/>
                    <a:gd name="connsiteY7" fmla="*/ 0 h 2190"/>
                    <a:gd name="connsiteX8" fmla="*/ 1048 w 2285"/>
                    <a:gd name="connsiteY8" fmla="*/ 667 h 2190"/>
                    <a:gd name="connsiteX9" fmla="*/ 191 w 2285"/>
                    <a:gd name="connsiteY9" fmla="*/ 190 h 2190"/>
                    <a:gd name="connsiteX10" fmla="*/ 667 w 2285"/>
                    <a:gd name="connsiteY10" fmla="*/ 952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190">
                      <a:moveTo>
                        <a:pt x="667" y="952"/>
                      </a:moveTo>
                      <a:lnTo>
                        <a:pt x="0" y="1619"/>
                      </a:lnTo>
                      <a:lnTo>
                        <a:pt x="858" y="1429"/>
                      </a:lnTo>
                      <a:lnTo>
                        <a:pt x="1238" y="2191"/>
                      </a:lnTo>
                      <a:lnTo>
                        <a:pt x="1429" y="1333"/>
                      </a:lnTo>
                      <a:lnTo>
                        <a:pt x="2286" y="1238"/>
                      </a:lnTo>
                      <a:lnTo>
                        <a:pt x="1429" y="857"/>
                      </a:lnTo>
                      <a:lnTo>
                        <a:pt x="1620" y="0"/>
                      </a:lnTo>
                      <a:lnTo>
                        <a:pt x="1048" y="667"/>
                      </a:lnTo>
                      <a:lnTo>
                        <a:pt x="191" y="190"/>
                      </a:lnTo>
                      <a:lnTo>
                        <a:pt x="667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0" name="Freeform: Shape 3399">
                  <a:extLst>
                    <a:ext uri="{FF2B5EF4-FFF2-40B4-BE49-F238E27FC236}">
                      <a16:creationId xmlns:a16="http://schemas.microsoft.com/office/drawing/2014/main" id="{56DC60E8-72CA-9019-FE0C-B7E77943AD31}"/>
                    </a:ext>
                  </a:extLst>
                </p:cNvPr>
                <p:cNvSpPr/>
                <p:nvPr/>
              </p:nvSpPr>
              <p:spPr>
                <a:xfrm>
                  <a:off x="11767082" y="1804851"/>
                  <a:ext cx="2285" cy="2190"/>
                </a:xfrm>
                <a:custGeom>
                  <a:avLst/>
                  <a:gdLst>
                    <a:gd name="connsiteX0" fmla="*/ 857 w 2285"/>
                    <a:gd name="connsiteY0" fmla="*/ 857 h 2190"/>
                    <a:gd name="connsiteX1" fmla="*/ 0 w 2285"/>
                    <a:gd name="connsiteY1" fmla="*/ 1238 h 2190"/>
                    <a:gd name="connsiteX2" fmla="*/ 952 w 2285"/>
                    <a:gd name="connsiteY2" fmla="*/ 1333 h 2190"/>
                    <a:gd name="connsiteX3" fmla="*/ 1048 w 2285"/>
                    <a:gd name="connsiteY3" fmla="*/ 2191 h 2190"/>
                    <a:gd name="connsiteX4" fmla="*/ 1428 w 2285"/>
                    <a:gd name="connsiteY4" fmla="*/ 1429 h 2190"/>
                    <a:gd name="connsiteX5" fmla="*/ 2286 w 2285"/>
                    <a:gd name="connsiteY5" fmla="*/ 1524 h 2190"/>
                    <a:gd name="connsiteX6" fmla="*/ 1619 w 2285"/>
                    <a:gd name="connsiteY6" fmla="*/ 952 h 2190"/>
                    <a:gd name="connsiteX7" fmla="*/ 2000 w 2285"/>
                    <a:gd name="connsiteY7" fmla="*/ 190 h 2190"/>
                    <a:gd name="connsiteX8" fmla="*/ 1238 w 2285"/>
                    <a:gd name="connsiteY8" fmla="*/ 571 h 2190"/>
                    <a:gd name="connsiteX9" fmla="*/ 666 w 2285"/>
                    <a:gd name="connsiteY9" fmla="*/ 0 h 2190"/>
                    <a:gd name="connsiteX10" fmla="*/ 857 w 2285"/>
                    <a:gd name="connsiteY10" fmla="*/ 857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190">
                      <a:moveTo>
                        <a:pt x="857" y="857"/>
                      </a:moveTo>
                      <a:lnTo>
                        <a:pt x="0" y="1238"/>
                      </a:lnTo>
                      <a:lnTo>
                        <a:pt x="952" y="1333"/>
                      </a:lnTo>
                      <a:lnTo>
                        <a:pt x="1048" y="2191"/>
                      </a:lnTo>
                      <a:lnTo>
                        <a:pt x="1428" y="1429"/>
                      </a:lnTo>
                      <a:lnTo>
                        <a:pt x="2286" y="1524"/>
                      </a:lnTo>
                      <a:lnTo>
                        <a:pt x="1619" y="952"/>
                      </a:lnTo>
                      <a:lnTo>
                        <a:pt x="2000" y="190"/>
                      </a:lnTo>
                      <a:lnTo>
                        <a:pt x="1238" y="571"/>
                      </a:lnTo>
                      <a:lnTo>
                        <a:pt x="666" y="0"/>
                      </a:lnTo>
                      <a:lnTo>
                        <a:pt x="85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1" name="Freeform: Shape 3400">
                  <a:extLst>
                    <a:ext uri="{FF2B5EF4-FFF2-40B4-BE49-F238E27FC236}">
                      <a16:creationId xmlns:a16="http://schemas.microsoft.com/office/drawing/2014/main" id="{5AABDCE4-DDBC-DF36-BE4B-6EC5D43B14AF}"/>
                    </a:ext>
                  </a:extLst>
                </p:cNvPr>
                <p:cNvSpPr/>
                <p:nvPr/>
              </p:nvSpPr>
              <p:spPr>
                <a:xfrm>
                  <a:off x="11764129" y="1799612"/>
                  <a:ext cx="2285" cy="2190"/>
                </a:xfrm>
                <a:custGeom>
                  <a:avLst/>
                  <a:gdLst>
                    <a:gd name="connsiteX0" fmla="*/ 857 w 2285"/>
                    <a:gd name="connsiteY0" fmla="*/ 857 h 2190"/>
                    <a:gd name="connsiteX1" fmla="*/ 0 w 2285"/>
                    <a:gd name="connsiteY1" fmla="*/ 952 h 2190"/>
                    <a:gd name="connsiteX2" fmla="*/ 857 w 2285"/>
                    <a:gd name="connsiteY2" fmla="*/ 1333 h 2190"/>
                    <a:gd name="connsiteX3" fmla="*/ 666 w 2285"/>
                    <a:gd name="connsiteY3" fmla="*/ 2191 h 2190"/>
                    <a:gd name="connsiteX4" fmla="*/ 1238 w 2285"/>
                    <a:gd name="connsiteY4" fmla="*/ 1524 h 2190"/>
                    <a:gd name="connsiteX5" fmla="*/ 2095 w 2285"/>
                    <a:gd name="connsiteY5" fmla="*/ 2000 h 2190"/>
                    <a:gd name="connsiteX6" fmla="*/ 1619 w 2285"/>
                    <a:gd name="connsiteY6" fmla="*/ 1238 h 2190"/>
                    <a:gd name="connsiteX7" fmla="*/ 2286 w 2285"/>
                    <a:gd name="connsiteY7" fmla="*/ 572 h 2190"/>
                    <a:gd name="connsiteX8" fmla="*/ 1333 w 2285"/>
                    <a:gd name="connsiteY8" fmla="*/ 762 h 2190"/>
                    <a:gd name="connsiteX9" fmla="*/ 952 w 2285"/>
                    <a:gd name="connsiteY9" fmla="*/ 0 h 2190"/>
                    <a:gd name="connsiteX10" fmla="*/ 857 w 2285"/>
                    <a:gd name="connsiteY10" fmla="*/ 857 h 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190">
                      <a:moveTo>
                        <a:pt x="857" y="857"/>
                      </a:moveTo>
                      <a:lnTo>
                        <a:pt x="0" y="952"/>
                      </a:lnTo>
                      <a:lnTo>
                        <a:pt x="857" y="1333"/>
                      </a:lnTo>
                      <a:lnTo>
                        <a:pt x="666" y="2191"/>
                      </a:lnTo>
                      <a:lnTo>
                        <a:pt x="1238" y="1524"/>
                      </a:lnTo>
                      <a:lnTo>
                        <a:pt x="2095" y="2000"/>
                      </a:lnTo>
                      <a:lnTo>
                        <a:pt x="1619" y="1238"/>
                      </a:lnTo>
                      <a:lnTo>
                        <a:pt x="2286" y="572"/>
                      </a:lnTo>
                      <a:lnTo>
                        <a:pt x="1333" y="762"/>
                      </a:lnTo>
                      <a:lnTo>
                        <a:pt x="952" y="0"/>
                      </a:lnTo>
                      <a:lnTo>
                        <a:pt x="85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2" name="Freeform: Shape 3401">
                  <a:extLst>
                    <a:ext uri="{FF2B5EF4-FFF2-40B4-BE49-F238E27FC236}">
                      <a16:creationId xmlns:a16="http://schemas.microsoft.com/office/drawing/2014/main" id="{AE92EC48-43CB-2F26-6768-47EA9B267A34}"/>
                    </a:ext>
                  </a:extLst>
                </p:cNvPr>
                <p:cNvSpPr/>
                <p:nvPr/>
              </p:nvSpPr>
              <p:spPr>
                <a:xfrm>
                  <a:off x="11762985" y="1802850"/>
                  <a:ext cx="2286" cy="2285"/>
                </a:xfrm>
                <a:custGeom>
                  <a:avLst/>
                  <a:gdLst>
                    <a:gd name="connsiteX0" fmla="*/ 953 w 2286"/>
                    <a:gd name="connsiteY0" fmla="*/ 762 h 2285"/>
                    <a:gd name="connsiteX1" fmla="*/ 0 w 2286"/>
                    <a:gd name="connsiteY1" fmla="*/ 667 h 2285"/>
                    <a:gd name="connsiteX2" fmla="*/ 667 w 2286"/>
                    <a:gd name="connsiteY2" fmla="*/ 1238 h 2285"/>
                    <a:gd name="connsiteX3" fmla="*/ 286 w 2286"/>
                    <a:gd name="connsiteY3" fmla="*/ 2096 h 2285"/>
                    <a:gd name="connsiteX4" fmla="*/ 1048 w 2286"/>
                    <a:gd name="connsiteY4" fmla="*/ 1619 h 2285"/>
                    <a:gd name="connsiteX5" fmla="*/ 1715 w 2286"/>
                    <a:gd name="connsiteY5" fmla="*/ 2286 h 2285"/>
                    <a:gd name="connsiteX6" fmla="*/ 1524 w 2286"/>
                    <a:gd name="connsiteY6" fmla="*/ 1333 h 2285"/>
                    <a:gd name="connsiteX7" fmla="*/ 2286 w 2286"/>
                    <a:gd name="connsiteY7" fmla="*/ 952 h 2285"/>
                    <a:gd name="connsiteX8" fmla="*/ 1429 w 2286"/>
                    <a:gd name="connsiteY8" fmla="*/ 857 h 2285"/>
                    <a:gd name="connsiteX9" fmla="*/ 1334 w 2286"/>
                    <a:gd name="connsiteY9" fmla="*/ 0 h 2285"/>
                    <a:gd name="connsiteX10" fmla="*/ 953 w 2286"/>
                    <a:gd name="connsiteY10" fmla="*/ 762 h 2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6" h="2285">
                      <a:moveTo>
                        <a:pt x="953" y="762"/>
                      </a:moveTo>
                      <a:lnTo>
                        <a:pt x="0" y="667"/>
                      </a:lnTo>
                      <a:lnTo>
                        <a:pt x="667" y="1238"/>
                      </a:lnTo>
                      <a:lnTo>
                        <a:pt x="286" y="2096"/>
                      </a:lnTo>
                      <a:lnTo>
                        <a:pt x="1048" y="1619"/>
                      </a:lnTo>
                      <a:lnTo>
                        <a:pt x="1715" y="2286"/>
                      </a:lnTo>
                      <a:lnTo>
                        <a:pt x="1524" y="1333"/>
                      </a:lnTo>
                      <a:lnTo>
                        <a:pt x="2286" y="952"/>
                      </a:lnTo>
                      <a:lnTo>
                        <a:pt x="1429" y="857"/>
                      </a:lnTo>
                      <a:lnTo>
                        <a:pt x="1334" y="0"/>
                      </a:lnTo>
                      <a:lnTo>
                        <a:pt x="953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3" name="Freeform: Shape 3402">
                  <a:extLst>
                    <a:ext uri="{FF2B5EF4-FFF2-40B4-BE49-F238E27FC236}">
                      <a16:creationId xmlns:a16="http://schemas.microsoft.com/office/drawing/2014/main" id="{F0689FC2-9C74-2B84-8D04-BDE89D160929}"/>
                    </a:ext>
                  </a:extLst>
                </p:cNvPr>
                <p:cNvSpPr/>
                <p:nvPr/>
              </p:nvSpPr>
              <p:spPr>
                <a:xfrm>
                  <a:off x="11760604" y="1807803"/>
                  <a:ext cx="2286" cy="2381"/>
                </a:xfrm>
                <a:custGeom>
                  <a:avLst/>
                  <a:gdLst>
                    <a:gd name="connsiteX0" fmla="*/ 953 w 2286"/>
                    <a:gd name="connsiteY0" fmla="*/ 667 h 2381"/>
                    <a:gd name="connsiteX1" fmla="*/ 191 w 2286"/>
                    <a:gd name="connsiteY1" fmla="*/ 286 h 2381"/>
                    <a:gd name="connsiteX2" fmla="*/ 667 w 2286"/>
                    <a:gd name="connsiteY2" fmla="*/ 1048 h 2381"/>
                    <a:gd name="connsiteX3" fmla="*/ 0 w 2286"/>
                    <a:gd name="connsiteY3" fmla="*/ 1715 h 2381"/>
                    <a:gd name="connsiteX4" fmla="*/ 858 w 2286"/>
                    <a:gd name="connsiteY4" fmla="*/ 1524 h 2381"/>
                    <a:gd name="connsiteX5" fmla="*/ 1238 w 2286"/>
                    <a:gd name="connsiteY5" fmla="*/ 2381 h 2381"/>
                    <a:gd name="connsiteX6" fmla="*/ 1334 w 2286"/>
                    <a:gd name="connsiteY6" fmla="*/ 1429 h 2381"/>
                    <a:gd name="connsiteX7" fmla="*/ 2286 w 2286"/>
                    <a:gd name="connsiteY7" fmla="*/ 1333 h 2381"/>
                    <a:gd name="connsiteX8" fmla="*/ 1429 w 2286"/>
                    <a:gd name="connsiteY8" fmla="*/ 952 h 2381"/>
                    <a:gd name="connsiteX9" fmla="*/ 1620 w 2286"/>
                    <a:gd name="connsiteY9" fmla="*/ 0 h 2381"/>
                    <a:gd name="connsiteX10" fmla="*/ 953 w 2286"/>
                    <a:gd name="connsiteY10" fmla="*/ 667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6" h="2381">
                      <a:moveTo>
                        <a:pt x="953" y="667"/>
                      </a:moveTo>
                      <a:lnTo>
                        <a:pt x="191" y="286"/>
                      </a:lnTo>
                      <a:lnTo>
                        <a:pt x="667" y="1048"/>
                      </a:lnTo>
                      <a:lnTo>
                        <a:pt x="0" y="1715"/>
                      </a:lnTo>
                      <a:lnTo>
                        <a:pt x="858" y="1524"/>
                      </a:lnTo>
                      <a:lnTo>
                        <a:pt x="1238" y="2381"/>
                      </a:lnTo>
                      <a:lnTo>
                        <a:pt x="1334" y="1429"/>
                      </a:lnTo>
                      <a:lnTo>
                        <a:pt x="2286" y="1333"/>
                      </a:lnTo>
                      <a:lnTo>
                        <a:pt x="1429" y="952"/>
                      </a:lnTo>
                      <a:lnTo>
                        <a:pt x="1620" y="0"/>
                      </a:lnTo>
                      <a:lnTo>
                        <a:pt x="95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4" name="Freeform: Shape 3403">
                  <a:extLst>
                    <a:ext uri="{FF2B5EF4-FFF2-40B4-BE49-F238E27FC236}">
                      <a16:creationId xmlns:a16="http://schemas.microsoft.com/office/drawing/2014/main" id="{055D64AC-FAA4-A7C6-E1DF-EDE8D0719728}"/>
                    </a:ext>
                  </a:extLst>
                </p:cNvPr>
                <p:cNvSpPr/>
                <p:nvPr/>
              </p:nvSpPr>
              <p:spPr>
                <a:xfrm>
                  <a:off x="11757747" y="1804755"/>
                  <a:ext cx="2285" cy="2381"/>
                </a:xfrm>
                <a:custGeom>
                  <a:avLst/>
                  <a:gdLst>
                    <a:gd name="connsiteX0" fmla="*/ 1238 w 2285"/>
                    <a:gd name="connsiteY0" fmla="*/ 667 h 2381"/>
                    <a:gd name="connsiteX1" fmla="*/ 571 w 2285"/>
                    <a:gd name="connsiteY1" fmla="*/ 0 h 2381"/>
                    <a:gd name="connsiteX2" fmla="*/ 762 w 2285"/>
                    <a:gd name="connsiteY2" fmla="*/ 952 h 2381"/>
                    <a:gd name="connsiteX3" fmla="*/ 0 w 2285"/>
                    <a:gd name="connsiteY3" fmla="*/ 1333 h 2381"/>
                    <a:gd name="connsiteX4" fmla="*/ 858 w 2285"/>
                    <a:gd name="connsiteY4" fmla="*/ 1429 h 2381"/>
                    <a:gd name="connsiteX5" fmla="*/ 1048 w 2285"/>
                    <a:gd name="connsiteY5" fmla="*/ 2381 h 2381"/>
                    <a:gd name="connsiteX6" fmla="*/ 1429 w 2285"/>
                    <a:gd name="connsiteY6" fmla="*/ 1524 h 2381"/>
                    <a:gd name="connsiteX7" fmla="*/ 2286 w 2285"/>
                    <a:gd name="connsiteY7" fmla="*/ 1715 h 2381"/>
                    <a:gd name="connsiteX8" fmla="*/ 1620 w 2285"/>
                    <a:gd name="connsiteY8" fmla="*/ 1048 h 2381"/>
                    <a:gd name="connsiteX9" fmla="*/ 2096 w 2285"/>
                    <a:gd name="connsiteY9" fmla="*/ 286 h 2381"/>
                    <a:gd name="connsiteX10" fmla="*/ 1238 w 2285"/>
                    <a:gd name="connsiteY10" fmla="*/ 667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85" h="2381">
                      <a:moveTo>
                        <a:pt x="1238" y="667"/>
                      </a:moveTo>
                      <a:lnTo>
                        <a:pt x="571" y="0"/>
                      </a:lnTo>
                      <a:lnTo>
                        <a:pt x="762" y="952"/>
                      </a:lnTo>
                      <a:lnTo>
                        <a:pt x="0" y="1333"/>
                      </a:lnTo>
                      <a:lnTo>
                        <a:pt x="858" y="1429"/>
                      </a:lnTo>
                      <a:lnTo>
                        <a:pt x="1048" y="2381"/>
                      </a:lnTo>
                      <a:lnTo>
                        <a:pt x="1429" y="1524"/>
                      </a:lnTo>
                      <a:lnTo>
                        <a:pt x="2286" y="1715"/>
                      </a:lnTo>
                      <a:lnTo>
                        <a:pt x="1620" y="1048"/>
                      </a:lnTo>
                      <a:lnTo>
                        <a:pt x="2096" y="286"/>
                      </a:lnTo>
                      <a:lnTo>
                        <a:pt x="1238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5" name="Freeform: Shape 3404">
                  <a:extLst>
                    <a:ext uri="{FF2B5EF4-FFF2-40B4-BE49-F238E27FC236}">
                      <a16:creationId xmlns:a16="http://schemas.microsoft.com/office/drawing/2014/main" id="{4BEDB7A4-05A3-58DB-0DB4-500AE479E73E}"/>
                    </a:ext>
                  </a:extLst>
                </p:cNvPr>
                <p:cNvSpPr/>
                <p:nvPr/>
              </p:nvSpPr>
              <p:spPr>
                <a:xfrm>
                  <a:off x="11755841" y="1807994"/>
                  <a:ext cx="2381" cy="2381"/>
                </a:xfrm>
                <a:custGeom>
                  <a:avLst/>
                  <a:gdLst>
                    <a:gd name="connsiteX0" fmla="*/ 1429 w 2381"/>
                    <a:gd name="connsiteY0" fmla="*/ 857 h 2381"/>
                    <a:gd name="connsiteX1" fmla="*/ 1048 w 2381"/>
                    <a:gd name="connsiteY1" fmla="*/ 0 h 2381"/>
                    <a:gd name="connsiteX2" fmla="*/ 953 w 2381"/>
                    <a:gd name="connsiteY2" fmla="*/ 952 h 2381"/>
                    <a:gd name="connsiteX3" fmla="*/ 0 w 2381"/>
                    <a:gd name="connsiteY3" fmla="*/ 1048 h 2381"/>
                    <a:gd name="connsiteX4" fmla="*/ 858 w 2381"/>
                    <a:gd name="connsiteY4" fmla="*/ 1429 h 2381"/>
                    <a:gd name="connsiteX5" fmla="*/ 762 w 2381"/>
                    <a:gd name="connsiteY5" fmla="*/ 2381 h 2381"/>
                    <a:gd name="connsiteX6" fmla="*/ 1334 w 2381"/>
                    <a:gd name="connsiteY6" fmla="*/ 1715 h 2381"/>
                    <a:gd name="connsiteX7" fmla="*/ 2191 w 2381"/>
                    <a:gd name="connsiteY7" fmla="*/ 2095 h 2381"/>
                    <a:gd name="connsiteX8" fmla="*/ 1715 w 2381"/>
                    <a:gd name="connsiteY8" fmla="*/ 1333 h 2381"/>
                    <a:gd name="connsiteX9" fmla="*/ 2381 w 2381"/>
                    <a:gd name="connsiteY9" fmla="*/ 667 h 2381"/>
                    <a:gd name="connsiteX10" fmla="*/ 1429 w 2381"/>
                    <a:gd name="connsiteY10" fmla="*/ 857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381">
                      <a:moveTo>
                        <a:pt x="1429" y="857"/>
                      </a:moveTo>
                      <a:lnTo>
                        <a:pt x="1048" y="0"/>
                      </a:lnTo>
                      <a:lnTo>
                        <a:pt x="953" y="952"/>
                      </a:lnTo>
                      <a:lnTo>
                        <a:pt x="0" y="1048"/>
                      </a:lnTo>
                      <a:lnTo>
                        <a:pt x="858" y="1429"/>
                      </a:lnTo>
                      <a:lnTo>
                        <a:pt x="762" y="2381"/>
                      </a:lnTo>
                      <a:lnTo>
                        <a:pt x="1334" y="1715"/>
                      </a:lnTo>
                      <a:lnTo>
                        <a:pt x="2191" y="2095"/>
                      </a:lnTo>
                      <a:lnTo>
                        <a:pt x="1715" y="1333"/>
                      </a:lnTo>
                      <a:lnTo>
                        <a:pt x="2381" y="667"/>
                      </a:lnTo>
                      <a:lnTo>
                        <a:pt x="1429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6" name="Freeform: Shape 3405">
                  <a:extLst>
                    <a:ext uri="{FF2B5EF4-FFF2-40B4-BE49-F238E27FC236}">
                      <a16:creationId xmlns:a16="http://schemas.microsoft.com/office/drawing/2014/main" id="{2976BBD7-645D-D5F8-5F07-BB265310C220}"/>
                    </a:ext>
                  </a:extLst>
                </p:cNvPr>
                <p:cNvSpPr/>
                <p:nvPr/>
              </p:nvSpPr>
              <p:spPr>
                <a:xfrm>
                  <a:off x="11753746" y="1809613"/>
                  <a:ext cx="2381" cy="2381"/>
                </a:xfrm>
                <a:custGeom>
                  <a:avLst/>
                  <a:gdLst>
                    <a:gd name="connsiteX0" fmla="*/ 1429 w 2381"/>
                    <a:gd name="connsiteY0" fmla="*/ 952 h 2381"/>
                    <a:gd name="connsiteX1" fmla="*/ 1334 w 2381"/>
                    <a:gd name="connsiteY1" fmla="*/ 0 h 2381"/>
                    <a:gd name="connsiteX2" fmla="*/ 858 w 2381"/>
                    <a:gd name="connsiteY2" fmla="*/ 857 h 2381"/>
                    <a:gd name="connsiteX3" fmla="*/ 0 w 2381"/>
                    <a:gd name="connsiteY3" fmla="*/ 667 h 2381"/>
                    <a:gd name="connsiteX4" fmla="*/ 667 w 2381"/>
                    <a:gd name="connsiteY4" fmla="*/ 1333 h 2381"/>
                    <a:gd name="connsiteX5" fmla="*/ 191 w 2381"/>
                    <a:gd name="connsiteY5" fmla="*/ 2191 h 2381"/>
                    <a:gd name="connsiteX6" fmla="*/ 1048 w 2381"/>
                    <a:gd name="connsiteY6" fmla="*/ 1715 h 2381"/>
                    <a:gd name="connsiteX7" fmla="*/ 1714 w 2381"/>
                    <a:gd name="connsiteY7" fmla="*/ 2381 h 2381"/>
                    <a:gd name="connsiteX8" fmla="*/ 1524 w 2381"/>
                    <a:gd name="connsiteY8" fmla="*/ 1429 h 2381"/>
                    <a:gd name="connsiteX9" fmla="*/ 2381 w 2381"/>
                    <a:gd name="connsiteY9" fmla="*/ 1048 h 2381"/>
                    <a:gd name="connsiteX10" fmla="*/ 1429 w 2381"/>
                    <a:gd name="connsiteY10" fmla="*/ 952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381">
                      <a:moveTo>
                        <a:pt x="1429" y="952"/>
                      </a:moveTo>
                      <a:lnTo>
                        <a:pt x="1334" y="0"/>
                      </a:lnTo>
                      <a:lnTo>
                        <a:pt x="858" y="857"/>
                      </a:lnTo>
                      <a:lnTo>
                        <a:pt x="0" y="667"/>
                      </a:lnTo>
                      <a:lnTo>
                        <a:pt x="667" y="1333"/>
                      </a:lnTo>
                      <a:lnTo>
                        <a:pt x="191" y="2191"/>
                      </a:lnTo>
                      <a:lnTo>
                        <a:pt x="1048" y="1715"/>
                      </a:lnTo>
                      <a:lnTo>
                        <a:pt x="1714" y="2381"/>
                      </a:lnTo>
                      <a:lnTo>
                        <a:pt x="1524" y="1429"/>
                      </a:lnTo>
                      <a:lnTo>
                        <a:pt x="2381" y="1048"/>
                      </a:lnTo>
                      <a:lnTo>
                        <a:pt x="1429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7" name="Freeform: Shape 3406">
                  <a:extLst>
                    <a:ext uri="{FF2B5EF4-FFF2-40B4-BE49-F238E27FC236}">
                      <a16:creationId xmlns:a16="http://schemas.microsoft.com/office/drawing/2014/main" id="{362343EE-F35B-DC94-5A88-C5BB5FE4C94A}"/>
                    </a:ext>
                  </a:extLst>
                </p:cNvPr>
                <p:cNvSpPr/>
                <p:nvPr/>
              </p:nvSpPr>
              <p:spPr>
                <a:xfrm>
                  <a:off x="11750984" y="1801993"/>
                  <a:ext cx="2381" cy="2476"/>
                </a:xfrm>
                <a:custGeom>
                  <a:avLst/>
                  <a:gdLst>
                    <a:gd name="connsiteX0" fmla="*/ 1524 w 2381"/>
                    <a:gd name="connsiteY0" fmla="*/ 952 h 2476"/>
                    <a:gd name="connsiteX1" fmla="*/ 1714 w 2381"/>
                    <a:gd name="connsiteY1" fmla="*/ 0 h 2476"/>
                    <a:gd name="connsiteX2" fmla="*/ 1048 w 2381"/>
                    <a:gd name="connsiteY2" fmla="*/ 762 h 2476"/>
                    <a:gd name="connsiteX3" fmla="*/ 190 w 2381"/>
                    <a:gd name="connsiteY3" fmla="*/ 286 h 2476"/>
                    <a:gd name="connsiteX4" fmla="*/ 666 w 2381"/>
                    <a:gd name="connsiteY4" fmla="*/ 1143 h 2476"/>
                    <a:gd name="connsiteX5" fmla="*/ 0 w 2381"/>
                    <a:gd name="connsiteY5" fmla="*/ 1810 h 2476"/>
                    <a:gd name="connsiteX6" fmla="*/ 952 w 2381"/>
                    <a:gd name="connsiteY6" fmla="*/ 1619 h 2476"/>
                    <a:gd name="connsiteX7" fmla="*/ 1333 w 2381"/>
                    <a:gd name="connsiteY7" fmla="*/ 2477 h 2476"/>
                    <a:gd name="connsiteX8" fmla="*/ 1428 w 2381"/>
                    <a:gd name="connsiteY8" fmla="*/ 1524 h 2476"/>
                    <a:gd name="connsiteX9" fmla="*/ 2381 w 2381"/>
                    <a:gd name="connsiteY9" fmla="*/ 1333 h 2476"/>
                    <a:gd name="connsiteX10" fmla="*/ 1524 w 2381"/>
                    <a:gd name="connsiteY10" fmla="*/ 952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476">
                      <a:moveTo>
                        <a:pt x="1524" y="952"/>
                      </a:moveTo>
                      <a:lnTo>
                        <a:pt x="1714" y="0"/>
                      </a:lnTo>
                      <a:lnTo>
                        <a:pt x="1048" y="762"/>
                      </a:lnTo>
                      <a:lnTo>
                        <a:pt x="190" y="286"/>
                      </a:lnTo>
                      <a:lnTo>
                        <a:pt x="666" y="1143"/>
                      </a:lnTo>
                      <a:lnTo>
                        <a:pt x="0" y="1810"/>
                      </a:lnTo>
                      <a:lnTo>
                        <a:pt x="952" y="1619"/>
                      </a:lnTo>
                      <a:lnTo>
                        <a:pt x="1333" y="2477"/>
                      </a:lnTo>
                      <a:lnTo>
                        <a:pt x="1428" y="1524"/>
                      </a:lnTo>
                      <a:lnTo>
                        <a:pt x="2381" y="1333"/>
                      </a:lnTo>
                      <a:lnTo>
                        <a:pt x="1524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8" name="Freeform: Shape 3407">
                  <a:extLst>
                    <a:ext uri="{FF2B5EF4-FFF2-40B4-BE49-F238E27FC236}">
                      <a16:creationId xmlns:a16="http://schemas.microsoft.com/office/drawing/2014/main" id="{E8BAA9CF-4D39-7412-D4AE-5342293053AB}"/>
                    </a:ext>
                  </a:extLst>
                </p:cNvPr>
                <p:cNvSpPr/>
                <p:nvPr/>
              </p:nvSpPr>
              <p:spPr>
                <a:xfrm>
                  <a:off x="11748698" y="1809708"/>
                  <a:ext cx="2381" cy="2476"/>
                </a:xfrm>
                <a:custGeom>
                  <a:avLst/>
                  <a:gdLst>
                    <a:gd name="connsiteX0" fmla="*/ 1715 w 2381"/>
                    <a:gd name="connsiteY0" fmla="*/ 1048 h 2476"/>
                    <a:gd name="connsiteX1" fmla="*/ 2096 w 2381"/>
                    <a:gd name="connsiteY1" fmla="*/ 286 h 2476"/>
                    <a:gd name="connsiteX2" fmla="*/ 1334 w 2381"/>
                    <a:gd name="connsiteY2" fmla="*/ 667 h 2476"/>
                    <a:gd name="connsiteX3" fmla="*/ 667 w 2381"/>
                    <a:gd name="connsiteY3" fmla="*/ 0 h 2476"/>
                    <a:gd name="connsiteX4" fmla="*/ 858 w 2381"/>
                    <a:gd name="connsiteY4" fmla="*/ 952 h 2476"/>
                    <a:gd name="connsiteX5" fmla="*/ 0 w 2381"/>
                    <a:gd name="connsiteY5" fmla="*/ 1429 h 2476"/>
                    <a:gd name="connsiteX6" fmla="*/ 953 w 2381"/>
                    <a:gd name="connsiteY6" fmla="*/ 1524 h 2476"/>
                    <a:gd name="connsiteX7" fmla="*/ 1048 w 2381"/>
                    <a:gd name="connsiteY7" fmla="*/ 2476 h 2476"/>
                    <a:gd name="connsiteX8" fmla="*/ 1429 w 2381"/>
                    <a:gd name="connsiteY8" fmla="*/ 1524 h 2476"/>
                    <a:gd name="connsiteX9" fmla="*/ 2381 w 2381"/>
                    <a:gd name="connsiteY9" fmla="*/ 1715 h 2476"/>
                    <a:gd name="connsiteX10" fmla="*/ 1715 w 2381"/>
                    <a:gd name="connsiteY10" fmla="*/ 1048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81" h="2476">
                      <a:moveTo>
                        <a:pt x="1715" y="1048"/>
                      </a:moveTo>
                      <a:lnTo>
                        <a:pt x="2096" y="286"/>
                      </a:lnTo>
                      <a:lnTo>
                        <a:pt x="1334" y="667"/>
                      </a:lnTo>
                      <a:lnTo>
                        <a:pt x="667" y="0"/>
                      </a:lnTo>
                      <a:lnTo>
                        <a:pt x="858" y="952"/>
                      </a:lnTo>
                      <a:lnTo>
                        <a:pt x="0" y="1429"/>
                      </a:lnTo>
                      <a:lnTo>
                        <a:pt x="953" y="1524"/>
                      </a:lnTo>
                      <a:lnTo>
                        <a:pt x="1048" y="2476"/>
                      </a:lnTo>
                      <a:lnTo>
                        <a:pt x="1429" y="1524"/>
                      </a:lnTo>
                      <a:lnTo>
                        <a:pt x="2381" y="1715"/>
                      </a:lnTo>
                      <a:lnTo>
                        <a:pt x="1715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09" name="Freeform: Shape 3408">
                  <a:extLst>
                    <a:ext uri="{FF2B5EF4-FFF2-40B4-BE49-F238E27FC236}">
                      <a16:creationId xmlns:a16="http://schemas.microsoft.com/office/drawing/2014/main" id="{A699774F-3C4C-A16A-0645-E95177F5981D}"/>
                    </a:ext>
                  </a:extLst>
                </p:cNvPr>
                <p:cNvSpPr/>
                <p:nvPr/>
              </p:nvSpPr>
              <p:spPr>
                <a:xfrm>
                  <a:off x="11745936" y="1803517"/>
                  <a:ext cx="2476" cy="2476"/>
                </a:xfrm>
                <a:custGeom>
                  <a:avLst/>
                  <a:gdLst>
                    <a:gd name="connsiteX0" fmla="*/ 1714 w 2476"/>
                    <a:gd name="connsiteY0" fmla="*/ 1333 h 2476"/>
                    <a:gd name="connsiteX1" fmla="*/ 2477 w 2476"/>
                    <a:gd name="connsiteY1" fmla="*/ 667 h 2476"/>
                    <a:gd name="connsiteX2" fmla="*/ 1524 w 2476"/>
                    <a:gd name="connsiteY2" fmla="*/ 857 h 2476"/>
                    <a:gd name="connsiteX3" fmla="*/ 1048 w 2476"/>
                    <a:gd name="connsiteY3" fmla="*/ 0 h 2476"/>
                    <a:gd name="connsiteX4" fmla="*/ 952 w 2476"/>
                    <a:gd name="connsiteY4" fmla="*/ 952 h 2476"/>
                    <a:gd name="connsiteX5" fmla="*/ 0 w 2476"/>
                    <a:gd name="connsiteY5" fmla="*/ 1143 h 2476"/>
                    <a:gd name="connsiteX6" fmla="*/ 858 w 2476"/>
                    <a:gd name="connsiteY6" fmla="*/ 1524 h 2476"/>
                    <a:gd name="connsiteX7" fmla="*/ 762 w 2476"/>
                    <a:gd name="connsiteY7" fmla="*/ 2476 h 2476"/>
                    <a:gd name="connsiteX8" fmla="*/ 1429 w 2476"/>
                    <a:gd name="connsiteY8" fmla="*/ 1810 h 2476"/>
                    <a:gd name="connsiteX9" fmla="*/ 2191 w 2476"/>
                    <a:gd name="connsiteY9" fmla="*/ 2191 h 2476"/>
                    <a:gd name="connsiteX10" fmla="*/ 1714 w 2476"/>
                    <a:gd name="connsiteY10" fmla="*/ 1333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476">
                      <a:moveTo>
                        <a:pt x="1714" y="1333"/>
                      </a:moveTo>
                      <a:lnTo>
                        <a:pt x="2477" y="667"/>
                      </a:lnTo>
                      <a:lnTo>
                        <a:pt x="1524" y="857"/>
                      </a:lnTo>
                      <a:lnTo>
                        <a:pt x="1048" y="0"/>
                      </a:lnTo>
                      <a:lnTo>
                        <a:pt x="952" y="952"/>
                      </a:lnTo>
                      <a:lnTo>
                        <a:pt x="0" y="1143"/>
                      </a:lnTo>
                      <a:lnTo>
                        <a:pt x="858" y="1524"/>
                      </a:lnTo>
                      <a:lnTo>
                        <a:pt x="762" y="2476"/>
                      </a:lnTo>
                      <a:lnTo>
                        <a:pt x="1429" y="1810"/>
                      </a:lnTo>
                      <a:lnTo>
                        <a:pt x="2191" y="2191"/>
                      </a:lnTo>
                      <a:lnTo>
                        <a:pt x="1714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0" name="Freeform: Shape 3409">
                  <a:extLst>
                    <a:ext uri="{FF2B5EF4-FFF2-40B4-BE49-F238E27FC236}">
                      <a16:creationId xmlns:a16="http://schemas.microsoft.com/office/drawing/2014/main" id="{0C0B2B93-5439-1E29-A962-383B71420F0D}"/>
                    </a:ext>
                  </a:extLst>
                </p:cNvPr>
                <p:cNvSpPr/>
                <p:nvPr/>
              </p:nvSpPr>
              <p:spPr>
                <a:xfrm>
                  <a:off x="11743364" y="1807327"/>
                  <a:ext cx="2476" cy="2476"/>
                </a:xfrm>
                <a:custGeom>
                  <a:avLst/>
                  <a:gdLst>
                    <a:gd name="connsiteX0" fmla="*/ 1620 w 2476"/>
                    <a:gd name="connsiteY0" fmla="*/ 1524 h 2476"/>
                    <a:gd name="connsiteX1" fmla="*/ 2477 w 2476"/>
                    <a:gd name="connsiteY1" fmla="*/ 1048 h 2476"/>
                    <a:gd name="connsiteX2" fmla="*/ 1524 w 2476"/>
                    <a:gd name="connsiteY2" fmla="*/ 952 h 2476"/>
                    <a:gd name="connsiteX3" fmla="*/ 1429 w 2476"/>
                    <a:gd name="connsiteY3" fmla="*/ 0 h 2476"/>
                    <a:gd name="connsiteX4" fmla="*/ 1048 w 2476"/>
                    <a:gd name="connsiteY4" fmla="*/ 857 h 2476"/>
                    <a:gd name="connsiteX5" fmla="*/ 0 w 2476"/>
                    <a:gd name="connsiteY5" fmla="*/ 667 h 2476"/>
                    <a:gd name="connsiteX6" fmla="*/ 762 w 2476"/>
                    <a:gd name="connsiteY6" fmla="*/ 1333 h 2476"/>
                    <a:gd name="connsiteX7" fmla="*/ 286 w 2476"/>
                    <a:gd name="connsiteY7" fmla="*/ 2191 h 2476"/>
                    <a:gd name="connsiteX8" fmla="*/ 1143 w 2476"/>
                    <a:gd name="connsiteY8" fmla="*/ 1715 h 2476"/>
                    <a:gd name="connsiteX9" fmla="*/ 1810 w 2476"/>
                    <a:gd name="connsiteY9" fmla="*/ 2476 h 2476"/>
                    <a:gd name="connsiteX10" fmla="*/ 1620 w 2476"/>
                    <a:gd name="connsiteY10" fmla="*/ 1524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476">
                      <a:moveTo>
                        <a:pt x="1620" y="1524"/>
                      </a:moveTo>
                      <a:lnTo>
                        <a:pt x="2477" y="1048"/>
                      </a:lnTo>
                      <a:lnTo>
                        <a:pt x="1524" y="952"/>
                      </a:lnTo>
                      <a:lnTo>
                        <a:pt x="1429" y="0"/>
                      </a:lnTo>
                      <a:lnTo>
                        <a:pt x="1048" y="857"/>
                      </a:lnTo>
                      <a:lnTo>
                        <a:pt x="0" y="667"/>
                      </a:lnTo>
                      <a:lnTo>
                        <a:pt x="762" y="1333"/>
                      </a:lnTo>
                      <a:lnTo>
                        <a:pt x="286" y="2191"/>
                      </a:lnTo>
                      <a:lnTo>
                        <a:pt x="1143" y="1715"/>
                      </a:lnTo>
                      <a:lnTo>
                        <a:pt x="1810" y="2476"/>
                      </a:lnTo>
                      <a:lnTo>
                        <a:pt x="1620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1" name="Freeform: Shape 3410">
                  <a:extLst>
                    <a:ext uri="{FF2B5EF4-FFF2-40B4-BE49-F238E27FC236}">
                      <a16:creationId xmlns:a16="http://schemas.microsoft.com/office/drawing/2014/main" id="{4DAC3D20-1126-ABEB-B55B-E6F5766DCA7F}"/>
                    </a:ext>
                  </a:extLst>
                </p:cNvPr>
                <p:cNvSpPr/>
                <p:nvPr/>
              </p:nvSpPr>
              <p:spPr>
                <a:xfrm>
                  <a:off x="11741078" y="1809518"/>
                  <a:ext cx="2476" cy="2571"/>
                </a:xfrm>
                <a:custGeom>
                  <a:avLst/>
                  <a:gdLst>
                    <a:gd name="connsiteX0" fmla="*/ 1524 w 2476"/>
                    <a:gd name="connsiteY0" fmla="*/ 1524 h 2571"/>
                    <a:gd name="connsiteX1" fmla="*/ 2477 w 2476"/>
                    <a:gd name="connsiteY1" fmla="*/ 1429 h 2571"/>
                    <a:gd name="connsiteX2" fmla="*/ 1620 w 2476"/>
                    <a:gd name="connsiteY2" fmla="*/ 952 h 2571"/>
                    <a:gd name="connsiteX3" fmla="*/ 1810 w 2476"/>
                    <a:gd name="connsiteY3" fmla="*/ 0 h 2571"/>
                    <a:gd name="connsiteX4" fmla="*/ 1048 w 2476"/>
                    <a:gd name="connsiteY4" fmla="*/ 762 h 2571"/>
                    <a:gd name="connsiteX5" fmla="*/ 191 w 2476"/>
                    <a:gd name="connsiteY5" fmla="*/ 286 h 2571"/>
                    <a:gd name="connsiteX6" fmla="*/ 667 w 2476"/>
                    <a:gd name="connsiteY6" fmla="*/ 1143 h 2571"/>
                    <a:gd name="connsiteX7" fmla="*/ 0 w 2476"/>
                    <a:gd name="connsiteY7" fmla="*/ 1810 h 2571"/>
                    <a:gd name="connsiteX8" fmla="*/ 953 w 2476"/>
                    <a:gd name="connsiteY8" fmla="*/ 1619 h 2571"/>
                    <a:gd name="connsiteX9" fmla="*/ 1429 w 2476"/>
                    <a:gd name="connsiteY9" fmla="*/ 2572 h 2571"/>
                    <a:gd name="connsiteX10" fmla="*/ 1524 w 2476"/>
                    <a:gd name="connsiteY10" fmla="*/ 1524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571">
                      <a:moveTo>
                        <a:pt x="1524" y="1524"/>
                      </a:moveTo>
                      <a:lnTo>
                        <a:pt x="2477" y="1429"/>
                      </a:lnTo>
                      <a:lnTo>
                        <a:pt x="1620" y="952"/>
                      </a:lnTo>
                      <a:lnTo>
                        <a:pt x="1810" y="0"/>
                      </a:lnTo>
                      <a:lnTo>
                        <a:pt x="1048" y="762"/>
                      </a:lnTo>
                      <a:lnTo>
                        <a:pt x="191" y="286"/>
                      </a:lnTo>
                      <a:lnTo>
                        <a:pt x="667" y="1143"/>
                      </a:lnTo>
                      <a:lnTo>
                        <a:pt x="0" y="1810"/>
                      </a:lnTo>
                      <a:lnTo>
                        <a:pt x="953" y="1619"/>
                      </a:lnTo>
                      <a:lnTo>
                        <a:pt x="1429" y="2572"/>
                      </a:lnTo>
                      <a:lnTo>
                        <a:pt x="1524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2" name="Freeform: Shape 3411">
                  <a:extLst>
                    <a:ext uri="{FF2B5EF4-FFF2-40B4-BE49-F238E27FC236}">
                      <a16:creationId xmlns:a16="http://schemas.microsoft.com/office/drawing/2014/main" id="{0D8F4B22-098E-9B3D-2525-0807832F2D1D}"/>
                    </a:ext>
                  </a:extLst>
                </p:cNvPr>
                <p:cNvSpPr/>
                <p:nvPr/>
              </p:nvSpPr>
              <p:spPr>
                <a:xfrm>
                  <a:off x="11737935" y="1805803"/>
                  <a:ext cx="2476" cy="2571"/>
                </a:xfrm>
                <a:custGeom>
                  <a:avLst/>
                  <a:gdLst>
                    <a:gd name="connsiteX0" fmla="*/ 1524 w 2476"/>
                    <a:gd name="connsiteY0" fmla="*/ 1619 h 2571"/>
                    <a:gd name="connsiteX1" fmla="*/ 2476 w 2476"/>
                    <a:gd name="connsiteY1" fmla="*/ 1810 h 2571"/>
                    <a:gd name="connsiteX2" fmla="*/ 1809 w 2476"/>
                    <a:gd name="connsiteY2" fmla="*/ 1143 h 2571"/>
                    <a:gd name="connsiteX3" fmla="*/ 2286 w 2476"/>
                    <a:gd name="connsiteY3" fmla="*/ 286 h 2571"/>
                    <a:gd name="connsiteX4" fmla="*/ 1333 w 2476"/>
                    <a:gd name="connsiteY4" fmla="*/ 762 h 2571"/>
                    <a:gd name="connsiteX5" fmla="*/ 666 w 2476"/>
                    <a:gd name="connsiteY5" fmla="*/ 0 h 2571"/>
                    <a:gd name="connsiteX6" fmla="*/ 857 w 2476"/>
                    <a:gd name="connsiteY6" fmla="*/ 1048 h 2571"/>
                    <a:gd name="connsiteX7" fmla="*/ 0 w 2476"/>
                    <a:gd name="connsiteY7" fmla="*/ 1429 h 2571"/>
                    <a:gd name="connsiteX8" fmla="*/ 952 w 2476"/>
                    <a:gd name="connsiteY8" fmla="*/ 1619 h 2571"/>
                    <a:gd name="connsiteX9" fmla="*/ 1143 w 2476"/>
                    <a:gd name="connsiteY9" fmla="*/ 2572 h 2571"/>
                    <a:gd name="connsiteX10" fmla="*/ 1524 w 2476"/>
                    <a:gd name="connsiteY10" fmla="*/ 1619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571">
                      <a:moveTo>
                        <a:pt x="1524" y="1619"/>
                      </a:moveTo>
                      <a:lnTo>
                        <a:pt x="2476" y="1810"/>
                      </a:lnTo>
                      <a:lnTo>
                        <a:pt x="1809" y="1143"/>
                      </a:lnTo>
                      <a:lnTo>
                        <a:pt x="2286" y="286"/>
                      </a:lnTo>
                      <a:lnTo>
                        <a:pt x="1333" y="762"/>
                      </a:lnTo>
                      <a:lnTo>
                        <a:pt x="666" y="0"/>
                      </a:lnTo>
                      <a:lnTo>
                        <a:pt x="857" y="1048"/>
                      </a:lnTo>
                      <a:lnTo>
                        <a:pt x="0" y="1429"/>
                      </a:lnTo>
                      <a:lnTo>
                        <a:pt x="952" y="1619"/>
                      </a:lnTo>
                      <a:lnTo>
                        <a:pt x="1143" y="2572"/>
                      </a:lnTo>
                      <a:lnTo>
                        <a:pt x="1524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3" name="Freeform: Shape 3412">
                  <a:extLst>
                    <a:ext uri="{FF2B5EF4-FFF2-40B4-BE49-F238E27FC236}">
                      <a16:creationId xmlns:a16="http://schemas.microsoft.com/office/drawing/2014/main" id="{8ACCAE0F-7E52-1DBA-1AC6-911FAA09AF1E}"/>
                    </a:ext>
                  </a:extLst>
                </p:cNvPr>
                <p:cNvSpPr/>
                <p:nvPr/>
              </p:nvSpPr>
              <p:spPr>
                <a:xfrm>
                  <a:off x="11734982" y="1802850"/>
                  <a:ext cx="2476" cy="2476"/>
                </a:xfrm>
                <a:custGeom>
                  <a:avLst/>
                  <a:gdLst>
                    <a:gd name="connsiteX0" fmla="*/ 1429 w 2476"/>
                    <a:gd name="connsiteY0" fmla="*/ 1715 h 2476"/>
                    <a:gd name="connsiteX1" fmla="*/ 2286 w 2476"/>
                    <a:gd name="connsiteY1" fmla="*/ 2191 h 2476"/>
                    <a:gd name="connsiteX2" fmla="*/ 1810 w 2476"/>
                    <a:gd name="connsiteY2" fmla="*/ 1333 h 2476"/>
                    <a:gd name="connsiteX3" fmla="*/ 2477 w 2476"/>
                    <a:gd name="connsiteY3" fmla="*/ 667 h 2476"/>
                    <a:gd name="connsiteX4" fmla="*/ 1524 w 2476"/>
                    <a:gd name="connsiteY4" fmla="*/ 857 h 2476"/>
                    <a:gd name="connsiteX5" fmla="*/ 1048 w 2476"/>
                    <a:gd name="connsiteY5" fmla="*/ 0 h 2476"/>
                    <a:gd name="connsiteX6" fmla="*/ 953 w 2476"/>
                    <a:gd name="connsiteY6" fmla="*/ 952 h 2476"/>
                    <a:gd name="connsiteX7" fmla="*/ 0 w 2476"/>
                    <a:gd name="connsiteY7" fmla="*/ 1048 h 2476"/>
                    <a:gd name="connsiteX8" fmla="*/ 858 w 2476"/>
                    <a:gd name="connsiteY8" fmla="*/ 1524 h 2476"/>
                    <a:gd name="connsiteX9" fmla="*/ 667 w 2476"/>
                    <a:gd name="connsiteY9" fmla="*/ 2476 h 2476"/>
                    <a:gd name="connsiteX10" fmla="*/ 1429 w 2476"/>
                    <a:gd name="connsiteY10" fmla="*/ 1715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76" h="2476">
                      <a:moveTo>
                        <a:pt x="1429" y="1715"/>
                      </a:moveTo>
                      <a:lnTo>
                        <a:pt x="2286" y="2191"/>
                      </a:lnTo>
                      <a:lnTo>
                        <a:pt x="1810" y="1333"/>
                      </a:lnTo>
                      <a:lnTo>
                        <a:pt x="2477" y="667"/>
                      </a:lnTo>
                      <a:lnTo>
                        <a:pt x="1524" y="857"/>
                      </a:lnTo>
                      <a:lnTo>
                        <a:pt x="1048" y="0"/>
                      </a:lnTo>
                      <a:lnTo>
                        <a:pt x="953" y="952"/>
                      </a:lnTo>
                      <a:lnTo>
                        <a:pt x="0" y="1048"/>
                      </a:lnTo>
                      <a:lnTo>
                        <a:pt x="858" y="1524"/>
                      </a:lnTo>
                      <a:lnTo>
                        <a:pt x="667" y="2476"/>
                      </a:lnTo>
                      <a:lnTo>
                        <a:pt x="1429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4" name="Freeform: Shape 3413">
                  <a:extLst>
                    <a:ext uri="{FF2B5EF4-FFF2-40B4-BE49-F238E27FC236}">
                      <a16:creationId xmlns:a16="http://schemas.microsoft.com/office/drawing/2014/main" id="{9B45A0E4-F3B6-118E-FABF-237519FC3A02}"/>
                    </a:ext>
                  </a:extLst>
                </p:cNvPr>
                <p:cNvSpPr/>
                <p:nvPr/>
              </p:nvSpPr>
              <p:spPr>
                <a:xfrm>
                  <a:off x="11733649" y="1811709"/>
                  <a:ext cx="2571" cy="2571"/>
                </a:xfrm>
                <a:custGeom>
                  <a:avLst/>
                  <a:gdLst>
                    <a:gd name="connsiteX0" fmla="*/ 1238 w 2571"/>
                    <a:gd name="connsiteY0" fmla="*/ 1810 h 2571"/>
                    <a:gd name="connsiteX1" fmla="*/ 1905 w 2571"/>
                    <a:gd name="connsiteY1" fmla="*/ 2572 h 2571"/>
                    <a:gd name="connsiteX2" fmla="*/ 1714 w 2571"/>
                    <a:gd name="connsiteY2" fmla="*/ 1524 h 2571"/>
                    <a:gd name="connsiteX3" fmla="*/ 2571 w 2571"/>
                    <a:gd name="connsiteY3" fmla="*/ 1143 h 2571"/>
                    <a:gd name="connsiteX4" fmla="*/ 1619 w 2571"/>
                    <a:gd name="connsiteY4" fmla="*/ 952 h 2571"/>
                    <a:gd name="connsiteX5" fmla="*/ 1428 w 2571"/>
                    <a:gd name="connsiteY5" fmla="*/ 0 h 2571"/>
                    <a:gd name="connsiteX6" fmla="*/ 1048 w 2571"/>
                    <a:gd name="connsiteY6" fmla="*/ 857 h 2571"/>
                    <a:gd name="connsiteX7" fmla="*/ 0 w 2571"/>
                    <a:gd name="connsiteY7" fmla="*/ 762 h 2571"/>
                    <a:gd name="connsiteX8" fmla="*/ 762 w 2571"/>
                    <a:gd name="connsiteY8" fmla="*/ 1429 h 2571"/>
                    <a:gd name="connsiteX9" fmla="*/ 285 w 2571"/>
                    <a:gd name="connsiteY9" fmla="*/ 2286 h 2571"/>
                    <a:gd name="connsiteX10" fmla="*/ 1238 w 2571"/>
                    <a:gd name="connsiteY10" fmla="*/ 1810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571" h="2571">
                      <a:moveTo>
                        <a:pt x="1238" y="1810"/>
                      </a:moveTo>
                      <a:lnTo>
                        <a:pt x="1905" y="2572"/>
                      </a:lnTo>
                      <a:lnTo>
                        <a:pt x="1714" y="1524"/>
                      </a:lnTo>
                      <a:lnTo>
                        <a:pt x="2571" y="1143"/>
                      </a:lnTo>
                      <a:lnTo>
                        <a:pt x="1619" y="952"/>
                      </a:lnTo>
                      <a:lnTo>
                        <a:pt x="1428" y="0"/>
                      </a:lnTo>
                      <a:lnTo>
                        <a:pt x="1048" y="857"/>
                      </a:lnTo>
                      <a:lnTo>
                        <a:pt x="0" y="762"/>
                      </a:lnTo>
                      <a:lnTo>
                        <a:pt x="762" y="1429"/>
                      </a:lnTo>
                      <a:lnTo>
                        <a:pt x="285" y="2286"/>
                      </a:lnTo>
                      <a:lnTo>
                        <a:pt x="1238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5" name="Freeform: Shape 3414">
                  <a:extLst>
                    <a:ext uri="{FF2B5EF4-FFF2-40B4-BE49-F238E27FC236}">
                      <a16:creationId xmlns:a16="http://schemas.microsoft.com/office/drawing/2014/main" id="{2699BAF5-632C-7019-FA25-DCEC539A27D2}"/>
                    </a:ext>
                  </a:extLst>
                </p:cNvPr>
                <p:cNvSpPr/>
                <p:nvPr/>
              </p:nvSpPr>
              <p:spPr>
                <a:xfrm>
                  <a:off x="11731363" y="1805993"/>
                  <a:ext cx="2666" cy="2667"/>
                </a:xfrm>
                <a:custGeom>
                  <a:avLst/>
                  <a:gdLst>
                    <a:gd name="connsiteX0" fmla="*/ 1048 w 2666"/>
                    <a:gd name="connsiteY0" fmla="*/ 1715 h 2667"/>
                    <a:gd name="connsiteX1" fmla="*/ 1524 w 2666"/>
                    <a:gd name="connsiteY1" fmla="*/ 2667 h 2667"/>
                    <a:gd name="connsiteX2" fmla="*/ 1619 w 2666"/>
                    <a:gd name="connsiteY2" fmla="*/ 1619 h 2667"/>
                    <a:gd name="connsiteX3" fmla="*/ 2667 w 2666"/>
                    <a:gd name="connsiteY3" fmla="*/ 1429 h 2667"/>
                    <a:gd name="connsiteX4" fmla="*/ 1714 w 2666"/>
                    <a:gd name="connsiteY4" fmla="*/ 1048 h 2667"/>
                    <a:gd name="connsiteX5" fmla="*/ 1810 w 2666"/>
                    <a:gd name="connsiteY5" fmla="*/ 0 h 2667"/>
                    <a:gd name="connsiteX6" fmla="*/ 1143 w 2666"/>
                    <a:gd name="connsiteY6" fmla="*/ 762 h 2667"/>
                    <a:gd name="connsiteX7" fmla="*/ 285 w 2666"/>
                    <a:gd name="connsiteY7" fmla="*/ 286 h 2667"/>
                    <a:gd name="connsiteX8" fmla="*/ 762 w 2666"/>
                    <a:gd name="connsiteY8" fmla="*/ 1143 h 2667"/>
                    <a:gd name="connsiteX9" fmla="*/ 0 w 2666"/>
                    <a:gd name="connsiteY9" fmla="*/ 1905 h 2667"/>
                    <a:gd name="connsiteX10" fmla="*/ 1048 w 2666"/>
                    <a:gd name="connsiteY10" fmla="*/ 1715 h 2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" h="2667">
                      <a:moveTo>
                        <a:pt x="1048" y="1715"/>
                      </a:moveTo>
                      <a:lnTo>
                        <a:pt x="1524" y="2667"/>
                      </a:lnTo>
                      <a:lnTo>
                        <a:pt x="1619" y="1619"/>
                      </a:lnTo>
                      <a:lnTo>
                        <a:pt x="2667" y="1429"/>
                      </a:lnTo>
                      <a:lnTo>
                        <a:pt x="1714" y="1048"/>
                      </a:lnTo>
                      <a:lnTo>
                        <a:pt x="1810" y="0"/>
                      </a:lnTo>
                      <a:lnTo>
                        <a:pt x="1143" y="762"/>
                      </a:lnTo>
                      <a:lnTo>
                        <a:pt x="285" y="286"/>
                      </a:lnTo>
                      <a:lnTo>
                        <a:pt x="762" y="1143"/>
                      </a:lnTo>
                      <a:lnTo>
                        <a:pt x="0" y="1905"/>
                      </a:lnTo>
                      <a:lnTo>
                        <a:pt x="1048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6" name="Freeform: Shape 3415">
                  <a:extLst>
                    <a:ext uri="{FF2B5EF4-FFF2-40B4-BE49-F238E27FC236}">
                      <a16:creationId xmlns:a16="http://schemas.microsoft.com/office/drawing/2014/main" id="{F3D850A9-AF0E-E498-C90F-5C7D68F0B436}"/>
                    </a:ext>
                  </a:extLst>
                </p:cNvPr>
                <p:cNvSpPr/>
                <p:nvPr/>
              </p:nvSpPr>
              <p:spPr>
                <a:xfrm>
                  <a:off x="11727648" y="1808375"/>
                  <a:ext cx="2666" cy="2667"/>
                </a:xfrm>
                <a:custGeom>
                  <a:avLst/>
                  <a:gdLst>
                    <a:gd name="connsiteX0" fmla="*/ 1048 w 2666"/>
                    <a:gd name="connsiteY0" fmla="*/ 1619 h 2667"/>
                    <a:gd name="connsiteX1" fmla="*/ 1238 w 2666"/>
                    <a:gd name="connsiteY1" fmla="*/ 2667 h 2667"/>
                    <a:gd name="connsiteX2" fmla="*/ 1619 w 2666"/>
                    <a:gd name="connsiteY2" fmla="*/ 1715 h 2667"/>
                    <a:gd name="connsiteX3" fmla="*/ 2667 w 2666"/>
                    <a:gd name="connsiteY3" fmla="*/ 1905 h 2667"/>
                    <a:gd name="connsiteX4" fmla="*/ 1905 w 2666"/>
                    <a:gd name="connsiteY4" fmla="*/ 1143 h 2667"/>
                    <a:gd name="connsiteX5" fmla="*/ 2381 w 2666"/>
                    <a:gd name="connsiteY5" fmla="*/ 191 h 2667"/>
                    <a:gd name="connsiteX6" fmla="*/ 1428 w 2666"/>
                    <a:gd name="connsiteY6" fmla="*/ 762 h 2667"/>
                    <a:gd name="connsiteX7" fmla="*/ 762 w 2666"/>
                    <a:gd name="connsiteY7" fmla="*/ 0 h 2667"/>
                    <a:gd name="connsiteX8" fmla="*/ 952 w 2666"/>
                    <a:gd name="connsiteY8" fmla="*/ 1048 h 2667"/>
                    <a:gd name="connsiteX9" fmla="*/ 0 w 2666"/>
                    <a:gd name="connsiteY9" fmla="*/ 1524 h 2667"/>
                    <a:gd name="connsiteX10" fmla="*/ 1048 w 2666"/>
                    <a:gd name="connsiteY10" fmla="*/ 1619 h 2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" h="2667">
                      <a:moveTo>
                        <a:pt x="1048" y="1619"/>
                      </a:moveTo>
                      <a:lnTo>
                        <a:pt x="1238" y="2667"/>
                      </a:lnTo>
                      <a:lnTo>
                        <a:pt x="1619" y="1715"/>
                      </a:lnTo>
                      <a:lnTo>
                        <a:pt x="2667" y="1905"/>
                      </a:lnTo>
                      <a:lnTo>
                        <a:pt x="1905" y="1143"/>
                      </a:lnTo>
                      <a:lnTo>
                        <a:pt x="2381" y="191"/>
                      </a:lnTo>
                      <a:lnTo>
                        <a:pt x="1428" y="762"/>
                      </a:lnTo>
                      <a:lnTo>
                        <a:pt x="762" y="0"/>
                      </a:lnTo>
                      <a:lnTo>
                        <a:pt x="952" y="1048"/>
                      </a:lnTo>
                      <a:lnTo>
                        <a:pt x="0" y="1524"/>
                      </a:lnTo>
                      <a:lnTo>
                        <a:pt x="1048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7" name="Freeform: Shape 3416">
                  <a:extLst>
                    <a:ext uri="{FF2B5EF4-FFF2-40B4-BE49-F238E27FC236}">
                      <a16:creationId xmlns:a16="http://schemas.microsoft.com/office/drawing/2014/main" id="{8A7119EC-0B10-93FE-2044-F411A7AA4CF3}"/>
                    </a:ext>
                  </a:extLst>
                </p:cNvPr>
                <p:cNvSpPr/>
                <p:nvPr/>
              </p:nvSpPr>
              <p:spPr>
                <a:xfrm>
                  <a:off x="11724600" y="1811423"/>
                  <a:ext cx="2666" cy="2666"/>
                </a:xfrm>
                <a:custGeom>
                  <a:avLst/>
                  <a:gdLst>
                    <a:gd name="connsiteX0" fmla="*/ 952 w 2666"/>
                    <a:gd name="connsiteY0" fmla="*/ 1619 h 2666"/>
                    <a:gd name="connsiteX1" fmla="*/ 762 w 2666"/>
                    <a:gd name="connsiteY1" fmla="*/ 2667 h 2666"/>
                    <a:gd name="connsiteX2" fmla="*/ 1429 w 2666"/>
                    <a:gd name="connsiteY2" fmla="*/ 1905 h 2666"/>
                    <a:gd name="connsiteX3" fmla="*/ 2381 w 2666"/>
                    <a:gd name="connsiteY3" fmla="*/ 2381 h 2666"/>
                    <a:gd name="connsiteX4" fmla="*/ 1905 w 2666"/>
                    <a:gd name="connsiteY4" fmla="*/ 1429 h 2666"/>
                    <a:gd name="connsiteX5" fmla="*/ 2667 w 2666"/>
                    <a:gd name="connsiteY5" fmla="*/ 667 h 2666"/>
                    <a:gd name="connsiteX6" fmla="*/ 1619 w 2666"/>
                    <a:gd name="connsiteY6" fmla="*/ 952 h 2666"/>
                    <a:gd name="connsiteX7" fmla="*/ 1143 w 2666"/>
                    <a:gd name="connsiteY7" fmla="*/ 0 h 2666"/>
                    <a:gd name="connsiteX8" fmla="*/ 1048 w 2666"/>
                    <a:gd name="connsiteY8" fmla="*/ 1048 h 2666"/>
                    <a:gd name="connsiteX9" fmla="*/ 0 w 2666"/>
                    <a:gd name="connsiteY9" fmla="*/ 1143 h 2666"/>
                    <a:gd name="connsiteX10" fmla="*/ 952 w 2666"/>
                    <a:gd name="connsiteY10" fmla="*/ 1619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6" h="2666">
                      <a:moveTo>
                        <a:pt x="952" y="1619"/>
                      </a:moveTo>
                      <a:lnTo>
                        <a:pt x="762" y="2667"/>
                      </a:lnTo>
                      <a:lnTo>
                        <a:pt x="1429" y="1905"/>
                      </a:lnTo>
                      <a:lnTo>
                        <a:pt x="2381" y="2381"/>
                      </a:lnTo>
                      <a:lnTo>
                        <a:pt x="1905" y="1429"/>
                      </a:lnTo>
                      <a:lnTo>
                        <a:pt x="2667" y="667"/>
                      </a:lnTo>
                      <a:lnTo>
                        <a:pt x="1619" y="952"/>
                      </a:lnTo>
                      <a:lnTo>
                        <a:pt x="1143" y="0"/>
                      </a:lnTo>
                      <a:lnTo>
                        <a:pt x="1048" y="1048"/>
                      </a:lnTo>
                      <a:lnTo>
                        <a:pt x="0" y="1143"/>
                      </a:lnTo>
                      <a:lnTo>
                        <a:pt x="952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8" name="Freeform: Shape 3417">
                  <a:extLst>
                    <a:ext uri="{FF2B5EF4-FFF2-40B4-BE49-F238E27FC236}">
                      <a16:creationId xmlns:a16="http://schemas.microsoft.com/office/drawing/2014/main" id="{2B1CAA43-B26C-B6D7-07FF-80C30A919404}"/>
                    </a:ext>
                  </a:extLst>
                </p:cNvPr>
                <p:cNvSpPr/>
                <p:nvPr/>
              </p:nvSpPr>
              <p:spPr>
                <a:xfrm>
                  <a:off x="11722028" y="1806184"/>
                  <a:ext cx="2667" cy="2666"/>
                </a:xfrm>
                <a:custGeom>
                  <a:avLst/>
                  <a:gdLst>
                    <a:gd name="connsiteX0" fmla="*/ 762 w 2667"/>
                    <a:gd name="connsiteY0" fmla="*/ 1524 h 2666"/>
                    <a:gd name="connsiteX1" fmla="*/ 286 w 2667"/>
                    <a:gd name="connsiteY1" fmla="*/ 2381 h 2666"/>
                    <a:gd name="connsiteX2" fmla="*/ 1238 w 2667"/>
                    <a:gd name="connsiteY2" fmla="*/ 1905 h 2666"/>
                    <a:gd name="connsiteX3" fmla="*/ 1905 w 2667"/>
                    <a:gd name="connsiteY3" fmla="*/ 2667 h 2666"/>
                    <a:gd name="connsiteX4" fmla="*/ 1714 w 2667"/>
                    <a:gd name="connsiteY4" fmla="*/ 1619 h 2666"/>
                    <a:gd name="connsiteX5" fmla="*/ 2667 w 2667"/>
                    <a:gd name="connsiteY5" fmla="*/ 1143 h 2666"/>
                    <a:gd name="connsiteX6" fmla="*/ 1620 w 2667"/>
                    <a:gd name="connsiteY6" fmla="*/ 1048 h 2666"/>
                    <a:gd name="connsiteX7" fmla="*/ 1524 w 2667"/>
                    <a:gd name="connsiteY7" fmla="*/ 0 h 2666"/>
                    <a:gd name="connsiteX8" fmla="*/ 1048 w 2667"/>
                    <a:gd name="connsiteY8" fmla="*/ 952 h 2666"/>
                    <a:gd name="connsiteX9" fmla="*/ 0 w 2667"/>
                    <a:gd name="connsiteY9" fmla="*/ 762 h 2666"/>
                    <a:gd name="connsiteX10" fmla="*/ 762 w 2667"/>
                    <a:gd name="connsiteY10" fmla="*/ 1524 h 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7" h="2666">
                      <a:moveTo>
                        <a:pt x="762" y="1524"/>
                      </a:moveTo>
                      <a:lnTo>
                        <a:pt x="286" y="2381"/>
                      </a:lnTo>
                      <a:lnTo>
                        <a:pt x="1238" y="1905"/>
                      </a:lnTo>
                      <a:lnTo>
                        <a:pt x="1905" y="2667"/>
                      </a:lnTo>
                      <a:lnTo>
                        <a:pt x="1714" y="1619"/>
                      </a:lnTo>
                      <a:lnTo>
                        <a:pt x="2667" y="1143"/>
                      </a:lnTo>
                      <a:lnTo>
                        <a:pt x="1620" y="1048"/>
                      </a:lnTo>
                      <a:lnTo>
                        <a:pt x="1524" y="0"/>
                      </a:lnTo>
                      <a:lnTo>
                        <a:pt x="1048" y="952"/>
                      </a:lnTo>
                      <a:lnTo>
                        <a:pt x="0" y="762"/>
                      </a:lnTo>
                      <a:lnTo>
                        <a:pt x="762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19" name="Freeform: Shape 3418">
                  <a:extLst>
                    <a:ext uri="{FF2B5EF4-FFF2-40B4-BE49-F238E27FC236}">
                      <a16:creationId xmlns:a16="http://schemas.microsoft.com/office/drawing/2014/main" id="{33DBD6D4-C933-BCE1-D126-D974CA1E3D93}"/>
                    </a:ext>
                  </a:extLst>
                </p:cNvPr>
                <p:cNvSpPr/>
                <p:nvPr/>
              </p:nvSpPr>
              <p:spPr>
                <a:xfrm>
                  <a:off x="11719837" y="1810851"/>
                  <a:ext cx="2762" cy="2762"/>
                </a:xfrm>
                <a:custGeom>
                  <a:avLst/>
                  <a:gdLst>
                    <a:gd name="connsiteX0" fmla="*/ 762 w 2762"/>
                    <a:gd name="connsiteY0" fmla="*/ 1238 h 2762"/>
                    <a:gd name="connsiteX1" fmla="*/ 0 w 2762"/>
                    <a:gd name="connsiteY1" fmla="*/ 2000 h 2762"/>
                    <a:gd name="connsiteX2" fmla="*/ 1048 w 2762"/>
                    <a:gd name="connsiteY2" fmla="*/ 1810 h 2762"/>
                    <a:gd name="connsiteX3" fmla="*/ 1524 w 2762"/>
                    <a:gd name="connsiteY3" fmla="*/ 2762 h 2762"/>
                    <a:gd name="connsiteX4" fmla="*/ 1714 w 2762"/>
                    <a:gd name="connsiteY4" fmla="*/ 1619 h 2762"/>
                    <a:gd name="connsiteX5" fmla="*/ 2762 w 2762"/>
                    <a:gd name="connsiteY5" fmla="*/ 1524 h 2762"/>
                    <a:gd name="connsiteX6" fmla="*/ 1714 w 2762"/>
                    <a:gd name="connsiteY6" fmla="*/ 1048 h 2762"/>
                    <a:gd name="connsiteX7" fmla="*/ 1905 w 2762"/>
                    <a:gd name="connsiteY7" fmla="*/ 0 h 2762"/>
                    <a:gd name="connsiteX8" fmla="*/ 1238 w 2762"/>
                    <a:gd name="connsiteY8" fmla="*/ 762 h 2762"/>
                    <a:gd name="connsiteX9" fmla="*/ 285 w 2762"/>
                    <a:gd name="connsiteY9" fmla="*/ 286 h 2762"/>
                    <a:gd name="connsiteX10" fmla="*/ 762 w 2762"/>
                    <a:gd name="connsiteY10" fmla="*/ 1238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762">
                      <a:moveTo>
                        <a:pt x="762" y="1238"/>
                      </a:moveTo>
                      <a:lnTo>
                        <a:pt x="0" y="2000"/>
                      </a:lnTo>
                      <a:lnTo>
                        <a:pt x="1048" y="1810"/>
                      </a:lnTo>
                      <a:lnTo>
                        <a:pt x="1524" y="2762"/>
                      </a:lnTo>
                      <a:lnTo>
                        <a:pt x="1714" y="1619"/>
                      </a:lnTo>
                      <a:lnTo>
                        <a:pt x="2762" y="1524"/>
                      </a:lnTo>
                      <a:lnTo>
                        <a:pt x="1714" y="1048"/>
                      </a:lnTo>
                      <a:lnTo>
                        <a:pt x="1905" y="0"/>
                      </a:lnTo>
                      <a:lnTo>
                        <a:pt x="1238" y="762"/>
                      </a:lnTo>
                      <a:lnTo>
                        <a:pt x="285" y="286"/>
                      </a:lnTo>
                      <a:lnTo>
                        <a:pt x="762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0" name="Freeform: Shape 3419">
                  <a:extLst>
                    <a:ext uri="{FF2B5EF4-FFF2-40B4-BE49-F238E27FC236}">
                      <a16:creationId xmlns:a16="http://schemas.microsoft.com/office/drawing/2014/main" id="{DE7288BD-619F-B006-41D1-B501A7DDE8F0}"/>
                    </a:ext>
                  </a:extLst>
                </p:cNvPr>
                <p:cNvSpPr/>
                <p:nvPr/>
              </p:nvSpPr>
              <p:spPr>
                <a:xfrm>
                  <a:off x="11704312" y="1808661"/>
                  <a:ext cx="2667" cy="2762"/>
                </a:xfrm>
                <a:custGeom>
                  <a:avLst/>
                  <a:gdLst>
                    <a:gd name="connsiteX0" fmla="*/ 952 w 2667"/>
                    <a:gd name="connsiteY0" fmla="*/ 1048 h 2762"/>
                    <a:gd name="connsiteX1" fmla="*/ 0 w 2667"/>
                    <a:gd name="connsiteY1" fmla="*/ 1524 h 2762"/>
                    <a:gd name="connsiteX2" fmla="*/ 1048 w 2667"/>
                    <a:gd name="connsiteY2" fmla="*/ 1715 h 2762"/>
                    <a:gd name="connsiteX3" fmla="*/ 1143 w 2667"/>
                    <a:gd name="connsiteY3" fmla="*/ 2762 h 2762"/>
                    <a:gd name="connsiteX4" fmla="*/ 1619 w 2667"/>
                    <a:gd name="connsiteY4" fmla="*/ 1810 h 2762"/>
                    <a:gd name="connsiteX5" fmla="*/ 2667 w 2667"/>
                    <a:gd name="connsiteY5" fmla="*/ 1905 h 2762"/>
                    <a:gd name="connsiteX6" fmla="*/ 1905 w 2667"/>
                    <a:gd name="connsiteY6" fmla="*/ 1238 h 2762"/>
                    <a:gd name="connsiteX7" fmla="*/ 2381 w 2667"/>
                    <a:gd name="connsiteY7" fmla="*/ 286 h 2762"/>
                    <a:gd name="connsiteX8" fmla="*/ 1429 w 2667"/>
                    <a:gd name="connsiteY8" fmla="*/ 762 h 2762"/>
                    <a:gd name="connsiteX9" fmla="*/ 667 w 2667"/>
                    <a:gd name="connsiteY9" fmla="*/ 0 h 2762"/>
                    <a:gd name="connsiteX10" fmla="*/ 952 w 2667"/>
                    <a:gd name="connsiteY10" fmla="*/ 1048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67" h="2762">
                      <a:moveTo>
                        <a:pt x="952" y="1048"/>
                      </a:moveTo>
                      <a:lnTo>
                        <a:pt x="0" y="1524"/>
                      </a:lnTo>
                      <a:lnTo>
                        <a:pt x="1048" y="1715"/>
                      </a:lnTo>
                      <a:lnTo>
                        <a:pt x="1143" y="2762"/>
                      </a:lnTo>
                      <a:lnTo>
                        <a:pt x="1619" y="1810"/>
                      </a:lnTo>
                      <a:lnTo>
                        <a:pt x="2667" y="1905"/>
                      </a:lnTo>
                      <a:lnTo>
                        <a:pt x="1905" y="1238"/>
                      </a:lnTo>
                      <a:lnTo>
                        <a:pt x="2381" y="286"/>
                      </a:lnTo>
                      <a:lnTo>
                        <a:pt x="1429" y="762"/>
                      </a:lnTo>
                      <a:lnTo>
                        <a:pt x="667" y="0"/>
                      </a:lnTo>
                      <a:lnTo>
                        <a:pt x="952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1" name="Freeform: Shape 3420">
                  <a:extLst>
                    <a:ext uri="{FF2B5EF4-FFF2-40B4-BE49-F238E27FC236}">
                      <a16:creationId xmlns:a16="http://schemas.microsoft.com/office/drawing/2014/main" id="{4B210234-1015-74E0-C302-52AE56CD5B8D}"/>
                    </a:ext>
                  </a:extLst>
                </p:cNvPr>
                <p:cNvSpPr/>
                <p:nvPr/>
              </p:nvSpPr>
              <p:spPr>
                <a:xfrm>
                  <a:off x="11714884" y="1814566"/>
                  <a:ext cx="2762" cy="2857"/>
                </a:xfrm>
                <a:custGeom>
                  <a:avLst/>
                  <a:gdLst>
                    <a:gd name="connsiteX0" fmla="*/ 1048 w 2762"/>
                    <a:gd name="connsiteY0" fmla="*/ 1143 h 2857"/>
                    <a:gd name="connsiteX1" fmla="*/ 0 w 2762"/>
                    <a:gd name="connsiteY1" fmla="*/ 1238 h 2857"/>
                    <a:gd name="connsiteX2" fmla="*/ 953 w 2762"/>
                    <a:gd name="connsiteY2" fmla="*/ 1715 h 2857"/>
                    <a:gd name="connsiteX3" fmla="*/ 762 w 2762"/>
                    <a:gd name="connsiteY3" fmla="*/ 2858 h 2857"/>
                    <a:gd name="connsiteX4" fmla="*/ 1524 w 2762"/>
                    <a:gd name="connsiteY4" fmla="*/ 2000 h 2857"/>
                    <a:gd name="connsiteX5" fmla="*/ 2477 w 2762"/>
                    <a:gd name="connsiteY5" fmla="*/ 2477 h 2857"/>
                    <a:gd name="connsiteX6" fmla="*/ 2000 w 2762"/>
                    <a:gd name="connsiteY6" fmla="*/ 1524 h 2857"/>
                    <a:gd name="connsiteX7" fmla="*/ 2763 w 2762"/>
                    <a:gd name="connsiteY7" fmla="*/ 762 h 2857"/>
                    <a:gd name="connsiteX8" fmla="*/ 1714 w 2762"/>
                    <a:gd name="connsiteY8" fmla="*/ 1048 h 2857"/>
                    <a:gd name="connsiteX9" fmla="*/ 1238 w 2762"/>
                    <a:gd name="connsiteY9" fmla="*/ 0 h 2857"/>
                    <a:gd name="connsiteX10" fmla="*/ 1048 w 2762"/>
                    <a:gd name="connsiteY10" fmla="*/ 1143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857">
                      <a:moveTo>
                        <a:pt x="1048" y="1143"/>
                      </a:moveTo>
                      <a:lnTo>
                        <a:pt x="0" y="1238"/>
                      </a:lnTo>
                      <a:lnTo>
                        <a:pt x="953" y="1715"/>
                      </a:lnTo>
                      <a:lnTo>
                        <a:pt x="762" y="2858"/>
                      </a:lnTo>
                      <a:lnTo>
                        <a:pt x="1524" y="2000"/>
                      </a:lnTo>
                      <a:lnTo>
                        <a:pt x="2477" y="2477"/>
                      </a:lnTo>
                      <a:lnTo>
                        <a:pt x="2000" y="1524"/>
                      </a:lnTo>
                      <a:lnTo>
                        <a:pt x="2763" y="762"/>
                      </a:lnTo>
                      <a:lnTo>
                        <a:pt x="1714" y="1048"/>
                      </a:lnTo>
                      <a:lnTo>
                        <a:pt x="1238" y="0"/>
                      </a:lnTo>
                      <a:lnTo>
                        <a:pt x="1048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2" name="Freeform: Shape 3421">
                  <a:extLst>
                    <a:ext uri="{FF2B5EF4-FFF2-40B4-BE49-F238E27FC236}">
                      <a16:creationId xmlns:a16="http://schemas.microsoft.com/office/drawing/2014/main" id="{7A4E21B4-AEE6-F321-01C3-C7C88AE885F2}"/>
                    </a:ext>
                  </a:extLst>
                </p:cNvPr>
                <p:cNvSpPr/>
                <p:nvPr/>
              </p:nvSpPr>
              <p:spPr>
                <a:xfrm>
                  <a:off x="11712789" y="1809899"/>
                  <a:ext cx="2762" cy="2762"/>
                </a:xfrm>
                <a:custGeom>
                  <a:avLst/>
                  <a:gdLst>
                    <a:gd name="connsiteX0" fmla="*/ 1048 w 2762"/>
                    <a:gd name="connsiteY0" fmla="*/ 952 h 2762"/>
                    <a:gd name="connsiteX1" fmla="*/ 0 w 2762"/>
                    <a:gd name="connsiteY1" fmla="*/ 762 h 2762"/>
                    <a:gd name="connsiteX2" fmla="*/ 762 w 2762"/>
                    <a:gd name="connsiteY2" fmla="*/ 1524 h 2762"/>
                    <a:gd name="connsiteX3" fmla="*/ 285 w 2762"/>
                    <a:gd name="connsiteY3" fmla="*/ 2477 h 2762"/>
                    <a:gd name="connsiteX4" fmla="*/ 1238 w 2762"/>
                    <a:gd name="connsiteY4" fmla="*/ 2000 h 2762"/>
                    <a:gd name="connsiteX5" fmla="*/ 2000 w 2762"/>
                    <a:gd name="connsiteY5" fmla="*/ 2762 h 2762"/>
                    <a:gd name="connsiteX6" fmla="*/ 1810 w 2762"/>
                    <a:gd name="connsiteY6" fmla="*/ 1715 h 2762"/>
                    <a:gd name="connsiteX7" fmla="*/ 2762 w 2762"/>
                    <a:gd name="connsiteY7" fmla="*/ 1238 h 2762"/>
                    <a:gd name="connsiteX8" fmla="*/ 1619 w 2762"/>
                    <a:gd name="connsiteY8" fmla="*/ 1048 h 2762"/>
                    <a:gd name="connsiteX9" fmla="*/ 1524 w 2762"/>
                    <a:gd name="connsiteY9" fmla="*/ 0 h 2762"/>
                    <a:gd name="connsiteX10" fmla="*/ 1048 w 2762"/>
                    <a:gd name="connsiteY10" fmla="*/ 952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2" h="2762">
                      <a:moveTo>
                        <a:pt x="1048" y="952"/>
                      </a:moveTo>
                      <a:lnTo>
                        <a:pt x="0" y="762"/>
                      </a:lnTo>
                      <a:lnTo>
                        <a:pt x="762" y="1524"/>
                      </a:lnTo>
                      <a:lnTo>
                        <a:pt x="285" y="2477"/>
                      </a:lnTo>
                      <a:lnTo>
                        <a:pt x="1238" y="2000"/>
                      </a:lnTo>
                      <a:lnTo>
                        <a:pt x="2000" y="2762"/>
                      </a:lnTo>
                      <a:lnTo>
                        <a:pt x="1810" y="1715"/>
                      </a:lnTo>
                      <a:lnTo>
                        <a:pt x="2762" y="1238"/>
                      </a:lnTo>
                      <a:lnTo>
                        <a:pt x="1619" y="1048"/>
                      </a:lnTo>
                      <a:lnTo>
                        <a:pt x="1524" y="0"/>
                      </a:lnTo>
                      <a:lnTo>
                        <a:pt x="1048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3" name="Freeform: Shape 3422">
                  <a:extLst>
                    <a:ext uri="{FF2B5EF4-FFF2-40B4-BE49-F238E27FC236}">
                      <a16:creationId xmlns:a16="http://schemas.microsoft.com/office/drawing/2014/main" id="{5D4BAB0A-48B7-33B8-8738-924FC6C1B677}"/>
                    </a:ext>
                  </a:extLst>
                </p:cNvPr>
                <p:cNvSpPr/>
                <p:nvPr/>
              </p:nvSpPr>
              <p:spPr>
                <a:xfrm>
                  <a:off x="11709265" y="1815899"/>
                  <a:ext cx="2857" cy="2857"/>
                </a:xfrm>
                <a:custGeom>
                  <a:avLst/>
                  <a:gdLst>
                    <a:gd name="connsiteX0" fmla="*/ 1238 w 2857"/>
                    <a:gd name="connsiteY0" fmla="*/ 762 h 2857"/>
                    <a:gd name="connsiteX1" fmla="*/ 285 w 2857"/>
                    <a:gd name="connsiteY1" fmla="*/ 286 h 2857"/>
                    <a:gd name="connsiteX2" fmla="*/ 762 w 2857"/>
                    <a:gd name="connsiteY2" fmla="*/ 1238 h 2857"/>
                    <a:gd name="connsiteX3" fmla="*/ 0 w 2857"/>
                    <a:gd name="connsiteY3" fmla="*/ 2000 h 2857"/>
                    <a:gd name="connsiteX4" fmla="*/ 1048 w 2857"/>
                    <a:gd name="connsiteY4" fmla="*/ 1810 h 2857"/>
                    <a:gd name="connsiteX5" fmla="*/ 1619 w 2857"/>
                    <a:gd name="connsiteY5" fmla="*/ 2858 h 2857"/>
                    <a:gd name="connsiteX6" fmla="*/ 1714 w 2857"/>
                    <a:gd name="connsiteY6" fmla="*/ 1715 h 2857"/>
                    <a:gd name="connsiteX7" fmla="*/ 2857 w 2857"/>
                    <a:gd name="connsiteY7" fmla="*/ 1524 h 2857"/>
                    <a:gd name="connsiteX8" fmla="*/ 1810 w 2857"/>
                    <a:gd name="connsiteY8" fmla="*/ 1048 h 2857"/>
                    <a:gd name="connsiteX9" fmla="*/ 2000 w 2857"/>
                    <a:gd name="connsiteY9" fmla="*/ 0 h 2857"/>
                    <a:gd name="connsiteX10" fmla="*/ 1238 w 2857"/>
                    <a:gd name="connsiteY10" fmla="*/ 762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857">
                      <a:moveTo>
                        <a:pt x="1238" y="762"/>
                      </a:moveTo>
                      <a:lnTo>
                        <a:pt x="285" y="286"/>
                      </a:lnTo>
                      <a:lnTo>
                        <a:pt x="762" y="1238"/>
                      </a:lnTo>
                      <a:lnTo>
                        <a:pt x="0" y="2000"/>
                      </a:lnTo>
                      <a:lnTo>
                        <a:pt x="1048" y="1810"/>
                      </a:lnTo>
                      <a:lnTo>
                        <a:pt x="1619" y="2858"/>
                      </a:lnTo>
                      <a:lnTo>
                        <a:pt x="1714" y="1715"/>
                      </a:lnTo>
                      <a:lnTo>
                        <a:pt x="2857" y="1524"/>
                      </a:lnTo>
                      <a:lnTo>
                        <a:pt x="1810" y="1048"/>
                      </a:lnTo>
                      <a:lnTo>
                        <a:pt x="2000" y="0"/>
                      </a:lnTo>
                      <a:lnTo>
                        <a:pt x="1238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4" name="Freeform: Shape 3423">
                  <a:extLst>
                    <a:ext uri="{FF2B5EF4-FFF2-40B4-BE49-F238E27FC236}">
                      <a16:creationId xmlns:a16="http://schemas.microsoft.com/office/drawing/2014/main" id="{10E98200-6F60-0A9F-910F-59FA42099A17}"/>
                    </a:ext>
                  </a:extLst>
                </p:cNvPr>
                <p:cNvSpPr/>
                <p:nvPr/>
              </p:nvSpPr>
              <p:spPr>
                <a:xfrm>
                  <a:off x="11705740" y="1812090"/>
                  <a:ext cx="2857" cy="2762"/>
                </a:xfrm>
                <a:custGeom>
                  <a:avLst/>
                  <a:gdLst>
                    <a:gd name="connsiteX0" fmla="*/ 1524 w 2857"/>
                    <a:gd name="connsiteY0" fmla="*/ 762 h 2762"/>
                    <a:gd name="connsiteX1" fmla="*/ 762 w 2857"/>
                    <a:gd name="connsiteY1" fmla="*/ 0 h 2762"/>
                    <a:gd name="connsiteX2" fmla="*/ 952 w 2857"/>
                    <a:gd name="connsiteY2" fmla="*/ 1048 h 2762"/>
                    <a:gd name="connsiteX3" fmla="*/ 0 w 2857"/>
                    <a:gd name="connsiteY3" fmla="*/ 1524 h 2762"/>
                    <a:gd name="connsiteX4" fmla="*/ 1048 w 2857"/>
                    <a:gd name="connsiteY4" fmla="*/ 1715 h 2762"/>
                    <a:gd name="connsiteX5" fmla="*/ 1238 w 2857"/>
                    <a:gd name="connsiteY5" fmla="*/ 2762 h 2762"/>
                    <a:gd name="connsiteX6" fmla="*/ 1714 w 2857"/>
                    <a:gd name="connsiteY6" fmla="*/ 1810 h 2762"/>
                    <a:gd name="connsiteX7" fmla="*/ 2857 w 2857"/>
                    <a:gd name="connsiteY7" fmla="*/ 2000 h 2762"/>
                    <a:gd name="connsiteX8" fmla="*/ 2000 w 2857"/>
                    <a:gd name="connsiteY8" fmla="*/ 1238 h 2762"/>
                    <a:gd name="connsiteX9" fmla="*/ 2476 w 2857"/>
                    <a:gd name="connsiteY9" fmla="*/ 190 h 2762"/>
                    <a:gd name="connsiteX10" fmla="*/ 1524 w 2857"/>
                    <a:gd name="connsiteY10" fmla="*/ 762 h 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762">
                      <a:moveTo>
                        <a:pt x="1524" y="762"/>
                      </a:moveTo>
                      <a:lnTo>
                        <a:pt x="762" y="0"/>
                      </a:lnTo>
                      <a:lnTo>
                        <a:pt x="952" y="1048"/>
                      </a:lnTo>
                      <a:lnTo>
                        <a:pt x="0" y="1524"/>
                      </a:lnTo>
                      <a:lnTo>
                        <a:pt x="1048" y="1715"/>
                      </a:lnTo>
                      <a:lnTo>
                        <a:pt x="1238" y="2762"/>
                      </a:lnTo>
                      <a:lnTo>
                        <a:pt x="1714" y="1810"/>
                      </a:lnTo>
                      <a:lnTo>
                        <a:pt x="2857" y="2000"/>
                      </a:lnTo>
                      <a:lnTo>
                        <a:pt x="2000" y="1238"/>
                      </a:lnTo>
                      <a:lnTo>
                        <a:pt x="2476" y="190"/>
                      </a:lnTo>
                      <a:lnTo>
                        <a:pt x="1524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5" name="Freeform: Shape 3424">
                  <a:extLst>
                    <a:ext uri="{FF2B5EF4-FFF2-40B4-BE49-F238E27FC236}">
                      <a16:creationId xmlns:a16="http://schemas.microsoft.com/office/drawing/2014/main" id="{10A0800F-A3EF-2EE2-6A3B-CB81F607524C}"/>
                    </a:ext>
                  </a:extLst>
                </p:cNvPr>
                <p:cNvSpPr/>
                <p:nvPr/>
              </p:nvSpPr>
              <p:spPr>
                <a:xfrm>
                  <a:off x="11703169" y="1814185"/>
                  <a:ext cx="2857" cy="2857"/>
                </a:xfrm>
                <a:custGeom>
                  <a:avLst/>
                  <a:gdLst>
                    <a:gd name="connsiteX0" fmla="*/ 1810 w 2857"/>
                    <a:gd name="connsiteY0" fmla="*/ 953 h 2857"/>
                    <a:gd name="connsiteX1" fmla="*/ 1334 w 2857"/>
                    <a:gd name="connsiteY1" fmla="*/ 0 h 2857"/>
                    <a:gd name="connsiteX2" fmla="*/ 1143 w 2857"/>
                    <a:gd name="connsiteY2" fmla="*/ 1143 h 2857"/>
                    <a:gd name="connsiteX3" fmla="*/ 0 w 2857"/>
                    <a:gd name="connsiteY3" fmla="*/ 1238 h 2857"/>
                    <a:gd name="connsiteX4" fmla="*/ 1048 w 2857"/>
                    <a:gd name="connsiteY4" fmla="*/ 1715 h 2857"/>
                    <a:gd name="connsiteX5" fmla="*/ 857 w 2857"/>
                    <a:gd name="connsiteY5" fmla="*/ 2858 h 2857"/>
                    <a:gd name="connsiteX6" fmla="*/ 1619 w 2857"/>
                    <a:gd name="connsiteY6" fmla="*/ 2000 h 2857"/>
                    <a:gd name="connsiteX7" fmla="*/ 2667 w 2857"/>
                    <a:gd name="connsiteY7" fmla="*/ 2572 h 2857"/>
                    <a:gd name="connsiteX8" fmla="*/ 2095 w 2857"/>
                    <a:gd name="connsiteY8" fmla="*/ 1524 h 2857"/>
                    <a:gd name="connsiteX9" fmla="*/ 2857 w 2857"/>
                    <a:gd name="connsiteY9" fmla="*/ 762 h 2857"/>
                    <a:gd name="connsiteX10" fmla="*/ 1810 w 2857"/>
                    <a:gd name="connsiteY10" fmla="*/ 953 h 2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857">
                      <a:moveTo>
                        <a:pt x="1810" y="953"/>
                      </a:moveTo>
                      <a:lnTo>
                        <a:pt x="1334" y="0"/>
                      </a:lnTo>
                      <a:lnTo>
                        <a:pt x="1143" y="1143"/>
                      </a:lnTo>
                      <a:lnTo>
                        <a:pt x="0" y="1238"/>
                      </a:lnTo>
                      <a:lnTo>
                        <a:pt x="1048" y="1715"/>
                      </a:lnTo>
                      <a:lnTo>
                        <a:pt x="857" y="2858"/>
                      </a:lnTo>
                      <a:lnTo>
                        <a:pt x="1619" y="2000"/>
                      </a:lnTo>
                      <a:lnTo>
                        <a:pt x="2667" y="2572"/>
                      </a:lnTo>
                      <a:lnTo>
                        <a:pt x="2095" y="1524"/>
                      </a:lnTo>
                      <a:lnTo>
                        <a:pt x="2857" y="762"/>
                      </a:lnTo>
                      <a:lnTo>
                        <a:pt x="1810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6" name="Freeform: Shape 3425">
                  <a:extLst>
                    <a:ext uri="{FF2B5EF4-FFF2-40B4-BE49-F238E27FC236}">
                      <a16:creationId xmlns:a16="http://schemas.microsoft.com/office/drawing/2014/main" id="{941AC0F4-BE3B-B729-9465-1C5A7BABCC9F}"/>
                    </a:ext>
                  </a:extLst>
                </p:cNvPr>
                <p:cNvSpPr/>
                <p:nvPr/>
              </p:nvSpPr>
              <p:spPr>
                <a:xfrm>
                  <a:off x="11700883" y="1818281"/>
                  <a:ext cx="2952" cy="2952"/>
                </a:xfrm>
                <a:custGeom>
                  <a:avLst/>
                  <a:gdLst>
                    <a:gd name="connsiteX0" fmla="*/ 1810 w 2952"/>
                    <a:gd name="connsiteY0" fmla="*/ 1143 h 2952"/>
                    <a:gd name="connsiteX1" fmla="*/ 1619 w 2952"/>
                    <a:gd name="connsiteY1" fmla="*/ 0 h 2952"/>
                    <a:gd name="connsiteX2" fmla="*/ 1143 w 2952"/>
                    <a:gd name="connsiteY2" fmla="*/ 1048 h 2952"/>
                    <a:gd name="connsiteX3" fmla="*/ 0 w 2952"/>
                    <a:gd name="connsiteY3" fmla="*/ 857 h 2952"/>
                    <a:gd name="connsiteX4" fmla="*/ 857 w 2952"/>
                    <a:gd name="connsiteY4" fmla="*/ 1619 h 2952"/>
                    <a:gd name="connsiteX5" fmla="*/ 381 w 2952"/>
                    <a:gd name="connsiteY5" fmla="*/ 2667 h 2952"/>
                    <a:gd name="connsiteX6" fmla="*/ 1334 w 2952"/>
                    <a:gd name="connsiteY6" fmla="*/ 2096 h 2952"/>
                    <a:gd name="connsiteX7" fmla="*/ 2095 w 2952"/>
                    <a:gd name="connsiteY7" fmla="*/ 2953 h 2952"/>
                    <a:gd name="connsiteX8" fmla="*/ 1905 w 2952"/>
                    <a:gd name="connsiteY8" fmla="*/ 1810 h 2952"/>
                    <a:gd name="connsiteX9" fmla="*/ 2953 w 2952"/>
                    <a:gd name="connsiteY9" fmla="*/ 1238 h 2952"/>
                    <a:gd name="connsiteX10" fmla="*/ 1810 w 2952"/>
                    <a:gd name="connsiteY10" fmla="*/ 1143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952">
                      <a:moveTo>
                        <a:pt x="1810" y="1143"/>
                      </a:moveTo>
                      <a:lnTo>
                        <a:pt x="1619" y="0"/>
                      </a:lnTo>
                      <a:lnTo>
                        <a:pt x="1143" y="1048"/>
                      </a:lnTo>
                      <a:lnTo>
                        <a:pt x="0" y="857"/>
                      </a:lnTo>
                      <a:lnTo>
                        <a:pt x="857" y="1619"/>
                      </a:lnTo>
                      <a:lnTo>
                        <a:pt x="381" y="2667"/>
                      </a:lnTo>
                      <a:lnTo>
                        <a:pt x="1334" y="2096"/>
                      </a:lnTo>
                      <a:lnTo>
                        <a:pt x="2095" y="2953"/>
                      </a:lnTo>
                      <a:lnTo>
                        <a:pt x="1905" y="1810"/>
                      </a:lnTo>
                      <a:lnTo>
                        <a:pt x="2953" y="1238"/>
                      </a:lnTo>
                      <a:lnTo>
                        <a:pt x="1810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7" name="Freeform: Shape 3426">
                  <a:extLst>
                    <a:ext uri="{FF2B5EF4-FFF2-40B4-BE49-F238E27FC236}">
                      <a16:creationId xmlns:a16="http://schemas.microsoft.com/office/drawing/2014/main" id="{3E10B985-92D6-24B8-D61C-886AE4DCCD68}"/>
                    </a:ext>
                  </a:extLst>
                </p:cNvPr>
                <p:cNvSpPr/>
                <p:nvPr/>
              </p:nvSpPr>
              <p:spPr>
                <a:xfrm>
                  <a:off x="11696120" y="1807518"/>
                  <a:ext cx="2857" cy="2952"/>
                </a:xfrm>
                <a:custGeom>
                  <a:avLst/>
                  <a:gdLst>
                    <a:gd name="connsiteX0" fmla="*/ 1905 w 2857"/>
                    <a:gd name="connsiteY0" fmla="*/ 1143 h 2952"/>
                    <a:gd name="connsiteX1" fmla="*/ 2000 w 2857"/>
                    <a:gd name="connsiteY1" fmla="*/ 0 h 2952"/>
                    <a:gd name="connsiteX2" fmla="*/ 1238 w 2857"/>
                    <a:gd name="connsiteY2" fmla="*/ 857 h 2952"/>
                    <a:gd name="connsiteX3" fmla="*/ 190 w 2857"/>
                    <a:gd name="connsiteY3" fmla="*/ 286 h 2952"/>
                    <a:gd name="connsiteX4" fmla="*/ 857 w 2857"/>
                    <a:gd name="connsiteY4" fmla="*/ 1333 h 2952"/>
                    <a:gd name="connsiteX5" fmla="*/ 0 w 2857"/>
                    <a:gd name="connsiteY5" fmla="*/ 2096 h 2952"/>
                    <a:gd name="connsiteX6" fmla="*/ 1143 w 2857"/>
                    <a:gd name="connsiteY6" fmla="*/ 1905 h 2952"/>
                    <a:gd name="connsiteX7" fmla="*/ 1619 w 2857"/>
                    <a:gd name="connsiteY7" fmla="*/ 2953 h 2952"/>
                    <a:gd name="connsiteX8" fmla="*/ 1810 w 2857"/>
                    <a:gd name="connsiteY8" fmla="*/ 1810 h 2952"/>
                    <a:gd name="connsiteX9" fmla="*/ 2857 w 2857"/>
                    <a:gd name="connsiteY9" fmla="*/ 1619 h 2952"/>
                    <a:gd name="connsiteX10" fmla="*/ 1905 w 2857"/>
                    <a:gd name="connsiteY10" fmla="*/ 1143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57" h="2952">
                      <a:moveTo>
                        <a:pt x="1905" y="1143"/>
                      </a:moveTo>
                      <a:lnTo>
                        <a:pt x="2000" y="0"/>
                      </a:lnTo>
                      <a:lnTo>
                        <a:pt x="1238" y="857"/>
                      </a:lnTo>
                      <a:lnTo>
                        <a:pt x="190" y="286"/>
                      </a:lnTo>
                      <a:lnTo>
                        <a:pt x="857" y="1333"/>
                      </a:lnTo>
                      <a:lnTo>
                        <a:pt x="0" y="2096"/>
                      </a:lnTo>
                      <a:lnTo>
                        <a:pt x="1143" y="1905"/>
                      </a:lnTo>
                      <a:lnTo>
                        <a:pt x="1619" y="2953"/>
                      </a:lnTo>
                      <a:lnTo>
                        <a:pt x="1810" y="1810"/>
                      </a:lnTo>
                      <a:lnTo>
                        <a:pt x="2857" y="1619"/>
                      </a:lnTo>
                      <a:lnTo>
                        <a:pt x="1905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8" name="Freeform: Shape 3427">
                  <a:extLst>
                    <a:ext uri="{FF2B5EF4-FFF2-40B4-BE49-F238E27FC236}">
                      <a16:creationId xmlns:a16="http://schemas.microsoft.com/office/drawing/2014/main" id="{022A1992-5747-8A48-E8C5-CB987C0ED3F0}"/>
                    </a:ext>
                  </a:extLst>
                </p:cNvPr>
                <p:cNvSpPr/>
                <p:nvPr/>
              </p:nvSpPr>
              <p:spPr>
                <a:xfrm>
                  <a:off x="11694691" y="1818281"/>
                  <a:ext cx="2952" cy="2952"/>
                </a:xfrm>
                <a:custGeom>
                  <a:avLst/>
                  <a:gdLst>
                    <a:gd name="connsiteX0" fmla="*/ 2096 w 2952"/>
                    <a:gd name="connsiteY0" fmla="*/ 1333 h 2952"/>
                    <a:gd name="connsiteX1" fmla="*/ 2667 w 2952"/>
                    <a:gd name="connsiteY1" fmla="*/ 286 h 2952"/>
                    <a:gd name="connsiteX2" fmla="*/ 1619 w 2952"/>
                    <a:gd name="connsiteY2" fmla="*/ 857 h 2952"/>
                    <a:gd name="connsiteX3" fmla="*/ 858 w 2952"/>
                    <a:gd name="connsiteY3" fmla="*/ 0 h 2952"/>
                    <a:gd name="connsiteX4" fmla="*/ 1048 w 2952"/>
                    <a:gd name="connsiteY4" fmla="*/ 1143 h 2952"/>
                    <a:gd name="connsiteX5" fmla="*/ 0 w 2952"/>
                    <a:gd name="connsiteY5" fmla="*/ 1715 h 2952"/>
                    <a:gd name="connsiteX6" fmla="*/ 1143 w 2952"/>
                    <a:gd name="connsiteY6" fmla="*/ 1810 h 2952"/>
                    <a:gd name="connsiteX7" fmla="*/ 1334 w 2952"/>
                    <a:gd name="connsiteY7" fmla="*/ 2953 h 2952"/>
                    <a:gd name="connsiteX8" fmla="*/ 1810 w 2952"/>
                    <a:gd name="connsiteY8" fmla="*/ 1905 h 2952"/>
                    <a:gd name="connsiteX9" fmla="*/ 2953 w 2952"/>
                    <a:gd name="connsiteY9" fmla="*/ 2096 h 2952"/>
                    <a:gd name="connsiteX10" fmla="*/ 2096 w 2952"/>
                    <a:gd name="connsiteY10" fmla="*/ 1333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" h="2952">
                      <a:moveTo>
                        <a:pt x="2096" y="1333"/>
                      </a:moveTo>
                      <a:lnTo>
                        <a:pt x="2667" y="286"/>
                      </a:lnTo>
                      <a:lnTo>
                        <a:pt x="1619" y="857"/>
                      </a:lnTo>
                      <a:lnTo>
                        <a:pt x="858" y="0"/>
                      </a:lnTo>
                      <a:lnTo>
                        <a:pt x="1048" y="1143"/>
                      </a:lnTo>
                      <a:lnTo>
                        <a:pt x="0" y="1715"/>
                      </a:lnTo>
                      <a:lnTo>
                        <a:pt x="1143" y="1810"/>
                      </a:lnTo>
                      <a:lnTo>
                        <a:pt x="1334" y="2953"/>
                      </a:lnTo>
                      <a:lnTo>
                        <a:pt x="1810" y="1905"/>
                      </a:lnTo>
                      <a:lnTo>
                        <a:pt x="2953" y="2096"/>
                      </a:lnTo>
                      <a:lnTo>
                        <a:pt x="2096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29" name="Freeform: Shape 3428">
                  <a:extLst>
                    <a:ext uri="{FF2B5EF4-FFF2-40B4-BE49-F238E27FC236}">
                      <a16:creationId xmlns:a16="http://schemas.microsoft.com/office/drawing/2014/main" id="{DB046042-85E7-43CE-899F-09C1312A8541}"/>
                    </a:ext>
                  </a:extLst>
                </p:cNvPr>
                <p:cNvSpPr/>
                <p:nvPr/>
              </p:nvSpPr>
              <p:spPr>
                <a:xfrm>
                  <a:off x="11690405" y="1810851"/>
                  <a:ext cx="3048" cy="2952"/>
                </a:xfrm>
                <a:custGeom>
                  <a:avLst/>
                  <a:gdLst>
                    <a:gd name="connsiteX0" fmla="*/ 2191 w 3048"/>
                    <a:gd name="connsiteY0" fmla="*/ 1619 h 2952"/>
                    <a:gd name="connsiteX1" fmla="*/ 3048 w 3048"/>
                    <a:gd name="connsiteY1" fmla="*/ 857 h 2952"/>
                    <a:gd name="connsiteX2" fmla="*/ 1810 w 3048"/>
                    <a:gd name="connsiteY2" fmla="*/ 1048 h 2952"/>
                    <a:gd name="connsiteX3" fmla="*/ 1334 w 3048"/>
                    <a:gd name="connsiteY3" fmla="*/ 0 h 2952"/>
                    <a:gd name="connsiteX4" fmla="*/ 1143 w 3048"/>
                    <a:gd name="connsiteY4" fmla="*/ 1143 h 2952"/>
                    <a:gd name="connsiteX5" fmla="*/ 0 w 3048"/>
                    <a:gd name="connsiteY5" fmla="*/ 1333 h 2952"/>
                    <a:gd name="connsiteX6" fmla="*/ 1048 w 3048"/>
                    <a:gd name="connsiteY6" fmla="*/ 1810 h 2952"/>
                    <a:gd name="connsiteX7" fmla="*/ 858 w 3048"/>
                    <a:gd name="connsiteY7" fmla="*/ 2953 h 2952"/>
                    <a:gd name="connsiteX8" fmla="*/ 1714 w 3048"/>
                    <a:gd name="connsiteY8" fmla="*/ 2096 h 2952"/>
                    <a:gd name="connsiteX9" fmla="*/ 2763 w 3048"/>
                    <a:gd name="connsiteY9" fmla="*/ 2667 h 2952"/>
                    <a:gd name="connsiteX10" fmla="*/ 2191 w 3048"/>
                    <a:gd name="connsiteY10" fmla="*/ 1619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2952">
                      <a:moveTo>
                        <a:pt x="2191" y="1619"/>
                      </a:moveTo>
                      <a:lnTo>
                        <a:pt x="3048" y="857"/>
                      </a:lnTo>
                      <a:lnTo>
                        <a:pt x="1810" y="1048"/>
                      </a:lnTo>
                      <a:lnTo>
                        <a:pt x="1334" y="0"/>
                      </a:lnTo>
                      <a:lnTo>
                        <a:pt x="1143" y="1143"/>
                      </a:lnTo>
                      <a:lnTo>
                        <a:pt x="0" y="1333"/>
                      </a:lnTo>
                      <a:lnTo>
                        <a:pt x="1048" y="1810"/>
                      </a:lnTo>
                      <a:lnTo>
                        <a:pt x="858" y="2953"/>
                      </a:lnTo>
                      <a:lnTo>
                        <a:pt x="1714" y="2096"/>
                      </a:lnTo>
                      <a:lnTo>
                        <a:pt x="2763" y="2667"/>
                      </a:lnTo>
                      <a:lnTo>
                        <a:pt x="2191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0" name="Freeform: Shape 3429">
                  <a:extLst>
                    <a:ext uri="{FF2B5EF4-FFF2-40B4-BE49-F238E27FC236}">
                      <a16:creationId xmlns:a16="http://schemas.microsoft.com/office/drawing/2014/main" id="{7C15506B-B71D-E6B0-51E0-1AE4BE0D58FA}"/>
                    </a:ext>
                  </a:extLst>
                </p:cNvPr>
                <p:cNvSpPr/>
                <p:nvPr/>
              </p:nvSpPr>
              <p:spPr>
                <a:xfrm>
                  <a:off x="11689072" y="1820472"/>
                  <a:ext cx="3047" cy="2952"/>
                </a:xfrm>
                <a:custGeom>
                  <a:avLst/>
                  <a:gdLst>
                    <a:gd name="connsiteX0" fmla="*/ 1905 w 3047"/>
                    <a:gd name="connsiteY0" fmla="*/ 1810 h 2952"/>
                    <a:gd name="connsiteX1" fmla="*/ 3047 w 3047"/>
                    <a:gd name="connsiteY1" fmla="*/ 1238 h 2952"/>
                    <a:gd name="connsiteX2" fmla="*/ 1810 w 3047"/>
                    <a:gd name="connsiteY2" fmla="*/ 1143 h 2952"/>
                    <a:gd name="connsiteX3" fmla="*/ 1619 w 3047"/>
                    <a:gd name="connsiteY3" fmla="*/ 0 h 2952"/>
                    <a:gd name="connsiteX4" fmla="*/ 1143 w 3047"/>
                    <a:gd name="connsiteY4" fmla="*/ 1048 h 2952"/>
                    <a:gd name="connsiteX5" fmla="*/ 0 w 3047"/>
                    <a:gd name="connsiteY5" fmla="*/ 857 h 2952"/>
                    <a:gd name="connsiteX6" fmla="*/ 857 w 3047"/>
                    <a:gd name="connsiteY6" fmla="*/ 1619 h 2952"/>
                    <a:gd name="connsiteX7" fmla="*/ 285 w 3047"/>
                    <a:gd name="connsiteY7" fmla="*/ 2667 h 2952"/>
                    <a:gd name="connsiteX8" fmla="*/ 1333 w 3047"/>
                    <a:gd name="connsiteY8" fmla="*/ 2096 h 2952"/>
                    <a:gd name="connsiteX9" fmla="*/ 2191 w 3047"/>
                    <a:gd name="connsiteY9" fmla="*/ 2953 h 2952"/>
                    <a:gd name="connsiteX10" fmla="*/ 1905 w 3047"/>
                    <a:gd name="connsiteY10" fmla="*/ 181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7" h="2952">
                      <a:moveTo>
                        <a:pt x="1905" y="1810"/>
                      </a:moveTo>
                      <a:lnTo>
                        <a:pt x="3047" y="1238"/>
                      </a:lnTo>
                      <a:lnTo>
                        <a:pt x="1810" y="1143"/>
                      </a:lnTo>
                      <a:lnTo>
                        <a:pt x="1619" y="0"/>
                      </a:lnTo>
                      <a:lnTo>
                        <a:pt x="1143" y="1048"/>
                      </a:lnTo>
                      <a:lnTo>
                        <a:pt x="0" y="857"/>
                      </a:lnTo>
                      <a:lnTo>
                        <a:pt x="857" y="1619"/>
                      </a:lnTo>
                      <a:lnTo>
                        <a:pt x="285" y="2667"/>
                      </a:lnTo>
                      <a:lnTo>
                        <a:pt x="1333" y="2096"/>
                      </a:lnTo>
                      <a:lnTo>
                        <a:pt x="2191" y="2953"/>
                      </a:lnTo>
                      <a:lnTo>
                        <a:pt x="1905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1" name="Freeform: Shape 3430">
                  <a:extLst>
                    <a:ext uri="{FF2B5EF4-FFF2-40B4-BE49-F238E27FC236}">
                      <a16:creationId xmlns:a16="http://schemas.microsoft.com/office/drawing/2014/main" id="{BC27A0F0-A74D-D635-0848-85AF4ABF6FB0}"/>
                    </a:ext>
                  </a:extLst>
                </p:cNvPr>
                <p:cNvSpPr/>
                <p:nvPr/>
              </p:nvSpPr>
              <p:spPr>
                <a:xfrm>
                  <a:off x="11685166" y="1816661"/>
                  <a:ext cx="3048" cy="3047"/>
                </a:xfrm>
                <a:custGeom>
                  <a:avLst/>
                  <a:gdLst>
                    <a:gd name="connsiteX0" fmla="*/ 1905 w 3048"/>
                    <a:gd name="connsiteY0" fmla="*/ 1905 h 3047"/>
                    <a:gd name="connsiteX1" fmla="*/ 3048 w 3048"/>
                    <a:gd name="connsiteY1" fmla="*/ 1715 h 3047"/>
                    <a:gd name="connsiteX2" fmla="*/ 2000 w 3048"/>
                    <a:gd name="connsiteY2" fmla="*/ 1238 h 3047"/>
                    <a:gd name="connsiteX3" fmla="*/ 2191 w 3048"/>
                    <a:gd name="connsiteY3" fmla="*/ 0 h 3047"/>
                    <a:gd name="connsiteX4" fmla="*/ 1429 w 3048"/>
                    <a:gd name="connsiteY4" fmla="*/ 952 h 3047"/>
                    <a:gd name="connsiteX5" fmla="*/ 286 w 3048"/>
                    <a:gd name="connsiteY5" fmla="*/ 381 h 3047"/>
                    <a:gd name="connsiteX6" fmla="*/ 858 w 3048"/>
                    <a:gd name="connsiteY6" fmla="*/ 1429 h 3047"/>
                    <a:gd name="connsiteX7" fmla="*/ 0 w 3048"/>
                    <a:gd name="connsiteY7" fmla="*/ 2286 h 3047"/>
                    <a:gd name="connsiteX8" fmla="*/ 1238 w 3048"/>
                    <a:gd name="connsiteY8" fmla="*/ 2000 h 3047"/>
                    <a:gd name="connsiteX9" fmla="*/ 1714 w 3048"/>
                    <a:gd name="connsiteY9" fmla="*/ 3048 h 3047"/>
                    <a:gd name="connsiteX10" fmla="*/ 1905 w 3048"/>
                    <a:gd name="connsiteY10" fmla="*/ 1905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3047">
                      <a:moveTo>
                        <a:pt x="1905" y="1905"/>
                      </a:moveTo>
                      <a:lnTo>
                        <a:pt x="3048" y="1715"/>
                      </a:lnTo>
                      <a:lnTo>
                        <a:pt x="2000" y="1238"/>
                      </a:lnTo>
                      <a:lnTo>
                        <a:pt x="2191" y="0"/>
                      </a:lnTo>
                      <a:lnTo>
                        <a:pt x="1429" y="952"/>
                      </a:lnTo>
                      <a:lnTo>
                        <a:pt x="286" y="381"/>
                      </a:lnTo>
                      <a:lnTo>
                        <a:pt x="858" y="1429"/>
                      </a:lnTo>
                      <a:lnTo>
                        <a:pt x="0" y="2286"/>
                      </a:lnTo>
                      <a:lnTo>
                        <a:pt x="1238" y="2000"/>
                      </a:lnTo>
                      <a:lnTo>
                        <a:pt x="1714" y="3048"/>
                      </a:lnTo>
                      <a:lnTo>
                        <a:pt x="1905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2" name="Freeform: Shape 3431">
                  <a:extLst>
                    <a:ext uri="{FF2B5EF4-FFF2-40B4-BE49-F238E27FC236}">
                      <a16:creationId xmlns:a16="http://schemas.microsoft.com/office/drawing/2014/main" id="{695E25FB-695B-75DC-8D65-521F34014B91}"/>
                    </a:ext>
                  </a:extLst>
                </p:cNvPr>
                <p:cNvSpPr/>
                <p:nvPr/>
              </p:nvSpPr>
              <p:spPr>
                <a:xfrm>
                  <a:off x="11682499" y="1820567"/>
                  <a:ext cx="3048" cy="3047"/>
                </a:xfrm>
                <a:custGeom>
                  <a:avLst/>
                  <a:gdLst>
                    <a:gd name="connsiteX0" fmla="*/ 1810 w 3048"/>
                    <a:gd name="connsiteY0" fmla="*/ 1905 h 3047"/>
                    <a:gd name="connsiteX1" fmla="*/ 3048 w 3048"/>
                    <a:gd name="connsiteY1" fmla="*/ 2191 h 3047"/>
                    <a:gd name="connsiteX2" fmla="*/ 2191 w 3048"/>
                    <a:gd name="connsiteY2" fmla="*/ 1333 h 3047"/>
                    <a:gd name="connsiteX3" fmla="*/ 2762 w 3048"/>
                    <a:gd name="connsiteY3" fmla="*/ 286 h 3047"/>
                    <a:gd name="connsiteX4" fmla="*/ 1619 w 3048"/>
                    <a:gd name="connsiteY4" fmla="*/ 857 h 3047"/>
                    <a:gd name="connsiteX5" fmla="*/ 762 w 3048"/>
                    <a:gd name="connsiteY5" fmla="*/ 0 h 3047"/>
                    <a:gd name="connsiteX6" fmla="*/ 1048 w 3048"/>
                    <a:gd name="connsiteY6" fmla="*/ 1143 h 3047"/>
                    <a:gd name="connsiteX7" fmla="*/ 0 w 3048"/>
                    <a:gd name="connsiteY7" fmla="*/ 1715 h 3047"/>
                    <a:gd name="connsiteX8" fmla="*/ 1143 w 3048"/>
                    <a:gd name="connsiteY8" fmla="*/ 1810 h 3047"/>
                    <a:gd name="connsiteX9" fmla="*/ 1333 w 3048"/>
                    <a:gd name="connsiteY9" fmla="*/ 3048 h 3047"/>
                    <a:gd name="connsiteX10" fmla="*/ 1810 w 3048"/>
                    <a:gd name="connsiteY10" fmla="*/ 1905 h 3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48" h="3047">
                      <a:moveTo>
                        <a:pt x="1810" y="1905"/>
                      </a:moveTo>
                      <a:lnTo>
                        <a:pt x="3048" y="2191"/>
                      </a:lnTo>
                      <a:lnTo>
                        <a:pt x="2191" y="1333"/>
                      </a:lnTo>
                      <a:lnTo>
                        <a:pt x="2762" y="286"/>
                      </a:lnTo>
                      <a:lnTo>
                        <a:pt x="1619" y="857"/>
                      </a:lnTo>
                      <a:lnTo>
                        <a:pt x="762" y="0"/>
                      </a:lnTo>
                      <a:lnTo>
                        <a:pt x="1048" y="1143"/>
                      </a:lnTo>
                      <a:lnTo>
                        <a:pt x="0" y="1715"/>
                      </a:lnTo>
                      <a:lnTo>
                        <a:pt x="1143" y="1810"/>
                      </a:lnTo>
                      <a:lnTo>
                        <a:pt x="1333" y="3048"/>
                      </a:lnTo>
                      <a:lnTo>
                        <a:pt x="1810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3" name="Freeform: Shape 3432">
                  <a:extLst>
                    <a:ext uri="{FF2B5EF4-FFF2-40B4-BE49-F238E27FC236}">
                      <a16:creationId xmlns:a16="http://schemas.microsoft.com/office/drawing/2014/main" id="{4A3E69E3-F15B-CDAA-C1EF-05C562E284B4}"/>
                    </a:ext>
                  </a:extLst>
                </p:cNvPr>
                <p:cNvSpPr/>
                <p:nvPr/>
              </p:nvSpPr>
              <p:spPr>
                <a:xfrm>
                  <a:off x="11566485" y="1861334"/>
                  <a:ext cx="3143" cy="3143"/>
                </a:xfrm>
                <a:custGeom>
                  <a:avLst/>
                  <a:gdLst>
                    <a:gd name="connsiteX0" fmla="*/ 1810 w 3143"/>
                    <a:gd name="connsiteY0" fmla="*/ 2286 h 3143"/>
                    <a:gd name="connsiteX1" fmla="*/ 2857 w 3143"/>
                    <a:gd name="connsiteY1" fmla="*/ 2857 h 3143"/>
                    <a:gd name="connsiteX2" fmla="*/ 2286 w 3143"/>
                    <a:gd name="connsiteY2" fmla="*/ 1715 h 3143"/>
                    <a:gd name="connsiteX3" fmla="*/ 3143 w 3143"/>
                    <a:gd name="connsiteY3" fmla="*/ 857 h 3143"/>
                    <a:gd name="connsiteX4" fmla="*/ 1905 w 3143"/>
                    <a:gd name="connsiteY4" fmla="*/ 1143 h 3143"/>
                    <a:gd name="connsiteX5" fmla="*/ 1429 w 3143"/>
                    <a:gd name="connsiteY5" fmla="*/ 0 h 3143"/>
                    <a:gd name="connsiteX6" fmla="*/ 1238 w 3143"/>
                    <a:gd name="connsiteY6" fmla="*/ 1238 h 3143"/>
                    <a:gd name="connsiteX7" fmla="*/ 0 w 3143"/>
                    <a:gd name="connsiteY7" fmla="*/ 1429 h 3143"/>
                    <a:gd name="connsiteX8" fmla="*/ 1143 w 3143"/>
                    <a:gd name="connsiteY8" fmla="*/ 1905 h 3143"/>
                    <a:gd name="connsiteX9" fmla="*/ 953 w 3143"/>
                    <a:gd name="connsiteY9" fmla="*/ 3143 h 3143"/>
                    <a:gd name="connsiteX10" fmla="*/ 1810 w 3143"/>
                    <a:gd name="connsiteY10" fmla="*/ 2286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143">
                      <a:moveTo>
                        <a:pt x="1810" y="2286"/>
                      </a:moveTo>
                      <a:lnTo>
                        <a:pt x="2857" y="2857"/>
                      </a:lnTo>
                      <a:lnTo>
                        <a:pt x="2286" y="1715"/>
                      </a:lnTo>
                      <a:lnTo>
                        <a:pt x="3143" y="857"/>
                      </a:lnTo>
                      <a:lnTo>
                        <a:pt x="1905" y="1143"/>
                      </a:lnTo>
                      <a:lnTo>
                        <a:pt x="1429" y="0"/>
                      </a:lnTo>
                      <a:lnTo>
                        <a:pt x="1238" y="1238"/>
                      </a:lnTo>
                      <a:lnTo>
                        <a:pt x="0" y="1429"/>
                      </a:lnTo>
                      <a:lnTo>
                        <a:pt x="1143" y="1905"/>
                      </a:lnTo>
                      <a:lnTo>
                        <a:pt x="953" y="3143"/>
                      </a:lnTo>
                      <a:lnTo>
                        <a:pt x="1810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4" name="Freeform: Shape 3433">
                  <a:extLst>
                    <a:ext uri="{FF2B5EF4-FFF2-40B4-BE49-F238E27FC236}">
                      <a16:creationId xmlns:a16="http://schemas.microsoft.com/office/drawing/2014/main" id="{9D9A6E4D-688C-1870-B416-6BC8477F1D7D}"/>
                    </a:ext>
                  </a:extLst>
                </p:cNvPr>
                <p:cNvSpPr/>
                <p:nvPr/>
              </p:nvSpPr>
              <p:spPr>
                <a:xfrm>
                  <a:off x="11676689" y="1822376"/>
                  <a:ext cx="3143" cy="3143"/>
                </a:xfrm>
                <a:custGeom>
                  <a:avLst/>
                  <a:gdLst>
                    <a:gd name="connsiteX0" fmla="*/ 1334 w 3143"/>
                    <a:gd name="connsiteY0" fmla="*/ 2286 h 3143"/>
                    <a:gd name="connsiteX1" fmla="*/ 2286 w 3143"/>
                    <a:gd name="connsiteY1" fmla="*/ 3143 h 3143"/>
                    <a:gd name="connsiteX2" fmla="*/ 2000 w 3143"/>
                    <a:gd name="connsiteY2" fmla="*/ 1905 h 3143"/>
                    <a:gd name="connsiteX3" fmla="*/ 3143 w 3143"/>
                    <a:gd name="connsiteY3" fmla="*/ 1333 h 3143"/>
                    <a:gd name="connsiteX4" fmla="*/ 1905 w 3143"/>
                    <a:gd name="connsiteY4" fmla="*/ 1238 h 3143"/>
                    <a:gd name="connsiteX5" fmla="*/ 1715 w 3143"/>
                    <a:gd name="connsiteY5" fmla="*/ 0 h 3143"/>
                    <a:gd name="connsiteX6" fmla="*/ 1143 w 3143"/>
                    <a:gd name="connsiteY6" fmla="*/ 1143 h 3143"/>
                    <a:gd name="connsiteX7" fmla="*/ 0 w 3143"/>
                    <a:gd name="connsiteY7" fmla="*/ 953 h 3143"/>
                    <a:gd name="connsiteX8" fmla="*/ 858 w 3143"/>
                    <a:gd name="connsiteY8" fmla="*/ 1715 h 3143"/>
                    <a:gd name="connsiteX9" fmla="*/ 286 w 3143"/>
                    <a:gd name="connsiteY9" fmla="*/ 2858 h 3143"/>
                    <a:gd name="connsiteX10" fmla="*/ 1334 w 3143"/>
                    <a:gd name="connsiteY10" fmla="*/ 2286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" h="3143">
                      <a:moveTo>
                        <a:pt x="1334" y="2286"/>
                      </a:moveTo>
                      <a:lnTo>
                        <a:pt x="2286" y="3143"/>
                      </a:lnTo>
                      <a:lnTo>
                        <a:pt x="2000" y="1905"/>
                      </a:lnTo>
                      <a:lnTo>
                        <a:pt x="3143" y="1333"/>
                      </a:lnTo>
                      <a:lnTo>
                        <a:pt x="1905" y="1238"/>
                      </a:lnTo>
                      <a:lnTo>
                        <a:pt x="1715" y="0"/>
                      </a:lnTo>
                      <a:lnTo>
                        <a:pt x="1143" y="1143"/>
                      </a:lnTo>
                      <a:lnTo>
                        <a:pt x="0" y="953"/>
                      </a:lnTo>
                      <a:lnTo>
                        <a:pt x="858" y="1715"/>
                      </a:lnTo>
                      <a:lnTo>
                        <a:pt x="286" y="2858"/>
                      </a:lnTo>
                      <a:lnTo>
                        <a:pt x="1334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5" name="Freeform: Shape 3434">
                  <a:extLst>
                    <a:ext uri="{FF2B5EF4-FFF2-40B4-BE49-F238E27FC236}">
                      <a16:creationId xmlns:a16="http://schemas.microsoft.com/office/drawing/2014/main" id="{FF569DD1-A3DA-998F-5B97-8AC55DB48F3E}"/>
                    </a:ext>
                  </a:extLst>
                </p:cNvPr>
                <p:cNvSpPr/>
                <p:nvPr/>
              </p:nvSpPr>
              <p:spPr>
                <a:xfrm>
                  <a:off x="11671736" y="1801422"/>
                  <a:ext cx="3142" cy="3238"/>
                </a:xfrm>
                <a:custGeom>
                  <a:avLst/>
                  <a:gdLst>
                    <a:gd name="connsiteX0" fmla="*/ 1143 w 3142"/>
                    <a:gd name="connsiteY0" fmla="*/ 2096 h 3238"/>
                    <a:gd name="connsiteX1" fmla="*/ 1714 w 3142"/>
                    <a:gd name="connsiteY1" fmla="*/ 3238 h 3238"/>
                    <a:gd name="connsiteX2" fmla="*/ 1905 w 3142"/>
                    <a:gd name="connsiteY2" fmla="*/ 2000 h 3238"/>
                    <a:gd name="connsiteX3" fmla="*/ 3143 w 3142"/>
                    <a:gd name="connsiteY3" fmla="*/ 1810 h 3238"/>
                    <a:gd name="connsiteX4" fmla="*/ 2000 w 3142"/>
                    <a:gd name="connsiteY4" fmla="*/ 1238 h 3238"/>
                    <a:gd name="connsiteX5" fmla="*/ 2191 w 3142"/>
                    <a:gd name="connsiteY5" fmla="*/ 0 h 3238"/>
                    <a:gd name="connsiteX6" fmla="*/ 1333 w 3142"/>
                    <a:gd name="connsiteY6" fmla="*/ 952 h 3238"/>
                    <a:gd name="connsiteX7" fmla="*/ 190 w 3142"/>
                    <a:gd name="connsiteY7" fmla="*/ 381 h 3238"/>
                    <a:gd name="connsiteX8" fmla="*/ 857 w 3142"/>
                    <a:gd name="connsiteY8" fmla="*/ 1429 h 3238"/>
                    <a:gd name="connsiteX9" fmla="*/ 0 w 3142"/>
                    <a:gd name="connsiteY9" fmla="*/ 2286 h 3238"/>
                    <a:gd name="connsiteX10" fmla="*/ 1143 w 3142"/>
                    <a:gd name="connsiteY10" fmla="*/ 2096 h 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2" h="3238">
                      <a:moveTo>
                        <a:pt x="1143" y="2096"/>
                      </a:moveTo>
                      <a:lnTo>
                        <a:pt x="1714" y="3238"/>
                      </a:lnTo>
                      <a:lnTo>
                        <a:pt x="1905" y="2000"/>
                      </a:lnTo>
                      <a:lnTo>
                        <a:pt x="3143" y="1810"/>
                      </a:lnTo>
                      <a:lnTo>
                        <a:pt x="2000" y="1238"/>
                      </a:lnTo>
                      <a:lnTo>
                        <a:pt x="2191" y="0"/>
                      </a:lnTo>
                      <a:lnTo>
                        <a:pt x="1333" y="952"/>
                      </a:lnTo>
                      <a:lnTo>
                        <a:pt x="190" y="381"/>
                      </a:lnTo>
                      <a:lnTo>
                        <a:pt x="857" y="1429"/>
                      </a:lnTo>
                      <a:lnTo>
                        <a:pt x="0" y="2286"/>
                      </a:lnTo>
                      <a:lnTo>
                        <a:pt x="1143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6" name="Freeform: Shape 3435">
                  <a:extLst>
                    <a:ext uri="{FF2B5EF4-FFF2-40B4-BE49-F238E27FC236}">
                      <a16:creationId xmlns:a16="http://schemas.microsoft.com/office/drawing/2014/main" id="{1A4C7CC7-CAB8-852F-DE41-9405CC7A14F5}"/>
                    </a:ext>
                  </a:extLst>
                </p:cNvPr>
                <p:cNvSpPr/>
                <p:nvPr/>
              </p:nvSpPr>
              <p:spPr>
                <a:xfrm>
                  <a:off x="11668117" y="1823043"/>
                  <a:ext cx="3238" cy="3143"/>
                </a:xfrm>
                <a:custGeom>
                  <a:avLst/>
                  <a:gdLst>
                    <a:gd name="connsiteX0" fmla="*/ 1238 w 3238"/>
                    <a:gd name="connsiteY0" fmla="*/ 1905 h 3143"/>
                    <a:gd name="connsiteX1" fmla="*/ 1428 w 3238"/>
                    <a:gd name="connsiteY1" fmla="*/ 3143 h 3143"/>
                    <a:gd name="connsiteX2" fmla="*/ 2000 w 3238"/>
                    <a:gd name="connsiteY2" fmla="*/ 2000 h 3143"/>
                    <a:gd name="connsiteX3" fmla="*/ 3238 w 3238"/>
                    <a:gd name="connsiteY3" fmla="*/ 2191 h 3143"/>
                    <a:gd name="connsiteX4" fmla="*/ 2286 w 3238"/>
                    <a:gd name="connsiteY4" fmla="*/ 1333 h 3143"/>
                    <a:gd name="connsiteX5" fmla="*/ 2857 w 3238"/>
                    <a:gd name="connsiteY5" fmla="*/ 286 h 3143"/>
                    <a:gd name="connsiteX6" fmla="*/ 1810 w 3238"/>
                    <a:gd name="connsiteY6" fmla="*/ 857 h 3143"/>
                    <a:gd name="connsiteX7" fmla="*/ 857 w 3238"/>
                    <a:gd name="connsiteY7" fmla="*/ 0 h 3143"/>
                    <a:gd name="connsiteX8" fmla="*/ 1143 w 3238"/>
                    <a:gd name="connsiteY8" fmla="*/ 1238 h 3143"/>
                    <a:gd name="connsiteX9" fmla="*/ 0 w 3238"/>
                    <a:gd name="connsiteY9" fmla="*/ 1715 h 3143"/>
                    <a:gd name="connsiteX10" fmla="*/ 1238 w 3238"/>
                    <a:gd name="connsiteY10" fmla="*/ 1905 h 3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143">
                      <a:moveTo>
                        <a:pt x="1238" y="1905"/>
                      </a:moveTo>
                      <a:lnTo>
                        <a:pt x="1428" y="3143"/>
                      </a:lnTo>
                      <a:lnTo>
                        <a:pt x="2000" y="2000"/>
                      </a:lnTo>
                      <a:lnTo>
                        <a:pt x="3238" y="2191"/>
                      </a:lnTo>
                      <a:lnTo>
                        <a:pt x="2286" y="1333"/>
                      </a:lnTo>
                      <a:lnTo>
                        <a:pt x="2857" y="286"/>
                      </a:lnTo>
                      <a:lnTo>
                        <a:pt x="1810" y="857"/>
                      </a:lnTo>
                      <a:lnTo>
                        <a:pt x="857" y="0"/>
                      </a:lnTo>
                      <a:lnTo>
                        <a:pt x="1143" y="1238"/>
                      </a:lnTo>
                      <a:lnTo>
                        <a:pt x="0" y="1715"/>
                      </a:lnTo>
                      <a:lnTo>
                        <a:pt x="123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7" name="Freeform: Shape 3436">
                  <a:extLst>
                    <a:ext uri="{FF2B5EF4-FFF2-40B4-BE49-F238E27FC236}">
                      <a16:creationId xmlns:a16="http://schemas.microsoft.com/office/drawing/2014/main" id="{4B123BAE-B2E3-3924-1929-C706AF09F961}"/>
                    </a:ext>
                  </a:extLst>
                </p:cNvPr>
                <p:cNvSpPr/>
                <p:nvPr/>
              </p:nvSpPr>
              <p:spPr>
                <a:xfrm>
                  <a:off x="11666783" y="1808184"/>
                  <a:ext cx="3238" cy="3238"/>
                </a:xfrm>
                <a:custGeom>
                  <a:avLst/>
                  <a:gdLst>
                    <a:gd name="connsiteX0" fmla="*/ 1143 w 3238"/>
                    <a:gd name="connsiteY0" fmla="*/ 2000 h 3238"/>
                    <a:gd name="connsiteX1" fmla="*/ 952 w 3238"/>
                    <a:gd name="connsiteY1" fmla="*/ 3239 h 3238"/>
                    <a:gd name="connsiteX2" fmla="*/ 1810 w 3238"/>
                    <a:gd name="connsiteY2" fmla="*/ 2286 h 3238"/>
                    <a:gd name="connsiteX3" fmla="*/ 2953 w 3238"/>
                    <a:gd name="connsiteY3" fmla="*/ 2858 h 3238"/>
                    <a:gd name="connsiteX4" fmla="*/ 2381 w 3238"/>
                    <a:gd name="connsiteY4" fmla="*/ 1810 h 3238"/>
                    <a:gd name="connsiteX5" fmla="*/ 3239 w 3238"/>
                    <a:gd name="connsiteY5" fmla="*/ 857 h 3238"/>
                    <a:gd name="connsiteX6" fmla="*/ 2000 w 3238"/>
                    <a:gd name="connsiteY6" fmla="*/ 1143 h 3238"/>
                    <a:gd name="connsiteX7" fmla="*/ 1429 w 3238"/>
                    <a:gd name="connsiteY7" fmla="*/ 0 h 3238"/>
                    <a:gd name="connsiteX8" fmla="*/ 1238 w 3238"/>
                    <a:gd name="connsiteY8" fmla="*/ 1238 h 3238"/>
                    <a:gd name="connsiteX9" fmla="*/ 0 w 3238"/>
                    <a:gd name="connsiteY9" fmla="*/ 1429 h 3238"/>
                    <a:gd name="connsiteX10" fmla="*/ 1143 w 3238"/>
                    <a:gd name="connsiteY10" fmla="*/ 2000 h 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238">
                      <a:moveTo>
                        <a:pt x="1143" y="2000"/>
                      </a:moveTo>
                      <a:lnTo>
                        <a:pt x="952" y="3239"/>
                      </a:lnTo>
                      <a:lnTo>
                        <a:pt x="1810" y="2286"/>
                      </a:lnTo>
                      <a:lnTo>
                        <a:pt x="2953" y="2858"/>
                      </a:lnTo>
                      <a:lnTo>
                        <a:pt x="2381" y="1810"/>
                      </a:lnTo>
                      <a:lnTo>
                        <a:pt x="3239" y="857"/>
                      </a:lnTo>
                      <a:lnTo>
                        <a:pt x="2000" y="1143"/>
                      </a:lnTo>
                      <a:lnTo>
                        <a:pt x="1429" y="0"/>
                      </a:lnTo>
                      <a:lnTo>
                        <a:pt x="1238" y="1238"/>
                      </a:lnTo>
                      <a:lnTo>
                        <a:pt x="0" y="1429"/>
                      </a:lnTo>
                      <a:lnTo>
                        <a:pt x="1143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8" name="Freeform: Shape 3437">
                  <a:extLst>
                    <a:ext uri="{FF2B5EF4-FFF2-40B4-BE49-F238E27FC236}">
                      <a16:creationId xmlns:a16="http://schemas.microsoft.com/office/drawing/2014/main" id="{7D2A1CCA-07F9-1FB2-F92A-BAA8F860BCE7}"/>
                    </a:ext>
                  </a:extLst>
                </p:cNvPr>
                <p:cNvSpPr/>
                <p:nvPr/>
              </p:nvSpPr>
              <p:spPr>
                <a:xfrm>
                  <a:off x="11658972" y="1807708"/>
                  <a:ext cx="3238" cy="3238"/>
                </a:xfrm>
                <a:custGeom>
                  <a:avLst/>
                  <a:gdLst>
                    <a:gd name="connsiteX0" fmla="*/ 953 w 3238"/>
                    <a:gd name="connsiteY0" fmla="*/ 1810 h 3238"/>
                    <a:gd name="connsiteX1" fmla="*/ 381 w 3238"/>
                    <a:gd name="connsiteY1" fmla="*/ 2953 h 3238"/>
                    <a:gd name="connsiteX2" fmla="*/ 1429 w 3238"/>
                    <a:gd name="connsiteY2" fmla="*/ 2286 h 3238"/>
                    <a:gd name="connsiteX3" fmla="*/ 2381 w 3238"/>
                    <a:gd name="connsiteY3" fmla="*/ 3239 h 3238"/>
                    <a:gd name="connsiteX4" fmla="*/ 2096 w 3238"/>
                    <a:gd name="connsiteY4" fmla="*/ 2000 h 3238"/>
                    <a:gd name="connsiteX5" fmla="*/ 3239 w 3238"/>
                    <a:gd name="connsiteY5" fmla="*/ 1429 h 3238"/>
                    <a:gd name="connsiteX6" fmla="*/ 2000 w 3238"/>
                    <a:gd name="connsiteY6" fmla="*/ 1238 h 3238"/>
                    <a:gd name="connsiteX7" fmla="*/ 1810 w 3238"/>
                    <a:gd name="connsiteY7" fmla="*/ 0 h 3238"/>
                    <a:gd name="connsiteX8" fmla="*/ 1238 w 3238"/>
                    <a:gd name="connsiteY8" fmla="*/ 1143 h 3238"/>
                    <a:gd name="connsiteX9" fmla="*/ 0 w 3238"/>
                    <a:gd name="connsiteY9" fmla="*/ 953 h 3238"/>
                    <a:gd name="connsiteX10" fmla="*/ 953 w 3238"/>
                    <a:gd name="connsiteY10" fmla="*/ 1810 h 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8" h="3238">
                      <a:moveTo>
                        <a:pt x="953" y="1810"/>
                      </a:moveTo>
                      <a:lnTo>
                        <a:pt x="381" y="2953"/>
                      </a:lnTo>
                      <a:lnTo>
                        <a:pt x="1429" y="2286"/>
                      </a:lnTo>
                      <a:lnTo>
                        <a:pt x="2381" y="3239"/>
                      </a:lnTo>
                      <a:lnTo>
                        <a:pt x="2096" y="2000"/>
                      </a:lnTo>
                      <a:lnTo>
                        <a:pt x="3239" y="1429"/>
                      </a:lnTo>
                      <a:lnTo>
                        <a:pt x="2000" y="1238"/>
                      </a:lnTo>
                      <a:lnTo>
                        <a:pt x="1810" y="0"/>
                      </a:lnTo>
                      <a:lnTo>
                        <a:pt x="1238" y="1143"/>
                      </a:lnTo>
                      <a:lnTo>
                        <a:pt x="0" y="953"/>
                      </a:lnTo>
                      <a:lnTo>
                        <a:pt x="953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9" name="Freeform: Shape 3438">
                  <a:extLst>
                    <a:ext uri="{FF2B5EF4-FFF2-40B4-BE49-F238E27FC236}">
                      <a16:creationId xmlns:a16="http://schemas.microsoft.com/office/drawing/2014/main" id="{5552F8A6-8B10-6903-ED95-C2E057BED9CC}"/>
                    </a:ext>
                  </a:extLst>
                </p:cNvPr>
                <p:cNvSpPr/>
                <p:nvPr/>
              </p:nvSpPr>
              <p:spPr>
                <a:xfrm>
                  <a:off x="11658972" y="1816852"/>
                  <a:ext cx="3334" cy="3333"/>
                </a:xfrm>
                <a:custGeom>
                  <a:avLst/>
                  <a:gdLst>
                    <a:gd name="connsiteX0" fmla="*/ 953 w 3334"/>
                    <a:gd name="connsiteY0" fmla="*/ 1429 h 3333"/>
                    <a:gd name="connsiteX1" fmla="*/ 0 w 3334"/>
                    <a:gd name="connsiteY1" fmla="*/ 2381 h 3333"/>
                    <a:gd name="connsiteX2" fmla="*/ 1334 w 3334"/>
                    <a:gd name="connsiteY2" fmla="*/ 2095 h 3333"/>
                    <a:gd name="connsiteX3" fmla="*/ 1905 w 3334"/>
                    <a:gd name="connsiteY3" fmla="*/ 3334 h 3333"/>
                    <a:gd name="connsiteX4" fmla="*/ 2000 w 3334"/>
                    <a:gd name="connsiteY4" fmla="*/ 2000 h 3333"/>
                    <a:gd name="connsiteX5" fmla="*/ 3334 w 3334"/>
                    <a:gd name="connsiteY5" fmla="*/ 1810 h 3333"/>
                    <a:gd name="connsiteX6" fmla="*/ 2096 w 3334"/>
                    <a:gd name="connsiteY6" fmla="*/ 1238 h 3333"/>
                    <a:gd name="connsiteX7" fmla="*/ 2381 w 3334"/>
                    <a:gd name="connsiteY7" fmla="*/ 0 h 3333"/>
                    <a:gd name="connsiteX8" fmla="*/ 1429 w 3334"/>
                    <a:gd name="connsiteY8" fmla="*/ 952 h 3333"/>
                    <a:gd name="connsiteX9" fmla="*/ 286 w 3334"/>
                    <a:gd name="connsiteY9" fmla="*/ 381 h 3333"/>
                    <a:gd name="connsiteX10" fmla="*/ 953 w 3334"/>
                    <a:gd name="connsiteY10" fmla="*/ 1429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4" h="3333">
                      <a:moveTo>
                        <a:pt x="953" y="1429"/>
                      </a:moveTo>
                      <a:lnTo>
                        <a:pt x="0" y="2381"/>
                      </a:lnTo>
                      <a:lnTo>
                        <a:pt x="1334" y="2095"/>
                      </a:lnTo>
                      <a:lnTo>
                        <a:pt x="1905" y="3334"/>
                      </a:lnTo>
                      <a:lnTo>
                        <a:pt x="2000" y="2000"/>
                      </a:lnTo>
                      <a:lnTo>
                        <a:pt x="3334" y="1810"/>
                      </a:lnTo>
                      <a:lnTo>
                        <a:pt x="2096" y="1238"/>
                      </a:lnTo>
                      <a:lnTo>
                        <a:pt x="2381" y="0"/>
                      </a:lnTo>
                      <a:lnTo>
                        <a:pt x="1429" y="952"/>
                      </a:lnTo>
                      <a:lnTo>
                        <a:pt x="286" y="381"/>
                      </a:lnTo>
                      <a:lnTo>
                        <a:pt x="953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0" name="Freeform: Shape 3439">
                  <a:extLst>
                    <a:ext uri="{FF2B5EF4-FFF2-40B4-BE49-F238E27FC236}">
                      <a16:creationId xmlns:a16="http://schemas.microsoft.com/office/drawing/2014/main" id="{1907EF98-A767-960D-A78A-27C2B4B46ECB}"/>
                    </a:ext>
                  </a:extLst>
                </p:cNvPr>
                <p:cNvSpPr/>
                <p:nvPr/>
              </p:nvSpPr>
              <p:spPr>
                <a:xfrm>
                  <a:off x="11655163" y="1814471"/>
                  <a:ext cx="3333" cy="3333"/>
                </a:xfrm>
                <a:custGeom>
                  <a:avLst/>
                  <a:gdLst>
                    <a:gd name="connsiteX0" fmla="*/ 1143 w 3333"/>
                    <a:gd name="connsiteY0" fmla="*/ 1333 h 3333"/>
                    <a:gd name="connsiteX1" fmla="*/ 0 w 3333"/>
                    <a:gd name="connsiteY1" fmla="*/ 1905 h 3333"/>
                    <a:gd name="connsiteX2" fmla="*/ 1238 w 3333"/>
                    <a:gd name="connsiteY2" fmla="*/ 2000 h 3333"/>
                    <a:gd name="connsiteX3" fmla="*/ 1428 w 3333"/>
                    <a:gd name="connsiteY3" fmla="*/ 3334 h 3333"/>
                    <a:gd name="connsiteX4" fmla="*/ 2000 w 3333"/>
                    <a:gd name="connsiteY4" fmla="*/ 2191 h 3333"/>
                    <a:gd name="connsiteX5" fmla="*/ 3334 w 3333"/>
                    <a:gd name="connsiteY5" fmla="*/ 2381 h 3333"/>
                    <a:gd name="connsiteX6" fmla="*/ 2381 w 3333"/>
                    <a:gd name="connsiteY6" fmla="*/ 1429 h 3333"/>
                    <a:gd name="connsiteX7" fmla="*/ 2953 w 3333"/>
                    <a:gd name="connsiteY7" fmla="*/ 286 h 3333"/>
                    <a:gd name="connsiteX8" fmla="*/ 1810 w 3333"/>
                    <a:gd name="connsiteY8" fmla="*/ 952 h 3333"/>
                    <a:gd name="connsiteX9" fmla="*/ 857 w 3333"/>
                    <a:gd name="connsiteY9" fmla="*/ 0 h 3333"/>
                    <a:gd name="connsiteX10" fmla="*/ 1143 w 3333"/>
                    <a:gd name="connsiteY10" fmla="*/ 133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333">
                      <a:moveTo>
                        <a:pt x="1143" y="1333"/>
                      </a:moveTo>
                      <a:lnTo>
                        <a:pt x="0" y="1905"/>
                      </a:lnTo>
                      <a:lnTo>
                        <a:pt x="1238" y="2000"/>
                      </a:lnTo>
                      <a:lnTo>
                        <a:pt x="1428" y="3334"/>
                      </a:lnTo>
                      <a:lnTo>
                        <a:pt x="2000" y="2191"/>
                      </a:lnTo>
                      <a:lnTo>
                        <a:pt x="3334" y="2381"/>
                      </a:lnTo>
                      <a:lnTo>
                        <a:pt x="2381" y="1429"/>
                      </a:lnTo>
                      <a:lnTo>
                        <a:pt x="2953" y="286"/>
                      </a:lnTo>
                      <a:lnTo>
                        <a:pt x="1810" y="952"/>
                      </a:lnTo>
                      <a:lnTo>
                        <a:pt x="857" y="0"/>
                      </a:lnTo>
                      <a:lnTo>
                        <a:pt x="1143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1" name="Freeform: Shape 3440">
                  <a:extLst>
                    <a:ext uri="{FF2B5EF4-FFF2-40B4-BE49-F238E27FC236}">
                      <a16:creationId xmlns:a16="http://schemas.microsoft.com/office/drawing/2014/main" id="{74107BF1-F90B-74CA-1B0F-147C865C3E66}"/>
                    </a:ext>
                  </a:extLst>
                </p:cNvPr>
                <p:cNvSpPr/>
                <p:nvPr/>
              </p:nvSpPr>
              <p:spPr>
                <a:xfrm>
                  <a:off x="11653258" y="1823138"/>
                  <a:ext cx="3333" cy="3429"/>
                </a:xfrm>
                <a:custGeom>
                  <a:avLst/>
                  <a:gdLst>
                    <a:gd name="connsiteX0" fmla="*/ 1238 w 3333"/>
                    <a:gd name="connsiteY0" fmla="*/ 1333 h 3429"/>
                    <a:gd name="connsiteX1" fmla="*/ 0 w 3333"/>
                    <a:gd name="connsiteY1" fmla="*/ 1524 h 3429"/>
                    <a:gd name="connsiteX2" fmla="*/ 1143 w 3333"/>
                    <a:gd name="connsiteY2" fmla="*/ 2096 h 3429"/>
                    <a:gd name="connsiteX3" fmla="*/ 952 w 3333"/>
                    <a:gd name="connsiteY3" fmla="*/ 3429 h 3429"/>
                    <a:gd name="connsiteX4" fmla="*/ 1905 w 3333"/>
                    <a:gd name="connsiteY4" fmla="*/ 2477 h 3429"/>
                    <a:gd name="connsiteX5" fmla="*/ 3048 w 3333"/>
                    <a:gd name="connsiteY5" fmla="*/ 3048 h 3429"/>
                    <a:gd name="connsiteX6" fmla="*/ 2381 w 3333"/>
                    <a:gd name="connsiteY6" fmla="*/ 1905 h 3429"/>
                    <a:gd name="connsiteX7" fmla="*/ 3334 w 3333"/>
                    <a:gd name="connsiteY7" fmla="*/ 952 h 3429"/>
                    <a:gd name="connsiteX8" fmla="*/ 2000 w 3333"/>
                    <a:gd name="connsiteY8" fmla="*/ 1238 h 3429"/>
                    <a:gd name="connsiteX9" fmla="*/ 1428 w 3333"/>
                    <a:gd name="connsiteY9" fmla="*/ 0 h 3429"/>
                    <a:gd name="connsiteX10" fmla="*/ 1238 w 3333"/>
                    <a:gd name="connsiteY10" fmla="*/ 1333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333" h="3429">
                      <a:moveTo>
                        <a:pt x="1238" y="1333"/>
                      </a:moveTo>
                      <a:lnTo>
                        <a:pt x="0" y="1524"/>
                      </a:lnTo>
                      <a:lnTo>
                        <a:pt x="1143" y="2096"/>
                      </a:lnTo>
                      <a:lnTo>
                        <a:pt x="952" y="3429"/>
                      </a:lnTo>
                      <a:lnTo>
                        <a:pt x="1905" y="2477"/>
                      </a:lnTo>
                      <a:lnTo>
                        <a:pt x="3048" y="3048"/>
                      </a:lnTo>
                      <a:lnTo>
                        <a:pt x="2381" y="1905"/>
                      </a:lnTo>
                      <a:lnTo>
                        <a:pt x="3334" y="952"/>
                      </a:lnTo>
                      <a:lnTo>
                        <a:pt x="2000" y="1238"/>
                      </a:lnTo>
                      <a:lnTo>
                        <a:pt x="1428" y="0"/>
                      </a:lnTo>
                      <a:lnTo>
                        <a:pt x="1238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2" name="Freeform: Shape 3441">
                  <a:extLst>
                    <a:ext uri="{FF2B5EF4-FFF2-40B4-BE49-F238E27FC236}">
                      <a16:creationId xmlns:a16="http://schemas.microsoft.com/office/drawing/2014/main" id="{A4DA1DDA-781A-ED59-BC58-525A6EF82238}"/>
                    </a:ext>
                  </a:extLst>
                </p:cNvPr>
                <p:cNvSpPr/>
                <p:nvPr/>
              </p:nvSpPr>
              <p:spPr>
                <a:xfrm>
                  <a:off x="11650305" y="1826663"/>
                  <a:ext cx="3428" cy="3333"/>
                </a:xfrm>
                <a:custGeom>
                  <a:avLst/>
                  <a:gdLst>
                    <a:gd name="connsiteX0" fmla="*/ 1333 w 3428"/>
                    <a:gd name="connsiteY0" fmla="*/ 1143 h 3333"/>
                    <a:gd name="connsiteX1" fmla="*/ 0 w 3428"/>
                    <a:gd name="connsiteY1" fmla="*/ 952 h 3333"/>
                    <a:gd name="connsiteX2" fmla="*/ 1048 w 3428"/>
                    <a:gd name="connsiteY2" fmla="*/ 1905 h 3333"/>
                    <a:gd name="connsiteX3" fmla="*/ 381 w 3428"/>
                    <a:gd name="connsiteY3" fmla="*/ 3048 h 3333"/>
                    <a:gd name="connsiteX4" fmla="*/ 1524 w 3428"/>
                    <a:gd name="connsiteY4" fmla="*/ 2381 h 3333"/>
                    <a:gd name="connsiteX5" fmla="*/ 2477 w 3428"/>
                    <a:gd name="connsiteY5" fmla="*/ 3334 h 3333"/>
                    <a:gd name="connsiteX6" fmla="*/ 2286 w 3428"/>
                    <a:gd name="connsiteY6" fmla="*/ 2000 h 3333"/>
                    <a:gd name="connsiteX7" fmla="*/ 3429 w 3428"/>
                    <a:gd name="connsiteY7" fmla="*/ 1429 h 3333"/>
                    <a:gd name="connsiteX8" fmla="*/ 2095 w 3428"/>
                    <a:gd name="connsiteY8" fmla="*/ 1333 h 3333"/>
                    <a:gd name="connsiteX9" fmla="*/ 1905 w 3428"/>
                    <a:gd name="connsiteY9" fmla="*/ 0 h 3333"/>
                    <a:gd name="connsiteX10" fmla="*/ 1333 w 3428"/>
                    <a:gd name="connsiteY10" fmla="*/ 1143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333">
                      <a:moveTo>
                        <a:pt x="1333" y="1143"/>
                      </a:moveTo>
                      <a:lnTo>
                        <a:pt x="0" y="952"/>
                      </a:lnTo>
                      <a:lnTo>
                        <a:pt x="1048" y="1905"/>
                      </a:lnTo>
                      <a:lnTo>
                        <a:pt x="381" y="3048"/>
                      </a:lnTo>
                      <a:lnTo>
                        <a:pt x="1524" y="2381"/>
                      </a:lnTo>
                      <a:lnTo>
                        <a:pt x="2477" y="3334"/>
                      </a:lnTo>
                      <a:lnTo>
                        <a:pt x="2286" y="2000"/>
                      </a:lnTo>
                      <a:lnTo>
                        <a:pt x="3429" y="1429"/>
                      </a:lnTo>
                      <a:lnTo>
                        <a:pt x="2095" y="1333"/>
                      </a:lnTo>
                      <a:lnTo>
                        <a:pt x="1905" y="0"/>
                      </a:lnTo>
                      <a:lnTo>
                        <a:pt x="1333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3" name="Freeform: Shape 3442">
                  <a:extLst>
                    <a:ext uri="{FF2B5EF4-FFF2-40B4-BE49-F238E27FC236}">
                      <a16:creationId xmlns:a16="http://schemas.microsoft.com/office/drawing/2014/main" id="{26280856-F144-A883-A392-B40C3E10B1EC}"/>
                    </a:ext>
                  </a:extLst>
                </p:cNvPr>
                <p:cNvSpPr/>
                <p:nvPr/>
              </p:nvSpPr>
              <p:spPr>
                <a:xfrm>
                  <a:off x="11644685" y="1815138"/>
                  <a:ext cx="3428" cy="3429"/>
                </a:xfrm>
                <a:custGeom>
                  <a:avLst/>
                  <a:gdLst>
                    <a:gd name="connsiteX0" fmla="*/ 1524 w 3428"/>
                    <a:gd name="connsiteY0" fmla="*/ 952 h 3429"/>
                    <a:gd name="connsiteX1" fmla="*/ 286 w 3428"/>
                    <a:gd name="connsiteY1" fmla="*/ 381 h 3429"/>
                    <a:gd name="connsiteX2" fmla="*/ 953 w 3428"/>
                    <a:gd name="connsiteY2" fmla="*/ 1524 h 3429"/>
                    <a:gd name="connsiteX3" fmla="*/ 0 w 3428"/>
                    <a:gd name="connsiteY3" fmla="*/ 2476 h 3429"/>
                    <a:gd name="connsiteX4" fmla="*/ 1334 w 3428"/>
                    <a:gd name="connsiteY4" fmla="*/ 2286 h 3429"/>
                    <a:gd name="connsiteX5" fmla="*/ 1905 w 3428"/>
                    <a:gd name="connsiteY5" fmla="*/ 3429 h 3429"/>
                    <a:gd name="connsiteX6" fmla="*/ 2096 w 3428"/>
                    <a:gd name="connsiteY6" fmla="*/ 2095 h 3429"/>
                    <a:gd name="connsiteX7" fmla="*/ 3429 w 3428"/>
                    <a:gd name="connsiteY7" fmla="*/ 1905 h 3429"/>
                    <a:gd name="connsiteX8" fmla="*/ 2191 w 3428"/>
                    <a:gd name="connsiteY8" fmla="*/ 1333 h 3429"/>
                    <a:gd name="connsiteX9" fmla="*/ 2477 w 3428"/>
                    <a:gd name="connsiteY9" fmla="*/ 0 h 3429"/>
                    <a:gd name="connsiteX10" fmla="*/ 1524 w 3428"/>
                    <a:gd name="connsiteY10" fmla="*/ 952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429">
                      <a:moveTo>
                        <a:pt x="1524" y="952"/>
                      </a:moveTo>
                      <a:lnTo>
                        <a:pt x="286" y="381"/>
                      </a:lnTo>
                      <a:lnTo>
                        <a:pt x="953" y="1524"/>
                      </a:lnTo>
                      <a:lnTo>
                        <a:pt x="0" y="2476"/>
                      </a:lnTo>
                      <a:lnTo>
                        <a:pt x="1334" y="2286"/>
                      </a:lnTo>
                      <a:lnTo>
                        <a:pt x="1905" y="3429"/>
                      </a:lnTo>
                      <a:lnTo>
                        <a:pt x="2096" y="2095"/>
                      </a:lnTo>
                      <a:lnTo>
                        <a:pt x="3429" y="1905"/>
                      </a:lnTo>
                      <a:lnTo>
                        <a:pt x="2191" y="1333"/>
                      </a:lnTo>
                      <a:lnTo>
                        <a:pt x="2477" y="0"/>
                      </a:lnTo>
                      <a:lnTo>
                        <a:pt x="1524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4" name="Freeform: Shape 3443">
                  <a:extLst>
                    <a:ext uri="{FF2B5EF4-FFF2-40B4-BE49-F238E27FC236}">
                      <a16:creationId xmlns:a16="http://schemas.microsoft.com/office/drawing/2014/main" id="{1D4A579F-28C2-9E77-6AD5-1403F7BA63BB}"/>
                    </a:ext>
                  </a:extLst>
                </p:cNvPr>
                <p:cNvSpPr/>
                <p:nvPr/>
              </p:nvSpPr>
              <p:spPr>
                <a:xfrm>
                  <a:off x="11642685" y="1824377"/>
                  <a:ext cx="3428" cy="3429"/>
                </a:xfrm>
                <a:custGeom>
                  <a:avLst/>
                  <a:gdLst>
                    <a:gd name="connsiteX0" fmla="*/ 1905 w 3428"/>
                    <a:gd name="connsiteY0" fmla="*/ 953 h 3429"/>
                    <a:gd name="connsiteX1" fmla="*/ 952 w 3428"/>
                    <a:gd name="connsiteY1" fmla="*/ 0 h 3429"/>
                    <a:gd name="connsiteX2" fmla="*/ 1238 w 3428"/>
                    <a:gd name="connsiteY2" fmla="*/ 1334 h 3429"/>
                    <a:gd name="connsiteX3" fmla="*/ 0 w 3428"/>
                    <a:gd name="connsiteY3" fmla="*/ 1905 h 3429"/>
                    <a:gd name="connsiteX4" fmla="*/ 1333 w 3428"/>
                    <a:gd name="connsiteY4" fmla="*/ 2096 h 3429"/>
                    <a:gd name="connsiteX5" fmla="*/ 1524 w 3428"/>
                    <a:gd name="connsiteY5" fmla="*/ 3429 h 3429"/>
                    <a:gd name="connsiteX6" fmla="*/ 2095 w 3428"/>
                    <a:gd name="connsiteY6" fmla="*/ 2191 h 3429"/>
                    <a:gd name="connsiteX7" fmla="*/ 3429 w 3428"/>
                    <a:gd name="connsiteY7" fmla="*/ 2381 h 3429"/>
                    <a:gd name="connsiteX8" fmla="*/ 2476 w 3428"/>
                    <a:gd name="connsiteY8" fmla="*/ 1524 h 3429"/>
                    <a:gd name="connsiteX9" fmla="*/ 3047 w 3428"/>
                    <a:gd name="connsiteY9" fmla="*/ 286 h 3429"/>
                    <a:gd name="connsiteX10" fmla="*/ 1905 w 3428"/>
                    <a:gd name="connsiteY10" fmla="*/ 953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" h="3429">
                      <a:moveTo>
                        <a:pt x="1905" y="953"/>
                      </a:moveTo>
                      <a:lnTo>
                        <a:pt x="952" y="0"/>
                      </a:lnTo>
                      <a:lnTo>
                        <a:pt x="1238" y="1334"/>
                      </a:lnTo>
                      <a:lnTo>
                        <a:pt x="0" y="1905"/>
                      </a:lnTo>
                      <a:lnTo>
                        <a:pt x="1333" y="2096"/>
                      </a:lnTo>
                      <a:lnTo>
                        <a:pt x="1524" y="3429"/>
                      </a:lnTo>
                      <a:lnTo>
                        <a:pt x="2095" y="2191"/>
                      </a:lnTo>
                      <a:lnTo>
                        <a:pt x="3429" y="2381"/>
                      </a:lnTo>
                      <a:lnTo>
                        <a:pt x="2476" y="1524"/>
                      </a:lnTo>
                      <a:lnTo>
                        <a:pt x="3047" y="286"/>
                      </a:lnTo>
                      <a:lnTo>
                        <a:pt x="1905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5" name="Freeform: Shape 3444">
                  <a:extLst>
                    <a:ext uri="{FF2B5EF4-FFF2-40B4-BE49-F238E27FC236}">
                      <a16:creationId xmlns:a16="http://schemas.microsoft.com/office/drawing/2014/main" id="{E55291CB-94B4-DFF1-9BA1-D9B95BD31F81}"/>
                    </a:ext>
                  </a:extLst>
                </p:cNvPr>
                <p:cNvSpPr/>
                <p:nvPr/>
              </p:nvSpPr>
              <p:spPr>
                <a:xfrm>
                  <a:off x="11638113" y="1817709"/>
                  <a:ext cx="3524" cy="3524"/>
                </a:xfrm>
                <a:custGeom>
                  <a:avLst/>
                  <a:gdLst>
                    <a:gd name="connsiteX0" fmla="*/ 2191 w 3524"/>
                    <a:gd name="connsiteY0" fmla="*/ 1238 h 3524"/>
                    <a:gd name="connsiteX1" fmla="*/ 1524 w 3524"/>
                    <a:gd name="connsiteY1" fmla="*/ 0 h 3524"/>
                    <a:gd name="connsiteX2" fmla="*/ 1334 w 3524"/>
                    <a:gd name="connsiteY2" fmla="*/ 1333 h 3524"/>
                    <a:gd name="connsiteX3" fmla="*/ 0 w 3524"/>
                    <a:gd name="connsiteY3" fmla="*/ 1524 h 3524"/>
                    <a:gd name="connsiteX4" fmla="*/ 1238 w 3524"/>
                    <a:gd name="connsiteY4" fmla="*/ 2191 h 3524"/>
                    <a:gd name="connsiteX5" fmla="*/ 1048 w 3524"/>
                    <a:gd name="connsiteY5" fmla="*/ 3524 h 3524"/>
                    <a:gd name="connsiteX6" fmla="*/ 2000 w 3524"/>
                    <a:gd name="connsiteY6" fmla="*/ 2477 h 3524"/>
                    <a:gd name="connsiteX7" fmla="*/ 3239 w 3524"/>
                    <a:gd name="connsiteY7" fmla="*/ 3143 h 3524"/>
                    <a:gd name="connsiteX8" fmla="*/ 2477 w 3524"/>
                    <a:gd name="connsiteY8" fmla="*/ 1905 h 3524"/>
                    <a:gd name="connsiteX9" fmla="*/ 3524 w 3524"/>
                    <a:gd name="connsiteY9" fmla="*/ 952 h 3524"/>
                    <a:gd name="connsiteX10" fmla="*/ 2191 w 3524"/>
                    <a:gd name="connsiteY10" fmla="*/ 1238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24" h="3524">
                      <a:moveTo>
                        <a:pt x="2191" y="1238"/>
                      </a:moveTo>
                      <a:lnTo>
                        <a:pt x="1524" y="0"/>
                      </a:lnTo>
                      <a:lnTo>
                        <a:pt x="1334" y="1333"/>
                      </a:lnTo>
                      <a:lnTo>
                        <a:pt x="0" y="1524"/>
                      </a:lnTo>
                      <a:lnTo>
                        <a:pt x="1238" y="2191"/>
                      </a:lnTo>
                      <a:lnTo>
                        <a:pt x="1048" y="3524"/>
                      </a:lnTo>
                      <a:lnTo>
                        <a:pt x="2000" y="2477"/>
                      </a:lnTo>
                      <a:lnTo>
                        <a:pt x="3239" y="3143"/>
                      </a:lnTo>
                      <a:lnTo>
                        <a:pt x="2477" y="1905"/>
                      </a:lnTo>
                      <a:lnTo>
                        <a:pt x="3524" y="952"/>
                      </a:lnTo>
                      <a:lnTo>
                        <a:pt x="2191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6" name="Freeform: Shape 3445">
                  <a:extLst>
                    <a:ext uri="{FF2B5EF4-FFF2-40B4-BE49-F238E27FC236}">
                      <a16:creationId xmlns:a16="http://schemas.microsoft.com/office/drawing/2014/main" id="{4DB5D940-80F2-59F7-D4C2-2B99C7E7C817}"/>
                    </a:ext>
                  </a:extLst>
                </p:cNvPr>
                <p:cNvSpPr/>
                <p:nvPr/>
              </p:nvSpPr>
              <p:spPr>
                <a:xfrm>
                  <a:off x="11634684" y="1812947"/>
                  <a:ext cx="3619" cy="3524"/>
                </a:xfrm>
                <a:custGeom>
                  <a:avLst/>
                  <a:gdLst>
                    <a:gd name="connsiteX0" fmla="*/ 2191 w 3619"/>
                    <a:gd name="connsiteY0" fmla="*/ 1333 h 3524"/>
                    <a:gd name="connsiteX1" fmla="*/ 2000 w 3619"/>
                    <a:gd name="connsiteY1" fmla="*/ 0 h 3524"/>
                    <a:gd name="connsiteX2" fmla="*/ 1429 w 3619"/>
                    <a:gd name="connsiteY2" fmla="*/ 1238 h 3524"/>
                    <a:gd name="connsiteX3" fmla="*/ 0 w 3619"/>
                    <a:gd name="connsiteY3" fmla="*/ 952 h 3524"/>
                    <a:gd name="connsiteX4" fmla="*/ 1048 w 3619"/>
                    <a:gd name="connsiteY4" fmla="*/ 1905 h 3524"/>
                    <a:gd name="connsiteX5" fmla="*/ 381 w 3619"/>
                    <a:gd name="connsiteY5" fmla="*/ 3239 h 3524"/>
                    <a:gd name="connsiteX6" fmla="*/ 1619 w 3619"/>
                    <a:gd name="connsiteY6" fmla="*/ 2477 h 3524"/>
                    <a:gd name="connsiteX7" fmla="*/ 2667 w 3619"/>
                    <a:gd name="connsiteY7" fmla="*/ 3524 h 3524"/>
                    <a:gd name="connsiteX8" fmla="*/ 2381 w 3619"/>
                    <a:gd name="connsiteY8" fmla="*/ 2096 h 3524"/>
                    <a:gd name="connsiteX9" fmla="*/ 3620 w 3619"/>
                    <a:gd name="connsiteY9" fmla="*/ 1524 h 3524"/>
                    <a:gd name="connsiteX10" fmla="*/ 2191 w 3619"/>
                    <a:gd name="connsiteY10" fmla="*/ 1333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524">
                      <a:moveTo>
                        <a:pt x="2191" y="1333"/>
                      </a:moveTo>
                      <a:lnTo>
                        <a:pt x="2000" y="0"/>
                      </a:lnTo>
                      <a:lnTo>
                        <a:pt x="1429" y="1238"/>
                      </a:lnTo>
                      <a:lnTo>
                        <a:pt x="0" y="952"/>
                      </a:lnTo>
                      <a:lnTo>
                        <a:pt x="1048" y="1905"/>
                      </a:lnTo>
                      <a:lnTo>
                        <a:pt x="381" y="3239"/>
                      </a:lnTo>
                      <a:lnTo>
                        <a:pt x="1619" y="2477"/>
                      </a:lnTo>
                      <a:lnTo>
                        <a:pt x="2667" y="3524"/>
                      </a:lnTo>
                      <a:lnTo>
                        <a:pt x="2381" y="2096"/>
                      </a:lnTo>
                      <a:lnTo>
                        <a:pt x="3620" y="1524"/>
                      </a:lnTo>
                      <a:lnTo>
                        <a:pt x="2191" y="1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7" name="Freeform: Shape 3446">
                  <a:extLst>
                    <a:ext uri="{FF2B5EF4-FFF2-40B4-BE49-F238E27FC236}">
                      <a16:creationId xmlns:a16="http://schemas.microsoft.com/office/drawing/2014/main" id="{DA0E8365-DD8C-AEE3-967F-891BAFA7A683}"/>
                    </a:ext>
                  </a:extLst>
                </p:cNvPr>
                <p:cNvSpPr/>
                <p:nvPr/>
              </p:nvSpPr>
              <p:spPr>
                <a:xfrm>
                  <a:off x="11633541" y="1827711"/>
                  <a:ext cx="3619" cy="3619"/>
                </a:xfrm>
                <a:custGeom>
                  <a:avLst/>
                  <a:gdLst>
                    <a:gd name="connsiteX0" fmla="*/ 2286 w 3619"/>
                    <a:gd name="connsiteY0" fmla="*/ 1429 h 3619"/>
                    <a:gd name="connsiteX1" fmla="*/ 2572 w 3619"/>
                    <a:gd name="connsiteY1" fmla="*/ 0 h 3619"/>
                    <a:gd name="connsiteX2" fmla="*/ 1619 w 3619"/>
                    <a:gd name="connsiteY2" fmla="*/ 1048 h 3619"/>
                    <a:gd name="connsiteX3" fmla="*/ 381 w 3619"/>
                    <a:gd name="connsiteY3" fmla="*/ 381 h 3619"/>
                    <a:gd name="connsiteX4" fmla="*/ 1048 w 3619"/>
                    <a:gd name="connsiteY4" fmla="*/ 1619 h 3619"/>
                    <a:gd name="connsiteX5" fmla="*/ 0 w 3619"/>
                    <a:gd name="connsiteY5" fmla="*/ 2572 h 3619"/>
                    <a:gd name="connsiteX6" fmla="*/ 1428 w 3619"/>
                    <a:gd name="connsiteY6" fmla="*/ 2381 h 3619"/>
                    <a:gd name="connsiteX7" fmla="*/ 2095 w 3619"/>
                    <a:gd name="connsiteY7" fmla="*/ 3619 h 3619"/>
                    <a:gd name="connsiteX8" fmla="*/ 2191 w 3619"/>
                    <a:gd name="connsiteY8" fmla="*/ 2191 h 3619"/>
                    <a:gd name="connsiteX9" fmla="*/ 3620 w 3619"/>
                    <a:gd name="connsiteY9" fmla="*/ 2000 h 3619"/>
                    <a:gd name="connsiteX10" fmla="*/ 2286 w 3619"/>
                    <a:gd name="connsiteY10" fmla="*/ 1429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619">
                      <a:moveTo>
                        <a:pt x="2286" y="1429"/>
                      </a:moveTo>
                      <a:lnTo>
                        <a:pt x="2572" y="0"/>
                      </a:lnTo>
                      <a:lnTo>
                        <a:pt x="1619" y="1048"/>
                      </a:lnTo>
                      <a:lnTo>
                        <a:pt x="381" y="381"/>
                      </a:lnTo>
                      <a:lnTo>
                        <a:pt x="1048" y="1619"/>
                      </a:lnTo>
                      <a:lnTo>
                        <a:pt x="0" y="2572"/>
                      </a:lnTo>
                      <a:lnTo>
                        <a:pt x="1428" y="2381"/>
                      </a:lnTo>
                      <a:lnTo>
                        <a:pt x="2095" y="3619"/>
                      </a:lnTo>
                      <a:lnTo>
                        <a:pt x="2191" y="2191"/>
                      </a:lnTo>
                      <a:lnTo>
                        <a:pt x="3620" y="2000"/>
                      </a:lnTo>
                      <a:lnTo>
                        <a:pt x="2286" y="1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8" name="Freeform: Shape 3447">
                  <a:extLst>
                    <a:ext uri="{FF2B5EF4-FFF2-40B4-BE49-F238E27FC236}">
                      <a16:creationId xmlns:a16="http://schemas.microsoft.com/office/drawing/2014/main" id="{51E766F1-5C8A-332C-0AC4-7267B86F6EF0}"/>
                    </a:ext>
                  </a:extLst>
                </p:cNvPr>
                <p:cNvSpPr/>
                <p:nvPr/>
              </p:nvSpPr>
              <p:spPr>
                <a:xfrm>
                  <a:off x="11619539" y="1818947"/>
                  <a:ext cx="3619" cy="3619"/>
                </a:xfrm>
                <a:custGeom>
                  <a:avLst/>
                  <a:gdLst>
                    <a:gd name="connsiteX0" fmla="*/ 2572 w 3619"/>
                    <a:gd name="connsiteY0" fmla="*/ 1619 h 3619"/>
                    <a:gd name="connsiteX1" fmla="*/ 3239 w 3619"/>
                    <a:gd name="connsiteY1" fmla="*/ 286 h 3619"/>
                    <a:gd name="connsiteX2" fmla="*/ 2000 w 3619"/>
                    <a:gd name="connsiteY2" fmla="*/ 1048 h 3619"/>
                    <a:gd name="connsiteX3" fmla="*/ 953 w 3619"/>
                    <a:gd name="connsiteY3" fmla="*/ 0 h 3619"/>
                    <a:gd name="connsiteX4" fmla="*/ 1238 w 3619"/>
                    <a:gd name="connsiteY4" fmla="*/ 1429 h 3619"/>
                    <a:gd name="connsiteX5" fmla="*/ 0 w 3619"/>
                    <a:gd name="connsiteY5" fmla="*/ 2000 h 3619"/>
                    <a:gd name="connsiteX6" fmla="*/ 1429 w 3619"/>
                    <a:gd name="connsiteY6" fmla="*/ 2191 h 3619"/>
                    <a:gd name="connsiteX7" fmla="*/ 1620 w 3619"/>
                    <a:gd name="connsiteY7" fmla="*/ 3620 h 3619"/>
                    <a:gd name="connsiteX8" fmla="*/ 2191 w 3619"/>
                    <a:gd name="connsiteY8" fmla="*/ 2286 h 3619"/>
                    <a:gd name="connsiteX9" fmla="*/ 3620 w 3619"/>
                    <a:gd name="connsiteY9" fmla="*/ 2572 h 3619"/>
                    <a:gd name="connsiteX10" fmla="*/ 2572 w 3619"/>
                    <a:gd name="connsiteY10" fmla="*/ 1619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9" h="3619">
                      <a:moveTo>
                        <a:pt x="2572" y="1619"/>
                      </a:moveTo>
                      <a:lnTo>
                        <a:pt x="3239" y="286"/>
                      </a:lnTo>
                      <a:lnTo>
                        <a:pt x="2000" y="1048"/>
                      </a:lnTo>
                      <a:lnTo>
                        <a:pt x="953" y="0"/>
                      </a:lnTo>
                      <a:lnTo>
                        <a:pt x="1238" y="1429"/>
                      </a:lnTo>
                      <a:lnTo>
                        <a:pt x="0" y="2000"/>
                      </a:lnTo>
                      <a:lnTo>
                        <a:pt x="1429" y="2191"/>
                      </a:lnTo>
                      <a:lnTo>
                        <a:pt x="1620" y="3620"/>
                      </a:lnTo>
                      <a:lnTo>
                        <a:pt x="2191" y="2286"/>
                      </a:lnTo>
                      <a:lnTo>
                        <a:pt x="3620" y="2572"/>
                      </a:lnTo>
                      <a:lnTo>
                        <a:pt x="2572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9" name="Freeform: Shape 3448">
                  <a:extLst>
                    <a:ext uri="{FF2B5EF4-FFF2-40B4-BE49-F238E27FC236}">
                      <a16:creationId xmlns:a16="http://schemas.microsoft.com/office/drawing/2014/main" id="{1DBFFABA-54A0-3244-D933-4B42E955E4A3}"/>
                    </a:ext>
                  </a:extLst>
                </p:cNvPr>
                <p:cNvSpPr/>
                <p:nvPr/>
              </p:nvSpPr>
              <p:spPr>
                <a:xfrm>
                  <a:off x="11625540" y="1831235"/>
                  <a:ext cx="3714" cy="3714"/>
                </a:xfrm>
                <a:custGeom>
                  <a:avLst/>
                  <a:gdLst>
                    <a:gd name="connsiteX0" fmla="*/ 2667 w 3714"/>
                    <a:gd name="connsiteY0" fmla="*/ 2096 h 3714"/>
                    <a:gd name="connsiteX1" fmla="*/ 3715 w 3714"/>
                    <a:gd name="connsiteY1" fmla="*/ 1048 h 3714"/>
                    <a:gd name="connsiteX2" fmla="*/ 2286 w 3714"/>
                    <a:gd name="connsiteY2" fmla="*/ 1333 h 3714"/>
                    <a:gd name="connsiteX3" fmla="*/ 1620 w 3714"/>
                    <a:gd name="connsiteY3" fmla="*/ 0 h 3714"/>
                    <a:gd name="connsiteX4" fmla="*/ 1429 w 3714"/>
                    <a:gd name="connsiteY4" fmla="*/ 1429 h 3714"/>
                    <a:gd name="connsiteX5" fmla="*/ 0 w 3714"/>
                    <a:gd name="connsiteY5" fmla="*/ 1715 h 3714"/>
                    <a:gd name="connsiteX6" fmla="*/ 1334 w 3714"/>
                    <a:gd name="connsiteY6" fmla="*/ 2286 h 3714"/>
                    <a:gd name="connsiteX7" fmla="*/ 1143 w 3714"/>
                    <a:gd name="connsiteY7" fmla="*/ 3715 h 3714"/>
                    <a:gd name="connsiteX8" fmla="*/ 2096 w 3714"/>
                    <a:gd name="connsiteY8" fmla="*/ 2667 h 3714"/>
                    <a:gd name="connsiteX9" fmla="*/ 3334 w 3714"/>
                    <a:gd name="connsiteY9" fmla="*/ 3334 h 3714"/>
                    <a:gd name="connsiteX10" fmla="*/ 2667 w 3714"/>
                    <a:gd name="connsiteY10" fmla="*/ 209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714">
                      <a:moveTo>
                        <a:pt x="2667" y="2096"/>
                      </a:moveTo>
                      <a:lnTo>
                        <a:pt x="3715" y="1048"/>
                      </a:lnTo>
                      <a:lnTo>
                        <a:pt x="2286" y="1333"/>
                      </a:lnTo>
                      <a:lnTo>
                        <a:pt x="1620" y="0"/>
                      </a:lnTo>
                      <a:lnTo>
                        <a:pt x="1429" y="1429"/>
                      </a:lnTo>
                      <a:lnTo>
                        <a:pt x="0" y="1715"/>
                      </a:lnTo>
                      <a:lnTo>
                        <a:pt x="1334" y="2286"/>
                      </a:lnTo>
                      <a:lnTo>
                        <a:pt x="1143" y="3715"/>
                      </a:lnTo>
                      <a:lnTo>
                        <a:pt x="2096" y="2667"/>
                      </a:lnTo>
                      <a:lnTo>
                        <a:pt x="3334" y="3334"/>
                      </a:lnTo>
                      <a:lnTo>
                        <a:pt x="2667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0" name="Freeform: Shape 3449">
                  <a:extLst>
                    <a:ext uri="{FF2B5EF4-FFF2-40B4-BE49-F238E27FC236}">
                      <a16:creationId xmlns:a16="http://schemas.microsoft.com/office/drawing/2014/main" id="{43E1DCC7-6B69-98D4-345B-914159A3DDBB}"/>
                    </a:ext>
                  </a:extLst>
                </p:cNvPr>
                <p:cNvSpPr/>
                <p:nvPr/>
              </p:nvSpPr>
              <p:spPr>
                <a:xfrm>
                  <a:off x="11622015" y="1832473"/>
                  <a:ext cx="3714" cy="3714"/>
                </a:xfrm>
                <a:custGeom>
                  <a:avLst/>
                  <a:gdLst>
                    <a:gd name="connsiteX0" fmla="*/ 2381 w 3714"/>
                    <a:gd name="connsiteY0" fmla="*/ 2286 h 3714"/>
                    <a:gd name="connsiteX1" fmla="*/ 3715 w 3714"/>
                    <a:gd name="connsiteY1" fmla="*/ 1619 h 3714"/>
                    <a:gd name="connsiteX2" fmla="*/ 2286 w 3714"/>
                    <a:gd name="connsiteY2" fmla="*/ 1524 h 3714"/>
                    <a:gd name="connsiteX3" fmla="*/ 2000 w 3714"/>
                    <a:gd name="connsiteY3" fmla="*/ 0 h 3714"/>
                    <a:gd name="connsiteX4" fmla="*/ 1429 w 3714"/>
                    <a:gd name="connsiteY4" fmla="*/ 1333 h 3714"/>
                    <a:gd name="connsiteX5" fmla="*/ 0 w 3714"/>
                    <a:gd name="connsiteY5" fmla="*/ 1143 h 3714"/>
                    <a:gd name="connsiteX6" fmla="*/ 1048 w 3714"/>
                    <a:gd name="connsiteY6" fmla="*/ 2095 h 3714"/>
                    <a:gd name="connsiteX7" fmla="*/ 381 w 3714"/>
                    <a:gd name="connsiteY7" fmla="*/ 3429 h 3714"/>
                    <a:gd name="connsiteX8" fmla="*/ 1714 w 3714"/>
                    <a:gd name="connsiteY8" fmla="*/ 2667 h 3714"/>
                    <a:gd name="connsiteX9" fmla="*/ 2667 w 3714"/>
                    <a:gd name="connsiteY9" fmla="*/ 3715 h 3714"/>
                    <a:gd name="connsiteX10" fmla="*/ 2381 w 3714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714">
                      <a:moveTo>
                        <a:pt x="2381" y="2286"/>
                      </a:moveTo>
                      <a:lnTo>
                        <a:pt x="3715" y="1619"/>
                      </a:lnTo>
                      <a:lnTo>
                        <a:pt x="2286" y="1524"/>
                      </a:lnTo>
                      <a:lnTo>
                        <a:pt x="2000" y="0"/>
                      </a:lnTo>
                      <a:lnTo>
                        <a:pt x="1429" y="1333"/>
                      </a:lnTo>
                      <a:lnTo>
                        <a:pt x="0" y="1143"/>
                      </a:lnTo>
                      <a:lnTo>
                        <a:pt x="1048" y="2095"/>
                      </a:lnTo>
                      <a:lnTo>
                        <a:pt x="381" y="3429"/>
                      </a:lnTo>
                      <a:lnTo>
                        <a:pt x="1714" y="2667"/>
                      </a:lnTo>
                      <a:lnTo>
                        <a:pt x="2667" y="3715"/>
                      </a:lnTo>
                      <a:lnTo>
                        <a:pt x="238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1" name="Freeform: Shape 3450">
                  <a:extLst>
                    <a:ext uri="{FF2B5EF4-FFF2-40B4-BE49-F238E27FC236}">
                      <a16:creationId xmlns:a16="http://schemas.microsoft.com/office/drawing/2014/main" id="{4126A1A0-318C-D37B-D00D-3EEC804DBCC9}"/>
                    </a:ext>
                  </a:extLst>
                </p:cNvPr>
                <p:cNvSpPr/>
                <p:nvPr/>
              </p:nvSpPr>
              <p:spPr>
                <a:xfrm>
                  <a:off x="11617539" y="1829615"/>
                  <a:ext cx="3714" cy="3714"/>
                </a:xfrm>
                <a:custGeom>
                  <a:avLst/>
                  <a:gdLst>
                    <a:gd name="connsiteX0" fmla="*/ 2286 w 3714"/>
                    <a:gd name="connsiteY0" fmla="*/ 2286 h 3714"/>
                    <a:gd name="connsiteX1" fmla="*/ 3715 w 3714"/>
                    <a:gd name="connsiteY1" fmla="*/ 2000 h 3714"/>
                    <a:gd name="connsiteX2" fmla="*/ 2381 w 3714"/>
                    <a:gd name="connsiteY2" fmla="*/ 1429 h 3714"/>
                    <a:gd name="connsiteX3" fmla="*/ 2667 w 3714"/>
                    <a:gd name="connsiteY3" fmla="*/ 0 h 3714"/>
                    <a:gd name="connsiteX4" fmla="*/ 1619 w 3714"/>
                    <a:gd name="connsiteY4" fmla="*/ 1048 h 3714"/>
                    <a:gd name="connsiteX5" fmla="*/ 381 w 3714"/>
                    <a:gd name="connsiteY5" fmla="*/ 381 h 3714"/>
                    <a:gd name="connsiteX6" fmla="*/ 1048 w 3714"/>
                    <a:gd name="connsiteY6" fmla="*/ 1619 h 3714"/>
                    <a:gd name="connsiteX7" fmla="*/ 0 w 3714"/>
                    <a:gd name="connsiteY7" fmla="*/ 2667 h 3714"/>
                    <a:gd name="connsiteX8" fmla="*/ 1428 w 3714"/>
                    <a:gd name="connsiteY8" fmla="*/ 2381 h 3714"/>
                    <a:gd name="connsiteX9" fmla="*/ 2095 w 3714"/>
                    <a:gd name="connsiteY9" fmla="*/ 3715 h 3714"/>
                    <a:gd name="connsiteX10" fmla="*/ 2286 w 3714"/>
                    <a:gd name="connsiteY10" fmla="*/ 2286 h 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14" h="3714">
                      <a:moveTo>
                        <a:pt x="2286" y="2286"/>
                      </a:moveTo>
                      <a:lnTo>
                        <a:pt x="3715" y="2000"/>
                      </a:lnTo>
                      <a:lnTo>
                        <a:pt x="2381" y="1429"/>
                      </a:lnTo>
                      <a:lnTo>
                        <a:pt x="2667" y="0"/>
                      </a:lnTo>
                      <a:lnTo>
                        <a:pt x="1619" y="1048"/>
                      </a:lnTo>
                      <a:lnTo>
                        <a:pt x="381" y="381"/>
                      </a:lnTo>
                      <a:lnTo>
                        <a:pt x="1048" y="1619"/>
                      </a:lnTo>
                      <a:lnTo>
                        <a:pt x="0" y="2667"/>
                      </a:lnTo>
                      <a:lnTo>
                        <a:pt x="1428" y="2381"/>
                      </a:lnTo>
                      <a:lnTo>
                        <a:pt x="2095" y="3715"/>
                      </a:lnTo>
                      <a:lnTo>
                        <a:pt x="2286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2" name="Freeform: Shape 3451">
                  <a:extLst>
                    <a:ext uri="{FF2B5EF4-FFF2-40B4-BE49-F238E27FC236}">
                      <a16:creationId xmlns:a16="http://schemas.microsoft.com/office/drawing/2014/main" id="{584E14A9-89BB-A187-A7F8-FDA691603E54}"/>
                    </a:ext>
                  </a:extLst>
                </p:cNvPr>
                <p:cNvSpPr/>
                <p:nvPr/>
              </p:nvSpPr>
              <p:spPr>
                <a:xfrm>
                  <a:off x="11608966" y="1814757"/>
                  <a:ext cx="3810" cy="3810"/>
                </a:xfrm>
                <a:custGeom>
                  <a:avLst/>
                  <a:gdLst>
                    <a:gd name="connsiteX0" fmla="*/ 2381 w 3810"/>
                    <a:gd name="connsiteY0" fmla="*/ 2381 h 3810"/>
                    <a:gd name="connsiteX1" fmla="*/ 3810 w 3810"/>
                    <a:gd name="connsiteY1" fmla="*/ 2667 h 3810"/>
                    <a:gd name="connsiteX2" fmla="*/ 2763 w 3810"/>
                    <a:gd name="connsiteY2" fmla="*/ 1619 h 3810"/>
                    <a:gd name="connsiteX3" fmla="*/ 3429 w 3810"/>
                    <a:gd name="connsiteY3" fmla="*/ 286 h 3810"/>
                    <a:gd name="connsiteX4" fmla="*/ 2096 w 3810"/>
                    <a:gd name="connsiteY4" fmla="*/ 1048 h 3810"/>
                    <a:gd name="connsiteX5" fmla="*/ 1048 w 3810"/>
                    <a:gd name="connsiteY5" fmla="*/ 0 h 3810"/>
                    <a:gd name="connsiteX6" fmla="*/ 1334 w 3810"/>
                    <a:gd name="connsiteY6" fmla="*/ 1429 h 3810"/>
                    <a:gd name="connsiteX7" fmla="*/ 0 w 3810"/>
                    <a:gd name="connsiteY7" fmla="*/ 2096 h 3810"/>
                    <a:gd name="connsiteX8" fmla="*/ 1524 w 3810"/>
                    <a:gd name="connsiteY8" fmla="*/ 2286 h 3810"/>
                    <a:gd name="connsiteX9" fmla="*/ 1714 w 3810"/>
                    <a:gd name="connsiteY9" fmla="*/ 3810 h 3810"/>
                    <a:gd name="connsiteX10" fmla="*/ 2381 w 3810"/>
                    <a:gd name="connsiteY10" fmla="*/ 2381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810">
                      <a:moveTo>
                        <a:pt x="2381" y="2381"/>
                      </a:moveTo>
                      <a:lnTo>
                        <a:pt x="3810" y="2667"/>
                      </a:lnTo>
                      <a:lnTo>
                        <a:pt x="2763" y="1619"/>
                      </a:lnTo>
                      <a:lnTo>
                        <a:pt x="3429" y="286"/>
                      </a:lnTo>
                      <a:lnTo>
                        <a:pt x="2096" y="1048"/>
                      </a:lnTo>
                      <a:lnTo>
                        <a:pt x="1048" y="0"/>
                      </a:lnTo>
                      <a:lnTo>
                        <a:pt x="1334" y="1429"/>
                      </a:lnTo>
                      <a:lnTo>
                        <a:pt x="0" y="2096"/>
                      </a:lnTo>
                      <a:lnTo>
                        <a:pt x="1524" y="2286"/>
                      </a:lnTo>
                      <a:lnTo>
                        <a:pt x="1714" y="3810"/>
                      </a:lnTo>
                      <a:lnTo>
                        <a:pt x="238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3" name="Freeform: Shape 3452">
                  <a:extLst>
                    <a:ext uri="{FF2B5EF4-FFF2-40B4-BE49-F238E27FC236}">
                      <a16:creationId xmlns:a16="http://schemas.microsoft.com/office/drawing/2014/main" id="{558FDC03-3A17-93A3-4D69-0B7D1132FD15}"/>
                    </a:ext>
                  </a:extLst>
                </p:cNvPr>
                <p:cNvSpPr/>
                <p:nvPr/>
              </p:nvSpPr>
              <p:spPr>
                <a:xfrm>
                  <a:off x="11609538" y="1827806"/>
                  <a:ext cx="3810" cy="3905"/>
                </a:xfrm>
                <a:custGeom>
                  <a:avLst/>
                  <a:gdLst>
                    <a:gd name="connsiteX0" fmla="*/ 2191 w 3810"/>
                    <a:gd name="connsiteY0" fmla="*/ 2762 h 3905"/>
                    <a:gd name="connsiteX1" fmla="*/ 3524 w 3810"/>
                    <a:gd name="connsiteY1" fmla="*/ 3429 h 3905"/>
                    <a:gd name="connsiteX2" fmla="*/ 2763 w 3810"/>
                    <a:gd name="connsiteY2" fmla="*/ 2191 h 3905"/>
                    <a:gd name="connsiteX3" fmla="*/ 3810 w 3810"/>
                    <a:gd name="connsiteY3" fmla="*/ 1143 h 3905"/>
                    <a:gd name="connsiteX4" fmla="*/ 2381 w 3810"/>
                    <a:gd name="connsiteY4" fmla="*/ 1429 h 3905"/>
                    <a:gd name="connsiteX5" fmla="*/ 1714 w 3810"/>
                    <a:gd name="connsiteY5" fmla="*/ 0 h 3905"/>
                    <a:gd name="connsiteX6" fmla="*/ 1524 w 3810"/>
                    <a:gd name="connsiteY6" fmla="*/ 1524 h 3905"/>
                    <a:gd name="connsiteX7" fmla="*/ 0 w 3810"/>
                    <a:gd name="connsiteY7" fmla="*/ 1715 h 3905"/>
                    <a:gd name="connsiteX8" fmla="*/ 1429 w 3810"/>
                    <a:gd name="connsiteY8" fmla="*/ 2381 h 3905"/>
                    <a:gd name="connsiteX9" fmla="*/ 1143 w 3810"/>
                    <a:gd name="connsiteY9" fmla="*/ 3905 h 3905"/>
                    <a:gd name="connsiteX10" fmla="*/ 2191 w 3810"/>
                    <a:gd name="connsiteY10" fmla="*/ 2762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905">
                      <a:moveTo>
                        <a:pt x="2191" y="2762"/>
                      </a:moveTo>
                      <a:lnTo>
                        <a:pt x="3524" y="3429"/>
                      </a:lnTo>
                      <a:lnTo>
                        <a:pt x="2763" y="2191"/>
                      </a:lnTo>
                      <a:lnTo>
                        <a:pt x="3810" y="1143"/>
                      </a:lnTo>
                      <a:lnTo>
                        <a:pt x="2381" y="1429"/>
                      </a:lnTo>
                      <a:lnTo>
                        <a:pt x="1714" y="0"/>
                      </a:lnTo>
                      <a:lnTo>
                        <a:pt x="1524" y="1524"/>
                      </a:lnTo>
                      <a:lnTo>
                        <a:pt x="0" y="1715"/>
                      </a:lnTo>
                      <a:lnTo>
                        <a:pt x="1429" y="2381"/>
                      </a:lnTo>
                      <a:lnTo>
                        <a:pt x="1143" y="3905"/>
                      </a:lnTo>
                      <a:lnTo>
                        <a:pt x="2191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4" name="Freeform: Shape 3453">
                  <a:extLst>
                    <a:ext uri="{FF2B5EF4-FFF2-40B4-BE49-F238E27FC236}">
                      <a16:creationId xmlns:a16="http://schemas.microsoft.com/office/drawing/2014/main" id="{E6FE2604-285A-03D8-406B-C7CD732E4B91}"/>
                    </a:ext>
                  </a:extLst>
                </p:cNvPr>
                <p:cNvSpPr/>
                <p:nvPr/>
              </p:nvSpPr>
              <p:spPr>
                <a:xfrm>
                  <a:off x="11606871" y="1835140"/>
                  <a:ext cx="3904" cy="3810"/>
                </a:xfrm>
                <a:custGeom>
                  <a:avLst/>
                  <a:gdLst>
                    <a:gd name="connsiteX0" fmla="*/ 1810 w 3904"/>
                    <a:gd name="connsiteY0" fmla="*/ 2762 h 3810"/>
                    <a:gd name="connsiteX1" fmla="*/ 2857 w 3904"/>
                    <a:gd name="connsiteY1" fmla="*/ 3810 h 3810"/>
                    <a:gd name="connsiteX2" fmla="*/ 2571 w 3904"/>
                    <a:gd name="connsiteY2" fmla="*/ 2381 h 3810"/>
                    <a:gd name="connsiteX3" fmla="*/ 3905 w 3904"/>
                    <a:gd name="connsiteY3" fmla="*/ 1715 h 3810"/>
                    <a:gd name="connsiteX4" fmla="*/ 2381 w 3904"/>
                    <a:gd name="connsiteY4" fmla="*/ 1524 h 3810"/>
                    <a:gd name="connsiteX5" fmla="*/ 2191 w 3904"/>
                    <a:gd name="connsiteY5" fmla="*/ 0 h 3810"/>
                    <a:gd name="connsiteX6" fmla="*/ 1524 w 3904"/>
                    <a:gd name="connsiteY6" fmla="*/ 1429 h 3810"/>
                    <a:gd name="connsiteX7" fmla="*/ 0 w 3904"/>
                    <a:gd name="connsiteY7" fmla="*/ 1143 h 3810"/>
                    <a:gd name="connsiteX8" fmla="*/ 1143 w 3904"/>
                    <a:gd name="connsiteY8" fmla="*/ 2191 h 3810"/>
                    <a:gd name="connsiteX9" fmla="*/ 476 w 3904"/>
                    <a:gd name="connsiteY9" fmla="*/ 3524 h 3810"/>
                    <a:gd name="connsiteX10" fmla="*/ 1810 w 3904"/>
                    <a:gd name="connsiteY10" fmla="*/ 2762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4" h="3810">
                      <a:moveTo>
                        <a:pt x="1810" y="2762"/>
                      </a:moveTo>
                      <a:lnTo>
                        <a:pt x="2857" y="3810"/>
                      </a:lnTo>
                      <a:lnTo>
                        <a:pt x="2571" y="2381"/>
                      </a:lnTo>
                      <a:lnTo>
                        <a:pt x="3905" y="1715"/>
                      </a:lnTo>
                      <a:lnTo>
                        <a:pt x="2381" y="1524"/>
                      </a:lnTo>
                      <a:lnTo>
                        <a:pt x="2191" y="0"/>
                      </a:lnTo>
                      <a:lnTo>
                        <a:pt x="1524" y="1429"/>
                      </a:lnTo>
                      <a:lnTo>
                        <a:pt x="0" y="1143"/>
                      </a:lnTo>
                      <a:lnTo>
                        <a:pt x="1143" y="2191"/>
                      </a:lnTo>
                      <a:lnTo>
                        <a:pt x="476" y="3524"/>
                      </a:lnTo>
                      <a:lnTo>
                        <a:pt x="1810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5" name="Freeform: Shape 3454">
                  <a:extLst>
                    <a:ext uri="{FF2B5EF4-FFF2-40B4-BE49-F238E27FC236}">
                      <a16:creationId xmlns:a16="http://schemas.microsoft.com/office/drawing/2014/main" id="{5FAD6F50-4805-641C-ED2A-7072457BBA15}"/>
                    </a:ext>
                  </a:extLst>
                </p:cNvPr>
                <p:cNvSpPr/>
                <p:nvPr/>
              </p:nvSpPr>
              <p:spPr>
                <a:xfrm>
                  <a:off x="11600489" y="1821519"/>
                  <a:ext cx="3810" cy="3905"/>
                </a:xfrm>
                <a:custGeom>
                  <a:avLst/>
                  <a:gdLst>
                    <a:gd name="connsiteX0" fmla="*/ 1429 w 3810"/>
                    <a:gd name="connsiteY0" fmla="*/ 2572 h 3905"/>
                    <a:gd name="connsiteX1" fmla="*/ 2096 w 3810"/>
                    <a:gd name="connsiteY1" fmla="*/ 3905 h 3905"/>
                    <a:gd name="connsiteX2" fmla="*/ 2286 w 3810"/>
                    <a:gd name="connsiteY2" fmla="*/ 2381 h 3905"/>
                    <a:gd name="connsiteX3" fmla="*/ 3810 w 3810"/>
                    <a:gd name="connsiteY3" fmla="*/ 2191 h 3905"/>
                    <a:gd name="connsiteX4" fmla="*/ 2477 w 3810"/>
                    <a:gd name="connsiteY4" fmla="*/ 1524 h 3905"/>
                    <a:gd name="connsiteX5" fmla="*/ 2667 w 3810"/>
                    <a:gd name="connsiteY5" fmla="*/ 0 h 3905"/>
                    <a:gd name="connsiteX6" fmla="*/ 1620 w 3810"/>
                    <a:gd name="connsiteY6" fmla="*/ 1143 h 3905"/>
                    <a:gd name="connsiteX7" fmla="*/ 286 w 3810"/>
                    <a:gd name="connsiteY7" fmla="*/ 476 h 3905"/>
                    <a:gd name="connsiteX8" fmla="*/ 1048 w 3810"/>
                    <a:gd name="connsiteY8" fmla="*/ 1715 h 3905"/>
                    <a:gd name="connsiteX9" fmla="*/ 0 w 3810"/>
                    <a:gd name="connsiteY9" fmla="*/ 2857 h 3905"/>
                    <a:gd name="connsiteX10" fmla="*/ 1429 w 3810"/>
                    <a:gd name="connsiteY10" fmla="*/ 2572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" h="3905">
                      <a:moveTo>
                        <a:pt x="1429" y="2572"/>
                      </a:moveTo>
                      <a:lnTo>
                        <a:pt x="2096" y="3905"/>
                      </a:lnTo>
                      <a:lnTo>
                        <a:pt x="2286" y="2381"/>
                      </a:lnTo>
                      <a:lnTo>
                        <a:pt x="3810" y="2191"/>
                      </a:lnTo>
                      <a:lnTo>
                        <a:pt x="2477" y="1524"/>
                      </a:lnTo>
                      <a:lnTo>
                        <a:pt x="2667" y="0"/>
                      </a:lnTo>
                      <a:lnTo>
                        <a:pt x="1620" y="1143"/>
                      </a:lnTo>
                      <a:lnTo>
                        <a:pt x="286" y="476"/>
                      </a:lnTo>
                      <a:lnTo>
                        <a:pt x="1048" y="1715"/>
                      </a:lnTo>
                      <a:lnTo>
                        <a:pt x="0" y="2857"/>
                      </a:lnTo>
                      <a:lnTo>
                        <a:pt x="1429" y="2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6" name="Freeform: Shape 3455">
                  <a:extLst>
                    <a:ext uri="{FF2B5EF4-FFF2-40B4-BE49-F238E27FC236}">
                      <a16:creationId xmlns:a16="http://schemas.microsoft.com/office/drawing/2014/main" id="{03F49D6D-C70D-6887-88DC-AF829EB2CD57}"/>
                    </a:ext>
                  </a:extLst>
                </p:cNvPr>
                <p:cNvSpPr/>
                <p:nvPr/>
              </p:nvSpPr>
              <p:spPr>
                <a:xfrm>
                  <a:off x="11598489" y="1833997"/>
                  <a:ext cx="3904" cy="3905"/>
                </a:xfrm>
                <a:custGeom>
                  <a:avLst/>
                  <a:gdLst>
                    <a:gd name="connsiteX0" fmla="*/ 1524 w 3904"/>
                    <a:gd name="connsiteY0" fmla="*/ 2381 h 3905"/>
                    <a:gd name="connsiteX1" fmla="*/ 1714 w 3904"/>
                    <a:gd name="connsiteY1" fmla="*/ 3905 h 3905"/>
                    <a:gd name="connsiteX2" fmla="*/ 2381 w 3904"/>
                    <a:gd name="connsiteY2" fmla="*/ 2477 h 3905"/>
                    <a:gd name="connsiteX3" fmla="*/ 3905 w 3904"/>
                    <a:gd name="connsiteY3" fmla="*/ 2762 h 3905"/>
                    <a:gd name="connsiteX4" fmla="*/ 2762 w 3904"/>
                    <a:gd name="connsiteY4" fmla="*/ 1715 h 3905"/>
                    <a:gd name="connsiteX5" fmla="*/ 3524 w 3904"/>
                    <a:gd name="connsiteY5" fmla="*/ 381 h 3905"/>
                    <a:gd name="connsiteX6" fmla="*/ 2191 w 3904"/>
                    <a:gd name="connsiteY6" fmla="*/ 1143 h 3905"/>
                    <a:gd name="connsiteX7" fmla="*/ 1048 w 3904"/>
                    <a:gd name="connsiteY7" fmla="*/ 0 h 3905"/>
                    <a:gd name="connsiteX8" fmla="*/ 1334 w 3904"/>
                    <a:gd name="connsiteY8" fmla="*/ 1524 h 3905"/>
                    <a:gd name="connsiteX9" fmla="*/ 0 w 3904"/>
                    <a:gd name="connsiteY9" fmla="*/ 2191 h 3905"/>
                    <a:gd name="connsiteX10" fmla="*/ 1524 w 3904"/>
                    <a:gd name="connsiteY10" fmla="*/ 2381 h 3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4" h="3905">
                      <a:moveTo>
                        <a:pt x="1524" y="2381"/>
                      </a:moveTo>
                      <a:lnTo>
                        <a:pt x="1714" y="3905"/>
                      </a:lnTo>
                      <a:lnTo>
                        <a:pt x="2381" y="2477"/>
                      </a:lnTo>
                      <a:lnTo>
                        <a:pt x="3905" y="2762"/>
                      </a:lnTo>
                      <a:lnTo>
                        <a:pt x="2762" y="1715"/>
                      </a:lnTo>
                      <a:lnTo>
                        <a:pt x="3524" y="381"/>
                      </a:lnTo>
                      <a:lnTo>
                        <a:pt x="2191" y="1143"/>
                      </a:lnTo>
                      <a:lnTo>
                        <a:pt x="1048" y="0"/>
                      </a:lnTo>
                      <a:lnTo>
                        <a:pt x="1334" y="1524"/>
                      </a:lnTo>
                      <a:lnTo>
                        <a:pt x="0" y="2191"/>
                      </a:lnTo>
                      <a:lnTo>
                        <a:pt x="1524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7" name="Freeform: Shape 3456">
                  <a:extLst>
                    <a:ext uri="{FF2B5EF4-FFF2-40B4-BE49-F238E27FC236}">
                      <a16:creationId xmlns:a16="http://schemas.microsoft.com/office/drawing/2014/main" id="{9C01F22D-D954-7587-51FC-87E9EC17BDE0}"/>
                    </a:ext>
                  </a:extLst>
                </p:cNvPr>
                <p:cNvSpPr/>
                <p:nvPr/>
              </p:nvSpPr>
              <p:spPr>
                <a:xfrm>
                  <a:off x="11593631" y="1832473"/>
                  <a:ext cx="3904" cy="4000"/>
                </a:xfrm>
                <a:custGeom>
                  <a:avLst/>
                  <a:gdLst>
                    <a:gd name="connsiteX0" fmla="*/ 1429 w 3904"/>
                    <a:gd name="connsiteY0" fmla="*/ 2476 h 4000"/>
                    <a:gd name="connsiteX1" fmla="*/ 1143 w 3904"/>
                    <a:gd name="connsiteY1" fmla="*/ 4000 h 4000"/>
                    <a:gd name="connsiteX2" fmla="*/ 2191 w 3904"/>
                    <a:gd name="connsiteY2" fmla="*/ 2857 h 4000"/>
                    <a:gd name="connsiteX3" fmla="*/ 3620 w 3904"/>
                    <a:gd name="connsiteY3" fmla="*/ 3619 h 4000"/>
                    <a:gd name="connsiteX4" fmla="*/ 2857 w 3904"/>
                    <a:gd name="connsiteY4" fmla="*/ 2191 h 4000"/>
                    <a:gd name="connsiteX5" fmla="*/ 3905 w 3904"/>
                    <a:gd name="connsiteY5" fmla="*/ 1143 h 4000"/>
                    <a:gd name="connsiteX6" fmla="*/ 2381 w 3904"/>
                    <a:gd name="connsiteY6" fmla="*/ 1429 h 4000"/>
                    <a:gd name="connsiteX7" fmla="*/ 1714 w 3904"/>
                    <a:gd name="connsiteY7" fmla="*/ 0 h 4000"/>
                    <a:gd name="connsiteX8" fmla="*/ 1524 w 3904"/>
                    <a:gd name="connsiteY8" fmla="*/ 1619 h 4000"/>
                    <a:gd name="connsiteX9" fmla="*/ 0 w 3904"/>
                    <a:gd name="connsiteY9" fmla="*/ 1810 h 4000"/>
                    <a:gd name="connsiteX10" fmla="*/ 1429 w 3904"/>
                    <a:gd name="connsiteY10" fmla="*/ 2476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4" h="4000">
                      <a:moveTo>
                        <a:pt x="1429" y="2476"/>
                      </a:moveTo>
                      <a:lnTo>
                        <a:pt x="1143" y="4000"/>
                      </a:lnTo>
                      <a:lnTo>
                        <a:pt x="2191" y="2857"/>
                      </a:lnTo>
                      <a:lnTo>
                        <a:pt x="3620" y="3619"/>
                      </a:lnTo>
                      <a:lnTo>
                        <a:pt x="2857" y="2191"/>
                      </a:lnTo>
                      <a:lnTo>
                        <a:pt x="3905" y="1143"/>
                      </a:lnTo>
                      <a:lnTo>
                        <a:pt x="2381" y="1429"/>
                      </a:lnTo>
                      <a:lnTo>
                        <a:pt x="1714" y="0"/>
                      </a:lnTo>
                      <a:lnTo>
                        <a:pt x="1524" y="1619"/>
                      </a:lnTo>
                      <a:lnTo>
                        <a:pt x="0" y="1810"/>
                      </a:lnTo>
                      <a:lnTo>
                        <a:pt x="1429" y="2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8" name="Freeform: Shape 3457">
                  <a:extLst>
                    <a:ext uri="{FF2B5EF4-FFF2-40B4-BE49-F238E27FC236}">
                      <a16:creationId xmlns:a16="http://schemas.microsoft.com/office/drawing/2014/main" id="{E0B96442-F7CA-8954-12C4-B1B3977BD6F6}"/>
                    </a:ext>
                  </a:extLst>
                </p:cNvPr>
                <p:cNvSpPr/>
                <p:nvPr/>
              </p:nvSpPr>
              <p:spPr>
                <a:xfrm>
                  <a:off x="11594488" y="1827520"/>
                  <a:ext cx="4000" cy="4000"/>
                </a:xfrm>
                <a:custGeom>
                  <a:avLst/>
                  <a:gdLst>
                    <a:gd name="connsiteX0" fmla="*/ 1144 w 4000"/>
                    <a:gd name="connsiteY0" fmla="*/ 2286 h 4000"/>
                    <a:gd name="connsiteX1" fmla="*/ 477 w 4000"/>
                    <a:gd name="connsiteY1" fmla="*/ 3715 h 4000"/>
                    <a:gd name="connsiteX2" fmla="*/ 1810 w 4000"/>
                    <a:gd name="connsiteY2" fmla="*/ 2953 h 4000"/>
                    <a:gd name="connsiteX3" fmla="*/ 2953 w 4000"/>
                    <a:gd name="connsiteY3" fmla="*/ 4000 h 4000"/>
                    <a:gd name="connsiteX4" fmla="*/ 2667 w 4000"/>
                    <a:gd name="connsiteY4" fmla="*/ 2477 h 4000"/>
                    <a:gd name="connsiteX5" fmla="*/ 4001 w 4000"/>
                    <a:gd name="connsiteY5" fmla="*/ 1810 h 4000"/>
                    <a:gd name="connsiteX6" fmla="*/ 2477 w 4000"/>
                    <a:gd name="connsiteY6" fmla="*/ 1619 h 4000"/>
                    <a:gd name="connsiteX7" fmla="*/ 2191 w 4000"/>
                    <a:gd name="connsiteY7" fmla="*/ 0 h 4000"/>
                    <a:gd name="connsiteX8" fmla="*/ 1524 w 4000"/>
                    <a:gd name="connsiteY8" fmla="*/ 1429 h 4000"/>
                    <a:gd name="connsiteX9" fmla="*/ 0 w 4000"/>
                    <a:gd name="connsiteY9" fmla="*/ 1238 h 4000"/>
                    <a:gd name="connsiteX10" fmla="*/ 1144 w 4000"/>
                    <a:gd name="connsiteY10" fmla="*/ 2286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000">
                      <a:moveTo>
                        <a:pt x="1144" y="2286"/>
                      </a:moveTo>
                      <a:lnTo>
                        <a:pt x="477" y="3715"/>
                      </a:lnTo>
                      <a:lnTo>
                        <a:pt x="1810" y="2953"/>
                      </a:lnTo>
                      <a:lnTo>
                        <a:pt x="2953" y="4000"/>
                      </a:lnTo>
                      <a:lnTo>
                        <a:pt x="2667" y="2477"/>
                      </a:lnTo>
                      <a:lnTo>
                        <a:pt x="4001" y="1810"/>
                      </a:lnTo>
                      <a:lnTo>
                        <a:pt x="2477" y="1619"/>
                      </a:lnTo>
                      <a:lnTo>
                        <a:pt x="2191" y="0"/>
                      </a:lnTo>
                      <a:lnTo>
                        <a:pt x="1524" y="1429"/>
                      </a:lnTo>
                      <a:lnTo>
                        <a:pt x="0" y="1238"/>
                      </a:lnTo>
                      <a:lnTo>
                        <a:pt x="1144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59" name="Freeform: Shape 3458">
                  <a:extLst>
                    <a:ext uri="{FF2B5EF4-FFF2-40B4-BE49-F238E27FC236}">
                      <a16:creationId xmlns:a16="http://schemas.microsoft.com/office/drawing/2014/main" id="{66392789-C1A7-96A0-3D25-F5EF04EB9F3C}"/>
                    </a:ext>
                  </a:extLst>
                </p:cNvPr>
                <p:cNvSpPr/>
                <p:nvPr/>
              </p:nvSpPr>
              <p:spPr>
                <a:xfrm>
                  <a:off x="11586963" y="1838378"/>
                  <a:ext cx="4000" cy="4095"/>
                </a:xfrm>
                <a:custGeom>
                  <a:avLst/>
                  <a:gdLst>
                    <a:gd name="connsiteX0" fmla="*/ 1143 w 4000"/>
                    <a:gd name="connsiteY0" fmla="*/ 1905 h 4095"/>
                    <a:gd name="connsiteX1" fmla="*/ 0 w 4000"/>
                    <a:gd name="connsiteY1" fmla="*/ 2953 h 4095"/>
                    <a:gd name="connsiteX2" fmla="*/ 1524 w 4000"/>
                    <a:gd name="connsiteY2" fmla="*/ 2667 h 4095"/>
                    <a:gd name="connsiteX3" fmla="*/ 2286 w 4000"/>
                    <a:gd name="connsiteY3" fmla="*/ 4096 h 4095"/>
                    <a:gd name="connsiteX4" fmla="*/ 2477 w 4000"/>
                    <a:gd name="connsiteY4" fmla="*/ 2572 h 4095"/>
                    <a:gd name="connsiteX5" fmla="*/ 4000 w 4000"/>
                    <a:gd name="connsiteY5" fmla="*/ 2286 h 4095"/>
                    <a:gd name="connsiteX6" fmla="*/ 2572 w 4000"/>
                    <a:gd name="connsiteY6" fmla="*/ 1619 h 4095"/>
                    <a:gd name="connsiteX7" fmla="*/ 2858 w 4000"/>
                    <a:gd name="connsiteY7" fmla="*/ 0 h 4095"/>
                    <a:gd name="connsiteX8" fmla="*/ 1714 w 4000"/>
                    <a:gd name="connsiteY8" fmla="*/ 1238 h 4095"/>
                    <a:gd name="connsiteX9" fmla="*/ 381 w 4000"/>
                    <a:gd name="connsiteY9" fmla="*/ 476 h 4095"/>
                    <a:gd name="connsiteX10" fmla="*/ 1143 w 4000"/>
                    <a:gd name="connsiteY10" fmla="*/ 1905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00" h="4095">
                      <a:moveTo>
                        <a:pt x="1143" y="1905"/>
                      </a:moveTo>
                      <a:lnTo>
                        <a:pt x="0" y="2953"/>
                      </a:lnTo>
                      <a:lnTo>
                        <a:pt x="1524" y="2667"/>
                      </a:lnTo>
                      <a:lnTo>
                        <a:pt x="2286" y="4096"/>
                      </a:lnTo>
                      <a:lnTo>
                        <a:pt x="2477" y="2572"/>
                      </a:lnTo>
                      <a:lnTo>
                        <a:pt x="4000" y="2286"/>
                      </a:lnTo>
                      <a:lnTo>
                        <a:pt x="2572" y="1619"/>
                      </a:lnTo>
                      <a:lnTo>
                        <a:pt x="2858" y="0"/>
                      </a:lnTo>
                      <a:lnTo>
                        <a:pt x="1714" y="1238"/>
                      </a:lnTo>
                      <a:lnTo>
                        <a:pt x="381" y="476"/>
                      </a:lnTo>
                      <a:lnTo>
                        <a:pt x="1143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0" name="Freeform: Shape 3459">
                  <a:extLst>
                    <a:ext uri="{FF2B5EF4-FFF2-40B4-BE49-F238E27FC236}">
                      <a16:creationId xmlns:a16="http://schemas.microsoft.com/office/drawing/2014/main" id="{13D52CFE-78F6-4ACD-4423-DB1916D63235}"/>
                    </a:ext>
                  </a:extLst>
                </p:cNvPr>
                <p:cNvSpPr/>
                <p:nvPr/>
              </p:nvSpPr>
              <p:spPr>
                <a:xfrm>
                  <a:off x="11581915" y="1833807"/>
                  <a:ext cx="4095" cy="4000"/>
                </a:xfrm>
                <a:custGeom>
                  <a:avLst/>
                  <a:gdLst>
                    <a:gd name="connsiteX0" fmla="*/ 1429 w 4095"/>
                    <a:gd name="connsiteY0" fmla="*/ 1524 h 4000"/>
                    <a:gd name="connsiteX1" fmla="*/ 0 w 4095"/>
                    <a:gd name="connsiteY1" fmla="*/ 2286 h 4000"/>
                    <a:gd name="connsiteX2" fmla="*/ 1619 w 4095"/>
                    <a:gd name="connsiteY2" fmla="*/ 2476 h 4000"/>
                    <a:gd name="connsiteX3" fmla="*/ 1810 w 4095"/>
                    <a:gd name="connsiteY3" fmla="*/ 4000 h 4000"/>
                    <a:gd name="connsiteX4" fmla="*/ 2477 w 4095"/>
                    <a:gd name="connsiteY4" fmla="*/ 2572 h 4000"/>
                    <a:gd name="connsiteX5" fmla="*/ 4096 w 4095"/>
                    <a:gd name="connsiteY5" fmla="*/ 2857 h 4000"/>
                    <a:gd name="connsiteX6" fmla="*/ 2858 w 4095"/>
                    <a:gd name="connsiteY6" fmla="*/ 1715 h 4000"/>
                    <a:gd name="connsiteX7" fmla="*/ 3620 w 4095"/>
                    <a:gd name="connsiteY7" fmla="*/ 286 h 4000"/>
                    <a:gd name="connsiteX8" fmla="*/ 2191 w 4095"/>
                    <a:gd name="connsiteY8" fmla="*/ 1143 h 4000"/>
                    <a:gd name="connsiteX9" fmla="*/ 1143 w 4095"/>
                    <a:gd name="connsiteY9" fmla="*/ 0 h 4000"/>
                    <a:gd name="connsiteX10" fmla="*/ 1429 w 4095"/>
                    <a:gd name="connsiteY10" fmla="*/ 1524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95" h="4000">
                      <a:moveTo>
                        <a:pt x="1429" y="1524"/>
                      </a:moveTo>
                      <a:lnTo>
                        <a:pt x="0" y="2286"/>
                      </a:lnTo>
                      <a:lnTo>
                        <a:pt x="1619" y="2476"/>
                      </a:lnTo>
                      <a:lnTo>
                        <a:pt x="1810" y="4000"/>
                      </a:lnTo>
                      <a:lnTo>
                        <a:pt x="2477" y="2572"/>
                      </a:lnTo>
                      <a:lnTo>
                        <a:pt x="4096" y="2857"/>
                      </a:lnTo>
                      <a:lnTo>
                        <a:pt x="2858" y="1715"/>
                      </a:lnTo>
                      <a:lnTo>
                        <a:pt x="3620" y="286"/>
                      </a:lnTo>
                      <a:lnTo>
                        <a:pt x="2191" y="1143"/>
                      </a:lnTo>
                      <a:lnTo>
                        <a:pt x="1143" y="0"/>
                      </a:lnTo>
                      <a:lnTo>
                        <a:pt x="142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1" name="Freeform: Shape 3460">
                  <a:extLst>
                    <a:ext uri="{FF2B5EF4-FFF2-40B4-BE49-F238E27FC236}">
                      <a16:creationId xmlns:a16="http://schemas.microsoft.com/office/drawing/2014/main" id="{FEFF0351-C77E-821C-DAEB-75A63D74EBEC}"/>
                    </a:ext>
                  </a:extLst>
                </p:cNvPr>
                <p:cNvSpPr/>
                <p:nvPr/>
              </p:nvSpPr>
              <p:spPr>
                <a:xfrm>
                  <a:off x="11583058" y="1823138"/>
                  <a:ext cx="4191" cy="4095"/>
                </a:xfrm>
                <a:custGeom>
                  <a:avLst/>
                  <a:gdLst>
                    <a:gd name="connsiteX0" fmla="*/ 1619 w 4191"/>
                    <a:gd name="connsiteY0" fmla="*/ 1619 h 4095"/>
                    <a:gd name="connsiteX1" fmla="*/ 0 w 4191"/>
                    <a:gd name="connsiteY1" fmla="*/ 1810 h 4095"/>
                    <a:gd name="connsiteX2" fmla="*/ 1524 w 4191"/>
                    <a:gd name="connsiteY2" fmla="*/ 2477 h 4095"/>
                    <a:gd name="connsiteX3" fmla="*/ 1238 w 4191"/>
                    <a:gd name="connsiteY3" fmla="*/ 4096 h 4095"/>
                    <a:gd name="connsiteX4" fmla="*/ 2381 w 4191"/>
                    <a:gd name="connsiteY4" fmla="*/ 2953 h 4095"/>
                    <a:gd name="connsiteX5" fmla="*/ 3810 w 4191"/>
                    <a:gd name="connsiteY5" fmla="*/ 3715 h 4095"/>
                    <a:gd name="connsiteX6" fmla="*/ 3048 w 4191"/>
                    <a:gd name="connsiteY6" fmla="*/ 2286 h 4095"/>
                    <a:gd name="connsiteX7" fmla="*/ 4191 w 4191"/>
                    <a:gd name="connsiteY7" fmla="*/ 1143 h 4095"/>
                    <a:gd name="connsiteX8" fmla="*/ 2572 w 4191"/>
                    <a:gd name="connsiteY8" fmla="*/ 1429 h 4095"/>
                    <a:gd name="connsiteX9" fmla="*/ 1905 w 4191"/>
                    <a:gd name="connsiteY9" fmla="*/ 0 h 4095"/>
                    <a:gd name="connsiteX10" fmla="*/ 1619 w 4191"/>
                    <a:gd name="connsiteY10" fmla="*/ 1619 h 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095">
                      <a:moveTo>
                        <a:pt x="1619" y="1619"/>
                      </a:moveTo>
                      <a:lnTo>
                        <a:pt x="0" y="1810"/>
                      </a:lnTo>
                      <a:lnTo>
                        <a:pt x="1524" y="2477"/>
                      </a:lnTo>
                      <a:lnTo>
                        <a:pt x="1238" y="4096"/>
                      </a:lnTo>
                      <a:lnTo>
                        <a:pt x="2381" y="2953"/>
                      </a:lnTo>
                      <a:lnTo>
                        <a:pt x="3810" y="3715"/>
                      </a:lnTo>
                      <a:lnTo>
                        <a:pt x="3048" y="2286"/>
                      </a:lnTo>
                      <a:lnTo>
                        <a:pt x="4191" y="1143"/>
                      </a:lnTo>
                      <a:lnTo>
                        <a:pt x="2572" y="1429"/>
                      </a:lnTo>
                      <a:lnTo>
                        <a:pt x="1905" y="0"/>
                      </a:lnTo>
                      <a:lnTo>
                        <a:pt x="1619" y="1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2" name="Freeform: Shape 3461">
                  <a:extLst>
                    <a:ext uri="{FF2B5EF4-FFF2-40B4-BE49-F238E27FC236}">
                      <a16:creationId xmlns:a16="http://schemas.microsoft.com/office/drawing/2014/main" id="{633461CF-45A0-E133-C01F-B19B7EF4C389}"/>
                    </a:ext>
                  </a:extLst>
                </p:cNvPr>
                <p:cNvSpPr/>
                <p:nvPr/>
              </p:nvSpPr>
              <p:spPr>
                <a:xfrm>
                  <a:off x="11569819" y="1825901"/>
                  <a:ext cx="4191" cy="4191"/>
                </a:xfrm>
                <a:custGeom>
                  <a:avLst/>
                  <a:gdLst>
                    <a:gd name="connsiteX0" fmla="*/ 1619 w 4191"/>
                    <a:gd name="connsiteY0" fmla="*/ 1524 h 4191"/>
                    <a:gd name="connsiteX1" fmla="*/ 0 w 4191"/>
                    <a:gd name="connsiteY1" fmla="*/ 1238 h 4191"/>
                    <a:gd name="connsiteX2" fmla="*/ 1238 w 4191"/>
                    <a:gd name="connsiteY2" fmla="*/ 2381 h 4191"/>
                    <a:gd name="connsiteX3" fmla="*/ 476 w 4191"/>
                    <a:gd name="connsiteY3" fmla="*/ 3810 h 4191"/>
                    <a:gd name="connsiteX4" fmla="*/ 1905 w 4191"/>
                    <a:gd name="connsiteY4" fmla="*/ 3048 h 4191"/>
                    <a:gd name="connsiteX5" fmla="*/ 3048 w 4191"/>
                    <a:gd name="connsiteY5" fmla="*/ 4191 h 4191"/>
                    <a:gd name="connsiteX6" fmla="*/ 2762 w 4191"/>
                    <a:gd name="connsiteY6" fmla="*/ 2572 h 4191"/>
                    <a:gd name="connsiteX7" fmla="*/ 4191 w 4191"/>
                    <a:gd name="connsiteY7" fmla="*/ 1810 h 4191"/>
                    <a:gd name="connsiteX8" fmla="*/ 2572 w 4191"/>
                    <a:gd name="connsiteY8" fmla="*/ 1715 h 4191"/>
                    <a:gd name="connsiteX9" fmla="*/ 2286 w 4191"/>
                    <a:gd name="connsiteY9" fmla="*/ 0 h 4191"/>
                    <a:gd name="connsiteX10" fmla="*/ 1619 w 4191"/>
                    <a:gd name="connsiteY10" fmla="*/ 1524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1" h="4191">
                      <a:moveTo>
                        <a:pt x="1619" y="1524"/>
                      </a:moveTo>
                      <a:lnTo>
                        <a:pt x="0" y="1238"/>
                      </a:lnTo>
                      <a:lnTo>
                        <a:pt x="1238" y="2381"/>
                      </a:lnTo>
                      <a:lnTo>
                        <a:pt x="476" y="3810"/>
                      </a:lnTo>
                      <a:lnTo>
                        <a:pt x="1905" y="3048"/>
                      </a:lnTo>
                      <a:lnTo>
                        <a:pt x="3048" y="4191"/>
                      </a:lnTo>
                      <a:lnTo>
                        <a:pt x="2762" y="2572"/>
                      </a:lnTo>
                      <a:lnTo>
                        <a:pt x="4191" y="1810"/>
                      </a:lnTo>
                      <a:lnTo>
                        <a:pt x="2572" y="1715"/>
                      </a:lnTo>
                      <a:lnTo>
                        <a:pt x="2286" y="0"/>
                      </a:lnTo>
                      <a:lnTo>
                        <a:pt x="1619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3" name="Freeform: Shape 3462">
                  <a:extLst>
                    <a:ext uri="{FF2B5EF4-FFF2-40B4-BE49-F238E27FC236}">
                      <a16:creationId xmlns:a16="http://schemas.microsoft.com/office/drawing/2014/main" id="{69C6E7B5-A699-6F91-87D2-8CF2BB1C4746}"/>
                    </a:ext>
                  </a:extLst>
                </p:cNvPr>
                <p:cNvSpPr/>
                <p:nvPr/>
              </p:nvSpPr>
              <p:spPr>
                <a:xfrm>
                  <a:off x="11570200" y="1840188"/>
                  <a:ext cx="4190" cy="4191"/>
                </a:xfrm>
                <a:custGeom>
                  <a:avLst/>
                  <a:gdLst>
                    <a:gd name="connsiteX0" fmla="*/ 1809 w 4190"/>
                    <a:gd name="connsiteY0" fmla="*/ 1238 h 4191"/>
                    <a:gd name="connsiteX1" fmla="*/ 381 w 4190"/>
                    <a:gd name="connsiteY1" fmla="*/ 476 h 4191"/>
                    <a:gd name="connsiteX2" fmla="*/ 1238 w 4190"/>
                    <a:gd name="connsiteY2" fmla="*/ 1905 h 4191"/>
                    <a:gd name="connsiteX3" fmla="*/ 0 w 4190"/>
                    <a:gd name="connsiteY3" fmla="*/ 3048 h 4191"/>
                    <a:gd name="connsiteX4" fmla="*/ 1619 w 4190"/>
                    <a:gd name="connsiteY4" fmla="*/ 2762 h 4191"/>
                    <a:gd name="connsiteX5" fmla="*/ 2381 w 4190"/>
                    <a:gd name="connsiteY5" fmla="*/ 4191 h 4191"/>
                    <a:gd name="connsiteX6" fmla="*/ 2572 w 4190"/>
                    <a:gd name="connsiteY6" fmla="*/ 2572 h 4191"/>
                    <a:gd name="connsiteX7" fmla="*/ 4191 w 4190"/>
                    <a:gd name="connsiteY7" fmla="*/ 2286 h 4191"/>
                    <a:gd name="connsiteX8" fmla="*/ 2667 w 4190"/>
                    <a:gd name="connsiteY8" fmla="*/ 1619 h 4191"/>
                    <a:gd name="connsiteX9" fmla="*/ 2953 w 4190"/>
                    <a:gd name="connsiteY9" fmla="*/ 0 h 4191"/>
                    <a:gd name="connsiteX10" fmla="*/ 1809 w 4190"/>
                    <a:gd name="connsiteY10" fmla="*/ 1238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90" h="4191">
                      <a:moveTo>
                        <a:pt x="1809" y="1238"/>
                      </a:moveTo>
                      <a:lnTo>
                        <a:pt x="381" y="476"/>
                      </a:lnTo>
                      <a:lnTo>
                        <a:pt x="1238" y="1905"/>
                      </a:lnTo>
                      <a:lnTo>
                        <a:pt x="0" y="3048"/>
                      </a:lnTo>
                      <a:lnTo>
                        <a:pt x="1619" y="2762"/>
                      </a:lnTo>
                      <a:lnTo>
                        <a:pt x="2381" y="4191"/>
                      </a:lnTo>
                      <a:lnTo>
                        <a:pt x="2572" y="2572"/>
                      </a:lnTo>
                      <a:lnTo>
                        <a:pt x="4191" y="2286"/>
                      </a:lnTo>
                      <a:lnTo>
                        <a:pt x="2667" y="1619"/>
                      </a:lnTo>
                      <a:lnTo>
                        <a:pt x="2953" y="0"/>
                      </a:lnTo>
                      <a:lnTo>
                        <a:pt x="1809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4" name="Freeform: Shape 3463">
                  <a:extLst>
                    <a:ext uri="{FF2B5EF4-FFF2-40B4-BE49-F238E27FC236}">
                      <a16:creationId xmlns:a16="http://schemas.microsoft.com/office/drawing/2014/main" id="{8D844C2B-7115-F787-701B-BD356959AE61}"/>
                    </a:ext>
                  </a:extLst>
                </p:cNvPr>
                <p:cNvSpPr/>
                <p:nvPr/>
              </p:nvSpPr>
              <p:spPr>
                <a:xfrm>
                  <a:off x="11564485" y="1836093"/>
                  <a:ext cx="4286" cy="4191"/>
                </a:xfrm>
                <a:custGeom>
                  <a:avLst/>
                  <a:gdLst>
                    <a:gd name="connsiteX0" fmla="*/ 2381 w 4286"/>
                    <a:gd name="connsiteY0" fmla="*/ 1143 h 4191"/>
                    <a:gd name="connsiteX1" fmla="*/ 1238 w 4286"/>
                    <a:gd name="connsiteY1" fmla="*/ 0 h 4191"/>
                    <a:gd name="connsiteX2" fmla="*/ 1524 w 4286"/>
                    <a:gd name="connsiteY2" fmla="*/ 1619 h 4191"/>
                    <a:gd name="connsiteX3" fmla="*/ 0 w 4286"/>
                    <a:gd name="connsiteY3" fmla="*/ 2381 h 4191"/>
                    <a:gd name="connsiteX4" fmla="*/ 1714 w 4286"/>
                    <a:gd name="connsiteY4" fmla="*/ 2572 h 4191"/>
                    <a:gd name="connsiteX5" fmla="*/ 1905 w 4286"/>
                    <a:gd name="connsiteY5" fmla="*/ 4191 h 4191"/>
                    <a:gd name="connsiteX6" fmla="*/ 2667 w 4286"/>
                    <a:gd name="connsiteY6" fmla="*/ 2667 h 4191"/>
                    <a:gd name="connsiteX7" fmla="*/ 4286 w 4286"/>
                    <a:gd name="connsiteY7" fmla="*/ 2953 h 4191"/>
                    <a:gd name="connsiteX8" fmla="*/ 3048 w 4286"/>
                    <a:gd name="connsiteY8" fmla="*/ 1810 h 4191"/>
                    <a:gd name="connsiteX9" fmla="*/ 3810 w 4286"/>
                    <a:gd name="connsiteY9" fmla="*/ 286 h 4191"/>
                    <a:gd name="connsiteX10" fmla="*/ 2381 w 4286"/>
                    <a:gd name="connsiteY10" fmla="*/ 1143 h 4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191">
                      <a:moveTo>
                        <a:pt x="2381" y="1143"/>
                      </a:moveTo>
                      <a:lnTo>
                        <a:pt x="1238" y="0"/>
                      </a:lnTo>
                      <a:lnTo>
                        <a:pt x="1524" y="1619"/>
                      </a:lnTo>
                      <a:lnTo>
                        <a:pt x="0" y="2381"/>
                      </a:lnTo>
                      <a:lnTo>
                        <a:pt x="1714" y="2572"/>
                      </a:lnTo>
                      <a:lnTo>
                        <a:pt x="1905" y="4191"/>
                      </a:lnTo>
                      <a:lnTo>
                        <a:pt x="2667" y="2667"/>
                      </a:lnTo>
                      <a:lnTo>
                        <a:pt x="4286" y="2953"/>
                      </a:lnTo>
                      <a:lnTo>
                        <a:pt x="3048" y="1810"/>
                      </a:lnTo>
                      <a:lnTo>
                        <a:pt x="3810" y="286"/>
                      </a:lnTo>
                      <a:lnTo>
                        <a:pt x="2381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5" name="Freeform: Shape 3464">
                  <a:extLst>
                    <a:ext uri="{FF2B5EF4-FFF2-40B4-BE49-F238E27FC236}">
                      <a16:creationId xmlns:a16="http://schemas.microsoft.com/office/drawing/2014/main" id="{88A8A2AE-4754-0231-EBAB-E38BE5A24C91}"/>
                    </a:ext>
                  </a:extLst>
                </p:cNvPr>
                <p:cNvSpPr/>
                <p:nvPr/>
              </p:nvSpPr>
              <p:spPr>
                <a:xfrm>
                  <a:off x="11561913" y="1842093"/>
                  <a:ext cx="4286" cy="4286"/>
                </a:xfrm>
                <a:custGeom>
                  <a:avLst/>
                  <a:gdLst>
                    <a:gd name="connsiteX0" fmla="*/ 2572 w 4286"/>
                    <a:gd name="connsiteY0" fmla="*/ 1524 h 4286"/>
                    <a:gd name="connsiteX1" fmla="*/ 1905 w 4286"/>
                    <a:gd name="connsiteY1" fmla="*/ 0 h 4286"/>
                    <a:gd name="connsiteX2" fmla="*/ 1619 w 4286"/>
                    <a:gd name="connsiteY2" fmla="*/ 1715 h 4286"/>
                    <a:gd name="connsiteX3" fmla="*/ 0 w 4286"/>
                    <a:gd name="connsiteY3" fmla="*/ 1905 h 4286"/>
                    <a:gd name="connsiteX4" fmla="*/ 1524 w 4286"/>
                    <a:gd name="connsiteY4" fmla="*/ 2667 h 4286"/>
                    <a:gd name="connsiteX5" fmla="*/ 1238 w 4286"/>
                    <a:gd name="connsiteY5" fmla="*/ 4286 h 4286"/>
                    <a:gd name="connsiteX6" fmla="*/ 2381 w 4286"/>
                    <a:gd name="connsiteY6" fmla="*/ 3048 h 4286"/>
                    <a:gd name="connsiteX7" fmla="*/ 3905 w 4286"/>
                    <a:gd name="connsiteY7" fmla="*/ 3810 h 4286"/>
                    <a:gd name="connsiteX8" fmla="*/ 3048 w 4286"/>
                    <a:gd name="connsiteY8" fmla="*/ 2381 h 4286"/>
                    <a:gd name="connsiteX9" fmla="*/ 4286 w 4286"/>
                    <a:gd name="connsiteY9" fmla="*/ 1143 h 4286"/>
                    <a:gd name="connsiteX10" fmla="*/ 2572 w 4286"/>
                    <a:gd name="connsiteY10" fmla="*/ 1524 h 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" h="4286">
                      <a:moveTo>
                        <a:pt x="2572" y="1524"/>
                      </a:moveTo>
                      <a:lnTo>
                        <a:pt x="1905" y="0"/>
                      </a:lnTo>
                      <a:lnTo>
                        <a:pt x="1619" y="1715"/>
                      </a:lnTo>
                      <a:lnTo>
                        <a:pt x="0" y="1905"/>
                      </a:lnTo>
                      <a:lnTo>
                        <a:pt x="1524" y="2667"/>
                      </a:lnTo>
                      <a:lnTo>
                        <a:pt x="1238" y="4286"/>
                      </a:lnTo>
                      <a:lnTo>
                        <a:pt x="2381" y="3048"/>
                      </a:lnTo>
                      <a:lnTo>
                        <a:pt x="3905" y="3810"/>
                      </a:lnTo>
                      <a:lnTo>
                        <a:pt x="3048" y="2381"/>
                      </a:lnTo>
                      <a:lnTo>
                        <a:pt x="4286" y="1143"/>
                      </a:lnTo>
                      <a:lnTo>
                        <a:pt x="2572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6" name="Freeform: Shape 3465">
                  <a:extLst>
                    <a:ext uri="{FF2B5EF4-FFF2-40B4-BE49-F238E27FC236}">
                      <a16:creationId xmlns:a16="http://schemas.microsoft.com/office/drawing/2014/main" id="{C90CC536-716D-1D94-B720-21DE9DEEFE34}"/>
                    </a:ext>
                  </a:extLst>
                </p:cNvPr>
                <p:cNvSpPr/>
                <p:nvPr/>
              </p:nvSpPr>
              <p:spPr>
                <a:xfrm>
                  <a:off x="11550959" y="1839712"/>
                  <a:ext cx="4381" cy="4381"/>
                </a:xfrm>
                <a:custGeom>
                  <a:avLst/>
                  <a:gdLst>
                    <a:gd name="connsiteX0" fmla="*/ 2667 w 4381"/>
                    <a:gd name="connsiteY0" fmla="*/ 1715 h 4381"/>
                    <a:gd name="connsiteX1" fmla="*/ 2477 w 4381"/>
                    <a:gd name="connsiteY1" fmla="*/ 0 h 4381"/>
                    <a:gd name="connsiteX2" fmla="*/ 1714 w 4381"/>
                    <a:gd name="connsiteY2" fmla="*/ 1524 h 4381"/>
                    <a:gd name="connsiteX3" fmla="*/ 0 w 4381"/>
                    <a:gd name="connsiteY3" fmla="*/ 1238 h 4381"/>
                    <a:gd name="connsiteX4" fmla="*/ 1238 w 4381"/>
                    <a:gd name="connsiteY4" fmla="*/ 2381 h 4381"/>
                    <a:gd name="connsiteX5" fmla="*/ 476 w 4381"/>
                    <a:gd name="connsiteY5" fmla="*/ 4001 h 4381"/>
                    <a:gd name="connsiteX6" fmla="*/ 2000 w 4381"/>
                    <a:gd name="connsiteY6" fmla="*/ 3143 h 4381"/>
                    <a:gd name="connsiteX7" fmla="*/ 3238 w 4381"/>
                    <a:gd name="connsiteY7" fmla="*/ 4381 h 4381"/>
                    <a:gd name="connsiteX8" fmla="*/ 2858 w 4381"/>
                    <a:gd name="connsiteY8" fmla="*/ 2667 h 4381"/>
                    <a:gd name="connsiteX9" fmla="*/ 4381 w 4381"/>
                    <a:gd name="connsiteY9" fmla="*/ 1905 h 4381"/>
                    <a:gd name="connsiteX10" fmla="*/ 2667 w 4381"/>
                    <a:gd name="connsiteY10" fmla="*/ 1715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381">
                      <a:moveTo>
                        <a:pt x="2667" y="1715"/>
                      </a:moveTo>
                      <a:lnTo>
                        <a:pt x="2477" y="0"/>
                      </a:lnTo>
                      <a:lnTo>
                        <a:pt x="1714" y="1524"/>
                      </a:lnTo>
                      <a:lnTo>
                        <a:pt x="0" y="1238"/>
                      </a:lnTo>
                      <a:lnTo>
                        <a:pt x="1238" y="2381"/>
                      </a:lnTo>
                      <a:lnTo>
                        <a:pt x="476" y="4001"/>
                      </a:lnTo>
                      <a:lnTo>
                        <a:pt x="2000" y="3143"/>
                      </a:lnTo>
                      <a:lnTo>
                        <a:pt x="3238" y="4381"/>
                      </a:lnTo>
                      <a:lnTo>
                        <a:pt x="2858" y="2667"/>
                      </a:lnTo>
                      <a:lnTo>
                        <a:pt x="4381" y="1905"/>
                      </a:lnTo>
                      <a:lnTo>
                        <a:pt x="2667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7" name="Freeform: Shape 3466">
                  <a:extLst>
                    <a:ext uri="{FF2B5EF4-FFF2-40B4-BE49-F238E27FC236}">
                      <a16:creationId xmlns:a16="http://schemas.microsoft.com/office/drawing/2014/main" id="{C3158045-1114-C4C0-A20B-E8FB6D3A27E9}"/>
                    </a:ext>
                  </a:extLst>
                </p:cNvPr>
                <p:cNvSpPr/>
                <p:nvPr/>
              </p:nvSpPr>
              <p:spPr>
                <a:xfrm>
                  <a:off x="11554960" y="1823520"/>
                  <a:ext cx="4381" cy="4381"/>
                </a:xfrm>
                <a:custGeom>
                  <a:avLst/>
                  <a:gdLst>
                    <a:gd name="connsiteX0" fmla="*/ 2857 w 4381"/>
                    <a:gd name="connsiteY0" fmla="*/ 1715 h 4381"/>
                    <a:gd name="connsiteX1" fmla="*/ 3143 w 4381"/>
                    <a:gd name="connsiteY1" fmla="*/ 0 h 4381"/>
                    <a:gd name="connsiteX2" fmla="*/ 2000 w 4381"/>
                    <a:gd name="connsiteY2" fmla="*/ 1333 h 4381"/>
                    <a:gd name="connsiteX3" fmla="*/ 476 w 4381"/>
                    <a:gd name="connsiteY3" fmla="*/ 476 h 4381"/>
                    <a:gd name="connsiteX4" fmla="*/ 1238 w 4381"/>
                    <a:gd name="connsiteY4" fmla="*/ 2000 h 4381"/>
                    <a:gd name="connsiteX5" fmla="*/ 0 w 4381"/>
                    <a:gd name="connsiteY5" fmla="*/ 3238 h 4381"/>
                    <a:gd name="connsiteX6" fmla="*/ 1714 w 4381"/>
                    <a:gd name="connsiteY6" fmla="*/ 2858 h 4381"/>
                    <a:gd name="connsiteX7" fmla="*/ 2476 w 4381"/>
                    <a:gd name="connsiteY7" fmla="*/ 4381 h 4381"/>
                    <a:gd name="connsiteX8" fmla="*/ 2762 w 4381"/>
                    <a:gd name="connsiteY8" fmla="*/ 2667 h 4381"/>
                    <a:gd name="connsiteX9" fmla="*/ 4381 w 4381"/>
                    <a:gd name="connsiteY9" fmla="*/ 2477 h 4381"/>
                    <a:gd name="connsiteX10" fmla="*/ 2857 w 4381"/>
                    <a:gd name="connsiteY10" fmla="*/ 1715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381">
                      <a:moveTo>
                        <a:pt x="2857" y="1715"/>
                      </a:moveTo>
                      <a:lnTo>
                        <a:pt x="3143" y="0"/>
                      </a:lnTo>
                      <a:lnTo>
                        <a:pt x="2000" y="1333"/>
                      </a:lnTo>
                      <a:lnTo>
                        <a:pt x="476" y="476"/>
                      </a:lnTo>
                      <a:lnTo>
                        <a:pt x="1238" y="2000"/>
                      </a:lnTo>
                      <a:lnTo>
                        <a:pt x="0" y="3238"/>
                      </a:lnTo>
                      <a:lnTo>
                        <a:pt x="1714" y="2858"/>
                      </a:lnTo>
                      <a:lnTo>
                        <a:pt x="2476" y="4381"/>
                      </a:lnTo>
                      <a:lnTo>
                        <a:pt x="2762" y="2667"/>
                      </a:lnTo>
                      <a:lnTo>
                        <a:pt x="4381" y="2477"/>
                      </a:lnTo>
                      <a:lnTo>
                        <a:pt x="2857" y="1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8" name="Freeform: Shape 3467">
                  <a:extLst>
                    <a:ext uri="{FF2B5EF4-FFF2-40B4-BE49-F238E27FC236}">
                      <a16:creationId xmlns:a16="http://schemas.microsoft.com/office/drawing/2014/main" id="{E4DEE801-D548-839B-B118-4D73D20320F1}"/>
                    </a:ext>
                  </a:extLst>
                </p:cNvPr>
                <p:cNvSpPr/>
                <p:nvPr/>
              </p:nvSpPr>
              <p:spPr>
                <a:xfrm>
                  <a:off x="11547339" y="1828853"/>
                  <a:ext cx="4381" cy="4381"/>
                </a:xfrm>
                <a:custGeom>
                  <a:avLst/>
                  <a:gdLst>
                    <a:gd name="connsiteX0" fmla="*/ 3143 w 4381"/>
                    <a:gd name="connsiteY0" fmla="*/ 1905 h 4381"/>
                    <a:gd name="connsiteX1" fmla="*/ 3905 w 4381"/>
                    <a:gd name="connsiteY1" fmla="*/ 381 h 4381"/>
                    <a:gd name="connsiteX2" fmla="*/ 2381 w 4381"/>
                    <a:gd name="connsiteY2" fmla="*/ 1238 h 4381"/>
                    <a:gd name="connsiteX3" fmla="*/ 1238 w 4381"/>
                    <a:gd name="connsiteY3" fmla="*/ 0 h 4381"/>
                    <a:gd name="connsiteX4" fmla="*/ 1524 w 4381"/>
                    <a:gd name="connsiteY4" fmla="*/ 1715 h 4381"/>
                    <a:gd name="connsiteX5" fmla="*/ 0 w 4381"/>
                    <a:gd name="connsiteY5" fmla="*/ 2477 h 4381"/>
                    <a:gd name="connsiteX6" fmla="*/ 1715 w 4381"/>
                    <a:gd name="connsiteY6" fmla="*/ 2667 h 4381"/>
                    <a:gd name="connsiteX7" fmla="*/ 2000 w 4381"/>
                    <a:gd name="connsiteY7" fmla="*/ 4381 h 4381"/>
                    <a:gd name="connsiteX8" fmla="*/ 2667 w 4381"/>
                    <a:gd name="connsiteY8" fmla="*/ 2762 h 4381"/>
                    <a:gd name="connsiteX9" fmla="*/ 4382 w 4381"/>
                    <a:gd name="connsiteY9" fmla="*/ 3048 h 4381"/>
                    <a:gd name="connsiteX10" fmla="*/ 3143 w 4381"/>
                    <a:gd name="connsiteY10" fmla="*/ 1905 h 4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1" h="4381">
                      <a:moveTo>
                        <a:pt x="3143" y="1905"/>
                      </a:moveTo>
                      <a:lnTo>
                        <a:pt x="3905" y="381"/>
                      </a:lnTo>
                      <a:lnTo>
                        <a:pt x="2381" y="1238"/>
                      </a:lnTo>
                      <a:lnTo>
                        <a:pt x="1238" y="0"/>
                      </a:lnTo>
                      <a:lnTo>
                        <a:pt x="1524" y="1715"/>
                      </a:lnTo>
                      <a:lnTo>
                        <a:pt x="0" y="2477"/>
                      </a:lnTo>
                      <a:lnTo>
                        <a:pt x="1715" y="2667"/>
                      </a:lnTo>
                      <a:lnTo>
                        <a:pt x="2000" y="4381"/>
                      </a:lnTo>
                      <a:lnTo>
                        <a:pt x="2667" y="2762"/>
                      </a:lnTo>
                      <a:lnTo>
                        <a:pt x="4382" y="3048"/>
                      </a:lnTo>
                      <a:lnTo>
                        <a:pt x="3143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9" name="Freeform: Shape 3468">
                  <a:extLst>
                    <a:ext uri="{FF2B5EF4-FFF2-40B4-BE49-F238E27FC236}">
                      <a16:creationId xmlns:a16="http://schemas.microsoft.com/office/drawing/2014/main" id="{4C269DFA-0412-DFE5-38CF-564ACA1EFAE9}"/>
                    </a:ext>
                  </a:extLst>
                </p:cNvPr>
                <p:cNvSpPr/>
                <p:nvPr/>
              </p:nvSpPr>
              <p:spPr>
                <a:xfrm>
                  <a:off x="11543434" y="1841045"/>
                  <a:ext cx="4476" cy="4476"/>
                </a:xfrm>
                <a:custGeom>
                  <a:avLst/>
                  <a:gdLst>
                    <a:gd name="connsiteX0" fmla="*/ 3239 w 4476"/>
                    <a:gd name="connsiteY0" fmla="*/ 2477 h 4476"/>
                    <a:gd name="connsiteX1" fmla="*/ 4477 w 4476"/>
                    <a:gd name="connsiteY1" fmla="*/ 1238 h 4476"/>
                    <a:gd name="connsiteX2" fmla="*/ 2762 w 4476"/>
                    <a:gd name="connsiteY2" fmla="*/ 1619 h 4476"/>
                    <a:gd name="connsiteX3" fmla="*/ 2000 w 4476"/>
                    <a:gd name="connsiteY3" fmla="*/ 0 h 4476"/>
                    <a:gd name="connsiteX4" fmla="*/ 1810 w 4476"/>
                    <a:gd name="connsiteY4" fmla="*/ 1715 h 4476"/>
                    <a:gd name="connsiteX5" fmla="*/ 0 w 4476"/>
                    <a:gd name="connsiteY5" fmla="*/ 2000 h 4476"/>
                    <a:gd name="connsiteX6" fmla="*/ 1619 w 4476"/>
                    <a:gd name="connsiteY6" fmla="*/ 2762 h 4476"/>
                    <a:gd name="connsiteX7" fmla="*/ 1334 w 4476"/>
                    <a:gd name="connsiteY7" fmla="*/ 4477 h 4476"/>
                    <a:gd name="connsiteX8" fmla="*/ 2572 w 4476"/>
                    <a:gd name="connsiteY8" fmla="*/ 3143 h 4476"/>
                    <a:gd name="connsiteX9" fmla="*/ 4096 w 4476"/>
                    <a:gd name="connsiteY9" fmla="*/ 4001 h 4476"/>
                    <a:gd name="connsiteX10" fmla="*/ 3239 w 4476"/>
                    <a:gd name="connsiteY10" fmla="*/ 2477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476">
                      <a:moveTo>
                        <a:pt x="3239" y="2477"/>
                      </a:moveTo>
                      <a:lnTo>
                        <a:pt x="4477" y="1238"/>
                      </a:lnTo>
                      <a:lnTo>
                        <a:pt x="2762" y="1619"/>
                      </a:lnTo>
                      <a:lnTo>
                        <a:pt x="2000" y="0"/>
                      </a:lnTo>
                      <a:lnTo>
                        <a:pt x="1810" y="1715"/>
                      </a:lnTo>
                      <a:lnTo>
                        <a:pt x="0" y="2000"/>
                      </a:lnTo>
                      <a:lnTo>
                        <a:pt x="1619" y="2762"/>
                      </a:lnTo>
                      <a:lnTo>
                        <a:pt x="1334" y="4477"/>
                      </a:lnTo>
                      <a:lnTo>
                        <a:pt x="2572" y="3143"/>
                      </a:lnTo>
                      <a:lnTo>
                        <a:pt x="4096" y="4001"/>
                      </a:lnTo>
                      <a:lnTo>
                        <a:pt x="3239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0" name="Freeform: Shape 3469">
                  <a:extLst>
                    <a:ext uri="{FF2B5EF4-FFF2-40B4-BE49-F238E27FC236}">
                      <a16:creationId xmlns:a16="http://schemas.microsoft.com/office/drawing/2014/main" id="{8BC3815A-995F-A8CA-E608-BA427C9BF0F0}"/>
                    </a:ext>
                  </a:extLst>
                </p:cNvPr>
                <p:cNvSpPr/>
                <p:nvPr/>
              </p:nvSpPr>
              <p:spPr>
                <a:xfrm>
                  <a:off x="11533433" y="1826663"/>
                  <a:ext cx="4572" cy="4571"/>
                </a:xfrm>
                <a:custGeom>
                  <a:avLst/>
                  <a:gdLst>
                    <a:gd name="connsiteX0" fmla="*/ 2953 w 4572"/>
                    <a:gd name="connsiteY0" fmla="*/ 2762 h 4571"/>
                    <a:gd name="connsiteX1" fmla="*/ 4572 w 4572"/>
                    <a:gd name="connsiteY1" fmla="*/ 2000 h 4571"/>
                    <a:gd name="connsiteX2" fmla="*/ 2762 w 4572"/>
                    <a:gd name="connsiteY2" fmla="*/ 1810 h 4571"/>
                    <a:gd name="connsiteX3" fmla="*/ 2477 w 4572"/>
                    <a:gd name="connsiteY3" fmla="*/ 0 h 4571"/>
                    <a:gd name="connsiteX4" fmla="*/ 1810 w 4572"/>
                    <a:gd name="connsiteY4" fmla="*/ 1619 h 4571"/>
                    <a:gd name="connsiteX5" fmla="*/ 0 w 4572"/>
                    <a:gd name="connsiteY5" fmla="*/ 1333 h 4571"/>
                    <a:gd name="connsiteX6" fmla="*/ 1334 w 4572"/>
                    <a:gd name="connsiteY6" fmla="*/ 2572 h 4571"/>
                    <a:gd name="connsiteX7" fmla="*/ 476 w 4572"/>
                    <a:gd name="connsiteY7" fmla="*/ 4096 h 4571"/>
                    <a:gd name="connsiteX8" fmla="*/ 2000 w 4572"/>
                    <a:gd name="connsiteY8" fmla="*/ 3238 h 4571"/>
                    <a:gd name="connsiteX9" fmla="*/ 3334 w 4572"/>
                    <a:gd name="connsiteY9" fmla="*/ 4572 h 4571"/>
                    <a:gd name="connsiteX10" fmla="*/ 2953 w 4572"/>
                    <a:gd name="connsiteY10" fmla="*/ 2762 h 4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571">
                      <a:moveTo>
                        <a:pt x="2953" y="2762"/>
                      </a:moveTo>
                      <a:lnTo>
                        <a:pt x="4572" y="2000"/>
                      </a:lnTo>
                      <a:lnTo>
                        <a:pt x="2762" y="1810"/>
                      </a:lnTo>
                      <a:lnTo>
                        <a:pt x="2477" y="0"/>
                      </a:lnTo>
                      <a:lnTo>
                        <a:pt x="1810" y="1619"/>
                      </a:lnTo>
                      <a:lnTo>
                        <a:pt x="0" y="1333"/>
                      </a:lnTo>
                      <a:lnTo>
                        <a:pt x="1334" y="2572"/>
                      </a:lnTo>
                      <a:lnTo>
                        <a:pt x="476" y="4096"/>
                      </a:lnTo>
                      <a:lnTo>
                        <a:pt x="2000" y="3238"/>
                      </a:lnTo>
                      <a:lnTo>
                        <a:pt x="3334" y="4572"/>
                      </a:lnTo>
                      <a:lnTo>
                        <a:pt x="2953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1" name="Freeform: Shape 3470">
                  <a:extLst>
                    <a:ext uri="{FF2B5EF4-FFF2-40B4-BE49-F238E27FC236}">
                      <a16:creationId xmlns:a16="http://schemas.microsoft.com/office/drawing/2014/main" id="{969BA545-0A84-564A-80E9-BC6357386C0C}"/>
                    </a:ext>
                  </a:extLst>
                </p:cNvPr>
                <p:cNvSpPr/>
                <p:nvPr/>
              </p:nvSpPr>
              <p:spPr>
                <a:xfrm>
                  <a:off x="11521908" y="1826663"/>
                  <a:ext cx="4476" cy="4571"/>
                </a:xfrm>
                <a:custGeom>
                  <a:avLst/>
                  <a:gdLst>
                    <a:gd name="connsiteX0" fmla="*/ 2762 w 4476"/>
                    <a:gd name="connsiteY0" fmla="*/ 2857 h 4571"/>
                    <a:gd name="connsiteX1" fmla="*/ 4477 w 4476"/>
                    <a:gd name="connsiteY1" fmla="*/ 2572 h 4571"/>
                    <a:gd name="connsiteX2" fmla="*/ 2857 w 4476"/>
                    <a:gd name="connsiteY2" fmla="*/ 1810 h 4571"/>
                    <a:gd name="connsiteX3" fmla="*/ 3238 w 4476"/>
                    <a:gd name="connsiteY3" fmla="*/ 0 h 4571"/>
                    <a:gd name="connsiteX4" fmla="*/ 2000 w 4476"/>
                    <a:gd name="connsiteY4" fmla="*/ 1333 h 4571"/>
                    <a:gd name="connsiteX5" fmla="*/ 381 w 4476"/>
                    <a:gd name="connsiteY5" fmla="*/ 571 h 4571"/>
                    <a:gd name="connsiteX6" fmla="*/ 1238 w 4476"/>
                    <a:gd name="connsiteY6" fmla="*/ 2096 h 4571"/>
                    <a:gd name="connsiteX7" fmla="*/ 0 w 4476"/>
                    <a:gd name="connsiteY7" fmla="*/ 3334 h 4571"/>
                    <a:gd name="connsiteX8" fmla="*/ 1714 w 4476"/>
                    <a:gd name="connsiteY8" fmla="*/ 2953 h 4571"/>
                    <a:gd name="connsiteX9" fmla="*/ 2476 w 4476"/>
                    <a:gd name="connsiteY9" fmla="*/ 4572 h 4571"/>
                    <a:gd name="connsiteX10" fmla="*/ 2762 w 4476"/>
                    <a:gd name="connsiteY10" fmla="*/ 2857 h 4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476" h="4571">
                      <a:moveTo>
                        <a:pt x="2762" y="2857"/>
                      </a:moveTo>
                      <a:lnTo>
                        <a:pt x="4477" y="2572"/>
                      </a:lnTo>
                      <a:lnTo>
                        <a:pt x="2857" y="1810"/>
                      </a:lnTo>
                      <a:lnTo>
                        <a:pt x="3238" y="0"/>
                      </a:lnTo>
                      <a:lnTo>
                        <a:pt x="2000" y="1333"/>
                      </a:lnTo>
                      <a:lnTo>
                        <a:pt x="381" y="571"/>
                      </a:lnTo>
                      <a:lnTo>
                        <a:pt x="1238" y="2096"/>
                      </a:lnTo>
                      <a:lnTo>
                        <a:pt x="0" y="3334"/>
                      </a:lnTo>
                      <a:lnTo>
                        <a:pt x="1714" y="2953"/>
                      </a:lnTo>
                      <a:lnTo>
                        <a:pt x="2476" y="4572"/>
                      </a:lnTo>
                      <a:lnTo>
                        <a:pt x="2762" y="2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2" name="Freeform: Shape 3471">
                  <a:extLst>
                    <a:ext uri="{FF2B5EF4-FFF2-40B4-BE49-F238E27FC236}">
                      <a16:creationId xmlns:a16="http://schemas.microsoft.com/office/drawing/2014/main" id="{F072733B-A401-BB37-9C61-928AF84C9CD1}"/>
                    </a:ext>
                  </a:extLst>
                </p:cNvPr>
                <p:cNvSpPr/>
                <p:nvPr/>
              </p:nvSpPr>
              <p:spPr>
                <a:xfrm>
                  <a:off x="11540386" y="1825520"/>
                  <a:ext cx="4667" cy="4572"/>
                </a:xfrm>
                <a:custGeom>
                  <a:avLst/>
                  <a:gdLst>
                    <a:gd name="connsiteX0" fmla="*/ 2857 w 4667"/>
                    <a:gd name="connsiteY0" fmla="*/ 2953 h 4572"/>
                    <a:gd name="connsiteX1" fmla="*/ 4667 w 4667"/>
                    <a:gd name="connsiteY1" fmla="*/ 3239 h 4572"/>
                    <a:gd name="connsiteX2" fmla="*/ 3334 w 4667"/>
                    <a:gd name="connsiteY2" fmla="*/ 2096 h 4572"/>
                    <a:gd name="connsiteX3" fmla="*/ 4191 w 4667"/>
                    <a:gd name="connsiteY3" fmla="*/ 476 h 4572"/>
                    <a:gd name="connsiteX4" fmla="*/ 2572 w 4667"/>
                    <a:gd name="connsiteY4" fmla="*/ 1333 h 4572"/>
                    <a:gd name="connsiteX5" fmla="*/ 1333 w 4667"/>
                    <a:gd name="connsiteY5" fmla="*/ 0 h 4572"/>
                    <a:gd name="connsiteX6" fmla="*/ 1619 w 4667"/>
                    <a:gd name="connsiteY6" fmla="*/ 1810 h 4572"/>
                    <a:gd name="connsiteX7" fmla="*/ 0 w 4667"/>
                    <a:gd name="connsiteY7" fmla="*/ 2572 h 4572"/>
                    <a:gd name="connsiteX8" fmla="*/ 1810 w 4667"/>
                    <a:gd name="connsiteY8" fmla="*/ 2858 h 4572"/>
                    <a:gd name="connsiteX9" fmla="*/ 2096 w 4667"/>
                    <a:gd name="connsiteY9" fmla="*/ 4572 h 4572"/>
                    <a:gd name="connsiteX10" fmla="*/ 2857 w 4667"/>
                    <a:gd name="connsiteY10" fmla="*/ 2953 h 4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67" h="4572">
                      <a:moveTo>
                        <a:pt x="2857" y="2953"/>
                      </a:moveTo>
                      <a:lnTo>
                        <a:pt x="4667" y="3239"/>
                      </a:lnTo>
                      <a:lnTo>
                        <a:pt x="3334" y="2096"/>
                      </a:lnTo>
                      <a:lnTo>
                        <a:pt x="4191" y="476"/>
                      </a:lnTo>
                      <a:lnTo>
                        <a:pt x="2572" y="1333"/>
                      </a:lnTo>
                      <a:lnTo>
                        <a:pt x="1333" y="0"/>
                      </a:lnTo>
                      <a:lnTo>
                        <a:pt x="1619" y="1810"/>
                      </a:lnTo>
                      <a:lnTo>
                        <a:pt x="0" y="2572"/>
                      </a:lnTo>
                      <a:lnTo>
                        <a:pt x="1810" y="2858"/>
                      </a:lnTo>
                      <a:lnTo>
                        <a:pt x="2096" y="4572"/>
                      </a:lnTo>
                      <a:lnTo>
                        <a:pt x="2857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3" name="Freeform: Shape 3472">
                  <a:extLst>
                    <a:ext uri="{FF2B5EF4-FFF2-40B4-BE49-F238E27FC236}">
                      <a16:creationId xmlns:a16="http://schemas.microsoft.com/office/drawing/2014/main" id="{150B3994-A4C6-C00E-FCA9-785FD484EB4F}"/>
                    </a:ext>
                  </a:extLst>
                </p:cNvPr>
                <p:cNvSpPr/>
                <p:nvPr/>
              </p:nvSpPr>
              <p:spPr>
                <a:xfrm>
                  <a:off x="11526194" y="1849047"/>
                  <a:ext cx="4572" cy="4667"/>
                </a:xfrm>
                <a:custGeom>
                  <a:avLst/>
                  <a:gdLst>
                    <a:gd name="connsiteX0" fmla="*/ 2572 w 4572"/>
                    <a:gd name="connsiteY0" fmla="*/ 3334 h 4667"/>
                    <a:gd name="connsiteX1" fmla="*/ 4191 w 4572"/>
                    <a:gd name="connsiteY1" fmla="*/ 4191 h 4667"/>
                    <a:gd name="connsiteX2" fmla="*/ 3334 w 4572"/>
                    <a:gd name="connsiteY2" fmla="*/ 2572 h 4667"/>
                    <a:gd name="connsiteX3" fmla="*/ 4572 w 4572"/>
                    <a:gd name="connsiteY3" fmla="*/ 1333 h 4667"/>
                    <a:gd name="connsiteX4" fmla="*/ 2858 w 4572"/>
                    <a:gd name="connsiteY4" fmla="*/ 1619 h 4667"/>
                    <a:gd name="connsiteX5" fmla="*/ 2000 w 4572"/>
                    <a:gd name="connsiteY5" fmla="*/ 0 h 4667"/>
                    <a:gd name="connsiteX6" fmla="*/ 1810 w 4572"/>
                    <a:gd name="connsiteY6" fmla="*/ 1810 h 4667"/>
                    <a:gd name="connsiteX7" fmla="*/ 0 w 4572"/>
                    <a:gd name="connsiteY7" fmla="*/ 2096 h 4667"/>
                    <a:gd name="connsiteX8" fmla="*/ 1619 w 4572"/>
                    <a:gd name="connsiteY8" fmla="*/ 2858 h 4667"/>
                    <a:gd name="connsiteX9" fmla="*/ 1334 w 4572"/>
                    <a:gd name="connsiteY9" fmla="*/ 4667 h 4667"/>
                    <a:gd name="connsiteX10" fmla="*/ 2572 w 4572"/>
                    <a:gd name="connsiteY10" fmla="*/ 3334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72" h="4667">
                      <a:moveTo>
                        <a:pt x="2572" y="3334"/>
                      </a:moveTo>
                      <a:lnTo>
                        <a:pt x="4191" y="4191"/>
                      </a:lnTo>
                      <a:lnTo>
                        <a:pt x="3334" y="2572"/>
                      </a:lnTo>
                      <a:lnTo>
                        <a:pt x="4572" y="1333"/>
                      </a:lnTo>
                      <a:lnTo>
                        <a:pt x="2858" y="1619"/>
                      </a:lnTo>
                      <a:lnTo>
                        <a:pt x="2000" y="0"/>
                      </a:lnTo>
                      <a:lnTo>
                        <a:pt x="1810" y="1810"/>
                      </a:lnTo>
                      <a:lnTo>
                        <a:pt x="0" y="2096"/>
                      </a:lnTo>
                      <a:lnTo>
                        <a:pt x="1619" y="2858"/>
                      </a:lnTo>
                      <a:lnTo>
                        <a:pt x="1334" y="4667"/>
                      </a:lnTo>
                      <a:lnTo>
                        <a:pt x="2572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4" name="Freeform: Shape 3473">
                  <a:extLst>
                    <a:ext uri="{FF2B5EF4-FFF2-40B4-BE49-F238E27FC236}">
                      <a16:creationId xmlns:a16="http://schemas.microsoft.com/office/drawing/2014/main" id="{7B375F19-5074-782A-42E2-DD5287CD41C8}"/>
                    </a:ext>
                  </a:extLst>
                </p:cNvPr>
                <p:cNvSpPr/>
                <p:nvPr/>
              </p:nvSpPr>
              <p:spPr>
                <a:xfrm>
                  <a:off x="11520765" y="1842188"/>
                  <a:ext cx="4762" cy="4667"/>
                </a:xfrm>
                <a:custGeom>
                  <a:avLst/>
                  <a:gdLst>
                    <a:gd name="connsiteX0" fmla="*/ 2096 w 4762"/>
                    <a:gd name="connsiteY0" fmla="*/ 3334 h 4667"/>
                    <a:gd name="connsiteX1" fmla="*/ 3429 w 4762"/>
                    <a:gd name="connsiteY1" fmla="*/ 4667 h 4667"/>
                    <a:gd name="connsiteX2" fmla="*/ 3048 w 4762"/>
                    <a:gd name="connsiteY2" fmla="*/ 2858 h 4667"/>
                    <a:gd name="connsiteX3" fmla="*/ 4763 w 4762"/>
                    <a:gd name="connsiteY3" fmla="*/ 2000 h 4667"/>
                    <a:gd name="connsiteX4" fmla="*/ 2857 w 4762"/>
                    <a:gd name="connsiteY4" fmla="*/ 1810 h 4667"/>
                    <a:gd name="connsiteX5" fmla="*/ 2572 w 4762"/>
                    <a:gd name="connsiteY5" fmla="*/ 0 h 4667"/>
                    <a:gd name="connsiteX6" fmla="*/ 1810 w 4762"/>
                    <a:gd name="connsiteY6" fmla="*/ 1619 h 4667"/>
                    <a:gd name="connsiteX7" fmla="*/ 0 w 4762"/>
                    <a:gd name="connsiteY7" fmla="*/ 1333 h 4667"/>
                    <a:gd name="connsiteX8" fmla="*/ 1333 w 4762"/>
                    <a:gd name="connsiteY8" fmla="*/ 2572 h 4667"/>
                    <a:gd name="connsiteX9" fmla="*/ 476 w 4762"/>
                    <a:gd name="connsiteY9" fmla="*/ 4191 h 4667"/>
                    <a:gd name="connsiteX10" fmla="*/ 2096 w 4762"/>
                    <a:gd name="connsiteY10" fmla="*/ 3334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667">
                      <a:moveTo>
                        <a:pt x="2096" y="3334"/>
                      </a:moveTo>
                      <a:lnTo>
                        <a:pt x="3429" y="4667"/>
                      </a:lnTo>
                      <a:lnTo>
                        <a:pt x="3048" y="2858"/>
                      </a:lnTo>
                      <a:lnTo>
                        <a:pt x="4763" y="2000"/>
                      </a:lnTo>
                      <a:lnTo>
                        <a:pt x="2857" y="1810"/>
                      </a:lnTo>
                      <a:lnTo>
                        <a:pt x="2572" y="0"/>
                      </a:lnTo>
                      <a:lnTo>
                        <a:pt x="1810" y="1619"/>
                      </a:lnTo>
                      <a:lnTo>
                        <a:pt x="0" y="1333"/>
                      </a:lnTo>
                      <a:lnTo>
                        <a:pt x="1333" y="2572"/>
                      </a:lnTo>
                      <a:lnTo>
                        <a:pt x="476" y="4191"/>
                      </a:lnTo>
                      <a:lnTo>
                        <a:pt x="2096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5" name="Freeform: Shape 3474">
                  <a:extLst>
                    <a:ext uri="{FF2B5EF4-FFF2-40B4-BE49-F238E27FC236}">
                      <a16:creationId xmlns:a16="http://schemas.microsoft.com/office/drawing/2014/main" id="{2F798350-1D41-2957-6CF8-20D0EE83DF0F}"/>
                    </a:ext>
                  </a:extLst>
                </p:cNvPr>
                <p:cNvSpPr/>
                <p:nvPr/>
              </p:nvSpPr>
              <p:spPr>
                <a:xfrm>
                  <a:off x="11513812" y="1835711"/>
                  <a:ext cx="4762" cy="4762"/>
                </a:xfrm>
                <a:custGeom>
                  <a:avLst/>
                  <a:gdLst>
                    <a:gd name="connsiteX0" fmla="*/ 1810 w 4762"/>
                    <a:gd name="connsiteY0" fmla="*/ 3048 h 4762"/>
                    <a:gd name="connsiteX1" fmla="*/ 2667 w 4762"/>
                    <a:gd name="connsiteY1" fmla="*/ 4763 h 4762"/>
                    <a:gd name="connsiteX2" fmla="*/ 2953 w 4762"/>
                    <a:gd name="connsiteY2" fmla="*/ 2858 h 4762"/>
                    <a:gd name="connsiteX3" fmla="*/ 4763 w 4762"/>
                    <a:gd name="connsiteY3" fmla="*/ 2572 h 4762"/>
                    <a:gd name="connsiteX4" fmla="*/ 3048 w 4762"/>
                    <a:gd name="connsiteY4" fmla="*/ 1810 h 4762"/>
                    <a:gd name="connsiteX5" fmla="*/ 3334 w 4762"/>
                    <a:gd name="connsiteY5" fmla="*/ 0 h 4762"/>
                    <a:gd name="connsiteX6" fmla="*/ 2096 w 4762"/>
                    <a:gd name="connsiteY6" fmla="*/ 1333 h 4762"/>
                    <a:gd name="connsiteX7" fmla="*/ 476 w 4762"/>
                    <a:gd name="connsiteY7" fmla="*/ 476 h 4762"/>
                    <a:gd name="connsiteX8" fmla="*/ 1334 w 4762"/>
                    <a:gd name="connsiteY8" fmla="*/ 2096 h 4762"/>
                    <a:gd name="connsiteX9" fmla="*/ 0 w 4762"/>
                    <a:gd name="connsiteY9" fmla="*/ 3429 h 4762"/>
                    <a:gd name="connsiteX10" fmla="*/ 1810 w 4762"/>
                    <a:gd name="connsiteY10" fmla="*/ 3048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762">
                      <a:moveTo>
                        <a:pt x="1810" y="3048"/>
                      </a:moveTo>
                      <a:lnTo>
                        <a:pt x="2667" y="4763"/>
                      </a:lnTo>
                      <a:lnTo>
                        <a:pt x="2953" y="2858"/>
                      </a:lnTo>
                      <a:lnTo>
                        <a:pt x="4763" y="2572"/>
                      </a:lnTo>
                      <a:lnTo>
                        <a:pt x="3048" y="1810"/>
                      </a:lnTo>
                      <a:lnTo>
                        <a:pt x="3334" y="0"/>
                      </a:lnTo>
                      <a:lnTo>
                        <a:pt x="2096" y="1333"/>
                      </a:lnTo>
                      <a:lnTo>
                        <a:pt x="476" y="476"/>
                      </a:lnTo>
                      <a:lnTo>
                        <a:pt x="1334" y="2096"/>
                      </a:lnTo>
                      <a:lnTo>
                        <a:pt x="0" y="3429"/>
                      </a:lnTo>
                      <a:lnTo>
                        <a:pt x="1810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6" name="Freeform: Shape 3475">
                  <a:extLst>
                    <a:ext uri="{FF2B5EF4-FFF2-40B4-BE49-F238E27FC236}">
                      <a16:creationId xmlns:a16="http://schemas.microsoft.com/office/drawing/2014/main" id="{1C87FD0C-B20E-D9CD-E7BB-E5B6F772FE4E}"/>
                    </a:ext>
                  </a:extLst>
                </p:cNvPr>
                <p:cNvSpPr/>
                <p:nvPr/>
              </p:nvSpPr>
              <p:spPr>
                <a:xfrm>
                  <a:off x="11503144" y="1828377"/>
                  <a:ext cx="4762" cy="4762"/>
                </a:xfrm>
                <a:custGeom>
                  <a:avLst/>
                  <a:gdLst>
                    <a:gd name="connsiteX0" fmla="*/ 1810 w 4762"/>
                    <a:gd name="connsiteY0" fmla="*/ 2953 h 4762"/>
                    <a:gd name="connsiteX1" fmla="*/ 2096 w 4762"/>
                    <a:gd name="connsiteY1" fmla="*/ 4763 h 4762"/>
                    <a:gd name="connsiteX2" fmla="*/ 2953 w 4762"/>
                    <a:gd name="connsiteY2" fmla="*/ 3048 h 4762"/>
                    <a:gd name="connsiteX3" fmla="*/ 4763 w 4762"/>
                    <a:gd name="connsiteY3" fmla="*/ 3334 h 4762"/>
                    <a:gd name="connsiteX4" fmla="*/ 3429 w 4762"/>
                    <a:gd name="connsiteY4" fmla="*/ 2096 h 4762"/>
                    <a:gd name="connsiteX5" fmla="*/ 4286 w 4762"/>
                    <a:gd name="connsiteY5" fmla="*/ 381 h 4762"/>
                    <a:gd name="connsiteX6" fmla="*/ 2667 w 4762"/>
                    <a:gd name="connsiteY6" fmla="*/ 1333 h 4762"/>
                    <a:gd name="connsiteX7" fmla="*/ 1333 w 4762"/>
                    <a:gd name="connsiteY7" fmla="*/ 0 h 4762"/>
                    <a:gd name="connsiteX8" fmla="*/ 1714 w 4762"/>
                    <a:gd name="connsiteY8" fmla="*/ 1810 h 4762"/>
                    <a:gd name="connsiteX9" fmla="*/ 0 w 4762"/>
                    <a:gd name="connsiteY9" fmla="*/ 2667 h 4762"/>
                    <a:gd name="connsiteX10" fmla="*/ 1810 w 4762"/>
                    <a:gd name="connsiteY10" fmla="*/ 2953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62" h="4762">
                      <a:moveTo>
                        <a:pt x="1810" y="2953"/>
                      </a:moveTo>
                      <a:lnTo>
                        <a:pt x="2096" y="4763"/>
                      </a:lnTo>
                      <a:lnTo>
                        <a:pt x="2953" y="3048"/>
                      </a:lnTo>
                      <a:lnTo>
                        <a:pt x="4763" y="3334"/>
                      </a:lnTo>
                      <a:lnTo>
                        <a:pt x="3429" y="2096"/>
                      </a:lnTo>
                      <a:lnTo>
                        <a:pt x="4286" y="381"/>
                      </a:lnTo>
                      <a:lnTo>
                        <a:pt x="2667" y="1333"/>
                      </a:lnTo>
                      <a:lnTo>
                        <a:pt x="1333" y="0"/>
                      </a:lnTo>
                      <a:lnTo>
                        <a:pt x="1714" y="1810"/>
                      </a:lnTo>
                      <a:lnTo>
                        <a:pt x="0" y="2667"/>
                      </a:lnTo>
                      <a:lnTo>
                        <a:pt x="1810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7" name="Freeform: Shape 3476">
                  <a:extLst>
                    <a:ext uri="{FF2B5EF4-FFF2-40B4-BE49-F238E27FC236}">
                      <a16:creationId xmlns:a16="http://schemas.microsoft.com/office/drawing/2014/main" id="{D1D4425C-DD8E-3CCB-4CA4-06A197596AF8}"/>
                    </a:ext>
                  </a:extLst>
                </p:cNvPr>
                <p:cNvSpPr/>
                <p:nvPr/>
              </p:nvSpPr>
              <p:spPr>
                <a:xfrm>
                  <a:off x="11503715" y="1841426"/>
                  <a:ext cx="4857" cy="4857"/>
                </a:xfrm>
                <a:custGeom>
                  <a:avLst/>
                  <a:gdLst>
                    <a:gd name="connsiteX0" fmla="*/ 1714 w 4857"/>
                    <a:gd name="connsiteY0" fmla="*/ 2953 h 4857"/>
                    <a:gd name="connsiteX1" fmla="*/ 1429 w 4857"/>
                    <a:gd name="connsiteY1" fmla="*/ 4858 h 4857"/>
                    <a:gd name="connsiteX2" fmla="*/ 2667 w 4857"/>
                    <a:gd name="connsiteY2" fmla="*/ 3429 h 4857"/>
                    <a:gd name="connsiteX3" fmla="*/ 4381 w 4857"/>
                    <a:gd name="connsiteY3" fmla="*/ 4286 h 4857"/>
                    <a:gd name="connsiteX4" fmla="*/ 3429 w 4857"/>
                    <a:gd name="connsiteY4" fmla="*/ 2667 h 4857"/>
                    <a:gd name="connsiteX5" fmla="*/ 4858 w 4857"/>
                    <a:gd name="connsiteY5" fmla="*/ 1333 h 4857"/>
                    <a:gd name="connsiteX6" fmla="*/ 2953 w 4857"/>
                    <a:gd name="connsiteY6" fmla="*/ 1715 h 4857"/>
                    <a:gd name="connsiteX7" fmla="*/ 2096 w 4857"/>
                    <a:gd name="connsiteY7" fmla="*/ 0 h 4857"/>
                    <a:gd name="connsiteX8" fmla="*/ 1905 w 4857"/>
                    <a:gd name="connsiteY8" fmla="*/ 1905 h 4857"/>
                    <a:gd name="connsiteX9" fmla="*/ 0 w 4857"/>
                    <a:gd name="connsiteY9" fmla="*/ 2096 h 4857"/>
                    <a:gd name="connsiteX10" fmla="*/ 1714 w 4857"/>
                    <a:gd name="connsiteY10" fmla="*/ 2953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857">
                      <a:moveTo>
                        <a:pt x="1714" y="2953"/>
                      </a:moveTo>
                      <a:lnTo>
                        <a:pt x="1429" y="4858"/>
                      </a:lnTo>
                      <a:lnTo>
                        <a:pt x="2667" y="3429"/>
                      </a:lnTo>
                      <a:lnTo>
                        <a:pt x="4381" y="4286"/>
                      </a:lnTo>
                      <a:lnTo>
                        <a:pt x="3429" y="2667"/>
                      </a:lnTo>
                      <a:lnTo>
                        <a:pt x="4858" y="1333"/>
                      </a:lnTo>
                      <a:lnTo>
                        <a:pt x="2953" y="1715"/>
                      </a:lnTo>
                      <a:lnTo>
                        <a:pt x="2096" y="0"/>
                      </a:lnTo>
                      <a:lnTo>
                        <a:pt x="1905" y="1905"/>
                      </a:lnTo>
                      <a:lnTo>
                        <a:pt x="0" y="2096"/>
                      </a:lnTo>
                      <a:lnTo>
                        <a:pt x="1714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8" name="Freeform: Shape 3477">
                  <a:extLst>
                    <a:ext uri="{FF2B5EF4-FFF2-40B4-BE49-F238E27FC236}">
                      <a16:creationId xmlns:a16="http://schemas.microsoft.com/office/drawing/2014/main" id="{034DF36D-9705-CBC8-44C1-39B1A6248A9B}"/>
                    </a:ext>
                  </a:extLst>
                </p:cNvPr>
                <p:cNvSpPr/>
                <p:nvPr/>
              </p:nvSpPr>
              <p:spPr>
                <a:xfrm>
                  <a:off x="11502572" y="1854952"/>
                  <a:ext cx="4952" cy="4857"/>
                </a:xfrm>
                <a:custGeom>
                  <a:avLst/>
                  <a:gdLst>
                    <a:gd name="connsiteX0" fmla="*/ 1429 w 4952"/>
                    <a:gd name="connsiteY0" fmla="*/ 2762 h 4857"/>
                    <a:gd name="connsiteX1" fmla="*/ 571 w 4952"/>
                    <a:gd name="connsiteY1" fmla="*/ 4477 h 4857"/>
                    <a:gd name="connsiteX2" fmla="*/ 2286 w 4952"/>
                    <a:gd name="connsiteY2" fmla="*/ 3524 h 4857"/>
                    <a:gd name="connsiteX3" fmla="*/ 3620 w 4952"/>
                    <a:gd name="connsiteY3" fmla="*/ 4858 h 4857"/>
                    <a:gd name="connsiteX4" fmla="*/ 3238 w 4952"/>
                    <a:gd name="connsiteY4" fmla="*/ 3048 h 4857"/>
                    <a:gd name="connsiteX5" fmla="*/ 4953 w 4952"/>
                    <a:gd name="connsiteY5" fmla="*/ 2095 h 4857"/>
                    <a:gd name="connsiteX6" fmla="*/ 3048 w 4952"/>
                    <a:gd name="connsiteY6" fmla="*/ 1905 h 4857"/>
                    <a:gd name="connsiteX7" fmla="*/ 2762 w 4952"/>
                    <a:gd name="connsiteY7" fmla="*/ 0 h 4857"/>
                    <a:gd name="connsiteX8" fmla="*/ 1905 w 4952"/>
                    <a:gd name="connsiteY8" fmla="*/ 1715 h 4857"/>
                    <a:gd name="connsiteX9" fmla="*/ 0 w 4952"/>
                    <a:gd name="connsiteY9" fmla="*/ 1429 h 4857"/>
                    <a:gd name="connsiteX10" fmla="*/ 1429 w 4952"/>
                    <a:gd name="connsiteY10" fmla="*/ 2762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2" h="4857">
                      <a:moveTo>
                        <a:pt x="1429" y="2762"/>
                      </a:moveTo>
                      <a:lnTo>
                        <a:pt x="571" y="4477"/>
                      </a:lnTo>
                      <a:lnTo>
                        <a:pt x="2286" y="3524"/>
                      </a:lnTo>
                      <a:lnTo>
                        <a:pt x="3620" y="4858"/>
                      </a:lnTo>
                      <a:lnTo>
                        <a:pt x="3238" y="3048"/>
                      </a:lnTo>
                      <a:lnTo>
                        <a:pt x="4953" y="2095"/>
                      </a:lnTo>
                      <a:lnTo>
                        <a:pt x="3048" y="1905"/>
                      </a:lnTo>
                      <a:lnTo>
                        <a:pt x="2762" y="0"/>
                      </a:lnTo>
                      <a:lnTo>
                        <a:pt x="1905" y="1715"/>
                      </a:lnTo>
                      <a:lnTo>
                        <a:pt x="0" y="1429"/>
                      </a:lnTo>
                      <a:lnTo>
                        <a:pt x="1429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9" name="Freeform: Shape 3478">
                  <a:extLst>
                    <a:ext uri="{FF2B5EF4-FFF2-40B4-BE49-F238E27FC236}">
                      <a16:creationId xmlns:a16="http://schemas.microsoft.com/office/drawing/2014/main" id="{DA2B9309-27E0-9923-BB22-6933E5589EA9}"/>
                    </a:ext>
                  </a:extLst>
                </p:cNvPr>
                <p:cNvSpPr/>
                <p:nvPr/>
              </p:nvSpPr>
              <p:spPr>
                <a:xfrm>
                  <a:off x="11499334" y="1845713"/>
                  <a:ext cx="4857" cy="4952"/>
                </a:xfrm>
                <a:custGeom>
                  <a:avLst/>
                  <a:gdLst>
                    <a:gd name="connsiteX0" fmla="*/ 1333 w 4857"/>
                    <a:gd name="connsiteY0" fmla="*/ 2286 h 4952"/>
                    <a:gd name="connsiteX1" fmla="*/ 0 w 4857"/>
                    <a:gd name="connsiteY1" fmla="*/ 3619 h 4952"/>
                    <a:gd name="connsiteX2" fmla="*/ 1905 w 4857"/>
                    <a:gd name="connsiteY2" fmla="*/ 3238 h 4952"/>
                    <a:gd name="connsiteX3" fmla="*/ 2762 w 4857"/>
                    <a:gd name="connsiteY3" fmla="*/ 4953 h 4952"/>
                    <a:gd name="connsiteX4" fmla="*/ 2953 w 4857"/>
                    <a:gd name="connsiteY4" fmla="*/ 3048 h 4952"/>
                    <a:gd name="connsiteX5" fmla="*/ 4858 w 4857"/>
                    <a:gd name="connsiteY5" fmla="*/ 2762 h 4952"/>
                    <a:gd name="connsiteX6" fmla="*/ 3143 w 4857"/>
                    <a:gd name="connsiteY6" fmla="*/ 1905 h 4952"/>
                    <a:gd name="connsiteX7" fmla="*/ 3429 w 4857"/>
                    <a:gd name="connsiteY7" fmla="*/ 0 h 4952"/>
                    <a:gd name="connsiteX8" fmla="*/ 2096 w 4857"/>
                    <a:gd name="connsiteY8" fmla="*/ 1429 h 4952"/>
                    <a:gd name="connsiteX9" fmla="*/ 381 w 4857"/>
                    <a:gd name="connsiteY9" fmla="*/ 571 h 4952"/>
                    <a:gd name="connsiteX10" fmla="*/ 1333 w 4857"/>
                    <a:gd name="connsiteY10" fmla="*/ 2286 h 4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7" h="4952">
                      <a:moveTo>
                        <a:pt x="1333" y="2286"/>
                      </a:moveTo>
                      <a:lnTo>
                        <a:pt x="0" y="3619"/>
                      </a:lnTo>
                      <a:lnTo>
                        <a:pt x="1905" y="3238"/>
                      </a:lnTo>
                      <a:lnTo>
                        <a:pt x="2762" y="4953"/>
                      </a:lnTo>
                      <a:lnTo>
                        <a:pt x="2953" y="3048"/>
                      </a:lnTo>
                      <a:lnTo>
                        <a:pt x="4858" y="2762"/>
                      </a:lnTo>
                      <a:lnTo>
                        <a:pt x="3143" y="1905"/>
                      </a:lnTo>
                      <a:lnTo>
                        <a:pt x="3429" y="0"/>
                      </a:lnTo>
                      <a:lnTo>
                        <a:pt x="2096" y="1429"/>
                      </a:lnTo>
                      <a:lnTo>
                        <a:pt x="381" y="571"/>
                      </a:lnTo>
                      <a:lnTo>
                        <a:pt x="1333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0" name="Freeform: Shape 3479">
                  <a:extLst>
                    <a:ext uri="{FF2B5EF4-FFF2-40B4-BE49-F238E27FC236}">
                      <a16:creationId xmlns:a16="http://schemas.microsoft.com/office/drawing/2014/main" id="{EA36527E-C4F8-0CEB-9DF4-0198FA6A55BD}"/>
                    </a:ext>
                  </a:extLst>
                </p:cNvPr>
                <p:cNvSpPr/>
                <p:nvPr/>
              </p:nvSpPr>
              <p:spPr>
                <a:xfrm>
                  <a:off x="11487046" y="1841426"/>
                  <a:ext cx="4952" cy="4953"/>
                </a:xfrm>
                <a:custGeom>
                  <a:avLst/>
                  <a:gdLst>
                    <a:gd name="connsiteX0" fmla="*/ 1714 w 4952"/>
                    <a:gd name="connsiteY0" fmla="*/ 1905 h 4953"/>
                    <a:gd name="connsiteX1" fmla="*/ 0 w 4952"/>
                    <a:gd name="connsiteY1" fmla="*/ 2858 h 4953"/>
                    <a:gd name="connsiteX2" fmla="*/ 1905 w 4952"/>
                    <a:gd name="connsiteY2" fmla="*/ 3048 h 4953"/>
                    <a:gd name="connsiteX3" fmla="*/ 2191 w 4952"/>
                    <a:gd name="connsiteY3" fmla="*/ 4953 h 4953"/>
                    <a:gd name="connsiteX4" fmla="*/ 3048 w 4952"/>
                    <a:gd name="connsiteY4" fmla="*/ 3143 h 4953"/>
                    <a:gd name="connsiteX5" fmla="*/ 4953 w 4952"/>
                    <a:gd name="connsiteY5" fmla="*/ 3524 h 4953"/>
                    <a:gd name="connsiteX6" fmla="*/ 3524 w 4952"/>
                    <a:gd name="connsiteY6" fmla="*/ 2191 h 4953"/>
                    <a:gd name="connsiteX7" fmla="*/ 4477 w 4952"/>
                    <a:gd name="connsiteY7" fmla="*/ 381 h 4953"/>
                    <a:gd name="connsiteX8" fmla="*/ 2762 w 4952"/>
                    <a:gd name="connsiteY8" fmla="*/ 1429 h 4953"/>
                    <a:gd name="connsiteX9" fmla="*/ 1333 w 4952"/>
                    <a:gd name="connsiteY9" fmla="*/ 0 h 4953"/>
                    <a:gd name="connsiteX10" fmla="*/ 1714 w 4952"/>
                    <a:gd name="connsiteY10" fmla="*/ 1905 h 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52" h="4953">
                      <a:moveTo>
                        <a:pt x="1714" y="1905"/>
                      </a:moveTo>
                      <a:lnTo>
                        <a:pt x="0" y="2858"/>
                      </a:lnTo>
                      <a:lnTo>
                        <a:pt x="1905" y="3048"/>
                      </a:lnTo>
                      <a:lnTo>
                        <a:pt x="2191" y="4953"/>
                      </a:lnTo>
                      <a:lnTo>
                        <a:pt x="3048" y="3143"/>
                      </a:lnTo>
                      <a:lnTo>
                        <a:pt x="4953" y="3524"/>
                      </a:lnTo>
                      <a:lnTo>
                        <a:pt x="3524" y="2191"/>
                      </a:lnTo>
                      <a:lnTo>
                        <a:pt x="4477" y="381"/>
                      </a:lnTo>
                      <a:lnTo>
                        <a:pt x="2762" y="1429"/>
                      </a:lnTo>
                      <a:lnTo>
                        <a:pt x="1333" y="0"/>
                      </a:lnTo>
                      <a:lnTo>
                        <a:pt x="1714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1" name="Freeform: Shape 3480">
                  <a:extLst>
                    <a:ext uri="{FF2B5EF4-FFF2-40B4-BE49-F238E27FC236}">
                      <a16:creationId xmlns:a16="http://schemas.microsoft.com/office/drawing/2014/main" id="{EE923204-23A5-FA7B-076F-517171BA4C1D}"/>
                    </a:ext>
                  </a:extLst>
                </p:cNvPr>
                <p:cNvSpPr/>
                <p:nvPr/>
              </p:nvSpPr>
              <p:spPr>
                <a:xfrm>
                  <a:off x="11467901" y="1835997"/>
                  <a:ext cx="5048" cy="5048"/>
                </a:xfrm>
                <a:custGeom>
                  <a:avLst/>
                  <a:gdLst>
                    <a:gd name="connsiteX0" fmla="*/ 2000 w 5048"/>
                    <a:gd name="connsiteY0" fmla="*/ 2000 h 5048"/>
                    <a:gd name="connsiteX1" fmla="*/ 0 w 5048"/>
                    <a:gd name="connsiteY1" fmla="*/ 2286 h 5048"/>
                    <a:gd name="connsiteX2" fmla="*/ 1810 w 5048"/>
                    <a:gd name="connsiteY2" fmla="*/ 3143 h 5048"/>
                    <a:gd name="connsiteX3" fmla="*/ 1524 w 5048"/>
                    <a:gd name="connsiteY3" fmla="*/ 5048 h 5048"/>
                    <a:gd name="connsiteX4" fmla="*/ 2858 w 5048"/>
                    <a:gd name="connsiteY4" fmla="*/ 3620 h 5048"/>
                    <a:gd name="connsiteX5" fmla="*/ 4572 w 5048"/>
                    <a:gd name="connsiteY5" fmla="*/ 4572 h 5048"/>
                    <a:gd name="connsiteX6" fmla="*/ 3620 w 5048"/>
                    <a:gd name="connsiteY6" fmla="*/ 2762 h 5048"/>
                    <a:gd name="connsiteX7" fmla="*/ 5048 w 5048"/>
                    <a:gd name="connsiteY7" fmla="*/ 1429 h 5048"/>
                    <a:gd name="connsiteX8" fmla="*/ 3048 w 5048"/>
                    <a:gd name="connsiteY8" fmla="*/ 1810 h 5048"/>
                    <a:gd name="connsiteX9" fmla="*/ 2191 w 5048"/>
                    <a:gd name="connsiteY9" fmla="*/ 0 h 5048"/>
                    <a:gd name="connsiteX10" fmla="*/ 2000 w 5048"/>
                    <a:gd name="connsiteY10" fmla="*/ 2000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48" h="5048">
                      <a:moveTo>
                        <a:pt x="2000" y="2000"/>
                      </a:moveTo>
                      <a:lnTo>
                        <a:pt x="0" y="2286"/>
                      </a:lnTo>
                      <a:lnTo>
                        <a:pt x="1810" y="3143"/>
                      </a:lnTo>
                      <a:lnTo>
                        <a:pt x="1524" y="5048"/>
                      </a:lnTo>
                      <a:lnTo>
                        <a:pt x="2858" y="3620"/>
                      </a:lnTo>
                      <a:lnTo>
                        <a:pt x="4572" y="4572"/>
                      </a:lnTo>
                      <a:lnTo>
                        <a:pt x="3620" y="2762"/>
                      </a:lnTo>
                      <a:lnTo>
                        <a:pt x="5048" y="1429"/>
                      </a:lnTo>
                      <a:lnTo>
                        <a:pt x="3048" y="1810"/>
                      </a:lnTo>
                      <a:lnTo>
                        <a:pt x="2191" y="0"/>
                      </a:lnTo>
                      <a:lnTo>
                        <a:pt x="2000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2" name="Freeform: Shape 3481">
                  <a:extLst>
                    <a:ext uri="{FF2B5EF4-FFF2-40B4-BE49-F238E27FC236}">
                      <a16:creationId xmlns:a16="http://schemas.microsoft.com/office/drawing/2014/main" id="{1D8F4C27-2113-4573-B3D0-D505A30370DB}"/>
                    </a:ext>
                  </a:extLst>
                </p:cNvPr>
                <p:cNvSpPr/>
                <p:nvPr/>
              </p:nvSpPr>
              <p:spPr>
                <a:xfrm>
                  <a:off x="11480950" y="1849904"/>
                  <a:ext cx="5143" cy="5048"/>
                </a:xfrm>
                <a:custGeom>
                  <a:avLst/>
                  <a:gdLst>
                    <a:gd name="connsiteX0" fmla="*/ 2000 w 5143"/>
                    <a:gd name="connsiteY0" fmla="*/ 1810 h 5048"/>
                    <a:gd name="connsiteX1" fmla="*/ 0 w 5143"/>
                    <a:gd name="connsiteY1" fmla="*/ 1429 h 5048"/>
                    <a:gd name="connsiteX2" fmla="*/ 1524 w 5143"/>
                    <a:gd name="connsiteY2" fmla="*/ 2858 h 5048"/>
                    <a:gd name="connsiteX3" fmla="*/ 571 w 5143"/>
                    <a:gd name="connsiteY3" fmla="*/ 4572 h 5048"/>
                    <a:gd name="connsiteX4" fmla="*/ 2286 w 5143"/>
                    <a:gd name="connsiteY4" fmla="*/ 3620 h 5048"/>
                    <a:gd name="connsiteX5" fmla="*/ 3715 w 5143"/>
                    <a:gd name="connsiteY5" fmla="*/ 5048 h 5048"/>
                    <a:gd name="connsiteX6" fmla="*/ 3334 w 5143"/>
                    <a:gd name="connsiteY6" fmla="*/ 3048 h 5048"/>
                    <a:gd name="connsiteX7" fmla="*/ 5144 w 5143"/>
                    <a:gd name="connsiteY7" fmla="*/ 2191 h 5048"/>
                    <a:gd name="connsiteX8" fmla="*/ 3143 w 5143"/>
                    <a:gd name="connsiteY8" fmla="*/ 2000 h 5048"/>
                    <a:gd name="connsiteX9" fmla="*/ 2858 w 5143"/>
                    <a:gd name="connsiteY9" fmla="*/ 0 h 5048"/>
                    <a:gd name="connsiteX10" fmla="*/ 2000 w 5143"/>
                    <a:gd name="connsiteY10" fmla="*/ 1810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048">
                      <a:moveTo>
                        <a:pt x="2000" y="1810"/>
                      </a:moveTo>
                      <a:lnTo>
                        <a:pt x="0" y="1429"/>
                      </a:lnTo>
                      <a:lnTo>
                        <a:pt x="1524" y="2858"/>
                      </a:lnTo>
                      <a:lnTo>
                        <a:pt x="571" y="4572"/>
                      </a:lnTo>
                      <a:lnTo>
                        <a:pt x="2286" y="3620"/>
                      </a:lnTo>
                      <a:lnTo>
                        <a:pt x="3715" y="5048"/>
                      </a:lnTo>
                      <a:lnTo>
                        <a:pt x="3334" y="3048"/>
                      </a:lnTo>
                      <a:lnTo>
                        <a:pt x="5144" y="2191"/>
                      </a:lnTo>
                      <a:lnTo>
                        <a:pt x="3143" y="2000"/>
                      </a:lnTo>
                      <a:lnTo>
                        <a:pt x="2858" y="0"/>
                      </a:lnTo>
                      <a:lnTo>
                        <a:pt x="2000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3" name="Freeform: Shape 3482">
                  <a:extLst>
                    <a:ext uri="{FF2B5EF4-FFF2-40B4-BE49-F238E27FC236}">
                      <a16:creationId xmlns:a16="http://schemas.microsoft.com/office/drawing/2014/main" id="{A975B891-7177-94D3-F8DF-0A76BE7B7100}"/>
                    </a:ext>
                  </a:extLst>
                </p:cNvPr>
                <p:cNvSpPr/>
                <p:nvPr/>
              </p:nvSpPr>
              <p:spPr>
                <a:xfrm>
                  <a:off x="11460376" y="1868859"/>
                  <a:ext cx="5143" cy="5143"/>
                </a:xfrm>
                <a:custGeom>
                  <a:avLst/>
                  <a:gdLst>
                    <a:gd name="connsiteX0" fmla="*/ 2286 w 5143"/>
                    <a:gd name="connsiteY0" fmla="*/ 1524 h 5143"/>
                    <a:gd name="connsiteX1" fmla="*/ 476 w 5143"/>
                    <a:gd name="connsiteY1" fmla="*/ 571 h 5143"/>
                    <a:gd name="connsiteX2" fmla="*/ 1524 w 5143"/>
                    <a:gd name="connsiteY2" fmla="*/ 2286 h 5143"/>
                    <a:gd name="connsiteX3" fmla="*/ 0 w 5143"/>
                    <a:gd name="connsiteY3" fmla="*/ 3715 h 5143"/>
                    <a:gd name="connsiteX4" fmla="*/ 2000 w 5143"/>
                    <a:gd name="connsiteY4" fmla="*/ 3334 h 5143"/>
                    <a:gd name="connsiteX5" fmla="*/ 2953 w 5143"/>
                    <a:gd name="connsiteY5" fmla="*/ 5144 h 5143"/>
                    <a:gd name="connsiteX6" fmla="*/ 3143 w 5143"/>
                    <a:gd name="connsiteY6" fmla="*/ 3143 h 5143"/>
                    <a:gd name="connsiteX7" fmla="*/ 5143 w 5143"/>
                    <a:gd name="connsiteY7" fmla="*/ 2857 h 5143"/>
                    <a:gd name="connsiteX8" fmla="*/ 3334 w 5143"/>
                    <a:gd name="connsiteY8" fmla="*/ 2000 h 5143"/>
                    <a:gd name="connsiteX9" fmla="*/ 3715 w 5143"/>
                    <a:gd name="connsiteY9" fmla="*/ 0 h 5143"/>
                    <a:gd name="connsiteX10" fmla="*/ 2286 w 5143"/>
                    <a:gd name="connsiteY10" fmla="*/ 1524 h 5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43" h="5143">
                      <a:moveTo>
                        <a:pt x="2286" y="1524"/>
                      </a:moveTo>
                      <a:lnTo>
                        <a:pt x="476" y="571"/>
                      </a:lnTo>
                      <a:lnTo>
                        <a:pt x="1524" y="2286"/>
                      </a:lnTo>
                      <a:lnTo>
                        <a:pt x="0" y="3715"/>
                      </a:lnTo>
                      <a:lnTo>
                        <a:pt x="2000" y="3334"/>
                      </a:lnTo>
                      <a:lnTo>
                        <a:pt x="2953" y="5144"/>
                      </a:lnTo>
                      <a:lnTo>
                        <a:pt x="3143" y="3143"/>
                      </a:lnTo>
                      <a:lnTo>
                        <a:pt x="5143" y="2857"/>
                      </a:lnTo>
                      <a:lnTo>
                        <a:pt x="3334" y="2000"/>
                      </a:lnTo>
                      <a:lnTo>
                        <a:pt x="3715" y="0"/>
                      </a:lnTo>
                      <a:lnTo>
                        <a:pt x="2286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4" name="Freeform: Shape 3483">
                  <a:extLst>
                    <a:ext uri="{FF2B5EF4-FFF2-40B4-BE49-F238E27FC236}">
                      <a16:creationId xmlns:a16="http://schemas.microsoft.com/office/drawing/2014/main" id="{5710972C-A511-43B8-2EB1-08A1475BE6B3}"/>
                    </a:ext>
                  </a:extLst>
                </p:cNvPr>
                <p:cNvSpPr/>
                <p:nvPr/>
              </p:nvSpPr>
              <p:spPr>
                <a:xfrm>
                  <a:off x="11471235" y="1856381"/>
                  <a:ext cx="5238" cy="5238"/>
                </a:xfrm>
                <a:custGeom>
                  <a:avLst/>
                  <a:gdLst>
                    <a:gd name="connsiteX0" fmla="*/ 2953 w 5238"/>
                    <a:gd name="connsiteY0" fmla="*/ 1524 h 5238"/>
                    <a:gd name="connsiteX1" fmla="*/ 1429 w 5238"/>
                    <a:gd name="connsiteY1" fmla="*/ 0 h 5238"/>
                    <a:gd name="connsiteX2" fmla="*/ 1905 w 5238"/>
                    <a:gd name="connsiteY2" fmla="*/ 2000 h 5238"/>
                    <a:gd name="connsiteX3" fmla="*/ 0 w 5238"/>
                    <a:gd name="connsiteY3" fmla="*/ 2953 h 5238"/>
                    <a:gd name="connsiteX4" fmla="*/ 2096 w 5238"/>
                    <a:gd name="connsiteY4" fmla="*/ 3143 h 5238"/>
                    <a:gd name="connsiteX5" fmla="*/ 2381 w 5238"/>
                    <a:gd name="connsiteY5" fmla="*/ 5239 h 5238"/>
                    <a:gd name="connsiteX6" fmla="*/ 3238 w 5238"/>
                    <a:gd name="connsiteY6" fmla="*/ 3334 h 5238"/>
                    <a:gd name="connsiteX7" fmla="*/ 5239 w 5238"/>
                    <a:gd name="connsiteY7" fmla="*/ 3715 h 5238"/>
                    <a:gd name="connsiteX8" fmla="*/ 3715 w 5238"/>
                    <a:gd name="connsiteY8" fmla="*/ 2286 h 5238"/>
                    <a:gd name="connsiteX9" fmla="*/ 4667 w 5238"/>
                    <a:gd name="connsiteY9" fmla="*/ 476 h 5238"/>
                    <a:gd name="connsiteX10" fmla="*/ 2953 w 5238"/>
                    <a:gd name="connsiteY10" fmla="*/ 1524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238">
                      <a:moveTo>
                        <a:pt x="2953" y="1524"/>
                      </a:moveTo>
                      <a:lnTo>
                        <a:pt x="1429" y="0"/>
                      </a:lnTo>
                      <a:lnTo>
                        <a:pt x="1905" y="2000"/>
                      </a:lnTo>
                      <a:lnTo>
                        <a:pt x="0" y="2953"/>
                      </a:lnTo>
                      <a:lnTo>
                        <a:pt x="2096" y="3143"/>
                      </a:lnTo>
                      <a:lnTo>
                        <a:pt x="2381" y="5239"/>
                      </a:lnTo>
                      <a:lnTo>
                        <a:pt x="3238" y="3334"/>
                      </a:lnTo>
                      <a:lnTo>
                        <a:pt x="5239" y="3715"/>
                      </a:lnTo>
                      <a:lnTo>
                        <a:pt x="3715" y="2286"/>
                      </a:lnTo>
                      <a:lnTo>
                        <a:pt x="4667" y="476"/>
                      </a:lnTo>
                      <a:lnTo>
                        <a:pt x="2953" y="1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5" name="Freeform: Shape 3484">
                  <a:extLst>
                    <a:ext uri="{FF2B5EF4-FFF2-40B4-BE49-F238E27FC236}">
                      <a16:creationId xmlns:a16="http://schemas.microsoft.com/office/drawing/2014/main" id="{04E6964D-AF8B-25B5-E6BF-5777EF95FA86}"/>
                    </a:ext>
                  </a:extLst>
                </p:cNvPr>
                <p:cNvSpPr/>
                <p:nvPr/>
              </p:nvSpPr>
              <p:spPr>
                <a:xfrm>
                  <a:off x="11462377" y="1851904"/>
                  <a:ext cx="5238" cy="5238"/>
                </a:xfrm>
                <a:custGeom>
                  <a:avLst/>
                  <a:gdLst>
                    <a:gd name="connsiteX0" fmla="*/ 3238 w 5238"/>
                    <a:gd name="connsiteY0" fmla="*/ 1905 h 5238"/>
                    <a:gd name="connsiteX1" fmla="*/ 2286 w 5238"/>
                    <a:gd name="connsiteY1" fmla="*/ 0 h 5238"/>
                    <a:gd name="connsiteX2" fmla="*/ 2096 w 5238"/>
                    <a:gd name="connsiteY2" fmla="*/ 2095 h 5238"/>
                    <a:gd name="connsiteX3" fmla="*/ 0 w 5238"/>
                    <a:gd name="connsiteY3" fmla="*/ 2381 h 5238"/>
                    <a:gd name="connsiteX4" fmla="*/ 1905 w 5238"/>
                    <a:gd name="connsiteY4" fmla="*/ 3238 h 5238"/>
                    <a:gd name="connsiteX5" fmla="*/ 1524 w 5238"/>
                    <a:gd name="connsiteY5" fmla="*/ 5239 h 5238"/>
                    <a:gd name="connsiteX6" fmla="*/ 2953 w 5238"/>
                    <a:gd name="connsiteY6" fmla="*/ 3715 h 5238"/>
                    <a:gd name="connsiteX7" fmla="*/ 4763 w 5238"/>
                    <a:gd name="connsiteY7" fmla="*/ 4667 h 5238"/>
                    <a:gd name="connsiteX8" fmla="*/ 3810 w 5238"/>
                    <a:gd name="connsiteY8" fmla="*/ 2857 h 5238"/>
                    <a:gd name="connsiteX9" fmla="*/ 5239 w 5238"/>
                    <a:gd name="connsiteY9" fmla="*/ 1429 h 5238"/>
                    <a:gd name="connsiteX10" fmla="*/ 3238 w 5238"/>
                    <a:gd name="connsiteY10" fmla="*/ 1905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38" h="5238">
                      <a:moveTo>
                        <a:pt x="3238" y="1905"/>
                      </a:moveTo>
                      <a:lnTo>
                        <a:pt x="2286" y="0"/>
                      </a:lnTo>
                      <a:lnTo>
                        <a:pt x="2096" y="2095"/>
                      </a:lnTo>
                      <a:lnTo>
                        <a:pt x="0" y="2381"/>
                      </a:lnTo>
                      <a:lnTo>
                        <a:pt x="1905" y="3238"/>
                      </a:lnTo>
                      <a:lnTo>
                        <a:pt x="1524" y="5239"/>
                      </a:lnTo>
                      <a:lnTo>
                        <a:pt x="2953" y="3715"/>
                      </a:lnTo>
                      <a:lnTo>
                        <a:pt x="4763" y="4667"/>
                      </a:lnTo>
                      <a:lnTo>
                        <a:pt x="3810" y="2857"/>
                      </a:lnTo>
                      <a:lnTo>
                        <a:pt x="5239" y="1429"/>
                      </a:lnTo>
                      <a:lnTo>
                        <a:pt x="3238" y="19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6" name="Freeform: Shape 3485">
                  <a:extLst>
                    <a:ext uri="{FF2B5EF4-FFF2-40B4-BE49-F238E27FC236}">
                      <a16:creationId xmlns:a16="http://schemas.microsoft.com/office/drawing/2014/main" id="{A4D94DAB-5B9A-3CC2-CB80-BD159B07026D}"/>
                    </a:ext>
                  </a:extLst>
                </p:cNvPr>
                <p:cNvSpPr/>
                <p:nvPr/>
              </p:nvSpPr>
              <p:spPr>
                <a:xfrm>
                  <a:off x="11456185" y="1833807"/>
                  <a:ext cx="5333" cy="5238"/>
                </a:xfrm>
                <a:custGeom>
                  <a:avLst/>
                  <a:gdLst>
                    <a:gd name="connsiteX0" fmla="*/ 3238 w 5333"/>
                    <a:gd name="connsiteY0" fmla="*/ 2000 h 5238"/>
                    <a:gd name="connsiteX1" fmla="*/ 2953 w 5333"/>
                    <a:gd name="connsiteY1" fmla="*/ 0 h 5238"/>
                    <a:gd name="connsiteX2" fmla="*/ 2000 w 5333"/>
                    <a:gd name="connsiteY2" fmla="*/ 1810 h 5238"/>
                    <a:gd name="connsiteX3" fmla="*/ 0 w 5333"/>
                    <a:gd name="connsiteY3" fmla="*/ 1524 h 5238"/>
                    <a:gd name="connsiteX4" fmla="*/ 1524 w 5333"/>
                    <a:gd name="connsiteY4" fmla="*/ 2953 h 5238"/>
                    <a:gd name="connsiteX5" fmla="*/ 571 w 5333"/>
                    <a:gd name="connsiteY5" fmla="*/ 4763 h 5238"/>
                    <a:gd name="connsiteX6" fmla="*/ 2381 w 5333"/>
                    <a:gd name="connsiteY6" fmla="*/ 3810 h 5238"/>
                    <a:gd name="connsiteX7" fmla="*/ 3810 w 5333"/>
                    <a:gd name="connsiteY7" fmla="*/ 5239 h 5238"/>
                    <a:gd name="connsiteX8" fmla="*/ 3429 w 5333"/>
                    <a:gd name="connsiteY8" fmla="*/ 3238 h 5238"/>
                    <a:gd name="connsiteX9" fmla="*/ 5334 w 5333"/>
                    <a:gd name="connsiteY9" fmla="*/ 2286 h 5238"/>
                    <a:gd name="connsiteX10" fmla="*/ 3238 w 5333"/>
                    <a:gd name="connsiteY10" fmla="*/ 2000 h 5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3" h="5238">
                      <a:moveTo>
                        <a:pt x="3238" y="2000"/>
                      </a:moveTo>
                      <a:lnTo>
                        <a:pt x="2953" y="0"/>
                      </a:lnTo>
                      <a:lnTo>
                        <a:pt x="2000" y="1810"/>
                      </a:lnTo>
                      <a:lnTo>
                        <a:pt x="0" y="1524"/>
                      </a:lnTo>
                      <a:lnTo>
                        <a:pt x="1524" y="2953"/>
                      </a:lnTo>
                      <a:lnTo>
                        <a:pt x="571" y="4763"/>
                      </a:lnTo>
                      <a:lnTo>
                        <a:pt x="2381" y="3810"/>
                      </a:lnTo>
                      <a:lnTo>
                        <a:pt x="3810" y="5239"/>
                      </a:lnTo>
                      <a:lnTo>
                        <a:pt x="3429" y="3238"/>
                      </a:lnTo>
                      <a:lnTo>
                        <a:pt x="5334" y="2286"/>
                      </a:lnTo>
                      <a:lnTo>
                        <a:pt x="3238" y="2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7" name="Freeform: Shape 3486">
                  <a:extLst>
                    <a:ext uri="{FF2B5EF4-FFF2-40B4-BE49-F238E27FC236}">
                      <a16:creationId xmlns:a16="http://schemas.microsoft.com/office/drawing/2014/main" id="{A3C135F5-7C4B-374C-7C0B-AC36F8ABB62B}"/>
                    </a:ext>
                  </a:extLst>
                </p:cNvPr>
                <p:cNvSpPr/>
                <p:nvPr/>
              </p:nvSpPr>
              <p:spPr>
                <a:xfrm>
                  <a:off x="11450565" y="1850475"/>
                  <a:ext cx="5334" cy="5333"/>
                </a:xfrm>
                <a:custGeom>
                  <a:avLst/>
                  <a:gdLst>
                    <a:gd name="connsiteX0" fmla="*/ 3429 w 5334"/>
                    <a:gd name="connsiteY0" fmla="*/ 2096 h 5333"/>
                    <a:gd name="connsiteX1" fmla="*/ 3810 w 5334"/>
                    <a:gd name="connsiteY1" fmla="*/ 0 h 5333"/>
                    <a:gd name="connsiteX2" fmla="*/ 2286 w 5334"/>
                    <a:gd name="connsiteY2" fmla="*/ 1524 h 5333"/>
                    <a:gd name="connsiteX3" fmla="*/ 476 w 5334"/>
                    <a:gd name="connsiteY3" fmla="*/ 571 h 5333"/>
                    <a:gd name="connsiteX4" fmla="*/ 1524 w 5334"/>
                    <a:gd name="connsiteY4" fmla="*/ 2381 h 5333"/>
                    <a:gd name="connsiteX5" fmla="*/ 0 w 5334"/>
                    <a:gd name="connsiteY5" fmla="*/ 3905 h 5333"/>
                    <a:gd name="connsiteX6" fmla="*/ 2096 w 5334"/>
                    <a:gd name="connsiteY6" fmla="*/ 3524 h 5333"/>
                    <a:gd name="connsiteX7" fmla="*/ 2953 w 5334"/>
                    <a:gd name="connsiteY7" fmla="*/ 5334 h 5333"/>
                    <a:gd name="connsiteX8" fmla="*/ 3239 w 5334"/>
                    <a:gd name="connsiteY8" fmla="*/ 3334 h 5333"/>
                    <a:gd name="connsiteX9" fmla="*/ 5334 w 5334"/>
                    <a:gd name="connsiteY9" fmla="*/ 2953 h 5333"/>
                    <a:gd name="connsiteX10" fmla="*/ 3429 w 5334"/>
                    <a:gd name="connsiteY10" fmla="*/ 2096 h 5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34" h="5333">
                      <a:moveTo>
                        <a:pt x="3429" y="2096"/>
                      </a:moveTo>
                      <a:lnTo>
                        <a:pt x="3810" y="0"/>
                      </a:lnTo>
                      <a:lnTo>
                        <a:pt x="2286" y="1524"/>
                      </a:lnTo>
                      <a:lnTo>
                        <a:pt x="476" y="571"/>
                      </a:lnTo>
                      <a:lnTo>
                        <a:pt x="1524" y="2381"/>
                      </a:lnTo>
                      <a:lnTo>
                        <a:pt x="0" y="3905"/>
                      </a:lnTo>
                      <a:lnTo>
                        <a:pt x="2096" y="3524"/>
                      </a:lnTo>
                      <a:lnTo>
                        <a:pt x="2953" y="5334"/>
                      </a:lnTo>
                      <a:lnTo>
                        <a:pt x="3239" y="3334"/>
                      </a:lnTo>
                      <a:lnTo>
                        <a:pt x="5334" y="2953"/>
                      </a:lnTo>
                      <a:lnTo>
                        <a:pt x="3429" y="2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8" name="Freeform: Shape 3487">
                  <a:extLst>
                    <a:ext uri="{FF2B5EF4-FFF2-40B4-BE49-F238E27FC236}">
                      <a16:creationId xmlns:a16="http://schemas.microsoft.com/office/drawing/2014/main" id="{07F9D75E-F638-4023-C329-7233C463DABF}"/>
                    </a:ext>
                  </a:extLst>
                </p:cNvPr>
                <p:cNvSpPr/>
                <p:nvPr/>
              </p:nvSpPr>
              <p:spPr>
                <a:xfrm>
                  <a:off x="11449613" y="1858476"/>
                  <a:ext cx="5524" cy="5429"/>
                </a:xfrm>
                <a:custGeom>
                  <a:avLst/>
                  <a:gdLst>
                    <a:gd name="connsiteX0" fmla="*/ 3905 w 5524"/>
                    <a:gd name="connsiteY0" fmla="*/ 2381 h 5429"/>
                    <a:gd name="connsiteX1" fmla="*/ 4858 w 5524"/>
                    <a:gd name="connsiteY1" fmla="*/ 476 h 5429"/>
                    <a:gd name="connsiteX2" fmla="*/ 3048 w 5524"/>
                    <a:gd name="connsiteY2" fmla="*/ 1524 h 5429"/>
                    <a:gd name="connsiteX3" fmla="*/ 1524 w 5524"/>
                    <a:gd name="connsiteY3" fmla="*/ 0 h 5429"/>
                    <a:gd name="connsiteX4" fmla="*/ 2000 w 5524"/>
                    <a:gd name="connsiteY4" fmla="*/ 2096 h 5429"/>
                    <a:gd name="connsiteX5" fmla="*/ 0 w 5524"/>
                    <a:gd name="connsiteY5" fmla="*/ 3048 h 5429"/>
                    <a:gd name="connsiteX6" fmla="*/ 2191 w 5524"/>
                    <a:gd name="connsiteY6" fmla="*/ 3334 h 5429"/>
                    <a:gd name="connsiteX7" fmla="*/ 2476 w 5524"/>
                    <a:gd name="connsiteY7" fmla="*/ 5429 h 5429"/>
                    <a:gd name="connsiteX8" fmla="*/ 3334 w 5524"/>
                    <a:gd name="connsiteY8" fmla="*/ 3524 h 5429"/>
                    <a:gd name="connsiteX9" fmla="*/ 5524 w 5524"/>
                    <a:gd name="connsiteY9" fmla="*/ 3810 h 5429"/>
                    <a:gd name="connsiteX10" fmla="*/ 3905 w 5524"/>
                    <a:gd name="connsiteY10" fmla="*/ 2381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429">
                      <a:moveTo>
                        <a:pt x="3905" y="2381"/>
                      </a:moveTo>
                      <a:lnTo>
                        <a:pt x="4858" y="476"/>
                      </a:lnTo>
                      <a:lnTo>
                        <a:pt x="3048" y="1524"/>
                      </a:lnTo>
                      <a:lnTo>
                        <a:pt x="1524" y="0"/>
                      </a:lnTo>
                      <a:lnTo>
                        <a:pt x="2000" y="2096"/>
                      </a:lnTo>
                      <a:lnTo>
                        <a:pt x="0" y="3048"/>
                      </a:lnTo>
                      <a:lnTo>
                        <a:pt x="2191" y="3334"/>
                      </a:lnTo>
                      <a:lnTo>
                        <a:pt x="2476" y="5429"/>
                      </a:lnTo>
                      <a:lnTo>
                        <a:pt x="3334" y="3524"/>
                      </a:lnTo>
                      <a:lnTo>
                        <a:pt x="5524" y="3810"/>
                      </a:lnTo>
                      <a:lnTo>
                        <a:pt x="3905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89" name="Freeform: Shape 3488">
                  <a:extLst>
                    <a:ext uri="{FF2B5EF4-FFF2-40B4-BE49-F238E27FC236}">
                      <a16:creationId xmlns:a16="http://schemas.microsoft.com/office/drawing/2014/main" id="{7DFA6ACF-C823-3CDF-4551-3D6937C85CBE}"/>
                    </a:ext>
                  </a:extLst>
                </p:cNvPr>
                <p:cNvSpPr/>
                <p:nvPr/>
              </p:nvSpPr>
              <p:spPr>
                <a:xfrm>
                  <a:off x="11456852" y="1856762"/>
                  <a:ext cx="5429" cy="5429"/>
                </a:xfrm>
                <a:custGeom>
                  <a:avLst/>
                  <a:gdLst>
                    <a:gd name="connsiteX0" fmla="*/ 3905 w 5429"/>
                    <a:gd name="connsiteY0" fmla="*/ 2953 h 5429"/>
                    <a:gd name="connsiteX1" fmla="*/ 5429 w 5429"/>
                    <a:gd name="connsiteY1" fmla="*/ 1524 h 5429"/>
                    <a:gd name="connsiteX2" fmla="*/ 3334 w 5429"/>
                    <a:gd name="connsiteY2" fmla="*/ 1905 h 5429"/>
                    <a:gd name="connsiteX3" fmla="*/ 2381 w 5429"/>
                    <a:gd name="connsiteY3" fmla="*/ 0 h 5429"/>
                    <a:gd name="connsiteX4" fmla="*/ 2096 w 5429"/>
                    <a:gd name="connsiteY4" fmla="*/ 2096 h 5429"/>
                    <a:gd name="connsiteX5" fmla="*/ 0 w 5429"/>
                    <a:gd name="connsiteY5" fmla="*/ 2381 h 5429"/>
                    <a:gd name="connsiteX6" fmla="*/ 1905 w 5429"/>
                    <a:gd name="connsiteY6" fmla="*/ 3334 h 5429"/>
                    <a:gd name="connsiteX7" fmla="*/ 1619 w 5429"/>
                    <a:gd name="connsiteY7" fmla="*/ 5429 h 5429"/>
                    <a:gd name="connsiteX8" fmla="*/ 3048 w 5429"/>
                    <a:gd name="connsiteY8" fmla="*/ 3905 h 5429"/>
                    <a:gd name="connsiteX9" fmla="*/ 4953 w 5429"/>
                    <a:gd name="connsiteY9" fmla="*/ 4858 h 5429"/>
                    <a:gd name="connsiteX10" fmla="*/ 3905 w 5429"/>
                    <a:gd name="connsiteY10" fmla="*/ 2953 h 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29" h="5429">
                      <a:moveTo>
                        <a:pt x="3905" y="2953"/>
                      </a:moveTo>
                      <a:lnTo>
                        <a:pt x="5429" y="1524"/>
                      </a:lnTo>
                      <a:lnTo>
                        <a:pt x="3334" y="1905"/>
                      </a:lnTo>
                      <a:lnTo>
                        <a:pt x="2381" y="0"/>
                      </a:lnTo>
                      <a:lnTo>
                        <a:pt x="2096" y="2096"/>
                      </a:lnTo>
                      <a:lnTo>
                        <a:pt x="0" y="2381"/>
                      </a:lnTo>
                      <a:lnTo>
                        <a:pt x="1905" y="3334"/>
                      </a:lnTo>
                      <a:lnTo>
                        <a:pt x="1619" y="5429"/>
                      </a:lnTo>
                      <a:lnTo>
                        <a:pt x="3048" y="3905"/>
                      </a:lnTo>
                      <a:lnTo>
                        <a:pt x="4953" y="4858"/>
                      </a:lnTo>
                      <a:lnTo>
                        <a:pt x="3905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0" name="Freeform: Shape 3489">
                  <a:extLst>
                    <a:ext uri="{FF2B5EF4-FFF2-40B4-BE49-F238E27FC236}">
                      <a16:creationId xmlns:a16="http://schemas.microsoft.com/office/drawing/2014/main" id="{005405BF-3827-8FA6-490D-90D7C0A28FE6}"/>
                    </a:ext>
                  </a:extLst>
                </p:cNvPr>
                <p:cNvSpPr/>
                <p:nvPr/>
              </p:nvSpPr>
              <p:spPr>
                <a:xfrm>
                  <a:off x="11436945" y="1861048"/>
                  <a:ext cx="5524" cy="5524"/>
                </a:xfrm>
                <a:custGeom>
                  <a:avLst/>
                  <a:gdLst>
                    <a:gd name="connsiteX0" fmla="*/ 3620 w 5524"/>
                    <a:gd name="connsiteY0" fmla="*/ 3429 h 5524"/>
                    <a:gd name="connsiteX1" fmla="*/ 5525 w 5524"/>
                    <a:gd name="connsiteY1" fmla="*/ 2476 h 5524"/>
                    <a:gd name="connsiteX2" fmla="*/ 3334 w 5524"/>
                    <a:gd name="connsiteY2" fmla="*/ 2191 h 5524"/>
                    <a:gd name="connsiteX3" fmla="*/ 3048 w 5524"/>
                    <a:gd name="connsiteY3" fmla="*/ 0 h 5524"/>
                    <a:gd name="connsiteX4" fmla="*/ 2096 w 5524"/>
                    <a:gd name="connsiteY4" fmla="*/ 2000 h 5524"/>
                    <a:gd name="connsiteX5" fmla="*/ 0 w 5524"/>
                    <a:gd name="connsiteY5" fmla="*/ 1619 h 5524"/>
                    <a:gd name="connsiteX6" fmla="*/ 1619 w 5524"/>
                    <a:gd name="connsiteY6" fmla="*/ 3143 h 5524"/>
                    <a:gd name="connsiteX7" fmla="*/ 571 w 5524"/>
                    <a:gd name="connsiteY7" fmla="*/ 5048 h 5524"/>
                    <a:gd name="connsiteX8" fmla="*/ 2477 w 5524"/>
                    <a:gd name="connsiteY8" fmla="*/ 4000 h 5524"/>
                    <a:gd name="connsiteX9" fmla="*/ 4001 w 5524"/>
                    <a:gd name="connsiteY9" fmla="*/ 5524 h 5524"/>
                    <a:gd name="connsiteX10" fmla="*/ 3620 w 5524"/>
                    <a:gd name="connsiteY10" fmla="*/ 3429 h 5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524" h="5524">
                      <a:moveTo>
                        <a:pt x="3620" y="3429"/>
                      </a:moveTo>
                      <a:lnTo>
                        <a:pt x="5525" y="2476"/>
                      </a:lnTo>
                      <a:lnTo>
                        <a:pt x="3334" y="2191"/>
                      </a:lnTo>
                      <a:lnTo>
                        <a:pt x="3048" y="0"/>
                      </a:lnTo>
                      <a:lnTo>
                        <a:pt x="2096" y="2000"/>
                      </a:lnTo>
                      <a:lnTo>
                        <a:pt x="0" y="1619"/>
                      </a:lnTo>
                      <a:lnTo>
                        <a:pt x="1619" y="3143"/>
                      </a:lnTo>
                      <a:lnTo>
                        <a:pt x="571" y="5048"/>
                      </a:lnTo>
                      <a:lnTo>
                        <a:pt x="2477" y="4000"/>
                      </a:lnTo>
                      <a:lnTo>
                        <a:pt x="4001" y="5524"/>
                      </a:lnTo>
                      <a:lnTo>
                        <a:pt x="3620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1" name="Freeform: Shape 3490">
                  <a:extLst>
                    <a:ext uri="{FF2B5EF4-FFF2-40B4-BE49-F238E27FC236}">
                      <a16:creationId xmlns:a16="http://schemas.microsoft.com/office/drawing/2014/main" id="{6892D87C-7938-54A8-E22F-65D2D599BAD1}"/>
                    </a:ext>
                  </a:extLst>
                </p:cNvPr>
                <p:cNvSpPr/>
                <p:nvPr/>
              </p:nvSpPr>
              <p:spPr>
                <a:xfrm>
                  <a:off x="11427039" y="1862191"/>
                  <a:ext cx="5619" cy="5619"/>
                </a:xfrm>
                <a:custGeom>
                  <a:avLst/>
                  <a:gdLst>
                    <a:gd name="connsiteX0" fmla="*/ 3429 w 5619"/>
                    <a:gd name="connsiteY0" fmla="*/ 3429 h 5619"/>
                    <a:gd name="connsiteX1" fmla="*/ 5620 w 5619"/>
                    <a:gd name="connsiteY1" fmla="*/ 3143 h 5619"/>
                    <a:gd name="connsiteX2" fmla="*/ 3619 w 5619"/>
                    <a:gd name="connsiteY2" fmla="*/ 2191 h 5619"/>
                    <a:gd name="connsiteX3" fmla="*/ 4000 w 5619"/>
                    <a:gd name="connsiteY3" fmla="*/ 0 h 5619"/>
                    <a:gd name="connsiteX4" fmla="*/ 2476 w 5619"/>
                    <a:gd name="connsiteY4" fmla="*/ 1619 h 5619"/>
                    <a:gd name="connsiteX5" fmla="*/ 571 w 5619"/>
                    <a:gd name="connsiteY5" fmla="*/ 572 h 5619"/>
                    <a:gd name="connsiteX6" fmla="*/ 1619 w 5619"/>
                    <a:gd name="connsiteY6" fmla="*/ 2572 h 5619"/>
                    <a:gd name="connsiteX7" fmla="*/ 0 w 5619"/>
                    <a:gd name="connsiteY7" fmla="*/ 4001 h 5619"/>
                    <a:gd name="connsiteX8" fmla="*/ 2191 w 5619"/>
                    <a:gd name="connsiteY8" fmla="*/ 3620 h 5619"/>
                    <a:gd name="connsiteX9" fmla="*/ 3143 w 5619"/>
                    <a:gd name="connsiteY9" fmla="*/ 5620 h 5619"/>
                    <a:gd name="connsiteX10" fmla="*/ 3429 w 5619"/>
                    <a:gd name="connsiteY10" fmla="*/ 3429 h 5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619">
                      <a:moveTo>
                        <a:pt x="3429" y="3429"/>
                      </a:moveTo>
                      <a:lnTo>
                        <a:pt x="5620" y="3143"/>
                      </a:lnTo>
                      <a:lnTo>
                        <a:pt x="3619" y="2191"/>
                      </a:lnTo>
                      <a:lnTo>
                        <a:pt x="4000" y="0"/>
                      </a:lnTo>
                      <a:lnTo>
                        <a:pt x="2476" y="1619"/>
                      </a:lnTo>
                      <a:lnTo>
                        <a:pt x="571" y="572"/>
                      </a:lnTo>
                      <a:lnTo>
                        <a:pt x="1619" y="2572"/>
                      </a:lnTo>
                      <a:lnTo>
                        <a:pt x="0" y="4001"/>
                      </a:lnTo>
                      <a:lnTo>
                        <a:pt x="2191" y="3620"/>
                      </a:lnTo>
                      <a:lnTo>
                        <a:pt x="3143" y="5620"/>
                      </a:lnTo>
                      <a:lnTo>
                        <a:pt x="3429" y="3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2" name="Freeform: Shape 3491">
                  <a:extLst>
                    <a:ext uri="{FF2B5EF4-FFF2-40B4-BE49-F238E27FC236}">
                      <a16:creationId xmlns:a16="http://schemas.microsoft.com/office/drawing/2014/main" id="{C4BA0AA2-D15D-6C83-30B3-69FB071A018A}"/>
                    </a:ext>
                  </a:extLst>
                </p:cNvPr>
                <p:cNvSpPr/>
                <p:nvPr/>
              </p:nvSpPr>
              <p:spPr>
                <a:xfrm>
                  <a:off x="11431896" y="1871335"/>
                  <a:ext cx="5715" cy="5715"/>
                </a:xfrm>
                <a:custGeom>
                  <a:avLst/>
                  <a:gdLst>
                    <a:gd name="connsiteX0" fmla="*/ 3524 w 5715"/>
                    <a:gd name="connsiteY0" fmla="*/ 3620 h 5715"/>
                    <a:gd name="connsiteX1" fmla="*/ 5715 w 5715"/>
                    <a:gd name="connsiteY1" fmla="*/ 4001 h 5715"/>
                    <a:gd name="connsiteX2" fmla="*/ 4096 w 5715"/>
                    <a:gd name="connsiteY2" fmla="*/ 2477 h 5715"/>
                    <a:gd name="connsiteX3" fmla="*/ 5048 w 5715"/>
                    <a:gd name="connsiteY3" fmla="*/ 572 h 5715"/>
                    <a:gd name="connsiteX4" fmla="*/ 3143 w 5715"/>
                    <a:gd name="connsiteY4" fmla="*/ 1619 h 5715"/>
                    <a:gd name="connsiteX5" fmla="*/ 1619 w 5715"/>
                    <a:gd name="connsiteY5" fmla="*/ 0 h 5715"/>
                    <a:gd name="connsiteX6" fmla="*/ 2000 w 5715"/>
                    <a:gd name="connsiteY6" fmla="*/ 2191 h 5715"/>
                    <a:gd name="connsiteX7" fmla="*/ 0 w 5715"/>
                    <a:gd name="connsiteY7" fmla="*/ 3239 h 5715"/>
                    <a:gd name="connsiteX8" fmla="*/ 2286 w 5715"/>
                    <a:gd name="connsiteY8" fmla="*/ 3429 h 5715"/>
                    <a:gd name="connsiteX9" fmla="*/ 2572 w 5715"/>
                    <a:gd name="connsiteY9" fmla="*/ 5715 h 5715"/>
                    <a:gd name="connsiteX10" fmla="*/ 3524 w 5715"/>
                    <a:gd name="connsiteY10" fmla="*/ 3620 h 5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15" h="5715">
                      <a:moveTo>
                        <a:pt x="3524" y="3620"/>
                      </a:moveTo>
                      <a:lnTo>
                        <a:pt x="5715" y="4001"/>
                      </a:lnTo>
                      <a:lnTo>
                        <a:pt x="4096" y="2477"/>
                      </a:lnTo>
                      <a:lnTo>
                        <a:pt x="5048" y="572"/>
                      </a:lnTo>
                      <a:lnTo>
                        <a:pt x="3143" y="1619"/>
                      </a:lnTo>
                      <a:lnTo>
                        <a:pt x="1619" y="0"/>
                      </a:lnTo>
                      <a:lnTo>
                        <a:pt x="2000" y="2191"/>
                      </a:lnTo>
                      <a:lnTo>
                        <a:pt x="0" y="3239"/>
                      </a:lnTo>
                      <a:lnTo>
                        <a:pt x="2286" y="3429"/>
                      </a:lnTo>
                      <a:lnTo>
                        <a:pt x="2572" y="5715"/>
                      </a:lnTo>
                      <a:lnTo>
                        <a:pt x="3524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3" name="Freeform: Shape 3492">
                  <a:extLst>
                    <a:ext uri="{FF2B5EF4-FFF2-40B4-BE49-F238E27FC236}">
                      <a16:creationId xmlns:a16="http://schemas.microsoft.com/office/drawing/2014/main" id="{B0FDE29B-C4F7-1B1A-9775-09B47A241ED6}"/>
                    </a:ext>
                  </a:extLst>
                </p:cNvPr>
                <p:cNvSpPr/>
                <p:nvPr/>
              </p:nvSpPr>
              <p:spPr>
                <a:xfrm>
                  <a:off x="11416561" y="1842474"/>
                  <a:ext cx="5619" cy="5714"/>
                </a:xfrm>
                <a:custGeom>
                  <a:avLst/>
                  <a:gdLst>
                    <a:gd name="connsiteX0" fmla="*/ 3143 w 5619"/>
                    <a:gd name="connsiteY0" fmla="*/ 4000 h 5714"/>
                    <a:gd name="connsiteX1" fmla="*/ 5143 w 5619"/>
                    <a:gd name="connsiteY1" fmla="*/ 5048 h 5714"/>
                    <a:gd name="connsiteX2" fmla="*/ 4096 w 5619"/>
                    <a:gd name="connsiteY2" fmla="*/ 3143 h 5714"/>
                    <a:gd name="connsiteX3" fmla="*/ 5620 w 5619"/>
                    <a:gd name="connsiteY3" fmla="*/ 1524 h 5714"/>
                    <a:gd name="connsiteX4" fmla="*/ 3429 w 5619"/>
                    <a:gd name="connsiteY4" fmla="*/ 2000 h 5714"/>
                    <a:gd name="connsiteX5" fmla="*/ 2476 w 5619"/>
                    <a:gd name="connsiteY5" fmla="*/ 0 h 5714"/>
                    <a:gd name="connsiteX6" fmla="*/ 2191 w 5619"/>
                    <a:gd name="connsiteY6" fmla="*/ 2191 h 5714"/>
                    <a:gd name="connsiteX7" fmla="*/ 0 w 5619"/>
                    <a:gd name="connsiteY7" fmla="*/ 2572 h 5714"/>
                    <a:gd name="connsiteX8" fmla="*/ 2000 w 5619"/>
                    <a:gd name="connsiteY8" fmla="*/ 3429 h 5714"/>
                    <a:gd name="connsiteX9" fmla="*/ 1619 w 5619"/>
                    <a:gd name="connsiteY9" fmla="*/ 5715 h 5714"/>
                    <a:gd name="connsiteX10" fmla="*/ 3143 w 5619"/>
                    <a:gd name="connsiteY10" fmla="*/ 4000 h 5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19" h="5714">
                      <a:moveTo>
                        <a:pt x="3143" y="4000"/>
                      </a:moveTo>
                      <a:lnTo>
                        <a:pt x="5143" y="5048"/>
                      </a:lnTo>
                      <a:lnTo>
                        <a:pt x="4096" y="3143"/>
                      </a:lnTo>
                      <a:lnTo>
                        <a:pt x="5620" y="1524"/>
                      </a:lnTo>
                      <a:lnTo>
                        <a:pt x="3429" y="2000"/>
                      </a:lnTo>
                      <a:lnTo>
                        <a:pt x="2476" y="0"/>
                      </a:lnTo>
                      <a:lnTo>
                        <a:pt x="2191" y="2191"/>
                      </a:lnTo>
                      <a:lnTo>
                        <a:pt x="0" y="2572"/>
                      </a:lnTo>
                      <a:lnTo>
                        <a:pt x="2000" y="3429"/>
                      </a:lnTo>
                      <a:lnTo>
                        <a:pt x="1619" y="5715"/>
                      </a:lnTo>
                      <a:lnTo>
                        <a:pt x="3143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4" name="Freeform: Shape 3493">
                  <a:extLst>
                    <a:ext uri="{FF2B5EF4-FFF2-40B4-BE49-F238E27FC236}">
                      <a16:creationId xmlns:a16="http://schemas.microsoft.com/office/drawing/2014/main" id="{E4303D23-D097-CAD7-EE19-DD4BCA7E228F}"/>
                    </a:ext>
                  </a:extLst>
                </p:cNvPr>
                <p:cNvSpPr/>
                <p:nvPr/>
              </p:nvSpPr>
              <p:spPr>
                <a:xfrm>
                  <a:off x="11419133" y="1862477"/>
                  <a:ext cx="5810" cy="5715"/>
                </a:xfrm>
                <a:custGeom>
                  <a:avLst/>
                  <a:gdLst>
                    <a:gd name="connsiteX0" fmla="*/ 2572 w 5810"/>
                    <a:gd name="connsiteY0" fmla="*/ 4096 h 5715"/>
                    <a:gd name="connsiteX1" fmla="*/ 4191 w 5810"/>
                    <a:gd name="connsiteY1" fmla="*/ 5715 h 5715"/>
                    <a:gd name="connsiteX2" fmla="*/ 3715 w 5810"/>
                    <a:gd name="connsiteY2" fmla="*/ 3524 h 5715"/>
                    <a:gd name="connsiteX3" fmla="*/ 5810 w 5810"/>
                    <a:gd name="connsiteY3" fmla="*/ 2477 h 5715"/>
                    <a:gd name="connsiteX4" fmla="*/ 3524 w 5810"/>
                    <a:gd name="connsiteY4" fmla="*/ 2191 h 5715"/>
                    <a:gd name="connsiteX5" fmla="*/ 3143 w 5810"/>
                    <a:gd name="connsiteY5" fmla="*/ 0 h 5715"/>
                    <a:gd name="connsiteX6" fmla="*/ 2191 w 5810"/>
                    <a:gd name="connsiteY6" fmla="*/ 2000 h 5715"/>
                    <a:gd name="connsiteX7" fmla="*/ 0 w 5810"/>
                    <a:gd name="connsiteY7" fmla="*/ 1619 h 5715"/>
                    <a:gd name="connsiteX8" fmla="*/ 1619 w 5810"/>
                    <a:gd name="connsiteY8" fmla="*/ 3143 h 5715"/>
                    <a:gd name="connsiteX9" fmla="*/ 571 w 5810"/>
                    <a:gd name="connsiteY9" fmla="*/ 5239 h 5715"/>
                    <a:gd name="connsiteX10" fmla="*/ 2572 w 5810"/>
                    <a:gd name="connsiteY10" fmla="*/ 4096 h 5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5715">
                      <a:moveTo>
                        <a:pt x="2572" y="4096"/>
                      </a:moveTo>
                      <a:lnTo>
                        <a:pt x="4191" y="5715"/>
                      </a:lnTo>
                      <a:lnTo>
                        <a:pt x="3715" y="3524"/>
                      </a:lnTo>
                      <a:lnTo>
                        <a:pt x="5810" y="2477"/>
                      </a:lnTo>
                      <a:lnTo>
                        <a:pt x="3524" y="2191"/>
                      </a:lnTo>
                      <a:lnTo>
                        <a:pt x="3143" y="0"/>
                      </a:lnTo>
                      <a:lnTo>
                        <a:pt x="2191" y="2000"/>
                      </a:lnTo>
                      <a:lnTo>
                        <a:pt x="0" y="1619"/>
                      </a:lnTo>
                      <a:lnTo>
                        <a:pt x="1619" y="3143"/>
                      </a:lnTo>
                      <a:lnTo>
                        <a:pt x="571" y="5239"/>
                      </a:lnTo>
                      <a:lnTo>
                        <a:pt x="2572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5" name="Freeform: Shape 3494">
                  <a:extLst>
                    <a:ext uri="{FF2B5EF4-FFF2-40B4-BE49-F238E27FC236}">
                      <a16:creationId xmlns:a16="http://schemas.microsoft.com/office/drawing/2014/main" id="{4BE874E6-DB4F-9D1E-BA85-F8EDA14385B0}"/>
                    </a:ext>
                  </a:extLst>
                </p:cNvPr>
                <p:cNvSpPr/>
                <p:nvPr/>
              </p:nvSpPr>
              <p:spPr>
                <a:xfrm>
                  <a:off x="11409798" y="1862001"/>
                  <a:ext cx="5810" cy="5810"/>
                </a:xfrm>
                <a:custGeom>
                  <a:avLst/>
                  <a:gdLst>
                    <a:gd name="connsiteX0" fmla="*/ 2191 w 5810"/>
                    <a:gd name="connsiteY0" fmla="*/ 3715 h 5810"/>
                    <a:gd name="connsiteX1" fmla="*/ 3239 w 5810"/>
                    <a:gd name="connsiteY1" fmla="*/ 5810 h 5810"/>
                    <a:gd name="connsiteX2" fmla="*/ 3524 w 5810"/>
                    <a:gd name="connsiteY2" fmla="*/ 3524 h 5810"/>
                    <a:gd name="connsiteX3" fmla="*/ 5810 w 5810"/>
                    <a:gd name="connsiteY3" fmla="*/ 3143 h 5810"/>
                    <a:gd name="connsiteX4" fmla="*/ 3715 w 5810"/>
                    <a:gd name="connsiteY4" fmla="*/ 2191 h 5810"/>
                    <a:gd name="connsiteX5" fmla="*/ 4096 w 5810"/>
                    <a:gd name="connsiteY5" fmla="*/ 0 h 5810"/>
                    <a:gd name="connsiteX6" fmla="*/ 2572 w 5810"/>
                    <a:gd name="connsiteY6" fmla="*/ 1619 h 5810"/>
                    <a:gd name="connsiteX7" fmla="*/ 476 w 5810"/>
                    <a:gd name="connsiteY7" fmla="*/ 571 h 5810"/>
                    <a:gd name="connsiteX8" fmla="*/ 1619 w 5810"/>
                    <a:gd name="connsiteY8" fmla="*/ 2572 h 5810"/>
                    <a:gd name="connsiteX9" fmla="*/ 0 w 5810"/>
                    <a:gd name="connsiteY9" fmla="*/ 4191 h 5810"/>
                    <a:gd name="connsiteX10" fmla="*/ 2191 w 5810"/>
                    <a:gd name="connsiteY10" fmla="*/ 3715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5810">
                      <a:moveTo>
                        <a:pt x="2191" y="3715"/>
                      </a:moveTo>
                      <a:lnTo>
                        <a:pt x="3239" y="5810"/>
                      </a:lnTo>
                      <a:lnTo>
                        <a:pt x="3524" y="3524"/>
                      </a:lnTo>
                      <a:lnTo>
                        <a:pt x="5810" y="3143"/>
                      </a:lnTo>
                      <a:lnTo>
                        <a:pt x="3715" y="2191"/>
                      </a:lnTo>
                      <a:lnTo>
                        <a:pt x="4096" y="0"/>
                      </a:lnTo>
                      <a:lnTo>
                        <a:pt x="2572" y="1619"/>
                      </a:lnTo>
                      <a:lnTo>
                        <a:pt x="476" y="571"/>
                      </a:lnTo>
                      <a:lnTo>
                        <a:pt x="1619" y="2572"/>
                      </a:lnTo>
                      <a:lnTo>
                        <a:pt x="0" y="4191"/>
                      </a:lnTo>
                      <a:lnTo>
                        <a:pt x="2191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6" name="Freeform: Shape 3495">
                  <a:extLst>
                    <a:ext uri="{FF2B5EF4-FFF2-40B4-BE49-F238E27FC236}">
                      <a16:creationId xmlns:a16="http://schemas.microsoft.com/office/drawing/2014/main" id="{0E6EDA04-7C1F-15EF-751A-F0B16F0725EE}"/>
                    </a:ext>
                  </a:extLst>
                </p:cNvPr>
                <p:cNvSpPr/>
                <p:nvPr/>
              </p:nvSpPr>
              <p:spPr>
                <a:xfrm>
                  <a:off x="11403036" y="1859334"/>
                  <a:ext cx="5810" cy="5905"/>
                </a:xfrm>
                <a:custGeom>
                  <a:avLst/>
                  <a:gdLst>
                    <a:gd name="connsiteX0" fmla="*/ 2286 w 5810"/>
                    <a:gd name="connsiteY0" fmla="*/ 3619 h 5905"/>
                    <a:gd name="connsiteX1" fmla="*/ 2572 w 5810"/>
                    <a:gd name="connsiteY1" fmla="*/ 5905 h 5905"/>
                    <a:gd name="connsiteX2" fmla="*/ 3620 w 5810"/>
                    <a:gd name="connsiteY2" fmla="*/ 3810 h 5905"/>
                    <a:gd name="connsiteX3" fmla="*/ 5810 w 5810"/>
                    <a:gd name="connsiteY3" fmla="*/ 4191 h 5905"/>
                    <a:gd name="connsiteX4" fmla="*/ 4191 w 5810"/>
                    <a:gd name="connsiteY4" fmla="*/ 2572 h 5905"/>
                    <a:gd name="connsiteX5" fmla="*/ 5239 w 5810"/>
                    <a:gd name="connsiteY5" fmla="*/ 571 h 5905"/>
                    <a:gd name="connsiteX6" fmla="*/ 3238 w 5810"/>
                    <a:gd name="connsiteY6" fmla="*/ 1619 h 5905"/>
                    <a:gd name="connsiteX7" fmla="*/ 1619 w 5810"/>
                    <a:gd name="connsiteY7" fmla="*/ 0 h 5905"/>
                    <a:gd name="connsiteX8" fmla="*/ 2000 w 5810"/>
                    <a:gd name="connsiteY8" fmla="*/ 2286 h 5905"/>
                    <a:gd name="connsiteX9" fmla="*/ 0 w 5810"/>
                    <a:gd name="connsiteY9" fmla="*/ 3334 h 5905"/>
                    <a:gd name="connsiteX10" fmla="*/ 2286 w 5810"/>
                    <a:gd name="connsiteY10" fmla="*/ 3619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10" h="5905">
                      <a:moveTo>
                        <a:pt x="2286" y="3619"/>
                      </a:moveTo>
                      <a:lnTo>
                        <a:pt x="2572" y="5905"/>
                      </a:lnTo>
                      <a:lnTo>
                        <a:pt x="3620" y="3810"/>
                      </a:lnTo>
                      <a:lnTo>
                        <a:pt x="5810" y="4191"/>
                      </a:lnTo>
                      <a:lnTo>
                        <a:pt x="4191" y="2572"/>
                      </a:lnTo>
                      <a:lnTo>
                        <a:pt x="5239" y="571"/>
                      </a:lnTo>
                      <a:lnTo>
                        <a:pt x="3238" y="1619"/>
                      </a:lnTo>
                      <a:lnTo>
                        <a:pt x="1619" y="0"/>
                      </a:lnTo>
                      <a:lnTo>
                        <a:pt x="2000" y="2286"/>
                      </a:lnTo>
                      <a:lnTo>
                        <a:pt x="0" y="3334"/>
                      </a:lnTo>
                      <a:lnTo>
                        <a:pt x="2286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7" name="Freeform: Shape 3496">
                  <a:extLst>
                    <a:ext uri="{FF2B5EF4-FFF2-40B4-BE49-F238E27FC236}">
                      <a16:creationId xmlns:a16="http://schemas.microsoft.com/office/drawing/2014/main" id="{CEEF461A-C62F-F4FC-8D44-BEFBAFCD0BB2}"/>
                    </a:ext>
                  </a:extLst>
                </p:cNvPr>
                <p:cNvSpPr/>
                <p:nvPr/>
              </p:nvSpPr>
              <p:spPr>
                <a:xfrm>
                  <a:off x="11398273" y="1864668"/>
                  <a:ext cx="5905" cy="5905"/>
                </a:xfrm>
                <a:custGeom>
                  <a:avLst/>
                  <a:gdLst>
                    <a:gd name="connsiteX0" fmla="*/ 2096 w 5905"/>
                    <a:gd name="connsiteY0" fmla="*/ 3619 h 5905"/>
                    <a:gd name="connsiteX1" fmla="*/ 1714 w 5905"/>
                    <a:gd name="connsiteY1" fmla="*/ 5906 h 5905"/>
                    <a:gd name="connsiteX2" fmla="*/ 3238 w 5905"/>
                    <a:gd name="connsiteY2" fmla="*/ 4191 h 5905"/>
                    <a:gd name="connsiteX3" fmla="*/ 5334 w 5905"/>
                    <a:gd name="connsiteY3" fmla="*/ 5334 h 5905"/>
                    <a:gd name="connsiteX4" fmla="*/ 4191 w 5905"/>
                    <a:gd name="connsiteY4" fmla="*/ 3238 h 5905"/>
                    <a:gd name="connsiteX5" fmla="*/ 5905 w 5905"/>
                    <a:gd name="connsiteY5" fmla="*/ 1619 h 5905"/>
                    <a:gd name="connsiteX6" fmla="*/ 3620 w 5905"/>
                    <a:gd name="connsiteY6" fmla="*/ 2096 h 5905"/>
                    <a:gd name="connsiteX7" fmla="*/ 2572 w 5905"/>
                    <a:gd name="connsiteY7" fmla="*/ 0 h 5905"/>
                    <a:gd name="connsiteX8" fmla="*/ 2286 w 5905"/>
                    <a:gd name="connsiteY8" fmla="*/ 2286 h 5905"/>
                    <a:gd name="connsiteX9" fmla="*/ 0 w 5905"/>
                    <a:gd name="connsiteY9" fmla="*/ 2667 h 5905"/>
                    <a:gd name="connsiteX10" fmla="*/ 2096 w 5905"/>
                    <a:gd name="connsiteY10" fmla="*/ 3619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05" h="5905">
                      <a:moveTo>
                        <a:pt x="2096" y="3619"/>
                      </a:moveTo>
                      <a:lnTo>
                        <a:pt x="1714" y="5906"/>
                      </a:lnTo>
                      <a:lnTo>
                        <a:pt x="3238" y="4191"/>
                      </a:lnTo>
                      <a:lnTo>
                        <a:pt x="5334" y="5334"/>
                      </a:lnTo>
                      <a:lnTo>
                        <a:pt x="4191" y="3238"/>
                      </a:lnTo>
                      <a:lnTo>
                        <a:pt x="5905" y="1619"/>
                      </a:lnTo>
                      <a:lnTo>
                        <a:pt x="3620" y="2096"/>
                      </a:lnTo>
                      <a:lnTo>
                        <a:pt x="2572" y="0"/>
                      </a:lnTo>
                      <a:lnTo>
                        <a:pt x="2286" y="2286"/>
                      </a:lnTo>
                      <a:lnTo>
                        <a:pt x="0" y="2667"/>
                      </a:lnTo>
                      <a:lnTo>
                        <a:pt x="2096" y="3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8" name="Freeform: Shape 3497">
                  <a:extLst>
                    <a:ext uri="{FF2B5EF4-FFF2-40B4-BE49-F238E27FC236}">
                      <a16:creationId xmlns:a16="http://schemas.microsoft.com/office/drawing/2014/main" id="{E31952B5-87F4-DA7E-BB28-D126D0ECF6EE}"/>
                    </a:ext>
                  </a:extLst>
                </p:cNvPr>
                <p:cNvSpPr/>
                <p:nvPr/>
              </p:nvSpPr>
              <p:spPr>
                <a:xfrm>
                  <a:off x="11393035" y="1869144"/>
                  <a:ext cx="6000" cy="5905"/>
                </a:xfrm>
                <a:custGeom>
                  <a:avLst/>
                  <a:gdLst>
                    <a:gd name="connsiteX0" fmla="*/ 1714 w 6000"/>
                    <a:gd name="connsiteY0" fmla="*/ 3238 h 5905"/>
                    <a:gd name="connsiteX1" fmla="*/ 571 w 6000"/>
                    <a:gd name="connsiteY1" fmla="*/ 5429 h 5905"/>
                    <a:gd name="connsiteX2" fmla="*/ 2667 w 6000"/>
                    <a:gd name="connsiteY2" fmla="*/ 4191 h 5905"/>
                    <a:gd name="connsiteX3" fmla="*/ 4286 w 6000"/>
                    <a:gd name="connsiteY3" fmla="*/ 5905 h 5905"/>
                    <a:gd name="connsiteX4" fmla="*/ 3905 w 6000"/>
                    <a:gd name="connsiteY4" fmla="*/ 3619 h 5905"/>
                    <a:gd name="connsiteX5" fmla="*/ 6001 w 6000"/>
                    <a:gd name="connsiteY5" fmla="*/ 2572 h 5905"/>
                    <a:gd name="connsiteX6" fmla="*/ 3620 w 6000"/>
                    <a:gd name="connsiteY6" fmla="*/ 2286 h 5905"/>
                    <a:gd name="connsiteX7" fmla="*/ 3334 w 6000"/>
                    <a:gd name="connsiteY7" fmla="*/ 0 h 5905"/>
                    <a:gd name="connsiteX8" fmla="*/ 2286 w 6000"/>
                    <a:gd name="connsiteY8" fmla="*/ 2096 h 5905"/>
                    <a:gd name="connsiteX9" fmla="*/ 0 w 6000"/>
                    <a:gd name="connsiteY9" fmla="*/ 1715 h 5905"/>
                    <a:gd name="connsiteX10" fmla="*/ 1714 w 6000"/>
                    <a:gd name="connsiteY10" fmla="*/ 3238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5905">
                      <a:moveTo>
                        <a:pt x="1714" y="3238"/>
                      </a:moveTo>
                      <a:lnTo>
                        <a:pt x="571" y="5429"/>
                      </a:lnTo>
                      <a:lnTo>
                        <a:pt x="2667" y="4191"/>
                      </a:lnTo>
                      <a:lnTo>
                        <a:pt x="4286" y="5905"/>
                      </a:lnTo>
                      <a:lnTo>
                        <a:pt x="3905" y="3619"/>
                      </a:lnTo>
                      <a:lnTo>
                        <a:pt x="6001" y="2572"/>
                      </a:lnTo>
                      <a:lnTo>
                        <a:pt x="3620" y="2286"/>
                      </a:lnTo>
                      <a:lnTo>
                        <a:pt x="3334" y="0"/>
                      </a:lnTo>
                      <a:lnTo>
                        <a:pt x="2286" y="2096"/>
                      </a:lnTo>
                      <a:lnTo>
                        <a:pt x="0" y="1715"/>
                      </a:lnTo>
                      <a:lnTo>
                        <a:pt x="1714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99" name="Freeform: Shape 3498">
                  <a:extLst>
                    <a:ext uri="{FF2B5EF4-FFF2-40B4-BE49-F238E27FC236}">
                      <a16:creationId xmlns:a16="http://schemas.microsoft.com/office/drawing/2014/main" id="{176243E2-D0AA-32BE-E491-6C73910DE120}"/>
                    </a:ext>
                  </a:extLst>
                </p:cNvPr>
                <p:cNvSpPr/>
                <p:nvPr/>
              </p:nvSpPr>
              <p:spPr>
                <a:xfrm>
                  <a:off x="11388653" y="1879431"/>
                  <a:ext cx="6000" cy="6095"/>
                </a:xfrm>
                <a:custGeom>
                  <a:avLst/>
                  <a:gdLst>
                    <a:gd name="connsiteX0" fmla="*/ 1715 w 6000"/>
                    <a:gd name="connsiteY0" fmla="*/ 2762 h 6095"/>
                    <a:gd name="connsiteX1" fmla="*/ 0 w 6000"/>
                    <a:gd name="connsiteY1" fmla="*/ 4477 h 6095"/>
                    <a:gd name="connsiteX2" fmla="*/ 2286 w 6000"/>
                    <a:gd name="connsiteY2" fmla="*/ 4000 h 6095"/>
                    <a:gd name="connsiteX3" fmla="*/ 3334 w 6000"/>
                    <a:gd name="connsiteY3" fmla="*/ 6096 h 6095"/>
                    <a:gd name="connsiteX4" fmla="*/ 3620 w 6000"/>
                    <a:gd name="connsiteY4" fmla="*/ 3715 h 6095"/>
                    <a:gd name="connsiteX5" fmla="*/ 6001 w 6000"/>
                    <a:gd name="connsiteY5" fmla="*/ 3429 h 6095"/>
                    <a:gd name="connsiteX6" fmla="*/ 3905 w 6000"/>
                    <a:gd name="connsiteY6" fmla="*/ 2381 h 6095"/>
                    <a:gd name="connsiteX7" fmla="*/ 4286 w 6000"/>
                    <a:gd name="connsiteY7" fmla="*/ 0 h 6095"/>
                    <a:gd name="connsiteX8" fmla="*/ 2667 w 6000"/>
                    <a:gd name="connsiteY8" fmla="*/ 1810 h 6095"/>
                    <a:gd name="connsiteX9" fmla="*/ 476 w 6000"/>
                    <a:gd name="connsiteY9" fmla="*/ 667 h 6095"/>
                    <a:gd name="connsiteX10" fmla="*/ 1715 w 6000"/>
                    <a:gd name="connsiteY10" fmla="*/ 2762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00" h="6095">
                      <a:moveTo>
                        <a:pt x="1715" y="2762"/>
                      </a:moveTo>
                      <a:lnTo>
                        <a:pt x="0" y="4477"/>
                      </a:lnTo>
                      <a:lnTo>
                        <a:pt x="2286" y="4000"/>
                      </a:lnTo>
                      <a:lnTo>
                        <a:pt x="3334" y="6096"/>
                      </a:lnTo>
                      <a:lnTo>
                        <a:pt x="3620" y="3715"/>
                      </a:lnTo>
                      <a:lnTo>
                        <a:pt x="6001" y="3429"/>
                      </a:lnTo>
                      <a:lnTo>
                        <a:pt x="3905" y="2381"/>
                      </a:lnTo>
                      <a:lnTo>
                        <a:pt x="4286" y="0"/>
                      </a:lnTo>
                      <a:lnTo>
                        <a:pt x="2667" y="1810"/>
                      </a:lnTo>
                      <a:lnTo>
                        <a:pt x="476" y="667"/>
                      </a:lnTo>
                      <a:lnTo>
                        <a:pt x="1715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0" name="Freeform: Shape 3499">
                  <a:extLst>
                    <a:ext uri="{FF2B5EF4-FFF2-40B4-BE49-F238E27FC236}">
                      <a16:creationId xmlns:a16="http://schemas.microsoft.com/office/drawing/2014/main" id="{5FB19298-FF4C-22FA-5CFA-1D969F6DD75B}"/>
                    </a:ext>
                  </a:extLst>
                </p:cNvPr>
                <p:cNvSpPr/>
                <p:nvPr/>
              </p:nvSpPr>
              <p:spPr>
                <a:xfrm>
                  <a:off x="11381033" y="1873526"/>
                  <a:ext cx="6096" cy="6095"/>
                </a:xfrm>
                <a:custGeom>
                  <a:avLst/>
                  <a:gdLst>
                    <a:gd name="connsiteX0" fmla="*/ 2096 w 6096"/>
                    <a:gd name="connsiteY0" fmla="*/ 2381 h 6095"/>
                    <a:gd name="connsiteX1" fmla="*/ 0 w 6096"/>
                    <a:gd name="connsiteY1" fmla="*/ 3429 h 6095"/>
                    <a:gd name="connsiteX2" fmla="*/ 2381 w 6096"/>
                    <a:gd name="connsiteY2" fmla="*/ 3715 h 6095"/>
                    <a:gd name="connsiteX3" fmla="*/ 2762 w 6096"/>
                    <a:gd name="connsiteY3" fmla="*/ 6096 h 6095"/>
                    <a:gd name="connsiteX4" fmla="*/ 3715 w 6096"/>
                    <a:gd name="connsiteY4" fmla="*/ 3905 h 6095"/>
                    <a:gd name="connsiteX5" fmla="*/ 6096 w 6096"/>
                    <a:gd name="connsiteY5" fmla="*/ 4286 h 6095"/>
                    <a:gd name="connsiteX6" fmla="*/ 4381 w 6096"/>
                    <a:gd name="connsiteY6" fmla="*/ 2667 h 6095"/>
                    <a:gd name="connsiteX7" fmla="*/ 5429 w 6096"/>
                    <a:gd name="connsiteY7" fmla="*/ 571 h 6095"/>
                    <a:gd name="connsiteX8" fmla="*/ 3334 w 6096"/>
                    <a:gd name="connsiteY8" fmla="*/ 1715 h 6095"/>
                    <a:gd name="connsiteX9" fmla="*/ 1619 w 6096"/>
                    <a:gd name="connsiteY9" fmla="*/ 0 h 6095"/>
                    <a:gd name="connsiteX10" fmla="*/ 2096 w 6096"/>
                    <a:gd name="connsiteY10" fmla="*/ 2381 h 6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96" h="6095">
                      <a:moveTo>
                        <a:pt x="2096" y="2381"/>
                      </a:moveTo>
                      <a:lnTo>
                        <a:pt x="0" y="3429"/>
                      </a:lnTo>
                      <a:lnTo>
                        <a:pt x="2381" y="3715"/>
                      </a:lnTo>
                      <a:lnTo>
                        <a:pt x="2762" y="6096"/>
                      </a:lnTo>
                      <a:lnTo>
                        <a:pt x="3715" y="3905"/>
                      </a:lnTo>
                      <a:lnTo>
                        <a:pt x="6096" y="4286"/>
                      </a:lnTo>
                      <a:lnTo>
                        <a:pt x="4381" y="2667"/>
                      </a:lnTo>
                      <a:lnTo>
                        <a:pt x="5429" y="571"/>
                      </a:lnTo>
                      <a:lnTo>
                        <a:pt x="3334" y="1715"/>
                      </a:lnTo>
                      <a:lnTo>
                        <a:pt x="1619" y="0"/>
                      </a:lnTo>
                      <a:lnTo>
                        <a:pt x="2096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1" name="Freeform: Shape 3500">
                  <a:extLst>
                    <a:ext uri="{FF2B5EF4-FFF2-40B4-BE49-F238E27FC236}">
                      <a16:creationId xmlns:a16="http://schemas.microsoft.com/office/drawing/2014/main" id="{36AED8E9-D470-2F19-DC1F-6FA1020DACD8}"/>
                    </a:ext>
                  </a:extLst>
                </p:cNvPr>
                <p:cNvSpPr/>
                <p:nvPr/>
              </p:nvSpPr>
              <p:spPr>
                <a:xfrm>
                  <a:off x="11371318" y="1851999"/>
                  <a:ext cx="6191" cy="6191"/>
                </a:xfrm>
                <a:custGeom>
                  <a:avLst/>
                  <a:gdLst>
                    <a:gd name="connsiteX0" fmla="*/ 2381 w 6191"/>
                    <a:gd name="connsiteY0" fmla="*/ 2381 h 6191"/>
                    <a:gd name="connsiteX1" fmla="*/ 0 w 6191"/>
                    <a:gd name="connsiteY1" fmla="*/ 2762 h 6191"/>
                    <a:gd name="connsiteX2" fmla="*/ 2191 w 6191"/>
                    <a:gd name="connsiteY2" fmla="*/ 3810 h 6191"/>
                    <a:gd name="connsiteX3" fmla="*/ 1810 w 6191"/>
                    <a:gd name="connsiteY3" fmla="*/ 6191 h 6191"/>
                    <a:gd name="connsiteX4" fmla="*/ 3429 w 6191"/>
                    <a:gd name="connsiteY4" fmla="*/ 4381 h 6191"/>
                    <a:gd name="connsiteX5" fmla="*/ 5620 w 6191"/>
                    <a:gd name="connsiteY5" fmla="*/ 5525 h 6191"/>
                    <a:gd name="connsiteX6" fmla="*/ 4477 w 6191"/>
                    <a:gd name="connsiteY6" fmla="*/ 3334 h 6191"/>
                    <a:gd name="connsiteX7" fmla="*/ 6191 w 6191"/>
                    <a:gd name="connsiteY7" fmla="*/ 1715 h 6191"/>
                    <a:gd name="connsiteX8" fmla="*/ 3810 w 6191"/>
                    <a:gd name="connsiteY8" fmla="*/ 2191 h 6191"/>
                    <a:gd name="connsiteX9" fmla="*/ 2667 w 6191"/>
                    <a:gd name="connsiteY9" fmla="*/ 0 h 6191"/>
                    <a:gd name="connsiteX10" fmla="*/ 2381 w 6191"/>
                    <a:gd name="connsiteY10" fmla="*/ 238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1" h="6191">
                      <a:moveTo>
                        <a:pt x="2381" y="2381"/>
                      </a:moveTo>
                      <a:lnTo>
                        <a:pt x="0" y="2762"/>
                      </a:lnTo>
                      <a:lnTo>
                        <a:pt x="2191" y="3810"/>
                      </a:lnTo>
                      <a:lnTo>
                        <a:pt x="1810" y="6191"/>
                      </a:lnTo>
                      <a:lnTo>
                        <a:pt x="3429" y="4381"/>
                      </a:lnTo>
                      <a:lnTo>
                        <a:pt x="5620" y="5525"/>
                      </a:lnTo>
                      <a:lnTo>
                        <a:pt x="4477" y="3334"/>
                      </a:lnTo>
                      <a:lnTo>
                        <a:pt x="6191" y="1715"/>
                      </a:lnTo>
                      <a:lnTo>
                        <a:pt x="3810" y="2191"/>
                      </a:lnTo>
                      <a:lnTo>
                        <a:pt x="2667" y="0"/>
                      </a:lnTo>
                      <a:lnTo>
                        <a:pt x="2381" y="2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2" name="Freeform: Shape 3501">
                  <a:extLst>
                    <a:ext uri="{FF2B5EF4-FFF2-40B4-BE49-F238E27FC236}">
                      <a16:creationId xmlns:a16="http://schemas.microsoft.com/office/drawing/2014/main" id="{C5914967-AE59-509F-0605-A4F329119D5D}"/>
                    </a:ext>
                  </a:extLst>
                </p:cNvPr>
                <p:cNvSpPr/>
                <p:nvPr/>
              </p:nvSpPr>
              <p:spPr>
                <a:xfrm>
                  <a:off x="11371222" y="1871621"/>
                  <a:ext cx="6286" cy="6286"/>
                </a:xfrm>
                <a:custGeom>
                  <a:avLst/>
                  <a:gdLst>
                    <a:gd name="connsiteX0" fmla="*/ 2381 w 6286"/>
                    <a:gd name="connsiteY0" fmla="*/ 2286 h 6286"/>
                    <a:gd name="connsiteX1" fmla="*/ 0 w 6286"/>
                    <a:gd name="connsiteY1" fmla="*/ 1905 h 6286"/>
                    <a:gd name="connsiteX2" fmla="*/ 1810 w 6286"/>
                    <a:gd name="connsiteY2" fmla="*/ 3524 h 6286"/>
                    <a:gd name="connsiteX3" fmla="*/ 667 w 6286"/>
                    <a:gd name="connsiteY3" fmla="*/ 5715 h 6286"/>
                    <a:gd name="connsiteX4" fmla="*/ 2762 w 6286"/>
                    <a:gd name="connsiteY4" fmla="*/ 4477 h 6286"/>
                    <a:gd name="connsiteX5" fmla="*/ 4572 w 6286"/>
                    <a:gd name="connsiteY5" fmla="*/ 6286 h 6286"/>
                    <a:gd name="connsiteX6" fmla="*/ 4001 w 6286"/>
                    <a:gd name="connsiteY6" fmla="*/ 3810 h 6286"/>
                    <a:gd name="connsiteX7" fmla="*/ 6287 w 6286"/>
                    <a:gd name="connsiteY7" fmla="*/ 2762 h 6286"/>
                    <a:gd name="connsiteX8" fmla="*/ 3810 w 6286"/>
                    <a:gd name="connsiteY8" fmla="*/ 2476 h 6286"/>
                    <a:gd name="connsiteX9" fmla="*/ 3429 w 6286"/>
                    <a:gd name="connsiteY9" fmla="*/ 0 h 6286"/>
                    <a:gd name="connsiteX10" fmla="*/ 2381 w 6286"/>
                    <a:gd name="connsiteY10" fmla="*/ 2286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286">
                      <a:moveTo>
                        <a:pt x="2381" y="2286"/>
                      </a:moveTo>
                      <a:lnTo>
                        <a:pt x="0" y="1905"/>
                      </a:lnTo>
                      <a:lnTo>
                        <a:pt x="1810" y="3524"/>
                      </a:lnTo>
                      <a:lnTo>
                        <a:pt x="667" y="5715"/>
                      </a:lnTo>
                      <a:lnTo>
                        <a:pt x="2762" y="4477"/>
                      </a:lnTo>
                      <a:lnTo>
                        <a:pt x="4572" y="6286"/>
                      </a:lnTo>
                      <a:lnTo>
                        <a:pt x="4001" y="3810"/>
                      </a:lnTo>
                      <a:lnTo>
                        <a:pt x="6287" y="2762"/>
                      </a:lnTo>
                      <a:lnTo>
                        <a:pt x="3810" y="2476"/>
                      </a:lnTo>
                      <a:lnTo>
                        <a:pt x="3429" y="0"/>
                      </a:lnTo>
                      <a:lnTo>
                        <a:pt x="2381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3" name="Freeform: Shape 3502">
                  <a:extLst>
                    <a:ext uri="{FF2B5EF4-FFF2-40B4-BE49-F238E27FC236}">
                      <a16:creationId xmlns:a16="http://schemas.microsoft.com/office/drawing/2014/main" id="{96184424-1074-40DD-8718-38F1A498486C}"/>
                    </a:ext>
                  </a:extLst>
                </p:cNvPr>
                <p:cNvSpPr/>
                <p:nvPr/>
              </p:nvSpPr>
              <p:spPr>
                <a:xfrm>
                  <a:off x="11360840" y="1878479"/>
                  <a:ext cx="6286" cy="6286"/>
                </a:xfrm>
                <a:custGeom>
                  <a:avLst/>
                  <a:gdLst>
                    <a:gd name="connsiteX0" fmla="*/ 2762 w 6286"/>
                    <a:gd name="connsiteY0" fmla="*/ 1810 h 6286"/>
                    <a:gd name="connsiteX1" fmla="*/ 571 w 6286"/>
                    <a:gd name="connsiteY1" fmla="*/ 667 h 6286"/>
                    <a:gd name="connsiteX2" fmla="*/ 1810 w 6286"/>
                    <a:gd name="connsiteY2" fmla="*/ 2858 h 6286"/>
                    <a:gd name="connsiteX3" fmla="*/ 0 w 6286"/>
                    <a:gd name="connsiteY3" fmla="*/ 4572 h 6286"/>
                    <a:gd name="connsiteX4" fmla="*/ 2477 w 6286"/>
                    <a:gd name="connsiteY4" fmla="*/ 4096 h 6286"/>
                    <a:gd name="connsiteX5" fmla="*/ 3524 w 6286"/>
                    <a:gd name="connsiteY5" fmla="*/ 6287 h 6286"/>
                    <a:gd name="connsiteX6" fmla="*/ 3810 w 6286"/>
                    <a:gd name="connsiteY6" fmla="*/ 3810 h 6286"/>
                    <a:gd name="connsiteX7" fmla="*/ 6287 w 6286"/>
                    <a:gd name="connsiteY7" fmla="*/ 3429 h 6286"/>
                    <a:gd name="connsiteX8" fmla="*/ 4000 w 6286"/>
                    <a:gd name="connsiteY8" fmla="*/ 2477 h 6286"/>
                    <a:gd name="connsiteX9" fmla="*/ 4477 w 6286"/>
                    <a:gd name="connsiteY9" fmla="*/ 0 h 6286"/>
                    <a:gd name="connsiteX10" fmla="*/ 2762 w 6286"/>
                    <a:gd name="connsiteY10" fmla="*/ 1810 h 6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286" h="6286">
                      <a:moveTo>
                        <a:pt x="2762" y="1810"/>
                      </a:moveTo>
                      <a:lnTo>
                        <a:pt x="571" y="667"/>
                      </a:lnTo>
                      <a:lnTo>
                        <a:pt x="1810" y="2858"/>
                      </a:lnTo>
                      <a:lnTo>
                        <a:pt x="0" y="4572"/>
                      </a:lnTo>
                      <a:lnTo>
                        <a:pt x="2477" y="4096"/>
                      </a:lnTo>
                      <a:lnTo>
                        <a:pt x="3524" y="6287"/>
                      </a:lnTo>
                      <a:lnTo>
                        <a:pt x="3810" y="3810"/>
                      </a:lnTo>
                      <a:lnTo>
                        <a:pt x="6287" y="3429"/>
                      </a:lnTo>
                      <a:lnTo>
                        <a:pt x="4000" y="2477"/>
                      </a:lnTo>
                      <a:lnTo>
                        <a:pt x="4477" y="0"/>
                      </a:lnTo>
                      <a:lnTo>
                        <a:pt x="2762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4" name="Freeform: Shape 3503">
                  <a:extLst>
                    <a:ext uri="{FF2B5EF4-FFF2-40B4-BE49-F238E27FC236}">
                      <a16:creationId xmlns:a16="http://schemas.microsoft.com/office/drawing/2014/main" id="{684F2D42-6EC1-433C-1159-1052CF125166}"/>
                    </a:ext>
                  </a:extLst>
                </p:cNvPr>
                <p:cNvSpPr/>
                <p:nvPr/>
              </p:nvSpPr>
              <p:spPr>
                <a:xfrm>
                  <a:off x="11373603" y="1900577"/>
                  <a:ext cx="6381" cy="6381"/>
                </a:xfrm>
                <a:custGeom>
                  <a:avLst/>
                  <a:gdLst>
                    <a:gd name="connsiteX0" fmla="*/ 3524 w 6381"/>
                    <a:gd name="connsiteY0" fmla="*/ 1810 h 6381"/>
                    <a:gd name="connsiteX1" fmla="*/ 1714 w 6381"/>
                    <a:gd name="connsiteY1" fmla="*/ 0 h 6381"/>
                    <a:gd name="connsiteX2" fmla="*/ 2286 w 6381"/>
                    <a:gd name="connsiteY2" fmla="*/ 2477 h 6381"/>
                    <a:gd name="connsiteX3" fmla="*/ 0 w 6381"/>
                    <a:gd name="connsiteY3" fmla="*/ 3620 h 6381"/>
                    <a:gd name="connsiteX4" fmla="*/ 2477 w 6381"/>
                    <a:gd name="connsiteY4" fmla="*/ 3905 h 6381"/>
                    <a:gd name="connsiteX5" fmla="*/ 2857 w 6381"/>
                    <a:gd name="connsiteY5" fmla="*/ 6382 h 6381"/>
                    <a:gd name="connsiteX6" fmla="*/ 3905 w 6381"/>
                    <a:gd name="connsiteY6" fmla="*/ 4096 h 6381"/>
                    <a:gd name="connsiteX7" fmla="*/ 6382 w 6381"/>
                    <a:gd name="connsiteY7" fmla="*/ 4477 h 6381"/>
                    <a:gd name="connsiteX8" fmla="*/ 4572 w 6381"/>
                    <a:gd name="connsiteY8" fmla="*/ 2762 h 6381"/>
                    <a:gd name="connsiteX9" fmla="*/ 5715 w 6381"/>
                    <a:gd name="connsiteY9" fmla="*/ 572 h 6381"/>
                    <a:gd name="connsiteX10" fmla="*/ 3524 w 6381"/>
                    <a:gd name="connsiteY10" fmla="*/ 1810 h 6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1" h="6381">
                      <a:moveTo>
                        <a:pt x="3524" y="1810"/>
                      </a:moveTo>
                      <a:lnTo>
                        <a:pt x="1714" y="0"/>
                      </a:lnTo>
                      <a:lnTo>
                        <a:pt x="2286" y="2477"/>
                      </a:lnTo>
                      <a:lnTo>
                        <a:pt x="0" y="3620"/>
                      </a:lnTo>
                      <a:lnTo>
                        <a:pt x="2477" y="3905"/>
                      </a:lnTo>
                      <a:lnTo>
                        <a:pt x="2857" y="6382"/>
                      </a:lnTo>
                      <a:lnTo>
                        <a:pt x="3905" y="4096"/>
                      </a:lnTo>
                      <a:lnTo>
                        <a:pt x="6382" y="4477"/>
                      </a:lnTo>
                      <a:lnTo>
                        <a:pt x="4572" y="2762"/>
                      </a:lnTo>
                      <a:lnTo>
                        <a:pt x="5715" y="572"/>
                      </a:lnTo>
                      <a:lnTo>
                        <a:pt x="3524" y="1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5" name="Freeform: Shape 3504">
                  <a:extLst>
                    <a:ext uri="{FF2B5EF4-FFF2-40B4-BE49-F238E27FC236}">
                      <a16:creationId xmlns:a16="http://schemas.microsoft.com/office/drawing/2014/main" id="{5DBBC995-CBA9-695C-8D1D-D459411DDFEC}"/>
                    </a:ext>
                  </a:extLst>
                </p:cNvPr>
                <p:cNvSpPr/>
                <p:nvPr/>
              </p:nvSpPr>
              <p:spPr>
                <a:xfrm>
                  <a:off x="11355315" y="1868954"/>
                  <a:ext cx="6381" cy="6477"/>
                </a:xfrm>
                <a:custGeom>
                  <a:avLst/>
                  <a:gdLst>
                    <a:gd name="connsiteX0" fmla="*/ 3905 w 6381"/>
                    <a:gd name="connsiteY0" fmla="*/ 2286 h 6477"/>
                    <a:gd name="connsiteX1" fmla="*/ 2762 w 6381"/>
                    <a:gd name="connsiteY1" fmla="*/ 0 h 6477"/>
                    <a:gd name="connsiteX2" fmla="*/ 2477 w 6381"/>
                    <a:gd name="connsiteY2" fmla="*/ 2572 h 6477"/>
                    <a:gd name="connsiteX3" fmla="*/ 0 w 6381"/>
                    <a:gd name="connsiteY3" fmla="*/ 2953 h 6477"/>
                    <a:gd name="connsiteX4" fmla="*/ 2286 w 6381"/>
                    <a:gd name="connsiteY4" fmla="*/ 4001 h 6477"/>
                    <a:gd name="connsiteX5" fmla="*/ 1810 w 6381"/>
                    <a:gd name="connsiteY5" fmla="*/ 6477 h 6477"/>
                    <a:gd name="connsiteX6" fmla="*/ 3524 w 6381"/>
                    <a:gd name="connsiteY6" fmla="*/ 4572 h 6477"/>
                    <a:gd name="connsiteX7" fmla="*/ 5810 w 6381"/>
                    <a:gd name="connsiteY7" fmla="*/ 5810 h 6477"/>
                    <a:gd name="connsiteX8" fmla="*/ 4572 w 6381"/>
                    <a:gd name="connsiteY8" fmla="*/ 3524 h 6477"/>
                    <a:gd name="connsiteX9" fmla="*/ 6382 w 6381"/>
                    <a:gd name="connsiteY9" fmla="*/ 1810 h 6477"/>
                    <a:gd name="connsiteX10" fmla="*/ 3905 w 6381"/>
                    <a:gd name="connsiteY10" fmla="*/ 2286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81" h="6477">
                      <a:moveTo>
                        <a:pt x="3905" y="2286"/>
                      </a:moveTo>
                      <a:lnTo>
                        <a:pt x="2762" y="0"/>
                      </a:lnTo>
                      <a:lnTo>
                        <a:pt x="2477" y="2572"/>
                      </a:lnTo>
                      <a:lnTo>
                        <a:pt x="0" y="2953"/>
                      </a:lnTo>
                      <a:lnTo>
                        <a:pt x="2286" y="4001"/>
                      </a:lnTo>
                      <a:lnTo>
                        <a:pt x="1810" y="6477"/>
                      </a:lnTo>
                      <a:lnTo>
                        <a:pt x="3524" y="4572"/>
                      </a:lnTo>
                      <a:lnTo>
                        <a:pt x="5810" y="5810"/>
                      </a:lnTo>
                      <a:lnTo>
                        <a:pt x="4572" y="3524"/>
                      </a:lnTo>
                      <a:lnTo>
                        <a:pt x="6382" y="1810"/>
                      </a:lnTo>
                      <a:lnTo>
                        <a:pt x="3905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6" name="Freeform: Shape 3505">
                  <a:extLst>
                    <a:ext uri="{FF2B5EF4-FFF2-40B4-BE49-F238E27FC236}">
                      <a16:creationId xmlns:a16="http://schemas.microsoft.com/office/drawing/2014/main" id="{DDC372F6-1019-83F0-FB01-1C536F65419D}"/>
                    </a:ext>
                  </a:extLst>
                </p:cNvPr>
                <p:cNvSpPr/>
                <p:nvPr/>
              </p:nvSpPr>
              <p:spPr>
                <a:xfrm>
                  <a:off x="11348172" y="1875431"/>
                  <a:ext cx="6477" cy="6477"/>
                </a:xfrm>
                <a:custGeom>
                  <a:avLst/>
                  <a:gdLst>
                    <a:gd name="connsiteX0" fmla="*/ 3905 w 6477"/>
                    <a:gd name="connsiteY0" fmla="*/ 2477 h 6477"/>
                    <a:gd name="connsiteX1" fmla="*/ 3524 w 6477"/>
                    <a:gd name="connsiteY1" fmla="*/ 0 h 6477"/>
                    <a:gd name="connsiteX2" fmla="*/ 2477 w 6477"/>
                    <a:gd name="connsiteY2" fmla="*/ 2286 h 6477"/>
                    <a:gd name="connsiteX3" fmla="*/ 0 w 6477"/>
                    <a:gd name="connsiteY3" fmla="*/ 1905 h 6477"/>
                    <a:gd name="connsiteX4" fmla="*/ 1810 w 6477"/>
                    <a:gd name="connsiteY4" fmla="*/ 3620 h 6477"/>
                    <a:gd name="connsiteX5" fmla="*/ 667 w 6477"/>
                    <a:gd name="connsiteY5" fmla="*/ 5906 h 6477"/>
                    <a:gd name="connsiteX6" fmla="*/ 2858 w 6477"/>
                    <a:gd name="connsiteY6" fmla="*/ 4572 h 6477"/>
                    <a:gd name="connsiteX7" fmla="*/ 4667 w 6477"/>
                    <a:gd name="connsiteY7" fmla="*/ 6477 h 6477"/>
                    <a:gd name="connsiteX8" fmla="*/ 4191 w 6477"/>
                    <a:gd name="connsiteY8" fmla="*/ 3905 h 6477"/>
                    <a:gd name="connsiteX9" fmla="*/ 6477 w 6477"/>
                    <a:gd name="connsiteY9" fmla="*/ 2762 h 6477"/>
                    <a:gd name="connsiteX10" fmla="*/ 3905 w 6477"/>
                    <a:gd name="connsiteY10" fmla="*/ 2477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7" h="6477">
                      <a:moveTo>
                        <a:pt x="3905" y="2477"/>
                      </a:moveTo>
                      <a:lnTo>
                        <a:pt x="3524" y="0"/>
                      </a:lnTo>
                      <a:lnTo>
                        <a:pt x="2477" y="2286"/>
                      </a:lnTo>
                      <a:lnTo>
                        <a:pt x="0" y="1905"/>
                      </a:lnTo>
                      <a:lnTo>
                        <a:pt x="1810" y="3620"/>
                      </a:lnTo>
                      <a:lnTo>
                        <a:pt x="667" y="5906"/>
                      </a:lnTo>
                      <a:lnTo>
                        <a:pt x="2858" y="4572"/>
                      </a:lnTo>
                      <a:lnTo>
                        <a:pt x="4667" y="6477"/>
                      </a:lnTo>
                      <a:lnTo>
                        <a:pt x="4191" y="3905"/>
                      </a:lnTo>
                      <a:lnTo>
                        <a:pt x="6477" y="2762"/>
                      </a:lnTo>
                      <a:lnTo>
                        <a:pt x="3905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7" name="Freeform: Shape 3506">
                  <a:extLst>
                    <a:ext uri="{FF2B5EF4-FFF2-40B4-BE49-F238E27FC236}">
                      <a16:creationId xmlns:a16="http://schemas.microsoft.com/office/drawing/2014/main" id="{79174C26-2901-69F6-AD0E-340618696A4C}"/>
                    </a:ext>
                  </a:extLst>
                </p:cNvPr>
                <p:cNvSpPr/>
                <p:nvPr/>
              </p:nvSpPr>
              <p:spPr>
                <a:xfrm>
                  <a:off x="11336170" y="1878860"/>
                  <a:ext cx="6476" cy="6477"/>
                </a:xfrm>
                <a:custGeom>
                  <a:avLst/>
                  <a:gdLst>
                    <a:gd name="connsiteX0" fmla="*/ 4191 w 6476"/>
                    <a:gd name="connsiteY0" fmla="*/ 2477 h 6477"/>
                    <a:gd name="connsiteX1" fmla="*/ 4572 w 6476"/>
                    <a:gd name="connsiteY1" fmla="*/ 0 h 6477"/>
                    <a:gd name="connsiteX2" fmla="*/ 2857 w 6476"/>
                    <a:gd name="connsiteY2" fmla="*/ 1810 h 6477"/>
                    <a:gd name="connsiteX3" fmla="*/ 571 w 6476"/>
                    <a:gd name="connsiteY3" fmla="*/ 667 h 6477"/>
                    <a:gd name="connsiteX4" fmla="*/ 1810 w 6476"/>
                    <a:gd name="connsiteY4" fmla="*/ 2953 h 6477"/>
                    <a:gd name="connsiteX5" fmla="*/ 0 w 6476"/>
                    <a:gd name="connsiteY5" fmla="*/ 4667 h 6477"/>
                    <a:gd name="connsiteX6" fmla="*/ 2476 w 6476"/>
                    <a:gd name="connsiteY6" fmla="*/ 4191 h 6477"/>
                    <a:gd name="connsiteX7" fmla="*/ 3620 w 6476"/>
                    <a:gd name="connsiteY7" fmla="*/ 6477 h 6477"/>
                    <a:gd name="connsiteX8" fmla="*/ 4000 w 6476"/>
                    <a:gd name="connsiteY8" fmla="*/ 4001 h 6477"/>
                    <a:gd name="connsiteX9" fmla="*/ 6477 w 6476"/>
                    <a:gd name="connsiteY9" fmla="*/ 3620 h 6477"/>
                    <a:gd name="connsiteX10" fmla="*/ 4191 w 6476"/>
                    <a:gd name="connsiteY10" fmla="*/ 2477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76" h="6477">
                      <a:moveTo>
                        <a:pt x="4191" y="2477"/>
                      </a:moveTo>
                      <a:lnTo>
                        <a:pt x="4572" y="0"/>
                      </a:lnTo>
                      <a:lnTo>
                        <a:pt x="2857" y="1810"/>
                      </a:lnTo>
                      <a:lnTo>
                        <a:pt x="571" y="667"/>
                      </a:lnTo>
                      <a:lnTo>
                        <a:pt x="1810" y="2953"/>
                      </a:lnTo>
                      <a:lnTo>
                        <a:pt x="0" y="4667"/>
                      </a:lnTo>
                      <a:lnTo>
                        <a:pt x="2476" y="4191"/>
                      </a:lnTo>
                      <a:lnTo>
                        <a:pt x="3620" y="6477"/>
                      </a:lnTo>
                      <a:lnTo>
                        <a:pt x="4000" y="4001"/>
                      </a:lnTo>
                      <a:lnTo>
                        <a:pt x="6477" y="3620"/>
                      </a:lnTo>
                      <a:lnTo>
                        <a:pt x="4191" y="2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8" name="Freeform: Shape 3507">
                  <a:extLst>
                    <a:ext uri="{FF2B5EF4-FFF2-40B4-BE49-F238E27FC236}">
                      <a16:creationId xmlns:a16="http://schemas.microsoft.com/office/drawing/2014/main" id="{E9759936-6E1D-EFBB-22EF-CEDC586830A9}"/>
                    </a:ext>
                  </a:extLst>
                </p:cNvPr>
                <p:cNvSpPr/>
                <p:nvPr/>
              </p:nvSpPr>
              <p:spPr>
                <a:xfrm>
                  <a:off x="11333503" y="1860572"/>
                  <a:ext cx="6572" cy="6572"/>
                </a:xfrm>
                <a:custGeom>
                  <a:avLst/>
                  <a:gdLst>
                    <a:gd name="connsiteX0" fmla="*/ 4667 w 6572"/>
                    <a:gd name="connsiteY0" fmla="*/ 2858 h 6572"/>
                    <a:gd name="connsiteX1" fmla="*/ 5905 w 6572"/>
                    <a:gd name="connsiteY1" fmla="*/ 571 h 6572"/>
                    <a:gd name="connsiteX2" fmla="*/ 3620 w 6572"/>
                    <a:gd name="connsiteY2" fmla="*/ 1810 h 6572"/>
                    <a:gd name="connsiteX3" fmla="*/ 1810 w 6572"/>
                    <a:gd name="connsiteY3" fmla="*/ 0 h 6572"/>
                    <a:gd name="connsiteX4" fmla="*/ 2286 w 6572"/>
                    <a:gd name="connsiteY4" fmla="*/ 2477 h 6572"/>
                    <a:gd name="connsiteX5" fmla="*/ 0 w 6572"/>
                    <a:gd name="connsiteY5" fmla="*/ 3715 h 6572"/>
                    <a:gd name="connsiteX6" fmla="*/ 2572 w 6572"/>
                    <a:gd name="connsiteY6" fmla="*/ 4000 h 6572"/>
                    <a:gd name="connsiteX7" fmla="*/ 2953 w 6572"/>
                    <a:gd name="connsiteY7" fmla="*/ 6572 h 6572"/>
                    <a:gd name="connsiteX8" fmla="*/ 4000 w 6572"/>
                    <a:gd name="connsiteY8" fmla="*/ 4191 h 6572"/>
                    <a:gd name="connsiteX9" fmla="*/ 6572 w 6572"/>
                    <a:gd name="connsiteY9" fmla="*/ 4667 h 6572"/>
                    <a:gd name="connsiteX10" fmla="*/ 4667 w 6572"/>
                    <a:gd name="connsiteY10" fmla="*/ 2858 h 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72" h="6572">
                      <a:moveTo>
                        <a:pt x="4667" y="2858"/>
                      </a:moveTo>
                      <a:lnTo>
                        <a:pt x="5905" y="571"/>
                      </a:lnTo>
                      <a:lnTo>
                        <a:pt x="3620" y="1810"/>
                      </a:lnTo>
                      <a:lnTo>
                        <a:pt x="1810" y="0"/>
                      </a:lnTo>
                      <a:lnTo>
                        <a:pt x="2286" y="2477"/>
                      </a:lnTo>
                      <a:lnTo>
                        <a:pt x="0" y="3715"/>
                      </a:lnTo>
                      <a:lnTo>
                        <a:pt x="2572" y="4000"/>
                      </a:lnTo>
                      <a:lnTo>
                        <a:pt x="2953" y="6572"/>
                      </a:lnTo>
                      <a:lnTo>
                        <a:pt x="4000" y="4191"/>
                      </a:lnTo>
                      <a:lnTo>
                        <a:pt x="6572" y="4667"/>
                      </a:lnTo>
                      <a:lnTo>
                        <a:pt x="4667" y="28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09" name="Freeform: Shape 3508">
                  <a:extLst>
                    <a:ext uri="{FF2B5EF4-FFF2-40B4-BE49-F238E27FC236}">
                      <a16:creationId xmlns:a16="http://schemas.microsoft.com/office/drawing/2014/main" id="{9BB8CA51-53CB-6114-7BBB-B02AD944F8A4}"/>
                    </a:ext>
                  </a:extLst>
                </p:cNvPr>
                <p:cNvSpPr/>
                <p:nvPr/>
              </p:nvSpPr>
              <p:spPr>
                <a:xfrm>
                  <a:off x="11324169" y="1867620"/>
                  <a:ext cx="6667" cy="6667"/>
                </a:xfrm>
                <a:custGeom>
                  <a:avLst/>
                  <a:gdLst>
                    <a:gd name="connsiteX0" fmla="*/ 4763 w 6667"/>
                    <a:gd name="connsiteY0" fmla="*/ 3715 h 6667"/>
                    <a:gd name="connsiteX1" fmla="*/ 6668 w 6667"/>
                    <a:gd name="connsiteY1" fmla="*/ 1810 h 6667"/>
                    <a:gd name="connsiteX2" fmla="*/ 4096 w 6667"/>
                    <a:gd name="connsiteY2" fmla="*/ 2381 h 6667"/>
                    <a:gd name="connsiteX3" fmla="*/ 2858 w 6667"/>
                    <a:gd name="connsiteY3" fmla="*/ 0 h 6667"/>
                    <a:gd name="connsiteX4" fmla="*/ 2572 w 6667"/>
                    <a:gd name="connsiteY4" fmla="*/ 2667 h 6667"/>
                    <a:gd name="connsiteX5" fmla="*/ 0 w 6667"/>
                    <a:gd name="connsiteY5" fmla="*/ 3048 h 6667"/>
                    <a:gd name="connsiteX6" fmla="*/ 2381 w 6667"/>
                    <a:gd name="connsiteY6" fmla="*/ 4096 h 6667"/>
                    <a:gd name="connsiteX7" fmla="*/ 1905 w 6667"/>
                    <a:gd name="connsiteY7" fmla="*/ 6668 h 6667"/>
                    <a:gd name="connsiteX8" fmla="*/ 3715 w 6667"/>
                    <a:gd name="connsiteY8" fmla="*/ 4763 h 6667"/>
                    <a:gd name="connsiteX9" fmla="*/ 6096 w 6667"/>
                    <a:gd name="connsiteY9" fmla="*/ 6001 h 6667"/>
                    <a:gd name="connsiteX10" fmla="*/ 4763 w 6667"/>
                    <a:gd name="connsiteY10" fmla="*/ 3715 h 6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67" h="6667">
                      <a:moveTo>
                        <a:pt x="4763" y="3715"/>
                      </a:moveTo>
                      <a:lnTo>
                        <a:pt x="6668" y="1810"/>
                      </a:lnTo>
                      <a:lnTo>
                        <a:pt x="4096" y="2381"/>
                      </a:lnTo>
                      <a:lnTo>
                        <a:pt x="2858" y="0"/>
                      </a:lnTo>
                      <a:lnTo>
                        <a:pt x="2572" y="2667"/>
                      </a:lnTo>
                      <a:lnTo>
                        <a:pt x="0" y="3048"/>
                      </a:lnTo>
                      <a:lnTo>
                        <a:pt x="2381" y="4096"/>
                      </a:lnTo>
                      <a:lnTo>
                        <a:pt x="1905" y="6668"/>
                      </a:lnTo>
                      <a:lnTo>
                        <a:pt x="3715" y="4763"/>
                      </a:lnTo>
                      <a:lnTo>
                        <a:pt x="6096" y="6001"/>
                      </a:lnTo>
                      <a:lnTo>
                        <a:pt x="4763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0" name="Freeform: Shape 3509">
                  <a:extLst>
                    <a:ext uri="{FF2B5EF4-FFF2-40B4-BE49-F238E27FC236}">
                      <a16:creationId xmlns:a16="http://schemas.microsoft.com/office/drawing/2014/main" id="{C115FB9C-D30B-186B-DA70-24471C72C135}"/>
                    </a:ext>
                  </a:extLst>
                </p:cNvPr>
                <p:cNvSpPr/>
                <p:nvPr/>
              </p:nvSpPr>
              <p:spPr>
                <a:xfrm>
                  <a:off x="11319787" y="1882193"/>
                  <a:ext cx="6762" cy="6762"/>
                </a:xfrm>
                <a:custGeom>
                  <a:avLst/>
                  <a:gdLst>
                    <a:gd name="connsiteX0" fmla="*/ 4381 w 6762"/>
                    <a:gd name="connsiteY0" fmla="*/ 4191 h 6762"/>
                    <a:gd name="connsiteX1" fmla="*/ 6763 w 6762"/>
                    <a:gd name="connsiteY1" fmla="*/ 2953 h 6762"/>
                    <a:gd name="connsiteX2" fmla="*/ 4096 w 6762"/>
                    <a:gd name="connsiteY2" fmla="*/ 2667 h 6762"/>
                    <a:gd name="connsiteX3" fmla="*/ 3715 w 6762"/>
                    <a:gd name="connsiteY3" fmla="*/ 0 h 6762"/>
                    <a:gd name="connsiteX4" fmla="*/ 2667 w 6762"/>
                    <a:gd name="connsiteY4" fmla="*/ 2477 h 6762"/>
                    <a:gd name="connsiteX5" fmla="*/ 0 w 6762"/>
                    <a:gd name="connsiteY5" fmla="*/ 2000 h 6762"/>
                    <a:gd name="connsiteX6" fmla="*/ 2000 w 6762"/>
                    <a:gd name="connsiteY6" fmla="*/ 3810 h 6762"/>
                    <a:gd name="connsiteX7" fmla="*/ 762 w 6762"/>
                    <a:gd name="connsiteY7" fmla="*/ 6191 h 6762"/>
                    <a:gd name="connsiteX8" fmla="*/ 3048 w 6762"/>
                    <a:gd name="connsiteY8" fmla="*/ 4858 h 6762"/>
                    <a:gd name="connsiteX9" fmla="*/ 4953 w 6762"/>
                    <a:gd name="connsiteY9" fmla="*/ 6763 h 6762"/>
                    <a:gd name="connsiteX10" fmla="*/ 4381 w 6762"/>
                    <a:gd name="connsiteY10" fmla="*/ 4191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62" h="6762">
                      <a:moveTo>
                        <a:pt x="4381" y="4191"/>
                      </a:moveTo>
                      <a:lnTo>
                        <a:pt x="6763" y="2953"/>
                      </a:lnTo>
                      <a:lnTo>
                        <a:pt x="4096" y="2667"/>
                      </a:lnTo>
                      <a:lnTo>
                        <a:pt x="3715" y="0"/>
                      </a:lnTo>
                      <a:lnTo>
                        <a:pt x="2667" y="2477"/>
                      </a:lnTo>
                      <a:lnTo>
                        <a:pt x="0" y="2000"/>
                      </a:lnTo>
                      <a:lnTo>
                        <a:pt x="2000" y="3810"/>
                      </a:lnTo>
                      <a:lnTo>
                        <a:pt x="762" y="6191"/>
                      </a:lnTo>
                      <a:lnTo>
                        <a:pt x="3048" y="4858"/>
                      </a:lnTo>
                      <a:lnTo>
                        <a:pt x="4953" y="6763"/>
                      </a:lnTo>
                      <a:lnTo>
                        <a:pt x="4381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1" name="Freeform: Shape 3510">
                  <a:extLst>
                    <a:ext uri="{FF2B5EF4-FFF2-40B4-BE49-F238E27FC236}">
                      <a16:creationId xmlns:a16="http://schemas.microsoft.com/office/drawing/2014/main" id="{6FA1ECC8-00A5-4821-B38B-41ED730A6042}"/>
                    </a:ext>
                  </a:extLst>
                </p:cNvPr>
                <p:cNvSpPr/>
                <p:nvPr/>
              </p:nvSpPr>
              <p:spPr>
                <a:xfrm>
                  <a:off x="11308453" y="1880098"/>
                  <a:ext cx="6858" cy="6857"/>
                </a:xfrm>
                <a:custGeom>
                  <a:avLst/>
                  <a:gdLst>
                    <a:gd name="connsiteX0" fmla="*/ 4191 w 6858"/>
                    <a:gd name="connsiteY0" fmla="*/ 4191 h 6857"/>
                    <a:gd name="connsiteX1" fmla="*/ 6858 w 6858"/>
                    <a:gd name="connsiteY1" fmla="*/ 3810 h 6857"/>
                    <a:gd name="connsiteX2" fmla="*/ 4381 w 6858"/>
                    <a:gd name="connsiteY2" fmla="*/ 2667 h 6857"/>
                    <a:gd name="connsiteX3" fmla="*/ 4858 w 6858"/>
                    <a:gd name="connsiteY3" fmla="*/ 0 h 6857"/>
                    <a:gd name="connsiteX4" fmla="*/ 3048 w 6858"/>
                    <a:gd name="connsiteY4" fmla="*/ 2000 h 6857"/>
                    <a:gd name="connsiteX5" fmla="*/ 667 w 6858"/>
                    <a:gd name="connsiteY5" fmla="*/ 762 h 6857"/>
                    <a:gd name="connsiteX6" fmla="*/ 2000 w 6858"/>
                    <a:gd name="connsiteY6" fmla="*/ 3143 h 6857"/>
                    <a:gd name="connsiteX7" fmla="*/ 0 w 6858"/>
                    <a:gd name="connsiteY7" fmla="*/ 4953 h 6857"/>
                    <a:gd name="connsiteX8" fmla="*/ 2667 w 6858"/>
                    <a:gd name="connsiteY8" fmla="*/ 4477 h 6857"/>
                    <a:gd name="connsiteX9" fmla="*/ 3905 w 6858"/>
                    <a:gd name="connsiteY9" fmla="*/ 6858 h 6857"/>
                    <a:gd name="connsiteX10" fmla="*/ 4191 w 6858"/>
                    <a:gd name="connsiteY10" fmla="*/ 4191 h 6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58" h="6857">
                      <a:moveTo>
                        <a:pt x="4191" y="4191"/>
                      </a:moveTo>
                      <a:lnTo>
                        <a:pt x="6858" y="3810"/>
                      </a:lnTo>
                      <a:lnTo>
                        <a:pt x="4381" y="2667"/>
                      </a:lnTo>
                      <a:lnTo>
                        <a:pt x="4858" y="0"/>
                      </a:lnTo>
                      <a:lnTo>
                        <a:pt x="3048" y="2000"/>
                      </a:lnTo>
                      <a:lnTo>
                        <a:pt x="667" y="762"/>
                      </a:lnTo>
                      <a:lnTo>
                        <a:pt x="2000" y="3143"/>
                      </a:lnTo>
                      <a:lnTo>
                        <a:pt x="0" y="4953"/>
                      </a:lnTo>
                      <a:lnTo>
                        <a:pt x="2667" y="4477"/>
                      </a:lnTo>
                      <a:lnTo>
                        <a:pt x="3905" y="6858"/>
                      </a:lnTo>
                      <a:lnTo>
                        <a:pt x="4191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2" name="Freeform: Shape 3511">
                  <a:extLst>
                    <a:ext uri="{FF2B5EF4-FFF2-40B4-BE49-F238E27FC236}">
                      <a16:creationId xmlns:a16="http://schemas.microsoft.com/office/drawing/2014/main" id="{900E5AA0-4D97-FC57-FBE5-E1D7B38BB4CB}"/>
                    </a:ext>
                  </a:extLst>
                </p:cNvPr>
                <p:cNvSpPr/>
                <p:nvPr/>
              </p:nvSpPr>
              <p:spPr>
                <a:xfrm>
                  <a:off x="11297022" y="1881717"/>
                  <a:ext cx="6953" cy="6953"/>
                </a:xfrm>
                <a:custGeom>
                  <a:avLst/>
                  <a:gdLst>
                    <a:gd name="connsiteX0" fmla="*/ 4191 w 6953"/>
                    <a:gd name="connsiteY0" fmla="*/ 4477 h 6953"/>
                    <a:gd name="connsiteX1" fmla="*/ 6953 w 6953"/>
                    <a:gd name="connsiteY1" fmla="*/ 4858 h 6953"/>
                    <a:gd name="connsiteX2" fmla="*/ 4953 w 6953"/>
                    <a:gd name="connsiteY2" fmla="*/ 3048 h 6953"/>
                    <a:gd name="connsiteX3" fmla="*/ 6191 w 6953"/>
                    <a:gd name="connsiteY3" fmla="*/ 667 h 6953"/>
                    <a:gd name="connsiteX4" fmla="*/ 3810 w 6953"/>
                    <a:gd name="connsiteY4" fmla="*/ 2000 h 6953"/>
                    <a:gd name="connsiteX5" fmla="*/ 1905 w 6953"/>
                    <a:gd name="connsiteY5" fmla="*/ 0 h 6953"/>
                    <a:gd name="connsiteX6" fmla="*/ 2381 w 6953"/>
                    <a:gd name="connsiteY6" fmla="*/ 2667 h 6953"/>
                    <a:gd name="connsiteX7" fmla="*/ 0 w 6953"/>
                    <a:gd name="connsiteY7" fmla="*/ 3905 h 6953"/>
                    <a:gd name="connsiteX8" fmla="*/ 2667 w 6953"/>
                    <a:gd name="connsiteY8" fmla="*/ 4191 h 6953"/>
                    <a:gd name="connsiteX9" fmla="*/ 3048 w 6953"/>
                    <a:gd name="connsiteY9" fmla="*/ 6953 h 6953"/>
                    <a:gd name="connsiteX10" fmla="*/ 4191 w 6953"/>
                    <a:gd name="connsiteY10" fmla="*/ 4477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6953">
                      <a:moveTo>
                        <a:pt x="4191" y="4477"/>
                      </a:moveTo>
                      <a:lnTo>
                        <a:pt x="6953" y="4858"/>
                      </a:lnTo>
                      <a:lnTo>
                        <a:pt x="4953" y="3048"/>
                      </a:lnTo>
                      <a:lnTo>
                        <a:pt x="6191" y="667"/>
                      </a:lnTo>
                      <a:lnTo>
                        <a:pt x="3810" y="2000"/>
                      </a:lnTo>
                      <a:lnTo>
                        <a:pt x="1905" y="0"/>
                      </a:lnTo>
                      <a:lnTo>
                        <a:pt x="2381" y="2667"/>
                      </a:lnTo>
                      <a:lnTo>
                        <a:pt x="0" y="3905"/>
                      </a:lnTo>
                      <a:lnTo>
                        <a:pt x="2667" y="4191"/>
                      </a:lnTo>
                      <a:lnTo>
                        <a:pt x="3048" y="6953"/>
                      </a:lnTo>
                      <a:lnTo>
                        <a:pt x="4191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3" name="Freeform: Shape 3512">
                  <a:extLst>
                    <a:ext uri="{FF2B5EF4-FFF2-40B4-BE49-F238E27FC236}">
                      <a16:creationId xmlns:a16="http://schemas.microsoft.com/office/drawing/2014/main" id="{CBA41608-A3B1-03DC-8EE7-FDAF4FAB77DA}"/>
                    </a:ext>
                  </a:extLst>
                </p:cNvPr>
                <p:cNvSpPr/>
                <p:nvPr/>
              </p:nvSpPr>
              <p:spPr>
                <a:xfrm>
                  <a:off x="11298737" y="1899624"/>
                  <a:ext cx="6953" cy="6953"/>
                </a:xfrm>
                <a:custGeom>
                  <a:avLst/>
                  <a:gdLst>
                    <a:gd name="connsiteX0" fmla="*/ 3905 w 6953"/>
                    <a:gd name="connsiteY0" fmla="*/ 4953 h 6953"/>
                    <a:gd name="connsiteX1" fmla="*/ 6382 w 6953"/>
                    <a:gd name="connsiteY1" fmla="*/ 6287 h 6953"/>
                    <a:gd name="connsiteX2" fmla="*/ 4953 w 6953"/>
                    <a:gd name="connsiteY2" fmla="*/ 3810 h 6953"/>
                    <a:gd name="connsiteX3" fmla="*/ 6953 w 6953"/>
                    <a:gd name="connsiteY3" fmla="*/ 1905 h 6953"/>
                    <a:gd name="connsiteX4" fmla="*/ 4286 w 6953"/>
                    <a:gd name="connsiteY4" fmla="*/ 2477 h 6953"/>
                    <a:gd name="connsiteX5" fmla="*/ 3048 w 6953"/>
                    <a:gd name="connsiteY5" fmla="*/ 0 h 6953"/>
                    <a:gd name="connsiteX6" fmla="*/ 2762 w 6953"/>
                    <a:gd name="connsiteY6" fmla="*/ 2667 h 6953"/>
                    <a:gd name="connsiteX7" fmla="*/ 0 w 6953"/>
                    <a:gd name="connsiteY7" fmla="*/ 3143 h 6953"/>
                    <a:gd name="connsiteX8" fmla="*/ 2476 w 6953"/>
                    <a:gd name="connsiteY8" fmla="*/ 4286 h 6953"/>
                    <a:gd name="connsiteX9" fmla="*/ 2000 w 6953"/>
                    <a:gd name="connsiteY9" fmla="*/ 6953 h 6953"/>
                    <a:gd name="connsiteX10" fmla="*/ 3905 w 6953"/>
                    <a:gd name="connsiteY10" fmla="*/ 4953 h 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953" h="6953">
                      <a:moveTo>
                        <a:pt x="3905" y="4953"/>
                      </a:moveTo>
                      <a:lnTo>
                        <a:pt x="6382" y="6287"/>
                      </a:lnTo>
                      <a:lnTo>
                        <a:pt x="4953" y="3810"/>
                      </a:lnTo>
                      <a:lnTo>
                        <a:pt x="6953" y="1905"/>
                      </a:lnTo>
                      <a:lnTo>
                        <a:pt x="4286" y="2477"/>
                      </a:lnTo>
                      <a:lnTo>
                        <a:pt x="3048" y="0"/>
                      </a:lnTo>
                      <a:lnTo>
                        <a:pt x="2762" y="2667"/>
                      </a:lnTo>
                      <a:lnTo>
                        <a:pt x="0" y="3143"/>
                      </a:lnTo>
                      <a:lnTo>
                        <a:pt x="2476" y="4286"/>
                      </a:lnTo>
                      <a:lnTo>
                        <a:pt x="2000" y="6953"/>
                      </a:lnTo>
                      <a:lnTo>
                        <a:pt x="3905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4" name="Freeform: Shape 3513">
                  <a:extLst>
                    <a:ext uri="{FF2B5EF4-FFF2-40B4-BE49-F238E27FC236}">
                      <a16:creationId xmlns:a16="http://schemas.microsoft.com/office/drawing/2014/main" id="{8B6B5562-8EE1-D31B-FADE-5A2840DD2FA1}"/>
                    </a:ext>
                  </a:extLst>
                </p:cNvPr>
                <p:cNvSpPr/>
                <p:nvPr/>
              </p:nvSpPr>
              <p:spPr>
                <a:xfrm>
                  <a:off x="11287593" y="1903244"/>
                  <a:ext cx="7048" cy="7048"/>
                </a:xfrm>
                <a:custGeom>
                  <a:avLst/>
                  <a:gdLst>
                    <a:gd name="connsiteX0" fmla="*/ 3238 w 7048"/>
                    <a:gd name="connsiteY0" fmla="*/ 5048 h 7048"/>
                    <a:gd name="connsiteX1" fmla="*/ 5144 w 7048"/>
                    <a:gd name="connsiteY1" fmla="*/ 7048 h 7048"/>
                    <a:gd name="connsiteX2" fmla="*/ 4572 w 7048"/>
                    <a:gd name="connsiteY2" fmla="*/ 4286 h 7048"/>
                    <a:gd name="connsiteX3" fmla="*/ 7048 w 7048"/>
                    <a:gd name="connsiteY3" fmla="*/ 3048 h 7048"/>
                    <a:gd name="connsiteX4" fmla="*/ 4286 w 7048"/>
                    <a:gd name="connsiteY4" fmla="*/ 2762 h 7048"/>
                    <a:gd name="connsiteX5" fmla="*/ 3905 w 7048"/>
                    <a:gd name="connsiteY5" fmla="*/ 0 h 7048"/>
                    <a:gd name="connsiteX6" fmla="*/ 2762 w 7048"/>
                    <a:gd name="connsiteY6" fmla="*/ 2572 h 7048"/>
                    <a:gd name="connsiteX7" fmla="*/ 0 w 7048"/>
                    <a:gd name="connsiteY7" fmla="*/ 2095 h 7048"/>
                    <a:gd name="connsiteX8" fmla="*/ 2096 w 7048"/>
                    <a:gd name="connsiteY8" fmla="*/ 3905 h 7048"/>
                    <a:gd name="connsiteX9" fmla="*/ 762 w 7048"/>
                    <a:gd name="connsiteY9" fmla="*/ 6382 h 7048"/>
                    <a:gd name="connsiteX10" fmla="*/ 3238 w 7048"/>
                    <a:gd name="connsiteY10" fmla="*/ 5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048">
                      <a:moveTo>
                        <a:pt x="3238" y="5048"/>
                      </a:moveTo>
                      <a:lnTo>
                        <a:pt x="5144" y="7048"/>
                      </a:lnTo>
                      <a:lnTo>
                        <a:pt x="4572" y="4286"/>
                      </a:lnTo>
                      <a:lnTo>
                        <a:pt x="7048" y="3048"/>
                      </a:lnTo>
                      <a:lnTo>
                        <a:pt x="4286" y="2762"/>
                      </a:lnTo>
                      <a:lnTo>
                        <a:pt x="3905" y="0"/>
                      </a:lnTo>
                      <a:lnTo>
                        <a:pt x="2762" y="2572"/>
                      </a:lnTo>
                      <a:lnTo>
                        <a:pt x="0" y="2095"/>
                      </a:lnTo>
                      <a:lnTo>
                        <a:pt x="2096" y="3905"/>
                      </a:lnTo>
                      <a:lnTo>
                        <a:pt x="762" y="6382"/>
                      </a:lnTo>
                      <a:lnTo>
                        <a:pt x="3238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5" name="Freeform: Shape 3514">
                  <a:extLst>
                    <a:ext uri="{FF2B5EF4-FFF2-40B4-BE49-F238E27FC236}">
                      <a16:creationId xmlns:a16="http://schemas.microsoft.com/office/drawing/2014/main" id="{A7C345FC-7345-FD8C-04C6-4831A119ABB9}"/>
                    </a:ext>
                  </a:extLst>
                </p:cNvPr>
                <p:cNvSpPr/>
                <p:nvPr/>
              </p:nvSpPr>
              <p:spPr>
                <a:xfrm>
                  <a:off x="11282830" y="1892766"/>
                  <a:ext cx="7048" cy="7048"/>
                </a:xfrm>
                <a:custGeom>
                  <a:avLst/>
                  <a:gdLst>
                    <a:gd name="connsiteX0" fmla="*/ 2667 w 7048"/>
                    <a:gd name="connsiteY0" fmla="*/ 4572 h 7048"/>
                    <a:gd name="connsiteX1" fmla="*/ 4001 w 7048"/>
                    <a:gd name="connsiteY1" fmla="*/ 7049 h 7048"/>
                    <a:gd name="connsiteX2" fmla="*/ 4286 w 7048"/>
                    <a:gd name="connsiteY2" fmla="*/ 4286 h 7048"/>
                    <a:gd name="connsiteX3" fmla="*/ 7048 w 7048"/>
                    <a:gd name="connsiteY3" fmla="*/ 3905 h 7048"/>
                    <a:gd name="connsiteX4" fmla="*/ 4572 w 7048"/>
                    <a:gd name="connsiteY4" fmla="*/ 2762 h 7048"/>
                    <a:gd name="connsiteX5" fmla="*/ 4953 w 7048"/>
                    <a:gd name="connsiteY5" fmla="*/ 0 h 7048"/>
                    <a:gd name="connsiteX6" fmla="*/ 3048 w 7048"/>
                    <a:gd name="connsiteY6" fmla="*/ 2000 h 7048"/>
                    <a:gd name="connsiteX7" fmla="*/ 571 w 7048"/>
                    <a:gd name="connsiteY7" fmla="*/ 667 h 7048"/>
                    <a:gd name="connsiteX8" fmla="*/ 2000 w 7048"/>
                    <a:gd name="connsiteY8" fmla="*/ 3143 h 7048"/>
                    <a:gd name="connsiteX9" fmla="*/ 0 w 7048"/>
                    <a:gd name="connsiteY9" fmla="*/ 5144 h 7048"/>
                    <a:gd name="connsiteX10" fmla="*/ 2667 w 7048"/>
                    <a:gd name="connsiteY10" fmla="*/ 4572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48" h="7048">
                      <a:moveTo>
                        <a:pt x="2667" y="4572"/>
                      </a:moveTo>
                      <a:lnTo>
                        <a:pt x="4001" y="7049"/>
                      </a:lnTo>
                      <a:lnTo>
                        <a:pt x="4286" y="4286"/>
                      </a:lnTo>
                      <a:lnTo>
                        <a:pt x="7048" y="3905"/>
                      </a:lnTo>
                      <a:lnTo>
                        <a:pt x="4572" y="2762"/>
                      </a:lnTo>
                      <a:lnTo>
                        <a:pt x="4953" y="0"/>
                      </a:lnTo>
                      <a:lnTo>
                        <a:pt x="3048" y="2000"/>
                      </a:lnTo>
                      <a:lnTo>
                        <a:pt x="571" y="667"/>
                      </a:lnTo>
                      <a:lnTo>
                        <a:pt x="2000" y="3143"/>
                      </a:lnTo>
                      <a:lnTo>
                        <a:pt x="0" y="5144"/>
                      </a:lnTo>
                      <a:lnTo>
                        <a:pt x="2667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6" name="Freeform: Shape 3515">
                  <a:extLst>
                    <a:ext uri="{FF2B5EF4-FFF2-40B4-BE49-F238E27FC236}">
                      <a16:creationId xmlns:a16="http://schemas.microsoft.com/office/drawing/2014/main" id="{0DF97A79-E8FE-8042-2021-1C400108A0C0}"/>
                    </a:ext>
                  </a:extLst>
                </p:cNvPr>
                <p:cNvSpPr/>
                <p:nvPr/>
              </p:nvSpPr>
              <p:spPr>
                <a:xfrm>
                  <a:off x="11274067" y="1889432"/>
                  <a:ext cx="7143" cy="7143"/>
                </a:xfrm>
                <a:custGeom>
                  <a:avLst/>
                  <a:gdLst>
                    <a:gd name="connsiteX0" fmla="*/ 2762 w 7143"/>
                    <a:gd name="connsiteY0" fmla="*/ 4381 h 7143"/>
                    <a:gd name="connsiteX1" fmla="*/ 3143 w 7143"/>
                    <a:gd name="connsiteY1" fmla="*/ 7144 h 7143"/>
                    <a:gd name="connsiteX2" fmla="*/ 4382 w 7143"/>
                    <a:gd name="connsiteY2" fmla="*/ 4572 h 7143"/>
                    <a:gd name="connsiteX3" fmla="*/ 7144 w 7143"/>
                    <a:gd name="connsiteY3" fmla="*/ 5048 h 7143"/>
                    <a:gd name="connsiteX4" fmla="*/ 5048 w 7143"/>
                    <a:gd name="connsiteY4" fmla="*/ 3143 h 7143"/>
                    <a:gd name="connsiteX5" fmla="*/ 6382 w 7143"/>
                    <a:gd name="connsiteY5" fmla="*/ 572 h 7143"/>
                    <a:gd name="connsiteX6" fmla="*/ 3905 w 7143"/>
                    <a:gd name="connsiteY6" fmla="*/ 2000 h 7143"/>
                    <a:gd name="connsiteX7" fmla="*/ 1905 w 7143"/>
                    <a:gd name="connsiteY7" fmla="*/ 0 h 7143"/>
                    <a:gd name="connsiteX8" fmla="*/ 2477 w 7143"/>
                    <a:gd name="connsiteY8" fmla="*/ 2762 h 7143"/>
                    <a:gd name="connsiteX9" fmla="*/ 0 w 7143"/>
                    <a:gd name="connsiteY9" fmla="*/ 4000 h 7143"/>
                    <a:gd name="connsiteX10" fmla="*/ 2762 w 7143"/>
                    <a:gd name="connsiteY10" fmla="*/ 4381 h 7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43" h="7143">
                      <a:moveTo>
                        <a:pt x="2762" y="4381"/>
                      </a:moveTo>
                      <a:lnTo>
                        <a:pt x="3143" y="7144"/>
                      </a:lnTo>
                      <a:lnTo>
                        <a:pt x="4382" y="4572"/>
                      </a:lnTo>
                      <a:lnTo>
                        <a:pt x="7144" y="5048"/>
                      </a:lnTo>
                      <a:lnTo>
                        <a:pt x="5048" y="3143"/>
                      </a:lnTo>
                      <a:lnTo>
                        <a:pt x="6382" y="572"/>
                      </a:lnTo>
                      <a:lnTo>
                        <a:pt x="3905" y="2000"/>
                      </a:lnTo>
                      <a:lnTo>
                        <a:pt x="1905" y="0"/>
                      </a:lnTo>
                      <a:lnTo>
                        <a:pt x="2477" y="2762"/>
                      </a:lnTo>
                      <a:lnTo>
                        <a:pt x="0" y="4000"/>
                      </a:lnTo>
                      <a:lnTo>
                        <a:pt x="2762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7" name="Freeform: Shape 3516">
                  <a:extLst>
                    <a:ext uri="{FF2B5EF4-FFF2-40B4-BE49-F238E27FC236}">
                      <a16:creationId xmlns:a16="http://schemas.microsoft.com/office/drawing/2014/main" id="{FE608567-5A1C-6759-622D-2239FFF17CB6}"/>
                    </a:ext>
                  </a:extLst>
                </p:cNvPr>
                <p:cNvSpPr/>
                <p:nvPr/>
              </p:nvSpPr>
              <p:spPr>
                <a:xfrm>
                  <a:off x="11262066" y="1888861"/>
                  <a:ext cx="7238" cy="7334"/>
                </a:xfrm>
                <a:custGeom>
                  <a:avLst/>
                  <a:gdLst>
                    <a:gd name="connsiteX0" fmla="*/ 2572 w 7238"/>
                    <a:gd name="connsiteY0" fmla="*/ 4477 h 7334"/>
                    <a:gd name="connsiteX1" fmla="*/ 2096 w 7238"/>
                    <a:gd name="connsiteY1" fmla="*/ 7334 h 7334"/>
                    <a:gd name="connsiteX2" fmla="*/ 4000 w 7238"/>
                    <a:gd name="connsiteY2" fmla="*/ 5144 h 7334"/>
                    <a:gd name="connsiteX3" fmla="*/ 6572 w 7238"/>
                    <a:gd name="connsiteY3" fmla="*/ 6477 h 7334"/>
                    <a:gd name="connsiteX4" fmla="*/ 5143 w 7238"/>
                    <a:gd name="connsiteY4" fmla="*/ 4000 h 7334"/>
                    <a:gd name="connsiteX5" fmla="*/ 7239 w 7238"/>
                    <a:gd name="connsiteY5" fmla="*/ 2000 h 7334"/>
                    <a:gd name="connsiteX6" fmla="*/ 4381 w 7238"/>
                    <a:gd name="connsiteY6" fmla="*/ 2572 h 7334"/>
                    <a:gd name="connsiteX7" fmla="*/ 3143 w 7238"/>
                    <a:gd name="connsiteY7" fmla="*/ 0 h 7334"/>
                    <a:gd name="connsiteX8" fmla="*/ 2762 w 7238"/>
                    <a:gd name="connsiteY8" fmla="*/ 2857 h 7334"/>
                    <a:gd name="connsiteX9" fmla="*/ 0 w 7238"/>
                    <a:gd name="connsiteY9" fmla="*/ 3238 h 7334"/>
                    <a:gd name="connsiteX10" fmla="*/ 2572 w 7238"/>
                    <a:gd name="connsiteY10" fmla="*/ 4477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38" h="7334">
                      <a:moveTo>
                        <a:pt x="2572" y="4477"/>
                      </a:moveTo>
                      <a:lnTo>
                        <a:pt x="2096" y="7334"/>
                      </a:lnTo>
                      <a:lnTo>
                        <a:pt x="4000" y="5144"/>
                      </a:lnTo>
                      <a:lnTo>
                        <a:pt x="6572" y="6477"/>
                      </a:lnTo>
                      <a:lnTo>
                        <a:pt x="5143" y="4000"/>
                      </a:lnTo>
                      <a:lnTo>
                        <a:pt x="7239" y="2000"/>
                      </a:lnTo>
                      <a:lnTo>
                        <a:pt x="4381" y="2572"/>
                      </a:lnTo>
                      <a:lnTo>
                        <a:pt x="3143" y="0"/>
                      </a:lnTo>
                      <a:lnTo>
                        <a:pt x="2762" y="2857"/>
                      </a:lnTo>
                      <a:lnTo>
                        <a:pt x="0" y="3238"/>
                      </a:lnTo>
                      <a:lnTo>
                        <a:pt x="2572" y="4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8" name="Freeform: Shape 3517">
                  <a:extLst>
                    <a:ext uri="{FF2B5EF4-FFF2-40B4-BE49-F238E27FC236}">
                      <a16:creationId xmlns:a16="http://schemas.microsoft.com/office/drawing/2014/main" id="{71DCA137-99EC-6298-DE0E-BF1B8ACD0947}"/>
                    </a:ext>
                  </a:extLst>
                </p:cNvPr>
                <p:cNvSpPr/>
                <p:nvPr/>
              </p:nvSpPr>
              <p:spPr>
                <a:xfrm>
                  <a:off x="11262352" y="1902958"/>
                  <a:ext cx="7334" cy="7334"/>
                </a:xfrm>
                <a:custGeom>
                  <a:avLst/>
                  <a:gdLst>
                    <a:gd name="connsiteX0" fmla="*/ 2191 w 7334"/>
                    <a:gd name="connsiteY0" fmla="*/ 4096 h 7334"/>
                    <a:gd name="connsiteX1" fmla="*/ 857 w 7334"/>
                    <a:gd name="connsiteY1" fmla="*/ 6668 h 7334"/>
                    <a:gd name="connsiteX2" fmla="*/ 3334 w 7334"/>
                    <a:gd name="connsiteY2" fmla="*/ 5239 h 7334"/>
                    <a:gd name="connsiteX3" fmla="*/ 5334 w 7334"/>
                    <a:gd name="connsiteY3" fmla="*/ 7334 h 7334"/>
                    <a:gd name="connsiteX4" fmla="*/ 4763 w 7334"/>
                    <a:gd name="connsiteY4" fmla="*/ 4477 h 7334"/>
                    <a:gd name="connsiteX5" fmla="*/ 7334 w 7334"/>
                    <a:gd name="connsiteY5" fmla="*/ 3239 h 7334"/>
                    <a:gd name="connsiteX6" fmla="*/ 4477 w 7334"/>
                    <a:gd name="connsiteY6" fmla="*/ 2858 h 7334"/>
                    <a:gd name="connsiteX7" fmla="*/ 4096 w 7334"/>
                    <a:gd name="connsiteY7" fmla="*/ 0 h 7334"/>
                    <a:gd name="connsiteX8" fmla="*/ 2857 w 7334"/>
                    <a:gd name="connsiteY8" fmla="*/ 2572 h 7334"/>
                    <a:gd name="connsiteX9" fmla="*/ 0 w 7334"/>
                    <a:gd name="connsiteY9" fmla="*/ 2096 h 7334"/>
                    <a:gd name="connsiteX10" fmla="*/ 2191 w 7334"/>
                    <a:gd name="connsiteY10" fmla="*/ 4096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34" h="7334">
                      <a:moveTo>
                        <a:pt x="2191" y="4096"/>
                      </a:moveTo>
                      <a:lnTo>
                        <a:pt x="857" y="6668"/>
                      </a:lnTo>
                      <a:lnTo>
                        <a:pt x="3334" y="5239"/>
                      </a:lnTo>
                      <a:lnTo>
                        <a:pt x="5334" y="7334"/>
                      </a:lnTo>
                      <a:lnTo>
                        <a:pt x="4763" y="4477"/>
                      </a:lnTo>
                      <a:lnTo>
                        <a:pt x="7334" y="3239"/>
                      </a:lnTo>
                      <a:lnTo>
                        <a:pt x="4477" y="2858"/>
                      </a:lnTo>
                      <a:lnTo>
                        <a:pt x="4096" y="0"/>
                      </a:lnTo>
                      <a:lnTo>
                        <a:pt x="2857" y="2572"/>
                      </a:lnTo>
                      <a:lnTo>
                        <a:pt x="0" y="2096"/>
                      </a:lnTo>
                      <a:lnTo>
                        <a:pt x="2191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19" name="Freeform: Shape 3518">
                  <a:extLst>
                    <a:ext uri="{FF2B5EF4-FFF2-40B4-BE49-F238E27FC236}">
                      <a16:creationId xmlns:a16="http://schemas.microsoft.com/office/drawing/2014/main" id="{2389E24A-EF21-7A83-82D9-1E98BF35DAC5}"/>
                    </a:ext>
                  </a:extLst>
                </p:cNvPr>
                <p:cNvSpPr/>
                <p:nvPr/>
              </p:nvSpPr>
              <p:spPr>
                <a:xfrm>
                  <a:off x="11254827" y="1895052"/>
                  <a:ext cx="7429" cy="7429"/>
                </a:xfrm>
                <a:custGeom>
                  <a:avLst/>
                  <a:gdLst>
                    <a:gd name="connsiteX0" fmla="*/ 2096 w 7429"/>
                    <a:gd name="connsiteY0" fmla="*/ 3334 h 7429"/>
                    <a:gd name="connsiteX1" fmla="*/ 0 w 7429"/>
                    <a:gd name="connsiteY1" fmla="*/ 5334 h 7429"/>
                    <a:gd name="connsiteX2" fmla="*/ 2857 w 7429"/>
                    <a:gd name="connsiteY2" fmla="*/ 4763 h 7429"/>
                    <a:gd name="connsiteX3" fmla="*/ 4191 w 7429"/>
                    <a:gd name="connsiteY3" fmla="*/ 7429 h 7429"/>
                    <a:gd name="connsiteX4" fmla="*/ 4572 w 7429"/>
                    <a:gd name="connsiteY4" fmla="*/ 4477 h 7429"/>
                    <a:gd name="connsiteX5" fmla="*/ 7429 w 7429"/>
                    <a:gd name="connsiteY5" fmla="*/ 4096 h 7429"/>
                    <a:gd name="connsiteX6" fmla="*/ 4763 w 7429"/>
                    <a:gd name="connsiteY6" fmla="*/ 2857 h 7429"/>
                    <a:gd name="connsiteX7" fmla="*/ 5239 w 7429"/>
                    <a:gd name="connsiteY7" fmla="*/ 0 h 7429"/>
                    <a:gd name="connsiteX8" fmla="*/ 3238 w 7429"/>
                    <a:gd name="connsiteY8" fmla="*/ 2096 h 7429"/>
                    <a:gd name="connsiteX9" fmla="*/ 667 w 7429"/>
                    <a:gd name="connsiteY9" fmla="*/ 762 h 7429"/>
                    <a:gd name="connsiteX10" fmla="*/ 2096 w 7429"/>
                    <a:gd name="connsiteY10" fmla="*/ 3334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429">
                      <a:moveTo>
                        <a:pt x="2096" y="3334"/>
                      </a:moveTo>
                      <a:lnTo>
                        <a:pt x="0" y="5334"/>
                      </a:lnTo>
                      <a:lnTo>
                        <a:pt x="2857" y="4763"/>
                      </a:lnTo>
                      <a:lnTo>
                        <a:pt x="4191" y="7429"/>
                      </a:lnTo>
                      <a:lnTo>
                        <a:pt x="4572" y="4477"/>
                      </a:lnTo>
                      <a:lnTo>
                        <a:pt x="7429" y="4096"/>
                      </a:lnTo>
                      <a:lnTo>
                        <a:pt x="4763" y="2857"/>
                      </a:lnTo>
                      <a:lnTo>
                        <a:pt x="5239" y="0"/>
                      </a:lnTo>
                      <a:lnTo>
                        <a:pt x="3238" y="2096"/>
                      </a:lnTo>
                      <a:lnTo>
                        <a:pt x="667" y="762"/>
                      </a:lnTo>
                      <a:lnTo>
                        <a:pt x="2096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0" name="Freeform: Shape 3519">
                  <a:extLst>
                    <a:ext uri="{FF2B5EF4-FFF2-40B4-BE49-F238E27FC236}">
                      <a16:creationId xmlns:a16="http://schemas.microsoft.com/office/drawing/2014/main" id="{ECED7FC7-1FE5-4BB4-FD2D-9A5C0DA409D8}"/>
                    </a:ext>
                  </a:extLst>
                </p:cNvPr>
                <p:cNvSpPr/>
                <p:nvPr/>
              </p:nvSpPr>
              <p:spPr>
                <a:xfrm>
                  <a:off x="11250350" y="1906006"/>
                  <a:ext cx="7429" cy="7429"/>
                </a:xfrm>
                <a:custGeom>
                  <a:avLst/>
                  <a:gdLst>
                    <a:gd name="connsiteX0" fmla="*/ 2572 w 7429"/>
                    <a:gd name="connsiteY0" fmla="*/ 2953 h 7429"/>
                    <a:gd name="connsiteX1" fmla="*/ 0 w 7429"/>
                    <a:gd name="connsiteY1" fmla="*/ 4191 h 7429"/>
                    <a:gd name="connsiteX2" fmla="*/ 2858 w 7429"/>
                    <a:gd name="connsiteY2" fmla="*/ 4572 h 7429"/>
                    <a:gd name="connsiteX3" fmla="*/ 3334 w 7429"/>
                    <a:gd name="connsiteY3" fmla="*/ 7430 h 7429"/>
                    <a:gd name="connsiteX4" fmla="*/ 4572 w 7429"/>
                    <a:gd name="connsiteY4" fmla="*/ 4763 h 7429"/>
                    <a:gd name="connsiteX5" fmla="*/ 7429 w 7429"/>
                    <a:gd name="connsiteY5" fmla="*/ 5334 h 7429"/>
                    <a:gd name="connsiteX6" fmla="*/ 5334 w 7429"/>
                    <a:gd name="connsiteY6" fmla="*/ 3334 h 7429"/>
                    <a:gd name="connsiteX7" fmla="*/ 6668 w 7429"/>
                    <a:gd name="connsiteY7" fmla="*/ 667 h 7429"/>
                    <a:gd name="connsiteX8" fmla="*/ 4096 w 7429"/>
                    <a:gd name="connsiteY8" fmla="*/ 2096 h 7429"/>
                    <a:gd name="connsiteX9" fmla="*/ 2000 w 7429"/>
                    <a:gd name="connsiteY9" fmla="*/ 0 h 7429"/>
                    <a:gd name="connsiteX10" fmla="*/ 2572 w 7429"/>
                    <a:gd name="connsiteY10" fmla="*/ 2953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29" h="7429">
                      <a:moveTo>
                        <a:pt x="2572" y="2953"/>
                      </a:moveTo>
                      <a:lnTo>
                        <a:pt x="0" y="4191"/>
                      </a:lnTo>
                      <a:lnTo>
                        <a:pt x="2858" y="4572"/>
                      </a:lnTo>
                      <a:lnTo>
                        <a:pt x="3334" y="7430"/>
                      </a:lnTo>
                      <a:lnTo>
                        <a:pt x="4572" y="4763"/>
                      </a:lnTo>
                      <a:lnTo>
                        <a:pt x="7429" y="5334"/>
                      </a:lnTo>
                      <a:lnTo>
                        <a:pt x="5334" y="3334"/>
                      </a:lnTo>
                      <a:lnTo>
                        <a:pt x="6668" y="667"/>
                      </a:lnTo>
                      <a:lnTo>
                        <a:pt x="4096" y="2096"/>
                      </a:lnTo>
                      <a:lnTo>
                        <a:pt x="2000" y="0"/>
                      </a:lnTo>
                      <a:lnTo>
                        <a:pt x="2572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1" name="Freeform: Shape 3520">
                  <a:extLst>
                    <a:ext uri="{FF2B5EF4-FFF2-40B4-BE49-F238E27FC236}">
                      <a16:creationId xmlns:a16="http://schemas.microsoft.com/office/drawing/2014/main" id="{7433F37B-86A5-2518-E9E5-FE45B60ADD5E}"/>
                    </a:ext>
                  </a:extLst>
                </p:cNvPr>
                <p:cNvSpPr/>
                <p:nvPr/>
              </p:nvSpPr>
              <p:spPr>
                <a:xfrm>
                  <a:off x="11241206" y="1912293"/>
                  <a:ext cx="7524" cy="7524"/>
                </a:xfrm>
                <a:custGeom>
                  <a:avLst/>
                  <a:gdLst>
                    <a:gd name="connsiteX0" fmla="*/ 2953 w 7524"/>
                    <a:gd name="connsiteY0" fmla="*/ 2953 h 7524"/>
                    <a:gd name="connsiteX1" fmla="*/ 0 w 7524"/>
                    <a:gd name="connsiteY1" fmla="*/ 3334 h 7524"/>
                    <a:gd name="connsiteX2" fmla="*/ 2762 w 7524"/>
                    <a:gd name="connsiteY2" fmla="*/ 4572 h 7524"/>
                    <a:gd name="connsiteX3" fmla="*/ 2191 w 7524"/>
                    <a:gd name="connsiteY3" fmla="*/ 7525 h 7524"/>
                    <a:gd name="connsiteX4" fmla="*/ 4286 w 7524"/>
                    <a:gd name="connsiteY4" fmla="*/ 5334 h 7524"/>
                    <a:gd name="connsiteX5" fmla="*/ 6858 w 7524"/>
                    <a:gd name="connsiteY5" fmla="*/ 6763 h 7524"/>
                    <a:gd name="connsiteX6" fmla="*/ 5429 w 7524"/>
                    <a:gd name="connsiteY6" fmla="*/ 4096 h 7524"/>
                    <a:gd name="connsiteX7" fmla="*/ 7525 w 7524"/>
                    <a:gd name="connsiteY7" fmla="*/ 2000 h 7524"/>
                    <a:gd name="connsiteX8" fmla="*/ 4667 w 7524"/>
                    <a:gd name="connsiteY8" fmla="*/ 2667 h 7524"/>
                    <a:gd name="connsiteX9" fmla="*/ 3334 w 7524"/>
                    <a:gd name="connsiteY9" fmla="*/ 0 h 7524"/>
                    <a:gd name="connsiteX10" fmla="*/ 2953 w 7524"/>
                    <a:gd name="connsiteY10" fmla="*/ 2953 h 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524" h="7524">
                      <a:moveTo>
                        <a:pt x="2953" y="2953"/>
                      </a:moveTo>
                      <a:lnTo>
                        <a:pt x="0" y="3334"/>
                      </a:lnTo>
                      <a:lnTo>
                        <a:pt x="2762" y="4572"/>
                      </a:lnTo>
                      <a:lnTo>
                        <a:pt x="2191" y="7525"/>
                      </a:lnTo>
                      <a:lnTo>
                        <a:pt x="4286" y="5334"/>
                      </a:lnTo>
                      <a:lnTo>
                        <a:pt x="6858" y="6763"/>
                      </a:lnTo>
                      <a:lnTo>
                        <a:pt x="5429" y="4096"/>
                      </a:lnTo>
                      <a:lnTo>
                        <a:pt x="7525" y="2000"/>
                      </a:lnTo>
                      <a:lnTo>
                        <a:pt x="4667" y="2667"/>
                      </a:lnTo>
                      <a:lnTo>
                        <a:pt x="3334" y="0"/>
                      </a:lnTo>
                      <a:lnTo>
                        <a:pt x="2953" y="2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2" name="Freeform: Shape 3521">
                  <a:extLst>
                    <a:ext uri="{FF2B5EF4-FFF2-40B4-BE49-F238E27FC236}">
                      <a16:creationId xmlns:a16="http://schemas.microsoft.com/office/drawing/2014/main" id="{63A9D68B-6EC3-D4A4-303D-DE8E96757DB8}"/>
                    </a:ext>
                  </a:extLst>
                </p:cNvPr>
                <p:cNvSpPr/>
                <p:nvPr/>
              </p:nvSpPr>
              <p:spPr>
                <a:xfrm>
                  <a:off x="11232253" y="1907244"/>
                  <a:ext cx="7619" cy="7619"/>
                </a:xfrm>
                <a:custGeom>
                  <a:avLst/>
                  <a:gdLst>
                    <a:gd name="connsiteX0" fmla="*/ 2953 w 7619"/>
                    <a:gd name="connsiteY0" fmla="*/ 2667 h 7619"/>
                    <a:gd name="connsiteX1" fmla="*/ 0 w 7619"/>
                    <a:gd name="connsiteY1" fmla="*/ 2191 h 7619"/>
                    <a:gd name="connsiteX2" fmla="*/ 2191 w 7619"/>
                    <a:gd name="connsiteY2" fmla="*/ 4191 h 7619"/>
                    <a:gd name="connsiteX3" fmla="*/ 762 w 7619"/>
                    <a:gd name="connsiteY3" fmla="*/ 6858 h 7619"/>
                    <a:gd name="connsiteX4" fmla="*/ 3429 w 7619"/>
                    <a:gd name="connsiteY4" fmla="*/ 5429 h 7619"/>
                    <a:gd name="connsiteX5" fmla="*/ 5524 w 7619"/>
                    <a:gd name="connsiteY5" fmla="*/ 7620 h 7619"/>
                    <a:gd name="connsiteX6" fmla="*/ 4953 w 7619"/>
                    <a:gd name="connsiteY6" fmla="*/ 4667 h 7619"/>
                    <a:gd name="connsiteX7" fmla="*/ 7620 w 7619"/>
                    <a:gd name="connsiteY7" fmla="*/ 3238 h 7619"/>
                    <a:gd name="connsiteX8" fmla="*/ 4667 w 7619"/>
                    <a:gd name="connsiteY8" fmla="*/ 2953 h 7619"/>
                    <a:gd name="connsiteX9" fmla="*/ 4191 w 7619"/>
                    <a:gd name="connsiteY9" fmla="*/ 0 h 7619"/>
                    <a:gd name="connsiteX10" fmla="*/ 2953 w 7619"/>
                    <a:gd name="connsiteY10" fmla="*/ 2667 h 7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19" h="7619">
                      <a:moveTo>
                        <a:pt x="2953" y="2667"/>
                      </a:moveTo>
                      <a:lnTo>
                        <a:pt x="0" y="2191"/>
                      </a:lnTo>
                      <a:lnTo>
                        <a:pt x="2191" y="4191"/>
                      </a:lnTo>
                      <a:lnTo>
                        <a:pt x="762" y="6858"/>
                      </a:lnTo>
                      <a:lnTo>
                        <a:pt x="3429" y="5429"/>
                      </a:lnTo>
                      <a:lnTo>
                        <a:pt x="5524" y="7620"/>
                      </a:lnTo>
                      <a:lnTo>
                        <a:pt x="4953" y="4667"/>
                      </a:lnTo>
                      <a:lnTo>
                        <a:pt x="7620" y="3238"/>
                      </a:lnTo>
                      <a:lnTo>
                        <a:pt x="4667" y="2953"/>
                      </a:lnTo>
                      <a:lnTo>
                        <a:pt x="4191" y="0"/>
                      </a:lnTo>
                      <a:lnTo>
                        <a:pt x="2953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3" name="Freeform: Shape 3522">
                  <a:extLst>
                    <a:ext uri="{FF2B5EF4-FFF2-40B4-BE49-F238E27FC236}">
                      <a16:creationId xmlns:a16="http://schemas.microsoft.com/office/drawing/2014/main" id="{32175EEF-204F-EC47-3B17-F657DE50570F}"/>
                    </a:ext>
                  </a:extLst>
                </p:cNvPr>
                <p:cNvSpPr/>
                <p:nvPr/>
              </p:nvSpPr>
              <p:spPr>
                <a:xfrm>
                  <a:off x="11216251" y="1917341"/>
                  <a:ext cx="7715" cy="7810"/>
                </a:xfrm>
                <a:custGeom>
                  <a:avLst/>
                  <a:gdLst>
                    <a:gd name="connsiteX0" fmla="*/ 3429 w 7715"/>
                    <a:gd name="connsiteY0" fmla="*/ 2286 h 7810"/>
                    <a:gd name="connsiteX1" fmla="*/ 762 w 7715"/>
                    <a:gd name="connsiteY1" fmla="*/ 857 h 7810"/>
                    <a:gd name="connsiteX2" fmla="*/ 2191 w 7715"/>
                    <a:gd name="connsiteY2" fmla="*/ 3524 h 7810"/>
                    <a:gd name="connsiteX3" fmla="*/ 0 w 7715"/>
                    <a:gd name="connsiteY3" fmla="*/ 5620 h 7810"/>
                    <a:gd name="connsiteX4" fmla="*/ 3048 w 7715"/>
                    <a:gd name="connsiteY4" fmla="*/ 5048 h 7810"/>
                    <a:gd name="connsiteX5" fmla="*/ 4381 w 7715"/>
                    <a:gd name="connsiteY5" fmla="*/ 7810 h 7810"/>
                    <a:gd name="connsiteX6" fmla="*/ 4667 w 7715"/>
                    <a:gd name="connsiteY6" fmla="*/ 4763 h 7810"/>
                    <a:gd name="connsiteX7" fmla="*/ 7715 w 7715"/>
                    <a:gd name="connsiteY7" fmla="*/ 4286 h 7810"/>
                    <a:gd name="connsiteX8" fmla="*/ 4953 w 7715"/>
                    <a:gd name="connsiteY8" fmla="*/ 3048 h 7810"/>
                    <a:gd name="connsiteX9" fmla="*/ 5429 w 7715"/>
                    <a:gd name="connsiteY9" fmla="*/ 0 h 7810"/>
                    <a:gd name="connsiteX10" fmla="*/ 3429 w 7715"/>
                    <a:gd name="connsiteY10" fmla="*/ 2286 h 7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715" h="7810">
                      <a:moveTo>
                        <a:pt x="3429" y="2286"/>
                      </a:moveTo>
                      <a:lnTo>
                        <a:pt x="762" y="857"/>
                      </a:lnTo>
                      <a:lnTo>
                        <a:pt x="2191" y="3524"/>
                      </a:lnTo>
                      <a:lnTo>
                        <a:pt x="0" y="5620"/>
                      </a:lnTo>
                      <a:lnTo>
                        <a:pt x="3048" y="5048"/>
                      </a:lnTo>
                      <a:lnTo>
                        <a:pt x="4381" y="7810"/>
                      </a:lnTo>
                      <a:lnTo>
                        <a:pt x="4667" y="4763"/>
                      </a:lnTo>
                      <a:lnTo>
                        <a:pt x="7715" y="4286"/>
                      </a:lnTo>
                      <a:lnTo>
                        <a:pt x="4953" y="3048"/>
                      </a:lnTo>
                      <a:lnTo>
                        <a:pt x="5429" y="0"/>
                      </a:lnTo>
                      <a:lnTo>
                        <a:pt x="3429" y="2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4" name="Freeform: Shape 3523">
                  <a:extLst>
                    <a:ext uri="{FF2B5EF4-FFF2-40B4-BE49-F238E27FC236}">
                      <a16:creationId xmlns:a16="http://schemas.microsoft.com/office/drawing/2014/main" id="{603CE8B5-A8AC-2369-DA8B-6BDD0D9377B9}"/>
                    </a:ext>
                  </a:extLst>
                </p:cNvPr>
                <p:cNvSpPr/>
                <p:nvPr/>
              </p:nvSpPr>
              <p:spPr>
                <a:xfrm>
                  <a:off x="11206249" y="1911530"/>
                  <a:ext cx="7810" cy="7715"/>
                </a:xfrm>
                <a:custGeom>
                  <a:avLst/>
                  <a:gdLst>
                    <a:gd name="connsiteX0" fmla="*/ 4286 w 7810"/>
                    <a:gd name="connsiteY0" fmla="*/ 2191 h 7715"/>
                    <a:gd name="connsiteX1" fmla="*/ 2096 w 7810"/>
                    <a:gd name="connsiteY1" fmla="*/ 0 h 7715"/>
                    <a:gd name="connsiteX2" fmla="*/ 2762 w 7810"/>
                    <a:gd name="connsiteY2" fmla="*/ 2953 h 7715"/>
                    <a:gd name="connsiteX3" fmla="*/ 0 w 7810"/>
                    <a:gd name="connsiteY3" fmla="*/ 4286 h 7715"/>
                    <a:gd name="connsiteX4" fmla="*/ 3048 w 7810"/>
                    <a:gd name="connsiteY4" fmla="*/ 4667 h 7715"/>
                    <a:gd name="connsiteX5" fmla="*/ 3429 w 7810"/>
                    <a:gd name="connsiteY5" fmla="*/ 7715 h 7715"/>
                    <a:gd name="connsiteX6" fmla="*/ 4763 w 7810"/>
                    <a:gd name="connsiteY6" fmla="*/ 4953 h 7715"/>
                    <a:gd name="connsiteX7" fmla="*/ 7811 w 7810"/>
                    <a:gd name="connsiteY7" fmla="*/ 5429 h 7715"/>
                    <a:gd name="connsiteX8" fmla="*/ 5525 w 7810"/>
                    <a:gd name="connsiteY8" fmla="*/ 3334 h 7715"/>
                    <a:gd name="connsiteX9" fmla="*/ 6953 w 7810"/>
                    <a:gd name="connsiteY9" fmla="*/ 667 h 7715"/>
                    <a:gd name="connsiteX10" fmla="*/ 4286 w 7810"/>
                    <a:gd name="connsiteY10" fmla="*/ 2191 h 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810" h="7715">
                      <a:moveTo>
                        <a:pt x="4286" y="2191"/>
                      </a:moveTo>
                      <a:lnTo>
                        <a:pt x="2096" y="0"/>
                      </a:lnTo>
                      <a:lnTo>
                        <a:pt x="2762" y="2953"/>
                      </a:lnTo>
                      <a:lnTo>
                        <a:pt x="0" y="4286"/>
                      </a:lnTo>
                      <a:lnTo>
                        <a:pt x="3048" y="4667"/>
                      </a:lnTo>
                      <a:lnTo>
                        <a:pt x="3429" y="7715"/>
                      </a:lnTo>
                      <a:lnTo>
                        <a:pt x="4763" y="4953"/>
                      </a:lnTo>
                      <a:lnTo>
                        <a:pt x="7811" y="5429"/>
                      </a:lnTo>
                      <a:lnTo>
                        <a:pt x="5525" y="3334"/>
                      </a:lnTo>
                      <a:lnTo>
                        <a:pt x="6953" y="667"/>
                      </a:lnTo>
                      <a:lnTo>
                        <a:pt x="4286" y="2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5" name="Freeform: Shape 3524">
                  <a:extLst>
                    <a:ext uri="{FF2B5EF4-FFF2-40B4-BE49-F238E27FC236}">
                      <a16:creationId xmlns:a16="http://schemas.microsoft.com/office/drawing/2014/main" id="{469B94EB-2193-F5B0-9EFF-C72B61384AB3}"/>
                    </a:ext>
                  </a:extLst>
                </p:cNvPr>
                <p:cNvSpPr/>
                <p:nvPr/>
              </p:nvSpPr>
              <p:spPr>
                <a:xfrm>
                  <a:off x="11203106" y="1886861"/>
                  <a:ext cx="7905" cy="7905"/>
                </a:xfrm>
                <a:custGeom>
                  <a:avLst/>
                  <a:gdLst>
                    <a:gd name="connsiteX0" fmla="*/ 4858 w 7905"/>
                    <a:gd name="connsiteY0" fmla="*/ 2762 h 7905"/>
                    <a:gd name="connsiteX1" fmla="*/ 3429 w 7905"/>
                    <a:gd name="connsiteY1" fmla="*/ 0 h 7905"/>
                    <a:gd name="connsiteX2" fmla="*/ 3048 w 7905"/>
                    <a:gd name="connsiteY2" fmla="*/ 3048 h 7905"/>
                    <a:gd name="connsiteX3" fmla="*/ 0 w 7905"/>
                    <a:gd name="connsiteY3" fmla="*/ 3524 h 7905"/>
                    <a:gd name="connsiteX4" fmla="*/ 2857 w 7905"/>
                    <a:gd name="connsiteY4" fmla="*/ 4858 h 7905"/>
                    <a:gd name="connsiteX5" fmla="*/ 2286 w 7905"/>
                    <a:gd name="connsiteY5" fmla="*/ 7906 h 7905"/>
                    <a:gd name="connsiteX6" fmla="*/ 4477 w 7905"/>
                    <a:gd name="connsiteY6" fmla="*/ 5620 h 7905"/>
                    <a:gd name="connsiteX7" fmla="*/ 7144 w 7905"/>
                    <a:gd name="connsiteY7" fmla="*/ 7048 h 7905"/>
                    <a:gd name="connsiteX8" fmla="*/ 5620 w 7905"/>
                    <a:gd name="connsiteY8" fmla="*/ 4286 h 7905"/>
                    <a:gd name="connsiteX9" fmla="*/ 7906 w 7905"/>
                    <a:gd name="connsiteY9" fmla="*/ 2191 h 7905"/>
                    <a:gd name="connsiteX10" fmla="*/ 4858 w 7905"/>
                    <a:gd name="connsiteY10" fmla="*/ 2762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905">
                      <a:moveTo>
                        <a:pt x="4858" y="2762"/>
                      </a:moveTo>
                      <a:lnTo>
                        <a:pt x="3429" y="0"/>
                      </a:lnTo>
                      <a:lnTo>
                        <a:pt x="3048" y="3048"/>
                      </a:lnTo>
                      <a:lnTo>
                        <a:pt x="0" y="3524"/>
                      </a:lnTo>
                      <a:lnTo>
                        <a:pt x="2857" y="4858"/>
                      </a:lnTo>
                      <a:lnTo>
                        <a:pt x="2286" y="7906"/>
                      </a:lnTo>
                      <a:lnTo>
                        <a:pt x="4477" y="5620"/>
                      </a:lnTo>
                      <a:lnTo>
                        <a:pt x="7144" y="7048"/>
                      </a:lnTo>
                      <a:lnTo>
                        <a:pt x="5620" y="4286"/>
                      </a:lnTo>
                      <a:lnTo>
                        <a:pt x="7906" y="2191"/>
                      </a:lnTo>
                      <a:lnTo>
                        <a:pt x="4858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6" name="Freeform: Shape 3525">
                  <a:extLst>
                    <a:ext uri="{FF2B5EF4-FFF2-40B4-BE49-F238E27FC236}">
                      <a16:creationId xmlns:a16="http://schemas.microsoft.com/office/drawing/2014/main" id="{90EC5D50-D8D2-D6F9-E5CF-4A4EE5CB93CE}"/>
                    </a:ext>
                  </a:extLst>
                </p:cNvPr>
                <p:cNvSpPr/>
                <p:nvPr/>
              </p:nvSpPr>
              <p:spPr>
                <a:xfrm>
                  <a:off x="11218155" y="1899053"/>
                  <a:ext cx="7905" cy="7905"/>
                </a:xfrm>
                <a:custGeom>
                  <a:avLst/>
                  <a:gdLst>
                    <a:gd name="connsiteX0" fmla="*/ 4858 w 7905"/>
                    <a:gd name="connsiteY0" fmla="*/ 3048 h 7905"/>
                    <a:gd name="connsiteX1" fmla="*/ 4382 w 7905"/>
                    <a:gd name="connsiteY1" fmla="*/ 0 h 7905"/>
                    <a:gd name="connsiteX2" fmla="*/ 3048 w 7905"/>
                    <a:gd name="connsiteY2" fmla="*/ 2858 h 7905"/>
                    <a:gd name="connsiteX3" fmla="*/ 0 w 7905"/>
                    <a:gd name="connsiteY3" fmla="*/ 2286 h 7905"/>
                    <a:gd name="connsiteX4" fmla="*/ 2286 w 7905"/>
                    <a:gd name="connsiteY4" fmla="*/ 4381 h 7905"/>
                    <a:gd name="connsiteX5" fmla="*/ 857 w 7905"/>
                    <a:gd name="connsiteY5" fmla="*/ 7144 h 7905"/>
                    <a:gd name="connsiteX6" fmla="*/ 3620 w 7905"/>
                    <a:gd name="connsiteY6" fmla="*/ 5620 h 7905"/>
                    <a:gd name="connsiteX7" fmla="*/ 5715 w 7905"/>
                    <a:gd name="connsiteY7" fmla="*/ 7906 h 7905"/>
                    <a:gd name="connsiteX8" fmla="*/ 5144 w 7905"/>
                    <a:gd name="connsiteY8" fmla="*/ 4858 h 7905"/>
                    <a:gd name="connsiteX9" fmla="*/ 7906 w 7905"/>
                    <a:gd name="connsiteY9" fmla="*/ 3429 h 7905"/>
                    <a:gd name="connsiteX10" fmla="*/ 4858 w 7905"/>
                    <a:gd name="connsiteY10" fmla="*/ 3048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5" h="7905">
                      <a:moveTo>
                        <a:pt x="4858" y="3048"/>
                      </a:moveTo>
                      <a:lnTo>
                        <a:pt x="4382" y="0"/>
                      </a:lnTo>
                      <a:lnTo>
                        <a:pt x="3048" y="2858"/>
                      </a:lnTo>
                      <a:lnTo>
                        <a:pt x="0" y="2286"/>
                      </a:lnTo>
                      <a:lnTo>
                        <a:pt x="2286" y="4381"/>
                      </a:lnTo>
                      <a:lnTo>
                        <a:pt x="857" y="7144"/>
                      </a:lnTo>
                      <a:lnTo>
                        <a:pt x="3620" y="5620"/>
                      </a:lnTo>
                      <a:lnTo>
                        <a:pt x="5715" y="7906"/>
                      </a:lnTo>
                      <a:lnTo>
                        <a:pt x="5144" y="4858"/>
                      </a:lnTo>
                      <a:lnTo>
                        <a:pt x="7906" y="3429"/>
                      </a:lnTo>
                      <a:lnTo>
                        <a:pt x="4858" y="3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7" name="Freeform: Shape 3526">
                  <a:extLst>
                    <a:ext uri="{FF2B5EF4-FFF2-40B4-BE49-F238E27FC236}">
                      <a16:creationId xmlns:a16="http://schemas.microsoft.com/office/drawing/2014/main" id="{CCF1016D-356F-9C6D-E241-BD1B05861426}"/>
                    </a:ext>
                  </a:extLst>
                </p:cNvPr>
                <p:cNvSpPr/>
                <p:nvPr/>
              </p:nvSpPr>
              <p:spPr>
                <a:xfrm>
                  <a:off x="11193581" y="1917722"/>
                  <a:ext cx="8000" cy="8096"/>
                </a:xfrm>
                <a:custGeom>
                  <a:avLst/>
                  <a:gdLst>
                    <a:gd name="connsiteX0" fmla="*/ 5144 w 8000"/>
                    <a:gd name="connsiteY0" fmla="*/ 3143 h 8096"/>
                    <a:gd name="connsiteX1" fmla="*/ 5620 w 8000"/>
                    <a:gd name="connsiteY1" fmla="*/ 0 h 8096"/>
                    <a:gd name="connsiteX2" fmla="*/ 3524 w 8000"/>
                    <a:gd name="connsiteY2" fmla="*/ 2286 h 8096"/>
                    <a:gd name="connsiteX3" fmla="*/ 667 w 8000"/>
                    <a:gd name="connsiteY3" fmla="*/ 857 h 8096"/>
                    <a:gd name="connsiteX4" fmla="*/ 2191 w 8000"/>
                    <a:gd name="connsiteY4" fmla="*/ 3619 h 8096"/>
                    <a:gd name="connsiteX5" fmla="*/ 0 w 8000"/>
                    <a:gd name="connsiteY5" fmla="*/ 5810 h 8096"/>
                    <a:gd name="connsiteX6" fmla="*/ 3048 w 8000"/>
                    <a:gd name="connsiteY6" fmla="*/ 5239 h 8096"/>
                    <a:gd name="connsiteX7" fmla="*/ 4477 w 8000"/>
                    <a:gd name="connsiteY7" fmla="*/ 8096 h 8096"/>
                    <a:gd name="connsiteX8" fmla="*/ 4858 w 8000"/>
                    <a:gd name="connsiteY8" fmla="*/ 4953 h 8096"/>
                    <a:gd name="connsiteX9" fmla="*/ 8001 w 8000"/>
                    <a:gd name="connsiteY9" fmla="*/ 4477 h 8096"/>
                    <a:gd name="connsiteX10" fmla="*/ 5144 w 8000"/>
                    <a:gd name="connsiteY10" fmla="*/ 3143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00" h="8096">
                      <a:moveTo>
                        <a:pt x="5144" y="3143"/>
                      </a:moveTo>
                      <a:lnTo>
                        <a:pt x="5620" y="0"/>
                      </a:lnTo>
                      <a:lnTo>
                        <a:pt x="3524" y="2286"/>
                      </a:lnTo>
                      <a:lnTo>
                        <a:pt x="667" y="857"/>
                      </a:lnTo>
                      <a:lnTo>
                        <a:pt x="2191" y="3619"/>
                      </a:lnTo>
                      <a:lnTo>
                        <a:pt x="0" y="5810"/>
                      </a:lnTo>
                      <a:lnTo>
                        <a:pt x="3048" y="5239"/>
                      </a:lnTo>
                      <a:lnTo>
                        <a:pt x="4477" y="8096"/>
                      </a:lnTo>
                      <a:lnTo>
                        <a:pt x="4858" y="4953"/>
                      </a:lnTo>
                      <a:lnTo>
                        <a:pt x="8001" y="4477"/>
                      </a:lnTo>
                      <a:lnTo>
                        <a:pt x="5144" y="3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8" name="Freeform: Shape 3527">
                  <a:extLst>
                    <a:ext uri="{FF2B5EF4-FFF2-40B4-BE49-F238E27FC236}">
                      <a16:creationId xmlns:a16="http://schemas.microsoft.com/office/drawing/2014/main" id="{A9680DDC-33E1-794C-3D88-6506D8CD9D8D}"/>
                    </a:ext>
                  </a:extLst>
                </p:cNvPr>
                <p:cNvSpPr/>
                <p:nvPr/>
              </p:nvSpPr>
              <p:spPr>
                <a:xfrm>
                  <a:off x="11184723" y="1914959"/>
                  <a:ext cx="8096" cy="8096"/>
                </a:xfrm>
                <a:custGeom>
                  <a:avLst/>
                  <a:gdLst>
                    <a:gd name="connsiteX0" fmla="*/ 5810 w 8096"/>
                    <a:gd name="connsiteY0" fmla="*/ 3620 h 8096"/>
                    <a:gd name="connsiteX1" fmla="*/ 7239 w 8096"/>
                    <a:gd name="connsiteY1" fmla="*/ 762 h 8096"/>
                    <a:gd name="connsiteX2" fmla="*/ 4477 w 8096"/>
                    <a:gd name="connsiteY2" fmla="*/ 2286 h 8096"/>
                    <a:gd name="connsiteX3" fmla="*/ 2191 w 8096"/>
                    <a:gd name="connsiteY3" fmla="*/ 0 h 8096"/>
                    <a:gd name="connsiteX4" fmla="*/ 2857 w 8096"/>
                    <a:gd name="connsiteY4" fmla="*/ 3143 h 8096"/>
                    <a:gd name="connsiteX5" fmla="*/ 0 w 8096"/>
                    <a:gd name="connsiteY5" fmla="*/ 4572 h 8096"/>
                    <a:gd name="connsiteX6" fmla="*/ 3143 w 8096"/>
                    <a:gd name="connsiteY6" fmla="*/ 4953 h 8096"/>
                    <a:gd name="connsiteX7" fmla="*/ 3619 w 8096"/>
                    <a:gd name="connsiteY7" fmla="*/ 8096 h 8096"/>
                    <a:gd name="connsiteX8" fmla="*/ 4953 w 8096"/>
                    <a:gd name="connsiteY8" fmla="*/ 5239 h 8096"/>
                    <a:gd name="connsiteX9" fmla="*/ 8096 w 8096"/>
                    <a:gd name="connsiteY9" fmla="*/ 5715 h 8096"/>
                    <a:gd name="connsiteX10" fmla="*/ 5810 w 8096"/>
                    <a:gd name="connsiteY10" fmla="*/ 3620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8096">
                      <a:moveTo>
                        <a:pt x="5810" y="3620"/>
                      </a:moveTo>
                      <a:lnTo>
                        <a:pt x="7239" y="762"/>
                      </a:lnTo>
                      <a:lnTo>
                        <a:pt x="4477" y="2286"/>
                      </a:lnTo>
                      <a:lnTo>
                        <a:pt x="2191" y="0"/>
                      </a:lnTo>
                      <a:lnTo>
                        <a:pt x="2857" y="3143"/>
                      </a:lnTo>
                      <a:lnTo>
                        <a:pt x="0" y="4572"/>
                      </a:lnTo>
                      <a:lnTo>
                        <a:pt x="3143" y="4953"/>
                      </a:lnTo>
                      <a:lnTo>
                        <a:pt x="3619" y="8096"/>
                      </a:lnTo>
                      <a:lnTo>
                        <a:pt x="4953" y="5239"/>
                      </a:lnTo>
                      <a:lnTo>
                        <a:pt x="8096" y="5715"/>
                      </a:lnTo>
                      <a:lnTo>
                        <a:pt x="5810" y="3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29" name="Freeform: Shape 3528">
                  <a:extLst>
                    <a:ext uri="{FF2B5EF4-FFF2-40B4-BE49-F238E27FC236}">
                      <a16:creationId xmlns:a16="http://schemas.microsoft.com/office/drawing/2014/main" id="{78E12391-2AC3-BD94-84F3-00018109F555}"/>
                    </a:ext>
                  </a:extLst>
                </p:cNvPr>
                <p:cNvSpPr/>
                <p:nvPr/>
              </p:nvSpPr>
              <p:spPr>
                <a:xfrm>
                  <a:off x="11182913" y="1927628"/>
                  <a:ext cx="8096" cy="8286"/>
                </a:xfrm>
                <a:custGeom>
                  <a:avLst/>
                  <a:gdLst>
                    <a:gd name="connsiteX0" fmla="*/ 5810 w 8096"/>
                    <a:gd name="connsiteY0" fmla="*/ 4572 h 8286"/>
                    <a:gd name="connsiteX1" fmla="*/ 8096 w 8096"/>
                    <a:gd name="connsiteY1" fmla="*/ 2286 h 8286"/>
                    <a:gd name="connsiteX2" fmla="*/ 4953 w 8096"/>
                    <a:gd name="connsiteY2" fmla="*/ 2953 h 8286"/>
                    <a:gd name="connsiteX3" fmla="*/ 3524 w 8096"/>
                    <a:gd name="connsiteY3" fmla="*/ 0 h 8286"/>
                    <a:gd name="connsiteX4" fmla="*/ 3143 w 8096"/>
                    <a:gd name="connsiteY4" fmla="*/ 3238 h 8286"/>
                    <a:gd name="connsiteX5" fmla="*/ 0 w 8096"/>
                    <a:gd name="connsiteY5" fmla="*/ 3715 h 8286"/>
                    <a:gd name="connsiteX6" fmla="*/ 2857 w 8096"/>
                    <a:gd name="connsiteY6" fmla="*/ 5048 h 8286"/>
                    <a:gd name="connsiteX7" fmla="*/ 2381 w 8096"/>
                    <a:gd name="connsiteY7" fmla="*/ 8287 h 8286"/>
                    <a:gd name="connsiteX8" fmla="*/ 4572 w 8096"/>
                    <a:gd name="connsiteY8" fmla="*/ 5906 h 8286"/>
                    <a:gd name="connsiteX9" fmla="*/ 7429 w 8096"/>
                    <a:gd name="connsiteY9" fmla="*/ 7334 h 8286"/>
                    <a:gd name="connsiteX10" fmla="*/ 5810 w 8096"/>
                    <a:gd name="connsiteY10" fmla="*/ 4572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96" h="8286">
                      <a:moveTo>
                        <a:pt x="5810" y="4572"/>
                      </a:moveTo>
                      <a:lnTo>
                        <a:pt x="8096" y="2286"/>
                      </a:lnTo>
                      <a:lnTo>
                        <a:pt x="4953" y="2953"/>
                      </a:lnTo>
                      <a:lnTo>
                        <a:pt x="3524" y="0"/>
                      </a:lnTo>
                      <a:lnTo>
                        <a:pt x="3143" y="3238"/>
                      </a:lnTo>
                      <a:lnTo>
                        <a:pt x="0" y="3715"/>
                      </a:lnTo>
                      <a:lnTo>
                        <a:pt x="2857" y="5048"/>
                      </a:lnTo>
                      <a:lnTo>
                        <a:pt x="2381" y="8287"/>
                      </a:lnTo>
                      <a:lnTo>
                        <a:pt x="4572" y="5906"/>
                      </a:lnTo>
                      <a:lnTo>
                        <a:pt x="7429" y="7334"/>
                      </a:lnTo>
                      <a:lnTo>
                        <a:pt x="5810" y="4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0" name="Freeform: Shape 3529">
                  <a:extLst>
                    <a:ext uri="{FF2B5EF4-FFF2-40B4-BE49-F238E27FC236}">
                      <a16:creationId xmlns:a16="http://schemas.microsoft.com/office/drawing/2014/main" id="{777810B3-AA90-C15C-49BF-B442E9DABDF3}"/>
                    </a:ext>
                  </a:extLst>
                </p:cNvPr>
                <p:cNvSpPr/>
                <p:nvPr/>
              </p:nvSpPr>
              <p:spPr>
                <a:xfrm>
                  <a:off x="11172531" y="1910673"/>
                  <a:ext cx="8286" cy="8286"/>
                </a:xfrm>
                <a:custGeom>
                  <a:avLst/>
                  <a:gdLst>
                    <a:gd name="connsiteX0" fmla="*/ 5334 w 8286"/>
                    <a:gd name="connsiteY0" fmla="*/ 5048 h 8286"/>
                    <a:gd name="connsiteX1" fmla="*/ 8287 w 8286"/>
                    <a:gd name="connsiteY1" fmla="*/ 3619 h 8286"/>
                    <a:gd name="connsiteX2" fmla="*/ 5048 w 8286"/>
                    <a:gd name="connsiteY2" fmla="*/ 3238 h 8286"/>
                    <a:gd name="connsiteX3" fmla="*/ 4572 w 8286"/>
                    <a:gd name="connsiteY3" fmla="*/ 0 h 8286"/>
                    <a:gd name="connsiteX4" fmla="*/ 3238 w 8286"/>
                    <a:gd name="connsiteY4" fmla="*/ 2953 h 8286"/>
                    <a:gd name="connsiteX5" fmla="*/ 0 w 8286"/>
                    <a:gd name="connsiteY5" fmla="*/ 2476 h 8286"/>
                    <a:gd name="connsiteX6" fmla="*/ 2381 w 8286"/>
                    <a:gd name="connsiteY6" fmla="*/ 4572 h 8286"/>
                    <a:gd name="connsiteX7" fmla="*/ 857 w 8286"/>
                    <a:gd name="connsiteY7" fmla="*/ 7525 h 8286"/>
                    <a:gd name="connsiteX8" fmla="*/ 3715 w 8286"/>
                    <a:gd name="connsiteY8" fmla="*/ 5905 h 8286"/>
                    <a:gd name="connsiteX9" fmla="*/ 6001 w 8286"/>
                    <a:gd name="connsiteY9" fmla="*/ 8287 h 8286"/>
                    <a:gd name="connsiteX10" fmla="*/ 5334 w 8286"/>
                    <a:gd name="connsiteY10" fmla="*/ 5048 h 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86" h="8286">
                      <a:moveTo>
                        <a:pt x="5334" y="5048"/>
                      </a:moveTo>
                      <a:lnTo>
                        <a:pt x="8287" y="3619"/>
                      </a:lnTo>
                      <a:lnTo>
                        <a:pt x="5048" y="3238"/>
                      </a:lnTo>
                      <a:lnTo>
                        <a:pt x="4572" y="0"/>
                      </a:lnTo>
                      <a:lnTo>
                        <a:pt x="3238" y="2953"/>
                      </a:lnTo>
                      <a:lnTo>
                        <a:pt x="0" y="2476"/>
                      </a:lnTo>
                      <a:lnTo>
                        <a:pt x="2381" y="4572"/>
                      </a:lnTo>
                      <a:lnTo>
                        <a:pt x="857" y="7525"/>
                      </a:lnTo>
                      <a:lnTo>
                        <a:pt x="3715" y="5905"/>
                      </a:lnTo>
                      <a:lnTo>
                        <a:pt x="6001" y="8287"/>
                      </a:lnTo>
                      <a:lnTo>
                        <a:pt x="5334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1" name="Freeform: Shape 3530">
                  <a:extLst>
                    <a:ext uri="{FF2B5EF4-FFF2-40B4-BE49-F238E27FC236}">
                      <a16:creationId xmlns:a16="http://schemas.microsoft.com/office/drawing/2014/main" id="{B380098A-10D1-215C-AA81-56E18964E4F2}"/>
                    </a:ext>
                  </a:extLst>
                </p:cNvPr>
                <p:cNvSpPr/>
                <p:nvPr/>
              </p:nvSpPr>
              <p:spPr>
                <a:xfrm>
                  <a:off x="11160910" y="1916769"/>
                  <a:ext cx="8381" cy="8381"/>
                </a:xfrm>
                <a:custGeom>
                  <a:avLst/>
                  <a:gdLst>
                    <a:gd name="connsiteX0" fmla="*/ 5048 w 8381"/>
                    <a:gd name="connsiteY0" fmla="*/ 5048 h 8381"/>
                    <a:gd name="connsiteX1" fmla="*/ 8382 w 8381"/>
                    <a:gd name="connsiteY1" fmla="*/ 4572 h 8381"/>
                    <a:gd name="connsiteX2" fmla="*/ 5334 w 8381"/>
                    <a:gd name="connsiteY2" fmla="*/ 3238 h 8381"/>
                    <a:gd name="connsiteX3" fmla="*/ 5905 w 8381"/>
                    <a:gd name="connsiteY3" fmla="*/ 0 h 8381"/>
                    <a:gd name="connsiteX4" fmla="*/ 3715 w 8381"/>
                    <a:gd name="connsiteY4" fmla="*/ 2381 h 8381"/>
                    <a:gd name="connsiteX5" fmla="*/ 762 w 8381"/>
                    <a:gd name="connsiteY5" fmla="*/ 857 h 8381"/>
                    <a:gd name="connsiteX6" fmla="*/ 2381 w 8381"/>
                    <a:gd name="connsiteY6" fmla="*/ 3715 h 8381"/>
                    <a:gd name="connsiteX7" fmla="*/ 0 w 8381"/>
                    <a:gd name="connsiteY7" fmla="*/ 6001 h 8381"/>
                    <a:gd name="connsiteX8" fmla="*/ 3238 w 8381"/>
                    <a:gd name="connsiteY8" fmla="*/ 5429 h 8381"/>
                    <a:gd name="connsiteX9" fmla="*/ 4667 w 8381"/>
                    <a:gd name="connsiteY9" fmla="*/ 8382 h 8381"/>
                    <a:gd name="connsiteX10" fmla="*/ 5048 w 8381"/>
                    <a:gd name="connsiteY10" fmla="*/ 5048 h 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81" h="8381">
                      <a:moveTo>
                        <a:pt x="5048" y="5048"/>
                      </a:moveTo>
                      <a:lnTo>
                        <a:pt x="8382" y="4572"/>
                      </a:lnTo>
                      <a:lnTo>
                        <a:pt x="5334" y="3238"/>
                      </a:lnTo>
                      <a:lnTo>
                        <a:pt x="5905" y="0"/>
                      </a:lnTo>
                      <a:lnTo>
                        <a:pt x="3715" y="2381"/>
                      </a:lnTo>
                      <a:lnTo>
                        <a:pt x="762" y="857"/>
                      </a:lnTo>
                      <a:lnTo>
                        <a:pt x="2381" y="3715"/>
                      </a:lnTo>
                      <a:lnTo>
                        <a:pt x="0" y="6001"/>
                      </a:lnTo>
                      <a:lnTo>
                        <a:pt x="3238" y="5429"/>
                      </a:lnTo>
                      <a:lnTo>
                        <a:pt x="4667" y="8382"/>
                      </a:lnTo>
                      <a:lnTo>
                        <a:pt x="5048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2" name="Freeform: Shape 3531">
                  <a:extLst>
                    <a:ext uri="{FF2B5EF4-FFF2-40B4-BE49-F238E27FC236}">
                      <a16:creationId xmlns:a16="http://schemas.microsoft.com/office/drawing/2014/main" id="{049C6717-59C9-26E8-0440-B1614BE24BBB}"/>
                    </a:ext>
                  </a:extLst>
                </p:cNvPr>
                <p:cNvSpPr/>
                <p:nvPr/>
              </p:nvSpPr>
              <p:spPr>
                <a:xfrm>
                  <a:off x="11152909" y="1927818"/>
                  <a:ext cx="8477" cy="8477"/>
                </a:xfrm>
                <a:custGeom>
                  <a:avLst/>
                  <a:gdLst>
                    <a:gd name="connsiteX0" fmla="*/ 5144 w 8477"/>
                    <a:gd name="connsiteY0" fmla="*/ 5429 h 8477"/>
                    <a:gd name="connsiteX1" fmla="*/ 8477 w 8477"/>
                    <a:gd name="connsiteY1" fmla="*/ 6001 h 8477"/>
                    <a:gd name="connsiteX2" fmla="*/ 6001 w 8477"/>
                    <a:gd name="connsiteY2" fmla="*/ 3715 h 8477"/>
                    <a:gd name="connsiteX3" fmla="*/ 7525 w 8477"/>
                    <a:gd name="connsiteY3" fmla="*/ 762 h 8477"/>
                    <a:gd name="connsiteX4" fmla="*/ 4667 w 8477"/>
                    <a:gd name="connsiteY4" fmla="*/ 2381 h 8477"/>
                    <a:gd name="connsiteX5" fmla="*/ 2286 w 8477"/>
                    <a:gd name="connsiteY5" fmla="*/ 0 h 8477"/>
                    <a:gd name="connsiteX6" fmla="*/ 2953 w 8477"/>
                    <a:gd name="connsiteY6" fmla="*/ 3334 h 8477"/>
                    <a:gd name="connsiteX7" fmla="*/ 0 w 8477"/>
                    <a:gd name="connsiteY7" fmla="*/ 4763 h 8477"/>
                    <a:gd name="connsiteX8" fmla="*/ 3334 w 8477"/>
                    <a:gd name="connsiteY8" fmla="*/ 5144 h 8477"/>
                    <a:gd name="connsiteX9" fmla="*/ 3810 w 8477"/>
                    <a:gd name="connsiteY9" fmla="*/ 8477 h 8477"/>
                    <a:gd name="connsiteX10" fmla="*/ 5144 w 8477"/>
                    <a:gd name="connsiteY10" fmla="*/ 5429 h 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477">
                      <a:moveTo>
                        <a:pt x="5144" y="5429"/>
                      </a:moveTo>
                      <a:lnTo>
                        <a:pt x="8477" y="6001"/>
                      </a:lnTo>
                      <a:lnTo>
                        <a:pt x="6001" y="3715"/>
                      </a:lnTo>
                      <a:lnTo>
                        <a:pt x="7525" y="762"/>
                      </a:lnTo>
                      <a:lnTo>
                        <a:pt x="4667" y="2381"/>
                      </a:lnTo>
                      <a:lnTo>
                        <a:pt x="2286" y="0"/>
                      </a:lnTo>
                      <a:lnTo>
                        <a:pt x="2953" y="3334"/>
                      </a:lnTo>
                      <a:lnTo>
                        <a:pt x="0" y="4763"/>
                      </a:lnTo>
                      <a:lnTo>
                        <a:pt x="3334" y="5144"/>
                      </a:lnTo>
                      <a:lnTo>
                        <a:pt x="3810" y="8477"/>
                      </a:lnTo>
                      <a:lnTo>
                        <a:pt x="5144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3" name="Freeform: Shape 3532">
                  <a:extLst>
                    <a:ext uri="{FF2B5EF4-FFF2-40B4-BE49-F238E27FC236}">
                      <a16:creationId xmlns:a16="http://schemas.microsoft.com/office/drawing/2014/main" id="{AB0A2A6A-442E-AA41-B87A-0DDEAD432734}"/>
                    </a:ext>
                  </a:extLst>
                </p:cNvPr>
                <p:cNvSpPr/>
                <p:nvPr/>
              </p:nvSpPr>
              <p:spPr>
                <a:xfrm>
                  <a:off x="11142051" y="1918198"/>
                  <a:ext cx="8477" cy="8572"/>
                </a:xfrm>
                <a:custGeom>
                  <a:avLst/>
                  <a:gdLst>
                    <a:gd name="connsiteX0" fmla="*/ 4763 w 8477"/>
                    <a:gd name="connsiteY0" fmla="*/ 6096 h 8572"/>
                    <a:gd name="connsiteX1" fmla="*/ 7715 w 8477"/>
                    <a:gd name="connsiteY1" fmla="*/ 7620 h 8572"/>
                    <a:gd name="connsiteX2" fmla="*/ 6096 w 8477"/>
                    <a:gd name="connsiteY2" fmla="*/ 4667 h 8572"/>
                    <a:gd name="connsiteX3" fmla="*/ 8477 w 8477"/>
                    <a:gd name="connsiteY3" fmla="*/ 2381 h 8572"/>
                    <a:gd name="connsiteX4" fmla="*/ 5239 w 8477"/>
                    <a:gd name="connsiteY4" fmla="*/ 3048 h 8572"/>
                    <a:gd name="connsiteX5" fmla="*/ 3715 w 8477"/>
                    <a:gd name="connsiteY5" fmla="*/ 0 h 8572"/>
                    <a:gd name="connsiteX6" fmla="*/ 3334 w 8477"/>
                    <a:gd name="connsiteY6" fmla="*/ 3334 h 8572"/>
                    <a:gd name="connsiteX7" fmla="*/ 0 w 8477"/>
                    <a:gd name="connsiteY7" fmla="*/ 3810 h 8572"/>
                    <a:gd name="connsiteX8" fmla="*/ 3048 w 8477"/>
                    <a:gd name="connsiteY8" fmla="*/ 5239 h 8572"/>
                    <a:gd name="connsiteX9" fmla="*/ 2477 w 8477"/>
                    <a:gd name="connsiteY9" fmla="*/ 8572 h 8572"/>
                    <a:gd name="connsiteX10" fmla="*/ 4763 w 8477"/>
                    <a:gd name="connsiteY10" fmla="*/ 6096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477" h="8572">
                      <a:moveTo>
                        <a:pt x="4763" y="6096"/>
                      </a:moveTo>
                      <a:lnTo>
                        <a:pt x="7715" y="7620"/>
                      </a:lnTo>
                      <a:lnTo>
                        <a:pt x="6096" y="4667"/>
                      </a:lnTo>
                      <a:lnTo>
                        <a:pt x="8477" y="2381"/>
                      </a:lnTo>
                      <a:lnTo>
                        <a:pt x="5239" y="3048"/>
                      </a:lnTo>
                      <a:lnTo>
                        <a:pt x="3715" y="0"/>
                      </a:lnTo>
                      <a:lnTo>
                        <a:pt x="3334" y="3334"/>
                      </a:lnTo>
                      <a:lnTo>
                        <a:pt x="0" y="3810"/>
                      </a:lnTo>
                      <a:lnTo>
                        <a:pt x="3048" y="5239"/>
                      </a:lnTo>
                      <a:lnTo>
                        <a:pt x="2477" y="8572"/>
                      </a:lnTo>
                      <a:lnTo>
                        <a:pt x="4763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4" name="Freeform: Shape 3533">
                  <a:extLst>
                    <a:ext uri="{FF2B5EF4-FFF2-40B4-BE49-F238E27FC236}">
                      <a16:creationId xmlns:a16="http://schemas.microsoft.com/office/drawing/2014/main" id="{0D686AEF-008C-2A6B-785B-416ABE3D391D}"/>
                    </a:ext>
                  </a:extLst>
                </p:cNvPr>
                <p:cNvSpPr/>
                <p:nvPr/>
              </p:nvSpPr>
              <p:spPr>
                <a:xfrm>
                  <a:off x="11146909" y="1933724"/>
                  <a:ext cx="8667" cy="8572"/>
                </a:xfrm>
                <a:custGeom>
                  <a:avLst/>
                  <a:gdLst>
                    <a:gd name="connsiteX0" fmla="*/ 3905 w 8667"/>
                    <a:gd name="connsiteY0" fmla="*/ 6096 h 8572"/>
                    <a:gd name="connsiteX1" fmla="*/ 6287 w 8667"/>
                    <a:gd name="connsiteY1" fmla="*/ 8573 h 8572"/>
                    <a:gd name="connsiteX2" fmla="*/ 5620 w 8667"/>
                    <a:gd name="connsiteY2" fmla="*/ 5239 h 8572"/>
                    <a:gd name="connsiteX3" fmla="*/ 8668 w 8667"/>
                    <a:gd name="connsiteY3" fmla="*/ 3715 h 8572"/>
                    <a:gd name="connsiteX4" fmla="*/ 5239 w 8667"/>
                    <a:gd name="connsiteY4" fmla="*/ 3334 h 8572"/>
                    <a:gd name="connsiteX5" fmla="*/ 4763 w 8667"/>
                    <a:gd name="connsiteY5" fmla="*/ 0 h 8572"/>
                    <a:gd name="connsiteX6" fmla="*/ 3334 w 8667"/>
                    <a:gd name="connsiteY6" fmla="*/ 3048 h 8572"/>
                    <a:gd name="connsiteX7" fmla="*/ 0 w 8667"/>
                    <a:gd name="connsiteY7" fmla="*/ 2477 h 8572"/>
                    <a:gd name="connsiteX8" fmla="*/ 2476 w 8667"/>
                    <a:gd name="connsiteY8" fmla="*/ 4763 h 8572"/>
                    <a:gd name="connsiteX9" fmla="*/ 952 w 8667"/>
                    <a:gd name="connsiteY9" fmla="*/ 7810 h 8572"/>
                    <a:gd name="connsiteX10" fmla="*/ 3905 w 8667"/>
                    <a:gd name="connsiteY10" fmla="*/ 6096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8572">
                      <a:moveTo>
                        <a:pt x="3905" y="6096"/>
                      </a:moveTo>
                      <a:lnTo>
                        <a:pt x="6287" y="8573"/>
                      </a:lnTo>
                      <a:lnTo>
                        <a:pt x="5620" y="5239"/>
                      </a:lnTo>
                      <a:lnTo>
                        <a:pt x="8668" y="3715"/>
                      </a:lnTo>
                      <a:lnTo>
                        <a:pt x="5239" y="3334"/>
                      </a:lnTo>
                      <a:lnTo>
                        <a:pt x="4763" y="0"/>
                      </a:lnTo>
                      <a:lnTo>
                        <a:pt x="3334" y="3048"/>
                      </a:lnTo>
                      <a:lnTo>
                        <a:pt x="0" y="2477"/>
                      </a:lnTo>
                      <a:lnTo>
                        <a:pt x="2476" y="4763"/>
                      </a:lnTo>
                      <a:lnTo>
                        <a:pt x="952" y="7810"/>
                      </a:lnTo>
                      <a:lnTo>
                        <a:pt x="3905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5" name="Freeform: Shape 3534">
                  <a:extLst>
                    <a:ext uri="{FF2B5EF4-FFF2-40B4-BE49-F238E27FC236}">
                      <a16:creationId xmlns:a16="http://schemas.microsoft.com/office/drawing/2014/main" id="{CE4D00FE-D0EC-6CEE-9966-4A47AE5DC605}"/>
                    </a:ext>
                  </a:extLst>
                </p:cNvPr>
                <p:cNvSpPr/>
                <p:nvPr/>
              </p:nvSpPr>
              <p:spPr>
                <a:xfrm>
                  <a:off x="11131192" y="1926009"/>
                  <a:ext cx="8667" cy="8667"/>
                </a:xfrm>
                <a:custGeom>
                  <a:avLst/>
                  <a:gdLst>
                    <a:gd name="connsiteX0" fmla="*/ 3334 w 8667"/>
                    <a:gd name="connsiteY0" fmla="*/ 5620 h 8667"/>
                    <a:gd name="connsiteX1" fmla="*/ 4858 w 8667"/>
                    <a:gd name="connsiteY1" fmla="*/ 8668 h 8667"/>
                    <a:gd name="connsiteX2" fmla="*/ 5239 w 8667"/>
                    <a:gd name="connsiteY2" fmla="*/ 5239 h 8667"/>
                    <a:gd name="connsiteX3" fmla="*/ 8668 w 8667"/>
                    <a:gd name="connsiteY3" fmla="*/ 4763 h 8667"/>
                    <a:gd name="connsiteX4" fmla="*/ 5525 w 8667"/>
                    <a:gd name="connsiteY4" fmla="*/ 3334 h 8667"/>
                    <a:gd name="connsiteX5" fmla="*/ 6096 w 8667"/>
                    <a:gd name="connsiteY5" fmla="*/ 0 h 8667"/>
                    <a:gd name="connsiteX6" fmla="*/ 3810 w 8667"/>
                    <a:gd name="connsiteY6" fmla="*/ 2476 h 8667"/>
                    <a:gd name="connsiteX7" fmla="*/ 762 w 8667"/>
                    <a:gd name="connsiteY7" fmla="*/ 857 h 8667"/>
                    <a:gd name="connsiteX8" fmla="*/ 2381 w 8667"/>
                    <a:gd name="connsiteY8" fmla="*/ 3905 h 8667"/>
                    <a:gd name="connsiteX9" fmla="*/ 0 w 8667"/>
                    <a:gd name="connsiteY9" fmla="*/ 6286 h 8667"/>
                    <a:gd name="connsiteX10" fmla="*/ 3334 w 8667"/>
                    <a:gd name="connsiteY10" fmla="*/ 5620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67" h="8667">
                      <a:moveTo>
                        <a:pt x="3334" y="5620"/>
                      </a:moveTo>
                      <a:lnTo>
                        <a:pt x="4858" y="8668"/>
                      </a:lnTo>
                      <a:lnTo>
                        <a:pt x="5239" y="5239"/>
                      </a:lnTo>
                      <a:lnTo>
                        <a:pt x="8668" y="4763"/>
                      </a:lnTo>
                      <a:lnTo>
                        <a:pt x="5525" y="3334"/>
                      </a:lnTo>
                      <a:lnTo>
                        <a:pt x="6096" y="0"/>
                      </a:lnTo>
                      <a:lnTo>
                        <a:pt x="3810" y="2476"/>
                      </a:lnTo>
                      <a:lnTo>
                        <a:pt x="762" y="857"/>
                      </a:lnTo>
                      <a:lnTo>
                        <a:pt x="2381" y="3905"/>
                      </a:lnTo>
                      <a:lnTo>
                        <a:pt x="0" y="6286"/>
                      </a:lnTo>
                      <a:lnTo>
                        <a:pt x="3334" y="5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6" name="Freeform: Shape 3535">
                  <a:extLst>
                    <a:ext uri="{FF2B5EF4-FFF2-40B4-BE49-F238E27FC236}">
                      <a16:creationId xmlns:a16="http://schemas.microsoft.com/office/drawing/2014/main" id="{B5DD6ABB-F618-4621-535F-84165F7A5EAD}"/>
                    </a:ext>
                  </a:extLst>
                </p:cNvPr>
                <p:cNvSpPr/>
                <p:nvPr/>
              </p:nvSpPr>
              <p:spPr>
                <a:xfrm>
                  <a:off x="11126906" y="1944011"/>
                  <a:ext cx="8762" cy="8667"/>
                </a:xfrm>
                <a:custGeom>
                  <a:avLst/>
                  <a:gdLst>
                    <a:gd name="connsiteX0" fmla="*/ 3429 w 8762"/>
                    <a:gd name="connsiteY0" fmla="*/ 5334 h 8667"/>
                    <a:gd name="connsiteX1" fmla="*/ 3905 w 8762"/>
                    <a:gd name="connsiteY1" fmla="*/ 8668 h 8667"/>
                    <a:gd name="connsiteX2" fmla="*/ 5429 w 8762"/>
                    <a:gd name="connsiteY2" fmla="*/ 5525 h 8667"/>
                    <a:gd name="connsiteX3" fmla="*/ 8763 w 8762"/>
                    <a:gd name="connsiteY3" fmla="*/ 6191 h 8667"/>
                    <a:gd name="connsiteX4" fmla="*/ 6287 w 8762"/>
                    <a:gd name="connsiteY4" fmla="*/ 3810 h 8667"/>
                    <a:gd name="connsiteX5" fmla="*/ 7906 w 8762"/>
                    <a:gd name="connsiteY5" fmla="*/ 762 h 8667"/>
                    <a:gd name="connsiteX6" fmla="*/ 4858 w 8762"/>
                    <a:gd name="connsiteY6" fmla="*/ 2381 h 8667"/>
                    <a:gd name="connsiteX7" fmla="*/ 2477 w 8762"/>
                    <a:gd name="connsiteY7" fmla="*/ 0 h 8667"/>
                    <a:gd name="connsiteX8" fmla="*/ 3143 w 8762"/>
                    <a:gd name="connsiteY8" fmla="*/ 3334 h 8667"/>
                    <a:gd name="connsiteX9" fmla="*/ 0 w 8762"/>
                    <a:gd name="connsiteY9" fmla="*/ 4858 h 8667"/>
                    <a:gd name="connsiteX10" fmla="*/ 3429 w 8762"/>
                    <a:gd name="connsiteY10" fmla="*/ 5334 h 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762" h="8667">
                      <a:moveTo>
                        <a:pt x="3429" y="5334"/>
                      </a:moveTo>
                      <a:lnTo>
                        <a:pt x="3905" y="8668"/>
                      </a:lnTo>
                      <a:lnTo>
                        <a:pt x="5429" y="5525"/>
                      </a:lnTo>
                      <a:lnTo>
                        <a:pt x="8763" y="6191"/>
                      </a:lnTo>
                      <a:lnTo>
                        <a:pt x="6287" y="3810"/>
                      </a:lnTo>
                      <a:lnTo>
                        <a:pt x="7906" y="762"/>
                      </a:lnTo>
                      <a:lnTo>
                        <a:pt x="4858" y="2381"/>
                      </a:lnTo>
                      <a:lnTo>
                        <a:pt x="2477" y="0"/>
                      </a:lnTo>
                      <a:lnTo>
                        <a:pt x="3143" y="3334"/>
                      </a:lnTo>
                      <a:lnTo>
                        <a:pt x="0" y="4858"/>
                      </a:lnTo>
                      <a:lnTo>
                        <a:pt x="3429" y="5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7" name="Freeform: Shape 3536">
                  <a:extLst>
                    <a:ext uri="{FF2B5EF4-FFF2-40B4-BE49-F238E27FC236}">
                      <a16:creationId xmlns:a16="http://schemas.microsoft.com/office/drawing/2014/main" id="{F57ECEAA-110E-4CD3-BC9A-CA0B1F1B3F1F}"/>
                    </a:ext>
                  </a:extLst>
                </p:cNvPr>
                <p:cNvSpPr/>
                <p:nvPr/>
              </p:nvSpPr>
              <p:spPr>
                <a:xfrm>
                  <a:off x="11106237" y="1920770"/>
                  <a:ext cx="8858" cy="8858"/>
                </a:xfrm>
                <a:custGeom>
                  <a:avLst/>
                  <a:gdLst>
                    <a:gd name="connsiteX0" fmla="*/ 3143 w 8858"/>
                    <a:gd name="connsiteY0" fmla="*/ 5429 h 8858"/>
                    <a:gd name="connsiteX1" fmla="*/ 2572 w 8858"/>
                    <a:gd name="connsiteY1" fmla="*/ 8858 h 8858"/>
                    <a:gd name="connsiteX2" fmla="*/ 4953 w 8858"/>
                    <a:gd name="connsiteY2" fmla="*/ 6287 h 8858"/>
                    <a:gd name="connsiteX3" fmla="*/ 8001 w 8858"/>
                    <a:gd name="connsiteY3" fmla="*/ 7906 h 8858"/>
                    <a:gd name="connsiteX4" fmla="*/ 6287 w 8858"/>
                    <a:gd name="connsiteY4" fmla="*/ 4858 h 8858"/>
                    <a:gd name="connsiteX5" fmla="*/ 8858 w 8858"/>
                    <a:gd name="connsiteY5" fmla="*/ 2477 h 8858"/>
                    <a:gd name="connsiteX6" fmla="*/ 5334 w 8858"/>
                    <a:gd name="connsiteY6" fmla="*/ 3143 h 8858"/>
                    <a:gd name="connsiteX7" fmla="*/ 3810 w 8858"/>
                    <a:gd name="connsiteY7" fmla="*/ 0 h 8858"/>
                    <a:gd name="connsiteX8" fmla="*/ 3429 w 8858"/>
                    <a:gd name="connsiteY8" fmla="*/ 3429 h 8858"/>
                    <a:gd name="connsiteX9" fmla="*/ 0 w 8858"/>
                    <a:gd name="connsiteY9" fmla="*/ 4000 h 8858"/>
                    <a:gd name="connsiteX10" fmla="*/ 3143 w 8858"/>
                    <a:gd name="connsiteY10" fmla="*/ 5429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858" h="8858">
                      <a:moveTo>
                        <a:pt x="3143" y="5429"/>
                      </a:moveTo>
                      <a:lnTo>
                        <a:pt x="2572" y="8858"/>
                      </a:lnTo>
                      <a:lnTo>
                        <a:pt x="4953" y="6287"/>
                      </a:lnTo>
                      <a:lnTo>
                        <a:pt x="8001" y="7906"/>
                      </a:lnTo>
                      <a:lnTo>
                        <a:pt x="6287" y="4858"/>
                      </a:lnTo>
                      <a:lnTo>
                        <a:pt x="8858" y="2477"/>
                      </a:lnTo>
                      <a:lnTo>
                        <a:pt x="5334" y="3143"/>
                      </a:lnTo>
                      <a:lnTo>
                        <a:pt x="3810" y="0"/>
                      </a:lnTo>
                      <a:lnTo>
                        <a:pt x="3429" y="3429"/>
                      </a:lnTo>
                      <a:lnTo>
                        <a:pt x="0" y="4000"/>
                      </a:lnTo>
                      <a:lnTo>
                        <a:pt x="3143" y="5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8" name="Freeform: Shape 3537">
                  <a:extLst>
                    <a:ext uri="{FF2B5EF4-FFF2-40B4-BE49-F238E27FC236}">
                      <a16:creationId xmlns:a16="http://schemas.microsoft.com/office/drawing/2014/main" id="{F31ABA68-1F33-41ED-BC9C-CCA428C04802}"/>
                    </a:ext>
                  </a:extLst>
                </p:cNvPr>
                <p:cNvSpPr/>
                <p:nvPr/>
              </p:nvSpPr>
              <p:spPr>
                <a:xfrm>
                  <a:off x="11099188" y="1929533"/>
                  <a:ext cx="8953" cy="8953"/>
                </a:xfrm>
                <a:custGeom>
                  <a:avLst/>
                  <a:gdLst>
                    <a:gd name="connsiteX0" fmla="*/ 2572 w 8953"/>
                    <a:gd name="connsiteY0" fmla="*/ 5048 h 8953"/>
                    <a:gd name="connsiteX1" fmla="*/ 953 w 8953"/>
                    <a:gd name="connsiteY1" fmla="*/ 8096 h 8953"/>
                    <a:gd name="connsiteX2" fmla="*/ 4001 w 8953"/>
                    <a:gd name="connsiteY2" fmla="*/ 6382 h 8953"/>
                    <a:gd name="connsiteX3" fmla="*/ 6477 w 8953"/>
                    <a:gd name="connsiteY3" fmla="*/ 8954 h 8953"/>
                    <a:gd name="connsiteX4" fmla="*/ 5810 w 8953"/>
                    <a:gd name="connsiteY4" fmla="*/ 5429 h 8953"/>
                    <a:gd name="connsiteX5" fmla="*/ 8954 w 8953"/>
                    <a:gd name="connsiteY5" fmla="*/ 3905 h 8953"/>
                    <a:gd name="connsiteX6" fmla="*/ 5429 w 8953"/>
                    <a:gd name="connsiteY6" fmla="*/ 3429 h 8953"/>
                    <a:gd name="connsiteX7" fmla="*/ 4953 w 8953"/>
                    <a:gd name="connsiteY7" fmla="*/ 0 h 8953"/>
                    <a:gd name="connsiteX8" fmla="*/ 3429 w 8953"/>
                    <a:gd name="connsiteY8" fmla="*/ 3239 h 8953"/>
                    <a:gd name="connsiteX9" fmla="*/ 0 w 8953"/>
                    <a:gd name="connsiteY9" fmla="*/ 2572 h 8953"/>
                    <a:gd name="connsiteX10" fmla="*/ 2572 w 8953"/>
                    <a:gd name="connsiteY10" fmla="*/ 5048 h 8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8953">
                      <a:moveTo>
                        <a:pt x="2572" y="5048"/>
                      </a:moveTo>
                      <a:lnTo>
                        <a:pt x="953" y="8096"/>
                      </a:lnTo>
                      <a:lnTo>
                        <a:pt x="4001" y="6382"/>
                      </a:lnTo>
                      <a:lnTo>
                        <a:pt x="6477" y="8954"/>
                      </a:lnTo>
                      <a:lnTo>
                        <a:pt x="5810" y="5429"/>
                      </a:lnTo>
                      <a:lnTo>
                        <a:pt x="8954" y="3905"/>
                      </a:lnTo>
                      <a:lnTo>
                        <a:pt x="5429" y="3429"/>
                      </a:lnTo>
                      <a:lnTo>
                        <a:pt x="4953" y="0"/>
                      </a:lnTo>
                      <a:lnTo>
                        <a:pt x="3429" y="3239"/>
                      </a:lnTo>
                      <a:lnTo>
                        <a:pt x="0" y="2572"/>
                      </a:lnTo>
                      <a:lnTo>
                        <a:pt x="2572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39" name="Freeform: Shape 3538">
                  <a:extLst>
                    <a:ext uri="{FF2B5EF4-FFF2-40B4-BE49-F238E27FC236}">
                      <a16:creationId xmlns:a16="http://schemas.microsoft.com/office/drawing/2014/main" id="{3C679A8F-FC72-BBA3-9F32-D47C3E047CE5}"/>
                    </a:ext>
                  </a:extLst>
                </p:cNvPr>
                <p:cNvSpPr/>
                <p:nvPr/>
              </p:nvSpPr>
              <p:spPr>
                <a:xfrm>
                  <a:off x="11087853" y="1948488"/>
                  <a:ext cx="8953" cy="9143"/>
                </a:xfrm>
                <a:custGeom>
                  <a:avLst/>
                  <a:gdLst>
                    <a:gd name="connsiteX0" fmla="*/ 2477 w 8953"/>
                    <a:gd name="connsiteY0" fmla="*/ 4096 h 9143"/>
                    <a:gd name="connsiteX1" fmla="*/ 0 w 8953"/>
                    <a:gd name="connsiteY1" fmla="*/ 6572 h 9143"/>
                    <a:gd name="connsiteX2" fmla="*/ 3429 w 8953"/>
                    <a:gd name="connsiteY2" fmla="*/ 5905 h 9143"/>
                    <a:gd name="connsiteX3" fmla="*/ 5048 w 8953"/>
                    <a:gd name="connsiteY3" fmla="*/ 9144 h 9143"/>
                    <a:gd name="connsiteX4" fmla="*/ 5429 w 8953"/>
                    <a:gd name="connsiteY4" fmla="*/ 5524 h 9143"/>
                    <a:gd name="connsiteX5" fmla="*/ 8954 w 8953"/>
                    <a:gd name="connsiteY5" fmla="*/ 5048 h 9143"/>
                    <a:gd name="connsiteX6" fmla="*/ 5715 w 8953"/>
                    <a:gd name="connsiteY6" fmla="*/ 3524 h 9143"/>
                    <a:gd name="connsiteX7" fmla="*/ 6382 w 8953"/>
                    <a:gd name="connsiteY7" fmla="*/ 0 h 9143"/>
                    <a:gd name="connsiteX8" fmla="*/ 3905 w 8953"/>
                    <a:gd name="connsiteY8" fmla="*/ 2667 h 9143"/>
                    <a:gd name="connsiteX9" fmla="*/ 762 w 8953"/>
                    <a:gd name="connsiteY9" fmla="*/ 952 h 9143"/>
                    <a:gd name="connsiteX10" fmla="*/ 2477 w 8953"/>
                    <a:gd name="connsiteY10" fmla="*/ 4096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953" h="9143">
                      <a:moveTo>
                        <a:pt x="2477" y="4096"/>
                      </a:moveTo>
                      <a:lnTo>
                        <a:pt x="0" y="6572"/>
                      </a:lnTo>
                      <a:lnTo>
                        <a:pt x="3429" y="5905"/>
                      </a:lnTo>
                      <a:lnTo>
                        <a:pt x="5048" y="9144"/>
                      </a:lnTo>
                      <a:lnTo>
                        <a:pt x="5429" y="5524"/>
                      </a:lnTo>
                      <a:lnTo>
                        <a:pt x="8954" y="5048"/>
                      </a:lnTo>
                      <a:lnTo>
                        <a:pt x="5715" y="3524"/>
                      </a:lnTo>
                      <a:lnTo>
                        <a:pt x="6382" y="0"/>
                      </a:lnTo>
                      <a:lnTo>
                        <a:pt x="3905" y="2667"/>
                      </a:lnTo>
                      <a:lnTo>
                        <a:pt x="762" y="952"/>
                      </a:lnTo>
                      <a:lnTo>
                        <a:pt x="2477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0" name="Freeform: Shape 3539">
                  <a:extLst>
                    <a:ext uri="{FF2B5EF4-FFF2-40B4-BE49-F238E27FC236}">
                      <a16:creationId xmlns:a16="http://schemas.microsoft.com/office/drawing/2014/main" id="{818AFD4C-040F-B337-80EB-4E5FEBE41824}"/>
                    </a:ext>
                  </a:extLst>
                </p:cNvPr>
                <p:cNvSpPr/>
                <p:nvPr/>
              </p:nvSpPr>
              <p:spPr>
                <a:xfrm>
                  <a:off x="11078328" y="1924199"/>
                  <a:ext cx="9143" cy="9143"/>
                </a:xfrm>
                <a:custGeom>
                  <a:avLst/>
                  <a:gdLst>
                    <a:gd name="connsiteX0" fmla="*/ 3238 w 9143"/>
                    <a:gd name="connsiteY0" fmla="*/ 3524 h 9143"/>
                    <a:gd name="connsiteX1" fmla="*/ 0 w 9143"/>
                    <a:gd name="connsiteY1" fmla="*/ 5144 h 9143"/>
                    <a:gd name="connsiteX2" fmla="*/ 3524 w 9143"/>
                    <a:gd name="connsiteY2" fmla="*/ 5525 h 9143"/>
                    <a:gd name="connsiteX3" fmla="*/ 4096 w 9143"/>
                    <a:gd name="connsiteY3" fmla="*/ 9144 h 9143"/>
                    <a:gd name="connsiteX4" fmla="*/ 5620 w 9143"/>
                    <a:gd name="connsiteY4" fmla="*/ 5810 h 9143"/>
                    <a:gd name="connsiteX5" fmla="*/ 9144 w 9143"/>
                    <a:gd name="connsiteY5" fmla="*/ 6477 h 9143"/>
                    <a:gd name="connsiteX6" fmla="*/ 6477 w 9143"/>
                    <a:gd name="connsiteY6" fmla="*/ 4000 h 9143"/>
                    <a:gd name="connsiteX7" fmla="*/ 8192 w 9143"/>
                    <a:gd name="connsiteY7" fmla="*/ 762 h 9143"/>
                    <a:gd name="connsiteX8" fmla="*/ 5048 w 9143"/>
                    <a:gd name="connsiteY8" fmla="*/ 2572 h 9143"/>
                    <a:gd name="connsiteX9" fmla="*/ 2477 w 9143"/>
                    <a:gd name="connsiteY9" fmla="*/ 0 h 9143"/>
                    <a:gd name="connsiteX10" fmla="*/ 3238 w 9143"/>
                    <a:gd name="connsiteY10" fmla="*/ 3524 h 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3" h="9143">
                      <a:moveTo>
                        <a:pt x="3238" y="3524"/>
                      </a:moveTo>
                      <a:lnTo>
                        <a:pt x="0" y="5144"/>
                      </a:lnTo>
                      <a:lnTo>
                        <a:pt x="3524" y="5525"/>
                      </a:lnTo>
                      <a:lnTo>
                        <a:pt x="4096" y="9144"/>
                      </a:lnTo>
                      <a:lnTo>
                        <a:pt x="5620" y="5810"/>
                      </a:lnTo>
                      <a:lnTo>
                        <a:pt x="9144" y="6477"/>
                      </a:lnTo>
                      <a:lnTo>
                        <a:pt x="6477" y="4000"/>
                      </a:lnTo>
                      <a:lnTo>
                        <a:pt x="8192" y="762"/>
                      </a:lnTo>
                      <a:lnTo>
                        <a:pt x="5048" y="2572"/>
                      </a:lnTo>
                      <a:lnTo>
                        <a:pt x="2477" y="0"/>
                      </a:lnTo>
                      <a:lnTo>
                        <a:pt x="3238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1" name="Freeform: Shape 3540">
                  <a:extLst>
                    <a:ext uri="{FF2B5EF4-FFF2-40B4-BE49-F238E27FC236}">
                      <a16:creationId xmlns:a16="http://schemas.microsoft.com/office/drawing/2014/main" id="{0D048C88-DE9D-AB36-2898-ACBDEBCA2A83}"/>
                    </a:ext>
                  </a:extLst>
                </p:cNvPr>
                <p:cNvSpPr/>
                <p:nvPr/>
              </p:nvSpPr>
              <p:spPr>
                <a:xfrm>
                  <a:off x="11070899" y="1931628"/>
                  <a:ext cx="9239" cy="9239"/>
                </a:xfrm>
                <a:custGeom>
                  <a:avLst/>
                  <a:gdLst>
                    <a:gd name="connsiteX0" fmla="*/ 3620 w 9239"/>
                    <a:gd name="connsiteY0" fmla="*/ 3524 h 9239"/>
                    <a:gd name="connsiteX1" fmla="*/ 0 w 9239"/>
                    <a:gd name="connsiteY1" fmla="*/ 4096 h 9239"/>
                    <a:gd name="connsiteX2" fmla="*/ 3334 w 9239"/>
                    <a:gd name="connsiteY2" fmla="*/ 5620 h 9239"/>
                    <a:gd name="connsiteX3" fmla="*/ 2762 w 9239"/>
                    <a:gd name="connsiteY3" fmla="*/ 9239 h 9239"/>
                    <a:gd name="connsiteX4" fmla="*/ 5239 w 9239"/>
                    <a:gd name="connsiteY4" fmla="*/ 6572 h 9239"/>
                    <a:gd name="connsiteX5" fmla="*/ 8477 w 9239"/>
                    <a:gd name="connsiteY5" fmla="*/ 8192 h 9239"/>
                    <a:gd name="connsiteX6" fmla="*/ 6668 w 9239"/>
                    <a:gd name="connsiteY6" fmla="*/ 5048 h 9239"/>
                    <a:gd name="connsiteX7" fmla="*/ 9239 w 9239"/>
                    <a:gd name="connsiteY7" fmla="*/ 2477 h 9239"/>
                    <a:gd name="connsiteX8" fmla="*/ 5715 w 9239"/>
                    <a:gd name="connsiteY8" fmla="*/ 3239 h 9239"/>
                    <a:gd name="connsiteX9" fmla="*/ 4096 w 9239"/>
                    <a:gd name="connsiteY9" fmla="*/ 0 h 9239"/>
                    <a:gd name="connsiteX10" fmla="*/ 3620 w 9239"/>
                    <a:gd name="connsiteY10" fmla="*/ 3524 h 9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39" h="9239">
                      <a:moveTo>
                        <a:pt x="3620" y="3524"/>
                      </a:moveTo>
                      <a:lnTo>
                        <a:pt x="0" y="4096"/>
                      </a:lnTo>
                      <a:lnTo>
                        <a:pt x="3334" y="5620"/>
                      </a:lnTo>
                      <a:lnTo>
                        <a:pt x="2762" y="9239"/>
                      </a:lnTo>
                      <a:lnTo>
                        <a:pt x="5239" y="6572"/>
                      </a:lnTo>
                      <a:lnTo>
                        <a:pt x="8477" y="8192"/>
                      </a:lnTo>
                      <a:lnTo>
                        <a:pt x="6668" y="5048"/>
                      </a:lnTo>
                      <a:lnTo>
                        <a:pt x="9239" y="2477"/>
                      </a:lnTo>
                      <a:lnTo>
                        <a:pt x="5715" y="3239"/>
                      </a:lnTo>
                      <a:lnTo>
                        <a:pt x="4096" y="0"/>
                      </a:lnTo>
                      <a:lnTo>
                        <a:pt x="3620" y="3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2" name="Freeform: Shape 3541">
                  <a:extLst>
                    <a:ext uri="{FF2B5EF4-FFF2-40B4-BE49-F238E27FC236}">
                      <a16:creationId xmlns:a16="http://schemas.microsoft.com/office/drawing/2014/main" id="{E839D8B1-C482-6B23-B569-C832D65843F3}"/>
                    </a:ext>
                  </a:extLst>
                </p:cNvPr>
                <p:cNvSpPr/>
                <p:nvPr/>
              </p:nvSpPr>
              <p:spPr>
                <a:xfrm>
                  <a:off x="11060707" y="1929438"/>
                  <a:ext cx="9334" cy="9334"/>
                </a:xfrm>
                <a:custGeom>
                  <a:avLst/>
                  <a:gdLst>
                    <a:gd name="connsiteX0" fmla="*/ 3620 w 9334"/>
                    <a:gd name="connsiteY0" fmla="*/ 3334 h 9334"/>
                    <a:gd name="connsiteX1" fmla="*/ 0 w 9334"/>
                    <a:gd name="connsiteY1" fmla="*/ 2762 h 9334"/>
                    <a:gd name="connsiteX2" fmla="*/ 2667 w 9334"/>
                    <a:gd name="connsiteY2" fmla="*/ 5239 h 9334"/>
                    <a:gd name="connsiteX3" fmla="*/ 953 w 9334"/>
                    <a:gd name="connsiteY3" fmla="*/ 8477 h 9334"/>
                    <a:gd name="connsiteX4" fmla="*/ 4191 w 9334"/>
                    <a:gd name="connsiteY4" fmla="*/ 6667 h 9334"/>
                    <a:gd name="connsiteX5" fmla="*/ 6763 w 9334"/>
                    <a:gd name="connsiteY5" fmla="*/ 9334 h 9334"/>
                    <a:gd name="connsiteX6" fmla="*/ 6001 w 9334"/>
                    <a:gd name="connsiteY6" fmla="*/ 5715 h 9334"/>
                    <a:gd name="connsiteX7" fmla="*/ 9335 w 9334"/>
                    <a:gd name="connsiteY7" fmla="*/ 4096 h 9334"/>
                    <a:gd name="connsiteX8" fmla="*/ 5620 w 9334"/>
                    <a:gd name="connsiteY8" fmla="*/ 3619 h 9334"/>
                    <a:gd name="connsiteX9" fmla="*/ 5144 w 9334"/>
                    <a:gd name="connsiteY9" fmla="*/ 0 h 9334"/>
                    <a:gd name="connsiteX10" fmla="*/ 3620 w 9334"/>
                    <a:gd name="connsiteY10" fmla="*/ 3334 h 9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9334">
                      <a:moveTo>
                        <a:pt x="3620" y="3334"/>
                      </a:moveTo>
                      <a:lnTo>
                        <a:pt x="0" y="2762"/>
                      </a:lnTo>
                      <a:lnTo>
                        <a:pt x="2667" y="5239"/>
                      </a:lnTo>
                      <a:lnTo>
                        <a:pt x="953" y="8477"/>
                      </a:lnTo>
                      <a:lnTo>
                        <a:pt x="4191" y="6667"/>
                      </a:lnTo>
                      <a:lnTo>
                        <a:pt x="6763" y="9334"/>
                      </a:lnTo>
                      <a:lnTo>
                        <a:pt x="6001" y="5715"/>
                      </a:lnTo>
                      <a:lnTo>
                        <a:pt x="9335" y="4096"/>
                      </a:lnTo>
                      <a:lnTo>
                        <a:pt x="5620" y="3619"/>
                      </a:lnTo>
                      <a:lnTo>
                        <a:pt x="5144" y="0"/>
                      </a:lnTo>
                      <a:lnTo>
                        <a:pt x="3620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3" name="Freeform: Shape 3542">
                  <a:extLst>
                    <a:ext uri="{FF2B5EF4-FFF2-40B4-BE49-F238E27FC236}">
                      <a16:creationId xmlns:a16="http://schemas.microsoft.com/office/drawing/2014/main" id="{BE3BF730-53D2-C4FC-C6FF-629771A20A03}"/>
                    </a:ext>
                  </a:extLst>
                </p:cNvPr>
                <p:cNvSpPr/>
                <p:nvPr/>
              </p:nvSpPr>
              <p:spPr>
                <a:xfrm>
                  <a:off x="11054516" y="1944773"/>
                  <a:ext cx="9334" cy="9429"/>
                </a:xfrm>
                <a:custGeom>
                  <a:avLst/>
                  <a:gdLst>
                    <a:gd name="connsiteX0" fmla="*/ 4096 w 9334"/>
                    <a:gd name="connsiteY0" fmla="*/ 2762 h 9429"/>
                    <a:gd name="connsiteX1" fmla="*/ 762 w 9334"/>
                    <a:gd name="connsiteY1" fmla="*/ 1048 h 9429"/>
                    <a:gd name="connsiteX2" fmla="*/ 2667 w 9334"/>
                    <a:gd name="connsiteY2" fmla="*/ 4286 h 9429"/>
                    <a:gd name="connsiteX3" fmla="*/ 0 w 9334"/>
                    <a:gd name="connsiteY3" fmla="*/ 6858 h 9429"/>
                    <a:gd name="connsiteX4" fmla="*/ 3620 w 9334"/>
                    <a:gd name="connsiteY4" fmla="*/ 6096 h 9429"/>
                    <a:gd name="connsiteX5" fmla="*/ 5239 w 9334"/>
                    <a:gd name="connsiteY5" fmla="*/ 9430 h 9429"/>
                    <a:gd name="connsiteX6" fmla="*/ 5715 w 9334"/>
                    <a:gd name="connsiteY6" fmla="*/ 5810 h 9429"/>
                    <a:gd name="connsiteX7" fmla="*/ 9335 w 9334"/>
                    <a:gd name="connsiteY7" fmla="*/ 5239 h 9429"/>
                    <a:gd name="connsiteX8" fmla="*/ 6001 w 9334"/>
                    <a:gd name="connsiteY8" fmla="*/ 3619 h 9429"/>
                    <a:gd name="connsiteX9" fmla="*/ 6668 w 9334"/>
                    <a:gd name="connsiteY9" fmla="*/ 0 h 9429"/>
                    <a:gd name="connsiteX10" fmla="*/ 4096 w 9334"/>
                    <a:gd name="connsiteY10" fmla="*/ 2762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34" h="9429">
                      <a:moveTo>
                        <a:pt x="4096" y="2762"/>
                      </a:moveTo>
                      <a:lnTo>
                        <a:pt x="762" y="1048"/>
                      </a:lnTo>
                      <a:lnTo>
                        <a:pt x="2667" y="4286"/>
                      </a:lnTo>
                      <a:lnTo>
                        <a:pt x="0" y="6858"/>
                      </a:lnTo>
                      <a:lnTo>
                        <a:pt x="3620" y="6096"/>
                      </a:lnTo>
                      <a:lnTo>
                        <a:pt x="5239" y="9430"/>
                      </a:lnTo>
                      <a:lnTo>
                        <a:pt x="5715" y="5810"/>
                      </a:lnTo>
                      <a:lnTo>
                        <a:pt x="9335" y="5239"/>
                      </a:lnTo>
                      <a:lnTo>
                        <a:pt x="6001" y="3619"/>
                      </a:lnTo>
                      <a:lnTo>
                        <a:pt x="6668" y="0"/>
                      </a:lnTo>
                      <a:lnTo>
                        <a:pt x="4096" y="2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4" name="Freeform: Shape 3543">
                  <a:extLst>
                    <a:ext uri="{FF2B5EF4-FFF2-40B4-BE49-F238E27FC236}">
                      <a16:creationId xmlns:a16="http://schemas.microsoft.com/office/drawing/2014/main" id="{A54410AC-8C3D-734E-98F0-D8F0DCCA5A29}"/>
                    </a:ext>
                  </a:extLst>
                </p:cNvPr>
                <p:cNvSpPr/>
                <p:nvPr/>
              </p:nvSpPr>
              <p:spPr>
                <a:xfrm>
                  <a:off x="11050039" y="1959346"/>
                  <a:ext cx="9525" cy="9525"/>
                </a:xfrm>
                <a:custGeom>
                  <a:avLst/>
                  <a:gdLst>
                    <a:gd name="connsiteX0" fmla="*/ 5239 w 9525"/>
                    <a:gd name="connsiteY0" fmla="*/ 2667 h 9525"/>
                    <a:gd name="connsiteX1" fmla="*/ 2572 w 9525"/>
                    <a:gd name="connsiteY1" fmla="*/ 0 h 9525"/>
                    <a:gd name="connsiteX2" fmla="*/ 3334 w 9525"/>
                    <a:gd name="connsiteY2" fmla="*/ 3715 h 9525"/>
                    <a:gd name="connsiteX3" fmla="*/ 0 w 9525"/>
                    <a:gd name="connsiteY3" fmla="*/ 5334 h 9525"/>
                    <a:gd name="connsiteX4" fmla="*/ 3715 w 9525"/>
                    <a:gd name="connsiteY4" fmla="*/ 5810 h 9525"/>
                    <a:gd name="connsiteX5" fmla="*/ 4191 w 9525"/>
                    <a:gd name="connsiteY5" fmla="*/ 9525 h 9525"/>
                    <a:gd name="connsiteX6" fmla="*/ 5810 w 9525"/>
                    <a:gd name="connsiteY6" fmla="*/ 6096 h 9525"/>
                    <a:gd name="connsiteX7" fmla="*/ 9525 w 9525"/>
                    <a:gd name="connsiteY7" fmla="*/ 6763 h 9525"/>
                    <a:gd name="connsiteX8" fmla="*/ 6763 w 9525"/>
                    <a:gd name="connsiteY8" fmla="*/ 4191 h 9525"/>
                    <a:gd name="connsiteX9" fmla="*/ 8477 w 9525"/>
                    <a:gd name="connsiteY9" fmla="*/ 857 h 9525"/>
                    <a:gd name="connsiteX10" fmla="*/ 5239 w 9525"/>
                    <a:gd name="connsiteY10" fmla="*/ 2667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5" h="9525">
                      <a:moveTo>
                        <a:pt x="5239" y="2667"/>
                      </a:moveTo>
                      <a:lnTo>
                        <a:pt x="2572" y="0"/>
                      </a:lnTo>
                      <a:lnTo>
                        <a:pt x="3334" y="3715"/>
                      </a:lnTo>
                      <a:lnTo>
                        <a:pt x="0" y="5334"/>
                      </a:lnTo>
                      <a:lnTo>
                        <a:pt x="3715" y="5810"/>
                      </a:lnTo>
                      <a:lnTo>
                        <a:pt x="4191" y="9525"/>
                      </a:lnTo>
                      <a:lnTo>
                        <a:pt x="5810" y="6096"/>
                      </a:lnTo>
                      <a:lnTo>
                        <a:pt x="9525" y="6763"/>
                      </a:lnTo>
                      <a:lnTo>
                        <a:pt x="6763" y="4191"/>
                      </a:lnTo>
                      <a:lnTo>
                        <a:pt x="8477" y="857"/>
                      </a:lnTo>
                      <a:lnTo>
                        <a:pt x="5239" y="2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5" name="Freeform: Shape 3544">
                  <a:extLst>
                    <a:ext uri="{FF2B5EF4-FFF2-40B4-BE49-F238E27FC236}">
                      <a16:creationId xmlns:a16="http://schemas.microsoft.com/office/drawing/2014/main" id="{AFB0661E-25CF-D0C7-66D8-A436530D7DB5}"/>
                    </a:ext>
                  </a:extLst>
                </p:cNvPr>
                <p:cNvSpPr/>
                <p:nvPr/>
              </p:nvSpPr>
              <p:spPr>
                <a:xfrm>
                  <a:off x="11032418" y="1936200"/>
                  <a:ext cx="9620" cy="9620"/>
                </a:xfrm>
                <a:custGeom>
                  <a:avLst/>
                  <a:gdLst>
                    <a:gd name="connsiteX0" fmla="*/ 5905 w 9620"/>
                    <a:gd name="connsiteY0" fmla="*/ 3334 h 9620"/>
                    <a:gd name="connsiteX1" fmla="*/ 4191 w 9620"/>
                    <a:gd name="connsiteY1" fmla="*/ 0 h 9620"/>
                    <a:gd name="connsiteX2" fmla="*/ 3810 w 9620"/>
                    <a:gd name="connsiteY2" fmla="*/ 3715 h 9620"/>
                    <a:gd name="connsiteX3" fmla="*/ 0 w 9620"/>
                    <a:gd name="connsiteY3" fmla="*/ 4286 h 9620"/>
                    <a:gd name="connsiteX4" fmla="*/ 3429 w 9620"/>
                    <a:gd name="connsiteY4" fmla="*/ 5905 h 9620"/>
                    <a:gd name="connsiteX5" fmla="*/ 2858 w 9620"/>
                    <a:gd name="connsiteY5" fmla="*/ 9620 h 9620"/>
                    <a:gd name="connsiteX6" fmla="*/ 5429 w 9620"/>
                    <a:gd name="connsiteY6" fmla="*/ 6858 h 9620"/>
                    <a:gd name="connsiteX7" fmla="*/ 8763 w 9620"/>
                    <a:gd name="connsiteY7" fmla="*/ 8573 h 9620"/>
                    <a:gd name="connsiteX8" fmla="*/ 6953 w 9620"/>
                    <a:gd name="connsiteY8" fmla="*/ 5239 h 9620"/>
                    <a:gd name="connsiteX9" fmla="*/ 9620 w 9620"/>
                    <a:gd name="connsiteY9" fmla="*/ 2667 h 9620"/>
                    <a:gd name="connsiteX10" fmla="*/ 5905 w 9620"/>
                    <a:gd name="connsiteY10" fmla="*/ 3334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620" h="9620">
                      <a:moveTo>
                        <a:pt x="5905" y="3334"/>
                      </a:moveTo>
                      <a:lnTo>
                        <a:pt x="4191" y="0"/>
                      </a:lnTo>
                      <a:lnTo>
                        <a:pt x="3810" y="3715"/>
                      </a:lnTo>
                      <a:lnTo>
                        <a:pt x="0" y="4286"/>
                      </a:lnTo>
                      <a:lnTo>
                        <a:pt x="3429" y="5905"/>
                      </a:lnTo>
                      <a:lnTo>
                        <a:pt x="2858" y="9620"/>
                      </a:lnTo>
                      <a:lnTo>
                        <a:pt x="5429" y="6858"/>
                      </a:lnTo>
                      <a:lnTo>
                        <a:pt x="8763" y="8573"/>
                      </a:lnTo>
                      <a:lnTo>
                        <a:pt x="6953" y="5239"/>
                      </a:lnTo>
                      <a:lnTo>
                        <a:pt x="9620" y="2667"/>
                      </a:lnTo>
                      <a:lnTo>
                        <a:pt x="5905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6" name="Freeform: Shape 3545">
                  <a:extLst>
                    <a:ext uri="{FF2B5EF4-FFF2-40B4-BE49-F238E27FC236}">
                      <a16:creationId xmlns:a16="http://schemas.microsoft.com/office/drawing/2014/main" id="{5A6E28BB-39DC-3936-6260-A11F23A441EE}"/>
                    </a:ext>
                  </a:extLst>
                </p:cNvPr>
                <p:cNvSpPr/>
                <p:nvPr/>
              </p:nvSpPr>
              <p:spPr>
                <a:xfrm>
                  <a:off x="11035847" y="1948392"/>
                  <a:ext cx="9715" cy="9620"/>
                </a:xfrm>
                <a:custGeom>
                  <a:avLst/>
                  <a:gdLst>
                    <a:gd name="connsiteX0" fmla="*/ 5905 w 9715"/>
                    <a:gd name="connsiteY0" fmla="*/ 3715 h 9620"/>
                    <a:gd name="connsiteX1" fmla="*/ 5429 w 9715"/>
                    <a:gd name="connsiteY1" fmla="*/ 0 h 9620"/>
                    <a:gd name="connsiteX2" fmla="*/ 3810 w 9715"/>
                    <a:gd name="connsiteY2" fmla="*/ 3429 h 9620"/>
                    <a:gd name="connsiteX3" fmla="*/ 0 w 9715"/>
                    <a:gd name="connsiteY3" fmla="*/ 2762 h 9620"/>
                    <a:gd name="connsiteX4" fmla="*/ 2857 w 9715"/>
                    <a:gd name="connsiteY4" fmla="*/ 5334 h 9620"/>
                    <a:gd name="connsiteX5" fmla="*/ 1048 w 9715"/>
                    <a:gd name="connsiteY5" fmla="*/ 8763 h 9620"/>
                    <a:gd name="connsiteX6" fmla="*/ 4381 w 9715"/>
                    <a:gd name="connsiteY6" fmla="*/ 6953 h 9620"/>
                    <a:gd name="connsiteX7" fmla="*/ 7048 w 9715"/>
                    <a:gd name="connsiteY7" fmla="*/ 9620 h 9620"/>
                    <a:gd name="connsiteX8" fmla="*/ 6287 w 9715"/>
                    <a:gd name="connsiteY8" fmla="*/ 5906 h 9620"/>
                    <a:gd name="connsiteX9" fmla="*/ 9715 w 9715"/>
                    <a:gd name="connsiteY9" fmla="*/ 4191 h 9620"/>
                    <a:gd name="connsiteX10" fmla="*/ 5905 w 9715"/>
                    <a:gd name="connsiteY10" fmla="*/ 3715 h 9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715" h="9620">
                      <a:moveTo>
                        <a:pt x="5905" y="3715"/>
                      </a:moveTo>
                      <a:lnTo>
                        <a:pt x="5429" y="0"/>
                      </a:lnTo>
                      <a:lnTo>
                        <a:pt x="3810" y="3429"/>
                      </a:lnTo>
                      <a:lnTo>
                        <a:pt x="0" y="2762"/>
                      </a:lnTo>
                      <a:lnTo>
                        <a:pt x="2857" y="5334"/>
                      </a:lnTo>
                      <a:lnTo>
                        <a:pt x="1048" y="8763"/>
                      </a:lnTo>
                      <a:lnTo>
                        <a:pt x="4381" y="6953"/>
                      </a:lnTo>
                      <a:lnTo>
                        <a:pt x="7048" y="9620"/>
                      </a:lnTo>
                      <a:lnTo>
                        <a:pt x="6287" y="5906"/>
                      </a:lnTo>
                      <a:lnTo>
                        <a:pt x="9715" y="4191"/>
                      </a:lnTo>
                      <a:lnTo>
                        <a:pt x="5905" y="3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7" name="Freeform: Shape 3546">
                  <a:extLst>
                    <a:ext uri="{FF2B5EF4-FFF2-40B4-BE49-F238E27FC236}">
                      <a16:creationId xmlns:a16="http://schemas.microsoft.com/office/drawing/2014/main" id="{46A53334-7C7F-CB98-514B-5F3A7DBB9BF9}"/>
                    </a:ext>
                  </a:extLst>
                </p:cNvPr>
                <p:cNvSpPr/>
                <p:nvPr/>
              </p:nvSpPr>
              <p:spPr>
                <a:xfrm>
                  <a:off x="11021274" y="1971347"/>
                  <a:ext cx="9810" cy="9810"/>
                </a:xfrm>
                <a:custGeom>
                  <a:avLst/>
                  <a:gdLst>
                    <a:gd name="connsiteX0" fmla="*/ 6287 w 9810"/>
                    <a:gd name="connsiteY0" fmla="*/ 3810 h 9810"/>
                    <a:gd name="connsiteX1" fmla="*/ 6953 w 9810"/>
                    <a:gd name="connsiteY1" fmla="*/ 0 h 9810"/>
                    <a:gd name="connsiteX2" fmla="*/ 4286 w 9810"/>
                    <a:gd name="connsiteY2" fmla="*/ 2858 h 9810"/>
                    <a:gd name="connsiteX3" fmla="*/ 857 w 9810"/>
                    <a:gd name="connsiteY3" fmla="*/ 1048 h 9810"/>
                    <a:gd name="connsiteX4" fmla="*/ 2762 w 9810"/>
                    <a:gd name="connsiteY4" fmla="*/ 4382 h 9810"/>
                    <a:gd name="connsiteX5" fmla="*/ 0 w 9810"/>
                    <a:gd name="connsiteY5" fmla="*/ 7144 h 9810"/>
                    <a:gd name="connsiteX6" fmla="*/ 3810 w 9810"/>
                    <a:gd name="connsiteY6" fmla="*/ 6382 h 9810"/>
                    <a:gd name="connsiteX7" fmla="*/ 5524 w 9810"/>
                    <a:gd name="connsiteY7" fmla="*/ 9811 h 9810"/>
                    <a:gd name="connsiteX8" fmla="*/ 6001 w 9810"/>
                    <a:gd name="connsiteY8" fmla="*/ 6001 h 9810"/>
                    <a:gd name="connsiteX9" fmla="*/ 9811 w 9810"/>
                    <a:gd name="connsiteY9" fmla="*/ 5429 h 9810"/>
                    <a:gd name="connsiteX10" fmla="*/ 6287 w 9810"/>
                    <a:gd name="connsiteY10" fmla="*/ 3810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10" h="9810">
                      <a:moveTo>
                        <a:pt x="6287" y="3810"/>
                      </a:moveTo>
                      <a:lnTo>
                        <a:pt x="6953" y="0"/>
                      </a:lnTo>
                      <a:lnTo>
                        <a:pt x="4286" y="2858"/>
                      </a:lnTo>
                      <a:lnTo>
                        <a:pt x="857" y="1048"/>
                      </a:lnTo>
                      <a:lnTo>
                        <a:pt x="2762" y="4382"/>
                      </a:lnTo>
                      <a:lnTo>
                        <a:pt x="0" y="7144"/>
                      </a:lnTo>
                      <a:lnTo>
                        <a:pt x="3810" y="6382"/>
                      </a:lnTo>
                      <a:lnTo>
                        <a:pt x="5524" y="9811"/>
                      </a:lnTo>
                      <a:lnTo>
                        <a:pt x="6001" y="6001"/>
                      </a:lnTo>
                      <a:lnTo>
                        <a:pt x="9811" y="5429"/>
                      </a:lnTo>
                      <a:lnTo>
                        <a:pt x="6287" y="38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8" name="Freeform: Shape 3547">
                  <a:extLst>
                    <a:ext uri="{FF2B5EF4-FFF2-40B4-BE49-F238E27FC236}">
                      <a16:creationId xmlns:a16="http://schemas.microsoft.com/office/drawing/2014/main" id="{A187DFF3-69FA-E23E-36E8-1399CF13289E}"/>
                    </a:ext>
                  </a:extLst>
                </p:cNvPr>
                <p:cNvSpPr/>
                <p:nvPr/>
              </p:nvSpPr>
              <p:spPr>
                <a:xfrm>
                  <a:off x="11003748" y="1946201"/>
                  <a:ext cx="10001" cy="9906"/>
                </a:xfrm>
                <a:custGeom>
                  <a:avLst/>
                  <a:gdLst>
                    <a:gd name="connsiteX0" fmla="*/ 7144 w 10001"/>
                    <a:gd name="connsiteY0" fmla="*/ 4381 h 9906"/>
                    <a:gd name="connsiteX1" fmla="*/ 8954 w 10001"/>
                    <a:gd name="connsiteY1" fmla="*/ 953 h 9906"/>
                    <a:gd name="connsiteX2" fmla="*/ 5524 w 10001"/>
                    <a:gd name="connsiteY2" fmla="*/ 2858 h 9906"/>
                    <a:gd name="connsiteX3" fmla="*/ 2762 w 10001"/>
                    <a:gd name="connsiteY3" fmla="*/ 0 h 9906"/>
                    <a:gd name="connsiteX4" fmla="*/ 3524 w 10001"/>
                    <a:gd name="connsiteY4" fmla="*/ 3905 h 9906"/>
                    <a:gd name="connsiteX5" fmla="*/ 0 w 10001"/>
                    <a:gd name="connsiteY5" fmla="*/ 5620 h 9906"/>
                    <a:gd name="connsiteX6" fmla="*/ 3905 w 10001"/>
                    <a:gd name="connsiteY6" fmla="*/ 6096 h 9906"/>
                    <a:gd name="connsiteX7" fmla="*/ 4477 w 10001"/>
                    <a:gd name="connsiteY7" fmla="*/ 9906 h 9906"/>
                    <a:gd name="connsiteX8" fmla="*/ 6096 w 10001"/>
                    <a:gd name="connsiteY8" fmla="*/ 6382 h 9906"/>
                    <a:gd name="connsiteX9" fmla="*/ 10001 w 10001"/>
                    <a:gd name="connsiteY9" fmla="*/ 7049 h 9906"/>
                    <a:gd name="connsiteX10" fmla="*/ 7144 w 10001"/>
                    <a:gd name="connsiteY10" fmla="*/ 4381 h 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9906">
                      <a:moveTo>
                        <a:pt x="7144" y="4381"/>
                      </a:moveTo>
                      <a:lnTo>
                        <a:pt x="8954" y="953"/>
                      </a:lnTo>
                      <a:lnTo>
                        <a:pt x="5524" y="2858"/>
                      </a:lnTo>
                      <a:lnTo>
                        <a:pt x="2762" y="0"/>
                      </a:lnTo>
                      <a:lnTo>
                        <a:pt x="3524" y="3905"/>
                      </a:lnTo>
                      <a:lnTo>
                        <a:pt x="0" y="5620"/>
                      </a:lnTo>
                      <a:lnTo>
                        <a:pt x="3905" y="6096"/>
                      </a:lnTo>
                      <a:lnTo>
                        <a:pt x="4477" y="9906"/>
                      </a:lnTo>
                      <a:lnTo>
                        <a:pt x="6096" y="6382"/>
                      </a:lnTo>
                      <a:lnTo>
                        <a:pt x="10001" y="7049"/>
                      </a:lnTo>
                      <a:lnTo>
                        <a:pt x="7144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49" name="Freeform: Shape 3548">
                  <a:extLst>
                    <a:ext uri="{FF2B5EF4-FFF2-40B4-BE49-F238E27FC236}">
                      <a16:creationId xmlns:a16="http://schemas.microsoft.com/office/drawing/2014/main" id="{44442ADD-6849-B45B-432C-93F165E825FB}"/>
                    </a:ext>
                  </a:extLst>
                </p:cNvPr>
                <p:cNvSpPr/>
                <p:nvPr/>
              </p:nvSpPr>
              <p:spPr>
                <a:xfrm>
                  <a:off x="10996890" y="1957536"/>
                  <a:ext cx="10001" cy="10001"/>
                </a:xfrm>
                <a:custGeom>
                  <a:avLst/>
                  <a:gdLst>
                    <a:gd name="connsiteX0" fmla="*/ 7239 w 10001"/>
                    <a:gd name="connsiteY0" fmla="*/ 5525 h 10001"/>
                    <a:gd name="connsiteX1" fmla="*/ 10001 w 10001"/>
                    <a:gd name="connsiteY1" fmla="*/ 2762 h 10001"/>
                    <a:gd name="connsiteX2" fmla="*/ 6096 w 10001"/>
                    <a:gd name="connsiteY2" fmla="*/ 3524 h 10001"/>
                    <a:gd name="connsiteX3" fmla="*/ 4381 w 10001"/>
                    <a:gd name="connsiteY3" fmla="*/ 0 h 10001"/>
                    <a:gd name="connsiteX4" fmla="*/ 3905 w 10001"/>
                    <a:gd name="connsiteY4" fmla="*/ 3905 h 10001"/>
                    <a:gd name="connsiteX5" fmla="*/ 0 w 10001"/>
                    <a:gd name="connsiteY5" fmla="*/ 4477 h 10001"/>
                    <a:gd name="connsiteX6" fmla="*/ 3619 w 10001"/>
                    <a:gd name="connsiteY6" fmla="*/ 6096 h 10001"/>
                    <a:gd name="connsiteX7" fmla="*/ 2953 w 10001"/>
                    <a:gd name="connsiteY7" fmla="*/ 10001 h 10001"/>
                    <a:gd name="connsiteX8" fmla="*/ 5620 w 10001"/>
                    <a:gd name="connsiteY8" fmla="*/ 7144 h 10001"/>
                    <a:gd name="connsiteX9" fmla="*/ 9144 w 10001"/>
                    <a:gd name="connsiteY9" fmla="*/ 8954 h 10001"/>
                    <a:gd name="connsiteX10" fmla="*/ 7239 w 10001"/>
                    <a:gd name="connsiteY10" fmla="*/ 5525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01" h="10001">
                      <a:moveTo>
                        <a:pt x="7239" y="5525"/>
                      </a:moveTo>
                      <a:lnTo>
                        <a:pt x="10001" y="2762"/>
                      </a:lnTo>
                      <a:lnTo>
                        <a:pt x="6096" y="3524"/>
                      </a:lnTo>
                      <a:lnTo>
                        <a:pt x="4381" y="0"/>
                      </a:lnTo>
                      <a:lnTo>
                        <a:pt x="3905" y="3905"/>
                      </a:lnTo>
                      <a:lnTo>
                        <a:pt x="0" y="4477"/>
                      </a:lnTo>
                      <a:lnTo>
                        <a:pt x="3619" y="6096"/>
                      </a:lnTo>
                      <a:lnTo>
                        <a:pt x="2953" y="10001"/>
                      </a:lnTo>
                      <a:lnTo>
                        <a:pt x="5620" y="7144"/>
                      </a:lnTo>
                      <a:lnTo>
                        <a:pt x="9144" y="8954"/>
                      </a:lnTo>
                      <a:lnTo>
                        <a:pt x="7239" y="5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0" name="Freeform: Shape 3549">
                  <a:extLst>
                    <a:ext uri="{FF2B5EF4-FFF2-40B4-BE49-F238E27FC236}">
                      <a16:creationId xmlns:a16="http://schemas.microsoft.com/office/drawing/2014/main" id="{2AC451D9-41E4-3ED3-8EAE-E4C30E2BC89B}"/>
                    </a:ext>
                  </a:extLst>
                </p:cNvPr>
                <p:cNvSpPr/>
                <p:nvPr/>
              </p:nvSpPr>
              <p:spPr>
                <a:xfrm>
                  <a:off x="10996509" y="1972872"/>
                  <a:ext cx="10096" cy="10001"/>
                </a:xfrm>
                <a:custGeom>
                  <a:avLst/>
                  <a:gdLst>
                    <a:gd name="connsiteX0" fmla="*/ 6572 w 10096"/>
                    <a:gd name="connsiteY0" fmla="*/ 6191 h 10001"/>
                    <a:gd name="connsiteX1" fmla="*/ 10096 w 10096"/>
                    <a:gd name="connsiteY1" fmla="*/ 4381 h 10001"/>
                    <a:gd name="connsiteX2" fmla="*/ 6191 w 10096"/>
                    <a:gd name="connsiteY2" fmla="*/ 3905 h 10001"/>
                    <a:gd name="connsiteX3" fmla="*/ 5620 w 10096"/>
                    <a:gd name="connsiteY3" fmla="*/ 0 h 10001"/>
                    <a:gd name="connsiteX4" fmla="*/ 3905 w 10096"/>
                    <a:gd name="connsiteY4" fmla="*/ 3619 h 10001"/>
                    <a:gd name="connsiteX5" fmla="*/ 0 w 10096"/>
                    <a:gd name="connsiteY5" fmla="*/ 2953 h 10001"/>
                    <a:gd name="connsiteX6" fmla="*/ 2953 w 10096"/>
                    <a:gd name="connsiteY6" fmla="*/ 5620 h 10001"/>
                    <a:gd name="connsiteX7" fmla="*/ 1048 w 10096"/>
                    <a:gd name="connsiteY7" fmla="*/ 9144 h 10001"/>
                    <a:gd name="connsiteX8" fmla="*/ 4572 w 10096"/>
                    <a:gd name="connsiteY8" fmla="*/ 7239 h 10001"/>
                    <a:gd name="connsiteX9" fmla="*/ 7334 w 10096"/>
                    <a:gd name="connsiteY9" fmla="*/ 10001 h 10001"/>
                    <a:gd name="connsiteX10" fmla="*/ 6572 w 10096"/>
                    <a:gd name="connsiteY10" fmla="*/ 6191 h 10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096" h="10001">
                      <a:moveTo>
                        <a:pt x="6572" y="6191"/>
                      </a:moveTo>
                      <a:lnTo>
                        <a:pt x="10096" y="4381"/>
                      </a:lnTo>
                      <a:lnTo>
                        <a:pt x="6191" y="3905"/>
                      </a:lnTo>
                      <a:lnTo>
                        <a:pt x="5620" y="0"/>
                      </a:lnTo>
                      <a:lnTo>
                        <a:pt x="3905" y="3619"/>
                      </a:lnTo>
                      <a:lnTo>
                        <a:pt x="0" y="2953"/>
                      </a:lnTo>
                      <a:lnTo>
                        <a:pt x="2953" y="5620"/>
                      </a:lnTo>
                      <a:lnTo>
                        <a:pt x="1048" y="9144"/>
                      </a:lnTo>
                      <a:lnTo>
                        <a:pt x="4572" y="7239"/>
                      </a:lnTo>
                      <a:lnTo>
                        <a:pt x="7334" y="10001"/>
                      </a:lnTo>
                      <a:lnTo>
                        <a:pt x="6572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1" name="Freeform: Shape 3550">
                  <a:extLst>
                    <a:ext uri="{FF2B5EF4-FFF2-40B4-BE49-F238E27FC236}">
                      <a16:creationId xmlns:a16="http://schemas.microsoft.com/office/drawing/2014/main" id="{7A1E8B67-7AD5-712F-891E-0A33928F95B2}"/>
                    </a:ext>
                  </a:extLst>
                </p:cNvPr>
                <p:cNvSpPr/>
                <p:nvPr/>
              </p:nvSpPr>
              <p:spPr>
                <a:xfrm>
                  <a:off x="10971458" y="1945059"/>
                  <a:ext cx="10191" cy="10191"/>
                </a:xfrm>
                <a:custGeom>
                  <a:avLst/>
                  <a:gdLst>
                    <a:gd name="connsiteX0" fmla="*/ 6287 w 10191"/>
                    <a:gd name="connsiteY0" fmla="*/ 6191 h 10191"/>
                    <a:gd name="connsiteX1" fmla="*/ 10192 w 10191"/>
                    <a:gd name="connsiteY1" fmla="*/ 5620 h 10191"/>
                    <a:gd name="connsiteX2" fmla="*/ 6572 w 10191"/>
                    <a:gd name="connsiteY2" fmla="*/ 3905 h 10191"/>
                    <a:gd name="connsiteX3" fmla="*/ 7239 w 10191"/>
                    <a:gd name="connsiteY3" fmla="*/ 0 h 10191"/>
                    <a:gd name="connsiteX4" fmla="*/ 4477 w 10191"/>
                    <a:gd name="connsiteY4" fmla="*/ 2953 h 10191"/>
                    <a:gd name="connsiteX5" fmla="*/ 953 w 10191"/>
                    <a:gd name="connsiteY5" fmla="*/ 1048 h 10191"/>
                    <a:gd name="connsiteX6" fmla="*/ 2953 w 10191"/>
                    <a:gd name="connsiteY6" fmla="*/ 4572 h 10191"/>
                    <a:gd name="connsiteX7" fmla="*/ 0 w 10191"/>
                    <a:gd name="connsiteY7" fmla="*/ 7429 h 10191"/>
                    <a:gd name="connsiteX8" fmla="*/ 4001 w 10191"/>
                    <a:gd name="connsiteY8" fmla="*/ 6572 h 10191"/>
                    <a:gd name="connsiteX9" fmla="*/ 5810 w 10191"/>
                    <a:gd name="connsiteY9" fmla="*/ 10192 h 10191"/>
                    <a:gd name="connsiteX10" fmla="*/ 6287 w 10191"/>
                    <a:gd name="connsiteY10" fmla="*/ 6191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91" h="10191">
                      <a:moveTo>
                        <a:pt x="6287" y="6191"/>
                      </a:moveTo>
                      <a:lnTo>
                        <a:pt x="10192" y="5620"/>
                      </a:lnTo>
                      <a:lnTo>
                        <a:pt x="6572" y="3905"/>
                      </a:lnTo>
                      <a:lnTo>
                        <a:pt x="7239" y="0"/>
                      </a:lnTo>
                      <a:lnTo>
                        <a:pt x="4477" y="2953"/>
                      </a:lnTo>
                      <a:lnTo>
                        <a:pt x="953" y="1048"/>
                      </a:lnTo>
                      <a:lnTo>
                        <a:pt x="2953" y="4572"/>
                      </a:lnTo>
                      <a:lnTo>
                        <a:pt x="0" y="7429"/>
                      </a:lnTo>
                      <a:lnTo>
                        <a:pt x="4001" y="6572"/>
                      </a:lnTo>
                      <a:lnTo>
                        <a:pt x="5810" y="10192"/>
                      </a:lnTo>
                      <a:lnTo>
                        <a:pt x="6287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2" name="Freeform: Shape 3551">
                  <a:extLst>
                    <a:ext uri="{FF2B5EF4-FFF2-40B4-BE49-F238E27FC236}">
                      <a16:creationId xmlns:a16="http://schemas.microsoft.com/office/drawing/2014/main" id="{F9C0B662-C07A-76A0-C306-5C4763EFF0BD}"/>
                    </a:ext>
                  </a:extLst>
                </p:cNvPr>
                <p:cNvSpPr/>
                <p:nvPr/>
              </p:nvSpPr>
              <p:spPr>
                <a:xfrm>
                  <a:off x="10960123" y="1951345"/>
                  <a:ext cx="10382" cy="10287"/>
                </a:xfrm>
                <a:custGeom>
                  <a:avLst/>
                  <a:gdLst>
                    <a:gd name="connsiteX0" fmla="*/ 6382 w 10382"/>
                    <a:gd name="connsiteY0" fmla="*/ 6572 h 10287"/>
                    <a:gd name="connsiteX1" fmla="*/ 10382 w 10382"/>
                    <a:gd name="connsiteY1" fmla="*/ 7334 h 10287"/>
                    <a:gd name="connsiteX2" fmla="*/ 7334 w 10382"/>
                    <a:gd name="connsiteY2" fmla="*/ 4572 h 10287"/>
                    <a:gd name="connsiteX3" fmla="*/ 9239 w 10382"/>
                    <a:gd name="connsiteY3" fmla="*/ 952 h 10287"/>
                    <a:gd name="connsiteX4" fmla="*/ 5715 w 10382"/>
                    <a:gd name="connsiteY4" fmla="*/ 2858 h 10287"/>
                    <a:gd name="connsiteX5" fmla="*/ 2858 w 10382"/>
                    <a:gd name="connsiteY5" fmla="*/ 0 h 10287"/>
                    <a:gd name="connsiteX6" fmla="*/ 3620 w 10382"/>
                    <a:gd name="connsiteY6" fmla="*/ 4000 h 10287"/>
                    <a:gd name="connsiteX7" fmla="*/ 0 w 10382"/>
                    <a:gd name="connsiteY7" fmla="*/ 5810 h 10287"/>
                    <a:gd name="connsiteX8" fmla="*/ 4096 w 10382"/>
                    <a:gd name="connsiteY8" fmla="*/ 6287 h 10287"/>
                    <a:gd name="connsiteX9" fmla="*/ 4667 w 10382"/>
                    <a:gd name="connsiteY9" fmla="*/ 10287 h 10287"/>
                    <a:gd name="connsiteX10" fmla="*/ 6382 w 10382"/>
                    <a:gd name="connsiteY10" fmla="*/ 6572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287">
                      <a:moveTo>
                        <a:pt x="6382" y="6572"/>
                      </a:moveTo>
                      <a:lnTo>
                        <a:pt x="10382" y="7334"/>
                      </a:lnTo>
                      <a:lnTo>
                        <a:pt x="7334" y="4572"/>
                      </a:lnTo>
                      <a:lnTo>
                        <a:pt x="9239" y="952"/>
                      </a:lnTo>
                      <a:lnTo>
                        <a:pt x="5715" y="2858"/>
                      </a:lnTo>
                      <a:lnTo>
                        <a:pt x="2858" y="0"/>
                      </a:lnTo>
                      <a:lnTo>
                        <a:pt x="3620" y="4000"/>
                      </a:lnTo>
                      <a:lnTo>
                        <a:pt x="0" y="5810"/>
                      </a:lnTo>
                      <a:lnTo>
                        <a:pt x="4096" y="6287"/>
                      </a:lnTo>
                      <a:lnTo>
                        <a:pt x="4667" y="10287"/>
                      </a:lnTo>
                      <a:lnTo>
                        <a:pt x="6382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3" name="Freeform: Shape 3552">
                  <a:extLst>
                    <a:ext uri="{FF2B5EF4-FFF2-40B4-BE49-F238E27FC236}">
                      <a16:creationId xmlns:a16="http://schemas.microsoft.com/office/drawing/2014/main" id="{149FEAB4-DBAC-4D4D-FB2E-03C1CA2AB5AF}"/>
                    </a:ext>
                  </a:extLst>
                </p:cNvPr>
                <p:cNvSpPr/>
                <p:nvPr/>
              </p:nvSpPr>
              <p:spPr>
                <a:xfrm>
                  <a:off x="10952218" y="1963728"/>
                  <a:ext cx="10382" cy="10477"/>
                </a:xfrm>
                <a:custGeom>
                  <a:avLst/>
                  <a:gdLst>
                    <a:gd name="connsiteX0" fmla="*/ 5810 w 10382"/>
                    <a:gd name="connsiteY0" fmla="*/ 7429 h 10477"/>
                    <a:gd name="connsiteX1" fmla="*/ 9525 w 10382"/>
                    <a:gd name="connsiteY1" fmla="*/ 9334 h 10477"/>
                    <a:gd name="connsiteX2" fmla="*/ 7429 w 10382"/>
                    <a:gd name="connsiteY2" fmla="*/ 5715 h 10477"/>
                    <a:gd name="connsiteX3" fmla="*/ 10382 w 10382"/>
                    <a:gd name="connsiteY3" fmla="*/ 2857 h 10477"/>
                    <a:gd name="connsiteX4" fmla="*/ 6382 w 10382"/>
                    <a:gd name="connsiteY4" fmla="*/ 3715 h 10477"/>
                    <a:gd name="connsiteX5" fmla="*/ 4572 w 10382"/>
                    <a:gd name="connsiteY5" fmla="*/ 0 h 10477"/>
                    <a:gd name="connsiteX6" fmla="*/ 4096 w 10382"/>
                    <a:gd name="connsiteY6" fmla="*/ 4096 h 10477"/>
                    <a:gd name="connsiteX7" fmla="*/ 0 w 10382"/>
                    <a:gd name="connsiteY7" fmla="*/ 4667 h 10477"/>
                    <a:gd name="connsiteX8" fmla="*/ 3715 w 10382"/>
                    <a:gd name="connsiteY8" fmla="*/ 6382 h 10477"/>
                    <a:gd name="connsiteX9" fmla="*/ 3048 w 10382"/>
                    <a:gd name="connsiteY9" fmla="*/ 10477 h 10477"/>
                    <a:gd name="connsiteX10" fmla="*/ 5810 w 10382"/>
                    <a:gd name="connsiteY10" fmla="*/ 7429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82" h="10477">
                      <a:moveTo>
                        <a:pt x="5810" y="7429"/>
                      </a:moveTo>
                      <a:lnTo>
                        <a:pt x="9525" y="9334"/>
                      </a:lnTo>
                      <a:lnTo>
                        <a:pt x="7429" y="5715"/>
                      </a:lnTo>
                      <a:lnTo>
                        <a:pt x="10382" y="2857"/>
                      </a:lnTo>
                      <a:lnTo>
                        <a:pt x="6382" y="3715"/>
                      </a:lnTo>
                      <a:lnTo>
                        <a:pt x="4572" y="0"/>
                      </a:lnTo>
                      <a:lnTo>
                        <a:pt x="4096" y="4096"/>
                      </a:lnTo>
                      <a:lnTo>
                        <a:pt x="0" y="4667"/>
                      </a:lnTo>
                      <a:lnTo>
                        <a:pt x="3715" y="6382"/>
                      </a:lnTo>
                      <a:lnTo>
                        <a:pt x="3048" y="10477"/>
                      </a:lnTo>
                      <a:lnTo>
                        <a:pt x="5810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4" name="Freeform: Shape 3553">
                  <a:extLst>
                    <a:ext uri="{FF2B5EF4-FFF2-40B4-BE49-F238E27FC236}">
                      <a16:creationId xmlns:a16="http://schemas.microsoft.com/office/drawing/2014/main" id="{EAE4400C-E334-FDA2-0E1A-480DD212E8D8}"/>
                    </a:ext>
                  </a:extLst>
                </p:cNvPr>
                <p:cNvSpPr/>
                <p:nvPr/>
              </p:nvSpPr>
              <p:spPr>
                <a:xfrm>
                  <a:off x="10959361" y="1988397"/>
                  <a:ext cx="10572" cy="10477"/>
                </a:xfrm>
                <a:custGeom>
                  <a:avLst/>
                  <a:gdLst>
                    <a:gd name="connsiteX0" fmla="*/ 4763 w 10572"/>
                    <a:gd name="connsiteY0" fmla="*/ 7525 h 10477"/>
                    <a:gd name="connsiteX1" fmla="*/ 7620 w 10572"/>
                    <a:gd name="connsiteY1" fmla="*/ 10477 h 10477"/>
                    <a:gd name="connsiteX2" fmla="*/ 6858 w 10572"/>
                    <a:gd name="connsiteY2" fmla="*/ 6477 h 10477"/>
                    <a:gd name="connsiteX3" fmla="*/ 10573 w 10572"/>
                    <a:gd name="connsiteY3" fmla="*/ 4572 h 10477"/>
                    <a:gd name="connsiteX4" fmla="*/ 6477 w 10572"/>
                    <a:gd name="connsiteY4" fmla="*/ 4096 h 10477"/>
                    <a:gd name="connsiteX5" fmla="*/ 5810 w 10572"/>
                    <a:gd name="connsiteY5" fmla="*/ 0 h 10477"/>
                    <a:gd name="connsiteX6" fmla="*/ 4096 w 10572"/>
                    <a:gd name="connsiteY6" fmla="*/ 3810 h 10477"/>
                    <a:gd name="connsiteX7" fmla="*/ 0 w 10572"/>
                    <a:gd name="connsiteY7" fmla="*/ 3048 h 10477"/>
                    <a:gd name="connsiteX8" fmla="*/ 3048 w 10572"/>
                    <a:gd name="connsiteY8" fmla="*/ 5906 h 10477"/>
                    <a:gd name="connsiteX9" fmla="*/ 1143 w 10572"/>
                    <a:gd name="connsiteY9" fmla="*/ 9620 h 10477"/>
                    <a:gd name="connsiteX10" fmla="*/ 4763 w 10572"/>
                    <a:gd name="connsiteY10" fmla="*/ 7525 h 10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572" h="10477">
                      <a:moveTo>
                        <a:pt x="4763" y="7525"/>
                      </a:moveTo>
                      <a:lnTo>
                        <a:pt x="7620" y="10477"/>
                      </a:lnTo>
                      <a:lnTo>
                        <a:pt x="6858" y="6477"/>
                      </a:lnTo>
                      <a:lnTo>
                        <a:pt x="10573" y="4572"/>
                      </a:lnTo>
                      <a:lnTo>
                        <a:pt x="6477" y="4096"/>
                      </a:lnTo>
                      <a:lnTo>
                        <a:pt x="5810" y="0"/>
                      </a:lnTo>
                      <a:lnTo>
                        <a:pt x="4096" y="3810"/>
                      </a:lnTo>
                      <a:lnTo>
                        <a:pt x="0" y="3048"/>
                      </a:lnTo>
                      <a:lnTo>
                        <a:pt x="3048" y="5906"/>
                      </a:lnTo>
                      <a:lnTo>
                        <a:pt x="1143" y="9620"/>
                      </a:lnTo>
                      <a:lnTo>
                        <a:pt x="4763" y="7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5" name="Freeform: Shape 3554">
                  <a:extLst>
                    <a:ext uri="{FF2B5EF4-FFF2-40B4-BE49-F238E27FC236}">
                      <a16:creationId xmlns:a16="http://schemas.microsoft.com/office/drawing/2014/main" id="{F5E000F4-F4C7-EACC-222F-DDD9CFCB25F0}"/>
                    </a:ext>
                  </a:extLst>
                </p:cNvPr>
                <p:cNvSpPr/>
                <p:nvPr/>
              </p:nvSpPr>
              <p:spPr>
                <a:xfrm>
                  <a:off x="10938597" y="1968490"/>
                  <a:ext cx="10572" cy="10667"/>
                </a:xfrm>
                <a:custGeom>
                  <a:avLst/>
                  <a:gdLst>
                    <a:gd name="connsiteX0" fmla="*/ 4096 w 10572"/>
                    <a:gd name="connsiteY0" fmla="*/ 6953 h 10667"/>
                    <a:gd name="connsiteX1" fmla="*/ 5906 w 10572"/>
                    <a:gd name="connsiteY1" fmla="*/ 10668 h 10667"/>
                    <a:gd name="connsiteX2" fmla="*/ 6382 w 10572"/>
                    <a:gd name="connsiteY2" fmla="*/ 6477 h 10667"/>
                    <a:gd name="connsiteX3" fmla="*/ 10573 w 10572"/>
                    <a:gd name="connsiteY3" fmla="*/ 5905 h 10667"/>
                    <a:gd name="connsiteX4" fmla="*/ 6763 w 10572"/>
                    <a:gd name="connsiteY4" fmla="*/ 4191 h 10667"/>
                    <a:gd name="connsiteX5" fmla="*/ 7430 w 10572"/>
                    <a:gd name="connsiteY5" fmla="*/ 0 h 10667"/>
                    <a:gd name="connsiteX6" fmla="*/ 4667 w 10572"/>
                    <a:gd name="connsiteY6" fmla="*/ 3048 h 10667"/>
                    <a:gd name="connsiteX7" fmla="*/ 953 w 10572"/>
                    <a:gd name="connsiteY7" fmla="*/ 1143 h 10667"/>
                    <a:gd name="connsiteX8" fmla="*/ 2953 w 10572"/>
                    <a:gd name="connsiteY8" fmla="*/ 4763 h 10667"/>
                    <a:gd name="connsiteX9" fmla="*/ 0 w 10572"/>
                    <a:gd name="connsiteY9" fmla="*/ 7715 h 10667"/>
                    <a:gd name="connsiteX10" fmla="*/ 4096 w 10572"/>
                    <a:gd name="connsiteY10" fmla="*/ 6953 h 10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572" h="10667">
                      <a:moveTo>
                        <a:pt x="4096" y="6953"/>
                      </a:moveTo>
                      <a:lnTo>
                        <a:pt x="5906" y="10668"/>
                      </a:lnTo>
                      <a:lnTo>
                        <a:pt x="6382" y="6477"/>
                      </a:lnTo>
                      <a:lnTo>
                        <a:pt x="10573" y="5905"/>
                      </a:lnTo>
                      <a:lnTo>
                        <a:pt x="6763" y="4191"/>
                      </a:lnTo>
                      <a:lnTo>
                        <a:pt x="7430" y="0"/>
                      </a:lnTo>
                      <a:lnTo>
                        <a:pt x="4667" y="3048"/>
                      </a:lnTo>
                      <a:lnTo>
                        <a:pt x="953" y="1143"/>
                      </a:lnTo>
                      <a:lnTo>
                        <a:pt x="2953" y="4763"/>
                      </a:lnTo>
                      <a:lnTo>
                        <a:pt x="0" y="7715"/>
                      </a:lnTo>
                      <a:lnTo>
                        <a:pt x="4096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6" name="Freeform: Shape 3555">
                  <a:extLst>
                    <a:ext uri="{FF2B5EF4-FFF2-40B4-BE49-F238E27FC236}">
                      <a16:creationId xmlns:a16="http://schemas.microsoft.com/office/drawing/2014/main" id="{23515A2D-031A-C510-CB67-980C812C343A}"/>
                    </a:ext>
                  </a:extLst>
                </p:cNvPr>
                <p:cNvSpPr/>
                <p:nvPr/>
              </p:nvSpPr>
              <p:spPr>
                <a:xfrm>
                  <a:off x="10930215" y="1993731"/>
                  <a:ext cx="10763" cy="10763"/>
                </a:xfrm>
                <a:custGeom>
                  <a:avLst/>
                  <a:gdLst>
                    <a:gd name="connsiteX0" fmla="*/ 4191 w 10763"/>
                    <a:gd name="connsiteY0" fmla="*/ 6572 h 10763"/>
                    <a:gd name="connsiteX1" fmla="*/ 4858 w 10763"/>
                    <a:gd name="connsiteY1" fmla="*/ 10763 h 10763"/>
                    <a:gd name="connsiteX2" fmla="*/ 6572 w 10763"/>
                    <a:gd name="connsiteY2" fmla="*/ 6858 h 10763"/>
                    <a:gd name="connsiteX3" fmla="*/ 10763 w 10763"/>
                    <a:gd name="connsiteY3" fmla="*/ 7620 h 10763"/>
                    <a:gd name="connsiteX4" fmla="*/ 7620 w 10763"/>
                    <a:gd name="connsiteY4" fmla="*/ 4763 h 10763"/>
                    <a:gd name="connsiteX5" fmla="*/ 9620 w 10763"/>
                    <a:gd name="connsiteY5" fmla="*/ 952 h 10763"/>
                    <a:gd name="connsiteX6" fmla="*/ 5905 w 10763"/>
                    <a:gd name="connsiteY6" fmla="*/ 3048 h 10763"/>
                    <a:gd name="connsiteX7" fmla="*/ 2953 w 10763"/>
                    <a:gd name="connsiteY7" fmla="*/ 0 h 10763"/>
                    <a:gd name="connsiteX8" fmla="*/ 3810 w 10763"/>
                    <a:gd name="connsiteY8" fmla="*/ 4191 h 10763"/>
                    <a:gd name="connsiteX9" fmla="*/ 0 w 10763"/>
                    <a:gd name="connsiteY9" fmla="*/ 6096 h 10763"/>
                    <a:gd name="connsiteX10" fmla="*/ 4191 w 10763"/>
                    <a:gd name="connsiteY10" fmla="*/ 6572 h 10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763" h="10763">
                      <a:moveTo>
                        <a:pt x="4191" y="6572"/>
                      </a:moveTo>
                      <a:lnTo>
                        <a:pt x="4858" y="10763"/>
                      </a:lnTo>
                      <a:lnTo>
                        <a:pt x="6572" y="6858"/>
                      </a:lnTo>
                      <a:lnTo>
                        <a:pt x="10763" y="7620"/>
                      </a:lnTo>
                      <a:lnTo>
                        <a:pt x="7620" y="4763"/>
                      </a:lnTo>
                      <a:lnTo>
                        <a:pt x="9620" y="952"/>
                      </a:lnTo>
                      <a:lnTo>
                        <a:pt x="5905" y="3048"/>
                      </a:lnTo>
                      <a:lnTo>
                        <a:pt x="2953" y="0"/>
                      </a:lnTo>
                      <a:lnTo>
                        <a:pt x="3810" y="4191"/>
                      </a:lnTo>
                      <a:lnTo>
                        <a:pt x="0" y="6096"/>
                      </a:lnTo>
                      <a:lnTo>
                        <a:pt x="4191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7" name="Freeform: Shape 3556">
                  <a:extLst>
                    <a:ext uri="{FF2B5EF4-FFF2-40B4-BE49-F238E27FC236}">
                      <a16:creationId xmlns:a16="http://schemas.microsoft.com/office/drawing/2014/main" id="{C7F263F1-4AA6-35FD-57D4-DC091A6ED144}"/>
                    </a:ext>
                  </a:extLst>
                </p:cNvPr>
                <p:cNvSpPr/>
                <p:nvPr/>
              </p:nvSpPr>
              <p:spPr>
                <a:xfrm>
                  <a:off x="10924881" y="1965823"/>
                  <a:ext cx="10858" cy="10858"/>
                </a:xfrm>
                <a:custGeom>
                  <a:avLst/>
                  <a:gdLst>
                    <a:gd name="connsiteX0" fmla="*/ 3905 w 10858"/>
                    <a:gd name="connsiteY0" fmla="*/ 6667 h 10858"/>
                    <a:gd name="connsiteX1" fmla="*/ 3143 w 10858"/>
                    <a:gd name="connsiteY1" fmla="*/ 10858 h 10858"/>
                    <a:gd name="connsiteX2" fmla="*/ 6096 w 10858"/>
                    <a:gd name="connsiteY2" fmla="*/ 7715 h 10858"/>
                    <a:gd name="connsiteX3" fmla="*/ 9906 w 10858"/>
                    <a:gd name="connsiteY3" fmla="*/ 9715 h 10858"/>
                    <a:gd name="connsiteX4" fmla="*/ 7810 w 10858"/>
                    <a:gd name="connsiteY4" fmla="*/ 6001 h 10858"/>
                    <a:gd name="connsiteX5" fmla="*/ 10858 w 10858"/>
                    <a:gd name="connsiteY5" fmla="*/ 2953 h 10858"/>
                    <a:gd name="connsiteX6" fmla="*/ 6667 w 10858"/>
                    <a:gd name="connsiteY6" fmla="*/ 3810 h 10858"/>
                    <a:gd name="connsiteX7" fmla="*/ 4763 w 10858"/>
                    <a:gd name="connsiteY7" fmla="*/ 0 h 10858"/>
                    <a:gd name="connsiteX8" fmla="*/ 4286 w 10858"/>
                    <a:gd name="connsiteY8" fmla="*/ 4191 h 10858"/>
                    <a:gd name="connsiteX9" fmla="*/ 0 w 10858"/>
                    <a:gd name="connsiteY9" fmla="*/ 4858 h 10858"/>
                    <a:gd name="connsiteX10" fmla="*/ 3905 w 10858"/>
                    <a:gd name="connsiteY10" fmla="*/ 6667 h 10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858" h="10858">
                      <a:moveTo>
                        <a:pt x="3905" y="6667"/>
                      </a:moveTo>
                      <a:lnTo>
                        <a:pt x="3143" y="10858"/>
                      </a:lnTo>
                      <a:lnTo>
                        <a:pt x="6096" y="7715"/>
                      </a:lnTo>
                      <a:lnTo>
                        <a:pt x="9906" y="9715"/>
                      </a:lnTo>
                      <a:lnTo>
                        <a:pt x="7810" y="6001"/>
                      </a:lnTo>
                      <a:lnTo>
                        <a:pt x="10858" y="2953"/>
                      </a:lnTo>
                      <a:lnTo>
                        <a:pt x="6667" y="3810"/>
                      </a:lnTo>
                      <a:lnTo>
                        <a:pt x="4763" y="0"/>
                      </a:lnTo>
                      <a:lnTo>
                        <a:pt x="4286" y="4191"/>
                      </a:lnTo>
                      <a:lnTo>
                        <a:pt x="0" y="4858"/>
                      </a:lnTo>
                      <a:lnTo>
                        <a:pt x="3905" y="6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8" name="Freeform: Shape 3557">
                  <a:extLst>
                    <a:ext uri="{FF2B5EF4-FFF2-40B4-BE49-F238E27FC236}">
                      <a16:creationId xmlns:a16="http://schemas.microsoft.com/office/drawing/2014/main" id="{2E6EE819-FF5A-EBD3-EF8C-FD3E48D054EC}"/>
                    </a:ext>
                  </a:extLst>
                </p:cNvPr>
                <p:cNvSpPr/>
                <p:nvPr/>
              </p:nvSpPr>
              <p:spPr>
                <a:xfrm>
                  <a:off x="10915546" y="1985254"/>
                  <a:ext cx="10953" cy="10858"/>
                </a:xfrm>
                <a:custGeom>
                  <a:avLst/>
                  <a:gdLst>
                    <a:gd name="connsiteX0" fmla="*/ 3143 w 10953"/>
                    <a:gd name="connsiteY0" fmla="*/ 6096 h 10858"/>
                    <a:gd name="connsiteX1" fmla="*/ 1143 w 10953"/>
                    <a:gd name="connsiteY1" fmla="*/ 9906 h 10858"/>
                    <a:gd name="connsiteX2" fmla="*/ 4953 w 10953"/>
                    <a:gd name="connsiteY2" fmla="*/ 7810 h 10858"/>
                    <a:gd name="connsiteX3" fmla="*/ 8001 w 10953"/>
                    <a:gd name="connsiteY3" fmla="*/ 10858 h 10858"/>
                    <a:gd name="connsiteX4" fmla="*/ 7144 w 10953"/>
                    <a:gd name="connsiteY4" fmla="*/ 6667 h 10858"/>
                    <a:gd name="connsiteX5" fmla="*/ 10954 w 10953"/>
                    <a:gd name="connsiteY5" fmla="*/ 4763 h 10858"/>
                    <a:gd name="connsiteX6" fmla="*/ 6668 w 10953"/>
                    <a:gd name="connsiteY6" fmla="*/ 4286 h 10858"/>
                    <a:gd name="connsiteX7" fmla="*/ 6096 w 10953"/>
                    <a:gd name="connsiteY7" fmla="*/ 0 h 10858"/>
                    <a:gd name="connsiteX8" fmla="*/ 4286 w 10953"/>
                    <a:gd name="connsiteY8" fmla="*/ 3905 h 10858"/>
                    <a:gd name="connsiteX9" fmla="*/ 0 w 10953"/>
                    <a:gd name="connsiteY9" fmla="*/ 3143 h 10858"/>
                    <a:gd name="connsiteX10" fmla="*/ 3143 w 10953"/>
                    <a:gd name="connsiteY10" fmla="*/ 6096 h 10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953" h="10858">
                      <a:moveTo>
                        <a:pt x="3143" y="6096"/>
                      </a:moveTo>
                      <a:lnTo>
                        <a:pt x="1143" y="9906"/>
                      </a:lnTo>
                      <a:lnTo>
                        <a:pt x="4953" y="7810"/>
                      </a:lnTo>
                      <a:lnTo>
                        <a:pt x="8001" y="10858"/>
                      </a:lnTo>
                      <a:lnTo>
                        <a:pt x="7144" y="6667"/>
                      </a:lnTo>
                      <a:lnTo>
                        <a:pt x="10954" y="4763"/>
                      </a:lnTo>
                      <a:lnTo>
                        <a:pt x="6668" y="4286"/>
                      </a:lnTo>
                      <a:lnTo>
                        <a:pt x="6096" y="0"/>
                      </a:lnTo>
                      <a:lnTo>
                        <a:pt x="4286" y="3905"/>
                      </a:lnTo>
                      <a:lnTo>
                        <a:pt x="0" y="3143"/>
                      </a:lnTo>
                      <a:lnTo>
                        <a:pt x="3143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59" name="Freeform: Shape 3558">
                  <a:extLst>
                    <a:ext uri="{FF2B5EF4-FFF2-40B4-BE49-F238E27FC236}">
                      <a16:creationId xmlns:a16="http://schemas.microsoft.com/office/drawing/2014/main" id="{9F86F1AE-29E5-21AF-6D15-9BD2A393DFB6}"/>
                    </a:ext>
                  </a:extLst>
                </p:cNvPr>
                <p:cNvSpPr/>
                <p:nvPr/>
              </p:nvSpPr>
              <p:spPr>
                <a:xfrm>
                  <a:off x="10904878" y="2001542"/>
                  <a:ext cx="11049" cy="11048"/>
                </a:xfrm>
                <a:custGeom>
                  <a:avLst/>
                  <a:gdLst>
                    <a:gd name="connsiteX0" fmla="*/ 3143 w 11049"/>
                    <a:gd name="connsiteY0" fmla="*/ 4953 h 11048"/>
                    <a:gd name="connsiteX1" fmla="*/ 0 w 11049"/>
                    <a:gd name="connsiteY1" fmla="*/ 8001 h 11048"/>
                    <a:gd name="connsiteX2" fmla="*/ 4286 w 11049"/>
                    <a:gd name="connsiteY2" fmla="*/ 7144 h 11048"/>
                    <a:gd name="connsiteX3" fmla="*/ 6191 w 11049"/>
                    <a:gd name="connsiteY3" fmla="*/ 11049 h 11048"/>
                    <a:gd name="connsiteX4" fmla="*/ 6667 w 11049"/>
                    <a:gd name="connsiteY4" fmla="*/ 6763 h 11048"/>
                    <a:gd name="connsiteX5" fmla="*/ 11049 w 11049"/>
                    <a:gd name="connsiteY5" fmla="*/ 6096 h 11048"/>
                    <a:gd name="connsiteX6" fmla="*/ 7048 w 11049"/>
                    <a:gd name="connsiteY6" fmla="*/ 4286 h 11048"/>
                    <a:gd name="connsiteX7" fmla="*/ 7811 w 11049"/>
                    <a:gd name="connsiteY7" fmla="*/ 0 h 11048"/>
                    <a:gd name="connsiteX8" fmla="*/ 4858 w 11049"/>
                    <a:gd name="connsiteY8" fmla="*/ 3238 h 11048"/>
                    <a:gd name="connsiteX9" fmla="*/ 953 w 11049"/>
                    <a:gd name="connsiteY9" fmla="*/ 1143 h 11048"/>
                    <a:gd name="connsiteX10" fmla="*/ 3143 w 11049"/>
                    <a:gd name="connsiteY10" fmla="*/ 4953 h 1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9" h="11048">
                      <a:moveTo>
                        <a:pt x="3143" y="4953"/>
                      </a:moveTo>
                      <a:lnTo>
                        <a:pt x="0" y="8001"/>
                      </a:lnTo>
                      <a:lnTo>
                        <a:pt x="4286" y="7144"/>
                      </a:lnTo>
                      <a:lnTo>
                        <a:pt x="6191" y="11049"/>
                      </a:lnTo>
                      <a:lnTo>
                        <a:pt x="6667" y="6763"/>
                      </a:lnTo>
                      <a:lnTo>
                        <a:pt x="11049" y="6096"/>
                      </a:lnTo>
                      <a:lnTo>
                        <a:pt x="7048" y="4286"/>
                      </a:lnTo>
                      <a:lnTo>
                        <a:pt x="7811" y="0"/>
                      </a:lnTo>
                      <a:lnTo>
                        <a:pt x="4858" y="3238"/>
                      </a:lnTo>
                      <a:lnTo>
                        <a:pt x="953" y="1143"/>
                      </a:lnTo>
                      <a:lnTo>
                        <a:pt x="3143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0" name="Freeform: Shape 3559">
                  <a:extLst>
                    <a:ext uri="{FF2B5EF4-FFF2-40B4-BE49-F238E27FC236}">
                      <a16:creationId xmlns:a16="http://schemas.microsoft.com/office/drawing/2014/main" id="{41297E51-7338-0F38-A56B-5733F2B85973}"/>
                    </a:ext>
                  </a:extLst>
                </p:cNvPr>
                <p:cNvSpPr/>
                <p:nvPr/>
              </p:nvSpPr>
              <p:spPr>
                <a:xfrm>
                  <a:off x="10881161" y="1989731"/>
                  <a:ext cx="11239" cy="11144"/>
                </a:xfrm>
                <a:custGeom>
                  <a:avLst/>
                  <a:gdLst>
                    <a:gd name="connsiteX0" fmla="*/ 4001 w 11239"/>
                    <a:gd name="connsiteY0" fmla="*/ 4286 h 11144"/>
                    <a:gd name="connsiteX1" fmla="*/ 0 w 11239"/>
                    <a:gd name="connsiteY1" fmla="*/ 6287 h 11144"/>
                    <a:gd name="connsiteX2" fmla="*/ 4382 w 11239"/>
                    <a:gd name="connsiteY2" fmla="*/ 6763 h 11144"/>
                    <a:gd name="connsiteX3" fmla="*/ 5048 w 11239"/>
                    <a:gd name="connsiteY3" fmla="*/ 11144 h 11144"/>
                    <a:gd name="connsiteX4" fmla="*/ 6858 w 11239"/>
                    <a:gd name="connsiteY4" fmla="*/ 7144 h 11144"/>
                    <a:gd name="connsiteX5" fmla="*/ 11240 w 11239"/>
                    <a:gd name="connsiteY5" fmla="*/ 7906 h 11144"/>
                    <a:gd name="connsiteX6" fmla="*/ 8001 w 11239"/>
                    <a:gd name="connsiteY6" fmla="*/ 4858 h 11144"/>
                    <a:gd name="connsiteX7" fmla="*/ 10001 w 11239"/>
                    <a:gd name="connsiteY7" fmla="*/ 953 h 11144"/>
                    <a:gd name="connsiteX8" fmla="*/ 6191 w 11239"/>
                    <a:gd name="connsiteY8" fmla="*/ 3143 h 11144"/>
                    <a:gd name="connsiteX9" fmla="*/ 3143 w 11239"/>
                    <a:gd name="connsiteY9" fmla="*/ 0 h 11144"/>
                    <a:gd name="connsiteX10" fmla="*/ 4001 w 11239"/>
                    <a:gd name="connsiteY10" fmla="*/ 4286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239" h="11144">
                      <a:moveTo>
                        <a:pt x="4001" y="4286"/>
                      </a:moveTo>
                      <a:lnTo>
                        <a:pt x="0" y="6287"/>
                      </a:lnTo>
                      <a:lnTo>
                        <a:pt x="4382" y="6763"/>
                      </a:lnTo>
                      <a:lnTo>
                        <a:pt x="5048" y="11144"/>
                      </a:lnTo>
                      <a:lnTo>
                        <a:pt x="6858" y="7144"/>
                      </a:lnTo>
                      <a:lnTo>
                        <a:pt x="11240" y="7906"/>
                      </a:lnTo>
                      <a:lnTo>
                        <a:pt x="8001" y="4858"/>
                      </a:lnTo>
                      <a:lnTo>
                        <a:pt x="10001" y="953"/>
                      </a:lnTo>
                      <a:lnTo>
                        <a:pt x="6191" y="3143"/>
                      </a:lnTo>
                      <a:lnTo>
                        <a:pt x="3143" y="0"/>
                      </a:lnTo>
                      <a:lnTo>
                        <a:pt x="4001" y="4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1" name="Freeform: Shape 3560">
                  <a:extLst>
                    <a:ext uri="{FF2B5EF4-FFF2-40B4-BE49-F238E27FC236}">
                      <a16:creationId xmlns:a16="http://schemas.microsoft.com/office/drawing/2014/main" id="{2F1DBE58-25C0-FE9E-107D-E7415455FF7B}"/>
                    </a:ext>
                  </a:extLst>
                </p:cNvPr>
                <p:cNvSpPr/>
                <p:nvPr/>
              </p:nvSpPr>
              <p:spPr>
                <a:xfrm>
                  <a:off x="10870207" y="1978968"/>
                  <a:ext cx="11239" cy="11334"/>
                </a:xfrm>
                <a:custGeom>
                  <a:avLst/>
                  <a:gdLst>
                    <a:gd name="connsiteX0" fmla="*/ 4382 w 11239"/>
                    <a:gd name="connsiteY0" fmla="*/ 4381 h 11334"/>
                    <a:gd name="connsiteX1" fmla="*/ 0 w 11239"/>
                    <a:gd name="connsiteY1" fmla="*/ 5048 h 11334"/>
                    <a:gd name="connsiteX2" fmla="*/ 4001 w 11239"/>
                    <a:gd name="connsiteY2" fmla="*/ 6953 h 11334"/>
                    <a:gd name="connsiteX3" fmla="*/ 3238 w 11239"/>
                    <a:gd name="connsiteY3" fmla="*/ 11335 h 11334"/>
                    <a:gd name="connsiteX4" fmla="*/ 6287 w 11239"/>
                    <a:gd name="connsiteY4" fmla="*/ 8001 h 11334"/>
                    <a:gd name="connsiteX5" fmla="*/ 10287 w 11239"/>
                    <a:gd name="connsiteY5" fmla="*/ 10096 h 11334"/>
                    <a:gd name="connsiteX6" fmla="*/ 8096 w 11239"/>
                    <a:gd name="connsiteY6" fmla="*/ 6191 h 11334"/>
                    <a:gd name="connsiteX7" fmla="*/ 11239 w 11239"/>
                    <a:gd name="connsiteY7" fmla="*/ 3143 h 11334"/>
                    <a:gd name="connsiteX8" fmla="*/ 6858 w 11239"/>
                    <a:gd name="connsiteY8" fmla="*/ 4000 h 11334"/>
                    <a:gd name="connsiteX9" fmla="*/ 4953 w 11239"/>
                    <a:gd name="connsiteY9" fmla="*/ 0 h 11334"/>
                    <a:gd name="connsiteX10" fmla="*/ 4382 w 11239"/>
                    <a:gd name="connsiteY10" fmla="*/ 4381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239" h="11334">
                      <a:moveTo>
                        <a:pt x="4382" y="4381"/>
                      </a:moveTo>
                      <a:lnTo>
                        <a:pt x="0" y="5048"/>
                      </a:lnTo>
                      <a:lnTo>
                        <a:pt x="4001" y="6953"/>
                      </a:lnTo>
                      <a:lnTo>
                        <a:pt x="3238" y="11335"/>
                      </a:lnTo>
                      <a:lnTo>
                        <a:pt x="6287" y="8001"/>
                      </a:lnTo>
                      <a:lnTo>
                        <a:pt x="10287" y="10096"/>
                      </a:lnTo>
                      <a:lnTo>
                        <a:pt x="8096" y="6191"/>
                      </a:lnTo>
                      <a:lnTo>
                        <a:pt x="11239" y="3143"/>
                      </a:lnTo>
                      <a:lnTo>
                        <a:pt x="6858" y="4000"/>
                      </a:lnTo>
                      <a:lnTo>
                        <a:pt x="4953" y="0"/>
                      </a:lnTo>
                      <a:lnTo>
                        <a:pt x="4382" y="4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2" name="Freeform: Shape 3561">
                  <a:extLst>
                    <a:ext uri="{FF2B5EF4-FFF2-40B4-BE49-F238E27FC236}">
                      <a16:creationId xmlns:a16="http://schemas.microsoft.com/office/drawing/2014/main" id="{1F87D503-2444-2339-2F5B-82CD034E9C4F}"/>
                    </a:ext>
                  </a:extLst>
                </p:cNvPr>
                <p:cNvSpPr/>
                <p:nvPr/>
              </p:nvSpPr>
              <p:spPr>
                <a:xfrm>
                  <a:off x="10864302" y="2002970"/>
                  <a:ext cx="11430" cy="11334"/>
                </a:xfrm>
                <a:custGeom>
                  <a:avLst/>
                  <a:gdLst>
                    <a:gd name="connsiteX0" fmla="*/ 4477 w 11430"/>
                    <a:gd name="connsiteY0" fmla="*/ 4001 h 11334"/>
                    <a:gd name="connsiteX1" fmla="*/ 0 w 11430"/>
                    <a:gd name="connsiteY1" fmla="*/ 3334 h 11334"/>
                    <a:gd name="connsiteX2" fmla="*/ 3334 w 11430"/>
                    <a:gd name="connsiteY2" fmla="*/ 6382 h 11334"/>
                    <a:gd name="connsiteX3" fmla="*/ 1238 w 11430"/>
                    <a:gd name="connsiteY3" fmla="*/ 10287 h 11334"/>
                    <a:gd name="connsiteX4" fmla="*/ 5144 w 11430"/>
                    <a:gd name="connsiteY4" fmla="*/ 8096 h 11334"/>
                    <a:gd name="connsiteX5" fmla="*/ 8287 w 11430"/>
                    <a:gd name="connsiteY5" fmla="*/ 11335 h 11334"/>
                    <a:gd name="connsiteX6" fmla="*/ 7429 w 11430"/>
                    <a:gd name="connsiteY6" fmla="*/ 6953 h 11334"/>
                    <a:gd name="connsiteX7" fmla="*/ 11430 w 11430"/>
                    <a:gd name="connsiteY7" fmla="*/ 4953 h 11334"/>
                    <a:gd name="connsiteX8" fmla="*/ 7048 w 11430"/>
                    <a:gd name="connsiteY8" fmla="*/ 4382 h 11334"/>
                    <a:gd name="connsiteX9" fmla="*/ 6382 w 11430"/>
                    <a:gd name="connsiteY9" fmla="*/ 0 h 11334"/>
                    <a:gd name="connsiteX10" fmla="*/ 4477 w 11430"/>
                    <a:gd name="connsiteY10" fmla="*/ 4001 h 11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0" h="11334">
                      <a:moveTo>
                        <a:pt x="4477" y="4001"/>
                      </a:moveTo>
                      <a:lnTo>
                        <a:pt x="0" y="3334"/>
                      </a:lnTo>
                      <a:lnTo>
                        <a:pt x="3334" y="6382"/>
                      </a:lnTo>
                      <a:lnTo>
                        <a:pt x="1238" y="10287"/>
                      </a:lnTo>
                      <a:lnTo>
                        <a:pt x="5144" y="8096"/>
                      </a:lnTo>
                      <a:lnTo>
                        <a:pt x="8287" y="11335"/>
                      </a:lnTo>
                      <a:lnTo>
                        <a:pt x="7429" y="6953"/>
                      </a:lnTo>
                      <a:lnTo>
                        <a:pt x="11430" y="4953"/>
                      </a:lnTo>
                      <a:lnTo>
                        <a:pt x="7048" y="4382"/>
                      </a:lnTo>
                      <a:lnTo>
                        <a:pt x="6382" y="0"/>
                      </a:lnTo>
                      <a:lnTo>
                        <a:pt x="4477" y="4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3" name="Freeform: Shape 3562">
                  <a:extLst>
                    <a:ext uri="{FF2B5EF4-FFF2-40B4-BE49-F238E27FC236}">
                      <a16:creationId xmlns:a16="http://schemas.microsoft.com/office/drawing/2014/main" id="{14E9C259-8A57-4905-BA44-97CD5CA5CE9A}"/>
                    </a:ext>
                  </a:extLst>
                </p:cNvPr>
                <p:cNvSpPr/>
                <p:nvPr/>
              </p:nvSpPr>
              <p:spPr>
                <a:xfrm>
                  <a:off x="10883542" y="2023735"/>
                  <a:ext cx="11525" cy="11525"/>
                </a:xfrm>
                <a:custGeom>
                  <a:avLst/>
                  <a:gdLst>
                    <a:gd name="connsiteX0" fmla="*/ 5048 w 11525"/>
                    <a:gd name="connsiteY0" fmla="*/ 3334 h 11525"/>
                    <a:gd name="connsiteX1" fmla="*/ 1048 w 11525"/>
                    <a:gd name="connsiteY1" fmla="*/ 1238 h 11525"/>
                    <a:gd name="connsiteX2" fmla="*/ 3239 w 11525"/>
                    <a:gd name="connsiteY2" fmla="*/ 5239 h 11525"/>
                    <a:gd name="connsiteX3" fmla="*/ 0 w 11525"/>
                    <a:gd name="connsiteY3" fmla="*/ 8382 h 11525"/>
                    <a:gd name="connsiteX4" fmla="*/ 4477 w 11525"/>
                    <a:gd name="connsiteY4" fmla="*/ 7525 h 11525"/>
                    <a:gd name="connsiteX5" fmla="*/ 6477 w 11525"/>
                    <a:gd name="connsiteY5" fmla="*/ 11525 h 11525"/>
                    <a:gd name="connsiteX6" fmla="*/ 7049 w 11525"/>
                    <a:gd name="connsiteY6" fmla="*/ 7049 h 11525"/>
                    <a:gd name="connsiteX7" fmla="*/ 11525 w 11525"/>
                    <a:gd name="connsiteY7" fmla="*/ 6382 h 11525"/>
                    <a:gd name="connsiteX8" fmla="*/ 7334 w 11525"/>
                    <a:gd name="connsiteY8" fmla="*/ 4477 h 11525"/>
                    <a:gd name="connsiteX9" fmla="*/ 8096 w 11525"/>
                    <a:gd name="connsiteY9" fmla="*/ 0 h 11525"/>
                    <a:gd name="connsiteX10" fmla="*/ 5048 w 11525"/>
                    <a:gd name="connsiteY10" fmla="*/ 3334 h 1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25" h="11525">
                      <a:moveTo>
                        <a:pt x="5048" y="3334"/>
                      </a:moveTo>
                      <a:lnTo>
                        <a:pt x="1048" y="1238"/>
                      </a:lnTo>
                      <a:lnTo>
                        <a:pt x="3239" y="5239"/>
                      </a:lnTo>
                      <a:lnTo>
                        <a:pt x="0" y="8382"/>
                      </a:lnTo>
                      <a:lnTo>
                        <a:pt x="4477" y="7525"/>
                      </a:lnTo>
                      <a:lnTo>
                        <a:pt x="6477" y="11525"/>
                      </a:lnTo>
                      <a:lnTo>
                        <a:pt x="7049" y="7049"/>
                      </a:lnTo>
                      <a:lnTo>
                        <a:pt x="11525" y="6382"/>
                      </a:lnTo>
                      <a:lnTo>
                        <a:pt x="7334" y="4477"/>
                      </a:lnTo>
                      <a:lnTo>
                        <a:pt x="8096" y="0"/>
                      </a:lnTo>
                      <a:lnTo>
                        <a:pt x="5048" y="3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4" name="Freeform: Shape 3563">
                  <a:extLst>
                    <a:ext uri="{FF2B5EF4-FFF2-40B4-BE49-F238E27FC236}">
                      <a16:creationId xmlns:a16="http://schemas.microsoft.com/office/drawing/2014/main" id="{9006F16C-E39E-E0B9-B4C0-FEED5B128637}"/>
                    </a:ext>
                  </a:extLst>
                </p:cNvPr>
                <p:cNvSpPr/>
                <p:nvPr/>
              </p:nvSpPr>
              <p:spPr>
                <a:xfrm>
                  <a:off x="10845442" y="2026021"/>
                  <a:ext cx="11620" cy="11620"/>
                </a:xfrm>
                <a:custGeom>
                  <a:avLst/>
                  <a:gdLst>
                    <a:gd name="connsiteX0" fmla="*/ 6382 w 11620"/>
                    <a:gd name="connsiteY0" fmla="*/ 3238 h 11620"/>
                    <a:gd name="connsiteX1" fmla="*/ 3143 w 11620"/>
                    <a:gd name="connsiteY1" fmla="*/ 0 h 11620"/>
                    <a:gd name="connsiteX2" fmla="*/ 4096 w 11620"/>
                    <a:gd name="connsiteY2" fmla="*/ 4572 h 11620"/>
                    <a:gd name="connsiteX3" fmla="*/ 0 w 11620"/>
                    <a:gd name="connsiteY3" fmla="*/ 6572 h 11620"/>
                    <a:gd name="connsiteX4" fmla="*/ 4477 w 11620"/>
                    <a:gd name="connsiteY4" fmla="*/ 7144 h 11620"/>
                    <a:gd name="connsiteX5" fmla="*/ 5144 w 11620"/>
                    <a:gd name="connsiteY5" fmla="*/ 11621 h 11620"/>
                    <a:gd name="connsiteX6" fmla="*/ 7144 w 11620"/>
                    <a:gd name="connsiteY6" fmla="*/ 7525 h 11620"/>
                    <a:gd name="connsiteX7" fmla="*/ 11621 w 11620"/>
                    <a:gd name="connsiteY7" fmla="*/ 8192 h 11620"/>
                    <a:gd name="connsiteX8" fmla="*/ 8287 w 11620"/>
                    <a:gd name="connsiteY8" fmla="*/ 5144 h 11620"/>
                    <a:gd name="connsiteX9" fmla="*/ 10383 w 11620"/>
                    <a:gd name="connsiteY9" fmla="*/ 1048 h 11620"/>
                    <a:gd name="connsiteX10" fmla="*/ 6382 w 11620"/>
                    <a:gd name="connsiteY10" fmla="*/ 3238 h 11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620" h="11620">
                      <a:moveTo>
                        <a:pt x="6382" y="3238"/>
                      </a:moveTo>
                      <a:lnTo>
                        <a:pt x="3143" y="0"/>
                      </a:lnTo>
                      <a:lnTo>
                        <a:pt x="4096" y="4572"/>
                      </a:lnTo>
                      <a:lnTo>
                        <a:pt x="0" y="6572"/>
                      </a:lnTo>
                      <a:lnTo>
                        <a:pt x="4477" y="7144"/>
                      </a:lnTo>
                      <a:lnTo>
                        <a:pt x="5144" y="11621"/>
                      </a:lnTo>
                      <a:lnTo>
                        <a:pt x="7144" y="7525"/>
                      </a:lnTo>
                      <a:lnTo>
                        <a:pt x="11621" y="8192"/>
                      </a:lnTo>
                      <a:lnTo>
                        <a:pt x="8287" y="5144"/>
                      </a:lnTo>
                      <a:lnTo>
                        <a:pt x="10383" y="1048"/>
                      </a:lnTo>
                      <a:lnTo>
                        <a:pt x="6382" y="3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5" name="Freeform: Shape 3564">
                  <a:extLst>
                    <a:ext uri="{FF2B5EF4-FFF2-40B4-BE49-F238E27FC236}">
                      <a16:creationId xmlns:a16="http://schemas.microsoft.com/office/drawing/2014/main" id="{C8462C6E-A47B-B7D5-EA53-CEF28CA98BD9}"/>
                    </a:ext>
                  </a:extLst>
                </p:cNvPr>
                <p:cNvSpPr/>
                <p:nvPr/>
              </p:nvSpPr>
              <p:spPr>
                <a:xfrm>
                  <a:off x="10832679" y="2008209"/>
                  <a:ext cx="11715" cy="11810"/>
                </a:xfrm>
                <a:custGeom>
                  <a:avLst/>
                  <a:gdLst>
                    <a:gd name="connsiteX0" fmla="*/ 7144 w 11715"/>
                    <a:gd name="connsiteY0" fmla="*/ 4191 h 11810"/>
                    <a:gd name="connsiteX1" fmla="*/ 5144 w 11715"/>
                    <a:gd name="connsiteY1" fmla="*/ 0 h 11810"/>
                    <a:gd name="connsiteX2" fmla="*/ 4572 w 11715"/>
                    <a:gd name="connsiteY2" fmla="*/ 4572 h 11810"/>
                    <a:gd name="connsiteX3" fmla="*/ 0 w 11715"/>
                    <a:gd name="connsiteY3" fmla="*/ 5239 h 11810"/>
                    <a:gd name="connsiteX4" fmla="*/ 4191 w 11715"/>
                    <a:gd name="connsiteY4" fmla="*/ 7239 h 11810"/>
                    <a:gd name="connsiteX5" fmla="*/ 3429 w 11715"/>
                    <a:gd name="connsiteY5" fmla="*/ 11811 h 11810"/>
                    <a:gd name="connsiteX6" fmla="*/ 6572 w 11715"/>
                    <a:gd name="connsiteY6" fmla="*/ 8382 h 11810"/>
                    <a:gd name="connsiteX7" fmla="*/ 10668 w 11715"/>
                    <a:gd name="connsiteY7" fmla="*/ 10477 h 11810"/>
                    <a:gd name="connsiteX8" fmla="*/ 8382 w 11715"/>
                    <a:gd name="connsiteY8" fmla="*/ 6477 h 11810"/>
                    <a:gd name="connsiteX9" fmla="*/ 11716 w 11715"/>
                    <a:gd name="connsiteY9" fmla="*/ 3239 h 11810"/>
                    <a:gd name="connsiteX10" fmla="*/ 7144 w 11715"/>
                    <a:gd name="connsiteY10" fmla="*/ 4191 h 11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715" h="11810">
                      <a:moveTo>
                        <a:pt x="7144" y="4191"/>
                      </a:moveTo>
                      <a:lnTo>
                        <a:pt x="5144" y="0"/>
                      </a:lnTo>
                      <a:lnTo>
                        <a:pt x="4572" y="4572"/>
                      </a:lnTo>
                      <a:lnTo>
                        <a:pt x="0" y="5239"/>
                      </a:lnTo>
                      <a:lnTo>
                        <a:pt x="4191" y="7239"/>
                      </a:lnTo>
                      <a:lnTo>
                        <a:pt x="3429" y="11811"/>
                      </a:lnTo>
                      <a:lnTo>
                        <a:pt x="6572" y="8382"/>
                      </a:lnTo>
                      <a:lnTo>
                        <a:pt x="10668" y="10477"/>
                      </a:lnTo>
                      <a:lnTo>
                        <a:pt x="8382" y="6477"/>
                      </a:lnTo>
                      <a:lnTo>
                        <a:pt x="11716" y="3239"/>
                      </a:lnTo>
                      <a:lnTo>
                        <a:pt x="7144" y="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6" name="Freeform: Shape 3565">
                  <a:extLst>
                    <a:ext uri="{FF2B5EF4-FFF2-40B4-BE49-F238E27FC236}">
                      <a16:creationId xmlns:a16="http://schemas.microsoft.com/office/drawing/2014/main" id="{72722268-DF89-B25A-687E-A0B5C017F956}"/>
                    </a:ext>
                  </a:extLst>
                </p:cNvPr>
                <p:cNvSpPr/>
                <p:nvPr/>
              </p:nvSpPr>
              <p:spPr>
                <a:xfrm>
                  <a:off x="10820772" y="2025164"/>
                  <a:ext cx="11906" cy="11810"/>
                </a:xfrm>
                <a:custGeom>
                  <a:avLst/>
                  <a:gdLst>
                    <a:gd name="connsiteX0" fmla="*/ 7239 w 11906"/>
                    <a:gd name="connsiteY0" fmla="*/ 4667 h 11810"/>
                    <a:gd name="connsiteX1" fmla="*/ 6572 w 11906"/>
                    <a:gd name="connsiteY1" fmla="*/ 0 h 11810"/>
                    <a:gd name="connsiteX2" fmla="*/ 4572 w 11906"/>
                    <a:gd name="connsiteY2" fmla="*/ 4286 h 11810"/>
                    <a:gd name="connsiteX3" fmla="*/ 0 w 11906"/>
                    <a:gd name="connsiteY3" fmla="*/ 3429 h 11810"/>
                    <a:gd name="connsiteX4" fmla="*/ 3429 w 11906"/>
                    <a:gd name="connsiteY4" fmla="*/ 6668 h 11810"/>
                    <a:gd name="connsiteX5" fmla="*/ 1238 w 11906"/>
                    <a:gd name="connsiteY5" fmla="*/ 10763 h 11810"/>
                    <a:gd name="connsiteX6" fmla="*/ 5334 w 11906"/>
                    <a:gd name="connsiteY6" fmla="*/ 8477 h 11810"/>
                    <a:gd name="connsiteX7" fmla="*/ 8668 w 11906"/>
                    <a:gd name="connsiteY7" fmla="*/ 11811 h 11810"/>
                    <a:gd name="connsiteX8" fmla="*/ 7715 w 11906"/>
                    <a:gd name="connsiteY8" fmla="*/ 7239 h 11810"/>
                    <a:gd name="connsiteX9" fmla="*/ 11906 w 11906"/>
                    <a:gd name="connsiteY9" fmla="*/ 5144 h 11810"/>
                    <a:gd name="connsiteX10" fmla="*/ 7239 w 11906"/>
                    <a:gd name="connsiteY10" fmla="*/ 4667 h 11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906" h="11810">
                      <a:moveTo>
                        <a:pt x="7239" y="4667"/>
                      </a:moveTo>
                      <a:lnTo>
                        <a:pt x="6572" y="0"/>
                      </a:lnTo>
                      <a:lnTo>
                        <a:pt x="4572" y="4286"/>
                      </a:lnTo>
                      <a:lnTo>
                        <a:pt x="0" y="3429"/>
                      </a:lnTo>
                      <a:lnTo>
                        <a:pt x="3429" y="6668"/>
                      </a:lnTo>
                      <a:lnTo>
                        <a:pt x="1238" y="10763"/>
                      </a:lnTo>
                      <a:lnTo>
                        <a:pt x="5334" y="8477"/>
                      </a:lnTo>
                      <a:lnTo>
                        <a:pt x="8668" y="11811"/>
                      </a:lnTo>
                      <a:lnTo>
                        <a:pt x="7715" y="7239"/>
                      </a:lnTo>
                      <a:lnTo>
                        <a:pt x="11906" y="5144"/>
                      </a:lnTo>
                      <a:lnTo>
                        <a:pt x="7239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7" name="Freeform: Shape 3566">
                  <a:extLst>
                    <a:ext uri="{FF2B5EF4-FFF2-40B4-BE49-F238E27FC236}">
                      <a16:creationId xmlns:a16="http://schemas.microsoft.com/office/drawing/2014/main" id="{C381607F-8B93-FC50-9D14-9DA4ABA24EAE}"/>
                    </a:ext>
                  </a:extLst>
                </p:cNvPr>
                <p:cNvSpPr/>
                <p:nvPr/>
              </p:nvSpPr>
              <p:spPr>
                <a:xfrm>
                  <a:off x="10810581" y="2014496"/>
                  <a:ext cx="11906" cy="12096"/>
                </a:xfrm>
                <a:custGeom>
                  <a:avLst/>
                  <a:gdLst>
                    <a:gd name="connsiteX0" fmla="*/ 7715 w 11906"/>
                    <a:gd name="connsiteY0" fmla="*/ 4667 h 12096"/>
                    <a:gd name="connsiteX1" fmla="*/ 8477 w 11906"/>
                    <a:gd name="connsiteY1" fmla="*/ 0 h 12096"/>
                    <a:gd name="connsiteX2" fmla="*/ 5239 w 11906"/>
                    <a:gd name="connsiteY2" fmla="*/ 3524 h 12096"/>
                    <a:gd name="connsiteX3" fmla="*/ 1048 w 11906"/>
                    <a:gd name="connsiteY3" fmla="*/ 1333 h 12096"/>
                    <a:gd name="connsiteX4" fmla="*/ 3334 w 11906"/>
                    <a:gd name="connsiteY4" fmla="*/ 5429 h 12096"/>
                    <a:gd name="connsiteX5" fmla="*/ 0 w 11906"/>
                    <a:gd name="connsiteY5" fmla="*/ 8763 h 12096"/>
                    <a:gd name="connsiteX6" fmla="*/ 4572 w 11906"/>
                    <a:gd name="connsiteY6" fmla="*/ 7810 h 12096"/>
                    <a:gd name="connsiteX7" fmla="*/ 6763 w 11906"/>
                    <a:gd name="connsiteY7" fmla="*/ 12097 h 12096"/>
                    <a:gd name="connsiteX8" fmla="*/ 7239 w 11906"/>
                    <a:gd name="connsiteY8" fmla="*/ 7429 h 12096"/>
                    <a:gd name="connsiteX9" fmla="*/ 11906 w 11906"/>
                    <a:gd name="connsiteY9" fmla="*/ 6667 h 12096"/>
                    <a:gd name="connsiteX10" fmla="*/ 7715 w 11906"/>
                    <a:gd name="connsiteY10" fmla="*/ 4667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906" h="12096">
                      <a:moveTo>
                        <a:pt x="7715" y="4667"/>
                      </a:moveTo>
                      <a:lnTo>
                        <a:pt x="8477" y="0"/>
                      </a:lnTo>
                      <a:lnTo>
                        <a:pt x="5239" y="3524"/>
                      </a:lnTo>
                      <a:lnTo>
                        <a:pt x="1048" y="1333"/>
                      </a:lnTo>
                      <a:lnTo>
                        <a:pt x="3334" y="5429"/>
                      </a:lnTo>
                      <a:lnTo>
                        <a:pt x="0" y="8763"/>
                      </a:lnTo>
                      <a:lnTo>
                        <a:pt x="4572" y="7810"/>
                      </a:lnTo>
                      <a:lnTo>
                        <a:pt x="6763" y="12097"/>
                      </a:lnTo>
                      <a:lnTo>
                        <a:pt x="7239" y="7429"/>
                      </a:lnTo>
                      <a:lnTo>
                        <a:pt x="11906" y="6667"/>
                      </a:lnTo>
                      <a:lnTo>
                        <a:pt x="7715" y="4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8" name="Freeform: Shape 3567">
                  <a:extLst>
                    <a:ext uri="{FF2B5EF4-FFF2-40B4-BE49-F238E27FC236}">
                      <a16:creationId xmlns:a16="http://schemas.microsoft.com/office/drawing/2014/main" id="{37214888-BF41-1A63-9F73-B1D2C1F16B25}"/>
                    </a:ext>
                  </a:extLst>
                </p:cNvPr>
                <p:cNvSpPr/>
                <p:nvPr/>
              </p:nvSpPr>
              <p:spPr>
                <a:xfrm>
                  <a:off x="10795722" y="2028688"/>
                  <a:ext cx="12096" cy="12096"/>
                </a:xfrm>
                <a:custGeom>
                  <a:avLst/>
                  <a:gdLst>
                    <a:gd name="connsiteX0" fmla="*/ 8573 w 12096"/>
                    <a:gd name="connsiteY0" fmla="*/ 5334 h 12096"/>
                    <a:gd name="connsiteX1" fmla="*/ 10859 w 12096"/>
                    <a:gd name="connsiteY1" fmla="*/ 1048 h 12096"/>
                    <a:gd name="connsiteX2" fmla="*/ 6668 w 12096"/>
                    <a:gd name="connsiteY2" fmla="*/ 3429 h 12096"/>
                    <a:gd name="connsiteX3" fmla="*/ 3334 w 12096"/>
                    <a:gd name="connsiteY3" fmla="*/ 0 h 12096"/>
                    <a:gd name="connsiteX4" fmla="*/ 4286 w 12096"/>
                    <a:gd name="connsiteY4" fmla="*/ 4667 h 12096"/>
                    <a:gd name="connsiteX5" fmla="*/ 0 w 12096"/>
                    <a:gd name="connsiteY5" fmla="*/ 6858 h 12096"/>
                    <a:gd name="connsiteX6" fmla="*/ 4667 w 12096"/>
                    <a:gd name="connsiteY6" fmla="*/ 7334 h 12096"/>
                    <a:gd name="connsiteX7" fmla="*/ 5429 w 12096"/>
                    <a:gd name="connsiteY7" fmla="*/ 12097 h 12096"/>
                    <a:gd name="connsiteX8" fmla="*/ 7430 w 12096"/>
                    <a:gd name="connsiteY8" fmla="*/ 7715 h 12096"/>
                    <a:gd name="connsiteX9" fmla="*/ 12097 w 12096"/>
                    <a:gd name="connsiteY9" fmla="*/ 8573 h 12096"/>
                    <a:gd name="connsiteX10" fmla="*/ 8573 w 12096"/>
                    <a:gd name="connsiteY10" fmla="*/ 5334 h 1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96" h="12096">
                      <a:moveTo>
                        <a:pt x="8573" y="5334"/>
                      </a:moveTo>
                      <a:lnTo>
                        <a:pt x="10859" y="1048"/>
                      </a:lnTo>
                      <a:lnTo>
                        <a:pt x="6668" y="3429"/>
                      </a:lnTo>
                      <a:lnTo>
                        <a:pt x="3334" y="0"/>
                      </a:lnTo>
                      <a:lnTo>
                        <a:pt x="4286" y="4667"/>
                      </a:lnTo>
                      <a:lnTo>
                        <a:pt x="0" y="6858"/>
                      </a:lnTo>
                      <a:lnTo>
                        <a:pt x="4667" y="7334"/>
                      </a:lnTo>
                      <a:lnTo>
                        <a:pt x="5429" y="12097"/>
                      </a:lnTo>
                      <a:lnTo>
                        <a:pt x="7430" y="7715"/>
                      </a:lnTo>
                      <a:lnTo>
                        <a:pt x="12097" y="8573"/>
                      </a:lnTo>
                      <a:lnTo>
                        <a:pt x="8573" y="5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69" name="Freeform: Shape 3568">
                  <a:extLst>
                    <a:ext uri="{FF2B5EF4-FFF2-40B4-BE49-F238E27FC236}">
                      <a16:creationId xmlns:a16="http://schemas.microsoft.com/office/drawing/2014/main" id="{85B7AA53-02B8-1283-5353-BAAE2C9CD39C}"/>
                    </a:ext>
                  </a:extLst>
                </p:cNvPr>
                <p:cNvSpPr/>
                <p:nvPr/>
              </p:nvSpPr>
              <p:spPr>
                <a:xfrm>
                  <a:off x="10753050" y="2008781"/>
                  <a:ext cx="12287" cy="12287"/>
                </a:xfrm>
                <a:custGeom>
                  <a:avLst/>
                  <a:gdLst>
                    <a:gd name="connsiteX0" fmla="*/ 8763 w 12287"/>
                    <a:gd name="connsiteY0" fmla="*/ 6763 h 12287"/>
                    <a:gd name="connsiteX1" fmla="*/ 12287 w 12287"/>
                    <a:gd name="connsiteY1" fmla="*/ 3334 h 12287"/>
                    <a:gd name="connsiteX2" fmla="*/ 7525 w 12287"/>
                    <a:gd name="connsiteY2" fmla="*/ 4286 h 12287"/>
                    <a:gd name="connsiteX3" fmla="*/ 5334 w 12287"/>
                    <a:gd name="connsiteY3" fmla="*/ 0 h 12287"/>
                    <a:gd name="connsiteX4" fmla="*/ 4858 w 12287"/>
                    <a:gd name="connsiteY4" fmla="*/ 4763 h 12287"/>
                    <a:gd name="connsiteX5" fmla="*/ 0 w 12287"/>
                    <a:gd name="connsiteY5" fmla="*/ 5525 h 12287"/>
                    <a:gd name="connsiteX6" fmla="*/ 4477 w 12287"/>
                    <a:gd name="connsiteY6" fmla="*/ 7525 h 12287"/>
                    <a:gd name="connsiteX7" fmla="*/ 3620 w 12287"/>
                    <a:gd name="connsiteY7" fmla="*/ 12287 h 12287"/>
                    <a:gd name="connsiteX8" fmla="*/ 6858 w 12287"/>
                    <a:gd name="connsiteY8" fmla="*/ 8668 h 12287"/>
                    <a:gd name="connsiteX9" fmla="*/ 11144 w 12287"/>
                    <a:gd name="connsiteY9" fmla="*/ 10954 h 12287"/>
                    <a:gd name="connsiteX10" fmla="*/ 8763 w 12287"/>
                    <a:gd name="connsiteY10" fmla="*/ 6763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287" h="12287">
                      <a:moveTo>
                        <a:pt x="8763" y="6763"/>
                      </a:moveTo>
                      <a:lnTo>
                        <a:pt x="12287" y="3334"/>
                      </a:lnTo>
                      <a:lnTo>
                        <a:pt x="7525" y="4286"/>
                      </a:lnTo>
                      <a:lnTo>
                        <a:pt x="5334" y="0"/>
                      </a:lnTo>
                      <a:lnTo>
                        <a:pt x="4858" y="4763"/>
                      </a:lnTo>
                      <a:lnTo>
                        <a:pt x="0" y="5525"/>
                      </a:lnTo>
                      <a:lnTo>
                        <a:pt x="4477" y="7525"/>
                      </a:lnTo>
                      <a:lnTo>
                        <a:pt x="3620" y="12287"/>
                      </a:lnTo>
                      <a:lnTo>
                        <a:pt x="6858" y="8668"/>
                      </a:lnTo>
                      <a:lnTo>
                        <a:pt x="11144" y="10954"/>
                      </a:lnTo>
                      <a:lnTo>
                        <a:pt x="8763" y="67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0" name="Freeform: Shape 3569">
                  <a:extLst>
                    <a:ext uri="{FF2B5EF4-FFF2-40B4-BE49-F238E27FC236}">
                      <a16:creationId xmlns:a16="http://schemas.microsoft.com/office/drawing/2014/main" id="{FCA54174-D897-67F7-68A1-670740145497}"/>
                    </a:ext>
                  </a:extLst>
                </p:cNvPr>
                <p:cNvSpPr/>
                <p:nvPr/>
              </p:nvSpPr>
              <p:spPr>
                <a:xfrm>
                  <a:off x="10772290" y="2026211"/>
                  <a:ext cx="12382" cy="12287"/>
                </a:xfrm>
                <a:custGeom>
                  <a:avLst/>
                  <a:gdLst>
                    <a:gd name="connsiteX0" fmla="*/ 8001 w 12382"/>
                    <a:gd name="connsiteY0" fmla="*/ 7525 h 12287"/>
                    <a:gd name="connsiteX1" fmla="*/ 12383 w 12382"/>
                    <a:gd name="connsiteY1" fmla="*/ 5334 h 12287"/>
                    <a:gd name="connsiteX2" fmla="*/ 7525 w 12382"/>
                    <a:gd name="connsiteY2" fmla="*/ 4763 h 12287"/>
                    <a:gd name="connsiteX3" fmla="*/ 6763 w 12382"/>
                    <a:gd name="connsiteY3" fmla="*/ 0 h 12287"/>
                    <a:gd name="connsiteX4" fmla="*/ 4763 w 12382"/>
                    <a:gd name="connsiteY4" fmla="*/ 4381 h 12287"/>
                    <a:gd name="connsiteX5" fmla="*/ 0 w 12382"/>
                    <a:gd name="connsiteY5" fmla="*/ 3619 h 12287"/>
                    <a:gd name="connsiteX6" fmla="*/ 3524 w 12382"/>
                    <a:gd name="connsiteY6" fmla="*/ 6858 h 12287"/>
                    <a:gd name="connsiteX7" fmla="*/ 1238 w 12382"/>
                    <a:gd name="connsiteY7" fmla="*/ 11240 h 12287"/>
                    <a:gd name="connsiteX8" fmla="*/ 5525 w 12382"/>
                    <a:gd name="connsiteY8" fmla="*/ 8858 h 12287"/>
                    <a:gd name="connsiteX9" fmla="*/ 8954 w 12382"/>
                    <a:gd name="connsiteY9" fmla="*/ 12287 h 12287"/>
                    <a:gd name="connsiteX10" fmla="*/ 8001 w 12382"/>
                    <a:gd name="connsiteY10" fmla="*/ 7525 h 1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2" h="12287">
                      <a:moveTo>
                        <a:pt x="8001" y="7525"/>
                      </a:moveTo>
                      <a:lnTo>
                        <a:pt x="12383" y="5334"/>
                      </a:lnTo>
                      <a:lnTo>
                        <a:pt x="7525" y="4763"/>
                      </a:lnTo>
                      <a:lnTo>
                        <a:pt x="6763" y="0"/>
                      </a:lnTo>
                      <a:lnTo>
                        <a:pt x="4763" y="4381"/>
                      </a:lnTo>
                      <a:lnTo>
                        <a:pt x="0" y="3619"/>
                      </a:lnTo>
                      <a:lnTo>
                        <a:pt x="3524" y="6858"/>
                      </a:lnTo>
                      <a:lnTo>
                        <a:pt x="1238" y="11240"/>
                      </a:lnTo>
                      <a:lnTo>
                        <a:pt x="5525" y="8858"/>
                      </a:lnTo>
                      <a:lnTo>
                        <a:pt x="8954" y="12287"/>
                      </a:lnTo>
                      <a:lnTo>
                        <a:pt x="8001" y="7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1" name="Freeform: Shape 3570">
                  <a:extLst>
                    <a:ext uri="{FF2B5EF4-FFF2-40B4-BE49-F238E27FC236}">
                      <a16:creationId xmlns:a16="http://schemas.microsoft.com/office/drawing/2014/main" id="{A786E574-D585-3F2A-1B63-A744DEA4B67B}"/>
                    </a:ext>
                  </a:extLst>
                </p:cNvPr>
                <p:cNvSpPr/>
                <p:nvPr/>
              </p:nvSpPr>
              <p:spPr>
                <a:xfrm>
                  <a:off x="10781434" y="2054120"/>
                  <a:ext cx="12478" cy="12572"/>
                </a:xfrm>
                <a:custGeom>
                  <a:avLst/>
                  <a:gdLst>
                    <a:gd name="connsiteX0" fmla="*/ 7620 w 12478"/>
                    <a:gd name="connsiteY0" fmla="*/ 7620 h 12572"/>
                    <a:gd name="connsiteX1" fmla="*/ 12478 w 12478"/>
                    <a:gd name="connsiteY1" fmla="*/ 6953 h 12572"/>
                    <a:gd name="connsiteX2" fmla="*/ 8001 w 12478"/>
                    <a:gd name="connsiteY2" fmla="*/ 4858 h 12572"/>
                    <a:gd name="connsiteX3" fmla="*/ 8858 w 12478"/>
                    <a:gd name="connsiteY3" fmla="*/ 0 h 12572"/>
                    <a:gd name="connsiteX4" fmla="*/ 5429 w 12478"/>
                    <a:gd name="connsiteY4" fmla="*/ 3619 h 12572"/>
                    <a:gd name="connsiteX5" fmla="*/ 1143 w 12478"/>
                    <a:gd name="connsiteY5" fmla="*/ 1333 h 12572"/>
                    <a:gd name="connsiteX6" fmla="*/ 3524 w 12478"/>
                    <a:gd name="connsiteY6" fmla="*/ 5620 h 12572"/>
                    <a:gd name="connsiteX7" fmla="*/ 0 w 12478"/>
                    <a:gd name="connsiteY7" fmla="*/ 9049 h 12572"/>
                    <a:gd name="connsiteX8" fmla="*/ 4858 w 12478"/>
                    <a:gd name="connsiteY8" fmla="*/ 8096 h 12572"/>
                    <a:gd name="connsiteX9" fmla="*/ 7049 w 12478"/>
                    <a:gd name="connsiteY9" fmla="*/ 12573 h 12572"/>
                    <a:gd name="connsiteX10" fmla="*/ 7620 w 12478"/>
                    <a:gd name="connsiteY10" fmla="*/ 7620 h 12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78" h="12572">
                      <a:moveTo>
                        <a:pt x="7620" y="7620"/>
                      </a:moveTo>
                      <a:lnTo>
                        <a:pt x="12478" y="6953"/>
                      </a:lnTo>
                      <a:lnTo>
                        <a:pt x="8001" y="4858"/>
                      </a:lnTo>
                      <a:lnTo>
                        <a:pt x="8858" y="0"/>
                      </a:lnTo>
                      <a:lnTo>
                        <a:pt x="5429" y="3619"/>
                      </a:lnTo>
                      <a:lnTo>
                        <a:pt x="1143" y="1333"/>
                      </a:lnTo>
                      <a:lnTo>
                        <a:pt x="3524" y="5620"/>
                      </a:lnTo>
                      <a:lnTo>
                        <a:pt x="0" y="9049"/>
                      </a:lnTo>
                      <a:lnTo>
                        <a:pt x="4858" y="8096"/>
                      </a:lnTo>
                      <a:lnTo>
                        <a:pt x="7049" y="12573"/>
                      </a:lnTo>
                      <a:lnTo>
                        <a:pt x="7620" y="76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2" name="Freeform: Shape 3571">
                  <a:extLst>
                    <a:ext uri="{FF2B5EF4-FFF2-40B4-BE49-F238E27FC236}">
                      <a16:creationId xmlns:a16="http://schemas.microsoft.com/office/drawing/2014/main" id="{C1E49BCD-EEE2-C9DE-51E2-881DCC3C8221}"/>
                    </a:ext>
                  </a:extLst>
                </p:cNvPr>
                <p:cNvSpPr/>
                <p:nvPr/>
              </p:nvSpPr>
              <p:spPr>
                <a:xfrm>
                  <a:off x="10741715" y="2042690"/>
                  <a:ext cx="12668" cy="12668"/>
                </a:xfrm>
                <a:custGeom>
                  <a:avLst/>
                  <a:gdLst>
                    <a:gd name="connsiteX0" fmla="*/ 7715 w 12668"/>
                    <a:gd name="connsiteY0" fmla="*/ 8096 h 12668"/>
                    <a:gd name="connsiteX1" fmla="*/ 12668 w 12668"/>
                    <a:gd name="connsiteY1" fmla="*/ 8953 h 12668"/>
                    <a:gd name="connsiteX2" fmla="*/ 8954 w 12668"/>
                    <a:gd name="connsiteY2" fmla="*/ 5620 h 12668"/>
                    <a:gd name="connsiteX3" fmla="*/ 11335 w 12668"/>
                    <a:gd name="connsiteY3" fmla="*/ 1143 h 12668"/>
                    <a:gd name="connsiteX4" fmla="*/ 6953 w 12668"/>
                    <a:gd name="connsiteY4" fmla="*/ 3619 h 12668"/>
                    <a:gd name="connsiteX5" fmla="*/ 3524 w 12668"/>
                    <a:gd name="connsiteY5" fmla="*/ 0 h 12668"/>
                    <a:gd name="connsiteX6" fmla="*/ 4477 w 12668"/>
                    <a:gd name="connsiteY6" fmla="*/ 4953 h 12668"/>
                    <a:gd name="connsiteX7" fmla="*/ 0 w 12668"/>
                    <a:gd name="connsiteY7" fmla="*/ 7144 h 12668"/>
                    <a:gd name="connsiteX8" fmla="*/ 4953 w 12668"/>
                    <a:gd name="connsiteY8" fmla="*/ 7715 h 12668"/>
                    <a:gd name="connsiteX9" fmla="*/ 5620 w 12668"/>
                    <a:gd name="connsiteY9" fmla="*/ 12668 h 12668"/>
                    <a:gd name="connsiteX10" fmla="*/ 7715 w 12668"/>
                    <a:gd name="connsiteY10" fmla="*/ 8096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668" h="12668">
                      <a:moveTo>
                        <a:pt x="7715" y="8096"/>
                      </a:moveTo>
                      <a:lnTo>
                        <a:pt x="12668" y="8953"/>
                      </a:lnTo>
                      <a:lnTo>
                        <a:pt x="8954" y="5620"/>
                      </a:lnTo>
                      <a:lnTo>
                        <a:pt x="11335" y="1143"/>
                      </a:lnTo>
                      <a:lnTo>
                        <a:pt x="6953" y="3619"/>
                      </a:lnTo>
                      <a:lnTo>
                        <a:pt x="3524" y="0"/>
                      </a:lnTo>
                      <a:lnTo>
                        <a:pt x="4477" y="4953"/>
                      </a:lnTo>
                      <a:lnTo>
                        <a:pt x="0" y="7144"/>
                      </a:lnTo>
                      <a:lnTo>
                        <a:pt x="4953" y="7715"/>
                      </a:lnTo>
                      <a:lnTo>
                        <a:pt x="5620" y="12668"/>
                      </a:lnTo>
                      <a:lnTo>
                        <a:pt x="7715" y="8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3" name="Freeform: Shape 3572">
                  <a:extLst>
                    <a:ext uri="{FF2B5EF4-FFF2-40B4-BE49-F238E27FC236}">
                      <a16:creationId xmlns:a16="http://schemas.microsoft.com/office/drawing/2014/main" id="{EA8385AF-199A-BBC6-E3C9-66056C6EB1F6}"/>
                    </a:ext>
                  </a:extLst>
                </p:cNvPr>
                <p:cNvSpPr/>
                <p:nvPr/>
              </p:nvSpPr>
              <p:spPr>
                <a:xfrm>
                  <a:off x="10729333" y="2027545"/>
                  <a:ext cx="12668" cy="12763"/>
                </a:xfrm>
                <a:custGeom>
                  <a:avLst/>
                  <a:gdLst>
                    <a:gd name="connsiteX0" fmla="*/ 7144 w 12668"/>
                    <a:gd name="connsiteY0" fmla="*/ 9144 h 12763"/>
                    <a:gd name="connsiteX1" fmla="*/ 11620 w 12668"/>
                    <a:gd name="connsiteY1" fmla="*/ 11430 h 12763"/>
                    <a:gd name="connsiteX2" fmla="*/ 9144 w 12668"/>
                    <a:gd name="connsiteY2" fmla="*/ 7048 h 12763"/>
                    <a:gd name="connsiteX3" fmla="*/ 12668 w 12668"/>
                    <a:gd name="connsiteY3" fmla="*/ 3524 h 12763"/>
                    <a:gd name="connsiteX4" fmla="*/ 7810 w 12668"/>
                    <a:gd name="connsiteY4" fmla="*/ 4477 h 12763"/>
                    <a:gd name="connsiteX5" fmla="*/ 5524 w 12668"/>
                    <a:gd name="connsiteY5" fmla="*/ 0 h 12763"/>
                    <a:gd name="connsiteX6" fmla="*/ 4953 w 12668"/>
                    <a:gd name="connsiteY6" fmla="*/ 5048 h 12763"/>
                    <a:gd name="connsiteX7" fmla="*/ 0 w 12668"/>
                    <a:gd name="connsiteY7" fmla="*/ 5715 h 12763"/>
                    <a:gd name="connsiteX8" fmla="*/ 4572 w 12668"/>
                    <a:gd name="connsiteY8" fmla="*/ 7810 h 12763"/>
                    <a:gd name="connsiteX9" fmla="*/ 3715 w 12668"/>
                    <a:gd name="connsiteY9" fmla="*/ 12764 h 12763"/>
                    <a:gd name="connsiteX10" fmla="*/ 7144 w 12668"/>
                    <a:gd name="connsiteY10" fmla="*/ 9144 h 12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668" h="12763">
                      <a:moveTo>
                        <a:pt x="7144" y="9144"/>
                      </a:moveTo>
                      <a:lnTo>
                        <a:pt x="11620" y="11430"/>
                      </a:lnTo>
                      <a:lnTo>
                        <a:pt x="9144" y="7048"/>
                      </a:lnTo>
                      <a:lnTo>
                        <a:pt x="12668" y="3524"/>
                      </a:lnTo>
                      <a:lnTo>
                        <a:pt x="7810" y="4477"/>
                      </a:lnTo>
                      <a:lnTo>
                        <a:pt x="5524" y="0"/>
                      </a:lnTo>
                      <a:lnTo>
                        <a:pt x="4953" y="5048"/>
                      </a:lnTo>
                      <a:lnTo>
                        <a:pt x="0" y="5715"/>
                      </a:lnTo>
                      <a:lnTo>
                        <a:pt x="4572" y="7810"/>
                      </a:lnTo>
                      <a:lnTo>
                        <a:pt x="3715" y="12764"/>
                      </a:lnTo>
                      <a:lnTo>
                        <a:pt x="7144" y="9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4" name="Freeform: Shape 3573">
                  <a:extLst>
                    <a:ext uri="{FF2B5EF4-FFF2-40B4-BE49-F238E27FC236}">
                      <a16:creationId xmlns:a16="http://schemas.microsoft.com/office/drawing/2014/main" id="{C0EF498F-9701-938F-31F0-BC295B8056CA}"/>
                    </a:ext>
                  </a:extLst>
                </p:cNvPr>
                <p:cNvSpPr/>
                <p:nvPr/>
              </p:nvSpPr>
              <p:spPr>
                <a:xfrm>
                  <a:off x="10647037" y="1942201"/>
                  <a:ext cx="12858" cy="12858"/>
                </a:xfrm>
                <a:custGeom>
                  <a:avLst/>
                  <a:gdLst>
                    <a:gd name="connsiteX0" fmla="*/ 5715 w 12858"/>
                    <a:gd name="connsiteY0" fmla="*/ 9239 h 12858"/>
                    <a:gd name="connsiteX1" fmla="*/ 9335 w 12858"/>
                    <a:gd name="connsiteY1" fmla="*/ 12859 h 12858"/>
                    <a:gd name="connsiteX2" fmla="*/ 8287 w 12858"/>
                    <a:gd name="connsiteY2" fmla="*/ 7906 h 12858"/>
                    <a:gd name="connsiteX3" fmla="*/ 12859 w 12858"/>
                    <a:gd name="connsiteY3" fmla="*/ 5715 h 12858"/>
                    <a:gd name="connsiteX4" fmla="*/ 7811 w 12858"/>
                    <a:gd name="connsiteY4" fmla="*/ 5048 h 12858"/>
                    <a:gd name="connsiteX5" fmla="*/ 7048 w 12858"/>
                    <a:gd name="connsiteY5" fmla="*/ 0 h 12858"/>
                    <a:gd name="connsiteX6" fmla="*/ 4953 w 12858"/>
                    <a:gd name="connsiteY6" fmla="*/ 4667 h 12858"/>
                    <a:gd name="connsiteX7" fmla="*/ 0 w 12858"/>
                    <a:gd name="connsiteY7" fmla="*/ 3810 h 12858"/>
                    <a:gd name="connsiteX8" fmla="*/ 3715 w 12858"/>
                    <a:gd name="connsiteY8" fmla="*/ 7239 h 12858"/>
                    <a:gd name="connsiteX9" fmla="*/ 1334 w 12858"/>
                    <a:gd name="connsiteY9" fmla="*/ 11716 h 12858"/>
                    <a:gd name="connsiteX10" fmla="*/ 5715 w 12858"/>
                    <a:gd name="connsiteY10" fmla="*/ 9239 h 12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858" h="12858">
                      <a:moveTo>
                        <a:pt x="5715" y="9239"/>
                      </a:moveTo>
                      <a:lnTo>
                        <a:pt x="9335" y="12859"/>
                      </a:lnTo>
                      <a:lnTo>
                        <a:pt x="8287" y="7906"/>
                      </a:lnTo>
                      <a:lnTo>
                        <a:pt x="12859" y="5715"/>
                      </a:lnTo>
                      <a:lnTo>
                        <a:pt x="7811" y="5048"/>
                      </a:lnTo>
                      <a:lnTo>
                        <a:pt x="7048" y="0"/>
                      </a:lnTo>
                      <a:lnTo>
                        <a:pt x="4953" y="4667"/>
                      </a:lnTo>
                      <a:lnTo>
                        <a:pt x="0" y="3810"/>
                      </a:lnTo>
                      <a:lnTo>
                        <a:pt x="3715" y="7239"/>
                      </a:lnTo>
                      <a:lnTo>
                        <a:pt x="1334" y="11716"/>
                      </a:lnTo>
                      <a:lnTo>
                        <a:pt x="5715" y="9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5" name="Freeform: Shape 3574">
                  <a:extLst>
                    <a:ext uri="{FF2B5EF4-FFF2-40B4-BE49-F238E27FC236}">
                      <a16:creationId xmlns:a16="http://schemas.microsoft.com/office/drawing/2014/main" id="{1ECD2107-BC2E-CBE2-FB5D-DF5CFC5455B6}"/>
                    </a:ext>
                  </a:extLst>
                </p:cNvPr>
                <p:cNvSpPr/>
                <p:nvPr/>
              </p:nvSpPr>
              <p:spPr>
                <a:xfrm>
                  <a:off x="10702281" y="2031069"/>
                  <a:ext cx="12954" cy="13049"/>
                </a:xfrm>
                <a:custGeom>
                  <a:avLst/>
                  <a:gdLst>
                    <a:gd name="connsiteX0" fmla="*/ 4953 w 12954"/>
                    <a:gd name="connsiteY0" fmla="*/ 8477 h 13049"/>
                    <a:gd name="connsiteX1" fmla="*/ 7239 w 12954"/>
                    <a:gd name="connsiteY1" fmla="*/ 13049 h 13049"/>
                    <a:gd name="connsiteX2" fmla="*/ 7906 w 12954"/>
                    <a:gd name="connsiteY2" fmla="*/ 8001 h 13049"/>
                    <a:gd name="connsiteX3" fmla="*/ 12954 w 12954"/>
                    <a:gd name="connsiteY3" fmla="*/ 7239 h 13049"/>
                    <a:gd name="connsiteX4" fmla="*/ 8287 w 12954"/>
                    <a:gd name="connsiteY4" fmla="*/ 5048 h 13049"/>
                    <a:gd name="connsiteX5" fmla="*/ 9144 w 12954"/>
                    <a:gd name="connsiteY5" fmla="*/ 0 h 13049"/>
                    <a:gd name="connsiteX6" fmla="*/ 5620 w 12954"/>
                    <a:gd name="connsiteY6" fmla="*/ 3715 h 13049"/>
                    <a:gd name="connsiteX7" fmla="*/ 1143 w 12954"/>
                    <a:gd name="connsiteY7" fmla="*/ 1429 h 13049"/>
                    <a:gd name="connsiteX8" fmla="*/ 3620 w 12954"/>
                    <a:gd name="connsiteY8" fmla="*/ 5905 h 13049"/>
                    <a:gd name="connsiteX9" fmla="*/ 0 w 12954"/>
                    <a:gd name="connsiteY9" fmla="*/ 9430 h 13049"/>
                    <a:gd name="connsiteX10" fmla="*/ 4953 w 12954"/>
                    <a:gd name="connsiteY10" fmla="*/ 8477 h 13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54" h="13049">
                      <a:moveTo>
                        <a:pt x="4953" y="8477"/>
                      </a:moveTo>
                      <a:lnTo>
                        <a:pt x="7239" y="13049"/>
                      </a:lnTo>
                      <a:lnTo>
                        <a:pt x="7906" y="8001"/>
                      </a:lnTo>
                      <a:lnTo>
                        <a:pt x="12954" y="7239"/>
                      </a:lnTo>
                      <a:lnTo>
                        <a:pt x="8287" y="5048"/>
                      </a:lnTo>
                      <a:lnTo>
                        <a:pt x="9144" y="0"/>
                      </a:lnTo>
                      <a:lnTo>
                        <a:pt x="5620" y="3715"/>
                      </a:lnTo>
                      <a:lnTo>
                        <a:pt x="1143" y="1429"/>
                      </a:lnTo>
                      <a:lnTo>
                        <a:pt x="3620" y="5905"/>
                      </a:lnTo>
                      <a:lnTo>
                        <a:pt x="0" y="9430"/>
                      </a:lnTo>
                      <a:lnTo>
                        <a:pt x="4953" y="8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6" name="Freeform: Shape 3575">
                  <a:extLst>
                    <a:ext uri="{FF2B5EF4-FFF2-40B4-BE49-F238E27FC236}">
                      <a16:creationId xmlns:a16="http://schemas.microsoft.com/office/drawing/2014/main" id="{F3644CA5-F65F-E1B2-5DCB-2C92CA6DC57F}"/>
                    </a:ext>
                  </a:extLst>
                </p:cNvPr>
                <p:cNvSpPr/>
                <p:nvPr/>
              </p:nvSpPr>
              <p:spPr>
                <a:xfrm>
                  <a:off x="10711426" y="2055358"/>
                  <a:ext cx="13144" cy="13144"/>
                </a:xfrm>
                <a:custGeom>
                  <a:avLst/>
                  <a:gdLst>
                    <a:gd name="connsiteX0" fmla="*/ 5143 w 13144"/>
                    <a:gd name="connsiteY0" fmla="*/ 8001 h 13144"/>
                    <a:gd name="connsiteX1" fmla="*/ 5905 w 13144"/>
                    <a:gd name="connsiteY1" fmla="*/ 13145 h 13144"/>
                    <a:gd name="connsiteX2" fmla="*/ 8096 w 13144"/>
                    <a:gd name="connsiteY2" fmla="*/ 8477 h 13144"/>
                    <a:gd name="connsiteX3" fmla="*/ 13145 w 13144"/>
                    <a:gd name="connsiteY3" fmla="*/ 9335 h 13144"/>
                    <a:gd name="connsiteX4" fmla="*/ 9334 w 13144"/>
                    <a:gd name="connsiteY4" fmla="*/ 5810 h 13144"/>
                    <a:gd name="connsiteX5" fmla="*/ 11811 w 13144"/>
                    <a:gd name="connsiteY5" fmla="*/ 1238 h 13144"/>
                    <a:gd name="connsiteX6" fmla="*/ 7239 w 13144"/>
                    <a:gd name="connsiteY6" fmla="*/ 3715 h 13144"/>
                    <a:gd name="connsiteX7" fmla="*/ 3620 w 13144"/>
                    <a:gd name="connsiteY7" fmla="*/ 0 h 13144"/>
                    <a:gd name="connsiteX8" fmla="*/ 4667 w 13144"/>
                    <a:gd name="connsiteY8" fmla="*/ 5144 h 13144"/>
                    <a:gd name="connsiteX9" fmla="*/ 0 w 13144"/>
                    <a:gd name="connsiteY9" fmla="*/ 7430 h 13144"/>
                    <a:gd name="connsiteX10" fmla="*/ 5143 w 13144"/>
                    <a:gd name="connsiteY10" fmla="*/ 8001 h 1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44" h="13144">
                      <a:moveTo>
                        <a:pt x="5143" y="8001"/>
                      </a:moveTo>
                      <a:lnTo>
                        <a:pt x="5905" y="13145"/>
                      </a:lnTo>
                      <a:lnTo>
                        <a:pt x="8096" y="8477"/>
                      </a:lnTo>
                      <a:lnTo>
                        <a:pt x="13145" y="9335"/>
                      </a:lnTo>
                      <a:lnTo>
                        <a:pt x="9334" y="5810"/>
                      </a:lnTo>
                      <a:lnTo>
                        <a:pt x="11811" y="1238"/>
                      </a:lnTo>
                      <a:lnTo>
                        <a:pt x="7239" y="3715"/>
                      </a:lnTo>
                      <a:lnTo>
                        <a:pt x="3620" y="0"/>
                      </a:lnTo>
                      <a:lnTo>
                        <a:pt x="4667" y="5144"/>
                      </a:lnTo>
                      <a:lnTo>
                        <a:pt x="0" y="7430"/>
                      </a:lnTo>
                      <a:lnTo>
                        <a:pt x="5143" y="8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7" name="Freeform: Shape 3576">
                  <a:extLst>
                    <a:ext uri="{FF2B5EF4-FFF2-40B4-BE49-F238E27FC236}">
                      <a16:creationId xmlns:a16="http://schemas.microsoft.com/office/drawing/2014/main" id="{DD6E0124-2BE0-C2A3-0745-3F4651C6C2C9}"/>
                    </a:ext>
                  </a:extLst>
                </p:cNvPr>
                <p:cNvSpPr/>
                <p:nvPr/>
              </p:nvSpPr>
              <p:spPr>
                <a:xfrm>
                  <a:off x="10684946" y="2060692"/>
                  <a:ext cx="13239" cy="13335"/>
                </a:xfrm>
                <a:custGeom>
                  <a:avLst/>
                  <a:gdLst>
                    <a:gd name="connsiteX0" fmla="*/ 4763 w 13239"/>
                    <a:gd name="connsiteY0" fmla="*/ 8192 h 13335"/>
                    <a:gd name="connsiteX1" fmla="*/ 3905 w 13239"/>
                    <a:gd name="connsiteY1" fmla="*/ 13335 h 13335"/>
                    <a:gd name="connsiteX2" fmla="*/ 7429 w 13239"/>
                    <a:gd name="connsiteY2" fmla="*/ 9525 h 13335"/>
                    <a:gd name="connsiteX3" fmla="*/ 12097 w 13239"/>
                    <a:gd name="connsiteY3" fmla="*/ 11906 h 13335"/>
                    <a:gd name="connsiteX4" fmla="*/ 9525 w 13239"/>
                    <a:gd name="connsiteY4" fmla="*/ 7334 h 13335"/>
                    <a:gd name="connsiteX5" fmla="*/ 13240 w 13239"/>
                    <a:gd name="connsiteY5" fmla="*/ 3715 h 13335"/>
                    <a:gd name="connsiteX6" fmla="*/ 8096 w 13239"/>
                    <a:gd name="connsiteY6" fmla="*/ 4763 h 13335"/>
                    <a:gd name="connsiteX7" fmla="*/ 5810 w 13239"/>
                    <a:gd name="connsiteY7" fmla="*/ 0 h 13335"/>
                    <a:gd name="connsiteX8" fmla="*/ 5143 w 13239"/>
                    <a:gd name="connsiteY8" fmla="*/ 5239 h 13335"/>
                    <a:gd name="connsiteX9" fmla="*/ 0 w 13239"/>
                    <a:gd name="connsiteY9" fmla="*/ 6001 h 13335"/>
                    <a:gd name="connsiteX10" fmla="*/ 4763 w 13239"/>
                    <a:gd name="connsiteY10" fmla="*/ 8192 h 13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39" h="13335">
                      <a:moveTo>
                        <a:pt x="4763" y="8192"/>
                      </a:moveTo>
                      <a:lnTo>
                        <a:pt x="3905" y="13335"/>
                      </a:lnTo>
                      <a:lnTo>
                        <a:pt x="7429" y="9525"/>
                      </a:lnTo>
                      <a:lnTo>
                        <a:pt x="12097" y="11906"/>
                      </a:lnTo>
                      <a:lnTo>
                        <a:pt x="9525" y="7334"/>
                      </a:lnTo>
                      <a:lnTo>
                        <a:pt x="13240" y="3715"/>
                      </a:lnTo>
                      <a:lnTo>
                        <a:pt x="8096" y="4763"/>
                      </a:lnTo>
                      <a:lnTo>
                        <a:pt x="5810" y="0"/>
                      </a:lnTo>
                      <a:lnTo>
                        <a:pt x="5143" y="5239"/>
                      </a:lnTo>
                      <a:lnTo>
                        <a:pt x="0" y="6001"/>
                      </a:lnTo>
                      <a:lnTo>
                        <a:pt x="4763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8" name="Freeform: Shape 3577">
                  <a:extLst>
                    <a:ext uri="{FF2B5EF4-FFF2-40B4-BE49-F238E27FC236}">
                      <a16:creationId xmlns:a16="http://schemas.microsoft.com/office/drawing/2014/main" id="{89346D2F-930E-15B6-8899-3460AFFC7327}"/>
                    </a:ext>
                  </a:extLst>
                </p:cNvPr>
                <p:cNvSpPr/>
                <p:nvPr/>
              </p:nvSpPr>
              <p:spPr>
                <a:xfrm>
                  <a:off x="10679326" y="2084695"/>
                  <a:ext cx="13429" cy="13430"/>
                </a:xfrm>
                <a:custGeom>
                  <a:avLst/>
                  <a:gdLst>
                    <a:gd name="connsiteX0" fmla="*/ 3905 w 13429"/>
                    <a:gd name="connsiteY0" fmla="*/ 7525 h 13430"/>
                    <a:gd name="connsiteX1" fmla="*/ 1429 w 13429"/>
                    <a:gd name="connsiteY1" fmla="*/ 12192 h 13430"/>
                    <a:gd name="connsiteX2" fmla="*/ 6001 w 13429"/>
                    <a:gd name="connsiteY2" fmla="*/ 9620 h 13430"/>
                    <a:gd name="connsiteX3" fmla="*/ 9715 w 13429"/>
                    <a:gd name="connsiteY3" fmla="*/ 13430 h 13430"/>
                    <a:gd name="connsiteX4" fmla="*/ 8667 w 13429"/>
                    <a:gd name="connsiteY4" fmla="*/ 8192 h 13430"/>
                    <a:gd name="connsiteX5" fmla="*/ 13430 w 13429"/>
                    <a:gd name="connsiteY5" fmla="*/ 5906 h 13430"/>
                    <a:gd name="connsiteX6" fmla="*/ 8191 w 13429"/>
                    <a:gd name="connsiteY6" fmla="*/ 5239 h 13430"/>
                    <a:gd name="connsiteX7" fmla="*/ 7429 w 13429"/>
                    <a:gd name="connsiteY7" fmla="*/ 0 h 13430"/>
                    <a:gd name="connsiteX8" fmla="*/ 5239 w 13429"/>
                    <a:gd name="connsiteY8" fmla="*/ 4763 h 13430"/>
                    <a:gd name="connsiteX9" fmla="*/ 0 w 13429"/>
                    <a:gd name="connsiteY9" fmla="*/ 3905 h 13430"/>
                    <a:gd name="connsiteX10" fmla="*/ 3905 w 13429"/>
                    <a:gd name="connsiteY10" fmla="*/ 7525 h 1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429" h="13430">
                      <a:moveTo>
                        <a:pt x="3905" y="7525"/>
                      </a:moveTo>
                      <a:lnTo>
                        <a:pt x="1429" y="12192"/>
                      </a:lnTo>
                      <a:lnTo>
                        <a:pt x="6001" y="9620"/>
                      </a:lnTo>
                      <a:lnTo>
                        <a:pt x="9715" y="13430"/>
                      </a:lnTo>
                      <a:lnTo>
                        <a:pt x="8667" y="8192"/>
                      </a:lnTo>
                      <a:lnTo>
                        <a:pt x="13430" y="5906"/>
                      </a:lnTo>
                      <a:lnTo>
                        <a:pt x="8191" y="5239"/>
                      </a:lnTo>
                      <a:lnTo>
                        <a:pt x="7429" y="0"/>
                      </a:lnTo>
                      <a:lnTo>
                        <a:pt x="5239" y="4763"/>
                      </a:lnTo>
                      <a:lnTo>
                        <a:pt x="0" y="3905"/>
                      </a:lnTo>
                      <a:lnTo>
                        <a:pt x="3905" y="75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79" name="Freeform: Shape 3578">
                  <a:extLst>
                    <a:ext uri="{FF2B5EF4-FFF2-40B4-BE49-F238E27FC236}">
                      <a16:creationId xmlns:a16="http://schemas.microsoft.com/office/drawing/2014/main" id="{692E2C03-2ECD-2F36-6EDD-FCE5AA88C8D4}"/>
                    </a:ext>
                  </a:extLst>
                </p:cNvPr>
                <p:cNvSpPr/>
                <p:nvPr/>
              </p:nvSpPr>
              <p:spPr>
                <a:xfrm>
                  <a:off x="10664086" y="2102983"/>
                  <a:ext cx="13525" cy="13620"/>
                </a:xfrm>
                <a:custGeom>
                  <a:avLst/>
                  <a:gdLst>
                    <a:gd name="connsiteX0" fmla="*/ 3810 w 13525"/>
                    <a:gd name="connsiteY0" fmla="*/ 6096 h 13620"/>
                    <a:gd name="connsiteX1" fmla="*/ 0 w 13525"/>
                    <a:gd name="connsiteY1" fmla="*/ 9811 h 13620"/>
                    <a:gd name="connsiteX2" fmla="*/ 5239 w 13525"/>
                    <a:gd name="connsiteY2" fmla="*/ 8763 h 13620"/>
                    <a:gd name="connsiteX3" fmla="*/ 7620 w 13525"/>
                    <a:gd name="connsiteY3" fmla="*/ 13621 h 13620"/>
                    <a:gd name="connsiteX4" fmla="*/ 8287 w 13525"/>
                    <a:gd name="connsiteY4" fmla="*/ 8287 h 13620"/>
                    <a:gd name="connsiteX5" fmla="*/ 13525 w 13525"/>
                    <a:gd name="connsiteY5" fmla="*/ 7525 h 13620"/>
                    <a:gd name="connsiteX6" fmla="*/ 8668 w 13525"/>
                    <a:gd name="connsiteY6" fmla="*/ 5239 h 13620"/>
                    <a:gd name="connsiteX7" fmla="*/ 9620 w 13525"/>
                    <a:gd name="connsiteY7" fmla="*/ 0 h 13620"/>
                    <a:gd name="connsiteX8" fmla="*/ 6001 w 13525"/>
                    <a:gd name="connsiteY8" fmla="*/ 3905 h 13620"/>
                    <a:gd name="connsiteX9" fmla="*/ 1238 w 13525"/>
                    <a:gd name="connsiteY9" fmla="*/ 1429 h 13620"/>
                    <a:gd name="connsiteX10" fmla="*/ 3810 w 13525"/>
                    <a:gd name="connsiteY10" fmla="*/ 6096 h 1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525" h="13620">
                      <a:moveTo>
                        <a:pt x="3810" y="6096"/>
                      </a:moveTo>
                      <a:lnTo>
                        <a:pt x="0" y="9811"/>
                      </a:lnTo>
                      <a:lnTo>
                        <a:pt x="5239" y="8763"/>
                      </a:lnTo>
                      <a:lnTo>
                        <a:pt x="7620" y="13621"/>
                      </a:lnTo>
                      <a:lnTo>
                        <a:pt x="8287" y="8287"/>
                      </a:lnTo>
                      <a:lnTo>
                        <a:pt x="13525" y="7525"/>
                      </a:lnTo>
                      <a:lnTo>
                        <a:pt x="8668" y="5239"/>
                      </a:lnTo>
                      <a:lnTo>
                        <a:pt x="9620" y="0"/>
                      </a:lnTo>
                      <a:lnTo>
                        <a:pt x="6001" y="3905"/>
                      </a:lnTo>
                      <a:lnTo>
                        <a:pt x="1238" y="1429"/>
                      </a:lnTo>
                      <a:lnTo>
                        <a:pt x="3810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0" name="Freeform: Shape 3579">
                  <a:extLst>
                    <a:ext uri="{FF2B5EF4-FFF2-40B4-BE49-F238E27FC236}">
                      <a16:creationId xmlns:a16="http://schemas.microsoft.com/office/drawing/2014/main" id="{CBFB955C-7F98-B002-CC18-24C59D987B95}"/>
                    </a:ext>
                  </a:extLst>
                </p:cNvPr>
                <p:cNvSpPr/>
                <p:nvPr/>
              </p:nvSpPr>
              <p:spPr>
                <a:xfrm>
                  <a:off x="10660371" y="2050024"/>
                  <a:ext cx="13716" cy="13620"/>
                </a:xfrm>
                <a:custGeom>
                  <a:avLst/>
                  <a:gdLst>
                    <a:gd name="connsiteX0" fmla="*/ 4858 w 13716"/>
                    <a:gd name="connsiteY0" fmla="*/ 5239 h 13620"/>
                    <a:gd name="connsiteX1" fmla="*/ 0 w 13716"/>
                    <a:gd name="connsiteY1" fmla="*/ 7715 h 13620"/>
                    <a:gd name="connsiteX2" fmla="*/ 5334 w 13716"/>
                    <a:gd name="connsiteY2" fmla="*/ 8287 h 13620"/>
                    <a:gd name="connsiteX3" fmla="*/ 6191 w 13716"/>
                    <a:gd name="connsiteY3" fmla="*/ 13621 h 13620"/>
                    <a:gd name="connsiteX4" fmla="*/ 8382 w 13716"/>
                    <a:gd name="connsiteY4" fmla="*/ 8763 h 13620"/>
                    <a:gd name="connsiteX5" fmla="*/ 13716 w 13716"/>
                    <a:gd name="connsiteY5" fmla="*/ 9620 h 13620"/>
                    <a:gd name="connsiteX6" fmla="*/ 9811 w 13716"/>
                    <a:gd name="connsiteY6" fmla="*/ 6001 h 13620"/>
                    <a:gd name="connsiteX7" fmla="*/ 12287 w 13716"/>
                    <a:gd name="connsiteY7" fmla="*/ 1238 h 13620"/>
                    <a:gd name="connsiteX8" fmla="*/ 7525 w 13716"/>
                    <a:gd name="connsiteY8" fmla="*/ 3810 h 13620"/>
                    <a:gd name="connsiteX9" fmla="*/ 3810 w 13716"/>
                    <a:gd name="connsiteY9" fmla="*/ 0 h 13620"/>
                    <a:gd name="connsiteX10" fmla="*/ 4858 w 13716"/>
                    <a:gd name="connsiteY10" fmla="*/ 5239 h 1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716" h="13620">
                      <a:moveTo>
                        <a:pt x="4858" y="5239"/>
                      </a:moveTo>
                      <a:lnTo>
                        <a:pt x="0" y="7715"/>
                      </a:lnTo>
                      <a:lnTo>
                        <a:pt x="5334" y="8287"/>
                      </a:lnTo>
                      <a:lnTo>
                        <a:pt x="6191" y="13621"/>
                      </a:lnTo>
                      <a:lnTo>
                        <a:pt x="8382" y="8763"/>
                      </a:lnTo>
                      <a:lnTo>
                        <a:pt x="13716" y="9620"/>
                      </a:lnTo>
                      <a:lnTo>
                        <a:pt x="9811" y="6001"/>
                      </a:lnTo>
                      <a:lnTo>
                        <a:pt x="12287" y="1238"/>
                      </a:lnTo>
                      <a:lnTo>
                        <a:pt x="7525" y="3810"/>
                      </a:lnTo>
                      <a:lnTo>
                        <a:pt x="3810" y="0"/>
                      </a:lnTo>
                      <a:lnTo>
                        <a:pt x="4858" y="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1" name="Freeform: Shape 3580">
                  <a:extLst>
                    <a:ext uri="{FF2B5EF4-FFF2-40B4-BE49-F238E27FC236}">
                      <a16:creationId xmlns:a16="http://schemas.microsoft.com/office/drawing/2014/main" id="{99D874FB-CC32-81B6-6002-3EAA48F37F39}"/>
                    </a:ext>
                  </a:extLst>
                </p:cNvPr>
                <p:cNvSpPr/>
                <p:nvPr/>
              </p:nvSpPr>
              <p:spPr>
                <a:xfrm>
                  <a:off x="10635987" y="2086600"/>
                  <a:ext cx="13811" cy="13811"/>
                </a:xfrm>
                <a:custGeom>
                  <a:avLst/>
                  <a:gdLst>
                    <a:gd name="connsiteX0" fmla="*/ 5429 w 13811"/>
                    <a:gd name="connsiteY0" fmla="*/ 5334 h 13811"/>
                    <a:gd name="connsiteX1" fmla="*/ 0 w 13811"/>
                    <a:gd name="connsiteY1" fmla="*/ 6191 h 13811"/>
                    <a:gd name="connsiteX2" fmla="*/ 4953 w 13811"/>
                    <a:gd name="connsiteY2" fmla="*/ 8477 h 13811"/>
                    <a:gd name="connsiteX3" fmla="*/ 4096 w 13811"/>
                    <a:gd name="connsiteY3" fmla="*/ 13811 h 13811"/>
                    <a:gd name="connsiteX4" fmla="*/ 7715 w 13811"/>
                    <a:gd name="connsiteY4" fmla="*/ 9811 h 13811"/>
                    <a:gd name="connsiteX5" fmla="*/ 12573 w 13811"/>
                    <a:gd name="connsiteY5" fmla="*/ 12287 h 13811"/>
                    <a:gd name="connsiteX6" fmla="*/ 9906 w 13811"/>
                    <a:gd name="connsiteY6" fmla="*/ 7620 h 13811"/>
                    <a:gd name="connsiteX7" fmla="*/ 13811 w 13811"/>
                    <a:gd name="connsiteY7" fmla="*/ 3810 h 13811"/>
                    <a:gd name="connsiteX8" fmla="*/ 8477 w 13811"/>
                    <a:gd name="connsiteY8" fmla="*/ 4858 h 13811"/>
                    <a:gd name="connsiteX9" fmla="*/ 6096 w 13811"/>
                    <a:gd name="connsiteY9" fmla="*/ 0 h 13811"/>
                    <a:gd name="connsiteX10" fmla="*/ 5429 w 13811"/>
                    <a:gd name="connsiteY10" fmla="*/ 5334 h 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11" h="13811">
                      <a:moveTo>
                        <a:pt x="5429" y="5334"/>
                      </a:moveTo>
                      <a:lnTo>
                        <a:pt x="0" y="6191"/>
                      </a:lnTo>
                      <a:lnTo>
                        <a:pt x="4953" y="8477"/>
                      </a:lnTo>
                      <a:lnTo>
                        <a:pt x="4096" y="13811"/>
                      </a:lnTo>
                      <a:lnTo>
                        <a:pt x="7715" y="9811"/>
                      </a:lnTo>
                      <a:lnTo>
                        <a:pt x="12573" y="12287"/>
                      </a:lnTo>
                      <a:lnTo>
                        <a:pt x="9906" y="7620"/>
                      </a:lnTo>
                      <a:lnTo>
                        <a:pt x="13811" y="3810"/>
                      </a:lnTo>
                      <a:lnTo>
                        <a:pt x="8477" y="4858"/>
                      </a:lnTo>
                      <a:lnTo>
                        <a:pt x="6096" y="0"/>
                      </a:lnTo>
                      <a:lnTo>
                        <a:pt x="5429" y="53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2" name="Freeform: Shape 3581">
                  <a:extLst>
                    <a:ext uri="{FF2B5EF4-FFF2-40B4-BE49-F238E27FC236}">
                      <a16:creationId xmlns:a16="http://schemas.microsoft.com/office/drawing/2014/main" id="{D9ED663B-50FC-82F0-CA91-E56289B1C73B}"/>
                    </a:ext>
                  </a:extLst>
                </p:cNvPr>
                <p:cNvSpPr/>
                <p:nvPr/>
              </p:nvSpPr>
              <p:spPr>
                <a:xfrm>
                  <a:off x="10639321" y="2067264"/>
                  <a:ext cx="14001" cy="13906"/>
                </a:xfrm>
                <a:custGeom>
                  <a:avLst/>
                  <a:gdLst>
                    <a:gd name="connsiteX0" fmla="*/ 5429 w 14001"/>
                    <a:gd name="connsiteY0" fmla="*/ 5048 h 13906"/>
                    <a:gd name="connsiteX1" fmla="*/ 0 w 14001"/>
                    <a:gd name="connsiteY1" fmla="*/ 4096 h 13906"/>
                    <a:gd name="connsiteX2" fmla="*/ 4000 w 14001"/>
                    <a:gd name="connsiteY2" fmla="*/ 7810 h 13906"/>
                    <a:gd name="connsiteX3" fmla="*/ 1524 w 14001"/>
                    <a:gd name="connsiteY3" fmla="*/ 12668 h 13906"/>
                    <a:gd name="connsiteX4" fmla="*/ 6287 w 14001"/>
                    <a:gd name="connsiteY4" fmla="*/ 10001 h 13906"/>
                    <a:gd name="connsiteX5" fmla="*/ 10096 w 14001"/>
                    <a:gd name="connsiteY5" fmla="*/ 13907 h 13906"/>
                    <a:gd name="connsiteX6" fmla="*/ 9049 w 14001"/>
                    <a:gd name="connsiteY6" fmla="*/ 8573 h 13906"/>
                    <a:gd name="connsiteX7" fmla="*/ 14002 w 14001"/>
                    <a:gd name="connsiteY7" fmla="*/ 6096 h 13906"/>
                    <a:gd name="connsiteX8" fmla="*/ 8572 w 14001"/>
                    <a:gd name="connsiteY8" fmla="*/ 5429 h 13906"/>
                    <a:gd name="connsiteX9" fmla="*/ 7715 w 14001"/>
                    <a:gd name="connsiteY9" fmla="*/ 0 h 13906"/>
                    <a:gd name="connsiteX10" fmla="*/ 5429 w 14001"/>
                    <a:gd name="connsiteY10" fmla="*/ 5048 h 1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01" h="13906">
                      <a:moveTo>
                        <a:pt x="5429" y="5048"/>
                      </a:moveTo>
                      <a:lnTo>
                        <a:pt x="0" y="4096"/>
                      </a:lnTo>
                      <a:lnTo>
                        <a:pt x="4000" y="7810"/>
                      </a:lnTo>
                      <a:lnTo>
                        <a:pt x="1524" y="12668"/>
                      </a:lnTo>
                      <a:lnTo>
                        <a:pt x="6287" y="10001"/>
                      </a:lnTo>
                      <a:lnTo>
                        <a:pt x="10096" y="13907"/>
                      </a:lnTo>
                      <a:lnTo>
                        <a:pt x="9049" y="8573"/>
                      </a:lnTo>
                      <a:lnTo>
                        <a:pt x="14002" y="6096"/>
                      </a:lnTo>
                      <a:lnTo>
                        <a:pt x="8572" y="5429"/>
                      </a:lnTo>
                      <a:lnTo>
                        <a:pt x="7715" y="0"/>
                      </a:lnTo>
                      <a:lnTo>
                        <a:pt x="5429" y="5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3" name="Freeform: Shape 3582">
                  <a:extLst>
                    <a:ext uri="{FF2B5EF4-FFF2-40B4-BE49-F238E27FC236}">
                      <a16:creationId xmlns:a16="http://schemas.microsoft.com/office/drawing/2014/main" id="{874B4DB1-5C25-F7AF-264C-C1328033C65C}"/>
                    </a:ext>
                  </a:extLst>
                </p:cNvPr>
                <p:cNvSpPr/>
                <p:nvPr/>
              </p:nvSpPr>
              <p:spPr>
                <a:xfrm>
                  <a:off x="10596649" y="2064216"/>
                  <a:ext cx="14097" cy="14097"/>
                </a:xfrm>
                <a:custGeom>
                  <a:avLst/>
                  <a:gdLst>
                    <a:gd name="connsiteX0" fmla="*/ 6191 w 14097"/>
                    <a:gd name="connsiteY0" fmla="*/ 4096 h 14097"/>
                    <a:gd name="connsiteX1" fmla="*/ 1334 w 14097"/>
                    <a:gd name="connsiteY1" fmla="*/ 1524 h 14097"/>
                    <a:gd name="connsiteX2" fmla="*/ 4001 w 14097"/>
                    <a:gd name="connsiteY2" fmla="*/ 6382 h 14097"/>
                    <a:gd name="connsiteX3" fmla="*/ 0 w 14097"/>
                    <a:gd name="connsiteY3" fmla="*/ 10192 h 14097"/>
                    <a:gd name="connsiteX4" fmla="*/ 5429 w 14097"/>
                    <a:gd name="connsiteY4" fmla="*/ 9144 h 14097"/>
                    <a:gd name="connsiteX5" fmla="*/ 7906 w 14097"/>
                    <a:gd name="connsiteY5" fmla="*/ 14097 h 14097"/>
                    <a:gd name="connsiteX6" fmla="*/ 8572 w 14097"/>
                    <a:gd name="connsiteY6" fmla="*/ 8573 h 14097"/>
                    <a:gd name="connsiteX7" fmla="*/ 14097 w 14097"/>
                    <a:gd name="connsiteY7" fmla="*/ 7810 h 14097"/>
                    <a:gd name="connsiteX8" fmla="*/ 9049 w 14097"/>
                    <a:gd name="connsiteY8" fmla="*/ 5429 h 14097"/>
                    <a:gd name="connsiteX9" fmla="*/ 10001 w 14097"/>
                    <a:gd name="connsiteY9" fmla="*/ 0 h 14097"/>
                    <a:gd name="connsiteX10" fmla="*/ 6191 w 14097"/>
                    <a:gd name="connsiteY10" fmla="*/ 4096 h 14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097" h="14097">
                      <a:moveTo>
                        <a:pt x="6191" y="4096"/>
                      </a:moveTo>
                      <a:lnTo>
                        <a:pt x="1334" y="1524"/>
                      </a:lnTo>
                      <a:lnTo>
                        <a:pt x="4001" y="6382"/>
                      </a:lnTo>
                      <a:lnTo>
                        <a:pt x="0" y="10192"/>
                      </a:lnTo>
                      <a:lnTo>
                        <a:pt x="5429" y="9144"/>
                      </a:lnTo>
                      <a:lnTo>
                        <a:pt x="7906" y="14097"/>
                      </a:lnTo>
                      <a:lnTo>
                        <a:pt x="8572" y="8573"/>
                      </a:lnTo>
                      <a:lnTo>
                        <a:pt x="14097" y="7810"/>
                      </a:lnTo>
                      <a:lnTo>
                        <a:pt x="9049" y="5429"/>
                      </a:lnTo>
                      <a:lnTo>
                        <a:pt x="10001" y="0"/>
                      </a:lnTo>
                      <a:lnTo>
                        <a:pt x="6191" y="4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4" name="Freeform: Shape 3583">
                  <a:extLst>
                    <a:ext uri="{FF2B5EF4-FFF2-40B4-BE49-F238E27FC236}">
                      <a16:creationId xmlns:a16="http://schemas.microsoft.com/office/drawing/2014/main" id="{6839A4A0-0770-A06E-B6F8-F06F05521E2F}"/>
                    </a:ext>
                  </a:extLst>
                </p:cNvPr>
                <p:cNvSpPr/>
                <p:nvPr/>
              </p:nvSpPr>
              <p:spPr>
                <a:xfrm>
                  <a:off x="10619604" y="1944773"/>
                  <a:ext cx="14287" cy="14192"/>
                </a:xfrm>
                <a:custGeom>
                  <a:avLst/>
                  <a:gdLst>
                    <a:gd name="connsiteX0" fmla="*/ 7906 w 14287"/>
                    <a:gd name="connsiteY0" fmla="*/ 4000 h 14192"/>
                    <a:gd name="connsiteX1" fmla="*/ 4001 w 14287"/>
                    <a:gd name="connsiteY1" fmla="*/ 0 h 14192"/>
                    <a:gd name="connsiteX2" fmla="*/ 5048 w 14287"/>
                    <a:gd name="connsiteY2" fmla="*/ 5429 h 14192"/>
                    <a:gd name="connsiteX3" fmla="*/ 0 w 14287"/>
                    <a:gd name="connsiteY3" fmla="*/ 7906 h 14192"/>
                    <a:gd name="connsiteX4" fmla="*/ 5620 w 14287"/>
                    <a:gd name="connsiteY4" fmla="*/ 8572 h 14192"/>
                    <a:gd name="connsiteX5" fmla="*/ 6382 w 14287"/>
                    <a:gd name="connsiteY5" fmla="*/ 14192 h 14192"/>
                    <a:gd name="connsiteX6" fmla="*/ 8763 w 14287"/>
                    <a:gd name="connsiteY6" fmla="*/ 9049 h 14192"/>
                    <a:gd name="connsiteX7" fmla="*/ 14288 w 14287"/>
                    <a:gd name="connsiteY7" fmla="*/ 10001 h 14192"/>
                    <a:gd name="connsiteX8" fmla="*/ 10192 w 14287"/>
                    <a:gd name="connsiteY8" fmla="*/ 6191 h 14192"/>
                    <a:gd name="connsiteX9" fmla="*/ 12763 w 14287"/>
                    <a:gd name="connsiteY9" fmla="*/ 1238 h 14192"/>
                    <a:gd name="connsiteX10" fmla="*/ 7906 w 14287"/>
                    <a:gd name="connsiteY10" fmla="*/ 4000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7" h="14192">
                      <a:moveTo>
                        <a:pt x="7906" y="4000"/>
                      </a:moveTo>
                      <a:lnTo>
                        <a:pt x="4001" y="0"/>
                      </a:lnTo>
                      <a:lnTo>
                        <a:pt x="5048" y="5429"/>
                      </a:lnTo>
                      <a:lnTo>
                        <a:pt x="0" y="7906"/>
                      </a:lnTo>
                      <a:lnTo>
                        <a:pt x="5620" y="8572"/>
                      </a:lnTo>
                      <a:lnTo>
                        <a:pt x="6382" y="14192"/>
                      </a:lnTo>
                      <a:lnTo>
                        <a:pt x="8763" y="9049"/>
                      </a:lnTo>
                      <a:lnTo>
                        <a:pt x="14288" y="10001"/>
                      </a:lnTo>
                      <a:lnTo>
                        <a:pt x="10192" y="6191"/>
                      </a:lnTo>
                      <a:lnTo>
                        <a:pt x="12763" y="1238"/>
                      </a:lnTo>
                      <a:lnTo>
                        <a:pt x="7906" y="40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5" name="Freeform: Shape 3584">
                  <a:extLst>
                    <a:ext uri="{FF2B5EF4-FFF2-40B4-BE49-F238E27FC236}">
                      <a16:creationId xmlns:a16="http://schemas.microsoft.com/office/drawing/2014/main" id="{EE8D9891-109E-2BAF-C11B-B14DCD14107C}"/>
                    </a:ext>
                  </a:extLst>
                </p:cNvPr>
                <p:cNvSpPr/>
                <p:nvPr/>
              </p:nvSpPr>
              <p:spPr>
                <a:xfrm>
                  <a:off x="10584267" y="2097744"/>
                  <a:ext cx="14287" cy="14382"/>
                </a:xfrm>
                <a:custGeom>
                  <a:avLst/>
                  <a:gdLst>
                    <a:gd name="connsiteX0" fmla="*/ 8763 w 14287"/>
                    <a:gd name="connsiteY0" fmla="*/ 5144 h 14382"/>
                    <a:gd name="connsiteX1" fmla="*/ 6191 w 14287"/>
                    <a:gd name="connsiteY1" fmla="*/ 0 h 14382"/>
                    <a:gd name="connsiteX2" fmla="*/ 5524 w 14287"/>
                    <a:gd name="connsiteY2" fmla="*/ 5620 h 14382"/>
                    <a:gd name="connsiteX3" fmla="*/ 0 w 14287"/>
                    <a:gd name="connsiteY3" fmla="*/ 6477 h 14382"/>
                    <a:gd name="connsiteX4" fmla="*/ 5144 w 14287"/>
                    <a:gd name="connsiteY4" fmla="*/ 8858 h 14382"/>
                    <a:gd name="connsiteX5" fmla="*/ 4191 w 14287"/>
                    <a:gd name="connsiteY5" fmla="*/ 14383 h 14382"/>
                    <a:gd name="connsiteX6" fmla="*/ 8001 w 14287"/>
                    <a:gd name="connsiteY6" fmla="*/ 10287 h 14382"/>
                    <a:gd name="connsiteX7" fmla="*/ 13049 w 14287"/>
                    <a:gd name="connsiteY7" fmla="*/ 12859 h 14382"/>
                    <a:gd name="connsiteX8" fmla="*/ 10287 w 14287"/>
                    <a:gd name="connsiteY8" fmla="*/ 8001 h 14382"/>
                    <a:gd name="connsiteX9" fmla="*/ 14288 w 14287"/>
                    <a:gd name="connsiteY9" fmla="*/ 4000 h 14382"/>
                    <a:gd name="connsiteX10" fmla="*/ 8763 w 14287"/>
                    <a:gd name="connsiteY10" fmla="*/ 5144 h 14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7" h="14382">
                      <a:moveTo>
                        <a:pt x="8763" y="5144"/>
                      </a:moveTo>
                      <a:lnTo>
                        <a:pt x="6191" y="0"/>
                      </a:lnTo>
                      <a:lnTo>
                        <a:pt x="5524" y="5620"/>
                      </a:lnTo>
                      <a:lnTo>
                        <a:pt x="0" y="6477"/>
                      </a:lnTo>
                      <a:lnTo>
                        <a:pt x="5144" y="8858"/>
                      </a:lnTo>
                      <a:lnTo>
                        <a:pt x="4191" y="14383"/>
                      </a:lnTo>
                      <a:lnTo>
                        <a:pt x="8001" y="10287"/>
                      </a:lnTo>
                      <a:lnTo>
                        <a:pt x="13049" y="12859"/>
                      </a:lnTo>
                      <a:lnTo>
                        <a:pt x="10287" y="8001"/>
                      </a:lnTo>
                      <a:lnTo>
                        <a:pt x="14288" y="4000"/>
                      </a:lnTo>
                      <a:lnTo>
                        <a:pt x="8763" y="5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6" name="Freeform: Shape 3585">
                  <a:extLst>
                    <a:ext uri="{FF2B5EF4-FFF2-40B4-BE49-F238E27FC236}">
                      <a16:creationId xmlns:a16="http://schemas.microsoft.com/office/drawing/2014/main" id="{591E1CA2-13F7-BB55-5D51-1F5CF584E16E}"/>
                    </a:ext>
                  </a:extLst>
                </p:cNvPr>
                <p:cNvSpPr/>
                <p:nvPr/>
              </p:nvSpPr>
              <p:spPr>
                <a:xfrm>
                  <a:off x="10553977" y="2070788"/>
                  <a:ext cx="14477" cy="14478"/>
                </a:xfrm>
                <a:custGeom>
                  <a:avLst/>
                  <a:gdLst>
                    <a:gd name="connsiteX0" fmla="*/ 8858 w 14477"/>
                    <a:gd name="connsiteY0" fmla="*/ 5715 h 14478"/>
                    <a:gd name="connsiteX1" fmla="*/ 8001 w 14477"/>
                    <a:gd name="connsiteY1" fmla="*/ 0 h 14478"/>
                    <a:gd name="connsiteX2" fmla="*/ 5620 w 14477"/>
                    <a:gd name="connsiteY2" fmla="*/ 5239 h 14478"/>
                    <a:gd name="connsiteX3" fmla="*/ 0 w 14477"/>
                    <a:gd name="connsiteY3" fmla="*/ 4286 h 14478"/>
                    <a:gd name="connsiteX4" fmla="*/ 4191 w 14477"/>
                    <a:gd name="connsiteY4" fmla="*/ 8096 h 14478"/>
                    <a:gd name="connsiteX5" fmla="*/ 1524 w 14477"/>
                    <a:gd name="connsiteY5" fmla="*/ 13240 h 14478"/>
                    <a:gd name="connsiteX6" fmla="*/ 6477 w 14477"/>
                    <a:gd name="connsiteY6" fmla="*/ 10382 h 14478"/>
                    <a:gd name="connsiteX7" fmla="*/ 10477 w 14477"/>
                    <a:gd name="connsiteY7" fmla="*/ 14478 h 14478"/>
                    <a:gd name="connsiteX8" fmla="*/ 9430 w 14477"/>
                    <a:gd name="connsiteY8" fmla="*/ 8858 h 14478"/>
                    <a:gd name="connsiteX9" fmla="*/ 14478 w 14477"/>
                    <a:gd name="connsiteY9" fmla="*/ 6382 h 14478"/>
                    <a:gd name="connsiteX10" fmla="*/ 8858 w 14477"/>
                    <a:gd name="connsiteY10" fmla="*/ 5715 h 14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477" h="14478">
                      <a:moveTo>
                        <a:pt x="8858" y="5715"/>
                      </a:moveTo>
                      <a:lnTo>
                        <a:pt x="8001" y="0"/>
                      </a:lnTo>
                      <a:lnTo>
                        <a:pt x="5620" y="5239"/>
                      </a:lnTo>
                      <a:lnTo>
                        <a:pt x="0" y="4286"/>
                      </a:lnTo>
                      <a:lnTo>
                        <a:pt x="4191" y="8096"/>
                      </a:lnTo>
                      <a:lnTo>
                        <a:pt x="1524" y="13240"/>
                      </a:lnTo>
                      <a:lnTo>
                        <a:pt x="6477" y="10382"/>
                      </a:lnTo>
                      <a:lnTo>
                        <a:pt x="10477" y="14478"/>
                      </a:lnTo>
                      <a:lnTo>
                        <a:pt x="9430" y="8858"/>
                      </a:lnTo>
                      <a:lnTo>
                        <a:pt x="14478" y="6382"/>
                      </a:lnTo>
                      <a:lnTo>
                        <a:pt x="8858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7" name="Freeform: Shape 3586">
                  <a:extLst>
                    <a:ext uri="{FF2B5EF4-FFF2-40B4-BE49-F238E27FC236}">
                      <a16:creationId xmlns:a16="http://schemas.microsoft.com/office/drawing/2014/main" id="{F77C6D41-71BF-B992-5684-AB9F0ED3590C}"/>
                    </a:ext>
                  </a:extLst>
                </p:cNvPr>
                <p:cNvSpPr/>
                <p:nvPr/>
              </p:nvSpPr>
              <p:spPr>
                <a:xfrm>
                  <a:off x="10564074" y="2094887"/>
                  <a:ext cx="14668" cy="14763"/>
                </a:xfrm>
                <a:custGeom>
                  <a:avLst/>
                  <a:gdLst>
                    <a:gd name="connsiteX0" fmla="*/ 9430 w 14668"/>
                    <a:gd name="connsiteY0" fmla="*/ 5715 h 14763"/>
                    <a:gd name="connsiteX1" fmla="*/ 10382 w 14668"/>
                    <a:gd name="connsiteY1" fmla="*/ 0 h 14763"/>
                    <a:gd name="connsiteX2" fmla="*/ 6382 w 14668"/>
                    <a:gd name="connsiteY2" fmla="*/ 4286 h 14763"/>
                    <a:gd name="connsiteX3" fmla="*/ 1333 w 14668"/>
                    <a:gd name="connsiteY3" fmla="*/ 1619 h 14763"/>
                    <a:gd name="connsiteX4" fmla="*/ 4191 w 14668"/>
                    <a:gd name="connsiteY4" fmla="*/ 6668 h 14763"/>
                    <a:gd name="connsiteX5" fmla="*/ 0 w 14668"/>
                    <a:gd name="connsiteY5" fmla="*/ 10668 h 14763"/>
                    <a:gd name="connsiteX6" fmla="*/ 5715 w 14668"/>
                    <a:gd name="connsiteY6" fmla="*/ 9525 h 14763"/>
                    <a:gd name="connsiteX7" fmla="*/ 8191 w 14668"/>
                    <a:gd name="connsiteY7" fmla="*/ 14764 h 14763"/>
                    <a:gd name="connsiteX8" fmla="*/ 8954 w 14668"/>
                    <a:gd name="connsiteY8" fmla="*/ 8954 h 14763"/>
                    <a:gd name="connsiteX9" fmla="*/ 14668 w 14668"/>
                    <a:gd name="connsiteY9" fmla="*/ 8192 h 14763"/>
                    <a:gd name="connsiteX10" fmla="*/ 9430 w 14668"/>
                    <a:gd name="connsiteY10" fmla="*/ 5715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668" h="14763">
                      <a:moveTo>
                        <a:pt x="9430" y="5715"/>
                      </a:moveTo>
                      <a:lnTo>
                        <a:pt x="10382" y="0"/>
                      </a:lnTo>
                      <a:lnTo>
                        <a:pt x="6382" y="4286"/>
                      </a:lnTo>
                      <a:lnTo>
                        <a:pt x="1333" y="1619"/>
                      </a:lnTo>
                      <a:lnTo>
                        <a:pt x="4191" y="6668"/>
                      </a:lnTo>
                      <a:lnTo>
                        <a:pt x="0" y="10668"/>
                      </a:lnTo>
                      <a:lnTo>
                        <a:pt x="5715" y="9525"/>
                      </a:lnTo>
                      <a:lnTo>
                        <a:pt x="8191" y="14764"/>
                      </a:lnTo>
                      <a:lnTo>
                        <a:pt x="8954" y="8954"/>
                      </a:lnTo>
                      <a:lnTo>
                        <a:pt x="14668" y="8192"/>
                      </a:lnTo>
                      <a:lnTo>
                        <a:pt x="9430" y="5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8" name="Freeform: Shape 3587">
                  <a:extLst>
                    <a:ext uri="{FF2B5EF4-FFF2-40B4-BE49-F238E27FC236}">
                      <a16:creationId xmlns:a16="http://schemas.microsoft.com/office/drawing/2014/main" id="{03EFC9D4-501E-2B43-2A58-9647E54047EF}"/>
                    </a:ext>
                  </a:extLst>
                </p:cNvPr>
                <p:cNvSpPr/>
                <p:nvPr/>
              </p:nvSpPr>
              <p:spPr>
                <a:xfrm>
                  <a:off x="10519402" y="2114413"/>
                  <a:ext cx="14858" cy="14763"/>
                </a:xfrm>
                <a:custGeom>
                  <a:avLst/>
                  <a:gdLst>
                    <a:gd name="connsiteX0" fmla="*/ 10573 w 14858"/>
                    <a:gd name="connsiteY0" fmla="*/ 6477 h 14763"/>
                    <a:gd name="connsiteX1" fmla="*/ 13240 w 14858"/>
                    <a:gd name="connsiteY1" fmla="*/ 1333 h 14763"/>
                    <a:gd name="connsiteX2" fmla="*/ 8191 w 14858"/>
                    <a:gd name="connsiteY2" fmla="*/ 4191 h 14763"/>
                    <a:gd name="connsiteX3" fmla="*/ 4096 w 14858"/>
                    <a:gd name="connsiteY3" fmla="*/ 0 h 14763"/>
                    <a:gd name="connsiteX4" fmla="*/ 5239 w 14858"/>
                    <a:gd name="connsiteY4" fmla="*/ 5715 h 14763"/>
                    <a:gd name="connsiteX5" fmla="*/ 0 w 14858"/>
                    <a:gd name="connsiteY5" fmla="*/ 8287 h 14763"/>
                    <a:gd name="connsiteX6" fmla="*/ 5810 w 14858"/>
                    <a:gd name="connsiteY6" fmla="*/ 8954 h 14763"/>
                    <a:gd name="connsiteX7" fmla="*/ 6667 w 14858"/>
                    <a:gd name="connsiteY7" fmla="*/ 14764 h 14763"/>
                    <a:gd name="connsiteX8" fmla="*/ 9049 w 14858"/>
                    <a:gd name="connsiteY8" fmla="*/ 9430 h 14763"/>
                    <a:gd name="connsiteX9" fmla="*/ 14859 w 14858"/>
                    <a:gd name="connsiteY9" fmla="*/ 10477 h 14763"/>
                    <a:gd name="connsiteX10" fmla="*/ 10573 w 14858"/>
                    <a:gd name="connsiteY10" fmla="*/ 6477 h 14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858" h="14763">
                      <a:moveTo>
                        <a:pt x="10573" y="6477"/>
                      </a:moveTo>
                      <a:lnTo>
                        <a:pt x="13240" y="1333"/>
                      </a:lnTo>
                      <a:lnTo>
                        <a:pt x="8191" y="4191"/>
                      </a:lnTo>
                      <a:lnTo>
                        <a:pt x="4096" y="0"/>
                      </a:lnTo>
                      <a:lnTo>
                        <a:pt x="5239" y="5715"/>
                      </a:lnTo>
                      <a:lnTo>
                        <a:pt x="0" y="8287"/>
                      </a:lnTo>
                      <a:lnTo>
                        <a:pt x="5810" y="8954"/>
                      </a:lnTo>
                      <a:lnTo>
                        <a:pt x="6667" y="14764"/>
                      </a:lnTo>
                      <a:lnTo>
                        <a:pt x="9049" y="9430"/>
                      </a:lnTo>
                      <a:lnTo>
                        <a:pt x="14859" y="10477"/>
                      </a:lnTo>
                      <a:lnTo>
                        <a:pt x="10573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89" name="Freeform: Shape 3588">
                  <a:extLst>
                    <a:ext uri="{FF2B5EF4-FFF2-40B4-BE49-F238E27FC236}">
                      <a16:creationId xmlns:a16="http://schemas.microsoft.com/office/drawing/2014/main" id="{B8699EB3-8AF0-650C-3557-E716D84F6D0B}"/>
                    </a:ext>
                  </a:extLst>
                </p:cNvPr>
                <p:cNvSpPr/>
                <p:nvPr/>
              </p:nvSpPr>
              <p:spPr>
                <a:xfrm>
                  <a:off x="10512258" y="2091077"/>
                  <a:ext cx="14954" cy="14954"/>
                </a:xfrm>
                <a:custGeom>
                  <a:avLst/>
                  <a:gdLst>
                    <a:gd name="connsiteX0" fmla="*/ 10668 w 14954"/>
                    <a:gd name="connsiteY0" fmla="*/ 8192 h 14954"/>
                    <a:gd name="connsiteX1" fmla="*/ 14954 w 14954"/>
                    <a:gd name="connsiteY1" fmla="*/ 4096 h 14954"/>
                    <a:gd name="connsiteX2" fmla="*/ 9144 w 14954"/>
                    <a:gd name="connsiteY2" fmla="*/ 5239 h 14954"/>
                    <a:gd name="connsiteX3" fmla="*/ 6477 w 14954"/>
                    <a:gd name="connsiteY3" fmla="*/ 0 h 14954"/>
                    <a:gd name="connsiteX4" fmla="*/ 5810 w 14954"/>
                    <a:gd name="connsiteY4" fmla="*/ 5810 h 14954"/>
                    <a:gd name="connsiteX5" fmla="*/ 0 w 14954"/>
                    <a:gd name="connsiteY5" fmla="*/ 6668 h 14954"/>
                    <a:gd name="connsiteX6" fmla="*/ 5334 w 14954"/>
                    <a:gd name="connsiteY6" fmla="*/ 9144 h 14954"/>
                    <a:gd name="connsiteX7" fmla="*/ 4381 w 14954"/>
                    <a:gd name="connsiteY7" fmla="*/ 14954 h 14954"/>
                    <a:gd name="connsiteX8" fmla="*/ 8382 w 14954"/>
                    <a:gd name="connsiteY8" fmla="*/ 10668 h 14954"/>
                    <a:gd name="connsiteX9" fmla="*/ 13621 w 14954"/>
                    <a:gd name="connsiteY9" fmla="*/ 13335 h 14954"/>
                    <a:gd name="connsiteX10" fmla="*/ 10668 w 14954"/>
                    <a:gd name="connsiteY10" fmla="*/ 8192 h 1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54" h="14954">
                      <a:moveTo>
                        <a:pt x="10668" y="8192"/>
                      </a:moveTo>
                      <a:lnTo>
                        <a:pt x="14954" y="4096"/>
                      </a:lnTo>
                      <a:lnTo>
                        <a:pt x="9144" y="5239"/>
                      </a:lnTo>
                      <a:lnTo>
                        <a:pt x="6477" y="0"/>
                      </a:lnTo>
                      <a:lnTo>
                        <a:pt x="5810" y="5810"/>
                      </a:lnTo>
                      <a:lnTo>
                        <a:pt x="0" y="6668"/>
                      </a:lnTo>
                      <a:lnTo>
                        <a:pt x="5334" y="9144"/>
                      </a:lnTo>
                      <a:lnTo>
                        <a:pt x="4381" y="14954"/>
                      </a:lnTo>
                      <a:lnTo>
                        <a:pt x="8382" y="10668"/>
                      </a:lnTo>
                      <a:lnTo>
                        <a:pt x="13621" y="13335"/>
                      </a:lnTo>
                      <a:lnTo>
                        <a:pt x="10668" y="8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0" name="Freeform: Shape 3589">
                  <a:extLst>
                    <a:ext uri="{FF2B5EF4-FFF2-40B4-BE49-F238E27FC236}">
                      <a16:creationId xmlns:a16="http://schemas.microsoft.com/office/drawing/2014/main" id="{F9DDEB66-1A96-6DBD-5F37-C5949E136562}"/>
                    </a:ext>
                  </a:extLst>
                </p:cNvPr>
                <p:cNvSpPr/>
                <p:nvPr/>
              </p:nvSpPr>
              <p:spPr>
                <a:xfrm>
                  <a:off x="10513496" y="2134606"/>
                  <a:ext cx="15144" cy="15049"/>
                </a:xfrm>
                <a:custGeom>
                  <a:avLst/>
                  <a:gdLst>
                    <a:gd name="connsiteX0" fmla="*/ 9811 w 15144"/>
                    <a:gd name="connsiteY0" fmla="*/ 9239 h 15049"/>
                    <a:gd name="connsiteX1" fmla="*/ 15145 w 15144"/>
                    <a:gd name="connsiteY1" fmla="*/ 6572 h 15049"/>
                    <a:gd name="connsiteX2" fmla="*/ 9239 w 15144"/>
                    <a:gd name="connsiteY2" fmla="*/ 5810 h 15049"/>
                    <a:gd name="connsiteX3" fmla="*/ 8382 w 15144"/>
                    <a:gd name="connsiteY3" fmla="*/ 0 h 15049"/>
                    <a:gd name="connsiteX4" fmla="*/ 5810 w 15144"/>
                    <a:gd name="connsiteY4" fmla="*/ 5334 h 15049"/>
                    <a:gd name="connsiteX5" fmla="*/ 0 w 15144"/>
                    <a:gd name="connsiteY5" fmla="*/ 4382 h 15049"/>
                    <a:gd name="connsiteX6" fmla="*/ 4381 w 15144"/>
                    <a:gd name="connsiteY6" fmla="*/ 8382 h 15049"/>
                    <a:gd name="connsiteX7" fmla="*/ 1619 w 15144"/>
                    <a:gd name="connsiteY7" fmla="*/ 13716 h 15049"/>
                    <a:gd name="connsiteX8" fmla="*/ 6763 w 15144"/>
                    <a:gd name="connsiteY8" fmla="*/ 10763 h 15049"/>
                    <a:gd name="connsiteX9" fmla="*/ 10954 w 15144"/>
                    <a:gd name="connsiteY9" fmla="*/ 15050 h 15049"/>
                    <a:gd name="connsiteX10" fmla="*/ 9811 w 15144"/>
                    <a:gd name="connsiteY10" fmla="*/ 9239 h 1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144" h="15049">
                      <a:moveTo>
                        <a:pt x="9811" y="9239"/>
                      </a:moveTo>
                      <a:lnTo>
                        <a:pt x="15145" y="6572"/>
                      </a:lnTo>
                      <a:lnTo>
                        <a:pt x="9239" y="5810"/>
                      </a:lnTo>
                      <a:lnTo>
                        <a:pt x="8382" y="0"/>
                      </a:lnTo>
                      <a:lnTo>
                        <a:pt x="5810" y="5334"/>
                      </a:lnTo>
                      <a:lnTo>
                        <a:pt x="0" y="4382"/>
                      </a:lnTo>
                      <a:lnTo>
                        <a:pt x="4381" y="8382"/>
                      </a:lnTo>
                      <a:lnTo>
                        <a:pt x="1619" y="13716"/>
                      </a:lnTo>
                      <a:lnTo>
                        <a:pt x="6763" y="10763"/>
                      </a:lnTo>
                      <a:lnTo>
                        <a:pt x="10954" y="15050"/>
                      </a:lnTo>
                      <a:lnTo>
                        <a:pt x="9811" y="9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1" name="Freeform: Shape 3590">
                  <a:extLst>
                    <a:ext uri="{FF2B5EF4-FFF2-40B4-BE49-F238E27FC236}">
                      <a16:creationId xmlns:a16="http://schemas.microsoft.com/office/drawing/2014/main" id="{86349406-01F9-1908-68A2-4A7EF8767D41}"/>
                    </a:ext>
                  </a:extLst>
                </p:cNvPr>
                <p:cNvSpPr/>
                <p:nvPr/>
              </p:nvSpPr>
              <p:spPr>
                <a:xfrm>
                  <a:off x="10498065" y="2139178"/>
                  <a:ext cx="15240" cy="15335"/>
                </a:xfrm>
                <a:custGeom>
                  <a:avLst/>
                  <a:gdLst>
                    <a:gd name="connsiteX0" fmla="*/ 9239 w 15240"/>
                    <a:gd name="connsiteY0" fmla="*/ 9335 h 15335"/>
                    <a:gd name="connsiteX1" fmla="*/ 15240 w 15240"/>
                    <a:gd name="connsiteY1" fmla="*/ 8477 h 15335"/>
                    <a:gd name="connsiteX2" fmla="*/ 9716 w 15240"/>
                    <a:gd name="connsiteY2" fmla="*/ 5906 h 15335"/>
                    <a:gd name="connsiteX3" fmla="*/ 10763 w 15240"/>
                    <a:gd name="connsiteY3" fmla="*/ 0 h 15335"/>
                    <a:gd name="connsiteX4" fmla="*/ 6668 w 15240"/>
                    <a:gd name="connsiteY4" fmla="*/ 4477 h 15335"/>
                    <a:gd name="connsiteX5" fmla="*/ 1334 w 15240"/>
                    <a:gd name="connsiteY5" fmla="*/ 1619 h 15335"/>
                    <a:gd name="connsiteX6" fmla="*/ 4286 w 15240"/>
                    <a:gd name="connsiteY6" fmla="*/ 6858 h 15335"/>
                    <a:gd name="connsiteX7" fmla="*/ 0 w 15240"/>
                    <a:gd name="connsiteY7" fmla="*/ 11049 h 15335"/>
                    <a:gd name="connsiteX8" fmla="*/ 5906 w 15240"/>
                    <a:gd name="connsiteY8" fmla="*/ 9906 h 15335"/>
                    <a:gd name="connsiteX9" fmla="*/ 8573 w 15240"/>
                    <a:gd name="connsiteY9" fmla="*/ 15335 h 15335"/>
                    <a:gd name="connsiteX10" fmla="*/ 9239 w 15240"/>
                    <a:gd name="connsiteY10" fmla="*/ 9335 h 15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0" h="15335">
                      <a:moveTo>
                        <a:pt x="9239" y="9335"/>
                      </a:moveTo>
                      <a:lnTo>
                        <a:pt x="15240" y="8477"/>
                      </a:lnTo>
                      <a:lnTo>
                        <a:pt x="9716" y="5906"/>
                      </a:lnTo>
                      <a:lnTo>
                        <a:pt x="10763" y="0"/>
                      </a:lnTo>
                      <a:lnTo>
                        <a:pt x="6668" y="4477"/>
                      </a:lnTo>
                      <a:lnTo>
                        <a:pt x="1334" y="1619"/>
                      </a:lnTo>
                      <a:lnTo>
                        <a:pt x="4286" y="6858"/>
                      </a:lnTo>
                      <a:lnTo>
                        <a:pt x="0" y="11049"/>
                      </a:lnTo>
                      <a:lnTo>
                        <a:pt x="5906" y="9906"/>
                      </a:lnTo>
                      <a:lnTo>
                        <a:pt x="8573" y="15335"/>
                      </a:lnTo>
                      <a:lnTo>
                        <a:pt x="9239" y="93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2" name="Freeform: Shape 3591">
                  <a:extLst>
                    <a:ext uri="{FF2B5EF4-FFF2-40B4-BE49-F238E27FC236}">
                      <a16:creationId xmlns:a16="http://schemas.microsoft.com/office/drawing/2014/main" id="{BCD86D9D-8BDB-AA29-BECA-7EEEA3C9CDA7}"/>
                    </a:ext>
                  </a:extLst>
                </p:cNvPr>
                <p:cNvSpPr/>
                <p:nvPr/>
              </p:nvSpPr>
              <p:spPr>
                <a:xfrm>
                  <a:off x="10490827" y="2162419"/>
                  <a:ext cx="15525" cy="15430"/>
                </a:xfrm>
                <a:custGeom>
                  <a:avLst/>
                  <a:gdLst>
                    <a:gd name="connsiteX0" fmla="*/ 9525 w 15525"/>
                    <a:gd name="connsiteY0" fmla="*/ 9906 h 15430"/>
                    <a:gd name="connsiteX1" fmla="*/ 15526 w 15525"/>
                    <a:gd name="connsiteY1" fmla="*/ 10954 h 15430"/>
                    <a:gd name="connsiteX2" fmla="*/ 11049 w 15525"/>
                    <a:gd name="connsiteY2" fmla="*/ 6858 h 15430"/>
                    <a:gd name="connsiteX3" fmla="*/ 13811 w 15525"/>
                    <a:gd name="connsiteY3" fmla="*/ 1429 h 15430"/>
                    <a:gd name="connsiteX4" fmla="*/ 8572 w 15525"/>
                    <a:gd name="connsiteY4" fmla="*/ 4381 h 15430"/>
                    <a:gd name="connsiteX5" fmla="*/ 4286 w 15525"/>
                    <a:gd name="connsiteY5" fmla="*/ 0 h 15430"/>
                    <a:gd name="connsiteX6" fmla="*/ 5429 w 15525"/>
                    <a:gd name="connsiteY6" fmla="*/ 6001 h 15430"/>
                    <a:gd name="connsiteX7" fmla="*/ 0 w 15525"/>
                    <a:gd name="connsiteY7" fmla="*/ 8668 h 15430"/>
                    <a:gd name="connsiteX8" fmla="*/ 6096 w 15525"/>
                    <a:gd name="connsiteY8" fmla="*/ 9430 h 15430"/>
                    <a:gd name="connsiteX9" fmla="*/ 6953 w 15525"/>
                    <a:gd name="connsiteY9" fmla="*/ 15430 h 15430"/>
                    <a:gd name="connsiteX10" fmla="*/ 9525 w 15525"/>
                    <a:gd name="connsiteY10" fmla="*/ 9906 h 1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25" h="15430">
                      <a:moveTo>
                        <a:pt x="9525" y="9906"/>
                      </a:moveTo>
                      <a:lnTo>
                        <a:pt x="15526" y="10954"/>
                      </a:lnTo>
                      <a:lnTo>
                        <a:pt x="11049" y="6858"/>
                      </a:lnTo>
                      <a:lnTo>
                        <a:pt x="13811" y="1429"/>
                      </a:lnTo>
                      <a:lnTo>
                        <a:pt x="8572" y="4381"/>
                      </a:lnTo>
                      <a:lnTo>
                        <a:pt x="4286" y="0"/>
                      </a:lnTo>
                      <a:lnTo>
                        <a:pt x="5429" y="6001"/>
                      </a:lnTo>
                      <a:lnTo>
                        <a:pt x="0" y="8668"/>
                      </a:lnTo>
                      <a:lnTo>
                        <a:pt x="6096" y="9430"/>
                      </a:lnTo>
                      <a:lnTo>
                        <a:pt x="6953" y="15430"/>
                      </a:lnTo>
                      <a:lnTo>
                        <a:pt x="9525" y="9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3" name="Freeform: Shape 3592">
                  <a:extLst>
                    <a:ext uri="{FF2B5EF4-FFF2-40B4-BE49-F238E27FC236}">
                      <a16:creationId xmlns:a16="http://schemas.microsoft.com/office/drawing/2014/main" id="{F8503539-9CB1-A263-DE29-FD491924A6A0}"/>
                    </a:ext>
                  </a:extLst>
                </p:cNvPr>
                <p:cNvSpPr/>
                <p:nvPr/>
              </p:nvSpPr>
              <p:spPr>
                <a:xfrm>
                  <a:off x="10463204" y="2135273"/>
                  <a:ext cx="15525" cy="15525"/>
                </a:xfrm>
                <a:custGeom>
                  <a:avLst/>
                  <a:gdLst>
                    <a:gd name="connsiteX0" fmla="*/ 8667 w 15525"/>
                    <a:gd name="connsiteY0" fmla="*/ 11049 h 15525"/>
                    <a:gd name="connsiteX1" fmla="*/ 14097 w 15525"/>
                    <a:gd name="connsiteY1" fmla="*/ 13906 h 15525"/>
                    <a:gd name="connsiteX2" fmla="*/ 11144 w 15525"/>
                    <a:gd name="connsiteY2" fmla="*/ 8572 h 15525"/>
                    <a:gd name="connsiteX3" fmla="*/ 15526 w 15525"/>
                    <a:gd name="connsiteY3" fmla="*/ 4286 h 15525"/>
                    <a:gd name="connsiteX4" fmla="*/ 9525 w 15525"/>
                    <a:gd name="connsiteY4" fmla="*/ 5429 h 15525"/>
                    <a:gd name="connsiteX5" fmla="*/ 6763 w 15525"/>
                    <a:gd name="connsiteY5" fmla="*/ 0 h 15525"/>
                    <a:gd name="connsiteX6" fmla="*/ 6096 w 15525"/>
                    <a:gd name="connsiteY6" fmla="*/ 6096 h 15525"/>
                    <a:gd name="connsiteX7" fmla="*/ 0 w 15525"/>
                    <a:gd name="connsiteY7" fmla="*/ 6953 h 15525"/>
                    <a:gd name="connsiteX8" fmla="*/ 5524 w 15525"/>
                    <a:gd name="connsiteY8" fmla="*/ 9525 h 15525"/>
                    <a:gd name="connsiteX9" fmla="*/ 4477 w 15525"/>
                    <a:gd name="connsiteY9" fmla="*/ 15526 h 15525"/>
                    <a:gd name="connsiteX10" fmla="*/ 8667 w 15525"/>
                    <a:gd name="connsiteY10" fmla="*/ 11049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25" h="15525">
                      <a:moveTo>
                        <a:pt x="8667" y="11049"/>
                      </a:moveTo>
                      <a:lnTo>
                        <a:pt x="14097" y="13906"/>
                      </a:lnTo>
                      <a:lnTo>
                        <a:pt x="11144" y="8572"/>
                      </a:lnTo>
                      <a:lnTo>
                        <a:pt x="15526" y="4286"/>
                      </a:lnTo>
                      <a:lnTo>
                        <a:pt x="9525" y="5429"/>
                      </a:lnTo>
                      <a:lnTo>
                        <a:pt x="6763" y="0"/>
                      </a:lnTo>
                      <a:lnTo>
                        <a:pt x="6096" y="6096"/>
                      </a:lnTo>
                      <a:lnTo>
                        <a:pt x="0" y="6953"/>
                      </a:lnTo>
                      <a:lnTo>
                        <a:pt x="5524" y="9525"/>
                      </a:lnTo>
                      <a:lnTo>
                        <a:pt x="4477" y="15526"/>
                      </a:lnTo>
                      <a:lnTo>
                        <a:pt x="8667" y="11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4" name="Freeform: Shape 3593">
                  <a:extLst>
                    <a:ext uri="{FF2B5EF4-FFF2-40B4-BE49-F238E27FC236}">
                      <a16:creationId xmlns:a16="http://schemas.microsoft.com/office/drawing/2014/main" id="{9071D34C-AFE7-E5D2-7D73-37BA875AF27A}"/>
                    </a:ext>
                  </a:extLst>
                </p:cNvPr>
                <p:cNvSpPr/>
                <p:nvPr/>
              </p:nvSpPr>
              <p:spPr>
                <a:xfrm>
                  <a:off x="9704062" y="2013353"/>
                  <a:ext cx="15811" cy="15716"/>
                </a:xfrm>
                <a:custGeom>
                  <a:avLst/>
                  <a:gdLst>
                    <a:gd name="connsiteX0" fmla="*/ 7144 w 15811"/>
                    <a:gd name="connsiteY0" fmla="*/ 11240 h 15716"/>
                    <a:gd name="connsiteX1" fmla="*/ 11430 w 15811"/>
                    <a:gd name="connsiteY1" fmla="*/ 15716 h 15716"/>
                    <a:gd name="connsiteX2" fmla="*/ 10192 w 15811"/>
                    <a:gd name="connsiteY2" fmla="*/ 9620 h 15716"/>
                    <a:gd name="connsiteX3" fmla="*/ 15812 w 15811"/>
                    <a:gd name="connsiteY3" fmla="*/ 6858 h 15716"/>
                    <a:gd name="connsiteX4" fmla="*/ 9620 w 15811"/>
                    <a:gd name="connsiteY4" fmla="*/ 6191 h 15716"/>
                    <a:gd name="connsiteX5" fmla="*/ 8763 w 15811"/>
                    <a:gd name="connsiteY5" fmla="*/ 0 h 15716"/>
                    <a:gd name="connsiteX6" fmla="*/ 6096 w 15811"/>
                    <a:gd name="connsiteY6" fmla="*/ 5620 h 15716"/>
                    <a:gd name="connsiteX7" fmla="*/ 0 w 15811"/>
                    <a:gd name="connsiteY7" fmla="*/ 4572 h 15716"/>
                    <a:gd name="connsiteX8" fmla="*/ 4572 w 15811"/>
                    <a:gd name="connsiteY8" fmla="*/ 8858 h 15716"/>
                    <a:gd name="connsiteX9" fmla="*/ 1714 w 15811"/>
                    <a:gd name="connsiteY9" fmla="*/ 14288 h 15716"/>
                    <a:gd name="connsiteX10" fmla="*/ 7144 w 15811"/>
                    <a:gd name="connsiteY10" fmla="*/ 11240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811" h="15716">
                      <a:moveTo>
                        <a:pt x="7144" y="11240"/>
                      </a:moveTo>
                      <a:lnTo>
                        <a:pt x="11430" y="15716"/>
                      </a:lnTo>
                      <a:lnTo>
                        <a:pt x="10192" y="9620"/>
                      </a:lnTo>
                      <a:lnTo>
                        <a:pt x="15812" y="6858"/>
                      </a:lnTo>
                      <a:lnTo>
                        <a:pt x="9620" y="6191"/>
                      </a:lnTo>
                      <a:lnTo>
                        <a:pt x="8763" y="0"/>
                      </a:lnTo>
                      <a:lnTo>
                        <a:pt x="6096" y="5620"/>
                      </a:lnTo>
                      <a:lnTo>
                        <a:pt x="0" y="4572"/>
                      </a:lnTo>
                      <a:lnTo>
                        <a:pt x="4572" y="8858"/>
                      </a:lnTo>
                      <a:lnTo>
                        <a:pt x="1714" y="14288"/>
                      </a:lnTo>
                      <a:lnTo>
                        <a:pt x="7144" y="11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5" name="Freeform: Shape 3594">
                  <a:extLst>
                    <a:ext uri="{FF2B5EF4-FFF2-40B4-BE49-F238E27FC236}">
                      <a16:creationId xmlns:a16="http://schemas.microsoft.com/office/drawing/2014/main" id="{FA0D712E-C2C2-3FC0-CBCE-D898ACD980A0}"/>
                    </a:ext>
                  </a:extLst>
                </p:cNvPr>
                <p:cNvSpPr/>
                <p:nvPr/>
              </p:nvSpPr>
              <p:spPr>
                <a:xfrm>
                  <a:off x="10431771" y="2144988"/>
                  <a:ext cx="15906" cy="15906"/>
                </a:xfrm>
                <a:custGeom>
                  <a:avLst/>
                  <a:gdLst>
                    <a:gd name="connsiteX0" fmla="*/ 6191 w 15906"/>
                    <a:gd name="connsiteY0" fmla="*/ 10287 h 15906"/>
                    <a:gd name="connsiteX1" fmla="*/ 8954 w 15906"/>
                    <a:gd name="connsiteY1" fmla="*/ 15907 h 15906"/>
                    <a:gd name="connsiteX2" fmla="*/ 9716 w 15906"/>
                    <a:gd name="connsiteY2" fmla="*/ 9715 h 15906"/>
                    <a:gd name="connsiteX3" fmla="*/ 15907 w 15906"/>
                    <a:gd name="connsiteY3" fmla="*/ 8763 h 15906"/>
                    <a:gd name="connsiteX4" fmla="*/ 10192 w 15906"/>
                    <a:gd name="connsiteY4" fmla="*/ 6096 h 15906"/>
                    <a:gd name="connsiteX5" fmla="*/ 11239 w 15906"/>
                    <a:gd name="connsiteY5" fmla="*/ 0 h 15906"/>
                    <a:gd name="connsiteX6" fmla="*/ 6953 w 15906"/>
                    <a:gd name="connsiteY6" fmla="*/ 4572 h 15906"/>
                    <a:gd name="connsiteX7" fmla="*/ 1429 w 15906"/>
                    <a:gd name="connsiteY7" fmla="*/ 1715 h 15906"/>
                    <a:gd name="connsiteX8" fmla="*/ 4477 w 15906"/>
                    <a:gd name="connsiteY8" fmla="*/ 7144 h 15906"/>
                    <a:gd name="connsiteX9" fmla="*/ 0 w 15906"/>
                    <a:gd name="connsiteY9" fmla="*/ 11525 h 15906"/>
                    <a:gd name="connsiteX10" fmla="*/ 6191 w 15906"/>
                    <a:gd name="connsiteY10" fmla="*/ 10287 h 15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06" h="15906">
                      <a:moveTo>
                        <a:pt x="6191" y="10287"/>
                      </a:moveTo>
                      <a:lnTo>
                        <a:pt x="8954" y="15907"/>
                      </a:lnTo>
                      <a:lnTo>
                        <a:pt x="9716" y="9715"/>
                      </a:lnTo>
                      <a:lnTo>
                        <a:pt x="15907" y="8763"/>
                      </a:lnTo>
                      <a:lnTo>
                        <a:pt x="10192" y="6096"/>
                      </a:lnTo>
                      <a:lnTo>
                        <a:pt x="11239" y="0"/>
                      </a:lnTo>
                      <a:lnTo>
                        <a:pt x="6953" y="4572"/>
                      </a:lnTo>
                      <a:lnTo>
                        <a:pt x="1429" y="1715"/>
                      </a:lnTo>
                      <a:lnTo>
                        <a:pt x="4477" y="7144"/>
                      </a:lnTo>
                      <a:lnTo>
                        <a:pt x="0" y="11525"/>
                      </a:lnTo>
                      <a:lnTo>
                        <a:pt x="6191" y="10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6" name="Freeform: Shape 3595">
                  <a:extLst>
                    <a:ext uri="{FF2B5EF4-FFF2-40B4-BE49-F238E27FC236}">
                      <a16:creationId xmlns:a16="http://schemas.microsoft.com/office/drawing/2014/main" id="{CB8E2191-FCC8-0D1F-48AC-059C07245DC2}"/>
                    </a:ext>
                  </a:extLst>
                </p:cNvPr>
                <p:cNvSpPr/>
                <p:nvPr/>
              </p:nvSpPr>
              <p:spPr>
                <a:xfrm>
                  <a:off x="10423866" y="2167563"/>
                  <a:ext cx="16097" cy="16002"/>
                </a:xfrm>
                <a:custGeom>
                  <a:avLst/>
                  <a:gdLst>
                    <a:gd name="connsiteX0" fmla="*/ 6287 w 16097"/>
                    <a:gd name="connsiteY0" fmla="*/ 9715 h 16002"/>
                    <a:gd name="connsiteX1" fmla="*/ 7144 w 16097"/>
                    <a:gd name="connsiteY1" fmla="*/ 16002 h 16002"/>
                    <a:gd name="connsiteX2" fmla="*/ 9811 w 16097"/>
                    <a:gd name="connsiteY2" fmla="*/ 10287 h 16002"/>
                    <a:gd name="connsiteX3" fmla="*/ 16097 w 16097"/>
                    <a:gd name="connsiteY3" fmla="*/ 11240 h 16002"/>
                    <a:gd name="connsiteX4" fmla="*/ 11430 w 16097"/>
                    <a:gd name="connsiteY4" fmla="*/ 6953 h 16002"/>
                    <a:gd name="connsiteX5" fmla="*/ 14383 w 16097"/>
                    <a:gd name="connsiteY5" fmla="*/ 1429 h 16002"/>
                    <a:gd name="connsiteX6" fmla="*/ 8858 w 16097"/>
                    <a:gd name="connsiteY6" fmla="*/ 4477 h 16002"/>
                    <a:gd name="connsiteX7" fmla="*/ 4381 w 16097"/>
                    <a:gd name="connsiteY7" fmla="*/ 0 h 16002"/>
                    <a:gd name="connsiteX8" fmla="*/ 5620 w 16097"/>
                    <a:gd name="connsiteY8" fmla="*/ 6191 h 16002"/>
                    <a:gd name="connsiteX9" fmla="*/ 0 w 16097"/>
                    <a:gd name="connsiteY9" fmla="*/ 8953 h 16002"/>
                    <a:gd name="connsiteX10" fmla="*/ 6287 w 16097"/>
                    <a:gd name="connsiteY10" fmla="*/ 9715 h 16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097" h="16002">
                      <a:moveTo>
                        <a:pt x="6287" y="9715"/>
                      </a:moveTo>
                      <a:lnTo>
                        <a:pt x="7144" y="16002"/>
                      </a:lnTo>
                      <a:lnTo>
                        <a:pt x="9811" y="10287"/>
                      </a:lnTo>
                      <a:lnTo>
                        <a:pt x="16097" y="11240"/>
                      </a:lnTo>
                      <a:lnTo>
                        <a:pt x="11430" y="6953"/>
                      </a:lnTo>
                      <a:lnTo>
                        <a:pt x="14383" y="1429"/>
                      </a:lnTo>
                      <a:lnTo>
                        <a:pt x="8858" y="4477"/>
                      </a:lnTo>
                      <a:lnTo>
                        <a:pt x="4381" y="0"/>
                      </a:lnTo>
                      <a:lnTo>
                        <a:pt x="5620" y="6191"/>
                      </a:lnTo>
                      <a:lnTo>
                        <a:pt x="0" y="8953"/>
                      </a:lnTo>
                      <a:lnTo>
                        <a:pt x="6287" y="9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7" name="Freeform: Shape 3596">
                  <a:extLst>
                    <a:ext uri="{FF2B5EF4-FFF2-40B4-BE49-F238E27FC236}">
                      <a16:creationId xmlns:a16="http://schemas.microsoft.com/office/drawing/2014/main" id="{BF15A7B7-B845-EB12-DB51-DF2073FEA59F}"/>
                    </a:ext>
                  </a:extLst>
                </p:cNvPr>
                <p:cNvSpPr/>
                <p:nvPr/>
              </p:nvSpPr>
              <p:spPr>
                <a:xfrm>
                  <a:off x="10393767" y="2196709"/>
                  <a:ext cx="16192" cy="16287"/>
                </a:xfrm>
                <a:custGeom>
                  <a:avLst/>
                  <a:gdLst>
                    <a:gd name="connsiteX0" fmla="*/ 5810 w 16192"/>
                    <a:gd name="connsiteY0" fmla="*/ 10001 h 16287"/>
                    <a:gd name="connsiteX1" fmla="*/ 4763 w 16192"/>
                    <a:gd name="connsiteY1" fmla="*/ 16288 h 16287"/>
                    <a:gd name="connsiteX2" fmla="*/ 9144 w 16192"/>
                    <a:gd name="connsiteY2" fmla="*/ 11621 h 16287"/>
                    <a:gd name="connsiteX3" fmla="*/ 14764 w 16192"/>
                    <a:gd name="connsiteY3" fmla="*/ 14573 h 16287"/>
                    <a:gd name="connsiteX4" fmla="*/ 11621 w 16192"/>
                    <a:gd name="connsiteY4" fmla="*/ 8954 h 16287"/>
                    <a:gd name="connsiteX5" fmla="*/ 16192 w 16192"/>
                    <a:gd name="connsiteY5" fmla="*/ 4477 h 16287"/>
                    <a:gd name="connsiteX6" fmla="*/ 9906 w 16192"/>
                    <a:gd name="connsiteY6" fmla="*/ 5715 h 16287"/>
                    <a:gd name="connsiteX7" fmla="*/ 7144 w 16192"/>
                    <a:gd name="connsiteY7" fmla="*/ 0 h 16287"/>
                    <a:gd name="connsiteX8" fmla="*/ 6382 w 16192"/>
                    <a:gd name="connsiteY8" fmla="*/ 6382 h 16287"/>
                    <a:gd name="connsiteX9" fmla="*/ 0 w 16192"/>
                    <a:gd name="connsiteY9" fmla="*/ 7239 h 16287"/>
                    <a:gd name="connsiteX10" fmla="*/ 5810 w 16192"/>
                    <a:gd name="connsiteY10" fmla="*/ 10001 h 1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2" h="16287">
                      <a:moveTo>
                        <a:pt x="5810" y="10001"/>
                      </a:moveTo>
                      <a:lnTo>
                        <a:pt x="4763" y="16288"/>
                      </a:lnTo>
                      <a:lnTo>
                        <a:pt x="9144" y="11621"/>
                      </a:lnTo>
                      <a:lnTo>
                        <a:pt x="14764" y="14573"/>
                      </a:lnTo>
                      <a:lnTo>
                        <a:pt x="11621" y="8954"/>
                      </a:lnTo>
                      <a:lnTo>
                        <a:pt x="16192" y="4477"/>
                      </a:lnTo>
                      <a:lnTo>
                        <a:pt x="9906" y="5715"/>
                      </a:lnTo>
                      <a:lnTo>
                        <a:pt x="7144" y="0"/>
                      </a:lnTo>
                      <a:lnTo>
                        <a:pt x="6382" y="6382"/>
                      </a:lnTo>
                      <a:lnTo>
                        <a:pt x="0" y="7239"/>
                      </a:lnTo>
                      <a:lnTo>
                        <a:pt x="5810" y="100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8" name="Freeform: Shape 3597">
                  <a:extLst>
                    <a:ext uri="{FF2B5EF4-FFF2-40B4-BE49-F238E27FC236}">
                      <a16:creationId xmlns:a16="http://schemas.microsoft.com/office/drawing/2014/main" id="{4B4AA450-9B72-B3D8-CCF7-D21EDEF9662E}"/>
                    </a:ext>
                  </a:extLst>
                </p:cNvPr>
                <p:cNvSpPr/>
                <p:nvPr/>
              </p:nvSpPr>
              <p:spPr>
                <a:xfrm>
                  <a:off x="10371478" y="2140511"/>
                  <a:ext cx="16383" cy="16383"/>
                </a:xfrm>
                <a:custGeom>
                  <a:avLst/>
                  <a:gdLst>
                    <a:gd name="connsiteX0" fmla="*/ 4763 w 16383"/>
                    <a:gd name="connsiteY0" fmla="*/ 9239 h 16383"/>
                    <a:gd name="connsiteX1" fmla="*/ 1714 w 16383"/>
                    <a:gd name="connsiteY1" fmla="*/ 14954 h 16383"/>
                    <a:gd name="connsiteX2" fmla="*/ 7429 w 16383"/>
                    <a:gd name="connsiteY2" fmla="*/ 11716 h 16383"/>
                    <a:gd name="connsiteX3" fmla="*/ 11906 w 16383"/>
                    <a:gd name="connsiteY3" fmla="*/ 16383 h 16383"/>
                    <a:gd name="connsiteX4" fmla="*/ 10668 w 16383"/>
                    <a:gd name="connsiteY4" fmla="*/ 10001 h 16383"/>
                    <a:gd name="connsiteX5" fmla="*/ 16383 w 16383"/>
                    <a:gd name="connsiteY5" fmla="*/ 7144 h 16383"/>
                    <a:gd name="connsiteX6" fmla="*/ 10001 w 16383"/>
                    <a:gd name="connsiteY6" fmla="*/ 6382 h 16383"/>
                    <a:gd name="connsiteX7" fmla="*/ 9049 w 16383"/>
                    <a:gd name="connsiteY7" fmla="*/ 0 h 16383"/>
                    <a:gd name="connsiteX8" fmla="*/ 6382 w 16383"/>
                    <a:gd name="connsiteY8" fmla="*/ 5906 h 16383"/>
                    <a:gd name="connsiteX9" fmla="*/ 0 w 16383"/>
                    <a:gd name="connsiteY9" fmla="*/ 4858 h 16383"/>
                    <a:gd name="connsiteX10" fmla="*/ 4763 w 16383"/>
                    <a:gd name="connsiteY10" fmla="*/ 9239 h 16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383" h="16383">
                      <a:moveTo>
                        <a:pt x="4763" y="9239"/>
                      </a:moveTo>
                      <a:lnTo>
                        <a:pt x="1714" y="14954"/>
                      </a:lnTo>
                      <a:lnTo>
                        <a:pt x="7429" y="11716"/>
                      </a:lnTo>
                      <a:lnTo>
                        <a:pt x="11906" y="16383"/>
                      </a:lnTo>
                      <a:lnTo>
                        <a:pt x="10668" y="10001"/>
                      </a:lnTo>
                      <a:lnTo>
                        <a:pt x="16383" y="7144"/>
                      </a:lnTo>
                      <a:lnTo>
                        <a:pt x="10001" y="6382"/>
                      </a:lnTo>
                      <a:lnTo>
                        <a:pt x="9049" y="0"/>
                      </a:lnTo>
                      <a:lnTo>
                        <a:pt x="6382" y="5906"/>
                      </a:lnTo>
                      <a:lnTo>
                        <a:pt x="0" y="4858"/>
                      </a:lnTo>
                      <a:lnTo>
                        <a:pt x="4763" y="9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99" name="Freeform: Shape 3598">
                  <a:extLst>
                    <a:ext uri="{FF2B5EF4-FFF2-40B4-BE49-F238E27FC236}">
                      <a16:creationId xmlns:a16="http://schemas.microsoft.com/office/drawing/2014/main" id="{B547326B-B703-3A66-6768-C705822F1053}"/>
                    </a:ext>
                  </a:extLst>
                </p:cNvPr>
                <p:cNvSpPr/>
                <p:nvPr/>
              </p:nvSpPr>
              <p:spPr>
                <a:xfrm>
                  <a:off x="9687393" y="2118699"/>
                  <a:ext cx="16573" cy="16573"/>
                </a:xfrm>
                <a:custGeom>
                  <a:avLst/>
                  <a:gdLst>
                    <a:gd name="connsiteX0" fmla="*/ 4667 w 16573"/>
                    <a:gd name="connsiteY0" fmla="*/ 7429 h 16573"/>
                    <a:gd name="connsiteX1" fmla="*/ 0 w 16573"/>
                    <a:gd name="connsiteY1" fmla="*/ 12002 h 16573"/>
                    <a:gd name="connsiteX2" fmla="*/ 6382 w 16573"/>
                    <a:gd name="connsiteY2" fmla="*/ 10763 h 16573"/>
                    <a:gd name="connsiteX3" fmla="*/ 9335 w 16573"/>
                    <a:gd name="connsiteY3" fmla="*/ 16574 h 16573"/>
                    <a:gd name="connsiteX4" fmla="*/ 10096 w 16573"/>
                    <a:gd name="connsiteY4" fmla="*/ 10097 h 16573"/>
                    <a:gd name="connsiteX5" fmla="*/ 16573 w 16573"/>
                    <a:gd name="connsiteY5" fmla="*/ 9144 h 16573"/>
                    <a:gd name="connsiteX6" fmla="*/ 10573 w 16573"/>
                    <a:gd name="connsiteY6" fmla="*/ 6477 h 16573"/>
                    <a:gd name="connsiteX7" fmla="*/ 11716 w 16573"/>
                    <a:gd name="connsiteY7" fmla="*/ 0 h 16573"/>
                    <a:gd name="connsiteX8" fmla="*/ 7239 w 16573"/>
                    <a:gd name="connsiteY8" fmla="*/ 4763 h 16573"/>
                    <a:gd name="connsiteX9" fmla="*/ 1524 w 16573"/>
                    <a:gd name="connsiteY9" fmla="*/ 1810 h 16573"/>
                    <a:gd name="connsiteX10" fmla="*/ 4667 w 16573"/>
                    <a:gd name="connsiteY10" fmla="*/ 7429 h 16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73" h="16573">
                      <a:moveTo>
                        <a:pt x="4667" y="7429"/>
                      </a:moveTo>
                      <a:lnTo>
                        <a:pt x="0" y="12002"/>
                      </a:lnTo>
                      <a:lnTo>
                        <a:pt x="6382" y="10763"/>
                      </a:lnTo>
                      <a:lnTo>
                        <a:pt x="9335" y="16574"/>
                      </a:lnTo>
                      <a:lnTo>
                        <a:pt x="10096" y="10097"/>
                      </a:lnTo>
                      <a:lnTo>
                        <a:pt x="16573" y="9144"/>
                      </a:lnTo>
                      <a:lnTo>
                        <a:pt x="10573" y="6477"/>
                      </a:lnTo>
                      <a:lnTo>
                        <a:pt x="11716" y="0"/>
                      </a:lnTo>
                      <a:lnTo>
                        <a:pt x="7239" y="4763"/>
                      </a:lnTo>
                      <a:lnTo>
                        <a:pt x="1524" y="1810"/>
                      </a:lnTo>
                      <a:lnTo>
                        <a:pt x="4667" y="74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0" name="Freeform: Shape 3599">
                  <a:extLst>
                    <a:ext uri="{FF2B5EF4-FFF2-40B4-BE49-F238E27FC236}">
                      <a16:creationId xmlns:a16="http://schemas.microsoft.com/office/drawing/2014/main" id="{9B367C28-7920-C33E-7256-0103CA97515C}"/>
                    </a:ext>
                  </a:extLst>
                </p:cNvPr>
                <p:cNvSpPr/>
                <p:nvPr/>
              </p:nvSpPr>
              <p:spPr>
                <a:xfrm>
                  <a:off x="10359096" y="1986492"/>
                  <a:ext cx="16764" cy="16668"/>
                </a:xfrm>
                <a:custGeom>
                  <a:avLst/>
                  <a:gdLst>
                    <a:gd name="connsiteX0" fmla="*/ 5906 w 16764"/>
                    <a:gd name="connsiteY0" fmla="*/ 6477 h 16668"/>
                    <a:gd name="connsiteX1" fmla="*/ 0 w 16764"/>
                    <a:gd name="connsiteY1" fmla="*/ 9430 h 16668"/>
                    <a:gd name="connsiteX2" fmla="*/ 6572 w 16764"/>
                    <a:gd name="connsiteY2" fmla="*/ 10192 h 16668"/>
                    <a:gd name="connsiteX3" fmla="*/ 7525 w 16764"/>
                    <a:gd name="connsiteY3" fmla="*/ 16669 h 16668"/>
                    <a:gd name="connsiteX4" fmla="*/ 10287 w 16764"/>
                    <a:gd name="connsiteY4" fmla="*/ 10668 h 16668"/>
                    <a:gd name="connsiteX5" fmla="*/ 16764 w 16764"/>
                    <a:gd name="connsiteY5" fmla="*/ 11811 h 16668"/>
                    <a:gd name="connsiteX6" fmla="*/ 12002 w 16764"/>
                    <a:gd name="connsiteY6" fmla="*/ 7334 h 16668"/>
                    <a:gd name="connsiteX7" fmla="*/ 15050 w 16764"/>
                    <a:gd name="connsiteY7" fmla="*/ 1524 h 16668"/>
                    <a:gd name="connsiteX8" fmla="*/ 9239 w 16764"/>
                    <a:gd name="connsiteY8" fmla="*/ 4763 h 16668"/>
                    <a:gd name="connsiteX9" fmla="*/ 4667 w 16764"/>
                    <a:gd name="connsiteY9" fmla="*/ 0 h 16668"/>
                    <a:gd name="connsiteX10" fmla="*/ 5906 w 16764"/>
                    <a:gd name="connsiteY10" fmla="*/ 6477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764" h="16668">
                      <a:moveTo>
                        <a:pt x="5906" y="6477"/>
                      </a:moveTo>
                      <a:lnTo>
                        <a:pt x="0" y="9430"/>
                      </a:lnTo>
                      <a:lnTo>
                        <a:pt x="6572" y="10192"/>
                      </a:lnTo>
                      <a:lnTo>
                        <a:pt x="7525" y="16669"/>
                      </a:lnTo>
                      <a:lnTo>
                        <a:pt x="10287" y="10668"/>
                      </a:lnTo>
                      <a:lnTo>
                        <a:pt x="16764" y="11811"/>
                      </a:lnTo>
                      <a:lnTo>
                        <a:pt x="12002" y="7334"/>
                      </a:lnTo>
                      <a:lnTo>
                        <a:pt x="15050" y="1524"/>
                      </a:lnTo>
                      <a:lnTo>
                        <a:pt x="9239" y="4763"/>
                      </a:lnTo>
                      <a:lnTo>
                        <a:pt x="4667" y="0"/>
                      </a:lnTo>
                      <a:lnTo>
                        <a:pt x="5906" y="6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1" name="Freeform: Shape 3600">
                  <a:extLst>
                    <a:ext uri="{FF2B5EF4-FFF2-40B4-BE49-F238E27FC236}">
                      <a16:creationId xmlns:a16="http://schemas.microsoft.com/office/drawing/2014/main" id="{164D2300-8135-E84F-2C6A-1C434E3E15CB}"/>
                    </a:ext>
                  </a:extLst>
                </p:cNvPr>
                <p:cNvSpPr/>
                <p:nvPr/>
              </p:nvSpPr>
              <p:spPr>
                <a:xfrm>
                  <a:off x="10346618" y="2157371"/>
                  <a:ext cx="16764" cy="16859"/>
                </a:xfrm>
                <a:custGeom>
                  <a:avLst/>
                  <a:gdLst>
                    <a:gd name="connsiteX0" fmla="*/ 6572 w 16764"/>
                    <a:gd name="connsiteY0" fmla="*/ 6572 h 16859"/>
                    <a:gd name="connsiteX1" fmla="*/ 0 w 16764"/>
                    <a:gd name="connsiteY1" fmla="*/ 7525 h 16859"/>
                    <a:gd name="connsiteX2" fmla="*/ 6001 w 16764"/>
                    <a:gd name="connsiteY2" fmla="*/ 10287 h 16859"/>
                    <a:gd name="connsiteX3" fmla="*/ 4858 w 16764"/>
                    <a:gd name="connsiteY3" fmla="*/ 16859 h 16859"/>
                    <a:gd name="connsiteX4" fmla="*/ 9430 w 16764"/>
                    <a:gd name="connsiteY4" fmla="*/ 12001 h 16859"/>
                    <a:gd name="connsiteX5" fmla="*/ 15335 w 16764"/>
                    <a:gd name="connsiteY5" fmla="*/ 15145 h 16859"/>
                    <a:gd name="connsiteX6" fmla="*/ 12002 w 16764"/>
                    <a:gd name="connsiteY6" fmla="*/ 9239 h 16859"/>
                    <a:gd name="connsiteX7" fmla="*/ 16764 w 16764"/>
                    <a:gd name="connsiteY7" fmla="*/ 4667 h 16859"/>
                    <a:gd name="connsiteX8" fmla="*/ 10287 w 16764"/>
                    <a:gd name="connsiteY8" fmla="*/ 5905 h 16859"/>
                    <a:gd name="connsiteX9" fmla="*/ 7334 w 16764"/>
                    <a:gd name="connsiteY9" fmla="*/ 0 h 16859"/>
                    <a:gd name="connsiteX10" fmla="*/ 6572 w 16764"/>
                    <a:gd name="connsiteY10" fmla="*/ 6572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764" h="16859">
                      <a:moveTo>
                        <a:pt x="6572" y="6572"/>
                      </a:moveTo>
                      <a:lnTo>
                        <a:pt x="0" y="7525"/>
                      </a:lnTo>
                      <a:lnTo>
                        <a:pt x="6001" y="10287"/>
                      </a:lnTo>
                      <a:lnTo>
                        <a:pt x="4858" y="16859"/>
                      </a:lnTo>
                      <a:lnTo>
                        <a:pt x="9430" y="12001"/>
                      </a:lnTo>
                      <a:lnTo>
                        <a:pt x="15335" y="15145"/>
                      </a:lnTo>
                      <a:lnTo>
                        <a:pt x="12002" y="9239"/>
                      </a:lnTo>
                      <a:lnTo>
                        <a:pt x="16764" y="4667"/>
                      </a:lnTo>
                      <a:lnTo>
                        <a:pt x="10287" y="5905"/>
                      </a:lnTo>
                      <a:lnTo>
                        <a:pt x="7334" y="0"/>
                      </a:lnTo>
                      <a:lnTo>
                        <a:pt x="6572" y="6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2" name="Freeform: Shape 3601">
                  <a:extLst>
                    <a:ext uri="{FF2B5EF4-FFF2-40B4-BE49-F238E27FC236}">
                      <a16:creationId xmlns:a16="http://schemas.microsoft.com/office/drawing/2014/main" id="{32673A4B-E5E0-3713-B984-1BB4D20914D4}"/>
                    </a:ext>
                  </a:extLst>
                </p:cNvPr>
                <p:cNvSpPr/>
                <p:nvPr/>
              </p:nvSpPr>
              <p:spPr>
                <a:xfrm>
                  <a:off x="10315471" y="2171563"/>
                  <a:ext cx="17144" cy="17049"/>
                </a:xfrm>
                <a:custGeom>
                  <a:avLst/>
                  <a:gdLst>
                    <a:gd name="connsiteX0" fmla="*/ 6668 w 17144"/>
                    <a:gd name="connsiteY0" fmla="*/ 6096 h 17049"/>
                    <a:gd name="connsiteX1" fmla="*/ 0 w 17144"/>
                    <a:gd name="connsiteY1" fmla="*/ 5048 h 17049"/>
                    <a:gd name="connsiteX2" fmla="*/ 4953 w 17144"/>
                    <a:gd name="connsiteY2" fmla="*/ 9620 h 17049"/>
                    <a:gd name="connsiteX3" fmla="*/ 1810 w 17144"/>
                    <a:gd name="connsiteY3" fmla="*/ 15526 h 17049"/>
                    <a:gd name="connsiteX4" fmla="*/ 7715 w 17144"/>
                    <a:gd name="connsiteY4" fmla="*/ 12192 h 17049"/>
                    <a:gd name="connsiteX5" fmla="*/ 12382 w 17144"/>
                    <a:gd name="connsiteY5" fmla="*/ 17050 h 17049"/>
                    <a:gd name="connsiteX6" fmla="*/ 11049 w 17144"/>
                    <a:gd name="connsiteY6" fmla="*/ 10477 h 17049"/>
                    <a:gd name="connsiteX7" fmla="*/ 17145 w 17144"/>
                    <a:gd name="connsiteY7" fmla="*/ 7525 h 17049"/>
                    <a:gd name="connsiteX8" fmla="*/ 10478 w 17144"/>
                    <a:gd name="connsiteY8" fmla="*/ 6667 h 17049"/>
                    <a:gd name="connsiteX9" fmla="*/ 9430 w 17144"/>
                    <a:gd name="connsiteY9" fmla="*/ 0 h 17049"/>
                    <a:gd name="connsiteX10" fmla="*/ 6668 w 17144"/>
                    <a:gd name="connsiteY10" fmla="*/ 6096 h 17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4" h="17049">
                      <a:moveTo>
                        <a:pt x="6668" y="6096"/>
                      </a:moveTo>
                      <a:lnTo>
                        <a:pt x="0" y="5048"/>
                      </a:lnTo>
                      <a:lnTo>
                        <a:pt x="4953" y="9620"/>
                      </a:lnTo>
                      <a:lnTo>
                        <a:pt x="1810" y="15526"/>
                      </a:lnTo>
                      <a:lnTo>
                        <a:pt x="7715" y="12192"/>
                      </a:lnTo>
                      <a:lnTo>
                        <a:pt x="12382" y="17050"/>
                      </a:lnTo>
                      <a:lnTo>
                        <a:pt x="11049" y="10477"/>
                      </a:lnTo>
                      <a:lnTo>
                        <a:pt x="17145" y="7525"/>
                      </a:lnTo>
                      <a:lnTo>
                        <a:pt x="10478" y="6667"/>
                      </a:lnTo>
                      <a:lnTo>
                        <a:pt x="9430" y="0"/>
                      </a:lnTo>
                      <a:lnTo>
                        <a:pt x="6668" y="6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3" name="Freeform: Shape 3602">
                  <a:extLst>
                    <a:ext uri="{FF2B5EF4-FFF2-40B4-BE49-F238E27FC236}">
                      <a16:creationId xmlns:a16="http://schemas.microsoft.com/office/drawing/2014/main" id="{A17BFAE2-EC6E-2DC5-AF33-7BC58660EE90}"/>
                    </a:ext>
                  </a:extLst>
                </p:cNvPr>
                <p:cNvSpPr/>
                <p:nvPr/>
              </p:nvSpPr>
              <p:spPr>
                <a:xfrm>
                  <a:off x="10289754" y="2173754"/>
                  <a:ext cx="17430" cy="17335"/>
                </a:xfrm>
                <a:custGeom>
                  <a:avLst/>
                  <a:gdLst>
                    <a:gd name="connsiteX0" fmla="*/ 9525 w 17430"/>
                    <a:gd name="connsiteY0" fmla="*/ 4953 h 17335"/>
                    <a:gd name="connsiteX1" fmla="*/ 4763 w 17430"/>
                    <a:gd name="connsiteY1" fmla="*/ 0 h 17335"/>
                    <a:gd name="connsiteX2" fmla="*/ 6096 w 17430"/>
                    <a:gd name="connsiteY2" fmla="*/ 6763 h 17335"/>
                    <a:gd name="connsiteX3" fmla="*/ 0 w 17430"/>
                    <a:gd name="connsiteY3" fmla="*/ 9811 h 17335"/>
                    <a:gd name="connsiteX4" fmla="*/ 6763 w 17430"/>
                    <a:gd name="connsiteY4" fmla="*/ 10573 h 17335"/>
                    <a:gd name="connsiteX5" fmla="*/ 7811 w 17430"/>
                    <a:gd name="connsiteY5" fmla="*/ 17335 h 17335"/>
                    <a:gd name="connsiteX6" fmla="*/ 10668 w 17430"/>
                    <a:gd name="connsiteY6" fmla="*/ 11144 h 17335"/>
                    <a:gd name="connsiteX7" fmla="*/ 17431 w 17430"/>
                    <a:gd name="connsiteY7" fmla="*/ 12287 h 17335"/>
                    <a:gd name="connsiteX8" fmla="*/ 12383 w 17430"/>
                    <a:gd name="connsiteY8" fmla="*/ 7620 h 17335"/>
                    <a:gd name="connsiteX9" fmla="*/ 15526 w 17430"/>
                    <a:gd name="connsiteY9" fmla="*/ 1619 h 17335"/>
                    <a:gd name="connsiteX10" fmla="*/ 9525 w 17430"/>
                    <a:gd name="connsiteY10" fmla="*/ 4953 h 17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430" h="17335">
                      <a:moveTo>
                        <a:pt x="9525" y="4953"/>
                      </a:moveTo>
                      <a:lnTo>
                        <a:pt x="4763" y="0"/>
                      </a:lnTo>
                      <a:lnTo>
                        <a:pt x="6096" y="6763"/>
                      </a:lnTo>
                      <a:lnTo>
                        <a:pt x="0" y="9811"/>
                      </a:lnTo>
                      <a:lnTo>
                        <a:pt x="6763" y="10573"/>
                      </a:lnTo>
                      <a:lnTo>
                        <a:pt x="7811" y="17335"/>
                      </a:lnTo>
                      <a:lnTo>
                        <a:pt x="10668" y="11144"/>
                      </a:lnTo>
                      <a:lnTo>
                        <a:pt x="17431" y="12287"/>
                      </a:lnTo>
                      <a:lnTo>
                        <a:pt x="12383" y="7620"/>
                      </a:lnTo>
                      <a:lnTo>
                        <a:pt x="15526" y="1619"/>
                      </a:lnTo>
                      <a:lnTo>
                        <a:pt x="9525" y="4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4" name="Freeform: Shape 3603">
                  <a:extLst>
                    <a:ext uri="{FF2B5EF4-FFF2-40B4-BE49-F238E27FC236}">
                      <a16:creationId xmlns:a16="http://schemas.microsoft.com/office/drawing/2014/main" id="{532A5B80-9B59-F2A3-D2D1-01C1146D76F4}"/>
                    </a:ext>
                  </a:extLst>
                </p:cNvPr>
                <p:cNvSpPr/>
                <p:nvPr/>
              </p:nvSpPr>
              <p:spPr>
                <a:xfrm>
                  <a:off x="10266418" y="2192232"/>
                  <a:ext cx="17525" cy="17526"/>
                </a:xfrm>
                <a:custGeom>
                  <a:avLst/>
                  <a:gdLst>
                    <a:gd name="connsiteX0" fmla="*/ 10763 w 17525"/>
                    <a:gd name="connsiteY0" fmla="*/ 6191 h 17526"/>
                    <a:gd name="connsiteX1" fmla="*/ 7715 w 17525"/>
                    <a:gd name="connsiteY1" fmla="*/ 0 h 17526"/>
                    <a:gd name="connsiteX2" fmla="*/ 6858 w 17525"/>
                    <a:gd name="connsiteY2" fmla="*/ 6858 h 17526"/>
                    <a:gd name="connsiteX3" fmla="*/ 0 w 17525"/>
                    <a:gd name="connsiteY3" fmla="*/ 7810 h 17526"/>
                    <a:gd name="connsiteX4" fmla="*/ 6287 w 17525"/>
                    <a:gd name="connsiteY4" fmla="*/ 10763 h 17526"/>
                    <a:gd name="connsiteX5" fmla="*/ 5143 w 17525"/>
                    <a:gd name="connsiteY5" fmla="*/ 17526 h 17526"/>
                    <a:gd name="connsiteX6" fmla="*/ 9811 w 17525"/>
                    <a:gd name="connsiteY6" fmla="*/ 12478 h 17526"/>
                    <a:gd name="connsiteX7" fmla="*/ 16002 w 17525"/>
                    <a:gd name="connsiteY7" fmla="*/ 15716 h 17526"/>
                    <a:gd name="connsiteX8" fmla="*/ 12573 w 17525"/>
                    <a:gd name="connsiteY8" fmla="*/ 9620 h 17526"/>
                    <a:gd name="connsiteX9" fmla="*/ 17526 w 17525"/>
                    <a:gd name="connsiteY9" fmla="*/ 4858 h 17526"/>
                    <a:gd name="connsiteX10" fmla="*/ 10763 w 17525"/>
                    <a:gd name="connsiteY10" fmla="*/ 6191 h 1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525" h="17526">
                      <a:moveTo>
                        <a:pt x="10763" y="6191"/>
                      </a:moveTo>
                      <a:lnTo>
                        <a:pt x="7715" y="0"/>
                      </a:lnTo>
                      <a:lnTo>
                        <a:pt x="6858" y="6858"/>
                      </a:lnTo>
                      <a:lnTo>
                        <a:pt x="0" y="7810"/>
                      </a:lnTo>
                      <a:lnTo>
                        <a:pt x="6287" y="10763"/>
                      </a:lnTo>
                      <a:lnTo>
                        <a:pt x="5143" y="17526"/>
                      </a:lnTo>
                      <a:lnTo>
                        <a:pt x="9811" y="12478"/>
                      </a:lnTo>
                      <a:lnTo>
                        <a:pt x="16002" y="15716"/>
                      </a:lnTo>
                      <a:lnTo>
                        <a:pt x="12573" y="9620"/>
                      </a:lnTo>
                      <a:lnTo>
                        <a:pt x="17526" y="4858"/>
                      </a:lnTo>
                      <a:lnTo>
                        <a:pt x="10763" y="6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5" name="Freeform: Shape 3604">
                  <a:extLst>
                    <a:ext uri="{FF2B5EF4-FFF2-40B4-BE49-F238E27FC236}">
                      <a16:creationId xmlns:a16="http://schemas.microsoft.com/office/drawing/2014/main" id="{77CD6BAC-89A1-15E4-1371-3C7A8B339297}"/>
                    </a:ext>
                  </a:extLst>
                </p:cNvPr>
                <p:cNvSpPr/>
                <p:nvPr/>
              </p:nvSpPr>
              <p:spPr>
                <a:xfrm>
                  <a:off x="10260226" y="2220522"/>
                  <a:ext cx="17811" cy="17716"/>
                </a:xfrm>
                <a:custGeom>
                  <a:avLst/>
                  <a:gdLst>
                    <a:gd name="connsiteX0" fmla="*/ 10858 w 17811"/>
                    <a:gd name="connsiteY0" fmla="*/ 6953 h 17716"/>
                    <a:gd name="connsiteX1" fmla="*/ 9811 w 17811"/>
                    <a:gd name="connsiteY1" fmla="*/ 0 h 17716"/>
                    <a:gd name="connsiteX2" fmla="*/ 6858 w 17811"/>
                    <a:gd name="connsiteY2" fmla="*/ 6286 h 17716"/>
                    <a:gd name="connsiteX3" fmla="*/ 0 w 17811"/>
                    <a:gd name="connsiteY3" fmla="*/ 5144 h 17716"/>
                    <a:gd name="connsiteX4" fmla="*/ 5143 w 17811"/>
                    <a:gd name="connsiteY4" fmla="*/ 9906 h 17716"/>
                    <a:gd name="connsiteX5" fmla="*/ 1905 w 17811"/>
                    <a:gd name="connsiteY5" fmla="*/ 16097 h 17716"/>
                    <a:gd name="connsiteX6" fmla="*/ 8001 w 17811"/>
                    <a:gd name="connsiteY6" fmla="*/ 12668 h 17716"/>
                    <a:gd name="connsiteX7" fmla="*/ 12859 w 17811"/>
                    <a:gd name="connsiteY7" fmla="*/ 17717 h 17716"/>
                    <a:gd name="connsiteX8" fmla="*/ 11525 w 17811"/>
                    <a:gd name="connsiteY8" fmla="*/ 10858 h 17716"/>
                    <a:gd name="connsiteX9" fmla="*/ 17812 w 17811"/>
                    <a:gd name="connsiteY9" fmla="*/ 7715 h 17716"/>
                    <a:gd name="connsiteX10" fmla="*/ 10858 w 17811"/>
                    <a:gd name="connsiteY10" fmla="*/ 6953 h 1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11" h="17716">
                      <a:moveTo>
                        <a:pt x="10858" y="6953"/>
                      </a:moveTo>
                      <a:lnTo>
                        <a:pt x="9811" y="0"/>
                      </a:lnTo>
                      <a:lnTo>
                        <a:pt x="6858" y="6286"/>
                      </a:lnTo>
                      <a:lnTo>
                        <a:pt x="0" y="5144"/>
                      </a:lnTo>
                      <a:lnTo>
                        <a:pt x="5143" y="9906"/>
                      </a:lnTo>
                      <a:lnTo>
                        <a:pt x="1905" y="16097"/>
                      </a:lnTo>
                      <a:lnTo>
                        <a:pt x="8001" y="12668"/>
                      </a:lnTo>
                      <a:lnTo>
                        <a:pt x="12859" y="17717"/>
                      </a:lnTo>
                      <a:lnTo>
                        <a:pt x="11525" y="10858"/>
                      </a:lnTo>
                      <a:lnTo>
                        <a:pt x="17812" y="7715"/>
                      </a:lnTo>
                      <a:lnTo>
                        <a:pt x="10858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6" name="Freeform: Shape 3605">
                  <a:extLst>
                    <a:ext uri="{FF2B5EF4-FFF2-40B4-BE49-F238E27FC236}">
                      <a16:creationId xmlns:a16="http://schemas.microsoft.com/office/drawing/2014/main" id="{661B134F-EA79-851A-3C36-3A01F71F98EE}"/>
                    </a:ext>
                  </a:extLst>
                </p:cNvPr>
                <p:cNvSpPr/>
                <p:nvPr/>
              </p:nvSpPr>
              <p:spPr>
                <a:xfrm>
                  <a:off x="10272133" y="2246525"/>
                  <a:ext cx="17906" cy="18002"/>
                </a:xfrm>
                <a:custGeom>
                  <a:avLst/>
                  <a:gdLst>
                    <a:gd name="connsiteX0" fmla="*/ 11525 w 17906"/>
                    <a:gd name="connsiteY0" fmla="*/ 6953 h 18002"/>
                    <a:gd name="connsiteX1" fmla="*/ 12668 w 17906"/>
                    <a:gd name="connsiteY1" fmla="*/ 0 h 18002"/>
                    <a:gd name="connsiteX2" fmla="*/ 7906 w 17906"/>
                    <a:gd name="connsiteY2" fmla="*/ 5239 h 18002"/>
                    <a:gd name="connsiteX3" fmla="*/ 1619 w 17906"/>
                    <a:gd name="connsiteY3" fmla="*/ 1905 h 18002"/>
                    <a:gd name="connsiteX4" fmla="*/ 5048 w 17906"/>
                    <a:gd name="connsiteY4" fmla="*/ 8096 h 18002"/>
                    <a:gd name="connsiteX5" fmla="*/ 0 w 17906"/>
                    <a:gd name="connsiteY5" fmla="*/ 13049 h 18002"/>
                    <a:gd name="connsiteX6" fmla="*/ 6953 w 17906"/>
                    <a:gd name="connsiteY6" fmla="*/ 11716 h 18002"/>
                    <a:gd name="connsiteX7" fmla="*/ 10096 w 17906"/>
                    <a:gd name="connsiteY7" fmla="*/ 18002 h 18002"/>
                    <a:gd name="connsiteX8" fmla="*/ 10954 w 17906"/>
                    <a:gd name="connsiteY8" fmla="*/ 10954 h 18002"/>
                    <a:gd name="connsiteX9" fmla="*/ 17907 w 17906"/>
                    <a:gd name="connsiteY9" fmla="*/ 9906 h 18002"/>
                    <a:gd name="connsiteX10" fmla="*/ 11525 w 17906"/>
                    <a:gd name="connsiteY10" fmla="*/ 6953 h 1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06" h="18002">
                      <a:moveTo>
                        <a:pt x="11525" y="6953"/>
                      </a:moveTo>
                      <a:lnTo>
                        <a:pt x="12668" y="0"/>
                      </a:lnTo>
                      <a:lnTo>
                        <a:pt x="7906" y="5239"/>
                      </a:lnTo>
                      <a:lnTo>
                        <a:pt x="1619" y="1905"/>
                      </a:lnTo>
                      <a:lnTo>
                        <a:pt x="5048" y="8096"/>
                      </a:lnTo>
                      <a:lnTo>
                        <a:pt x="0" y="13049"/>
                      </a:lnTo>
                      <a:lnTo>
                        <a:pt x="6953" y="11716"/>
                      </a:lnTo>
                      <a:lnTo>
                        <a:pt x="10096" y="18002"/>
                      </a:lnTo>
                      <a:lnTo>
                        <a:pt x="10954" y="10954"/>
                      </a:lnTo>
                      <a:lnTo>
                        <a:pt x="17907" y="9906"/>
                      </a:lnTo>
                      <a:lnTo>
                        <a:pt x="11525" y="6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7" name="Freeform: Shape 3606">
                  <a:extLst>
                    <a:ext uri="{FF2B5EF4-FFF2-40B4-BE49-F238E27FC236}">
                      <a16:creationId xmlns:a16="http://schemas.microsoft.com/office/drawing/2014/main" id="{D3A0CEC1-1EBA-97D5-8566-A015CF757902}"/>
                    </a:ext>
                  </a:extLst>
                </p:cNvPr>
                <p:cNvSpPr/>
                <p:nvPr/>
              </p:nvSpPr>
              <p:spPr>
                <a:xfrm>
                  <a:off x="10253463" y="2272147"/>
                  <a:ext cx="18192" cy="18002"/>
                </a:xfrm>
                <a:custGeom>
                  <a:avLst/>
                  <a:gdLst>
                    <a:gd name="connsiteX0" fmla="*/ 12954 w 18192"/>
                    <a:gd name="connsiteY0" fmla="*/ 7906 h 18002"/>
                    <a:gd name="connsiteX1" fmla="*/ 16288 w 18192"/>
                    <a:gd name="connsiteY1" fmla="*/ 1524 h 18002"/>
                    <a:gd name="connsiteX2" fmla="*/ 10001 w 18192"/>
                    <a:gd name="connsiteY2" fmla="*/ 5048 h 18002"/>
                    <a:gd name="connsiteX3" fmla="*/ 5048 w 18192"/>
                    <a:gd name="connsiteY3" fmla="*/ 0 h 18002"/>
                    <a:gd name="connsiteX4" fmla="*/ 6382 w 18192"/>
                    <a:gd name="connsiteY4" fmla="*/ 6953 h 18002"/>
                    <a:gd name="connsiteX5" fmla="*/ 0 w 18192"/>
                    <a:gd name="connsiteY5" fmla="*/ 10096 h 18002"/>
                    <a:gd name="connsiteX6" fmla="*/ 7144 w 18192"/>
                    <a:gd name="connsiteY6" fmla="*/ 10954 h 18002"/>
                    <a:gd name="connsiteX7" fmla="*/ 8192 w 18192"/>
                    <a:gd name="connsiteY7" fmla="*/ 18002 h 18002"/>
                    <a:gd name="connsiteX8" fmla="*/ 11144 w 18192"/>
                    <a:gd name="connsiteY8" fmla="*/ 11525 h 18002"/>
                    <a:gd name="connsiteX9" fmla="*/ 18193 w 18192"/>
                    <a:gd name="connsiteY9" fmla="*/ 12764 h 18002"/>
                    <a:gd name="connsiteX10" fmla="*/ 12954 w 18192"/>
                    <a:gd name="connsiteY10" fmla="*/ 7906 h 1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192" h="18002">
                      <a:moveTo>
                        <a:pt x="12954" y="7906"/>
                      </a:moveTo>
                      <a:lnTo>
                        <a:pt x="16288" y="1524"/>
                      </a:lnTo>
                      <a:lnTo>
                        <a:pt x="10001" y="5048"/>
                      </a:lnTo>
                      <a:lnTo>
                        <a:pt x="5048" y="0"/>
                      </a:lnTo>
                      <a:lnTo>
                        <a:pt x="6382" y="6953"/>
                      </a:lnTo>
                      <a:lnTo>
                        <a:pt x="0" y="10096"/>
                      </a:lnTo>
                      <a:lnTo>
                        <a:pt x="7144" y="10954"/>
                      </a:lnTo>
                      <a:lnTo>
                        <a:pt x="8192" y="18002"/>
                      </a:lnTo>
                      <a:lnTo>
                        <a:pt x="11144" y="11525"/>
                      </a:lnTo>
                      <a:lnTo>
                        <a:pt x="18193" y="12764"/>
                      </a:lnTo>
                      <a:lnTo>
                        <a:pt x="12954" y="79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8" name="Freeform: Shape 3607">
                  <a:extLst>
                    <a:ext uri="{FF2B5EF4-FFF2-40B4-BE49-F238E27FC236}">
                      <a16:creationId xmlns:a16="http://schemas.microsoft.com/office/drawing/2014/main" id="{4FE6E28B-7583-EFE9-A19A-8A13C16BC13F}"/>
                    </a:ext>
                  </a:extLst>
                </p:cNvPr>
                <p:cNvSpPr/>
                <p:nvPr/>
              </p:nvSpPr>
              <p:spPr>
                <a:xfrm>
                  <a:off x="10234699" y="2290149"/>
                  <a:ext cx="18192" cy="18383"/>
                </a:xfrm>
                <a:custGeom>
                  <a:avLst/>
                  <a:gdLst>
                    <a:gd name="connsiteX0" fmla="*/ 13049 w 18192"/>
                    <a:gd name="connsiteY0" fmla="*/ 10097 h 18383"/>
                    <a:gd name="connsiteX1" fmla="*/ 18193 w 18192"/>
                    <a:gd name="connsiteY1" fmla="*/ 5048 h 18383"/>
                    <a:gd name="connsiteX2" fmla="*/ 11144 w 18192"/>
                    <a:gd name="connsiteY2" fmla="*/ 6477 h 18383"/>
                    <a:gd name="connsiteX3" fmla="*/ 7906 w 18192"/>
                    <a:gd name="connsiteY3" fmla="*/ 0 h 18383"/>
                    <a:gd name="connsiteX4" fmla="*/ 7144 w 18192"/>
                    <a:gd name="connsiteY4" fmla="*/ 7144 h 18383"/>
                    <a:gd name="connsiteX5" fmla="*/ 0 w 18192"/>
                    <a:gd name="connsiteY5" fmla="*/ 8287 h 18383"/>
                    <a:gd name="connsiteX6" fmla="*/ 6477 w 18192"/>
                    <a:gd name="connsiteY6" fmla="*/ 11240 h 18383"/>
                    <a:gd name="connsiteX7" fmla="*/ 5334 w 18192"/>
                    <a:gd name="connsiteY7" fmla="*/ 18383 h 18383"/>
                    <a:gd name="connsiteX8" fmla="*/ 10192 w 18192"/>
                    <a:gd name="connsiteY8" fmla="*/ 13049 h 18383"/>
                    <a:gd name="connsiteX9" fmla="*/ 16574 w 18192"/>
                    <a:gd name="connsiteY9" fmla="*/ 16383 h 18383"/>
                    <a:gd name="connsiteX10" fmla="*/ 13049 w 18192"/>
                    <a:gd name="connsiteY10" fmla="*/ 10097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192" h="18383">
                      <a:moveTo>
                        <a:pt x="13049" y="10097"/>
                      </a:moveTo>
                      <a:lnTo>
                        <a:pt x="18193" y="5048"/>
                      </a:lnTo>
                      <a:lnTo>
                        <a:pt x="11144" y="6477"/>
                      </a:lnTo>
                      <a:lnTo>
                        <a:pt x="7906" y="0"/>
                      </a:lnTo>
                      <a:lnTo>
                        <a:pt x="7144" y="7144"/>
                      </a:lnTo>
                      <a:lnTo>
                        <a:pt x="0" y="8287"/>
                      </a:lnTo>
                      <a:lnTo>
                        <a:pt x="6477" y="11240"/>
                      </a:lnTo>
                      <a:lnTo>
                        <a:pt x="5334" y="18383"/>
                      </a:lnTo>
                      <a:lnTo>
                        <a:pt x="10192" y="13049"/>
                      </a:lnTo>
                      <a:lnTo>
                        <a:pt x="16574" y="16383"/>
                      </a:lnTo>
                      <a:lnTo>
                        <a:pt x="13049" y="100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09" name="Freeform: Shape 3608">
                  <a:extLst>
                    <a:ext uri="{FF2B5EF4-FFF2-40B4-BE49-F238E27FC236}">
                      <a16:creationId xmlns:a16="http://schemas.microsoft.com/office/drawing/2014/main" id="{D482A4B0-1DCE-5F3A-31C6-38A5AB8D0102}"/>
                    </a:ext>
                  </a:extLst>
                </p:cNvPr>
                <p:cNvSpPr/>
                <p:nvPr/>
              </p:nvSpPr>
              <p:spPr>
                <a:xfrm>
                  <a:off x="11783655" y="1759130"/>
                  <a:ext cx="1333" cy="1333"/>
                </a:xfrm>
                <a:custGeom>
                  <a:avLst/>
                  <a:gdLst>
                    <a:gd name="connsiteX0" fmla="*/ 857 w 1333"/>
                    <a:gd name="connsiteY0" fmla="*/ 857 h 1333"/>
                    <a:gd name="connsiteX1" fmla="*/ 1333 w 1333"/>
                    <a:gd name="connsiteY1" fmla="*/ 857 h 1333"/>
                    <a:gd name="connsiteX2" fmla="*/ 952 w 1333"/>
                    <a:gd name="connsiteY2" fmla="*/ 572 h 1333"/>
                    <a:gd name="connsiteX3" fmla="*/ 1143 w 1333"/>
                    <a:gd name="connsiteY3" fmla="*/ 95 h 1333"/>
                    <a:gd name="connsiteX4" fmla="*/ 667 w 1333"/>
                    <a:gd name="connsiteY4" fmla="*/ 381 h 1333"/>
                    <a:gd name="connsiteX5" fmla="*/ 285 w 1333"/>
                    <a:gd name="connsiteY5" fmla="*/ 0 h 1333"/>
                    <a:gd name="connsiteX6" fmla="*/ 476 w 1333"/>
                    <a:gd name="connsiteY6" fmla="*/ 572 h 1333"/>
                    <a:gd name="connsiteX7" fmla="*/ 0 w 1333"/>
                    <a:gd name="connsiteY7" fmla="*/ 857 h 1333"/>
                    <a:gd name="connsiteX8" fmla="*/ 476 w 1333"/>
                    <a:gd name="connsiteY8" fmla="*/ 857 h 1333"/>
                    <a:gd name="connsiteX9" fmla="*/ 667 w 1333"/>
                    <a:gd name="connsiteY9" fmla="*/ 1334 h 1333"/>
                    <a:gd name="connsiteX10" fmla="*/ 857 w 1333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7" y="857"/>
                      </a:moveTo>
                      <a:lnTo>
                        <a:pt x="1333" y="857"/>
                      </a:lnTo>
                      <a:lnTo>
                        <a:pt x="952" y="572"/>
                      </a:lnTo>
                      <a:lnTo>
                        <a:pt x="1143" y="95"/>
                      </a:lnTo>
                      <a:lnTo>
                        <a:pt x="667" y="381"/>
                      </a:lnTo>
                      <a:lnTo>
                        <a:pt x="285" y="0"/>
                      </a:lnTo>
                      <a:lnTo>
                        <a:pt x="476" y="572"/>
                      </a:lnTo>
                      <a:lnTo>
                        <a:pt x="0" y="857"/>
                      </a:lnTo>
                      <a:lnTo>
                        <a:pt x="476" y="857"/>
                      </a:lnTo>
                      <a:lnTo>
                        <a:pt x="667" y="1334"/>
                      </a:lnTo>
                      <a:lnTo>
                        <a:pt x="85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0" name="Freeform: Shape 3609">
                  <a:extLst>
                    <a:ext uri="{FF2B5EF4-FFF2-40B4-BE49-F238E27FC236}">
                      <a16:creationId xmlns:a16="http://schemas.microsoft.com/office/drawing/2014/main" id="{E83096BF-E20A-F1F1-8F46-1BFD67BBD0F2}"/>
                    </a:ext>
                  </a:extLst>
                </p:cNvPr>
                <p:cNvSpPr/>
                <p:nvPr/>
              </p:nvSpPr>
              <p:spPr>
                <a:xfrm>
                  <a:off x="11782417" y="1760655"/>
                  <a:ext cx="1428" cy="1428"/>
                </a:xfrm>
                <a:custGeom>
                  <a:avLst/>
                  <a:gdLst>
                    <a:gd name="connsiteX0" fmla="*/ 857 w 1428"/>
                    <a:gd name="connsiteY0" fmla="*/ 1048 h 1428"/>
                    <a:gd name="connsiteX1" fmla="*/ 1334 w 1428"/>
                    <a:gd name="connsiteY1" fmla="*/ 1238 h 1428"/>
                    <a:gd name="connsiteX2" fmla="*/ 1048 w 1428"/>
                    <a:gd name="connsiteY2" fmla="*/ 762 h 1428"/>
                    <a:gd name="connsiteX3" fmla="*/ 1428 w 1428"/>
                    <a:gd name="connsiteY3" fmla="*/ 381 h 1428"/>
                    <a:gd name="connsiteX4" fmla="*/ 857 w 1428"/>
                    <a:gd name="connsiteY4" fmla="*/ 476 h 1428"/>
                    <a:gd name="connsiteX5" fmla="*/ 571 w 1428"/>
                    <a:gd name="connsiteY5" fmla="*/ 0 h 1428"/>
                    <a:gd name="connsiteX6" fmla="*/ 571 w 1428"/>
                    <a:gd name="connsiteY6" fmla="*/ 571 h 1428"/>
                    <a:gd name="connsiteX7" fmla="*/ 0 w 1428"/>
                    <a:gd name="connsiteY7" fmla="*/ 762 h 1428"/>
                    <a:gd name="connsiteX8" fmla="*/ 571 w 1428"/>
                    <a:gd name="connsiteY8" fmla="*/ 857 h 1428"/>
                    <a:gd name="connsiteX9" fmla="*/ 476 w 1428"/>
                    <a:gd name="connsiteY9" fmla="*/ 1429 h 1428"/>
                    <a:gd name="connsiteX10" fmla="*/ 857 w 1428"/>
                    <a:gd name="connsiteY10" fmla="*/ 1048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857" y="1048"/>
                      </a:moveTo>
                      <a:lnTo>
                        <a:pt x="1334" y="1238"/>
                      </a:lnTo>
                      <a:lnTo>
                        <a:pt x="1048" y="762"/>
                      </a:lnTo>
                      <a:lnTo>
                        <a:pt x="1428" y="381"/>
                      </a:lnTo>
                      <a:lnTo>
                        <a:pt x="857" y="476"/>
                      </a:lnTo>
                      <a:lnTo>
                        <a:pt x="571" y="0"/>
                      </a:lnTo>
                      <a:lnTo>
                        <a:pt x="571" y="571"/>
                      </a:lnTo>
                      <a:lnTo>
                        <a:pt x="0" y="762"/>
                      </a:lnTo>
                      <a:lnTo>
                        <a:pt x="571" y="857"/>
                      </a:lnTo>
                      <a:lnTo>
                        <a:pt x="476" y="1429"/>
                      </a:lnTo>
                      <a:lnTo>
                        <a:pt x="857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1" name="Freeform: Shape 3610">
                  <a:extLst>
                    <a:ext uri="{FF2B5EF4-FFF2-40B4-BE49-F238E27FC236}">
                      <a16:creationId xmlns:a16="http://schemas.microsoft.com/office/drawing/2014/main" id="{D1793DD7-0953-F77A-028C-73A61F34B38F}"/>
                    </a:ext>
                  </a:extLst>
                </p:cNvPr>
                <p:cNvSpPr/>
                <p:nvPr/>
              </p:nvSpPr>
              <p:spPr>
                <a:xfrm>
                  <a:off x="11782321" y="1757130"/>
                  <a:ext cx="1428" cy="1333"/>
                </a:xfrm>
                <a:custGeom>
                  <a:avLst/>
                  <a:gdLst>
                    <a:gd name="connsiteX0" fmla="*/ 667 w 1428"/>
                    <a:gd name="connsiteY0" fmla="*/ 953 h 1333"/>
                    <a:gd name="connsiteX1" fmla="*/ 1048 w 1428"/>
                    <a:gd name="connsiteY1" fmla="*/ 1333 h 1333"/>
                    <a:gd name="connsiteX2" fmla="*/ 952 w 1428"/>
                    <a:gd name="connsiteY2" fmla="*/ 857 h 1333"/>
                    <a:gd name="connsiteX3" fmla="*/ 1429 w 1428"/>
                    <a:gd name="connsiteY3" fmla="*/ 476 h 1333"/>
                    <a:gd name="connsiteX4" fmla="*/ 858 w 1428"/>
                    <a:gd name="connsiteY4" fmla="*/ 476 h 1333"/>
                    <a:gd name="connsiteX5" fmla="*/ 762 w 1428"/>
                    <a:gd name="connsiteY5" fmla="*/ 0 h 1333"/>
                    <a:gd name="connsiteX6" fmla="*/ 571 w 1428"/>
                    <a:gd name="connsiteY6" fmla="*/ 476 h 1333"/>
                    <a:gd name="connsiteX7" fmla="*/ 0 w 1428"/>
                    <a:gd name="connsiteY7" fmla="*/ 476 h 1333"/>
                    <a:gd name="connsiteX8" fmla="*/ 381 w 1428"/>
                    <a:gd name="connsiteY8" fmla="*/ 762 h 1333"/>
                    <a:gd name="connsiteX9" fmla="*/ 191 w 1428"/>
                    <a:gd name="connsiteY9" fmla="*/ 1333 h 1333"/>
                    <a:gd name="connsiteX10" fmla="*/ 667 w 1428"/>
                    <a:gd name="connsiteY10" fmla="*/ 953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333">
                      <a:moveTo>
                        <a:pt x="667" y="953"/>
                      </a:moveTo>
                      <a:lnTo>
                        <a:pt x="1048" y="1333"/>
                      </a:lnTo>
                      <a:lnTo>
                        <a:pt x="952" y="857"/>
                      </a:lnTo>
                      <a:lnTo>
                        <a:pt x="1429" y="476"/>
                      </a:lnTo>
                      <a:lnTo>
                        <a:pt x="858" y="476"/>
                      </a:lnTo>
                      <a:lnTo>
                        <a:pt x="762" y="0"/>
                      </a:lnTo>
                      <a:lnTo>
                        <a:pt x="571" y="476"/>
                      </a:lnTo>
                      <a:lnTo>
                        <a:pt x="0" y="476"/>
                      </a:lnTo>
                      <a:lnTo>
                        <a:pt x="381" y="762"/>
                      </a:lnTo>
                      <a:lnTo>
                        <a:pt x="191" y="1333"/>
                      </a:lnTo>
                      <a:lnTo>
                        <a:pt x="667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2" name="Freeform: Shape 3611">
                  <a:extLst>
                    <a:ext uri="{FF2B5EF4-FFF2-40B4-BE49-F238E27FC236}">
                      <a16:creationId xmlns:a16="http://schemas.microsoft.com/office/drawing/2014/main" id="{576D4510-7FDE-641B-ABC1-0F56EAD4F59F}"/>
                    </a:ext>
                  </a:extLst>
                </p:cNvPr>
                <p:cNvSpPr/>
                <p:nvPr/>
              </p:nvSpPr>
              <p:spPr>
                <a:xfrm>
                  <a:off x="11779178" y="1759130"/>
                  <a:ext cx="1333" cy="1428"/>
                </a:xfrm>
                <a:custGeom>
                  <a:avLst/>
                  <a:gdLst>
                    <a:gd name="connsiteX0" fmla="*/ 571 w 1333"/>
                    <a:gd name="connsiteY0" fmla="*/ 953 h 1428"/>
                    <a:gd name="connsiteX1" fmla="*/ 762 w 1333"/>
                    <a:gd name="connsiteY1" fmla="*/ 1429 h 1428"/>
                    <a:gd name="connsiteX2" fmla="*/ 858 w 1333"/>
                    <a:gd name="connsiteY2" fmla="*/ 857 h 1428"/>
                    <a:gd name="connsiteX3" fmla="*/ 1334 w 1333"/>
                    <a:gd name="connsiteY3" fmla="*/ 762 h 1428"/>
                    <a:gd name="connsiteX4" fmla="*/ 858 w 1333"/>
                    <a:gd name="connsiteY4" fmla="*/ 572 h 1428"/>
                    <a:gd name="connsiteX5" fmla="*/ 858 w 1333"/>
                    <a:gd name="connsiteY5" fmla="*/ 0 h 1428"/>
                    <a:gd name="connsiteX6" fmla="*/ 571 w 1333"/>
                    <a:gd name="connsiteY6" fmla="*/ 476 h 1428"/>
                    <a:gd name="connsiteX7" fmla="*/ 0 w 1333"/>
                    <a:gd name="connsiteY7" fmla="*/ 286 h 1428"/>
                    <a:gd name="connsiteX8" fmla="*/ 381 w 1333"/>
                    <a:gd name="connsiteY8" fmla="*/ 667 h 1428"/>
                    <a:gd name="connsiteX9" fmla="*/ 0 w 1333"/>
                    <a:gd name="connsiteY9" fmla="*/ 1143 h 1428"/>
                    <a:gd name="connsiteX10" fmla="*/ 571 w 1333"/>
                    <a:gd name="connsiteY10" fmla="*/ 953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428">
                      <a:moveTo>
                        <a:pt x="571" y="953"/>
                      </a:moveTo>
                      <a:lnTo>
                        <a:pt x="762" y="1429"/>
                      </a:lnTo>
                      <a:lnTo>
                        <a:pt x="858" y="857"/>
                      </a:lnTo>
                      <a:lnTo>
                        <a:pt x="1334" y="762"/>
                      </a:lnTo>
                      <a:lnTo>
                        <a:pt x="858" y="572"/>
                      </a:lnTo>
                      <a:lnTo>
                        <a:pt x="858" y="0"/>
                      </a:lnTo>
                      <a:lnTo>
                        <a:pt x="571" y="476"/>
                      </a:lnTo>
                      <a:lnTo>
                        <a:pt x="0" y="286"/>
                      </a:lnTo>
                      <a:lnTo>
                        <a:pt x="381" y="667"/>
                      </a:lnTo>
                      <a:lnTo>
                        <a:pt x="0" y="1143"/>
                      </a:lnTo>
                      <a:lnTo>
                        <a:pt x="571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3" name="Freeform: Shape 3612">
                  <a:extLst>
                    <a:ext uri="{FF2B5EF4-FFF2-40B4-BE49-F238E27FC236}">
                      <a16:creationId xmlns:a16="http://schemas.microsoft.com/office/drawing/2014/main" id="{8F68D124-A16B-4637-A3CD-B0EF9E83EA9E}"/>
                    </a:ext>
                  </a:extLst>
                </p:cNvPr>
                <p:cNvSpPr/>
                <p:nvPr/>
              </p:nvSpPr>
              <p:spPr>
                <a:xfrm>
                  <a:off x="11778130" y="1761798"/>
                  <a:ext cx="1523" cy="1428"/>
                </a:xfrm>
                <a:custGeom>
                  <a:avLst/>
                  <a:gdLst>
                    <a:gd name="connsiteX0" fmla="*/ 571 w 1523"/>
                    <a:gd name="connsiteY0" fmla="*/ 952 h 1428"/>
                    <a:gd name="connsiteX1" fmla="*/ 762 w 1523"/>
                    <a:gd name="connsiteY1" fmla="*/ 1429 h 1428"/>
                    <a:gd name="connsiteX2" fmla="*/ 952 w 1523"/>
                    <a:gd name="connsiteY2" fmla="*/ 952 h 1428"/>
                    <a:gd name="connsiteX3" fmla="*/ 1524 w 1523"/>
                    <a:gd name="connsiteY3" fmla="*/ 952 h 1428"/>
                    <a:gd name="connsiteX4" fmla="*/ 1048 w 1523"/>
                    <a:gd name="connsiteY4" fmla="*/ 667 h 1428"/>
                    <a:gd name="connsiteX5" fmla="*/ 1238 w 1523"/>
                    <a:gd name="connsiteY5" fmla="*/ 95 h 1428"/>
                    <a:gd name="connsiteX6" fmla="*/ 762 w 1523"/>
                    <a:gd name="connsiteY6" fmla="*/ 381 h 1428"/>
                    <a:gd name="connsiteX7" fmla="*/ 381 w 1523"/>
                    <a:gd name="connsiteY7" fmla="*/ 0 h 1428"/>
                    <a:gd name="connsiteX8" fmla="*/ 476 w 1523"/>
                    <a:gd name="connsiteY8" fmla="*/ 571 h 1428"/>
                    <a:gd name="connsiteX9" fmla="*/ 0 w 1523"/>
                    <a:gd name="connsiteY9" fmla="*/ 857 h 1428"/>
                    <a:gd name="connsiteX10" fmla="*/ 571 w 1523"/>
                    <a:gd name="connsiteY10" fmla="*/ 952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428">
                      <a:moveTo>
                        <a:pt x="571" y="952"/>
                      </a:moveTo>
                      <a:lnTo>
                        <a:pt x="762" y="1429"/>
                      </a:lnTo>
                      <a:lnTo>
                        <a:pt x="952" y="952"/>
                      </a:lnTo>
                      <a:lnTo>
                        <a:pt x="1524" y="952"/>
                      </a:lnTo>
                      <a:lnTo>
                        <a:pt x="1048" y="667"/>
                      </a:lnTo>
                      <a:lnTo>
                        <a:pt x="1238" y="95"/>
                      </a:lnTo>
                      <a:lnTo>
                        <a:pt x="762" y="381"/>
                      </a:lnTo>
                      <a:lnTo>
                        <a:pt x="381" y="0"/>
                      </a:lnTo>
                      <a:lnTo>
                        <a:pt x="476" y="571"/>
                      </a:lnTo>
                      <a:lnTo>
                        <a:pt x="0" y="857"/>
                      </a:lnTo>
                      <a:lnTo>
                        <a:pt x="571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4" name="Freeform: Shape 3613">
                  <a:extLst>
                    <a:ext uri="{FF2B5EF4-FFF2-40B4-BE49-F238E27FC236}">
                      <a16:creationId xmlns:a16="http://schemas.microsoft.com/office/drawing/2014/main" id="{91C99BD1-D241-C155-81FC-9F2BF2FF38AA}"/>
                    </a:ext>
                  </a:extLst>
                </p:cNvPr>
                <p:cNvSpPr/>
                <p:nvPr/>
              </p:nvSpPr>
              <p:spPr>
                <a:xfrm>
                  <a:off x="11776607" y="1760559"/>
                  <a:ext cx="1428" cy="1428"/>
                </a:xfrm>
                <a:custGeom>
                  <a:avLst/>
                  <a:gdLst>
                    <a:gd name="connsiteX0" fmla="*/ 476 w 1428"/>
                    <a:gd name="connsiteY0" fmla="*/ 857 h 1428"/>
                    <a:gd name="connsiteX1" fmla="*/ 476 w 1428"/>
                    <a:gd name="connsiteY1" fmla="*/ 1429 h 1428"/>
                    <a:gd name="connsiteX2" fmla="*/ 857 w 1428"/>
                    <a:gd name="connsiteY2" fmla="*/ 1048 h 1428"/>
                    <a:gd name="connsiteX3" fmla="*/ 1333 w 1428"/>
                    <a:gd name="connsiteY3" fmla="*/ 1238 h 1428"/>
                    <a:gd name="connsiteX4" fmla="*/ 1048 w 1428"/>
                    <a:gd name="connsiteY4" fmla="*/ 762 h 1428"/>
                    <a:gd name="connsiteX5" fmla="*/ 1428 w 1428"/>
                    <a:gd name="connsiteY5" fmla="*/ 286 h 1428"/>
                    <a:gd name="connsiteX6" fmla="*/ 857 w 1428"/>
                    <a:gd name="connsiteY6" fmla="*/ 476 h 1428"/>
                    <a:gd name="connsiteX7" fmla="*/ 571 w 1428"/>
                    <a:gd name="connsiteY7" fmla="*/ 0 h 1428"/>
                    <a:gd name="connsiteX8" fmla="*/ 571 w 1428"/>
                    <a:gd name="connsiteY8" fmla="*/ 572 h 1428"/>
                    <a:gd name="connsiteX9" fmla="*/ 0 w 1428"/>
                    <a:gd name="connsiteY9" fmla="*/ 667 h 1428"/>
                    <a:gd name="connsiteX10" fmla="*/ 476 w 1428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428">
                      <a:moveTo>
                        <a:pt x="476" y="857"/>
                      </a:moveTo>
                      <a:lnTo>
                        <a:pt x="476" y="1429"/>
                      </a:lnTo>
                      <a:lnTo>
                        <a:pt x="857" y="1048"/>
                      </a:lnTo>
                      <a:lnTo>
                        <a:pt x="1333" y="1238"/>
                      </a:lnTo>
                      <a:lnTo>
                        <a:pt x="1048" y="762"/>
                      </a:lnTo>
                      <a:lnTo>
                        <a:pt x="1428" y="286"/>
                      </a:lnTo>
                      <a:lnTo>
                        <a:pt x="857" y="476"/>
                      </a:lnTo>
                      <a:lnTo>
                        <a:pt x="571" y="0"/>
                      </a:lnTo>
                      <a:lnTo>
                        <a:pt x="571" y="572"/>
                      </a:lnTo>
                      <a:lnTo>
                        <a:pt x="0" y="667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5" name="Freeform: Shape 3614">
                  <a:extLst>
                    <a:ext uri="{FF2B5EF4-FFF2-40B4-BE49-F238E27FC236}">
                      <a16:creationId xmlns:a16="http://schemas.microsoft.com/office/drawing/2014/main" id="{A125DAA5-AA87-9297-2C76-6BCD418D93C4}"/>
                    </a:ext>
                  </a:extLst>
                </p:cNvPr>
                <p:cNvSpPr/>
                <p:nvPr/>
              </p:nvSpPr>
              <p:spPr>
                <a:xfrm>
                  <a:off x="11776320" y="1758273"/>
                  <a:ext cx="1523" cy="1428"/>
                </a:xfrm>
                <a:custGeom>
                  <a:avLst/>
                  <a:gdLst>
                    <a:gd name="connsiteX0" fmla="*/ 476 w 1523"/>
                    <a:gd name="connsiteY0" fmla="*/ 857 h 1428"/>
                    <a:gd name="connsiteX1" fmla="*/ 191 w 1523"/>
                    <a:gd name="connsiteY1" fmla="*/ 1429 h 1428"/>
                    <a:gd name="connsiteX2" fmla="*/ 762 w 1523"/>
                    <a:gd name="connsiteY2" fmla="*/ 1048 h 1428"/>
                    <a:gd name="connsiteX3" fmla="*/ 1143 w 1523"/>
                    <a:gd name="connsiteY3" fmla="*/ 1429 h 1428"/>
                    <a:gd name="connsiteX4" fmla="*/ 952 w 1523"/>
                    <a:gd name="connsiteY4" fmla="*/ 857 h 1428"/>
                    <a:gd name="connsiteX5" fmla="*/ 1524 w 1523"/>
                    <a:gd name="connsiteY5" fmla="*/ 571 h 1428"/>
                    <a:gd name="connsiteX6" fmla="*/ 952 w 1523"/>
                    <a:gd name="connsiteY6" fmla="*/ 571 h 1428"/>
                    <a:gd name="connsiteX7" fmla="*/ 762 w 1523"/>
                    <a:gd name="connsiteY7" fmla="*/ 0 h 1428"/>
                    <a:gd name="connsiteX8" fmla="*/ 571 w 1523"/>
                    <a:gd name="connsiteY8" fmla="*/ 571 h 1428"/>
                    <a:gd name="connsiteX9" fmla="*/ 0 w 1523"/>
                    <a:gd name="connsiteY9" fmla="*/ 476 h 1428"/>
                    <a:gd name="connsiteX10" fmla="*/ 476 w 1523"/>
                    <a:gd name="connsiteY10" fmla="*/ 857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428">
                      <a:moveTo>
                        <a:pt x="476" y="857"/>
                      </a:moveTo>
                      <a:lnTo>
                        <a:pt x="191" y="1429"/>
                      </a:lnTo>
                      <a:lnTo>
                        <a:pt x="762" y="1048"/>
                      </a:lnTo>
                      <a:lnTo>
                        <a:pt x="1143" y="1429"/>
                      </a:lnTo>
                      <a:lnTo>
                        <a:pt x="952" y="857"/>
                      </a:lnTo>
                      <a:lnTo>
                        <a:pt x="1524" y="571"/>
                      </a:lnTo>
                      <a:lnTo>
                        <a:pt x="952" y="571"/>
                      </a:lnTo>
                      <a:lnTo>
                        <a:pt x="762" y="0"/>
                      </a:lnTo>
                      <a:lnTo>
                        <a:pt x="571" y="571"/>
                      </a:lnTo>
                      <a:lnTo>
                        <a:pt x="0" y="476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6" name="Freeform: Shape 3615">
                  <a:extLst>
                    <a:ext uri="{FF2B5EF4-FFF2-40B4-BE49-F238E27FC236}">
                      <a16:creationId xmlns:a16="http://schemas.microsoft.com/office/drawing/2014/main" id="{59655C70-490F-8F29-7EAE-AB2E2728173C}"/>
                    </a:ext>
                  </a:extLst>
                </p:cNvPr>
                <p:cNvSpPr/>
                <p:nvPr/>
              </p:nvSpPr>
              <p:spPr>
                <a:xfrm>
                  <a:off x="11773463" y="1759130"/>
                  <a:ext cx="1428" cy="1524"/>
                </a:xfrm>
                <a:custGeom>
                  <a:avLst/>
                  <a:gdLst>
                    <a:gd name="connsiteX0" fmla="*/ 381 w 1428"/>
                    <a:gd name="connsiteY0" fmla="*/ 667 h 1524"/>
                    <a:gd name="connsiteX1" fmla="*/ 0 w 1428"/>
                    <a:gd name="connsiteY1" fmla="*/ 1143 h 1524"/>
                    <a:gd name="connsiteX2" fmla="*/ 571 w 1428"/>
                    <a:gd name="connsiteY2" fmla="*/ 953 h 1524"/>
                    <a:gd name="connsiteX3" fmla="*/ 857 w 1428"/>
                    <a:gd name="connsiteY3" fmla="*/ 1524 h 1524"/>
                    <a:gd name="connsiteX4" fmla="*/ 857 w 1428"/>
                    <a:gd name="connsiteY4" fmla="*/ 857 h 1524"/>
                    <a:gd name="connsiteX5" fmla="*/ 1428 w 1428"/>
                    <a:gd name="connsiteY5" fmla="*/ 762 h 1524"/>
                    <a:gd name="connsiteX6" fmla="*/ 857 w 1428"/>
                    <a:gd name="connsiteY6" fmla="*/ 572 h 1524"/>
                    <a:gd name="connsiteX7" fmla="*/ 952 w 1428"/>
                    <a:gd name="connsiteY7" fmla="*/ 0 h 1524"/>
                    <a:gd name="connsiteX8" fmla="*/ 571 w 1428"/>
                    <a:gd name="connsiteY8" fmla="*/ 476 h 1524"/>
                    <a:gd name="connsiteX9" fmla="*/ 0 w 1428"/>
                    <a:gd name="connsiteY9" fmla="*/ 191 h 1524"/>
                    <a:gd name="connsiteX10" fmla="*/ 381 w 1428"/>
                    <a:gd name="connsiteY10" fmla="*/ 667 h 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524">
                      <a:moveTo>
                        <a:pt x="381" y="667"/>
                      </a:moveTo>
                      <a:lnTo>
                        <a:pt x="0" y="1143"/>
                      </a:lnTo>
                      <a:lnTo>
                        <a:pt x="571" y="953"/>
                      </a:lnTo>
                      <a:lnTo>
                        <a:pt x="857" y="1524"/>
                      </a:lnTo>
                      <a:lnTo>
                        <a:pt x="857" y="857"/>
                      </a:lnTo>
                      <a:lnTo>
                        <a:pt x="1428" y="762"/>
                      </a:lnTo>
                      <a:lnTo>
                        <a:pt x="857" y="572"/>
                      </a:lnTo>
                      <a:lnTo>
                        <a:pt x="952" y="0"/>
                      </a:lnTo>
                      <a:lnTo>
                        <a:pt x="571" y="476"/>
                      </a:lnTo>
                      <a:lnTo>
                        <a:pt x="0" y="191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7" name="Freeform: Shape 3616">
                  <a:extLst>
                    <a:ext uri="{FF2B5EF4-FFF2-40B4-BE49-F238E27FC236}">
                      <a16:creationId xmlns:a16="http://schemas.microsoft.com/office/drawing/2014/main" id="{9A7E4295-191A-49FA-298A-D765DF2A5A08}"/>
                    </a:ext>
                  </a:extLst>
                </p:cNvPr>
                <p:cNvSpPr/>
                <p:nvPr/>
              </p:nvSpPr>
              <p:spPr>
                <a:xfrm>
                  <a:off x="11771749" y="1758464"/>
                  <a:ext cx="1523" cy="1523"/>
                </a:xfrm>
                <a:custGeom>
                  <a:avLst/>
                  <a:gdLst>
                    <a:gd name="connsiteX0" fmla="*/ 571 w 1523"/>
                    <a:gd name="connsiteY0" fmla="*/ 572 h 1523"/>
                    <a:gd name="connsiteX1" fmla="*/ 0 w 1523"/>
                    <a:gd name="connsiteY1" fmla="*/ 953 h 1523"/>
                    <a:gd name="connsiteX2" fmla="*/ 571 w 1523"/>
                    <a:gd name="connsiteY2" fmla="*/ 953 h 1523"/>
                    <a:gd name="connsiteX3" fmla="*/ 762 w 1523"/>
                    <a:gd name="connsiteY3" fmla="*/ 1524 h 1523"/>
                    <a:gd name="connsiteX4" fmla="*/ 952 w 1523"/>
                    <a:gd name="connsiteY4" fmla="*/ 953 h 1523"/>
                    <a:gd name="connsiteX5" fmla="*/ 1524 w 1523"/>
                    <a:gd name="connsiteY5" fmla="*/ 953 h 1523"/>
                    <a:gd name="connsiteX6" fmla="*/ 1048 w 1523"/>
                    <a:gd name="connsiteY6" fmla="*/ 667 h 1523"/>
                    <a:gd name="connsiteX7" fmla="*/ 1333 w 1523"/>
                    <a:gd name="connsiteY7" fmla="*/ 95 h 1523"/>
                    <a:gd name="connsiteX8" fmla="*/ 857 w 1523"/>
                    <a:gd name="connsiteY8" fmla="*/ 381 h 1523"/>
                    <a:gd name="connsiteX9" fmla="*/ 381 w 1523"/>
                    <a:gd name="connsiteY9" fmla="*/ 0 h 1523"/>
                    <a:gd name="connsiteX10" fmla="*/ 571 w 1523"/>
                    <a:gd name="connsiteY10" fmla="*/ 572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571" y="572"/>
                      </a:moveTo>
                      <a:lnTo>
                        <a:pt x="0" y="953"/>
                      </a:lnTo>
                      <a:lnTo>
                        <a:pt x="571" y="953"/>
                      </a:lnTo>
                      <a:lnTo>
                        <a:pt x="762" y="1524"/>
                      </a:lnTo>
                      <a:lnTo>
                        <a:pt x="952" y="953"/>
                      </a:lnTo>
                      <a:lnTo>
                        <a:pt x="1524" y="953"/>
                      </a:lnTo>
                      <a:lnTo>
                        <a:pt x="1048" y="667"/>
                      </a:lnTo>
                      <a:lnTo>
                        <a:pt x="1333" y="95"/>
                      </a:lnTo>
                      <a:lnTo>
                        <a:pt x="857" y="381"/>
                      </a:lnTo>
                      <a:lnTo>
                        <a:pt x="381" y="0"/>
                      </a:lnTo>
                      <a:lnTo>
                        <a:pt x="57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8" name="Freeform: Shape 3617">
                  <a:extLst>
                    <a:ext uri="{FF2B5EF4-FFF2-40B4-BE49-F238E27FC236}">
                      <a16:creationId xmlns:a16="http://schemas.microsoft.com/office/drawing/2014/main" id="{E55D91E5-6126-E449-30B2-4DD342152270}"/>
                    </a:ext>
                  </a:extLst>
                </p:cNvPr>
                <p:cNvSpPr/>
                <p:nvPr/>
              </p:nvSpPr>
              <p:spPr>
                <a:xfrm>
                  <a:off x="11770510" y="1760559"/>
                  <a:ext cx="1428" cy="1523"/>
                </a:xfrm>
                <a:custGeom>
                  <a:avLst/>
                  <a:gdLst>
                    <a:gd name="connsiteX0" fmla="*/ 571 w 1428"/>
                    <a:gd name="connsiteY0" fmla="*/ 572 h 1523"/>
                    <a:gd name="connsiteX1" fmla="*/ 0 w 1428"/>
                    <a:gd name="connsiteY1" fmla="*/ 762 h 1523"/>
                    <a:gd name="connsiteX2" fmla="*/ 571 w 1428"/>
                    <a:gd name="connsiteY2" fmla="*/ 952 h 1523"/>
                    <a:gd name="connsiteX3" fmla="*/ 476 w 1428"/>
                    <a:gd name="connsiteY3" fmla="*/ 1524 h 1523"/>
                    <a:gd name="connsiteX4" fmla="*/ 857 w 1428"/>
                    <a:gd name="connsiteY4" fmla="*/ 1048 h 1523"/>
                    <a:gd name="connsiteX5" fmla="*/ 1428 w 1428"/>
                    <a:gd name="connsiteY5" fmla="*/ 1333 h 1523"/>
                    <a:gd name="connsiteX6" fmla="*/ 1048 w 1428"/>
                    <a:gd name="connsiteY6" fmla="*/ 762 h 1523"/>
                    <a:gd name="connsiteX7" fmla="*/ 1428 w 1428"/>
                    <a:gd name="connsiteY7" fmla="*/ 381 h 1523"/>
                    <a:gd name="connsiteX8" fmla="*/ 952 w 1428"/>
                    <a:gd name="connsiteY8" fmla="*/ 476 h 1523"/>
                    <a:gd name="connsiteX9" fmla="*/ 571 w 1428"/>
                    <a:gd name="connsiteY9" fmla="*/ 0 h 1523"/>
                    <a:gd name="connsiteX10" fmla="*/ 571 w 1428"/>
                    <a:gd name="connsiteY10" fmla="*/ 572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8" h="1523">
                      <a:moveTo>
                        <a:pt x="571" y="572"/>
                      </a:moveTo>
                      <a:lnTo>
                        <a:pt x="0" y="762"/>
                      </a:lnTo>
                      <a:lnTo>
                        <a:pt x="571" y="952"/>
                      </a:lnTo>
                      <a:lnTo>
                        <a:pt x="476" y="1524"/>
                      </a:lnTo>
                      <a:lnTo>
                        <a:pt x="857" y="1048"/>
                      </a:lnTo>
                      <a:lnTo>
                        <a:pt x="1428" y="1333"/>
                      </a:lnTo>
                      <a:lnTo>
                        <a:pt x="1048" y="762"/>
                      </a:lnTo>
                      <a:lnTo>
                        <a:pt x="1428" y="381"/>
                      </a:lnTo>
                      <a:lnTo>
                        <a:pt x="952" y="476"/>
                      </a:lnTo>
                      <a:lnTo>
                        <a:pt x="571" y="0"/>
                      </a:lnTo>
                      <a:lnTo>
                        <a:pt x="57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19" name="Freeform: Shape 3618">
                  <a:extLst>
                    <a:ext uri="{FF2B5EF4-FFF2-40B4-BE49-F238E27FC236}">
                      <a16:creationId xmlns:a16="http://schemas.microsoft.com/office/drawing/2014/main" id="{78AB7997-AC5F-D07B-409E-75DCD803DABA}"/>
                    </a:ext>
                  </a:extLst>
                </p:cNvPr>
                <p:cNvSpPr/>
                <p:nvPr/>
              </p:nvSpPr>
              <p:spPr>
                <a:xfrm>
                  <a:off x="11768605" y="1757702"/>
                  <a:ext cx="1619" cy="1523"/>
                </a:xfrm>
                <a:custGeom>
                  <a:avLst/>
                  <a:gdLst>
                    <a:gd name="connsiteX0" fmla="*/ 667 w 1619"/>
                    <a:gd name="connsiteY0" fmla="*/ 572 h 1523"/>
                    <a:gd name="connsiteX1" fmla="*/ 0 w 1619"/>
                    <a:gd name="connsiteY1" fmla="*/ 572 h 1523"/>
                    <a:gd name="connsiteX2" fmla="*/ 476 w 1619"/>
                    <a:gd name="connsiteY2" fmla="*/ 952 h 1523"/>
                    <a:gd name="connsiteX3" fmla="*/ 286 w 1619"/>
                    <a:gd name="connsiteY3" fmla="*/ 1429 h 1523"/>
                    <a:gd name="connsiteX4" fmla="*/ 762 w 1619"/>
                    <a:gd name="connsiteY4" fmla="*/ 1143 h 1523"/>
                    <a:gd name="connsiteX5" fmla="*/ 1238 w 1619"/>
                    <a:gd name="connsiteY5" fmla="*/ 1524 h 1523"/>
                    <a:gd name="connsiteX6" fmla="*/ 1048 w 1619"/>
                    <a:gd name="connsiteY6" fmla="*/ 952 h 1523"/>
                    <a:gd name="connsiteX7" fmla="*/ 1619 w 1619"/>
                    <a:gd name="connsiteY7" fmla="*/ 667 h 1523"/>
                    <a:gd name="connsiteX8" fmla="*/ 952 w 1619"/>
                    <a:gd name="connsiteY8" fmla="*/ 667 h 1523"/>
                    <a:gd name="connsiteX9" fmla="*/ 858 w 1619"/>
                    <a:gd name="connsiteY9" fmla="*/ 0 h 1523"/>
                    <a:gd name="connsiteX10" fmla="*/ 667 w 1619"/>
                    <a:gd name="connsiteY10" fmla="*/ 572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667" y="572"/>
                      </a:moveTo>
                      <a:lnTo>
                        <a:pt x="0" y="572"/>
                      </a:lnTo>
                      <a:lnTo>
                        <a:pt x="476" y="952"/>
                      </a:lnTo>
                      <a:lnTo>
                        <a:pt x="286" y="1429"/>
                      </a:lnTo>
                      <a:lnTo>
                        <a:pt x="762" y="1143"/>
                      </a:lnTo>
                      <a:lnTo>
                        <a:pt x="1238" y="1524"/>
                      </a:lnTo>
                      <a:lnTo>
                        <a:pt x="1048" y="952"/>
                      </a:lnTo>
                      <a:lnTo>
                        <a:pt x="1619" y="667"/>
                      </a:lnTo>
                      <a:lnTo>
                        <a:pt x="952" y="667"/>
                      </a:lnTo>
                      <a:lnTo>
                        <a:pt x="858" y="0"/>
                      </a:lnTo>
                      <a:lnTo>
                        <a:pt x="667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0" name="Freeform: Shape 3619">
                  <a:extLst>
                    <a:ext uri="{FF2B5EF4-FFF2-40B4-BE49-F238E27FC236}">
                      <a16:creationId xmlns:a16="http://schemas.microsoft.com/office/drawing/2014/main" id="{624A819E-A560-77E4-EC3B-559AEACAD6E9}"/>
                    </a:ext>
                  </a:extLst>
                </p:cNvPr>
                <p:cNvSpPr/>
                <p:nvPr/>
              </p:nvSpPr>
              <p:spPr>
                <a:xfrm>
                  <a:off x="11767367" y="1760559"/>
                  <a:ext cx="1524" cy="1619"/>
                </a:xfrm>
                <a:custGeom>
                  <a:avLst/>
                  <a:gdLst>
                    <a:gd name="connsiteX0" fmla="*/ 667 w 1524"/>
                    <a:gd name="connsiteY0" fmla="*/ 476 h 1619"/>
                    <a:gd name="connsiteX1" fmla="*/ 95 w 1524"/>
                    <a:gd name="connsiteY1" fmla="*/ 286 h 1619"/>
                    <a:gd name="connsiteX2" fmla="*/ 381 w 1524"/>
                    <a:gd name="connsiteY2" fmla="*/ 762 h 1619"/>
                    <a:gd name="connsiteX3" fmla="*/ 0 w 1524"/>
                    <a:gd name="connsiteY3" fmla="*/ 1238 h 1619"/>
                    <a:gd name="connsiteX4" fmla="*/ 571 w 1524"/>
                    <a:gd name="connsiteY4" fmla="*/ 1048 h 1619"/>
                    <a:gd name="connsiteX5" fmla="*/ 952 w 1524"/>
                    <a:gd name="connsiteY5" fmla="*/ 1619 h 1619"/>
                    <a:gd name="connsiteX6" fmla="*/ 952 w 1524"/>
                    <a:gd name="connsiteY6" fmla="*/ 952 h 1619"/>
                    <a:gd name="connsiteX7" fmla="*/ 1524 w 1524"/>
                    <a:gd name="connsiteY7" fmla="*/ 857 h 1619"/>
                    <a:gd name="connsiteX8" fmla="*/ 952 w 1524"/>
                    <a:gd name="connsiteY8" fmla="*/ 667 h 1619"/>
                    <a:gd name="connsiteX9" fmla="*/ 1048 w 1524"/>
                    <a:gd name="connsiteY9" fmla="*/ 0 h 1619"/>
                    <a:gd name="connsiteX10" fmla="*/ 667 w 1524"/>
                    <a:gd name="connsiteY10" fmla="*/ 476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619">
                      <a:moveTo>
                        <a:pt x="667" y="476"/>
                      </a:moveTo>
                      <a:lnTo>
                        <a:pt x="95" y="286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571" y="1048"/>
                      </a:lnTo>
                      <a:lnTo>
                        <a:pt x="952" y="1619"/>
                      </a:lnTo>
                      <a:lnTo>
                        <a:pt x="952" y="952"/>
                      </a:lnTo>
                      <a:lnTo>
                        <a:pt x="1524" y="857"/>
                      </a:lnTo>
                      <a:lnTo>
                        <a:pt x="952" y="667"/>
                      </a:lnTo>
                      <a:lnTo>
                        <a:pt x="1048" y="0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1" name="Freeform: Shape 3620">
                  <a:extLst>
                    <a:ext uri="{FF2B5EF4-FFF2-40B4-BE49-F238E27FC236}">
                      <a16:creationId xmlns:a16="http://schemas.microsoft.com/office/drawing/2014/main" id="{399B772B-7AC7-2DC3-9E62-2056040C3E4C}"/>
                    </a:ext>
                  </a:extLst>
                </p:cNvPr>
                <p:cNvSpPr/>
                <p:nvPr/>
              </p:nvSpPr>
              <p:spPr>
                <a:xfrm>
                  <a:off x="11727266" y="1770941"/>
                  <a:ext cx="1619" cy="1523"/>
                </a:xfrm>
                <a:custGeom>
                  <a:avLst/>
                  <a:gdLst>
                    <a:gd name="connsiteX0" fmla="*/ 858 w 1619"/>
                    <a:gd name="connsiteY0" fmla="*/ 381 h 1523"/>
                    <a:gd name="connsiteX1" fmla="*/ 381 w 1619"/>
                    <a:gd name="connsiteY1" fmla="*/ 0 h 1523"/>
                    <a:gd name="connsiteX2" fmla="*/ 571 w 1619"/>
                    <a:gd name="connsiteY2" fmla="*/ 572 h 1523"/>
                    <a:gd name="connsiteX3" fmla="*/ 0 w 1619"/>
                    <a:gd name="connsiteY3" fmla="*/ 857 h 1523"/>
                    <a:gd name="connsiteX4" fmla="*/ 571 w 1619"/>
                    <a:gd name="connsiteY4" fmla="*/ 857 h 1523"/>
                    <a:gd name="connsiteX5" fmla="*/ 762 w 1619"/>
                    <a:gd name="connsiteY5" fmla="*/ 1524 h 1523"/>
                    <a:gd name="connsiteX6" fmla="*/ 953 w 1619"/>
                    <a:gd name="connsiteY6" fmla="*/ 952 h 1523"/>
                    <a:gd name="connsiteX7" fmla="*/ 1620 w 1619"/>
                    <a:gd name="connsiteY7" fmla="*/ 952 h 1523"/>
                    <a:gd name="connsiteX8" fmla="*/ 1144 w 1619"/>
                    <a:gd name="connsiteY8" fmla="*/ 572 h 1523"/>
                    <a:gd name="connsiteX9" fmla="*/ 1334 w 1619"/>
                    <a:gd name="connsiteY9" fmla="*/ 0 h 1523"/>
                    <a:gd name="connsiteX10" fmla="*/ 858 w 1619"/>
                    <a:gd name="connsiteY10" fmla="*/ 38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858" y="381"/>
                      </a:moveTo>
                      <a:lnTo>
                        <a:pt x="381" y="0"/>
                      </a:lnTo>
                      <a:lnTo>
                        <a:pt x="571" y="572"/>
                      </a:lnTo>
                      <a:lnTo>
                        <a:pt x="0" y="857"/>
                      </a:lnTo>
                      <a:lnTo>
                        <a:pt x="571" y="857"/>
                      </a:lnTo>
                      <a:lnTo>
                        <a:pt x="762" y="1524"/>
                      </a:lnTo>
                      <a:lnTo>
                        <a:pt x="953" y="952"/>
                      </a:lnTo>
                      <a:lnTo>
                        <a:pt x="1620" y="952"/>
                      </a:lnTo>
                      <a:lnTo>
                        <a:pt x="1144" y="572"/>
                      </a:lnTo>
                      <a:lnTo>
                        <a:pt x="1334" y="0"/>
                      </a:lnTo>
                      <a:lnTo>
                        <a:pt x="858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2" name="Freeform: Shape 3621">
                  <a:extLst>
                    <a:ext uri="{FF2B5EF4-FFF2-40B4-BE49-F238E27FC236}">
                      <a16:creationId xmlns:a16="http://schemas.microsoft.com/office/drawing/2014/main" id="{15548210-FFD5-B697-E11B-F17A2224F85F}"/>
                    </a:ext>
                  </a:extLst>
                </p:cNvPr>
                <p:cNvSpPr/>
                <p:nvPr/>
              </p:nvSpPr>
              <p:spPr>
                <a:xfrm>
                  <a:off x="11764033" y="1758654"/>
                  <a:ext cx="1523" cy="1619"/>
                </a:xfrm>
                <a:custGeom>
                  <a:avLst/>
                  <a:gdLst>
                    <a:gd name="connsiteX0" fmla="*/ 857 w 1523"/>
                    <a:gd name="connsiteY0" fmla="*/ 476 h 1619"/>
                    <a:gd name="connsiteX1" fmla="*/ 571 w 1523"/>
                    <a:gd name="connsiteY1" fmla="*/ 0 h 1619"/>
                    <a:gd name="connsiteX2" fmla="*/ 571 w 1523"/>
                    <a:gd name="connsiteY2" fmla="*/ 572 h 1619"/>
                    <a:gd name="connsiteX3" fmla="*/ 0 w 1523"/>
                    <a:gd name="connsiteY3" fmla="*/ 762 h 1619"/>
                    <a:gd name="connsiteX4" fmla="*/ 571 w 1523"/>
                    <a:gd name="connsiteY4" fmla="*/ 953 h 1619"/>
                    <a:gd name="connsiteX5" fmla="*/ 476 w 1523"/>
                    <a:gd name="connsiteY5" fmla="*/ 1619 h 1619"/>
                    <a:gd name="connsiteX6" fmla="*/ 857 w 1523"/>
                    <a:gd name="connsiteY6" fmla="*/ 1048 h 1619"/>
                    <a:gd name="connsiteX7" fmla="*/ 1428 w 1523"/>
                    <a:gd name="connsiteY7" fmla="*/ 1333 h 1619"/>
                    <a:gd name="connsiteX8" fmla="*/ 1143 w 1523"/>
                    <a:gd name="connsiteY8" fmla="*/ 857 h 1619"/>
                    <a:gd name="connsiteX9" fmla="*/ 1524 w 1523"/>
                    <a:gd name="connsiteY9" fmla="*/ 381 h 1619"/>
                    <a:gd name="connsiteX10" fmla="*/ 857 w 1523"/>
                    <a:gd name="connsiteY10" fmla="*/ 476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619">
                      <a:moveTo>
                        <a:pt x="857" y="476"/>
                      </a:moveTo>
                      <a:lnTo>
                        <a:pt x="571" y="0"/>
                      </a:lnTo>
                      <a:lnTo>
                        <a:pt x="571" y="572"/>
                      </a:lnTo>
                      <a:lnTo>
                        <a:pt x="0" y="762"/>
                      </a:lnTo>
                      <a:lnTo>
                        <a:pt x="571" y="953"/>
                      </a:lnTo>
                      <a:lnTo>
                        <a:pt x="476" y="1619"/>
                      </a:lnTo>
                      <a:lnTo>
                        <a:pt x="857" y="1048"/>
                      </a:lnTo>
                      <a:lnTo>
                        <a:pt x="1428" y="1333"/>
                      </a:lnTo>
                      <a:lnTo>
                        <a:pt x="1143" y="857"/>
                      </a:lnTo>
                      <a:lnTo>
                        <a:pt x="1524" y="381"/>
                      </a:lnTo>
                      <a:lnTo>
                        <a:pt x="85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3" name="Freeform: Shape 3622">
                  <a:extLst>
                    <a:ext uri="{FF2B5EF4-FFF2-40B4-BE49-F238E27FC236}">
                      <a16:creationId xmlns:a16="http://schemas.microsoft.com/office/drawing/2014/main" id="{FC4425F4-5E34-828A-064F-0C1E39C9797F}"/>
                    </a:ext>
                  </a:extLst>
                </p:cNvPr>
                <p:cNvSpPr/>
                <p:nvPr/>
              </p:nvSpPr>
              <p:spPr>
                <a:xfrm>
                  <a:off x="11763652" y="1761131"/>
                  <a:ext cx="1524" cy="1619"/>
                </a:xfrm>
                <a:custGeom>
                  <a:avLst/>
                  <a:gdLst>
                    <a:gd name="connsiteX0" fmla="*/ 953 w 1524"/>
                    <a:gd name="connsiteY0" fmla="*/ 667 h 1619"/>
                    <a:gd name="connsiteX1" fmla="*/ 762 w 1524"/>
                    <a:gd name="connsiteY1" fmla="*/ 0 h 1619"/>
                    <a:gd name="connsiteX2" fmla="*/ 571 w 1524"/>
                    <a:gd name="connsiteY2" fmla="*/ 571 h 1619"/>
                    <a:gd name="connsiteX3" fmla="*/ 0 w 1524"/>
                    <a:gd name="connsiteY3" fmla="*/ 571 h 1619"/>
                    <a:gd name="connsiteX4" fmla="*/ 477 w 1524"/>
                    <a:gd name="connsiteY4" fmla="*/ 952 h 1619"/>
                    <a:gd name="connsiteX5" fmla="*/ 191 w 1524"/>
                    <a:gd name="connsiteY5" fmla="*/ 1524 h 1619"/>
                    <a:gd name="connsiteX6" fmla="*/ 762 w 1524"/>
                    <a:gd name="connsiteY6" fmla="*/ 1143 h 1619"/>
                    <a:gd name="connsiteX7" fmla="*/ 1238 w 1524"/>
                    <a:gd name="connsiteY7" fmla="*/ 1619 h 1619"/>
                    <a:gd name="connsiteX8" fmla="*/ 1048 w 1524"/>
                    <a:gd name="connsiteY8" fmla="*/ 952 h 1619"/>
                    <a:gd name="connsiteX9" fmla="*/ 1524 w 1524"/>
                    <a:gd name="connsiteY9" fmla="*/ 667 h 1619"/>
                    <a:gd name="connsiteX10" fmla="*/ 953 w 1524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4" h="1619">
                      <a:moveTo>
                        <a:pt x="953" y="667"/>
                      </a:moveTo>
                      <a:lnTo>
                        <a:pt x="762" y="0"/>
                      </a:lnTo>
                      <a:lnTo>
                        <a:pt x="571" y="571"/>
                      </a:lnTo>
                      <a:lnTo>
                        <a:pt x="0" y="571"/>
                      </a:lnTo>
                      <a:lnTo>
                        <a:pt x="477" y="952"/>
                      </a:lnTo>
                      <a:lnTo>
                        <a:pt x="191" y="1524"/>
                      </a:lnTo>
                      <a:lnTo>
                        <a:pt x="762" y="1143"/>
                      </a:lnTo>
                      <a:lnTo>
                        <a:pt x="1238" y="1619"/>
                      </a:lnTo>
                      <a:lnTo>
                        <a:pt x="1048" y="952"/>
                      </a:lnTo>
                      <a:lnTo>
                        <a:pt x="1524" y="667"/>
                      </a:lnTo>
                      <a:lnTo>
                        <a:pt x="95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4" name="Freeform: Shape 3623">
                  <a:extLst>
                    <a:ext uri="{FF2B5EF4-FFF2-40B4-BE49-F238E27FC236}">
                      <a16:creationId xmlns:a16="http://schemas.microsoft.com/office/drawing/2014/main" id="{01DB0B69-C133-68FA-E849-D7ED99D29226}"/>
                    </a:ext>
                  </a:extLst>
                </p:cNvPr>
                <p:cNvSpPr/>
                <p:nvPr/>
              </p:nvSpPr>
              <p:spPr>
                <a:xfrm>
                  <a:off x="11762795" y="1768941"/>
                  <a:ext cx="1523" cy="1619"/>
                </a:xfrm>
                <a:custGeom>
                  <a:avLst/>
                  <a:gdLst>
                    <a:gd name="connsiteX0" fmla="*/ 952 w 1523"/>
                    <a:gd name="connsiteY0" fmla="*/ 571 h 1619"/>
                    <a:gd name="connsiteX1" fmla="*/ 1048 w 1523"/>
                    <a:gd name="connsiteY1" fmla="*/ 0 h 1619"/>
                    <a:gd name="connsiteX2" fmla="*/ 667 w 1523"/>
                    <a:gd name="connsiteY2" fmla="*/ 476 h 1619"/>
                    <a:gd name="connsiteX3" fmla="*/ 0 w 1523"/>
                    <a:gd name="connsiteY3" fmla="*/ 191 h 1619"/>
                    <a:gd name="connsiteX4" fmla="*/ 381 w 1523"/>
                    <a:gd name="connsiteY4" fmla="*/ 762 h 1619"/>
                    <a:gd name="connsiteX5" fmla="*/ 0 w 1523"/>
                    <a:gd name="connsiteY5" fmla="*/ 1238 h 1619"/>
                    <a:gd name="connsiteX6" fmla="*/ 571 w 1523"/>
                    <a:gd name="connsiteY6" fmla="*/ 1048 h 1619"/>
                    <a:gd name="connsiteX7" fmla="*/ 952 w 1523"/>
                    <a:gd name="connsiteY7" fmla="*/ 1619 h 1619"/>
                    <a:gd name="connsiteX8" fmla="*/ 952 w 1523"/>
                    <a:gd name="connsiteY8" fmla="*/ 952 h 1619"/>
                    <a:gd name="connsiteX9" fmla="*/ 1524 w 1523"/>
                    <a:gd name="connsiteY9" fmla="*/ 857 h 1619"/>
                    <a:gd name="connsiteX10" fmla="*/ 952 w 1523"/>
                    <a:gd name="connsiteY10" fmla="*/ 571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619">
                      <a:moveTo>
                        <a:pt x="952" y="571"/>
                      </a:moveTo>
                      <a:lnTo>
                        <a:pt x="1048" y="0"/>
                      </a:lnTo>
                      <a:lnTo>
                        <a:pt x="667" y="476"/>
                      </a:lnTo>
                      <a:lnTo>
                        <a:pt x="0" y="191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571" y="1048"/>
                      </a:lnTo>
                      <a:lnTo>
                        <a:pt x="952" y="1619"/>
                      </a:lnTo>
                      <a:lnTo>
                        <a:pt x="952" y="952"/>
                      </a:lnTo>
                      <a:lnTo>
                        <a:pt x="1524" y="857"/>
                      </a:lnTo>
                      <a:lnTo>
                        <a:pt x="952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5" name="Freeform: Shape 3624">
                  <a:extLst>
                    <a:ext uri="{FF2B5EF4-FFF2-40B4-BE49-F238E27FC236}">
                      <a16:creationId xmlns:a16="http://schemas.microsoft.com/office/drawing/2014/main" id="{155EAF3E-F1B1-C391-1460-721B685788E9}"/>
                    </a:ext>
                  </a:extLst>
                </p:cNvPr>
                <p:cNvSpPr/>
                <p:nvPr/>
              </p:nvSpPr>
              <p:spPr>
                <a:xfrm>
                  <a:off x="11761081" y="1761226"/>
                  <a:ext cx="1619" cy="1619"/>
                </a:xfrm>
                <a:custGeom>
                  <a:avLst/>
                  <a:gdLst>
                    <a:gd name="connsiteX0" fmla="*/ 1143 w 1619"/>
                    <a:gd name="connsiteY0" fmla="*/ 667 h 1619"/>
                    <a:gd name="connsiteX1" fmla="*/ 1428 w 1619"/>
                    <a:gd name="connsiteY1" fmla="*/ 95 h 1619"/>
                    <a:gd name="connsiteX2" fmla="*/ 857 w 1619"/>
                    <a:gd name="connsiteY2" fmla="*/ 381 h 1619"/>
                    <a:gd name="connsiteX3" fmla="*/ 381 w 1619"/>
                    <a:gd name="connsiteY3" fmla="*/ 0 h 1619"/>
                    <a:gd name="connsiteX4" fmla="*/ 571 w 1619"/>
                    <a:gd name="connsiteY4" fmla="*/ 572 h 1619"/>
                    <a:gd name="connsiteX5" fmla="*/ 0 w 1619"/>
                    <a:gd name="connsiteY5" fmla="*/ 953 h 1619"/>
                    <a:gd name="connsiteX6" fmla="*/ 667 w 1619"/>
                    <a:gd name="connsiteY6" fmla="*/ 953 h 1619"/>
                    <a:gd name="connsiteX7" fmla="*/ 857 w 1619"/>
                    <a:gd name="connsiteY7" fmla="*/ 1619 h 1619"/>
                    <a:gd name="connsiteX8" fmla="*/ 1048 w 1619"/>
                    <a:gd name="connsiteY8" fmla="*/ 953 h 1619"/>
                    <a:gd name="connsiteX9" fmla="*/ 1619 w 1619"/>
                    <a:gd name="connsiteY9" fmla="*/ 1048 h 1619"/>
                    <a:gd name="connsiteX10" fmla="*/ 1143 w 1619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143" y="667"/>
                      </a:moveTo>
                      <a:lnTo>
                        <a:pt x="1428" y="95"/>
                      </a:lnTo>
                      <a:lnTo>
                        <a:pt x="857" y="381"/>
                      </a:lnTo>
                      <a:lnTo>
                        <a:pt x="381" y="0"/>
                      </a:lnTo>
                      <a:lnTo>
                        <a:pt x="571" y="572"/>
                      </a:lnTo>
                      <a:lnTo>
                        <a:pt x="0" y="953"/>
                      </a:lnTo>
                      <a:lnTo>
                        <a:pt x="667" y="953"/>
                      </a:lnTo>
                      <a:lnTo>
                        <a:pt x="857" y="1619"/>
                      </a:lnTo>
                      <a:lnTo>
                        <a:pt x="1048" y="953"/>
                      </a:lnTo>
                      <a:lnTo>
                        <a:pt x="1619" y="1048"/>
                      </a:lnTo>
                      <a:lnTo>
                        <a:pt x="114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6" name="Freeform: Shape 3625">
                  <a:extLst>
                    <a:ext uri="{FF2B5EF4-FFF2-40B4-BE49-F238E27FC236}">
                      <a16:creationId xmlns:a16="http://schemas.microsoft.com/office/drawing/2014/main" id="{D50ED63B-00EA-8CC7-23BB-35C0AE21612D}"/>
                    </a:ext>
                  </a:extLst>
                </p:cNvPr>
                <p:cNvSpPr/>
                <p:nvPr/>
              </p:nvSpPr>
              <p:spPr>
                <a:xfrm>
                  <a:off x="11757080" y="1763036"/>
                  <a:ext cx="1619" cy="1714"/>
                </a:xfrm>
                <a:custGeom>
                  <a:avLst/>
                  <a:gdLst>
                    <a:gd name="connsiteX0" fmla="*/ 1238 w 1619"/>
                    <a:gd name="connsiteY0" fmla="*/ 952 h 1714"/>
                    <a:gd name="connsiteX1" fmla="*/ 1620 w 1619"/>
                    <a:gd name="connsiteY1" fmla="*/ 381 h 1714"/>
                    <a:gd name="connsiteX2" fmla="*/ 1048 w 1619"/>
                    <a:gd name="connsiteY2" fmla="*/ 571 h 1714"/>
                    <a:gd name="connsiteX3" fmla="*/ 667 w 1619"/>
                    <a:gd name="connsiteY3" fmla="*/ 0 h 1714"/>
                    <a:gd name="connsiteX4" fmla="*/ 667 w 1619"/>
                    <a:gd name="connsiteY4" fmla="*/ 667 h 1714"/>
                    <a:gd name="connsiteX5" fmla="*/ 0 w 1619"/>
                    <a:gd name="connsiteY5" fmla="*/ 857 h 1714"/>
                    <a:gd name="connsiteX6" fmla="*/ 667 w 1619"/>
                    <a:gd name="connsiteY6" fmla="*/ 1048 h 1714"/>
                    <a:gd name="connsiteX7" fmla="*/ 571 w 1619"/>
                    <a:gd name="connsiteY7" fmla="*/ 1714 h 1714"/>
                    <a:gd name="connsiteX8" fmla="*/ 1048 w 1619"/>
                    <a:gd name="connsiteY8" fmla="*/ 1238 h 1714"/>
                    <a:gd name="connsiteX9" fmla="*/ 1620 w 1619"/>
                    <a:gd name="connsiteY9" fmla="*/ 1429 h 1714"/>
                    <a:gd name="connsiteX10" fmla="*/ 1238 w 1619"/>
                    <a:gd name="connsiteY10" fmla="*/ 952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714">
                      <a:moveTo>
                        <a:pt x="1238" y="952"/>
                      </a:moveTo>
                      <a:lnTo>
                        <a:pt x="1620" y="381"/>
                      </a:lnTo>
                      <a:lnTo>
                        <a:pt x="1048" y="571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lnTo>
                        <a:pt x="0" y="857"/>
                      </a:lnTo>
                      <a:lnTo>
                        <a:pt x="667" y="1048"/>
                      </a:lnTo>
                      <a:lnTo>
                        <a:pt x="571" y="1714"/>
                      </a:lnTo>
                      <a:lnTo>
                        <a:pt x="1048" y="1238"/>
                      </a:lnTo>
                      <a:lnTo>
                        <a:pt x="1620" y="1429"/>
                      </a:lnTo>
                      <a:lnTo>
                        <a:pt x="1238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7" name="Freeform: Shape 3626">
                  <a:extLst>
                    <a:ext uri="{FF2B5EF4-FFF2-40B4-BE49-F238E27FC236}">
                      <a16:creationId xmlns:a16="http://schemas.microsoft.com/office/drawing/2014/main" id="{308F5959-571E-9D81-351F-776308E98A4B}"/>
                    </a:ext>
                  </a:extLst>
                </p:cNvPr>
                <p:cNvSpPr/>
                <p:nvPr/>
              </p:nvSpPr>
              <p:spPr>
                <a:xfrm>
                  <a:off x="11754699" y="1761988"/>
                  <a:ext cx="1619" cy="1619"/>
                </a:xfrm>
                <a:custGeom>
                  <a:avLst/>
                  <a:gdLst>
                    <a:gd name="connsiteX0" fmla="*/ 1048 w 1619"/>
                    <a:gd name="connsiteY0" fmla="*/ 1048 h 1619"/>
                    <a:gd name="connsiteX1" fmla="*/ 1620 w 1619"/>
                    <a:gd name="connsiteY1" fmla="*/ 667 h 1619"/>
                    <a:gd name="connsiteX2" fmla="*/ 953 w 1619"/>
                    <a:gd name="connsiteY2" fmla="*/ 667 h 1619"/>
                    <a:gd name="connsiteX3" fmla="*/ 858 w 1619"/>
                    <a:gd name="connsiteY3" fmla="*/ 0 h 1619"/>
                    <a:gd name="connsiteX4" fmla="*/ 667 w 1619"/>
                    <a:gd name="connsiteY4" fmla="*/ 667 h 1619"/>
                    <a:gd name="connsiteX5" fmla="*/ 0 w 1619"/>
                    <a:gd name="connsiteY5" fmla="*/ 571 h 1619"/>
                    <a:gd name="connsiteX6" fmla="*/ 477 w 1619"/>
                    <a:gd name="connsiteY6" fmla="*/ 952 h 1619"/>
                    <a:gd name="connsiteX7" fmla="*/ 191 w 1619"/>
                    <a:gd name="connsiteY7" fmla="*/ 1619 h 1619"/>
                    <a:gd name="connsiteX8" fmla="*/ 762 w 1619"/>
                    <a:gd name="connsiteY8" fmla="*/ 1238 h 1619"/>
                    <a:gd name="connsiteX9" fmla="*/ 1238 w 1619"/>
                    <a:gd name="connsiteY9" fmla="*/ 1619 h 1619"/>
                    <a:gd name="connsiteX10" fmla="*/ 1048 w 1619"/>
                    <a:gd name="connsiteY10" fmla="*/ 1048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048" y="1048"/>
                      </a:moveTo>
                      <a:lnTo>
                        <a:pt x="1620" y="667"/>
                      </a:lnTo>
                      <a:lnTo>
                        <a:pt x="953" y="667"/>
                      </a:lnTo>
                      <a:lnTo>
                        <a:pt x="858" y="0"/>
                      </a:lnTo>
                      <a:lnTo>
                        <a:pt x="667" y="667"/>
                      </a:lnTo>
                      <a:lnTo>
                        <a:pt x="0" y="571"/>
                      </a:lnTo>
                      <a:lnTo>
                        <a:pt x="477" y="952"/>
                      </a:lnTo>
                      <a:lnTo>
                        <a:pt x="191" y="1619"/>
                      </a:lnTo>
                      <a:lnTo>
                        <a:pt x="762" y="1238"/>
                      </a:lnTo>
                      <a:lnTo>
                        <a:pt x="1238" y="1619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8" name="Freeform: Shape 3627">
                  <a:extLst>
                    <a:ext uri="{FF2B5EF4-FFF2-40B4-BE49-F238E27FC236}">
                      <a16:creationId xmlns:a16="http://schemas.microsoft.com/office/drawing/2014/main" id="{506B494D-3D83-1038-272E-ABDA0865187C}"/>
                    </a:ext>
                  </a:extLst>
                </p:cNvPr>
                <p:cNvSpPr/>
                <p:nvPr/>
              </p:nvSpPr>
              <p:spPr>
                <a:xfrm>
                  <a:off x="11752413" y="1760940"/>
                  <a:ext cx="1619" cy="1714"/>
                </a:xfrm>
                <a:custGeom>
                  <a:avLst/>
                  <a:gdLst>
                    <a:gd name="connsiteX0" fmla="*/ 1048 w 1619"/>
                    <a:gd name="connsiteY0" fmla="*/ 1048 h 1714"/>
                    <a:gd name="connsiteX1" fmla="*/ 1619 w 1619"/>
                    <a:gd name="connsiteY1" fmla="*/ 952 h 1714"/>
                    <a:gd name="connsiteX2" fmla="*/ 1048 w 1619"/>
                    <a:gd name="connsiteY2" fmla="*/ 667 h 1714"/>
                    <a:gd name="connsiteX3" fmla="*/ 1143 w 1619"/>
                    <a:gd name="connsiteY3" fmla="*/ 0 h 1714"/>
                    <a:gd name="connsiteX4" fmla="*/ 667 w 1619"/>
                    <a:gd name="connsiteY4" fmla="*/ 571 h 1714"/>
                    <a:gd name="connsiteX5" fmla="*/ 95 w 1619"/>
                    <a:gd name="connsiteY5" fmla="*/ 286 h 1714"/>
                    <a:gd name="connsiteX6" fmla="*/ 476 w 1619"/>
                    <a:gd name="connsiteY6" fmla="*/ 857 h 1714"/>
                    <a:gd name="connsiteX7" fmla="*/ 0 w 1619"/>
                    <a:gd name="connsiteY7" fmla="*/ 1333 h 1714"/>
                    <a:gd name="connsiteX8" fmla="*/ 667 w 1619"/>
                    <a:gd name="connsiteY8" fmla="*/ 1143 h 1714"/>
                    <a:gd name="connsiteX9" fmla="*/ 953 w 1619"/>
                    <a:gd name="connsiteY9" fmla="*/ 1715 h 1714"/>
                    <a:gd name="connsiteX10" fmla="*/ 1048 w 161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714">
                      <a:moveTo>
                        <a:pt x="1048" y="1048"/>
                      </a:moveTo>
                      <a:lnTo>
                        <a:pt x="1619" y="952"/>
                      </a:lnTo>
                      <a:lnTo>
                        <a:pt x="1048" y="667"/>
                      </a:lnTo>
                      <a:lnTo>
                        <a:pt x="1143" y="0"/>
                      </a:lnTo>
                      <a:lnTo>
                        <a:pt x="667" y="571"/>
                      </a:lnTo>
                      <a:lnTo>
                        <a:pt x="95" y="286"/>
                      </a:lnTo>
                      <a:lnTo>
                        <a:pt x="476" y="857"/>
                      </a:lnTo>
                      <a:lnTo>
                        <a:pt x="0" y="1333"/>
                      </a:lnTo>
                      <a:lnTo>
                        <a:pt x="667" y="1143"/>
                      </a:lnTo>
                      <a:lnTo>
                        <a:pt x="953" y="1715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29" name="Freeform: Shape 3628">
                  <a:extLst>
                    <a:ext uri="{FF2B5EF4-FFF2-40B4-BE49-F238E27FC236}">
                      <a16:creationId xmlns:a16="http://schemas.microsoft.com/office/drawing/2014/main" id="{B91225A8-FE3B-7994-FD1B-7FE5E5FF4018}"/>
                    </a:ext>
                  </a:extLst>
                </p:cNvPr>
                <p:cNvSpPr/>
                <p:nvPr/>
              </p:nvSpPr>
              <p:spPr>
                <a:xfrm>
                  <a:off x="11755080" y="1765322"/>
                  <a:ext cx="1714" cy="1619"/>
                </a:xfrm>
                <a:custGeom>
                  <a:avLst/>
                  <a:gdLst>
                    <a:gd name="connsiteX0" fmla="*/ 1048 w 1714"/>
                    <a:gd name="connsiteY0" fmla="*/ 1048 h 1619"/>
                    <a:gd name="connsiteX1" fmla="*/ 1714 w 1714"/>
                    <a:gd name="connsiteY1" fmla="*/ 1048 h 1619"/>
                    <a:gd name="connsiteX2" fmla="*/ 1143 w 1714"/>
                    <a:gd name="connsiteY2" fmla="*/ 667 h 1619"/>
                    <a:gd name="connsiteX3" fmla="*/ 1428 w 1714"/>
                    <a:gd name="connsiteY3" fmla="*/ 95 h 1619"/>
                    <a:gd name="connsiteX4" fmla="*/ 857 w 1714"/>
                    <a:gd name="connsiteY4" fmla="*/ 381 h 1619"/>
                    <a:gd name="connsiteX5" fmla="*/ 381 w 1714"/>
                    <a:gd name="connsiteY5" fmla="*/ 0 h 1619"/>
                    <a:gd name="connsiteX6" fmla="*/ 571 w 1714"/>
                    <a:gd name="connsiteY6" fmla="*/ 667 h 1619"/>
                    <a:gd name="connsiteX7" fmla="*/ 0 w 1714"/>
                    <a:gd name="connsiteY7" fmla="*/ 952 h 1619"/>
                    <a:gd name="connsiteX8" fmla="*/ 667 w 1714"/>
                    <a:gd name="connsiteY8" fmla="*/ 952 h 1619"/>
                    <a:gd name="connsiteX9" fmla="*/ 762 w 1714"/>
                    <a:gd name="connsiteY9" fmla="*/ 1619 h 1619"/>
                    <a:gd name="connsiteX10" fmla="*/ 1048 w 1714"/>
                    <a:gd name="connsiteY10" fmla="*/ 1048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619">
                      <a:moveTo>
                        <a:pt x="1048" y="1048"/>
                      </a:moveTo>
                      <a:lnTo>
                        <a:pt x="1714" y="1048"/>
                      </a:lnTo>
                      <a:lnTo>
                        <a:pt x="1143" y="667"/>
                      </a:lnTo>
                      <a:lnTo>
                        <a:pt x="1428" y="95"/>
                      </a:lnTo>
                      <a:lnTo>
                        <a:pt x="857" y="381"/>
                      </a:lnTo>
                      <a:lnTo>
                        <a:pt x="381" y="0"/>
                      </a:lnTo>
                      <a:lnTo>
                        <a:pt x="571" y="667"/>
                      </a:lnTo>
                      <a:lnTo>
                        <a:pt x="0" y="952"/>
                      </a:lnTo>
                      <a:lnTo>
                        <a:pt x="667" y="952"/>
                      </a:lnTo>
                      <a:lnTo>
                        <a:pt x="762" y="1619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0" name="Freeform: Shape 3629">
                  <a:extLst>
                    <a:ext uri="{FF2B5EF4-FFF2-40B4-BE49-F238E27FC236}">
                      <a16:creationId xmlns:a16="http://schemas.microsoft.com/office/drawing/2014/main" id="{C28FE8EF-6691-5635-7F9A-4FAA8E79F124}"/>
                    </a:ext>
                  </a:extLst>
                </p:cNvPr>
                <p:cNvSpPr/>
                <p:nvPr/>
              </p:nvSpPr>
              <p:spPr>
                <a:xfrm>
                  <a:off x="11749841" y="1761988"/>
                  <a:ext cx="1714" cy="1714"/>
                </a:xfrm>
                <a:custGeom>
                  <a:avLst/>
                  <a:gdLst>
                    <a:gd name="connsiteX0" fmla="*/ 952 w 1714"/>
                    <a:gd name="connsiteY0" fmla="*/ 1143 h 1714"/>
                    <a:gd name="connsiteX1" fmla="*/ 1619 w 1714"/>
                    <a:gd name="connsiteY1" fmla="*/ 1429 h 1714"/>
                    <a:gd name="connsiteX2" fmla="*/ 1238 w 1714"/>
                    <a:gd name="connsiteY2" fmla="*/ 857 h 1714"/>
                    <a:gd name="connsiteX3" fmla="*/ 1714 w 1714"/>
                    <a:gd name="connsiteY3" fmla="*/ 381 h 1714"/>
                    <a:gd name="connsiteX4" fmla="*/ 1048 w 1714"/>
                    <a:gd name="connsiteY4" fmla="*/ 571 h 1714"/>
                    <a:gd name="connsiteX5" fmla="*/ 666 w 1714"/>
                    <a:gd name="connsiteY5" fmla="*/ 0 h 1714"/>
                    <a:gd name="connsiteX6" fmla="*/ 666 w 1714"/>
                    <a:gd name="connsiteY6" fmla="*/ 667 h 1714"/>
                    <a:gd name="connsiteX7" fmla="*/ 0 w 1714"/>
                    <a:gd name="connsiteY7" fmla="*/ 762 h 1714"/>
                    <a:gd name="connsiteX8" fmla="*/ 666 w 1714"/>
                    <a:gd name="connsiteY8" fmla="*/ 1048 h 1714"/>
                    <a:gd name="connsiteX9" fmla="*/ 571 w 1714"/>
                    <a:gd name="connsiteY9" fmla="*/ 1715 h 1714"/>
                    <a:gd name="connsiteX10" fmla="*/ 952 w 1714"/>
                    <a:gd name="connsiteY10" fmla="*/ 1143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952" y="1143"/>
                      </a:moveTo>
                      <a:lnTo>
                        <a:pt x="1619" y="1429"/>
                      </a:lnTo>
                      <a:lnTo>
                        <a:pt x="1238" y="857"/>
                      </a:lnTo>
                      <a:lnTo>
                        <a:pt x="1714" y="381"/>
                      </a:lnTo>
                      <a:lnTo>
                        <a:pt x="1048" y="571"/>
                      </a:lnTo>
                      <a:lnTo>
                        <a:pt x="666" y="0"/>
                      </a:lnTo>
                      <a:lnTo>
                        <a:pt x="666" y="667"/>
                      </a:lnTo>
                      <a:lnTo>
                        <a:pt x="0" y="762"/>
                      </a:lnTo>
                      <a:lnTo>
                        <a:pt x="666" y="1048"/>
                      </a:lnTo>
                      <a:lnTo>
                        <a:pt x="571" y="1715"/>
                      </a:lnTo>
                      <a:lnTo>
                        <a:pt x="952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1" name="Freeform: Shape 3630">
                  <a:extLst>
                    <a:ext uri="{FF2B5EF4-FFF2-40B4-BE49-F238E27FC236}">
                      <a16:creationId xmlns:a16="http://schemas.microsoft.com/office/drawing/2014/main" id="{007D4004-493F-05FF-B11D-C5FC70A9B375}"/>
                    </a:ext>
                  </a:extLst>
                </p:cNvPr>
                <p:cNvSpPr/>
                <p:nvPr/>
              </p:nvSpPr>
              <p:spPr>
                <a:xfrm>
                  <a:off x="11745079" y="1763417"/>
                  <a:ext cx="1714" cy="1714"/>
                </a:xfrm>
                <a:custGeom>
                  <a:avLst/>
                  <a:gdLst>
                    <a:gd name="connsiteX0" fmla="*/ 857 w 1714"/>
                    <a:gd name="connsiteY0" fmla="*/ 1238 h 1714"/>
                    <a:gd name="connsiteX1" fmla="*/ 1333 w 1714"/>
                    <a:gd name="connsiteY1" fmla="*/ 1715 h 1714"/>
                    <a:gd name="connsiteX2" fmla="*/ 1143 w 1714"/>
                    <a:gd name="connsiteY2" fmla="*/ 1048 h 1714"/>
                    <a:gd name="connsiteX3" fmla="*/ 1714 w 1714"/>
                    <a:gd name="connsiteY3" fmla="*/ 667 h 1714"/>
                    <a:gd name="connsiteX4" fmla="*/ 1048 w 1714"/>
                    <a:gd name="connsiteY4" fmla="*/ 667 h 1714"/>
                    <a:gd name="connsiteX5" fmla="*/ 857 w 1714"/>
                    <a:gd name="connsiteY5" fmla="*/ 0 h 1714"/>
                    <a:gd name="connsiteX6" fmla="*/ 666 w 1714"/>
                    <a:gd name="connsiteY6" fmla="*/ 667 h 1714"/>
                    <a:gd name="connsiteX7" fmla="*/ 0 w 1714"/>
                    <a:gd name="connsiteY7" fmla="*/ 572 h 1714"/>
                    <a:gd name="connsiteX8" fmla="*/ 476 w 1714"/>
                    <a:gd name="connsiteY8" fmla="*/ 1048 h 1714"/>
                    <a:gd name="connsiteX9" fmla="*/ 285 w 1714"/>
                    <a:gd name="connsiteY9" fmla="*/ 1619 h 1714"/>
                    <a:gd name="connsiteX10" fmla="*/ 857 w 1714"/>
                    <a:gd name="connsiteY10" fmla="*/ 123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857" y="1238"/>
                      </a:moveTo>
                      <a:lnTo>
                        <a:pt x="1333" y="1715"/>
                      </a:lnTo>
                      <a:lnTo>
                        <a:pt x="1143" y="1048"/>
                      </a:lnTo>
                      <a:lnTo>
                        <a:pt x="1714" y="667"/>
                      </a:lnTo>
                      <a:lnTo>
                        <a:pt x="1048" y="667"/>
                      </a:lnTo>
                      <a:lnTo>
                        <a:pt x="857" y="0"/>
                      </a:lnTo>
                      <a:lnTo>
                        <a:pt x="666" y="667"/>
                      </a:lnTo>
                      <a:lnTo>
                        <a:pt x="0" y="572"/>
                      </a:lnTo>
                      <a:lnTo>
                        <a:pt x="476" y="1048"/>
                      </a:lnTo>
                      <a:lnTo>
                        <a:pt x="285" y="1619"/>
                      </a:lnTo>
                      <a:lnTo>
                        <a:pt x="857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2" name="Freeform: Shape 3631">
                  <a:extLst>
                    <a:ext uri="{FF2B5EF4-FFF2-40B4-BE49-F238E27FC236}">
                      <a16:creationId xmlns:a16="http://schemas.microsoft.com/office/drawing/2014/main" id="{46428583-E617-A6AC-4829-2B8F388F9AE9}"/>
                    </a:ext>
                  </a:extLst>
                </p:cNvPr>
                <p:cNvSpPr/>
                <p:nvPr/>
              </p:nvSpPr>
              <p:spPr>
                <a:xfrm>
                  <a:off x="11747745" y="1764941"/>
                  <a:ext cx="1714" cy="1809"/>
                </a:xfrm>
                <a:custGeom>
                  <a:avLst/>
                  <a:gdLst>
                    <a:gd name="connsiteX0" fmla="*/ 667 w 1714"/>
                    <a:gd name="connsiteY0" fmla="*/ 1238 h 1809"/>
                    <a:gd name="connsiteX1" fmla="*/ 1048 w 1714"/>
                    <a:gd name="connsiteY1" fmla="*/ 1810 h 1809"/>
                    <a:gd name="connsiteX2" fmla="*/ 1048 w 1714"/>
                    <a:gd name="connsiteY2" fmla="*/ 1143 h 1809"/>
                    <a:gd name="connsiteX3" fmla="*/ 1714 w 1714"/>
                    <a:gd name="connsiteY3" fmla="*/ 953 h 1809"/>
                    <a:gd name="connsiteX4" fmla="*/ 1048 w 1714"/>
                    <a:gd name="connsiteY4" fmla="*/ 667 h 1809"/>
                    <a:gd name="connsiteX5" fmla="*/ 1143 w 1714"/>
                    <a:gd name="connsiteY5" fmla="*/ 0 h 1809"/>
                    <a:gd name="connsiteX6" fmla="*/ 667 w 1714"/>
                    <a:gd name="connsiteY6" fmla="*/ 572 h 1809"/>
                    <a:gd name="connsiteX7" fmla="*/ 95 w 1714"/>
                    <a:gd name="connsiteY7" fmla="*/ 286 h 1809"/>
                    <a:gd name="connsiteX8" fmla="*/ 476 w 1714"/>
                    <a:gd name="connsiteY8" fmla="*/ 857 h 1809"/>
                    <a:gd name="connsiteX9" fmla="*/ 0 w 1714"/>
                    <a:gd name="connsiteY9" fmla="*/ 1429 h 1809"/>
                    <a:gd name="connsiteX10" fmla="*/ 667 w 1714"/>
                    <a:gd name="connsiteY10" fmla="*/ 1238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809">
                      <a:moveTo>
                        <a:pt x="667" y="1238"/>
                      </a:moveTo>
                      <a:lnTo>
                        <a:pt x="1048" y="1810"/>
                      </a:lnTo>
                      <a:lnTo>
                        <a:pt x="1048" y="1143"/>
                      </a:lnTo>
                      <a:lnTo>
                        <a:pt x="1714" y="953"/>
                      </a:lnTo>
                      <a:lnTo>
                        <a:pt x="1048" y="667"/>
                      </a:lnTo>
                      <a:lnTo>
                        <a:pt x="1143" y="0"/>
                      </a:lnTo>
                      <a:lnTo>
                        <a:pt x="667" y="572"/>
                      </a:lnTo>
                      <a:lnTo>
                        <a:pt x="95" y="286"/>
                      </a:lnTo>
                      <a:lnTo>
                        <a:pt x="476" y="857"/>
                      </a:lnTo>
                      <a:lnTo>
                        <a:pt x="0" y="1429"/>
                      </a:lnTo>
                      <a:lnTo>
                        <a:pt x="667" y="1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3" name="Freeform: Shape 3632">
                  <a:extLst>
                    <a:ext uri="{FF2B5EF4-FFF2-40B4-BE49-F238E27FC236}">
                      <a16:creationId xmlns:a16="http://schemas.microsoft.com/office/drawing/2014/main" id="{58FFE5E6-04B9-74CD-31A9-173567AF292E}"/>
                    </a:ext>
                  </a:extLst>
                </p:cNvPr>
                <p:cNvSpPr/>
                <p:nvPr/>
              </p:nvSpPr>
              <p:spPr>
                <a:xfrm>
                  <a:off x="11720028" y="1770751"/>
                  <a:ext cx="1809" cy="1714"/>
                </a:xfrm>
                <a:custGeom>
                  <a:avLst/>
                  <a:gdLst>
                    <a:gd name="connsiteX0" fmla="*/ 666 w 1809"/>
                    <a:gd name="connsiteY0" fmla="*/ 1048 h 1714"/>
                    <a:gd name="connsiteX1" fmla="*/ 857 w 1809"/>
                    <a:gd name="connsiteY1" fmla="*/ 1715 h 1714"/>
                    <a:gd name="connsiteX2" fmla="*/ 1048 w 1809"/>
                    <a:gd name="connsiteY2" fmla="*/ 1048 h 1714"/>
                    <a:gd name="connsiteX3" fmla="*/ 1810 w 1809"/>
                    <a:gd name="connsiteY3" fmla="*/ 1143 h 1714"/>
                    <a:gd name="connsiteX4" fmla="*/ 1238 w 1809"/>
                    <a:gd name="connsiteY4" fmla="*/ 667 h 1714"/>
                    <a:gd name="connsiteX5" fmla="*/ 1524 w 1809"/>
                    <a:gd name="connsiteY5" fmla="*/ 95 h 1714"/>
                    <a:gd name="connsiteX6" fmla="*/ 952 w 1809"/>
                    <a:gd name="connsiteY6" fmla="*/ 476 h 1714"/>
                    <a:gd name="connsiteX7" fmla="*/ 381 w 1809"/>
                    <a:gd name="connsiteY7" fmla="*/ 0 h 1714"/>
                    <a:gd name="connsiteX8" fmla="*/ 571 w 1809"/>
                    <a:gd name="connsiteY8" fmla="*/ 667 h 1714"/>
                    <a:gd name="connsiteX9" fmla="*/ 0 w 1809"/>
                    <a:gd name="connsiteY9" fmla="*/ 1048 h 1714"/>
                    <a:gd name="connsiteX10" fmla="*/ 666 w 1809"/>
                    <a:gd name="connsiteY10" fmla="*/ 1048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714">
                      <a:moveTo>
                        <a:pt x="666" y="1048"/>
                      </a:moveTo>
                      <a:lnTo>
                        <a:pt x="857" y="1715"/>
                      </a:lnTo>
                      <a:lnTo>
                        <a:pt x="1048" y="1048"/>
                      </a:lnTo>
                      <a:lnTo>
                        <a:pt x="1810" y="1143"/>
                      </a:lnTo>
                      <a:lnTo>
                        <a:pt x="1238" y="667"/>
                      </a:lnTo>
                      <a:lnTo>
                        <a:pt x="1524" y="95"/>
                      </a:lnTo>
                      <a:lnTo>
                        <a:pt x="952" y="476"/>
                      </a:lnTo>
                      <a:lnTo>
                        <a:pt x="381" y="0"/>
                      </a:lnTo>
                      <a:lnTo>
                        <a:pt x="571" y="667"/>
                      </a:lnTo>
                      <a:lnTo>
                        <a:pt x="0" y="1048"/>
                      </a:lnTo>
                      <a:lnTo>
                        <a:pt x="666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4" name="Freeform: Shape 3633">
                  <a:extLst>
                    <a:ext uri="{FF2B5EF4-FFF2-40B4-BE49-F238E27FC236}">
                      <a16:creationId xmlns:a16="http://schemas.microsoft.com/office/drawing/2014/main" id="{625B2096-8501-82D9-40E8-E8A8F5DE6729}"/>
                    </a:ext>
                  </a:extLst>
                </p:cNvPr>
                <p:cNvSpPr/>
                <p:nvPr/>
              </p:nvSpPr>
              <p:spPr>
                <a:xfrm>
                  <a:off x="11738601" y="1764083"/>
                  <a:ext cx="1715" cy="1809"/>
                </a:xfrm>
                <a:custGeom>
                  <a:avLst/>
                  <a:gdLst>
                    <a:gd name="connsiteX0" fmla="*/ 667 w 1715"/>
                    <a:gd name="connsiteY0" fmla="*/ 1143 h 1809"/>
                    <a:gd name="connsiteX1" fmla="*/ 571 w 1715"/>
                    <a:gd name="connsiteY1" fmla="*/ 1810 h 1809"/>
                    <a:gd name="connsiteX2" fmla="*/ 1048 w 1715"/>
                    <a:gd name="connsiteY2" fmla="*/ 1334 h 1809"/>
                    <a:gd name="connsiteX3" fmla="*/ 1620 w 1715"/>
                    <a:gd name="connsiteY3" fmla="*/ 1619 h 1809"/>
                    <a:gd name="connsiteX4" fmla="*/ 1238 w 1715"/>
                    <a:gd name="connsiteY4" fmla="*/ 953 h 1809"/>
                    <a:gd name="connsiteX5" fmla="*/ 1715 w 1715"/>
                    <a:gd name="connsiteY5" fmla="*/ 476 h 1809"/>
                    <a:gd name="connsiteX6" fmla="*/ 1048 w 1715"/>
                    <a:gd name="connsiteY6" fmla="*/ 667 h 1809"/>
                    <a:gd name="connsiteX7" fmla="*/ 667 w 1715"/>
                    <a:gd name="connsiteY7" fmla="*/ 0 h 1809"/>
                    <a:gd name="connsiteX8" fmla="*/ 667 w 1715"/>
                    <a:gd name="connsiteY8" fmla="*/ 762 h 1809"/>
                    <a:gd name="connsiteX9" fmla="*/ 0 w 1715"/>
                    <a:gd name="connsiteY9" fmla="*/ 953 h 1809"/>
                    <a:gd name="connsiteX10" fmla="*/ 667 w 1715"/>
                    <a:gd name="connsiteY10" fmla="*/ 1143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5" h="1809">
                      <a:moveTo>
                        <a:pt x="667" y="1143"/>
                      </a:moveTo>
                      <a:lnTo>
                        <a:pt x="571" y="1810"/>
                      </a:lnTo>
                      <a:lnTo>
                        <a:pt x="1048" y="1334"/>
                      </a:lnTo>
                      <a:lnTo>
                        <a:pt x="1620" y="1619"/>
                      </a:lnTo>
                      <a:lnTo>
                        <a:pt x="1238" y="953"/>
                      </a:lnTo>
                      <a:lnTo>
                        <a:pt x="1715" y="476"/>
                      </a:lnTo>
                      <a:lnTo>
                        <a:pt x="1048" y="667"/>
                      </a:lnTo>
                      <a:lnTo>
                        <a:pt x="667" y="0"/>
                      </a:lnTo>
                      <a:lnTo>
                        <a:pt x="667" y="762"/>
                      </a:lnTo>
                      <a:lnTo>
                        <a:pt x="0" y="953"/>
                      </a:lnTo>
                      <a:lnTo>
                        <a:pt x="667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5" name="Freeform: Shape 3634">
                  <a:extLst>
                    <a:ext uri="{FF2B5EF4-FFF2-40B4-BE49-F238E27FC236}">
                      <a16:creationId xmlns:a16="http://schemas.microsoft.com/office/drawing/2014/main" id="{7B8BB7E9-C530-01B6-DCC4-16BD50B764E8}"/>
                    </a:ext>
                  </a:extLst>
                </p:cNvPr>
                <p:cNvSpPr/>
                <p:nvPr/>
              </p:nvSpPr>
              <p:spPr>
                <a:xfrm>
                  <a:off x="11744983" y="1765703"/>
                  <a:ext cx="1809" cy="1714"/>
                </a:xfrm>
                <a:custGeom>
                  <a:avLst/>
                  <a:gdLst>
                    <a:gd name="connsiteX0" fmla="*/ 476 w 1809"/>
                    <a:gd name="connsiteY0" fmla="*/ 952 h 1714"/>
                    <a:gd name="connsiteX1" fmla="*/ 190 w 1809"/>
                    <a:gd name="connsiteY1" fmla="*/ 1619 h 1714"/>
                    <a:gd name="connsiteX2" fmla="*/ 857 w 1809"/>
                    <a:gd name="connsiteY2" fmla="*/ 1238 h 1714"/>
                    <a:gd name="connsiteX3" fmla="*/ 1333 w 1809"/>
                    <a:gd name="connsiteY3" fmla="*/ 1715 h 1714"/>
                    <a:gd name="connsiteX4" fmla="*/ 1143 w 1809"/>
                    <a:gd name="connsiteY4" fmla="*/ 1048 h 1714"/>
                    <a:gd name="connsiteX5" fmla="*/ 1810 w 1809"/>
                    <a:gd name="connsiteY5" fmla="*/ 667 h 1714"/>
                    <a:gd name="connsiteX6" fmla="*/ 1048 w 1809"/>
                    <a:gd name="connsiteY6" fmla="*/ 667 h 1714"/>
                    <a:gd name="connsiteX7" fmla="*/ 857 w 1809"/>
                    <a:gd name="connsiteY7" fmla="*/ 0 h 1714"/>
                    <a:gd name="connsiteX8" fmla="*/ 667 w 1809"/>
                    <a:gd name="connsiteY8" fmla="*/ 571 h 1714"/>
                    <a:gd name="connsiteX9" fmla="*/ 0 w 1809"/>
                    <a:gd name="connsiteY9" fmla="*/ 571 h 1714"/>
                    <a:gd name="connsiteX10" fmla="*/ 476 w 1809"/>
                    <a:gd name="connsiteY10" fmla="*/ 952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714">
                      <a:moveTo>
                        <a:pt x="476" y="952"/>
                      </a:moveTo>
                      <a:lnTo>
                        <a:pt x="190" y="1619"/>
                      </a:lnTo>
                      <a:lnTo>
                        <a:pt x="857" y="1238"/>
                      </a:lnTo>
                      <a:lnTo>
                        <a:pt x="1333" y="1715"/>
                      </a:lnTo>
                      <a:lnTo>
                        <a:pt x="1143" y="1048"/>
                      </a:lnTo>
                      <a:lnTo>
                        <a:pt x="1810" y="667"/>
                      </a:lnTo>
                      <a:lnTo>
                        <a:pt x="1048" y="667"/>
                      </a:lnTo>
                      <a:lnTo>
                        <a:pt x="857" y="0"/>
                      </a:lnTo>
                      <a:lnTo>
                        <a:pt x="667" y="571"/>
                      </a:lnTo>
                      <a:lnTo>
                        <a:pt x="0" y="571"/>
                      </a:lnTo>
                      <a:lnTo>
                        <a:pt x="476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6" name="Freeform: Shape 3635">
                  <a:extLst>
                    <a:ext uri="{FF2B5EF4-FFF2-40B4-BE49-F238E27FC236}">
                      <a16:creationId xmlns:a16="http://schemas.microsoft.com/office/drawing/2014/main" id="{7C155046-D43D-112E-17F4-0E59E8248F29}"/>
                    </a:ext>
                  </a:extLst>
                </p:cNvPr>
                <p:cNvSpPr/>
                <p:nvPr/>
              </p:nvSpPr>
              <p:spPr>
                <a:xfrm>
                  <a:off x="11724028" y="1764941"/>
                  <a:ext cx="1809" cy="1809"/>
                </a:xfrm>
                <a:custGeom>
                  <a:avLst/>
                  <a:gdLst>
                    <a:gd name="connsiteX0" fmla="*/ 476 w 1809"/>
                    <a:gd name="connsiteY0" fmla="*/ 857 h 1809"/>
                    <a:gd name="connsiteX1" fmla="*/ 0 w 1809"/>
                    <a:gd name="connsiteY1" fmla="*/ 1429 h 1809"/>
                    <a:gd name="connsiteX2" fmla="*/ 762 w 1809"/>
                    <a:gd name="connsiteY2" fmla="*/ 1238 h 1809"/>
                    <a:gd name="connsiteX3" fmla="*/ 1143 w 1809"/>
                    <a:gd name="connsiteY3" fmla="*/ 1810 h 1809"/>
                    <a:gd name="connsiteX4" fmla="*/ 1143 w 1809"/>
                    <a:gd name="connsiteY4" fmla="*/ 1143 h 1809"/>
                    <a:gd name="connsiteX5" fmla="*/ 1810 w 1809"/>
                    <a:gd name="connsiteY5" fmla="*/ 953 h 1809"/>
                    <a:gd name="connsiteX6" fmla="*/ 1143 w 1809"/>
                    <a:gd name="connsiteY6" fmla="*/ 667 h 1809"/>
                    <a:gd name="connsiteX7" fmla="*/ 1238 w 1809"/>
                    <a:gd name="connsiteY7" fmla="*/ 0 h 1809"/>
                    <a:gd name="connsiteX8" fmla="*/ 762 w 1809"/>
                    <a:gd name="connsiteY8" fmla="*/ 572 h 1809"/>
                    <a:gd name="connsiteX9" fmla="*/ 95 w 1809"/>
                    <a:gd name="connsiteY9" fmla="*/ 286 h 1809"/>
                    <a:gd name="connsiteX10" fmla="*/ 476 w 1809"/>
                    <a:gd name="connsiteY10" fmla="*/ 857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809">
                      <a:moveTo>
                        <a:pt x="476" y="857"/>
                      </a:moveTo>
                      <a:lnTo>
                        <a:pt x="0" y="1429"/>
                      </a:lnTo>
                      <a:lnTo>
                        <a:pt x="762" y="1238"/>
                      </a:lnTo>
                      <a:lnTo>
                        <a:pt x="1143" y="1810"/>
                      </a:lnTo>
                      <a:lnTo>
                        <a:pt x="1143" y="1143"/>
                      </a:lnTo>
                      <a:lnTo>
                        <a:pt x="1810" y="953"/>
                      </a:lnTo>
                      <a:lnTo>
                        <a:pt x="1143" y="667"/>
                      </a:lnTo>
                      <a:lnTo>
                        <a:pt x="1238" y="0"/>
                      </a:lnTo>
                      <a:lnTo>
                        <a:pt x="762" y="572"/>
                      </a:lnTo>
                      <a:lnTo>
                        <a:pt x="95" y="286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7" name="Freeform: Shape 3636">
                  <a:extLst>
                    <a:ext uri="{FF2B5EF4-FFF2-40B4-BE49-F238E27FC236}">
                      <a16:creationId xmlns:a16="http://schemas.microsoft.com/office/drawing/2014/main" id="{04EDE4C0-CFAB-BD63-C515-26807DA0A296}"/>
                    </a:ext>
                  </a:extLst>
                </p:cNvPr>
                <p:cNvSpPr/>
                <p:nvPr/>
              </p:nvSpPr>
              <p:spPr>
                <a:xfrm>
                  <a:off x="11714599" y="1767608"/>
                  <a:ext cx="1905" cy="1714"/>
                </a:xfrm>
                <a:custGeom>
                  <a:avLst/>
                  <a:gdLst>
                    <a:gd name="connsiteX0" fmla="*/ 667 w 1905"/>
                    <a:gd name="connsiteY0" fmla="*/ 667 h 1714"/>
                    <a:gd name="connsiteX1" fmla="*/ 0 w 1905"/>
                    <a:gd name="connsiteY1" fmla="*/ 1048 h 1714"/>
                    <a:gd name="connsiteX2" fmla="*/ 762 w 1905"/>
                    <a:gd name="connsiteY2" fmla="*/ 1048 h 1714"/>
                    <a:gd name="connsiteX3" fmla="*/ 952 w 1905"/>
                    <a:gd name="connsiteY3" fmla="*/ 1715 h 1714"/>
                    <a:gd name="connsiteX4" fmla="*/ 1143 w 1905"/>
                    <a:gd name="connsiteY4" fmla="*/ 1048 h 1714"/>
                    <a:gd name="connsiteX5" fmla="*/ 1905 w 1905"/>
                    <a:gd name="connsiteY5" fmla="*/ 1143 h 1714"/>
                    <a:gd name="connsiteX6" fmla="*/ 1333 w 1905"/>
                    <a:gd name="connsiteY6" fmla="*/ 667 h 1714"/>
                    <a:gd name="connsiteX7" fmla="*/ 1619 w 1905"/>
                    <a:gd name="connsiteY7" fmla="*/ 0 h 1714"/>
                    <a:gd name="connsiteX8" fmla="*/ 1048 w 1905"/>
                    <a:gd name="connsiteY8" fmla="*/ 476 h 1714"/>
                    <a:gd name="connsiteX9" fmla="*/ 476 w 1905"/>
                    <a:gd name="connsiteY9" fmla="*/ 0 h 1714"/>
                    <a:gd name="connsiteX10" fmla="*/ 667 w 1905"/>
                    <a:gd name="connsiteY10" fmla="*/ 667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714">
                      <a:moveTo>
                        <a:pt x="667" y="667"/>
                      </a:moveTo>
                      <a:lnTo>
                        <a:pt x="0" y="1048"/>
                      </a:lnTo>
                      <a:lnTo>
                        <a:pt x="762" y="1048"/>
                      </a:lnTo>
                      <a:lnTo>
                        <a:pt x="952" y="1715"/>
                      </a:lnTo>
                      <a:lnTo>
                        <a:pt x="1143" y="1048"/>
                      </a:lnTo>
                      <a:lnTo>
                        <a:pt x="1905" y="1143"/>
                      </a:lnTo>
                      <a:lnTo>
                        <a:pt x="1333" y="667"/>
                      </a:lnTo>
                      <a:lnTo>
                        <a:pt x="1619" y="0"/>
                      </a:lnTo>
                      <a:lnTo>
                        <a:pt x="1048" y="476"/>
                      </a:lnTo>
                      <a:lnTo>
                        <a:pt x="476" y="0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8" name="Freeform: Shape 3637">
                  <a:extLst>
                    <a:ext uri="{FF2B5EF4-FFF2-40B4-BE49-F238E27FC236}">
                      <a16:creationId xmlns:a16="http://schemas.microsoft.com/office/drawing/2014/main" id="{BACF6BF5-ABCF-50DC-39E3-14D4E334FDAD}"/>
                    </a:ext>
                  </a:extLst>
                </p:cNvPr>
                <p:cNvSpPr/>
                <p:nvPr/>
              </p:nvSpPr>
              <p:spPr>
                <a:xfrm>
                  <a:off x="11735458" y="1762940"/>
                  <a:ext cx="1809" cy="1905"/>
                </a:xfrm>
                <a:custGeom>
                  <a:avLst/>
                  <a:gdLst>
                    <a:gd name="connsiteX0" fmla="*/ 762 w 1809"/>
                    <a:gd name="connsiteY0" fmla="*/ 762 h 1905"/>
                    <a:gd name="connsiteX1" fmla="*/ 0 w 1809"/>
                    <a:gd name="connsiteY1" fmla="*/ 857 h 1905"/>
                    <a:gd name="connsiteX2" fmla="*/ 667 w 1809"/>
                    <a:gd name="connsiteY2" fmla="*/ 1143 h 1905"/>
                    <a:gd name="connsiteX3" fmla="*/ 667 w 1809"/>
                    <a:gd name="connsiteY3" fmla="*/ 1905 h 1905"/>
                    <a:gd name="connsiteX4" fmla="*/ 1048 w 1809"/>
                    <a:gd name="connsiteY4" fmla="*/ 1333 h 1905"/>
                    <a:gd name="connsiteX5" fmla="*/ 1810 w 1809"/>
                    <a:gd name="connsiteY5" fmla="*/ 1619 h 1905"/>
                    <a:gd name="connsiteX6" fmla="*/ 1333 w 1809"/>
                    <a:gd name="connsiteY6" fmla="*/ 952 h 1905"/>
                    <a:gd name="connsiteX7" fmla="*/ 1810 w 1809"/>
                    <a:gd name="connsiteY7" fmla="*/ 476 h 1905"/>
                    <a:gd name="connsiteX8" fmla="*/ 1143 w 1809"/>
                    <a:gd name="connsiteY8" fmla="*/ 667 h 1905"/>
                    <a:gd name="connsiteX9" fmla="*/ 762 w 1809"/>
                    <a:gd name="connsiteY9" fmla="*/ 0 h 1905"/>
                    <a:gd name="connsiteX10" fmla="*/ 762 w 1809"/>
                    <a:gd name="connsiteY10" fmla="*/ 762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9" h="1905">
                      <a:moveTo>
                        <a:pt x="762" y="762"/>
                      </a:moveTo>
                      <a:lnTo>
                        <a:pt x="0" y="857"/>
                      </a:lnTo>
                      <a:lnTo>
                        <a:pt x="667" y="1143"/>
                      </a:lnTo>
                      <a:lnTo>
                        <a:pt x="667" y="1905"/>
                      </a:lnTo>
                      <a:lnTo>
                        <a:pt x="1048" y="1333"/>
                      </a:lnTo>
                      <a:lnTo>
                        <a:pt x="1810" y="1619"/>
                      </a:lnTo>
                      <a:lnTo>
                        <a:pt x="1333" y="952"/>
                      </a:lnTo>
                      <a:lnTo>
                        <a:pt x="1810" y="476"/>
                      </a:lnTo>
                      <a:lnTo>
                        <a:pt x="1143" y="667"/>
                      </a:lnTo>
                      <a:lnTo>
                        <a:pt x="762" y="0"/>
                      </a:lnTo>
                      <a:lnTo>
                        <a:pt x="762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39" name="Freeform: Shape 3638">
                  <a:extLst>
                    <a:ext uri="{FF2B5EF4-FFF2-40B4-BE49-F238E27FC236}">
                      <a16:creationId xmlns:a16="http://schemas.microsoft.com/office/drawing/2014/main" id="{0C1EFA7E-B215-4827-E298-9F1A2A0EC247}"/>
                    </a:ext>
                  </a:extLst>
                </p:cNvPr>
                <p:cNvSpPr/>
                <p:nvPr/>
              </p:nvSpPr>
              <p:spPr>
                <a:xfrm>
                  <a:off x="11735077" y="1767227"/>
                  <a:ext cx="1905" cy="1809"/>
                </a:xfrm>
                <a:custGeom>
                  <a:avLst/>
                  <a:gdLst>
                    <a:gd name="connsiteX0" fmla="*/ 762 w 1905"/>
                    <a:gd name="connsiteY0" fmla="*/ 762 h 1809"/>
                    <a:gd name="connsiteX1" fmla="*/ 0 w 1905"/>
                    <a:gd name="connsiteY1" fmla="*/ 667 h 1809"/>
                    <a:gd name="connsiteX2" fmla="*/ 571 w 1905"/>
                    <a:gd name="connsiteY2" fmla="*/ 1143 h 1809"/>
                    <a:gd name="connsiteX3" fmla="*/ 286 w 1905"/>
                    <a:gd name="connsiteY3" fmla="*/ 1810 h 1809"/>
                    <a:gd name="connsiteX4" fmla="*/ 953 w 1905"/>
                    <a:gd name="connsiteY4" fmla="*/ 1333 h 1809"/>
                    <a:gd name="connsiteX5" fmla="*/ 1429 w 1905"/>
                    <a:gd name="connsiteY5" fmla="*/ 1810 h 1809"/>
                    <a:gd name="connsiteX6" fmla="*/ 1238 w 1905"/>
                    <a:gd name="connsiteY6" fmla="*/ 1143 h 1809"/>
                    <a:gd name="connsiteX7" fmla="*/ 1905 w 1905"/>
                    <a:gd name="connsiteY7" fmla="*/ 762 h 1809"/>
                    <a:gd name="connsiteX8" fmla="*/ 1143 w 1905"/>
                    <a:gd name="connsiteY8" fmla="*/ 762 h 1809"/>
                    <a:gd name="connsiteX9" fmla="*/ 953 w 1905"/>
                    <a:gd name="connsiteY9" fmla="*/ 0 h 1809"/>
                    <a:gd name="connsiteX10" fmla="*/ 762 w 1905"/>
                    <a:gd name="connsiteY10" fmla="*/ 762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809">
                      <a:moveTo>
                        <a:pt x="762" y="762"/>
                      </a:moveTo>
                      <a:lnTo>
                        <a:pt x="0" y="667"/>
                      </a:lnTo>
                      <a:lnTo>
                        <a:pt x="571" y="1143"/>
                      </a:lnTo>
                      <a:lnTo>
                        <a:pt x="286" y="1810"/>
                      </a:lnTo>
                      <a:lnTo>
                        <a:pt x="953" y="1333"/>
                      </a:lnTo>
                      <a:lnTo>
                        <a:pt x="1429" y="1810"/>
                      </a:lnTo>
                      <a:lnTo>
                        <a:pt x="1238" y="1143"/>
                      </a:lnTo>
                      <a:lnTo>
                        <a:pt x="1905" y="762"/>
                      </a:lnTo>
                      <a:lnTo>
                        <a:pt x="1143" y="762"/>
                      </a:lnTo>
                      <a:lnTo>
                        <a:pt x="953" y="0"/>
                      </a:lnTo>
                      <a:lnTo>
                        <a:pt x="762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0" name="Freeform: Shape 3639">
                  <a:extLst>
                    <a:ext uri="{FF2B5EF4-FFF2-40B4-BE49-F238E27FC236}">
                      <a16:creationId xmlns:a16="http://schemas.microsoft.com/office/drawing/2014/main" id="{81D7E93C-C0F0-5F9B-6EA4-4F3086C7FEB6}"/>
                    </a:ext>
                  </a:extLst>
                </p:cNvPr>
                <p:cNvSpPr/>
                <p:nvPr/>
              </p:nvSpPr>
              <p:spPr>
                <a:xfrm>
                  <a:off x="11729076" y="1763988"/>
                  <a:ext cx="1905" cy="1905"/>
                </a:xfrm>
                <a:custGeom>
                  <a:avLst/>
                  <a:gdLst>
                    <a:gd name="connsiteX0" fmla="*/ 762 w 1905"/>
                    <a:gd name="connsiteY0" fmla="*/ 572 h 1905"/>
                    <a:gd name="connsiteX1" fmla="*/ 95 w 1905"/>
                    <a:gd name="connsiteY1" fmla="*/ 286 h 1905"/>
                    <a:gd name="connsiteX2" fmla="*/ 477 w 1905"/>
                    <a:gd name="connsiteY2" fmla="*/ 952 h 1905"/>
                    <a:gd name="connsiteX3" fmla="*/ 0 w 1905"/>
                    <a:gd name="connsiteY3" fmla="*/ 1524 h 1905"/>
                    <a:gd name="connsiteX4" fmla="*/ 762 w 1905"/>
                    <a:gd name="connsiteY4" fmla="*/ 1333 h 1905"/>
                    <a:gd name="connsiteX5" fmla="*/ 1143 w 1905"/>
                    <a:gd name="connsiteY5" fmla="*/ 1905 h 1905"/>
                    <a:gd name="connsiteX6" fmla="*/ 1143 w 1905"/>
                    <a:gd name="connsiteY6" fmla="*/ 1143 h 1905"/>
                    <a:gd name="connsiteX7" fmla="*/ 1905 w 1905"/>
                    <a:gd name="connsiteY7" fmla="*/ 1048 h 1905"/>
                    <a:gd name="connsiteX8" fmla="*/ 1143 w 1905"/>
                    <a:gd name="connsiteY8" fmla="*/ 762 h 1905"/>
                    <a:gd name="connsiteX9" fmla="*/ 1238 w 1905"/>
                    <a:gd name="connsiteY9" fmla="*/ 0 h 1905"/>
                    <a:gd name="connsiteX10" fmla="*/ 762 w 1905"/>
                    <a:gd name="connsiteY10" fmla="*/ 572 h 1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905">
                      <a:moveTo>
                        <a:pt x="762" y="572"/>
                      </a:moveTo>
                      <a:lnTo>
                        <a:pt x="95" y="286"/>
                      </a:lnTo>
                      <a:lnTo>
                        <a:pt x="477" y="952"/>
                      </a:lnTo>
                      <a:lnTo>
                        <a:pt x="0" y="1524"/>
                      </a:lnTo>
                      <a:lnTo>
                        <a:pt x="762" y="1333"/>
                      </a:lnTo>
                      <a:lnTo>
                        <a:pt x="1143" y="1905"/>
                      </a:lnTo>
                      <a:lnTo>
                        <a:pt x="1143" y="1143"/>
                      </a:lnTo>
                      <a:lnTo>
                        <a:pt x="1905" y="1048"/>
                      </a:lnTo>
                      <a:lnTo>
                        <a:pt x="1143" y="762"/>
                      </a:lnTo>
                      <a:lnTo>
                        <a:pt x="1238" y="0"/>
                      </a:lnTo>
                      <a:lnTo>
                        <a:pt x="762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1" name="Freeform: Shape 3640">
                  <a:extLst>
                    <a:ext uri="{FF2B5EF4-FFF2-40B4-BE49-F238E27FC236}">
                      <a16:creationId xmlns:a16="http://schemas.microsoft.com/office/drawing/2014/main" id="{84718ECC-DEBA-0CBE-5652-F41A0A357469}"/>
                    </a:ext>
                  </a:extLst>
                </p:cNvPr>
                <p:cNvSpPr/>
                <p:nvPr/>
              </p:nvSpPr>
              <p:spPr>
                <a:xfrm>
                  <a:off x="11731172" y="1767227"/>
                  <a:ext cx="1905" cy="1809"/>
                </a:xfrm>
                <a:custGeom>
                  <a:avLst/>
                  <a:gdLst>
                    <a:gd name="connsiteX0" fmla="*/ 952 w 1905"/>
                    <a:gd name="connsiteY0" fmla="*/ 476 h 1809"/>
                    <a:gd name="connsiteX1" fmla="*/ 381 w 1905"/>
                    <a:gd name="connsiteY1" fmla="*/ 0 h 1809"/>
                    <a:gd name="connsiteX2" fmla="*/ 571 w 1905"/>
                    <a:gd name="connsiteY2" fmla="*/ 762 h 1809"/>
                    <a:gd name="connsiteX3" fmla="*/ 0 w 1905"/>
                    <a:gd name="connsiteY3" fmla="*/ 1143 h 1809"/>
                    <a:gd name="connsiteX4" fmla="*/ 667 w 1905"/>
                    <a:gd name="connsiteY4" fmla="*/ 1143 h 1809"/>
                    <a:gd name="connsiteX5" fmla="*/ 857 w 1905"/>
                    <a:gd name="connsiteY5" fmla="*/ 1810 h 1809"/>
                    <a:gd name="connsiteX6" fmla="*/ 1143 w 1905"/>
                    <a:gd name="connsiteY6" fmla="*/ 1143 h 1809"/>
                    <a:gd name="connsiteX7" fmla="*/ 1905 w 1905"/>
                    <a:gd name="connsiteY7" fmla="*/ 1238 h 1809"/>
                    <a:gd name="connsiteX8" fmla="*/ 1334 w 1905"/>
                    <a:gd name="connsiteY8" fmla="*/ 762 h 1809"/>
                    <a:gd name="connsiteX9" fmla="*/ 1619 w 1905"/>
                    <a:gd name="connsiteY9" fmla="*/ 95 h 1809"/>
                    <a:gd name="connsiteX10" fmla="*/ 952 w 1905"/>
                    <a:gd name="connsiteY10" fmla="*/ 476 h 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05" h="1809">
                      <a:moveTo>
                        <a:pt x="952" y="476"/>
                      </a:moveTo>
                      <a:lnTo>
                        <a:pt x="381" y="0"/>
                      </a:lnTo>
                      <a:lnTo>
                        <a:pt x="571" y="762"/>
                      </a:lnTo>
                      <a:lnTo>
                        <a:pt x="0" y="1143"/>
                      </a:lnTo>
                      <a:lnTo>
                        <a:pt x="667" y="1143"/>
                      </a:lnTo>
                      <a:lnTo>
                        <a:pt x="857" y="1810"/>
                      </a:lnTo>
                      <a:lnTo>
                        <a:pt x="1143" y="1143"/>
                      </a:lnTo>
                      <a:lnTo>
                        <a:pt x="1905" y="1238"/>
                      </a:lnTo>
                      <a:lnTo>
                        <a:pt x="1334" y="762"/>
                      </a:lnTo>
                      <a:lnTo>
                        <a:pt x="1619" y="95"/>
                      </a:lnTo>
                      <a:lnTo>
                        <a:pt x="95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2" name="Freeform: Shape 3641">
                  <a:extLst>
                    <a:ext uri="{FF2B5EF4-FFF2-40B4-BE49-F238E27FC236}">
                      <a16:creationId xmlns:a16="http://schemas.microsoft.com/office/drawing/2014/main" id="{FBAC8B6C-44D3-9E02-6497-63A3D1217E10}"/>
                    </a:ext>
                  </a:extLst>
                </p:cNvPr>
                <p:cNvSpPr/>
                <p:nvPr/>
              </p:nvSpPr>
              <p:spPr>
                <a:xfrm>
                  <a:off x="11776607" y="1769989"/>
                  <a:ext cx="1523" cy="1523"/>
                </a:xfrm>
                <a:custGeom>
                  <a:avLst/>
                  <a:gdLst>
                    <a:gd name="connsiteX0" fmla="*/ 571 w 1523"/>
                    <a:gd name="connsiteY0" fmla="*/ 571 h 1523"/>
                    <a:gd name="connsiteX1" fmla="*/ 0 w 1523"/>
                    <a:gd name="connsiteY1" fmla="*/ 667 h 1523"/>
                    <a:gd name="connsiteX2" fmla="*/ 571 w 1523"/>
                    <a:gd name="connsiteY2" fmla="*/ 952 h 1523"/>
                    <a:gd name="connsiteX3" fmla="*/ 571 w 1523"/>
                    <a:gd name="connsiteY3" fmla="*/ 1524 h 1523"/>
                    <a:gd name="connsiteX4" fmla="*/ 857 w 1523"/>
                    <a:gd name="connsiteY4" fmla="*/ 1048 h 1523"/>
                    <a:gd name="connsiteX5" fmla="*/ 1428 w 1523"/>
                    <a:gd name="connsiteY5" fmla="*/ 1238 h 1523"/>
                    <a:gd name="connsiteX6" fmla="*/ 1143 w 1523"/>
                    <a:gd name="connsiteY6" fmla="*/ 762 h 1523"/>
                    <a:gd name="connsiteX7" fmla="*/ 1524 w 1523"/>
                    <a:gd name="connsiteY7" fmla="*/ 286 h 1523"/>
                    <a:gd name="connsiteX8" fmla="*/ 952 w 1523"/>
                    <a:gd name="connsiteY8" fmla="*/ 476 h 1523"/>
                    <a:gd name="connsiteX9" fmla="*/ 666 w 1523"/>
                    <a:gd name="connsiteY9" fmla="*/ 0 h 1523"/>
                    <a:gd name="connsiteX10" fmla="*/ 571 w 1523"/>
                    <a:gd name="connsiteY10" fmla="*/ 57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523">
                      <a:moveTo>
                        <a:pt x="571" y="571"/>
                      </a:moveTo>
                      <a:lnTo>
                        <a:pt x="0" y="667"/>
                      </a:lnTo>
                      <a:lnTo>
                        <a:pt x="571" y="952"/>
                      </a:lnTo>
                      <a:lnTo>
                        <a:pt x="571" y="1524"/>
                      </a:lnTo>
                      <a:lnTo>
                        <a:pt x="857" y="1048"/>
                      </a:lnTo>
                      <a:lnTo>
                        <a:pt x="1428" y="1238"/>
                      </a:lnTo>
                      <a:lnTo>
                        <a:pt x="1143" y="762"/>
                      </a:lnTo>
                      <a:lnTo>
                        <a:pt x="1524" y="286"/>
                      </a:lnTo>
                      <a:lnTo>
                        <a:pt x="952" y="476"/>
                      </a:lnTo>
                      <a:lnTo>
                        <a:pt x="666" y="0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3" name="Freeform: Shape 3642">
                  <a:extLst>
                    <a:ext uri="{FF2B5EF4-FFF2-40B4-BE49-F238E27FC236}">
                      <a16:creationId xmlns:a16="http://schemas.microsoft.com/office/drawing/2014/main" id="{9CB02E32-D88E-D0C9-D6BB-58B780B426BB}"/>
                    </a:ext>
                  </a:extLst>
                </p:cNvPr>
                <p:cNvSpPr/>
                <p:nvPr/>
              </p:nvSpPr>
              <p:spPr>
                <a:xfrm>
                  <a:off x="11778797" y="1769132"/>
                  <a:ext cx="1619" cy="1428"/>
                </a:xfrm>
                <a:custGeom>
                  <a:avLst/>
                  <a:gdLst>
                    <a:gd name="connsiteX0" fmla="*/ 667 w 1619"/>
                    <a:gd name="connsiteY0" fmla="*/ 571 h 1428"/>
                    <a:gd name="connsiteX1" fmla="*/ 0 w 1619"/>
                    <a:gd name="connsiteY1" fmla="*/ 476 h 1428"/>
                    <a:gd name="connsiteX2" fmla="*/ 476 w 1619"/>
                    <a:gd name="connsiteY2" fmla="*/ 857 h 1428"/>
                    <a:gd name="connsiteX3" fmla="*/ 285 w 1619"/>
                    <a:gd name="connsiteY3" fmla="*/ 1429 h 1428"/>
                    <a:gd name="connsiteX4" fmla="*/ 762 w 1619"/>
                    <a:gd name="connsiteY4" fmla="*/ 1048 h 1428"/>
                    <a:gd name="connsiteX5" fmla="*/ 1238 w 1619"/>
                    <a:gd name="connsiteY5" fmla="*/ 1429 h 1428"/>
                    <a:gd name="connsiteX6" fmla="*/ 1048 w 1619"/>
                    <a:gd name="connsiteY6" fmla="*/ 857 h 1428"/>
                    <a:gd name="connsiteX7" fmla="*/ 1619 w 1619"/>
                    <a:gd name="connsiteY7" fmla="*/ 571 h 1428"/>
                    <a:gd name="connsiteX8" fmla="*/ 952 w 1619"/>
                    <a:gd name="connsiteY8" fmla="*/ 571 h 1428"/>
                    <a:gd name="connsiteX9" fmla="*/ 857 w 1619"/>
                    <a:gd name="connsiteY9" fmla="*/ 0 h 1428"/>
                    <a:gd name="connsiteX10" fmla="*/ 667 w 1619"/>
                    <a:gd name="connsiteY10" fmla="*/ 571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428">
                      <a:moveTo>
                        <a:pt x="667" y="571"/>
                      </a:moveTo>
                      <a:lnTo>
                        <a:pt x="0" y="476"/>
                      </a:lnTo>
                      <a:lnTo>
                        <a:pt x="476" y="857"/>
                      </a:lnTo>
                      <a:lnTo>
                        <a:pt x="285" y="1429"/>
                      </a:lnTo>
                      <a:lnTo>
                        <a:pt x="762" y="1048"/>
                      </a:lnTo>
                      <a:lnTo>
                        <a:pt x="1238" y="1429"/>
                      </a:lnTo>
                      <a:lnTo>
                        <a:pt x="1048" y="857"/>
                      </a:lnTo>
                      <a:lnTo>
                        <a:pt x="1619" y="571"/>
                      </a:lnTo>
                      <a:lnTo>
                        <a:pt x="952" y="571"/>
                      </a:lnTo>
                      <a:lnTo>
                        <a:pt x="857" y="0"/>
                      </a:lnTo>
                      <a:lnTo>
                        <a:pt x="667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4" name="Freeform: Shape 3643">
                  <a:extLst>
                    <a:ext uri="{FF2B5EF4-FFF2-40B4-BE49-F238E27FC236}">
                      <a16:creationId xmlns:a16="http://schemas.microsoft.com/office/drawing/2014/main" id="{4DC3CEFB-01E3-4467-718D-45E62875B835}"/>
                    </a:ext>
                  </a:extLst>
                </p:cNvPr>
                <p:cNvSpPr/>
                <p:nvPr/>
              </p:nvSpPr>
              <p:spPr>
                <a:xfrm>
                  <a:off x="11774035" y="1769799"/>
                  <a:ext cx="1523" cy="1619"/>
                </a:xfrm>
                <a:custGeom>
                  <a:avLst/>
                  <a:gdLst>
                    <a:gd name="connsiteX0" fmla="*/ 571 w 1523"/>
                    <a:gd name="connsiteY0" fmla="*/ 476 h 1619"/>
                    <a:gd name="connsiteX1" fmla="*/ 95 w 1523"/>
                    <a:gd name="connsiteY1" fmla="*/ 286 h 1619"/>
                    <a:gd name="connsiteX2" fmla="*/ 381 w 1523"/>
                    <a:gd name="connsiteY2" fmla="*/ 762 h 1619"/>
                    <a:gd name="connsiteX3" fmla="*/ 0 w 1523"/>
                    <a:gd name="connsiteY3" fmla="*/ 1238 h 1619"/>
                    <a:gd name="connsiteX4" fmla="*/ 571 w 1523"/>
                    <a:gd name="connsiteY4" fmla="*/ 1048 h 1619"/>
                    <a:gd name="connsiteX5" fmla="*/ 857 w 1523"/>
                    <a:gd name="connsiteY5" fmla="*/ 1619 h 1619"/>
                    <a:gd name="connsiteX6" fmla="*/ 952 w 1523"/>
                    <a:gd name="connsiteY6" fmla="*/ 952 h 1619"/>
                    <a:gd name="connsiteX7" fmla="*/ 1524 w 1523"/>
                    <a:gd name="connsiteY7" fmla="*/ 857 h 1619"/>
                    <a:gd name="connsiteX8" fmla="*/ 952 w 1523"/>
                    <a:gd name="connsiteY8" fmla="*/ 667 h 1619"/>
                    <a:gd name="connsiteX9" fmla="*/ 952 w 1523"/>
                    <a:gd name="connsiteY9" fmla="*/ 0 h 1619"/>
                    <a:gd name="connsiteX10" fmla="*/ 571 w 1523"/>
                    <a:gd name="connsiteY10" fmla="*/ 476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619">
                      <a:moveTo>
                        <a:pt x="571" y="476"/>
                      </a:moveTo>
                      <a:lnTo>
                        <a:pt x="95" y="286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571" y="1048"/>
                      </a:lnTo>
                      <a:lnTo>
                        <a:pt x="857" y="1619"/>
                      </a:lnTo>
                      <a:lnTo>
                        <a:pt x="952" y="952"/>
                      </a:lnTo>
                      <a:lnTo>
                        <a:pt x="1524" y="857"/>
                      </a:lnTo>
                      <a:lnTo>
                        <a:pt x="952" y="667"/>
                      </a:lnTo>
                      <a:lnTo>
                        <a:pt x="952" y="0"/>
                      </a:lnTo>
                      <a:lnTo>
                        <a:pt x="57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5" name="Freeform: Shape 3644">
                  <a:extLst>
                    <a:ext uri="{FF2B5EF4-FFF2-40B4-BE49-F238E27FC236}">
                      <a16:creationId xmlns:a16="http://schemas.microsoft.com/office/drawing/2014/main" id="{3C98C5F0-E095-EBDF-026E-5884EBEBE163}"/>
                    </a:ext>
                  </a:extLst>
                </p:cNvPr>
                <p:cNvSpPr/>
                <p:nvPr/>
              </p:nvSpPr>
              <p:spPr>
                <a:xfrm>
                  <a:off x="11778606" y="1771989"/>
                  <a:ext cx="1619" cy="1523"/>
                </a:xfrm>
                <a:custGeom>
                  <a:avLst/>
                  <a:gdLst>
                    <a:gd name="connsiteX0" fmla="*/ 858 w 1619"/>
                    <a:gd name="connsiteY0" fmla="*/ 381 h 1523"/>
                    <a:gd name="connsiteX1" fmla="*/ 381 w 1619"/>
                    <a:gd name="connsiteY1" fmla="*/ 0 h 1523"/>
                    <a:gd name="connsiteX2" fmla="*/ 571 w 1619"/>
                    <a:gd name="connsiteY2" fmla="*/ 572 h 1523"/>
                    <a:gd name="connsiteX3" fmla="*/ 0 w 1619"/>
                    <a:gd name="connsiteY3" fmla="*/ 952 h 1523"/>
                    <a:gd name="connsiteX4" fmla="*/ 571 w 1619"/>
                    <a:gd name="connsiteY4" fmla="*/ 952 h 1523"/>
                    <a:gd name="connsiteX5" fmla="*/ 762 w 1619"/>
                    <a:gd name="connsiteY5" fmla="*/ 1524 h 1523"/>
                    <a:gd name="connsiteX6" fmla="*/ 953 w 1619"/>
                    <a:gd name="connsiteY6" fmla="*/ 952 h 1523"/>
                    <a:gd name="connsiteX7" fmla="*/ 1619 w 1619"/>
                    <a:gd name="connsiteY7" fmla="*/ 1048 h 1523"/>
                    <a:gd name="connsiteX8" fmla="*/ 1143 w 1619"/>
                    <a:gd name="connsiteY8" fmla="*/ 667 h 1523"/>
                    <a:gd name="connsiteX9" fmla="*/ 1334 w 1619"/>
                    <a:gd name="connsiteY9" fmla="*/ 95 h 1523"/>
                    <a:gd name="connsiteX10" fmla="*/ 858 w 1619"/>
                    <a:gd name="connsiteY10" fmla="*/ 38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858" y="381"/>
                      </a:moveTo>
                      <a:lnTo>
                        <a:pt x="381" y="0"/>
                      </a:lnTo>
                      <a:lnTo>
                        <a:pt x="571" y="572"/>
                      </a:lnTo>
                      <a:lnTo>
                        <a:pt x="0" y="952"/>
                      </a:lnTo>
                      <a:lnTo>
                        <a:pt x="571" y="952"/>
                      </a:lnTo>
                      <a:lnTo>
                        <a:pt x="762" y="1524"/>
                      </a:lnTo>
                      <a:lnTo>
                        <a:pt x="953" y="952"/>
                      </a:lnTo>
                      <a:lnTo>
                        <a:pt x="1619" y="1048"/>
                      </a:lnTo>
                      <a:lnTo>
                        <a:pt x="1143" y="667"/>
                      </a:lnTo>
                      <a:lnTo>
                        <a:pt x="1334" y="95"/>
                      </a:lnTo>
                      <a:lnTo>
                        <a:pt x="858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6" name="Freeform: Shape 3645">
                  <a:extLst>
                    <a:ext uri="{FF2B5EF4-FFF2-40B4-BE49-F238E27FC236}">
                      <a16:creationId xmlns:a16="http://schemas.microsoft.com/office/drawing/2014/main" id="{BC9959F9-B649-599A-5775-6D97A2492971}"/>
                    </a:ext>
                  </a:extLst>
                </p:cNvPr>
                <p:cNvSpPr/>
                <p:nvPr/>
              </p:nvSpPr>
              <p:spPr>
                <a:xfrm>
                  <a:off x="11747365" y="1773323"/>
                  <a:ext cx="1619" cy="1619"/>
                </a:xfrm>
                <a:custGeom>
                  <a:avLst/>
                  <a:gdLst>
                    <a:gd name="connsiteX0" fmla="*/ 952 w 1619"/>
                    <a:gd name="connsiteY0" fmla="*/ 572 h 1619"/>
                    <a:gd name="connsiteX1" fmla="*/ 667 w 1619"/>
                    <a:gd name="connsiteY1" fmla="*/ 0 h 1619"/>
                    <a:gd name="connsiteX2" fmla="*/ 667 w 1619"/>
                    <a:gd name="connsiteY2" fmla="*/ 667 h 1619"/>
                    <a:gd name="connsiteX3" fmla="*/ 0 w 1619"/>
                    <a:gd name="connsiteY3" fmla="*/ 762 h 1619"/>
                    <a:gd name="connsiteX4" fmla="*/ 667 w 1619"/>
                    <a:gd name="connsiteY4" fmla="*/ 952 h 1619"/>
                    <a:gd name="connsiteX5" fmla="*/ 571 w 1619"/>
                    <a:gd name="connsiteY5" fmla="*/ 1619 h 1619"/>
                    <a:gd name="connsiteX6" fmla="*/ 952 w 1619"/>
                    <a:gd name="connsiteY6" fmla="*/ 1143 h 1619"/>
                    <a:gd name="connsiteX7" fmla="*/ 1524 w 1619"/>
                    <a:gd name="connsiteY7" fmla="*/ 1333 h 1619"/>
                    <a:gd name="connsiteX8" fmla="*/ 1238 w 1619"/>
                    <a:gd name="connsiteY8" fmla="*/ 857 h 1619"/>
                    <a:gd name="connsiteX9" fmla="*/ 1619 w 1619"/>
                    <a:gd name="connsiteY9" fmla="*/ 381 h 1619"/>
                    <a:gd name="connsiteX10" fmla="*/ 952 w 1619"/>
                    <a:gd name="connsiteY10" fmla="*/ 57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952" y="572"/>
                      </a:moveTo>
                      <a:lnTo>
                        <a:pt x="667" y="0"/>
                      </a:lnTo>
                      <a:lnTo>
                        <a:pt x="667" y="667"/>
                      </a:lnTo>
                      <a:lnTo>
                        <a:pt x="0" y="762"/>
                      </a:lnTo>
                      <a:lnTo>
                        <a:pt x="667" y="952"/>
                      </a:lnTo>
                      <a:lnTo>
                        <a:pt x="571" y="1619"/>
                      </a:lnTo>
                      <a:lnTo>
                        <a:pt x="952" y="1143"/>
                      </a:lnTo>
                      <a:lnTo>
                        <a:pt x="1524" y="1333"/>
                      </a:lnTo>
                      <a:lnTo>
                        <a:pt x="1238" y="857"/>
                      </a:lnTo>
                      <a:lnTo>
                        <a:pt x="1619" y="381"/>
                      </a:lnTo>
                      <a:lnTo>
                        <a:pt x="952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7" name="Freeform: Shape 3646">
                  <a:extLst>
                    <a:ext uri="{FF2B5EF4-FFF2-40B4-BE49-F238E27FC236}">
                      <a16:creationId xmlns:a16="http://schemas.microsoft.com/office/drawing/2014/main" id="{CDF57148-BA8C-7290-797B-1941A6F6601A}"/>
                    </a:ext>
                  </a:extLst>
                </p:cNvPr>
                <p:cNvSpPr/>
                <p:nvPr/>
              </p:nvSpPr>
              <p:spPr>
                <a:xfrm>
                  <a:off x="11711836" y="1776371"/>
                  <a:ext cx="1619" cy="1523"/>
                </a:xfrm>
                <a:custGeom>
                  <a:avLst/>
                  <a:gdLst>
                    <a:gd name="connsiteX0" fmla="*/ 953 w 1619"/>
                    <a:gd name="connsiteY0" fmla="*/ 572 h 1523"/>
                    <a:gd name="connsiteX1" fmla="*/ 858 w 1619"/>
                    <a:gd name="connsiteY1" fmla="*/ 0 h 1523"/>
                    <a:gd name="connsiteX2" fmla="*/ 571 w 1619"/>
                    <a:gd name="connsiteY2" fmla="*/ 572 h 1523"/>
                    <a:gd name="connsiteX3" fmla="*/ 0 w 1619"/>
                    <a:gd name="connsiteY3" fmla="*/ 476 h 1523"/>
                    <a:gd name="connsiteX4" fmla="*/ 477 w 1619"/>
                    <a:gd name="connsiteY4" fmla="*/ 857 h 1523"/>
                    <a:gd name="connsiteX5" fmla="*/ 191 w 1619"/>
                    <a:gd name="connsiteY5" fmla="*/ 1524 h 1523"/>
                    <a:gd name="connsiteX6" fmla="*/ 762 w 1619"/>
                    <a:gd name="connsiteY6" fmla="*/ 1143 h 1523"/>
                    <a:gd name="connsiteX7" fmla="*/ 1238 w 1619"/>
                    <a:gd name="connsiteY7" fmla="*/ 1524 h 1523"/>
                    <a:gd name="connsiteX8" fmla="*/ 1048 w 1619"/>
                    <a:gd name="connsiteY8" fmla="*/ 953 h 1523"/>
                    <a:gd name="connsiteX9" fmla="*/ 1620 w 1619"/>
                    <a:gd name="connsiteY9" fmla="*/ 572 h 1523"/>
                    <a:gd name="connsiteX10" fmla="*/ 953 w 1619"/>
                    <a:gd name="connsiteY10" fmla="*/ 572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953" y="572"/>
                      </a:moveTo>
                      <a:lnTo>
                        <a:pt x="858" y="0"/>
                      </a:lnTo>
                      <a:lnTo>
                        <a:pt x="571" y="572"/>
                      </a:lnTo>
                      <a:lnTo>
                        <a:pt x="0" y="476"/>
                      </a:lnTo>
                      <a:lnTo>
                        <a:pt x="477" y="857"/>
                      </a:lnTo>
                      <a:lnTo>
                        <a:pt x="191" y="1524"/>
                      </a:lnTo>
                      <a:lnTo>
                        <a:pt x="762" y="1143"/>
                      </a:lnTo>
                      <a:lnTo>
                        <a:pt x="1238" y="1524"/>
                      </a:lnTo>
                      <a:lnTo>
                        <a:pt x="1048" y="953"/>
                      </a:lnTo>
                      <a:lnTo>
                        <a:pt x="1620" y="572"/>
                      </a:lnTo>
                      <a:lnTo>
                        <a:pt x="953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8" name="Freeform: Shape 3647">
                  <a:extLst>
                    <a:ext uri="{FF2B5EF4-FFF2-40B4-BE49-F238E27FC236}">
                      <a16:creationId xmlns:a16="http://schemas.microsoft.com/office/drawing/2014/main" id="{E1B84DD2-21C8-C004-8ED7-05F8A62F917D}"/>
                    </a:ext>
                  </a:extLst>
                </p:cNvPr>
                <p:cNvSpPr/>
                <p:nvPr/>
              </p:nvSpPr>
              <p:spPr>
                <a:xfrm>
                  <a:off x="11723552" y="1775895"/>
                  <a:ext cx="1523" cy="1619"/>
                </a:xfrm>
                <a:custGeom>
                  <a:avLst/>
                  <a:gdLst>
                    <a:gd name="connsiteX0" fmla="*/ 952 w 1523"/>
                    <a:gd name="connsiteY0" fmla="*/ 667 h 1619"/>
                    <a:gd name="connsiteX1" fmla="*/ 1048 w 1523"/>
                    <a:gd name="connsiteY1" fmla="*/ 0 h 1619"/>
                    <a:gd name="connsiteX2" fmla="*/ 667 w 1523"/>
                    <a:gd name="connsiteY2" fmla="*/ 476 h 1619"/>
                    <a:gd name="connsiteX3" fmla="*/ 0 w 1523"/>
                    <a:gd name="connsiteY3" fmla="*/ 286 h 1619"/>
                    <a:gd name="connsiteX4" fmla="*/ 381 w 1523"/>
                    <a:gd name="connsiteY4" fmla="*/ 762 h 1619"/>
                    <a:gd name="connsiteX5" fmla="*/ 0 w 1523"/>
                    <a:gd name="connsiteY5" fmla="*/ 1238 h 1619"/>
                    <a:gd name="connsiteX6" fmla="*/ 571 w 1523"/>
                    <a:gd name="connsiteY6" fmla="*/ 1048 h 1619"/>
                    <a:gd name="connsiteX7" fmla="*/ 952 w 1523"/>
                    <a:gd name="connsiteY7" fmla="*/ 1619 h 1619"/>
                    <a:gd name="connsiteX8" fmla="*/ 952 w 1523"/>
                    <a:gd name="connsiteY8" fmla="*/ 952 h 1619"/>
                    <a:gd name="connsiteX9" fmla="*/ 1524 w 1523"/>
                    <a:gd name="connsiteY9" fmla="*/ 857 h 1619"/>
                    <a:gd name="connsiteX10" fmla="*/ 952 w 1523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619">
                      <a:moveTo>
                        <a:pt x="952" y="667"/>
                      </a:moveTo>
                      <a:lnTo>
                        <a:pt x="1048" y="0"/>
                      </a:lnTo>
                      <a:lnTo>
                        <a:pt x="667" y="476"/>
                      </a:lnTo>
                      <a:lnTo>
                        <a:pt x="0" y="286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571" y="1048"/>
                      </a:lnTo>
                      <a:lnTo>
                        <a:pt x="952" y="1619"/>
                      </a:lnTo>
                      <a:lnTo>
                        <a:pt x="952" y="952"/>
                      </a:lnTo>
                      <a:lnTo>
                        <a:pt x="1524" y="857"/>
                      </a:lnTo>
                      <a:lnTo>
                        <a:pt x="95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49" name="Freeform: Shape 3648">
                  <a:extLst>
                    <a:ext uri="{FF2B5EF4-FFF2-40B4-BE49-F238E27FC236}">
                      <a16:creationId xmlns:a16="http://schemas.microsoft.com/office/drawing/2014/main" id="{A499C35F-7B6E-BBD3-FE7B-4EC2274EEAC8}"/>
                    </a:ext>
                  </a:extLst>
                </p:cNvPr>
                <p:cNvSpPr/>
                <p:nvPr/>
              </p:nvSpPr>
              <p:spPr>
                <a:xfrm>
                  <a:off x="11769272" y="1771418"/>
                  <a:ext cx="1714" cy="1619"/>
                </a:xfrm>
                <a:custGeom>
                  <a:avLst/>
                  <a:gdLst>
                    <a:gd name="connsiteX0" fmla="*/ 1143 w 1714"/>
                    <a:gd name="connsiteY0" fmla="*/ 667 h 1619"/>
                    <a:gd name="connsiteX1" fmla="*/ 1428 w 1714"/>
                    <a:gd name="connsiteY1" fmla="*/ 95 h 1619"/>
                    <a:gd name="connsiteX2" fmla="*/ 952 w 1714"/>
                    <a:gd name="connsiteY2" fmla="*/ 381 h 1619"/>
                    <a:gd name="connsiteX3" fmla="*/ 381 w 1714"/>
                    <a:gd name="connsiteY3" fmla="*/ 0 h 1619"/>
                    <a:gd name="connsiteX4" fmla="*/ 571 w 1714"/>
                    <a:gd name="connsiteY4" fmla="*/ 572 h 1619"/>
                    <a:gd name="connsiteX5" fmla="*/ 0 w 1714"/>
                    <a:gd name="connsiteY5" fmla="*/ 953 h 1619"/>
                    <a:gd name="connsiteX6" fmla="*/ 667 w 1714"/>
                    <a:gd name="connsiteY6" fmla="*/ 953 h 1619"/>
                    <a:gd name="connsiteX7" fmla="*/ 857 w 1714"/>
                    <a:gd name="connsiteY7" fmla="*/ 1619 h 1619"/>
                    <a:gd name="connsiteX8" fmla="*/ 1048 w 1714"/>
                    <a:gd name="connsiteY8" fmla="*/ 953 h 1619"/>
                    <a:gd name="connsiteX9" fmla="*/ 1714 w 1714"/>
                    <a:gd name="connsiteY9" fmla="*/ 1048 h 1619"/>
                    <a:gd name="connsiteX10" fmla="*/ 1143 w 1714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619">
                      <a:moveTo>
                        <a:pt x="1143" y="667"/>
                      </a:moveTo>
                      <a:lnTo>
                        <a:pt x="1428" y="95"/>
                      </a:lnTo>
                      <a:lnTo>
                        <a:pt x="952" y="381"/>
                      </a:lnTo>
                      <a:lnTo>
                        <a:pt x="381" y="0"/>
                      </a:lnTo>
                      <a:lnTo>
                        <a:pt x="571" y="572"/>
                      </a:lnTo>
                      <a:lnTo>
                        <a:pt x="0" y="953"/>
                      </a:lnTo>
                      <a:lnTo>
                        <a:pt x="667" y="953"/>
                      </a:lnTo>
                      <a:lnTo>
                        <a:pt x="857" y="1619"/>
                      </a:lnTo>
                      <a:lnTo>
                        <a:pt x="1048" y="953"/>
                      </a:lnTo>
                      <a:lnTo>
                        <a:pt x="1714" y="1048"/>
                      </a:lnTo>
                      <a:lnTo>
                        <a:pt x="114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0" name="Freeform: Shape 3649">
                  <a:extLst>
                    <a:ext uri="{FF2B5EF4-FFF2-40B4-BE49-F238E27FC236}">
                      <a16:creationId xmlns:a16="http://schemas.microsoft.com/office/drawing/2014/main" id="{2F2181DD-DB26-35FB-F8B9-F23EA538A888}"/>
                    </a:ext>
                  </a:extLst>
                </p:cNvPr>
                <p:cNvSpPr/>
                <p:nvPr/>
              </p:nvSpPr>
              <p:spPr>
                <a:xfrm>
                  <a:off x="11732696" y="1775990"/>
                  <a:ext cx="1619" cy="1619"/>
                </a:xfrm>
                <a:custGeom>
                  <a:avLst/>
                  <a:gdLst>
                    <a:gd name="connsiteX0" fmla="*/ 1238 w 1619"/>
                    <a:gd name="connsiteY0" fmla="*/ 857 h 1619"/>
                    <a:gd name="connsiteX1" fmla="*/ 1620 w 1619"/>
                    <a:gd name="connsiteY1" fmla="*/ 381 h 1619"/>
                    <a:gd name="connsiteX2" fmla="*/ 1048 w 1619"/>
                    <a:gd name="connsiteY2" fmla="*/ 476 h 1619"/>
                    <a:gd name="connsiteX3" fmla="*/ 667 w 1619"/>
                    <a:gd name="connsiteY3" fmla="*/ 0 h 1619"/>
                    <a:gd name="connsiteX4" fmla="*/ 667 w 1619"/>
                    <a:gd name="connsiteY4" fmla="*/ 572 h 1619"/>
                    <a:gd name="connsiteX5" fmla="*/ 0 w 1619"/>
                    <a:gd name="connsiteY5" fmla="*/ 762 h 1619"/>
                    <a:gd name="connsiteX6" fmla="*/ 667 w 1619"/>
                    <a:gd name="connsiteY6" fmla="*/ 953 h 1619"/>
                    <a:gd name="connsiteX7" fmla="*/ 571 w 1619"/>
                    <a:gd name="connsiteY7" fmla="*/ 1619 h 1619"/>
                    <a:gd name="connsiteX8" fmla="*/ 953 w 1619"/>
                    <a:gd name="connsiteY8" fmla="*/ 1143 h 1619"/>
                    <a:gd name="connsiteX9" fmla="*/ 1620 w 1619"/>
                    <a:gd name="connsiteY9" fmla="*/ 1334 h 1619"/>
                    <a:gd name="connsiteX10" fmla="*/ 1238 w 1619"/>
                    <a:gd name="connsiteY10" fmla="*/ 85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238" y="857"/>
                      </a:moveTo>
                      <a:lnTo>
                        <a:pt x="1620" y="381"/>
                      </a:lnTo>
                      <a:lnTo>
                        <a:pt x="1048" y="476"/>
                      </a:lnTo>
                      <a:lnTo>
                        <a:pt x="667" y="0"/>
                      </a:lnTo>
                      <a:lnTo>
                        <a:pt x="667" y="572"/>
                      </a:lnTo>
                      <a:lnTo>
                        <a:pt x="0" y="762"/>
                      </a:lnTo>
                      <a:lnTo>
                        <a:pt x="667" y="953"/>
                      </a:lnTo>
                      <a:lnTo>
                        <a:pt x="571" y="1619"/>
                      </a:lnTo>
                      <a:lnTo>
                        <a:pt x="953" y="1143"/>
                      </a:lnTo>
                      <a:lnTo>
                        <a:pt x="1620" y="1334"/>
                      </a:lnTo>
                      <a:lnTo>
                        <a:pt x="1238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1" name="Freeform: Shape 3650">
                  <a:extLst>
                    <a:ext uri="{FF2B5EF4-FFF2-40B4-BE49-F238E27FC236}">
                      <a16:creationId xmlns:a16="http://schemas.microsoft.com/office/drawing/2014/main" id="{9874AC76-1E44-EA53-B799-349F1B23003F}"/>
                    </a:ext>
                  </a:extLst>
                </p:cNvPr>
                <p:cNvSpPr/>
                <p:nvPr/>
              </p:nvSpPr>
              <p:spPr>
                <a:xfrm>
                  <a:off x="11739459" y="1775037"/>
                  <a:ext cx="1619" cy="1619"/>
                </a:xfrm>
                <a:custGeom>
                  <a:avLst/>
                  <a:gdLst>
                    <a:gd name="connsiteX0" fmla="*/ 1143 w 1619"/>
                    <a:gd name="connsiteY0" fmla="*/ 952 h 1619"/>
                    <a:gd name="connsiteX1" fmla="*/ 1619 w 1619"/>
                    <a:gd name="connsiteY1" fmla="*/ 572 h 1619"/>
                    <a:gd name="connsiteX2" fmla="*/ 952 w 1619"/>
                    <a:gd name="connsiteY2" fmla="*/ 572 h 1619"/>
                    <a:gd name="connsiteX3" fmla="*/ 858 w 1619"/>
                    <a:gd name="connsiteY3" fmla="*/ 0 h 1619"/>
                    <a:gd name="connsiteX4" fmla="*/ 667 w 1619"/>
                    <a:gd name="connsiteY4" fmla="*/ 572 h 1619"/>
                    <a:gd name="connsiteX5" fmla="*/ 0 w 1619"/>
                    <a:gd name="connsiteY5" fmla="*/ 476 h 1619"/>
                    <a:gd name="connsiteX6" fmla="*/ 476 w 1619"/>
                    <a:gd name="connsiteY6" fmla="*/ 952 h 1619"/>
                    <a:gd name="connsiteX7" fmla="*/ 191 w 1619"/>
                    <a:gd name="connsiteY7" fmla="*/ 1524 h 1619"/>
                    <a:gd name="connsiteX8" fmla="*/ 762 w 1619"/>
                    <a:gd name="connsiteY8" fmla="*/ 1143 h 1619"/>
                    <a:gd name="connsiteX9" fmla="*/ 1238 w 1619"/>
                    <a:gd name="connsiteY9" fmla="*/ 1619 h 1619"/>
                    <a:gd name="connsiteX10" fmla="*/ 1143 w 1619"/>
                    <a:gd name="connsiteY10" fmla="*/ 95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143" y="952"/>
                      </a:moveTo>
                      <a:lnTo>
                        <a:pt x="1619" y="572"/>
                      </a:lnTo>
                      <a:lnTo>
                        <a:pt x="952" y="572"/>
                      </a:lnTo>
                      <a:lnTo>
                        <a:pt x="858" y="0"/>
                      </a:lnTo>
                      <a:lnTo>
                        <a:pt x="667" y="572"/>
                      </a:lnTo>
                      <a:lnTo>
                        <a:pt x="0" y="476"/>
                      </a:lnTo>
                      <a:lnTo>
                        <a:pt x="476" y="952"/>
                      </a:lnTo>
                      <a:lnTo>
                        <a:pt x="191" y="1524"/>
                      </a:lnTo>
                      <a:lnTo>
                        <a:pt x="762" y="1143"/>
                      </a:lnTo>
                      <a:lnTo>
                        <a:pt x="1238" y="1619"/>
                      </a:lnTo>
                      <a:lnTo>
                        <a:pt x="1143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2" name="Freeform: Shape 3651">
                  <a:extLst>
                    <a:ext uri="{FF2B5EF4-FFF2-40B4-BE49-F238E27FC236}">
                      <a16:creationId xmlns:a16="http://schemas.microsoft.com/office/drawing/2014/main" id="{F072D82B-27D8-AF6C-EFBE-BAF1C6B736B2}"/>
                    </a:ext>
                  </a:extLst>
                </p:cNvPr>
                <p:cNvSpPr/>
                <p:nvPr/>
              </p:nvSpPr>
              <p:spPr>
                <a:xfrm>
                  <a:off x="11757270" y="1772465"/>
                  <a:ext cx="1619" cy="1619"/>
                </a:xfrm>
                <a:custGeom>
                  <a:avLst/>
                  <a:gdLst>
                    <a:gd name="connsiteX0" fmla="*/ 1048 w 1619"/>
                    <a:gd name="connsiteY0" fmla="*/ 952 h 1619"/>
                    <a:gd name="connsiteX1" fmla="*/ 1619 w 1619"/>
                    <a:gd name="connsiteY1" fmla="*/ 857 h 1619"/>
                    <a:gd name="connsiteX2" fmla="*/ 1048 w 1619"/>
                    <a:gd name="connsiteY2" fmla="*/ 667 h 1619"/>
                    <a:gd name="connsiteX3" fmla="*/ 1143 w 1619"/>
                    <a:gd name="connsiteY3" fmla="*/ 0 h 1619"/>
                    <a:gd name="connsiteX4" fmla="*/ 667 w 1619"/>
                    <a:gd name="connsiteY4" fmla="*/ 476 h 1619"/>
                    <a:gd name="connsiteX5" fmla="*/ 95 w 1619"/>
                    <a:gd name="connsiteY5" fmla="*/ 191 h 1619"/>
                    <a:gd name="connsiteX6" fmla="*/ 476 w 1619"/>
                    <a:gd name="connsiteY6" fmla="*/ 762 h 1619"/>
                    <a:gd name="connsiteX7" fmla="*/ 0 w 1619"/>
                    <a:gd name="connsiteY7" fmla="*/ 1238 h 1619"/>
                    <a:gd name="connsiteX8" fmla="*/ 667 w 1619"/>
                    <a:gd name="connsiteY8" fmla="*/ 1143 h 1619"/>
                    <a:gd name="connsiteX9" fmla="*/ 952 w 1619"/>
                    <a:gd name="connsiteY9" fmla="*/ 1619 h 1619"/>
                    <a:gd name="connsiteX10" fmla="*/ 1048 w 1619"/>
                    <a:gd name="connsiteY10" fmla="*/ 95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048" y="952"/>
                      </a:moveTo>
                      <a:lnTo>
                        <a:pt x="1619" y="857"/>
                      </a:lnTo>
                      <a:lnTo>
                        <a:pt x="1048" y="667"/>
                      </a:lnTo>
                      <a:lnTo>
                        <a:pt x="1143" y="0"/>
                      </a:lnTo>
                      <a:lnTo>
                        <a:pt x="667" y="476"/>
                      </a:lnTo>
                      <a:lnTo>
                        <a:pt x="95" y="191"/>
                      </a:lnTo>
                      <a:lnTo>
                        <a:pt x="476" y="762"/>
                      </a:lnTo>
                      <a:lnTo>
                        <a:pt x="0" y="1238"/>
                      </a:lnTo>
                      <a:lnTo>
                        <a:pt x="667" y="1143"/>
                      </a:lnTo>
                      <a:lnTo>
                        <a:pt x="952" y="1619"/>
                      </a:lnTo>
                      <a:lnTo>
                        <a:pt x="1048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3" name="Freeform: Shape 3652">
                  <a:extLst>
                    <a:ext uri="{FF2B5EF4-FFF2-40B4-BE49-F238E27FC236}">
                      <a16:creationId xmlns:a16="http://schemas.microsoft.com/office/drawing/2014/main" id="{F95A9E59-53E6-0FB9-852E-91817AD51C92}"/>
                    </a:ext>
                  </a:extLst>
                </p:cNvPr>
                <p:cNvSpPr/>
                <p:nvPr/>
              </p:nvSpPr>
              <p:spPr>
                <a:xfrm>
                  <a:off x="11785465" y="1769799"/>
                  <a:ext cx="1619" cy="1523"/>
                </a:xfrm>
                <a:custGeom>
                  <a:avLst/>
                  <a:gdLst>
                    <a:gd name="connsiteX0" fmla="*/ 667 w 1619"/>
                    <a:gd name="connsiteY0" fmla="*/ 476 h 1523"/>
                    <a:gd name="connsiteX1" fmla="*/ 95 w 1619"/>
                    <a:gd name="connsiteY1" fmla="*/ 191 h 1523"/>
                    <a:gd name="connsiteX2" fmla="*/ 476 w 1619"/>
                    <a:gd name="connsiteY2" fmla="*/ 667 h 1523"/>
                    <a:gd name="connsiteX3" fmla="*/ 0 w 1619"/>
                    <a:gd name="connsiteY3" fmla="*/ 1143 h 1523"/>
                    <a:gd name="connsiteX4" fmla="*/ 667 w 1619"/>
                    <a:gd name="connsiteY4" fmla="*/ 1048 h 1523"/>
                    <a:gd name="connsiteX5" fmla="*/ 952 w 1619"/>
                    <a:gd name="connsiteY5" fmla="*/ 1524 h 1523"/>
                    <a:gd name="connsiteX6" fmla="*/ 952 w 1619"/>
                    <a:gd name="connsiteY6" fmla="*/ 952 h 1523"/>
                    <a:gd name="connsiteX7" fmla="*/ 1619 w 1619"/>
                    <a:gd name="connsiteY7" fmla="*/ 762 h 1523"/>
                    <a:gd name="connsiteX8" fmla="*/ 952 w 1619"/>
                    <a:gd name="connsiteY8" fmla="*/ 571 h 1523"/>
                    <a:gd name="connsiteX9" fmla="*/ 1048 w 1619"/>
                    <a:gd name="connsiteY9" fmla="*/ 0 h 1523"/>
                    <a:gd name="connsiteX10" fmla="*/ 667 w 1619"/>
                    <a:gd name="connsiteY10" fmla="*/ 476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667" y="476"/>
                      </a:moveTo>
                      <a:lnTo>
                        <a:pt x="95" y="191"/>
                      </a:lnTo>
                      <a:lnTo>
                        <a:pt x="476" y="667"/>
                      </a:lnTo>
                      <a:lnTo>
                        <a:pt x="0" y="1143"/>
                      </a:lnTo>
                      <a:lnTo>
                        <a:pt x="667" y="1048"/>
                      </a:lnTo>
                      <a:lnTo>
                        <a:pt x="952" y="1524"/>
                      </a:lnTo>
                      <a:lnTo>
                        <a:pt x="952" y="952"/>
                      </a:lnTo>
                      <a:lnTo>
                        <a:pt x="1619" y="762"/>
                      </a:lnTo>
                      <a:lnTo>
                        <a:pt x="952" y="571"/>
                      </a:lnTo>
                      <a:lnTo>
                        <a:pt x="1048" y="0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4" name="Freeform: Shape 3653">
                  <a:extLst>
                    <a:ext uri="{FF2B5EF4-FFF2-40B4-BE49-F238E27FC236}">
                      <a16:creationId xmlns:a16="http://schemas.microsoft.com/office/drawing/2014/main" id="{5831DA7F-7CD5-CED1-8DE8-1873AEC56C3C}"/>
                    </a:ext>
                  </a:extLst>
                </p:cNvPr>
                <p:cNvSpPr/>
                <p:nvPr/>
              </p:nvSpPr>
              <p:spPr>
                <a:xfrm>
                  <a:off x="11711931" y="1773799"/>
                  <a:ext cx="1619" cy="1523"/>
                </a:xfrm>
                <a:custGeom>
                  <a:avLst/>
                  <a:gdLst>
                    <a:gd name="connsiteX0" fmla="*/ 858 w 1619"/>
                    <a:gd name="connsiteY0" fmla="*/ 381 h 1523"/>
                    <a:gd name="connsiteX1" fmla="*/ 381 w 1619"/>
                    <a:gd name="connsiteY1" fmla="*/ 0 h 1523"/>
                    <a:gd name="connsiteX2" fmla="*/ 571 w 1619"/>
                    <a:gd name="connsiteY2" fmla="*/ 572 h 1523"/>
                    <a:gd name="connsiteX3" fmla="*/ 0 w 1619"/>
                    <a:gd name="connsiteY3" fmla="*/ 953 h 1523"/>
                    <a:gd name="connsiteX4" fmla="*/ 667 w 1619"/>
                    <a:gd name="connsiteY4" fmla="*/ 953 h 1523"/>
                    <a:gd name="connsiteX5" fmla="*/ 762 w 1619"/>
                    <a:gd name="connsiteY5" fmla="*/ 1524 h 1523"/>
                    <a:gd name="connsiteX6" fmla="*/ 953 w 1619"/>
                    <a:gd name="connsiteY6" fmla="*/ 953 h 1523"/>
                    <a:gd name="connsiteX7" fmla="*/ 1619 w 1619"/>
                    <a:gd name="connsiteY7" fmla="*/ 1048 h 1523"/>
                    <a:gd name="connsiteX8" fmla="*/ 1143 w 1619"/>
                    <a:gd name="connsiteY8" fmla="*/ 667 h 1523"/>
                    <a:gd name="connsiteX9" fmla="*/ 1334 w 1619"/>
                    <a:gd name="connsiteY9" fmla="*/ 95 h 1523"/>
                    <a:gd name="connsiteX10" fmla="*/ 858 w 1619"/>
                    <a:gd name="connsiteY10" fmla="*/ 381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858" y="381"/>
                      </a:moveTo>
                      <a:lnTo>
                        <a:pt x="381" y="0"/>
                      </a:lnTo>
                      <a:lnTo>
                        <a:pt x="571" y="572"/>
                      </a:lnTo>
                      <a:lnTo>
                        <a:pt x="0" y="953"/>
                      </a:lnTo>
                      <a:lnTo>
                        <a:pt x="667" y="953"/>
                      </a:lnTo>
                      <a:lnTo>
                        <a:pt x="762" y="1524"/>
                      </a:lnTo>
                      <a:lnTo>
                        <a:pt x="953" y="953"/>
                      </a:lnTo>
                      <a:lnTo>
                        <a:pt x="1619" y="1048"/>
                      </a:lnTo>
                      <a:lnTo>
                        <a:pt x="1143" y="667"/>
                      </a:lnTo>
                      <a:lnTo>
                        <a:pt x="1334" y="95"/>
                      </a:lnTo>
                      <a:lnTo>
                        <a:pt x="858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5" name="Freeform: Shape 3654">
                  <a:extLst>
                    <a:ext uri="{FF2B5EF4-FFF2-40B4-BE49-F238E27FC236}">
                      <a16:creationId xmlns:a16="http://schemas.microsoft.com/office/drawing/2014/main" id="{0F2128D7-AA45-1B4B-A761-D4B413E139FA}"/>
                    </a:ext>
                  </a:extLst>
                </p:cNvPr>
                <p:cNvSpPr/>
                <p:nvPr/>
              </p:nvSpPr>
              <p:spPr>
                <a:xfrm>
                  <a:off x="11771653" y="1771227"/>
                  <a:ext cx="1523" cy="1619"/>
                </a:xfrm>
                <a:custGeom>
                  <a:avLst/>
                  <a:gdLst>
                    <a:gd name="connsiteX0" fmla="*/ 952 w 1523"/>
                    <a:gd name="connsiteY0" fmla="*/ 572 h 1619"/>
                    <a:gd name="connsiteX1" fmla="*/ 571 w 1523"/>
                    <a:gd name="connsiteY1" fmla="*/ 0 h 1619"/>
                    <a:gd name="connsiteX2" fmla="*/ 571 w 1523"/>
                    <a:gd name="connsiteY2" fmla="*/ 572 h 1619"/>
                    <a:gd name="connsiteX3" fmla="*/ 0 w 1523"/>
                    <a:gd name="connsiteY3" fmla="*/ 762 h 1619"/>
                    <a:gd name="connsiteX4" fmla="*/ 571 w 1523"/>
                    <a:gd name="connsiteY4" fmla="*/ 953 h 1619"/>
                    <a:gd name="connsiteX5" fmla="*/ 476 w 1523"/>
                    <a:gd name="connsiteY5" fmla="*/ 1619 h 1619"/>
                    <a:gd name="connsiteX6" fmla="*/ 952 w 1523"/>
                    <a:gd name="connsiteY6" fmla="*/ 1143 h 1619"/>
                    <a:gd name="connsiteX7" fmla="*/ 1524 w 1523"/>
                    <a:gd name="connsiteY7" fmla="*/ 1334 h 1619"/>
                    <a:gd name="connsiteX8" fmla="*/ 1143 w 1523"/>
                    <a:gd name="connsiteY8" fmla="*/ 857 h 1619"/>
                    <a:gd name="connsiteX9" fmla="*/ 1524 w 1523"/>
                    <a:gd name="connsiteY9" fmla="*/ 381 h 1619"/>
                    <a:gd name="connsiteX10" fmla="*/ 952 w 1523"/>
                    <a:gd name="connsiteY10" fmla="*/ 57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619">
                      <a:moveTo>
                        <a:pt x="952" y="572"/>
                      </a:moveTo>
                      <a:lnTo>
                        <a:pt x="571" y="0"/>
                      </a:lnTo>
                      <a:lnTo>
                        <a:pt x="571" y="572"/>
                      </a:lnTo>
                      <a:lnTo>
                        <a:pt x="0" y="762"/>
                      </a:lnTo>
                      <a:lnTo>
                        <a:pt x="571" y="953"/>
                      </a:lnTo>
                      <a:lnTo>
                        <a:pt x="476" y="1619"/>
                      </a:lnTo>
                      <a:lnTo>
                        <a:pt x="952" y="1143"/>
                      </a:lnTo>
                      <a:lnTo>
                        <a:pt x="1524" y="1334"/>
                      </a:lnTo>
                      <a:lnTo>
                        <a:pt x="1143" y="857"/>
                      </a:lnTo>
                      <a:lnTo>
                        <a:pt x="1524" y="381"/>
                      </a:lnTo>
                      <a:lnTo>
                        <a:pt x="952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6" name="Freeform: Shape 3655">
                  <a:extLst>
                    <a:ext uri="{FF2B5EF4-FFF2-40B4-BE49-F238E27FC236}">
                      <a16:creationId xmlns:a16="http://schemas.microsoft.com/office/drawing/2014/main" id="{4BD839D7-F3BD-26FF-73A1-32CEB424EFD8}"/>
                    </a:ext>
                  </a:extLst>
                </p:cNvPr>
                <p:cNvSpPr/>
                <p:nvPr/>
              </p:nvSpPr>
              <p:spPr>
                <a:xfrm>
                  <a:off x="11766700" y="1769036"/>
                  <a:ext cx="1619" cy="1523"/>
                </a:xfrm>
                <a:custGeom>
                  <a:avLst/>
                  <a:gdLst>
                    <a:gd name="connsiteX0" fmla="*/ 953 w 1619"/>
                    <a:gd name="connsiteY0" fmla="*/ 572 h 1523"/>
                    <a:gd name="connsiteX1" fmla="*/ 858 w 1619"/>
                    <a:gd name="connsiteY1" fmla="*/ 0 h 1523"/>
                    <a:gd name="connsiteX2" fmla="*/ 667 w 1619"/>
                    <a:gd name="connsiteY2" fmla="*/ 572 h 1523"/>
                    <a:gd name="connsiteX3" fmla="*/ 0 w 1619"/>
                    <a:gd name="connsiteY3" fmla="*/ 476 h 1523"/>
                    <a:gd name="connsiteX4" fmla="*/ 476 w 1619"/>
                    <a:gd name="connsiteY4" fmla="*/ 857 h 1523"/>
                    <a:gd name="connsiteX5" fmla="*/ 286 w 1619"/>
                    <a:gd name="connsiteY5" fmla="*/ 1524 h 1523"/>
                    <a:gd name="connsiteX6" fmla="*/ 762 w 1619"/>
                    <a:gd name="connsiteY6" fmla="*/ 1143 h 1523"/>
                    <a:gd name="connsiteX7" fmla="*/ 1238 w 1619"/>
                    <a:gd name="connsiteY7" fmla="*/ 1524 h 1523"/>
                    <a:gd name="connsiteX8" fmla="*/ 1048 w 1619"/>
                    <a:gd name="connsiteY8" fmla="*/ 953 h 1523"/>
                    <a:gd name="connsiteX9" fmla="*/ 1619 w 1619"/>
                    <a:gd name="connsiteY9" fmla="*/ 572 h 1523"/>
                    <a:gd name="connsiteX10" fmla="*/ 953 w 1619"/>
                    <a:gd name="connsiteY10" fmla="*/ 572 h 1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523">
                      <a:moveTo>
                        <a:pt x="953" y="572"/>
                      </a:moveTo>
                      <a:lnTo>
                        <a:pt x="858" y="0"/>
                      </a:lnTo>
                      <a:lnTo>
                        <a:pt x="667" y="572"/>
                      </a:lnTo>
                      <a:lnTo>
                        <a:pt x="0" y="476"/>
                      </a:lnTo>
                      <a:lnTo>
                        <a:pt x="476" y="857"/>
                      </a:lnTo>
                      <a:lnTo>
                        <a:pt x="286" y="1524"/>
                      </a:lnTo>
                      <a:lnTo>
                        <a:pt x="762" y="1143"/>
                      </a:lnTo>
                      <a:lnTo>
                        <a:pt x="1238" y="1524"/>
                      </a:lnTo>
                      <a:lnTo>
                        <a:pt x="1048" y="953"/>
                      </a:lnTo>
                      <a:lnTo>
                        <a:pt x="1619" y="572"/>
                      </a:lnTo>
                      <a:lnTo>
                        <a:pt x="953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7" name="Freeform: Shape 3656">
                  <a:extLst>
                    <a:ext uri="{FF2B5EF4-FFF2-40B4-BE49-F238E27FC236}">
                      <a16:creationId xmlns:a16="http://schemas.microsoft.com/office/drawing/2014/main" id="{202B0394-7E97-FB34-FB4E-497926A31F5E}"/>
                    </a:ext>
                  </a:extLst>
                </p:cNvPr>
                <p:cNvSpPr/>
                <p:nvPr/>
              </p:nvSpPr>
              <p:spPr>
                <a:xfrm>
                  <a:off x="11758128" y="1760178"/>
                  <a:ext cx="1523" cy="1619"/>
                </a:xfrm>
                <a:custGeom>
                  <a:avLst/>
                  <a:gdLst>
                    <a:gd name="connsiteX0" fmla="*/ 952 w 1523"/>
                    <a:gd name="connsiteY0" fmla="*/ 667 h 1619"/>
                    <a:gd name="connsiteX1" fmla="*/ 1048 w 1523"/>
                    <a:gd name="connsiteY1" fmla="*/ 0 h 1619"/>
                    <a:gd name="connsiteX2" fmla="*/ 666 w 1523"/>
                    <a:gd name="connsiteY2" fmla="*/ 572 h 1619"/>
                    <a:gd name="connsiteX3" fmla="*/ 0 w 1523"/>
                    <a:gd name="connsiteY3" fmla="*/ 286 h 1619"/>
                    <a:gd name="connsiteX4" fmla="*/ 381 w 1523"/>
                    <a:gd name="connsiteY4" fmla="*/ 762 h 1619"/>
                    <a:gd name="connsiteX5" fmla="*/ 0 w 1523"/>
                    <a:gd name="connsiteY5" fmla="*/ 1238 h 1619"/>
                    <a:gd name="connsiteX6" fmla="*/ 571 w 1523"/>
                    <a:gd name="connsiteY6" fmla="*/ 1143 h 1619"/>
                    <a:gd name="connsiteX7" fmla="*/ 952 w 1523"/>
                    <a:gd name="connsiteY7" fmla="*/ 1619 h 1619"/>
                    <a:gd name="connsiteX8" fmla="*/ 952 w 1523"/>
                    <a:gd name="connsiteY8" fmla="*/ 1048 h 1619"/>
                    <a:gd name="connsiteX9" fmla="*/ 1524 w 1523"/>
                    <a:gd name="connsiteY9" fmla="*/ 857 h 1619"/>
                    <a:gd name="connsiteX10" fmla="*/ 952 w 1523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3" h="1619">
                      <a:moveTo>
                        <a:pt x="952" y="667"/>
                      </a:moveTo>
                      <a:lnTo>
                        <a:pt x="1048" y="0"/>
                      </a:lnTo>
                      <a:lnTo>
                        <a:pt x="666" y="572"/>
                      </a:lnTo>
                      <a:lnTo>
                        <a:pt x="0" y="286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571" y="1143"/>
                      </a:lnTo>
                      <a:lnTo>
                        <a:pt x="952" y="1619"/>
                      </a:lnTo>
                      <a:lnTo>
                        <a:pt x="952" y="1048"/>
                      </a:lnTo>
                      <a:lnTo>
                        <a:pt x="1524" y="857"/>
                      </a:lnTo>
                      <a:lnTo>
                        <a:pt x="95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8" name="Freeform: Shape 3657">
                  <a:extLst>
                    <a:ext uri="{FF2B5EF4-FFF2-40B4-BE49-F238E27FC236}">
                      <a16:creationId xmlns:a16="http://schemas.microsoft.com/office/drawing/2014/main" id="{1261AC12-D89A-12B1-55D9-6ED6B7858748}"/>
                    </a:ext>
                  </a:extLst>
                </p:cNvPr>
                <p:cNvSpPr/>
                <p:nvPr/>
              </p:nvSpPr>
              <p:spPr>
                <a:xfrm>
                  <a:off x="11771177" y="1768560"/>
                  <a:ext cx="1619" cy="1619"/>
                </a:xfrm>
                <a:custGeom>
                  <a:avLst/>
                  <a:gdLst>
                    <a:gd name="connsiteX0" fmla="*/ 1143 w 1619"/>
                    <a:gd name="connsiteY0" fmla="*/ 667 h 1619"/>
                    <a:gd name="connsiteX1" fmla="*/ 1333 w 1619"/>
                    <a:gd name="connsiteY1" fmla="*/ 95 h 1619"/>
                    <a:gd name="connsiteX2" fmla="*/ 857 w 1619"/>
                    <a:gd name="connsiteY2" fmla="*/ 476 h 1619"/>
                    <a:gd name="connsiteX3" fmla="*/ 381 w 1619"/>
                    <a:gd name="connsiteY3" fmla="*/ 0 h 1619"/>
                    <a:gd name="connsiteX4" fmla="*/ 476 w 1619"/>
                    <a:gd name="connsiteY4" fmla="*/ 667 h 1619"/>
                    <a:gd name="connsiteX5" fmla="*/ 0 w 1619"/>
                    <a:gd name="connsiteY5" fmla="*/ 952 h 1619"/>
                    <a:gd name="connsiteX6" fmla="*/ 667 w 1619"/>
                    <a:gd name="connsiteY6" fmla="*/ 952 h 1619"/>
                    <a:gd name="connsiteX7" fmla="*/ 762 w 1619"/>
                    <a:gd name="connsiteY7" fmla="*/ 1619 h 1619"/>
                    <a:gd name="connsiteX8" fmla="*/ 952 w 1619"/>
                    <a:gd name="connsiteY8" fmla="*/ 1048 h 1619"/>
                    <a:gd name="connsiteX9" fmla="*/ 1619 w 1619"/>
                    <a:gd name="connsiteY9" fmla="*/ 1048 h 1619"/>
                    <a:gd name="connsiteX10" fmla="*/ 1143 w 1619"/>
                    <a:gd name="connsiteY10" fmla="*/ 667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143" y="667"/>
                      </a:moveTo>
                      <a:lnTo>
                        <a:pt x="1333" y="95"/>
                      </a:lnTo>
                      <a:lnTo>
                        <a:pt x="857" y="476"/>
                      </a:lnTo>
                      <a:lnTo>
                        <a:pt x="381" y="0"/>
                      </a:lnTo>
                      <a:lnTo>
                        <a:pt x="476" y="667"/>
                      </a:lnTo>
                      <a:lnTo>
                        <a:pt x="0" y="952"/>
                      </a:lnTo>
                      <a:lnTo>
                        <a:pt x="667" y="952"/>
                      </a:lnTo>
                      <a:lnTo>
                        <a:pt x="762" y="1619"/>
                      </a:lnTo>
                      <a:lnTo>
                        <a:pt x="952" y="1048"/>
                      </a:lnTo>
                      <a:lnTo>
                        <a:pt x="1619" y="1048"/>
                      </a:lnTo>
                      <a:lnTo>
                        <a:pt x="114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59" name="Freeform: Shape 3658">
                  <a:extLst>
                    <a:ext uri="{FF2B5EF4-FFF2-40B4-BE49-F238E27FC236}">
                      <a16:creationId xmlns:a16="http://schemas.microsoft.com/office/drawing/2014/main" id="{4D03AA61-18E5-941E-628B-22A355CB7D0B}"/>
                    </a:ext>
                  </a:extLst>
                </p:cNvPr>
                <p:cNvSpPr/>
                <p:nvPr/>
              </p:nvSpPr>
              <p:spPr>
                <a:xfrm>
                  <a:off x="11781845" y="1768941"/>
                  <a:ext cx="1619" cy="1714"/>
                </a:xfrm>
                <a:custGeom>
                  <a:avLst/>
                  <a:gdLst>
                    <a:gd name="connsiteX0" fmla="*/ 1143 w 1619"/>
                    <a:gd name="connsiteY0" fmla="*/ 857 h 1714"/>
                    <a:gd name="connsiteX1" fmla="*/ 1619 w 1619"/>
                    <a:gd name="connsiteY1" fmla="*/ 381 h 1714"/>
                    <a:gd name="connsiteX2" fmla="*/ 952 w 1619"/>
                    <a:gd name="connsiteY2" fmla="*/ 571 h 1714"/>
                    <a:gd name="connsiteX3" fmla="*/ 667 w 1619"/>
                    <a:gd name="connsiteY3" fmla="*/ 0 h 1714"/>
                    <a:gd name="connsiteX4" fmla="*/ 571 w 1619"/>
                    <a:gd name="connsiteY4" fmla="*/ 667 h 1714"/>
                    <a:gd name="connsiteX5" fmla="*/ 0 w 1619"/>
                    <a:gd name="connsiteY5" fmla="*/ 762 h 1714"/>
                    <a:gd name="connsiteX6" fmla="*/ 571 w 1619"/>
                    <a:gd name="connsiteY6" fmla="*/ 1048 h 1714"/>
                    <a:gd name="connsiteX7" fmla="*/ 476 w 1619"/>
                    <a:gd name="connsiteY7" fmla="*/ 1715 h 1714"/>
                    <a:gd name="connsiteX8" fmla="*/ 952 w 1619"/>
                    <a:gd name="connsiteY8" fmla="*/ 1143 h 1714"/>
                    <a:gd name="connsiteX9" fmla="*/ 1524 w 1619"/>
                    <a:gd name="connsiteY9" fmla="*/ 1429 h 1714"/>
                    <a:gd name="connsiteX10" fmla="*/ 1143 w 1619"/>
                    <a:gd name="connsiteY10" fmla="*/ 857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714">
                      <a:moveTo>
                        <a:pt x="1143" y="857"/>
                      </a:moveTo>
                      <a:lnTo>
                        <a:pt x="1619" y="381"/>
                      </a:lnTo>
                      <a:lnTo>
                        <a:pt x="952" y="571"/>
                      </a:lnTo>
                      <a:lnTo>
                        <a:pt x="667" y="0"/>
                      </a:lnTo>
                      <a:lnTo>
                        <a:pt x="571" y="667"/>
                      </a:lnTo>
                      <a:lnTo>
                        <a:pt x="0" y="762"/>
                      </a:lnTo>
                      <a:lnTo>
                        <a:pt x="571" y="1048"/>
                      </a:lnTo>
                      <a:lnTo>
                        <a:pt x="476" y="1715"/>
                      </a:lnTo>
                      <a:lnTo>
                        <a:pt x="952" y="1143"/>
                      </a:lnTo>
                      <a:lnTo>
                        <a:pt x="1524" y="1429"/>
                      </a:lnTo>
                      <a:lnTo>
                        <a:pt x="1143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0" name="Freeform: Shape 3659">
                  <a:extLst>
                    <a:ext uri="{FF2B5EF4-FFF2-40B4-BE49-F238E27FC236}">
                      <a16:creationId xmlns:a16="http://schemas.microsoft.com/office/drawing/2014/main" id="{1F8AC452-8BBC-DFF5-2540-B125AE9FB37A}"/>
                    </a:ext>
                  </a:extLst>
                </p:cNvPr>
                <p:cNvSpPr/>
                <p:nvPr/>
              </p:nvSpPr>
              <p:spPr>
                <a:xfrm>
                  <a:off x="11767272" y="1772942"/>
                  <a:ext cx="1619" cy="1619"/>
                </a:xfrm>
                <a:custGeom>
                  <a:avLst/>
                  <a:gdLst>
                    <a:gd name="connsiteX0" fmla="*/ 1143 w 1619"/>
                    <a:gd name="connsiteY0" fmla="*/ 953 h 1619"/>
                    <a:gd name="connsiteX1" fmla="*/ 1620 w 1619"/>
                    <a:gd name="connsiteY1" fmla="*/ 667 h 1619"/>
                    <a:gd name="connsiteX2" fmla="*/ 1048 w 1619"/>
                    <a:gd name="connsiteY2" fmla="*/ 572 h 1619"/>
                    <a:gd name="connsiteX3" fmla="*/ 858 w 1619"/>
                    <a:gd name="connsiteY3" fmla="*/ 0 h 1619"/>
                    <a:gd name="connsiteX4" fmla="*/ 667 w 1619"/>
                    <a:gd name="connsiteY4" fmla="*/ 572 h 1619"/>
                    <a:gd name="connsiteX5" fmla="*/ 0 w 1619"/>
                    <a:gd name="connsiteY5" fmla="*/ 572 h 1619"/>
                    <a:gd name="connsiteX6" fmla="*/ 476 w 1619"/>
                    <a:gd name="connsiteY6" fmla="*/ 953 h 1619"/>
                    <a:gd name="connsiteX7" fmla="*/ 286 w 1619"/>
                    <a:gd name="connsiteY7" fmla="*/ 1524 h 1619"/>
                    <a:gd name="connsiteX8" fmla="*/ 762 w 1619"/>
                    <a:gd name="connsiteY8" fmla="*/ 1143 h 1619"/>
                    <a:gd name="connsiteX9" fmla="*/ 1334 w 1619"/>
                    <a:gd name="connsiteY9" fmla="*/ 1619 h 1619"/>
                    <a:gd name="connsiteX10" fmla="*/ 1143 w 1619"/>
                    <a:gd name="connsiteY10" fmla="*/ 953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143" y="953"/>
                      </a:moveTo>
                      <a:lnTo>
                        <a:pt x="1620" y="667"/>
                      </a:lnTo>
                      <a:lnTo>
                        <a:pt x="1048" y="572"/>
                      </a:lnTo>
                      <a:lnTo>
                        <a:pt x="858" y="0"/>
                      </a:lnTo>
                      <a:lnTo>
                        <a:pt x="667" y="572"/>
                      </a:lnTo>
                      <a:lnTo>
                        <a:pt x="0" y="572"/>
                      </a:lnTo>
                      <a:lnTo>
                        <a:pt x="476" y="953"/>
                      </a:lnTo>
                      <a:lnTo>
                        <a:pt x="286" y="1524"/>
                      </a:lnTo>
                      <a:lnTo>
                        <a:pt x="762" y="1143"/>
                      </a:lnTo>
                      <a:lnTo>
                        <a:pt x="1334" y="1619"/>
                      </a:lnTo>
                      <a:lnTo>
                        <a:pt x="1143" y="9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1" name="Freeform: Shape 3660">
                  <a:extLst>
                    <a:ext uri="{FF2B5EF4-FFF2-40B4-BE49-F238E27FC236}">
                      <a16:creationId xmlns:a16="http://schemas.microsoft.com/office/drawing/2014/main" id="{7CB8FC69-9D0C-5101-2C99-8B12F680557E}"/>
                    </a:ext>
                  </a:extLst>
                </p:cNvPr>
                <p:cNvSpPr/>
                <p:nvPr/>
              </p:nvSpPr>
              <p:spPr>
                <a:xfrm>
                  <a:off x="11765176" y="1771418"/>
                  <a:ext cx="1619" cy="1619"/>
                </a:xfrm>
                <a:custGeom>
                  <a:avLst/>
                  <a:gdLst>
                    <a:gd name="connsiteX0" fmla="*/ 1048 w 1619"/>
                    <a:gd name="connsiteY0" fmla="*/ 1048 h 1619"/>
                    <a:gd name="connsiteX1" fmla="*/ 1619 w 1619"/>
                    <a:gd name="connsiteY1" fmla="*/ 857 h 1619"/>
                    <a:gd name="connsiteX2" fmla="*/ 1048 w 1619"/>
                    <a:gd name="connsiteY2" fmla="*/ 667 h 1619"/>
                    <a:gd name="connsiteX3" fmla="*/ 1048 w 1619"/>
                    <a:gd name="connsiteY3" fmla="*/ 0 h 1619"/>
                    <a:gd name="connsiteX4" fmla="*/ 667 w 1619"/>
                    <a:gd name="connsiteY4" fmla="*/ 476 h 1619"/>
                    <a:gd name="connsiteX5" fmla="*/ 95 w 1619"/>
                    <a:gd name="connsiteY5" fmla="*/ 286 h 1619"/>
                    <a:gd name="connsiteX6" fmla="*/ 381 w 1619"/>
                    <a:gd name="connsiteY6" fmla="*/ 762 h 1619"/>
                    <a:gd name="connsiteX7" fmla="*/ 0 w 1619"/>
                    <a:gd name="connsiteY7" fmla="*/ 1238 h 1619"/>
                    <a:gd name="connsiteX8" fmla="*/ 667 w 1619"/>
                    <a:gd name="connsiteY8" fmla="*/ 1143 h 1619"/>
                    <a:gd name="connsiteX9" fmla="*/ 952 w 1619"/>
                    <a:gd name="connsiteY9" fmla="*/ 1619 h 1619"/>
                    <a:gd name="connsiteX10" fmla="*/ 1048 w 1619"/>
                    <a:gd name="connsiteY10" fmla="*/ 1048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19" h="1619">
                      <a:moveTo>
                        <a:pt x="1048" y="1048"/>
                      </a:moveTo>
                      <a:lnTo>
                        <a:pt x="1619" y="857"/>
                      </a:lnTo>
                      <a:lnTo>
                        <a:pt x="1048" y="667"/>
                      </a:lnTo>
                      <a:lnTo>
                        <a:pt x="1048" y="0"/>
                      </a:lnTo>
                      <a:lnTo>
                        <a:pt x="667" y="476"/>
                      </a:lnTo>
                      <a:lnTo>
                        <a:pt x="95" y="286"/>
                      </a:lnTo>
                      <a:lnTo>
                        <a:pt x="381" y="762"/>
                      </a:lnTo>
                      <a:lnTo>
                        <a:pt x="0" y="1238"/>
                      </a:lnTo>
                      <a:lnTo>
                        <a:pt x="667" y="1143"/>
                      </a:lnTo>
                      <a:lnTo>
                        <a:pt x="952" y="1619"/>
                      </a:lnTo>
                      <a:lnTo>
                        <a:pt x="1048" y="10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2" name="Freeform: Shape 3661">
                  <a:extLst>
                    <a:ext uri="{FF2B5EF4-FFF2-40B4-BE49-F238E27FC236}">
                      <a16:creationId xmlns:a16="http://schemas.microsoft.com/office/drawing/2014/main" id="{1874CB76-86BF-5CE6-F79B-B493A8584447}"/>
                    </a:ext>
                  </a:extLst>
                </p:cNvPr>
                <p:cNvSpPr/>
                <p:nvPr/>
              </p:nvSpPr>
              <p:spPr>
                <a:xfrm>
                  <a:off x="11760319" y="1773323"/>
                  <a:ext cx="1714" cy="1619"/>
                </a:xfrm>
                <a:custGeom>
                  <a:avLst/>
                  <a:gdLst>
                    <a:gd name="connsiteX0" fmla="*/ 1048 w 1714"/>
                    <a:gd name="connsiteY0" fmla="*/ 952 h 1619"/>
                    <a:gd name="connsiteX1" fmla="*/ 1714 w 1714"/>
                    <a:gd name="connsiteY1" fmla="*/ 1048 h 1619"/>
                    <a:gd name="connsiteX2" fmla="*/ 1238 w 1714"/>
                    <a:gd name="connsiteY2" fmla="*/ 667 h 1619"/>
                    <a:gd name="connsiteX3" fmla="*/ 1429 w 1714"/>
                    <a:gd name="connsiteY3" fmla="*/ 0 h 1619"/>
                    <a:gd name="connsiteX4" fmla="*/ 857 w 1714"/>
                    <a:gd name="connsiteY4" fmla="*/ 381 h 1619"/>
                    <a:gd name="connsiteX5" fmla="*/ 381 w 1714"/>
                    <a:gd name="connsiteY5" fmla="*/ 0 h 1619"/>
                    <a:gd name="connsiteX6" fmla="*/ 571 w 1714"/>
                    <a:gd name="connsiteY6" fmla="*/ 572 h 1619"/>
                    <a:gd name="connsiteX7" fmla="*/ 0 w 1714"/>
                    <a:gd name="connsiteY7" fmla="*/ 952 h 1619"/>
                    <a:gd name="connsiteX8" fmla="*/ 667 w 1714"/>
                    <a:gd name="connsiteY8" fmla="*/ 952 h 1619"/>
                    <a:gd name="connsiteX9" fmla="*/ 857 w 1714"/>
                    <a:gd name="connsiteY9" fmla="*/ 1619 h 1619"/>
                    <a:gd name="connsiteX10" fmla="*/ 1048 w 1714"/>
                    <a:gd name="connsiteY10" fmla="*/ 952 h 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619">
                      <a:moveTo>
                        <a:pt x="1048" y="952"/>
                      </a:moveTo>
                      <a:lnTo>
                        <a:pt x="1714" y="1048"/>
                      </a:lnTo>
                      <a:lnTo>
                        <a:pt x="1238" y="667"/>
                      </a:lnTo>
                      <a:lnTo>
                        <a:pt x="1429" y="0"/>
                      </a:lnTo>
                      <a:lnTo>
                        <a:pt x="857" y="381"/>
                      </a:lnTo>
                      <a:lnTo>
                        <a:pt x="381" y="0"/>
                      </a:lnTo>
                      <a:lnTo>
                        <a:pt x="571" y="572"/>
                      </a:lnTo>
                      <a:lnTo>
                        <a:pt x="0" y="952"/>
                      </a:lnTo>
                      <a:lnTo>
                        <a:pt x="667" y="952"/>
                      </a:lnTo>
                      <a:lnTo>
                        <a:pt x="857" y="1619"/>
                      </a:lnTo>
                      <a:lnTo>
                        <a:pt x="1048" y="9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3" name="Freeform: Shape 3662">
                  <a:extLst>
                    <a:ext uri="{FF2B5EF4-FFF2-40B4-BE49-F238E27FC236}">
                      <a16:creationId xmlns:a16="http://schemas.microsoft.com/office/drawing/2014/main" id="{A36C388F-4672-CED9-18B7-BC411C9CA479}"/>
                    </a:ext>
                  </a:extLst>
                </p:cNvPr>
                <p:cNvSpPr/>
                <p:nvPr/>
              </p:nvSpPr>
              <p:spPr>
                <a:xfrm>
                  <a:off x="11752317" y="1773132"/>
                  <a:ext cx="1714" cy="1714"/>
                </a:xfrm>
                <a:custGeom>
                  <a:avLst/>
                  <a:gdLst>
                    <a:gd name="connsiteX0" fmla="*/ 1048 w 1714"/>
                    <a:gd name="connsiteY0" fmla="*/ 1143 h 1714"/>
                    <a:gd name="connsiteX1" fmla="*/ 1620 w 1714"/>
                    <a:gd name="connsiteY1" fmla="*/ 1429 h 1714"/>
                    <a:gd name="connsiteX2" fmla="*/ 1238 w 1714"/>
                    <a:gd name="connsiteY2" fmla="*/ 857 h 1714"/>
                    <a:gd name="connsiteX3" fmla="*/ 1714 w 1714"/>
                    <a:gd name="connsiteY3" fmla="*/ 381 h 1714"/>
                    <a:gd name="connsiteX4" fmla="*/ 1048 w 1714"/>
                    <a:gd name="connsiteY4" fmla="*/ 572 h 1714"/>
                    <a:gd name="connsiteX5" fmla="*/ 667 w 1714"/>
                    <a:gd name="connsiteY5" fmla="*/ 0 h 1714"/>
                    <a:gd name="connsiteX6" fmla="*/ 667 w 1714"/>
                    <a:gd name="connsiteY6" fmla="*/ 667 h 1714"/>
                    <a:gd name="connsiteX7" fmla="*/ 0 w 1714"/>
                    <a:gd name="connsiteY7" fmla="*/ 762 h 1714"/>
                    <a:gd name="connsiteX8" fmla="*/ 667 w 1714"/>
                    <a:gd name="connsiteY8" fmla="*/ 1048 h 1714"/>
                    <a:gd name="connsiteX9" fmla="*/ 571 w 1714"/>
                    <a:gd name="connsiteY9" fmla="*/ 1715 h 1714"/>
                    <a:gd name="connsiteX10" fmla="*/ 1048 w 1714"/>
                    <a:gd name="connsiteY10" fmla="*/ 1143 h 1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" h="1714">
                      <a:moveTo>
                        <a:pt x="1048" y="1143"/>
                      </a:moveTo>
                      <a:lnTo>
                        <a:pt x="1620" y="1429"/>
                      </a:lnTo>
                      <a:lnTo>
                        <a:pt x="1238" y="857"/>
                      </a:lnTo>
                      <a:lnTo>
                        <a:pt x="1714" y="381"/>
                      </a:lnTo>
                      <a:lnTo>
                        <a:pt x="1048" y="572"/>
                      </a:lnTo>
                      <a:lnTo>
                        <a:pt x="667" y="0"/>
                      </a:lnTo>
                      <a:lnTo>
                        <a:pt x="667" y="667"/>
                      </a:lnTo>
                      <a:lnTo>
                        <a:pt x="0" y="762"/>
                      </a:lnTo>
                      <a:lnTo>
                        <a:pt x="667" y="1048"/>
                      </a:lnTo>
                      <a:lnTo>
                        <a:pt x="571" y="1715"/>
                      </a:lnTo>
                      <a:lnTo>
                        <a:pt x="1048" y="1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4" name="Freeform: Shape 3663">
                  <a:extLst>
                    <a:ext uri="{FF2B5EF4-FFF2-40B4-BE49-F238E27FC236}">
                      <a16:creationId xmlns:a16="http://schemas.microsoft.com/office/drawing/2014/main" id="{8B9D61FE-53E6-AECB-DDFF-09D9C0D0DF80}"/>
                    </a:ext>
                  </a:extLst>
                </p:cNvPr>
                <p:cNvSpPr/>
                <p:nvPr/>
              </p:nvSpPr>
              <p:spPr>
                <a:xfrm>
                  <a:off x="11851473" y="1792849"/>
                  <a:ext cx="762" cy="762"/>
                </a:xfrm>
                <a:custGeom>
                  <a:avLst/>
                  <a:gdLst>
                    <a:gd name="connsiteX0" fmla="*/ 285 w 762"/>
                    <a:gd name="connsiteY0" fmla="*/ 286 h 762"/>
                    <a:gd name="connsiteX1" fmla="*/ 0 w 762"/>
                    <a:gd name="connsiteY1" fmla="*/ 476 h 762"/>
                    <a:gd name="connsiteX2" fmla="*/ 285 w 762"/>
                    <a:gd name="connsiteY2" fmla="*/ 476 h 762"/>
                    <a:gd name="connsiteX3" fmla="*/ 381 w 762"/>
                    <a:gd name="connsiteY3" fmla="*/ 762 h 762"/>
                    <a:gd name="connsiteX4" fmla="*/ 476 w 762"/>
                    <a:gd name="connsiteY4" fmla="*/ 476 h 762"/>
                    <a:gd name="connsiteX5" fmla="*/ 762 w 762"/>
                    <a:gd name="connsiteY5" fmla="*/ 571 h 762"/>
                    <a:gd name="connsiteX6" fmla="*/ 571 w 762"/>
                    <a:gd name="connsiteY6" fmla="*/ 381 h 762"/>
                    <a:gd name="connsiteX7" fmla="*/ 667 w 762"/>
                    <a:gd name="connsiteY7" fmla="*/ 95 h 762"/>
                    <a:gd name="connsiteX8" fmla="*/ 381 w 762"/>
                    <a:gd name="connsiteY8" fmla="*/ 191 h 762"/>
                    <a:gd name="connsiteX9" fmla="*/ 190 w 762"/>
                    <a:gd name="connsiteY9" fmla="*/ 0 h 762"/>
                    <a:gd name="connsiteX10" fmla="*/ 285 w 762"/>
                    <a:gd name="connsiteY10" fmla="*/ 286 h 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" h="762">
                      <a:moveTo>
                        <a:pt x="285" y="286"/>
                      </a:moveTo>
                      <a:lnTo>
                        <a:pt x="0" y="476"/>
                      </a:lnTo>
                      <a:lnTo>
                        <a:pt x="285" y="476"/>
                      </a:lnTo>
                      <a:lnTo>
                        <a:pt x="381" y="762"/>
                      </a:lnTo>
                      <a:lnTo>
                        <a:pt x="476" y="476"/>
                      </a:lnTo>
                      <a:lnTo>
                        <a:pt x="762" y="571"/>
                      </a:lnTo>
                      <a:lnTo>
                        <a:pt x="571" y="381"/>
                      </a:lnTo>
                      <a:lnTo>
                        <a:pt x="667" y="95"/>
                      </a:lnTo>
                      <a:lnTo>
                        <a:pt x="381" y="191"/>
                      </a:lnTo>
                      <a:lnTo>
                        <a:pt x="190" y="0"/>
                      </a:lnTo>
                      <a:lnTo>
                        <a:pt x="285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5" name="Freeform: Shape 3664">
                  <a:extLst>
                    <a:ext uri="{FF2B5EF4-FFF2-40B4-BE49-F238E27FC236}">
                      <a16:creationId xmlns:a16="http://schemas.microsoft.com/office/drawing/2014/main" id="{B4B73E36-1C7C-B05A-D4EE-A49EDA703488}"/>
                    </a:ext>
                  </a:extLst>
                </p:cNvPr>
                <p:cNvSpPr/>
                <p:nvPr/>
              </p:nvSpPr>
              <p:spPr>
                <a:xfrm>
                  <a:off x="11853092" y="1794182"/>
                  <a:ext cx="857" cy="857"/>
                </a:xfrm>
                <a:custGeom>
                  <a:avLst/>
                  <a:gdLst>
                    <a:gd name="connsiteX0" fmla="*/ 381 w 857"/>
                    <a:gd name="connsiteY0" fmla="*/ 286 h 857"/>
                    <a:gd name="connsiteX1" fmla="*/ 0 w 857"/>
                    <a:gd name="connsiteY1" fmla="*/ 381 h 857"/>
                    <a:gd name="connsiteX2" fmla="*/ 286 w 857"/>
                    <a:gd name="connsiteY2" fmla="*/ 476 h 857"/>
                    <a:gd name="connsiteX3" fmla="*/ 286 w 857"/>
                    <a:gd name="connsiteY3" fmla="*/ 857 h 857"/>
                    <a:gd name="connsiteX4" fmla="*/ 476 w 857"/>
                    <a:gd name="connsiteY4" fmla="*/ 572 h 857"/>
                    <a:gd name="connsiteX5" fmla="*/ 762 w 857"/>
                    <a:gd name="connsiteY5" fmla="*/ 762 h 857"/>
                    <a:gd name="connsiteX6" fmla="*/ 571 w 857"/>
                    <a:gd name="connsiteY6" fmla="*/ 476 h 857"/>
                    <a:gd name="connsiteX7" fmla="*/ 858 w 857"/>
                    <a:gd name="connsiteY7" fmla="*/ 191 h 857"/>
                    <a:gd name="connsiteX8" fmla="*/ 476 w 857"/>
                    <a:gd name="connsiteY8" fmla="*/ 286 h 857"/>
                    <a:gd name="connsiteX9" fmla="*/ 381 w 857"/>
                    <a:gd name="connsiteY9" fmla="*/ 0 h 857"/>
                    <a:gd name="connsiteX10" fmla="*/ 381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381" y="286"/>
                      </a:moveTo>
                      <a:lnTo>
                        <a:pt x="0" y="381"/>
                      </a:lnTo>
                      <a:lnTo>
                        <a:pt x="286" y="476"/>
                      </a:lnTo>
                      <a:lnTo>
                        <a:pt x="286" y="857"/>
                      </a:lnTo>
                      <a:lnTo>
                        <a:pt x="476" y="572"/>
                      </a:lnTo>
                      <a:lnTo>
                        <a:pt x="762" y="762"/>
                      </a:lnTo>
                      <a:lnTo>
                        <a:pt x="571" y="476"/>
                      </a:lnTo>
                      <a:lnTo>
                        <a:pt x="858" y="191"/>
                      </a:lnTo>
                      <a:lnTo>
                        <a:pt x="476" y="286"/>
                      </a:lnTo>
                      <a:lnTo>
                        <a:pt x="381" y="0"/>
                      </a:lnTo>
                      <a:lnTo>
                        <a:pt x="38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6" name="Freeform: Shape 3665">
                  <a:extLst>
                    <a:ext uri="{FF2B5EF4-FFF2-40B4-BE49-F238E27FC236}">
                      <a16:creationId xmlns:a16="http://schemas.microsoft.com/office/drawing/2014/main" id="{BC1CA9C6-7AFF-197C-574F-C43DBF75139F}"/>
                    </a:ext>
                  </a:extLst>
                </p:cNvPr>
                <p:cNvSpPr/>
                <p:nvPr/>
              </p:nvSpPr>
              <p:spPr>
                <a:xfrm>
                  <a:off x="11848425" y="1795516"/>
                  <a:ext cx="856" cy="857"/>
                </a:xfrm>
                <a:custGeom>
                  <a:avLst/>
                  <a:gdLst>
                    <a:gd name="connsiteX0" fmla="*/ 381 w 856"/>
                    <a:gd name="connsiteY0" fmla="*/ 286 h 857"/>
                    <a:gd name="connsiteX1" fmla="*/ 0 w 856"/>
                    <a:gd name="connsiteY1" fmla="*/ 191 h 857"/>
                    <a:gd name="connsiteX2" fmla="*/ 285 w 856"/>
                    <a:gd name="connsiteY2" fmla="*/ 476 h 857"/>
                    <a:gd name="connsiteX3" fmla="*/ 95 w 856"/>
                    <a:gd name="connsiteY3" fmla="*/ 762 h 857"/>
                    <a:gd name="connsiteX4" fmla="*/ 381 w 856"/>
                    <a:gd name="connsiteY4" fmla="*/ 572 h 857"/>
                    <a:gd name="connsiteX5" fmla="*/ 571 w 856"/>
                    <a:gd name="connsiteY5" fmla="*/ 857 h 857"/>
                    <a:gd name="connsiteX6" fmla="*/ 571 w 856"/>
                    <a:gd name="connsiteY6" fmla="*/ 476 h 857"/>
                    <a:gd name="connsiteX7" fmla="*/ 857 w 856"/>
                    <a:gd name="connsiteY7" fmla="*/ 381 h 857"/>
                    <a:gd name="connsiteX8" fmla="*/ 571 w 856"/>
                    <a:gd name="connsiteY8" fmla="*/ 286 h 857"/>
                    <a:gd name="connsiteX9" fmla="*/ 476 w 856"/>
                    <a:gd name="connsiteY9" fmla="*/ 0 h 857"/>
                    <a:gd name="connsiteX10" fmla="*/ 381 w 856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381" y="286"/>
                      </a:moveTo>
                      <a:lnTo>
                        <a:pt x="0" y="191"/>
                      </a:lnTo>
                      <a:lnTo>
                        <a:pt x="285" y="476"/>
                      </a:lnTo>
                      <a:lnTo>
                        <a:pt x="95" y="762"/>
                      </a:lnTo>
                      <a:lnTo>
                        <a:pt x="381" y="572"/>
                      </a:lnTo>
                      <a:lnTo>
                        <a:pt x="571" y="857"/>
                      </a:lnTo>
                      <a:lnTo>
                        <a:pt x="571" y="476"/>
                      </a:lnTo>
                      <a:lnTo>
                        <a:pt x="857" y="381"/>
                      </a:lnTo>
                      <a:lnTo>
                        <a:pt x="571" y="286"/>
                      </a:lnTo>
                      <a:lnTo>
                        <a:pt x="476" y="0"/>
                      </a:lnTo>
                      <a:lnTo>
                        <a:pt x="38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7" name="Freeform: Shape 3666">
                  <a:extLst>
                    <a:ext uri="{FF2B5EF4-FFF2-40B4-BE49-F238E27FC236}">
                      <a16:creationId xmlns:a16="http://schemas.microsoft.com/office/drawing/2014/main" id="{06C50FA1-6995-0A89-28B0-BD4B6FF40550}"/>
                    </a:ext>
                  </a:extLst>
                </p:cNvPr>
                <p:cNvSpPr/>
                <p:nvPr/>
              </p:nvSpPr>
              <p:spPr>
                <a:xfrm>
                  <a:off x="11849282" y="1794182"/>
                  <a:ext cx="857" cy="857"/>
                </a:xfrm>
                <a:custGeom>
                  <a:avLst/>
                  <a:gdLst>
                    <a:gd name="connsiteX0" fmla="*/ 381 w 857"/>
                    <a:gd name="connsiteY0" fmla="*/ 286 h 857"/>
                    <a:gd name="connsiteX1" fmla="*/ 95 w 857"/>
                    <a:gd name="connsiteY1" fmla="*/ 95 h 857"/>
                    <a:gd name="connsiteX2" fmla="*/ 286 w 857"/>
                    <a:gd name="connsiteY2" fmla="*/ 381 h 857"/>
                    <a:gd name="connsiteX3" fmla="*/ 0 w 857"/>
                    <a:gd name="connsiteY3" fmla="*/ 667 h 857"/>
                    <a:gd name="connsiteX4" fmla="*/ 286 w 857"/>
                    <a:gd name="connsiteY4" fmla="*/ 572 h 857"/>
                    <a:gd name="connsiteX5" fmla="*/ 477 w 857"/>
                    <a:gd name="connsiteY5" fmla="*/ 857 h 857"/>
                    <a:gd name="connsiteX6" fmla="*/ 477 w 857"/>
                    <a:gd name="connsiteY6" fmla="*/ 572 h 857"/>
                    <a:gd name="connsiteX7" fmla="*/ 858 w 857"/>
                    <a:gd name="connsiteY7" fmla="*/ 476 h 857"/>
                    <a:gd name="connsiteX8" fmla="*/ 572 w 857"/>
                    <a:gd name="connsiteY8" fmla="*/ 381 h 857"/>
                    <a:gd name="connsiteX9" fmla="*/ 572 w 857"/>
                    <a:gd name="connsiteY9" fmla="*/ 0 h 857"/>
                    <a:gd name="connsiteX10" fmla="*/ 381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381" y="286"/>
                      </a:moveTo>
                      <a:lnTo>
                        <a:pt x="95" y="95"/>
                      </a:lnTo>
                      <a:lnTo>
                        <a:pt x="286" y="381"/>
                      </a:lnTo>
                      <a:lnTo>
                        <a:pt x="0" y="667"/>
                      </a:lnTo>
                      <a:lnTo>
                        <a:pt x="286" y="572"/>
                      </a:lnTo>
                      <a:lnTo>
                        <a:pt x="477" y="857"/>
                      </a:lnTo>
                      <a:lnTo>
                        <a:pt x="477" y="572"/>
                      </a:lnTo>
                      <a:lnTo>
                        <a:pt x="858" y="476"/>
                      </a:lnTo>
                      <a:lnTo>
                        <a:pt x="572" y="381"/>
                      </a:lnTo>
                      <a:lnTo>
                        <a:pt x="572" y="0"/>
                      </a:lnTo>
                      <a:lnTo>
                        <a:pt x="38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8" name="Freeform: Shape 3667">
                  <a:extLst>
                    <a:ext uri="{FF2B5EF4-FFF2-40B4-BE49-F238E27FC236}">
                      <a16:creationId xmlns:a16="http://schemas.microsoft.com/office/drawing/2014/main" id="{9A5A285C-620B-BE3C-CAC9-15005879CCEB}"/>
                    </a:ext>
                  </a:extLst>
                </p:cNvPr>
                <p:cNvSpPr/>
                <p:nvPr/>
              </p:nvSpPr>
              <p:spPr>
                <a:xfrm>
                  <a:off x="11834233" y="1789134"/>
                  <a:ext cx="856" cy="857"/>
                </a:xfrm>
                <a:custGeom>
                  <a:avLst/>
                  <a:gdLst>
                    <a:gd name="connsiteX0" fmla="*/ 476 w 856"/>
                    <a:gd name="connsiteY0" fmla="*/ 190 h 857"/>
                    <a:gd name="connsiteX1" fmla="*/ 190 w 856"/>
                    <a:gd name="connsiteY1" fmla="*/ 0 h 857"/>
                    <a:gd name="connsiteX2" fmla="*/ 285 w 856"/>
                    <a:gd name="connsiteY2" fmla="*/ 381 h 857"/>
                    <a:gd name="connsiteX3" fmla="*/ 0 w 856"/>
                    <a:gd name="connsiteY3" fmla="*/ 476 h 857"/>
                    <a:gd name="connsiteX4" fmla="*/ 285 w 856"/>
                    <a:gd name="connsiteY4" fmla="*/ 476 h 857"/>
                    <a:gd name="connsiteX5" fmla="*/ 381 w 856"/>
                    <a:gd name="connsiteY5" fmla="*/ 857 h 857"/>
                    <a:gd name="connsiteX6" fmla="*/ 476 w 856"/>
                    <a:gd name="connsiteY6" fmla="*/ 571 h 857"/>
                    <a:gd name="connsiteX7" fmla="*/ 857 w 856"/>
                    <a:gd name="connsiteY7" fmla="*/ 571 h 857"/>
                    <a:gd name="connsiteX8" fmla="*/ 571 w 856"/>
                    <a:gd name="connsiteY8" fmla="*/ 381 h 857"/>
                    <a:gd name="connsiteX9" fmla="*/ 762 w 856"/>
                    <a:gd name="connsiteY9" fmla="*/ 95 h 857"/>
                    <a:gd name="connsiteX10" fmla="*/ 476 w 856"/>
                    <a:gd name="connsiteY10" fmla="*/ 190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476" y="190"/>
                      </a:moveTo>
                      <a:lnTo>
                        <a:pt x="190" y="0"/>
                      </a:lnTo>
                      <a:lnTo>
                        <a:pt x="285" y="381"/>
                      </a:lnTo>
                      <a:lnTo>
                        <a:pt x="0" y="476"/>
                      </a:lnTo>
                      <a:lnTo>
                        <a:pt x="285" y="476"/>
                      </a:lnTo>
                      <a:lnTo>
                        <a:pt x="381" y="857"/>
                      </a:lnTo>
                      <a:lnTo>
                        <a:pt x="476" y="571"/>
                      </a:lnTo>
                      <a:lnTo>
                        <a:pt x="857" y="571"/>
                      </a:lnTo>
                      <a:lnTo>
                        <a:pt x="571" y="381"/>
                      </a:lnTo>
                      <a:lnTo>
                        <a:pt x="762" y="95"/>
                      </a:lnTo>
                      <a:lnTo>
                        <a:pt x="476" y="1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69" name="Freeform: Shape 3668">
                  <a:extLst>
                    <a:ext uri="{FF2B5EF4-FFF2-40B4-BE49-F238E27FC236}">
                      <a16:creationId xmlns:a16="http://schemas.microsoft.com/office/drawing/2014/main" id="{1192026F-D5EC-9B6E-FC17-7F02BDBAFED1}"/>
                    </a:ext>
                  </a:extLst>
                </p:cNvPr>
                <p:cNvSpPr/>
                <p:nvPr/>
              </p:nvSpPr>
              <p:spPr>
                <a:xfrm>
                  <a:off x="11845853" y="1795992"/>
                  <a:ext cx="857" cy="857"/>
                </a:xfrm>
                <a:custGeom>
                  <a:avLst/>
                  <a:gdLst>
                    <a:gd name="connsiteX0" fmla="*/ 571 w 857"/>
                    <a:gd name="connsiteY0" fmla="*/ 286 h 857"/>
                    <a:gd name="connsiteX1" fmla="*/ 381 w 857"/>
                    <a:gd name="connsiteY1" fmla="*/ 0 h 857"/>
                    <a:gd name="connsiteX2" fmla="*/ 381 w 857"/>
                    <a:gd name="connsiteY2" fmla="*/ 286 h 857"/>
                    <a:gd name="connsiteX3" fmla="*/ 0 w 857"/>
                    <a:gd name="connsiteY3" fmla="*/ 381 h 857"/>
                    <a:gd name="connsiteX4" fmla="*/ 381 w 857"/>
                    <a:gd name="connsiteY4" fmla="*/ 476 h 857"/>
                    <a:gd name="connsiteX5" fmla="*/ 286 w 857"/>
                    <a:gd name="connsiteY5" fmla="*/ 857 h 857"/>
                    <a:gd name="connsiteX6" fmla="*/ 476 w 857"/>
                    <a:gd name="connsiteY6" fmla="*/ 667 h 857"/>
                    <a:gd name="connsiteX7" fmla="*/ 858 w 857"/>
                    <a:gd name="connsiteY7" fmla="*/ 762 h 857"/>
                    <a:gd name="connsiteX8" fmla="*/ 667 w 857"/>
                    <a:gd name="connsiteY8" fmla="*/ 476 h 857"/>
                    <a:gd name="connsiteX9" fmla="*/ 858 w 857"/>
                    <a:gd name="connsiteY9" fmla="*/ 190 h 857"/>
                    <a:gd name="connsiteX10" fmla="*/ 571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571" y="286"/>
                      </a:moveTo>
                      <a:lnTo>
                        <a:pt x="381" y="0"/>
                      </a:lnTo>
                      <a:lnTo>
                        <a:pt x="381" y="286"/>
                      </a:lnTo>
                      <a:lnTo>
                        <a:pt x="0" y="381"/>
                      </a:lnTo>
                      <a:lnTo>
                        <a:pt x="381" y="476"/>
                      </a:lnTo>
                      <a:lnTo>
                        <a:pt x="286" y="857"/>
                      </a:lnTo>
                      <a:lnTo>
                        <a:pt x="476" y="667"/>
                      </a:lnTo>
                      <a:lnTo>
                        <a:pt x="858" y="762"/>
                      </a:lnTo>
                      <a:lnTo>
                        <a:pt x="667" y="476"/>
                      </a:lnTo>
                      <a:lnTo>
                        <a:pt x="858" y="190"/>
                      </a:lnTo>
                      <a:lnTo>
                        <a:pt x="57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0" name="Freeform: Shape 3669">
                  <a:extLst>
                    <a:ext uri="{FF2B5EF4-FFF2-40B4-BE49-F238E27FC236}">
                      <a16:creationId xmlns:a16="http://schemas.microsoft.com/office/drawing/2014/main" id="{DEACA6BB-3D5C-9A09-6711-39039187FD54}"/>
                    </a:ext>
                  </a:extLst>
                </p:cNvPr>
                <p:cNvSpPr/>
                <p:nvPr/>
              </p:nvSpPr>
              <p:spPr>
                <a:xfrm>
                  <a:off x="11840614" y="1796659"/>
                  <a:ext cx="857" cy="857"/>
                </a:xfrm>
                <a:custGeom>
                  <a:avLst/>
                  <a:gdLst>
                    <a:gd name="connsiteX0" fmla="*/ 476 w 857"/>
                    <a:gd name="connsiteY0" fmla="*/ 286 h 857"/>
                    <a:gd name="connsiteX1" fmla="*/ 476 w 857"/>
                    <a:gd name="connsiteY1" fmla="*/ 0 h 857"/>
                    <a:gd name="connsiteX2" fmla="*/ 381 w 857"/>
                    <a:gd name="connsiteY2" fmla="*/ 286 h 857"/>
                    <a:gd name="connsiteX3" fmla="*/ 0 w 857"/>
                    <a:gd name="connsiteY3" fmla="*/ 286 h 857"/>
                    <a:gd name="connsiteX4" fmla="*/ 191 w 857"/>
                    <a:gd name="connsiteY4" fmla="*/ 476 h 857"/>
                    <a:gd name="connsiteX5" fmla="*/ 95 w 857"/>
                    <a:gd name="connsiteY5" fmla="*/ 762 h 857"/>
                    <a:gd name="connsiteX6" fmla="*/ 381 w 857"/>
                    <a:gd name="connsiteY6" fmla="*/ 571 h 857"/>
                    <a:gd name="connsiteX7" fmla="*/ 571 w 857"/>
                    <a:gd name="connsiteY7" fmla="*/ 857 h 857"/>
                    <a:gd name="connsiteX8" fmla="*/ 571 w 857"/>
                    <a:gd name="connsiteY8" fmla="*/ 476 h 857"/>
                    <a:gd name="connsiteX9" fmla="*/ 858 w 857"/>
                    <a:gd name="connsiteY9" fmla="*/ 381 h 857"/>
                    <a:gd name="connsiteX10" fmla="*/ 476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476" y="286"/>
                      </a:moveTo>
                      <a:lnTo>
                        <a:pt x="476" y="0"/>
                      </a:lnTo>
                      <a:lnTo>
                        <a:pt x="381" y="286"/>
                      </a:lnTo>
                      <a:lnTo>
                        <a:pt x="0" y="286"/>
                      </a:lnTo>
                      <a:lnTo>
                        <a:pt x="191" y="476"/>
                      </a:lnTo>
                      <a:lnTo>
                        <a:pt x="95" y="762"/>
                      </a:lnTo>
                      <a:lnTo>
                        <a:pt x="381" y="571"/>
                      </a:lnTo>
                      <a:lnTo>
                        <a:pt x="571" y="857"/>
                      </a:lnTo>
                      <a:lnTo>
                        <a:pt x="571" y="476"/>
                      </a:lnTo>
                      <a:lnTo>
                        <a:pt x="858" y="381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1" name="Freeform: Shape 3670">
                  <a:extLst>
                    <a:ext uri="{FF2B5EF4-FFF2-40B4-BE49-F238E27FC236}">
                      <a16:creationId xmlns:a16="http://schemas.microsoft.com/office/drawing/2014/main" id="{077FEB24-64A6-0856-3EF4-7FAABB6D7CAC}"/>
                    </a:ext>
                  </a:extLst>
                </p:cNvPr>
                <p:cNvSpPr/>
                <p:nvPr/>
              </p:nvSpPr>
              <p:spPr>
                <a:xfrm>
                  <a:off x="11907480" y="1781800"/>
                  <a:ext cx="856" cy="857"/>
                </a:xfrm>
                <a:custGeom>
                  <a:avLst/>
                  <a:gdLst>
                    <a:gd name="connsiteX0" fmla="*/ 476 w 856"/>
                    <a:gd name="connsiteY0" fmla="*/ 381 h 857"/>
                    <a:gd name="connsiteX1" fmla="*/ 571 w 856"/>
                    <a:gd name="connsiteY1" fmla="*/ 0 h 857"/>
                    <a:gd name="connsiteX2" fmla="*/ 285 w 856"/>
                    <a:gd name="connsiteY2" fmla="*/ 286 h 857"/>
                    <a:gd name="connsiteX3" fmla="*/ 0 w 856"/>
                    <a:gd name="connsiteY3" fmla="*/ 95 h 857"/>
                    <a:gd name="connsiteX4" fmla="*/ 190 w 856"/>
                    <a:gd name="connsiteY4" fmla="*/ 381 h 857"/>
                    <a:gd name="connsiteX5" fmla="*/ 0 w 856"/>
                    <a:gd name="connsiteY5" fmla="*/ 667 h 857"/>
                    <a:gd name="connsiteX6" fmla="*/ 285 w 856"/>
                    <a:gd name="connsiteY6" fmla="*/ 572 h 857"/>
                    <a:gd name="connsiteX7" fmla="*/ 476 w 856"/>
                    <a:gd name="connsiteY7" fmla="*/ 857 h 857"/>
                    <a:gd name="connsiteX8" fmla="*/ 476 w 856"/>
                    <a:gd name="connsiteY8" fmla="*/ 572 h 857"/>
                    <a:gd name="connsiteX9" fmla="*/ 857 w 856"/>
                    <a:gd name="connsiteY9" fmla="*/ 476 h 857"/>
                    <a:gd name="connsiteX10" fmla="*/ 476 w 856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476" y="381"/>
                      </a:moveTo>
                      <a:lnTo>
                        <a:pt x="571" y="0"/>
                      </a:lnTo>
                      <a:lnTo>
                        <a:pt x="285" y="286"/>
                      </a:lnTo>
                      <a:lnTo>
                        <a:pt x="0" y="95"/>
                      </a:lnTo>
                      <a:lnTo>
                        <a:pt x="190" y="381"/>
                      </a:lnTo>
                      <a:lnTo>
                        <a:pt x="0" y="667"/>
                      </a:lnTo>
                      <a:lnTo>
                        <a:pt x="285" y="572"/>
                      </a:lnTo>
                      <a:lnTo>
                        <a:pt x="476" y="857"/>
                      </a:lnTo>
                      <a:lnTo>
                        <a:pt x="476" y="572"/>
                      </a:lnTo>
                      <a:lnTo>
                        <a:pt x="857" y="476"/>
                      </a:lnTo>
                      <a:lnTo>
                        <a:pt x="47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2" name="Freeform: Shape 3671">
                  <a:extLst>
                    <a:ext uri="{FF2B5EF4-FFF2-40B4-BE49-F238E27FC236}">
                      <a16:creationId xmlns:a16="http://schemas.microsoft.com/office/drawing/2014/main" id="{9E7E0987-5716-2DB5-496B-29C46D87B092}"/>
                    </a:ext>
                  </a:extLst>
                </p:cNvPr>
                <p:cNvSpPr/>
                <p:nvPr/>
              </p:nvSpPr>
              <p:spPr>
                <a:xfrm>
                  <a:off x="11906242" y="1779895"/>
                  <a:ext cx="952" cy="952"/>
                </a:xfrm>
                <a:custGeom>
                  <a:avLst/>
                  <a:gdLst>
                    <a:gd name="connsiteX0" fmla="*/ 667 w 952"/>
                    <a:gd name="connsiteY0" fmla="*/ 381 h 952"/>
                    <a:gd name="connsiteX1" fmla="*/ 857 w 952"/>
                    <a:gd name="connsiteY1" fmla="*/ 95 h 952"/>
                    <a:gd name="connsiteX2" fmla="*/ 571 w 952"/>
                    <a:gd name="connsiteY2" fmla="*/ 286 h 952"/>
                    <a:gd name="connsiteX3" fmla="*/ 285 w 952"/>
                    <a:gd name="connsiteY3" fmla="*/ 0 h 952"/>
                    <a:gd name="connsiteX4" fmla="*/ 381 w 952"/>
                    <a:gd name="connsiteY4" fmla="*/ 381 h 952"/>
                    <a:gd name="connsiteX5" fmla="*/ 0 w 952"/>
                    <a:gd name="connsiteY5" fmla="*/ 572 h 952"/>
                    <a:gd name="connsiteX6" fmla="*/ 381 w 952"/>
                    <a:gd name="connsiteY6" fmla="*/ 572 h 952"/>
                    <a:gd name="connsiteX7" fmla="*/ 476 w 952"/>
                    <a:gd name="connsiteY7" fmla="*/ 953 h 952"/>
                    <a:gd name="connsiteX8" fmla="*/ 571 w 952"/>
                    <a:gd name="connsiteY8" fmla="*/ 572 h 952"/>
                    <a:gd name="connsiteX9" fmla="*/ 952 w 952"/>
                    <a:gd name="connsiteY9" fmla="*/ 667 h 952"/>
                    <a:gd name="connsiteX10" fmla="*/ 667 w 952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667" y="381"/>
                      </a:moveTo>
                      <a:lnTo>
                        <a:pt x="857" y="95"/>
                      </a:lnTo>
                      <a:lnTo>
                        <a:pt x="571" y="286"/>
                      </a:lnTo>
                      <a:lnTo>
                        <a:pt x="285" y="0"/>
                      </a:lnTo>
                      <a:lnTo>
                        <a:pt x="381" y="381"/>
                      </a:lnTo>
                      <a:lnTo>
                        <a:pt x="0" y="572"/>
                      </a:lnTo>
                      <a:lnTo>
                        <a:pt x="381" y="572"/>
                      </a:lnTo>
                      <a:lnTo>
                        <a:pt x="476" y="953"/>
                      </a:lnTo>
                      <a:lnTo>
                        <a:pt x="571" y="572"/>
                      </a:lnTo>
                      <a:lnTo>
                        <a:pt x="952" y="667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3" name="Freeform: Shape 3672">
                  <a:extLst>
                    <a:ext uri="{FF2B5EF4-FFF2-40B4-BE49-F238E27FC236}">
                      <a16:creationId xmlns:a16="http://schemas.microsoft.com/office/drawing/2014/main" id="{E537EDBC-563F-E7B0-1893-D405EF05B4D6}"/>
                    </a:ext>
                  </a:extLst>
                </p:cNvPr>
                <p:cNvSpPr/>
                <p:nvPr/>
              </p:nvSpPr>
              <p:spPr>
                <a:xfrm>
                  <a:off x="11905575" y="1781419"/>
                  <a:ext cx="952" cy="952"/>
                </a:xfrm>
                <a:custGeom>
                  <a:avLst/>
                  <a:gdLst>
                    <a:gd name="connsiteX0" fmla="*/ 667 w 952"/>
                    <a:gd name="connsiteY0" fmla="*/ 476 h 952"/>
                    <a:gd name="connsiteX1" fmla="*/ 952 w 952"/>
                    <a:gd name="connsiteY1" fmla="*/ 286 h 952"/>
                    <a:gd name="connsiteX2" fmla="*/ 571 w 952"/>
                    <a:gd name="connsiteY2" fmla="*/ 381 h 952"/>
                    <a:gd name="connsiteX3" fmla="*/ 381 w 952"/>
                    <a:gd name="connsiteY3" fmla="*/ 0 h 952"/>
                    <a:gd name="connsiteX4" fmla="*/ 381 w 952"/>
                    <a:gd name="connsiteY4" fmla="*/ 381 h 952"/>
                    <a:gd name="connsiteX5" fmla="*/ 0 w 952"/>
                    <a:gd name="connsiteY5" fmla="*/ 476 h 952"/>
                    <a:gd name="connsiteX6" fmla="*/ 381 w 952"/>
                    <a:gd name="connsiteY6" fmla="*/ 572 h 952"/>
                    <a:gd name="connsiteX7" fmla="*/ 285 w 952"/>
                    <a:gd name="connsiteY7" fmla="*/ 953 h 952"/>
                    <a:gd name="connsiteX8" fmla="*/ 571 w 952"/>
                    <a:gd name="connsiteY8" fmla="*/ 667 h 952"/>
                    <a:gd name="connsiteX9" fmla="*/ 857 w 952"/>
                    <a:gd name="connsiteY9" fmla="*/ 857 h 952"/>
                    <a:gd name="connsiteX10" fmla="*/ 667 w 952"/>
                    <a:gd name="connsiteY10" fmla="*/ 476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667" y="476"/>
                      </a:moveTo>
                      <a:lnTo>
                        <a:pt x="952" y="286"/>
                      </a:lnTo>
                      <a:lnTo>
                        <a:pt x="571" y="381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572"/>
                      </a:lnTo>
                      <a:lnTo>
                        <a:pt x="285" y="953"/>
                      </a:lnTo>
                      <a:lnTo>
                        <a:pt x="571" y="667"/>
                      </a:lnTo>
                      <a:lnTo>
                        <a:pt x="857" y="857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4" name="Freeform: Shape 3673">
                  <a:extLst>
                    <a:ext uri="{FF2B5EF4-FFF2-40B4-BE49-F238E27FC236}">
                      <a16:creationId xmlns:a16="http://schemas.microsoft.com/office/drawing/2014/main" id="{86BE8AF3-89F5-B778-3AEA-E7C8179E94AF}"/>
                    </a:ext>
                  </a:extLst>
                </p:cNvPr>
                <p:cNvSpPr/>
                <p:nvPr/>
              </p:nvSpPr>
              <p:spPr>
                <a:xfrm>
                  <a:off x="11903574" y="1782657"/>
                  <a:ext cx="857" cy="857"/>
                </a:xfrm>
                <a:custGeom>
                  <a:avLst/>
                  <a:gdLst>
                    <a:gd name="connsiteX0" fmla="*/ 571 w 857"/>
                    <a:gd name="connsiteY0" fmla="*/ 572 h 857"/>
                    <a:gd name="connsiteX1" fmla="*/ 858 w 857"/>
                    <a:gd name="connsiteY1" fmla="*/ 381 h 857"/>
                    <a:gd name="connsiteX2" fmla="*/ 476 w 857"/>
                    <a:gd name="connsiteY2" fmla="*/ 381 h 857"/>
                    <a:gd name="connsiteX3" fmla="*/ 476 w 857"/>
                    <a:gd name="connsiteY3" fmla="*/ 0 h 857"/>
                    <a:gd name="connsiteX4" fmla="*/ 286 w 857"/>
                    <a:gd name="connsiteY4" fmla="*/ 286 h 857"/>
                    <a:gd name="connsiteX5" fmla="*/ 0 w 857"/>
                    <a:gd name="connsiteY5" fmla="*/ 286 h 857"/>
                    <a:gd name="connsiteX6" fmla="*/ 191 w 857"/>
                    <a:gd name="connsiteY6" fmla="*/ 476 h 857"/>
                    <a:gd name="connsiteX7" fmla="*/ 95 w 857"/>
                    <a:gd name="connsiteY7" fmla="*/ 857 h 857"/>
                    <a:gd name="connsiteX8" fmla="*/ 381 w 857"/>
                    <a:gd name="connsiteY8" fmla="*/ 667 h 857"/>
                    <a:gd name="connsiteX9" fmla="*/ 667 w 857"/>
                    <a:gd name="connsiteY9" fmla="*/ 857 h 857"/>
                    <a:gd name="connsiteX10" fmla="*/ 571 w 857"/>
                    <a:gd name="connsiteY10" fmla="*/ 572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571" y="572"/>
                      </a:moveTo>
                      <a:lnTo>
                        <a:pt x="858" y="381"/>
                      </a:lnTo>
                      <a:lnTo>
                        <a:pt x="476" y="381"/>
                      </a:lnTo>
                      <a:lnTo>
                        <a:pt x="476" y="0"/>
                      </a:lnTo>
                      <a:lnTo>
                        <a:pt x="286" y="286"/>
                      </a:lnTo>
                      <a:lnTo>
                        <a:pt x="0" y="286"/>
                      </a:lnTo>
                      <a:lnTo>
                        <a:pt x="191" y="476"/>
                      </a:lnTo>
                      <a:lnTo>
                        <a:pt x="95" y="857"/>
                      </a:lnTo>
                      <a:lnTo>
                        <a:pt x="381" y="667"/>
                      </a:lnTo>
                      <a:lnTo>
                        <a:pt x="667" y="857"/>
                      </a:lnTo>
                      <a:lnTo>
                        <a:pt x="57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5" name="Freeform: Shape 3674">
                  <a:extLst>
                    <a:ext uri="{FF2B5EF4-FFF2-40B4-BE49-F238E27FC236}">
                      <a16:creationId xmlns:a16="http://schemas.microsoft.com/office/drawing/2014/main" id="{8F2B88FB-F0D0-4F21-C974-AD57239E6B45}"/>
                    </a:ext>
                  </a:extLst>
                </p:cNvPr>
                <p:cNvSpPr/>
                <p:nvPr/>
              </p:nvSpPr>
              <p:spPr>
                <a:xfrm>
                  <a:off x="11903479" y="1779800"/>
                  <a:ext cx="952" cy="952"/>
                </a:xfrm>
                <a:custGeom>
                  <a:avLst/>
                  <a:gdLst>
                    <a:gd name="connsiteX0" fmla="*/ 571 w 952"/>
                    <a:gd name="connsiteY0" fmla="*/ 572 h 952"/>
                    <a:gd name="connsiteX1" fmla="*/ 953 w 952"/>
                    <a:gd name="connsiteY1" fmla="*/ 476 h 952"/>
                    <a:gd name="connsiteX2" fmla="*/ 667 w 952"/>
                    <a:gd name="connsiteY2" fmla="*/ 381 h 952"/>
                    <a:gd name="connsiteX3" fmla="*/ 667 w 952"/>
                    <a:gd name="connsiteY3" fmla="*/ 0 h 952"/>
                    <a:gd name="connsiteX4" fmla="*/ 381 w 952"/>
                    <a:gd name="connsiteY4" fmla="*/ 286 h 952"/>
                    <a:gd name="connsiteX5" fmla="*/ 95 w 952"/>
                    <a:gd name="connsiteY5" fmla="*/ 95 h 952"/>
                    <a:gd name="connsiteX6" fmla="*/ 286 w 952"/>
                    <a:gd name="connsiteY6" fmla="*/ 381 h 952"/>
                    <a:gd name="connsiteX7" fmla="*/ 0 w 952"/>
                    <a:gd name="connsiteY7" fmla="*/ 667 h 952"/>
                    <a:gd name="connsiteX8" fmla="*/ 381 w 952"/>
                    <a:gd name="connsiteY8" fmla="*/ 572 h 952"/>
                    <a:gd name="connsiteX9" fmla="*/ 571 w 952"/>
                    <a:gd name="connsiteY9" fmla="*/ 952 h 952"/>
                    <a:gd name="connsiteX10" fmla="*/ 571 w 952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571" y="572"/>
                      </a:moveTo>
                      <a:lnTo>
                        <a:pt x="953" y="476"/>
                      </a:lnTo>
                      <a:lnTo>
                        <a:pt x="667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lnTo>
                        <a:pt x="95" y="95"/>
                      </a:lnTo>
                      <a:lnTo>
                        <a:pt x="286" y="381"/>
                      </a:lnTo>
                      <a:lnTo>
                        <a:pt x="0" y="667"/>
                      </a:lnTo>
                      <a:lnTo>
                        <a:pt x="381" y="572"/>
                      </a:lnTo>
                      <a:lnTo>
                        <a:pt x="571" y="952"/>
                      </a:lnTo>
                      <a:lnTo>
                        <a:pt x="57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6" name="Freeform: Shape 3675">
                  <a:extLst>
                    <a:ext uri="{FF2B5EF4-FFF2-40B4-BE49-F238E27FC236}">
                      <a16:creationId xmlns:a16="http://schemas.microsoft.com/office/drawing/2014/main" id="{B4321D96-599C-2318-A3B9-D74B3B09B951}"/>
                    </a:ext>
                  </a:extLst>
                </p:cNvPr>
                <p:cNvSpPr/>
                <p:nvPr/>
              </p:nvSpPr>
              <p:spPr>
                <a:xfrm>
                  <a:off x="11902717" y="1781229"/>
                  <a:ext cx="952" cy="952"/>
                </a:xfrm>
                <a:custGeom>
                  <a:avLst/>
                  <a:gdLst>
                    <a:gd name="connsiteX0" fmla="*/ 571 w 952"/>
                    <a:gd name="connsiteY0" fmla="*/ 571 h 952"/>
                    <a:gd name="connsiteX1" fmla="*/ 952 w 952"/>
                    <a:gd name="connsiteY1" fmla="*/ 667 h 952"/>
                    <a:gd name="connsiteX2" fmla="*/ 667 w 952"/>
                    <a:gd name="connsiteY2" fmla="*/ 381 h 952"/>
                    <a:gd name="connsiteX3" fmla="*/ 857 w 952"/>
                    <a:gd name="connsiteY3" fmla="*/ 95 h 952"/>
                    <a:gd name="connsiteX4" fmla="*/ 476 w 952"/>
                    <a:gd name="connsiteY4" fmla="*/ 286 h 952"/>
                    <a:gd name="connsiteX5" fmla="*/ 285 w 952"/>
                    <a:gd name="connsiteY5" fmla="*/ 0 h 952"/>
                    <a:gd name="connsiteX6" fmla="*/ 285 w 952"/>
                    <a:gd name="connsiteY6" fmla="*/ 381 h 952"/>
                    <a:gd name="connsiteX7" fmla="*/ 0 w 952"/>
                    <a:gd name="connsiteY7" fmla="*/ 476 h 952"/>
                    <a:gd name="connsiteX8" fmla="*/ 381 w 952"/>
                    <a:gd name="connsiteY8" fmla="*/ 571 h 952"/>
                    <a:gd name="connsiteX9" fmla="*/ 381 w 952"/>
                    <a:gd name="connsiteY9" fmla="*/ 952 h 952"/>
                    <a:gd name="connsiteX10" fmla="*/ 571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571" y="571"/>
                      </a:moveTo>
                      <a:lnTo>
                        <a:pt x="952" y="667"/>
                      </a:lnTo>
                      <a:lnTo>
                        <a:pt x="667" y="381"/>
                      </a:lnTo>
                      <a:lnTo>
                        <a:pt x="857" y="95"/>
                      </a:lnTo>
                      <a:lnTo>
                        <a:pt x="476" y="286"/>
                      </a:lnTo>
                      <a:lnTo>
                        <a:pt x="285" y="0"/>
                      </a:lnTo>
                      <a:lnTo>
                        <a:pt x="285" y="381"/>
                      </a:lnTo>
                      <a:lnTo>
                        <a:pt x="0" y="476"/>
                      </a:lnTo>
                      <a:lnTo>
                        <a:pt x="381" y="571"/>
                      </a:lnTo>
                      <a:lnTo>
                        <a:pt x="381" y="952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7" name="Freeform: Shape 3676">
                  <a:extLst>
                    <a:ext uri="{FF2B5EF4-FFF2-40B4-BE49-F238E27FC236}">
                      <a16:creationId xmlns:a16="http://schemas.microsoft.com/office/drawing/2014/main" id="{BCD10A0C-E46E-C72C-F0B1-193E7CF658BB}"/>
                    </a:ext>
                  </a:extLst>
                </p:cNvPr>
                <p:cNvSpPr/>
                <p:nvPr/>
              </p:nvSpPr>
              <p:spPr>
                <a:xfrm>
                  <a:off x="11901669" y="1779800"/>
                  <a:ext cx="857" cy="952"/>
                </a:xfrm>
                <a:custGeom>
                  <a:avLst/>
                  <a:gdLst>
                    <a:gd name="connsiteX0" fmla="*/ 477 w 857"/>
                    <a:gd name="connsiteY0" fmla="*/ 667 h 952"/>
                    <a:gd name="connsiteX1" fmla="*/ 858 w 857"/>
                    <a:gd name="connsiteY1" fmla="*/ 857 h 952"/>
                    <a:gd name="connsiteX2" fmla="*/ 667 w 857"/>
                    <a:gd name="connsiteY2" fmla="*/ 572 h 952"/>
                    <a:gd name="connsiteX3" fmla="*/ 858 w 857"/>
                    <a:gd name="connsiteY3" fmla="*/ 286 h 952"/>
                    <a:gd name="connsiteX4" fmla="*/ 572 w 857"/>
                    <a:gd name="connsiteY4" fmla="*/ 381 h 952"/>
                    <a:gd name="connsiteX5" fmla="*/ 381 w 857"/>
                    <a:gd name="connsiteY5" fmla="*/ 0 h 952"/>
                    <a:gd name="connsiteX6" fmla="*/ 286 w 857"/>
                    <a:gd name="connsiteY6" fmla="*/ 381 h 952"/>
                    <a:gd name="connsiteX7" fmla="*/ 0 w 857"/>
                    <a:gd name="connsiteY7" fmla="*/ 476 h 952"/>
                    <a:gd name="connsiteX8" fmla="*/ 286 w 857"/>
                    <a:gd name="connsiteY8" fmla="*/ 572 h 952"/>
                    <a:gd name="connsiteX9" fmla="*/ 286 w 857"/>
                    <a:gd name="connsiteY9" fmla="*/ 952 h 952"/>
                    <a:gd name="connsiteX10" fmla="*/ 477 w 857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952">
                      <a:moveTo>
                        <a:pt x="477" y="667"/>
                      </a:moveTo>
                      <a:lnTo>
                        <a:pt x="858" y="857"/>
                      </a:lnTo>
                      <a:lnTo>
                        <a:pt x="667" y="572"/>
                      </a:lnTo>
                      <a:lnTo>
                        <a:pt x="858" y="286"/>
                      </a:lnTo>
                      <a:lnTo>
                        <a:pt x="572" y="381"/>
                      </a:lnTo>
                      <a:lnTo>
                        <a:pt x="381" y="0"/>
                      </a:lnTo>
                      <a:lnTo>
                        <a:pt x="286" y="381"/>
                      </a:lnTo>
                      <a:lnTo>
                        <a:pt x="0" y="476"/>
                      </a:lnTo>
                      <a:lnTo>
                        <a:pt x="286" y="572"/>
                      </a:lnTo>
                      <a:lnTo>
                        <a:pt x="286" y="952"/>
                      </a:lnTo>
                      <a:lnTo>
                        <a:pt x="47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8" name="Freeform: Shape 3677">
                  <a:extLst>
                    <a:ext uri="{FF2B5EF4-FFF2-40B4-BE49-F238E27FC236}">
                      <a16:creationId xmlns:a16="http://schemas.microsoft.com/office/drawing/2014/main" id="{BE0E409D-A382-82E8-ACC1-2065D51F859A}"/>
                    </a:ext>
                  </a:extLst>
                </p:cNvPr>
                <p:cNvSpPr/>
                <p:nvPr/>
              </p:nvSpPr>
              <p:spPr>
                <a:xfrm>
                  <a:off x="11900717" y="1780276"/>
                  <a:ext cx="952" cy="952"/>
                </a:xfrm>
                <a:custGeom>
                  <a:avLst/>
                  <a:gdLst>
                    <a:gd name="connsiteX0" fmla="*/ 476 w 952"/>
                    <a:gd name="connsiteY0" fmla="*/ 667 h 952"/>
                    <a:gd name="connsiteX1" fmla="*/ 667 w 952"/>
                    <a:gd name="connsiteY1" fmla="*/ 953 h 952"/>
                    <a:gd name="connsiteX2" fmla="*/ 667 w 952"/>
                    <a:gd name="connsiteY2" fmla="*/ 572 h 952"/>
                    <a:gd name="connsiteX3" fmla="*/ 952 w 952"/>
                    <a:gd name="connsiteY3" fmla="*/ 381 h 952"/>
                    <a:gd name="connsiteX4" fmla="*/ 571 w 952"/>
                    <a:gd name="connsiteY4" fmla="*/ 381 h 952"/>
                    <a:gd name="connsiteX5" fmla="*/ 571 w 952"/>
                    <a:gd name="connsiteY5" fmla="*/ 0 h 952"/>
                    <a:gd name="connsiteX6" fmla="*/ 381 w 952"/>
                    <a:gd name="connsiteY6" fmla="*/ 286 h 952"/>
                    <a:gd name="connsiteX7" fmla="*/ 0 w 952"/>
                    <a:gd name="connsiteY7" fmla="*/ 286 h 952"/>
                    <a:gd name="connsiteX8" fmla="*/ 286 w 952"/>
                    <a:gd name="connsiteY8" fmla="*/ 476 h 952"/>
                    <a:gd name="connsiteX9" fmla="*/ 95 w 952"/>
                    <a:gd name="connsiteY9" fmla="*/ 857 h 952"/>
                    <a:gd name="connsiteX10" fmla="*/ 476 w 952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476" y="667"/>
                      </a:moveTo>
                      <a:lnTo>
                        <a:pt x="667" y="953"/>
                      </a:lnTo>
                      <a:lnTo>
                        <a:pt x="667" y="572"/>
                      </a:lnTo>
                      <a:lnTo>
                        <a:pt x="952" y="381"/>
                      </a:lnTo>
                      <a:lnTo>
                        <a:pt x="571" y="381"/>
                      </a:lnTo>
                      <a:lnTo>
                        <a:pt x="571" y="0"/>
                      </a:lnTo>
                      <a:lnTo>
                        <a:pt x="381" y="286"/>
                      </a:lnTo>
                      <a:lnTo>
                        <a:pt x="0" y="286"/>
                      </a:lnTo>
                      <a:lnTo>
                        <a:pt x="286" y="476"/>
                      </a:lnTo>
                      <a:lnTo>
                        <a:pt x="95" y="857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9" name="Freeform: Shape 3678">
                  <a:extLst>
                    <a:ext uri="{FF2B5EF4-FFF2-40B4-BE49-F238E27FC236}">
                      <a16:creationId xmlns:a16="http://schemas.microsoft.com/office/drawing/2014/main" id="{6046451F-023F-470B-12D5-20F5424CCCA1}"/>
                    </a:ext>
                  </a:extLst>
                </p:cNvPr>
                <p:cNvSpPr/>
                <p:nvPr/>
              </p:nvSpPr>
              <p:spPr>
                <a:xfrm>
                  <a:off x="11900145" y="1782848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667 h 952"/>
                    <a:gd name="connsiteX1" fmla="*/ 476 w 952"/>
                    <a:gd name="connsiteY1" fmla="*/ 952 h 952"/>
                    <a:gd name="connsiteX2" fmla="*/ 571 w 952"/>
                    <a:gd name="connsiteY2" fmla="*/ 572 h 952"/>
                    <a:gd name="connsiteX3" fmla="*/ 952 w 952"/>
                    <a:gd name="connsiteY3" fmla="*/ 572 h 952"/>
                    <a:gd name="connsiteX4" fmla="*/ 571 w 952"/>
                    <a:gd name="connsiteY4" fmla="*/ 381 h 952"/>
                    <a:gd name="connsiteX5" fmla="*/ 667 w 952"/>
                    <a:gd name="connsiteY5" fmla="*/ 0 h 952"/>
                    <a:gd name="connsiteX6" fmla="*/ 381 w 952"/>
                    <a:gd name="connsiteY6" fmla="*/ 286 h 952"/>
                    <a:gd name="connsiteX7" fmla="*/ 95 w 952"/>
                    <a:gd name="connsiteY7" fmla="*/ 95 h 952"/>
                    <a:gd name="connsiteX8" fmla="*/ 191 w 952"/>
                    <a:gd name="connsiteY8" fmla="*/ 476 h 952"/>
                    <a:gd name="connsiteX9" fmla="*/ 0 w 952"/>
                    <a:gd name="connsiteY9" fmla="*/ 762 h 952"/>
                    <a:gd name="connsiteX10" fmla="*/ 286 w 952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667"/>
                      </a:moveTo>
                      <a:lnTo>
                        <a:pt x="476" y="952"/>
                      </a:lnTo>
                      <a:lnTo>
                        <a:pt x="571" y="572"/>
                      </a:lnTo>
                      <a:lnTo>
                        <a:pt x="952" y="572"/>
                      </a:lnTo>
                      <a:lnTo>
                        <a:pt x="571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lnTo>
                        <a:pt x="95" y="95"/>
                      </a:lnTo>
                      <a:lnTo>
                        <a:pt x="191" y="476"/>
                      </a:lnTo>
                      <a:lnTo>
                        <a:pt x="0" y="762"/>
                      </a:lnTo>
                      <a:lnTo>
                        <a:pt x="28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0" name="Freeform: Shape 3679">
                  <a:extLst>
                    <a:ext uri="{FF2B5EF4-FFF2-40B4-BE49-F238E27FC236}">
                      <a16:creationId xmlns:a16="http://schemas.microsoft.com/office/drawing/2014/main" id="{E9800B42-19AE-55E3-B58D-32B0BC35B1A5}"/>
                    </a:ext>
                  </a:extLst>
                </p:cNvPr>
                <p:cNvSpPr/>
                <p:nvPr/>
              </p:nvSpPr>
              <p:spPr>
                <a:xfrm>
                  <a:off x="11898907" y="1781324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572 h 952"/>
                    <a:gd name="connsiteX1" fmla="*/ 381 w 952"/>
                    <a:gd name="connsiteY1" fmla="*/ 952 h 952"/>
                    <a:gd name="connsiteX2" fmla="*/ 571 w 952"/>
                    <a:gd name="connsiteY2" fmla="*/ 572 h 952"/>
                    <a:gd name="connsiteX3" fmla="*/ 953 w 952"/>
                    <a:gd name="connsiteY3" fmla="*/ 667 h 952"/>
                    <a:gd name="connsiteX4" fmla="*/ 667 w 952"/>
                    <a:gd name="connsiteY4" fmla="*/ 381 h 952"/>
                    <a:gd name="connsiteX5" fmla="*/ 858 w 952"/>
                    <a:gd name="connsiteY5" fmla="*/ 95 h 952"/>
                    <a:gd name="connsiteX6" fmla="*/ 476 w 952"/>
                    <a:gd name="connsiteY6" fmla="*/ 286 h 952"/>
                    <a:gd name="connsiteX7" fmla="*/ 191 w 952"/>
                    <a:gd name="connsiteY7" fmla="*/ 0 h 952"/>
                    <a:gd name="connsiteX8" fmla="*/ 286 w 952"/>
                    <a:gd name="connsiteY8" fmla="*/ 381 h 952"/>
                    <a:gd name="connsiteX9" fmla="*/ 0 w 952"/>
                    <a:gd name="connsiteY9" fmla="*/ 476 h 952"/>
                    <a:gd name="connsiteX10" fmla="*/ 286 w 952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572"/>
                      </a:moveTo>
                      <a:lnTo>
                        <a:pt x="381" y="952"/>
                      </a:lnTo>
                      <a:lnTo>
                        <a:pt x="571" y="572"/>
                      </a:lnTo>
                      <a:lnTo>
                        <a:pt x="953" y="667"/>
                      </a:lnTo>
                      <a:lnTo>
                        <a:pt x="667" y="381"/>
                      </a:lnTo>
                      <a:lnTo>
                        <a:pt x="858" y="95"/>
                      </a:lnTo>
                      <a:lnTo>
                        <a:pt x="476" y="286"/>
                      </a:lnTo>
                      <a:lnTo>
                        <a:pt x="191" y="0"/>
                      </a:lnTo>
                      <a:lnTo>
                        <a:pt x="286" y="381"/>
                      </a:lnTo>
                      <a:lnTo>
                        <a:pt x="0" y="476"/>
                      </a:lnTo>
                      <a:lnTo>
                        <a:pt x="286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1" name="Freeform: Shape 3680">
                  <a:extLst>
                    <a:ext uri="{FF2B5EF4-FFF2-40B4-BE49-F238E27FC236}">
                      <a16:creationId xmlns:a16="http://schemas.microsoft.com/office/drawing/2014/main" id="{F9FF09E7-1F2B-A2F5-E5F5-54F596321BB7}"/>
                    </a:ext>
                  </a:extLst>
                </p:cNvPr>
                <p:cNvSpPr/>
                <p:nvPr/>
              </p:nvSpPr>
              <p:spPr>
                <a:xfrm>
                  <a:off x="11897669" y="1779705"/>
                  <a:ext cx="1047" cy="952"/>
                </a:xfrm>
                <a:custGeom>
                  <a:avLst/>
                  <a:gdLst>
                    <a:gd name="connsiteX0" fmla="*/ 381 w 1047"/>
                    <a:gd name="connsiteY0" fmla="*/ 571 h 952"/>
                    <a:gd name="connsiteX1" fmla="*/ 286 w 1047"/>
                    <a:gd name="connsiteY1" fmla="*/ 952 h 952"/>
                    <a:gd name="connsiteX2" fmla="*/ 571 w 1047"/>
                    <a:gd name="connsiteY2" fmla="*/ 667 h 952"/>
                    <a:gd name="connsiteX3" fmla="*/ 953 w 1047"/>
                    <a:gd name="connsiteY3" fmla="*/ 857 h 952"/>
                    <a:gd name="connsiteX4" fmla="*/ 762 w 1047"/>
                    <a:gd name="connsiteY4" fmla="*/ 571 h 952"/>
                    <a:gd name="connsiteX5" fmla="*/ 1048 w 1047"/>
                    <a:gd name="connsiteY5" fmla="*/ 286 h 952"/>
                    <a:gd name="connsiteX6" fmla="*/ 571 w 1047"/>
                    <a:gd name="connsiteY6" fmla="*/ 286 h 952"/>
                    <a:gd name="connsiteX7" fmla="*/ 476 w 1047"/>
                    <a:gd name="connsiteY7" fmla="*/ 0 h 952"/>
                    <a:gd name="connsiteX8" fmla="*/ 381 w 1047"/>
                    <a:gd name="connsiteY8" fmla="*/ 381 h 952"/>
                    <a:gd name="connsiteX9" fmla="*/ 0 w 1047"/>
                    <a:gd name="connsiteY9" fmla="*/ 381 h 952"/>
                    <a:gd name="connsiteX10" fmla="*/ 381 w 1047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952">
                      <a:moveTo>
                        <a:pt x="381" y="571"/>
                      </a:moveTo>
                      <a:lnTo>
                        <a:pt x="286" y="952"/>
                      </a:lnTo>
                      <a:lnTo>
                        <a:pt x="571" y="667"/>
                      </a:lnTo>
                      <a:lnTo>
                        <a:pt x="953" y="857"/>
                      </a:lnTo>
                      <a:lnTo>
                        <a:pt x="762" y="571"/>
                      </a:lnTo>
                      <a:lnTo>
                        <a:pt x="1048" y="286"/>
                      </a:lnTo>
                      <a:lnTo>
                        <a:pt x="571" y="286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381"/>
                      </a:lnTo>
                      <a:lnTo>
                        <a:pt x="38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2" name="Freeform: Shape 3681">
                  <a:extLst>
                    <a:ext uri="{FF2B5EF4-FFF2-40B4-BE49-F238E27FC236}">
                      <a16:creationId xmlns:a16="http://schemas.microsoft.com/office/drawing/2014/main" id="{D7995ABE-D7CD-C235-4F62-E6F1909FF569}"/>
                    </a:ext>
                  </a:extLst>
                </p:cNvPr>
                <p:cNvSpPr/>
                <p:nvPr/>
              </p:nvSpPr>
              <p:spPr>
                <a:xfrm>
                  <a:off x="11897002" y="1782086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571 h 952"/>
                    <a:gd name="connsiteX1" fmla="*/ 95 w 952"/>
                    <a:gd name="connsiteY1" fmla="*/ 857 h 952"/>
                    <a:gd name="connsiteX2" fmla="*/ 477 w 952"/>
                    <a:gd name="connsiteY2" fmla="*/ 667 h 952"/>
                    <a:gd name="connsiteX3" fmla="*/ 762 w 952"/>
                    <a:gd name="connsiteY3" fmla="*/ 952 h 952"/>
                    <a:gd name="connsiteX4" fmla="*/ 667 w 952"/>
                    <a:gd name="connsiteY4" fmla="*/ 571 h 952"/>
                    <a:gd name="connsiteX5" fmla="*/ 953 w 952"/>
                    <a:gd name="connsiteY5" fmla="*/ 476 h 952"/>
                    <a:gd name="connsiteX6" fmla="*/ 667 w 952"/>
                    <a:gd name="connsiteY6" fmla="*/ 381 h 952"/>
                    <a:gd name="connsiteX7" fmla="*/ 571 w 952"/>
                    <a:gd name="connsiteY7" fmla="*/ 0 h 952"/>
                    <a:gd name="connsiteX8" fmla="*/ 381 w 952"/>
                    <a:gd name="connsiteY8" fmla="*/ 381 h 952"/>
                    <a:gd name="connsiteX9" fmla="*/ 0 w 952"/>
                    <a:gd name="connsiteY9" fmla="*/ 286 h 952"/>
                    <a:gd name="connsiteX10" fmla="*/ 286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571"/>
                      </a:moveTo>
                      <a:lnTo>
                        <a:pt x="95" y="857"/>
                      </a:lnTo>
                      <a:lnTo>
                        <a:pt x="477" y="667"/>
                      </a:lnTo>
                      <a:lnTo>
                        <a:pt x="762" y="952"/>
                      </a:lnTo>
                      <a:lnTo>
                        <a:pt x="667" y="571"/>
                      </a:lnTo>
                      <a:lnTo>
                        <a:pt x="953" y="476"/>
                      </a:lnTo>
                      <a:lnTo>
                        <a:pt x="667" y="381"/>
                      </a:lnTo>
                      <a:lnTo>
                        <a:pt x="571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3" name="Freeform: Shape 3682">
                  <a:extLst>
                    <a:ext uri="{FF2B5EF4-FFF2-40B4-BE49-F238E27FC236}">
                      <a16:creationId xmlns:a16="http://schemas.microsoft.com/office/drawing/2014/main" id="{B34874E3-A597-1595-2BA3-DBF78DA70037}"/>
                    </a:ext>
                  </a:extLst>
                </p:cNvPr>
                <p:cNvSpPr/>
                <p:nvPr/>
              </p:nvSpPr>
              <p:spPr>
                <a:xfrm>
                  <a:off x="11895669" y="1779990"/>
                  <a:ext cx="1047" cy="952"/>
                </a:xfrm>
                <a:custGeom>
                  <a:avLst/>
                  <a:gdLst>
                    <a:gd name="connsiteX0" fmla="*/ 285 w 1047"/>
                    <a:gd name="connsiteY0" fmla="*/ 476 h 952"/>
                    <a:gd name="connsiteX1" fmla="*/ 0 w 1047"/>
                    <a:gd name="connsiteY1" fmla="*/ 762 h 952"/>
                    <a:gd name="connsiteX2" fmla="*/ 381 w 1047"/>
                    <a:gd name="connsiteY2" fmla="*/ 667 h 952"/>
                    <a:gd name="connsiteX3" fmla="*/ 571 w 1047"/>
                    <a:gd name="connsiteY3" fmla="*/ 952 h 952"/>
                    <a:gd name="connsiteX4" fmla="*/ 666 w 1047"/>
                    <a:gd name="connsiteY4" fmla="*/ 571 h 952"/>
                    <a:gd name="connsiteX5" fmla="*/ 1048 w 1047"/>
                    <a:gd name="connsiteY5" fmla="*/ 571 h 952"/>
                    <a:gd name="connsiteX6" fmla="*/ 666 w 1047"/>
                    <a:gd name="connsiteY6" fmla="*/ 381 h 952"/>
                    <a:gd name="connsiteX7" fmla="*/ 762 w 1047"/>
                    <a:gd name="connsiteY7" fmla="*/ 0 h 952"/>
                    <a:gd name="connsiteX8" fmla="*/ 476 w 1047"/>
                    <a:gd name="connsiteY8" fmla="*/ 286 h 952"/>
                    <a:gd name="connsiteX9" fmla="*/ 95 w 1047"/>
                    <a:gd name="connsiteY9" fmla="*/ 95 h 952"/>
                    <a:gd name="connsiteX10" fmla="*/ 285 w 1047"/>
                    <a:gd name="connsiteY10" fmla="*/ 476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952">
                      <a:moveTo>
                        <a:pt x="285" y="476"/>
                      </a:moveTo>
                      <a:lnTo>
                        <a:pt x="0" y="762"/>
                      </a:lnTo>
                      <a:lnTo>
                        <a:pt x="381" y="667"/>
                      </a:lnTo>
                      <a:lnTo>
                        <a:pt x="571" y="952"/>
                      </a:lnTo>
                      <a:lnTo>
                        <a:pt x="666" y="571"/>
                      </a:lnTo>
                      <a:lnTo>
                        <a:pt x="1048" y="571"/>
                      </a:lnTo>
                      <a:lnTo>
                        <a:pt x="666" y="381"/>
                      </a:lnTo>
                      <a:lnTo>
                        <a:pt x="762" y="0"/>
                      </a:lnTo>
                      <a:lnTo>
                        <a:pt x="476" y="286"/>
                      </a:lnTo>
                      <a:lnTo>
                        <a:pt x="95" y="95"/>
                      </a:lnTo>
                      <a:lnTo>
                        <a:pt x="285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4" name="Freeform: Shape 3683">
                  <a:extLst>
                    <a:ext uri="{FF2B5EF4-FFF2-40B4-BE49-F238E27FC236}">
                      <a16:creationId xmlns:a16="http://schemas.microsoft.com/office/drawing/2014/main" id="{3F5C48AE-6DC5-C2DB-4E93-C5D0530CAEE1}"/>
                    </a:ext>
                  </a:extLst>
                </p:cNvPr>
                <p:cNvSpPr/>
                <p:nvPr/>
              </p:nvSpPr>
              <p:spPr>
                <a:xfrm>
                  <a:off x="11895002" y="1782562"/>
                  <a:ext cx="952" cy="1047"/>
                </a:xfrm>
                <a:custGeom>
                  <a:avLst/>
                  <a:gdLst>
                    <a:gd name="connsiteX0" fmla="*/ 381 w 952"/>
                    <a:gd name="connsiteY0" fmla="*/ 476 h 1047"/>
                    <a:gd name="connsiteX1" fmla="*/ 0 w 952"/>
                    <a:gd name="connsiteY1" fmla="*/ 571 h 1047"/>
                    <a:gd name="connsiteX2" fmla="*/ 381 w 952"/>
                    <a:gd name="connsiteY2" fmla="*/ 667 h 1047"/>
                    <a:gd name="connsiteX3" fmla="*/ 476 w 952"/>
                    <a:gd name="connsiteY3" fmla="*/ 1048 h 1047"/>
                    <a:gd name="connsiteX4" fmla="*/ 571 w 952"/>
                    <a:gd name="connsiteY4" fmla="*/ 667 h 1047"/>
                    <a:gd name="connsiteX5" fmla="*/ 952 w 952"/>
                    <a:gd name="connsiteY5" fmla="*/ 762 h 1047"/>
                    <a:gd name="connsiteX6" fmla="*/ 667 w 952"/>
                    <a:gd name="connsiteY6" fmla="*/ 476 h 1047"/>
                    <a:gd name="connsiteX7" fmla="*/ 857 w 952"/>
                    <a:gd name="connsiteY7" fmla="*/ 95 h 1047"/>
                    <a:gd name="connsiteX8" fmla="*/ 571 w 952"/>
                    <a:gd name="connsiteY8" fmla="*/ 286 h 1047"/>
                    <a:gd name="connsiteX9" fmla="*/ 285 w 952"/>
                    <a:gd name="connsiteY9" fmla="*/ 0 h 1047"/>
                    <a:gd name="connsiteX10" fmla="*/ 381 w 952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381" y="476"/>
                      </a:moveTo>
                      <a:lnTo>
                        <a:pt x="0" y="571"/>
                      </a:lnTo>
                      <a:lnTo>
                        <a:pt x="381" y="667"/>
                      </a:lnTo>
                      <a:lnTo>
                        <a:pt x="476" y="1048"/>
                      </a:lnTo>
                      <a:lnTo>
                        <a:pt x="571" y="667"/>
                      </a:lnTo>
                      <a:lnTo>
                        <a:pt x="952" y="762"/>
                      </a:lnTo>
                      <a:lnTo>
                        <a:pt x="667" y="476"/>
                      </a:lnTo>
                      <a:lnTo>
                        <a:pt x="857" y="95"/>
                      </a:lnTo>
                      <a:lnTo>
                        <a:pt x="571" y="286"/>
                      </a:lnTo>
                      <a:lnTo>
                        <a:pt x="285" y="0"/>
                      </a:lnTo>
                      <a:lnTo>
                        <a:pt x="38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5" name="Freeform: Shape 3684">
                  <a:extLst>
                    <a:ext uri="{FF2B5EF4-FFF2-40B4-BE49-F238E27FC236}">
                      <a16:creationId xmlns:a16="http://schemas.microsoft.com/office/drawing/2014/main" id="{50E6376C-BBF8-2BE7-361F-D8B7E4E31C83}"/>
                    </a:ext>
                  </a:extLst>
                </p:cNvPr>
                <p:cNvSpPr/>
                <p:nvPr/>
              </p:nvSpPr>
              <p:spPr>
                <a:xfrm>
                  <a:off x="11893764" y="1781133"/>
                  <a:ext cx="952" cy="1047"/>
                </a:xfrm>
                <a:custGeom>
                  <a:avLst/>
                  <a:gdLst>
                    <a:gd name="connsiteX0" fmla="*/ 381 w 952"/>
                    <a:gd name="connsiteY0" fmla="*/ 381 h 1047"/>
                    <a:gd name="connsiteX1" fmla="*/ 0 w 952"/>
                    <a:gd name="connsiteY1" fmla="*/ 476 h 1047"/>
                    <a:gd name="connsiteX2" fmla="*/ 381 w 952"/>
                    <a:gd name="connsiteY2" fmla="*/ 667 h 1047"/>
                    <a:gd name="connsiteX3" fmla="*/ 285 w 952"/>
                    <a:gd name="connsiteY3" fmla="*/ 1048 h 1047"/>
                    <a:gd name="connsiteX4" fmla="*/ 571 w 952"/>
                    <a:gd name="connsiteY4" fmla="*/ 762 h 1047"/>
                    <a:gd name="connsiteX5" fmla="*/ 857 w 952"/>
                    <a:gd name="connsiteY5" fmla="*/ 953 h 1047"/>
                    <a:gd name="connsiteX6" fmla="*/ 667 w 952"/>
                    <a:gd name="connsiteY6" fmla="*/ 572 h 1047"/>
                    <a:gd name="connsiteX7" fmla="*/ 952 w 952"/>
                    <a:gd name="connsiteY7" fmla="*/ 286 h 1047"/>
                    <a:gd name="connsiteX8" fmla="*/ 571 w 952"/>
                    <a:gd name="connsiteY8" fmla="*/ 381 h 1047"/>
                    <a:gd name="connsiteX9" fmla="*/ 381 w 952"/>
                    <a:gd name="connsiteY9" fmla="*/ 0 h 1047"/>
                    <a:gd name="connsiteX10" fmla="*/ 381 w 952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381" y="381"/>
                      </a:move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285" y="1048"/>
                      </a:lnTo>
                      <a:lnTo>
                        <a:pt x="571" y="762"/>
                      </a:lnTo>
                      <a:lnTo>
                        <a:pt x="857" y="953"/>
                      </a:lnTo>
                      <a:lnTo>
                        <a:pt x="667" y="572"/>
                      </a:lnTo>
                      <a:lnTo>
                        <a:pt x="952" y="286"/>
                      </a:lnTo>
                      <a:lnTo>
                        <a:pt x="571" y="381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6" name="Freeform: Shape 3685">
                  <a:extLst>
                    <a:ext uri="{FF2B5EF4-FFF2-40B4-BE49-F238E27FC236}">
                      <a16:creationId xmlns:a16="http://schemas.microsoft.com/office/drawing/2014/main" id="{C5032579-B608-073C-F618-168664DA5DE9}"/>
                    </a:ext>
                  </a:extLst>
                </p:cNvPr>
                <p:cNvSpPr/>
                <p:nvPr/>
              </p:nvSpPr>
              <p:spPr>
                <a:xfrm>
                  <a:off x="11893002" y="1782657"/>
                  <a:ext cx="1047" cy="952"/>
                </a:xfrm>
                <a:custGeom>
                  <a:avLst/>
                  <a:gdLst>
                    <a:gd name="connsiteX0" fmla="*/ 381 w 1047"/>
                    <a:gd name="connsiteY0" fmla="*/ 381 h 952"/>
                    <a:gd name="connsiteX1" fmla="*/ 0 w 1047"/>
                    <a:gd name="connsiteY1" fmla="*/ 286 h 952"/>
                    <a:gd name="connsiteX2" fmla="*/ 286 w 1047"/>
                    <a:gd name="connsiteY2" fmla="*/ 572 h 952"/>
                    <a:gd name="connsiteX3" fmla="*/ 95 w 1047"/>
                    <a:gd name="connsiteY3" fmla="*/ 857 h 952"/>
                    <a:gd name="connsiteX4" fmla="*/ 476 w 1047"/>
                    <a:gd name="connsiteY4" fmla="*/ 667 h 952"/>
                    <a:gd name="connsiteX5" fmla="*/ 762 w 1047"/>
                    <a:gd name="connsiteY5" fmla="*/ 953 h 952"/>
                    <a:gd name="connsiteX6" fmla="*/ 667 w 1047"/>
                    <a:gd name="connsiteY6" fmla="*/ 572 h 952"/>
                    <a:gd name="connsiteX7" fmla="*/ 1048 w 1047"/>
                    <a:gd name="connsiteY7" fmla="*/ 381 h 952"/>
                    <a:gd name="connsiteX8" fmla="*/ 571 w 1047"/>
                    <a:gd name="connsiteY8" fmla="*/ 381 h 952"/>
                    <a:gd name="connsiteX9" fmla="*/ 571 w 1047"/>
                    <a:gd name="connsiteY9" fmla="*/ 0 h 952"/>
                    <a:gd name="connsiteX10" fmla="*/ 381 w 1047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952">
                      <a:moveTo>
                        <a:pt x="381" y="381"/>
                      </a:moveTo>
                      <a:lnTo>
                        <a:pt x="0" y="286"/>
                      </a:lnTo>
                      <a:lnTo>
                        <a:pt x="286" y="572"/>
                      </a:lnTo>
                      <a:lnTo>
                        <a:pt x="95" y="857"/>
                      </a:lnTo>
                      <a:lnTo>
                        <a:pt x="476" y="667"/>
                      </a:lnTo>
                      <a:lnTo>
                        <a:pt x="762" y="953"/>
                      </a:lnTo>
                      <a:lnTo>
                        <a:pt x="667" y="572"/>
                      </a:lnTo>
                      <a:lnTo>
                        <a:pt x="1048" y="381"/>
                      </a:lnTo>
                      <a:lnTo>
                        <a:pt x="571" y="381"/>
                      </a:lnTo>
                      <a:lnTo>
                        <a:pt x="571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7" name="Freeform: Shape 3686">
                  <a:extLst>
                    <a:ext uri="{FF2B5EF4-FFF2-40B4-BE49-F238E27FC236}">
                      <a16:creationId xmlns:a16="http://schemas.microsoft.com/office/drawing/2014/main" id="{6325124F-8530-D4CC-FB2D-F67FEA2BA3FC}"/>
                    </a:ext>
                  </a:extLst>
                </p:cNvPr>
                <p:cNvSpPr/>
                <p:nvPr/>
              </p:nvSpPr>
              <p:spPr>
                <a:xfrm>
                  <a:off x="11891668" y="1780752"/>
                  <a:ext cx="1048" cy="1047"/>
                </a:xfrm>
                <a:custGeom>
                  <a:avLst/>
                  <a:gdLst>
                    <a:gd name="connsiteX0" fmla="*/ 476 w 1048"/>
                    <a:gd name="connsiteY0" fmla="*/ 286 h 1047"/>
                    <a:gd name="connsiteX1" fmla="*/ 95 w 1048"/>
                    <a:gd name="connsiteY1" fmla="*/ 95 h 1047"/>
                    <a:gd name="connsiteX2" fmla="*/ 286 w 1048"/>
                    <a:gd name="connsiteY2" fmla="*/ 381 h 1047"/>
                    <a:gd name="connsiteX3" fmla="*/ 0 w 1048"/>
                    <a:gd name="connsiteY3" fmla="*/ 667 h 1047"/>
                    <a:gd name="connsiteX4" fmla="*/ 381 w 1048"/>
                    <a:gd name="connsiteY4" fmla="*/ 667 h 1047"/>
                    <a:gd name="connsiteX5" fmla="*/ 571 w 1048"/>
                    <a:gd name="connsiteY5" fmla="*/ 1048 h 1047"/>
                    <a:gd name="connsiteX6" fmla="*/ 667 w 1048"/>
                    <a:gd name="connsiteY6" fmla="*/ 572 h 1047"/>
                    <a:gd name="connsiteX7" fmla="*/ 1048 w 1048"/>
                    <a:gd name="connsiteY7" fmla="*/ 572 h 1047"/>
                    <a:gd name="connsiteX8" fmla="*/ 667 w 1048"/>
                    <a:gd name="connsiteY8" fmla="*/ 381 h 1047"/>
                    <a:gd name="connsiteX9" fmla="*/ 762 w 1048"/>
                    <a:gd name="connsiteY9" fmla="*/ 0 h 1047"/>
                    <a:gd name="connsiteX10" fmla="*/ 476 w 1048"/>
                    <a:gd name="connsiteY10" fmla="*/ 28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8" h="1047">
                      <a:moveTo>
                        <a:pt x="476" y="286"/>
                      </a:moveTo>
                      <a:lnTo>
                        <a:pt x="95" y="95"/>
                      </a:lnTo>
                      <a:lnTo>
                        <a:pt x="286" y="381"/>
                      </a:lnTo>
                      <a:lnTo>
                        <a:pt x="0" y="667"/>
                      </a:lnTo>
                      <a:lnTo>
                        <a:pt x="381" y="667"/>
                      </a:lnTo>
                      <a:lnTo>
                        <a:pt x="571" y="1048"/>
                      </a:lnTo>
                      <a:lnTo>
                        <a:pt x="667" y="572"/>
                      </a:lnTo>
                      <a:lnTo>
                        <a:pt x="1048" y="572"/>
                      </a:lnTo>
                      <a:lnTo>
                        <a:pt x="667" y="381"/>
                      </a:lnTo>
                      <a:lnTo>
                        <a:pt x="762" y="0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8" name="Freeform: Shape 3687">
                  <a:extLst>
                    <a:ext uri="{FF2B5EF4-FFF2-40B4-BE49-F238E27FC236}">
                      <a16:creationId xmlns:a16="http://schemas.microsoft.com/office/drawing/2014/main" id="{94765724-C4EC-770D-4F96-E812963453E3}"/>
                    </a:ext>
                  </a:extLst>
                </p:cNvPr>
                <p:cNvSpPr/>
                <p:nvPr/>
              </p:nvSpPr>
              <p:spPr>
                <a:xfrm>
                  <a:off x="11890811" y="1782467"/>
                  <a:ext cx="1047" cy="1047"/>
                </a:xfrm>
                <a:custGeom>
                  <a:avLst/>
                  <a:gdLst>
                    <a:gd name="connsiteX0" fmla="*/ 571 w 1047"/>
                    <a:gd name="connsiteY0" fmla="*/ 286 h 1047"/>
                    <a:gd name="connsiteX1" fmla="*/ 285 w 1047"/>
                    <a:gd name="connsiteY1" fmla="*/ 0 h 1047"/>
                    <a:gd name="connsiteX2" fmla="*/ 285 w 1047"/>
                    <a:gd name="connsiteY2" fmla="*/ 381 h 1047"/>
                    <a:gd name="connsiteX3" fmla="*/ 0 w 1047"/>
                    <a:gd name="connsiteY3" fmla="*/ 572 h 1047"/>
                    <a:gd name="connsiteX4" fmla="*/ 381 w 1047"/>
                    <a:gd name="connsiteY4" fmla="*/ 572 h 1047"/>
                    <a:gd name="connsiteX5" fmla="*/ 476 w 1047"/>
                    <a:gd name="connsiteY5" fmla="*/ 1048 h 1047"/>
                    <a:gd name="connsiteX6" fmla="*/ 667 w 1047"/>
                    <a:gd name="connsiteY6" fmla="*/ 667 h 1047"/>
                    <a:gd name="connsiteX7" fmla="*/ 1048 w 1047"/>
                    <a:gd name="connsiteY7" fmla="*/ 667 h 1047"/>
                    <a:gd name="connsiteX8" fmla="*/ 762 w 1047"/>
                    <a:gd name="connsiteY8" fmla="*/ 381 h 1047"/>
                    <a:gd name="connsiteX9" fmla="*/ 952 w 1047"/>
                    <a:gd name="connsiteY9" fmla="*/ 95 h 1047"/>
                    <a:gd name="connsiteX10" fmla="*/ 571 w 1047"/>
                    <a:gd name="connsiteY10" fmla="*/ 28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571" y="286"/>
                      </a:moveTo>
                      <a:lnTo>
                        <a:pt x="285" y="0"/>
                      </a:lnTo>
                      <a:lnTo>
                        <a:pt x="285" y="381"/>
                      </a:lnTo>
                      <a:lnTo>
                        <a:pt x="0" y="572"/>
                      </a:lnTo>
                      <a:lnTo>
                        <a:pt x="381" y="572"/>
                      </a:lnTo>
                      <a:lnTo>
                        <a:pt x="476" y="1048"/>
                      </a:lnTo>
                      <a:lnTo>
                        <a:pt x="667" y="667"/>
                      </a:lnTo>
                      <a:lnTo>
                        <a:pt x="1048" y="667"/>
                      </a:lnTo>
                      <a:lnTo>
                        <a:pt x="762" y="381"/>
                      </a:lnTo>
                      <a:lnTo>
                        <a:pt x="952" y="95"/>
                      </a:lnTo>
                      <a:lnTo>
                        <a:pt x="57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9" name="Freeform: Shape 3688">
                  <a:extLst>
                    <a:ext uri="{FF2B5EF4-FFF2-40B4-BE49-F238E27FC236}">
                      <a16:creationId xmlns:a16="http://schemas.microsoft.com/office/drawing/2014/main" id="{D1999ED1-F792-246D-ACCC-B957F34B87CF}"/>
                    </a:ext>
                  </a:extLst>
                </p:cNvPr>
                <p:cNvSpPr/>
                <p:nvPr/>
              </p:nvSpPr>
              <p:spPr>
                <a:xfrm>
                  <a:off x="11889763" y="1782657"/>
                  <a:ext cx="1048" cy="1047"/>
                </a:xfrm>
                <a:custGeom>
                  <a:avLst/>
                  <a:gdLst>
                    <a:gd name="connsiteX0" fmla="*/ 667 w 1048"/>
                    <a:gd name="connsiteY0" fmla="*/ 381 h 1047"/>
                    <a:gd name="connsiteX1" fmla="*/ 477 w 1048"/>
                    <a:gd name="connsiteY1" fmla="*/ 0 h 1047"/>
                    <a:gd name="connsiteX2" fmla="*/ 477 w 1048"/>
                    <a:gd name="connsiteY2" fmla="*/ 381 h 1047"/>
                    <a:gd name="connsiteX3" fmla="*/ 0 w 1048"/>
                    <a:gd name="connsiteY3" fmla="*/ 476 h 1047"/>
                    <a:gd name="connsiteX4" fmla="*/ 381 w 1048"/>
                    <a:gd name="connsiteY4" fmla="*/ 667 h 1047"/>
                    <a:gd name="connsiteX5" fmla="*/ 381 w 1048"/>
                    <a:gd name="connsiteY5" fmla="*/ 1048 h 1047"/>
                    <a:gd name="connsiteX6" fmla="*/ 572 w 1048"/>
                    <a:gd name="connsiteY6" fmla="*/ 762 h 1047"/>
                    <a:gd name="connsiteX7" fmla="*/ 953 w 1048"/>
                    <a:gd name="connsiteY7" fmla="*/ 953 h 1047"/>
                    <a:gd name="connsiteX8" fmla="*/ 762 w 1048"/>
                    <a:gd name="connsiteY8" fmla="*/ 572 h 1047"/>
                    <a:gd name="connsiteX9" fmla="*/ 1048 w 1048"/>
                    <a:gd name="connsiteY9" fmla="*/ 286 h 1047"/>
                    <a:gd name="connsiteX10" fmla="*/ 667 w 1048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8" h="1047">
                      <a:moveTo>
                        <a:pt x="667" y="381"/>
                      </a:moveTo>
                      <a:lnTo>
                        <a:pt x="477" y="0"/>
                      </a:lnTo>
                      <a:lnTo>
                        <a:pt x="477" y="381"/>
                      </a:ln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381" y="1048"/>
                      </a:lnTo>
                      <a:lnTo>
                        <a:pt x="572" y="762"/>
                      </a:lnTo>
                      <a:lnTo>
                        <a:pt x="953" y="953"/>
                      </a:lnTo>
                      <a:lnTo>
                        <a:pt x="762" y="572"/>
                      </a:lnTo>
                      <a:lnTo>
                        <a:pt x="1048" y="286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0" name="Freeform: Shape 3689">
                  <a:extLst>
                    <a:ext uri="{FF2B5EF4-FFF2-40B4-BE49-F238E27FC236}">
                      <a16:creationId xmlns:a16="http://schemas.microsoft.com/office/drawing/2014/main" id="{F6F710CD-44A1-80FF-BCCC-6BF59870DE02}"/>
                    </a:ext>
                  </a:extLst>
                </p:cNvPr>
                <p:cNvSpPr/>
                <p:nvPr/>
              </p:nvSpPr>
              <p:spPr>
                <a:xfrm>
                  <a:off x="11888811" y="1783610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476 h 1047"/>
                    <a:gd name="connsiteX1" fmla="*/ 571 w 1047"/>
                    <a:gd name="connsiteY1" fmla="*/ 0 h 1047"/>
                    <a:gd name="connsiteX2" fmla="*/ 476 w 1047"/>
                    <a:gd name="connsiteY2" fmla="*/ 381 h 1047"/>
                    <a:gd name="connsiteX3" fmla="*/ 0 w 1047"/>
                    <a:gd name="connsiteY3" fmla="*/ 286 h 1047"/>
                    <a:gd name="connsiteX4" fmla="*/ 381 w 1047"/>
                    <a:gd name="connsiteY4" fmla="*/ 571 h 1047"/>
                    <a:gd name="connsiteX5" fmla="*/ 95 w 1047"/>
                    <a:gd name="connsiteY5" fmla="*/ 952 h 1047"/>
                    <a:gd name="connsiteX6" fmla="*/ 476 w 1047"/>
                    <a:gd name="connsiteY6" fmla="*/ 762 h 1047"/>
                    <a:gd name="connsiteX7" fmla="*/ 762 w 1047"/>
                    <a:gd name="connsiteY7" fmla="*/ 1048 h 1047"/>
                    <a:gd name="connsiteX8" fmla="*/ 762 w 1047"/>
                    <a:gd name="connsiteY8" fmla="*/ 667 h 1047"/>
                    <a:gd name="connsiteX9" fmla="*/ 1048 w 1047"/>
                    <a:gd name="connsiteY9" fmla="*/ 476 h 1047"/>
                    <a:gd name="connsiteX10" fmla="*/ 667 w 1047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476"/>
                      </a:moveTo>
                      <a:lnTo>
                        <a:pt x="571" y="0"/>
                      </a:lnTo>
                      <a:lnTo>
                        <a:pt x="476" y="381"/>
                      </a:lnTo>
                      <a:lnTo>
                        <a:pt x="0" y="286"/>
                      </a:lnTo>
                      <a:lnTo>
                        <a:pt x="381" y="571"/>
                      </a:lnTo>
                      <a:lnTo>
                        <a:pt x="95" y="952"/>
                      </a:lnTo>
                      <a:lnTo>
                        <a:pt x="476" y="762"/>
                      </a:lnTo>
                      <a:lnTo>
                        <a:pt x="762" y="1048"/>
                      </a:lnTo>
                      <a:lnTo>
                        <a:pt x="762" y="667"/>
                      </a:lnTo>
                      <a:lnTo>
                        <a:pt x="1048" y="476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1" name="Freeform: Shape 3690">
                  <a:extLst>
                    <a:ext uri="{FF2B5EF4-FFF2-40B4-BE49-F238E27FC236}">
                      <a16:creationId xmlns:a16="http://schemas.microsoft.com/office/drawing/2014/main" id="{F6B6A2D4-73AE-CED0-B404-48C15EF62A8E}"/>
                    </a:ext>
                  </a:extLst>
                </p:cNvPr>
                <p:cNvSpPr/>
                <p:nvPr/>
              </p:nvSpPr>
              <p:spPr>
                <a:xfrm>
                  <a:off x="11887382" y="1781324"/>
                  <a:ext cx="1143" cy="1047"/>
                </a:xfrm>
                <a:custGeom>
                  <a:avLst/>
                  <a:gdLst>
                    <a:gd name="connsiteX0" fmla="*/ 667 w 1143"/>
                    <a:gd name="connsiteY0" fmla="*/ 381 h 1047"/>
                    <a:gd name="connsiteX1" fmla="*/ 762 w 1143"/>
                    <a:gd name="connsiteY1" fmla="*/ 0 h 1047"/>
                    <a:gd name="connsiteX2" fmla="*/ 477 w 1143"/>
                    <a:gd name="connsiteY2" fmla="*/ 286 h 1047"/>
                    <a:gd name="connsiteX3" fmla="*/ 95 w 1143"/>
                    <a:gd name="connsiteY3" fmla="*/ 95 h 1047"/>
                    <a:gd name="connsiteX4" fmla="*/ 286 w 1143"/>
                    <a:gd name="connsiteY4" fmla="*/ 476 h 1047"/>
                    <a:gd name="connsiteX5" fmla="*/ 0 w 1143"/>
                    <a:gd name="connsiteY5" fmla="*/ 762 h 1047"/>
                    <a:gd name="connsiteX6" fmla="*/ 477 w 1143"/>
                    <a:gd name="connsiteY6" fmla="*/ 667 h 1047"/>
                    <a:gd name="connsiteX7" fmla="*/ 572 w 1143"/>
                    <a:gd name="connsiteY7" fmla="*/ 1048 h 1047"/>
                    <a:gd name="connsiteX8" fmla="*/ 667 w 1143"/>
                    <a:gd name="connsiteY8" fmla="*/ 667 h 1047"/>
                    <a:gd name="connsiteX9" fmla="*/ 1144 w 1143"/>
                    <a:gd name="connsiteY9" fmla="*/ 572 h 1047"/>
                    <a:gd name="connsiteX10" fmla="*/ 667 w 1143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" h="1047">
                      <a:moveTo>
                        <a:pt x="667" y="381"/>
                      </a:moveTo>
                      <a:lnTo>
                        <a:pt x="762" y="0"/>
                      </a:lnTo>
                      <a:lnTo>
                        <a:pt x="477" y="286"/>
                      </a:lnTo>
                      <a:lnTo>
                        <a:pt x="95" y="95"/>
                      </a:lnTo>
                      <a:lnTo>
                        <a:pt x="286" y="476"/>
                      </a:lnTo>
                      <a:lnTo>
                        <a:pt x="0" y="762"/>
                      </a:lnTo>
                      <a:lnTo>
                        <a:pt x="477" y="667"/>
                      </a:lnTo>
                      <a:lnTo>
                        <a:pt x="572" y="1048"/>
                      </a:lnTo>
                      <a:lnTo>
                        <a:pt x="667" y="667"/>
                      </a:lnTo>
                      <a:lnTo>
                        <a:pt x="1144" y="572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2" name="Freeform: Shape 3691">
                  <a:extLst>
                    <a:ext uri="{FF2B5EF4-FFF2-40B4-BE49-F238E27FC236}">
                      <a16:creationId xmlns:a16="http://schemas.microsoft.com/office/drawing/2014/main" id="{DEEDAA2A-F5EC-B830-8433-19AE188C81BD}"/>
                    </a:ext>
                  </a:extLst>
                </p:cNvPr>
                <p:cNvSpPr/>
                <p:nvPr/>
              </p:nvSpPr>
              <p:spPr>
                <a:xfrm>
                  <a:off x="11886334" y="1781895"/>
                  <a:ext cx="1142" cy="1047"/>
                </a:xfrm>
                <a:custGeom>
                  <a:avLst/>
                  <a:gdLst>
                    <a:gd name="connsiteX0" fmla="*/ 762 w 1142"/>
                    <a:gd name="connsiteY0" fmla="*/ 476 h 1047"/>
                    <a:gd name="connsiteX1" fmla="*/ 953 w 1142"/>
                    <a:gd name="connsiteY1" fmla="*/ 95 h 1047"/>
                    <a:gd name="connsiteX2" fmla="*/ 571 w 1142"/>
                    <a:gd name="connsiteY2" fmla="*/ 286 h 1047"/>
                    <a:gd name="connsiteX3" fmla="*/ 286 w 1142"/>
                    <a:gd name="connsiteY3" fmla="*/ 0 h 1047"/>
                    <a:gd name="connsiteX4" fmla="*/ 381 w 1142"/>
                    <a:gd name="connsiteY4" fmla="*/ 381 h 1047"/>
                    <a:gd name="connsiteX5" fmla="*/ 0 w 1142"/>
                    <a:gd name="connsiteY5" fmla="*/ 571 h 1047"/>
                    <a:gd name="connsiteX6" fmla="*/ 476 w 1142"/>
                    <a:gd name="connsiteY6" fmla="*/ 667 h 1047"/>
                    <a:gd name="connsiteX7" fmla="*/ 476 w 1142"/>
                    <a:gd name="connsiteY7" fmla="*/ 1048 h 1047"/>
                    <a:gd name="connsiteX8" fmla="*/ 667 w 1142"/>
                    <a:gd name="connsiteY8" fmla="*/ 667 h 1047"/>
                    <a:gd name="connsiteX9" fmla="*/ 1143 w 1142"/>
                    <a:gd name="connsiteY9" fmla="*/ 762 h 1047"/>
                    <a:gd name="connsiteX10" fmla="*/ 762 w 1142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047">
                      <a:moveTo>
                        <a:pt x="762" y="476"/>
                      </a:moveTo>
                      <a:lnTo>
                        <a:pt x="953" y="95"/>
                      </a:lnTo>
                      <a:lnTo>
                        <a:pt x="571" y="286"/>
                      </a:lnTo>
                      <a:lnTo>
                        <a:pt x="286" y="0"/>
                      </a:lnTo>
                      <a:lnTo>
                        <a:pt x="381" y="381"/>
                      </a:lnTo>
                      <a:lnTo>
                        <a:pt x="0" y="571"/>
                      </a:lnTo>
                      <a:lnTo>
                        <a:pt x="476" y="667"/>
                      </a:lnTo>
                      <a:lnTo>
                        <a:pt x="476" y="1048"/>
                      </a:lnTo>
                      <a:lnTo>
                        <a:pt x="667" y="667"/>
                      </a:lnTo>
                      <a:lnTo>
                        <a:pt x="1143" y="762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3" name="Freeform: Shape 3692">
                  <a:extLst>
                    <a:ext uri="{FF2B5EF4-FFF2-40B4-BE49-F238E27FC236}">
                      <a16:creationId xmlns:a16="http://schemas.microsoft.com/office/drawing/2014/main" id="{AD9101DD-8E5D-3D39-8A9D-EAA0C066FA2E}"/>
                    </a:ext>
                  </a:extLst>
                </p:cNvPr>
                <p:cNvSpPr/>
                <p:nvPr/>
              </p:nvSpPr>
              <p:spPr>
                <a:xfrm>
                  <a:off x="11885382" y="1782943"/>
                  <a:ext cx="1142" cy="1143"/>
                </a:xfrm>
                <a:custGeom>
                  <a:avLst/>
                  <a:gdLst>
                    <a:gd name="connsiteX0" fmla="*/ 857 w 1142"/>
                    <a:gd name="connsiteY0" fmla="*/ 667 h 1143"/>
                    <a:gd name="connsiteX1" fmla="*/ 1143 w 1142"/>
                    <a:gd name="connsiteY1" fmla="*/ 286 h 1143"/>
                    <a:gd name="connsiteX2" fmla="*/ 667 w 1142"/>
                    <a:gd name="connsiteY2" fmla="*/ 381 h 1143"/>
                    <a:gd name="connsiteX3" fmla="*/ 476 w 1142"/>
                    <a:gd name="connsiteY3" fmla="*/ 0 h 1143"/>
                    <a:gd name="connsiteX4" fmla="*/ 476 w 1142"/>
                    <a:gd name="connsiteY4" fmla="*/ 476 h 1143"/>
                    <a:gd name="connsiteX5" fmla="*/ 0 w 1142"/>
                    <a:gd name="connsiteY5" fmla="*/ 476 h 1143"/>
                    <a:gd name="connsiteX6" fmla="*/ 381 w 1142"/>
                    <a:gd name="connsiteY6" fmla="*/ 667 h 1143"/>
                    <a:gd name="connsiteX7" fmla="*/ 381 w 1142"/>
                    <a:gd name="connsiteY7" fmla="*/ 1143 h 1143"/>
                    <a:gd name="connsiteX8" fmla="*/ 667 w 1142"/>
                    <a:gd name="connsiteY8" fmla="*/ 762 h 1143"/>
                    <a:gd name="connsiteX9" fmla="*/ 1048 w 1142"/>
                    <a:gd name="connsiteY9" fmla="*/ 953 h 1143"/>
                    <a:gd name="connsiteX10" fmla="*/ 857 w 1142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3">
                      <a:moveTo>
                        <a:pt x="857" y="667"/>
                      </a:moveTo>
                      <a:lnTo>
                        <a:pt x="1143" y="286"/>
                      </a:lnTo>
                      <a:lnTo>
                        <a:pt x="667" y="381"/>
                      </a:lnTo>
                      <a:lnTo>
                        <a:pt x="476" y="0"/>
                      </a:lnTo>
                      <a:lnTo>
                        <a:pt x="476" y="476"/>
                      </a:ln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381" y="1143"/>
                      </a:lnTo>
                      <a:lnTo>
                        <a:pt x="667" y="762"/>
                      </a:lnTo>
                      <a:lnTo>
                        <a:pt x="1048" y="953"/>
                      </a:lnTo>
                      <a:lnTo>
                        <a:pt x="85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4" name="Freeform: Shape 3693">
                  <a:extLst>
                    <a:ext uri="{FF2B5EF4-FFF2-40B4-BE49-F238E27FC236}">
                      <a16:creationId xmlns:a16="http://schemas.microsoft.com/office/drawing/2014/main" id="{B04D3B29-2404-A5AF-2E79-FF5F46EDCE54}"/>
                    </a:ext>
                  </a:extLst>
                </p:cNvPr>
                <p:cNvSpPr/>
                <p:nvPr/>
              </p:nvSpPr>
              <p:spPr>
                <a:xfrm>
                  <a:off x="11884524" y="1784943"/>
                  <a:ext cx="1142" cy="1142"/>
                </a:xfrm>
                <a:custGeom>
                  <a:avLst/>
                  <a:gdLst>
                    <a:gd name="connsiteX0" fmla="*/ 762 w 1142"/>
                    <a:gd name="connsiteY0" fmla="*/ 667 h 1142"/>
                    <a:gd name="connsiteX1" fmla="*/ 1143 w 1142"/>
                    <a:gd name="connsiteY1" fmla="*/ 476 h 1142"/>
                    <a:gd name="connsiteX2" fmla="*/ 762 w 1142"/>
                    <a:gd name="connsiteY2" fmla="*/ 476 h 1142"/>
                    <a:gd name="connsiteX3" fmla="*/ 667 w 1142"/>
                    <a:gd name="connsiteY3" fmla="*/ 0 h 1142"/>
                    <a:gd name="connsiteX4" fmla="*/ 476 w 1142"/>
                    <a:gd name="connsiteY4" fmla="*/ 381 h 1142"/>
                    <a:gd name="connsiteX5" fmla="*/ 0 w 1142"/>
                    <a:gd name="connsiteY5" fmla="*/ 381 h 1142"/>
                    <a:gd name="connsiteX6" fmla="*/ 381 w 1142"/>
                    <a:gd name="connsiteY6" fmla="*/ 667 h 1142"/>
                    <a:gd name="connsiteX7" fmla="*/ 191 w 1142"/>
                    <a:gd name="connsiteY7" fmla="*/ 1048 h 1142"/>
                    <a:gd name="connsiteX8" fmla="*/ 571 w 1142"/>
                    <a:gd name="connsiteY8" fmla="*/ 857 h 1142"/>
                    <a:gd name="connsiteX9" fmla="*/ 858 w 1142"/>
                    <a:gd name="connsiteY9" fmla="*/ 1143 h 1142"/>
                    <a:gd name="connsiteX10" fmla="*/ 762 w 1142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762" y="667"/>
                      </a:moveTo>
                      <a:lnTo>
                        <a:pt x="1143" y="476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6" y="381"/>
                      </a:ln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191" y="1048"/>
                      </a:lnTo>
                      <a:lnTo>
                        <a:pt x="571" y="857"/>
                      </a:lnTo>
                      <a:lnTo>
                        <a:pt x="858" y="1143"/>
                      </a:lnTo>
                      <a:lnTo>
                        <a:pt x="76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5" name="Freeform: Shape 3694">
                  <a:extLst>
                    <a:ext uri="{FF2B5EF4-FFF2-40B4-BE49-F238E27FC236}">
                      <a16:creationId xmlns:a16="http://schemas.microsoft.com/office/drawing/2014/main" id="{6DEBE397-739A-5871-8029-9F382317E385}"/>
                    </a:ext>
                  </a:extLst>
                </p:cNvPr>
                <p:cNvSpPr/>
                <p:nvPr/>
              </p:nvSpPr>
              <p:spPr>
                <a:xfrm>
                  <a:off x="11883001" y="1781800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667 h 1047"/>
                    <a:gd name="connsiteX1" fmla="*/ 1048 w 1047"/>
                    <a:gd name="connsiteY1" fmla="*/ 572 h 1047"/>
                    <a:gd name="connsiteX2" fmla="*/ 667 w 1047"/>
                    <a:gd name="connsiteY2" fmla="*/ 381 h 1047"/>
                    <a:gd name="connsiteX3" fmla="*/ 762 w 1047"/>
                    <a:gd name="connsiteY3" fmla="*/ 0 h 1047"/>
                    <a:gd name="connsiteX4" fmla="*/ 476 w 1047"/>
                    <a:gd name="connsiteY4" fmla="*/ 286 h 1047"/>
                    <a:gd name="connsiteX5" fmla="*/ 95 w 1047"/>
                    <a:gd name="connsiteY5" fmla="*/ 95 h 1047"/>
                    <a:gd name="connsiteX6" fmla="*/ 285 w 1047"/>
                    <a:gd name="connsiteY6" fmla="*/ 476 h 1047"/>
                    <a:gd name="connsiteX7" fmla="*/ 0 w 1047"/>
                    <a:gd name="connsiteY7" fmla="*/ 762 h 1047"/>
                    <a:gd name="connsiteX8" fmla="*/ 381 w 1047"/>
                    <a:gd name="connsiteY8" fmla="*/ 667 h 1047"/>
                    <a:gd name="connsiteX9" fmla="*/ 571 w 1047"/>
                    <a:gd name="connsiteY9" fmla="*/ 1048 h 1047"/>
                    <a:gd name="connsiteX10" fmla="*/ 667 w 1047"/>
                    <a:gd name="connsiteY10" fmla="*/ 667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667"/>
                      </a:moveTo>
                      <a:lnTo>
                        <a:pt x="1048" y="572"/>
                      </a:lnTo>
                      <a:lnTo>
                        <a:pt x="667" y="381"/>
                      </a:lnTo>
                      <a:lnTo>
                        <a:pt x="762" y="0"/>
                      </a:lnTo>
                      <a:lnTo>
                        <a:pt x="476" y="286"/>
                      </a:lnTo>
                      <a:lnTo>
                        <a:pt x="95" y="95"/>
                      </a:lnTo>
                      <a:lnTo>
                        <a:pt x="285" y="476"/>
                      </a:lnTo>
                      <a:lnTo>
                        <a:pt x="0" y="762"/>
                      </a:lnTo>
                      <a:lnTo>
                        <a:pt x="381" y="667"/>
                      </a:lnTo>
                      <a:lnTo>
                        <a:pt x="571" y="1048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6" name="Freeform: Shape 3695">
                  <a:extLst>
                    <a:ext uri="{FF2B5EF4-FFF2-40B4-BE49-F238E27FC236}">
                      <a16:creationId xmlns:a16="http://schemas.microsoft.com/office/drawing/2014/main" id="{9FA798C0-E636-6773-48BD-4F39A9940286}"/>
                    </a:ext>
                  </a:extLst>
                </p:cNvPr>
                <p:cNvSpPr/>
                <p:nvPr/>
              </p:nvSpPr>
              <p:spPr>
                <a:xfrm>
                  <a:off x="11882143" y="1783514"/>
                  <a:ext cx="1142" cy="1142"/>
                </a:xfrm>
                <a:custGeom>
                  <a:avLst/>
                  <a:gdLst>
                    <a:gd name="connsiteX0" fmla="*/ 762 w 1142"/>
                    <a:gd name="connsiteY0" fmla="*/ 762 h 1142"/>
                    <a:gd name="connsiteX1" fmla="*/ 1143 w 1142"/>
                    <a:gd name="connsiteY1" fmla="*/ 857 h 1142"/>
                    <a:gd name="connsiteX2" fmla="*/ 858 w 1142"/>
                    <a:gd name="connsiteY2" fmla="*/ 572 h 1142"/>
                    <a:gd name="connsiteX3" fmla="*/ 1048 w 1142"/>
                    <a:gd name="connsiteY3" fmla="*/ 191 h 1142"/>
                    <a:gd name="connsiteX4" fmla="*/ 667 w 1142"/>
                    <a:gd name="connsiteY4" fmla="*/ 381 h 1142"/>
                    <a:gd name="connsiteX5" fmla="*/ 381 w 1142"/>
                    <a:gd name="connsiteY5" fmla="*/ 0 h 1142"/>
                    <a:gd name="connsiteX6" fmla="*/ 381 w 1142"/>
                    <a:gd name="connsiteY6" fmla="*/ 476 h 1142"/>
                    <a:gd name="connsiteX7" fmla="*/ 0 w 1142"/>
                    <a:gd name="connsiteY7" fmla="*/ 667 h 1142"/>
                    <a:gd name="connsiteX8" fmla="*/ 476 w 1142"/>
                    <a:gd name="connsiteY8" fmla="*/ 762 h 1142"/>
                    <a:gd name="connsiteX9" fmla="*/ 476 w 1142"/>
                    <a:gd name="connsiteY9" fmla="*/ 1143 h 1142"/>
                    <a:gd name="connsiteX10" fmla="*/ 762 w 1142"/>
                    <a:gd name="connsiteY10" fmla="*/ 762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762" y="762"/>
                      </a:moveTo>
                      <a:lnTo>
                        <a:pt x="1143" y="857"/>
                      </a:lnTo>
                      <a:lnTo>
                        <a:pt x="858" y="572"/>
                      </a:lnTo>
                      <a:lnTo>
                        <a:pt x="1048" y="191"/>
                      </a:lnTo>
                      <a:lnTo>
                        <a:pt x="667" y="381"/>
                      </a:lnTo>
                      <a:lnTo>
                        <a:pt x="381" y="0"/>
                      </a:lnTo>
                      <a:lnTo>
                        <a:pt x="381" y="476"/>
                      </a:lnTo>
                      <a:lnTo>
                        <a:pt x="0" y="667"/>
                      </a:lnTo>
                      <a:lnTo>
                        <a:pt x="476" y="762"/>
                      </a:lnTo>
                      <a:lnTo>
                        <a:pt x="476" y="1143"/>
                      </a:lnTo>
                      <a:lnTo>
                        <a:pt x="762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7" name="Freeform: Shape 3696">
                  <a:extLst>
                    <a:ext uri="{FF2B5EF4-FFF2-40B4-BE49-F238E27FC236}">
                      <a16:creationId xmlns:a16="http://schemas.microsoft.com/office/drawing/2014/main" id="{C62272BF-85B6-A70F-0011-020CA034B156}"/>
                    </a:ext>
                  </a:extLst>
                </p:cNvPr>
                <p:cNvSpPr/>
                <p:nvPr/>
              </p:nvSpPr>
              <p:spPr>
                <a:xfrm>
                  <a:off x="11881095" y="1785324"/>
                  <a:ext cx="1238" cy="1047"/>
                </a:xfrm>
                <a:custGeom>
                  <a:avLst/>
                  <a:gdLst>
                    <a:gd name="connsiteX0" fmla="*/ 667 w 1238"/>
                    <a:gd name="connsiteY0" fmla="*/ 762 h 1047"/>
                    <a:gd name="connsiteX1" fmla="*/ 1048 w 1238"/>
                    <a:gd name="connsiteY1" fmla="*/ 953 h 1047"/>
                    <a:gd name="connsiteX2" fmla="*/ 858 w 1238"/>
                    <a:gd name="connsiteY2" fmla="*/ 572 h 1047"/>
                    <a:gd name="connsiteX3" fmla="*/ 1238 w 1238"/>
                    <a:gd name="connsiteY3" fmla="*/ 286 h 1047"/>
                    <a:gd name="connsiteX4" fmla="*/ 762 w 1238"/>
                    <a:gd name="connsiteY4" fmla="*/ 381 h 1047"/>
                    <a:gd name="connsiteX5" fmla="*/ 571 w 1238"/>
                    <a:gd name="connsiteY5" fmla="*/ 0 h 1047"/>
                    <a:gd name="connsiteX6" fmla="*/ 476 w 1238"/>
                    <a:gd name="connsiteY6" fmla="*/ 381 h 1047"/>
                    <a:gd name="connsiteX7" fmla="*/ 0 w 1238"/>
                    <a:gd name="connsiteY7" fmla="*/ 476 h 1047"/>
                    <a:gd name="connsiteX8" fmla="*/ 476 w 1238"/>
                    <a:gd name="connsiteY8" fmla="*/ 667 h 1047"/>
                    <a:gd name="connsiteX9" fmla="*/ 381 w 1238"/>
                    <a:gd name="connsiteY9" fmla="*/ 1048 h 1047"/>
                    <a:gd name="connsiteX10" fmla="*/ 667 w 1238"/>
                    <a:gd name="connsiteY10" fmla="*/ 762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047">
                      <a:moveTo>
                        <a:pt x="667" y="762"/>
                      </a:moveTo>
                      <a:lnTo>
                        <a:pt x="1048" y="953"/>
                      </a:lnTo>
                      <a:lnTo>
                        <a:pt x="858" y="572"/>
                      </a:lnTo>
                      <a:lnTo>
                        <a:pt x="1238" y="286"/>
                      </a:lnTo>
                      <a:lnTo>
                        <a:pt x="762" y="381"/>
                      </a:lnTo>
                      <a:lnTo>
                        <a:pt x="571" y="0"/>
                      </a:lnTo>
                      <a:lnTo>
                        <a:pt x="476" y="381"/>
                      </a:lnTo>
                      <a:lnTo>
                        <a:pt x="0" y="476"/>
                      </a:lnTo>
                      <a:lnTo>
                        <a:pt x="476" y="667"/>
                      </a:lnTo>
                      <a:lnTo>
                        <a:pt x="381" y="1048"/>
                      </a:lnTo>
                      <a:lnTo>
                        <a:pt x="667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8" name="Freeform: Shape 3697">
                  <a:extLst>
                    <a:ext uri="{FF2B5EF4-FFF2-40B4-BE49-F238E27FC236}">
                      <a16:creationId xmlns:a16="http://schemas.microsoft.com/office/drawing/2014/main" id="{418FADF7-D992-7EB7-9A23-09AD9BDD1491}"/>
                    </a:ext>
                  </a:extLst>
                </p:cNvPr>
                <p:cNvSpPr/>
                <p:nvPr/>
              </p:nvSpPr>
              <p:spPr>
                <a:xfrm>
                  <a:off x="11879286" y="1782943"/>
                  <a:ext cx="1238" cy="1238"/>
                </a:xfrm>
                <a:custGeom>
                  <a:avLst/>
                  <a:gdLst>
                    <a:gd name="connsiteX0" fmla="*/ 571 w 1238"/>
                    <a:gd name="connsiteY0" fmla="*/ 857 h 1238"/>
                    <a:gd name="connsiteX1" fmla="*/ 858 w 1238"/>
                    <a:gd name="connsiteY1" fmla="*/ 1238 h 1238"/>
                    <a:gd name="connsiteX2" fmla="*/ 762 w 1238"/>
                    <a:gd name="connsiteY2" fmla="*/ 762 h 1238"/>
                    <a:gd name="connsiteX3" fmla="*/ 1238 w 1238"/>
                    <a:gd name="connsiteY3" fmla="*/ 572 h 1238"/>
                    <a:gd name="connsiteX4" fmla="*/ 762 w 1238"/>
                    <a:gd name="connsiteY4" fmla="*/ 476 h 1238"/>
                    <a:gd name="connsiteX5" fmla="*/ 667 w 1238"/>
                    <a:gd name="connsiteY5" fmla="*/ 0 h 1238"/>
                    <a:gd name="connsiteX6" fmla="*/ 476 w 1238"/>
                    <a:gd name="connsiteY6" fmla="*/ 476 h 1238"/>
                    <a:gd name="connsiteX7" fmla="*/ 0 w 1238"/>
                    <a:gd name="connsiteY7" fmla="*/ 381 h 1238"/>
                    <a:gd name="connsiteX8" fmla="*/ 381 w 1238"/>
                    <a:gd name="connsiteY8" fmla="*/ 762 h 1238"/>
                    <a:gd name="connsiteX9" fmla="*/ 191 w 1238"/>
                    <a:gd name="connsiteY9" fmla="*/ 1048 h 1238"/>
                    <a:gd name="connsiteX10" fmla="*/ 571 w 1238"/>
                    <a:gd name="connsiteY10" fmla="*/ 857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571" y="857"/>
                      </a:moveTo>
                      <a:lnTo>
                        <a:pt x="858" y="1238"/>
                      </a:lnTo>
                      <a:lnTo>
                        <a:pt x="762" y="762"/>
                      </a:lnTo>
                      <a:lnTo>
                        <a:pt x="1238" y="572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6" y="476"/>
                      </a:lnTo>
                      <a:lnTo>
                        <a:pt x="0" y="381"/>
                      </a:lnTo>
                      <a:lnTo>
                        <a:pt x="381" y="762"/>
                      </a:lnTo>
                      <a:lnTo>
                        <a:pt x="191" y="1048"/>
                      </a:lnTo>
                      <a:lnTo>
                        <a:pt x="571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99" name="Freeform: Shape 3698">
                  <a:extLst>
                    <a:ext uri="{FF2B5EF4-FFF2-40B4-BE49-F238E27FC236}">
                      <a16:creationId xmlns:a16="http://schemas.microsoft.com/office/drawing/2014/main" id="{52F4DCD4-21E0-13CD-18A1-5143C7E8B856}"/>
                    </a:ext>
                  </a:extLst>
                </p:cNvPr>
                <p:cNvSpPr/>
                <p:nvPr/>
              </p:nvSpPr>
              <p:spPr>
                <a:xfrm>
                  <a:off x="11877285" y="1785038"/>
                  <a:ext cx="1143" cy="1142"/>
                </a:xfrm>
                <a:custGeom>
                  <a:avLst/>
                  <a:gdLst>
                    <a:gd name="connsiteX0" fmla="*/ 381 w 1143"/>
                    <a:gd name="connsiteY0" fmla="*/ 762 h 1142"/>
                    <a:gd name="connsiteX1" fmla="*/ 571 w 1143"/>
                    <a:gd name="connsiteY1" fmla="*/ 1143 h 1142"/>
                    <a:gd name="connsiteX2" fmla="*/ 667 w 1143"/>
                    <a:gd name="connsiteY2" fmla="*/ 667 h 1142"/>
                    <a:gd name="connsiteX3" fmla="*/ 1144 w 1143"/>
                    <a:gd name="connsiteY3" fmla="*/ 667 h 1142"/>
                    <a:gd name="connsiteX4" fmla="*/ 667 w 1143"/>
                    <a:gd name="connsiteY4" fmla="*/ 476 h 1142"/>
                    <a:gd name="connsiteX5" fmla="*/ 762 w 1143"/>
                    <a:gd name="connsiteY5" fmla="*/ 0 h 1142"/>
                    <a:gd name="connsiteX6" fmla="*/ 477 w 1143"/>
                    <a:gd name="connsiteY6" fmla="*/ 286 h 1142"/>
                    <a:gd name="connsiteX7" fmla="*/ 95 w 1143"/>
                    <a:gd name="connsiteY7" fmla="*/ 95 h 1142"/>
                    <a:gd name="connsiteX8" fmla="*/ 286 w 1143"/>
                    <a:gd name="connsiteY8" fmla="*/ 476 h 1142"/>
                    <a:gd name="connsiteX9" fmla="*/ 0 w 1143"/>
                    <a:gd name="connsiteY9" fmla="*/ 857 h 1142"/>
                    <a:gd name="connsiteX10" fmla="*/ 381 w 1143"/>
                    <a:gd name="connsiteY10" fmla="*/ 762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" h="1142">
                      <a:moveTo>
                        <a:pt x="381" y="762"/>
                      </a:moveTo>
                      <a:lnTo>
                        <a:pt x="571" y="1143"/>
                      </a:lnTo>
                      <a:lnTo>
                        <a:pt x="667" y="667"/>
                      </a:lnTo>
                      <a:lnTo>
                        <a:pt x="1144" y="667"/>
                      </a:lnTo>
                      <a:lnTo>
                        <a:pt x="667" y="476"/>
                      </a:lnTo>
                      <a:lnTo>
                        <a:pt x="762" y="0"/>
                      </a:lnTo>
                      <a:lnTo>
                        <a:pt x="477" y="286"/>
                      </a:lnTo>
                      <a:lnTo>
                        <a:pt x="95" y="95"/>
                      </a:lnTo>
                      <a:lnTo>
                        <a:pt x="286" y="476"/>
                      </a:lnTo>
                      <a:lnTo>
                        <a:pt x="0" y="857"/>
                      </a:lnTo>
                      <a:lnTo>
                        <a:pt x="381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0" name="Freeform: Shape 3699">
                  <a:extLst>
                    <a:ext uri="{FF2B5EF4-FFF2-40B4-BE49-F238E27FC236}">
                      <a16:creationId xmlns:a16="http://schemas.microsoft.com/office/drawing/2014/main" id="{DA933FAF-84BF-1833-CC73-159B9159D7D3}"/>
                    </a:ext>
                  </a:extLst>
                </p:cNvPr>
                <p:cNvSpPr/>
                <p:nvPr/>
              </p:nvSpPr>
              <p:spPr>
                <a:xfrm>
                  <a:off x="11877095" y="1783229"/>
                  <a:ext cx="1238" cy="1142"/>
                </a:xfrm>
                <a:custGeom>
                  <a:avLst/>
                  <a:gdLst>
                    <a:gd name="connsiteX0" fmla="*/ 476 w 1238"/>
                    <a:gd name="connsiteY0" fmla="*/ 667 h 1142"/>
                    <a:gd name="connsiteX1" fmla="*/ 571 w 1238"/>
                    <a:gd name="connsiteY1" fmla="*/ 1143 h 1142"/>
                    <a:gd name="connsiteX2" fmla="*/ 762 w 1238"/>
                    <a:gd name="connsiteY2" fmla="*/ 762 h 1142"/>
                    <a:gd name="connsiteX3" fmla="*/ 1238 w 1238"/>
                    <a:gd name="connsiteY3" fmla="*/ 857 h 1142"/>
                    <a:gd name="connsiteX4" fmla="*/ 857 w 1238"/>
                    <a:gd name="connsiteY4" fmla="*/ 476 h 1142"/>
                    <a:gd name="connsiteX5" fmla="*/ 1048 w 1238"/>
                    <a:gd name="connsiteY5" fmla="*/ 95 h 1142"/>
                    <a:gd name="connsiteX6" fmla="*/ 667 w 1238"/>
                    <a:gd name="connsiteY6" fmla="*/ 286 h 1142"/>
                    <a:gd name="connsiteX7" fmla="*/ 285 w 1238"/>
                    <a:gd name="connsiteY7" fmla="*/ 0 h 1142"/>
                    <a:gd name="connsiteX8" fmla="*/ 381 w 1238"/>
                    <a:gd name="connsiteY8" fmla="*/ 476 h 1142"/>
                    <a:gd name="connsiteX9" fmla="*/ 0 w 1238"/>
                    <a:gd name="connsiteY9" fmla="*/ 667 h 1142"/>
                    <a:gd name="connsiteX10" fmla="*/ 476 w 1238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2">
                      <a:moveTo>
                        <a:pt x="476" y="667"/>
                      </a:moveTo>
                      <a:lnTo>
                        <a:pt x="571" y="1143"/>
                      </a:lnTo>
                      <a:lnTo>
                        <a:pt x="762" y="762"/>
                      </a:lnTo>
                      <a:lnTo>
                        <a:pt x="1238" y="857"/>
                      </a:lnTo>
                      <a:lnTo>
                        <a:pt x="857" y="476"/>
                      </a:lnTo>
                      <a:lnTo>
                        <a:pt x="1048" y="95"/>
                      </a:lnTo>
                      <a:lnTo>
                        <a:pt x="667" y="286"/>
                      </a:lnTo>
                      <a:lnTo>
                        <a:pt x="285" y="0"/>
                      </a:lnTo>
                      <a:lnTo>
                        <a:pt x="381" y="476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1" name="Freeform: Shape 3700">
                  <a:extLst>
                    <a:ext uri="{FF2B5EF4-FFF2-40B4-BE49-F238E27FC236}">
                      <a16:creationId xmlns:a16="http://schemas.microsoft.com/office/drawing/2014/main" id="{AE1150C9-88E7-7305-C61A-89317E88E733}"/>
                    </a:ext>
                  </a:extLst>
                </p:cNvPr>
                <p:cNvSpPr/>
                <p:nvPr/>
              </p:nvSpPr>
              <p:spPr>
                <a:xfrm>
                  <a:off x="11873094" y="1783991"/>
                  <a:ext cx="1238" cy="1143"/>
                </a:xfrm>
                <a:custGeom>
                  <a:avLst/>
                  <a:gdLst>
                    <a:gd name="connsiteX0" fmla="*/ 477 w 1238"/>
                    <a:gd name="connsiteY0" fmla="*/ 667 h 1143"/>
                    <a:gd name="connsiteX1" fmla="*/ 381 w 1238"/>
                    <a:gd name="connsiteY1" fmla="*/ 1143 h 1143"/>
                    <a:gd name="connsiteX2" fmla="*/ 667 w 1238"/>
                    <a:gd name="connsiteY2" fmla="*/ 762 h 1143"/>
                    <a:gd name="connsiteX3" fmla="*/ 1144 w 1238"/>
                    <a:gd name="connsiteY3" fmla="*/ 1048 h 1143"/>
                    <a:gd name="connsiteX4" fmla="*/ 858 w 1238"/>
                    <a:gd name="connsiteY4" fmla="*/ 667 h 1143"/>
                    <a:gd name="connsiteX5" fmla="*/ 1238 w 1238"/>
                    <a:gd name="connsiteY5" fmla="*/ 286 h 1143"/>
                    <a:gd name="connsiteX6" fmla="*/ 762 w 1238"/>
                    <a:gd name="connsiteY6" fmla="*/ 381 h 1143"/>
                    <a:gd name="connsiteX7" fmla="*/ 572 w 1238"/>
                    <a:gd name="connsiteY7" fmla="*/ 0 h 1143"/>
                    <a:gd name="connsiteX8" fmla="*/ 477 w 1238"/>
                    <a:gd name="connsiteY8" fmla="*/ 476 h 1143"/>
                    <a:gd name="connsiteX9" fmla="*/ 0 w 1238"/>
                    <a:gd name="connsiteY9" fmla="*/ 476 h 1143"/>
                    <a:gd name="connsiteX10" fmla="*/ 477 w 1238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3">
                      <a:moveTo>
                        <a:pt x="477" y="667"/>
                      </a:moveTo>
                      <a:lnTo>
                        <a:pt x="381" y="1143"/>
                      </a:lnTo>
                      <a:lnTo>
                        <a:pt x="667" y="762"/>
                      </a:lnTo>
                      <a:lnTo>
                        <a:pt x="1144" y="1048"/>
                      </a:lnTo>
                      <a:lnTo>
                        <a:pt x="858" y="667"/>
                      </a:lnTo>
                      <a:lnTo>
                        <a:pt x="1238" y="286"/>
                      </a:lnTo>
                      <a:lnTo>
                        <a:pt x="762" y="381"/>
                      </a:lnTo>
                      <a:lnTo>
                        <a:pt x="572" y="0"/>
                      </a:lnTo>
                      <a:lnTo>
                        <a:pt x="477" y="476"/>
                      </a:lnTo>
                      <a:lnTo>
                        <a:pt x="0" y="476"/>
                      </a:lnTo>
                      <a:lnTo>
                        <a:pt x="47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2" name="Freeform: Shape 3701">
                  <a:extLst>
                    <a:ext uri="{FF2B5EF4-FFF2-40B4-BE49-F238E27FC236}">
                      <a16:creationId xmlns:a16="http://schemas.microsoft.com/office/drawing/2014/main" id="{5295E0C8-6D36-1ED6-F450-70C8CF152BA1}"/>
                    </a:ext>
                  </a:extLst>
                </p:cNvPr>
                <p:cNvSpPr/>
                <p:nvPr/>
              </p:nvSpPr>
              <p:spPr>
                <a:xfrm>
                  <a:off x="11874999" y="1784277"/>
                  <a:ext cx="1238" cy="1142"/>
                </a:xfrm>
                <a:custGeom>
                  <a:avLst/>
                  <a:gdLst>
                    <a:gd name="connsiteX0" fmla="*/ 381 w 1238"/>
                    <a:gd name="connsiteY0" fmla="*/ 667 h 1142"/>
                    <a:gd name="connsiteX1" fmla="*/ 95 w 1238"/>
                    <a:gd name="connsiteY1" fmla="*/ 1048 h 1142"/>
                    <a:gd name="connsiteX2" fmla="*/ 571 w 1238"/>
                    <a:gd name="connsiteY2" fmla="*/ 857 h 1142"/>
                    <a:gd name="connsiteX3" fmla="*/ 858 w 1238"/>
                    <a:gd name="connsiteY3" fmla="*/ 1143 h 1142"/>
                    <a:gd name="connsiteX4" fmla="*/ 762 w 1238"/>
                    <a:gd name="connsiteY4" fmla="*/ 667 h 1142"/>
                    <a:gd name="connsiteX5" fmla="*/ 1238 w 1238"/>
                    <a:gd name="connsiteY5" fmla="*/ 476 h 1142"/>
                    <a:gd name="connsiteX6" fmla="*/ 762 w 1238"/>
                    <a:gd name="connsiteY6" fmla="*/ 476 h 1142"/>
                    <a:gd name="connsiteX7" fmla="*/ 667 w 1238"/>
                    <a:gd name="connsiteY7" fmla="*/ 0 h 1142"/>
                    <a:gd name="connsiteX8" fmla="*/ 476 w 1238"/>
                    <a:gd name="connsiteY8" fmla="*/ 381 h 1142"/>
                    <a:gd name="connsiteX9" fmla="*/ 0 w 1238"/>
                    <a:gd name="connsiteY9" fmla="*/ 286 h 1142"/>
                    <a:gd name="connsiteX10" fmla="*/ 381 w 1238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2">
                      <a:moveTo>
                        <a:pt x="381" y="667"/>
                      </a:moveTo>
                      <a:lnTo>
                        <a:pt x="95" y="1048"/>
                      </a:lnTo>
                      <a:lnTo>
                        <a:pt x="571" y="857"/>
                      </a:lnTo>
                      <a:lnTo>
                        <a:pt x="858" y="1143"/>
                      </a:lnTo>
                      <a:lnTo>
                        <a:pt x="762" y="667"/>
                      </a:lnTo>
                      <a:lnTo>
                        <a:pt x="1238" y="476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6" y="381"/>
                      </a:lnTo>
                      <a:lnTo>
                        <a:pt x="0" y="286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3" name="Freeform: Shape 3702">
                  <a:extLst>
                    <a:ext uri="{FF2B5EF4-FFF2-40B4-BE49-F238E27FC236}">
                      <a16:creationId xmlns:a16="http://schemas.microsoft.com/office/drawing/2014/main" id="{94AE1450-8CCE-9FA2-CD66-27A1EF790E56}"/>
                    </a:ext>
                  </a:extLst>
                </p:cNvPr>
                <p:cNvSpPr/>
                <p:nvPr/>
              </p:nvSpPr>
              <p:spPr>
                <a:xfrm>
                  <a:off x="11875857" y="1787325"/>
                  <a:ext cx="1142" cy="1142"/>
                </a:xfrm>
                <a:custGeom>
                  <a:avLst/>
                  <a:gdLst>
                    <a:gd name="connsiteX0" fmla="*/ 285 w 1142"/>
                    <a:gd name="connsiteY0" fmla="*/ 476 h 1142"/>
                    <a:gd name="connsiteX1" fmla="*/ 0 w 1142"/>
                    <a:gd name="connsiteY1" fmla="*/ 857 h 1142"/>
                    <a:gd name="connsiteX2" fmla="*/ 476 w 1142"/>
                    <a:gd name="connsiteY2" fmla="*/ 762 h 1142"/>
                    <a:gd name="connsiteX3" fmla="*/ 667 w 1142"/>
                    <a:gd name="connsiteY3" fmla="*/ 1143 h 1142"/>
                    <a:gd name="connsiteX4" fmla="*/ 667 w 1142"/>
                    <a:gd name="connsiteY4" fmla="*/ 667 h 1142"/>
                    <a:gd name="connsiteX5" fmla="*/ 1143 w 1142"/>
                    <a:gd name="connsiteY5" fmla="*/ 667 h 1142"/>
                    <a:gd name="connsiteX6" fmla="*/ 762 w 1142"/>
                    <a:gd name="connsiteY6" fmla="*/ 476 h 1142"/>
                    <a:gd name="connsiteX7" fmla="*/ 857 w 1142"/>
                    <a:gd name="connsiteY7" fmla="*/ 0 h 1142"/>
                    <a:gd name="connsiteX8" fmla="*/ 476 w 1142"/>
                    <a:gd name="connsiteY8" fmla="*/ 286 h 1142"/>
                    <a:gd name="connsiteX9" fmla="*/ 95 w 1142"/>
                    <a:gd name="connsiteY9" fmla="*/ 95 h 1142"/>
                    <a:gd name="connsiteX10" fmla="*/ 285 w 1142"/>
                    <a:gd name="connsiteY10" fmla="*/ 476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285" y="476"/>
                      </a:moveTo>
                      <a:lnTo>
                        <a:pt x="0" y="857"/>
                      </a:lnTo>
                      <a:lnTo>
                        <a:pt x="476" y="762"/>
                      </a:lnTo>
                      <a:lnTo>
                        <a:pt x="667" y="1143"/>
                      </a:lnTo>
                      <a:lnTo>
                        <a:pt x="667" y="667"/>
                      </a:lnTo>
                      <a:lnTo>
                        <a:pt x="1143" y="667"/>
                      </a:lnTo>
                      <a:lnTo>
                        <a:pt x="762" y="476"/>
                      </a:lnTo>
                      <a:lnTo>
                        <a:pt x="857" y="0"/>
                      </a:lnTo>
                      <a:lnTo>
                        <a:pt x="476" y="286"/>
                      </a:lnTo>
                      <a:lnTo>
                        <a:pt x="95" y="95"/>
                      </a:lnTo>
                      <a:lnTo>
                        <a:pt x="285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4" name="Freeform: Shape 3703">
                  <a:extLst>
                    <a:ext uri="{FF2B5EF4-FFF2-40B4-BE49-F238E27FC236}">
                      <a16:creationId xmlns:a16="http://schemas.microsoft.com/office/drawing/2014/main" id="{CC53259D-246D-A3C6-78C7-7AEAB0A63460}"/>
                    </a:ext>
                  </a:extLst>
                </p:cNvPr>
                <p:cNvSpPr/>
                <p:nvPr/>
              </p:nvSpPr>
              <p:spPr>
                <a:xfrm>
                  <a:off x="11868237" y="1787896"/>
                  <a:ext cx="1238" cy="1238"/>
                </a:xfrm>
                <a:custGeom>
                  <a:avLst/>
                  <a:gdLst>
                    <a:gd name="connsiteX0" fmla="*/ 381 w 1238"/>
                    <a:gd name="connsiteY0" fmla="*/ 476 h 1238"/>
                    <a:gd name="connsiteX1" fmla="*/ 0 w 1238"/>
                    <a:gd name="connsiteY1" fmla="*/ 667 h 1238"/>
                    <a:gd name="connsiteX2" fmla="*/ 476 w 1238"/>
                    <a:gd name="connsiteY2" fmla="*/ 762 h 1238"/>
                    <a:gd name="connsiteX3" fmla="*/ 476 w 1238"/>
                    <a:gd name="connsiteY3" fmla="*/ 1238 h 1238"/>
                    <a:gd name="connsiteX4" fmla="*/ 762 w 1238"/>
                    <a:gd name="connsiteY4" fmla="*/ 762 h 1238"/>
                    <a:gd name="connsiteX5" fmla="*/ 1238 w 1238"/>
                    <a:gd name="connsiteY5" fmla="*/ 857 h 1238"/>
                    <a:gd name="connsiteX6" fmla="*/ 857 w 1238"/>
                    <a:gd name="connsiteY6" fmla="*/ 572 h 1238"/>
                    <a:gd name="connsiteX7" fmla="*/ 1048 w 1238"/>
                    <a:gd name="connsiteY7" fmla="*/ 191 h 1238"/>
                    <a:gd name="connsiteX8" fmla="*/ 667 w 1238"/>
                    <a:gd name="connsiteY8" fmla="*/ 381 h 1238"/>
                    <a:gd name="connsiteX9" fmla="*/ 285 w 1238"/>
                    <a:gd name="connsiteY9" fmla="*/ 0 h 1238"/>
                    <a:gd name="connsiteX10" fmla="*/ 381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381" y="476"/>
                      </a:moveTo>
                      <a:lnTo>
                        <a:pt x="0" y="667"/>
                      </a:lnTo>
                      <a:lnTo>
                        <a:pt x="476" y="762"/>
                      </a:lnTo>
                      <a:lnTo>
                        <a:pt x="476" y="1238"/>
                      </a:lnTo>
                      <a:lnTo>
                        <a:pt x="762" y="762"/>
                      </a:lnTo>
                      <a:lnTo>
                        <a:pt x="1238" y="857"/>
                      </a:lnTo>
                      <a:lnTo>
                        <a:pt x="857" y="572"/>
                      </a:lnTo>
                      <a:lnTo>
                        <a:pt x="1048" y="191"/>
                      </a:lnTo>
                      <a:lnTo>
                        <a:pt x="667" y="381"/>
                      </a:lnTo>
                      <a:lnTo>
                        <a:pt x="285" y="0"/>
                      </a:lnTo>
                      <a:lnTo>
                        <a:pt x="38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5" name="Freeform: Shape 3704">
                  <a:extLst>
                    <a:ext uri="{FF2B5EF4-FFF2-40B4-BE49-F238E27FC236}">
                      <a16:creationId xmlns:a16="http://schemas.microsoft.com/office/drawing/2014/main" id="{DEFC0AA1-A6A6-68C5-7EE0-7B4CF591E550}"/>
                    </a:ext>
                  </a:extLst>
                </p:cNvPr>
                <p:cNvSpPr/>
                <p:nvPr/>
              </p:nvSpPr>
              <p:spPr>
                <a:xfrm>
                  <a:off x="11871285" y="1784943"/>
                  <a:ext cx="1237" cy="1238"/>
                </a:xfrm>
                <a:custGeom>
                  <a:avLst/>
                  <a:gdLst>
                    <a:gd name="connsiteX0" fmla="*/ 571 w 1237"/>
                    <a:gd name="connsiteY0" fmla="*/ 476 h 1238"/>
                    <a:gd name="connsiteX1" fmla="*/ 0 w 1237"/>
                    <a:gd name="connsiteY1" fmla="*/ 571 h 1238"/>
                    <a:gd name="connsiteX2" fmla="*/ 476 w 1237"/>
                    <a:gd name="connsiteY2" fmla="*/ 762 h 1238"/>
                    <a:gd name="connsiteX3" fmla="*/ 381 w 1237"/>
                    <a:gd name="connsiteY3" fmla="*/ 1238 h 1238"/>
                    <a:gd name="connsiteX4" fmla="*/ 762 w 1237"/>
                    <a:gd name="connsiteY4" fmla="*/ 857 h 1238"/>
                    <a:gd name="connsiteX5" fmla="*/ 1143 w 1237"/>
                    <a:gd name="connsiteY5" fmla="*/ 1048 h 1238"/>
                    <a:gd name="connsiteX6" fmla="*/ 952 w 1237"/>
                    <a:gd name="connsiteY6" fmla="*/ 667 h 1238"/>
                    <a:gd name="connsiteX7" fmla="*/ 1238 w 1237"/>
                    <a:gd name="connsiteY7" fmla="*/ 286 h 1238"/>
                    <a:gd name="connsiteX8" fmla="*/ 762 w 1237"/>
                    <a:gd name="connsiteY8" fmla="*/ 381 h 1238"/>
                    <a:gd name="connsiteX9" fmla="*/ 571 w 1237"/>
                    <a:gd name="connsiteY9" fmla="*/ 0 h 1238"/>
                    <a:gd name="connsiteX10" fmla="*/ 571 w 1237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7" h="1238">
                      <a:moveTo>
                        <a:pt x="571" y="476"/>
                      </a:moveTo>
                      <a:lnTo>
                        <a:pt x="0" y="571"/>
                      </a:lnTo>
                      <a:lnTo>
                        <a:pt x="476" y="762"/>
                      </a:lnTo>
                      <a:lnTo>
                        <a:pt x="381" y="1238"/>
                      </a:lnTo>
                      <a:lnTo>
                        <a:pt x="762" y="857"/>
                      </a:lnTo>
                      <a:lnTo>
                        <a:pt x="1143" y="1048"/>
                      </a:lnTo>
                      <a:lnTo>
                        <a:pt x="952" y="667"/>
                      </a:lnTo>
                      <a:lnTo>
                        <a:pt x="1238" y="286"/>
                      </a:lnTo>
                      <a:lnTo>
                        <a:pt x="762" y="381"/>
                      </a:lnTo>
                      <a:lnTo>
                        <a:pt x="571" y="0"/>
                      </a:lnTo>
                      <a:lnTo>
                        <a:pt x="57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6" name="Freeform: Shape 3705">
                  <a:extLst>
                    <a:ext uri="{FF2B5EF4-FFF2-40B4-BE49-F238E27FC236}">
                      <a16:creationId xmlns:a16="http://schemas.microsoft.com/office/drawing/2014/main" id="{9788BC3C-644B-68C8-CFBE-61DD09A52A19}"/>
                    </a:ext>
                  </a:extLst>
                </p:cNvPr>
                <p:cNvSpPr/>
                <p:nvPr/>
              </p:nvSpPr>
              <p:spPr>
                <a:xfrm>
                  <a:off x="11870332" y="1786658"/>
                  <a:ext cx="1238" cy="1333"/>
                </a:xfrm>
                <a:custGeom>
                  <a:avLst/>
                  <a:gdLst>
                    <a:gd name="connsiteX0" fmla="*/ 476 w 1238"/>
                    <a:gd name="connsiteY0" fmla="*/ 476 h 1333"/>
                    <a:gd name="connsiteX1" fmla="*/ 0 w 1238"/>
                    <a:gd name="connsiteY1" fmla="*/ 381 h 1333"/>
                    <a:gd name="connsiteX2" fmla="*/ 286 w 1238"/>
                    <a:gd name="connsiteY2" fmla="*/ 762 h 1333"/>
                    <a:gd name="connsiteX3" fmla="*/ 95 w 1238"/>
                    <a:gd name="connsiteY3" fmla="*/ 1143 h 1333"/>
                    <a:gd name="connsiteX4" fmla="*/ 571 w 1238"/>
                    <a:gd name="connsiteY4" fmla="*/ 952 h 1333"/>
                    <a:gd name="connsiteX5" fmla="*/ 858 w 1238"/>
                    <a:gd name="connsiteY5" fmla="*/ 1333 h 1333"/>
                    <a:gd name="connsiteX6" fmla="*/ 762 w 1238"/>
                    <a:gd name="connsiteY6" fmla="*/ 762 h 1333"/>
                    <a:gd name="connsiteX7" fmla="*/ 1238 w 1238"/>
                    <a:gd name="connsiteY7" fmla="*/ 571 h 1333"/>
                    <a:gd name="connsiteX8" fmla="*/ 762 w 1238"/>
                    <a:gd name="connsiteY8" fmla="*/ 476 h 1333"/>
                    <a:gd name="connsiteX9" fmla="*/ 667 w 1238"/>
                    <a:gd name="connsiteY9" fmla="*/ 0 h 1333"/>
                    <a:gd name="connsiteX10" fmla="*/ 476 w 1238"/>
                    <a:gd name="connsiteY10" fmla="*/ 476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333">
                      <a:moveTo>
                        <a:pt x="476" y="476"/>
                      </a:moveTo>
                      <a:lnTo>
                        <a:pt x="0" y="381"/>
                      </a:lnTo>
                      <a:lnTo>
                        <a:pt x="286" y="762"/>
                      </a:lnTo>
                      <a:lnTo>
                        <a:pt x="95" y="1143"/>
                      </a:lnTo>
                      <a:lnTo>
                        <a:pt x="571" y="952"/>
                      </a:lnTo>
                      <a:lnTo>
                        <a:pt x="858" y="1333"/>
                      </a:lnTo>
                      <a:lnTo>
                        <a:pt x="762" y="762"/>
                      </a:lnTo>
                      <a:lnTo>
                        <a:pt x="1238" y="571"/>
                      </a:lnTo>
                      <a:lnTo>
                        <a:pt x="762" y="476"/>
                      </a:lnTo>
                      <a:lnTo>
                        <a:pt x="667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7" name="Freeform: Shape 3706">
                  <a:extLst>
                    <a:ext uri="{FF2B5EF4-FFF2-40B4-BE49-F238E27FC236}">
                      <a16:creationId xmlns:a16="http://schemas.microsoft.com/office/drawing/2014/main" id="{17C7F834-367D-DD35-B781-F7427B438754}"/>
                    </a:ext>
                  </a:extLst>
                </p:cNvPr>
                <p:cNvSpPr/>
                <p:nvPr/>
              </p:nvSpPr>
              <p:spPr>
                <a:xfrm>
                  <a:off x="11868618" y="1784086"/>
                  <a:ext cx="1238" cy="1333"/>
                </a:xfrm>
                <a:custGeom>
                  <a:avLst/>
                  <a:gdLst>
                    <a:gd name="connsiteX0" fmla="*/ 571 w 1238"/>
                    <a:gd name="connsiteY0" fmla="*/ 381 h 1333"/>
                    <a:gd name="connsiteX1" fmla="*/ 95 w 1238"/>
                    <a:gd name="connsiteY1" fmla="*/ 191 h 1333"/>
                    <a:gd name="connsiteX2" fmla="*/ 381 w 1238"/>
                    <a:gd name="connsiteY2" fmla="*/ 667 h 1333"/>
                    <a:gd name="connsiteX3" fmla="*/ 0 w 1238"/>
                    <a:gd name="connsiteY3" fmla="*/ 952 h 1333"/>
                    <a:gd name="connsiteX4" fmla="*/ 476 w 1238"/>
                    <a:gd name="connsiteY4" fmla="*/ 857 h 1333"/>
                    <a:gd name="connsiteX5" fmla="*/ 667 w 1238"/>
                    <a:gd name="connsiteY5" fmla="*/ 1333 h 1333"/>
                    <a:gd name="connsiteX6" fmla="*/ 762 w 1238"/>
                    <a:gd name="connsiteY6" fmla="*/ 857 h 1333"/>
                    <a:gd name="connsiteX7" fmla="*/ 1238 w 1238"/>
                    <a:gd name="connsiteY7" fmla="*/ 762 h 1333"/>
                    <a:gd name="connsiteX8" fmla="*/ 858 w 1238"/>
                    <a:gd name="connsiteY8" fmla="*/ 571 h 1333"/>
                    <a:gd name="connsiteX9" fmla="*/ 858 w 1238"/>
                    <a:gd name="connsiteY9" fmla="*/ 0 h 1333"/>
                    <a:gd name="connsiteX10" fmla="*/ 571 w 1238"/>
                    <a:gd name="connsiteY10" fmla="*/ 381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333">
                      <a:moveTo>
                        <a:pt x="571" y="381"/>
                      </a:moveTo>
                      <a:lnTo>
                        <a:pt x="95" y="191"/>
                      </a:lnTo>
                      <a:lnTo>
                        <a:pt x="381" y="667"/>
                      </a:lnTo>
                      <a:lnTo>
                        <a:pt x="0" y="952"/>
                      </a:lnTo>
                      <a:lnTo>
                        <a:pt x="476" y="857"/>
                      </a:lnTo>
                      <a:lnTo>
                        <a:pt x="667" y="1333"/>
                      </a:lnTo>
                      <a:lnTo>
                        <a:pt x="762" y="857"/>
                      </a:lnTo>
                      <a:lnTo>
                        <a:pt x="1238" y="762"/>
                      </a:lnTo>
                      <a:lnTo>
                        <a:pt x="858" y="571"/>
                      </a:lnTo>
                      <a:lnTo>
                        <a:pt x="858" y="0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8" name="Freeform: Shape 3707">
                  <a:extLst>
                    <a:ext uri="{FF2B5EF4-FFF2-40B4-BE49-F238E27FC236}">
                      <a16:creationId xmlns:a16="http://schemas.microsoft.com/office/drawing/2014/main" id="{D483C089-F2A9-3C6B-CDBB-1F6A1758B7D7}"/>
                    </a:ext>
                  </a:extLst>
                </p:cNvPr>
                <p:cNvSpPr/>
                <p:nvPr/>
              </p:nvSpPr>
              <p:spPr>
                <a:xfrm>
                  <a:off x="11868046" y="1785991"/>
                  <a:ext cx="1333" cy="1333"/>
                </a:xfrm>
                <a:custGeom>
                  <a:avLst/>
                  <a:gdLst>
                    <a:gd name="connsiteX0" fmla="*/ 762 w 1333"/>
                    <a:gd name="connsiteY0" fmla="*/ 381 h 1333"/>
                    <a:gd name="connsiteX1" fmla="*/ 381 w 1333"/>
                    <a:gd name="connsiteY1" fmla="*/ 0 h 1333"/>
                    <a:gd name="connsiteX2" fmla="*/ 476 w 1333"/>
                    <a:gd name="connsiteY2" fmla="*/ 476 h 1333"/>
                    <a:gd name="connsiteX3" fmla="*/ 0 w 1333"/>
                    <a:gd name="connsiteY3" fmla="*/ 762 h 1333"/>
                    <a:gd name="connsiteX4" fmla="*/ 571 w 1333"/>
                    <a:gd name="connsiteY4" fmla="*/ 762 h 1333"/>
                    <a:gd name="connsiteX5" fmla="*/ 571 w 1333"/>
                    <a:gd name="connsiteY5" fmla="*/ 1333 h 1333"/>
                    <a:gd name="connsiteX6" fmla="*/ 858 w 1333"/>
                    <a:gd name="connsiteY6" fmla="*/ 857 h 1333"/>
                    <a:gd name="connsiteX7" fmla="*/ 1334 w 1333"/>
                    <a:gd name="connsiteY7" fmla="*/ 952 h 1333"/>
                    <a:gd name="connsiteX8" fmla="*/ 952 w 1333"/>
                    <a:gd name="connsiteY8" fmla="*/ 571 h 1333"/>
                    <a:gd name="connsiteX9" fmla="*/ 1143 w 1333"/>
                    <a:gd name="connsiteY9" fmla="*/ 95 h 1333"/>
                    <a:gd name="connsiteX10" fmla="*/ 762 w 1333"/>
                    <a:gd name="connsiteY10" fmla="*/ 381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762" y="381"/>
                      </a:moveTo>
                      <a:lnTo>
                        <a:pt x="381" y="0"/>
                      </a:lnTo>
                      <a:lnTo>
                        <a:pt x="476" y="476"/>
                      </a:lnTo>
                      <a:lnTo>
                        <a:pt x="0" y="762"/>
                      </a:lnTo>
                      <a:lnTo>
                        <a:pt x="571" y="762"/>
                      </a:lnTo>
                      <a:lnTo>
                        <a:pt x="571" y="1333"/>
                      </a:lnTo>
                      <a:lnTo>
                        <a:pt x="858" y="857"/>
                      </a:lnTo>
                      <a:lnTo>
                        <a:pt x="1334" y="952"/>
                      </a:lnTo>
                      <a:lnTo>
                        <a:pt x="952" y="571"/>
                      </a:lnTo>
                      <a:lnTo>
                        <a:pt x="1143" y="95"/>
                      </a:lnTo>
                      <a:lnTo>
                        <a:pt x="762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9" name="Freeform: Shape 3708">
                  <a:extLst>
                    <a:ext uri="{FF2B5EF4-FFF2-40B4-BE49-F238E27FC236}">
                      <a16:creationId xmlns:a16="http://schemas.microsoft.com/office/drawing/2014/main" id="{5FB7C6FC-3653-36B3-21D4-011BDCFDEA6D}"/>
                    </a:ext>
                  </a:extLst>
                </p:cNvPr>
                <p:cNvSpPr/>
                <p:nvPr/>
              </p:nvSpPr>
              <p:spPr>
                <a:xfrm>
                  <a:off x="11866332" y="1787229"/>
                  <a:ext cx="1333" cy="1238"/>
                </a:xfrm>
                <a:custGeom>
                  <a:avLst/>
                  <a:gdLst>
                    <a:gd name="connsiteX0" fmla="*/ 762 w 1333"/>
                    <a:gd name="connsiteY0" fmla="*/ 381 h 1238"/>
                    <a:gd name="connsiteX1" fmla="*/ 571 w 1333"/>
                    <a:gd name="connsiteY1" fmla="*/ 0 h 1238"/>
                    <a:gd name="connsiteX2" fmla="*/ 476 w 1333"/>
                    <a:gd name="connsiteY2" fmla="*/ 476 h 1238"/>
                    <a:gd name="connsiteX3" fmla="*/ 0 w 1333"/>
                    <a:gd name="connsiteY3" fmla="*/ 572 h 1238"/>
                    <a:gd name="connsiteX4" fmla="*/ 476 w 1333"/>
                    <a:gd name="connsiteY4" fmla="*/ 762 h 1238"/>
                    <a:gd name="connsiteX5" fmla="*/ 381 w 1333"/>
                    <a:gd name="connsiteY5" fmla="*/ 1238 h 1238"/>
                    <a:gd name="connsiteX6" fmla="*/ 762 w 1333"/>
                    <a:gd name="connsiteY6" fmla="*/ 857 h 1238"/>
                    <a:gd name="connsiteX7" fmla="*/ 1238 w 1333"/>
                    <a:gd name="connsiteY7" fmla="*/ 1143 h 1238"/>
                    <a:gd name="connsiteX8" fmla="*/ 952 w 1333"/>
                    <a:gd name="connsiteY8" fmla="*/ 667 h 1238"/>
                    <a:gd name="connsiteX9" fmla="*/ 1334 w 1333"/>
                    <a:gd name="connsiteY9" fmla="*/ 286 h 1238"/>
                    <a:gd name="connsiteX10" fmla="*/ 762 w 1333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238">
                      <a:moveTo>
                        <a:pt x="762" y="381"/>
                      </a:moveTo>
                      <a:lnTo>
                        <a:pt x="571" y="0"/>
                      </a:lnTo>
                      <a:lnTo>
                        <a:pt x="476" y="476"/>
                      </a:lnTo>
                      <a:lnTo>
                        <a:pt x="0" y="572"/>
                      </a:lnTo>
                      <a:lnTo>
                        <a:pt x="476" y="762"/>
                      </a:lnTo>
                      <a:lnTo>
                        <a:pt x="381" y="1238"/>
                      </a:lnTo>
                      <a:lnTo>
                        <a:pt x="762" y="857"/>
                      </a:lnTo>
                      <a:lnTo>
                        <a:pt x="1238" y="1143"/>
                      </a:lnTo>
                      <a:lnTo>
                        <a:pt x="952" y="667"/>
                      </a:lnTo>
                      <a:lnTo>
                        <a:pt x="1334" y="286"/>
                      </a:lnTo>
                      <a:lnTo>
                        <a:pt x="762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0" name="Freeform: Shape 3709">
                  <a:extLst>
                    <a:ext uri="{FF2B5EF4-FFF2-40B4-BE49-F238E27FC236}">
                      <a16:creationId xmlns:a16="http://schemas.microsoft.com/office/drawing/2014/main" id="{F7CE881F-2A05-A7F6-64A9-AED5473AA0E6}"/>
                    </a:ext>
                  </a:extLst>
                </p:cNvPr>
                <p:cNvSpPr/>
                <p:nvPr/>
              </p:nvSpPr>
              <p:spPr>
                <a:xfrm>
                  <a:off x="11864998" y="1786086"/>
                  <a:ext cx="1333" cy="1238"/>
                </a:xfrm>
                <a:custGeom>
                  <a:avLst/>
                  <a:gdLst>
                    <a:gd name="connsiteX0" fmla="*/ 762 w 1333"/>
                    <a:gd name="connsiteY0" fmla="*/ 476 h 1238"/>
                    <a:gd name="connsiteX1" fmla="*/ 667 w 1333"/>
                    <a:gd name="connsiteY1" fmla="*/ 0 h 1238"/>
                    <a:gd name="connsiteX2" fmla="*/ 476 w 1333"/>
                    <a:gd name="connsiteY2" fmla="*/ 476 h 1238"/>
                    <a:gd name="connsiteX3" fmla="*/ 0 w 1333"/>
                    <a:gd name="connsiteY3" fmla="*/ 381 h 1238"/>
                    <a:gd name="connsiteX4" fmla="*/ 381 w 1333"/>
                    <a:gd name="connsiteY4" fmla="*/ 762 h 1238"/>
                    <a:gd name="connsiteX5" fmla="*/ 95 w 1333"/>
                    <a:gd name="connsiteY5" fmla="*/ 1143 h 1238"/>
                    <a:gd name="connsiteX6" fmla="*/ 571 w 1333"/>
                    <a:gd name="connsiteY6" fmla="*/ 952 h 1238"/>
                    <a:gd name="connsiteX7" fmla="*/ 952 w 1333"/>
                    <a:gd name="connsiteY7" fmla="*/ 1238 h 1238"/>
                    <a:gd name="connsiteX8" fmla="*/ 858 w 1333"/>
                    <a:gd name="connsiteY8" fmla="*/ 762 h 1238"/>
                    <a:gd name="connsiteX9" fmla="*/ 1334 w 1333"/>
                    <a:gd name="connsiteY9" fmla="*/ 572 h 1238"/>
                    <a:gd name="connsiteX10" fmla="*/ 762 w 1333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238">
                      <a:moveTo>
                        <a:pt x="762" y="476"/>
                      </a:moveTo>
                      <a:lnTo>
                        <a:pt x="667" y="0"/>
                      </a:lnTo>
                      <a:lnTo>
                        <a:pt x="476" y="476"/>
                      </a:lnTo>
                      <a:lnTo>
                        <a:pt x="0" y="381"/>
                      </a:lnTo>
                      <a:lnTo>
                        <a:pt x="381" y="762"/>
                      </a:lnTo>
                      <a:lnTo>
                        <a:pt x="95" y="1143"/>
                      </a:lnTo>
                      <a:lnTo>
                        <a:pt x="571" y="952"/>
                      </a:lnTo>
                      <a:lnTo>
                        <a:pt x="952" y="1238"/>
                      </a:lnTo>
                      <a:lnTo>
                        <a:pt x="858" y="762"/>
                      </a:lnTo>
                      <a:lnTo>
                        <a:pt x="1334" y="572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1" name="Freeform: Shape 3710">
                  <a:extLst>
                    <a:ext uri="{FF2B5EF4-FFF2-40B4-BE49-F238E27FC236}">
                      <a16:creationId xmlns:a16="http://schemas.microsoft.com/office/drawing/2014/main" id="{12EEB533-BFD9-C7E8-AE25-50727A81EAF8}"/>
                    </a:ext>
                  </a:extLst>
                </p:cNvPr>
                <p:cNvSpPr/>
                <p:nvPr/>
              </p:nvSpPr>
              <p:spPr>
                <a:xfrm>
                  <a:off x="11863284" y="1786944"/>
                  <a:ext cx="1333" cy="1333"/>
                </a:xfrm>
                <a:custGeom>
                  <a:avLst/>
                  <a:gdLst>
                    <a:gd name="connsiteX0" fmla="*/ 858 w 1333"/>
                    <a:gd name="connsiteY0" fmla="*/ 572 h 1333"/>
                    <a:gd name="connsiteX1" fmla="*/ 952 w 1333"/>
                    <a:gd name="connsiteY1" fmla="*/ 0 h 1333"/>
                    <a:gd name="connsiteX2" fmla="*/ 571 w 1333"/>
                    <a:gd name="connsiteY2" fmla="*/ 381 h 1333"/>
                    <a:gd name="connsiteX3" fmla="*/ 95 w 1333"/>
                    <a:gd name="connsiteY3" fmla="*/ 191 h 1333"/>
                    <a:gd name="connsiteX4" fmla="*/ 381 w 1333"/>
                    <a:gd name="connsiteY4" fmla="*/ 572 h 1333"/>
                    <a:gd name="connsiteX5" fmla="*/ 0 w 1333"/>
                    <a:gd name="connsiteY5" fmla="*/ 952 h 1333"/>
                    <a:gd name="connsiteX6" fmla="*/ 476 w 1333"/>
                    <a:gd name="connsiteY6" fmla="*/ 857 h 1333"/>
                    <a:gd name="connsiteX7" fmla="*/ 762 w 1333"/>
                    <a:gd name="connsiteY7" fmla="*/ 1333 h 1333"/>
                    <a:gd name="connsiteX8" fmla="*/ 762 w 1333"/>
                    <a:gd name="connsiteY8" fmla="*/ 762 h 1333"/>
                    <a:gd name="connsiteX9" fmla="*/ 1334 w 1333"/>
                    <a:gd name="connsiteY9" fmla="*/ 762 h 1333"/>
                    <a:gd name="connsiteX10" fmla="*/ 858 w 1333"/>
                    <a:gd name="connsiteY10" fmla="*/ 572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8" y="572"/>
                      </a:moveTo>
                      <a:lnTo>
                        <a:pt x="952" y="0"/>
                      </a:lnTo>
                      <a:lnTo>
                        <a:pt x="571" y="381"/>
                      </a:lnTo>
                      <a:lnTo>
                        <a:pt x="95" y="191"/>
                      </a:lnTo>
                      <a:lnTo>
                        <a:pt x="381" y="572"/>
                      </a:lnTo>
                      <a:lnTo>
                        <a:pt x="0" y="952"/>
                      </a:lnTo>
                      <a:lnTo>
                        <a:pt x="476" y="857"/>
                      </a:lnTo>
                      <a:lnTo>
                        <a:pt x="762" y="1333"/>
                      </a:lnTo>
                      <a:lnTo>
                        <a:pt x="762" y="762"/>
                      </a:lnTo>
                      <a:lnTo>
                        <a:pt x="1334" y="762"/>
                      </a:lnTo>
                      <a:lnTo>
                        <a:pt x="858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2" name="Freeform: Shape 3711">
                  <a:extLst>
                    <a:ext uri="{FF2B5EF4-FFF2-40B4-BE49-F238E27FC236}">
                      <a16:creationId xmlns:a16="http://schemas.microsoft.com/office/drawing/2014/main" id="{B2E25457-307F-85AC-E23C-9FB9ED9A608D}"/>
                    </a:ext>
                  </a:extLst>
                </p:cNvPr>
                <p:cNvSpPr/>
                <p:nvPr/>
              </p:nvSpPr>
              <p:spPr>
                <a:xfrm>
                  <a:off x="11860522" y="1788182"/>
                  <a:ext cx="1333" cy="1333"/>
                </a:xfrm>
                <a:custGeom>
                  <a:avLst/>
                  <a:gdLst>
                    <a:gd name="connsiteX0" fmla="*/ 952 w 1333"/>
                    <a:gd name="connsiteY0" fmla="*/ 667 h 1333"/>
                    <a:gd name="connsiteX1" fmla="*/ 1238 w 1333"/>
                    <a:gd name="connsiteY1" fmla="*/ 191 h 1333"/>
                    <a:gd name="connsiteX2" fmla="*/ 762 w 1333"/>
                    <a:gd name="connsiteY2" fmla="*/ 381 h 1333"/>
                    <a:gd name="connsiteX3" fmla="*/ 381 w 1333"/>
                    <a:gd name="connsiteY3" fmla="*/ 0 h 1333"/>
                    <a:gd name="connsiteX4" fmla="*/ 476 w 1333"/>
                    <a:gd name="connsiteY4" fmla="*/ 571 h 1333"/>
                    <a:gd name="connsiteX5" fmla="*/ 0 w 1333"/>
                    <a:gd name="connsiteY5" fmla="*/ 762 h 1333"/>
                    <a:gd name="connsiteX6" fmla="*/ 571 w 1333"/>
                    <a:gd name="connsiteY6" fmla="*/ 857 h 1333"/>
                    <a:gd name="connsiteX7" fmla="*/ 571 w 1333"/>
                    <a:gd name="connsiteY7" fmla="*/ 1333 h 1333"/>
                    <a:gd name="connsiteX8" fmla="*/ 857 w 1333"/>
                    <a:gd name="connsiteY8" fmla="*/ 857 h 1333"/>
                    <a:gd name="connsiteX9" fmla="*/ 1333 w 1333"/>
                    <a:gd name="connsiteY9" fmla="*/ 952 h 1333"/>
                    <a:gd name="connsiteX10" fmla="*/ 952 w 1333"/>
                    <a:gd name="connsiteY10" fmla="*/ 66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952" y="667"/>
                      </a:moveTo>
                      <a:lnTo>
                        <a:pt x="1238" y="191"/>
                      </a:lnTo>
                      <a:lnTo>
                        <a:pt x="762" y="381"/>
                      </a:lnTo>
                      <a:lnTo>
                        <a:pt x="381" y="0"/>
                      </a:lnTo>
                      <a:lnTo>
                        <a:pt x="476" y="571"/>
                      </a:lnTo>
                      <a:lnTo>
                        <a:pt x="0" y="762"/>
                      </a:lnTo>
                      <a:lnTo>
                        <a:pt x="571" y="857"/>
                      </a:lnTo>
                      <a:lnTo>
                        <a:pt x="571" y="1333"/>
                      </a:lnTo>
                      <a:lnTo>
                        <a:pt x="857" y="857"/>
                      </a:lnTo>
                      <a:lnTo>
                        <a:pt x="1333" y="952"/>
                      </a:lnTo>
                      <a:lnTo>
                        <a:pt x="95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3" name="Freeform: Shape 3712">
                  <a:extLst>
                    <a:ext uri="{FF2B5EF4-FFF2-40B4-BE49-F238E27FC236}">
                      <a16:creationId xmlns:a16="http://schemas.microsoft.com/office/drawing/2014/main" id="{294A41A4-EFE7-1EB4-472C-17D45EE68C40}"/>
                    </a:ext>
                  </a:extLst>
                </p:cNvPr>
                <p:cNvSpPr/>
                <p:nvPr/>
              </p:nvSpPr>
              <p:spPr>
                <a:xfrm>
                  <a:off x="11854806" y="1787420"/>
                  <a:ext cx="1333" cy="1428"/>
                </a:xfrm>
                <a:custGeom>
                  <a:avLst/>
                  <a:gdLst>
                    <a:gd name="connsiteX0" fmla="*/ 953 w 1333"/>
                    <a:gd name="connsiteY0" fmla="*/ 762 h 1428"/>
                    <a:gd name="connsiteX1" fmla="*/ 1334 w 1333"/>
                    <a:gd name="connsiteY1" fmla="*/ 381 h 1428"/>
                    <a:gd name="connsiteX2" fmla="*/ 858 w 1333"/>
                    <a:gd name="connsiteY2" fmla="*/ 476 h 1428"/>
                    <a:gd name="connsiteX3" fmla="*/ 571 w 1333"/>
                    <a:gd name="connsiteY3" fmla="*/ 0 h 1428"/>
                    <a:gd name="connsiteX4" fmla="*/ 571 w 1333"/>
                    <a:gd name="connsiteY4" fmla="*/ 572 h 1428"/>
                    <a:gd name="connsiteX5" fmla="*/ 0 w 1333"/>
                    <a:gd name="connsiteY5" fmla="*/ 667 h 1428"/>
                    <a:gd name="connsiteX6" fmla="*/ 476 w 1333"/>
                    <a:gd name="connsiteY6" fmla="*/ 857 h 1428"/>
                    <a:gd name="connsiteX7" fmla="*/ 381 w 1333"/>
                    <a:gd name="connsiteY7" fmla="*/ 1429 h 1428"/>
                    <a:gd name="connsiteX8" fmla="*/ 762 w 1333"/>
                    <a:gd name="connsiteY8" fmla="*/ 1048 h 1428"/>
                    <a:gd name="connsiteX9" fmla="*/ 1238 w 1333"/>
                    <a:gd name="connsiteY9" fmla="*/ 1238 h 1428"/>
                    <a:gd name="connsiteX10" fmla="*/ 953 w 1333"/>
                    <a:gd name="connsiteY10" fmla="*/ 762 h 1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428">
                      <a:moveTo>
                        <a:pt x="953" y="762"/>
                      </a:moveTo>
                      <a:lnTo>
                        <a:pt x="1334" y="381"/>
                      </a:lnTo>
                      <a:lnTo>
                        <a:pt x="858" y="476"/>
                      </a:lnTo>
                      <a:lnTo>
                        <a:pt x="571" y="0"/>
                      </a:lnTo>
                      <a:lnTo>
                        <a:pt x="571" y="572"/>
                      </a:lnTo>
                      <a:lnTo>
                        <a:pt x="0" y="667"/>
                      </a:lnTo>
                      <a:lnTo>
                        <a:pt x="476" y="857"/>
                      </a:lnTo>
                      <a:lnTo>
                        <a:pt x="381" y="1429"/>
                      </a:lnTo>
                      <a:lnTo>
                        <a:pt x="762" y="1048"/>
                      </a:lnTo>
                      <a:lnTo>
                        <a:pt x="1238" y="1238"/>
                      </a:lnTo>
                      <a:lnTo>
                        <a:pt x="953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4" name="Freeform: Shape 3713">
                  <a:extLst>
                    <a:ext uri="{FF2B5EF4-FFF2-40B4-BE49-F238E27FC236}">
                      <a16:creationId xmlns:a16="http://schemas.microsoft.com/office/drawing/2014/main" id="{BA0CCA21-F1D1-24B6-CD43-F6AE30C6A532}"/>
                    </a:ext>
                  </a:extLst>
                </p:cNvPr>
                <p:cNvSpPr/>
                <p:nvPr/>
              </p:nvSpPr>
              <p:spPr>
                <a:xfrm>
                  <a:off x="11858426" y="1786753"/>
                  <a:ext cx="1333" cy="1333"/>
                </a:xfrm>
                <a:custGeom>
                  <a:avLst/>
                  <a:gdLst>
                    <a:gd name="connsiteX0" fmla="*/ 858 w 1333"/>
                    <a:gd name="connsiteY0" fmla="*/ 857 h 1333"/>
                    <a:gd name="connsiteX1" fmla="*/ 1334 w 1333"/>
                    <a:gd name="connsiteY1" fmla="*/ 572 h 1333"/>
                    <a:gd name="connsiteX2" fmla="*/ 762 w 1333"/>
                    <a:gd name="connsiteY2" fmla="*/ 572 h 1333"/>
                    <a:gd name="connsiteX3" fmla="*/ 667 w 1333"/>
                    <a:gd name="connsiteY3" fmla="*/ 0 h 1333"/>
                    <a:gd name="connsiteX4" fmla="*/ 476 w 1333"/>
                    <a:gd name="connsiteY4" fmla="*/ 476 h 1333"/>
                    <a:gd name="connsiteX5" fmla="*/ 0 w 1333"/>
                    <a:gd name="connsiteY5" fmla="*/ 381 h 1333"/>
                    <a:gd name="connsiteX6" fmla="*/ 381 w 1333"/>
                    <a:gd name="connsiteY6" fmla="*/ 762 h 1333"/>
                    <a:gd name="connsiteX7" fmla="*/ 95 w 1333"/>
                    <a:gd name="connsiteY7" fmla="*/ 1238 h 1333"/>
                    <a:gd name="connsiteX8" fmla="*/ 571 w 1333"/>
                    <a:gd name="connsiteY8" fmla="*/ 952 h 1333"/>
                    <a:gd name="connsiteX9" fmla="*/ 953 w 1333"/>
                    <a:gd name="connsiteY9" fmla="*/ 1333 h 1333"/>
                    <a:gd name="connsiteX10" fmla="*/ 858 w 1333"/>
                    <a:gd name="connsiteY10" fmla="*/ 85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8" y="857"/>
                      </a:moveTo>
                      <a:lnTo>
                        <a:pt x="1334" y="572"/>
                      </a:lnTo>
                      <a:lnTo>
                        <a:pt x="762" y="572"/>
                      </a:lnTo>
                      <a:lnTo>
                        <a:pt x="667" y="0"/>
                      </a:lnTo>
                      <a:lnTo>
                        <a:pt x="476" y="476"/>
                      </a:lnTo>
                      <a:lnTo>
                        <a:pt x="0" y="381"/>
                      </a:lnTo>
                      <a:lnTo>
                        <a:pt x="381" y="762"/>
                      </a:lnTo>
                      <a:lnTo>
                        <a:pt x="95" y="1238"/>
                      </a:lnTo>
                      <a:lnTo>
                        <a:pt x="571" y="952"/>
                      </a:lnTo>
                      <a:lnTo>
                        <a:pt x="953" y="1333"/>
                      </a:lnTo>
                      <a:lnTo>
                        <a:pt x="858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5" name="Freeform: Shape 3714">
                  <a:extLst>
                    <a:ext uri="{FF2B5EF4-FFF2-40B4-BE49-F238E27FC236}">
                      <a16:creationId xmlns:a16="http://schemas.microsoft.com/office/drawing/2014/main" id="{BCDCB8E7-63C4-A4F0-9551-CA19E9ABFC30}"/>
                    </a:ext>
                  </a:extLst>
                </p:cNvPr>
                <p:cNvSpPr/>
                <p:nvPr/>
              </p:nvSpPr>
              <p:spPr>
                <a:xfrm>
                  <a:off x="11842995" y="1795516"/>
                  <a:ext cx="762" cy="857"/>
                </a:xfrm>
                <a:custGeom>
                  <a:avLst/>
                  <a:gdLst>
                    <a:gd name="connsiteX0" fmla="*/ 286 w 762"/>
                    <a:gd name="connsiteY0" fmla="*/ 286 h 857"/>
                    <a:gd name="connsiteX1" fmla="*/ 0 w 762"/>
                    <a:gd name="connsiteY1" fmla="*/ 476 h 857"/>
                    <a:gd name="connsiteX2" fmla="*/ 286 w 762"/>
                    <a:gd name="connsiteY2" fmla="*/ 476 h 857"/>
                    <a:gd name="connsiteX3" fmla="*/ 286 w 762"/>
                    <a:gd name="connsiteY3" fmla="*/ 857 h 857"/>
                    <a:gd name="connsiteX4" fmla="*/ 476 w 762"/>
                    <a:gd name="connsiteY4" fmla="*/ 572 h 857"/>
                    <a:gd name="connsiteX5" fmla="*/ 762 w 762"/>
                    <a:gd name="connsiteY5" fmla="*/ 572 h 857"/>
                    <a:gd name="connsiteX6" fmla="*/ 571 w 762"/>
                    <a:gd name="connsiteY6" fmla="*/ 381 h 857"/>
                    <a:gd name="connsiteX7" fmla="*/ 762 w 762"/>
                    <a:gd name="connsiteY7" fmla="*/ 95 h 857"/>
                    <a:gd name="connsiteX8" fmla="*/ 381 w 762"/>
                    <a:gd name="connsiteY8" fmla="*/ 191 h 857"/>
                    <a:gd name="connsiteX9" fmla="*/ 191 w 762"/>
                    <a:gd name="connsiteY9" fmla="*/ 0 h 857"/>
                    <a:gd name="connsiteX10" fmla="*/ 286 w 762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2" h="857">
                      <a:moveTo>
                        <a:pt x="286" y="286"/>
                      </a:moveTo>
                      <a:lnTo>
                        <a:pt x="0" y="476"/>
                      </a:lnTo>
                      <a:lnTo>
                        <a:pt x="286" y="476"/>
                      </a:lnTo>
                      <a:lnTo>
                        <a:pt x="286" y="857"/>
                      </a:lnTo>
                      <a:lnTo>
                        <a:pt x="476" y="572"/>
                      </a:lnTo>
                      <a:lnTo>
                        <a:pt x="762" y="572"/>
                      </a:lnTo>
                      <a:lnTo>
                        <a:pt x="571" y="381"/>
                      </a:lnTo>
                      <a:lnTo>
                        <a:pt x="762" y="95"/>
                      </a:lnTo>
                      <a:lnTo>
                        <a:pt x="381" y="191"/>
                      </a:lnTo>
                      <a:lnTo>
                        <a:pt x="191" y="0"/>
                      </a:lnTo>
                      <a:lnTo>
                        <a:pt x="28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6" name="Freeform: Shape 3715">
                  <a:extLst>
                    <a:ext uri="{FF2B5EF4-FFF2-40B4-BE49-F238E27FC236}">
                      <a16:creationId xmlns:a16="http://schemas.microsoft.com/office/drawing/2014/main" id="{461EBD4E-3B70-2B96-2885-79274623B1A1}"/>
                    </a:ext>
                  </a:extLst>
                </p:cNvPr>
                <p:cNvSpPr/>
                <p:nvPr/>
              </p:nvSpPr>
              <p:spPr>
                <a:xfrm>
                  <a:off x="11907765" y="1789706"/>
                  <a:ext cx="857" cy="762"/>
                </a:xfrm>
                <a:custGeom>
                  <a:avLst/>
                  <a:gdLst>
                    <a:gd name="connsiteX0" fmla="*/ 286 w 857"/>
                    <a:gd name="connsiteY0" fmla="*/ 286 h 762"/>
                    <a:gd name="connsiteX1" fmla="*/ 0 w 857"/>
                    <a:gd name="connsiteY1" fmla="*/ 286 h 762"/>
                    <a:gd name="connsiteX2" fmla="*/ 286 w 857"/>
                    <a:gd name="connsiteY2" fmla="*/ 476 h 762"/>
                    <a:gd name="connsiteX3" fmla="*/ 191 w 857"/>
                    <a:gd name="connsiteY3" fmla="*/ 762 h 762"/>
                    <a:gd name="connsiteX4" fmla="*/ 381 w 857"/>
                    <a:gd name="connsiteY4" fmla="*/ 572 h 762"/>
                    <a:gd name="connsiteX5" fmla="*/ 762 w 857"/>
                    <a:gd name="connsiteY5" fmla="*/ 762 h 762"/>
                    <a:gd name="connsiteX6" fmla="*/ 571 w 857"/>
                    <a:gd name="connsiteY6" fmla="*/ 476 h 762"/>
                    <a:gd name="connsiteX7" fmla="*/ 858 w 857"/>
                    <a:gd name="connsiteY7" fmla="*/ 191 h 762"/>
                    <a:gd name="connsiteX8" fmla="*/ 476 w 857"/>
                    <a:gd name="connsiteY8" fmla="*/ 286 h 762"/>
                    <a:gd name="connsiteX9" fmla="*/ 381 w 857"/>
                    <a:gd name="connsiteY9" fmla="*/ 0 h 762"/>
                    <a:gd name="connsiteX10" fmla="*/ 286 w 857"/>
                    <a:gd name="connsiteY10" fmla="*/ 286 h 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762">
                      <a:moveTo>
                        <a:pt x="286" y="286"/>
                      </a:moveTo>
                      <a:lnTo>
                        <a:pt x="0" y="286"/>
                      </a:lnTo>
                      <a:lnTo>
                        <a:pt x="286" y="476"/>
                      </a:lnTo>
                      <a:lnTo>
                        <a:pt x="191" y="762"/>
                      </a:lnTo>
                      <a:lnTo>
                        <a:pt x="381" y="572"/>
                      </a:lnTo>
                      <a:lnTo>
                        <a:pt x="762" y="762"/>
                      </a:lnTo>
                      <a:lnTo>
                        <a:pt x="571" y="476"/>
                      </a:lnTo>
                      <a:lnTo>
                        <a:pt x="858" y="191"/>
                      </a:lnTo>
                      <a:lnTo>
                        <a:pt x="476" y="286"/>
                      </a:lnTo>
                      <a:lnTo>
                        <a:pt x="381" y="0"/>
                      </a:lnTo>
                      <a:lnTo>
                        <a:pt x="28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7" name="Freeform: Shape 3716">
                  <a:extLst>
                    <a:ext uri="{FF2B5EF4-FFF2-40B4-BE49-F238E27FC236}">
                      <a16:creationId xmlns:a16="http://schemas.microsoft.com/office/drawing/2014/main" id="{2B9EF166-1759-7AFD-5B84-1BCD635F2A1F}"/>
                    </a:ext>
                  </a:extLst>
                </p:cNvPr>
                <p:cNvSpPr/>
                <p:nvPr/>
              </p:nvSpPr>
              <p:spPr>
                <a:xfrm>
                  <a:off x="11906908" y="1789515"/>
                  <a:ext cx="856" cy="857"/>
                </a:xfrm>
                <a:custGeom>
                  <a:avLst/>
                  <a:gdLst>
                    <a:gd name="connsiteX0" fmla="*/ 285 w 856"/>
                    <a:gd name="connsiteY0" fmla="*/ 286 h 857"/>
                    <a:gd name="connsiteX1" fmla="*/ 0 w 856"/>
                    <a:gd name="connsiteY1" fmla="*/ 190 h 857"/>
                    <a:gd name="connsiteX2" fmla="*/ 190 w 856"/>
                    <a:gd name="connsiteY2" fmla="*/ 476 h 857"/>
                    <a:gd name="connsiteX3" fmla="*/ 95 w 856"/>
                    <a:gd name="connsiteY3" fmla="*/ 762 h 857"/>
                    <a:gd name="connsiteX4" fmla="*/ 381 w 856"/>
                    <a:gd name="connsiteY4" fmla="*/ 571 h 857"/>
                    <a:gd name="connsiteX5" fmla="*/ 571 w 856"/>
                    <a:gd name="connsiteY5" fmla="*/ 857 h 857"/>
                    <a:gd name="connsiteX6" fmla="*/ 571 w 856"/>
                    <a:gd name="connsiteY6" fmla="*/ 476 h 857"/>
                    <a:gd name="connsiteX7" fmla="*/ 857 w 856"/>
                    <a:gd name="connsiteY7" fmla="*/ 381 h 857"/>
                    <a:gd name="connsiteX8" fmla="*/ 476 w 856"/>
                    <a:gd name="connsiteY8" fmla="*/ 286 h 857"/>
                    <a:gd name="connsiteX9" fmla="*/ 476 w 856"/>
                    <a:gd name="connsiteY9" fmla="*/ 0 h 857"/>
                    <a:gd name="connsiteX10" fmla="*/ 285 w 856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285" y="286"/>
                      </a:moveTo>
                      <a:lnTo>
                        <a:pt x="0" y="190"/>
                      </a:lnTo>
                      <a:lnTo>
                        <a:pt x="190" y="476"/>
                      </a:lnTo>
                      <a:lnTo>
                        <a:pt x="95" y="762"/>
                      </a:lnTo>
                      <a:lnTo>
                        <a:pt x="381" y="571"/>
                      </a:lnTo>
                      <a:lnTo>
                        <a:pt x="571" y="857"/>
                      </a:lnTo>
                      <a:lnTo>
                        <a:pt x="571" y="476"/>
                      </a:lnTo>
                      <a:lnTo>
                        <a:pt x="857" y="381"/>
                      </a:lnTo>
                      <a:lnTo>
                        <a:pt x="476" y="286"/>
                      </a:lnTo>
                      <a:lnTo>
                        <a:pt x="476" y="0"/>
                      </a:lnTo>
                      <a:lnTo>
                        <a:pt x="285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8" name="Freeform: Shape 3717">
                  <a:extLst>
                    <a:ext uri="{FF2B5EF4-FFF2-40B4-BE49-F238E27FC236}">
                      <a16:creationId xmlns:a16="http://schemas.microsoft.com/office/drawing/2014/main" id="{DFA57C14-AE88-8F70-025C-969B39D9A5F5}"/>
                    </a:ext>
                  </a:extLst>
                </p:cNvPr>
                <p:cNvSpPr/>
                <p:nvPr/>
              </p:nvSpPr>
              <p:spPr>
                <a:xfrm>
                  <a:off x="11905956" y="1789325"/>
                  <a:ext cx="857" cy="857"/>
                </a:xfrm>
                <a:custGeom>
                  <a:avLst/>
                  <a:gdLst>
                    <a:gd name="connsiteX0" fmla="*/ 381 w 857"/>
                    <a:gd name="connsiteY0" fmla="*/ 286 h 857"/>
                    <a:gd name="connsiteX1" fmla="*/ 191 w 857"/>
                    <a:gd name="connsiteY1" fmla="*/ 95 h 857"/>
                    <a:gd name="connsiteX2" fmla="*/ 286 w 857"/>
                    <a:gd name="connsiteY2" fmla="*/ 381 h 857"/>
                    <a:gd name="connsiteX3" fmla="*/ 0 w 857"/>
                    <a:gd name="connsiteY3" fmla="*/ 572 h 857"/>
                    <a:gd name="connsiteX4" fmla="*/ 381 w 857"/>
                    <a:gd name="connsiteY4" fmla="*/ 572 h 857"/>
                    <a:gd name="connsiteX5" fmla="*/ 476 w 857"/>
                    <a:gd name="connsiteY5" fmla="*/ 857 h 857"/>
                    <a:gd name="connsiteX6" fmla="*/ 571 w 857"/>
                    <a:gd name="connsiteY6" fmla="*/ 572 h 857"/>
                    <a:gd name="connsiteX7" fmla="*/ 858 w 857"/>
                    <a:gd name="connsiteY7" fmla="*/ 476 h 857"/>
                    <a:gd name="connsiteX8" fmla="*/ 571 w 857"/>
                    <a:gd name="connsiteY8" fmla="*/ 381 h 857"/>
                    <a:gd name="connsiteX9" fmla="*/ 667 w 857"/>
                    <a:gd name="connsiteY9" fmla="*/ 0 h 857"/>
                    <a:gd name="connsiteX10" fmla="*/ 381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381" y="286"/>
                      </a:moveTo>
                      <a:lnTo>
                        <a:pt x="191" y="95"/>
                      </a:lnTo>
                      <a:lnTo>
                        <a:pt x="286" y="381"/>
                      </a:lnTo>
                      <a:lnTo>
                        <a:pt x="0" y="572"/>
                      </a:lnTo>
                      <a:lnTo>
                        <a:pt x="381" y="572"/>
                      </a:lnTo>
                      <a:lnTo>
                        <a:pt x="476" y="857"/>
                      </a:lnTo>
                      <a:lnTo>
                        <a:pt x="571" y="572"/>
                      </a:lnTo>
                      <a:lnTo>
                        <a:pt x="858" y="476"/>
                      </a:lnTo>
                      <a:lnTo>
                        <a:pt x="571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9" name="Freeform: Shape 3718">
                  <a:extLst>
                    <a:ext uri="{FF2B5EF4-FFF2-40B4-BE49-F238E27FC236}">
                      <a16:creationId xmlns:a16="http://schemas.microsoft.com/office/drawing/2014/main" id="{A19C9649-01AF-330F-8EA0-9811D54280C3}"/>
                    </a:ext>
                  </a:extLst>
                </p:cNvPr>
                <p:cNvSpPr/>
                <p:nvPr/>
              </p:nvSpPr>
              <p:spPr>
                <a:xfrm>
                  <a:off x="11905860" y="1786372"/>
                  <a:ext cx="857" cy="857"/>
                </a:xfrm>
                <a:custGeom>
                  <a:avLst/>
                  <a:gdLst>
                    <a:gd name="connsiteX0" fmla="*/ 477 w 857"/>
                    <a:gd name="connsiteY0" fmla="*/ 286 h 857"/>
                    <a:gd name="connsiteX1" fmla="*/ 286 w 857"/>
                    <a:gd name="connsiteY1" fmla="*/ 0 h 857"/>
                    <a:gd name="connsiteX2" fmla="*/ 286 w 857"/>
                    <a:gd name="connsiteY2" fmla="*/ 381 h 857"/>
                    <a:gd name="connsiteX3" fmla="*/ 0 w 857"/>
                    <a:gd name="connsiteY3" fmla="*/ 476 h 857"/>
                    <a:gd name="connsiteX4" fmla="*/ 381 w 857"/>
                    <a:gd name="connsiteY4" fmla="*/ 572 h 857"/>
                    <a:gd name="connsiteX5" fmla="*/ 381 w 857"/>
                    <a:gd name="connsiteY5" fmla="*/ 857 h 857"/>
                    <a:gd name="connsiteX6" fmla="*/ 571 w 857"/>
                    <a:gd name="connsiteY6" fmla="*/ 572 h 857"/>
                    <a:gd name="connsiteX7" fmla="*/ 858 w 857"/>
                    <a:gd name="connsiteY7" fmla="*/ 667 h 857"/>
                    <a:gd name="connsiteX8" fmla="*/ 667 w 857"/>
                    <a:gd name="connsiteY8" fmla="*/ 381 h 857"/>
                    <a:gd name="connsiteX9" fmla="*/ 858 w 857"/>
                    <a:gd name="connsiteY9" fmla="*/ 95 h 857"/>
                    <a:gd name="connsiteX10" fmla="*/ 477 w 857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477" y="286"/>
                      </a:moveTo>
                      <a:lnTo>
                        <a:pt x="286" y="0"/>
                      </a:lnTo>
                      <a:lnTo>
                        <a:pt x="286" y="381"/>
                      </a:lnTo>
                      <a:lnTo>
                        <a:pt x="0" y="476"/>
                      </a:lnTo>
                      <a:lnTo>
                        <a:pt x="381" y="572"/>
                      </a:lnTo>
                      <a:lnTo>
                        <a:pt x="381" y="857"/>
                      </a:lnTo>
                      <a:lnTo>
                        <a:pt x="571" y="572"/>
                      </a:lnTo>
                      <a:lnTo>
                        <a:pt x="858" y="667"/>
                      </a:lnTo>
                      <a:lnTo>
                        <a:pt x="667" y="381"/>
                      </a:lnTo>
                      <a:lnTo>
                        <a:pt x="858" y="95"/>
                      </a:lnTo>
                      <a:lnTo>
                        <a:pt x="477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0" name="Freeform: Shape 3719">
                  <a:extLst>
                    <a:ext uri="{FF2B5EF4-FFF2-40B4-BE49-F238E27FC236}">
                      <a16:creationId xmlns:a16="http://schemas.microsoft.com/office/drawing/2014/main" id="{1F6E848B-B24E-5960-C0DF-AE043BDEBA74}"/>
                    </a:ext>
                  </a:extLst>
                </p:cNvPr>
                <p:cNvSpPr/>
                <p:nvPr/>
              </p:nvSpPr>
              <p:spPr>
                <a:xfrm>
                  <a:off x="11904337" y="1789801"/>
                  <a:ext cx="857" cy="857"/>
                </a:xfrm>
                <a:custGeom>
                  <a:avLst/>
                  <a:gdLst>
                    <a:gd name="connsiteX0" fmla="*/ 476 w 857"/>
                    <a:gd name="connsiteY0" fmla="*/ 381 h 857"/>
                    <a:gd name="connsiteX1" fmla="*/ 381 w 857"/>
                    <a:gd name="connsiteY1" fmla="*/ 0 h 857"/>
                    <a:gd name="connsiteX2" fmla="*/ 286 w 857"/>
                    <a:gd name="connsiteY2" fmla="*/ 381 h 857"/>
                    <a:gd name="connsiteX3" fmla="*/ 0 w 857"/>
                    <a:gd name="connsiteY3" fmla="*/ 381 h 857"/>
                    <a:gd name="connsiteX4" fmla="*/ 286 w 857"/>
                    <a:gd name="connsiteY4" fmla="*/ 571 h 857"/>
                    <a:gd name="connsiteX5" fmla="*/ 191 w 857"/>
                    <a:gd name="connsiteY5" fmla="*/ 857 h 857"/>
                    <a:gd name="connsiteX6" fmla="*/ 476 w 857"/>
                    <a:gd name="connsiteY6" fmla="*/ 667 h 857"/>
                    <a:gd name="connsiteX7" fmla="*/ 762 w 857"/>
                    <a:gd name="connsiteY7" fmla="*/ 857 h 857"/>
                    <a:gd name="connsiteX8" fmla="*/ 571 w 857"/>
                    <a:gd name="connsiteY8" fmla="*/ 476 h 857"/>
                    <a:gd name="connsiteX9" fmla="*/ 858 w 857"/>
                    <a:gd name="connsiteY9" fmla="*/ 286 h 857"/>
                    <a:gd name="connsiteX10" fmla="*/ 476 w 857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476" y="381"/>
                      </a:moveTo>
                      <a:lnTo>
                        <a:pt x="381" y="0"/>
                      </a:lnTo>
                      <a:lnTo>
                        <a:pt x="286" y="381"/>
                      </a:lnTo>
                      <a:lnTo>
                        <a:pt x="0" y="381"/>
                      </a:lnTo>
                      <a:lnTo>
                        <a:pt x="286" y="571"/>
                      </a:lnTo>
                      <a:lnTo>
                        <a:pt x="191" y="857"/>
                      </a:lnTo>
                      <a:lnTo>
                        <a:pt x="476" y="667"/>
                      </a:lnTo>
                      <a:lnTo>
                        <a:pt x="762" y="857"/>
                      </a:lnTo>
                      <a:lnTo>
                        <a:pt x="571" y="476"/>
                      </a:lnTo>
                      <a:lnTo>
                        <a:pt x="858" y="286"/>
                      </a:lnTo>
                      <a:lnTo>
                        <a:pt x="476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1" name="Freeform: Shape 3720">
                  <a:extLst>
                    <a:ext uri="{FF2B5EF4-FFF2-40B4-BE49-F238E27FC236}">
                      <a16:creationId xmlns:a16="http://schemas.microsoft.com/office/drawing/2014/main" id="{1B161679-FB8D-E6E4-009E-394AA91225FD}"/>
                    </a:ext>
                  </a:extLst>
                </p:cNvPr>
                <p:cNvSpPr/>
                <p:nvPr/>
              </p:nvSpPr>
              <p:spPr>
                <a:xfrm>
                  <a:off x="11904908" y="1788182"/>
                  <a:ext cx="857" cy="857"/>
                </a:xfrm>
                <a:custGeom>
                  <a:avLst/>
                  <a:gdLst>
                    <a:gd name="connsiteX0" fmla="*/ 571 w 857"/>
                    <a:gd name="connsiteY0" fmla="*/ 381 h 857"/>
                    <a:gd name="connsiteX1" fmla="*/ 571 w 857"/>
                    <a:gd name="connsiteY1" fmla="*/ 0 h 857"/>
                    <a:gd name="connsiteX2" fmla="*/ 381 w 857"/>
                    <a:gd name="connsiteY2" fmla="*/ 286 h 857"/>
                    <a:gd name="connsiteX3" fmla="*/ 0 w 857"/>
                    <a:gd name="connsiteY3" fmla="*/ 191 h 857"/>
                    <a:gd name="connsiteX4" fmla="*/ 286 w 857"/>
                    <a:gd name="connsiteY4" fmla="*/ 476 h 857"/>
                    <a:gd name="connsiteX5" fmla="*/ 95 w 857"/>
                    <a:gd name="connsiteY5" fmla="*/ 762 h 857"/>
                    <a:gd name="connsiteX6" fmla="*/ 381 w 857"/>
                    <a:gd name="connsiteY6" fmla="*/ 571 h 857"/>
                    <a:gd name="connsiteX7" fmla="*/ 667 w 857"/>
                    <a:gd name="connsiteY7" fmla="*/ 857 h 857"/>
                    <a:gd name="connsiteX8" fmla="*/ 571 w 857"/>
                    <a:gd name="connsiteY8" fmla="*/ 571 h 857"/>
                    <a:gd name="connsiteX9" fmla="*/ 858 w 857"/>
                    <a:gd name="connsiteY9" fmla="*/ 381 h 857"/>
                    <a:gd name="connsiteX10" fmla="*/ 571 w 857"/>
                    <a:gd name="connsiteY10" fmla="*/ 381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571" y="381"/>
                      </a:moveTo>
                      <a:lnTo>
                        <a:pt x="571" y="0"/>
                      </a:lnTo>
                      <a:lnTo>
                        <a:pt x="381" y="286"/>
                      </a:lnTo>
                      <a:lnTo>
                        <a:pt x="0" y="191"/>
                      </a:lnTo>
                      <a:lnTo>
                        <a:pt x="286" y="476"/>
                      </a:lnTo>
                      <a:lnTo>
                        <a:pt x="95" y="762"/>
                      </a:lnTo>
                      <a:lnTo>
                        <a:pt x="381" y="571"/>
                      </a:lnTo>
                      <a:lnTo>
                        <a:pt x="667" y="857"/>
                      </a:lnTo>
                      <a:lnTo>
                        <a:pt x="571" y="571"/>
                      </a:lnTo>
                      <a:lnTo>
                        <a:pt x="858" y="381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2" name="Freeform: Shape 3721">
                  <a:extLst>
                    <a:ext uri="{FF2B5EF4-FFF2-40B4-BE49-F238E27FC236}">
                      <a16:creationId xmlns:a16="http://schemas.microsoft.com/office/drawing/2014/main" id="{E6ED17A2-7786-ADDD-77AC-D79CAA40251E}"/>
                    </a:ext>
                  </a:extLst>
                </p:cNvPr>
                <p:cNvSpPr/>
                <p:nvPr/>
              </p:nvSpPr>
              <p:spPr>
                <a:xfrm>
                  <a:off x="11902241" y="1785991"/>
                  <a:ext cx="856" cy="857"/>
                </a:xfrm>
                <a:custGeom>
                  <a:avLst/>
                  <a:gdLst>
                    <a:gd name="connsiteX0" fmla="*/ 571 w 856"/>
                    <a:gd name="connsiteY0" fmla="*/ 286 h 857"/>
                    <a:gd name="connsiteX1" fmla="*/ 666 w 856"/>
                    <a:gd name="connsiteY1" fmla="*/ 0 h 857"/>
                    <a:gd name="connsiteX2" fmla="*/ 381 w 856"/>
                    <a:gd name="connsiteY2" fmla="*/ 286 h 857"/>
                    <a:gd name="connsiteX3" fmla="*/ 95 w 856"/>
                    <a:gd name="connsiteY3" fmla="*/ 95 h 857"/>
                    <a:gd name="connsiteX4" fmla="*/ 285 w 856"/>
                    <a:gd name="connsiteY4" fmla="*/ 381 h 857"/>
                    <a:gd name="connsiteX5" fmla="*/ 0 w 856"/>
                    <a:gd name="connsiteY5" fmla="*/ 571 h 857"/>
                    <a:gd name="connsiteX6" fmla="*/ 381 w 856"/>
                    <a:gd name="connsiteY6" fmla="*/ 571 h 857"/>
                    <a:gd name="connsiteX7" fmla="*/ 476 w 856"/>
                    <a:gd name="connsiteY7" fmla="*/ 857 h 857"/>
                    <a:gd name="connsiteX8" fmla="*/ 571 w 856"/>
                    <a:gd name="connsiteY8" fmla="*/ 476 h 857"/>
                    <a:gd name="connsiteX9" fmla="*/ 857 w 856"/>
                    <a:gd name="connsiteY9" fmla="*/ 476 h 857"/>
                    <a:gd name="connsiteX10" fmla="*/ 571 w 856"/>
                    <a:gd name="connsiteY10" fmla="*/ 28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857">
                      <a:moveTo>
                        <a:pt x="571" y="286"/>
                      </a:moveTo>
                      <a:lnTo>
                        <a:pt x="666" y="0"/>
                      </a:lnTo>
                      <a:lnTo>
                        <a:pt x="381" y="286"/>
                      </a:lnTo>
                      <a:lnTo>
                        <a:pt x="95" y="95"/>
                      </a:lnTo>
                      <a:lnTo>
                        <a:pt x="285" y="381"/>
                      </a:lnTo>
                      <a:lnTo>
                        <a:pt x="0" y="571"/>
                      </a:lnTo>
                      <a:lnTo>
                        <a:pt x="381" y="571"/>
                      </a:lnTo>
                      <a:lnTo>
                        <a:pt x="476" y="857"/>
                      </a:lnTo>
                      <a:lnTo>
                        <a:pt x="571" y="476"/>
                      </a:lnTo>
                      <a:lnTo>
                        <a:pt x="857" y="476"/>
                      </a:lnTo>
                      <a:lnTo>
                        <a:pt x="571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3" name="Freeform: Shape 3722">
                  <a:extLst>
                    <a:ext uri="{FF2B5EF4-FFF2-40B4-BE49-F238E27FC236}">
                      <a16:creationId xmlns:a16="http://schemas.microsoft.com/office/drawing/2014/main" id="{CD7B02CA-961A-8CFD-44A4-DB86F6185166}"/>
                    </a:ext>
                  </a:extLst>
                </p:cNvPr>
                <p:cNvSpPr/>
                <p:nvPr/>
              </p:nvSpPr>
              <p:spPr>
                <a:xfrm>
                  <a:off x="11902813" y="1790849"/>
                  <a:ext cx="856" cy="952"/>
                </a:xfrm>
                <a:custGeom>
                  <a:avLst/>
                  <a:gdLst>
                    <a:gd name="connsiteX0" fmla="*/ 571 w 856"/>
                    <a:gd name="connsiteY0" fmla="*/ 476 h 952"/>
                    <a:gd name="connsiteX1" fmla="*/ 762 w 856"/>
                    <a:gd name="connsiteY1" fmla="*/ 190 h 952"/>
                    <a:gd name="connsiteX2" fmla="*/ 476 w 856"/>
                    <a:gd name="connsiteY2" fmla="*/ 286 h 952"/>
                    <a:gd name="connsiteX3" fmla="*/ 190 w 856"/>
                    <a:gd name="connsiteY3" fmla="*/ 0 h 952"/>
                    <a:gd name="connsiteX4" fmla="*/ 285 w 856"/>
                    <a:gd name="connsiteY4" fmla="*/ 381 h 952"/>
                    <a:gd name="connsiteX5" fmla="*/ 0 w 856"/>
                    <a:gd name="connsiteY5" fmla="*/ 571 h 952"/>
                    <a:gd name="connsiteX6" fmla="*/ 285 w 856"/>
                    <a:gd name="connsiteY6" fmla="*/ 571 h 952"/>
                    <a:gd name="connsiteX7" fmla="*/ 381 w 856"/>
                    <a:gd name="connsiteY7" fmla="*/ 952 h 952"/>
                    <a:gd name="connsiteX8" fmla="*/ 476 w 856"/>
                    <a:gd name="connsiteY8" fmla="*/ 667 h 952"/>
                    <a:gd name="connsiteX9" fmla="*/ 857 w 856"/>
                    <a:gd name="connsiteY9" fmla="*/ 762 h 952"/>
                    <a:gd name="connsiteX10" fmla="*/ 571 w 856"/>
                    <a:gd name="connsiteY10" fmla="*/ 476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6" h="952">
                      <a:moveTo>
                        <a:pt x="571" y="476"/>
                      </a:moveTo>
                      <a:lnTo>
                        <a:pt x="762" y="190"/>
                      </a:lnTo>
                      <a:lnTo>
                        <a:pt x="476" y="286"/>
                      </a:lnTo>
                      <a:lnTo>
                        <a:pt x="190" y="0"/>
                      </a:lnTo>
                      <a:lnTo>
                        <a:pt x="285" y="381"/>
                      </a:lnTo>
                      <a:lnTo>
                        <a:pt x="0" y="571"/>
                      </a:lnTo>
                      <a:lnTo>
                        <a:pt x="285" y="571"/>
                      </a:lnTo>
                      <a:lnTo>
                        <a:pt x="381" y="952"/>
                      </a:lnTo>
                      <a:lnTo>
                        <a:pt x="476" y="667"/>
                      </a:lnTo>
                      <a:lnTo>
                        <a:pt x="857" y="762"/>
                      </a:lnTo>
                      <a:lnTo>
                        <a:pt x="57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4" name="Freeform: Shape 3723">
                  <a:extLst>
                    <a:ext uri="{FF2B5EF4-FFF2-40B4-BE49-F238E27FC236}">
                      <a16:creationId xmlns:a16="http://schemas.microsoft.com/office/drawing/2014/main" id="{2E156DBF-0600-B066-5B69-63BCB148B1DE}"/>
                    </a:ext>
                  </a:extLst>
                </p:cNvPr>
                <p:cNvSpPr/>
                <p:nvPr/>
              </p:nvSpPr>
              <p:spPr>
                <a:xfrm>
                  <a:off x="11902146" y="1789611"/>
                  <a:ext cx="952" cy="857"/>
                </a:xfrm>
                <a:custGeom>
                  <a:avLst/>
                  <a:gdLst>
                    <a:gd name="connsiteX0" fmla="*/ 667 w 952"/>
                    <a:gd name="connsiteY0" fmla="*/ 476 h 857"/>
                    <a:gd name="connsiteX1" fmla="*/ 952 w 952"/>
                    <a:gd name="connsiteY1" fmla="*/ 190 h 857"/>
                    <a:gd name="connsiteX2" fmla="*/ 571 w 952"/>
                    <a:gd name="connsiteY2" fmla="*/ 286 h 857"/>
                    <a:gd name="connsiteX3" fmla="*/ 476 w 952"/>
                    <a:gd name="connsiteY3" fmla="*/ 0 h 857"/>
                    <a:gd name="connsiteX4" fmla="*/ 381 w 952"/>
                    <a:gd name="connsiteY4" fmla="*/ 286 h 857"/>
                    <a:gd name="connsiteX5" fmla="*/ 0 w 952"/>
                    <a:gd name="connsiteY5" fmla="*/ 381 h 857"/>
                    <a:gd name="connsiteX6" fmla="*/ 285 w 952"/>
                    <a:gd name="connsiteY6" fmla="*/ 476 h 857"/>
                    <a:gd name="connsiteX7" fmla="*/ 285 w 952"/>
                    <a:gd name="connsiteY7" fmla="*/ 857 h 857"/>
                    <a:gd name="connsiteX8" fmla="*/ 476 w 952"/>
                    <a:gd name="connsiteY8" fmla="*/ 571 h 857"/>
                    <a:gd name="connsiteX9" fmla="*/ 857 w 952"/>
                    <a:gd name="connsiteY9" fmla="*/ 762 h 857"/>
                    <a:gd name="connsiteX10" fmla="*/ 667 w 952"/>
                    <a:gd name="connsiteY10" fmla="*/ 47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857">
                      <a:moveTo>
                        <a:pt x="667" y="476"/>
                      </a:moveTo>
                      <a:lnTo>
                        <a:pt x="952" y="190"/>
                      </a:lnTo>
                      <a:lnTo>
                        <a:pt x="571" y="286"/>
                      </a:lnTo>
                      <a:lnTo>
                        <a:pt x="476" y="0"/>
                      </a:lnTo>
                      <a:lnTo>
                        <a:pt x="381" y="286"/>
                      </a:lnTo>
                      <a:lnTo>
                        <a:pt x="0" y="381"/>
                      </a:lnTo>
                      <a:lnTo>
                        <a:pt x="285" y="476"/>
                      </a:lnTo>
                      <a:lnTo>
                        <a:pt x="285" y="857"/>
                      </a:lnTo>
                      <a:lnTo>
                        <a:pt x="476" y="571"/>
                      </a:lnTo>
                      <a:lnTo>
                        <a:pt x="857" y="762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5" name="Freeform: Shape 3724">
                  <a:extLst>
                    <a:ext uri="{FF2B5EF4-FFF2-40B4-BE49-F238E27FC236}">
                      <a16:creationId xmlns:a16="http://schemas.microsoft.com/office/drawing/2014/main" id="{53D9725F-BCFD-3F7A-EAFC-A114D83BD11F}"/>
                    </a:ext>
                  </a:extLst>
                </p:cNvPr>
                <p:cNvSpPr/>
                <p:nvPr/>
              </p:nvSpPr>
              <p:spPr>
                <a:xfrm>
                  <a:off x="11899860" y="1790849"/>
                  <a:ext cx="952" cy="952"/>
                </a:xfrm>
                <a:custGeom>
                  <a:avLst/>
                  <a:gdLst>
                    <a:gd name="connsiteX0" fmla="*/ 666 w 952"/>
                    <a:gd name="connsiteY0" fmla="*/ 571 h 952"/>
                    <a:gd name="connsiteX1" fmla="*/ 952 w 952"/>
                    <a:gd name="connsiteY1" fmla="*/ 476 h 952"/>
                    <a:gd name="connsiteX2" fmla="*/ 571 w 952"/>
                    <a:gd name="connsiteY2" fmla="*/ 381 h 952"/>
                    <a:gd name="connsiteX3" fmla="*/ 571 w 952"/>
                    <a:gd name="connsiteY3" fmla="*/ 0 h 952"/>
                    <a:gd name="connsiteX4" fmla="*/ 381 w 952"/>
                    <a:gd name="connsiteY4" fmla="*/ 286 h 952"/>
                    <a:gd name="connsiteX5" fmla="*/ 0 w 952"/>
                    <a:gd name="connsiteY5" fmla="*/ 286 h 952"/>
                    <a:gd name="connsiteX6" fmla="*/ 285 w 952"/>
                    <a:gd name="connsiteY6" fmla="*/ 476 h 952"/>
                    <a:gd name="connsiteX7" fmla="*/ 95 w 952"/>
                    <a:gd name="connsiteY7" fmla="*/ 857 h 952"/>
                    <a:gd name="connsiteX8" fmla="*/ 476 w 952"/>
                    <a:gd name="connsiteY8" fmla="*/ 667 h 952"/>
                    <a:gd name="connsiteX9" fmla="*/ 666 w 952"/>
                    <a:gd name="connsiteY9" fmla="*/ 952 h 952"/>
                    <a:gd name="connsiteX10" fmla="*/ 666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666" y="571"/>
                      </a:moveTo>
                      <a:lnTo>
                        <a:pt x="952" y="476"/>
                      </a:lnTo>
                      <a:lnTo>
                        <a:pt x="571" y="381"/>
                      </a:lnTo>
                      <a:lnTo>
                        <a:pt x="571" y="0"/>
                      </a:lnTo>
                      <a:lnTo>
                        <a:pt x="381" y="286"/>
                      </a:lnTo>
                      <a:lnTo>
                        <a:pt x="0" y="286"/>
                      </a:lnTo>
                      <a:lnTo>
                        <a:pt x="285" y="476"/>
                      </a:lnTo>
                      <a:lnTo>
                        <a:pt x="95" y="857"/>
                      </a:lnTo>
                      <a:lnTo>
                        <a:pt x="476" y="667"/>
                      </a:lnTo>
                      <a:lnTo>
                        <a:pt x="666" y="952"/>
                      </a:lnTo>
                      <a:lnTo>
                        <a:pt x="66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6" name="Freeform: Shape 3725">
                  <a:extLst>
                    <a:ext uri="{FF2B5EF4-FFF2-40B4-BE49-F238E27FC236}">
                      <a16:creationId xmlns:a16="http://schemas.microsoft.com/office/drawing/2014/main" id="{975C49EC-D425-311C-DB4A-710A43676A3B}"/>
                    </a:ext>
                  </a:extLst>
                </p:cNvPr>
                <p:cNvSpPr/>
                <p:nvPr/>
              </p:nvSpPr>
              <p:spPr>
                <a:xfrm>
                  <a:off x="11898812" y="1789230"/>
                  <a:ext cx="952" cy="857"/>
                </a:xfrm>
                <a:custGeom>
                  <a:avLst/>
                  <a:gdLst>
                    <a:gd name="connsiteX0" fmla="*/ 571 w 952"/>
                    <a:gd name="connsiteY0" fmla="*/ 476 h 857"/>
                    <a:gd name="connsiteX1" fmla="*/ 953 w 952"/>
                    <a:gd name="connsiteY1" fmla="*/ 476 h 857"/>
                    <a:gd name="connsiteX2" fmla="*/ 571 w 952"/>
                    <a:gd name="connsiteY2" fmla="*/ 286 h 857"/>
                    <a:gd name="connsiteX3" fmla="*/ 667 w 952"/>
                    <a:gd name="connsiteY3" fmla="*/ 0 h 857"/>
                    <a:gd name="connsiteX4" fmla="*/ 381 w 952"/>
                    <a:gd name="connsiteY4" fmla="*/ 190 h 857"/>
                    <a:gd name="connsiteX5" fmla="*/ 95 w 952"/>
                    <a:gd name="connsiteY5" fmla="*/ 0 h 857"/>
                    <a:gd name="connsiteX6" fmla="*/ 286 w 952"/>
                    <a:gd name="connsiteY6" fmla="*/ 381 h 857"/>
                    <a:gd name="connsiteX7" fmla="*/ 0 w 952"/>
                    <a:gd name="connsiteY7" fmla="*/ 571 h 857"/>
                    <a:gd name="connsiteX8" fmla="*/ 381 w 952"/>
                    <a:gd name="connsiteY8" fmla="*/ 571 h 857"/>
                    <a:gd name="connsiteX9" fmla="*/ 476 w 952"/>
                    <a:gd name="connsiteY9" fmla="*/ 857 h 857"/>
                    <a:gd name="connsiteX10" fmla="*/ 571 w 952"/>
                    <a:gd name="connsiteY10" fmla="*/ 476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857">
                      <a:moveTo>
                        <a:pt x="571" y="476"/>
                      </a:moveTo>
                      <a:lnTo>
                        <a:pt x="953" y="476"/>
                      </a:lnTo>
                      <a:lnTo>
                        <a:pt x="571" y="286"/>
                      </a:lnTo>
                      <a:lnTo>
                        <a:pt x="667" y="0"/>
                      </a:lnTo>
                      <a:lnTo>
                        <a:pt x="381" y="190"/>
                      </a:lnTo>
                      <a:lnTo>
                        <a:pt x="95" y="0"/>
                      </a:lnTo>
                      <a:lnTo>
                        <a:pt x="286" y="381"/>
                      </a:lnTo>
                      <a:lnTo>
                        <a:pt x="0" y="571"/>
                      </a:lnTo>
                      <a:lnTo>
                        <a:pt x="381" y="571"/>
                      </a:lnTo>
                      <a:lnTo>
                        <a:pt x="476" y="857"/>
                      </a:lnTo>
                      <a:lnTo>
                        <a:pt x="57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7" name="Freeform: Shape 3726">
                  <a:extLst>
                    <a:ext uri="{FF2B5EF4-FFF2-40B4-BE49-F238E27FC236}">
                      <a16:creationId xmlns:a16="http://schemas.microsoft.com/office/drawing/2014/main" id="{289BDE45-0509-99FA-F524-F28907C06ED5}"/>
                    </a:ext>
                  </a:extLst>
                </p:cNvPr>
                <p:cNvSpPr/>
                <p:nvPr/>
              </p:nvSpPr>
              <p:spPr>
                <a:xfrm>
                  <a:off x="11897955" y="1790563"/>
                  <a:ext cx="952" cy="952"/>
                </a:xfrm>
                <a:custGeom>
                  <a:avLst/>
                  <a:gdLst>
                    <a:gd name="connsiteX0" fmla="*/ 571 w 952"/>
                    <a:gd name="connsiteY0" fmla="*/ 571 h 952"/>
                    <a:gd name="connsiteX1" fmla="*/ 952 w 952"/>
                    <a:gd name="connsiteY1" fmla="*/ 667 h 952"/>
                    <a:gd name="connsiteX2" fmla="*/ 667 w 952"/>
                    <a:gd name="connsiteY2" fmla="*/ 381 h 952"/>
                    <a:gd name="connsiteX3" fmla="*/ 857 w 952"/>
                    <a:gd name="connsiteY3" fmla="*/ 95 h 952"/>
                    <a:gd name="connsiteX4" fmla="*/ 571 w 952"/>
                    <a:gd name="connsiteY4" fmla="*/ 286 h 952"/>
                    <a:gd name="connsiteX5" fmla="*/ 285 w 952"/>
                    <a:gd name="connsiteY5" fmla="*/ 0 h 952"/>
                    <a:gd name="connsiteX6" fmla="*/ 285 w 952"/>
                    <a:gd name="connsiteY6" fmla="*/ 381 h 952"/>
                    <a:gd name="connsiteX7" fmla="*/ 0 w 952"/>
                    <a:gd name="connsiteY7" fmla="*/ 476 h 952"/>
                    <a:gd name="connsiteX8" fmla="*/ 381 w 952"/>
                    <a:gd name="connsiteY8" fmla="*/ 571 h 952"/>
                    <a:gd name="connsiteX9" fmla="*/ 381 w 952"/>
                    <a:gd name="connsiteY9" fmla="*/ 952 h 952"/>
                    <a:gd name="connsiteX10" fmla="*/ 571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571" y="571"/>
                      </a:moveTo>
                      <a:lnTo>
                        <a:pt x="952" y="667"/>
                      </a:lnTo>
                      <a:lnTo>
                        <a:pt x="667" y="381"/>
                      </a:lnTo>
                      <a:lnTo>
                        <a:pt x="857" y="95"/>
                      </a:lnTo>
                      <a:lnTo>
                        <a:pt x="571" y="286"/>
                      </a:lnTo>
                      <a:lnTo>
                        <a:pt x="285" y="0"/>
                      </a:lnTo>
                      <a:lnTo>
                        <a:pt x="285" y="381"/>
                      </a:lnTo>
                      <a:lnTo>
                        <a:pt x="0" y="476"/>
                      </a:lnTo>
                      <a:lnTo>
                        <a:pt x="381" y="571"/>
                      </a:lnTo>
                      <a:lnTo>
                        <a:pt x="381" y="952"/>
                      </a:lnTo>
                      <a:lnTo>
                        <a:pt x="57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8" name="Freeform: Shape 3727">
                  <a:extLst>
                    <a:ext uri="{FF2B5EF4-FFF2-40B4-BE49-F238E27FC236}">
                      <a16:creationId xmlns:a16="http://schemas.microsoft.com/office/drawing/2014/main" id="{1BC8B147-3C06-BDC4-0AA4-3AF762AF4102}"/>
                    </a:ext>
                  </a:extLst>
                </p:cNvPr>
                <p:cNvSpPr/>
                <p:nvPr/>
              </p:nvSpPr>
              <p:spPr>
                <a:xfrm>
                  <a:off x="11897002" y="1789134"/>
                  <a:ext cx="857" cy="857"/>
                </a:xfrm>
                <a:custGeom>
                  <a:avLst/>
                  <a:gdLst>
                    <a:gd name="connsiteX0" fmla="*/ 477 w 857"/>
                    <a:gd name="connsiteY0" fmla="*/ 667 h 857"/>
                    <a:gd name="connsiteX1" fmla="*/ 762 w 857"/>
                    <a:gd name="connsiteY1" fmla="*/ 857 h 857"/>
                    <a:gd name="connsiteX2" fmla="*/ 571 w 857"/>
                    <a:gd name="connsiteY2" fmla="*/ 476 h 857"/>
                    <a:gd name="connsiteX3" fmla="*/ 858 w 857"/>
                    <a:gd name="connsiteY3" fmla="*/ 286 h 857"/>
                    <a:gd name="connsiteX4" fmla="*/ 571 w 857"/>
                    <a:gd name="connsiteY4" fmla="*/ 286 h 857"/>
                    <a:gd name="connsiteX5" fmla="*/ 381 w 857"/>
                    <a:gd name="connsiteY5" fmla="*/ 0 h 857"/>
                    <a:gd name="connsiteX6" fmla="*/ 286 w 857"/>
                    <a:gd name="connsiteY6" fmla="*/ 381 h 857"/>
                    <a:gd name="connsiteX7" fmla="*/ 0 w 857"/>
                    <a:gd name="connsiteY7" fmla="*/ 381 h 857"/>
                    <a:gd name="connsiteX8" fmla="*/ 286 w 857"/>
                    <a:gd name="connsiteY8" fmla="*/ 571 h 857"/>
                    <a:gd name="connsiteX9" fmla="*/ 191 w 857"/>
                    <a:gd name="connsiteY9" fmla="*/ 857 h 857"/>
                    <a:gd name="connsiteX10" fmla="*/ 477 w 857"/>
                    <a:gd name="connsiteY10" fmla="*/ 667 h 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857">
                      <a:moveTo>
                        <a:pt x="477" y="667"/>
                      </a:moveTo>
                      <a:lnTo>
                        <a:pt x="762" y="857"/>
                      </a:lnTo>
                      <a:lnTo>
                        <a:pt x="571" y="476"/>
                      </a:lnTo>
                      <a:lnTo>
                        <a:pt x="858" y="286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286" y="381"/>
                      </a:lnTo>
                      <a:lnTo>
                        <a:pt x="0" y="381"/>
                      </a:lnTo>
                      <a:lnTo>
                        <a:pt x="286" y="571"/>
                      </a:lnTo>
                      <a:lnTo>
                        <a:pt x="191" y="857"/>
                      </a:lnTo>
                      <a:lnTo>
                        <a:pt x="47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29" name="Freeform: Shape 3728">
                  <a:extLst>
                    <a:ext uri="{FF2B5EF4-FFF2-40B4-BE49-F238E27FC236}">
                      <a16:creationId xmlns:a16="http://schemas.microsoft.com/office/drawing/2014/main" id="{56DC0EE5-8DAE-0E68-8FE1-34138A95E078}"/>
                    </a:ext>
                  </a:extLst>
                </p:cNvPr>
                <p:cNvSpPr/>
                <p:nvPr/>
              </p:nvSpPr>
              <p:spPr>
                <a:xfrm>
                  <a:off x="11896050" y="1789515"/>
                  <a:ext cx="952" cy="952"/>
                </a:xfrm>
                <a:custGeom>
                  <a:avLst/>
                  <a:gdLst>
                    <a:gd name="connsiteX0" fmla="*/ 381 w 952"/>
                    <a:gd name="connsiteY0" fmla="*/ 667 h 952"/>
                    <a:gd name="connsiteX1" fmla="*/ 667 w 952"/>
                    <a:gd name="connsiteY1" fmla="*/ 952 h 952"/>
                    <a:gd name="connsiteX2" fmla="*/ 571 w 952"/>
                    <a:gd name="connsiteY2" fmla="*/ 571 h 952"/>
                    <a:gd name="connsiteX3" fmla="*/ 952 w 952"/>
                    <a:gd name="connsiteY3" fmla="*/ 476 h 952"/>
                    <a:gd name="connsiteX4" fmla="*/ 571 w 952"/>
                    <a:gd name="connsiteY4" fmla="*/ 381 h 952"/>
                    <a:gd name="connsiteX5" fmla="*/ 571 w 952"/>
                    <a:gd name="connsiteY5" fmla="*/ 0 h 952"/>
                    <a:gd name="connsiteX6" fmla="*/ 381 w 952"/>
                    <a:gd name="connsiteY6" fmla="*/ 286 h 952"/>
                    <a:gd name="connsiteX7" fmla="*/ 0 w 952"/>
                    <a:gd name="connsiteY7" fmla="*/ 286 h 952"/>
                    <a:gd name="connsiteX8" fmla="*/ 285 w 952"/>
                    <a:gd name="connsiteY8" fmla="*/ 476 h 952"/>
                    <a:gd name="connsiteX9" fmla="*/ 95 w 952"/>
                    <a:gd name="connsiteY9" fmla="*/ 857 h 952"/>
                    <a:gd name="connsiteX10" fmla="*/ 381 w 952"/>
                    <a:gd name="connsiteY10" fmla="*/ 667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381" y="667"/>
                      </a:moveTo>
                      <a:lnTo>
                        <a:pt x="667" y="952"/>
                      </a:lnTo>
                      <a:lnTo>
                        <a:pt x="571" y="571"/>
                      </a:lnTo>
                      <a:lnTo>
                        <a:pt x="952" y="476"/>
                      </a:lnTo>
                      <a:lnTo>
                        <a:pt x="571" y="381"/>
                      </a:lnTo>
                      <a:lnTo>
                        <a:pt x="571" y="0"/>
                      </a:lnTo>
                      <a:lnTo>
                        <a:pt x="381" y="286"/>
                      </a:lnTo>
                      <a:lnTo>
                        <a:pt x="0" y="286"/>
                      </a:lnTo>
                      <a:lnTo>
                        <a:pt x="285" y="476"/>
                      </a:lnTo>
                      <a:lnTo>
                        <a:pt x="95" y="857"/>
                      </a:lnTo>
                      <a:lnTo>
                        <a:pt x="381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0" name="Freeform: Shape 3729">
                  <a:extLst>
                    <a:ext uri="{FF2B5EF4-FFF2-40B4-BE49-F238E27FC236}">
                      <a16:creationId xmlns:a16="http://schemas.microsoft.com/office/drawing/2014/main" id="{0A901F19-2950-14FD-1A06-7741070A7A2F}"/>
                    </a:ext>
                  </a:extLst>
                </p:cNvPr>
                <p:cNvSpPr/>
                <p:nvPr/>
              </p:nvSpPr>
              <p:spPr>
                <a:xfrm>
                  <a:off x="11895764" y="1791706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572 h 952"/>
                    <a:gd name="connsiteX1" fmla="*/ 477 w 952"/>
                    <a:gd name="connsiteY1" fmla="*/ 953 h 952"/>
                    <a:gd name="connsiteX2" fmla="*/ 571 w 952"/>
                    <a:gd name="connsiteY2" fmla="*/ 572 h 952"/>
                    <a:gd name="connsiteX3" fmla="*/ 953 w 952"/>
                    <a:gd name="connsiteY3" fmla="*/ 572 h 952"/>
                    <a:gd name="connsiteX4" fmla="*/ 571 w 952"/>
                    <a:gd name="connsiteY4" fmla="*/ 381 h 952"/>
                    <a:gd name="connsiteX5" fmla="*/ 667 w 952"/>
                    <a:gd name="connsiteY5" fmla="*/ 0 h 952"/>
                    <a:gd name="connsiteX6" fmla="*/ 381 w 952"/>
                    <a:gd name="connsiteY6" fmla="*/ 286 h 952"/>
                    <a:gd name="connsiteX7" fmla="*/ 95 w 952"/>
                    <a:gd name="connsiteY7" fmla="*/ 95 h 952"/>
                    <a:gd name="connsiteX8" fmla="*/ 191 w 952"/>
                    <a:gd name="connsiteY8" fmla="*/ 381 h 952"/>
                    <a:gd name="connsiteX9" fmla="*/ 0 w 952"/>
                    <a:gd name="connsiteY9" fmla="*/ 667 h 952"/>
                    <a:gd name="connsiteX10" fmla="*/ 286 w 952"/>
                    <a:gd name="connsiteY10" fmla="*/ 572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572"/>
                      </a:moveTo>
                      <a:lnTo>
                        <a:pt x="477" y="953"/>
                      </a:lnTo>
                      <a:lnTo>
                        <a:pt x="571" y="572"/>
                      </a:lnTo>
                      <a:lnTo>
                        <a:pt x="953" y="572"/>
                      </a:lnTo>
                      <a:lnTo>
                        <a:pt x="571" y="381"/>
                      </a:lnTo>
                      <a:lnTo>
                        <a:pt x="667" y="0"/>
                      </a:lnTo>
                      <a:lnTo>
                        <a:pt x="381" y="286"/>
                      </a:lnTo>
                      <a:lnTo>
                        <a:pt x="95" y="95"/>
                      </a:lnTo>
                      <a:lnTo>
                        <a:pt x="191" y="381"/>
                      </a:lnTo>
                      <a:lnTo>
                        <a:pt x="0" y="667"/>
                      </a:lnTo>
                      <a:lnTo>
                        <a:pt x="286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1" name="Freeform: Shape 3730">
                  <a:extLst>
                    <a:ext uri="{FF2B5EF4-FFF2-40B4-BE49-F238E27FC236}">
                      <a16:creationId xmlns:a16="http://schemas.microsoft.com/office/drawing/2014/main" id="{39533359-64CE-D19A-F9D6-5E49E60733FF}"/>
                    </a:ext>
                  </a:extLst>
                </p:cNvPr>
                <p:cNvSpPr/>
                <p:nvPr/>
              </p:nvSpPr>
              <p:spPr>
                <a:xfrm>
                  <a:off x="11894145" y="1790372"/>
                  <a:ext cx="857" cy="1047"/>
                </a:xfrm>
                <a:custGeom>
                  <a:avLst/>
                  <a:gdLst>
                    <a:gd name="connsiteX0" fmla="*/ 286 w 857"/>
                    <a:gd name="connsiteY0" fmla="*/ 667 h 1047"/>
                    <a:gd name="connsiteX1" fmla="*/ 381 w 857"/>
                    <a:gd name="connsiteY1" fmla="*/ 1048 h 1047"/>
                    <a:gd name="connsiteX2" fmla="*/ 571 w 857"/>
                    <a:gd name="connsiteY2" fmla="*/ 667 h 1047"/>
                    <a:gd name="connsiteX3" fmla="*/ 858 w 857"/>
                    <a:gd name="connsiteY3" fmla="*/ 762 h 1047"/>
                    <a:gd name="connsiteX4" fmla="*/ 667 w 857"/>
                    <a:gd name="connsiteY4" fmla="*/ 476 h 1047"/>
                    <a:gd name="connsiteX5" fmla="*/ 858 w 857"/>
                    <a:gd name="connsiteY5" fmla="*/ 191 h 1047"/>
                    <a:gd name="connsiteX6" fmla="*/ 476 w 857"/>
                    <a:gd name="connsiteY6" fmla="*/ 286 h 1047"/>
                    <a:gd name="connsiteX7" fmla="*/ 286 w 857"/>
                    <a:gd name="connsiteY7" fmla="*/ 0 h 1047"/>
                    <a:gd name="connsiteX8" fmla="*/ 286 w 857"/>
                    <a:gd name="connsiteY8" fmla="*/ 381 h 1047"/>
                    <a:gd name="connsiteX9" fmla="*/ 0 w 857"/>
                    <a:gd name="connsiteY9" fmla="*/ 572 h 1047"/>
                    <a:gd name="connsiteX10" fmla="*/ 286 w 857"/>
                    <a:gd name="connsiteY10" fmla="*/ 667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7" h="1047">
                      <a:moveTo>
                        <a:pt x="286" y="667"/>
                      </a:moveTo>
                      <a:lnTo>
                        <a:pt x="381" y="1048"/>
                      </a:lnTo>
                      <a:lnTo>
                        <a:pt x="571" y="667"/>
                      </a:lnTo>
                      <a:lnTo>
                        <a:pt x="858" y="762"/>
                      </a:lnTo>
                      <a:lnTo>
                        <a:pt x="667" y="476"/>
                      </a:lnTo>
                      <a:lnTo>
                        <a:pt x="858" y="191"/>
                      </a:lnTo>
                      <a:lnTo>
                        <a:pt x="476" y="286"/>
                      </a:lnTo>
                      <a:lnTo>
                        <a:pt x="286" y="0"/>
                      </a:lnTo>
                      <a:lnTo>
                        <a:pt x="286" y="381"/>
                      </a:lnTo>
                      <a:lnTo>
                        <a:pt x="0" y="572"/>
                      </a:lnTo>
                      <a:lnTo>
                        <a:pt x="28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2" name="Freeform: Shape 3731">
                  <a:extLst>
                    <a:ext uri="{FF2B5EF4-FFF2-40B4-BE49-F238E27FC236}">
                      <a16:creationId xmlns:a16="http://schemas.microsoft.com/office/drawing/2014/main" id="{7C499861-EBF7-183D-EF77-9211717C07FA}"/>
                    </a:ext>
                  </a:extLst>
                </p:cNvPr>
                <p:cNvSpPr/>
                <p:nvPr/>
              </p:nvSpPr>
              <p:spPr>
                <a:xfrm>
                  <a:off x="11893002" y="1788753"/>
                  <a:ext cx="1047" cy="952"/>
                </a:xfrm>
                <a:custGeom>
                  <a:avLst/>
                  <a:gdLst>
                    <a:gd name="connsiteX0" fmla="*/ 381 w 1047"/>
                    <a:gd name="connsiteY0" fmla="*/ 571 h 952"/>
                    <a:gd name="connsiteX1" fmla="*/ 286 w 1047"/>
                    <a:gd name="connsiteY1" fmla="*/ 952 h 952"/>
                    <a:gd name="connsiteX2" fmla="*/ 571 w 1047"/>
                    <a:gd name="connsiteY2" fmla="*/ 667 h 952"/>
                    <a:gd name="connsiteX3" fmla="*/ 858 w 1047"/>
                    <a:gd name="connsiteY3" fmla="*/ 857 h 952"/>
                    <a:gd name="connsiteX4" fmla="*/ 762 w 1047"/>
                    <a:gd name="connsiteY4" fmla="*/ 571 h 952"/>
                    <a:gd name="connsiteX5" fmla="*/ 1048 w 1047"/>
                    <a:gd name="connsiteY5" fmla="*/ 286 h 952"/>
                    <a:gd name="connsiteX6" fmla="*/ 667 w 1047"/>
                    <a:gd name="connsiteY6" fmla="*/ 381 h 952"/>
                    <a:gd name="connsiteX7" fmla="*/ 476 w 1047"/>
                    <a:gd name="connsiteY7" fmla="*/ 0 h 952"/>
                    <a:gd name="connsiteX8" fmla="*/ 381 w 1047"/>
                    <a:gd name="connsiteY8" fmla="*/ 381 h 952"/>
                    <a:gd name="connsiteX9" fmla="*/ 0 w 1047"/>
                    <a:gd name="connsiteY9" fmla="*/ 381 h 952"/>
                    <a:gd name="connsiteX10" fmla="*/ 381 w 1047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952">
                      <a:moveTo>
                        <a:pt x="381" y="571"/>
                      </a:moveTo>
                      <a:lnTo>
                        <a:pt x="286" y="952"/>
                      </a:lnTo>
                      <a:lnTo>
                        <a:pt x="571" y="667"/>
                      </a:lnTo>
                      <a:lnTo>
                        <a:pt x="858" y="857"/>
                      </a:lnTo>
                      <a:lnTo>
                        <a:pt x="762" y="571"/>
                      </a:lnTo>
                      <a:lnTo>
                        <a:pt x="1048" y="286"/>
                      </a:lnTo>
                      <a:lnTo>
                        <a:pt x="667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381"/>
                      </a:lnTo>
                      <a:lnTo>
                        <a:pt x="381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3" name="Freeform: Shape 3732">
                  <a:extLst>
                    <a:ext uri="{FF2B5EF4-FFF2-40B4-BE49-F238E27FC236}">
                      <a16:creationId xmlns:a16="http://schemas.microsoft.com/office/drawing/2014/main" id="{A1AEDFB5-8BB7-6284-C4B9-08CC32B62155}"/>
                    </a:ext>
                  </a:extLst>
                </p:cNvPr>
                <p:cNvSpPr/>
                <p:nvPr/>
              </p:nvSpPr>
              <p:spPr>
                <a:xfrm>
                  <a:off x="11892240" y="1791134"/>
                  <a:ext cx="952" cy="952"/>
                </a:xfrm>
                <a:custGeom>
                  <a:avLst/>
                  <a:gdLst>
                    <a:gd name="connsiteX0" fmla="*/ 286 w 952"/>
                    <a:gd name="connsiteY0" fmla="*/ 571 h 952"/>
                    <a:gd name="connsiteX1" fmla="*/ 95 w 952"/>
                    <a:gd name="connsiteY1" fmla="*/ 857 h 952"/>
                    <a:gd name="connsiteX2" fmla="*/ 381 w 952"/>
                    <a:gd name="connsiteY2" fmla="*/ 667 h 952"/>
                    <a:gd name="connsiteX3" fmla="*/ 667 w 952"/>
                    <a:gd name="connsiteY3" fmla="*/ 952 h 952"/>
                    <a:gd name="connsiteX4" fmla="*/ 571 w 952"/>
                    <a:gd name="connsiteY4" fmla="*/ 571 h 952"/>
                    <a:gd name="connsiteX5" fmla="*/ 953 w 952"/>
                    <a:gd name="connsiteY5" fmla="*/ 476 h 952"/>
                    <a:gd name="connsiteX6" fmla="*/ 571 w 952"/>
                    <a:gd name="connsiteY6" fmla="*/ 381 h 952"/>
                    <a:gd name="connsiteX7" fmla="*/ 571 w 952"/>
                    <a:gd name="connsiteY7" fmla="*/ 0 h 952"/>
                    <a:gd name="connsiteX8" fmla="*/ 381 w 952"/>
                    <a:gd name="connsiteY8" fmla="*/ 286 h 952"/>
                    <a:gd name="connsiteX9" fmla="*/ 0 w 952"/>
                    <a:gd name="connsiteY9" fmla="*/ 286 h 952"/>
                    <a:gd name="connsiteX10" fmla="*/ 286 w 952"/>
                    <a:gd name="connsiteY10" fmla="*/ 57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952">
                      <a:moveTo>
                        <a:pt x="286" y="571"/>
                      </a:moveTo>
                      <a:lnTo>
                        <a:pt x="95" y="857"/>
                      </a:lnTo>
                      <a:lnTo>
                        <a:pt x="381" y="667"/>
                      </a:lnTo>
                      <a:lnTo>
                        <a:pt x="667" y="952"/>
                      </a:lnTo>
                      <a:lnTo>
                        <a:pt x="571" y="571"/>
                      </a:lnTo>
                      <a:lnTo>
                        <a:pt x="953" y="476"/>
                      </a:lnTo>
                      <a:lnTo>
                        <a:pt x="571" y="381"/>
                      </a:lnTo>
                      <a:lnTo>
                        <a:pt x="571" y="0"/>
                      </a:lnTo>
                      <a:lnTo>
                        <a:pt x="381" y="286"/>
                      </a:lnTo>
                      <a:lnTo>
                        <a:pt x="0" y="286"/>
                      </a:lnTo>
                      <a:lnTo>
                        <a:pt x="286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4" name="Freeform: Shape 3733">
                  <a:extLst>
                    <a:ext uri="{FF2B5EF4-FFF2-40B4-BE49-F238E27FC236}">
                      <a16:creationId xmlns:a16="http://schemas.microsoft.com/office/drawing/2014/main" id="{24208208-0B9E-DCB1-F5A6-A3C1C429031D}"/>
                    </a:ext>
                  </a:extLst>
                </p:cNvPr>
                <p:cNvSpPr/>
                <p:nvPr/>
              </p:nvSpPr>
              <p:spPr>
                <a:xfrm>
                  <a:off x="11891001" y="1788944"/>
                  <a:ext cx="952" cy="1047"/>
                </a:xfrm>
                <a:custGeom>
                  <a:avLst/>
                  <a:gdLst>
                    <a:gd name="connsiteX0" fmla="*/ 286 w 952"/>
                    <a:gd name="connsiteY0" fmla="*/ 476 h 1047"/>
                    <a:gd name="connsiteX1" fmla="*/ 0 w 952"/>
                    <a:gd name="connsiteY1" fmla="*/ 667 h 1047"/>
                    <a:gd name="connsiteX2" fmla="*/ 381 w 952"/>
                    <a:gd name="connsiteY2" fmla="*/ 667 h 1047"/>
                    <a:gd name="connsiteX3" fmla="*/ 571 w 952"/>
                    <a:gd name="connsiteY3" fmla="*/ 1048 h 1047"/>
                    <a:gd name="connsiteX4" fmla="*/ 571 w 952"/>
                    <a:gd name="connsiteY4" fmla="*/ 667 h 1047"/>
                    <a:gd name="connsiteX5" fmla="*/ 953 w 952"/>
                    <a:gd name="connsiteY5" fmla="*/ 571 h 1047"/>
                    <a:gd name="connsiteX6" fmla="*/ 667 w 952"/>
                    <a:gd name="connsiteY6" fmla="*/ 381 h 1047"/>
                    <a:gd name="connsiteX7" fmla="*/ 762 w 952"/>
                    <a:gd name="connsiteY7" fmla="*/ 0 h 1047"/>
                    <a:gd name="connsiteX8" fmla="*/ 477 w 952"/>
                    <a:gd name="connsiteY8" fmla="*/ 286 h 1047"/>
                    <a:gd name="connsiteX9" fmla="*/ 95 w 952"/>
                    <a:gd name="connsiteY9" fmla="*/ 95 h 1047"/>
                    <a:gd name="connsiteX10" fmla="*/ 286 w 952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52" h="1047">
                      <a:moveTo>
                        <a:pt x="286" y="476"/>
                      </a:moveTo>
                      <a:lnTo>
                        <a:pt x="0" y="667"/>
                      </a:lnTo>
                      <a:lnTo>
                        <a:pt x="381" y="667"/>
                      </a:lnTo>
                      <a:lnTo>
                        <a:pt x="571" y="1048"/>
                      </a:lnTo>
                      <a:lnTo>
                        <a:pt x="571" y="667"/>
                      </a:lnTo>
                      <a:lnTo>
                        <a:pt x="953" y="571"/>
                      </a:lnTo>
                      <a:lnTo>
                        <a:pt x="667" y="381"/>
                      </a:lnTo>
                      <a:lnTo>
                        <a:pt x="762" y="0"/>
                      </a:lnTo>
                      <a:lnTo>
                        <a:pt x="477" y="286"/>
                      </a:lnTo>
                      <a:lnTo>
                        <a:pt x="95" y="95"/>
                      </a:lnTo>
                      <a:lnTo>
                        <a:pt x="28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5" name="Freeform: Shape 3734">
                  <a:extLst>
                    <a:ext uri="{FF2B5EF4-FFF2-40B4-BE49-F238E27FC236}">
                      <a16:creationId xmlns:a16="http://schemas.microsoft.com/office/drawing/2014/main" id="{ACC525FA-DAE3-5891-4CFB-84DA3770F258}"/>
                    </a:ext>
                  </a:extLst>
                </p:cNvPr>
                <p:cNvSpPr/>
                <p:nvPr/>
              </p:nvSpPr>
              <p:spPr>
                <a:xfrm>
                  <a:off x="11890144" y="1791515"/>
                  <a:ext cx="1047" cy="1047"/>
                </a:xfrm>
                <a:custGeom>
                  <a:avLst/>
                  <a:gdLst>
                    <a:gd name="connsiteX0" fmla="*/ 381 w 1047"/>
                    <a:gd name="connsiteY0" fmla="*/ 381 h 1047"/>
                    <a:gd name="connsiteX1" fmla="*/ 0 w 1047"/>
                    <a:gd name="connsiteY1" fmla="*/ 571 h 1047"/>
                    <a:gd name="connsiteX2" fmla="*/ 381 w 1047"/>
                    <a:gd name="connsiteY2" fmla="*/ 667 h 1047"/>
                    <a:gd name="connsiteX3" fmla="*/ 476 w 1047"/>
                    <a:gd name="connsiteY3" fmla="*/ 1048 h 1047"/>
                    <a:gd name="connsiteX4" fmla="*/ 667 w 1047"/>
                    <a:gd name="connsiteY4" fmla="*/ 667 h 1047"/>
                    <a:gd name="connsiteX5" fmla="*/ 1048 w 1047"/>
                    <a:gd name="connsiteY5" fmla="*/ 762 h 1047"/>
                    <a:gd name="connsiteX6" fmla="*/ 762 w 1047"/>
                    <a:gd name="connsiteY6" fmla="*/ 476 h 1047"/>
                    <a:gd name="connsiteX7" fmla="*/ 952 w 1047"/>
                    <a:gd name="connsiteY7" fmla="*/ 95 h 1047"/>
                    <a:gd name="connsiteX8" fmla="*/ 571 w 1047"/>
                    <a:gd name="connsiteY8" fmla="*/ 286 h 1047"/>
                    <a:gd name="connsiteX9" fmla="*/ 381 w 1047"/>
                    <a:gd name="connsiteY9" fmla="*/ 0 h 1047"/>
                    <a:gd name="connsiteX10" fmla="*/ 381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381" y="381"/>
                      </a:moveTo>
                      <a:lnTo>
                        <a:pt x="0" y="571"/>
                      </a:lnTo>
                      <a:lnTo>
                        <a:pt x="381" y="667"/>
                      </a:lnTo>
                      <a:lnTo>
                        <a:pt x="476" y="1048"/>
                      </a:lnTo>
                      <a:lnTo>
                        <a:pt x="667" y="667"/>
                      </a:lnTo>
                      <a:lnTo>
                        <a:pt x="1048" y="762"/>
                      </a:lnTo>
                      <a:lnTo>
                        <a:pt x="762" y="476"/>
                      </a:lnTo>
                      <a:lnTo>
                        <a:pt x="952" y="95"/>
                      </a:lnTo>
                      <a:lnTo>
                        <a:pt x="571" y="286"/>
                      </a:lnTo>
                      <a:lnTo>
                        <a:pt x="381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6" name="Freeform: Shape 3735">
                  <a:extLst>
                    <a:ext uri="{FF2B5EF4-FFF2-40B4-BE49-F238E27FC236}">
                      <a16:creationId xmlns:a16="http://schemas.microsoft.com/office/drawing/2014/main" id="{FD201EAB-10E5-1688-4082-DD23AD7D77A0}"/>
                    </a:ext>
                  </a:extLst>
                </p:cNvPr>
                <p:cNvSpPr/>
                <p:nvPr/>
              </p:nvSpPr>
              <p:spPr>
                <a:xfrm>
                  <a:off x="11889001" y="1788944"/>
                  <a:ext cx="1047" cy="952"/>
                </a:xfrm>
                <a:custGeom>
                  <a:avLst/>
                  <a:gdLst>
                    <a:gd name="connsiteX0" fmla="*/ 381 w 1047"/>
                    <a:gd name="connsiteY0" fmla="*/ 381 h 952"/>
                    <a:gd name="connsiteX1" fmla="*/ 0 w 1047"/>
                    <a:gd name="connsiteY1" fmla="*/ 476 h 952"/>
                    <a:gd name="connsiteX2" fmla="*/ 381 w 1047"/>
                    <a:gd name="connsiteY2" fmla="*/ 571 h 952"/>
                    <a:gd name="connsiteX3" fmla="*/ 285 w 1047"/>
                    <a:gd name="connsiteY3" fmla="*/ 952 h 952"/>
                    <a:gd name="connsiteX4" fmla="*/ 571 w 1047"/>
                    <a:gd name="connsiteY4" fmla="*/ 762 h 952"/>
                    <a:gd name="connsiteX5" fmla="*/ 857 w 1047"/>
                    <a:gd name="connsiteY5" fmla="*/ 952 h 952"/>
                    <a:gd name="connsiteX6" fmla="*/ 762 w 1047"/>
                    <a:gd name="connsiteY6" fmla="*/ 571 h 952"/>
                    <a:gd name="connsiteX7" fmla="*/ 1048 w 1047"/>
                    <a:gd name="connsiteY7" fmla="*/ 286 h 952"/>
                    <a:gd name="connsiteX8" fmla="*/ 571 w 1047"/>
                    <a:gd name="connsiteY8" fmla="*/ 381 h 952"/>
                    <a:gd name="connsiteX9" fmla="*/ 476 w 1047"/>
                    <a:gd name="connsiteY9" fmla="*/ 0 h 952"/>
                    <a:gd name="connsiteX10" fmla="*/ 381 w 1047"/>
                    <a:gd name="connsiteY10" fmla="*/ 381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952">
                      <a:moveTo>
                        <a:pt x="381" y="381"/>
                      </a:moveTo>
                      <a:lnTo>
                        <a:pt x="0" y="476"/>
                      </a:lnTo>
                      <a:lnTo>
                        <a:pt x="381" y="571"/>
                      </a:lnTo>
                      <a:lnTo>
                        <a:pt x="285" y="952"/>
                      </a:lnTo>
                      <a:lnTo>
                        <a:pt x="571" y="762"/>
                      </a:lnTo>
                      <a:lnTo>
                        <a:pt x="857" y="952"/>
                      </a:lnTo>
                      <a:lnTo>
                        <a:pt x="762" y="571"/>
                      </a:lnTo>
                      <a:lnTo>
                        <a:pt x="1048" y="286"/>
                      </a:lnTo>
                      <a:lnTo>
                        <a:pt x="571" y="381"/>
                      </a:lnTo>
                      <a:lnTo>
                        <a:pt x="476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7" name="Freeform: Shape 3736">
                  <a:extLst>
                    <a:ext uri="{FF2B5EF4-FFF2-40B4-BE49-F238E27FC236}">
                      <a16:creationId xmlns:a16="http://schemas.microsoft.com/office/drawing/2014/main" id="{58936708-A055-0B74-7E1C-113A79FB94ED}"/>
                    </a:ext>
                  </a:extLst>
                </p:cNvPr>
                <p:cNvSpPr/>
                <p:nvPr/>
              </p:nvSpPr>
              <p:spPr>
                <a:xfrm>
                  <a:off x="11888144" y="1791420"/>
                  <a:ext cx="1047" cy="1047"/>
                </a:xfrm>
                <a:custGeom>
                  <a:avLst/>
                  <a:gdLst>
                    <a:gd name="connsiteX0" fmla="*/ 381 w 1047"/>
                    <a:gd name="connsiteY0" fmla="*/ 381 h 1047"/>
                    <a:gd name="connsiteX1" fmla="*/ 0 w 1047"/>
                    <a:gd name="connsiteY1" fmla="*/ 286 h 1047"/>
                    <a:gd name="connsiteX2" fmla="*/ 286 w 1047"/>
                    <a:gd name="connsiteY2" fmla="*/ 572 h 1047"/>
                    <a:gd name="connsiteX3" fmla="*/ 95 w 1047"/>
                    <a:gd name="connsiteY3" fmla="*/ 953 h 1047"/>
                    <a:gd name="connsiteX4" fmla="*/ 476 w 1047"/>
                    <a:gd name="connsiteY4" fmla="*/ 762 h 1047"/>
                    <a:gd name="connsiteX5" fmla="*/ 762 w 1047"/>
                    <a:gd name="connsiteY5" fmla="*/ 1048 h 1047"/>
                    <a:gd name="connsiteX6" fmla="*/ 667 w 1047"/>
                    <a:gd name="connsiteY6" fmla="*/ 667 h 1047"/>
                    <a:gd name="connsiteX7" fmla="*/ 1048 w 1047"/>
                    <a:gd name="connsiteY7" fmla="*/ 476 h 1047"/>
                    <a:gd name="connsiteX8" fmla="*/ 667 w 1047"/>
                    <a:gd name="connsiteY8" fmla="*/ 476 h 1047"/>
                    <a:gd name="connsiteX9" fmla="*/ 571 w 1047"/>
                    <a:gd name="connsiteY9" fmla="*/ 0 h 1047"/>
                    <a:gd name="connsiteX10" fmla="*/ 381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381" y="381"/>
                      </a:moveTo>
                      <a:lnTo>
                        <a:pt x="0" y="286"/>
                      </a:lnTo>
                      <a:lnTo>
                        <a:pt x="286" y="572"/>
                      </a:lnTo>
                      <a:lnTo>
                        <a:pt x="95" y="953"/>
                      </a:lnTo>
                      <a:lnTo>
                        <a:pt x="476" y="762"/>
                      </a:lnTo>
                      <a:lnTo>
                        <a:pt x="762" y="1048"/>
                      </a:lnTo>
                      <a:lnTo>
                        <a:pt x="667" y="667"/>
                      </a:lnTo>
                      <a:lnTo>
                        <a:pt x="1048" y="476"/>
                      </a:lnTo>
                      <a:lnTo>
                        <a:pt x="667" y="476"/>
                      </a:lnTo>
                      <a:lnTo>
                        <a:pt x="571" y="0"/>
                      </a:lnTo>
                      <a:lnTo>
                        <a:pt x="38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8" name="Freeform: Shape 3737">
                  <a:extLst>
                    <a:ext uri="{FF2B5EF4-FFF2-40B4-BE49-F238E27FC236}">
                      <a16:creationId xmlns:a16="http://schemas.microsoft.com/office/drawing/2014/main" id="{BF8FCC39-6543-CF59-392E-0226DCE1EBB7}"/>
                    </a:ext>
                  </a:extLst>
                </p:cNvPr>
                <p:cNvSpPr/>
                <p:nvPr/>
              </p:nvSpPr>
              <p:spPr>
                <a:xfrm>
                  <a:off x="11887001" y="1790753"/>
                  <a:ext cx="1047" cy="1047"/>
                </a:xfrm>
                <a:custGeom>
                  <a:avLst/>
                  <a:gdLst>
                    <a:gd name="connsiteX0" fmla="*/ 476 w 1047"/>
                    <a:gd name="connsiteY0" fmla="*/ 286 h 1047"/>
                    <a:gd name="connsiteX1" fmla="*/ 95 w 1047"/>
                    <a:gd name="connsiteY1" fmla="*/ 95 h 1047"/>
                    <a:gd name="connsiteX2" fmla="*/ 286 w 1047"/>
                    <a:gd name="connsiteY2" fmla="*/ 381 h 1047"/>
                    <a:gd name="connsiteX3" fmla="*/ 0 w 1047"/>
                    <a:gd name="connsiteY3" fmla="*/ 667 h 1047"/>
                    <a:gd name="connsiteX4" fmla="*/ 381 w 1047"/>
                    <a:gd name="connsiteY4" fmla="*/ 667 h 1047"/>
                    <a:gd name="connsiteX5" fmla="*/ 571 w 1047"/>
                    <a:gd name="connsiteY5" fmla="*/ 1048 h 1047"/>
                    <a:gd name="connsiteX6" fmla="*/ 667 w 1047"/>
                    <a:gd name="connsiteY6" fmla="*/ 572 h 1047"/>
                    <a:gd name="connsiteX7" fmla="*/ 1048 w 1047"/>
                    <a:gd name="connsiteY7" fmla="*/ 572 h 1047"/>
                    <a:gd name="connsiteX8" fmla="*/ 667 w 1047"/>
                    <a:gd name="connsiteY8" fmla="*/ 381 h 1047"/>
                    <a:gd name="connsiteX9" fmla="*/ 762 w 1047"/>
                    <a:gd name="connsiteY9" fmla="*/ 0 h 1047"/>
                    <a:gd name="connsiteX10" fmla="*/ 476 w 1047"/>
                    <a:gd name="connsiteY10" fmla="*/ 28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476" y="286"/>
                      </a:moveTo>
                      <a:lnTo>
                        <a:pt x="95" y="95"/>
                      </a:lnTo>
                      <a:lnTo>
                        <a:pt x="286" y="381"/>
                      </a:lnTo>
                      <a:lnTo>
                        <a:pt x="0" y="667"/>
                      </a:lnTo>
                      <a:lnTo>
                        <a:pt x="381" y="667"/>
                      </a:lnTo>
                      <a:lnTo>
                        <a:pt x="571" y="1048"/>
                      </a:lnTo>
                      <a:lnTo>
                        <a:pt x="667" y="572"/>
                      </a:lnTo>
                      <a:lnTo>
                        <a:pt x="1048" y="572"/>
                      </a:lnTo>
                      <a:lnTo>
                        <a:pt x="667" y="381"/>
                      </a:lnTo>
                      <a:lnTo>
                        <a:pt x="762" y="0"/>
                      </a:lnTo>
                      <a:lnTo>
                        <a:pt x="476" y="2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39" name="Freeform: Shape 3738">
                  <a:extLst>
                    <a:ext uri="{FF2B5EF4-FFF2-40B4-BE49-F238E27FC236}">
                      <a16:creationId xmlns:a16="http://schemas.microsoft.com/office/drawing/2014/main" id="{3BF41412-87AF-05D0-E5CE-1925D5FFFBA6}"/>
                    </a:ext>
                  </a:extLst>
                </p:cNvPr>
                <p:cNvSpPr/>
                <p:nvPr/>
              </p:nvSpPr>
              <p:spPr>
                <a:xfrm>
                  <a:off x="11885477" y="1793040"/>
                  <a:ext cx="1047" cy="1047"/>
                </a:xfrm>
                <a:custGeom>
                  <a:avLst/>
                  <a:gdLst>
                    <a:gd name="connsiteX0" fmla="*/ 571 w 1047"/>
                    <a:gd name="connsiteY0" fmla="*/ 381 h 1047"/>
                    <a:gd name="connsiteX1" fmla="*/ 285 w 1047"/>
                    <a:gd name="connsiteY1" fmla="*/ 0 h 1047"/>
                    <a:gd name="connsiteX2" fmla="*/ 381 w 1047"/>
                    <a:gd name="connsiteY2" fmla="*/ 476 h 1047"/>
                    <a:gd name="connsiteX3" fmla="*/ 0 w 1047"/>
                    <a:gd name="connsiteY3" fmla="*/ 571 h 1047"/>
                    <a:gd name="connsiteX4" fmla="*/ 381 w 1047"/>
                    <a:gd name="connsiteY4" fmla="*/ 667 h 1047"/>
                    <a:gd name="connsiteX5" fmla="*/ 476 w 1047"/>
                    <a:gd name="connsiteY5" fmla="*/ 1048 h 1047"/>
                    <a:gd name="connsiteX6" fmla="*/ 667 w 1047"/>
                    <a:gd name="connsiteY6" fmla="*/ 667 h 1047"/>
                    <a:gd name="connsiteX7" fmla="*/ 1048 w 1047"/>
                    <a:gd name="connsiteY7" fmla="*/ 762 h 1047"/>
                    <a:gd name="connsiteX8" fmla="*/ 762 w 1047"/>
                    <a:gd name="connsiteY8" fmla="*/ 476 h 1047"/>
                    <a:gd name="connsiteX9" fmla="*/ 952 w 1047"/>
                    <a:gd name="connsiteY9" fmla="*/ 190 h 1047"/>
                    <a:gd name="connsiteX10" fmla="*/ 571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571" y="381"/>
                      </a:moveTo>
                      <a:lnTo>
                        <a:pt x="285" y="0"/>
                      </a:lnTo>
                      <a:lnTo>
                        <a:pt x="381" y="476"/>
                      </a:lnTo>
                      <a:lnTo>
                        <a:pt x="0" y="571"/>
                      </a:lnTo>
                      <a:lnTo>
                        <a:pt x="381" y="667"/>
                      </a:lnTo>
                      <a:lnTo>
                        <a:pt x="476" y="1048"/>
                      </a:lnTo>
                      <a:lnTo>
                        <a:pt x="667" y="667"/>
                      </a:lnTo>
                      <a:lnTo>
                        <a:pt x="1048" y="762"/>
                      </a:lnTo>
                      <a:lnTo>
                        <a:pt x="762" y="476"/>
                      </a:lnTo>
                      <a:lnTo>
                        <a:pt x="952" y="190"/>
                      </a:lnTo>
                      <a:lnTo>
                        <a:pt x="571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0" name="Freeform: Shape 3739">
                  <a:extLst>
                    <a:ext uri="{FF2B5EF4-FFF2-40B4-BE49-F238E27FC236}">
                      <a16:creationId xmlns:a16="http://schemas.microsoft.com/office/drawing/2014/main" id="{19139A2F-B843-7542-4DE9-66B526FD922C}"/>
                    </a:ext>
                  </a:extLst>
                </p:cNvPr>
                <p:cNvSpPr/>
                <p:nvPr/>
              </p:nvSpPr>
              <p:spPr>
                <a:xfrm>
                  <a:off x="11884906" y="1790372"/>
                  <a:ext cx="1047" cy="1047"/>
                </a:xfrm>
                <a:custGeom>
                  <a:avLst/>
                  <a:gdLst>
                    <a:gd name="connsiteX0" fmla="*/ 667 w 1047"/>
                    <a:gd name="connsiteY0" fmla="*/ 381 h 1047"/>
                    <a:gd name="connsiteX1" fmla="*/ 476 w 1047"/>
                    <a:gd name="connsiteY1" fmla="*/ 0 h 1047"/>
                    <a:gd name="connsiteX2" fmla="*/ 381 w 1047"/>
                    <a:gd name="connsiteY2" fmla="*/ 381 h 1047"/>
                    <a:gd name="connsiteX3" fmla="*/ 0 w 1047"/>
                    <a:gd name="connsiteY3" fmla="*/ 476 h 1047"/>
                    <a:gd name="connsiteX4" fmla="*/ 381 w 1047"/>
                    <a:gd name="connsiteY4" fmla="*/ 667 h 1047"/>
                    <a:gd name="connsiteX5" fmla="*/ 285 w 1047"/>
                    <a:gd name="connsiteY5" fmla="*/ 1048 h 1047"/>
                    <a:gd name="connsiteX6" fmla="*/ 571 w 1047"/>
                    <a:gd name="connsiteY6" fmla="*/ 762 h 1047"/>
                    <a:gd name="connsiteX7" fmla="*/ 952 w 1047"/>
                    <a:gd name="connsiteY7" fmla="*/ 953 h 1047"/>
                    <a:gd name="connsiteX8" fmla="*/ 762 w 1047"/>
                    <a:gd name="connsiteY8" fmla="*/ 572 h 1047"/>
                    <a:gd name="connsiteX9" fmla="*/ 1048 w 1047"/>
                    <a:gd name="connsiteY9" fmla="*/ 286 h 1047"/>
                    <a:gd name="connsiteX10" fmla="*/ 667 w 1047"/>
                    <a:gd name="connsiteY10" fmla="*/ 381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047">
                      <a:moveTo>
                        <a:pt x="667" y="381"/>
                      </a:moveTo>
                      <a:lnTo>
                        <a:pt x="476" y="0"/>
                      </a:lnTo>
                      <a:lnTo>
                        <a:pt x="381" y="381"/>
                      </a:lnTo>
                      <a:lnTo>
                        <a:pt x="0" y="476"/>
                      </a:lnTo>
                      <a:lnTo>
                        <a:pt x="381" y="667"/>
                      </a:lnTo>
                      <a:lnTo>
                        <a:pt x="285" y="1048"/>
                      </a:lnTo>
                      <a:lnTo>
                        <a:pt x="571" y="762"/>
                      </a:lnTo>
                      <a:lnTo>
                        <a:pt x="952" y="953"/>
                      </a:lnTo>
                      <a:lnTo>
                        <a:pt x="762" y="572"/>
                      </a:lnTo>
                      <a:lnTo>
                        <a:pt x="1048" y="286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1" name="Freeform: Shape 3740">
                  <a:extLst>
                    <a:ext uri="{FF2B5EF4-FFF2-40B4-BE49-F238E27FC236}">
                      <a16:creationId xmlns:a16="http://schemas.microsoft.com/office/drawing/2014/main" id="{E332C509-7225-CB65-806B-A664475C3E0E}"/>
                    </a:ext>
                  </a:extLst>
                </p:cNvPr>
                <p:cNvSpPr/>
                <p:nvPr/>
              </p:nvSpPr>
              <p:spPr>
                <a:xfrm>
                  <a:off x="11883953" y="1792182"/>
                  <a:ext cx="1047" cy="1143"/>
                </a:xfrm>
                <a:custGeom>
                  <a:avLst/>
                  <a:gdLst>
                    <a:gd name="connsiteX0" fmla="*/ 667 w 1047"/>
                    <a:gd name="connsiteY0" fmla="*/ 476 h 1143"/>
                    <a:gd name="connsiteX1" fmla="*/ 667 w 1047"/>
                    <a:gd name="connsiteY1" fmla="*/ 0 h 1143"/>
                    <a:gd name="connsiteX2" fmla="*/ 381 w 1047"/>
                    <a:gd name="connsiteY2" fmla="*/ 381 h 1143"/>
                    <a:gd name="connsiteX3" fmla="*/ 0 w 1047"/>
                    <a:gd name="connsiteY3" fmla="*/ 286 h 1143"/>
                    <a:gd name="connsiteX4" fmla="*/ 286 w 1047"/>
                    <a:gd name="connsiteY4" fmla="*/ 667 h 1143"/>
                    <a:gd name="connsiteX5" fmla="*/ 95 w 1047"/>
                    <a:gd name="connsiteY5" fmla="*/ 952 h 1143"/>
                    <a:gd name="connsiteX6" fmla="*/ 476 w 1047"/>
                    <a:gd name="connsiteY6" fmla="*/ 762 h 1143"/>
                    <a:gd name="connsiteX7" fmla="*/ 762 w 1047"/>
                    <a:gd name="connsiteY7" fmla="*/ 1143 h 1143"/>
                    <a:gd name="connsiteX8" fmla="*/ 667 w 1047"/>
                    <a:gd name="connsiteY8" fmla="*/ 667 h 1143"/>
                    <a:gd name="connsiteX9" fmla="*/ 1048 w 1047"/>
                    <a:gd name="connsiteY9" fmla="*/ 571 h 1143"/>
                    <a:gd name="connsiteX10" fmla="*/ 667 w 1047"/>
                    <a:gd name="connsiteY10" fmla="*/ 476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3">
                      <a:moveTo>
                        <a:pt x="667" y="476"/>
                      </a:moveTo>
                      <a:lnTo>
                        <a:pt x="667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6" y="667"/>
                      </a:lnTo>
                      <a:lnTo>
                        <a:pt x="95" y="952"/>
                      </a:lnTo>
                      <a:lnTo>
                        <a:pt x="476" y="762"/>
                      </a:lnTo>
                      <a:lnTo>
                        <a:pt x="762" y="1143"/>
                      </a:lnTo>
                      <a:lnTo>
                        <a:pt x="667" y="667"/>
                      </a:lnTo>
                      <a:lnTo>
                        <a:pt x="1048" y="571"/>
                      </a:lnTo>
                      <a:lnTo>
                        <a:pt x="66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2" name="Freeform: Shape 3741">
                  <a:extLst>
                    <a:ext uri="{FF2B5EF4-FFF2-40B4-BE49-F238E27FC236}">
                      <a16:creationId xmlns:a16="http://schemas.microsoft.com/office/drawing/2014/main" id="{EE47F5AB-D12B-30F4-B9D8-80EF143A99D7}"/>
                    </a:ext>
                  </a:extLst>
                </p:cNvPr>
                <p:cNvSpPr/>
                <p:nvPr/>
              </p:nvSpPr>
              <p:spPr>
                <a:xfrm>
                  <a:off x="11882619" y="1789801"/>
                  <a:ext cx="1143" cy="1047"/>
                </a:xfrm>
                <a:custGeom>
                  <a:avLst/>
                  <a:gdLst>
                    <a:gd name="connsiteX0" fmla="*/ 762 w 1143"/>
                    <a:gd name="connsiteY0" fmla="*/ 476 h 1047"/>
                    <a:gd name="connsiteX1" fmla="*/ 858 w 1143"/>
                    <a:gd name="connsiteY1" fmla="*/ 0 h 1047"/>
                    <a:gd name="connsiteX2" fmla="*/ 477 w 1143"/>
                    <a:gd name="connsiteY2" fmla="*/ 381 h 1047"/>
                    <a:gd name="connsiteX3" fmla="*/ 191 w 1143"/>
                    <a:gd name="connsiteY3" fmla="*/ 95 h 1047"/>
                    <a:gd name="connsiteX4" fmla="*/ 381 w 1143"/>
                    <a:gd name="connsiteY4" fmla="*/ 476 h 1047"/>
                    <a:gd name="connsiteX5" fmla="*/ 0 w 1143"/>
                    <a:gd name="connsiteY5" fmla="*/ 762 h 1047"/>
                    <a:gd name="connsiteX6" fmla="*/ 477 w 1143"/>
                    <a:gd name="connsiteY6" fmla="*/ 762 h 1047"/>
                    <a:gd name="connsiteX7" fmla="*/ 572 w 1143"/>
                    <a:gd name="connsiteY7" fmla="*/ 1048 h 1047"/>
                    <a:gd name="connsiteX8" fmla="*/ 667 w 1143"/>
                    <a:gd name="connsiteY8" fmla="*/ 667 h 1047"/>
                    <a:gd name="connsiteX9" fmla="*/ 1144 w 1143"/>
                    <a:gd name="connsiteY9" fmla="*/ 667 h 1047"/>
                    <a:gd name="connsiteX10" fmla="*/ 762 w 1143"/>
                    <a:gd name="connsiteY10" fmla="*/ 476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" h="1047">
                      <a:moveTo>
                        <a:pt x="762" y="476"/>
                      </a:moveTo>
                      <a:lnTo>
                        <a:pt x="858" y="0"/>
                      </a:lnTo>
                      <a:lnTo>
                        <a:pt x="477" y="381"/>
                      </a:lnTo>
                      <a:lnTo>
                        <a:pt x="191" y="95"/>
                      </a:lnTo>
                      <a:lnTo>
                        <a:pt x="381" y="476"/>
                      </a:lnTo>
                      <a:lnTo>
                        <a:pt x="0" y="762"/>
                      </a:lnTo>
                      <a:lnTo>
                        <a:pt x="477" y="762"/>
                      </a:lnTo>
                      <a:lnTo>
                        <a:pt x="572" y="1048"/>
                      </a:lnTo>
                      <a:lnTo>
                        <a:pt x="667" y="667"/>
                      </a:lnTo>
                      <a:lnTo>
                        <a:pt x="1144" y="667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3" name="Freeform: Shape 3742">
                  <a:extLst>
                    <a:ext uri="{FF2B5EF4-FFF2-40B4-BE49-F238E27FC236}">
                      <a16:creationId xmlns:a16="http://schemas.microsoft.com/office/drawing/2014/main" id="{A930F83B-848F-ED6D-976D-4A32094DF2EF}"/>
                    </a:ext>
                  </a:extLst>
                </p:cNvPr>
                <p:cNvSpPr/>
                <p:nvPr/>
              </p:nvSpPr>
              <p:spPr>
                <a:xfrm>
                  <a:off x="11881572" y="1790277"/>
                  <a:ext cx="1047" cy="1142"/>
                </a:xfrm>
                <a:custGeom>
                  <a:avLst/>
                  <a:gdLst>
                    <a:gd name="connsiteX0" fmla="*/ 762 w 1047"/>
                    <a:gd name="connsiteY0" fmla="*/ 571 h 1142"/>
                    <a:gd name="connsiteX1" fmla="*/ 953 w 1047"/>
                    <a:gd name="connsiteY1" fmla="*/ 190 h 1142"/>
                    <a:gd name="connsiteX2" fmla="*/ 571 w 1047"/>
                    <a:gd name="connsiteY2" fmla="*/ 381 h 1142"/>
                    <a:gd name="connsiteX3" fmla="*/ 286 w 1047"/>
                    <a:gd name="connsiteY3" fmla="*/ 0 h 1142"/>
                    <a:gd name="connsiteX4" fmla="*/ 381 w 1047"/>
                    <a:gd name="connsiteY4" fmla="*/ 476 h 1142"/>
                    <a:gd name="connsiteX5" fmla="*/ 0 w 1047"/>
                    <a:gd name="connsiteY5" fmla="*/ 571 h 1142"/>
                    <a:gd name="connsiteX6" fmla="*/ 381 w 1047"/>
                    <a:gd name="connsiteY6" fmla="*/ 667 h 1142"/>
                    <a:gd name="connsiteX7" fmla="*/ 476 w 1047"/>
                    <a:gd name="connsiteY7" fmla="*/ 1143 h 1142"/>
                    <a:gd name="connsiteX8" fmla="*/ 667 w 1047"/>
                    <a:gd name="connsiteY8" fmla="*/ 762 h 1142"/>
                    <a:gd name="connsiteX9" fmla="*/ 1048 w 1047"/>
                    <a:gd name="connsiteY9" fmla="*/ 857 h 1142"/>
                    <a:gd name="connsiteX10" fmla="*/ 762 w 1047"/>
                    <a:gd name="connsiteY10" fmla="*/ 571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2">
                      <a:moveTo>
                        <a:pt x="762" y="571"/>
                      </a:moveTo>
                      <a:lnTo>
                        <a:pt x="953" y="190"/>
                      </a:lnTo>
                      <a:lnTo>
                        <a:pt x="571" y="381"/>
                      </a:lnTo>
                      <a:lnTo>
                        <a:pt x="286" y="0"/>
                      </a:lnTo>
                      <a:lnTo>
                        <a:pt x="381" y="476"/>
                      </a:lnTo>
                      <a:lnTo>
                        <a:pt x="0" y="571"/>
                      </a:lnTo>
                      <a:lnTo>
                        <a:pt x="381" y="667"/>
                      </a:lnTo>
                      <a:lnTo>
                        <a:pt x="476" y="1143"/>
                      </a:lnTo>
                      <a:lnTo>
                        <a:pt x="667" y="762"/>
                      </a:lnTo>
                      <a:lnTo>
                        <a:pt x="1048" y="857"/>
                      </a:lnTo>
                      <a:lnTo>
                        <a:pt x="762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4" name="Freeform: Shape 3743">
                  <a:extLst>
                    <a:ext uri="{FF2B5EF4-FFF2-40B4-BE49-F238E27FC236}">
                      <a16:creationId xmlns:a16="http://schemas.microsoft.com/office/drawing/2014/main" id="{B3F67B6F-1575-4283-6A13-8E95AAD420B3}"/>
                    </a:ext>
                  </a:extLst>
                </p:cNvPr>
                <p:cNvSpPr/>
                <p:nvPr/>
              </p:nvSpPr>
              <p:spPr>
                <a:xfrm>
                  <a:off x="11880619" y="1791325"/>
                  <a:ext cx="1047" cy="1142"/>
                </a:xfrm>
                <a:custGeom>
                  <a:avLst/>
                  <a:gdLst>
                    <a:gd name="connsiteX0" fmla="*/ 762 w 1047"/>
                    <a:gd name="connsiteY0" fmla="*/ 667 h 1142"/>
                    <a:gd name="connsiteX1" fmla="*/ 1048 w 1047"/>
                    <a:gd name="connsiteY1" fmla="*/ 381 h 1142"/>
                    <a:gd name="connsiteX2" fmla="*/ 667 w 1047"/>
                    <a:gd name="connsiteY2" fmla="*/ 476 h 1142"/>
                    <a:gd name="connsiteX3" fmla="*/ 476 w 1047"/>
                    <a:gd name="connsiteY3" fmla="*/ 0 h 1142"/>
                    <a:gd name="connsiteX4" fmla="*/ 381 w 1047"/>
                    <a:gd name="connsiteY4" fmla="*/ 476 h 1142"/>
                    <a:gd name="connsiteX5" fmla="*/ 0 w 1047"/>
                    <a:gd name="connsiteY5" fmla="*/ 476 h 1142"/>
                    <a:gd name="connsiteX6" fmla="*/ 381 w 1047"/>
                    <a:gd name="connsiteY6" fmla="*/ 762 h 1142"/>
                    <a:gd name="connsiteX7" fmla="*/ 285 w 1047"/>
                    <a:gd name="connsiteY7" fmla="*/ 1143 h 1142"/>
                    <a:gd name="connsiteX8" fmla="*/ 571 w 1047"/>
                    <a:gd name="connsiteY8" fmla="*/ 857 h 1142"/>
                    <a:gd name="connsiteX9" fmla="*/ 952 w 1047"/>
                    <a:gd name="connsiteY9" fmla="*/ 1048 h 1142"/>
                    <a:gd name="connsiteX10" fmla="*/ 762 w 1047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" h="1142">
                      <a:moveTo>
                        <a:pt x="762" y="667"/>
                      </a:moveTo>
                      <a:lnTo>
                        <a:pt x="1048" y="381"/>
                      </a:lnTo>
                      <a:lnTo>
                        <a:pt x="667" y="476"/>
                      </a:lnTo>
                      <a:lnTo>
                        <a:pt x="476" y="0"/>
                      </a:lnTo>
                      <a:lnTo>
                        <a:pt x="381" y="476"/>
                      </a:lnTo>
                      <a:lnTo>
                        <a:pt x="0" y="476"/>
                      </a:lnTo>
                      <a:lnTo>
                        <a:pt x="381" y="762"/>
                      </a:lnTo>
                      <a:lnTo>
                        <a:pt x="285" y="1143"/>
                      </a:lnTo>
                      <a:lnTo>
                        <a:pt x="571" y="857"/>
                      </a:lnTo>
                      <a:lnTo>
                        <a:pt x="952" y="1048"/>
                      </a:lnTo>
                      <a:lnTo>
                        <a:pt x="762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5" name="Freeform: Shape 3744">
                  <a:extLst>
                    <a:ext uri="{FF2B5EF4-FFF2-40B4-BE49-F238E27FC236}">
                      <a16:creationId xmlns:a16="http://schemas.microsoft.com/office/drawing/2014/main" id="{22228149-E1DA-B3B5-3E9C-4847C13045A1}"/>
                    </a:ext>
                  </a:extLst>
                </p:cNvPr>
                <p:cNvSpPr/>
                <p:nvPr/>
              </p:nvSpPr>
              <p:spPr>
                <a:xfrm>
                  <a:off x="11879666" y="1793325"/>
                  <a:ext cx="1048" cy="1142"/>
                </a:xfrm>
                <a:custGeom>
                  <a:avLst/>
                  <a:gdLst>
                    <a:gd name="connsiteX0" fmla="*/ 667 w 1048"/>
                    <a:gd name="connsiteY0" fmla="*/ 667 h 1142"/>
                    <a:gd name="connsiteX1" fmla="*/ 1048 w 1048"/>
                    <a:gd name="connsiteY1" fmla="*/ 476 h 1142"/>
                    <a:gd name="connsiteX2" fmla="*/ 667 w 1048"/>
                    <a:gd name="connsiteY2" fmla="*/ 381 h 1142"/>
                    <a:gd name="connsiteX3" fmla="*/ 571 w 1048"/>
                    <a:gd name="connsiteY3" fmla="*/ 0 h 1142"/>
                    <a:gd name="connsiteX4" fmla="*/ 381 w 1048"/>
                    <a:gd name="connsiteY4" fmla="*/ 381 h 1142"/>
                    <a:gd name="connsiteX5" fmla="*/ 0 w 1048"/>
                    <a:gd name="connsiteY5" fmla="*/ 286 h 1142"/>
                    <a:gd name="connsiteX6" fmla="*/ 286 w 1048"/>
                    <a:gd name="connsiteY6" fmla="*/ 571 h 1142"/>
                    <a:gd name="connsiteX7" fmla="*/ 95 w 1048"/>
                    <a:gd name="connsiteY7" fmla="*/ 952 h 1142"/>
                    <a:gd name="connsiteX8" fmla="*/ 477 w 1048"/>
                    <a:gd name="connsiteY8" fmla="*/ 762 h 1142"/>
                    <a:gd name="connsiteX9" fmla="*/ 667 w 1048"/>
                    <a:gd name="connsiteY9" fmla="*/ 1143 h 1142"/>
                    <a:gd name="connsiteX10" fmla="*/ 667 w 1048"/>
                    <a:gd name="connsiteY10" fmla="*/ 66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8" h="1142">
                      <a:moveTo>
                        <a:pt x="667" y="667"/>
                      </a:moveTo>
                      <a:lnTo>
                        <a:pt x="1048" y="476"/>
                      </a:lnTo>
                      <a:lnTo>
                        <a:pt x="667" y="381"/>
                      </a:lnTo>
                      <a:lnTo>
                        <a:pt x="571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6" y="571"/>
                      </a:lnTo>
                      <a:lnTo>
                        <a:pt x="95" y="952"/>
                      </a:lnTo>
                      <a:lnTo>
                        <a:pt x="477" y="762"/>
                      </a:lnTo>
                      <a:lnTo>
                        <a:pt x="667" y="1143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6" name="Freeform: Shape 3745">
                  <a:extLst>
                    <a:ext uri="{FF2B5EF4-FFF2-40B4-BE49-F238E27FC236}">
                      <a16:creationId xmlns:a16="http://schemas.microsoft.com/office/drawing/2014/main" id="{C46D38B8-B439-8CDD-FF7D-DF4B44BF7A18}"/>
                    </a:ext>
                  </a:extLst>
                </p:cNvPr>
                <p:cNvSpPr/>
                <p:nvPr/>
              </p:nvSpPr>
              <p:spPr>
                <a:xfrm>
                  <a:off x="11879286" y="1788372"/>
                  <a:ext cx="1142" cy="1047"/>
                </a:xfrm>
                <a:custGeom>
                  <a:avLst/>
                  <a:gdLst>
                    <a:gd name="connsiteX0" fmla="*/ 667 w 1142"/>
                    <a:gd name="connsiteY0" fmla="*/ 667 h 1047"/>
                    <a:gd name="connsiteX1" fmla="*/ 1143 w 1142"/>
                    <a:gd name="connsiteY1" fmla="*/ 572 h 1047"/>
                    <a:gd name="connsiteX2" fmla="*/ 762 w 1142"/>
                    <a:gd name="connsiteY2" fmla="*/ 381 h 1047"/>
                    <a:gd name="connsiteX3" fmla="*/ 858 w 1142"/>
                    <a:gd name="connsiteY3" fmla="*/ 0 h 1047"/>
                    <a:gd name="connsiteX4" fmla="*/ 571 w 1142"/>
                    <a:gd name="connsiteY4" fmla="*/ 286 h 1047"/>
                    <a:gd name="connsiteX5" fmla="*/ 191 w 1142"/>
                    <a:gd name="connsiteY5" fmla="*/ 95 h 1047"/>
                    <a:gd name="connsiteX6" fmla="*/ 381 w 1142"/>
                    <a:gd name="connsiteY6" fmla="*/ 476 h 1047"/>
                    <a:gd name="connsiteX7" fmla="*/ 0 w 1142"/>
                    <a:gd name="connsiteY7" fmla="*/ 762 h 1047"/>
                    <a:gd name="connsiteX8" fmla="*/ 476 w 1142"/>
                    <a:gd name="connsiteY8" fmla="*/ 667 h 1047"/>
                    <a:gd name="connsiteX9" fmla="*/ 667 w 1142"/>
                    <a:gd name="connsiteY9" fmla="*/ 1048 h 1047"/>
                    <a:gd name="connsiteX10" fmla="*/ 667 w 1142"/>
                    <a:gd name="connsiteY10" fmla="*/ 667 h 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047">
                      <a:moveTo>
                        <a:pt x="667" y="667"/>
                      </a:moveTo>
                      <a:lnTo>
                        <a:pt x="1143" y="572"/>
                      </a:lnTo>
                      <a:lnTo>
                        <a:pt x="762" y="381"/>
                      </a:lnTo>
                      <a:lnTo>
                        <a:pt x="858" y="0"/>
                      </a:lnTo>
                      <a:lnTo>
                        <a:pt x="571" y="286"/>
                      </a:lnTo>
                      <a:lnTo>
                        <a:pt x="191" y="95"/>
                      </a:lnTo>
                      <a:lnTo>
                        <a:pt x="381" y="476"/>
                      </a:lnTo>
                      <a:lnTo>
                        <a:pt x="0" y="762"/>
                      </a:lnTo>
                      <a:lnTo>
                        <a:pt x="476" y="667"/>
                      </a:lnTo>
                      <a:lnTo>
                        <a:pt x="667" y="1048"/>
                      </a:lnTo>
                      <a:lnTo>
                        <a:pt x="667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7" name="Freeform: Shape 3746">
                  <a:extLst>
                    <a:ext uri="{FF2B5EF4-FFF2-40B4-BE49-F238E27FC236}">
                      <a16:creationId xmlns:a16="http://schemas.microsoft.com/office/drawing/2014/main" id="{828E75ED-0212-E3F7-E31B-31CA00E23718}"/>
                    </a:ext>
                  </a:extLst>
                </p:cNvPr>
                <p:cNvSpPr/>
                <p:nvPr/>
              </p:nvSpPr>
              <p:spPr>
                <a:xfrm>
                  <a:off x="11877095" y="1791611"/>
                  <a:ext cx="1142" cy="1142"/>
                </a:xfrm>
                <a:custGeom>
                  <a:avLst/>
                  <a:gdLst>
                    <a:gd name="connsiteX0" fmla="*/ 667 w 1142"/>
                    <a:gd name="connsiteY0" fmla="*/ 762 h 1142"/>
                    <a:gd name="connsiteX1" fmla="*/ 1143 w 1142"/>
                    <a:gd name="connsiteY1" fmla="*/ 857 h 1142"/>
                    <a:gd name="connsiteX2" fmla="*/ 762 w 1142"/>
                    <a:gd name="connsiteY2" fmla="*/ 476 h 1142"/>
                    <a:gd name="connsiteX3" fmla="*/ 1048 w 1142"/>
                    <a:gd name="connsiteY3" fmla="*/ 95 h 1142"/>
                    <a:gd name="connsiteX4" fmla="*/ 667 w 1142"/>
                    <a:gd name="connsiteY4" fmla="*/ 381 h 1142"/>
                    <a:gd name="connsiteX5" fmla="*/ 381 w 1142"/>
                    <a:gd name="connsiteY5" fmla="*/ 0 h 1142"/>
                    <a:gd name="connsiteX6" fmla="*/ 381 w 1142"/>
                    <a:gd name="connsiteY6" fmla="*/ 476 h 1142"/>
                    <a:gd name="connsiteX7" fmla="*/ 0 w 1142"/>
                    <a:gd name="connsiteY7" fmla="*/ 571 h 1142"/>
                    <a:gd name="connsiteX8" fmla="*/ 381 w 1142"/>
                    <a:gd name="connsiteY8" fmla="*/ 667 h 1142"/>
                    <a:gd name="connsiteX9" fmla="*/ 476 w 1142"/>
                    <a:gd name="connsiteY9" fmla="*/ 1143 h 1142"/>
                    <a:gd name="connsiteX10" fmla="*/ 667 w 1142"/>
                    <a:gd name="connsiteY10" fmla="*/ 762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667" y="762"/>
                      </a:moveTo>
                      <a:lnTo>
                        <a:pt x="1143" y="857"/>
                      </a:lnTo>
                      <a:lnTo>
                        <a:pt x="762" y="476"/>
                      </a:lnTo>
                      <a:lnTo>
                        <a:pt x="1048" y="95"/>
                      </a:lnTo>
                      <a:lnTo>
                        <a:pt x="667" y="381"/>
                      </a:lnTo>
                      <a:lnTo>
                        <a:pt x="381" y="0"/>
                      </a:lnTo>
                      <a:lnTo>
                        <a:pt x="381" y="476"/>
                      </a:lnTo>
                      <a:lnTo>
                        <a:pt x="0" y="571"/>
                      </a:lnTo>
                      <a:lnTo>
                        <a:pt x="381" y="667"/>
                      </a:lnTo>
                      <a:lnTo>
                        <a:pt x="476" y="1143"/>
                      </a:lnTo>
                      <a:lnTo>
                        <a:pt x="667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8" name="Freeform: Shape 3747">
                  <a:extLst>
                    <a:ext uri="{FF2B5EF4-FFF2-40B4-BE49-F238E27FC236}">
                      <a16:creationId xmlns:a16="http://schemas.microsoft.com/office/drawing/2014/main" id="{2AAAED66-F936-4F6A-F2CC-3CDBAFCA2808}"/>
                    </a:ext>
                  </a:extLst>
                </p:cNvPr>
                <p:cNvSpPr/>
                <p:nvPr/>
              </p:nvSpPr>
              <p:spPr>
                <a:xfrm>
                  <a:off x="11876142" y="1793420"/>
                  <a:ext cx="1238" cy="1143"/>
                </a:xfrm>
                <a:custGeom>
                  <a:avLst/>
                  <a:gdLst>
                    <a:gd name="connsiteX0" fmla="*/ 667 w 1238"/>
                    <a:gd name="connsiteY0" fmla="*/ 857 h 1143"/>
                    <a:gd name="connsiteX1" fmla="*/ 1048 w 1238"/>
                    <a:gd name="connsiteY1" fmla="*/ 1048 h 1143"/>
                    <a:gd name="connsiteX2" fmla="*/ 858 w 1238"/>
                    <a:gd name="connsiteY2" fmla="*/ 667 h 1143"/>
                    <a:gd name="connsiteX3" fmla="*/ 1238 w 1238"/>
                    <a:gd name="connsiteY3" fmla="*/ 381 h 1143"/>
                    <a:gd name="connsiteX4" fmla="*/ 762 w 1238"/>
                    <a:gd name="connsiteY4" fmla="*/ 476 h 1143"/>
                    <a:gd name="connsiteX5" fmla="*/ 571 w 1238"/>
                    <a:gd name="connsiteY5" fmla="*/ 0 h 1143"/>
                    <a:gd name="connsiteX6" fmla="*/ 477 w 1238"/>
                    <a:gd name="connsiteY6" fmla="*/ 476 h 1143"/>
                    <a:gd name="connsiteX7" fmla="*/ 0 w 1238"/>
                    <a:gd name="connsiteY7" fmla="*/ 476 h 1143"/>
                    <a:gd name="connsiteX8" fmla="*/ 477 w 1238"/>
                    <a:gd name="connsiteY8" fmla="*/ 762 h 1143"/>
                    <a:gd name="connsiteX9" fmla="*/ 286 w 1238"/>
                    <a:gd name="connsiteY9" fmla="*/ 1143 h 1143"/>
                    <a:gd name="connsiteX10" fmla="*/ 667 w 1238"/>
                    <a:gd name="connsiteY10" fmla="*/ 85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143">
                      <a:moveTo>
                        <a:pt x="667" y="857"/>
                      </a:moveTo>
                      <a:lnTo>
                        <a:pt x="1048" y="1048"/>
                      </a:lnTo>
                      <a:lnTo>
                        <a:pt x="858" y="667"/>
                      </a:lnTo>
                      <a:lnTo>
                        <a:pt x="1238" y="381"/>
                      </a:lnTo>
                      <a:lnTo>
                        <a:pt x="762" y="476"/>
                      </a:lnTo>
                      <a:lnTo>
                        <a:pt x="571" y="0"/>
                      </a:lnTo>
                      <a:lnTo>
                        <a:pt x="477" y="476"/>
                      </a:lnTo>
                      <a:lnTo>
                        <a:pt x="0" y="476"/>
                      </a:lnTo>
                      <a:lnTo>
                        <a:pt x="477" y="762"/>
                      </a:lnTo>
                      <a:lnTo>
                        <a:pt x="286" y="1143"/>
                      </a:lnTo>
                      <a:lnTo>
                        <a:pt x="667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49" name="Freeform: Shape 3748">
                  <a:extLst>
                    <a:ext uri="{FF2B5EF4-FFF2-40B4-BE49-F238E27FC236}">
                      <a16:creationId xmlns:a16="http://schemas.microsoft.com/office/drawing/2014/main" id="{E97EA93A-EB9C-5FB1-35EE-819711AE9132}"/>
                    </a:ext>
                  </a:extLst>
                </p:cNvPr>
                <p:cNvSpPr/>
                <p:nvPr/>
              </p:nvSpPr>
              <p:spPr>
                <a:xfrm>
                  <a:off x="11874999" y="1793040"/>
                  <a:ext cx="1142" cy="1142"/>
                </a:xfrm>
                <a:custGeom>
                  <a:avLst/>
                  <a:gdLst>
                    <a:gd name="connsiteX0" fmla="*/ 476 w 1142"/>
                    <a:gd name="connsiteY0" fmla="*/ 857 h 1142"/>
                    <a:gd name="connsiteX1" fmla="*/ 762 w 1142"/>
                    <a:gd name="connsiteY1" fmla="*/ 1143 h 1142"/>
                    <a:gd name="connsiteX2" fmla="*/ 762 w 1142"/>
                    <a:gd name="connsiteY2" fmla="*/ 762 h 1142"/>
                    <a:gd name="connsiteX3" fmla="*/ 1143 w 1142"/>
                    <a:gd name="connsiteY3" fmla="*/ 571 h 1142"/>
                    <a:gd name="connsiteX4" fmla="*/ 667 w 1142"/>
                    <a:gd name="connsiteY4" fmla="*/ 476 h 1142"/>
                    <a:gd name="connsiteX5" fmla="*/ 667 w 1142"/>
                    <a:gd name="connsiteY5" fmla="*/ 0 h 1142"/>
                    <a:gd name="connsiteX6" fmla="*/ 476 w 1142"/>
                    <a:gd name="connsiteY6" fmla="*/ 381 h 1142"/>
                    <a:gd name="connsiteX7" fmla="*/ 0 w 1142"/>
                    <a:gd name="connsiteY7" fmla="*/ 286 h 1142"/>
                    <a:gd name="connsiteX8" fmla="*/ 286 w 1142"/>
                    <a:gd name="connsiteY8" fmla="*/ 667 h 1142"/>
                    <a:gd name="connsiteX9" fmla="*/ 95 w 1142"/>
                    <a:gd name="connsiteY9" fmla="*/ 1048 h 1142"/>
                    <a:gd name="connsiteX10" fmla="*/ 476 w 1142"/>
                    <a:gd name="connsiteY10" fmla="*/ 857 h 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2">
                      <a:moveTo>
                        <a:pt x="476" y="857"/>
                      </a:moveTo>
                      <a:lnTo>
                        <a:pt x="762" y="1143"/>
                      </a:lnTo>
                      <a:lnTo>
                        <a:pt x="762" y="762"/>
                      </a:lnTo>
                      <a:lnTo>
                        <a:pt x="1143" y="571"/>
                      </a:lnTo>
                      <a:lnTo>
                        <a:pt x="667" y="476"/>
                      </a:lnTo>
                      <a:lnTo>
                        <a:pt x="667" y="0"/>
                      </a:lnTo>
                      <a:lnTo>
                        <a:pt x="476" y="381"/>
                      </a:lnTo>
                      <a:lnTo>
                        <a:pt x="0" y="286"/>
                      </a:lnTo>
                      <a:lnTo>
                        <a:pt x="286" y="667"/>
                      </a:lnTo>
                      <a:lnTo>
                        <a:pt x="95" y="1048"/>
                      </a:lnTo>
                      <a:lnTo>
                        <a:pt x="476" y="8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0" name="Freeform: Shape 3749">
                  <a:extLst>
                    <a:ext uri="{FF2B5EF4-FFF2-40B4-BE49-F238E27FC236}">
                      <a16:creationId xmlns:a16="http://schemas.microsoft.com/office/drawing/2014/main" id="{8CE05185-D5FA-37F4-460F-7928A2AE7A00}"/>
                    </a:ext>
                  </a:extLst>
                </p:cNvPr>
                <p:cNvSpPr/>
                <p:nvPr/>
              </p:nvSpPr>
              <p:spPr>
                <a:xfrm>
                  <a:off x="11873761" y="1793135"/>
                  <a:ext cx="1142" cy="1143"/>
                </a:xfrm>
                <a:custGeom>
                  <a:avLst/>
                  <a:gdLst>
                    <a:gd name="connsiteX0" fmla="*/ 477 w 1142"/>
                    <a:gd name="connsiteY0" fmla="*/ 762 h 1143"/>
                    <a:gd name="connsiteX1" fmla="*/ 571 w 1142"/>
                    <a:gd name="connsiteY1" fmla="*/ 1143 h 1143"/>
                    <a:gd name="connsiteX2" fmla="*/ 667 w 1142"/>
                    <a:gd name="connsiteY2" fmla="*/ 762 h 1143"/>
                    <a:gd name="connsiteX3" fmla="*/ 1143 w 1142"/>
                    <a:gd name="connsiteY3" fmla="*/ 667 h 1143"/>
                    <a:gd name="connsiteX4" fmla="*/ 762 w 1142"/>
                    <a:gd name="connsiteY4" fmla="*/ 476 h 1143"/>
                    <a:gd name="connsiteX5" fmla="*/ 858 w 1142"/>
                    <a:gd name="connsiteY5" fmla="*/ 0 h 1143"/>
                    <a:gd name="connsiteX6" fmla="*/ 477 w 1142"/>
                    <a:gd name="connsiteY6" fmla="*/ 286 h 1143"/>
                    <a:gd name="connsiteX7" fmla="*/ 95 w 1142"/>
                    <a:gd name="connsiteY7" fmla="*/ 95 h 1143"/>
                    <a:gd name="connsiteX8" fmla="*/ 381 w 1142"/>
                    <a:gd name="connsiteY8" fmla="*/ 476 h 1143"/>
                    <a:gd name="connsiteX9" fmla="*/ 0 w 1142"/>
                    <a:gd name="connsiteY9" fmla="*/ 857 h 1143"/>
                    <a:gd name="connsiteX10" fmla="*/ 477 w 1142"/>
                    <a:gd name="connsiteY10" fmla="*/ 762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3">
                      <a:moveTo>
                        <a:pt x="477" y="762"/>
                      </a:moveTo>
                      <a:lnTo>
                        <a:pt x="571" y="1143"/>
                      </a:lnTo>
                      <a:lnTo>
                        <a:pt x="667" y="762"/>
                      </a:lnTo>
                      <a:lnTo>
                        <a:pt x="1143" y="667"/>
                      </a:lnTo>
                      <a:lnTo>
                        <a:pt x="762" y="476"/>
                      </a:lnTo>
                      <a:lnTo>
                        <a:pt x="858" y="0"/>
                      </a:lnTo>
                      <a:lnTo>
                        <a:pt x="477" y="286"/>
                      </a:lnTo>
                      <a:lnTo>
                        <a:pt x="95" y="95"/>
                      </a:lnTo>
                      <a:lnTo>
                        <a:pt x="381" y="476"/>
                      </a:lnTo>
                      <a:lnTo>
                        <a:pt x="0" y="857"/>
                      </a:lnTo>
                      <a:lnTo>
                        <a:pt x="477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1" name="Freeform: Shape 3750">
                  <a:extLst>
                    <a:ext uri="{FF2B5EF4-FFF2-40B4-BE49-F238E27FC236}">
                      <a16:creationId xmlns:a16="http://schemas.microsoft.com/office/drawing/2014/main" id="{153771E0-800B-E0F0-F27F-A70DB0FEF83B}"/>
                    </a:ext>
                  </a:extLst>
                </p:cNvPr>
                <p:cNvSpPr/>
                <p:nvPr/>
              </p:nvSpPr>
              <p:spPr>
                <a:xfrm>
                  <a:off x="11872333" y="1790087"/>
                  <a:ext cx="1142" cy="1143"/>
                </a:xfrm>
                <a:custGeom>
                  <a:avLst/>
                  <a:gdLst>
                    <a:gd name="connsiteX0" fmla="*/ 476 w 1142"/>
                    <a:gd name="connsiteY0" fmla="*/ 667 h 1143"/>
                    <a:gd name="connsiteX1" fmla="*/ 476 w 1142"/>
                    <a:gd name="connsiteY1" fmla="*/ 1143 h 1143"/>
                    <a:gd name="connsiteX2" fmla="*/ 667 w 1142"/>
                    <a:gd name="connsiteY2" fmla="*/ 762 h 1143"/>
                    <a:gd name="connsiteX3" fmla="*/ 1143 w 1142"/>
                    <a:gd name="connsiteY3" fmla="*/ 857 h 1143"/>
                    <a:gd name="connsiteX4" fmla="*/ 857 w 1142"/>
                    <a:gd name="connsiteY4" fmla="*/ 572 h 1143"/>
                    <a:gd name="connsiteX5" fmla="*/ 1048 w 1142"/>
                    <a:gd name="connsiteY5" fmla="*/ 95 h 1143"/>
                    <a:gd name="connsiteX6" fmla="*/ 667 w 1142"/>
                    <a:gd name="connsiteY6" fmla="*/ 286 h 1143"/>
                    <a:gd name="connsiteX7" fmla="*/ 381 w 1142"/>
                    <a:gd name="connsiteY7" fmla="*/ 0 h 1143"/>
                    <a:gd name="connsiteX8" fmla="*/ 381 w 1142"/>
                    <a:gd name="connsiteY8" fmla="*/ 476 h 1143"/>
                    <a:gd name="connsiteX9" fmla="*/ 0 w 1142"/>
                    <a:gd name="connsiteY9" fmla="*/ 667 h 1143"/>
                    <a:gd name="connsiteX10" fmla="*/ 476 w 1142"/>
                    <a:gd name="connsiteY10" fmla="*/ 667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3">
                      <a:moveTo>
                        <a:pt x="476" y="667"/>
                      </a:moveTo>
                      <a:lnTo>
                        <a:pt x="476" y="1143"/>
                      </a:lnTo>
                      <a:lnTo>
                        <a:pt x="667" y="762"/>
                      </a:lnTo>
                      <a:lnTo>
                        <a:pt x="1143" y="857"/>
                      </a:lnTo>
                      <a:lnTo>
                        <a:pt x="857" y="572"/>
                      </a:lnTo>
                      <a:lnTo>
                        <a:pt x="1048" y="95"/>
                      </a:lnTo>
                      <a:lnTo>
                        <a:pt x="667" y="286"/>
                      </a:lnTo>
                      <a:lnTo>
                        <a:pt x="381" y="0"/>
                      </a:lnTo>
                      <a:lnTo>
                        <a:pt x="381" y="476"/>
                      </a:lnTo>
                      <a:lnTo>
                        <a:pt x="0" y="667"/>
                      </a:lnTo>
                      <a:lnTo>
                        <a:pt x="47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2" name="Freeform: Shape 3751">
                  <a:extLst>
                    <a:ext uri="{FF2B5EF4-FFF2-40B4-BE49-F238E27FC236}">
                      <a16:creationId xmlns:a16="http://schemas.microsoft.com/office/drawing/2014/main" id="{198AC915-5987-A253-844E-34D512C9020F}"/>
                    </a:ext>
                  </a:extLst>
                </p:cNvPr>
                <p:cNvSpPr/>
                <p:nvPr/>
              </p:nvSpPr>
              <p:spPr>
                <a:xfrm>
                  <a:off x="11871666" y="1791897"/>
                  <a:ext cx="1142" cy="1143"/>
                </a:xfrm>
                <a:custGeom>
                  <a:avLst/>
                  <a:gdLst>
                    <a:gd name="connsiteX0" fmla="*/ 381 w 1142"/>
                    <a:gd name="connsiteY0" fmla="*/ 762 h 1143"/>
                    <a:gd name="connsiteX1" fmla="*/ 285 w 1142"/>
                    <a:gd name="connsiteY1" fmla="*/ 1143 h 1143"/>
                    <a:gd name="connsiteX2" fmla="*/ 667 w 1142"/>
                    <a:gd name="connsiteY2" fmla="*/ 857 h 1143"/>
                    <a:gd name="connsiteX3" fmla="*/ 1048 w 1142"/>
                    <a:gd name="connsiteY3" fmla="*/ 1048 h 1143"/>
                    <a:gd name="connsiteX4" fmla="*/ 857 w 1142"/>
                    <a:gd name="connsiteY4" fmla="*/ 667 h 1143"/>
                    <a:gd name="connsiteX5" fmla="*/ 1143 w 1142"/>
                    <a:gd name="connsiteY5" fmla="*/ 381 h 1143"/>
                    <a:gd name="connsiteX6" fmla="*/ 762 w 1142"/>
                    <a:gd name="connsiteY6" fmla="*/ 476 h 1143"/>
                    <a:gd name="connsiteX7" fmla="*/ 571 w 1142"/>
                    <a:gd name="connsiteY7" fmla="*/ 0 h 1143"/>
                    <a:gd name="connsiteX8" fmla="*/ 476 w 1142"/>
                    <a:gd name="connsiteY8" fmla="*/ 476 h 1143"/>
                    <a:gd name="connsiteX9" fmla="*/ 0 w 1142"/>
                    <a:gd name="connsiteY9" fmla="*/ 476 h 1143"/>
                    <a:gd name="connsiteX10" fmla="*/ 381 w 1142"/>
                    <a:gd name="connsiteY10" fmla="*/ 762 h 1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2" h="1143">
                      <a:moveTo>
                        <a:pt x="381" y="762"/>
                      </a:moveTo>
                      <a:lnTo>
                        <a:pt x="285" y="1143"/>
                      </a:lnTo>
                      <a:lnTo>
                        <a:pt x="667" y="857"/>
                      </a:lnTo>
                      <a:lnTo>
                        <a:pt x="1048" y="1048"/>
                      </a:lnTo>
                      <a:lnTo>
                        <a:pt x="857" y="667"/>
                      </a:lnTo>
                      <a:lnTo>
                        <a:pt x="1143" y="381"/>
                      </a:lnTo>
                      <a:lnTo>
                        <a:pt x="762" y="476"/>
                      </a:lnTo>
                      <a:lnTo>
                        <a:pt x="571" y="0"/>
                      </a:lnTo>
                      <a:lnTo>
                        <a:pt x="476" y="476"/>
                      </a:lnTo>
                      <a:lnTo>
                        <a:pt x="0" y="476"/>
                      </a:lnTo>
                      <a:lnTo>
                        <a:pt x="381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3" name="Freeform: Shape 3752">
                  <a:extLst>
                    <a:ext uri="{FF2B5EF4-FFF2-40B4-BE49-F238E27FC236}">
                      <a16:creationId xmlns:a16="http://schemas.microsoft.com/office/drawing/2014/main" id="{24CE01BB-7901-BAD1-F0A2-81F71F5195E8}"/>
                    </a:ext>
                  </a:extLst>
                </p:cNvPr>
                <p:cNvSpPr/>
                <p:nvPr/>
              </p:nvSpPr>
              <p:spPr>
                <a:xfrm>
                  <a:off x="11870141" y="1792087"/>
                  <a:ext cx="1143" cy="1238"/>
                </a:xfrm>
                <a:custGeom>
                  <a:avLst/>
                  <a:gdLst>
                    <a:gd name="connsiteX0" fmla="*/ 286 w 1143"/>
                    <a:gd name="connsiteY0" fmla="*/ 667 h 1238"/>
                    <a:gd name="connsiteX1" fmla="*/ 95 w 1143"/>
                    <a:gd name="connsiteY1" fmla="*/ 1048 h 1238"/>
                    <a:gd name="connsiteX2" fmla="*/ 477 w 1143"/>
                    <a:gd name="connsiteY2" fmla="*/ 857 h 1238"/>
                    <a:gd name="connsiteX3" fmla="*/ 762 w 1143"/>
                    <a:gd name="connsiteY3" fmla="*/ 1238 h 1238"/>
                    <a:gd name="connsiteX4" fmla="*/ 762 w 1143"/>
                    <a:gd name="connsiteY4" fmla="*/ 762 h 1238"/>
                    <a:gd name="connsiteX5" fmla="*/ 1144 w 1143"/>
                    <a:gd name="connsiteY5" fmla="*/ 572 h 1238"/>
                    <a:gd name="connsiteX6" fmla="*/ 667 w 1143"/>
                    <a:gd name="connsiteY6" fmla="*/ 476 h 1238"/>
                    <a:gd name="connsiteX7" fmla="*/ 667 w 1143"/>
                    <a:gd name="connsiteY7" fmla="*/ 0 h 1238"/>
                    <a:gd name="connsiteX8" fmla="*/ 381 w 1143"/>
                    <a:gd name="connsiteY8" fmla="*/ 381 h 1238"/>
                    <a:gd name="connsiteX9" fmla="*/ 0 w 1143"/>
                    <a:gd name="connsiteY9" fmla="*/ 286 h 1238"/>
                    <a:gd name="connsiteX10" fmla="*/ 286 w 1143"/>
                    <a:gd name="connsiteY10" fmla="*/ 667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" h="1238">
                      <a:moveTo>
                        <a:pt x="286" y="667"/>
                      </a:moveTo>
                      <a:lnTo>
                        <a:pt x="95" y="1048"/>
                      </a:lnTo>
                      <a:lnTo>
                        <a:pt x="477" y="857"/>
                      </a:lnTo>
                      <a:lnTo>
                        <a:pt x="762" y="1238"/>
                      </a:lnTo>
                      <a:lnTo>
                        <a:pt x="762" y="762"/>
                      </a:lnTo>
                      <a:lnTo>
                        <a:pt x="1144" y="572"/>
                      </a:lnTo>
                      <a:lnTo>
                        <a:pt x="667" y="476"/>
                      </a:lnTo>
                      <a:lnTo>
                        <a:pt x="667" y="0"/>
                      </a:lnTo>
                      <a:lnTo>
                        <a:pt x="381" y="381"/>
                      </a:lnTo>
                      <a:lnTo>
                        <a:pt x="0" y="286"/>
                      </a:lnTo>
                      <a:lnTo>
                        <a:pt x="286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4" name="Freeform: Shape 3753">
                  <a:extLst>
                    <a:ext uri="{FF2B5EF4-FFF2-40B4-BE49-F238E27FC236}">
                      <a16:creationId xmlns:a16="http://schemas.microsoft.com/office/drawing/2014/main" id="{1DFE9432-4D03-FA25-E157-B1B083DF79BB}"/>
                    </a:ext>
                  </a:extLst>
                </p:cNvPr>
                <p:cNvSpPr/>
                <p:nvPr/>
              </p:nvSpPr>
              <p:spPr>
                <a:xfrm>
                  <a:off x="11869570" y="1794087"/>
                  <a:ext cx="1238" cy="1238"/>
                </a:xfrm>
                <a:custGeom>
                  <a:avLst/>
                  <a:gdLst>
                    <a:gd name="connsiteX0" fmla="*/ 381 w 1238"/>
                    <a:gd name="connsiteY0" fmla="*/ 572 h 1238"/>
                    <a:gd name="connsiteX1" fmla="*/ 0 w 1238"/>
                    <a:gd name="connsiteY1" fmla="*/ 857 h 1238"/>
                    <a:gd name="connsiteX2" fmla="*/ 477 w 1238"/>
                    <a:gd name="connsiteY2" fmla="*/ 857 h 1238"/>
                    <a:gd name="connsiteX3" fmla="*/ 667 w 1238"/>
                    <a:gd name="connsiteY3" fmla="*/ 1238 h 1238"/>
                    <a:gd name="connsiteX4" fmla="*/ 762 w 1238"/>
                    <a:gd name="connsiteY4" fmla="*/ 762 h 1238"/>
                    <a:gd name="connsiteX5" fmla="*/ 1238 w 1238"/>
                    <a:gd name="connsiteY5" fmla="*/ 762 h 1238"/>
                    <a:gd name="connsiteX6" fmla="*/ 858 w 1238"/>
                    <a:gd name="connsiteY6" fmla="*/ 476 h 1238"/>
                    <a:gd name="connsiteX7" fmla="*/ 953 w 1238"/>
                    <a:gd name="connsiteY7" fmla="*/ 0 h 1238"/>
                    <a:gd name="connsiteX8" fmla="*/ 571 w 1238"/>
                    <a:gd name="connsiteY8" fmla="*/ 381 h 1238"/>
                    <a:gd name="connsiteX9" fmla="*/ 191 w 1238"/>
                    <a:gd name="connsiteY9" fmla="*/ 95 h 1238"/>
                    <a:gd name="connsiteX10" fmla="*/ 381 w 1238"/>
                    <a:gd name="connsiteY10" fmla="*/ 572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381" y="572"/>
                      </a:moveTo>
                      <a:lnTo>
                        <a:pt x="0" y="857"/>
                      </a:lnTo>
                      <a:lnTo>
                        <a:pt x="477" y="857"/>
                      </a:lnTo>
                      <a:lnTo>
                        <a:pt x="667" y="1238"/>
                      </a:lnTo>
                      <a:lnTo>
                        <a:pt x="762" y="762"/>
                      </a:lnTo>
                      <a:lnTo>
                        <a:pt x="1238" y="762"/>
                      </a:lnTo>
                      <a:lnTo>
                        <a:pt x="858" y="476"/>
                      </a:lnTo>
                      <a:lnTo>
                        <a:pt x="953" y="0"/>
                      </a:lnTo>
                      <a:lnTo>
                        <a:pt x="571" y="381"/>
                      </a:lnTo>
                      <a:lnTo>
                        <a:pt x="191" y="95"/>
                      </a:lnTo>
                      <a:lnTo>
                        <a:pt x="381" y="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5" name="Freeform: Shape 3754">
                  <a:extLst>
                    <a:ext uri="{FF2B5EF4-FFF2-40B4-BE49-F238E27FC236}">
                      <a16:creationId xmlns:a16="http://schemas.microsoft.com/office/drawing/2014/main" id="{1A30EE8B-6F8C-EC6A-0F9A-5A0D4625553E}"/>
                    </a:ext>
                  </a:extLst>
                </p:cNvPr>
                <p:cNvSpPr/>
                <p:nvPr/>
              </p:nvSpPr>
              <p:spPr>
                <a:xfrm>
                  <a:off x="11867760" y="1794182"/>
                  <a:ext cx="1143" cy="1238"/>
                </a:xfrm>
                <a:custGeom>
                  <a:avLst/>
                  <a:gdLst>
                    <a:gd name="connsiteX0" fmla="*/ 381 w 1143"/>
                    <a:gd name="connsiteY0" fmla="*/ 476 h 1238"/>
                    <a:gd name="connsiteX1" fmla="*/ 0 w 1143"/>
                    <a:gd name="connsiteY1" fmla="*/ 667 h 1238"/>
                    <a:gd name="connsiteX2" fmla="*/ 477 w 1143"/>
                    <a:gd name="connsiteY2" fmla="*/ 762 h 1238"/>
                    <a:gd name="connsiteX3" fmla="*/ 477 w 1143"/>
                    <a:gd name="connsiteY3" fmla="*/ 1238 h 1238"/>
                    <a:gd name="connsiteX4" fmla="*/ 762 w 1143"/>
                    <a:gd name="connsiteY4" fmla="*/ 857 h 1238"/>
                    <a:gd name="connsiteX5" fmla="*/ 1144 w 1143"/>
                    <a:gd name="connsiteY5" fmla="*/ 952 h 1238"/>
                    <a:gd name="connsiteX6" fmla="*/ 858 w 1143"/>
                    <a:gd name="connsiteY6" fmla="*/ 572 h 1238"/>
                    <a:gd name="connsiteX7" fmla="*/ 1048 w 1143"/>
                    <a:gd name="connsiteY7" fmla="*/ 191 h 1238"/>
                    <a:gd name="connsiteX8" fmla="*/ 667 w 1143"/>
                    <a:gd name="connsiteY8" fmla="*/ 381 h 1238"/>
                    <a:gd name="connsiteX9" fmla="*/ 381 w 1143"/>
                    <a:gd name="connsiteY9" fmla="*/ 0 h 1238"/>
                    <a:gd name="connsiteX10" fmla="*/ 381 w 1143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" h="1238">
                      <a:moveTo>
                        <a:pt x="381" y="476"/>
                      </a:moveTo>
                      <a:lnTo>
                        <a:pt x="0" y="667"/>
                      </a:lnTo>
                      <a:lnTo>
                        <a:pt x="477" y="762"/>
                      </a:lnTo>
                      <a:lnTo>
                        <a:pt x="477" y="1238"/>
                      </a:lnTo>
                      <a:lnTo>
                        <a:pt x="762" y="857"/>
                      </a:lnTo>
                      <a:lnTo>
                        <a:pt x="1144" y="952"/>
                      </a:lnTo>
                      <a:lnTo>
                        <a:pt x="858" y="572"/>
                      </a:lnTo>
                      <a:lnTo>
                        <a:pt x="1048" y="191"/>
                      </a:lnTo>
                      <a:lnTo>
                        <a:pt x="667" y="381"/>
                      </a:lnTo>
                      <a:lnTo>
                        <a:pt x="381" y="0"/>
                      </a:lnTo>
                      <a:lnTo>
                        <a:pt x="381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6" name="Freeform: Shape 3755">
                  <a:extLst>
                    <a:ext uri="{FF2B5EF4-FFF2-40B4-BE49-F238E27FC236}">
                      <a16:creationId xmlns:a16="http://schemas.microsoft.com/office/drawing/2014/main" id="{A80351B7-3235-4A4B-7C21-B73BB2DBB77D}"/>
                    </a:ext>
                  </a:extLst>
                </p:cNvPr>
                <p:cNvSpPr/>
                <p:nvPr/>
              </p:nvSpPr>
              <p:spPr>
                <a:xfrm>
                  <a:off x="11866427" y="1792563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476 h 1238"/>
                    <a:gd name="connsiteX1" fmla="*/ 0 w 1238"/>
                    <a:gd name="connsiteY1" fmla="*/ 476 h 1238"/>
                    <a:gd name="connsiteX2" fmla="*/ 381 w 1238"/>
                    <a:gd name="connsiteY2" fmla="*/ 762 h 1238"/>
                    <a:gd name="connsiteX3" fmla="*/ 285 w 1238"/>
                    <a:gd name="connsiteY3" fmla="*/ 1238 h 1238"/>
                    <a:gd name="connsiteX4" fmla="*/ 667 w 1238"/>
                    <a:gd name="connsiteY4" fmla="*/ 857 h 1238"/>
                    <a:gd name="connsiteX5" fmla="*/ 1048 w 1238"/>
                    <a:gd name="connsiteY5" fmla="*/ 1143 h 1238"/>
                    <a:gd name="connsiteX6" fmla="*/ 857 w 1238"/>
                    <a:gd name="connsiteY6" fmla="*/ 667 h 1238"/>
                    <a:gd name="connsiteX7" fmla="*/ 1238 w 1238"/>
                    <a:gd name="connsiteY7" fmla="*/ 381 h 1238"/>
                    <a:gd name="connsiteX8" fmla="*/ 762 w 1238"/>
                    <a:gd name="connsiteY8" fmla="*/ 476 h 1238"/>
                    <a:gd name="connsiteX9" fmla="*/ 571 w 1238"/>
                    <a:gd name="connsiteY9" fmla="*/ 0 h 1238"/>
                    <a:gd name="connsiteX10" fmla="*/ 476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476"/>
                      </a:moveTo>
                      <a:lnTo>
                        <a:pt x="0" y="476"/>
                      </a:lnTo>
                      <a:lnTo>
                        <a:pt x="381" y="762"/>
                      </a:lnTo>
                      <a:lnTo>
                        <a:pt x="285" y="1238"/>
                      </a:lnTo>
                      <a:lnTo>
                        <a:pt x="667" y="857"/>
                      </a:lnTo>
                      <a:lnTo>
                        <a:pt x="1048" y="1143"/>
                      </a:lnTo>
                      <a:lnTo>
                        <a:pt x="857" y="667"/>
                      </a:lnTo>
                      <a:lnTo>
                        <a:pt x="1238" y="381"/>
                      </a:lnTo>
                      <a:lnTo>
                        <a:pt x="762" y="476"/>
                      </a:lnTo>
                      <a:lnTo>
                        <a:pt x="571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7" name="Freeform: Shape 3756">
                  <a:extLst>
                    <a:ext uri="{FF2B5EF4-FFF2-40B4-BE49-F238E27FC236}">
                      <a16:creationId xmlns:a16="http://schemas.microsoft.com/office/drawing/2014/main" id="{AF87F06B-C838-6D7E-1797-FA9DE023E68C}"/>
                    </a:ext>
                  </a:extLst>
                </p:cNvPr>
                <p:cNvSpPr/>
                <p:nvPr/>
              </p:nvSpPr>
              <p:spPr>
                <a:xfrm>
                  <a:off x="11865284" y="1794278"/>
                  <a:ext cx="1238" cy="1238"/>
                </a:xfrm>
                <a:custGeom>
                  <a:avLst/>
                  <a:gdLst>
                    <a:gd name="connsiteX0" fmla="*/ 476 w 1238"/>
                    <a:gd name="connsiteY0" fmla="*/ 476 h 1238"/>
                    <a:gd name="connsiteX1" fmla="*/ 0 w 1238"/>
                    <a:gd name="connsiteY1" fmla="*/ 381 h 1238"/>
                    <a:gd name="connsiteX2" fmla="*/ 381 w 1238"/>
                    <a:gd name="connsiteY2" fmla="*/ 667 h 1238"/>
                    <a:gd name="connsiteX3" fmla="*/ 95 w 1238"/>
                    <a:gd name="connsiteY3" fmla="*/ 1143 h 1238"/>
                    <a:gd name="connsiteX4" fmla="*/ 571 w 1238"/>
                    <a:gd name="connsiteY4" fmla="*/ 857 h 1238"/>
                    <a:gd name="connsiteX5" fmla="*/ 857 w 1238"/>
                    <a:gd name="connsiteY5" fmla="*/ 1238 h 1238"/>
                    <a:gd name="connsiteX6" fmla="*/ 762 w 1238"/>
                    <a:gd name="connsiteY6" fmla="*/ 762 h 1238"/>
                    <a:gd name="connsiteX7" fmla="*/ 1238 w 1238"/>
                    <a:gd name="connsiteY7" fmla="*/ 571 h 1238"/>
                    <a:gd name="connsiteX8" fmla="*/ 762 w 1238"/>
                    <a:gd name="connsiteY8" fmla="*/ 476 h 1238"/>
                    <a:gd name="connsiteX9" fmla="*/ 762 w 1238"/>
                    <a:gd name="connsiteY9" fmla="*/ 0 h 1238"/>
                    <a:gd name="connsiteX10" fmla="*/ 476 w 1238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476" y="476"/>
                      </a:moveTo>
                      <a:lnTo>
                        <a:pt x="0" y="381"/>
                      </a:lnTo>
                      <a:lnTo>
                        <a:pt x="381" y="667"/>
                      </a:lnTo>
                      <a:lnTo>
                        <a:pt x="95" y="1143"/>
                      </a:lnTo>
                      <a:lnTo>
                        <a:pt x="571" y="857"/>
                      </a:lnTo>
                      <a:lnTo>
                        <a:pt x="857" y="1238"/>
                      </a:lnTo>
                      <a:lnTo>
                        <a:pt x="762" y="762"/>
                      </a:lnTo>
                      <a:lnTo>
                        <a:pt x="1238" y="571"/>
                      </a:lnTo>
                      <a:lnTo>
                        <a:pt x="762" y="476"/>
                      </a:lnTo>
                      <a:lnTo>
                        <a:pt x="762" y="0"/>
                      </a:lnTo>
                      <a:lnTo>
                        <a:pt x="476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8" name="Freeform: Shape 3757">
                  <a:extLst>
                    <a:ext uri="{FF2B5EF4-FFF2-40B4-BE49-F238E27FC236}">
                      <a16:creationId xmlns:a16="http://schemas.microsoft.com/office/drawing/2014/main" id="{3D13BC9B-62DB-BCF6-7DBC-1627C80ABC1E}"/>
                    </a:ext>
                  </a:extLst>
                </p:cNvPr>
                <p:cNvSpPr/>
                <p:nvPr/>
              </p:nvSpPr>
              <p:spPr>
                <a:xfrm>
                  <a:off x="11863665" y="1791611"/>
                  <a:ext cx="1333" cy="1333"/>
                </a:xfrm>
                <a:custGeom>
                  <a:avLst/>
                  <a:gdLst>
                    <a:gd name="connsiteX0" fmla="*/ 667 w 1333"/>
                    <a:gd name="connsiteY0" fmla="*/ 381 h 1333"/>
                    <a:gd name="connsiteX1" fmla="*/ 191 w 1333"/>
                    <a:gd name="connsiteY1" fmla="*/ 95 h 1333"/>
                    <a:gd name="connsiteX2" fmla="*/ 381 w 1333"/>
                    <a:gd name="connsiteY2" fmla="*/ 571 h 1333"/>
                    <a:gd name="connsiteX3" fmla="*/ 0 w 1333"/>
                    <a:gd name="connsiteY3" fmla="*/ 952 h 1333"/>
                    <a:gd name="connsiteX4" fmla="*/ 571 w 1333"/>
                    <a:gd name="connsiteY4" fmla="*/ 857 h 1333"/>
                    <a:gd name="connsiteX5" fmla="*/ 762 w 1333"/>
                    <a:gd name="connsiteY5" fmla="*/ 1333 h 1333"/>
                    <a:gd name="connsiteX6" fmla="*/ 858 w 1333"/>
                    <a:gd name="connsiteY6" fmla="*/ 762 h 1333"/>
                    <a:gd name="connsiteX7" fmla="*/ 1334 w 1333"/>
                    <a:gd name="connsiteY7" fmla="*/ 762 h 1333"/>
                    <a:gd name="connsiteX8" fmla="*/ 858 w 1333"/>
                    <a:gd name="connsiteY8" fmla="*/ 476 h 1333"/>
                    <a:gd name="connsiteX9" fmla="*/ 1048 w 1333"/>
                    <a:gd name="connsiteY9" fmla="*/ 0 h 1333"/>
                    <a:gd name="connsiteX10" fmla="*/ 667 w 1333"/>
                    <a:gd name="connsiteY10" fmla="*/ 381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667" y="381"/>
                      </a:moveTo>
                      <a:lnTo>
                        <a:pt x="191" y="95"/>
                      </a:lnTo>
                      <a:lnTo>
                        <a:pt x="381" y="571"/>
                      </a:lnTo>
                      <a:lnTo>
                        <a:pt x="0" y="952"/>
                      </a:lnTo>
                      <a:lnTo>
                        <a:pt x="571" y="857"/>
                      </a:lnTo>
                      <a:lnTo>
                        <a:pt x="762" y="1333"/>
                      </a:lnTo>
                      <a:lnTo>
                        <a:pt x="858" y="762"/>
                      </a:lnTo>
                      <a:lnTo>
                        <a:pt x="1334" y="762"/>
                      </a:lnTo>
                      <a:lnTo>
                        <a:pt x="858" y="476"/>
                      </a:lnTo>
                      <a:lnTo>
                        <a:pt x="1048" y="0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59" name="Freeform: Shape 3758">
                  <a:extLst>
                    <a:ext uri="{FF2B5EF4-FFF2-40B4-BE49-F238E27FC236}">
                      <a16:creationId xmlns:a16="http://schemas.microsoft.com/office/drawing/2014/main" id="{895C39F6-8704-1F03-0ABE-452B9CF00251}"/>
                    </a:ext>
                  </a:extLst>
                </p:cNvPr>
                <p:cNvSpPr/>
                <p:nvPr/>
              </p:nvSpPr>
              <p:spPr>
                <a:xfrm>
                  <a:off x="11863284" y="1793706"/>
                  <a:ext cx="1238" cy="1238"/>
                </a:xfrm>
                <a:custGeom>
                  <a:avLst/>
                  <a:gdLst>
                    <a:gd name="connsiteX0" fmla="*/ 667 w 1238"/>
                    <a:gd name="connsiteY0" fmla="*/ 381 h 1238"/>
                    <a:gd name="connsiteX1" fmla="*/ 381 w 1238"/>
                    <a:gd name="connsiteY1" fmla="*/ 0 h 1238"/>
                    <a:gd name="connsiteX2" fmla="*/ 381 w 1238"/>
                    <a:gd name="connsiteY2" fmla="*/ 476 h 1238"/>
                    <a:gd name="connsiteX3" fmla="*/ 0 w 1238"/>
                    <a:gd name="connsiteY3" fmla="*/ 667 h 1238"/>
                    <a:gd name="connsiteX4" fmla="*/ 476 w 1238"/>
                    <a:gd name="connsiteY4" fmla="*/ 762 h 1238"/>
                    <a:gd name="connsiteX5" fmla="*/ 476 w 1238"/>
                    <a:gd name="connsiteY5" fmla="*/ 1238 h 1238"/>
                    <a:gd name="connsiteX6" fmla="*/ 762 w 1238"/>
                    <a:gd name="connsiteY6" fmla="*/ 857 h 1238"/>
                    <a:gd name="connsiteX7" fmla="*/ 1238 w 1238"/>
                    <a:gd name="connsiteY7" fmla="*/ 952 h 1238"/>
                    <a:gd name="connsiteX8" fmla="*/ 858 w 1238"/>
                    <a:gd name="connsiteY8" fmla="*/ 571 h 1238"/>
                    <a:gd name="connsiteX9" fmla="*/ 1143 w 1238"/>
                    <a:gd name="connsiteY9" fmla="*/ 95 h 1238"/>
                    <a:gd name="connsiteX10" fmla="*/ 667 w 1238"/>
                    <a:gd name="connsiteY10" fmla="*/ 381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238">
                      <a:moveTo>
                        <a:pt x="667" y="381"/>
                      </a:moveTo>
                      <a:lnTo>
                        <a:pt x="381" y="0"/>
                      </a:lnTo>
                      <a:lnTo>
                        <a:pt x="381" y="476"/>
                      </a:lnTo>
                      <a:lnTo>
                        <a:pt x="0" y="667"/>
                      </a:lnTo>
                      <a:lnTo>
                        <a:pt x="476" y="762"/>
                      </a:lnTo>
                      <a:lnTo>
                        <a:pt x="476" y="1238"/>
                      </a:lnTo>
                      <a:lnTo>
                        <a:pt x="762" y="857"/>
                      </a:lnTo>
                      <a:lnTo>
                        <a:pt x="1238" y="952"/>
                      </a:lnTo>
                      <a:lnTo>
                        <a:pt x="858" y="571"/>
                      </a:lnTo>
                      <a:lnTo>
                        <a:pt x="1143" y="95"/>
                      </a:lnTo>
                      <a:lnTo>
                        <a:pt x="667" y="3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60" name="Freeform: Shape 3759">
                  <a:extLst>
                    <a:ext uri="{FF2B5EF4-FFF2-40B4-BE49-F238E27FC236}">
                      <a16:creationId xmlns:a16="http://schemas.microsoft.com/office/drawing/2014/main" id="{5156281D-A30C-94E8-7DF2-A2793EAB97B4}"/>
                    </a:ext>
                  </a:extLst>
                </p:cNvPr>
                <p:cNvSpPr/>
                <p:nvPr/>
              </p:nvSpPr>
              <p:spPr>
                <a:xfrm>
                  <a:off x="11861283" y="1795802"/>
                  <a:ext cx="1238" cy="1333"/>
                </a:xfrm>
                <a:custGeom>
                  <a:avLst/>
                  <a:gdLst>
                    <a:gd name="connsiteX0" fmla="*/ 762 w 1238"/>
                    <a:gd name="connsiteY0" fmla="*/ 476 h 1333"/>
                    <a:gd name="connsiteX1" fmla="*/ 571 w 1238"/>
                    <a:gd name="connsiteY1" fmla="*/ 0 h 1333"/>
                    <a:gd name="connsiteX2" fmla="*/ 477 w 1238"/>
                    <a:gd name="connsiteY2" fmla="*/ 572 h 1333"/>
                    <a:gd name="connsiteX3" fmla="*/ 0 w 1238"/>
                    <a:gd name="connsiteY3" fmla="*/ 572 h 1333"/>
                    <a:gd name="connsiteX4" fmla="*/ 381 w 1238"/>
                    <a:gd name="connsiteY4" fmla="*/ 857 h 1333"/>
                    <a:gd name="connsiteX5" fmla="*/ 286 w 1238"/>
                    <a:gd name="connsiteY5" fmla="*/ 1334 h 1333"/>
                    <a:gd name="connsiteX6" fmla="*/ 667 w 1238"/>
                    <a:gd name="connsiteY6" fmla="*/ 953 h 1333"/>
                    <a:gd name="connsiteX7" fmla="*/ 1143 w 1238"/>
                    <a:gd name="connsiteY7" fmla="*/ 1238 h 1333"/>
                    <a:gd name="connsiteX8" fmla="*/ 858 w 1238"/>
                    <a:gd name="connsiteY8" fmla="*/ 762 h 1333"/>
                    <a:gd name="connsiteX9" fmla="*/ 1238 w 1238"/>
                    <a:gd name="connsiteY9" fmla="*/ 381 h 1333"/>
                    <a:gd name="connsiteX10" fmla="*/ 762 w 1238"/>
                    <a:gd name="connsiteY10" fmla="*/ 476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38" h="1333">
                      <a:moveTo>
                        <a:pt x="762" y="476"/>
                      </a:moveTo>
                      <a:lnTo>
                        <a:pt x="571" y="0"/>
                      </a:lnTo>
                      <a:lnTo>
                        <a:pt x="477" y="572"/>
                      </a:lnTo>
                      <a:lnTo>
                        <a:pt x="0" y="572"/>
                      </a:lnTo>
                      <a:lnTo>
                        <a:pt x="381" y="857"/>
                      </a:lnTo>
                      <a:lnTo>
                        <a:pt x="286" y="1334"/>
                      </a:lnTo>
                      <a:lnTo>
                        <a:pt x="667" y="953"/>
                      </a:lnTo>
                      <a:lnTo>
                        <a:pt x="1143" y="1238"/>
                      </a:lnTo>
                      <a:lnTo>
                        <a:pt x="858" y="762"/>
                      </a:lnTo>
                      <a:lnTo>
                        <a:pt x="1238" y="381"/>
                      </a:lnTo>
                      <a:lnTo>
                        <a:pt x="762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61" name="Freeform: Shape 3760">
                  <a:extLst>
                    <a:ext uri="{FF2B5EF4-FFF2-40B4-BE49-F238E27FC236}">
                      <a16:creationId xmlns:a16="http://schemas.microsoft.com/office/drawing/2014/main" id="{60C1EFC1-BF7C-95A6-50BC-1BD7162F13D4}"/>
                    </a:ext>
                  </a:extLst>
                </p:cNvPr>
                <p:cNvSpPr/>
                <p:nvPr/>
              </p:nvSpPr>
              <p:spPr>
                <a:xfrm>
                  <a:off x="11860616" y="1794659"/>
                  <a:ext cx="1333" cy="1333"/>
                </a:xfrm>
                <a:custGeom>
                  <a:avLst/>
                  <a:gdLst>
                    <a:gd name="connsiteX0" fmla="*/ 858 w 1333"/>
                    <a:gd name="connsiteY0" fmla="*/ 571 h 1333"/>
                    <a:gd name="connsiteX1" fmla="*/ 762 w 1333"/>
                    <a:gd name="connsiteY1" fmla="*/ 0 h 1333"/>
                    <a:gd name="connsiteX2" fmla="*/ 571 w 1333"/>
                    <a:gd name="connsiteY2" fmla="*/ 476 h 1333"/>
                    <a:gd name="connsiteX3" fmla="*/ 0 w 1333"/>
                    <a:gd name="connsiteY3" fmla="*/ 381 h 1333"/>
                    <a:gd name="connsiteX4" fmla="*/ 381 w 1333"/>
                    <a:gd name="connsiteY4" fmla="*/ 762 h 1333"/>
                    <a:gd name="connsiteX5" fmla="*/ 95 w 1333"/>
                    <a:gd name="connsiteY5" fmla="*/ 1143 h 1333"/>
                    <a:gd name="connsiteX6" fmla="*/ 571 w 1333"/>
                    <a:gd name="connsiteY6" fmla="*/ 952 h 1333"/>
                    <a:gd name="connsiteX7" fmla="*/ 953 w 1333"/>
                    <a:gd name="connsiteY7" fmla="*/ 1333 h 1333"/>
                    <a:gd name="connsiteX8" fmla="*/ 858 w 1333"/>
                    <a:gd name="connsiteY8" fmla="*/ 857 h 1333"/>
                    <a:gd name="connsiteX9" fmla="*/ 1334 w 1333"/>
                    <a:gd name="connsiteY9" fmla="*/ 667 h 1333"/>
                    <a:gd name="connsiteX10" fmla="*/ 858 w 1333"/>
                    <a:gd name="connsiteY10" fmla="*/ 571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8" y="571"/>
                      </a:moveTo>
                      <a:lnTo>
                        <a:pt x="762" y="0"/>
                      </a:lnTo>
                      <a:lnTo>
                        <a:pt x="571" y="476"/>
                      </a:lnTo>
                      <a:lnTo>
                        <a:pt x="0" y="381"/>
                      </a:lnTo>
                      <a:lnTo>
                        <a:pt x="381" y="762"/>
                      </a:lnTo>
                      <a:lnTo>
                        <a:pt x="95" y="1143"/>
                      </a:lnTo>
                      <a:lnTo>
                        <a:pt x="571" y="952"/>
                      </a:lnTo>
                      <a:lnTo>
                        <a:pt x="953" y="1333"/>
                      </a:lnTo>
                      <a:lnTo>
                        <a:pt x="858" y="857"/>
                      </a:lnTo>
                      <a:lnTo>
                        <a:pt x="1334" y="667"/>
                      </a:lnTo>
                      <a:lnTo>
                        <a:pt x="858" y="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62" name="Freeform: Shape 3761">
                  <a:extLst>
                    <a:ext uri="{FF2B5EF4-FFF2-40B4-BE49-F238E27FC236}">
                      <a16:creationId xmlns:a16="http://schemas.microsoft.com/office/drawing/2014/main" id="{B793B857-208A-D49D-0A1E-095C24AE258A}"/>
                    </a:ext>
                  </a:extLst>
                </p:cNvPr>
                <p:cNvSpPr/>
                <p:nvPr/>
              </p:nvSpPr>
              <p:spPr>
                <a:xfrm>
                  <a:off x="11857474" y="1795040"/>
                  <a:ext cx="1333" cy="1238"/>
                </a:xfrm>
                <a:custGeom>
                  <a:avLst/>
                  <a:gdLst>
                    <a:gd name="connsiteX0" fmla="*/ 857 w 1333"/>
                    <a:gd name="connsiteY0" fmla="*/ 476 h 1238"/>
                    <a:gd name="connsiteX1" fmla="*/ 952 w 1333"/>
                    <a:gd name="connsiteY1" fmla="*/ 0 h 1238"/>
                    <a:gd name="connsiteX2" fmla="*/ 571 w 1333"/>
                    <a:gd name="connsiteY2" fmla="*/ 286 h 1238"/>
                    <a:gd name="connsiteX3" fmla="*/ 95 w 1333"/>
                    <a:gd name="connsiteY3" fmla="*/ 0 h 1238"/>
                    <a:gd name="connsiteX4" fmla="*/ 381 w 1333"/>
                    <a:gd name="connsiteY4" fmla="*/ 476 h 1238"/>
                    <a:gd name="connsiteX5" fmla="*/ 0 w 1333"/>
                    <a:gd name="connsiteY5" fmla="*/ 857 h 1238"/>
                    <a:gd name="connsiteX6" fmla="*/ 476 w 1333"/>
                    <a:gd name="connsiteY6" fmla="*/ 762 h 1238"/>
                    <a:gd name="connsiteX7" fmla="*/ 667 w 1333"/>
                    <a:gd name="connsiteY7" fmla="*/ 1238 h 1238"/>
                    <a:gd name="connsiteX8" fmla="*/ 762 w 1333"/>
                    <a:gd name="connsiteY8" fmla="*/ 762 h 1238"/>
                    <a:gd name="connsiteX9" fmla="*/ 1333 w 1333"/>
                    <a:gd name="connsiteY9" fmla="*/ 667 h 1238"/>
                    <a:gd name="connsiteX10" fmla="*/ 857 w 1333"/>
                    <a:gd name="connsiteY10" fmla="*/ 476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238">
                      <a:moveTo>
                        <a:pt x="857" y="476"/>
                      </a:moveTo>
                      <a:lnTo>
                        <a:pt x="952" y="0"/>
                      </a:lnTo>
                      <a:lnTo>
                        <a:pt x="571" y="286"/>
                      </a:lnTo>
                      <a:lnTo>
                        <a:pt x="95" y="0"/>
                      </a:lnTo>
                      <a:lnTo>
                        <a:pt x="381" y="476"/>
                      </a:lnTo>
                      <a:lnTo>
                        <a:pt x="0" y="857"/>
                      </a:lnTo>
                      <a:lnTo>
                        <a:pt x="476" y="762"/>
                      </a:lnTo>
                      <a:lnTo>
                        <a:pt x="667" y="1238"/>
                      </a:lnTo>
                      <a:lnTo>
                        <a:pt x="762" y="762"/>
                      </a:lnTo>
                      <a:lnTo>
                        <a:pt x="1333" y="667"/>
                      </a:lnTo>
                      <a:lnTo>
                        <a:pt x="857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63" name="Freeform: Shape 3762">
                  <a:extLst>
                    <a:ext uri="{FF2B5EF4-FFF2-40B4-BE49-F238E27FC236}">
                      <a16:creationId xmlns:a16="http://schemas.microsoft.com/office/drawing/2014/main" id="{90369D6E-80C0-6B6E-2FFE-BAAFCC366A25}"/>
                    </a:ext>
                  </a:extLst>
                </p:cNvPr>
                <p:cNvSpPr/>
                <p:nvPr/>
              </p:nvSpPr>
              <p:spPr>
                <a:xfrm>
                  <a:off x="11857092" y="1791897"/>
                  <a:ext cx="1333" cy="1333"/>
                </a:xfrm>
                <a:custGeom>
                  <a:avLst/>
                  <a:gdLst>
                    <a:gd name="connsiteX0" fmla="*/ 953 w 1333"/>
                    <a:gd name="connsiteY0" fmla="*/ 667 h 1333"/>
                    <a:gd name="connsiteX1" fmla="*/ 1238 w 1333"/>
                    <a:gd name="connsiteY1" fmla="*/ 190 h 1333"/>
                    <a:gd name="connsiteX2" fmla="*/ 762 w 1333"/>
                    <a:gd name="connsiteY2" fmla="*/ 381 h 1333"/>
                    <a:gd name="connsiteX3" fmla="*/ 477 w 1333"/>
                    <a:gd name="connsiteY3" fmla="*/ 0 h 1333"/>
                    <a:gd name="connsiteX4" fmla="*/ 477 w 1333"/>
                    <a:gd name="connsiteY4" fmla="*/ 476 h 1333"/>
                    <a:gd name="connsiteX5" fmla="*/ 0 w 1333"/>
                    <a:gd name="connsiteY5" fmla="*/ 762 h 1333"/>
                    <a:gd name="connsiteX6" fmla="*/ 571 w 1333"/>
                    <a:gd name="connsiteY6" fmla="*/ 857 h 1333"/>
                    <a:gd name="connsiteX7" fmla="*/ 571 w 1333"/>
                    <a:gd name="connsiteY7" fmla="*/ 1333 h 1333"/>
                    <a:gd name="connsiteX8" fmla="*/ 858 w 1333"/>
                    <a:gd name="connsiteY8" fmla="*/ 857 h 1333"/>
                    <a:gd name="connsiteX9" fmla="*/ 1334 w 1333"/>
                    <a:gd name="connsiteY9" fmla="*/ 952 h 1333"/>
                    <a:gd name="connsiteX10" fmla="*/ 953 w 1333"/>
                    <a:gd name="connsiteY10" fmla="*/ 667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953" y="667"/>
                      </a:moveTo>
                      <a:lnTo>
                        <a:pt x="1238" y="190"/>
                      </a:lnTo>
                      <a:lnTo>
                        <a:pt x="762" y="381"/>
                      </a:lnTo>
                      <a:lnTo>
                        <a:pt x="477" y="0"/>
                      </a:lnTo>
                      <a:lnTo>
                        <a:pt x="477" y="476"/>
                      </a:lnTo>
                      <a:lnTo>
                        <a:pt x="0" y="762"/>
                      </a:lnTo>
                      <a:lnTo>
                        <a:pt x="571" y="857"/>
                      </a:lnTo>
                      <a:lnTo>
                        <a:pt x="571" y="1333"/>
                      </a:lnTo>
                      <a:lnTo>
                        <a:pt x="858" y="857"/>
                      </a:lnTo>
                      <a:lnTo>
                        <a:pt x="1334" y="952"/>
                      </a:lnTo>
                      <a:lnTo>
                        <a:pt x="953" y="6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64" name="Freeform: Shape 3763">
                  <a:extLst>
                    <a:ext uri="{FF2B5EF4-FFF2-40B4-BE49-F238E27FC236}">
                      <a16:creationId xmlns:a16="http://schemas.microsoft.com/office/drawing/2014/main" id="{031D6CB9-A396-EC9A-CCB6-CBAC585BD672}"/>
                    </a:ext>
                  </a:extLst>
                </p:cNvPr>
                <p:cNvSpPr/>
                <p:nvPr/>
              </p:nvSpPr>
              <p:spPr>
                <a:xfrm>
                  <a:off x="11855664" y="1791039"/>
                  <a:ext cx="1333" cy="1333"/>
                </a:xfrm>
                <a:custGeom>
                  <a:avLst/>
                  <a:gdLst>
                    <a:gd name="connsiteX0" fmla="*/ 952 w 1333"/>
                    <a:gd name="connsiteY0" fmla="*/ 762 h 1333"/>
                    <a:gd name="connsiteX1" fmla="*/ 1334 w 1333"/>
                    <a:gd name="connsiteY1" fmla="*/ 381 h 1333"/>
                    <a:gd name="connsiteX2" fmla="*/ 762 w 1333"/>
                    <a:gd name="connsiteY2" fmla="*/ 476 h 1333"/>
                    <a:gd name="connsiteX3" fmla="*/ 571 w 1333"/>
                    <a:gd name="connsiteY3" fmla="*/ 0 h 1333"/>
                    <a:gd name="connsiteX4" fmla="*/ 476 w 1333"/>
                    <a:gd name="connsiteY4" fmla="*/ 476 h 1333"/>
                    <a:gd name="connsiteX5" fmla="*/ 0 w 1333"/>
                    <a:gd name="connsiteY5" fmla="*/ 572 h 1333"/>
                    <a:gd name="connsiteX6" fmla="*/ 476 w 1333"/>
                    <a:gd name="connsiteY6" fmla="*/ 857 h 1333"/>
                    <a:gd name="connsiteX7" fmla="*/ 285 w 1333"/>
                    <a:gd name="connsiteY7" fmla="*/ 1334 h 1333"/>
                    <a:gd name="connsiteX8" fmla="*/ 667 w 1333"/>
                    <a:gd name="connsiteY8" fmla="*/ 953 h 1333"/>
                    <a:gd name="connsiteX9" fmla="*/ 1143 w 1333"/>
                    <a:gd name="connsiteY9" fmla="*/ 1238 h 1333"/>
                    <a:gd name="connsiteX10" fmla="*/ 952 w 1333"/>
                    <a:gd name="connsiteY10" fmla="*/ 762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952" y="762"/>
                      </a:moveTo>
                      <a:lnTo>
                        <a:pt x="1334" y="381"/>
                      </a:lnTo>
                      <a:lnTo>
                        <a:pt x="762" y="476"/>
                      </a:lnTo>
                      <a:lnTo>
                        <a:pt x="571" y="0"/>
                      </a:lnTo>
                      <a:lnTo>
                        <a:pt x="476" y="476"/>
                      </a:lnTo>
                      <a:lnTo>
                        <a:pt x="0" y="572"/>
                      </a:lnTo>
                      <a:lnTo>
                        <a:pt x="476" y="857"/>
                      </a:lnTo>
                      <a:lnTo>
                        <a:pt x="285" y="1334"/>
                      </a:lnTo>
                      <a:lnTo>
                        <a:pt x="667" y="953"/>
                      </a:lnTo>
                      <a:lnTo>
                        <a:pt x="1143" y="1238"/>
                      </a:lnTo>
                      <a:lnTo>
                        <a:pt x="952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65" name="Freeform: Shape 3764">
                  <a:extLst>
                    <a:ext uri="{FF2B5EF4-FFF2-40B4-BE49-F238E27FC236}">
                      <a16:creationId xmlns:a16="http://schemas.microsoft.com/office/drawing/2014/main" id="{FDE2AFE7-FFA9-4824-6CBA-4F15B670CD96}"/>
                    </a:ext>
                  </a:extLst>
                </p:cNvPr>
                <p:cNvSpPr/>
                <p:nvPr/>
              </p:nvSpPr>
              <p:spPr>
                <a:xfrm>
                  <a:off x="11854140" y="1795230"/>
                  <a:ext cx="1333" cy="1333"/>
                </a:xfrm>
                <a:custGeom>
                  <a:avLst/>
                  <a:gdLst>
                    <a:gd name="connsiteX0" fmla="*/ 858 w 1333"/>
                    <a:gd name="connsiteY0" fmla="*/ 762 h 1333"/>
                    <a:gd name="connsiteX1" fmla="*/ 1334 w 1333"/>
                    <a:gd name="connsiteY1" fmla="*/ 571 h 1333"/>
                    <a:gd name="connsiteX2" fmla="*/ 762 w 1333"/>
                    <a:gd name="connsiteY2" fmla="*/ 476 h 1333"/>
                    <a:gd name="connsiteX3" fmla="*/ 762 w 1333"/>
                    <a:gd name="connsiteY3" fmla="*/ 0 h 1333"/>
                    <a:gd name="connsiteX4" fmla="*/ 477 w 1333"/>
                    <a:gd name="connsiteY4" fmla="*/ 476 h 1333"/>
                    <a:gd name="connsiteX5" fmla="*/ 0 w 1333"/>
                    <a:gd name="connsiteY5" fmla="*/ 286 h 1333"/>
                    <a:gd name="connsiteX6" fmla="*/ 381 w 1333"/>
                    <a:gd name="connsiteY6" fmla="*/ 667 h 1333"/>
                    <a:gd name="connsiteX7" fmla="*/ 95 w 1333"/>
                    <a:gd name="connsiteY7" fmla="*/ 1143 h 1333"/>
                    <a:gd name="connsiteX8" fmla="*/ 571 w 1333"/>
                    <a:gd name="connsiteY8" fmla="*/ 952 h 1333"/>
                    <a:gd name="connsiteX9" fmla="*/ 953 w 1333"/>
                    <a:gd name="connsiteY9" fmla="*/ 1333 h 1333"/>
                    <a:gd name="connsiteX10" fmla="*/ 858 w 1333"/>
                    <a:gd name="connsiteY10" fmla="*/ 762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3" h="1333">
                      <a:moveTo>
                        <a:pt x="858" y="762"/>
                      </a:moveTo>
                      <a:lnTo>
                        <a:pt x="1334" y="571"/>
                      </a:lnTo>
                      <a:lnTo>
                        <a:pt x="762" y="476"/>
                      </a:lnTo>
                      <a:lnTo>
                        <a:pt x="762" y="0"/>
                      </a:lnTo>
                      <a:lnTo>
                        <a:pt x="477" y="476"/>
                      </a:lnTo>
                      <a:lnTo>
                        <a:pt x="0" y="286"/>
                      </a:lnTo>
                      <a:lnTo>
                        <a:pt x="381" y="667"/>
                      </a:lnTo>
                      <a:lnTo>
                        <a:pt x="95" y="1143"/>
                      </a:lnTo>
                      <a:lnTo>
                        <a:pt x="571" y="952"/>
                      </a:lnTo>
                      <a:lnTo>
                        <a:pt x="953" y="1333"/>
                      </a:lnTo>
                      <a:lnTo>
                        <a:pt x="858" y="7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811" name="Freeform: Shape 3810">
                <a:extLst>
                  <a:ext uri="{FF2B5EF4-FFF2-40B4-BE49-F238E27FC236}">
                    <a16:creationId xmlns:a16="http://schemas.microsoft.com/office/drawing/2014/main" id="{E4020B29-9F50-DD04-7085-4244DFD664A5}"/>
                  </a:ext>
                </a:extLst>
              </p:cNvPr>
              <p:cNvSpPr/>
              <p:nvPr/>
            </p:nvSpPr>
            <p:spPr>
              <a:xfrm>
                <a:off x="11628856" y="1069530"/>
                <a:ext cx="563144" cy="536993"/>
              </a:xfrm>
              <a:custGeom>
                <a:avLst/>
                <a:gdLst>
                  <a:gd name="connsiteX0" fmla="*/ 208696 w 563144"/>
                  <a:gd name="connsiteY0" fmla="*/ 20 h 536993"/>
                  <a:gd name="connsiteX1" fmla="*/ 230398 w 563144"/>
                  <a:gd name="connsiteY1" fmla="*/ 4247 h 536993"/>
                  <a:gd name="connsiteX2" fmla="*/ 238358 w 563144"/>
                  <a:gd name="connsiteY2" fmla="*/ 2627 h 536993"/>
                  <a:gd name="connsiteX3" fmla="*/ 240840 w 563144"/>
                  <a:gd name="connsiteY3" fmla="*/ 2523 h 536993"/>
                  <a:gd name="connsiteX4" fmla="*/ 248854 w 563144"/>
                  <a:gd name="connsiteY4" fmla="*/ 3775 h 536993"/>
                  <a:gd name="connsiteX5" fmla="*/ 260200 w 563144"/>
                  <a:gd name="connsiteY5" fmla="*/ 19306 h 536993"/>
                  <a:gd name="connsiteX6" fmla="*/ 260698 w 563144"/>
                  <a:gd name="connsiteY6" fmla="*/ 21070 h 536993"/>
                  <a:gd name="connsiteX7" fmla="*/ 259446 w 563144"/>
                  <a:gd name="connsiteY7" fmla="*/ 25056 h 536993"/>
                  <a:gd name="connsiteX8" fmla="*/ 259491 w 563144"/>
                  <a:gd name="connsiteY8" fmla="*/ 25434 h 536993"/>
                  <a:gd name="connsiteX9" fmla="*/ 254990 w 563144"/>
                  <a:gd name="connsiteY9" fmla="*/ 33548 h 536993"/>
                  <a:gd name="connsiteX10" fmla="*/ 254879 w 563144"/>
                  <a:gd name="connsiteY10" fmla="*/ 34233 h 536993"/>
                  <a:gd name="connsiteX11" fmla="*/ 259586 w 563144"/>
                  <a:gd name="connsiteY11" fmla="*/ 41538 h 536993"/>
                  <a:gd name="connsiteX12" fmla="*/ 261302 w 563144"/>
                  <a:gd name="connsiteY12" fmla="*/ 43061 h 536993"/>
                  <a:gd name="connsiteX13" fmla="*/ 265835 w 563144"/>
                  <a:gd name="connsiteY13" fmla="*/ 45686 h 536993"/>
                  <a:gd name="connsiteX14" fmla="*/ 269334 w 563144"/>
                  <a:gd name="connsiteY14" fmla="*/ 51697 h 536993"/>
                  <a:gd name="connsiteX15" fmla="*/ 264294 w 563144"/>
                  <a:gd name="connsiteY15" fmla="*/ 56901 h 536993"/>
                  <a:gd name="connsiteX16" fmla="*/ 264483 w 563144"/>
                  <a:gd name="connsiteY16" fmla="*/ 56878 h 536993"/>
                  <a:gd name="connsiteX17" fmla="*/ 267415 w 563144"/>
                  <a:gd name="connsiteY17" fmla="*/ 60558 h 536993"/>
                  <a:gd name="connsiteX18" fmla="*/ 268228 w 563144"/>
                  <a:gd name="connsiteY18" fmla="*/ 60940 h 536993"/>
                  <a:gd name="connsiteX19" fmla="*/ 268670 w 563144"/>
                  <a:gd name="connsiteY19" fmla="*/ 62231 h 536993"/>
                  <a:gd name="connsiteX20" fmla="*/ 264593 w 563144"/>
                  <a:gd name="connsiteY20" fmla="*/ 64251 h 536993"/>
                  <a:gd name="connsiteX21" fmla="*/ 260018 w 563144"/>
                  <a:gd name="connsiteY21" fmla="*/ 66906 h 536993"/>
                  <a:gd name="connsiteX22" fmla="*/ 259839 w 563144"/>
                  <a:gd name="connsiteY22" fmla="*/ 67024 h 536993"/>
                  <a:gd name="connsiteX23" fmla="*/ 264287 w 563144"/>
                  <a:gd name="connsiteY23" fmla="*/ 68125 h 536993"/>
                  <a:gd name="connsiteX24" fmla="*/ 270334 w 563144"/>
                  <a:gd name="connsiteY24" fmla="*/ 70570 h 536993"/>
                  <a:gd name="connsiteX25" fmla="*/ 270037 w 563144"/>
                  <a:gd name="connsiteY25" fmla="*/ 72907 h 536993"/>
                  <a:gd name="connsiteX26" fmla="*/ 271705 w 563144"/>
                  <a:gd name="connsiteY26" fmla="*/ 76450 h 536993"/>
                  <a:gd name="connsiteX27" fmla="*/ 275234 w 563144"/>
                  <a:gd name="connsiteY27" fmla="*/ 77085 h 536993"/>
                  <a:gd name="connsiteX28" fmla="*/ 276705 w 563144"/>
                  <a:gd name="connsiteY28" fmla="*/ 78156 h 536993"/>
                  <a:gd name="connsiteX29" fmla="*/ 277072 w 563144"/>
                  <a:gd name="connsiteY29" fmla="*/ 78016 h 536993"/>
                  <a:gd name="connsiteX30" fmla="*/ 282614 w 563144"/>
                  <a:gd name="connsiteY30" fmla="*/ 77837 h 536993"/>
                  <a:gd name="connsiteX31" fmla="*/ 290590 w 563144"/>
                  <a:gd name="connsiteY31" fmla="*/ 83601 h 536993"/>
                  <a:gd name="connsiteX32" fmla="*/ 291396 w 563144"/>
                  <a:gd name="connsiteY32" fmla="*/ 83121 h 536993"/>
                  <a:gd name="connsiteX33" fmla="*/ 295581 w 563144"/>
                  <a:gd name="connsiteY33" fmla="*/ 78786 h 536993"/>
                  <a:gd name="connsiteX34" fmla="*/ 297956 w 563144"/>
                  <a:gd name="connsiteY34" fmla="*/ 78599 h 536993"/>
                  <a:gd name="connsiteX35" fmla="*/ 301044 w 563144"/>
                  <a:gd name="connsiteY35" fmla="*/ 90030 h 536993"/>
                  <a:gd name="connsiteX36" fmla="*/ 300995 w 563144"/>
                  <a:gd name="connsiteY36" fmla="*/ 90419 h 536993"/>
                  <a:gd name="connsiteX37" fmla="*/ 302799 w 563144"/>
                  <a:gd name="connsiteY37" fmla="*/ 87039 h 536993"/>
                  <a:gd name="connsiteX38" fmla="*/ 304323 w 563144"/>
                  <a:gd name="connsiteY38" fmla="*/ 86953 h 536993"/>
                  <a:gd name="connsiteX39" fmla="*/ 304951 w 563144"/>
                  <a:gd name="connsiteY39" fmla="*/ 94648 h 536993"/>
                  <a:gd name="connsiteX40" fmla="*/ 304603 w 563144"/>
                  <a:gd name="connsiteY40" fmla="*/ 95745 h 536993"/>
                  <a:gd name="connsiteX41" fmla="*/ 305114 w 563144"/>
                  <a:gd name="connsiteY41" fmla="*/ 95205 h 536993"/>
                  <a:gd name="connsiteX42" fmla="*/ 306767 w 563144"/>
                  <a:gd name="connsiteY42" fmla="*/ 95392 h 536993"/>
                  <a:gd name="connsiteX43" fmla="*/ 307046 w 563144"/>
                  <a:gd name="connsiteY43" fmla="*/ 100155 h 536993"/>
                  <a:gd name="connsiteX44" fmla="*/ 321987 w 563144"/>
                  <a:gd name="connsiteY44" fmla="*/ 92716 h 536993"/>
                  <a:gd name="connsiteX45" fmla="*/ 343415 w 563144"/>
                  <a:gd name="connsiteY45" fmla="*/ 83354 h 536993"/>
                  <a:gd name="connsiteX46" fmla="*/ 352404 w 563144"/>
                  <a:gd name="connsiteY46" fmla="*/ 81516 h 536993"/>
                  <a:gd name="connsiteX47" fmla="*/ 354880 w 563144"/>
                  <a:gd name="connsiteY47" fmla="*/ 80549 h 536993"/>
                  <a:gd name="connsiteX48" fmla="*/ 353069 w 563144"/>
                  <a:gd name="connsiteY48" fmla="*/ 79039 h 536993"/>
                  <a:gd name="connsiteX49" fmla="*/ 351242 w 563144"/>
                  <a:gd name="connsiteY49" fmla="*/ 66115 h 536993"/>
                  <a:gd name="connsiteX50" fmla="*/ 369089 w 563144"/>
                  <a:gd name="connsiteY50" fmla="*/ 70992 h 536993"/>
                  <a:gd name="connsiteX51" fmla="*/ 376777 w 563144"/>
                  <a:gd name="connsiteY51" fmla="*/ 69500 h 536993"/>
                  <a:gd name="connsiteX52" fmla="*/ 379497 w 563144"/>
                  <a:gd name="connsiteY52" fmla="*/ 73013 h 536993"/>
                  <a:gd name="connsiteX53" fmla="*/ 385909 w 563144"/>
                  <a:gd name="connsiteY53" fmla="*/ 81747 h 536993"/>
                  <a:gd name="connsiteX54" fmla="*/ 392037 w 563144"/>
                  <a:gd name="connsiteY54" fmla="*/ 90513 h 536993"/>
                  <a:gd name="connsiteX55" fmla="*/ 392132 w 563144"/>
                  <a:gd name="connsiteY55" fmla="*/ 90502 h 536993"/>
                  <a:gd name="connsiteX56" fmla="*/ 455983 w 563144"/>
                  <a:gd name="connsiteY56" fmla="*/ 93449 h 536993"/>
                  <a:gd name="connsiteX57" fmla="*/ 527307 w 563144"/>
                  <a:gd name="connsiteY57" fmla="*/ 99536 h 536993"/>
                  <a:gd name="connsiteX58" fmla="*/ 563144 w 563144"/>
                  <a:gd name="connsiteY58" fmla="*/ 100681 h 536993"/>
                  <a:gd name="connsiteX59" fmla="*/ 563144 w 563144"/>
                  <a:gd name="connsiteY59" fmla="*/ 105693 h 536993"/>
                  <a:gd name="connsiteX60" fmla="*/ 522423 w 563144"/>
                  <a:gd name="connsiteY60" fmla="*/ 104435 h 536993"/>
                  <a:gd name="connsiteX61" fmla="*/ 396875 w 563144"/>
                  <a:gd name="connsiteY61" fmla="*/ 95693 h 536993"/>
                  <a:gd name="connsiteX62" fmla="*/ 390736 w 563144"/>
                  <a:gd name="connsiteY62" fmla="*/ 102947 h 536993"/>
                  <a:gd name="connsiteX63" fmla="*/ 382957 w 563144"/>
                  <a:gd name="connsiteY63" fmla="*/ 107710 h 536993"/>
                  <a:gd name="connsiteX64" fmla="*/ 403586 w 563144"/>
                  <a:gd name="connsiteY64" fmla="*/ 123862 h 536993"/>
                  <a:gd name="connsiteX65" fmla="*/ 420572 w 563144"/>
                  <a:gd name="connsiteY65" fmla="*/ 152918 h 536993"/>
                  <a:gd name="connsiteX66" fmla="*/ 422819 w 563144"/>
                  <a:gd name="connsiteY66" fmla="*/ 160517 h 536993"/>
                  <a:gd name="connsiteX67" fmla="*/ 433419 w 563144"/>
                  <a:gd name="connsiteY67" fmla="*/ 160117 h 536993"/>
                  <a:gd name="connsiteX68" fmla="*/ 437188 w 563144"/>
                  <a:gd name="connsiteY68" fmla="*/ 153913 h 536993"/>
                  <a:gd name="connsiteX69" fmla="*/ 468259 w 563144"/>
                  <a:gd name="connsiteY69" fmla="*/ 140142 h 536993"/>
                  <a:gd name="connsiteX70" fmla="*/ 466894 w 563144"/>
                  <a:gd name="connsiteY70" fmla="*/ 135124 h 536993"/>
                  <a:gd name="connsiteX71" fmla="*/ 458267 w 563144"/>
                  <a:gd name="connsiteY71" fmla="*/ 133562 h 536993"/>
                  <a:gd name="connsiteX72" fmla="*/ 469787 w 563144"/>
                  <a:gd name="connsiteY72" fmla="*/ 131230 h 536993"/>
                  <a:gd name="connsiteX73" fmla="*/ 557749 w 563144"/>
                  <a:gd name="connsiteY73" fmla="*/ 124785 h 536993"/>
                  <a:gd name="connsiteX74" fmla="*/ 562507 w 563144"/>
                  <a:gd name="connsiteY74" fmla="*/ 124470 h 536993"/>
                  <a:gd name="connsiteX75" fmla="*/ 563144 w 563144"/>
                  <a:gd name="connsiteY75" fmla="*/ 124888 h 536993"/>
                  <a:gd name="connsiteX76" fmla="*/ 563144 w 563144"/>
                  <a:gd name="connsiteY76" fmla="*/ 128217 h 536993"/>
                  <a:gd name="connsiteX77" fmla="*/ 561911 w 563144"/>
                  <a:gd name="connsiteY77" fmla="*/ 129133 h 536993"/>
                  <a:gd name="connsiteX78" fmla="*/ 556893 w 563144"/>
                  <a:gd name="connsiteY78" fmla="*/ 129682 h 536993"/>
                  <a:gd name="connsiteX79" fmla="*/ 557470 w 563144"/>
                  <a:gd name="connsiteY79" fmla="*/ 136136 h 536993"/>
                  <a:gd name="connsiteX80" fmla="*/ 562622 w 563144"/>
                  <a:gd name="connsiteY80" fmla="*/ 135907 h 536993"/>
                  <a:gd name="connsiteX81" fmla="*/ 563144 w 563144"/>
                  <a:gd name="connsiteY81" fmla="*/ 135850 h 536993"/>
                  <a:gd name="connsiteX82" fmla="*/ 563144 w 563144"/>
                  <a:gd name="connsiteY82" fmla="*/ 143686 h 536993"/>
                  <a:gd name="connsiteX83" fmla="*/ 558453 w 563144"/>
                  <a:gd name="connsiteY83" fmla="*/ 147015 h 536993"/>
                  <a:gd name="connsiteX84" fmla="*/ 554263 w 563144"/>
                  <a:gd name="connsiteY84" fmla="*/ 151099 h 536993"/>
                  <a:gd name="connsiteX85" fmla="*/ 550064 w 563144"/>
                  <a:gd name="connsiteY85" fmla="*/ 160136 h 536993"/>
                  <a:gd name="connsiteX86" fmla="*/ 563144 w 563144"/>
                  <a:gd name="connsiteY86" fmla="*/ 160195 h 536993"/>
                  <a:gd name="connsiteX87" fmla="*/ 563144 w 563144"/>
                  <a:gd name="connsiteY87" fmla="*/ 165135 h 536993"/>
                  <a:gd name="connsiteX88" fmla="*/ 549114 w 563144"/>
                  <a:gd name="connsiteY88" fmla="*/ 165045 h 536993"/>
                  <a:gd name="connsiteX89" fmla="*/ 548609 w 563144"/>
                  <a:gd name="connsiteY89" fmla="*/ 170477 h 536993"/>
                  <a:gd name="connsiteX90" fmla="*/ 554849 w 563144"/>
                  <a:gd name="connsiteY90" fmla="*/ 196796 h 536993"/>
                  <a:gd name="connsiteX91" fmla="*/ 563144 w 563144"/>
                  <a:gd name="connsiteY91" fmla="*/ 209579 h 536993"/>
                  <a:gd name="connsiteX92" fmla="*/ 563144 w 563144"/>
                  <a:gd name="connsiteY92" fmla="*/ 367329 h 536993"/>
                  <a:gd name="connsiteX93" fmla="*/ 558841 w 563144"/>
                  <a:gd name="connsiteY93" fmla="*/ 377453 h 536993"/>
                  <a:gd name="connsiteX94" fmla="*/ 459849 w 563144"/>
                  <a:gd name="connsiteY94" fmla="*/ 437641 h 536993"/>
                  <a:gd name="connsiteX95" fmla="*/ 463252 w 563144"/>
                  <a:gd name="connsiteY95" fmla="*/ 447691 h 536993"/>
                  <a:gd name="connsiteX96" fmla="*/ 467416 w 563144"/>
                  <a:gd name="connsiteY96" fmla="*/ 456883 h 536993"/>
                  <a:gd name="connsiteX97" fmla="*/ 563144 w 563144"/>
                  <a:gd name="connsiteY97" fmla="*/ 433874 h 536993"/>
                  <a:gd name="connsiteX98" fmla="*/ 563144 w 563144"/>
                  <a:gd name="connsiteY98" fmla="*/ 446686 h 536993"/>
                  <a:gd name="connsiteX99" fmla="*/ 263948 w 563144"/>
                  <a:gd name="connsiteY99" fmla="*/ 519578 h 536993"/>
                  <a:gd name="connsiteX100" fmla="*/ 191009 w 563144"/>
                  <a:gd name="connsiteY100" fmla="*/ 536993 h 536993"/>
                  <a:gd name="connsiteX101" fmla="*/ 191932 w 563144"/>
                  <a:gd name="connsiteY101" fmla="*/ 532663 h 536993"/>
                  <a:gd name="connsiteX102" fmla="*/ 190136 w 563144"/>
                  <a:gd name="connsiteY102" fmla="*/ 524819 h 536993"/>
                  <a:gd name="connsiteX103" fmla="*/ 275065 w 563144"/>
                  <a:gd name="connsiteY103" fmla="*/ 503387 h 536993"/>
                  <a:gd name="connsiteX104" fmla="*/ 272042 w 563144"/>
                  <a:gd name="connsiteY104" fmla="*/ 482835 h 536993"/>
                  <a:gd name="connsiteX105" fmla="*/ 261405 w 563144"/>
                  <a:gd name="connsiteY105" fmla="*/ 485348 h 536993"/>
                  <a:gd name="connsiteX106" fmla="*/ 227062 w 563144"/>
                  <a:gd name="connsiteY106" fmla="*/ 513515 h 536993"/>
                  <a:gd name="connsiteX107" fmla="*/ 206653 w 563144"/>
                  <a:gd name="connsiteY107" fmla="*/ 498391 h 536993"/>
                  <a:gd name="connsiteX108" fmla="*/ 69816 w 563144"/>
                  <a:gd name="connsiteY108" fmla="*/ 530994 h 536993"/>
                  <a:gd name="connsiteX109" fmla="*/ 64325 w 563144"/>
                  <a:gd name="connsiteY109" fmla="*/ 528386 h 536993"/>
                  <a:gd name="connsiteX110" fmla="*/ 65145 w 563144"/>
                  <a:gd name="connsiteY110" fmla="*/ 517545 h 536993"/>
                  <a:gd name="connsiteX111" fmla="*/ 103832 w 563144"/>
                  <a:gd name="connsiteY111" fmla="*/ 508142 h 536993"/>
                  <a:gd name="connsiteX112" fmla="*/ 91130 w 563144"/>
                  <a:gd name="connsiteY112" fmla="*/ 504571 h 536993"/>
                  <a:gd name="connsiteX113" fmla="*/ 84393 w 563144"/>
                  <a:gd name="connsiteY113" fmla="*/ 494726 h 536993"/>
                  <a:gd name="connsiteX114" fmla="*/ 105143 w 563144"/>
                  <a:gd name="connsiteY114" fmla="*/ 474029 h 536993"/>
                  <a:gd name="connsiteX115" fmla="*/ 114130 w 563144"/>
                  <a:gd name="connsiteY115" fmla="*/ 482648 h 536993"/>
                  <a:gd name="connsiteX116" fmla="*/ 108985 w 563144"/>
                  <a:gd name="connsiteY116" fmla="*/ 487768 h 536993"/>
                  <a:gd name="connsiteX117" fmla="*/ 109840 w 563144"/>
                  <a:gd name="connsiteY117" fmla="*/ 482870 h 536993"/>
                  <a:gd name="connsiteX118" fmla="*/ 101102 w 563144"/>
                  <a:gd name="connsiteY118" fmla="*/ 477963 h 536993"/>
                  <a:gd name="connsiteX119" fmla="*/ 89802 w 563144"/>
                  <a:gd name="connsiteY119" fmla="*/ 495040 h 536993"/>
                  <a:gd name="connsiteX120" fmla="*/ 105853 w 563144"/>
                  <a:gd name="connsiteY120" fmla="*/ 504160 h 536993"/>
                  <a:gd name="connsiteX121" fmla="*/ 130968 w 563144"/>
                  <a:gd name="connsiteY121" fmla="*/ 490330 h 536993"/>
                  <a:gd name="connsiteX122" fmla="*/ 142144 w 563144"/>
                  <a:gd name="connsiteY122" fmla="*/ 464155 h 536993"/>
                  <a:gd name="connsiteX123" fmla="*/ 159007 w 563144"/>
                  <a:gd name="connsiteY123" fmla="*/ 406800 h 536993"/>
                  <a:gd name="connsiteX124" fmla="*/ 143002 w 563144"/>
                  <a:gd name="connsiteY124" fmla="*/ 410145 h 536993"/>
                  <a:gd name="connsiteX125" fmla="*/ 123212 w 563144"/>
                  <a:gd name="connsiteY125" fmla="*/ 412309 h 536993"/>
                  <a:gd name="connsiteX126" fmla="*/ 121523 w 563144"/>
                  <a:gd name="connsiteY126" fmla="*/ 406179 h 536993"/>
                  <a:gd name="connsiteX127" fmla="*/ 150944 w 563144"/>
                  <a:gd name="connsiteY127" fmla="*/ 399510 h 536993"/>
                  <a:gd name="connsiteX128" fmla="*/ 160752 w 563144"/>
                  <a:gd name="connsiteY128" fmla="*/ 397288 h 536993"/>
                  <a:gd name="connsiteX129" fmla="*/ 165938 w 563144"/>
                  <a:gd name="connsiteY129" fmla="*/ 393313 h 536993"/>
                  <a:gd name="connsiteX130" fmla="*/ 158558 w 563144"/>
                  <a:gd name="connsiteY130" fmla="*/ 392561 h 536993"/>
                  <a:gd name="connsiteX131" fmla="*/ 151801 w 563144"/>
                  <a:gd name="connsiteY131" fmla="*/ 355955 h 536993"/>
                  <a:gd name="connsiteX132" fmla="*/ 149531 w 563144"/>
                  <a:gd name="connsiteY132" fmla="*/ 344140 h 536993"/>
                  <a:gd name="connsiteX133" fmla="*/ 152253 w 563144"/>
                  <a:gd name="connsiteY133" fmla="*/ 337196 h 536993"/>
                  <a:gd name="connsiteX134" fmla="*/ 154612 w 563144"/>
                  <a:gd name="connsiteY134" fmla="*/ 317539 h 536993"/>
                  <a:gd name="connsiteX135" fmla="*/ 151678 w 563144"/>
                  <a:gd name="connsiteY135" fmla="*/ 316257 h 536993"/>
                  <a:gd name="connsiteX136" fmla="*/ 153572 w 563144"/>
                  <a:gd name="connsiteY136" fmla="*/ 313634 h 536993"/>
                  <a:gd name="connsiteX137" fmla="*/ 138713 w 563144"/>
                  <a:gd name="connsiteY137" fmla="*/ 300823 h 536993"/>
                  <a:gd name="connsiteX138" fmla="*/ 104099 w 563144"/>
                  <a:gd name="connsiteY138" fmla="*/ 251804 h 536993"/>
                  <a:gd name="connsiteX139" fmla="*/ 88043 w 563144"/>
                  <a:gd name="connsiteY139" fmla="*/ 211222 h 536993"/>
                  <a:gd name="connsiteX140" fmla="*/ 68515 w 563144"/>
                  <a:gd name="connsiteY140" fmla="*/ 174507 h 536993"/>
                  <a:gd name="connsiteX141" fmla="*/ 65398 w 563144"/>
                  <a:gd name="connsiteY141" fmla="*/ 174110 h 536993"/>
                  <a:gd name="connsiteX142" fmla="*/ 68695 w 563144"/>
                  <a:gd name="connsiteY142" fmla="*/ 171992 h 536993"/>
                  <a:gd name="connsiteX143" fmla="*/ 79149 w 563144"/>
                  <a:gd name="connsiteY143" fmla="*/ 166334 h 536993"/>
                  <a:gd name="connsiteX144" fmla="*/ 73343 w 563144"/>
                  <a:gd name="connsiteY144" fmla="*/ 153021 h 536993"/>
                  <a:gd name="connsiteX145" fmla="*/ 39095 w 563144"/>
                  <a:gd name="connsiteY145" fmla="*/ 150577 h 536993"/>
                  <a:gd name="connsiteX146" fmla="*/ 34753 w 563144"/>
                  <a:gd name="connsiteY146" fmla="*/ 153587 h 536993"/>
                  <a:gd name="connsiteX147" fmla="*/ 34265 w 563144"/>
                  <a:gd name="connsiteY147" fmla="*/ 166404 h 536993"/>
                  <a:gd name="connsiteX148" fmla="*/ 28788 w 563144"/>
                  <a:gd name="connsiteY148" fmla="*/ 165521 h 536993"/>
                  <a:gd name="connsiteX149" fmla="*/ 27930 w 563144"/>
                  <a:gd name="connsiteY149" fmla="*/ 160731 h 536993"/>
                  <a:gd name="connsiteX150" fmla="*/ 24022 w 563144"/>
                  <a:gd name="connsiteY150" fmla="*/ 156113 h 536993"/>
                  <a:gd name="connsiteX151" fmla="*/ 16213 w 563144"/>
                  <a:gd name="connsiteY151" fmla="*/ 158194 h 536993"/>
                  <a:gd name="connsiteX152" fmla="*/ 20687 w 563144"/>
                  <a:gd name="connsiteY152" fmla="*/ 146630 h 536993"/>
                  <a:gd name="connsiteX153" fmla="*/ 31458 w 563144"/>
                  <a:gd name="connsiteY153" fmla="*/ 141222 h 536993"/>
                  <a:gd name="connsiteX154" fmla="*/ 54155 w 563144"/>
                  <a:gd name="connsiteY154" fmla="*/ 140917 h 536993"/>
                  <a:gd name="connsiteX155" fmla="*/ 74783 w 563144"/>
                  <a:gd name="connsiteY155" fmla="*/ 136926 h 536993"/>
                  <a:gd name="connsiteX156" fmla="*/ 61883 w 563144"/>
                  <a:gd name="connsiteY156" fmla="*/ 128486 h 536993"/>
                  <a:gd name="connsiteX157" fmla="*/ 46322 w 563144"/>
                  <a:gd name="connsiteY157" fmla="*/ 118637 h 536993"/>
                  <a:gd name="connsiteX158" fmla="*/ 45854 w 563144"/>
                  <a:gd name="connsiteY158" fmla="*/ 117925 h 536993"/>
                  <a:gd name="connsiteX159" fmla="*/ 61934 w 563144"/>
                  <a:gd name="connsiteY159" fmla="*/ 128096 h 536993"/>
                  <a:gd name="connsiteX160" fmla="*/ 73797 w 563144"/>
                  <a:gd name="connsiteY160" fmla="*/ 135892 h 536993"/>
                  <a:gd name="connsiteX161" fmla="*/ 75340 w 563144"/>
                  <a:gd name="connsiteY161" fmla="*/ 136764 h 536993"/>
                  <a:gd name="connsiteX162" fmla="*/ 75978 w 563144"/>
                  <a:gd name="connsiteY162" fmla="*/ 136496 h 536993"/>
                  <a:gd name="connsiteX163" fmla="*/ 66543 w 563144"/>
                  <a:gd name="connsiteY163" fmla="*/ 129754 h 536993"/>
                  <a:gd name="connsiteX164" fmla="*/ 57220 w 563144"/>
                  <a:gd name="connsiteY164" fmla="*/ 123957 h 536993"/>
                  <a:gd name="connsiteX165" fmla="*/ 46910 w 563144"/>
                  <a:gd name="connsiteY165" fmla="*/ 117128 h 536993"/>
                  <a:gd name="connsiteX166" fmla="*/ 43992 w 563144"/>
                  <a:gd name="connsiteY166" fmla="*/ 115173 h 536993"/>
                  <a:gd name="connsiteX167" fmla="*/ 41964 w 563144"/>
                  <a:gd name="connsiteY167" fmla="*/ 114263 h 536993"/>
                  <a:gd name="connsiteX168" fmla="*/ 27295 w 563144"/>
                  <a:gd name="connsiteY168" fmla="*/ 105459 h 536993"/>
                  <a:gd name="connsiteX169" fmla="*/ 22543 w 563144"/>
                  <a:gd name="connsiteY169" fmla="*/ 101804 h 536993"/>
                  <a:gd name="connsiteX170" fmla="*/ 22487 w 563144"/>
                  <a:gd name="connsiteY170" fmla="*/ 101331 h 536993"/>
                  <a:gd name="connsiteX171" fmla="*/ 27333 w 563144"/>
                  <a:gd name="connsiteY171" fmla="*/ 104974 h 536993"/>
                  <a:gd name="connsiteX172" fmla="*/ 41096 w 563144"/>
                  <a:gd name="connsiteY172" fmla="*/ 113408 h 536993"/>
                  <a:gd name="connsiteX173" fmla="*/ 41803 w 563144"/>
                  <a:gd name="connsiteY173" fmla="*/ 113708 h 536993"/>
                  <a:gd name="connsiteX174" fmla="*/ 34316 w 563144"/>
                  <a:gd name="connsiteY174" fmla="*/ 108844 h 536993"/>
                  <a:gd name="connsiteX175" fmla="*/ 31632 w 563144"/>
                  <a:gd name="connsiteY175" fmla="*/ 107244 h 536993"/>
                  <a:gd name="connsiteX176" fmla="*/ 22676 w 563144"/>
                  <a:gd name="connsiteY176" fmla="*/ 101308 h 536993"/>
                  <a:gd name="connsiteX177" fmla="*/ 22926 w 563144"/>
                  <a:gd name="connsiteY177" fmla="*/ 100991 h 536993"/>
                  <a:gd name="connsiteX178" fmla="*/ 31565 w 563144"/>
                  <a:gd name="connsiteY178" fmla="*/ 106677 h 536993"/>
                  <a:gd name="connsiteX179" fmla="*/ 34260 w 563144"/>
                  <a:gd name="connsiteY179" fmla="*/ 108370 h 536993"/>
                  <a:gd name="connsiteX180" fmla="*/ 43617 w 563144"/>
                  <a:gd name="connsiteY180" fmla="*/ 114450 h 536993"/>
                  <a:gd name="connsiteX181" fmla="*/ 47153 w 563144"/>
                  <a:gd name="connsiteY181" fmla="*/ 115948 h 536993"/>
                  <a:gd name="connsiteX182" fmla="*/ 45588 w 563144"/>
                  <a:gd name="connsiteY182" fmla="*/ 114887 h 536993"/>
                  <a:gd name="connsiteX183" fmla="*/ 28287 w 563144"/>
                  <a:gd name="connsiteY183" fmla="*/ 103326 h 536993"/>
                  <a:gd name="connsiteX184" fmla="*/ 23415 w 563144"/>
                  <a:gd name="connsiteY184" fmla="*/ 100262 h 536993"/>
                  <a:gd name="connsiteX185" fmla="*/ 13517 w 563144"/>
                  <a:gd name="connsiteY185" fmla="*/ 93671 h 536993"/>
                  <a:gd name="connsiteX186" fmla="*/ 13661 w 563144"/>
                  <a:gd name="connsiteY186" fmla="*/ 93270 h 536993"/>
                  <a:gd name="connsiteX187" fmla="*/ 23347 w 563144"/>
                  <a:gd name="connsiteY187" fmla="*/ 99694 h 536993"/>
                  <a:gd name="connsiteX188" fmla="*/ 28220 w 563144"/>
                  <a:gd name="connsiteY188" fmla="*/ 102759 h 536993"/>
                  <a:gd name="connsiteX189" fmla="*/ 39578 w 563144"/>
                  <a:gd name="connsiteY189" fmla="*/ 110327 h 536993"/>
                  <a:gd name="connsiteX190" fmla="*/ 23039 w 563144"/>
                  <a:gd name="connsiteY190" fmla="*/ 97908 h 536993"/>
                  <a:gd name="connsiteX191" fmla="*/ 15548 w 563144"/>
                  <a:gd name="connsiteY191" fmla="*/ 93813 h 536993"/>
                  <a:gd name="connsiteX192" fmla="*/ 15492 w 563144"/>
                  <a:gd name="connsiteY192" fmla="*/ 93339 h 536993"/>
                  <a:gd name="connsiteX193" fmla="*/ 7265 w 563144"/>
                  <a:gd name="connsiteY193" fmla="*/ 87893 h 536993"/>
                  <a:gd name="connsiteX194" fmla="*/ 7220 w 563144"/>
                  <a:gd name="connsiteY194" fmla="*/ 87514 h 536993"/>
                  <a:gd name="connsiteX195" fmla="*/ 20074 w 563144"/>
                  <a:gd name="connsiteY195" fmla="*/ 95576 h 536993"/>
                  <a:gd name="connsiteX196" fmla="*/ 7790 w 563144"/>
                  <a:gd name="connsiteY196" fmla="*/ 85047 h 536993"/>
                  <a:gd name="connsiteX197" fmla="*/ 4731 w 563144"/>
                  <a:gd name="connsiteY197" fmla="*/ 82726 h 536993"/>
                  <a:gd name="connsiteX198" fmla="*/ 4982 w 563144"/>
                  <a:gd name="connsiteY198" fmla="*/ 82409 h 536993"/>
                  <a:gd name="connsiteX199" fmla="*/ 10263 w 563144"/>
                  <a:gd name="connsiteY199" fmla="*/ 86480 h 536993"/>
                  <a:gd name="connsiteX200" fmla="*/ 18285 w 563144"/>
                  <a:gd name="connsiteY200" fmla="*/ 92623 h 536993"/>
                  <a:gd name="connsiteX201" fmla="*/ 25374 w 563144"/>
                  <a:gd name="connsiteY201" fmla="*/ 96575 h 536993"/>
                  <a:gd name="connsiteX202" fmla="*/ 29284 w 563144"/>
                  <a:gd name="connsiteY202" fmla="*/ 98795 h 536993"/>
                  <a:gd name="connsiteX203" fmla="*/ 232 w 563144"/>
                  <a:gd name="connsiteY203" fmla="*/ 76355 h 536993"/>
                  <a:gd name="connsiteX204" fmla="*/ 611 w 563144"/>
                  <a:gd name="connsiteY204" fmla="*/ 76310 h 536993"/>
                  <a:gd name="connsiteX205" fmla="*/ 31945 w 563144"/>
                  <a:gd name="connsiteY205" fmla="*/ 100205 h 536993"/>
                  <a:gd name="connsiteX206" fmla="*/ 36044 w 563144"/>
                  <a:gd name="connsiteY206" fmla="*/ 102402 h 536993"/>
                  <a:gd name="connsiteX207" fmla="*/ 37575 w 563144"/>
                  <a:gd name="connsiteY207" fmla="*/ 103180 h 536993"/>
                  <a:gd name="connsiteX208" fmla="*/ 23297 w 563144"/>
                  <a:gd name="connsiteY208" fmla="*/ 92026 h 536993"/>
                  <a:gd name="connsiteX209" fmla="*/ 23559 w 563144"/>
                  <a:gd name="connsiteY209" fmla="*/ 91803 h 536993"/>
                  <a:gd name="connsiteX210" fmla="*/ 22217 w 563144"/>
                  <a:gd name="connsiteY210" fmla="*/ 91003 h 536993"/>
                  <a:gd name="connsiteX211" fmla="*/ 16429 w 563144"/>
                  <a:gd name="connsiteY211" fmla="*/ 86705 h 536993"/>
                  <a:gd name="connsiteX212" fmla="*/ 5148 w 563144"/>
                  <a:gd name="connsiteY212" fmla="*/ 78169 h 536993"/>
                  <a:gd name="connsiteX213" fmla="*/ 4808 w 563144"/>
                  <a:gd name="connsiteY213" fmla="*/ 77729 h 536993"/>
                  <a:gd name="connsiteX214" fmla="*/ 0 w 563144"/>
                  <a:gd name="connsiteY214" fmla="*/ 73601 h 536993"/>
                  <a:gd name="connsiteX215" fmla="*/ 378 w 563144"/>
                  <a:gd name="connsiteY215" fmla="*/ 73556 h 536993"/>
                  <a:gd name="connsiteX216" fmla="*/ 5269 w 563144"/>
                  <a:gd name="connsiteY216" fmla="*/ 77578 h 536993"/>
                  <a:gd name="connsiteX217" fmla="*/ 16740 w 563144"/>
                  <a:gd name="connsiteY217" fmla="*/ 86093 h 536993"/>
                  <a:gd name="connsiteX218" fmla="*/ 24788 w 563144"/>
                  <a:gd name="connsiteY218" fmla="*/ 91657 h 536993"/>
                  <a:gd name="connsiteX219" fmla="*/ 33978 w 563144"/>
                  <a:gd name="connsiteY219" fmla="*/ 97948 h 536993"/>
                  <a:gd name="connsiteX220" fmla="*/ 23622 w 563144"/>
                  <a:gd name="connsiteY220" fmla="*/ 89110 h 536993"/>
                  <a:gd name="connsiteX221" fmla="*/ 19149 w 563144"/>
                  <a:gd name="connsiteY221" fmla="*/ 86189 h 536993"/>
                  <a:gd name="connsiteX222" fmla="*/ 12264 w 563144"/>
                  <a:gd name="connsiteY222" fmla="*/ 81542 h 536993"/>
                  <a:gd name="connsiteX223" fmla="*/ 12526 w 563144"/>
                  <a:gd name="connsiteY223" fmla="*/ 81318 h 536993"/>
                  <a:gd name="connsiteX224" fmla="*/ 18998 w 563144"/>
                  <a:gd name="connsiteY224" fmla="*/ 85728 h 536993"/>
                  <a:gd name="connsiteX225" fmla="*/ 23671 w 563144"/>
                  <a:gd name="connsiteY225" fmla="*/ 88720 h 536993"/>
                  <a:gd name="connsiteX226" fmla="*/ 35862 w 563144"/>
                  <a:gd name="connsiteY226" fmla="*/ 99259 h 536993"/>
                  <a:gd name="connsiteX227" fmla="*/ 37955 w 563144"/>
                  <a:gd name="connsiteY227" fmla="*/ 100736 h 536993"/>
                  <a:gd name="connsiteX228" fmla="*/ 53118 w 563144"/>
                  <a:gd name="connsiteY228" fmla="*/ 112072 h 536993"/>
                  <a:gd name="connsiteX229" fmla="*/ 58374 w 563144"/>
                  <a:gd name="connsiteY229" fmla="*/ 114323 h 536993"/>
                  <a:gd name="connsiteX230" fmla="*/ 44176 w 563144"/>
                  <a:gd name="connsiteY230" fmla="*/ 103833 h 536993"/>
                  <a:gd name="connsiteX231" fmla="*/ 1311 w 563144"/>
                  <a:gd name="connsiteY231" fmla="*/ 71718 h 536993"/>
                  <a:gd name="connsiteX232" fmla="*/ 1561 w 563144"/>
                  <a:gd name="connsiteY232" fmla="*/ 71401 h 536993"/>
                  <a:gd name="connsiteX233" fmla="*/ 18958 w 563144"/>
                  <a:gd name="connsiteY233" fmla="*/ 84582 h 536993"/>
                  <a:gd name="connsiteX234" fmla="*/ 8265 w 563144"/>
                  <a:gd name="connsiteY234" fmla="*/ 74536 h 536993"/>
                  <a:gd name="connsiteX235" fmla="*/ 9066 w 563144"/>
                  <a:gd name="connsiteY235" fmla="*/ 74824 h 536993"/>
                  <a:gd name="connsiteX236" fmla="*/ 25971 w 563144"/>
                  <a:gd name="connsiteY236" fmla="*/ 89502 h 536993"/>
                  <a:gd name="connsiteX237" fmla="*/ 34268 w 563144"/>
                  <a:gd name="connsiteY237" fmla="*/ 94749 h 536993"/>
                  <a:gd name="connsiteX238" fmla="*/ 37589 w 563144"/>
                  <a:gd name="connsiteY238" fmla="*/ 96847 h 536993"/>
                  <a:gd name="connsiteX239" fmla="*/ 34652 w 563144"/>
                  <a:gd name="connsiteY239" fmla="*/ 93936 h 536993"/>
                  <a:gd name="connsiteX240" fmla="*/ 28335 w 563144"/>
                  <a:gd name="connsiteY240" fmla="*/ 89220 h 536993"/>
                  <a:gd name="connsiteX241" fmla="*/ 6451 w 563144"/>
                  <a:gd name="connsiteY241" fmla="*/ 71394 h 536993"/>
                  <a:gd name="connsiteX242" fmla="*/ 7136 w 563144"/>
                  <a:gd name="connsiteY242" fmla="*/ 71505 h 536993"/>
                  <a:gd name="connsiteX243" fmla="*/ 10215 w 563144"/>
                  <a:gd name="connsiteY243" fmla="*/ 74003 h 536993"/>
                  <a:gd name="connsiteX244" fmla="*/ 10251 w 563144"/>
                  <a:gd name="connsiteY244" fmla="*/ 74299 h 536993"/>
                  <a:gd name="connsiteX245" fmla="*/ 11852 w 563144"/>
                  <a:gd name="connsiteY245" fmla="*/ 75330 h 536993"/>
                  <a:gd name="connsiteX246" fmla="*/ 28585 w 563144"/>
                  <a:gd name="connsiteY246" fmla="*/ 88903 h 536993"/>
                  <a:gd name="connsiteX247" fmla="*/ 33007 w 563144"/>
                  <a:gd name="connsiteY247" fmla="*/ 92213 h 536993"/>
                  <a:gd name="connsiteX248" fmla="*/ 28945 w 563144"/>
                  <a:gd name="connsiteY248" fmla="*/ 87900 h 536993"/>
                  <a:gd name="connsiteX249" fmla="*/ 28310 w 563144"/>
                  <a:gd name="connsiteY249" fmla="*/ 87401 h 536993"/>
                  <a:gd name="connsiteX250" fmla="*/ 18043 w 563144"/>
                  <a:gd name="connsiteY250" fmla="*/ 79318 h 536993"/>
                  <a:gd name="connsiteX251" fmla="*/ 11852 w 563144"/>
                  <a:gd name="connsiteY251" fmla="*/ 75330 h 536993"/>
                  <a:gd name="connsiteX252" fmla="*/ 10215 w 563144"/>
                  <a:gd name="connsiteY252" fmla="*/ 74003 h 536993"/>
                  <a:gd name="connsiteX253" fmla="*/ 10183 w 563144"/>
                  <a:gd name="connsiteY253" fmla="*/ 73732 h 536993"/>
                  <a:gd name="connsiteX254" fmla="*/ 15269 w 563144"/>
                  <a:gd name="connsiteY254" fmla="*/ 76963 h 536993"/>
                  <a:gd name="connsiteX255" fmla="*/ 8159 w 563144"/>
                  <a:gd name="connsiteY255" fmla="*/ 70423 h 536993"/>
                  <a:gd name="connsiteX256" fmla="*/ 8855 w 563144"/>
                  <a:gd name="connsiteY256" fmla="*/ 70628 h 536993"/>
                  <a:gd name="connsiteX257" fmla="*/ 18187 w 563144"/>
                  <a:gd name="connsiteY257" fmla="*/ 78917 h 536993"/>
                  <a:gd name="connsiteX258" fmla="*/ 24659 w 563144"/>
                  <a:gd name="connsiteY258" fmla="*/ 83327 h 536993"/>
                  <a:gd name="connsiteX259" fmla="*/ 24225 w 563144"/>
                  <a:gd name="connsiteY259" fmla="*/ 82899 h 536993"/>
                  <a:gd name="connsiteX260" fmla="*/ 18529 w 563144"/>
                  <a:gd name="connsiteY260" fmla="*/ 76959 h 536993"/>
                  <a:gd name="connsiteX261" fmla="*/ 12557 w 563144"/>
                  <a:gd name="connsiteY261" fmla="*/ 71915 h 536993"/>
                  <a:gd name="connsiteX262" fmla="*/ 12935 w 563144"/>
                  <a:gd name="connsiteY262" fmla="*/ 71870 h 536993"/>
                  <a:gd name="connsiteX263" fmla="*/ 17626 w 563144"/>
                  <a:gd name="connsiteY263" fmla="*/ 75819 h 536993"/>
                  <a:gd name="connsiteX264" fmla="*/ 18651 w 563144"/>
                  <a:gd name="connsiteY264" fmla="*/ 76368 h 536993"/>
                  <a:gd name="connsiteX265" fmla="*/ 19108 w 563144"/>
                  <a:gd name="connsiteY265" fmla="*/ 76986 h 536993"/>
                  <a:gd name="connsiteX266" fmla="*/ 44972 w 563144"/>
                  <a:gd name="connsiteY266" fmla="*/ 96830 h 536993"/>
                  <a:gd name="connsiteX267" fmla="*/ 20592 w 563144"/>
                  <a:gd name="connsiteY267" fmla="*/ 75753 h 536993"/>
                  <a:gd name="connsiteX268" fmla="*/ 7663 w 563144"/>
                  <a:gd name="connsiteY268" fmla="*/ 66262 h 536993"/>
                  <a:gd name="connsiteX269" fmla="*/ 7618 w 563144"/>
                  <a:gd name="connsiteY269" fmla="*/ 65883 h 536993"/>
                  <a:gd name="connsiteX270" fmla="*/ 19054 w 563144"/>
                  <a:gd name="connsiteY270" fmla="*/ 74114 h 536993"/>
                  <a:gd name="connsiteX271" fmla="*/ 13915 w 563144"/>
                  <a:gd name="connsiteY271" fmla="*/ 68012 h 536993"/>
                  <a:gd name="connsiteX272" fmla="*/ 14822 w 563144"/>
                  <a:gd name="connsiteY272" fmla="*/ 68383 h 536993"/>
                  <a:gd name="connsiteX273" fmla="*/ 21054 w 563144"/>
                  <a:gd name="connsiteY273" fmla="*/ 75603 h 536993"/>
                  <a:gd name="connsiteX274" fmla="*/ 32195 w 563144"/>
                  <a:gd name="connsiteY274" fmla="*/ 83773 h 536993"/>
                  <a:gd name="connsiteX275" fmla="*/ 35029 w 563144"/>
                  <a:gd name="connsiteY275" fmla="*/ 85833 h 536993"/>
                  <a:gd name="connsiteX276" fmla="*/ 29033 w 563144"/>
                  <a:gd name="connsiteY276" fmla="*/ 78969 h 536993"/>
                  <a:gd name="connsiteX277" fmla="*/ 28090 w 563144"/>
                  <a:gd name="connsiteY277" fmla="*/ 78314 h 536993"/>
                  <a:gd name="connsiteX278" fmla="*/ 26821 w 563144"/>
                  <a:gd name="connsiteY278" fmla="*/ 77314 h 536993"/>
                  <a:gd name="connsiteX279" fmla="*/ 27294 w 563144"/>
                  <a:gd name="connsiteY279" fmla="*/ 77258 h 536993"/>
                  <a:gd name="connsiteX280" fmla="*/ 27354 w 563144"/>
                  <a:gd name="connsiteY280" fmla="*/ 76962 h 536993"/>
                  <a:gd name="connsiteX281" fmla="*/ 19141 w 563144"/>
                  <a:gd name="connsiteY281" fmla="*/ 69211 h 536993"/>
                  <a:gd name="connsiteX282" fmla="*/ 19826 w 563144"/>
                  <a:gd name="connsiteY282" fmla="*/ 69322 h 536993"/>
                  <a:gd name="connsiteX283" fmla="*/ 27159 w 563144"/>
                  <a:gd name="connsiteY283" fmla="*/ 76123 h 536993"/>
                  <a:gd name="connsiteX284" fmla="*/ 10624 w 563144"/>
                  <a:gd name="connsiteY284" fmla="*/ 58907 h 536993"/>
                  <a:gd name="connsiteX285" fmla="*/ 11415 w 563144"/>
                  <a:gd name="connsiteY285" fmla="*/ 59101 h 536993"/>
                  <a:gd name="connsiteX286" fmla="*/ 31510 w 563144"/>
                  <a:gd name="connsiteY286" fmla="*/ 79634 h 536993"/>
                  <a:gd name="connsiteX287" fmla="*/ 39554 w 563144"/>
                  <a:gd name="connsiteY287" fmla="*/ 85965 h 536993"/>
                  <a:gd name="connsiteX288" fmla="*/ 44517 w 563144"/>
                  <a:gd name="connsiteY288" fmla="*/ 89787 h 536993"/>
                  <a:gd name="connsiteX289" fmla="*/ 46847 w 563144"/>
                  <a:gd name="connsiteY289" fmla="*/ 91620 h 536993"/>
                  <a:gd name="connsiteX290" fmla="*/ 45084 w 563144"/>
                  <a:gd name="connsiteY290" fmla="*/ 89719 h 536993"/>
                  <a:gd name="connsiteX291" fmla="*/ 45875 w 563144"/>
                  <a:gd name="connsiteY291" fmla="*/ 89913 h 536993"/>
                  <a:gd name="connsiteX292" fmla="*/ 49504 w 563144"/>
                  <a:gd name="connsiteY292" fmla="*/ 93797 h 536993"/>
                  <a:gd name="connsiteX293" fmla="*/ 56088 w 563144"/>
                  <a:gd name="connsiteY293" fmla="*/ 99152 h 536993"/>
                  <a:gd name="connsiteX294" fmla="*/ 64745 w 563144"/>
                  <a:gd name="connsiteY294" fmla="*/ 105795 h 536993"/>
                  <a:gd name="connsiteX295" fmla="*/ 64171 w 563144"/>
                  <a:gd name="connsiteY295" fmla="*/ 105001 h 536993"/>
                  <a:gd name="connsiteX296" fmla="*/ 48575 w 563144"/>
                  <a:gd name="connsiteY296" fmla="*/ 90838 h 536993"/>
                  <a:gd name="connsiteX297" fmla="*/ 38975 w 563144"/>
                  <a:gd name="connsiteY297" fmla="*/ 81910 h 536993"/>
                  <a:gd name="connsiteX298" fmla="*/ 27578 w 563144"/>
                  <a:gd name="connsiteY298" fmla="*/ 73196 h 536993"/>
                  <a:gd name="connsiteX299" fmla="*/ 22082 w 563144"/>
                  <a:gd name="connsiteY299" fmla="*/ 67326 h 536993"/>
                  <a:gd name="connsiteX300" fmla="*/ 17000 w 563144"/>
                  <a:gd name="connsiteY300" fmla="*/ 61697 h 536993"/>
                  <a:gd name="connsiteX301" fmla="*/ 17472 w 563144"/>
                  <a:gd name="connsiteY301" fmla="*/ 61640 h 536993"/>
                  <a:gd name="connsiteX302" fmla="*/ 22884 w 563144"/>
                  <a:gd name="connsiteY302" fmla="*/ 67614 h 536993"/>
                  <a:gd name="connsiteX303" fmla="*/ 24339 w 563144"/>
                  <a:gd name="connsiteY303" fmla="*/ 69360 h 536993"/>
                  <a:gd name="connsiteX304" fmla="*/ 24506 w 563144"/>
                  <a:gd name="connsiteY304" fmla="*/ 69148 h 536993"/>
                  <a:gd name="connsiteX305" fmla="*/ 39225 w 563144"/>
                  <a:gd name="connsiteY305" fmla="*/ 81592 h 536993"/>
                  <a:gd name="connsiteX306" fmla="*/ 40790 w 563144"/>
                  <a:gd name="connsiteY306" fmla="*/ 82653 h 536993"/>
                  <a:gd name="connsiteX307" fmla="*/ 41107 w 563144"/>
                  <a:gd name="connsiteY307" fmla="*/ 82903 h 536993"/>
                  <a:gd name="connsiteX308" fmla="*/ 31963 w 563144"/>
                  <a:gd name="connsiteY308" fmla="*/ 72960 h 536993"/>
                  <a:gd name="connsiteX309" fmla="*/ 27654 w 563144"/>
                  <a:gd name="connsiteY309" fmla="*/ 68197 h 536993"/>
                  <a:gd name="connsiteX310" fmla="*/ 28055 w 563144"/>
                  <a:gd name="connsiteY310" fmla="*/ 68342 h 536993"/>
                  <a:gd name="connsiteX311" fmla="*/ 27726 w 563144"/>
                  <a:gd name="connsiteY311" fmla="*/ 67997 h 536993"/>
                  <a:gd name="connsiteX312" fmla="*/ 28528 w 563144"/>
                  <a:gd name="connsiteY312" fmla="*/ 68286 h 536993"/>
                  <a:gd name="connsiteX313" fmla="*/ 29877 w 563144"/>
                  <a:gd name="connsiteY313" fmla="*/ 69948 h 536993"/>
                  <a:gd name="connsiteX314" fmla="*/ 30255 w 563144"/>
                  <a:gd name="connsiteY314" fmla="*/ 69903 h 536993"/>
                  <a:gd name="connsiteX315" fmla="*/ 39795 w 563144"/>
                  <a:gd name="connsiteY315" fmla="*/ 79126 h 536993"/>
                  <a:gd name="connsiteX316" fmla="*/ 44141 w 563144"/>
                  <a:gd name="connsiteY316" fmla="*/ 83405 h 536993"/>
                  <a:gd name="connsiteX317" fmla="*/ 45751 w 563144"/>
                  <a:gd name="connsiteY317" fmla="*/ 84843 h 536993"/>
                  <a:gd name="connsiteX318" fmla="*/ 70834 w 563144"/>
                  <a:gd name="connsiteY318" fmla="*/ 106989 h 536993"/>
                  <a:gd name="connsiteX319" fmla="*/ 71024 w 563144"/>
                  <a:gd name="connsiteY319" fmla="*/ 106966 h 536993"/>
                  <a:gd name="connsiteX320" fmla="*/ 71363 w 563144"/>
                  <a:gd name="connsiteY320" fmla="*/ 107405 h 536993"/>
                  <a:gd name="connsiteX321" fmla="*/ 74350 w 563144"/>
                  <a:gd name="connsiteY321" fmla="*/ 109927 h 536993"/>
                  <a:gd name="connsiteX322" fmla="*/ 78417 w 563144"/>
                  <a:gd name="connsiteY322" fmla="*/ 113471 h 536993"/>
                  <a:gd name="connsiteX323" fmla="*/ 76162 w 563144"/>
                  <a:gd name="connsiteY323" fmla="*/ 109040 h 536993"/>
                  <a:gd name="connsiteX324" fmla="*/ 75834 w 563144"/>
                  <a:gd name="connsiteY324" fmla="*/ 108695 h 536993"/>
                  <a:gd name="connsiteX325" fmla="*/ 74402 w 563144"/>
                  <a:gd name="connsiteY325" fmla="*/ 107140 h 536993"/>
                  <a:gd name="connsiteX326" fmla="*/ 53849 w 563144"/>
                  <a:gd name="connsiteY326" fmla="*/ 90019 h 536993"/>
                  <a:gd name="connsiteX327" fmla="*/ 34355 w 563144"/>
                  <a:gd name="connsiteY327" fmla="*/ 73731 h 536993"/>
                  <a:gd name="connsiteX328" fmla="*/ 34734 w 563144"/>
                  <a:gd name="connsiteY328" fmla="*/ 73686 h 536993"/>
                  <a:gd name="connsiteX329" fmla="*/ 54111 w 563144"/>
                  <a:gd name="connsiteY329" fmla="*/ 89795 h 536993"/>
                  <a:gd name="connsiteX330" fmla="*/ 71783 w 563144"/>
                  <a:gd name="connsiteY330" fmla="*/ 104478 h 536993"/>
                  <a:gd name="connsiteX331" fmla="*/ 69268 w 563144"/>
                  <a:gd name="connsiteY331" fmla="*/ 101899 h 536993"/>
                  <a:gd name="connsiteX332" fmla="*/ 49697 w 563144"/>
                  <a:gd name="connsiteY332" fmla="*/ 84949 h 536993"/>
                  <a:gd name="connsiteX333" fmla="*/ 45497 w 563144"/>
                  <a:gd name="connsiteY333" fmla="*/ 81901 h 536993"/>
                  <a:gd name="connsiteX334" fmla="*/ 38756 w 563144"/>
                  <a:gd name="connsiteY334" fmla="*/ 76851 h 536993"/>
                  <a:gd name="connsiteX335" fmla="*/ 32554 w 563144"/>
                  <a:gd name="connsiteY335" fmla="*/ 70684 h 536993"/>
                  <a:gd name="connsiteX336" fmla="*/ 25071 w 563144"/>
                  <a:gd name="connsiteY336" fmla="*/ 63421 h 536993"/>
                  <a:gd name="connsiteX337" fmla="*/ 25427 w 563144"/>
                  <a:gd name="connsiteY337" fmla="*/ 63188 h 536993"/>
                  <a:gd name="connsiteX338" fmla="*/ 33238 w 563144"/>
                  <a:gd name="connsiteY338" fmla="*/ 70794 h 536993"/>
                  <a:gd name="connsiteX339" fmla="*/ 39112 w 563144"/>
                  <a:gd name="connsiteY339" fmla="*/ 76618 h 536993"/>
                  <a:gd name="connsiteX340" fmla="*/ 45535 w 563144"/>
                  <a:gd name="connsiteY340" fmla="*/ 81417 h 536993"/>
                  <a:gd name="connsiteX341" fmla="*/ 46382 w 563144"/>
                  <a:gd name="connsiteY341" fmla="*/ 82083 h 536993"/>
                  <a:gd name="connsiteX342" fmla="*/ 31539 w 563144"/>
                  <a:gd name="connsiteY342" fmla="*/ 68599 h 536993"/>
                  <a:gd name="connsiteX343" fmla="*/ 32128 w 563144"/>
                  <a:gd name="connsiteY343" fmla="*/ 68720 h 536993"/>
                  <a:gd name="connsiteX344" fmla="*/ 58782 w 563144"/>
                  <a:gd name="connsiteY344" fmla="*/ 91158 h 536993"/>
                  <a:gd name="connsiteX345" fmla="*/ 60990 w 563144"/>
                  <a:gd name="connsiteY345" fmla="*/ 93327 h 536993"/>
                  <a:gd name="connsiteX346" fmla="*/ 59545 w 563144"/>
                  <a:gd name="connsiteY346" fmla="*/ 91930 h 536993"/>
                  <a:gd name="connsiteX347" fmla="*/ 56181 w 563144"/>
                  <a:gd name="connsiteY347" fmla="*/ 89453 h 536993"/>
                  <a:gd name="connsiteX348" fmla="*/ 65793 w 563144"/>
                  <a:gd name="connsiteY348" fmla="*/ 98044 h 536993"/>
                  <a:gd name="connsiteX349" fmla="*/ 76378 w 563144"/>
                  <a:gd name="connsiteY349" fmla="*/ 108439 h 536993"/>
                  <a:gd name="connsiteX350" fmla="*/ 78518 w 563144"/>
                  <a:gd name="connsiteY350" fmla="*/ 110294 h 536993"/>
                  <a:gd name="connsiteX351" fmla="*/ 67204 w 563144"/>
                  <a:gd name="connsiteY351" fmla="*/ 97445 h 536993"/>
                  <a:gd name="connsiteX352" fmla="*/ 53047 w 563144"/>
                  <a:gd name="connsiteY352" fmla="*/ 85702 h 536993"/>
                  <a:gd name="connsiteX353" fmla="*/ 53309 w 563144"/>
                  <a:gd name="connsiteY353" fmla="*/ 85478 h 536993"/>
                  <a:gd name="connsiteX354" fmla="*/ 63833 w 563144"/>
                  <a:gd name="connsiteY354" fmla="*/ 94105 h 536993"/>
                  <a:gd name="connsiteX355" fmla="*/ 44941 w 563144"/>
                  <a:gd name="connsiteY355" fmla="*/ 78034 h 536993"/>
                  <a:gd name="connsiteX356" fmla="*/ 30433 w 563144"/>
                  <a:gd name="connsiteY356" fmla="*/ 65757 h 536993"/>
                  <a:gd name="connsiteX357" fmla="*/ 31000 w 563144"/>
                  <a:gd name="connsiteY357" fmla="*/ 65689 h 536993"/>
                  <a:gd name="connsiteX358" fmla="*/ 45191 w 563144"/>
                  <a:gd name="connsiteY358" fmla="*/ 77716 h 536993"/>
                  <a:gd name="connsiteX359" fmla="*/ 67782 w 563144"/>
                  <a:gd name="connsiteY359" fmla="*/ 97472 h 536993"/>
                  <a:gd name="connsiteX360" fmla="*/ 71555 w 563144"/>
                  <a:gd name="connsiteY360" fmla="*/ 101038 h 536993"/>
                  <a:gd name="connsiteX361" fmla="*/ 81270 w 563144"/>
                  <a:gd name="connsiteY361" fmla="*/ 112460 h 536993"/>
                  <a:gd name="connsiteX362" fmla="*/ 88908 w 563144"/>
                  <a:gd name="connsiteY362" fmla="*/ 119417 h 536993"/>
                  <a:gd name="connsiteX363" fmla="*/ 95690 w 563144"/>
                  <a:gd name="connsiteY363" fmla="*/ 125611 h 536993"/>
                  <a:gd name="connsiteX364" fmla="*/ 95785 w 563144"/>
                  <a:gd name="connsiteY364" fmla="*/ 125600 h 536993"/>
                  <a:gd name="connsiteX365" fmla="*/ 96057 w 563144"/>
                  <a:gd name="connsiteY365" fmla="*/ 125472 h 536993"/>
                  <a:gd name="connsiteX366" fmla="*/ 88555 w 563144"/>
                  <a:gd name="connsiteY366" fmla="*/ 117252 h 536993"/>
                  <a:gd name="connsiteX367" fmla="*/ 75548 w 563144"/>
                  <a:gd name="connsiteY367" fmla="*/ 104811 h 536993"/>
                  <a:gd name="connsiteX368" fmla="*/ 88427 w 563144"/>
                  <a:gd name="connsiteY368" fmla="*/ 116980 h 536993"/>
                  <a:gd name="connsiteX369" fmla="*/ 95599 w 563144"/>
                  <a:gd name="connsiteY369" fmla="*/ 124854 h 536993"/>
                  <a:gd name="connsiteX370" fmla="*/ 96667 w 563144"/>
                  <a:gd name="connsiteY370" fmla="*/ 124152 h 536993"/>
                  <a:gd name="connsiteX371" fmla="*/ 81626 w 563144"/>
                  <a:gd name="connsiteY371" fmla="*/ 108198 h 536993"/>
                  <a:gd name="connsiteX372" fmla="*/ 82004 w 563144"/>
                  <a:gd name="connsiteY372" fmla="*/ 108153 h 536993"/>
                  <a:gd name="connsiteX373" fmla="*/ 97024 w 563144"/>
                  <a:gd name="connsiteY373" fmla="*/ 123918 h 536993"/>
                  <a:gd name="connsiteX374" fmla="*/ 115299 w 563144"/>
                  <a:gd name="connsiteY374" fmla="*/ 113876 h 536993"/>
                  <a:gd name="connsiteX375" fmla="*/ 114983 w 563144"/>
                  <a:gd name="connsiteY375" fmla="*/ 113626 h 536993"/>
                  <a:gd name="connsiteX376" fmla="*/ 114653 w 563144"/>
                  <a:gd name="connsiteY376" fmla="*/ 113281 h 536993"/>
                  <a:gd name="connsiteX377" fmla="*/ 115221 w 563144"/>
                  <a:gd name="connsiteY377" fmla="*/ 113214 h 536993"/>
                  <a:gd name="connsiteX378" fmla="*/ 115761 w 563144"/>
                  <a:gd name="connsiteY378" fmla="*/ 113725 h 536993"/>
                  <a:gd name="connsiteX379" fmla="*/ 116495 w 563144"/>
                  <a:gd name="connsiteY379" fmla="*/ 113446 h 536993"/>
                  <a:gd name="connsiteX380" fmla="*/ 116155 w 563144"/>
                  <a:gd name="connsiteY380" fmla="*/ 113007 h 536993"/>
                  <a:gd name="connsiteX381" fmla="*/ 116723 w 563144"/>
                  <a:gd name="connsiteY381" fmla="*/ 112939 h 536993"/>
                  <a:gd name="connsiteX382" fmla="*/ 117195 w 563144"/>
                  <a:gd name="connsiteY382" fmla="*/ 112883 h 536993"/>
                  <a:gd name="connsiteX383" fmla="*/ 117513 w 563144"/>
                  <a:gd name="connsiteY383" fmla="*/ 113133 h 536993"/>
                  <a:gd name="connsiteX384" fmla="*/ 118437 w 563144"/>
                  <a:gd name="connsiteY384" fmla="*/ 112831 h 536993"/>
                  <a:gd name="connsiteX385" fmla="*/ 118319 w 563144"/>
                  <a:gd name="connsiteY385" fmla="*/ 112653 h 536993"/>
                  <a:gd name="connsiteX386" fmla="*/ 119076 w 563144"/>
                  <a:gd name="connsiteY386" fmla="*/ 112563 h 536993"/>
                  <a:gd name="connsiteX387" fmla="*/ 119087 w 563144"/>
                  <a:gd name="connsiteY387" fmla="*/ 112658 h 536993"/>
                  <a:gd name="connsiteX388" fmla="*/ 119915 w 563144"/>
                  <a:gd name="connsiteY388" fmla="*/ 112367 h 536993"/>
                  <a:gd name="connsiteX389" fmla="*/ 139145 w 563144"/>
                  <a:gd name="connsiteY389" fmla="*/ 107103 h 536993"/>
                  <a:gd name="connsiteX390" fmla="*/ 142785 w 563144"/>
                  <a:gd name="connsiteY390" fmla="*/ 107054 h 536993"/>
                  <a:gd name="connsiteX391" fmla="*/ 166488 w 563144"/>
                  <a:gd name="connsiteY391" fmla="*/ 90226 h 536993"/>
                  <a:gd name="connsiteX392" fmla="*/ 183093 w 563144"/>
                  <a:gd name="connsiteY392" fmla="*/ 83069 h 536993"/>
                  <a:gd name="connsiteX393" fmla="*/ 171423 w 563144"/>
                  <a:gd name="connsiteY393" fmla="*/ 78511 h 536993"/>
                  <a:gd name="connsiteX394" fmla="*/ 148301 w 563144"/>
                  <a:gd name="connsiteY394" fmla="*/ 72824 h 536993"/>
                  <a:gd name="connsiteX395" fmla="*/ 119752 w 563144"/>
                  <a:gd name="connsiteY395" fmla="*/ 67494 h 536993"/>
                  <a:gd name="connsiteX396" fmla="*/ 118194 w 563144"/>
                  <a:gd name="connsiteY396" fmla="*/ 67296 h 536993"/>
                  <a:gd name="connsiteX397" fmla="*/ 111769 w 563144"/>
                  <a:gd name="connsiteY397" fmla="*/ 68924 h 536993"/>
                  <a:gd name="connsiteX398" fmla="*/ 103344 w 563144"/>
                  <a:gd name="connsiteY398" fmla="*/ 77122 h 536993"/>
                  <a:gd name="connsiteX399" fmla="*/ 90639 w 563144"/>
                  <a:gd name="connsiteY399" fmla="*/ 67891 h 536993"/>
                  <a:gd name="connsiteX400" fmla="*/ 92760 w 563144"/>
                  <a:gd name="connsiteY400" fmla="*/ 56704 h 536993"/>
                  <a:gd name="connsiteX401" fmla="*/ 107080 w 563144"/>
                  <a:gd name="connsiteY401" fmla="*/ 54519 h 536993"/>
                  <a:gd name="connsiteX402" fmla="*/ 108551 w 563144"/>
                  <a:gd name="connsiteY402" fmla="*/ 55591 h 536993"/>
                  <a:gd name="connsiteX403" fmla="*/ 125924 w 563144"/>
                  <a:gd name="connsiteY403" fmla="*/ 52467 h 536993"/>
                  <a:gd name="connsiteX404" fmla="*/ 152055 w 563144"/>
                  <a:gd name="connsiteY404" fmla="*/ 44751 h 536993"/>
                  <a:gd name="connsiteX405" fmla="*/ 154834 w 563144"/>
                  <a:gd name="connsiteY405" fmla="*/ 42309 h 536993"/>
                  <a:gd name="connsiteX406" fmla="*/ 163288 w 563144"/>
                  <a:gd name="connsiteY406" fmla="*/ 27107 h 536993"/>
                  <a:gd name="connsiteX407" fmla="*/ 183901 w 563144"/>
                  <a:gd name="connsiteY407" fmla="*/ 9303 h 536993"/>
                  <a:gd name="connsiteX408" fmla="*/ 193668 w 563144"/>
                  <a:gd name="connsiteY408" fmla="*/ 5935 h 536993"/>
                  <a:gd name="connsiteX409" fmla="*/ 197325 w 563144"/>
                  <a:gd name="connsiteY409" fmla="*/ 2813 h 536993"/>
                  <a:gd name="connsiteX410" fmla="*/ 208696 w 563144"/>
                  <a:gd name="connsiteY410" fmla="*/ 20 h 536993"/>
                  <a:gd name="connsiteX411" fmla="*/ 378371 w 563144"/>
                  <a:gd name="connsiteY411" fmla="*/ 110270 h 536993"/>
                  <a:gd name="connsiteX412" fmla="*/ 365678 w 563144"/>
                  <a:gd name="connsiteY412" fmla="*/ 114851 h 536993"/>
                  <a:gd name="connsiteX413" fmla="*/ 361331 w 563144"/>
                  <a:gd name="connsiteY413" fmla="*/ 125057 h 536993"/>
                  <a:gd name="connsiteX414" fmla="*/ 347693 w 563144"/>
                  <a:gd name="connsiteY414" fmla="*/ 129750 h 536993"/>
                  <a:gd name="connsiteX415" fmla="*/ 336701 w 563144"/>
                  <a:gd name="connsiteY415" fmla="*/ 136528 h 536993"/>
                  <a:gd name="connsiteX416" fmla="*/ 331017 w 563144"/>
                  <a:gd name="connsiteY416" fmla="*/ 142767 h 536993"/>
                  <a:gd name="connsiteX417" fmla="*/ 324798 w 563144"/>
                  <a:gd name="connsiteY417" fmla="*/ 143700 h 536993"/>
                  <a:gd name="connsiteX418" fmla="*/ 324892 w 563144"/>
                  <a:gd name="connsiteY418" fmla="*/ 143689 h 536993"/>
                  <a:gd name="connsiteX419" fmla="*/ 318844 w 563144"/>
                  <a:gd name="connsiteY419" fmla="*/ 147670 h 536993"/>
                  <a:gd name="connsiteX420" fmla="*/ 319387 w 563144"/>
                  <a:gd name="connsiteY420" fmla="*/ 153840 h 536993"/>
                  <a:gd name="connsiteX421" fmla="*/ 320933 w 563144"/>
                  <a:gd name="connsiteY421" fmla="*/ 153944 h 536993"/>
                  <a:gd name="connsiteX422" fmla="*/ 348419 w 563144"/>
                  <a:gd name="connsiteY422" fmla="*/ 151151 h 536993"/>
                  <a:gd name="connsiteX423" fmla="*/ 351247 w 563144"/>
                  <a:gd name="connsiteY423" fmla="*/ 152349 h 536993"/>
                  <a:gd name="connsiteX424" fmla="*/ 371053 w 563144"/>
                  <a:gd name="connsiteY424" fmla="*/ 141453 h 536993"/>
                  <a:gd name="connsiteX425" fmla="*/ 374458 w 563144"/>
                  <a:gd name="connsiteY425" fmla="*/ 141048 h 536993"/>
                  <a:gd name="connsiteX426" fmla="*/ 378928 w 563144"/>
                  <a:gd name="connsiteY426" fmla="*/ 146366 h 536993"/>
                  <a:gd name="connsiteX427" fmla="*/ 378088 w 563144"/>
                  <a:gd name="connsiteY427" fmla="*/ 150591 h 536993"/>
                  <a:gd name="connsiteX428" fmla="*/ 379012 w 563144"/>
                  <a:gd name="connsiteY428" fmla="*/ 150290 h 536993"/>
                  <a:gd name="connsiteX429" fmla="*/ 381385 w 563144"/>
                  <a:gd name="connsiteY429" fmla="*/ 144443 h 536993"/>
                  <a:gd name="connsiteX430" fmla="*/ 394914 w 563144"/>
                  <a:gd name="connsiteY430" fmla="*/ 138037 h 536993"/>
                  <a:gd name="connsiteX431" fmla="*/ 397060 w 563144"/>
                  <a:gd name="connsiteY431" fmla="*/ 148811 h 536993"/>
                  <a:gd name="connsiteX432" fmla="*/ 401407 w 563144"/>
                  <a:gd name="connsiteY432" fmla="*/ 157119 h 536993"/>
                  <a:gd name="connsiteX433" fmla="*/ 398194 w 563144"/>
                  <a:gd name="connsiteY433" fmla="*/ 159133 h 536993"/>
                  <a:gd name="connsiteX434" fmla="*/ 398577 w 563144"/>
                  <a:gd name="connsiteY434" fmla="*/ 162348 h 536993"/>
                  <a:gd name="connsiteX435" fmla="*/ 417405 w 563144"/>
                  <a:gd name="connsiteY435" fmla="*/ 160969 h 536993"/>
                  <a:gd name="connsiteX436" fmla="*/ 411581 w 563144"/>
                  <a:gd name="connsiteY436" fmla="*/ 146699 h 536993"/>
                  <a:gd name="connsiteX437" fmla="*/ 389187 w 563144"/>
                  <a:gd name="connsiteY437" fmla="*/ 117328 h 536993"/>
                  <a:gd name="connsiteX438" fmla="*/ 378371 w 563144"/>
                  <a:gd name="connsiteY438" fmla="*/ 110270 h 536993"/>
                  <a:gd name="connsiteX439" fmla="*/ 389520 w 563144"/>
                  <a:gd name="connsiteY439" fmla="*/ 142372 h 536993"/>
                  <a:gd name="connsiteX440" fmla="*/ 384544 w 563144"/>
                  <a:gd name="connsiteY440" fmla="*/ 147616 h 536993"/>
                  <a:gd name="connsiteX441" fmla="*/ 384018 w 563144"/>
                  <a:gd name="connsiteY441" fmla="*/ 148830 h 536993"/>
                  <a:gd name="connsiteX442" fmla="*/ 384101 w 563144"/>
                  <a:gd name="connsiteY442" fmla="*/ 148724 h 536993"/>
                  <a:gd name="connsiteX443" fmla="*/ 392636 w 563144"/>
                  <a:gd name="connsiteY443" fmla="*/ 147900 h 536993"/>
                  <a:gd name="connsiteX444" fmla="*/ 393248 w 563144"/>
                  <a:gd name="connsiteY444" fmla="*/ 144182 h 536993"/>
                  <a:gd name="connsiteX445" fmla="*/ 389520 w 563144"/>
                  <a:gd name="connsiteY445" fmla="*/ 142372 h 536993"/>
                  <a:gd name="connsiteX446" fmla="*/ 78547 w 563144"/>
                  <a:gd name="connsiteY446" fmla="*/ 111346 h 536993"/>
                  <a:gd name="connsiteX447" fmla="*/ 80323 w 563144"/>
                  <a:gd name="connsiteY447" fmla="*/ 114972 h 536993"/>
                  <a:gd name="connsiteX448" fmla="*/ 93816 w 563144"/>
                  <a:gd name="connsiteY448" fmla="*/ 126794 h 536993"/>
                  <a:gd name="connsiteX449" fmla="*/ 94978 w 563144"/>
                  <a:gd name="connsiteY449" fmla="*/ 126080 h 536993"/>
                  <a:gd name="connsiteX450" fmla="*/ 94989 w 563144"/>
                  <a:gd name="connsiteY450" fmla="*/ 126175 h 536993"/>
                  <a:gd name="connsiteX451" fmla="*/ 95345 w 563144"/>
                  <a:gd name="connsiteY451" fmla="*/ 125940 h 536993"/>
                  <a:gd name="connsiteX452" fmla="*/ 88353 w 563144"/>
                  <a:gd name="connsiteY452" fmla="*/ 119578 h 536993"/>
                  <a:gd name="connsiteX453" fmla="*/ 82642 w 563144"/>
                  <a:gd name="connsiteY453" fmla="*/ 114312 h 536993"/>
                  <a:gd name="connsiteX454" fmla="*/ 85022 w 563144"/>
                  <a:gd name="connsiteY454" fmla="*/ 117386 h 536993"/>
                  <a:gd name="connsiteX455" fmla="*/ 91429 w 563144"/>
                  <a:gd name="connsiteY455" fmla="*/ 122858 h 536993"/>
                  <a:gd name="connsiteX456" fmla="*/ 91273 w 563144"/>
                  <a:gd name="connsiteY456" fmla="*/ 123163 h 536993"/>
                  <a:gd name="connsiteX457" fmla="*/ 86488 w 563144"/>
                  <a:gd name="connsiteY457" fmla="*/ 119225 h 536993"/>
                  <a:gd name="connsiteX458" fmla="*/ 87497 w 563144"/>
                  <a:gd name="connsiteY458" fmla="*/ 120448 h 536993"/>
                  <a:gd name="connsiteX459" fmla="*/ 86695 w 563144"/>
                  <a:gd name="connsiteY459" fmla="*/ 120160 h 536993"/>
                  <a:gd name="connsiteX460" fmla="*/ 85675 w 563144"/>
                  <a:gd name="connsiteY460" fmla="*/ 118843 h 536993"/>
                  <a:gd name="connsiteX461" fmla="*/ 84326 w 563144"/>
                  <a:gd name="connsiteY461" fmla="*/ 117181 h 536993"/>
                  <a:gd name="connsiteX462" fmla="*/ 78547 w 563144"/>
                  <a:gd name="connsiteY462" fmla="*/ 111346 h 536993"/>
                  <a:gd name="connsiteX463" fmla="*/ 30957 w 563144"/>
                  <a:gd name="connsiteY463" fmla="*/ 70970 h 536993"/>
                  <a:gd name="connsiteX464" fmla="*/ 33187 w 563144"/>
                  <a:gd name="connsiteY464" fmla="*/ 73582 h 536993"/>
                  <a:gd name="connsiteX465" fmla="*/ 39734 w 563144"/>
                  <a:gd name="connsiteY465" fmla="*/ 79422 h 536993"/>
                  <a:gd name="connsiteX466" fmla="*/ 30957 w 563144"/>
                  <a:gd name="connsiteY466" fmla="*/ 70970 h 536993"/>
                  <a:gd name="connsiteX467" fmla="*/ 35734 w 563144"/>
                  <a:gd name="connsiteY467" fmla="*/ 76444 h 536993"/>
                  <a:gd name="connsiteX468" fmla="*/ 43636 w 563144"/>
                  <a:gd name="connsiteY468" fmla="*/ 84808 h 536993"/>
                  <a:gd name="connsiteX469" fmla="*/ 50895 w 563144"/>
                  <a:gd name="connsiteY469" fmla="*/ 90178 h 536993"/>
                  <a:gd name="connsiteX470" fmla="*/ 44397 w 563144"/>
                  <a:gd name="connsiteY470" fmla="*/ 83950 h 536993"/>
                  <a:gd name="connsiteX471" fmla="*/ 40225 w 563144"/>
                  <a:gd name="connsiteY471" fmla="*/ 80322 h 536993"/>
                  <a:gd name="connsiteX472" fmla="*/ 35734 w 563144"/>
                  <a:gd name="connsiteY472" fmla="*/ 76444 h 536993"/>
                  <a:gd name="connsiteX473" fmla="*/ 25397 w 563144"/>
                  <a:gd name="connsiteY473" fmla="*/ 70193 h 536993"/>
                  <a:gd name="connsiteX474" fmla="*/ 28569 w 563144"/>
                  <a:gd name="connsiteY474" fmla="*/ 73461 h 536993"/>
                  <a:gd name="connsiteX475" fmla="*/ 28663 w 563144"/>
                  <a:gd name="connsiteY475" fmla="*/ 73450 h 536993"/>
                  <a:gd name="connsiteX476" fmla="*/ 37014 w 563144"/>
                  <a:gd name="connsiteY476" fmla="*/ 79937 h 536993"/>
                  <a:gd name="connsiteX477" fmla="*/ 25397 w 563144"/>
                  <a:gd name="connsiteY477" fmla="*/ 70193 h 536993"/>
                  <a:gd name="connsiteX478" fmla="*/ 42127 w 563144"/>
                  <a:gd name="connsiteY478" fmla="*/ 84220 h 536993"/>
                  <a:gd name="connsiteX479" fmla="*/ 49672 w 563144"/>
                  <a:gd name="connsiteY479" fmla="*/ 91187 h 536993"/>
                  <a:gd name="connsiteX480" fmla="*/ 49589 w 563144"/>
                  <a:gd name="connsiteY480" fmla="*/ 91294 h 536993"/>
                  <a:gd name="connsiteX481" fmla="*/ 63679 w 563144"/>
                  <a:gd name="connsiteY481" fmla="*/ 104099 h 536993"/>
                  <a:gd name="connsiteX482" fmla="*/ 60548 w 563144"/>
                  <a:gd name="connsiteY482" fmla="*/ 100348 h 536993"/>
                  <a:gd name="connsiteX483" fmla="*/ 53210 w 563144"/>
                  <a:gd name="connsiteY483" fmla="*/ 94315 h 536993"/>
                  <a:gd name="connsiteX484" fmla="*/ 43175 w 563144"/>
                  <a:gd name="connsiteY484" fmla="*/ 84959 h 536993"/>
                  <a:gd name="connsiteX485" fmla="*/ 42127 w 563144"/>
                  <a:gd name="connsiteY485" fmla="*/ 84220 h 536993"/>
                  <a:gd name="connsiteX486" fmla="*/ 45352 w 563144"/>
                  <a:gd name="connsiteY486" fmla="*/ 86330 h 536993"/>
                  <a:gd name="connsiteX487" fmla="*/ 53755 w 563144"/>
                  <a:gd name="connsiteY487" fmla="*/ 94058 h 536993"/>
                  <a:gd name="connsiteX488" fmla="*/ 61365 w 563144"/>
                  <a:gd name="connsiteY488" fmla="*/ 99963 h 536993"/>
                  <a:gd name="connsiteX489" fmla="*/ 61523 w 563144"/>
                  <a:gd name="connsiteY489" fmla="*/ 99945 h 536993"/>
                  <a:gd name="connsiteX490" fmla="*/ 64573 w 563144"/>
                  <a:gd name="connsiteY490" fmla="*/ 102746 h 536993"/>
                  <a:gd name="connsiteX491" fmla="*/ 63281 w 563144"/>
                  <a:gd name="connsiteY491" fmla="*/ 101558 h 536993"/>
                  <a:gd name="connsiteX492" fmla="*/ 61554 w 563144"/>
                  <a:gd name="connsiteY492" fmla="*/ 99941 h 536993"/>
                  <a:gd name="connsiteX493" fmla="*/ 61523 w 563144"/>
                  <a:gd name="connsiteY493" fmla="*/ 99945 h 536993"/>
                  <a:gd name="connsiteX494" fmla="*/ 54127 w 563144"/>
                  <a:gd name="connsiteY494" fmla="*/ 93151 h 536993"/>
                  <a:gd name="connsiteX495" fmla="*/ 54210 w 563144"/>
                  <a:gd name="connsiteY495" fmla="*/ 93046 h 536993"/>
                  <a:gd name="connsiteX496" fmla="*/ 51564 w 563144"/>
                  <a:gd name="connsiteY496" fmla="*/ 90962 h 536993"/>
                  <a:gd name="connsiteX497" fmla="*/ 45352 w 563144"/>
                  <a:gd name="connsiteY497" fmla="*/ 86330 h 536993"/>
                  <a:gd name="connsiteX498" fmla="*/ 60300 w 563144"/>
                  <a:gd name="connsiteY498" fmla="*/ 98267 h 536993"/>
                  <a:gd name="connsiteX499" fmla="*/ 69772 w 563144"/>
                  <a:gd name="connsiteY499" fmla="*/ 106924 h 536993"/>
                  <a:gd name="connsiteX500" fmla="*/ 74038 w 563144"/>
                  <a:gd name="connsiteY500" fmla="*/ 110540 h 536993"/>
                  <a:gd name="connsiteX501" fmla="*/ 74791 w 563144"/>
                  <a:gd name="connsiteY501" fmla="*/ 111217 h 536993"/>
                  <a:gd name="connsiteX502" fmla="*/ 71492 w 563144"/>
                  <a:gd name="connsiteY502" fmla="*/ 107678 h 536993"/>
                  <a:gd name="connsiteX503" fmla="*/ 69035 w 563144"/>
                  <a:gd name="connsiteY503" fmla="*/ 105572 h 536993"/>
                  <a:gd name="connsiteX504" fmla="*/ 71303 w 563144"/>
                  <a:gd name="connsiteY504" fmla="*/ 107700 h 536993"/>
                  <a:gd name="connsiteX505" fmla="*/ 70924 w 563144"/>
                  <a:gd name="connsiteY505" fmla="*/ 107745 h 536993"/>
                  <a:gd name="connsiteX506" fmla="*/ 65140 w 563144"/>
                  <a:gd name="connsiteY506" fmla="*/ 102679 h 536993"/>
                  <a:gd name="connsiteX507" fmla="*/ 65225 w 563144"/>
                  <a:gd name="connsiteY507" fmla="*/ 102573 h 536993"/>
                  <a:gd name="connsiteX508" fmla="*/ 60300 w 563144"/>
                  <a:gd name="connsiteY508" fmla="*/ 98267 h 536993"/>
                  <a:gd name="connsiteX509" fmla="*/ 62725 w 563144"/>
                  <a:gd name="connsiteY509" fmla="*/ 101720 h 536993"/>
                  <a:gd name="connsiteX510" fmla="*/ 65445 w 563144"/>
                  <a:gd name="connsiteY510" fmla="*/ 105233 h 536993"/>
                  <a:gd name="connsiteX511" fmla="*/ 65456 w 563144"/>
                  <a:gd name="connsiteY511" fmla="*/ 105327 h 536993"/>
                  <a:gd name="connsiteX512" fmla="*/ 72487 w 563144"/>
                  <a:gd name="connsiteY512" fmla="*/ 111204 h 536993"/>
                  <a:gd name="connsiteX513" fmla="*/ 91586 w 563144"/>
                  <a:gd name="connsiteY513" fmla="*/ 128211 h 536993"/>
                  <a:gd name="connsiteX514" fmla="*/ 91670 w 563144"/>
                  <a:gd name="connsiteY514" fmla="*/ 128104 h 536993"/>
                  <a:gd name="connsiteX515" fmla="*/ 91764 w 563144"/>
                  <a:gd name="connsiteY515" fmla="*/ 128093 h 536993"/>
                  <a:gd name="connsiteX516" fmla="*/ 87301 w 563144"/>
                  <a:gd name="connsiteY516" fmla="*/ 123636 h 536993"/>
                  <a:gd name="connsiteX517" fmla="*/ 75165 w 563144"/>
                  <a:gd name="connsiteY517" fmla="*/ 111940 h 536993"/>
                  <a:gd name="connsiteX518" fmla="*/ 69393 w 563144"/>
                  <a:gd name="connsiteY518" fmla="*/ 106969 h 536993"/>
                  <a:gd name="connsiteX519" fmla="*/ 62831 w 563144"/>
                  <a:gd name="connsiteY519" fmla="*/ 101803 h 536993"/>
                  <a:gd name="connsiteX520" fmla="*/ 62725 w 563144"/>
                  <a:gd name="connsiteY520" fmla="*/ 101720 h 536993"/>
                  <a:gd name="connsiteX521" fmla="*/ 81265 w 563144"/>
                  <a:gd name="connsiteY521" fmla="*/ 117257 h 536993"/>
                  <a:gd name="connsiteX522" fmla="*/ 81288 w 563144"/>
                  <a:gd name="connsiteY522" fmla="*/ 117447 h 536993"/>
                  <a:gd name="connsiteX523" fmla="*/ 87796 w 563144"/>
                  <a:gd name="connsiteY523" fmla="*/ 123770 h 536993"/>
                  <a:gd name="connsiteX524" fmla="*/ 92037 w 563144"/>
                  <a:gd name="connsiteY524" fmla="*/ 127965 h 536993"/>
                  <a:gd name="connsiteX525" fmla="*/ 92143 w 563144"/>
                  <a:gd name="connsiteY525" fmla="*/ 128048 h 536993"/>
                  <a:gd name="connsiteX526" fmla="*/ 93116 w 563144"/>
                  <a:gd name="connsiteY526" fmla="*/ 127357 h 536993"/>
                  <a:gd name="connsiteX527" fmla="*/ 89979 w 563144"/>
                  <a:gd name="connsiteY527" fmla="*/ 124373 h 536993"/>
                  <a:gd name="connsiteX528" fmla="*/ 81265 w 563144"/>
                  <a:gd name="connsiteY528" fmla="*/ 117257 h 536993"/>
                  <a:gd name="connsiteX529" fmla="*/ 30436 w 563144"/>
                  <a:gd name="connsiteY529" fmla="*/ 79474 h 536993"/>
                  <a:gd name="connsiteX530" fmla="*/ 30352 w 563144"/>
                  <a:gd name="connsiteY530" fmla="*/ 79579 h 536993"/>
                  <a:gd name="connsiteX531" fmla="*/ 31274 w 563144"/>
                  <a:gd name="connsiteY531" fmla="*/ 80379 h 536993"/>
                  <a:gd name="connsiteX532" fmla="*/ 38032 w 563144"/>
                  <a:gd name="connsiteY532" fmla="*/ 87682 h 536993"/>
                  <a:gd name="connsiteX533" fmla="*/ 44054 w 563144"/>
                  <a:gd name="connsiteY533" fmla="*/ 92337 h 536993"/>
                  <a:gd name="connsiteX534" fmla="*/ 42716 w 563144"/>
                  <a:gd name="connsiteY534" fmla="*/ 90769 h 536993"/>
                  <a:gd name="connsiteX535" fmla="*/ 39874 w 563144"/>
                  <a:gd name="connsiteY535" fmla="*/ 87846 h 536993"/>
                  <a:gd name="connsiteX536" fmla="*/ 31274 w 563144"/>
                  <a:gd name="connsiteY536" fmla="*/ 80379 h 536993"/>
                  <a:gd name="connsiteX537" fmla="*/ 30436 w 563144"/>
                  <a:gd name="connsiteY537" fmla="*/ 79474 h 536993"/>
                  <a:gd name="connsiteX538" fmla="*/ 37199 w 563144"/>
                  <a:gd name="connsiteY538" fmla="*/ 84711 h 536993"/>
                  <a:gd name="connsiteX539" fmla="*/ 40358 w 563144"/>
                  <a:gd name="connsiteY539" fmla="*/ 87884 h 536993"/>
                  <a:gd name="connsiteX540" fmla="*/ 64398 w 563144"/>
                  <a:gd name="connsiteY540" fmla="*/ 108522 h 536993"/>
                  <a:gd name="connsiteX541" fmla="*/ 65563 w 563144"/>
                  <a:gd name="connsiteY541" fmla="*/ 109439 h 536993"/>
                  <a:gd name="connsiteX542" fmla="*/ 66292 w 563144"/>
                  <a:gd name="connsiteY542" fmla="*/ 109927 h 536993"/>
                  <a:gd name="connsiteX543" fmla="*/ 58163 w 563144"/>
                  <a:gd name="connsiteY543" fmla="*/ 102070 h 536993"/>
                  <a:gd name="connsiteX544" fmla="*/ 51052 w 563144"/>
                  <a:gd name="connsiteY544" fmla="*/ 95531 h 536993"/>
                  <a:gd name="connsiteX545" fmla="*/ 37199 w 563144"/>
                  <a:gd name="connsiteY545" fmla="*/ 84711 h 536993"/>
                  <a:gd name="connsiteX546" fmla="*/ 54262 w 563144"/>
                  <a:gd name="connsiteY546" fmla="*/ 98314 h 536993"/>
                  <a:gd name="connsiteX547" fmla="*/ 58552 w 563144"/>
                  <a:gd name="connsiteY547" fmla="*/ 102121 h 536993"/>
                  <a:gd name="connsiteX548" fmla="*/ 68303 w 563144"/>
                  <a:gd name="connsiteY548" fmla="*/ 111511 h 536993"/>
                  <a:gd name="connsiteX549" fmla="*/ 69044 w 563144"/>
                  <a:gd name="connsiteY549" fmla="*/ 112094 h 536993"/>
                  <a:gd name="connsiteX550" fmla="*/ 80208 w 563144"/>
                  <a:gd name="connsiteY550" fmla="*/ 120453 h 536993"/>
                  <a:gd name="connsiteX551" fmla="*/ 74731 w 563144"/>
                  <a:gd name="connsiteY551" fmla="*/ 115541 h 536993"/>
                  <a:gd name="connsiteX552" fmla="*/ 70558 w 563144"/>
                  <a:gd name="connsiteY552" fmla="*/ 111914 h 536993"/>
                  <a:gd name="connsiteX553" fmla="*/ 68055 w 563144"/>
                  <a:gd name="connsiteY553" fmla="*/ 109430 h 536993"/>
                  <a:gd name="connsiteX554" fmla="*/ 66245 w 563144"/>
                  <a:gd name="connsiteY554" fmla="*/ 107919 h 536993"/>
                  <a:gd name="connsiteX555" fmla="*/ 56357 w 563144"/>
                  <a:gd name="connsiteY555" fmla="*/ 99792 h 536993"/>
                  <a:gd name="connsiteX556" fmla="*/ 56273 w 563144"/>
                  <a:gd name="connsiteY556" fmla="*/ 99898 h 536993"/>
                  <a:gd name="connsiteX557" fmla="*/ 54262 w 563144"/>
                  <a:gd name="connsiteY557" fmla="*/ 98314 h 536993"/>
                  <a:gd name="connsiteX558" fmla="*/ 67754 w 563144"/>
                  <a:gd name="connsiteY558" fmla="*/ 108506 h 536993"/>
                  <a:gd name="connsiteX559" fmla="*/ 68528 w 563144"/>
                  <a:gd name="connsiteY559" fmla="*/ 109374 h 536993"/>
                  <a:gd name="connsiteX560" fmla="*/ 75125 w 563144"/>
                  <a:gd name="connsiteY560" fmla="*/ 114823 h 536993"/>
                  <a:gd name="connsiteX561" fmla="*/ 88539 w 563144"/>
                  <a:gd name="connsiteY561" fmla="*/ 125983 h 536993"/>
                  <a:gd name="connsiteX562" fmla="*/ 72248 w 563144"/>
                  <a:gd name="connsiteY562" fmla="*/ 111617 h 536993"/>
                  <a:gd name="connsiteX563" fmla="*/ 70026 w 563144"/>
                  <a:gd name="connsiteY563" fmla="*/ 109866 h 536993"/>
                  <a:gd name="connsiteX564" fmla="*/ 69860 w 563144"/>
                  <a:gd name="connsiteY564" fmla="*/ 110079 h 536993"/>
                  <a:gd name="connsiteX565" fmla="*/ 67754 w 563144"/>
                  <a:gd name="connsiteY565" fmla="*/ 108506 h 536993"/>
                  <a:gd name="connsiteX566" fmla="*/ 81119 w 563144"/>
                  <a:gd name="connsiteY566" fmla="*/ 120056 h 536993"/>
                  <a:gd name="connsiteX567" fmla="*/ 82764 w 563144"/>
                  <a:gd name="connsiteY567" fmla="*/ 121779 h 536993"/>
                  <a:gd name="connsiteX568" fmla="*/ 91053 w 563144"/>
                  <a:gd name="connsiteY568" fmla="*/ 128562 h 536993"/>
                  <a:gd name="connsiteX569" fmla="*/ 91042 w 563144"/>
                  <a:gd name="connsiteY569" fmla="*/ 128467 h 536993"/>
                  <a:gd name="connsiteX570" fmla="*/ 91231 w 563144"/>
                  <a:gd name="connsiteY570" fmla="*/ 128444 h 536993"/>
                  <a:gd name="connsiteX571" fmla="*/ 81119 w 563144"/>
                  <a:gd name="connsiteY571" fmla="*/ 120056 h 536993"/>
                  <a:gd name="connsiteX572" fmla="*/ 43200 w 563144"/>
                  <a:gd name="connsiteY572" fmla="*/ 90807 h 536993"/>
                  <a:gd name="connsiteX573" fmla="*/ 43318 w 563144"/>
                  <a:gd name="connsiteY573" fmla="*/ 90985 h 536993"/>
                  <a:gd name="connsiteX574" fmla="*/ 45557 w 563144"/>
                  <a:gd name="connsiteY574" fmla="*/ 93692 h 536993"/>
                  <a:gd name="connsiteX575" fmla="*/ 45546 w 563144"/>
                  <a:gd name="connsiteY575" fmla="*/ 93597 h 536993"/>
                  <a:gd name="connsiteX576" fmla="*/ 51686 w 563144"/>
                  <a:gd name="connsiteY576" fmla="*/ 98430 h 536993"/>
                  <a:gd name="connsiteX577" fmla="*/ 57624 w 563144"/>
                  <a:gd name="connsiteY577" fmla="*/ 103190 h 536993"/>
                  <a:gd name="connsiteX578" fmla="*/ 43200 w 563144"/>
                  <a:gd name="connsiteY578" fmla="*/ 90807 h 536993"/>
                  <a:gd name="connsiteX579" fmla="*/ 23099 w 563144"/>
                  <a:gd name="connsiteY579" fmla="*/ 77469 h 536993"/>
                  <a:gd name="connsiteX580" fmla="*/ 23204 w 563144"/>
                  <a:gd name="connsiteY580" fmla="*/ 77552 h 536993"/>
                  <a:gd name="connsiteX581" fmla="*/ 50252 w 563144"/>
                  <a:gd name="connsiteY581" fmla="*/ 99879 h 536993"/>
                  <a:gd name="connsiteX582" fmla="*/ 51105 w 563144"/>
                  <a:gd name="connsiteY582" fmla="*/ 100801 h 536993"/>
                  <a:gd name="connsiteX583" fmla="*/ 51252 w 563144"/>
                  <a:gd name="connsiteY583" fmla="*/ 100704 h 536993"/>
                  <a:gd name="connsiteX584" fmla="*/ 56820 w 563144"/>
                  <a:gd name="connsiteY584" fmla="*/ 105300 h 536993"/>
                  <a:gd name="connsiteX585" fmla="*/ 49170 w 563144"/>
                  <a:gd name="connsiteY585" fmla="*/ 98250 h 536993"/>
                  <a:gd name="connsiteX586" fmla="*/ 51461 w 563144"/>
                  <a:gd name="connsiteY586" fmla="*/ 100566 h 536993"/>
                  <a:gd name="connsiteX587" fmla="*/ 51252 w 563144"/>
                  <a:gd name="connsiteY587" fmla="*/ 100704 h 536993"/>
                  <a:gd name="connsiteX588" fmla="*/ 50252 w 563144"/>
                  <a:gd name="connsiteY588" fmla="*/ 99879 h 536993"/>
                  <a:gd name="connsiteX589" fmla="*/ 47030 w 563144"/>
                  <a:gd name="connsiteY589" fmla="*/ 96394 h 536993"/>
                  <a:gd name="connsiteX590" fmla="*/ 45103 w 563144"/>
                  <a:gd name="connsiteY590" fmla="*/ 94705 h 536993"/>
                  <a:gd name="connsiteX591" fmla="*/ 37593 w 563144"/>
                  <a:gd name="connsiteY591" fmla="*/ 88021 h 536993"/>
                  <a:gd name="connsiteX592" fmla="*/ 32451 w 563144"/>
                  <a:gd name="connsiteY592" fmla="*/ 84317 h 536993"/>
                  <a:gd name="connsiteX593" fmla="*/ 23099 w 563144"/>
                  <a:gd name="connsiteY593" fmla="*/ 77469 h 536993"/>
                  <a:gd name="connsiteX594" fmla="*/ 46567 w 563144"/>
                  <a:gd name="connsiteY594" fmla="*/ 94914 h 536993"/>
                  <a:gd name="connsiteX595" fmla="*/ 46578 w 563144"/>
                  <a:gd name="connsiteY595" fmla="*/ 95009 h 536993"/>
                  <a:gd name="connsiteX596" fmla="*/ 47704 w 563144"/>
                  <a:gd name="connsiteY596" fmla="*/ 96409 h 536993"/>
                  <a:gd name="connsiteX597" fmla="*/ 58831 w 563144"/>
                  <a:gd name="connsiteY597" fmla="*/ 106883 h 536993"/>
                  <a:gd name="connsiteX598" fmla="*/ 62736 w 563144"/>
                  <a:gd name="connsiteY598" fmla="*/ 109871 h 536993"/>
                  <a:gd name="connsiteX599" fmla="*/ 70958 w 563144"/>
                  <a:gd name="connsiteY599" fmla="*/ 116087 h 536993"/>
                  <a:gd name="connsiteX600" fmla="*/ 74864 w 563144"/>
                  <a:gd name="connsiteY600" fmla="*/ 119075 h 536993"/>
                  <a:gd name="connsiteX601" fmla="*/ 73431 w 563144"/>
                  <a:gd name="connsiteY601" fmla="*/ 117518 h 536993"/>
                  <a:gd name="connsiteX602" fmla="*/ 69251 w 563144"/>
                  <a:gd name="connsiteY602" fmla="*/ 113028 h 536993"/>
                  <a:gd name="connsiteX603" fmla="*/ 64137 w 563144"/>
                  <a:gd name="connsiteY603" fmla="*/ 108746 h 536993"/>
                  <a:gd name="connsiteX604" fmla="*/ 51436 w 563144"/>
                  <a:gd name="connsiteY604" fmla="*/ 98833 h 536993"/>
                  <a:gd name="connsiteX605" fmla="*/ 46567 w 563144"/>
                  <a:gd name="connsiteY605" fmla="*/ 94914 h 536993"/>
                  <a:gd name="connsiteX606" fmla="*/ 69819 w 563144"/>
                  <a:gd name="connsiteY606" fmla="*/ 112961 h 536993"/>
                  <a:gd name="connsiteX607" fmla="*/ 76933 w 563144"/>
                  <a:gd name="connsiteY607" fmla="*/ 118733 h 536993"/>
                  <a:gd name="connsiteX608" fmla="*/ 84141 w 563144"/>
                  <a:gd name="connsiteY608" fmla="*/ 124493 h 536993"/>
                  <a:gd name="connsiteX609" fmla="*/ 82030 w 563144"/>
                  <a:gd name="connsiteY609" fmla="*/ 122058 h 536993"/>
                  <a:gd name="connsiteX610" fmla="*/ 69819 w 563144"/>
                  <a:gd name="connsiteY610" fmla="*/ 112961 h 536993"/>
                  <a:gd name="connsiteX611" fmla="*/ 84017 w 563144"/>
                  <a:gd name="connsiteY611" fmla="*/ 123452 h 536993"/>
                  <a:gd name="connsiteX612" fmla="*/ 85918 w 563144"/>
                  <a:gd name="connsiteY612" fmla="*/ 125720 h 536993"/>
                  <a:gd name="connsiteX613" fmla="*/ 87400 w 563144"/>
                  <a:gd name="connsiteY613" fmla="*/ 126886 h 536993"/>
                  <a:gd name="connsiteX614" fmla="*/ 90164 w 563144"/>
                  <a:gd name="connsiteY614" fmla="*/ 129147 h 536993"/>
                  <a:gd name="connsiteX615" fmla="*/ 90247 w 563144"/>
                  <a:gd name="connsiteY615" fmla="*/ 129041 h 536993"/>
                  <a:gd name="connsiteX616" fmla="*/ 90697 w 563144"/>
                  <a:gd name="connsiteY616" fmla="*/ 128796 h 536993"/>
                  <a:gd name="connsiteX617" fmla="*/ 84017 w 563144"/>
                  <a:gd name="connsiteY617" fmla="*/ 123452 h 536993"/>
                  <a:gd name="connsiteX618" fmla="*/ 71791 w 563144"/>
                  <a:gd name="connsiteY618" fmla="*/ 115028 h 536993"/>
                  <a:gd name="connsiteX619" fmla="*/ 74211 w 563144"/>
                  <a:gd name="connsiteY619" fmla="*/ 117618 h 536993"/>
                  <a:gd name="connsiteX620" fmla="*/ 74222 w 563144"/>
                  <a:gd name="connsiteY620" fmla="*/ 117712 h 536993"/>
                  <a:gd name="connsiteX621" fmla="*/ 77075 w 563144"/>
                  <a:gd name="connsiteY621" fmla="*/ 120730 h 536993"/>
                  <a:gd name="connsiteX622" fmla="*/ 87988 w 563144"/>
                  <a:gd name="connsiteY622" fmla="*/ 129406 h 536993"/>
                  <a:gd name="connsiteX623" fmla="*/ 85268 w 563144"/>
                  <a:gd name="connsiteY623" fmla="*/ 125893 h 536993"/>
                  <a:gd name="connsiteX624" fmla="*/ 76682 w 563144"/>
                  <a:gd name="connsiteY624" fmla="*/ 119050 h 536993"/>
                  <a:gd name="connsiteX625" fmla="*/ 71791 w 563144"/>
                  <a:gd name="connsiteY625" fmla="*/ 115028 h 536993"/>
                  <a:gd name="connsiteX626" fmla="*/ 21058 w 563144"/>
                  <a:gd name="connsiteY626" fmla="*/ 78863 h 536993"/>
                  <a:gd name="connsiteX627" fmla="*/ 25310 w 563144"/>
                  <a:gd name="connsiteY627" fmla="*/ 83153 h 536993"/>
                  <a:gd name="connsiteX628" fmla="*/ 26849 w 563144"/>
                  <a:gd name="connsiteY628" fmla="*/ 84793 h 536993"/>
                  <a:gd name="connsiteX629" fmla="*/ 42261 w 563144"/>
                  <a:gd name="connsiteY629" fmla="*/ 95811 h 536993"/>
                  <a:gd name="connsiteX630" fmla="*/ 59450 w 563144"/>
                  <a:gd name="connsiteY630" fmla="*/ 108056 h 536993"/>
                  <a:gd name="connsiteX631" fmla="*/ 59016 w 563144"/>
                  <a:gd name="connsiteY631" fmla="*/ 107629 h 536993"/>
                  <a:gd name="connsiteX632" fmla="*/ 47229 w 563144"/>
                  <a:gd name="connsiteY632" fmla="*/ 98864 h 536993"/>
                  <a:gd name="connsiteX633" fmla="*/ 21058 w 563144"/>
                  <a:gd name="connsiteY633" fmla="*/ 78863 h 536993"/>
                  <a:gd name="connsiteX634" fmla="*/ 28270 w 563144"/>
                  <a:gd name="connsiteY634" fmla="*/ 86254 h 536993"/>
                  <a:gd name="connsiteX635" fmla="*/ 29690 w 563144"/>
                  <a:gd name="connsiteY635" fmla="*/ 87716 h 536993"/>
                  <a:gd name="connsiteX636" fmla="*/ 29607 w 563144"/>
                  <a:gd name="connsiteY636" fmla="*/ 87821 h 536993"/>
                  <a:gd name="connsiteX637" fmla="*/ 29830 w 563144"/>
                  <a:gd name="connsiteY637" fmla="*/ 88083 h 536993"/>
                  <a:gd name="connsiteX638" fmla="*/ 33206 w 563144"/>
                  <a:gd name="connsiteY638" fmla="*/ 90654 h 536993"/>
                  <a:gd name="connsiteX639" fmla="*/ 45367 w 563144"/>
                  <a:gd name="connsiteY639" fmla="*/ 100141 h 536993"/>
                  <a:gd name="connsiteX640" fmla="*/ 62820 w 563144"/>
                  <a:gd name="connsiteY640" fmla="*/ 113794 h 536993"/>
                  <a:gd name="connsiteX641" fmla="*/ 66207 w 563144"/>
                  <a:gd name="connsiteY641" fmla="*/ 116460 h 536993"/>
                  <a:gd name="connsiteX642" fmla="*/ 82426 w 563144"/>
                  <a:gd name="connsiteY642" fmla="*/ 126999 h 536993"/>
                  <a:gd name="connsiteX643" fmla="*/ 80241 w 563144"/>
                  <a:gd name="connsiteY643" fmla="*/ 124765 h 536993"/>
                  <a:gd name="connsiteX644" fmla="*/ 66309 w 563144"/>
                  <a:gd name="connsiteY644" fmla="*/ 113283 h 536993"/>
                  <a:gd name="connsiteX645" fmla="*/ 61719 w 563144"/>
                  <a:gd name="connsiteY645" fmla="*/ 110185 h 536993"/>
                  <a:gd name="connsiteX646" fmla="*/ 63898 w 563144"/>
                  <a:gd name="connsiteY646" fmla="*/ 113186 h 536993"/>
                  <a:gd name="connsiteX647" fmla="*/ 62980 w 563144"/>
                  <a:gd name="connsiteY647" fmla="*/ 112721 h 536993"/>
                  <a:gd name="connsiteX648" fmla="*/ 60354 w 563144"/>
                  <a:gd name="connsiteY648" fmla="*/ 109196 h 536993"/>
                  <a:gd name="connsiteX649" fmla="*/ 42117 w 563144"/>
                  <a:gd name="connsiteY649" fmla="*/ 96212 h 536993"/>
                  <a:gd name="connsiteX650" fmla="*/ 28270 w 563144"/>
                  <a:gd name="connsiteY650" fmla="*/ 86254 h 536993"/>
                  <a:gd name="connsiteX651" fmla="*/ 78708 w 563144"/>
                  <a:gd name="connsiteY651" fmla="*/ 122357 h 536993"/>
                  <a:gd name="connsiteX652" fmla="*/ 80892 w 563144"/>
                  <a:gd name="connsiteY652" fmla="*/ 124592 h 536993"/>
                  <a:gd name="connsiteX653" fmla="*/ 85054 w 563144"/>
                  <a:gd name="connsiteY653" fmla="*/ 128125 h 536993"/>
                  <a:gd name="connsiteX654" fmla="*/ 87934 w 563144"/>
                  <a:gd name="connsiteY654" fmla="*/ 130564 h 536993"/>
                  <a:gd name="connsiteX655" fmla="*/ 88562 w 563144"/>
                  <a:gd name="connsiteY655" fmla="*/ 130201 h 536993"/>
                  <a:gd name="connsiteX656" fmla="*/ 78708 w 563144"/>
                  <a:gd name="connsiteY656" fmla="*/ 122357 h 536993"/>
                  <a:gd name="connsiteX657" fmla="*/ 31357 w 563144"/>
                  <a:gd name="connsiteY657" fmla="*/ 89628 h 536993"/>
                  <a:gd name="connsiteX658" fmla="*/ 35537 w 563144"/>
                  <a:gd name="connsiteY658" fmla="*/ 94118 h 536993"/>
                  <a:gd name="connsiteX659" fmla="*/ 35525 w 563144"/>
                  <a:gd name="connsiteY659" fmla="*/ 94023 h 536993"/>
                  <a:gd name="connsiteX660" fmla="*/ 50510 w 563144"/>
                  <a:gd name="connsiteY660" fmla="*/ 105476 h 536993"/>
                  <a:gd name="connsiteX661" fmla="*/ 62558 w 563144"/>
                  <a:gd name="connsiteY661" fmla="*/ 114018 h 536993"/>
                  <a:gd name="connsiteX662" fmla="*/ 45200 w 563144"/>
                  <a:gd name="connsiteY662" fmla="*/ 100353 h 536993"/>
                  <a:gd name="connsiteX663" fmla="*/ 33028 w 563144"/>
                  <a:gd name="connsiteY663" fmla="*/ 90771 h 536993"/>
                  <a:gd name="connsiteX664" fmla="*/ 31357 w 563144"/>
                  <a:gd name="connsiteY664" fmla="*/ 89628 h 536993"/>
                  <a:gd name="connsiteX665" fmla="*/ 27675 w 563144"/>
                  <a:gd name="connsiteY665" fmla="*/ 90929 h 536993"/>
                  <a:gd name="connsiteX666" fmla="*/ 42297 w 563144"/>
                  <a:gd name="connsiteY666" fmla="*/ 101754 h 536993"/>
                  <a:gd name="connsiteX667" fmla="*/ 42308 w 563144"/>
                  <a:gd name="connsiteY667" fmla="*/ 101849 h 536993"/>
                  <a:gd name="connsiteX668" fmla="*/ 54244 w 563144"/>
                  <a:gd name="connsiteY668" fmla="*/ 109444 h 536993"/>
                  <a:gd name="connsiteX669" fmla="*/ 55562 w 563144"/>
                  <a:gd name="connsiteY669" fmla="*/ 110315 h 536993"/>
                  <a:gd name="connsiteX670" fmla="*/ 54773 w 563144"/>
                  <a:gd name="connsiteY670" fmla="*/ 109861 h 536993"/>
                  <a:gd name="connsiteX671" fmla="*/ 47756 w 563144"/>
                  <a:gd name="connsiteY671" fmla="*/ 105709 h 536993"/>
                  <a:gd name="connsiteX672" fmla="*/ 60235 w 563144"/>
                  <a:gd name="connsiteY672" fmla="*/ 115445 h 536993"/>
                  <a:gd name="connsiteX673" fmla="*/ 61588 w 563144"/>
                  <a:gd name="connsiteY673" fmla="*/ 116339 h 536993"/>
                  <a:gd name="connsiteX674" fmla="*/ 61917 w 563144"/>
                  <a:gd name="connsiteY674" fmla="*/ 116764 h 536993"/>
                  <a:gd name="connsiteX675" fmla="*/ 61823 w 563144"/>
                  <a:gd name="connsiteY675" fmla="*/ 116695 h 536993"/>
                  <a:gd name="connsiteX676" fmla="*/ 61833 w 563144"/>
                  <a:gd name="connsiteY676" fmla="*/ 116710 h 536993"/>
                  <a:gd name="connsiteX677" fmla="*/ 60775 w 563144"/>
                  <a:gd name="connsiteY677" fmla="*/ 115956 h 536993"/>
                  <a:gd name="connsiteX678" fmla="*/ 55413 w 563144"/>
                  <a:gd name="connsiteY678" fmla="*/ 113622 h 536993"/>
                  <a:gd name="connsiteX679" fmla="*/ 57000 w 563144"/>
                  <a:gd name="connsiteY679" fmla="*/ 114871 h 536993"/>
                  <a:gd name="connsiteX680" fmla="*/ 60260 w 563144"/>
                  <a:gd name="connsiteY680" fmla="*/ 117264 h 536993"/>
                  <a:gd name="connsiteX681" fmla="*/ 63307 w 563144"/>
                  <a:gd name="connsiteY681" fmla="*/ 119491 h 536993"/>
                  <a:gd name="connsiteX682" fmla="*/ 69355 w 563144"/>
                  <a:gd name="connsiteY682" fmla="*/ 123568 h 536993"/>
                  <a:gd name="connsiteX683" fmla="*/ 72997 w 563144"/>
                  <a:gd name="connsiteY683" fmla="*/ 125148 h 536993"/>
                  <a:gd name="connsiteX684" fmla="*/ 61939 w 563144"/>
                  <a:gd name="connsiteY684" fmla="*/ 116873 h 536993"/>
                  <a:gd name="connsiteX685" fmla="*/ 61833 w 563144"/>
                  <a:gd name="connsiteY685" fmla="*/ 116710 h 536993"/>
                  <a:gd name="connsiteX686" fmla="*/ 61928 w 563144"/>
                  <a:gd name="connsiteY686" fmla="*/ 116778 h 536993"/>
                  <a:gd name="connsiteX687" fmla="*/ 61917 w 563144"/>
                  <a:gd name="connsiteY687" fmla="*/ 116764 h 536993"/>
                  <a:gd name="connsiteX688" fmla="*/ 74116 w 563144"/>
                  <a:gd name="connsiteY688" fmla="*/ 125687 h 536993"/>
                  <a:gd name="connsiteX689" fmla="*/ 77206 w 563144"/>
                  <a:gd name="connsiteY689" fmla="*/ 126661 h 536993"/>
                  <a:gd name="connsiteX690" fmla="*/ 77874 w 563144"/>
                  <a:gd name="connsiteY690" fmla="*/ 127446 h 536993"/>
                  <a:gd name="connsiteX691" fmla="*/ 75670 w 563144"/>
                  <a:gd name="connsiteY691" fmla="*/ 126653 h 536993"/>
                  <a:gd name="connsiteX692" fmla="*/ 83997 w 563144"/>
                  <a:gd name="connsiteY692" fmla="*/ 132951 h 536993"/>
                  <a:gd name="connsiteX693" fmla="*/ 84293 w 563144"/>
                  <a:gd name="connsiteY693" fmla="*/ 133012 h 536993"/>
                  <a:gd name="connsiteX694" fmla="*/ 85277 w 563144"/>
                  <a:gd name="connsiteY694" fmla="*/ 132415 h 536993"/>
                  <a:gd name="connsiteX695" fmla="*/ 76397 w 563144"/>
                  <a:gd name="connsiteY695" fmla="*/ 125511 h 536993"/>
                  <a:gd name="connsiteX696" fmla="*/ 60025 w 563144"/>
                  <a:gd name="connsiteY696" fmla="*/ 112880 h 536993"/>
                  <a:gd name="connsiteX697" fmla="*/ 56355 w 563144"/>
                  <a:gd name="connsiteY697" fmla="*/ 110770 h 536993"/>
                  <a:gd name="connsiteX698" fmla="*/ 50294 w 563144"/>
                  <a:gd name="connsiteY698" fmla="*/ 106077 h 536993"/>
                  <a:gd name="connsiteX699" fmla="*/ 43471 w 563144"/>
                  <a:gd name="connsiteY699" fmla="*/ 101134 h 536993"/>
                  <a:gd name="connsiteX700" fmla="*/ 41471 w 563144"/>
                  <a:gd name="connsiteY700" fmla="*/ 99646 h 536993"/>
                  <a:gd name="connsiteX701" fmla="*/ 46256 w 563144"/>
                  <a:gd name="connsiteY701" fmla="*/ 103585 h 536993"/>
                  <a:gd name="connsiteX702" fmla="*/ 46100 w 563144"/>
                  <a:gd name="connsiteY702" fmla="*/ 103891 h 536993"/>
                  <a:gd name="connsiteX703" fmla="*/ 39588 w 563144"/>
                  <a:gd name="connsiteY703" fmla="*/ 98336 h 536993"/>
                  <a:gd name="connsiteX704" fmla="*/ 35032 w 563144"/>
                  <a:gd name="connsiteY704" fmla="*/ 95521 h 536993"/>
                  <a:gd name="connsiteX705" fmla="*/ 27675 w 563144"/>
                  <a:gd name="connsiteY705" fmla="*/ 90929 h 536993"/>
                  <a:gd name="connsiteX706" fmla="*/ 62744 w 563144"/>
                  <a:gd name="connsiteY706" fmla="*/ 114763 h 536993"/>
                  <a:gd name="connsiteX707" fmla="*/ 76375 w 563144"/>
                  <a:gd name="connsiteY707" fmla="*/ 125322 h 536993"/>
                  <a:gd name="connsiteX708" fmla="*/ 76410 w 563144"/>
                  <a:gd name="connsiteY708" fmla="*/ 125349 h 536993"/>
                  <a:gd name="connsiteX709" fmla="*/ 82302 w 563144"/>
                  <a:gd name="connsiteY709" fmla="*/ 129987 h 536993"/>
                  <a:gd name="connsiteX710" fmla="*/ 82396 w 563144"/>
                  <a:gd name="connsiteY710" fmla="*/ 129976 h 536993"/>
                  <a:gd name="connsiteX711" fmla="*/ 76410 w 563144"/>
                  <a:gd name="connsiteY711" fmla="*/ 125349 h 536993"/>
                  <a:gd name="connsiteX712" fmla="*/ 63673 w 563144"/>
                  <a:gd name="connsiteY712" fmla="*/ 115323 h 536993"/>
                  <a:gd name="connsiteX713" fmla="*/ 62744 w 563144"/>
                  <a:gd name="connsiteY713" fmla="*/ 114763 h 536993"/>
                  <a:gd name="connsiteX714" fmla="*/ 69254 w 563144"/>
                  <a:gd name="connsiteY714" fmla="*/ 118687 h 536993"/>
                  <a:gd name="connsiteX715" fmla="*/ 82969 w 563144"/>
                  <a:gd name="connsiteY715" fmla="*/ 129140 h 536993"/>
                  <a:gd name="connsiteX716" fmla="*/ 86239 w 563144"/>
                  <a:gd name="connsiteY716" fmla="*/ 131629 h 536993"/>
                  <a:gd name="connsiteX717" fmla="*/ 87495 w 563144"/>
                  <a:gd name="connsiteY717" fmla="*/ 130903 h 536993"/>
                  <a:gd name="connsiteX718" fmla="*/ 69254 w 563144"/>
                  <a:gd name="connsiteY718" fmla="*/ 118687 h 536993"/>
                  <a:gd name="connsiteX719" fmla="*/ 22656 w 563144"/>
                  <a:gd name="connsiteY719" fmla="*/ 90664 h 536993"/>
                  <a:gd name="connsiteX720" fmla="*/ 22867 w 563144"/>
                  <a:gd name="connsiteY720" fmla="*/ 90830 h 536993"/>
                  <a:gd name="connsiteX721" fmla="*/ 22914 w 563144"/>
                  <a:gd name="connsiteY721" fmla="*/ 90825 h 536993"/>
                  <a:gd name="connsiteX722" fmla="*/ 23331 w 563144"/>
                  <a:gd name="connsiteY722" fmla="*/ 91084 h 536993"/>
                  <a:gd name="connsiteX723" fmla="*/ 37327 w 563144"/>
                  <a:gd name="connsiteY723" fmla="*/ 101098 h 536993"/>
                  <a:gd name="connsiteX724" fmla="*/ 35907 w 563144"/>
                  <a:gd name="connsiteY724" fmla="*/ 99637 h 536993"/>
                  <a:gd name="connsiteX725" fmla="*/ 25245 w 563144"/>
                  <a:gd name="connsiteY725" fmla="*/ 92274 h 536993"/>
                  <a:gd name="connsiteX726" fmla="*/ 23331 w 563144"/>
                  <a:gd name="connsiteY726" fmla="*/ 91084 h 536993"/>
                  <a:gd name="connsiteX727" fmla="*/ 22961 w 563144"/>
                  <a:gd name="connsiteY727" fmla="*/ 90819 h 536993"/>
                  <a:gd name="connsiteX728" fmla="*/ 22914 w 563144"/>
                  <a:gd name="connsiteY728" fmla="*/ 90825 h 536993"/>
                  <a:gd name="connsiteX729" fmla="*/ 22656 w 563144"/>
                  <a:gd name="connsiteY729" fmla="*/ 90664 h 536993"/>
                  <a:gd name="connsiteX730" fmla="*/ 37695 w 563144"/>
                  <a:gd name="connsiteY730" fmla="*/ 100959 h 536993"/>
                  <a:gd name="connsiteX731" fmla="*/ 38903 w 563144"/>
                  <a:gd name="connsiteY731" fmla="*/ 102254 h 536993"/>
                  <a:gd name="connsiteX732" fmla="*/ 44446 w 563144"/>
                  <a:gd name="connsiteY732" fmla="*/ 106103 h 536993"/>
                  <a:gd name="connsiteX733" fmla="*/ 48423 w 563144"/>
                  <a:gd name="connsiteY733" fmla="*/ 108890 h 536993"/>
                  <a:gd name="connsiteX734" fmla="*/ 38318 w 563144"/>
                  <a:gd name="connsiteY734" fmla="*/ 101364 h 536993"/>
                  <a:gd name="connsiteX735" fmla="*/ 38224 w 563144"/>
                  <a:gd name="connsiteY735" fmla="*/ 101375 h 536993"/>
                  <a:gd name="connsiteX736" fmla="*/ 37695 w 563144"/>
                  <a:gd name="connsiteY736" fmla="*/ 100959 h 536993"/>
                  <a:gd name="connsiteX737" fmla="*/ 25714 w 563144"/>
                  <a:gd name="connsiteY737" fmla="*/ 92986 h 536993"/>
                  <a:gd name="connsiteX738" fmla="*/ 25630 w 563144"/>
                  <a:gd name="connsiteY738" fmla="*/ 93091 h 536993"/>
                  <a:gd name="connsiteX739" fmla="*/ 28434 w 563144"/>
                  <a:gd name="connsiteY739" fmla="*/ 95095 h 536993"/>
                  <a:gd name="connsiteX740" fmla="*/ 40192 w 563144"/>
                  <a:gd name="connsiteY740" fmla="*/ 104211 h 536993"/>
                  <a:gd name="connsiteX741" fmla="*/ 40815 w 563144"/>
                  <a:gd name="connsiteY741" fmla="*/ 104617 h 536993"/>
                  <a:gd name="connsiteX742" fmla="*/ 38948 w 563144"/>
                  <a:gd name="connsiteY742" fmla="*/ 102632 h 536993"/>
                  <a:gd name="connsiteX743" fmla="*/ 38631 w 563144"/>
                  <a:gd name="connsiteY743" fmla="*/ 102382 h 536993"/>
                  <a:gd name="connsiteX744" fmla="*/ 28434 w 563144"/>
                  <a:gd name="connsiteY744" fmla="*/ 95095 h 536993"/>
                  <a:gd name="connsiteX745" fmla="*/ 25714 w 563144"/>
                  <a:gd name="connsiteY745" fmla="*/ 92986 h 536993"/>
                  <a:gd name="connsiteX746" fmla="*/ 40419 w 563144"/>
                  <a:gd name="connsiteY746" fmla="*/ 103704 h 536993"/>
                  <a:gd name="connsiteX747" fmla="*/ 41629 w 563144"/>
                  <a:gd name="connsiteY747" fmla="*/ 104999 h 536993"/>
                  <a:gd name="connsiteX748" fmla="*/ 41038 w 563144"/>
                  <a:gd name="connsiteY748" fmla="*/ 104877 h 536993"/>
                  <a:gd name="connsiteX749" fmla="*/ 41144 w 563144"/>
                  <a:gd name="connsiteY749" fmla="*/ 104961 h 536993"/>
                  <a:gd name="connsiteX750" fmla="*/ 50573 w 563144"/>
                  <a:gd name="connsiteY750" fmla="*/ 110840 h 536993"/>
                  <a:gd name="connsiteX751" fmla="*/ 44502 w 563144"/>
                  <a:gd name="connsiteY751" fmla="*/ 106575 h 536993"/>
                  <a:gd name="connsiteX752" fmla="*/ 40419 w 563144"/>
                  <a:gd name="connsiteY752" fmla="*/ 103704 h 536993"/>
                  <a:gd name="connsiteX753" fmla="*/ 16892 w 563144"/>
                  <a:gd name="connsiteY753" fmla="*/ 92213 h 536993"/>
                  <a:gd name="connsiteX754" fmla="*/ 22631 w 563144"/>
                  <a:gd name="connsiteY754" fmla="*/ 96902 h 536993"/>
                  <a:gd name="connsiteX755" fmla="*/ 22725 w 563144"/>
                  <a:gd name="connsiteY755" fmla="*/ 96891 h 536993"/>
                  <a:gd name="connsiteX756" fmla="*/ 27460 w 563144"/>
                  <a:gd name="connsiteY756" fmla="*/ 99588 h 536993"/>
                  <a:gd name="connsiteX757" fmla="*/ 20942 w 563144"/>
                  <a:gd name="connsiteY757" fmla="*/ 94801 h 536993"/>
                  <a:gd name="connsiteX758" fmla="*/ 17199 w 563144"/>
                  <a:gd name="connsiteY758" fmla="*/ 92368 h 536993"/>
                  <a:gd name="connsiteX759" fmla="*/ 16892 w 563144"/>
                  <a:gd name="connsiteY759" fmla="*/ 92213 h 536993"/>
                  <a:gd name="connsiteX760" fmla="*/ 21181 w 563144"/>
                  <a:gd name="connsiteY760" fmla="*/ 94389 h 536993"/>
                  <a:gd name="connsiteX761" fmla="*/ 32370 w 563144"/>
                  <a:gd name="connsiteY761" fmla="*/ 102168 h 536993"/>
                  <a:gd name="connsiteX762" fmla="*/ 39097 w 563144"/>
                  <a:gd name="connsiteY762" fmla="*/ 105492 h 536993"/>
                  <a:gd name="connsiteX763" fmla="*/ 32909 w 563144"/>
                  <a:gd name="connsiteY763" fmla="*/ 101050 h 536993"/>
                  <a:gd name="connsiteX764" fmla="*/ 32602 w 563144"/>
                  <a:gd name="connsiteY764" fmla="*/ 100894 h 536993"/>
                  <a:gd name="connsiteX765" fmla="*/ 26136 w 563144"/>
                  <a:gd name="connsiteY765" fmla="*/ 97347 h 536993"/>
                  <a:gd name="connsiteX766" fmla="*/ 26125 w 563144"/>
                  <a:gd name="connsiteY766" fmla="*/ 97253 h 536993"/>
                  <a:gd name="connsiteX767" fmla="*/ 21181 w 563144"/>
                  <a:gd name="connsiteY767" fmla="*/ 94389 h 536993"/>
                  <a:gd name="connsiteX768" fmla="*/ 34875 w 563144"/>
                  <a:gd name="connsiteY768" fmla="*/ 102254 h 536993"/>
                  <a:gd name="connsiteX769" fmla="*/ 40852 w 563144"/>
                  <a:gd name="connsiteY769" fmla="*/ 106531 h 536993"/>
                  <a:gd name="connsiteX770" fmla="*/ 44916 w 563144"/>
                  <a:gd name="connsiteY770" fmla="*/ 108445 h 536993"/>
                  <a:gd name="connsiteX771" fmla="*/ 40176 w 563144"/>
                  <a:gd name="connsiteY771" fmla="*/ 104884 h 536993"/>
                  <a:gd name="connsiteX772" fmla="*/ 37008 w 563144"/>
                  <a:gd name="connsiteY772" fmla="*/ 103247 h 536993"/>
                  <a:gd name="connsiteX773" fmla="*/ 36913 w 563144"/>
                  <a:gd name="connsiteY773" fmla="*/ 103259 h 536993"/>
                  <a:gd name="connsiteX774" fmla="*/ 34875 w 563144"/>
                  <a:gd name="connsiteY774" fmla="*/ 102254 h 536993"/>
                  <a:gd name="connsiteX775" fmla="*/ 25489 w 563144"/>
                  <a:gd name="connsiteY775" fmla="*/ 99151 h 536993"/>
                  <a:gd name="connsiteX776" fmla="*/ 25405 w 563144"/>
                  <a:gd name="connsiteY776" fmla="*/ 99257 h 536993"/>
                  <a:gd name="connsiteX777" fmla="*/ 47921 w 563144"/>
                  <a:gd name="connsiteY777" fmla="*/ 115952 h 536993"/>
                  <a:gd name="connsiteX778" fmla="*/ 49391 w 563144"/>
                  <a:gd name="connsiteY778" fmla="*/ 117024 h 536993"/>
                  <a:gd name="connsiteX779" fmla="*/ 56792 w 563144"/>
                  <a:gd name="connsiteY779" fmla="*/ 120364 h 536993"/>
                  <a:gd name="connsiteX780" fmla="*/ 52909 w 563144"/>
                  <a:gd name="connsiteY780" fmla="*/ 117564 h 536993"/>
                  <a:gd name="connsiteX781" fmla="*/ 49132 w 563144"/>
                  <a:gd name="connsiteY781" fmla="*/ 114849 h 536993"/>
                  <a:gd name="connsiteX782" fmla="*/ 41791 w 563144"/>
                  <a:gd name="connsiteY782" fmla="*/ 109584 h 536993"/>
                  <a:gd name="connsiteX783" fmla="*/ 40849 w 563144"/>
                  <a:gd name="connsiteY783" fmla="*/ 108929 h 536993"/>
                  <a:gd name="connsiteX784" fmla="*/ 35860 w 563144"/>
                  <a:gd name="connsiteY784" fmla="*/ 105686 h 536993"/>
                  <a:gd name="connsiteX785" fmla="*/ 30869 w 563144"/>
                  <a:gd name="connsiteY785" fmla="*/ 102443 h 536993"/>
                  <a:gd name="connsiteX786" fmla="*/ 30813 w 563144"/>
                  <a:gd name="connsiteY786" fmla="*/ 101971 h 536993"/>
                  <a:gd name="connsiteX787" fmla="*/ 30506 w 563144"/>
                  <a:gd name="connsiteY787" fmla="*/ 101815 h 536993"/>
                  <a:gd name="connsiteX788" fmla="*/ 25489 w 563144"/>
                  <a:gd name="connsiteY788" fmla="*/ 99151 h 536993"/>
                  <a:gd name="connsiteX789" fmla="*/ 35841 w 563144"/>
                  <a:gd name="connsiteY789" fmla="*/ 104729 h 536993"/>
                  <a:gd name="connsiteX790" fmla="*/ 39195 w 563144"/>
                  <a:gd name="connsiteY790" fmla="*/ 107111 h 536993"/>
                  <a:gd name="connsiteX791" fmla="*/ 45739 w 563144"/>
                  <a:gd name="connsiteY791" fmla="*/ 111320 h 536993"/>
                  <a:gd name="connsiteX792" fmla="*/ 49236 w 563144"/>
                  <a:gd name="connsiteY792" fmla="*/ 113302 h 536993"/>
                  <a:gd name="connsiteX793" fmla="*/ 50261 w 563144"/>
                  <a:gd name="connsiteY793" fmla="*/ 113850 h 536993"/>
                  <a:gd name="connsiteX794" fmla="*/ 45943 w 563144"/>
                  <a:gd name="connsiteY794" fmla="*/ 110624 h 536993"/>
                  <a:gd name="connsiteX795" fmla="*/ 35841 w 563144"/>
                  <a:gd name="connsiteY795" fmla="*/ 104729 h 536993"/>
                  <a:gd name="connsiteX796" fmla="*/ 42735 w 563144"/>
                  <a:gd name="connsiteY796" fmla="*/ 107841 h 536993"/>
                  <a:gd name="connsiteX797" fmla="*/ 42840 w 563144"/>
                  <a:gd name="connsiteY797" fmla="*/ 107924 h 536993"/>
                  <a:gd name="connsiteX798" fmla="*/ 42863 w 563144"/>
                  <a:gd name="connsiteY798" fmla="*/ 107935 h 536993"/>
                  <a:gd name="connsiteX799" fmla="*/ 45781 w 563144"/>
                  <a:gd name="connsiteY799" fmla="*/ 110068 h 536993"/>
                  <a:gd name="connsiteX800" fmla="*/ 55456 w 563144"/>
                  <a:gd name="connsiteY800" fmla="*/ 116398 h 536993"/>
                  <a:gd name="connsiteX801" fmla="*/ 56609 w 563144"/>
                  <a:gd name="connsiteY801" fmla="*/ 117219 h 536993"/>
                  <a:gd name="connsiteX802" fmla="*/ 58858 w 563144"/>
                  <a:gd name="connsiteY802" fmla="*/ 118391 h 536993"/>
                  <a:gd name="connsiteX803" fmla="*/ 46799 w 563144"/>
                  <a:gd name="connsiteY803" fmla="*/ 109755 h 536993"/>
                  <a:gd name="connsiteX804" fmla="*/ 42863 w 563144"/>
                  <a:gd name="connsiteY804" fmla="*/ 107935 h 536993"/>
                  <a:gd name="connsiteX805" fmla="*/ 42735 w 563144"/>
                  <a:gd name="connsiteY805" fmla="*/ 107841 h 536993"/>
                  <a:gd name="connsiteX806" fmla="*/ 48614 w 563144"/>
                  <a:gd name="connsiteY806" fmla="*/ 110498 h 536993"/>
                  <a:gd name="connsiteX807" fmla="*/ 61308 w 563144"/>
                  <a:gd name="connsiteY807" fmla="*/ 119634 h 536993"/>
                  <a:gd name="connsiteX808" fmla="*/ 64878 w 563144"/>
                  <a:gd name="connsiteY808" fmla="*/ 121415 h 536993"/>
                  <a:gd name="connsiteX809" fmla="*/ 59703 w 563144"/>
                  <a:gd name="connsiteY809" fmla="*/ 117427 h 536993"/>
                  <a:gd name="connsiteX810" fmla="*/ 59397 w 563144"/>
                  <a:gd name="connsiteY810" fmla="*/ 117271 h 536993"/>
                  <a:gd name="connsiteX811" fmla="*/ 54384 w 563144"/>
                  <a:gd name="connsiteY811" fmla="*/ 113840 h 536993"/>
                  <a:gd name="connsiteX812" fmla="*/ 54467 w 563144"/>
                  <a:gd name="connsiteY812" fmla="*/ 113734 h 536993"/>
                  <a:gd name="connsiteX813" fmla="*/ 51655 w 563144"/>
                  <a:gd name="connsiteY813" fmla="*/ 111863 h 536993"/>
                  <a:gd name="connsiteX814" fmla="*/ 48614 w 563144"/>
                  <a:gd name="connsiteY814" fmla="*/ 110498 h 536993"/>
                  <a:gd name="connsiteX815" fmla="*/ 44994 w 563144"/>
                  <a:gd name="connsiteY815" fmla="*/ 111505 h 536993"/>
                  <a:gd name="connsiteX816" fmla="*/ 49193 w 563144"/>
                  <a:gd name="connsiteY816" fmla="*/ 114554 h 536993"/>
                  <a:gd name="connsiteX817" fmla="*/ 52970 w 563144"/>
                  <a:gd name="connsiteY817" fmla="*/ 117269 h 536993"/>
                  <a:gd name="connsiteX818" fmla="*/ 58936 w 563144"/>
                  <a:gd name="connsiteY818" fmla="*/ 121451 h 536993"/>
                  <a:gd name="connsiteX819" fmla="*/ 63741 w 563144"/>
                  <a:gd name="connsiteY819" fmla="*/ 123948 h 536993"/>
                  <a:gd name="connsiteX820" fmla="*/ 57224 w 563144"/>
                  <a:gd name="connsiteY820" fmla="*/ 119161 h 536993"/>
                  <a:gd name="connsiteX821" fmla="*/ 47465 w 563144"/>
                  <a:gd name="connsiteY821" fmla="*/ 112937 h 536993"/>
                  <a:gd name="connsiteX822" fmla="*/ 46007 w 563144"/>
                  <a:gd name="connsiteY822" fmla="*/ 111959 h 536993"/>
                  <a:gd name="connsiteX823" fmla="*/ 46018 w 563144"/>
                  <a:gd name="connsiteY823" fmla="*/ 112055 h 536993"/>
                  <a:gd name="connsiteX824" fmla="*/ 44994 w 563144"/>
                  <a:gd name="connsiteY824" fmla="*/ 111505 h 536993"/>
                  <a:gd name="connsiteX825" fmla="*/ 59021 w 563144"/>
                  <a:gd name="connsiteY825" fmla="*/ 118947 h 536993"/>
                  <a:gd name="connsiteX826" fmla="*/ 61349 w 563144"/>
                  <a:gd name="connsiteY826" fmla="*/ 120780 h 536993"/>
                  <a:gd name="connsiteX827" fmla="*/ 67649 w 563144"/>
                  <a:gd name="connsiteY827" fmla="*/ 124538 h 536993"/>
                  <a:gd name="connsiteX828" fmla="*/ 61471 w 563144"/>
                  <a:gd name="connsiteY828" fmla="*/ 120190 h 536993"/>
                  <a:gd name="connsiteX829" fmla="*/ 59021 w 563144"/>
                  <a:gd name="connsiteY829" fmla="*/ 118947 h 536993"/>
                  <a:gd name="connsiteX830" fmla="*/ 63615 w 563144"/>
                  <a:gd name="connsiteY830" fmla="*/ 121277 h 536993"/>
                  <a:gd name="connsiteX831" fmla="*/ 71876 w 563144"/>
                  <a:gd name="connsiteY831" fmla="*/ 127009 h 536993"/>
                  <a:gd name="connsiteX832" fmla="*/ 72700 w 563144"/>
                  <a:gd name="connsiteY832" fmla="*/ 127486 h 536993"/>
                  <a:gd name="connsiteX833" fmla="*/ 68266 w 563144"/>
                  <a:gd name="connsiteY833" fmla="*/ 124081 h 536993"/>
                  <a:gd name="connsiteX834" fmla="*/ 66466 w 563144"/>
                  <a:gd name="connsiteY834" fmla="*/ 122665 h 536993"/>
                  <a:gd name="connsiteX835" fmla="*/ 63615 w 563144"/>
                  <a:gd name="connsiteY835" fmla="*/ 121277 h 536993"/>
                  <a:gd name="connsiteX836" fmla="*/ 67986 w 563144"/>
                  <a:gd name="connsiteY836" fmla="*/ 123347 h 536993"/>
                  <a:gd name="connsiteX837" fmla="*/ 67998 w 563144"/>
                  <a:gd name="connsiteY837" fmla="*/ 123441 h 536993"/>
                  <a:gd name="connsiteX838" fmla="*/ 68232 w 563144"/>
                  <a:gd name="connsiteY838" fmla="*/ 123540 h 536993"/>
                  <a:gd name="connsiteX839" fmla="*/ 68515 w 563144"/>
                  <a:gd name="connsiteY839" fmla="*/ 123763 h 536993"/>
                  <a:gd name="connsiteX840" fmla="*/ 74960 w 563144"/>
                  <a:gd name="connsiteY840" fmla="*/ 128751 h 536993"/>
                  <a:gd name="connsiteX841" fmla="*/ 77740 w 563144"/>
                  <a:gd name="connsiteY841" fmla="*/ 130339 h 536993"/>
                  <a:gd name="connsiteX842" fmla="*/ 79683 w 563144"/>
                  <a:gd name="connsiteY842" fmla="*/ 131354 h 536993"/>
                  <a:gd name="connsiteX843" fmla="*/ 68705 w 563144"/>
                  <a:gd name="connsiteY843" fmla="*/ 123741 h 536993"/>
                  <a:gd name="connsiteX844" fmla="*/ 68232 w 563144"/>
                  <a:gd name="connsiteY844" fmla="*/ 123540 h 536993"/>
                  <a:gd name="connsiteX845" fmla="*/ 67986 w 563144"/>
                  <a:gd name="connsiteY845" fmla="*/ 123347 h 536993"/>
                  <a:gd name="connsiteX846" fmla="*/ 71333 w 563144"/>
                  <a:gd name="connsiteY846" fmla="*/ 124867 h 536993"/>
                  <a:gd name="connsiteX847" fmla="*/ 81699 w 563144"/>
                  <a:gd name="connsiteY847" fmla="*/ 132170 h 536993"/>
                  <a:gd name="connsiteX848" fmla="*/ 82629 w 563144"/>
                  <a:gd name="connsiteY848" fmla="*/ 132731 h 536993"/>
                  <a:gd name="connsiteX849" fmla="*/ 83547 w 563144"/>
                  <a:gd name="connsiteY849" fmla="*/ 133196 h 536993"/>
                  <a:gd name="connsiteX850" fmla="*/ 83631 w 563144"/>
                  <a:gd name="connsiteY850" fmla="*/ 133090 h 536993"/>
                  <a:gd name="connsiteX851" fmla="*/ 83726 w 563144"/>
                  <a:gd name="connsiteY851" fmla="*/ 133079 h 536993"/>
                  <a:gd name="connsiteX852" fmla="*/ 74456 w 563144"/>
                  <a:gd name="connsiteY852" fmla="*/ 126126 h 536993"/>
                  <a:gd name="connsiteX853" fmla="*/ 71333 w 563144"/>
                  <a:gd name="connsiteY853" fmla="*/ 124867 h 536993"/>
                  <a:gd name="connsiteX854" fmla="*/ 64185 w 563144"/>
                  <a:gd name="connsiteY854" fmla="*/ 122840 h 536993"/>
                  <a:gd name="connsiteX855" fmla="*/ 65773 w 563144"/>
                  <a:gd name="connsiteY855" fmla="*/ 124090 h 536993"/>
                  <a:gd name="connsiteX856" fmla="*/ 67432 w 563144"/>
                  <a:gd name="connsiteY856" fmla="*/ 125139 h 536993"/>
                  <a:gd name="connsiteX857" fmla="*/ 81106 w 563144"/>
                  <a:gd name="connsiteY857" fmla="*/ 134447 h 536993"/>
                  <a:gd name="connsiteX858" fmla="*/ 81557 w 563144"/>
                  <a:gd name="connsiteY858" fmla="*/ 134201 h 536993"/>
                  <a:gd name="connsiteX859" fmla="*/ 79557 w 563144"/>
                  <a:gd name="connsiteY859" fmla="*/ 132713 h 536993"/>
                  <a:gd name="connsiteX860" fmla="*/ 72038 w 563144"/>
                  <a:gd name="connsiteY860" fmla="*/ 127565 h 536993"/>
                  <a:gd name="connsiteX861" fmla="*/ 64185 w 563144"/>
                  <a:gd name="connsiteY861" fmla="*/ 122840 h 536993"/>
                  <a:gd name="connsiteX862" fmla="*/ 46101 w 563144"/>
                  <a:gd name="connsiteY862" fmla="*/ 115977 h 536993"/>
                  <a:gd name="connsiteX863" fmla="*/ 47243 w 563144"/>
                  <a:gd name="connsiteY863" fmla="*/ 116704 h 536993"/>
                  <a:gd name="connsiteX864" fmla="*/ 57552 w 563144"/>
                  <a:gd name="connsiteY864" fmla="*/ 123534 h 536993"/>
                  <a:gd name="connsiteX865" fmla="*/ 62320 w 563144"/>
                  <a:gd name="connsiteY865" fmla="*/ 126515 h 536993"/>
                  <a:gd name="connsiteX866" fmla="*/ 57708 w 563144"/>
                  <a:gd name="connsiteY866" fmla="*/ 123228 h 536993"/>
                  <a:gd name="connsiteX867" fmla="*/ 50578 w 563144"/>
                  <a:gd name="connsiteY867" fmla="*/ 118130 h 536993"/>
                  <a:gd name="connsiteX868" fmla="*/ 49637 w 563144"/>
                  <a:gd name="connsiteY868" fmla="*/ 117475 h 536993"/>
                  <a:gd name="connsiteX869" fmla="*/ 46101 w 563144"/>
                  <a:gd name="connsiteY869" fmla="*/ 115977 h 536993"/>
                  <a:gd name="connsiteX870" fmla="*/ 51452 w 563144"/>
                  <a:gd name="connsiteY870" fmla="*/ 118217 h 536993"/>
                  <a:gd name="connsiteX871" fmla="*/ 68942 w 563144"/>
                  <a:gd name="connsiteY871" fmla="*/ 129756 h 536993"/>
                  <a:gd name="connsiteX872" fmla="*/ 78382 w 563144"/>
                  <a:gd name="connsiteY872" fmla="*/ 135730 h 536993"/>
                  <a:gd name="connsiteX873" fmla="*/ 78276 w 563144"/>
                  <a:gd name="connsiteY873" fmla="*/ 135647 h 536993"/>
                  <a:gd name="connsiteX874" fmla="*/ 78915 w 563144"/>
                  <a:gd name="connsiteY874" fmla="*/ 135379 h 536993"/>
                  <a:gd name="connsiteX875" fmla="*/ 59075 w 563144"/>
                  <a:gd name="connsiteY875" fmla="*/ 121818 h 536993"/>
                  <a:gd name="connsiteX876" fmla="*/ 51452 w 563144"/>
                  <a:gd name="connsiteY876" fmla="*/ 118217 h 536993"/>
                  <a:gd name="connsiteX877" fmla="*/ 61525 w 563144"/>
                  <a:gd name="connsiteY877" fmla="*/ 123061 h 536993"/>
                  <a:gd name="connsiteX878" fmla="*/ 78391 w 563144"/>
                  <a:gd name="connsiteY878" fmla="*/ 134484 h 536993"/>
                  <a:gd name="connsiteX879" fmla="*/ 79483 w 563144"/>
                  <a:gd name="connsiteY879" fmla="*/ 135312 h 536993"/>
                  <a:gd name="connsiteX880" fmla="*/ 79472 w 563144"/>
                  <a:gd name="connsiteY880" fmla="*/ 135216 h 536993"/>
                  <a:gd name="connsiteX881" fmla="*/ 78391 w 563144"/>
                  <a:gd name="connsiteY881" fmla="*/ 134484 h 536993"/>
                  <a:gd name="connsiteX882" fmla="*/ 73578 w 563144"/>
                  <a:gd name="connsiteY882" fmla="*/ 130834 h 536993"/>
                  <a:gd name="connsiteX883" fmla="*/ 66871 w 563144"/>
                  <a:gd name="connsiteY883" fmla="*/ 126069 h 536993"/>
                  <a:gd name="connsiteX884" fmla="*/ 61525 w 563144"/>
                  <a:gd name="connsiteY884" fmla="*/ 123061 h 536993"/>
                  <a:gd name="connsiteX885" fmla="*/ 60064 w 563144"/>
                  <a:gd name="connsiteY885" fmla="*/ 124482 h 536993"/>
                  <a:gd name="connsiteX886" fmla="*/ 66876 w 563144"/>
                  <a:gd name="connsiteY886" fmla="*/ 129330 h 536993"/>
                  <a:gd name="connsiteX887" fmla="*/ 77932 w 563144"/>
                  <a:gd name="connsiteY887" fmla="*/ 135976 h 536993"/>
                  <a:gd name="connsiteX888" fmla="*/ 77826 w 563144"/>
                  <a:gd name="connsiteY888" fmla="*/ 135893 h 536993"/>
                  <a:gd name="connsiteX889" fmla="*/ 68998 w 563144"/>
                  <a:gd name="connsiteY889" fmla="*/ 130229 h 536993"/>
                  <a:gd name="connsiteX890" fmla="*/ 60064 w 563144"/>
                  <a:gd name="connsiteY890" fmla="*/ 124482 h 536993"/>
                  <a:gd name="connsiteX891" fmla="*/ 71170 w 563144"/>
                  <a:gd name="connsiteY891" fmla="*/ 132368 h 536993"/>
                  <a:gd name="connsiteX892" fmla="*/ 76830 w 563144"/>
                  <a:gd name="connsiteY892" fmla="*/ 136395 h 536993"/>
                  <a:gd name="connsiteX893" fmla="*/ 76925 w 563144"/>
                  <a:gd name="connsiteY893" fmla="*/ 136384 h 536993"/>
                  <a:gd name="connsiteX894" fmla="*/ 77563 w 563144"/>
                  <a:gd name="connsiteY894" fmla="*/ 136115 h 536993"/>
                  <a:gd name="connsiteX895" fmla="*/ 71170 w 563144"/>
                  <a:gd name="connsiteY895" fmla="*/ 132368 h 536993"/>
                  <a:gd name="connsiteX896" fmla="*/ 431379 w 563144"/>
                  <a:gd name="connsiteY896" fmla="*/ 165541 h 536993"/>
                  <a:gd name="connsiteX897" fmla="*/ 423839 w 563144"/>
                  <a:gd name="connsiteY897" fmla="*/ 165862 h 536993"/>
                  <a:gd name="connsiteX898" fmla="*/ 420546 w 563144"/>
                  <a:gd name="connsiteY898" fmla="*/ 197813 h 536993"/>
                  <a:gd name="connsiteX899" fmla="*/ 442389 w 563144"/>
                  <a:gd name="connsiteY899" fmla="*/ 242694 h 536993"/>
                  <a:gd name="connsiteX900" fmla="*/ 448435 w 563144"/>
                  <a:gd name="connsiteY900" fmla="*/ 267681 h 536993"/>
                  <a:gd name="connsiteX901" fmla="*/ 449026 w 563144"/>
                  <a:gd name="connsiteY901" fmla="*/ 269434 h 536993"/>
                  <a:gd name="connsiteX902" fmla="*/ 456448 w 563144"/>
                  <a:gd name="connsiteY902" fmla="*/ 240732 h 536993"/>
                  <a:gd name="connsiteX903" fmla="*/ 454618 w 563144"/>
                  <a:gd name="connsiteY903" fmla="*/ 232605 h 536993"/>
                  <a:gd name="connsiteX904" fmla="*/ 446992 w 563144"/>
                  <a:gd name="connsiteY904" fmla="*/ 223345 h 536993"/>
                  <a:gd name="connsiteX905" fmla="*/ 431616 w 563144"/>
                  <a:gd name="connsiteY905" fmla="*/ 195727 h 536993"/>
                  <a:gd name="connsiteX906" fmla="*/ 431379 w 563144"/>
                  <a:gd name="connsiteY906" fmla="*/ 165541 h 536993"/>
                  <a:gd name="connsiteX907" fmla="*/ 418475 w 563144"/>
                  <a:gd name="connsiteY907" fmla="*/ 165926 h 536993"/>
                  <a:gd name="connsiteX908" fmla="*/ 396597 w 563144"/>
                  <a:gd name="connsiteY908" fmla="*/ 167476 h 536993"/>
                  <a:gd name="connsiteX909" fmla="*/ 396548 w 563144"/>
                  <a:gd name="connsiteY909" fmla="*/ 167866 h 536993"/>
                  <a:gd name="connsiteX910" fmla="*/ 390630 w 563144"/>
                  <a:gd name="connsiteY910" fmla="*/ 173750 h 536993"/>
                  <a:gd name="connsiteX911" fmla="*/ 385874 w 563144"/>
                  <a:gd name="connsiteY911" fmla="*/ 178920 h 536993"/>
                  <a:gd name="connsiteX912" fmla="*/ 384735 w 563144"/>
                  <a:gd name="connsiteY912" fmla="*/ 179823 h 536993"/>
                  <a:gd name="connsiteX913" fmla="*/ 382105 w 563144"/>
                  <a:gd name="connsiteY913" fmla="*/ 189154 h 536993"/>
                  <a:gd name="connsiteX914" fmla="*/ 416528 w 563144"/>
                  <a:gd name="connsiteY914" fmla="*/ 193880 h 536993"/>
                  <a:gd name="connsiteX915" fmla="*/ 416517 w 563144"/>
                  <a:gd name="connsiteY915" fmla="*/ 193785 h 536993"/>
                  <a:gd name="connsiteX916" fmla="*/ 418475 w 563144"/>
                  <a:gd name="connsiteY916" fmla="*/ 165926 h 536993"/>
                  <a:gd name="connsiteX917" fmla="*/ 379693 w 563144"/>
                  <a:gd name="connsiteY917" fmla="*/ 183398 h 536993"/>
                  <a:gd name="connsiteX918" fmla="*/ 374175 w 563144"/>
                  <a:gd name="connsiteY918" fmla="*/ 185397 h 536993"/>
                  <a:gd name="connsiteX919" fmla="*/ 360875 w 563144"/>
                  <a:gd name="connsiteY919" fmla="*/ 184871 h 536993"/>
                  <a:gd name="connsiteX920" fmla="*/ 341935 w 563144"/>
                  <a:gd name="connsiteY920" fmla="*/ 197391 h 536993"/>
                  <a:gd name="connsiteX921" fmla="*/ 337823 w 563144"/>
                  <a:gd name="connsiteY921" fmla="*/ 197497 h 536993"/>
                  <a:gd name="connsiteX922" fmla="*/ 336422 w 563144"/>
                  <a:gd name="connsiteY922" fmla="*/ 198622 h 536993"/>
                  <a:gd name="connsiteX923" fmla="*/ 336232 w 563144"/>
                  <a:gd name="connsiteY923" fmla="*/ 198645 h 536993"/>
                  <a:gd name="connsiteX924" fmla="*/ 343488 w 563144"/>
                  <a:gd name="connsiteY924" fmla="*/ 202385 h 536993"/>
                  <a:gd name="connsiteX925" fmla="*/ 376731 w 563144"/>
                  <a:gd name="connsiteY925" fmla="*/ 190753 h 536993"/>
                  <a:gd name="connsiteX926" fmla="*/ 379693 w 563144"/>
                  <a:gd name="connsiteY926" fmla="*/ 183398 h 536993"/>
                  <a:gd name="connsiteX927" fmla="*/ 544127 w 563144"/>
                  <a:gd name="connsiteY927" fmla="*/ 337438 h 536993"/>
                  <a:gd name="connsiteX928" fmla="*/ 526699 w 563144"/>
                  <a:gd name="connsiteY928" fmla="*/ 341718 h 536993"/>
                  <a:gd name="connsiteX929" fmla="*/ 544127 w 563144"/>
                  <a:gd name="connsiteY929" fmla="*/ 337438 h 536993"/>
                  <a:gd name="connsiteX930" fmla="*/ 556833 w 563144"/>
                  <a:gd name="connsiteY930" fmla="*/ 342639 h 536993"/>
                  <a:gd name="connsiteX931" fmla="*/ 556792 w 563144"/>
                  <a:gd name="connsiteY931" fmla="*/ 342745 h 536993"/>
                  <a:gd name="connsiteX932" fmla="*/ 506306 w 563144"/>
                  <a:gd name="connsiteY932" fmla="*/ 354123 h 536993"/>
                  <a:gd name="connsiteX933" fmla="*/ 509095 w 563144"/>
                  <a:gd name="connsiteY933" fmla="*/ 358204 h 536993"/>
                  <a:gd name="connsiteX934" fmla="*/ 533806 w 563144"/>
                  <a:gd name="connsiteY934" fmla="*/ 385285 h 536993"/>
                  <a:gd name="connsiteX935" fmla="*/ 547776 w 563144"/>
                  <a:gd name="connsiteY935" fmla="*/ 365864 h 536993"/>
                  <a:gd name="connsiteX936" fmla="*/ 556792 w 563144"/>
                  <a:gd name="connsiteY936" fmla="*/ 342745 h 536993"/>
                  <a:gd name="connsiteX937" fmla="*/ 556844 w 563144"/>
                  <a:gd name="connsiteY937" fmla="*/ 342733 h 536993"/>
                  <a:gd name="connsiteX938" fmla="*/ 556833 w 563144"/>
                  <a:gd name="connsiteY938" fmla="*/ 342639 h 536993"/>
                  <a:gd name="connsiteX939" fmla="*/ 493991 w 563144"/>
                  <a:gd name="connsiteY939" fmla="*/ 357028 h 536993"/>
                  <a:gd name="connsiteX940" fmla="*/ 492878 w 563144"/>
                  <a:gd name="connsiteY940" fmla="*/ 357353 h 536993"/>
                  <a:gd name="connsiteX941" fmla="*/ 469041 w 563144"/>
                  <a:gd name="connsiteY941" fmla="*/ 362590 h 536993"/>
                  <a:gd name="connsiteX942" fmla="*/ 454393 w 563144"/>
                  <a:gd name="connsiteY942" fmla="*/ 408747 h 536993"/>
                  <a:gd name="connsiteX943" fmla="*/ 451570 w 563144"/>
                  <a:gd name="connsiteY943" fmla="*/ 414837 h 536993"/>
                  <a:gd name="connsiteX944" fmla="*/ 451664 w 563144"/>
                  <a:gd name="connsiteY944" fmla="*/ 414826 h 536993"/>
                  <a:gd name="connsiteX945" fmla="*/ 455291 w 563144"/>
                  <a:gd name="connsiteY945" fmla="*/ 425138 h 536993"/>
                  <a:gd name="connsiteX946" fmla="*/ 525431 w 563144"/>
                  <a:gd name="connsiteY946" fmla="*/ 393093 h 536993"/>
                  <a:gd name="connsiteX947" fmla="*/ 502149 w 563144"/>
                  <a:gd name="connsiteY947" fmla="*/ 365937 h 536993"/>
                  <a:gd name="connsiteX948" fmla="*/ 493991 w 563144"/>
                  <a:gd name="connsiteY948" fmla="*/ 357028 h 536993"/>
                  <a:gd name="connsiteX949" fmla="*/ 463668 w 563144"/>
                  <a:gd name="connsiteY949" fmla="*/ 364188 h 536993"/>
                  <a:gd name="connsiteX950" fmla="*/ 435642 w 563144"/>
                  <a:gd name="connsiteY950" fmla="*/ 370500 h 536993"/>
                  <a:gd name="connsiteX951" fmla="*/ 435548 w 563144"/>
                  <a:gd name="connsiteY951" fmla="*/ 370511 h 536993"/>
                  <a:gd name="connsiteX952" fmla="*/ 449748 w 563144"/>
                  <a:gd name="connsiteY952" fmla="*/ 409203 h 536993"/>
                  <a:gd name="connsiteX953" fmla="*/ 462491 w 563144"/>
                  <a:gd name="connsiteY953" fmla="*/ 369604 h 536993"/>
                  <a:gd name="connsiteX954" fmla="*/ 463668 w 563144"/>
                  <a:gd name="connsiteY954" fmla="*/ 364188 h 536993"/>
                  <a:gd name="connsiteX955" fmla="*/ 418975 w 563144"/>
                  <a:gd name="connsiteY955" fmla="*/ 365866 h 536993"/>
                  <a:gd name="connsiteX956" fmla="*/ 376599 w 563144"/>
                  <a:gd name="connsiteY956" fmla="*/ 375708 h 536993"/>
                  <a:gd name="connsiteX957" fmla="*/ 334801 w 563144"/>
                  <a:gd name="connsiteY957" fmla="*/ 385578 h 536993"/>
                  <a:gd name="connsiteX958" fmla="*/ 419871 w 563144"/>
                  <a:gd name="connsiteY958" fmla="*/ 366143 h 536993"/>
                  <a:gd name="connsiteX959" fmla="*/ 418975 w 563144"/>
                  <a:gd name="connsiteY959" fmla="*/ 365866 h 536993"/>
                  <a:gd name="connsiteX960" fmla="*/ 422275 w 563144"/>
                  <a:gd name="connsiteY960" fmla="*/ 373435 h 536993"/>
                  <a:gd name="connsiteX961" fmla="*/ 422892 w 563144"/>
                  <a:gd name="connsiteY961" fmla="*/ 401178 h 536993"/>
                  <a:gd name="connsiteX962" fmla="*/ 430133 w 563144"/>
                  <a:gd name="connsiteY962" fmla="*/ 409620 h 536993"/>
                  <a:gd name="connsiteX963" fmla="*/ 425582 w 563144"/>
                  <a:gd name="connsiteY963" fmla="*/ 414096 h 536993"/>
                  <a:gd name="connsiteX964" fmla="*/ 422821 w 563144"/>
                  <a:gd name="connsiteY964" fmla="*/ 405408 h 536993"/>
                  <a:gd name="connsiteX965" fmla="*/ 423768 w 563144"/>
                  <a:gd name="connsiteY965" fmla="*/ 429467 h 536993"/>
                  <a:gd name="connsiteX966" fmla="*/ 440357 w 563144"/>
                  <a:gd name="connsiteY966" fmla="*/ 421553 h 536993"/>
                  <a:gd name="connsiteX967" fmla="*/ 440389 w 563144"/>
                  <a:gd name="connsiteY967" fmla="*/ 421637 h 536993"/>
                  <a:gd name="connsiteX968" fmla="*/ 440378 w 563144"/>
                  <a:gd name="connsiteY968" fmla="*/ 421543 h 536993"/>
                  <a:gd name="connsiteX969" fmla="*/ 440357 w 563144"/>
                  <a:gd name="connsiteY969" fmla="*/ 421553 h 536993"/>
                  <a:gd name="connsiteX970" fmla="*/ 422275 w 563144"/>
                  <a:gd name="connsiteY970" fmla="*/ 373435 h 536993"/>
                  <a:gd name="connsiteX971" fmla="*/ 441369 w 563144"/>
                  <a:gd name="connsiteY971" fmla="*/ 425837 h 536993"/>
                  <a:gd name="connsiteX972" fmla="*/ 435070 w 563144"/>
                  <a:gd name="connsiteY972" fmla="*/ 430136 h 536993"/>
                  <a:gd name="connsiteX973" fmla="*/ 442369 w 563144"/>
                  <a:gd name="connsiteY973" fmla="*/ 428596 h 536993"/>
                  <a:gd name="connsiteX974" fmla="*/ 441369 w 563144"/>
                  <a:gd name="connsiteY974" fmla="*/ 425837 h 536993"/>
                  <a:gd name="connsiteX975" fmla="*/ 416598 w 563144"/>
                  <a:gd name="connsiteY975" fmla="*/ 376509 h 536993"/>
                  <a:gd name="connsiteX976" fmla="*/ 416030 w 563144"/>
                  <a:gd name="connsiteY976" fmla="*/ 376576 h 536993"/>
                  <a:gd name="connsiteX977" fmla="*/ 334845 w 563144"/>
                  <a:gd name="connsiteY977" fmla="*/ 394014 h 536993"/>
                  <a:gd name="connsiteX978" fmla="*/ 335408 w 563144"/>
                  <a:gd name="connsiteY978" fmla="*/ 453514 h 536993"/>
                  <a:gd name="connsiteX979" fmla="*/ 365152 w 563144"/>
                  <a:gd name="connsiteY979" fmla="*/ 446328 h 536993"/>
                  <a:gd name="connsiteX980" fmla="*/ 375538 w 563144"/>
                  <a:gd name="connsiteY980" fmla="*/ 444131 h 536993"/>
                  <a:gd name="connsiteX981" fmla="*/ 380258 w 563144"/>
                  <a:gd name="connsiteY981" fmla="*/ 441076 h 536993"/>
                  <a:gd name="connsiteX982" fmla="*/ 393000 w 563144"/>
                  <a:gd name="connsiteY982" fmla="*/ 440133 h 536993"/>
                  <a:gd name="connsiteX983" fmla="*/ 418487 w 563144"/>
                  <a:gd name="connsiteY983" fmla="*/ 433454 h 536993"/>
                  <a:gd name="connsiteX984" fmla="*/ 402759 w 563144"/>
                  <a:gd name="connsiteY984" fmla="*/ 419787 h 536993"/>
                  <a:gd name="connsiteX985" fmla="*/ 402642 w 563144"/>
                  <a:gd name="connsiteY985" fmla="*/ 419609 h 536993"/>
                  <a:gd name="connsiteX986" fmla="*/ 417323 w 563144"/>
                  <a:gd name="connsiteY986" fmla="*/ 401937 h 536993"/>
                  <a:gd name="connsiteX987" fmla="*/ 416598 w 563144"/>
                  <a:gd name="connsiteY987" fmla="*/ 376509 h 536993"/>
                  <a:gd name="connsiteX988" fmla="*/ 417284 w 563144"/>
                  <a:gd name="connsiteY988" fmla="*/ 404820 h 536993"/>
                  <a:gd name="connsiteX989" fmla="*/ 418264 w 563144"/>
                  <a:gd name="connsiteY989" fmla="*/ 429164 h 536993"/>
                  <a:gd name="connsiteX990" fmla="*/ 417284 w 563144"/>
                  <a:gd name="connsiteY990" fmla="*/ 404820 h 536993"/>
                  <a:gd name="connsiteX991" fmla="*/ 446621 w 563144"/>
                  <a:gd name="connsiteY991" fmla="*/ 440943 h 536993"/>
                  <a:gd name="connsiteX992" fmla="*/ 423007 w 563144"/>
                  <a:gd name="connsiteY992" fmla="*/ 446440 h 536993"/>
                  <a:gd name="connsiteX993" fmla="*/ 390120 w 563144"/>
                  <a:gd name="connsiteY993" fmla="*/ 473954 h 536993"/>
                  <a:gd name="connsiteX994" fmla="*/ 371175 w 563144"/>
                  <a:gd name="connsiteY994" fmla="*/ 459040 h 536993"/>
                  <a:gd name="connsiteX995" fmla="*/ 285353 w 563144"/>
                  <a:gd name="connsiteY995" fmla="*/ 479427 h 536993"/>
                  <a:gd name="connsiteX996" fmla="*/ 286781 w 563144"/>
                  <a:gd name="connsiteY996" fmla="*/ 489809 h 536993"/>
                  <a:gd name="connsiteX997" fmla="*/ 288752 w 563144"/>
                  <a:gd name="connsiteY997" fmla="*/ 499923 h 536993"/>
                  <a:gd name="connsiteX998" fmla="*/ 288660 w 563144"/>
                  <a:gd name="connsiteY998" fmla="*/ 499945 h 536993"/>
                  <a:gd name="connsiteX999" fmla="*/ 288754 w 563144"/>
                  <a:gd name="connsiteY999" fmla="*/ 499934 h 536993"/>
                  <a:gd name="connsiteX1000" fmla="*/ 288752 w 563144"/>
                  <a:gd name="connsiteY1000" fmla="*/ 499923 h 536993"/>
                  <a:gd name="connsiteX1001" fmla="*/ 453833 w 563144"/>
                  <a:gd name="connsiteY1001" fmla="*/ 460419 h 536993"/>
                  <a:gd name="connsiteX1002" fmla="*/ 446621 w 563144"/>
                  <a:gd name="connsiteY1002" fmla="*/ 440943 h 536993"/>
                  <a:gd name="connsiteX1003" fmla="*/ 418004 w 563144"/>
                  <a:gd name="connsiteY1003" fmla="*/ 449531 h 536993"/>
                  <a:gd name="connsiteX1004" fmla="*/ 417436 w 563144"/>
                  <a:gd name="connsiteY1004" fmla="*/ 449598 h 536993"/>
                  <a:gd name="connsiteX1005" fmla="*/ 399729 w 563144"/>
                  <a:gd name="connsiteY1005" fmla="*/ 453145 h 536993"/>
                  <a:gd name="connsiteX1006" fmla="*/ 397784 w 563144"/>
                  <a:gd name="connsiteY1006" fmla="*/ 454528 h 536993"/>
                  <a:gd name="connsiteX1007" fmla="*/ 376058 w 563144"/>
                  <a:gd name="connsiteY1007" fmla="*/ 458170 h 536993"/>
                  <a:gd name="connsiteX1008" fmla="*/ 396627 w 563144"/>
                  <a:gd name="connsiteY1008" fmla="*/ 470589 h 536993"/>
                  <a:gd name="connsiteX1009" fmla="*/ 417921 w 563144"/>
                  <a:gd name="connsiteY1009" fmla="*/ 449636 h 536993"/>
                  <a:gd name="connsiteX1010" fmla="*/ 418004 w 563144"/>
                  <a:gd name="connsiteY1010" fmla="*/ 449531 h 536993"/>
                  <a:gd name="connsiteX1011" fmla="*/ 321778 w 563144"/>
                  <a:gd name="connsiteY1011" fmla="*/ 396241 h 536993"/>
                  <a:gd name="connsiteX1012" fmla="*/ 314195 w 563144"/>
                  <a:gd name="connsiteY1012" fmla="*/ 397816 h 536993"/>
                  <a:gd name="connsiteX1013" fmla="*/ 286541 w 563144"/>
                  <a:gd name="connsiteY1013" fmla="*/ 462020 h 536993"/>
                  <a:gd name="connsiteX1014" fmla="*/ 286530 w 563144"/>
                  <a:gd name="connsiteY1014" fmla="*/ 461925 h 536993"/>
                  <a:gd name="connsiteX1015" fmla="*/ 283274 w 563144"/>
                  <a:gd name="connsiteY1015" fmla="*/ 465190 h 536993"/>
                  <a:gd name="connsiteX1016" fmla="*/ 292865 w 563144"/>
                  <a:gd name="connsiteY1016" fmla="*/ 463569 h 536993"/>
                  <a:gd name="connsiteX1017" fmla="*/ 322859 w 563144"/>
                  <a:gd name="connsiteY1017" fmla="*/ 456064 h 536993"/>
                  <a:gd name="connsiteX1018" fmla="*/ 321778 w 563144"/>
                  <a:gd name="connsiteY1018" fmla="*/ 396241 h 536993"/>
                  <a:gd name="connsiteX1019" fmla="*/ 307475 w 563144"/>
                  <a:gd name="connsiteY1019" fmla="*/ 399384 h 536993"/>
                  <a:gd name="connsiteX1020" fmla="*/ 275190 w 563144"/>
                  <a:gd name="connsiteY1020" fmla="*/ 406969 h 536993"/>
                  <a:gd name="connsiteX1021" fmla="*/ 282431 w 563144"/>
                  <a:gd name="connsiteY1021" fmla="*/ 459727 h 536993"/>
                  <a:gd name="connsiteX1022" fmla="*/ 307915 w 563144"/>
                  <a:gd name="connsiteY1022" fmla="*/ 403072 h 536993"/>
                  <a:gd name="connsiteX1023" fmla="*/ 307475 w 563144"/>
                  <a:gd name="connsiteY1023" fmla="*/ 399384 h 536993"/>
                  <a:gd name="connsiteX1024" fmla="*/ 182454 w 563144"/>
                  <a:gd name="connsiteY1024" fmla="*/ 401513 h 536993"/>
                  <a:gd name="connsiteX1025" fmla="*/ 177982 w 563144"/>
                  <a:gd name="connsiteY1025" fmla="*/ 402622 h 536993"/>
                  <a:gd name="connsiteX1026" fmla="*/ 161151 w 563144"/>
                  <a:gd name="connsiteY1026" fmla="*/ 494889 h 536993"/>
                  <a:gd name="connsiteX1027" fmla="*/ 198761 w 563144"/>
                  <a:gd name="connsiteY1027" fmla="*/ 486094 h 536993"/>
                  <a:gd name="connsiteX1028" fmla="*/ 211361 w 563144"/>
                  <a:gd name="connsiteY1028" fmla="*/ 483155 h 536993"/>
                  <a:gd name="connsiteX1029" fmla="*/ 216081 w 563144"/>
                  <a:gd name="connsiteY1029" fmla="*/ 480099 h 536993"/>
                  <a:gd name="connsiteX1030" fmla="*/ 229651 w 563144"/>
                  <a:gd name="connsiteY1030" fmla="*/ 478867 h 536993"/>
                  <a:gd name="connsiteX1031" fmla="*/ 251550 w 563144"/>
                  <a:gd name="connsiteY1031" fmla="*/ 473477 h 536993"/>
                  <a:gd name="connsiteX1032" fmla="*/ 256771 w 563144"/>
                  <a:gd name="connsiteY1032" fmla="*/ 469785 h 536993"/>
                  <a:gd name="connsiteX1033" fmla="*/ 244921 w 563144"/>
                  <a:gd name="connsiteY1033" fmla="*/ 455657 h 536993"/>
                  <a:gd name="connsiteX1034" fmla="*/ 256281 w 563144"/>
                  <a:gd name="connsiteY1034" fmla="*/ 438285 h 536993"/>
                  <a:gd name="connsiteX1035" fmla="*/ 255469 w 563144"/>
                  <a:gd name="connsiteY1035" fmla="*/ 411332 h 536993"/>
                  <a:gd name="connsiteX1036" fmla="*/ 239465 w 563144"/>
                  <a:gd name="connsiteY1036" fmla="*/ 414676 h 536993"/>
                  <a:gd name="connsiteX1037" fmla="*/ 238458 w 563144"/>
                  <a:gd name="connsiteY1037" fmla="*/ 411056 h 536993"/>
                  <a:gd name="connsiteX1038" fmla="*/ 238375 w 563144"/>
                  <a:gd name="connsiteY1038" fmla="*/ 411161 h 536993"/>
                  <a:gd name="connsiteX1039" fmla="*/ 236512 w 563144"/>
                  <a:gd name="connsiteY1039" fmla="*/ 408409 h 536993"/>
                  <a:gd name="connsiteX1040" fmla="*/ 260342 w 563144"/>
                  <a:gd name="connsiteY1040" fmla="*/ 402311 h 536993"/>
                  <a:gd name="connsiteX1041" fmla="*/ 182454 w 563144"/>
                  <a:gd name="connsiteY1041" fmla="*/ 401513 h 536993"/>
                  <a:gd name="connsiteX1042" fmla="*/ 260982 w 563144"/>
                  <a:gd name="connsiteY1042" fmla="*/ 410100 h 536993"/>
                  <a:gd name="connsiteX1043" fmla="*/ 261544 w 563144"/>
                  <a:gd name="connsiteY1043" fmla="*/ 437370 h 536993"/>
                  <a:gd name="connsiteX1044" fmla="*/ 265516 w 563144"/>
                  <a:gd name="connsiteY1044" fmla="*/ 436897 h 536993"/>
                  <a:gd name="connsiteX1045" fmla="*/ 265505 w 563144"/>
                  <a:gd name="connsiteY1045" fmla="*/ 436803 h 536993"/>
                  <a:gd name="connsiteX1046" fmla="*/ 260982 w 563144"/>
                  <a:gd name="connsiteY1046" fmla="*/ 410100 h 536993"/>
                  <a:gd name="connsiteX1047" fmla="*/ 261577 w 563144"/>
                  <a:gd name="connsiteY1047" fmla="*/ 441684 h 536993"/>
                  <a:gd name="connsiteX1048" fmla="*/ 262309 w 563144"/>
                  <a:gd name="connsiteY1048" fmla="*/ 466344 h 536993"/>
                  <a:gd name="connsiteX1049" fmla="*/ 269647 w 563144"/>
                  <a:gd name="connsiteY1049" fmla="*/ 465950 h 536993"/>
                  <a:gd name="connsiteX1050" fmla="*/ 266090 w 563144"/>
                  <a:gd name="connsiteY1050" fmla="*/ 441721 h 536993"/>
                  <a:gd name="connsiteX1051" fmla="*/ 261577 w 563144"/>
                  <a:gd name="connsiteY1051" fmla="*/ 441684 h 536993"/>
                  <a:gd name="connsiteX1052" fmla="*/ 256016 w 563144"/>
                  <a:gd name="connsiteY1052" fmla="*/ 443305 h 536993"/>
                  <a:gd name="connsiteX1053" fmla="*/ 256825 w 563144"/>
                  <a:gd name="connsiteY1053" fmla="*/ 464600 h 536993"/>
                  <a:gd name="connsiteX1054" fmla="*/ 256016 w 563144"/>
                  <a:gd name="connsiteY1054" fmla="*/ 443305 h 536993"/>
                  <a:gd name="connsiteX1055" fmla="*/ 255075 w 563144"/>
                  <a:gd name="connsiteY1055" fmla="*/ 486966 h 536993"/>
                  <a:gd name="connsiteX1056" fmla="*/ 236596 w 563144"/>
                  <a:gd name="connsiteY1056" fmla="*/ 491277 h 536993"/>
                  <a:gd name="connsiteX1057" fmla="*/ 234446 w 563144"/>
                  <a:gd name="connsiteY1057" fmla="*/ 493356 h 536993"/>
                  <a:gd name="connsiteX1058" fmla="*/ 231545 w 563144"/>
                  <a:gd name="connsiteY1058" fmla="*/ 492358 h 536993"/>
                  <a:gd name="connsiteX1059" fmla="*/ 211643 w 563144"/>
                  <a:gd name="connsiteY1059" fmla="*/ 497606 h 536993"/>
                  <a:gd name="connsiteX1060" fmla="*/ 230985 w 563144"/>
                  <a:gd name="connsiteY1060" fmla="*/ 509403 h 536993"/>
                  <a:gd name="connsiteX1061" fmla="*/ 249537 w 563144"/>
                  <a:gd name="connsiteY1061" fmla="*/ 500497 h 536993"/>
                  <a:gd name="connsiteX1062" fmla="*/ 249503 w 563144"/>
                  <a:gd name="connsiteY1062" fmla="*/ 500579 h 536993"/>
                  <a:gd name="connsiteX1063" fmla="*/ 249586 w 563144"/>
                  <a:gd name="connsiteY1063" fmla="*/ 500473 h 536993"/>
                  <a:gd name="connsiteX1064" fmla="*/ 249537 w 563144"/>
                  <a:gd name="connsiteY1064" fmla="*/ 500497 h 536993"/>
                  <a:gd name="connsiteX1065" fmla="*/ 255075 w 563144"/>
                  <a:gd name="connsiteY1065" fmla="*/ 486966 h 536993"/>
                  <a:gd name="connsiteX1066" fmla="*/ 163295 w 563144"/>
                  <a:gd name="connsiteY1066" fmla="*/ 408975 h 536993"/>
                  <a:gd name="connsiteX1067" fmla="*/ 147873 w 563144"/>
                  <a:gd name="connsiteY1067" fmla="*/ 462322 h 536993"/>
                  <a:gd name="connsiteX1068" fmla="*/ 120015 w 563144"/>
                  <a:gd name="connsiteY1068" fmla="*/ 504680 h 536993"/>
                  <a:gd name="connsiteX1069" fmla="*/ 148034 w 563144"/>
                  <a:gd name="connsiteY1069" fmla="*/ 497507 h 536993"/>
                  <a:gd name="connsiteX1070" fmla="*/ 163295 w 563144"/>
                  <a:gd name="connsiteY1070" fmla="*/ 408975 h 536993"/>
                  <a:gd name="connsiteX1071" fmla="*/ 551488 w 563144"/>
                  <a:gd name="connsiteY1071" fmla="*/ 128600 h 536993"/>
                  <a:gd name="connsiteX1072" fmla="*/ 476802 w 563144"/>
                  <a:gd name="connsiteY1072" fmla="*/ 133752 h 536993"/>
                  <a:gd name="connsiteX1073" fmla="*/ 473870 w 563144"/>
                  <a:gd name="connsiteY1073" fmla="*/ 134102 h 536993"/>
                  <a:gd name="connsiteX1074" fmla="*/ 472399 w 563144"/>
                  <a:gd name="connsiteY1074" fmla="*/ 137058 h 536993"/>
                  <a:gd name="connsiteX1075" fmla="*/ 472841 w 563144"/>
                  <a:gd name="connsiteY1075" fmla="*/ 142377 h 536993"/>
                  <a:gd name="connsiteX1076" fmla="*/ 549813 w 563144"/>
                  <a:gd name="connsiteY1076" fmla="*/ 136281 h 536993"/>
                  <a:gd name="connsiteX1077" fmla="*/ 552853 w 563144"/>
                  <a:gd name="connsiteY1077" fmla="*/ 133617 h 536993"/>
                  <a:gd name="connsiteX1078" fmla="*/ 551488 w 563144"/>
                  <a:gd name="connsiteY1078" fmla="*/ 128600 h 536993"/>
                  <a:gd name="connsiteX1079" fmla="*/ 358059 w 563144"/>
                  <a:gd name="connsiteY1079" fmla="*/ 69092 h 536993"/>
                  <a:gd name="connsiteX1080" fmla="*/ 356029 w 563144"/>
                  <a:gd name="connsiteY1080" fmla="*/ 71683 h 536993"/>
                  <a:gd name="connsiteX1081" fmla="*/ 360772 w 563144"/>
                  <a:gd name="connsiteY1081" fmla="*/ 76874 h 536993"/>
                  <a:gd name="connsiteX1082" fmla="*/ 361307 w 563144"/>
                  <a:gd name="connsiteY1082" fmla="*/ 76523 h 536993"/>
                  <a:gd name="connsiteX1083" fmla="*/ 365465 w 563144"/>
                  <a:gd name="connsiteY1083" fmla="*/ 74397 h 536993"/>
                  <a:gd name="connsiteX1084" fmla="*/ 361660 w 563144"/>
                  <a:gd name="connsiteY1084" fmla="*/ 70630 h 536993"/>
                  <a:gd name="connsiteX1085" fmla="*/ 358059 w 563144"/>
                  <a:gd name="connsiteY1085" fmla="*/ 69092 h 536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</a:cxnLst>
                <a:rect l="l" t="t" r="r" b="b"/>
                <a:pathLst>
                  <a:path w="563144" h="536993">
                    <a:moveTo>
                      <a:pt x="208696" y="20"/>
                    </a:moveTo>
                    <a:cubicBezTo>
                      <a:pt x="216919" y="-192"/>
                      <a:pt x="223337" y="1346"/>
                      <a:pt x="230398" y="4247"/>
                    </a:cubicBezTo>
                    <a:cubicBezTo>
                      <a:pt x="232967" y="3269"/>
                      <a:pt x="235899" y="2920"/>
                      <a:pt x="238358" y="2627"/>
                    </a:cubicBezTo>
                    <a:cubicBezTo>
                      <a:pt x="239209" y="2526"/>
                      <a:pt x="239989" y="2624"/>
                      <a:pt x="240840" y="2523"/>
                    </a:cubicBezTo>
                    <a:cubicBezTo>
                      <a:pt x="243504" y="1535"/>
                      <a:pt x="246265" y="2165"/>
                      <a:pt x="248854" y="3775"/>
                    </a:cubicBezTo>
                    <a:cubicBezTo>
                      <a:pt x="254701" y="6148"/>
                      <a:pt x="258473" y="13661"/>
                      <a:pt x="260200" y="19306"/>
                    </a:cubicBezTo>
                    <a:cubicBezTo>
                      <a:pt x="260374" y="19957"/>
                      <a:pt x="260631" y="20502"/>
                      <a:pt x="260698" y="21070"/>
                    </a:cubicBezTo>
                    <a:cubicBezTo>
                      <a:pt x="261090" y="22750"/>
                      <a:pt x="260480" y="24070"/>
                      <a:pt x="259446" y="25056"/>
                    </a:cubicBezTo>
                    <a:cubicBezTo>
                      <a:pt x="259457" y="25150"/>
                      <a:pt x="259480" y="25340"/>
                      <a:pt x="259491" y="25434"/>
                    </a:cubicBezTo>
                    <a:cubicBezTo>
                      <a:pt x="259469" y="29274"/>
                      <a:pt x="257658" y="31791"/>
                      <a:pt x="254990" y="33548"/>
                    </a:cubicBezTo>
                    <a:cubicBezTo>
                      <a:pt x="254823" y="33760"/>
                      <a:pt x="254857" y="34044"/>
                      <a:pt x="254879" y="34233"/>
                    </a:cubicBezTo>
                    <a:cubicBezTo>
                      <a:pt x="256758" y="36312"/>
                      <a:pt x="258303" y="38813"/>
                      <a:pt x="259586" y="41538"/>
                    </a:cubicBezTo>
                    <a:cubicBezTo>
                      <a:pt x="260127" y="42049"/>
                      <a:pt x="260679" y="42655"/>
                      <a:pt x="261302" y="43061"/>
                    </a:cubicBezTo>
                    <a:cubicBezTo>
                      <a:pt x="262762" y="44038"/>
                      <a:pt x="264388" y="44803"/>
                      <a:pt x="265835" y="45686"/>
                    </a:cubicBezTo>
                    <a:cubicBezTo>
                      <a:pt x="268108" y="47046"/>
                      <a:pt x="269680" y="48968"/>
                      <a:pt x="269334" y="51697"/>
                    </a:cubicBezTo>
                    <a:cubicBezTo>
                      <a:pt x="269036" y="54034"/>
                      <a:pt x="266829" y="55639"/>
                      <a:pt x="264294" y="56901"/>
                    </a:cubicBezTo>
                    <a:cubicBezTo>
                      <a:pt x="264388" y="56890"/>
                      <a:pt x="264483" y="56878"/>
                      <a:pt x="264483" y="56878"/>
                    </a:cubicBezTo>
                    <a:cubicBezTo>
                      <a:pt x="266609" y="57009"/>
                      <a:pt x="268052" y="58659"/>
                      <a:pt x="267415" y="60558"/>
                    </a:cubicBezTo>
                    <a:cubicBezTo>
                      <a:pt x="267626" y="60725"/>
                      <a:pt x="267933" y="60880"/>
                      <a:pt x="268228" y="60940"/>
                    </a:cubicBezTo>
                    <a:cubicBezTo>
                      <a:pt x="268829" y="61157"/>
                      <a:pt x="269003" y="61808"/>
                      <a:pt x="268670" y="62231"/>
                    </a:cubicBezTo>
                    <a:cubicBezTo>
                      <a:pt x="267670" y="63501"/>
                      <a:pt x="266200" y="64060"/>
                      <a:pt x="264593" y="64251"/>
                    </a:cubicBezTo>
                    <a:cubicBezTo>
                      <a:pt x="263956" y="66150"/>
                      <a:pt x="262121" y="66848"/>
                      <a:pt x="260018" y="66906"/>
                    </a:cubicBezTo>
                    <a:cubicBezTo>
                      <a:pt x="259839" y="67024"/>
                      <a:pt x="259839" y="67024"/>
                      <a:pt x="259839" y="67024"/>
                    </a:cubicBezTo>
                    <a:cubicBezTo>
                      <a:pt x="261375" y="67032"/>
                      <a:pt x="262862" y="67431"/>
                      <a:pt x="264287" y="68125"/>
                    </a:cubicBezTo>
                    <a:cubicBezTo>
                      <a:pt x="266902" y="67525"/>
                      <a:pt x="269361" y="67232"/>
                      <a:pt x="270334" y="70570"/>
                    </a:cubicBezTo>
                    <a:cubicBezTo>
                      <a:pt x="270530" y="71409"/>
                      <a:pt x="270548" y="72367"/>
                      <a:pt x="270037" y="72907"/>
                    </a:cubicBezTo>
                    <a:cubicBezTo>
                      <a:pt x="270740" y="73975"/>
                      <a:pt x="271359" y="75148"/>
                      <a:pt x="271705" y="76450"/>
                    </a:cubicBezTo>
                    <a:cubicBezTo>
                      <a:pt x="272840" y="76315"/>
                      <a:pt x="274009" y="76463"/>
                      <a:pt x="275234" y="77085"/>
                    </a:cubicBezTo>
                    <a:cubicBezTo>
                      <a:pt x="275635" y="77229"/>
                      <a:pt x="276165" y="77645"/>
                      <a:pt x="276705" y="78156"/>
                    </a:cubicBezTo>
                    <a:cubicBezTo>
                      <a:pt x="276788" y="78050"/>
                      <a:pt x="276977" y="78027"/>
                      <a:pt x="277072" y="78016"/>
                    </a:cubicBezTo>
                    <a:cubicBezTo>
                      <a:pt x="278835" y="77519"/>
                      <a:pt x="280810" y="77188"/>
                      <a:pt x="282614" y="77837"/>
                    </a:cubicBezTo>
                    <a:cubicBezTo>
                      <a:pt x="286021" y="79061"/>
                      <a:pt x="287790" y="81824"/>
                      <a:pt x="290590" y="83601"/>
                    </a:cubicBezTo>
                    <a:cubicBezTo>
                      <a:pt x="290852" y="83378"/>
                      <a:pt x="291136" y="83344"/>
                      <a:pt x="291396" y="83121"/>
                    </a:cubicBezTo>
                    <a:cubicBezTo>
                      <a:pt x="292869" y="81795"/>
                      <a:pt x="294107" y="80112"/>
                      <a:pt x="295581" y="78786"/>
                    </a:cubicBezTo>
                    <a:cubicBezTo>
                      <a:pt x="296186" y="78234"/>
                      <a:pt x="297310" y="78005"/>
                      <a:pt x="297956" y="78599"/>
                    </a:cubicBezTo>
                    <a:cubicBezTo>
                      <a:pt x="301132" y="81099"/>
                      <a:pt x="301361" y="86251"/>
                      <a:pt x="301044" y="90030"/>
                    </a:cubicBezTo>
                    <a:cubicBezTo>
                      <a:pt x="300961" y="90136"/>
                      <a:pt x="300983" y="90325"/>
                      <a:pt x="300995" y="90419"/>
                    </a:cubicBezTo>
                    <a:cubicBezTo>
                      <a:pt x="301627" y="89289"/>
                      <a:pt x="302143" y="87980"/>
                      <a:pt x="302799" y="87039"/>
                    </a:cubicBezTo>
                    <a:cubicBezTo>
                      <a:pt x="303121" y="86522"/>
                      <a:pt x="303972" y="86420"/>
                      <a:pt x="304323" y="86953"/>
                    </a:cubicBezTo>
                    <a:cubicBezTo>
                      <a:pt x="305740" y="89184"/>
                      <a:pt x="305616" y="92171"/>
                      <a:pt x="304951" y="94648"/>
                    </a:cubicBezTo>
                    <a:cubicBezTo>
                      <a:pt x="304902" y="95039"/>
                      <a:pt x="304746" y="95344"/>
                      <a:pt x="304603" y="95745"/>
                    </a:cubicBezTo>
                    <a:cubicBezTo>
                      <a:pt x="304769" y="95534"/>
                      <a:pt x="304936" y="95322"/>
                      <a:pt x="305114" y="95205"/>
                    </a:cubicBezTo>
                    <a:cubicBezTo>
                      <a:pt x="305636" y="94759"/>
                      <a:pt x="306404" y="94763"/>
                      <a:pt x="306767" y="95392"/>
                    </a:cubicBezTo>
                    <a:cubicBezTo>
                      <a:pt x="307514" y="96837"/>
                      <a:pt x="307740" y="98729"/>
                      <a:pt x="307046" y="100155"/>
                    </a:cubicBezTo>
                    <a:cubicBezTo>
                      <a:pt x="312351" y="97989"/>
                      <a:pt x="316799" y="95060"/>
                      <a:pt x="321987" y="92716"/>
                    </a:cubicBezTo>
                    <a:cubicBezTo>
                      <a:pt x="326025" y="87152"/>
                      <a:pt x="334600" y="79415"/>
                      <a:pt x="343415" y="83354"/>
                    </a:cubicBezTo>
                    <a:cubicBezTo>
                      <a:pt x="345721" y="80968"/>
                      <a:pt x="348455" y="82177"/>
                      <a:pt x="352404" y="81516"/>
                    </a:cubicBezTo>
                    <a:cubicBezTo>
                      <a:pt x="353351" y="81403"/>
                      <a:pt x="354073" y="81029"/>
                      <a:pt x="354880" y="80549"/>
                    </a:cubicBezTo>
                    <a:cubicBezTo>
                      <a:pt x="354244" y="80050"/>
                      <a:pt x="353609" y="79549"/>
                      <a:pt x="353069" y="79039"/>
                    </a:cubicBezTo>
                    <a:cubicBezTo>
                      <a:pt x="349085" y="75388"/>
                      <a:pt x="347849" y="70643"/>
                      <a:pt x="351242" y="66115"/>
                    </a:cubicBezTo>
                    <a:cubicBezTo>
                      <a:pt x="357051" y="58517"/>
                      <a:pt x="363594" y="65124"/>
                      <a:pt x="369089" y="70992"/>
                    </a:cubicBezTo>
                    <a:cubicBezTo>
                      <a:pt x="371096" y="69314"/>
                      <a:pt x="373430" y="67981"/>
                      <a:pt x="376777" y="69500"/>
                    </a:cubicBezTo>
                    <a:cubicBezTo>
                      <a:pt x="377790" y="69956"/>
                      <a:pt x="378822" y="71368"/>
                      <a:pt x="379497" y="73013"/>
                    </a:cubicBezTo>
                    <a:cubicBezTo>
                      <a:pt x="384699" y="72394"/>
                      <a:pt x="387945" y="77092"/>
                      <a:pt x="385909" y="81747"/>
                    </a:cubicBezTo>
                    <a:cubicBezTo>
                      <a:pt x="390582" y="80711"/>
                      <a:pt x="393722" y="85325"/>
                      <a:pt x="392037" y="90513"/>
                    </a:cubicBezTo>
                    <a:cubicBezTo>
                      <a:pt x="392037" y="90513"/>
                      <a:pt x="392132" y="90502"/>
                      <a:pt x="392132" y="90502"/>
                    </a:cubicBezTo>
                    <a:cubicBezTo>
                      <a:pt x="413455" y="90744"/>
                      <a:pt x="434680" y="91766"/>
                      <a:pt x="455983" y="93449"/>
                    </a:cubicBezTo>
                    <a:cubicBezTo>
                      <a:pt x="479897" y="95302"/>
                      <a:pt x="503280" y="99137"/>
                      <a:pt x="527307" y="99536"/>
                    </a:cubicBezTo>
                    <a:lnTo>
                      <a:pt x="563144" y="100681"/>
                    </a:lnTo>
                    <a:lnTo>
                      <a:pt x="563144" y="105693"/>
                    </a:lnTo>
                    <a:lnTo>
                      <a:pt x="522423" y="104435"/>
                    </a:lnTo>
                    <a:cubicBezTo>
                      <a:pt x="480431" y="103009"/>
                      <a:pt x="438928" y="96824"/>
                      <a:pt x="396875" y="95693"/>
                    </a:cubicBezTo>
                    <a:cubicBezTo>
                      <a:pt x="396926" y="100963"/>
                      <a:pt x="391686" y="102066"/>
                      <a:pt x="390736" y="102947"/>
                    </a:cubicBezTo>
                    <a:cubicBezTo>
                      <a:pt x="390569" y="103158"/>
                      <a:pt x="387367" y="105266"/>
                      <a:pt x="382957" y="107710"/>
                    </a:cubicBezTo>
                    <a:cubicBezTo>
                      <a:pt x="389471" y="113264"/>
                      <a:pt x="397706" y="117176"/>
                      <a:pt x="403586" y="123862"/>
                    </a:cubicBezTo>
                    <a:cubicBezTo>
                      <a:pt x="410229" y="131320"/>
                      <a:pt x="417058" y="143553"/>
                      <a:pt x="420572" y="152918"/>
                    </a:cubicBezTo>
                    <a:cubicBezTo>
                      <a:pt x="421549" y="155488"/>
                      <a:pt x="422231" y="157996"/>
                      <a:pt x="422819" y="160517"/>
                    </a:cubicBezTo>
                    <a:cubicBezTo>
                      <a:pt x="426352" y="160384"/>
                      <a:pt x="429886" y="160250"/>
                      <a:pt x="433419" y="160117"/>
                    </a:cubicBezTo>
                    <a:cubicBezTo>
                      <a:pt x="434495" y="157879"/>
                      <a:pt x="435783" y="155808"/>
                      <a:pt x="437188" y="153913"/>
                    </a:cubicBezTo>
                    <a:cubicBezTo>
                      <a:pt x="444050" y="146285"/>
                      <a:pt x="457769" y="143884"/>
                      <a:pt x="468259" y="140142"/>
                    </a:cubicBezTo>
                    <a:cubicBezTo>
                      <a:pt x="468116" y="138144"/>
                      <a:pt x="467714" y="136370"/>
                      <a:pt x="466894" y="135124"/>
                    </a:cubicBezTo>
                    <a:cubicBezTo>
                      <a:pt x="465264" y="135127"/>
                      <a:pt x="457347" y="137124"/>
                      <a:pt x="458267" y="133562"/>
                    </a:cubicBezTo>
                    <a:cubicBezTo>
                      <a:pt x="458991" y="130790"/>
                      <a:pt x="466383" y="131636"/>
                      <a:pt x="469787" y="131230"/>
                    </a:cubicBezTo>
                    <a:cubicBezTo>
                      <a:pt x="485522" y="129645"/>
                      <a:pt x="553576" y="125185"/>
                      <a:pt x="557749" y="124785"/>
                    </a:cubicBezTo>
                    <a:cubicBezTo>
                      <a:pt x="558789" y="124661"/>
                      <a:pt x="560793" y="124374"/>
                      <a:pt x="562507" y="124470"/>
                    </a:cubicBezTo>
                    <a:lnTo>
                      <a:pt x="563144" y="124888"/>
                    </a:lnTo>
                    <a:lnTo>
                      <a:pt x="563144" y="128217"/>
                    </a:lnTo>
                    <a:lnTo>
                      <a:pt x="561911" y="129133"/>
                    </a:lnTo>
                    <a:cubicBezTo>
                      <a:pt x="560052" y="129426"/>
                      <a:pt x="557958" y="129364"/>
                      <a:pt x="556893" y="129682"/>
                    </a:cubicBezTo>
                    <a:cubicBezTo>
                      <a:pt x="556918" y="131502"/>
                      <a:pt x="556994" y="130533"/>
                      <a:pt x="557470" y="136136"/>
                    </a:cubicBezTo>
                    <a:lnTo>
                      <a:pt x="562622" y="135907"/>
                    </a:lnTo>
                    <a:lnTo>
                      <a:pt x="563144" y="135850"/>
                    </a:lnTo>
                    <a:lnTo>
                      <a:pt x="563144" y="143686"/>
                    </a:lnTo>
                    <a:lnTo>
                      <a:pt x="558453" y="147015"/>
                    </a:lnTo>
                    <a:cubicBezTo>
                      <a:pt x="556539" y="148670"/>
                      <a:pt x="554757" y="150417"/>
                      <a:pt x="554263" y="151099"/>
                    </a:cubicBezTo>
                    <a:cubicBezTo>
                      <a:pt x="552441" y="153522"/>
                      <a:pt x="551005" y="156763"/>
                      <a:pt x="550064" y="160136"/>
                    </a:cubicBezTo>
                    <a:lnTo>
                      <a:pt x="563144" y="160195"/>
                    </a:lnTo>
                    <a:lnTo>
                      <a:pt x="563144" y="165135"/>
                    </a:lnTo>
                    <a:lnTo>
                      <a:pt x="549114" y="165045"/>
                    </a:lnTo>
                    <a:cubicBezTo>
                      <a:pt x="548854" y="166899"/>
                      <a:pt x="548690" y="168740"/>
                      <a:pt x="548609" y="170477"/>
                    </a:cubicBezTo>
                    <a:cubicBezTo>
                      <a:pt x="548360" y="179668"/>
                      <a:pt x="551052" y="188772"/>
                      <a:pt x="554849" y="196796"/>
                    </a:cubicBezTo>
                    <a:lnTo>
                      <a:pt x="563144" y="209579"/>
                    </a:lnTo>
                    <a:lnTo>
                      <a:pt x="563144" y="367329"/>
                    </a:lnTo>
                    <a:lnTo>
                      <a:pt x="558841" y="377453"/>
                    </a:lnTo>
                    <a:cubicBezTo>
                      <a:pt x="539019" y="409382"/>
                      <a:pt x="505744" y="429154"/>
                      <a:pt x="459849" y="437641"/>
                    </a:cubicBezTo>
                    <a:cubicBezTo>
                      <a:pt x="460999" y="440861"/>
                      <a:pt x="462090" y="444377"/>
                      <a:pt x="463252" y="447691"/>
                    </a:cubicBezTo>
                    <a:cubicBezTo>
                      <a:pt x="464414" y="451006"/>
                      <a:pt x="465315" y="454543"/>
                      <a:pt x="467416" y="456883"/>
                    </a:cubicBezTo>
                    <a:lnTo>
                      <a:pt x="563144" y="433874"/>
                    </a:lnTo>
                    <a:lnTo>
                      <a:pt x="563144" y="446686"/>
                    </a:lnTo>
                    <a:lnTo>
                      <a:pt x="263948" y="519578"/>
                    </a:lnTo>
                    <a:cubicBezTo>
                      <a:pt x="239622" y="525544"/>
                      <a:pt x="215364" y="532079"/>
                      <a:pt x="191009" y="536993"/>
                    </a:cubicBezTo>
                    <a:cubicBezTo>
                      <a:pt x="190050" y="535381"/>
                      <a:pt x="191394" y="533782"/>
                      <a:pt x="191932" y="532663"/>
                    </a:cubicBezTo>
                    <a:cubicBezTo>
                      <a:pt x="191333" y="530048"/>
                      <a:pt x="190745" y="527528"/>
                      <a:pt x="190136" y="524819"/>
                    </a:cubicBezTo>
                    <a:cubicBezTo>
                      <a:pt x="217368" y="516684"/>
                      <a:pt x="247514" y="511272"/>
                      <a:pt x="275065" y="503387"/>
                    </a:cubicBezTo>
                    <a:cubicBezTo>
                      <a:pt x="274065" y="496599"/>
                      <a:pt x="273054" y="489717"/>
                      <a:pt x="272042" y="482835"/>
                    </a:cubicBezTo>
                    <a:cubicBezTo>
                      <a:pt x="268387" y="483558"/>
                      <a:pt x="264838" y="484365"/>
                      <a:pt x="261405" y="485348"/>
                    </a:cubicBezTo>
                    <a:cubicBezTo>
                      <a:pt x="259837" y="501171"/>
                      <a:pt x="245477" y="514296"/>
                      <a:pt x="227062" y="513515"/>
                    </a:cubicBezTo>
                    <a:cubicBezTo>
                      <a:pt x="217424" y="513128"/>
                      <a:pt x="209198" y="507681"/>
                      <a:pt x="206653" y="498391"/>
                    </a:cubicBezTo>
                    <a:cubicBezTo>
                      <a:pt x="160927" y="509113"/>
                      <a:pt x="115213" y="519928"/>
                      <a:pt x="69816" y="530994"/>
                    </a:cubicBezTo>
                    <a:cubicBezTo>
                      <a:pt x="68156" y="529945"/>
                      <a:pt x="65557" y="529871"/>
                      <a:pt x="64325" y="528386"/>
                    </a:cubicBezTo>
                    <a:cubicBezTo>
                      <a:pt x="65603" y="526220"/>
                      <a:pt x="65689" y="521317"/>
                      <a:pt x="65145" y="517545"/>
                    </a:cubicBezTo>
                    <a:cubicBezTo>
                      <a:pt x="77688" y="514133"/>
                      <a:pt x="91089" y="511482"/>
                      <a:pt x="103832" y="508142"/>
                    </a:cubicBezTo>
                    <a:cubicBezTo>
                      <a:pt x="98885" y="507676"/>
                      <a:pt x="94271" y="506786"/>
                      <a:pt x="91130" y="504571"/>
                    </a:cubicBezTo>
                    <a:cubicBezTo>
                      <a:pt x="88517" y="502771"/>
                      <a:pt x="85135" y="499337"/>
                      <a:pt x="84393" y="494726"/>
                    </a:cubicBezTo>
                    <a:cubicBezTo>
                      <a:pt x="82580" y="483526"/>
                      <a:pt x="92320" y="472679"/>
                      <a:pt x="105143" y="474029"/>
                    </a:cubicBezTo>
                    <a:cubicBezTo>
                      <a:pt x="109027" y="474430"/>
                      <a:pt x="113779" y="478085"/>
                      <a:pt x="114130" y="482648"/>
                    </a:cubicBezTo>
                    <a:cubicBezTo>
                      <a:pt x="114358" y="486169"/>
                      <a:pt x="112216" y="490741"/>
                      <a:pt x="108985" y="487768"/>
                    </a:cubicBezTo>
                    <a:cubicBezTo>
                      <a:pt x="108381" y="485921"/>
                      <a:pt x="110054" y="484668"/>
                      <a:pt x="109840" y="482870"/>
                    </a:cubicBezTo>
                    <a:cubicBezTo>
                      <a:pt x="109545" y="478781"/>
                      <a:pt x="104863" y="477324"/>
                      <a:pt x="101102" y="477963"/>
                    </a:cubicBezTo>
                    <a:cubicBezTo>
                      <a:pt x="95272" y="478946"/>
                      <a:pt x="86579" y="486503"/>
                      <a:pt x="89802" y="495040"/>
                    </a:cubicBezTo>
                    <a:cubicBezTo>
                      <a:pt x="92037" y="500913"/>
                      <a:pt x="97829" y="504444"/>
                      <a:pt x="105853" y="504160"/>
                    </a:cubicBezTo>
                    <a:cubicBezTo>
                      <a:pt x="116641" y="503739"/>
                      <a:pt x="125636" y="497104"/>
                      <a:pt x="130968" y="490330"/>
                    </a:cubicBezTo>
                    <a:cubicBezTo>
                      <a:pt x="136384" y="483451"/>
                      <a:pt x="139468" y="473107"/>
                      <a:pt x="142144" y="464155"/>
                    </a:cubicBezTo>
                    <a:cubicBezTo>
                      <a:pt x="148685" y="442561"/>
                      <a:pt x="153179" y="425527"/>
                      <a:pt x="159007" y="406800"/>
                    </a:cubicBezTo>
                    <a:cubicBezTo>
                      <a:pt x="153816" y="407514"/>
                      <a:pt x="148420" y="408924"/>
                      <a:pt x="143002" y="410145"/>
                    </a:cubicBezTo>
                    <a:cubicBezTo>
                      <a:pt x="136082" y="411640"/>
                      <a:pt x="128668" y="414633"/>
                      <a:pt x="123212" y="412309"/>
                    </a:cubicBezTo>
                    <a:cubicBezTo>
                      <a:pt x="123525" y="409298"/>
                      <a:pt x="122233" y="408109"/>
                      <a:pt x="121523" y="406179"/>
                    </a:cubicBezTo>
                    <a:cubicBezTo>
                      <a:pt x="130290" y="404080"/>
                      <a:pt x="141220" y="401628"/>
                      <a:pt x="150944" y="399510"/>
                    </a:cubicBezTo>
                    <a:cubicBezTo>
                      <a:pt x="154304" y="398726"/>
                      <a:pt x="158405" y="398526"/>
                      <a:pt x="160752" y="397288"/>
                    </a:cubicBezTo>
                    <a:cubicBezTo>
                      <a:pt x="162731" y="396188"/>
                      <a:pt x="162859" y="392433"/>
                      <a:pt x="165938" y="393313"/>
                    </a:cubicBezTo>
                    <a:cubicBezTo>
                      <a:pt x="164611" y="391840"/>
                      <a:pt x="160824" y="393059"/>
                      <a:pt x="158558" y="392561"/>
                    </a:cubicBezTo>
                    <a:cubicBezTo>
                      <a:pt x="156137" y="380283"/>
                      <a:pt x="154195" y="368811"/>
                      <a:pt x="151801" y="355955"/>
                    </a:cubicBezTo>
                    <a:cubicBezTo>
                      <a:pt x="151150" y="352100"/>
                      <a:pt x="149357" y="347517"/>
                      <a:pt x="149531" y="344140"/>
                    </a:cubicBezTo>
                    <a:cubicBezTo>
                      <a:pt x="149600" y="342309"/>
                      <a:pt x="151294" y="339612"/>
                      <a:pt x="152253" y="337196"/>
                    </a:cubicBezTo>
                    <a:cubicBezTo>
                      <a:pt x="154399" y="331857"/>
                      <a:pt x="156160" y="325700"/>
                      <a:pt x="154612" y="317539"/>
                    </a:cubicBezTo>
                    <a:cubicBezTo>
                      <a:pt x="154454" y="316215"/>
                      <a:pt x="151502" y="318005"/>
                      <a:pt x="151678" y="316257"/>
                    </a:cubicBezTo>
                    <a:cubicBezTo>
                      <a:pt x="150696" y="314457"/>
                      <a:pt x="152387" y="314159"/>
                      <a:pt x="153572" y="313634"/>
                    </a:cubicBezTo>
                    <a:cubicBezTo>
                      <a:pt x="149729" y="307952"/>
                      <a:pt x="143782" y="304728"/>
                      <a:pt x="138713" y="300823"/>
                    </a:cubicBezTo>
                    <a:cubicBezTo>
                      <a:pt x="123070" y="288682"/>
                      <a:pt x="113147" y="272213"/>
                      <a:pt x="104099" y="251804"/>
                    </a:cubicBezTo>
                    <a:cubicBezTo>
                      <a:pt x="98221" y="238691"/>
                      <a:pt x="93481" y="224675"/>
                      <a:pt x="88043" y="211222"/>
                    </a:cubicBezTo>
                    <a:cubicBezTo>
                      <a:pt x="82721" y="197947"/>
                      <a:pt x="75097" y="186289"/>
                      <a:pt x="68515" y="174507"/>
                    </a:cubicBezTo>
                    <a:cubicBezTo>
                      <a:pt x="67551" y="173663"/>
                      <a:pt x="65817" y="175211"/>
                      <a:pt x="65398" y="174110"/>
                    </a:cubicBezTo>
                    <a:cubicBezTo>
                      <a:pt x="65479" y="172375"/>
                      <a:pt x="67700" y="172494"/>
                      <a:pt x="68695" y="171992"/>
                    </a:cubicBezTo>
                    <a:cubicBezTo>
                      <a:pt x="71764" y="170379"/>
                      <a:pt x="75172" y="167575"/>
                      <a:pt x="79149" y="166334"/>
                    </a:cubicBezTo>
                    <a:cubicBezTo>
                      <a:pt x="77534" y="161635"/>
                      <a:pt x="76547" y="156572"/>
                      <a:pt x="73343" y="153021"/>
                    </a:cubicBezTo>
                    <a:cubicBezTo>
                      <a:pt x="67168" y="146274"/>
                      <a:pt x="47965" y="146930"/>
                      <a:pt x="39095" y="150577"/>
                    </a:cubicBezTo>
                    <a:cubicBezTo>
                      <a:pt x="37899" y="151007"/>
                      <a:pt x="35230" y="152763"/>
                      <a:pt x="34753" y="153587"/>
                    </a:cubicBezTo>
                    <a:cubicBezTo>
                      <a:pt x="32499" y="157213"/>
                      <a:pt x="35861" y="162089"/>
                      <a:pt x="34265" y="166404"/>
                    </a:cubicBezTo>
                    <a:cubicBezTo>
                      <a:pt x="31851" y="167075"/>
                      <a:pt x="29820" y="166933"/>
                      <a:pt x="28788" y="165521"/>
                    </a:cubicBezTo>
                    <a:cubicBezTo>
                      <a:pt x="27767" y="164204"/>
                      <a:pt x="28533" y="162578"/>
                      <a:pt x="27930" y="160731"/>
                    </a:cubicBezTo>
                    <a:cubicBezTo>
                      <a:pt x="27153" y="158233"/>
                      <a:pt x="25221" y="157312"/>
                      <a:pt x="24022" y="156113"/>
                    </a:cubicBezTo>
                    <a:cubicBezTo>
                      <a:pt x="21926" y="157033"/>
                      <a:pt x="19280" y="158980"/>
                      <a:pt x="16213" y="158194"/>
                    </a:cubicBezTo>
                    <a:cubicBezTo>
                      <a:pt x="14825" y="152987"/>
                      <a:pt x="17982" y="150500"/>
                      <a:pt x="20687" y="146630"/>
                    </a:cubicBezTo>
                    <a:cubicBezTo>
                      <a:pt x="23308" y="142864"/>
                      <a:pt x="24630" y="141076"/>
                      <a:pt x="31458" y="141222"/>
                    </a:cubicBezTo>
                    <a:cubicBezTo>
                      <a:pt x="38960" y="141384"/>
                      <a:pt x="45621" y="141742"/>
                      <a:pt x="54155" y="140917"/>
                    </a:cubicBezTo>
                    <a:cubicBezTo>
                      <a:pt x="62312" y="140138"/>
                      <a:pt x="68887" y="138971"/>
                      <a:pt x="74783" y="136926"/>
                    </a:cubicBezTo>
                    <a:cubicBezTo>
                      <a:pt x="70767" y="134622"/>
                      <a:pt x="66273" y="131513"/>
                      <a:pt x="61883" y="128486"/>
                    </a:cubicBezTo>
                    <a:cubicBezTo>
                      <a:pt x="56024" y="124388"/>
                      <a:pt x="50587" y="120622"/>
                      <a:pt x="46322" y="118637"/>
                    </a:cubicBezTo>
                    <a:lnTo>
                      <a:pt x="45854" y="117925"/>
                    </a:lnTo>
                    <a:cubicBezTo>
                      <a:pt x="50320" y="119984"/>
                      <a:pt x="56179" y="124081"/>
                      <a:pt x="61934" y="128096"/>
                    </a:cubicBezTo>
                    <a:cubicBezTo>
                      <a:pt x="66016" y="130968"/>
                      <a:pt x="70193" y="133828"/>
                      <a:pt x="73797" y="135892"/>
                    </a:cubicBezTo>
                    <a:cubicBezTo>
                      <a:pt x="74303" y="136120"/>
                      <a:pt x="74821" y="136442"/>
                      <a:pt x="75340" y="136764"/>
                    </a:cubicBezTo>
                    <a:cubicBezTo>
                      <a:pt x="75517" y="136647"/>
                      <a:pt x="75790" y="136519"/>
                      <a:pt x="75978" y="136496"/>
                    </a:cubicBezTo>
                    <a:cubicBezTo>
                      <a:pt x="72837" y="134280"/>
                      <a:pt x="69696" y="132064"/>
                      <a:pt x="66543" y="129754"/>
                    </a:cubicBezTo>
                    <a:cubicBezTo>
                      <a:pt x="63246" y="127844"/>
                      <a:pt x="60126" y="125818"/>
                      <a:pt x="57220" y="123957"/>
                    </a:cubicBezTo>
                    <a:cubicBezTo>
                      <a:pt x="53783" y="121681"/>
                      <a:pt x="50346" y="119404"/>
                      <a:pt x="46910" y="117128"/>
                    </a:cubicBezTo>
                    <a:cubicBezTo>
                      <a:pt x="45874" y="116484"/>
                      <a:pt x="45027" y="115817"/>
                      <a:pt x="43992" y="115173"/>
                    </a:cubicBezTo>
                    <a:cubicBezTo>
                      <a:pt x="43284" y="114874"/>
                      <a:pt x="42671" y="114563"/>
                      <a:pt x="41964" y="114263"/>
                    </a:cubicBezTo>
                    <a:cubicBezTo>
                      <a:pt x="36720" y="112106"/>
                      <a:pt x="32520" y="109058"/>
                      <a:pt x="27295" y="105459"/>
                    </a:cubicBezTo>
                    <a:cubicBezTo>
                      <a:pt x="25624" y="104315"/>
                      <a:pt x="22607" y="103139"/>
                      <a:pt x="22543" y="101804"/>
                    </a:cubicBezTo>
                    <a:lnTo>
                      <a:pt x="22487" y="101331"/>
                    </a:lnTo>
                    <a:cubicBezTo>
                      <a:pt x="22550" y="102667"/>
                      <a:pt x="25663" y="103831"/>
                      <a:pt x="27333" y="104974"/>
                    </a:cubicBezTo>
                    <a:cubicBezTo>
                      <a:pt x="32558" y="108573"/>
                      <a:pt x="36157" y="111406"/>
                      <a:pt x="41096" y="113408"/>
                    </a:cubicBezTo>
                    <a:cubicBezTo>
                      <a:pt x="41401" y="113563"/>
                      <a:pt x="41602" y="113635"/>
                      <a:pt x="41803" y="113708"/>
                    </a:cubicBezTo>
                    <a:cubicBezTo>
                      <a:pt x="39307" y="112086"/>
                      <a:pt x="36800" y="110370"/>
                      <a:pt x="34316" y="108844"/>
                    </a:cubicBezTo>
                    <a:cubicBezTo>
                      <a:pt x="33398" y="108377"/>
                      <a:pt x="32562" y="107805"/>
                      <a:pt x="31632" y="107244"/>
                    </a:cubicBezTo>
                    <a:cubicBezTo>
                      <a:pt x="28642" y="105490"/>
                      <a:pt x="25629" y="103547"/>
                      <a:pt x="22676" y="101308"/>
                    </a:cubicBezTo>
                    <a:lnTo>
                      <a:pt x="22926" y="100991"/>
                    </a:lnTo>
                    <a:cubicBezTo>
                      <a:pt x="25761" y="103052"/>
                      <a:pt x="28669" y="104912"/>
                      <a:pt x="31565" y="106677"/>
                    </a:cubicBezTo>
                    <a:cubicBezTo>
                      <a:pt x="32495" y="107238"/>
                      <a:pt x="33424" y="107798"/>
                      <a:pt x="34260" y="108370"/>
                    </a:cubicBezTo>
                    <a:cubicBezTo>
                      <a:pt x="37368" y="110302"/>
                      <a:pt x="40499" y="112424"/>
                      <a:pt x="43617" y="114450"/>
                    </a:cubicBezTo>
                    <a:cubicBezTo>
                      <a:pt x="44737" y="114989"/>
                      <a:pt x="45939" y="115420"/>
                      <a:pt x="47153" y="115948"/>
                    </a:cubicBezTo>
                    <a:cubicBezTo>
                      <a:pt x="46636" y="115626"/>
                      <a:pt x="46106" y="115209"/>
                      <a:pt x="45588" y="114887"/>
                    </a:cubicBezTo>
                    <a:cubicBezTo>
                      <a:pt x="39951" y="111050"/>
                      <a:pt x="34102" y="107046"/>
                      <a:pt x="28287" y="103326"/>
                    </a:cubicBezTo>
                    <a:cubicBezTo>
                      <a:pt x="26629" y="102277"/>
                      <a:pt x="24968" y="101228"/>
                      <a:pt x="23415" y="100262"/>
                    </a:cubicBezTo>
                    <a:cubicBezTo>
                      <a:pt x="19990" y="98079"/>
                      <a:pt x="16882" y="96147"/>
                      <a:pt x="13517" y="93671"/>
                    </a:cubicBezTo>
                    <a:lnTo>
                      <a:pt x="13661" y="93270"/>
                    </a:lnTo>
                    <a:cubicBezTo>
                      <a:pt x="16921" y="95663"/>
                      <a:pt x="20028" y="97595"/>
                      <a:pt x="23347" y="99694"/>
                    </a:cubicBezTo>
                    <a:cubicBezTo>
                      <a:pt x="24900" y="100660"/>
                      <a:pt x="26561" y="101710"/>
                      <a:pt x="28220" y="102759"/>
                    </a:cubicBezTo>
                    <a:cubicBezTo>
                      <a:pt x="31963" y="105190"/>
                      <a:pt x="35822" y="107800"/>
                      <a:pt x="39578" y="110327"/>
                    </a:cubicBezTo>
                    <a:cubicBezTo>
                      <a:pt x="33283" y="105801"/>
                      <a:pt x="27802" y="101658"/>
                      <a:pt x="23039" y="97908"/>
                    </a:cubicBezTo>
                    <a:cubicBezTo>
                      <a:pt x="20578" y="96570"/>
                      <a:pt x="18115" y="95233"/>
                      <a:pt x="15548" y="93813"/>
                    </a:cubicBezTo>
                    <a:lnTo>
                      <a:pt x="15492" y="93339"/>
                    </a:lnTo>
                    <a:cubicBezTo>
                      <a:pt x="12691" y="91563"/>
                      <a:pt x="9889" y="89786"/>
                      <a:pt x="7265" y="87893"/>
                    </a:cubicBezTo>
                    <a:lnTo>
                      <a:pt x="7220" y="87514"/>
                    </a:lnTo>
                    <a:cubicBezTo>
                      <a:pt x="11504" y="90456"/>
                      <a:pt x="15753" y="93116"/>
                      <a:pt x="20074" y="95576"/>
                    </a:cubicBezTo>
                    <a:cubicBezTo>
                      <a:pt x="15089" y="91565"/>
                      <a:pt x="10927" y="88031"/>
                      <a:pt x="7790" y="85047"/>
                    </a:cubicBezTo>
                    <a:cubicBezTo>
                      <a:pt x="6837" y="84298"/>
                      <a:pt x="5779" y="83465"/>
                      <a:pt x="4731" y="82726"/>
                    </a:cubicBezTo>
                    <a:lnTo>
                      <a:pt x="4982" y="82409"/>
                    </a:lnTo>
                    <a:cubicBezTo>
                      <a:pt x="6993" y="83991"/>
                      <a:pt x="8570" y="85147"/>
                      <a:pt x="10263" y="86480"/>
                    </a:cubicBezTo>
                    <a:cubicBezTo>
                      <a:pt x="12909" y="88563"/>
                      <a:pt x="15650" y="90634"/>
                      <a:pt x="18285" y="92623"/>
                    </a:cubicBezTo>
                    <a:cubicBezTo>
                      <a:pt x="20639" y="93877"/>
                      <a:pt x="23007" y="95227"/>
                      <a:pt x="25374" y="96575"/>
                    </a:cubicBezTo>
                    <a:cubicBezTo>
                      <a:pt x="26717" y="97374"/>
                      <a:pt x="28046" y="98079"/>
                      <a:pt x="29284" y="98795"/>
                    </a:cubicBezTo>
                    <a:cubicBezTo>
                      <a:pt x="19518" y="91708"/>
                      <a:pt x="9531" y="84361"/>
                      <a:pt x="232" y="76355"/>
                    </a:cubicBezTo>
                    <a:lnTo>
                      <a:pt x="611" y="76310"/>
                    </a:lnTo>
                    <a:cubicBezTo>
                      <a:pt x="10544" y="84816"/>
                      <a:pt x="21451" y="92629"/>
                      <a:pt x="31945" y="100205"/>
                    </a:cubicBezTo>
                    <a:cubicBezTo>
                      <a:pt x="33287" y="101004"/>
                      <a:pt x="34724" y="101792"/>
                      <a:pt x="36044" y="102402"/>
                    </a:cubicBezTo>
                    <a:cubicBezTo>
                      <a:pt x="36561" y="102724"/>
                      <a:pt x="37068" y="102952"/>
                      <a:pt x="37575" y="103180"/>
                    </a:cubicBezTo>
                    <a:cubicBezTo>
                      <a:pt x="32824" y="99525"/>
                      <a:pt x="28071" y="95870"/>
                      <a:pt x="23297" y="92026"/>
                    </a:cubicBezTo>
                    <a:lnTo>
                      <a:pt x="23559" y="91803"/>
                    </a:lnTo>
                    <a:cubicBezTo>
                      <a:pt x="23135" y="91470"/>
                      <a:pt x="22639" y="91337"/>
                      <a:pt x="22217" y="91003"/>
                    </a:cubicBezTo>
                    <a:cubicBezTo>
                      <a:pt x="20322" y="89599"/>
                      <a:pt x="18322" y="88110"/>
                      <a:pt x="16429" y="86705"/>
                    </a:cubicBezTo>
                    <a:cubicBezTo>
                      <a:pt x="12735" y="83884"/>
                      <a:pt x="8959" y="81167"/>
                      <a:pt x="5148" y="78169"/>
                    </a:cubicBezTo>
                    <a:cubicBezTo>
                      <a:pt x="5043" y="78085"/>
                      <a:pt x="4808" y="77729"/>
                      <a:pt x="4808" y="77729"/>
                    </a:cubicBezTo>
                    <a:cubicBezTo>
                      <a:pt x="3210" y="76384"/>
                      <a:pt x="1622" y="75135"/>
                      <a:pt x="0" y="73601"/>
                    </a:cubicBezTo>
                    <a:lnTo>
                      <a:pt x="378" y="73556"/>
                    </a:lnTo>
                    <a:cubicBezTo>
                      <a:pt x="1989" y="74995"/>
                      <a:pt x="3682" y="76328"/>
                      <a:pt x="5269" y="77578"/>
                    </a:cubicBezTo>
                    <a:cubicBezTo>
                      <a:pt x="9024" y="80105"/>
                      <a:pt x="12940" y="83187"/>
                      <a:pt x="16740" y="86093"/>
                    </a:cubicBezTo>
                    <a:cubicBezTo>
                      <a:pt x="19363" y="87986"/>
                      <a:pt x="22070" y="89774"/>
                      <a:pt x="24788" y="91657"/>
                    </a:cubicBezTo>
                    <a:cubicBezTo>
                      <a:pt x="27812" y="93695"/>
                      <a:pt x="30836" y="95732"/>
                      <a:pt x="33978" y="97948"/>
                    </a:cubicBezTo>
                    <a:cubicBezTo>
                      <a:pt x="30936" y="94953"/>
                      <a:pt x="27705" y="91981"/>
                      <a:pt x="23622" y="89110"/>
                    </a:cubicBezTo>
                    <a:cubicBezTo>
                      <a:pt x="22045" y="87954"/>
                      <a:pt x="20692" y="87060"/>
                      <a:pt x="19149" y="86189"/>
                    </a:cubicBezTo>
                    <a:cubicBezTo>
                      <a:pt x="17077" y="84901"/>
                      <a:pt x="14817" y="83636"/>
                      <a:pt x="12264" y="81542"/>
                    </a:cubicBezTo>
                    <a:lnTo>
                      <a:pt x="12526" y="81318"/>
                    </a:lnTo>
                    <a:cubicBezTo>
                      <a:pt x="14865" y="83246"/>
                      <a:pt x="16831" y="84451"/>
                      <a:pt x="18998" y="85728"/>
                    </a:cubicBezTo>
                    <a:cubicBezTo>
                      <a:pt x="20446" y="86610"/>
                      <a:pt x="22000" y="87576"/>
                      <a:pt x="23671" y="88720"/>
                    </a:cubicBezTo>
                    <a:cubicBezTo>
                      <a:pt x="28695" y="92247"/>
                      <a:pt x="32362" y="95647"/>
                      <a:pt x="35862" y="99259"/>
                    </a:cubicBezTo>
                    <a:cubicBezTo>
                      <a:pt x="36592" y="99748"/>
                      <a:pt x="37226" y="100247"/>
                      <a:pt x="37955" y="100736"/>
                    </a:cubicBezTo>
                    <a:cubicBezTo>
                      <a:pt x="42992" y="104357"/>
                      <a:pt x="48049" y="108167"/>
                      <a:pt x="53118" y="112072"/>
                    </a:cubicBezTo>
                    <a:cubicBezTo>
                      <a:pt x="54839" y="112826"/>
                      <a:pt x="56559" y="113581"/>
                      <a:pt x="58374" y="114323"/>
                    </a:cubicBezTo>
                    <a:cubicBezTo>
                      <a:pt x="53645" y="110858"/>
                      <a:pt x="48810" y="107309"/>
                      <a:pt x="44176" y="103833"/>
                    </a:cubicBezTo>
                    <a:cubicBezTo>
                      <a:pt x="30188" y="93507"/>
                      <a:pt x="15460" y="82599"/>
                      <a:pt x="1311" y="71718"/>
                    </a:cubicBezTo>
                    <a:lnTo>
                      <a:pt x="1561" y="71401"/>
                    </a:lnTo>
                    <a:cubicBezTo>
                      <a:pt x="7677" y="76045"/>
                      <a:pt x="13169" y="80282"/>
                      <a:pt x="18958" y="84582"/>
                    </a:cubicBezTo>
                    <a:cubicBezTo>
                      <a:pt x="14501" y="80987"/>
                      <a:pt x="10388" y="77064"/>
                      <a:pt x="8265" y="74536"/>
                    </a:cubicBezTo>
                    <a:lnTo>
                      <a:pt x="9066" y="74824"/>
                    </a:lnTo>
                    <a:cubicBezTo>
                      <a:pt x="12093" y="78492"/>
                      <a:pt x="19804" y="85248"/>
                      <a:pt x="25971" y="89502"/>
                    </a:cubicBezTo>
                    <a:cubicBezTo>
                      <a:pt x="28889" y="91457"/>
                      <a:pt x="31479" y="93067"/>
                      <a:pt x="34268" y="94749"/>
                    </a:cubicBezTo>
                    <a:cubicBezTo>
                      <a:pt x="35316" y="95487"/>
                      <a:pt x="36447" y="96120"/>
                      <a:pt x="37589" y="96847"/>
                    </a:cubicBezTo>
                    <a:cubicBezTo>
                      <a:pt x="36602" y="95813"/>
                      <a:pt x="35627" y="94875"/>
                      <a:pt x="34652" y="93936"/>
                    </a:cubicBezTo>
                    <a:cubicBezTo>
                      <a:pt x="32757" y="92531"/>
                      <a:pt x="30641" y="90864"/>
                      <a:pt x="28335" y="89220"/>
                    </a:cubicBezTo>
                    <a:cubicBezTo>
                      <a:pt x="20536" y="83338"/>
                      <a:pt x="11595" y="76729"/>
                      <a:pt x="6451" y="71394"/>
                    </a:cubicBezTo>
                    <a:lnTo>
                      <a:pt x="7136" y="71505"/>
                    </a:lnTo>
                    <a:lnTo>
                      <a:pt x="10215" y="74003"/>
                    </a:lnTo>
                    <a:lnTo>
                      <a:pt x="10251" y="74299"/>
                    </a:lnTo>
                    <a:lnTo>
                      <a:pt x="11852" y="75330"/>
                    </a:lnTo>
                    <a:lnTo>
                      <a:pt x="28585" y="88903"/>
                    </a:lnTo>
                    <a:cubicBezTo>
                      <a:pt x="30161" y="90057"/>
                      <a:pt x="31632" y="91130"/>
                      <a:pt x="33007" y="92213"/>
                    </a:cubicBezTo>
                    <a:cubicBezTo>
                      <a:pt x="31363" y="90490"/>
                      <a:pt x="29942" y="89029"/>
                      <a:pt x="28945" y="87900"/>
                    </a:cubicBezTo>
                    <a:cubicBezTo>
                      <a:pt x="28733" y="87734"/>
                      <a:pt x="28522" y="87567"/>
                      <a:pt x="28310" y="87401"/>
                    </a:cubicBezTo>
                    <a:cubicBezTo>
                      <a:pt x="25040" y="84912"/>
                      <a:pt x="21441" y="82079"/>
                      <a:pt x="18043" y="79318"/>
                    </a:cubicBezTo>
                    <a:lnTo>
                      <a:pt x="11852" y="75330"/>
                    </a:lnTo>
                    <a:lnTo>
                      <a:pt x="10215" y="74003"/>
                    </a:lnTo>
                    <a:lnTo>
                      <a:pt x="10183" y="73732"/>
                    </a:lnTo>
                    <a:cubicBezTo>
                      <a:pt x="11844" y="74781"/>
                      <a:pt x="13598" y="75819"/>
                      <a:pt x="15269" y="76963"/>
                    </a:cubicBezTo>
                    <a:cubicBezTo>
                      <a:pt x="12494" y="74608"/>
                      <a:pt x="9920" y="72324"/>
                      <a:pt x="8159" y="70423"/>
                    </a:cubicBezTo>
                    <a:lnTo>
                      <a:pt x="8855" y="70628"/>
                    </a:lnTo>
                    <a:cubicBezTo>
                      <a:pt x="11050" y="72957"/>
                      <a:pt x="14471" y="75907"/>
                      <a:pt x="18187" y="78917"/>
                    </a:cubicBezTo>
                    <a:cubicBezTo>
                      <a:pt x="20376" y="80384"/>
                      <a:pt x="22470" y="81861"/>
                      <a:pt x="24659" y="83327"/>
                    </a:cubicBezTo>
                    <a:cubicBezTo>
                      <a:pt x="24542" y="83149"/>
                      <a:pt x="24342" y="83076"/>
                      <a:pt x="24225" y="82899"/>
                    </a:cubicBezTo>
                    <a:cubicBezTo>
                      <a:pt x="21605" y="80237"/>
                      <a:pt x="19644" y="78264"/>
                      <a:pt x="18529" y="76959"/>
                    </a:cubicBezTo>
                    <a:cubicBezTo>
                      <a:pt x="16507" y="75281"/>
                      <a:pt x="14496" y="73698"/>
                      <a:pt x="12557" y="71915"/>
                    </a:cubicBezTo>
                    <a:lnTo>
                      <a:pt x="12935" y="71870"/>
                    </a:lnTo>
                    <a:cubicBezTo>
                      <a:pt x="14429" y="73130"/>
                      <a:pt x="16028" y="74474"/>
                      <a:pt x="17626" y="75819"/>
                    </a:cubicBezTo>
                    <a:lnTo>
                      <a:pt x="18651" y="76368"/>
                    </a:lnTo>
                    <a:cubicBezTo>
                      <a:pt x="18757" y="76451"/>
                      <a:pt x="18885" y="76724"/>
                      <a:pt x="19108" y="76986"/>
                    </a:cubicBezTo>
                    <a:cubicBezTo>
                      <a:pt x="27281" y="83591"/>
                      <a:pt x="36232" y="90294"/>
                      <a:pt x="44972" y="96830"/>
                    </a:cubicBezTo>
                    <a:cubicBezTo>
                      <a:pt x="35882" y="89760"/>
                      <a:pt x="27134" y="82360"/>
                      <a:pt x="20592" y="75753"/>
                    </a:cubicBezTo>
                    <a:cubicBezTo>
                      <a:pt x="16370" y="72515"/>
                      <a:pt x="11947" y="69205"/>
                      <a:pt x="7663" y="66262"/>
                    </a:cubicBezTo>
                    <a:lnTo>
                      <a:pt x="7618" y="65883"/>
                    </a:lnTo>
                    <a:cubicBezTo>
                      <a:pt x="11383" y="68505"/>
                      <a:pt x="15266" y="71304"/>
                      <a:pt x="19054" y="74114"/>
                    </a:cubicBezTo>
                    <a:cubicBezTo>
                      <a:pt x="17070" y="71952"/>
                      <a:pt x="15298" y="69957"/>
                      <a:pt x="13915" y="68012"/>
                    </a:cubicBezTo>
                    <a:lnTo>
                      <a:pt x="14822" y="68383"/>
                    </a:lnTo>
                    <a:cubicBezTo>
                      <a:pt x="16439" y="70684"/>
                      <a:pt x="18551" y="73119"/>
                      <a:pt x="21054" y="75603"/>
                    </a:cubicBezTo>
                    <a:cubicBezTo>
                      <a:pt x="24641" y="78341"/>
                      <a:pt x="28428" y="81152"/>
                      <a:pt x="32195" y="83773"/>
                    </a:cubicBezTo>
                    <a:cubicBezTo>
                      <a:pt x="33136" y="84428"/>
                      <a:pt x="34088" y="85178"/>
                      <a:pt x="35029" y="85833"/>
                    </a:cubicBezTo>
                    <a:cubicBezTo>
                      <a:pt x="32221" y="83194"/>
                      <a:pt x="30566" y="81377"/>
                      <a:pt x="29033" y="78969"/>
                    </a:cubicBezTo>
                    <a:cubicBezTo>
                      <a:pt x="28492" y="78457"/>
                      <a:pt x="28090" y="78314"/>
                      <a:pt x="28090" y="78314"/>
                    </a:cubicBezTo>
                    <a:cubicBezTo>
                      <a:pt x="27668" y="77980"/>
                      <a:pt x="27245" y="77647"/>
                      <a:pt x="26821" y="77314"/>
                    </a:cubicBezTo>
                    <a:cubicBezTo>
                      <a:pt x="27010" y="77291"/>
                      <a:pt x="27294" y="77258"/>
                      <a:pt x="27294" y="77258"/>
                    </a:cubicBezTo>
                    <a:cubicBezTo>
                      <a:pt x="27283" y="77163"/>
                      <a:pt x="27354" y="76962"/>
                      <a:pt x="27354" y="76962"/>
                    </a:cubicBezTo>
                    <a:cubicBezTo>
                      <a:pt x="24263" y="74358"/>
                      <a:pt x="21443" y="71624"/>
                      <a:pt x="19141" y="69211"/>
                    </a:cubicBezTo>
                    <a:lnTo>
                      <a:pt x="19826" y="69322"/>
                    </a:lnTo>
                    <a:cubicBezTo>
                      <a:pt x="21811" y="71483"/>
                      <a:pt x="24385" y="73767"/>
                      <a:pt x="27159" y="76123"/>
                    </a:cubicBezTo>
                    <a:cubicBezTo>
                      <a:pt x="21308" y="70489"/>
                      <a:pt x="16176" y="65248"/>
                      <a:pt x="10624" y="58907"/>
                    </a:cubicBezTo>
                    <a:lnTo>
                      <a:pt x="11415" y="59101"/>
                    </a:lnTo>
                    <a:cubicBezTo>
                      <a:pt x="18081" y="66748"/>
                      <a:pt x="24049" y="72560"/>
                      <a:pt x="31510" y="79634"/>
                    </a:cubicBezTo>
                    <a:cubicBezTo>
                      <a:pt x="34155" y="81716"/>
                      <a:pt x="36908" y="83882"/>
                      <a:pt x="39554" y="85965"/>
                    </a:cubicBezTo>
                    <a:cubicBezTo>
                      <a:pt x="41342" y="87288"/>
                      <a:pt x="42929" y="88537"/>
                      <a:pt x="44517" y="89787"/>
                    </a:cubicBezTo>
                    <a:cubicBezTo>
                      <a:pt x="45353" y="90359"/>
                      <a:pt x="46105" y="91037"/>
                      <a:pt x="46847" y="91620"/>
                    </a:cubicBezTo>
                    <a:cubicBezTo>
                      <a:pt x="46200" y="91026"/>
                      <a:pt x="45637" y="90325"/>
                      <a:pt x="45084" y="89719"/>
                    </a:cubicBezTo>
                    <a:lnTo>
                      <a:pt x="45875" y="89913"/>
                    </a:lnTo>
                    <a:cubicBezTo>
                      <a:pt x="46884" y="91135"/>
                      <a:pt x="48200" y="92514"/>
                      <a:pt x="49504" y="93797"/>
                    </a:cubicBezTo>
                    <a:cubicBezTo>
                      <a:pt x="51726" y="95547"/>
                      <a:pt x="53960" y="97392"/>
                      <a:pt x="56088" y="99152"/>
                    </a:cubicBezTo>
                    <a:cubicBezTo>
                      <a:pt x="59040" y="101391"/>
                      <a:pt x="61898" y="103640"/>
                      <a:pt x="64745" y="105795"/>
                    </a:cubicBezTo>
                    <a:cubicBezTo>
                      <a:pt x="64522" y="105534"/>
                      <a:pt x="64394" y="105262"/>
                      <a:pt x="64171" y="105001"/>
                    </a:cubicBezTo>
                    <a:cubicBezTo>
                      <a:pt x="58728" y="100373"/>
                      <a:pt x="53640" y="95511"/>
                      <a:pt x="48575" y="90838"/>
                    </a:cubicBezTo>
                    <a:cubicBezTo>
                      <a:pt x="45438" y="87854"/>
                      <a:pt x="42206" y="84882"/>
                      <a:pt x="38975" y="81910"/>
                    </a:cubicBezTo>
                    <a:cubicBezTo>
                      <a:pt x="34881" y="78944"/>
                      <a:pt x="30882" y="75967"/>
                      <a:pt x="27578" y="73196"/>
                    </a:cubicBezTo>
                    <a:cubicBezTo>
                      <a:pt x="25120" y="71089"/>
                      <a:pt x="23549" y="69167"/>
                      <a:pt x="22082" y="67326"/>
                    </a:cubicBezTo>
                    <a:cubicBezTo>
                      <a:pt x="20722" y="65571"/>
                      <a:pt x="19256" y="63730"/>
                      <a:pt x="17000" y="61697"/>
                    </a:cubicBezTo>
                    <a:lnTo>
                      <a:pt x="17472" y="61640"/>
                    </a:lnTo>
                    <a:cubicBezTo>
                      <a:pt x="19847" y="63852"/>
                      <a:pt x="21418" y="65775"/>
                      <a:pt x="22884" y="67614"/>
                    </a:cubicBezTo>
                    <a:cubicBezTo>
                      <a:pt x="23436" y="68220"/>
                      <a:pt x="23882" y="68743"/>
                      <a:pt x="24339" y="69360"/>
                    </a:cubicBezTo>
                    <a:lnTo>
                      <a:pt x="24506" y="69148"/>
                    </a:lnTo>
                    <a:cubicBezTo>
                      <a:pt x="29586" y="73148"/>
                      <a:pt x="34500" y="77358"/>
                      <a:pt x="39225" y="81592"/>
                    </a:cubicBezTo>
                    <a:cubicBezTo>
                      <a:pt x="39743" y="81914"/>
                      <a:pt x="40272" y="82331"/>
                      <a:pt x="40790" y="82653"/>
                    </a:cubicBezTo>
                    <a:cubicBezTo>
                      <a:pt x="40896" y="82737"/>
                      <a:pt x="41107" y="82903"/>
                      <a:pt x="41107" y="82903"/>
                    </a:cubicBezTo>
                    <a:cubicBezTo>
                      <a:pt x="37937" y="79636"/>
                      <a:pt x="34861" y="76356"/>
                      <a:pt x="31963" y="72960"/>
                    </a:cubicBezTo>
                    <a:cubicBezTo>
                      <a:pt x="30341" y="71427"/>
                      <a:pt x="28897" y="69777"/>
                      <a:pt x="27654" y="68197"/>
                    </a:cubicBezTo>
                    <a:lnTo>
                      <a:pt x="28055" y="68342"/>
                    </a:lnTo>
                    <a:cubicBezTo>
                      <a:pt x="27949" y="68259"/>
                      <a:pt x="27726" y="67997"/>
                      <a:pt x="27726" y="67997"/>
                    </a:cubicBezTo>
                    <a:lnTo>
                      <a:pt x="28528" y="68286"/>
                    </a:lnTo>
                    <a:cubicBezTo>
                      <a:pt x="28974" y="68808"/>
                      <a:pt x="29420" y="69331"/>
                      <a:pt x="29877" y="69948"/>
                    </a:cubicBezTo>
                    <a:lnTo>
                      <a:pt x="30255" y="69903"/>
                    </a:lnTo>
                    <a:cubicBezTo>
                      <a:pt x="33404" y="72981"/>
                      <a:pt x="36647" y="76048"/>
                      <a:pt x="39795" y="79126"/>
                    </a:cubicBezTo>
                    <a:cubicBezTo>
                      <a:pt x="41215" y="80588"/>
                      <a:pt x="42720" y="81943"/>
                      <a:pt x="44141" y="83405"/>
                    </a:cubicBezTo>
                    <a:cubicBezTo>
                      <a:pt x="44681" y="83916"/>
                      <a:pt x="45210" y="84333"/>
                      <a:pt x="45751" y="84843"/>
                    </a:cubicBezTo>
                    <a:cubicBezTo>
                      <a:pt x="54036" y="92394"/>
                      <a:pt x="61842" y="99139"/>
                      <a:pt x="70834" y="106989"/>
                    </a:cubicBezTo>
                    <a:lnTo>
                      <a:pt x="71024" y="106966"/>
                    </a:lnTo>
                    <a:cubicBezTo>
                      <a:pt x="71141" y="107143"/>
                      <a:pt x="71257" y="107322"/>
                      <a:pt x="71363" y="107405"/>
                    </a:cubicBezTo>
                    <a:lnTo>
                      <a:pt x="74350" y="109927"/>
                    </a:lnTo>
                    <a:cubicBezTo>
                      <a:pt x="75643" y="111116"/>
                      <a:pt x="77030" y="112294"/>
                      <a:pt x="78417" y="113471"/>
                    </a:cubicBezTo>
                    <a:cubicBezTo>
                      <a:pt x="77858" y="112003"/>
                      <a:pt x="77110" y="110558"/>
                      <a:pt x="76162" y="109040"/>
                    </a:cubicBezTo>
                    <a:cubicBezTo>
                      <a:pt x="76057" y="108957"/>
                      <a:pt x="75940" y="108778"/>
                      <a:pt x="75834" y="108695"/>
                    </a:cubicBezTo>
                    <a:cubicBezTo>
                      <a:pt x="75387" y="108174"/>
                      <a:pt x="74847" y="107662"/>
                      <a:pt x="74402" y="107140"/>
                    </a:cubicBezTo>
                    <a:cubicBezTo>
                      <a:pt x="67559" y="101240"/>
                      <a:pt x="60657" y="95634"/>
                      <a:pt x="53849" y="90019"/>
                    </a:cubicBezTo>
                    <a:cubicBezTo>
                      <a:pt x="47370" y="84747"/>
                      <a:pt x="40679" y="79309"/>
                      <a:pt x="34355" y="73731"/>
                    </a:cubicBezTo>
                    <a:lnTo>
                      <a:pt x="34734" y="73686"/>
                    </a:lnTo>
                    <a:cubicBezTo>
                      <a:pt x="41035" y="79074"/>
                      <a:pt x="47632" y="84524"/>
                      <a:pt x="54111" y="89795"/>
                    </a:cubicBezTo>
                    <a:cubicBezTo>
                      <a:pt x="59955" y="94567"/>
                      <a:pt x="65916" y="99517"/>
                      <a:pt x="71783" y="104478"/>
                    </a:cubicBezTo>
                    <a:cubicBezTo>
                      <a:pt x="71008" y="103610"/>
                      <a:pt x="70139" y="102755"/>
                      <a:pt x="69268" y="101899"/>
                    </a:cubicBezTo>
                    <a:cubicBezTo>
                      <a:pt x="62761" y="95576"/>
                      <a:pt x="56343" y="90009"/>
                      <a:pt x="49697" y="84949"/>
                    </a:cubicBezTo>
                    <a:cubicBezTo>
                      <a:pt x="48332" y="83961"/>
                      <a:pt x="46861" y="82889"/>
                      <a:pt x="45497" y="81901"/>
                    </a:cubicBezTo>
                    <a:cubicBezTo>
                      <a:pt x="43202" y="80351"/>
                      <a:pt x="40896" y="78707"/>
                      <a:pt x="38756" y="76851"/>
                    </a:cubicBezTo>
                    <a:cubicBezTo>
                      <a:pt x="36617" y="74996"/>
                      <a:pt x="34644" y="72929"/>
                      <a:pt x="32554" y="70684"/>
                    </a:cubicBezTo>
                    <a:cubicBezTo>
                      <a:pt x="30242" y="68177"/>
                      <a:pt x="27834" y="65682"/>
                      <a:pt x="25071" y="63421"/>
                    </a:cubicBezTo>
                    <a:lnTo>
                      <a:pt x="25427" y="63188"/>
                    </a:lnTo>
                    <a:cubicBezTo>
                      <a:pt x="28295" y="65532"/>
                      <a:pt x="30820" y="68204"/>
                      <a:pt x="33238" y="70794"/>
                    </a:cubicBezTo>
                    <a:cubicBezTo>
                      <a:pt x="35212" y="72861"/>
                      <a:pt x="37090" y="74940"/>
                      <a:pt x="39112" y="76618"/>
                    </a:cubicBezTo>
                    <a:cubicBezTo>
                      <a:pt x="41135" y="78295"/>
                      <a:pt x="43228" y="79773"/>
                      <a:pt x="45535" y="81417"/>
                    </a:cubicBezTo>
                    <a:cubicBezTo>
                      <a:pt x="45852" y="81666"/>
                      <a:pt x="46075" y="81927"/>
                      <a:pt x="46382" y="82083"/>
                    </a:cubicBezTo>
                    <a:cubicBezTo>
                      <a:pt x="41384" y="77977"/>
                      <a:pt x="36670" y="73839"/>
                      <a:pt x="31539" y="68599"/>
                    </a:cubicBezTo>
                    <a:lnTo>
                      <a:pt x="32128" y="68720"/>
                    </a:lnTo>
                    <a:cubicBezTo>
                      <a:pt x="40866" y="77655"/>
                      <a:pt x="48276" y="83488"/>
                      <a:pt x="58782" y="91158"/>
                    </a:cubicBezTo>
                    <a:lnTo>
                      <a:pt x="60990" y="93327"/>
                    </a:lnTo>
                    <a:lnTo>
                      <a:pt x="59545" y="91930"/>
                    </a:lnTo>
                    <a:cubicBezTo>
                      <a:pt x="58391" y="91109"/>
                      <a:pt x="57239" y="90286"/>
                      <a:pt x="56181" y="89453"/>
                    </a:cubicBezTo>
                    <a:lnTo>
                      <a:pt x="65793" y="98044"/>
                    </a:lnTo>
                    <a:lnTo>
                      <a:pt x="76378" y="108439"/>
                    </a:lnTo>
                    <a:cubicBezTo>
                      <a:pt x="77120" y="109022"/>
                      <a:pt x="77778" y="109711"/>
                      <a:pt x="78518" y="110294"/>
                    </a:cubicBezTo>
                    <a:cubicBezTo>
                      <a:pt x="74822" y="105842"/>
                      <a:pt x="71350" y="101651"/>
                      <a:pt x="67204" y="97445"/>
                    </a:cubicBezTo>
                    <a:cubicBezTo>
                      <a:pt x="62820" y="93651"/>
                      <a:pt x="58140" y="89795"/>
                      <a:pt x="53047" y="85702"/>
                    </a:cubicBezTo>
                    <a:lnTo>
                      <a:pt x="53309" y="85478"/>
                    </a:lnTo>
                    <a:cubicBezTo>
                      <a:pt x="57013" y="88394"/>
                      <a:pt x="60517" y="91239"/>
                      <a:pt x="63833" y="94105"/>
                    </a:cubicBezTo>
                    <a:cubicBezTo>
                      <a:pt x="58745" y="89244"/>
                      <a:pt x="52761" y="84105"/>
                      <a:pt x="44941" y="78034"/>
                    </a:cubicBezTo>
                    <a:cubicBezTo>
                      <a:pt x="40177" y="74284"/>
                      <a:pt x="34991" y="70202"/>
                      <a:pt x="30433" y="65757"/>
                    </a:cubicBezTo>
                    <a:lnTo>
                      <a:pt x="31000" y="65689"/>
                    </a:lnTo>
                    <a:cubicBezTo>
                      <a:pt x="35464" y="70146"/>
                      <a:pt x="40438" y="74062"/>
                      <a:pt x="45191" y="77716"/>
                    </a:cubicBezTo>
                    <a:cubicBezTo>
                      <a:pt x="55012" y="85275"/>
                      <a:pt x="61981" y="91448"/>
                      <a:pt x="67782" y="97472"/>
                    </a:cubicBezTo>
                    <a:lnTo>
                      <a:pt x="71555" y="101038"/>
                    </a:lnTo>
                    <a:lnTo>
                      <a:pt x="81270" y="112460"/>
                    </a:lnTo>
                    <a:cubicBezTo>
                      <a:pt x="83844" y="114744"/>
                      <a:pt x="86418" y="117027"/>
                      <a:pt x="88908" y="119417"/>
                    </a:cubicBezTo>
                    <a:cubicBezTo>
                      <a:pt x="91166" y="121450"/>
                      <a:pt x="93433" y="123578"/>
                      <a:pt x="95690" y="125611"/>
                    </a:cubicBezTo>
                    <a:lnTo>
                      <a:pt x="95785" y="125600"/>
                    </a:lnTo>
                    <a:cubicBezTo>
                      <a:pt x="95868" y="125494"/>
                      <a:pt x="96057" y="125472"/>
                      <a:pt x="96057" y="125472"/>
                    </a:cubicBezTo>
                    <a:cubicBezTo>
                      <a:pt x="93721" y="122776"/>
                      <a:pt x="91280" y="119997"/>
                      <a:pt x="88555" y="117252"/>
                    </a:cubicBezTo>
                    <a:lnTo>
                      <a:pt x="75548" y="104811"/>
                    </a:lnTo>
                    <a:lnTo>
                      <a:pt x="88427" y="116980"/>
                    </a:lnTo>
                    <a:cubicBezTo>
                      <a:pt x="90952" y="119653"/>
                      <a:pt x="93276" y="122254"/>
                      <a:pt x="95599" y="124854"/>
                    </a:cubicBezTo>
                    <a:cubicBezTo>
                      <a:pt x="95955" y="124621"/>
                      <a:pt x="96311" y="124386"/>
                      <a:pt x="96667" y="124152"/>
                    </a:cubicBezTo>
                    <a:cubicBezTo>
                      <a:pt x="92091" y="118750"/>
                      <a:pt x="86985" y="112931"/>
                      <a:pt x="81626" y="108198"/>
                    </a:cubicBezTo>
                    <a:lnTo>
                      <a:pt x="82004" y="108153"/>
                    </a:lnTo>
                    <a:cubicBezTo>
                      <a:pt x="87447" y="112780"/>
                      <a:pt x="92541" y="118505"/>
                      <a:pt x="97024" y="123918"/>
                    </a:cubicBezTo>
                    <a:cubicBezTo>
                      <a:pt x="102738" y="120360"/>
                      <a:pt x="108737" y="116767"/>
                      <a:pt x="115299" y="113876"/>
                    </a:cubicBezTo>
                    <a:cubicBezTo>
                      <a:pt x="115194" y="113793"/>
                      <a:pt x="115087" y="113709"/>
                      <a:pt x="114983" y="113626"/>
                    </a:cubicBezTo>
                    <a:cubicBezTo>
                      <a:pt x="114865" y="113448"/>
                      <a:pt x="114664" y="113376"/>
                      <a:pt x="114653" y="113281"/>
                    </a:cubicBezTo>
                    <a:cubicBezTo>
                      <a:pt x="114842" y="113259"/>
                      <a:pt x="115031" y="113236"/>
                      <a:pt x="115221" y="113214"/>
                    </a:cubicBezTo>
                    <a:cubicBezTo>
                      <a:pt x="115338" y="113392"/>
                      <a:pt x="115550" y="113558"/>
                      <a:pt x="115761" y="113725"/>
                    </a:cubicBezTo>
                    <a:cubicBezTo>
                      <a:pt x="116045" y="113692"/>
                      <a:pt x="116211" y="113479"/>
                      <a:pt x="116495" y="113446"/>
                    </a:cubicBezTo>
                    <a:cubicBezTo>
                      <a:pt x="116378" y="113268"/>
                      <a:pt x="116272" y="113184"/>
                      <a:pt x="116155" y="113007"/>
                    </a:cubicBezTo>
                    <a:cubicBezTo>
                      <a:pt x="116344" y="112984"/>
                      <a:pt x="116534" y="112962"/>
                      <a:pt x="116723" y="112939"/>
                    </a:cubicBezTo>
                    <a:cubicBezTo>
                      <a:pt x="116911" y="112917"/>
                      <a:pt x="117007" y="112905"/>
                      <a:pt x="117195" y="112883"/>
                    </a:cubicBezTo>
                    <a:cubicBezTo>
                      <a:pt x="117302" y="112966"/>
                      <a:pt x="117502" y="113038"/>
                      <a:pt x="117513" y="113133"/>
                    </a:cubicBezTo>
                    <a:cubicBezTo>
                      <a:pt x="117891" y="113088"/>
                      <a:pt x="118153" y="112864"/>
                      <a:pt x="118437" y="112831"/>
                    </a:cubicBezTo>
                    <a:cubicBezTo>
                      <a:pt x="118330" y="112748"/>
                      <a:pt x="118319" y="112653"/>
                      <a:pt x="118319" y="112653"/>
                    </a:cubicBezTo>
                    <a:cubicBezTo>
                      <a:pt x="118603" y="112620"/>
                      <a:pt x="118792" y="112597"/>
                      <a:pt x="119076" y="112563"/>
                    </a:cubicBezTo>
                    <a:cubicBezTo>
                      <a:pt x="119087" y="112658"/>
                      <a:pt x="119087" y="112658"/>
                      <a:pt x="119087" y="112658"/>
                    </a:cubicBezTo>
                    <a:cubicBezTo>
                      <a:pt x="119360" y="112529"/>
                      <a:pt x="119632" y="112400"/>
                      <a:pt x="119915" y="112367"/>
                    </a:cubicBezTo>
                    <a:cubicBezTo>
                      <a:pt x="126541" y="110810"/>
                      <a:pt x="133045" y="109844"/>
                      <a:pt x="139145" y="107103"/>
                    </a:cubicBezTo>
                    <a:cubicBezTo>
                      <a:pt x="140386" y="107052"/>
                      <a:pt x="141627" y="107000"/>
                      <a:pt x="142785" y="107054"/>
                    </a:cubicBezTo>
                    <a:cubicBezTo>
                      <a:pt x="147425" y="99307"/>
                      <a:pt x="159035" y="96102"/>
                      <a:pt x="166488" y="90226"/>
                    </a:cubicBezTo>
                    <a:cubicBezTo>
                      <a:pt x="171798" y="87292"/>
                      <a:pt x="177376" y="84997"/>
                      <a:pt x="183093" y="83069"/>
                    </a:cubicBezTo>
                    <a:cubicBezTo>
                      <a:pt x="179058" y="82206"/>
                      <a:pt x="175121" y="80564"/>
                      <a:pt x="171423" y="78511"/>
                    </a:cubicBezTo>
                    <a:cubicBezTo>
                      <a:pt x="163526" y="77438"/>
                      <a:pt x="155750" y="75773"/>
                      <a:pt x="148301" y="72824"/>
                    </a:cubicBezTo>
                    <a:cubicBezTo>
                      <a:pt x="138982" y="70289"/>
                      <a:pt x="129762" y="66974"/>
                      <a:pt x="119752" y="67494"/>
                    </a:cubicBezTo>
                    <a:cubicBezTo>
                      <a:pt x="119173" y="67467"/>
                      <a:pt x="118689" y="67429"/>
                      <a:pt x="118194" y="67296"/>
                    </a:cubicBezTo>
                    <a:cubicBezTo>
                      <a:pt x="115935" y="67661"/>
                      <a:pt x="113793" y="68204"/>
                      <a:pt x="111769" y="68924"/>
                    </a:cubicBezTo>
                    <a:cubicBezTo>
                      <a:pt x="111224" y="73211"/>
                      <a:pt x="108402" y="76903"/>
                      <a:pt x="103344" y="77122"/>
                    </a:cubicBezTo>
                    <a:cubicBezTo>
                      <a:pt x="98097" y="77363"/>
                      <a:pt x="91281" y="73283"/>
                      <a:pt x="90639" y="67891"/>
                    </a:cubicBezTo>
                    <a:cubicBezTo>
                      <a:pt x="88664" y="64194"/>
                      <a:pt x="89224" y="59235"/>
                      <a:pt x="92760" y="56704"/>
                    </a:cubicBezTo>
                    <a:cubicBezTo>
                      <a:pt x="96734" y="53833"/>
                      <a:pt x="102475" y="52094"/>
                      <a:pt x="107080" y="54519"/>
                    </a:cubicBezTo>
                    <a:cubicBezTo>
                      <a:pt x="107692" y="54830"/>
                      <a:pt x="108115" y="55164"/>
                      <a:pt x="108551" y="55591"/>
                    </a:cubicBezTo>
                    <a:cubicBezTo>
                      <a:pt x="114095" y="53012"/>
                      <a:pt x="119664" y="52254"/>
                      <a:pt x="125924" y="52467"/>
                    </a:cubicBezTo>
                    <a:cubicBezTo>
                      <a:pt x="136224" y="52775"/>
                      <a:pt x="143947" y="51567"/>
                      <a:pt x="152055" y="44751"/>
                    </a:cubicBezTo>
                    <a:cubicBezTo>
                      <a:pt x="153006" y="43870"/>
                      <a:pt x="153873" y="43095"/>
                      <a:pt x="154834" y="42309"/>
                    </a:cubicBezTo>
                    <a:cubicBezTo>
                      <a:pt x="157486" y="37197"/>
                      <a:pt x="159727" y="31847"/>
                      <a:pt x="163288" y="27107"/>
                    </a:cubicBezTo>
                    <a:cubicBezTo>
                      <a:pt x="168764" y="19931"/>
                      <a:pt x="175538" y="13177"/>
                      <a:pt x="183901" y="9303"/>
                    </a:cubicBezTo>
                    <a:cubicBezTo>
                      <a:pt x="187255" y="7657"/>
                      <a:pt x="190486" y="6602"/>
                      <a:pt x="193668" y="5935"/>
                    </a:cubicBezTo>
                    <a:cubicBezTo>
                      <a:pt x="194668" y="4665"/>
                      <a:pt x="195785" y="3572"/>
                      <a:pt x="197325" y="2813"/>
                    </a:cubicBezTo>
                    <a:cubicBezTo>
                      <a:pt x="201139" y="1016"/>
                      <a:pt x="204395" y="149"/>
                      <a:pt x="208696" y="20"/>
                    </a:cubicBezTo>
                    <a:close/>
                    <a:moveTo>
                      <a:pt x="378371" y="110270"/>
                    </a:moveTo>
                    <a:cubicBezTo>
                      <a:pt x="374117" y="112407"/>
                      <a:pt x="369367" y="114412"/>
                      <a:pt x="365678" y="114851"/>
                    </a:cubicBezTo>
                    <a:cubicBezTo>
                      <a:pt x="367228" y="120614"/>
                      <a:pt x="364733" y="123021"/>
                      <a:pt x="361331" y="125057"/>
                    </a:cubicBezTo>
                    <a:cubicBezTo>
                      <a:pt x="357216" y="127562"/>
                      <a:pt x="352856" y="129616"/>
                      <a:pt x="347693" y="129750"/>
                    </a:cubicBezTo>
                    <a:cubicBezTo>
                      <a:pt x="345712" y="133248"/>
                      <a:pt x="340214" y="133807"/>
                      <a:pt x="336701" y="136528"/>
                    </a:cubicBezTo>
                    <a:cubicBezTo>
                      <a:pt x="334411" y="138238"/>
                      <a:pt x="333609" y="141979"/>
                      <a:pt x="331017" y="142767"/>
                    </a:cubicBezTo>
                    <a:cubicBezTo>
                      <a:pt x="328804" y="143510"/>
                      <a:pt x="326633" y="143002"/>
                      <a:pt x="324798" y="143700"/>
                    </a:cubicBezTo>
                    <a:lnTo>
                      <a:pt x="324892" y="143689"/>
                    </a:lnTo>
                    <a:cubicBezTo>
                      <a:pt x="322501" y="144549"/>
                      <a:pt x="320839" y="145898"/>
                      <a:pt x="318844" y="147670"/>
                    </a:cubicBezTo>
                    <a:cubicBezTo>
                      <a:pt x="319186" y="149740"/>
                      <a:pt x="319339" y="151832"/>
                      <a:pt x="319387" y="153840"/>
                    </a:cubicBezTo>
                    <a:cubicBezTo>
                      <a:pt x="319860" y="153784"/>
                      <a:pt x="320344" y="153823"/>
                      <a:pt x="320933" y="153944"/>
                    </a:cubicBezTo>
                    <a:cubicBezTo>
                      <a:pt x="330290" y="155995"/>
                      <a:pt x="339350" y="148298"/>
                      <a:pt x="348419" y="151151"/>
                    </a:cubicBezTo>
                    <a:cubicBezTo>
                      <a:pt x="349326" y="151523"/>
                      <a:pt x="350329" y="151883"/>
                      <a:pt x="351247" y="152349"/>
                    </a:cubicBezTo>
                    <a:cubicBezTo>
                      <a:pt x="358550" y="150041"/>
                      <a:pt x="364554" y="145680"/>
                      <a:pt x="371053" y="141453"/>
                    </a:cubicBezTo>
                    <a:cubicBezTo>
                      <a:pt x="372026" y="140762"/>
                      <a:pt x="373327" y="140415"/>
                      <a:pt x="374458" y="141048"/>
                    </a:cubicBezTo>
                    <a:cubicBezTo>
                      <a:pt x="376613" y="142230"/>
                      <a:pt x="378590" y="143529"/>
                      <a:pt x="378928" y="146366"/>
                    </a:cubicBezTo>
                    <a:cubicBezTo>
                      <a:pt x="379412" y="150434"/>
                      <a:pt x="373377" y="152112"/>
                      <a:pt x="378088" y="150591"/>
                    </a:cubicBezTo>
                    <a:cubicBezTo>
                      <a:pt x="378361" y="150463"/>
                      <a:pt x="378728" y="150324"/>
                      <a:pt x="379012" y="150290"/>
                    </a:cubicBezTo>
                    <a:cubicBezTo>
                      <a:pt x="379437" y="148224"/>
                      <a:pt x="380169" y="146314"/>
                      <a:pt x="381385" y="144443"/>
                    </a:cubicBezTo>
                    <a:cubicBezTo>
                      <a:pt x="383733" y="140806"/>
                      <a:pt x="390091" y="134582"/>
                      <a:pt x="394914" y="138037"/>
                    </a:cubicBezTo>
                    <a:cubicBezTo>
                      <a:pt x="398267" y="140419"/>
                      <a:pt x="398268" y="144447"/>
                      <a:pt x="397060" y="148811"/>
                    </a:cubicBezTo>
                    <a:cubicBezTo>
                      <a:pt x="400551" y="149931"/>
                      <a:pt x="404585" y="153191"/>
                      <a:pt x="401407" y="157119"/>
                    </a:cubicBezTo>
                    <a:cubicBezTo>
                      <a:pt x="400741" y="157965"/>
                      <a:pt x="399568" y="158586"/>
                      <a:pt x="398194" y="159133"/>
                    </a:cubicBezTo>
                    <a:cubicBezTo>
                      <a:pt x="398686" y="160033"/>
                      <a:pt x="398810" y="161074"/>
                      <a:pt x="398577" y="162348"/>
                    </a:cubicBezTo>
                    <a:cubicBezTo>
                      <a:pt x="404842" y="161794"/>
                      <a:pt x="411118" y="161334"/>
                      <a:pt x="417405" y="160969"/>
                    </a:cubicBezTo>
                    <a:cubicBezTo>
                      <a:pt x="416169" y="156225"/>
                      <a:pt x="414260" y="151464"/>
                      <a:pt x="411581" y="146699"/>
                    </a:cubicBezTo>
                    <a:cubicBezTo>
                      <a:pt x="405618" y="136090"/>
                      <a:pt x="400292" y="123583"/>
                      <a:pt x="389187" y="117328"/>
                    </a:cubicBezTo>
                    <a:cubicBezTo>
                      <a:pt x="385183" y="115119"/>
                      <a:pt x="381579" y="113053"/>
                      <a:pt x="378371" y="110270"/>
                    </a:cubicBezTo>
                    <a:close/>
                    <a:moveTo>
                      <a:pt x="389520" y="142372"/>
                    </a:moveTo>
                    <a:cubicBezTo>
                      <a:pt x="387462" y="143720"/>
                      <a:pt x="385196" y="146244"/>
                      <a:pt x="384544" y="147616"/>
                    </a:cubicBezTo>
                    <a:cubicBezTo>
                      <a:pt x="384305" y="148028"/>
                      <a:pt x="384018" y="148830"/>
                      <a:pt x="384018" y="148830"/>
                    </a:cubicBezTo>
                    <a:lnTo>
                      <a:pt x="384101" y="148724"/>
                    </a:lnTo>
                    <a:cubicBezTo>
                      <a:pt x="386916" y="148198"/>
                      <a:pt x="389836" y="147753"/>
                      <a:pt x="392636" y="147900"/>
                    </a:cubicBezTo>
                    <a:cubicBezTo>
                      <a:pt x="392879" y="146720"/>
                      <a:pt x="393206" y="145434"/>
                      <a:pt x="393248" y="144182"/>
                    </a:cubicBezTo>
                    <a:cubicBezTo>
                      <a:pt x="393427" y="140852"/>
                      <a:pt x="391577" y="141024"/>
                      <a:pt x="389520" y="142372"/>
                    </a:cubicBezTo>
                    <a:close/>
                    <a:moveTo>
                      <a:pt x="78547" y="111346"/>
                    </a:moveTo>
                    <a:cubicBezTo>
                      <a:pt x="79273" y="112602"/>
                      <a:pt x="79797" y="113787"/>
                      <a:pt x="80323" y="114972"/>
                    </a:cubicBezTo>
                    <a:cubicBezTo>
                      <a:pt x="85025" y="119016"/>
                      <a:pt x="89632" y="123072"/>
                      <a:pt x="93816" y="126794"/>
                    </a:cubicBezTo>
                    <a:cubicBezTo>
                      <a:pt x="94172" y="126559"/>
                      <a:pt x="94978" y="126080"/>
                      <a:pt x="94978" y="126080"/>
                    </a:cubicBezTo>
                    <a:lnTo>
                      <a:pt x="94989" y="126175"/>
                    </a:lnTo>
                    <a:cubicBezTo>
                      <a:pt x="95072" y="126068"/>
                      <a:pt x="95156" y="125963"/>
                      <a:pt x="95345" y="125940"/>
                    </a:cubicBezTo>
                    <a:cubicBezTo>
                      <a:pt x="92983" y="123824"/>
                      <a:pt x="90620" y="121706"/>
                      <a:pt x="88353" y="119578"/>
                    </a:cubicBezTo>
                    <a:cubicBezTo>
                      <a:pt x="86509" y="117784"/>
                      <a:pt x="84569" y="116001"/>
                      <a:pt x="82642" y="114312"/>
                    </a:cubicBezTo>
                    <a:cubicBezTo>
                      <a:pt x="83427" y="115273"/>
                      <a:pt x="84225" y="116330"/>
                      <a:pt x="85022" y="117386"/>
                    </a:cubicBezTo>
                    <a:cubicBezTo>
                      <a:pt x="86972" y="119263"/>
                      <a:pt x="89111" y="121119"/>
                      <a:pt x="91429" y="122858"/>
                    </a:cubicBezTo>
                    <a:lnTo>
                      <a:pt x="91273" y="123163"/>
                    </a:lnTo>
                    <a:cubicBezTo>
                      <a:pt x="89592" y="121925"/>
                      <a:pt x="87993" y="120581"/>
                      <a:pt x="86488" y="119225"/>
                    </a:cubicBezTo>
                    <a:lnTo>
                      <a:pt x="87497" y="120448"/>
                    </a:lnTo>
                    <a:lnTo>
                      <a:pt x="86695" y="120160"/>
                    </a:lnTo>
                    <a:lnTo>
                      <a:pt x="85675" y="118843"/>
                    </a:lnTo>
                    <a:cubicBezTo>
                      <a:pt x="85218" y="118226"/>
                      <a:pt x="84772" y="117703"/>
                      <a:pt x="84326" y="117181"/>
                    </a:cubicBezTo>
                    <a:cubicBezTo>
                      <a:pt x="82281" y="115313"/>
                      <a:pt x="80414" y="113329"/>
                      <a:pt x="78547" y="111346"/>
                    </a:cubicBezTo>
                    <a:close/>
                    <a:moveTo>
                      <a:pt x="30957" y="70970"/>
                    </a:moveTo>
                    <a:cubicBezTo>
                      <a:pt x="31732" y="71837"/>
                      <a:pt x="32413" y="72715"/>
                      <a:pt x="33187" y="73582"/>
                    </a:cubicBezTo>
                    <a:cubicBezTo>
                      <a:pt x="35243" y="75544"/>
                      <a:pt x="37382" y="77399"/>
                      <a:pt x="39734" y="79422"/>
                    </a:cubicBezTo>
                    <a:cubicBezTo>
                      <a:pt x="36820" y="76698"/>
                      <a:pt x="33883" y="73787"/>
                      <a:pt x="30957" y="70970"/>
                    </a:cubicBezTo>
                    <a:close/>
                    <a:moveTo>
                      <a:pt x="35734" y="76444"/>
                    </a:moveTo>
                    <a:cubicBezTo>
                      <a:pt x="38281" y="79307"/>
                      <a:pt x="40923" y="82157"/>
                      <a:pt x="43636" y="84808"/>
                    </a:cubicBezTo>
                    <a:cubicBezTo>
                      <a:pt x="46154" y="86618"/>
                      <a:pt x="48672" y="88429"/>
                      <a:pt x="50895" y="90178"/>
                    </a:cubicBezTo>
                    <a:cubicBezTo>
                      <a:pt x="48627" y="88051"/>
                      <a:pt x="46559" y="85995"/>
                      <a:pt x="44397" y="83950"/>
                    </a:cubicBezTo>
                    <a:cubicBezTo>
                      <a:pt x="42999" y="82677"/>
                      <a:pt x="41612" y="81500"/>
                      <a:pt x="40225" y="80322"/>
                    </a:cubicBezTo>
                    <a:cubicBezTo>
                      <a:pt x="38731" y="79061"/>
                      <a:pt x="37132" y="77716"/>
                      <a:pt x="35734" y="76444"/>
                    </a:cubicBezTo>
                    <a:close/>
                    <a:moveTo>
                      <a:pt x="25397" y="70193"/>
                    </a:moveTo>
                    <a:cubicBezTo>
                      <a:pt x="26300" y="71332"/>
                      <a:pt x="27287" y="72366"/>
                      <a:pt x="28569" y="73461"/>
                    </a:cubicBezTo>
                    <a:lnTo>
                      <a:pt x="28663" y="73450"/>
                    </a:lnTo>
                    <a:cubicBezTo>
                      <a:pt x="31025" y="75566"/>
                      <a:pt x="33967" y="77710"/>
                      <a:pt x="37014" y="79937"/>
                    </a:cubicBezTo>
                    <a:cubicBezTo>
                      <a:pt x="33252" y="76548"/>
                      <a:pt x="29420" y="73360"/>
                      <a:pt x="25397" y="70193"/>
                    </a:cubicBezTo>
                    <a:close/>
                    <a:moveTo>
                      <a:pt x="42127" y="84220"/>
                    </a:moveTo>
                    <a:cubicBezTo>
                      <a:pt x="44713" y="86598"/>
                      <a:pt x="47192" y="88893"/>
                      <a:pt x="49672" y="91187"/>
                    </a:cubicBezTo>
                    <a:lnTo>
                      <a:pt x="49589" y="91294"/>
                    </a:lnTo>
                    <a:cubicBezTo>
                      <a:pt x="54218" y="95538"/>
                      <a:pt x="58860" y="99878"/>
                      <a:pt x="63679" y="104099"/>
                    </a:cubicBezTo>
                    <a:cubicBezTo>
                      <a:pt x="62765" y="102866"/>
                      <a:pt x="61863" y="101727"/>
                      <a:pt x="60548" y="100348"/>
                    </a:cubicBezTo>
                    <a:cubicBezTo>
                      <a:pt x="58102" y="98336"/>
                      <a:pt x="55561" y="96337"/>
                      <a:pt x="53210" y="94315"/>
                    </a:cubicBezTo>
                    <a:cubicBezTo>
                      <a:pt x="49896" y="91449"/>
                      <a:pt x="46547" y="88298"/>
                      <a:pt x="43175" y="84959"/>
                    </a:cubicBezTo>
                    <a:cubicBezTo>
                      <a:pt x="42857" y="84708"/>
                      <a:pt x="42445" y="84470"/>
                      <a:pt x="42127" y="84220"/>
                    </a:cubicBezTo>
                    <a:close/>
                    <a:moveTo>
                      <a:pt x="45352" y="86330"/>
                    </a:moveTo>
                    <a:cubicBezTo>
                      <a:pt x="48184" y="89159"/>
                      <a:pt x="50980" y="91703"/>
                      <a:pt x="53755" y="94058"/>
                    </a:cubicBezTo>
                    <a:cubicBezTo>
                      <a:pt x="56117" y="96175"/>
                      <a:pt x="58836" y="98058"/>
                      <a:pt x="61365" y="99963"/>
                    </a:cubicBezTo>
                    <a:lnTo>
                      <a:pt x="61523" y="99945"/>
                    </a:lnTo>
                    <a:lnTo>
                      <a:pt x="64573" y="102746"/>
                    </a:lnTo>
                    <a:cubicBezTo>
                      <a:pt x="64150" y="102413"/>
                      <a:pt x="63715" y="101985"/>
                      <a:pt x="63281" y="101558"/>
                    </a:cubicBezTo>
                    <a:cubicBezTo>
                      <a:pt x="62646" y="101057"/>
                      <a:pt x="62011" y="100558"/>
                      <a:pt x="61554" y="99941"/>
                    </a:cubicBezTo>
                    <a:lnTo>
                      <a:pt x="61523" y="99945"/>
                    </a:lnTo>
                    <a:lnTo>
                      <a:pt x="54127" y="93151"/>
                    </a:lnTo>
                    <a:lnTo>
                      <a:pt x="54210" y="93046"/>
                    </a:lnTo>
                    <a:cubicBezTo>
                      <a:pt x="53352" y="92284"/>
                      <a:pt x="52411" y="91628"/>
                      <a:pt x="51564" y="90962"/>
                    </a:cubicBezTo>
                    <a:cubicBezTo>
                      <a:pt x="49659" y="89463"/>
                      <a:pt x="47553" y="87891"/>
                      <a:pt x="45352" y="86330"/>
                    </a:cubicBezTo>
                    <a:close/>
                    <a:moveTo>
                      <a:pt x="60300" y="98267"/>
                    </a:moveTo>
                    <a:cubicBezTo>
                      <a:pt x="63330" y="101168"/>
                      <a:pt x="66551" y="104045"/>
                      <a:pt x="69772" y="106924"/>
                    </a:cubicBezTo>
                    <a:cubicBezTo>
                      <a:pt x="71159" y="108101"/>
                      <a:pt x="72640" y="109268"/>
                      <a:pt x="74038" y="110540"/>
                    </a:cubicBezTo>
                    <a:cubicBezTo>
                      <a:pt x="74356" y="110790"/>
                      <a:pt x="74567" y="110956"/>
                      <a:pt x="74791" y="111217"/>
                    </a:cubicBezTo>
                    <a:cubicBezTo>
                      <a:pt x="73805" y="110184"/>
                      <a:pt x="72712" y="109067"/>
                      <a:pt x="71492" y="107678"/>
                    </a:cubicBezTo>
                    <a:cubicBezTo>
                      <a:pt x="70740" y="107000"/>
                      <a:pt x="69882" y="106239"/>
                      <a:pt x="69035" y="105572"/>
                    </a:cubicBezTo>
                    <a:cubicBezTo>
                      <a:pt x="69786" y="106250"/>
                      <a:pt x="70539" y="106928"/>
                      <a:pt x="71303" y="107700"/>
                    </a:cubicBezTo>
                    <a:lnTo>
                      <a:pt x="70924" y="107745"/>
                    </a:lnTo>
                    <a:cubicBezTo>
                      <a:pt x="68997" y="106056"/>
                      <a:pt x="67069" y="104367"/>
                      <a:pt x="65140" y="102679"/>
                    </a:cubicBezTo>
                    <a:lnTo>
                      <a:pt x="65225" y="102573"/>
                    </a:lnTo>
                    <a:cubicBezTo>
                      <a:pt x="63614" y="101134"/>
                      <a:pt x="61909" y="99706"/>
                      <a:pt x="60300" y="98267"/>
                    </a:cubicBezTo>
                    <a:close/>
                    <a:moveTo>
                      <a:pt x="62725" y="101720"/>
                    </a:moveTo>
                    <a:cubicBezTo>
                      <a:pt x="63839" y="103026"/>
                      <a:pt x="64648" y="104176"/>
                      <a:pt x="65445" y="105233"/>
                    </a:cubicBezTo>
                    <a:cubicBezTo>
                      <a:pt x="65456" y="105327"/>
                      <a:pt x="65456" y="105327"/>
                      <a:pt x="65456" y="105327"/>
                    </a:cubicBezTo>
                    <a:cubicBezTo>
                      <a:pt x="67713" y="107360"/>
                      <a:pt x="70053" y="109288"/>
                      <a:pt x="72487" y="111204"/>
                    </a:cubicBezTo>
                    <a:cubicBezTo>
                      <a:pt x="79156" y="116453"/>
                      <a:pt x="85419" y="122326"/>
                      <a:pt x="91586" y="128211"/>
                    </a:cubicBezTo>
                    <a:lnTo>
                      <a:pt x="91670" y="128104"/>
                    </a:lnTo>
                    <a:cubicBezTo>
                      <a:pt x="91764" y="128093"/>
                      <a:pt x="91764" y="128093"/>
                      <a:pt x="91764" y="128093"/>
                    </a:cubicBezTo>
                    <a:cubicBezTo>
                      <a:pt x="90332" y="126537"/>
                      <a:pt x="88722" y="125098"/>
                      <a:pt x="87301" y="123636"/>
                    </a:cubicBezTo>
                    <a:cubicBezTo>
                      <a:pt x="83389" y="119786"/>
                      <a:pt x="79466" y="115841"/>
                      <a:pt x="75165" y="111940"/>
                    </a:cubicBezTo>
                    <a:cubicBezTo>
                      <a:pt x="73237" y="110251"/>
                      <a:pt x="71321" y="108658"/>
                      <a:pt x="69393" y="106969"/>
                    </a:cubicBezTo>
                    <a:cubicBezTo>
                      <a:pt x="67170" y="105218"/>
                      <a:pt x="65042" y="103458"/>
                      <a:pt x="62831" y="101803"/>
                    </a:cubicBezTo>
                    <a:cubicBezTo>
                      <a:pt x="62725" y="101720"/>
                      <a:pt x="62725" y="101720"/>
                      <a:pt x="62725" y="101720"/>
                    </a:cubicBezTo>
                    <a:close/>
                    <a:moveTo>
                      <a:pt x="81265" y="117257"/>
                    </a:moveTo>
                    <a:cubicBezTo>
                      <a:pt x="81265" y="117257"/>
                      <a:pt x="81288" y="117447"/>
                      <a:pt x="81288" y="117447"/>
                    </a:cubicBezTo>
                    <a:cubicBezTo>
                      <a:pt x="83556" y="119575"/>
                      <a:pt x="85719" y="121619"/>
                      <a:pt x="87796" y="123770"/>
                    </a:cubicBezTo>
                    <a:cubicBezTo>
                      <a:pt x="89207" y="125136"/>
                      <a:pt x="90628" y="126598"/>
                      <a:pt x="92037" y="127965"/>
                    </a:cubicBezTo>
                    <a:lnTo>
                      <a:pt x="92143" y="128048"/>
                    </a:lnTo>
                    <a:cubicBezTo>
                      <a:pt x="92404" y="127825"/>
                      <a:pt x="92760" y="127591"/>
                      <a:pt x="93116" y="127357"/>
                    </a:cubicBezTo>
                    <a:cubicBezTo>
                      <a:pt x="92034" y="126334"/>
                      <a:pt x="91060" y="125395"/>
                      <a:pt x="89979" y="124373"/>
                    </a:cubicBezTo>
                    <a:cubicBezTo>
                      <a:pt x="87015" y="122040"/>
                      <a:pt x="84135" y="119601"/>
                      <a:pt x="81265" y="117257"/>
                    </a:cubicBezTo>
                    <a:close/>
                    <a:moveTo>
                      <a:pt x="30436" y="79474"/>
                    </a:moveTo>
                    <a:lnTo>
                      <a:pt x="30352" y="79579"/>
                    </a:lnTo>
                    <a:lnTo>
                      <a:pt x="31274" y="80379"/>
                    </a:lnTo>
                    <a:lnTo>
                      <a:pt x="38032" y="87682"/>
                    </a:lnTo>
                    <a:cubicBezTo>
                      <a:pt x="40043" y="89264"/>
                      <a:pt x="42042" y="90753"/>
                      <a:pt x="44054" y="92337"/>
                    </a:cubicBezTo>
                    <a:cubicBezTo>
                      <a:pt x="43608" y="91814"/>
                      <a:pt x="43162" y="91292"/>
                      <a:pt x="42716" y="90769"/>
                    </a:cubicBezTo>
                    <a:cubicBezTo>
                      <a:pt x="41835" y="89818"/>
                      <a:pt x="40860" y="88880"/>
                      <a:pt x="39874" y="87846"/>
                    </a:cubicBezTo>
                    <a:lnTo>
                      <a:pt x="31274" y="80379"/>
                    </a:lnTo>
                    <a:lnTo>
                      <a:pt x="30436" y="79474"/>
                    </a:lnTo>
                    <a:close/>
                    <a:moveTo>
                      <a:pt x="37199" y="84711"/>
                    </a:moveTo>
                    <a:cubicBezTo>
                      <a:pt x="38185" y="85744"/>
                      <a:pt x="39277" y="86862"/>
                      <a:pt x="40358" y="87884"/>
                    </a:cubicBezTo>
                    <a:cubicBezTo>
                      <a:pt x="47964" y="94557"/>
                      <a:pt x="56086" y="101550"/>
                      <a:pt x="64398" y="108522"/>
                    </a:cubicBezTo>
                    <a:cubicBezTo>
                      <a:pt x="64822" y="108856"/>
                      <a:pt x="65151" y="109200"/>
                      <a:pt x="65563" y="109439"/>
                    </a:cubicBezTo>
                    <a:cubicBezTo>
                      <a:pt x="65869" y="109594"/>
                      <a:pt x="66081" y="109761"/>
                      <a:pt x="66292" y="109927"/>
                    </a:cubicBezTo>
                    <a:cubicBezTo>
                      <a:pt x="63779" y="107349"/>
                      <a:pt x="61171" y="104782"/>
                      <a:pt x="58163" y="102070"/>
                    </a:cubicBezTo>
                    <a:cubicBezTo>
                      <a:pt x="55905" y="100037"/>
                      <a:pt x="53438" y="97837"/>
                      <a:pt x="51052" y="95531"/>
                    </a:cubicBezTo>
                    <a:cubicBezTo>
                      <a:pt x="46713" y="92116"/>
                      <a:pt x="42067" y="88544"/>
                      <a:pt x="37199" y="84711"/>
                    </a:cubicBezTo>
                    <a:close/>
                    <a:moveTo>
                      <a:pt x="54262" y="98314"/>
                    </a:moveTo>
                    <a:cubicBezTo>
                      <a:pt x="55767" y="99670"/>
                      <a:pt x="57260" y="100931"/>
                      <a:pt x="58552" y="102121"/>
                    </a:cubicBezTo>
                    <a:cubicBezTo>
                      <a:pt x="62196" y="105331"/>
                      <a:pt x="65344" y="108410"/>
                      <a:pt x="68303" y="111511"/>
                    </a:cubicBezTo>
                    <a:cubicBezTo>
                      <a:pt x="68515" y="111677"/>
                      <a:pt x="68832" y="111927"/>
                      <a:pt x="69044" y="112094"/>
                    </a:cubicBezTo>
                    <a:cubicBezTo>
                      <a:pt x="72832" y="114904"/>
                      <a:pt x="76525" y="117726"/>
                      <a:pt x="80208" y="120453"/>
                    </a:cubicBezTo>
                    <a:cubicBezTo>
                      <a:pt x="78340" y="118469"/>
                      <a:pt x="76541" y="117052"/>
                      <a:pt x="74731" y="115541"/>
                    </a:cubicBezTo>
                    <a:cubicBezTo>
                      <a:pt x="73449" y="114447"/>
                      <a:pt x="72061" y="113270"/>
                      <a:pt x="70558" y="111914"/>
                    </a:cubicBezTo>
                    <a:cubicBezTo>
                      <a:pt x="69583" y="110975"/>
                      <a:pt x="68819" y="110202"/>
                      <a:pt x="68055" y="109430"/>
                    </a:cubicBezTo>
                    <a:cubicBezTo>
                      <a:pt x="67421" y="108930"/>
                      <a:pt x="66880" y="108419"/>
                      <a:pt x="66245" y="107919"/>
                    </a:cubicBezTo>
                    <a:cubicBezTo>
                      <a:pt x="62952" y="105241"/>
                      <a:pt x="59660" y="102564"/>
                      <a:pt x="56357" y="99792"/>
                    </a:cubicBezTo>
                    <a:lnTo>
                      <a:pt x="56273" y="99898"/>
                    </a:lnTo>
                    <a:cubicBezTo>
                      <a:pt x="55638" y="99397"/>
                      <a:pt x="54992" y="98803"/>
                      <a:pt x="54262" y="98314"/>
                    </a:cubicBezTo>
                    <a:close/>
                    <a:moveTo>
                      <a:pt x="67754" y="108506"/>
                    </a:moveTo>
                    <a:cubicBezTo>
                      <a:pt x="67976" y="108768"/>
                      <a:pt x="68305" y="109113"/>
                      <a:pt x="68528" y="109374"/>
                    </a:cubicBezTo>
                    <a:cubicBezTo>
                      <a:pt x="70763" y="111218"/>
                      <a:pt x="72891" y="112978"/>
                      <a:pt x="75125" y="114823"/>
                    </a:cubicBezTo>
                    <a:cubicBezTo>
                      <a:pt x="79593" y="118512"/>
                      <a:pt x="84072" y="122295"/>
                      <a:pt x="88539" y="125983"/>
                    </a:cubicBezTo>
                    <a:cubicBezTo>
                      <a:pt x="83347" y="121038"/>
                      <a:pt x="77870" y="116127"/>
                      <a:pt x="72248" y="111617"/>
                    </a:cubicBezTo>
                    <a:cubicBezTo>
                      <a:pt x="71508" y="111033"/>
                      <a:pt x="70978" y="110617"/>
                      <a:pt x="70026" y="109866"/>
                    </a:cubicBezTo>
                    <a:lnTo>
                      <a:pt x="69860" y="110079"/>
                    </a:lnTo>
                    <a:cubicBezTo>
                      <a:pt x="68812" y="109340"/>
                      <a:pt x="68494" y="109090"/>
                      <a:pt x="67754" y="108506"/>
                    </a:cubicBezTo>
                    <a:close/>
                    <a:moveTo>
                      <a:pt x="81119" y="120056"/>
                    </a:moveTo>
                    <a:cubicBezTo>
                      <a:pt x="81660" y="120568"/>
                      <a:pt x="82212" y="121173"/>
                      <a:pt x="82764" y="121779"/>
                    </a:cubicBezTo>
                    <a:cubicBezTo>
                      <a:pt x="85432" y="124051"/>
                      <a:pt x="88290" y="126301"/>
                      <a:pt x="91053" y="128562"/>
                    </a:cubicBezTo>
                    <a:lnTo>
                      <a:pt x="91042" y="128467"/>
                    </a:lnTo>
                    <a:cubicBezTo>
                      <a:pt x="91136" y="128456"/>
                      <a:pt x="91231" y="128444"/>
                      <a:pt x="91231" y="128444"/>
                    </a:cubicBezTo>
                    <a:cubicBezTo>
                      <a:pt x="87927" y="125672"/>
                      <a:pt x="84518" y="122818"/>
                      <a:pt x="81119" y="120056"/>
                    </a:cubicBezTo>
                    <a:close/>
                    <a:moveTo>
                      <a:pt x="43200" y="90807"/>
                    </a:moveTo>
                    <a:cubicBezTo>
                      <a:pt x="43306" y="90891"/>
                      <a:pt x="43318" y="90985"/>
                      <a:pt x="43318" y="90985"/>
                    </a:cubicBezTo>
                    <a:cubicBezTo>
                      <a:pt x="44092" y="91852"/>
                      <a:pt x="44878" y="92813"/>
                      <a:pt x="45557" y="93692"/>
                    </a:cubicBezTo>
                    <a:lnTo>
                      <a:pt x="45546" y="93597"/>
                    </a:lnTo>
                    <a:cubicBezTo>
                      <a:pt x="47652" y="95169"/>
                      <a:pt x="49674" y="96847"/>
                      <a:pt x="51686" y="98430"/>
                    </a:cubicBezTo>
                    <a:cubicBezTo>
                      <a:pt x="53602" y="100024"/>
                      <a:pt x="55613" y="101607"/>
                      <a:pt x="57624" y="103190"/>
                    </a:cubicBezTo>
                    <a:cubicBezTo>
                      <a:pt x="52710" y="98979"/>
                      <a:pt x="47902" y="94851"/>
                      <a:pt x="43200" y="90807"/>
                    </a:cubicBezTo>
                    <a:close/>
                    <a:moveTo>
                      <a:pt x="23099" y="77469"/>
                    </a:moveTo>
                    <a:lnTo>
                      <a:pt x="23204" y="77552"/>
                    </a:lnTo>
                    <a:lnTo>
                      <a:pt x="50252" y="99879"/>
                    </a:lnTo>
                    <a:lnTo>
                      <a:pt x="51105" y="100801"/>
                    </a:lnTo>
                    <a:lnTo>
                      <a:pt x="51252" y="100704"/>
                    </a:lnTo>
                    <a:lnTo>
                      <a:pt x="56820" y="105300"/>
                    </a:lnTo>
                    <a:cubicBezTo>
                      <a:pt x="54435" y="102995"/>
                      <a:pt x="51850" y="100617"/>
                      <a:pt x="49170" y="98250"/>
                    </a:cubicBezTo>
                    <a:cubicBezTo>
                      <a:pt x="49850" y="99128"/>
                      <a:pt x="50614" y="99900"/>
                      <a:pt x="51461" y="100566"/>
                    </a:cubicBezTo>
                    <a:lnTo>
                      <a:pt x="51252" y="100704"/>
                    </a:lnTo>
                    <a:lnTo>
                      <a:pt x="50252" y="99879"/>
                    </a:lnTo>
                    <a:lnTo>
                      <a:pt x="47030" y="96394"/>
                    </a:lnTo>
                    <a:cubicBezTo>
                      <a:pt x="46384" y="95799"/>
                      <a:pt x="45749" y="95300"/>
                      <a:pt x="45103" y="94705"/>
                    </a:cubicBezTo>
                    <a:cubicBezTo>
                      <a:pt x="42529" y="92421"/>
                      <a:pt x="39966" y="90233"/>
                      <a:pt x="37593" y="88021"/>
                    </a:cubicBezTo>
                    <a:cubicBezTo>
                      <a:pt x="35910" y="86783"/>
                      <a:pt x="34133" y="85556"/>
                      <a:pt x="32451" y="84317"/>
                    </a:cubicBezTo>
                    <a:cubicBezTo>
                      <a:pt x="29404" y="82090"/>
                      <a:pt x="26157" y="79791"/>
                      <a:pt x="23099" y="77469"/>
                    </a:cubicBezTo>
                    <a:close/>
                    <a:moveTo>
                      <a:pt x="46567" y="94914"/>
                    </a:moveTo>
                    <a:cubicBezTo>
                      <a:pt x="46578" y="95009"/>
                      <a:pt x="46578" y="95009"/>
                      <a:pt x="46578" y="95009"/>
                    </a:cubicBezTo>
                    <a:cubicBezTo>
                      <a:pt x="47013" y="95437"/>
                      <a:pt x="47365" y="95971"/>
                      <a:pt x="47704" y="96409"/>
                    </a:cubicBezTo>
                    <a:cubicBezTo>
                      <a:pt x="51676" y="99966"/>
                      <a:pt x="55637" y="103427"/>
                      <a:pt x="58831" y="106883"/>
                    </a:cubicBezTo>
                    <a:cubicBezTo>
                      <a:pt x="60102" y="107883"/>
                      <a:pt x="61466" y="108872"/>
                      <a:pt x="62736" y="109871"/>
                    </a:cubicBezTo>
                    <a:cubicBezTo>
                      <a:pt x="65677" y="112015"/>
                      <a:pt x="68430" y="114181"/>
                      <a:pt x="70958" y="116087"/>
                    </a:cubicBezTo>
                    <a:cubicBezTo>
                      <a:pt x="72229" y="117087"/>
                      <a:pt x="73593" y="118075"/>
                      <a:pt x="74864" y="119075"/>
                    </a:cubicBezTo>
                    <a:cubicBezTo>
                      <a:pt x="74418" y="118552"/>
                      <a:pt x="73877" y="118041"/>
                      <a:pt x="73431" y="117518"/>
                    </a:cubicBezTo>
                    <a:cubicBezTo>
                      <a:pt x="72011" y="116057"/>
                      <a:pt x="70673" y="114489"/>
                      <a:pt x="69251" y="113028"/>
                    </a:cubicBezTo>
                    <a:cubicBezTo>
                      <a:pt x="67546" y="111601"/>
                      <a:pt x="65842" y="110173"/>
                      <a:pt x="64137" y="108746"/>
                    </a:cubicBezTo>
                    <a:lnTo>
                      <a:pt x="51436" y="98833"/>
                    </a:lnTo>
                    <a:lnTo>
                      <a:pt x="46567" y="94914"/>
                    </a:lnTo>
                    <a:close/>
                    <a:moveTo>
                      <a:pt x="69819" y="112961"/>
                    </a:moveTo>
                    <a:cubicBezTo>
                      <a:pt x="72159" y="114888"/>
                      <a:pt x="74593" y="116805"/>
                      <a:pt x="76933" y="118733"/>
                    </a:cubicBezTo>
                    <a:cubicBezTo>
                      <a:pt x="79273" y="120660"/>
                      <a:pt x="81601" y="122493"/>
                      <a:pt x="84141" y="124493"/>
                    </a:cubicBezTo>
                    <a:cubicBezTo>
                      <a:pt x="83473" y="123709"/>
                      <a:pt x="82804" y="122925"/>
                      <a:pt x="82030" y="122058"/>
                    </a:cubicBezTo>
                    <a:cubicBezTo>
                      <a:pt x="78030" y="119082"/>
                      <a:pt x="73924" y="116022"/>
                      <a:pt x="69819" y="112961"/>
                    </a:cubicBezTo>
                    <a:close/>
                    <a:moveTo>
                      <a:pt x="84017" y="123452"/>
                    </a:moveTo>
                    <a:cubicBezTo>
                      <a:pt x="84687" y="124236"/>
                      <a:pt x="85355" y="125020"/>
                      <a:pt x="85918" y="125720"/>
                    </a:cubicBezTo>
                    <a:cubicBezTo>
                      <a:pt x="86448" y="126137"/>
                      <a:pt x="86871" y="126470"/>
                      <a:pt x="87400" y="126886"/>
                    </a:cubicBezTo>
                    <a:cubicBezTo>
                      <a:pt x="88258" y="127647"/>
                      <a:pt x="89210" y="128397"/>
                      <a:pt x="90164" y="129147"/>
                    </a:cubicBezTo>
                    <a:lnTo>
                      <a:pt x="90247" y="129041"/>
                    </a:lnTo>
                    <a:cubicBezTo>
                      <a:pt x="90437" y="129018"/>
                      <a:pt x="90508" y="128818"/>
                      <a:pt x="90697" y="128796"/>
                    </a:cubicBezTo>
                    <a:cubicBezTo>
                      <a:pt x="88475" y="127046"/>
                      <a:pt x="86241" y="125202"/>
                      <a:pt x="84017" y="123452"/>
                    </a:cubicBezTo>
                    <a:close/>
                    <a:moveTo>
                      <a:pt x="71791" y="115028"/>
                    </a:moveTo>
                    <a:cubicBezTo>
                      <a:pt x="72566" y="115895"/>
                      <a:pt x="73436" y="116750"/>
                      <a:pt x="74211" y="117618"/>
                    </a:cubicBezTo>
                    <a:lnTo>
                      <a:pt x="74222" y="117712"/>
                    </a:lnTo>
                    <a:cubicBezTo>
                      <a:pt x="75197" y="118652"/>
                      <a:pt x="76089" y="119696"/>
                      <a:pt x="77075" y="120730"/>
                    </a:cubicBezTo>
                    <a:cubicBezTo>
                      <a:pt x="80674" y="123562"/>
                      <a:pt x="84378" y="126479"/>
                      <a:pt x="87988" y="129406"/>
                    </a:cubicBezTo>
                    <a:cubicBezTo>
                      <a:pt x="87085" y="128267"/>
                      <a:pt x="86276" y="127116"/>
                      <a:pt x="85268" y="125893"/>
                    </a:cubicBezTo>
                    <a:cubicBezTo>
                      <a:pt x="82304" y="123561"/>
                      <a:pt x="79446" y="121311"/>
                      <a:pt x="76682" y="119050"/>
                    </a:cubicBezTo>
                    <a:cubicBezTo>
                      <a:pt x="75084" y="117705"/>
                      <a:pt x="73391" y="116372"/>
                      <a:pt x="71791" y="115028"/>
                    </a:cubicBezTo>
                    <a:close/>
                    <a:moveTo>
                      <a:pt x="21058" y="78863"/>
                    </a:moveTo>
                    <a:cubicBezTo>
                      <a:pt x="22256" y="80064"/>
                      <a:pt x="23889" y="81692"/>
                      <a:pt x="25310" y="83153"/>
                    </a:cubicBezTo>
                    <a:cubicBezTo>
                      <a:pt x="25767" y="83771"/>
                      <a:pt x="26308" y="84281"/>
                      <a:pt x="26849" y="84793"/>
                    </a:cubicBezTo>
                    <a:cubicBezTo>
                      <a:pt x="32073" y="88392"/>
                      <a:pt x="37214" y="92096"/>
                      <a:pt x="42261" y="95811"/>
                    </a:cubicBezTo>
                    <a:cubicBezTo>
                      <a:pt x="47921" y="99837"/>
                      <a:pt x="53697" y="104041"/>
                      <a:pt x="59450" y="108056"/>
                    </a:cubicBezTo>
                    <a:cubicBezTo>
                      <a:pt x="59251" y="107984"/>
                      <a:pt x="59134" y="107806"/>
                      <a:pt x="59016" y="107629"/>
                    </a:cubicBezTo>
                    <a:cubicBezTo>
                      <a:pt x="55228" y="104819"/>
                      <a:pt x="51334" y="101925"/>
                      <a:pt x="47229" y="98864"/>
                    </a:cubicBezTo>
                    <a:cubicBezTo>
                      <a:pt x="38489" y="92327"/>
                      <a:pt x="29431" y="85540"/>
                      <a:pt x="21058" y="78863"/>
                    </a:cubicBezTo>
                    <a:close/>
                    <a:moveTo>
                      <a:pt x="28270" y="86254"/>
                    </a:moveTo>
                    <a:cubicBezTo>
                      <a:pt x="28810" y="86765"/>
                      <a:pt x="29690" y="87716"/>
                      <a:pt x="29690" y="87716"/>
                    </a:cubicBezTo>
                    <a:lnTo>
                      <a:pt x="29607" y="87821"/>
                    </a:lnTo>
                    <a:cubicBezTo>
                      <a:pt x="29619" y="87915"/>
                      <a:pt x="29830" y="88083"/>
                      <a:pt x="29830" y="88083"/>
                    </a:cubicBezTo>
                    <a:cubicBezTo>
                      <a:pt x="31089" y="88988"/>
                      <a:pt x="32148" y="89821"/>
                      <a:pt x="33206" y="90654"/>
                    </a:cubicBezTo>
                    <a:cubicBezTo>
                      <a:pt x="37228" y="93820"/>
                      <a:pt x="41344" y="96975"/>
                      <a:pt x="45367" y="100141"/>
                    </a:cubicBezTo>
                    <a:cubicBezTo>
                      <a:pt x="51188" y="104724"/>
                      <a:pt x="56998" y="109212"/>
                      <a:pt x="62820" y="113794"/>
                    </a:cubicBezTo>
                    <a:cubicBezTo>
                      <a:pt x="63890" y="114722"/>
                      <a:pt x="65053" y="115639"/>
                      <a:pt x="66207" y="116460"/>
                    </a:cubicBezTo>
                    <a:cubicBezTo>
                      <a:pt x="71704" y="119931"/>
                      <a:pt x="76884" y="123151"/>
                      <a:pt x="82426" y="126999"/>
                    </a:cubicBezTo>
                    <a:cubicBezTo>
                      <a:pt x="81663" y="126227"/>
                      <a:pt x="80994" y="125443"/>
                      <a:pt x="80241" y="124765"/>
                    </a:cubicBezTo>
                    <a:cubicBezTo>
                      <a:pt x="75657" y="120899"/>
                      <a:pt x="71177" y="117116"/>
                      <a:pt x="66309" y="113283"/>
                    </a:cubicBezTo>
                    <a:cubicBezTo>
                      <a:pt x="64754" y="112317"/>
                      <a:pt x="63283" y="111245"/>
                      <a:pt x="61719" y="110185"/>
                    </a:cubicBezTo>
                    <a:cubicBezTo>
                      <a:pt x="62516" y="111241"/>
                      <a:pt x="63302" y="112202"/>
                      <a:pt x="63898" y="113186"/>
                    </a:cubicBezTo>
                    <a:lnTo>
                      <a:pt x="62980" y="112721"/>
                    </a:lnTo>
                    <a:cubicBezTo>
                      <a:pt x="62171" y="111569"/>
                      <a:pt x="61362" y="110419"/>
                      <a:pt x="60354" y="109196"/>
                    </a:cubicBezTo>
                    <a:cubicBezTo>
                      <a:pt x="54187" y="104943"/>
                      <a:pt x="48094" y="100488"/>
                      <a:pt x="42117" y="96212"/>
                    </a:cubicBezTo>
                    <a:cubicBezTo>
                      <a:pt x="37599" y="92913"/>
                      <a:pt x="32976" y="89531"/>
                      <a:pt x="28270" y="86254"/>
                    </a:cubicBezTo>
                    <a:close/>
                    <a:moveTo>
                      <a:pt x="78708" y="122357"/>
                    </a:moveTo>
                    <a:cubicBezTo>
                      <a:pt x="79460" y="123035"/>
                      <a:pt x="80129" y="123820"/>
                      <a:pt x="80892" y="124592"/>
                    </a:cubicBezTo>
                    <a:cubicBezTo>
                      <a:pt x="82279" y="125770"/>
                      <a:pt x="83666" y="126947"/>
                      <a:pt x="85054" y="128125"/>
                    </a:cubicBezTo>
                    <a:cubicBezTo>
                      <a:pt x="86007" y="128875"/>
                      <a:pt x="86970" y="129719"/>
                      <a:pt x="87934" y="130564"/>
                    </a:cubicBezTo>
                    <a:cubicBezTo>
                      <a:pt x="88208" y="130436"/>
                      <a:pt x="88374" y="130224"/>
                      <a:pt x="88562" y="130201"/>
                    </a:cubicBezTo>
                    <a:cubicBezTo>
                      <a:pt x="85282" y="127618"/>
                      <a:pt x="81989" y="124940"/>
                      <a:pt x="78708" y="122357"/>
                    </a:cubicBezTo>
                    <a:close/>
                    <a:moveTo>
                      <a:pt x="31357" y="89628"/>
                    </a:moveTo>
                    <a:cubicBezTo>
                      <a:pt x="32471" y="90933"/>
                      <a:pt x="33749" y="92796"/>
                      <a:pt x="35537" y="94118"/>
                    </a:cubicBezTo>
                    <a:lnTo>
                      <a:pt x="35525" y="94023"/>
                    </a:lnTo>
                    <a:lnTo>
                      <a:pt x="50510" y="105476"/>
                    </a:lnTo>
                    <a:cubicBezTo>
                      <a:pt x="54627" y="108631"/>
                      <a:pt x="58877" y="111291"/>
                      <a:pt x="62558" y="114018"/>
                    </a:cubicBezTo>
                    <a:cubicBezTo>
                      <a:pt x="56749" y="109529"/>
                      <a:pt x="51021" y="104935"/>
                      <a:pt x="45200" y="100353"/>
                    </a:cubicBezTo>
                    <a:cubicBezTo>
                      <a:pt x="41084" y="97198"/>
                      <a:pt x="37050" y="93938"/>
                      <a:pt x="33028" y="90771"/>
                    </a:cubicBezTo>
                    <a:cubicBezTo>
                      <a:pt x="32509" y="90449"/>
                      <a:pt x="31886" y="90044"/>
                      <a:pt x="31357" y="89628"/>
                    </a:cubicBezTo>
                    <a:close/>
                    <a:moveTo>
                      <a:pt x="27675" y="90929"/>
                    </a:moveTo>
                    <a:cubicBezTo>
                      <a:pt x="32615" y="94562"/>
                      <a:pt x="37462" y="98205"/>
                      <a:pt x="42297" y="101754"/>
                    </a:cubicBezTo>
                    <a:lnTo>
                      <a:pt x="42308" y="101849"/>
                    </a:lnTo>
                    <a:cubicBezTo>
                      <a:pt x="45885" y="104492"/>
                      <a:pt x="50123" y="107057"/>
                      <a:pt x="54244" y="109444"/>
                    </a:cubicBezTo>
                    <a:lnTo>
                      <a:pt x="55562" y="110315"/>
                    </a:lnTo>
                    <a:lnTo>
                      <a:pt x="54773" y="109861"/>
                    </a:lnTo>
                    <a:cubicBezTo>
                      <a:pt x="52407" y="108511"/>
                      <a:pt x="50040" y="107163"/>
                      <a:pt x="47756" y="105709"/>
                    </a:cubicBezTo>
                    <a:cubicBezTo>
                      <a:pt x="51968" y="108852"/>
                      <a:pt x="55918" y="112218"/>
                      <a:pt x="60235" y="115445"/>
                    </a:cubicBezTo>
                    <a:cubicBezTo>
                      <a:pt x="60835" y="115661"/>
                      <a:pt x="61588" y="116339"/>
                      <a:pt x="61588" y="116339"/>
                    </a:cubicBezTo>
                    <a:lnTo>
                      <a:pt x="61917" y="116764"/>
                    </a:lnTo>
                    <a:lnTo>
                      <a:pt x="61823" y="116695"/>
                    </a:lnTo>
                    <a:lnTo>
                      <a:pt x="61833" y="116710"/>
                    </a:lnTo>
                    <a:lnTo>
                      <a:pt x="60775" y="115956"/>
                    </a:lnTo>
                    <a:cubicBezTo>
                      <a:pt x="58949" y="115118"/>
                      <a:pt x="57133" y="114376"/>
                      <a:pt x="55413" y="113622"/>
                    </a:cubicBezTo>
                    <a:cubicBezTo>
                      <a:pt x="55942" y="114038"/>
                      <a:pt x="56471" y="114454"/>
                      <a:pt x="57000" y="114871"/>
                    </a:cubicBezTo>
                    <a:cubicBezTo>
                      <a:pt x="58059" y="115704"/>
                      <a:pt x="59201" y="116431"/>
                      <a:pt x="60260" y="117264"/>
                    </a:cubicBezTo>
                    <a:cubicBezTo>
                      <a:pt x="61212" y="118015"/>
                      <a:pt x="62259" y="118753"/>
                      <a:pt x="63307" y="119491"/>
                    </a:cubicBezTo>
                    <a:cubicBezTo>
                      <a:pt x="65379" y="120779"/>
                      <a:pt x="67367" y="122173"/>
                      <a:pt x="69355" y="123568"/>
                    </a:cubicBezTo>
                    <a:cubicBezTo>
                      <a:pt x="70580" y="124189"/>
                      <a:pt x="71794" y="124715"/>
                      <a:pt x="72997" y="125148"/>
                    </a:cubicBezTo>
                    <a:cubicBezTo>
                      <a:pt x="69303" y="122327"/>
                      <a:pt x="65622" y="119599"/>
                      <a:pt x="61939" y="116873"/>
                    </a:cubicBezTo>
                    <a:lnTo>
                      <a:pt x="61833" y="116710"/>
                    </a:lnTo>
                    <a:lnTo>
                      <a:pt x="61928" y="116778"/>
                    </a:lnTo>
                    <a:lnTo>
                      <a:pt x="61917" y="116764"/>
                    </a:lnTo>
                    <a:lnTo>
                      <a:pt x="74116" y="125687"/>
                    </a:lnTo>
                    <a:cubicBezTo>
                      <a:pt x="75213" y="126035"/>
                      <a:pt x="76310" y="126384"/>
                      <a:pt x="77206" y="126661"/>
                    </a:cubicBezTo>
                    <a:lnTo>
                      <a:pt x="77874" y="127446"/>
                    </a:lnTo>
                    <a:cubicBezTo>
                      <a:pt x="77178" y="127240"/>
                      <a:pt x="76471" y="126941"/>
                      <a:pt x="75670" y="126653"/>
                    </a:cubicBezTo>
                    <a:cubicBezTo>
                      <a:pt x="78411" y="128724"/>
                      <a:pt x="81246" y="130784"/>
                      <a:pt x="83997" y="132951"/>
                    </a:cubicBezTo>
                    <a:lnTo>
                      <a:pt x="84293" y="133012"/>
                    </a:lnTo>
                    <a:cubicBezTo>
                      <a:pt x="84554" y="132788"/>
                      <a:pt x="84921" y="132649"/>
                      <a:pt x="85277" y="132415"/>
                    </a:cubicBezTo>
                    <a:cubicBezTo>
                      <a:pt x="82313" y="130082"/>
                      <a:pt x="79350" y="127749"/>
                      <a:pt x="76397" y="125511"/>
                    </a:cubicBezTo>
                    <a:cubicBezTo>
                      <a:pt x="71010" y="121357"/>
                      <a:pt x="65518" y="117118"/>
                      <a:pt x="60025" y="112880"/>
                    </a:cubicBezTo>
                    <a:lnTo>
                      <a:pt x="56355" y="110770"/>
                    </a:lnTo>
                    <a:lnTo>
                      <a:pt x="50294" y="106077"/>
                    </a:lnTo>
                    <a:cubicBezTo>
                      <a:pt x="48177" y="104411"/>
                      <a:pt x="45872" y="102767"/>
                      <a:pt x="43471" y="101134"/>
                    </a:cubicBezTo>
                    <a:cubicBezTo>
                      <a:pt x="42741" y="100646"/>
                      <a:pt x="42094" y="100051"/>
                      <a:pt x="41471" y="99646"/>
                    </a:cubicBezTo>
                    <a:cubicBezTo>
                      <a:pt x="43081" y="101085"/>
                      <a:pt x="44680" y="102429"/>
                      <a:pt x="46256" y="103585"/>
                    </a:cubicBezTo>
                    <a:lnTo>
                      <a:pt x="46100" y="103891"/>
                    </a:lnTo>
                    <a:cubicBezTo>
                      <a:pt x="43890" y="102235"/>
                      <a:pt x="41738" y="100285"/>
                      <a:pt x="39588" y="98336"/>
                    </a:cubicBezTo>
                    <a:cubicBezTo>
                      <a:pt x="38035" y="97370"/>
                      <a:pt x="36575" y="96392"/>
                      <a:pt x="35032" y="95521"/>
                    </a:cubicBezTo>
                    <a:cubicBezTo>
                      <a:pt x="32655" y="94078"/>
                      <a:pt x="30182" y="92645"/>
                      <a:pt x="27675" y="90929"/>
                    </a:cubicBezTo>
                    <a:close/>
                    <a:moveTo>
                      <a:pt x="62744" y="114763"/>
                    </a:moveTo>
                    <a:cubicBezTo>
                      <a:pt x="67390" y="118335"/>
                      <a:pt x="71929" y="121822"/>
                      <a:pt x="76375" y="125322"/>
                    </a:cubicBezTo>
                    <a:lnTo>
                      <a:pt x="76410" y="125349"/>
                    </a:lnTo>
                    <a:lnTo>
                      <a:pt x="82302" y="129987"/>
                    </a:lnTo>
                    <a:lnTo>
                      <a:pt x="82396" y="129976"/>
                    </a:lnTo>
                    <a:lnTo>
                      <a:pt x="76410" y="125349"/>
                    </a:lnTo>
                    <a:lnTo>
                      <a:pt x="63673" y="115323"/>
                    </a:lnTo>
                    <a:cubicBezTo>
                      <a:pt x="63367" y="115168"/>
                      <a:pt x="63049" y="114918"/>
                      <a:pt x="62744" y="114763"/>
                    </a:cubicBezTo>
                    <a:close/>
                    <a:moveTo>
                      <a:pt x="69254" y="118687"/>
                    </a:moveTo>
                    <a:cubicBezTo>
                      <a:pt x="73889" y="122164"/>
                      <a:pt x="78440" y="125747"/>
                      <a:pt x="82969" y="129140"/>
                    </a:cubicBezTo>
                    <a:cubicBezTo>
                      <a:pt x="84027" y="129974"/>
                      <a:pt x="85180" y="130796"/>
                      <a:pt x="86239" y="131629"/>
                    </a:cubicBezTo>
                    <a:cubicBezTo>
                      <a:pt x="86689" y="131384"/>
                      <a:pt x="87139" y="131138"/>
                      <a:pt x="87495" y="130903"/>
                    </a:cubicBezTo>
                    <a:cubicBezTo>
                      <a:pt x="80989" y="126211"/>
                      <a:pt x="75269" y="122480"/>
                      <a:pt x="69254" y="118687"/>
                    </a:cubicBezTo>
                    <a:close/>
                    <a:moveTo>
                      <a:pt x="22656" y="90664"/>
                    </a:moveTo>
                    <a:cubicBezTo>
                      <a:pt x="22773" y="90842"/>
                      <a:pt x="22867" y="90830"/>
                      <a:pt x="22867" y="90830"/>
                    </a:cubicBezTo>
                    <a:lnTo>
                      <a:pt x="22914" y="90825"/>
                    </a:lnTo>
                    <a:lnTo>
                      <a:pt x="23331" y="91084"/>
                    </a:lnTo>
                    <a:lnTo>
                      <a:pt x="37327" y="101098"/>
                    </a:lnTo>
                    <a:cubicBezTo>
                      <a:pt x="36786" y="100588"/>
                      <a:pt x="36352" y="100159"/>
                      <a:pt x="35907" y="99637"/>
                    </a:cubicBezTo>
                    <a:cubicBezTo>
                      <a:pt x="32341" y="97088"/>
                      <a:pt x="28693" y="94645"/>
                      <a:pt x="25245" y="92274"/>
                    </a:cubicBezTo>
                    <a:lnTo>
                      <a:pt x="23331" y="91084"/>
                    </a:lnTo>
                    <a:lnTo>
                      <a:pt x="22961" y="90819"/>
                    </a:lnTo>
                    <a:lnTo>
                      <a:pt x="22914" y="90825"/>
                    </a:lnTo>
                    <a:lnTo>
                      <a:pt x="22656" y="90664"/>
                    </a:lnTo>
                    <a:close/>
                    <a:moveTo>
                      <a:pt x="37695" y="100959"/>
                    </a:moveTo>
                    <a:cubicBezTo>
                      <a:pt x="38034" y="101398"/>
                      <a:pt x="38470" y="101826"/>
                      <a:pt x="38903" y="102254"/>
                    </a:cubicBezTo>
                    <a:cubicBezTo>
                      <a:pt x="40786" y="103565"/>
                      <a:pt x="42669" y="104875"/>
                      <a:pt x="44446" y="106103"/>
                    </a:cubicBezTo>
                    <a:cubicBezTo>
                      <a:pt x="45799" y="106996"/>
                      <a:pt x="47069" y="107996"/>
                      <a:pt x="48423" y="108890"/>
                    </a:cubicBezTo>
                    <a:cubicBezTo>
                      <a:pt x="45047" y="106318"/>
                      <a:pt x="41682" y="103842"/>
                      <a:pt x="38318" y="101364"/>
                    </a:cubicBezTo>
                    <a:lnTo>
                      <a:pt x="38224" y="101375"/>
                    </a:lnTo>
                    <a:cubicBezTo>
                      <a:pt x="38107" y="101198"/>
                      <a:pt x="37906" y="101126"/>
                      <a:pt x="37695" y="100959"/>
                    </a:cubicBezTo>
                    <a:close/>
                    <a:moveTo>
                      <a:pt x="25714" y="92986"/>
                    </a:moveTo>
                    <a:lnTo>
                      <a:pt x="25630" y="93091"/>
                    </a:lnTo>
                    <a:lnTo>
                      <a:pt x="28434" y="95095"/>
                    </a:lnTo>
                    <a:lnTo>
                      <a:pt x="40192" y="104211"/>
                    </a:lnTo>
                    <a:cubicBezTo>
                      <a:pt x="40404" y="104378"/>
                      <a:pt x="40615" y="104544"/>
                      <a:pt x="40815" y="104617"/>
                    </a:cubicBezTo>
                    <a:cubicBezTo>
                      <a:pt x="40169" y="104022"/>
                      <a:pt x="39606" y="103321"/>
                      <a:pt x="38948" y="102632"/>
                    </a:cubicBezTo>
                    <a:cubicBezTo>
                      <a:pt x="38843" y="102549"/>
                      <a:pt x="38643" y="102477"/>
                      <a:pt x="38631" y="102382"/>
                    </a:cubicBezTo>
                    <a:lnTo>
                      <a:pt x="28434" y="95095"/>
                    </a:lnTo>
                    <a:lnTo>
                      <a:pt x="25714" y="92986"/>
                    </a:lnTo>
                    <a:close/>
                    <a:moveTo>
                      <a:pt x="40419" y="103704"/>
                    </a:moveTo>
                    <a:cubicBezTo>
                      <a:pt x="40759" y="104143"/>
                      <a:pt x="41194" y="104571"/>
                      <a:pt x="41629" y="104999"/>
                    </a:cubicBezTo>
                    <a:lnTo>
                      <a:pt x="41038" y="104877"/>
                    </a:lnTo>
                    <a:lnTo>
                      <a:pt x="41144" y="104961"/>
                    </a:lnTo>
                    <a:cubicBezTo>
                      <a:pt x="44335" y="106787"/>
                      <a:pt x="47337" y="108636"/>
                      <a:pt x="50573" y="110840"/>
                    </a:cubicBezTo>
                    <a:cubicBezTo>
                      <a:pt x="48479" y="109363"/>
                      <a:pt x="46491" y="107969"/>
                      <a:pt x="44502" y="106575"/>
                    </a:cubicBezTo>
                    <a:cubicBezTo>
                      <a:pt x="43149" y="105681"/>
                      <a:pt x="41784" y="104693"/>
                      <a:pt x="40419" y="103704"/>
                    </a:cubicBezTo>
                    <a:close/>
                    <a:moveTo>
                      <a:pt x="16892" y="92213"/>
                    </a:moveTo>
                    <a:cubicBezTo>
                      <a:pt x="18608" y="93735"/>
                      <a:pt x="20513" y="95235"/>
                      <a:pt x="22631" y="96902"/>
                    </a:cubicBezTo>
                    <a:lnTo>
                      <a:pt x="22725" y="96891"/>
                    </a:lnTo>
                    <a:cubicBezTo>
                      <a:pt x="24268" y="97761"/>
                      <a:pt x="25822" y="98728"/>
                      <a:pt x="27460" y="99588"/>
                    </a:cubicBezTo>
                    <a:cubicBezTo>
                      <a:pt x="25259" y="98028"/>
                      <a:pt x="23048" y="96373"/>
                      <a:pt x="20942" y="94801"/>
                    </a:cubicBezTo>
                    <a:cubicBezTo>
                      <a:pt x="19694" y="93990"/>
                      <a:pt x="18447" y="93179"/>
                      <a:pt x="17199" y="92368"/>
                    </a:cubicBezTo>
                    <a:cubicBezTo>
                      <a:pt x="17105" y="92380"/>
                      <a:pt x="16892" y="92213"/>
                      <a:pt x="16892" y="92213"/>
                    </a:cubicBezTo>
                    <a:close/>
                    <a:moveTo>
                      <a:pt x="21181" y="94389"/>
                    </a:moveTo>
                    <a:cubicBezTo>
                      <a:pt x="24829" y="96831"/>
                      <a:pt x="28595" y="99452"/>
                      <a:pt x="32370" y="102168"/>
                    </a:cubicBezTo>
                    <a:cubicBezTo>
                      <a:pt x="34609" y="103245"/>
                      <a:pt x="36859" y="104416"/>
                      <a:pt x="39097" y="105492"/>
                    </a:cubicBezTo>
                    <a:cubicBezTo>
                      <a:pt x="37003" y="104015"/>
                      <a:pt x="35003" y="102526"/>
                      <a:pt x="32909" y="101050"/>
                    </a:cubicBezTo>
                    <a:cubicBezTo>
                      <a:pt x="32814" y="101061"/>
                      <a:pt x="32602" y="100894"/>
                      <a:pt x="32602" y="100894"/>
                    </a:cubicBezTo>
                    <a:cubicBezTo>
                      <a:pt x="30459" y="99807"/>
                      <a:pt x="28292" y="98530"/>
                      <a:pt x="26136" y="97347"/>
                    </a:cubicBezTo>
                    <a:lnTo>
                      <a:pt x="26125" y="97253"/>
                    </a:lnTo>
                    <a:cubicBezTo>
                      <a:pt x="24478" y="96298"/>
                      <a:pt x="22829" y="95343"/>
                      <a:pt x="21181" y="94389"/>
                    </a:cubicBezTo>
                    <a:close/>
                    <a:moveTo>
                      <a:pt x="34875" y="102254"/>
                    </a:moveTo>
                    <a:cubicBezTo>
                      <a:pt x="36864" y="103648"/>
                      <a:pt x="38864" y="105136"/>
                      <a:pt x="40852" y="106531"/>
                    </a:cubicBezTo>
                    <a:cubicBezTo>
                      <a:pt x="42172" y="107141"/>
                      <a:pt x="43597" y="107834"/>
                      <a:pt x="44916" y="108445"/>
                    </a:cubicBezTo>
                    <a:cubicBezTo>
                      <a:pt x="43341" y="107289"/>
                      <a:pt x="41753" y="106039"/>
                      <a:pt x="40176" y="104884"/>
                    </a:cubicBezTo>
                    <a:cubicBezTo>
                      <a:pt x="39151" y="104334"/>
                      <a:pt x="38127" y="103786"/>
                      <a:pt x="37008" y="103247"/>
                    </a:cubicBezTo>
                    <a:lnTo>
                      <a:pt x="36913" y="103259"/>
                    </a:lnTo>
                    <a:cubicBezTo>
                      <a:pt x="36206" y="102959"/>
                      <a:pt x="35594" y="102648"/>
                      <a:pt x="34875" y="102254"/>
                    </a:cubicBezTo>
                    <a:close/>
                    <a:moveTo>
                      <a:pt x="25489" y="99151"/>
                    </a:moveTo>
                    <a:lnTo>
                      <a:pt x="25405" y="99257"/>
                    </a:lnTo>
                    <a:cubicBezTo>
                      <a:pt x="31639" y="104078"/>
                      <a:pt x="39109" y="109615"/>
                      <a:pt x="47921" y="115952"/>
                    </a:cubicBezTo>
                    <a:cubicBezTo>
                      <a:pt x="48439" y="116274"/>
                      <a:pt x="48874" y="116703"/>
                      <a:pt x="49391" y="117024"/>
                    </a:cubicBezTo>
                    <a:cubicBezTo>
                      <a:pt x="51808" y="117984"/>
                      <a:pt x="54247" y="119132"/>
                      <a:pt x="56792" y="120364"/>
                    </a:cubicBezTo>
                    <a:cubicBezTo>
                      <a:pt x="55533" y="119458"/>
                      <a:pt x="54168" y="118470"/>
                      <a:pt x="52909" y="117564"/>
                    </a:cubicBezTo>
                    <a:cubicBezTo>
                      <a:pt x="51650" y="116659"/>
                      <a:pt x="50391" y="115754"/>
                      <a:pt x="49132" y="114849"/>
                    </a:cubicBezTo>
                    <a:cubicBezTo>
                      <a:pt x="46731" y="113216"/>
                      <a:pt x="44309" y="111394"/>
                      <a:pt x="41791" y="109584"/>
                    </a:cubicBezTo>
                    <a:cubicBezTo>
                      <a:pt x="41485" y="109428"/>
                      <a:pt x="41167" y="109178"/>
                      <a:pt x="40849" y="108929"/>
                    </a:cubicBezTo>
                    <a:cubicBezTo>
                      <a:pt x="39190" y="107879"/>
                      <a:pt x="37625" y="106818"/>
                      <a:pt x="35860" y="105686"/>
                    </a:cubicBezTo>
                    <a:cubicBezTo>
                      <a:pt x="34294" y="104626"/>
                      <a:pt x="32729" y="103564"/>
                      <a:pt x="30869" y="102443"/>
                    </a:cubicBezTo>
                    <a:lnTo>
                      <a:pt x="30813" y="101971"/>
                    </a:lnTo>
                    <a:cubicBezTo>
                      <a:pt x="30718" y="101982"/>
                      <a:pt x="30506" y="101815"/>
                      <a:pt x="30506" y="101815"/>
                    </a:cubicBezTo>
                    <a:cubicBezTo>
                      <a:pt x="28869" y="100955"/>
                      <a:pt x="27125" y="100011"/>
                      <a:pt x="25489" y="99151"/>
                    </a:cubicBezTo>
                    <a:close/>
                    <a:moveTo>
                      <a:pt x="35841" y="104729"/>
                    </a:moveTo>
                    <a:cubicBezTo>
                      <a:pt x="36994" y="105551"/>
                      <a:pt x="38053" y="106384"/>
                      <a:pt x="39195" y="107111"/>
                    </a:cubicBezTo>
                    <a:cubicBezTo>
                      <a:pt x="41372" y="108483"/>
                      <a:pt x="43561" y="109948"/>
                      <a:pt x="45739" y="111320"/>
                    </a:cubicBezTo>
                    <a:cubicBezTo>
                      <a:pt x="46869" y="111953"/>
                      <a:pt x="48011" y="112680"/>
                      <a:pt x="49236" y="113302"/>
                    </a:cubicBezTo>
                    <a:cubicBezTo>
                      <a:pt x="49543" y="113457"/>
                      <a:pt x="49955" y="113696"/>
                      <a:pt x="50261" y="113850"/>
                    </a:cubicBezTo>
                    <a:cubicBezTo>
                      <a:pt x="48790" y="112779"/>
                      <a:pt x="47414" y="111696"/>
                      <a:pt x="45943" y="110624"/>
                    </a:cubicBezTo>
                    <a:cubicBezTo>
                      <a:pt x="42530" y="108536"/>
                      <a:pt x="39138" y="106638"/>
                      <a:pt x="35841" y="104729"/>
                    </a:cubicBezTo>
                    <a:close/>
                    <a:moveTo>
                      <a:pt x="42735" y="107841"/>
                    </a:moveTo>
                    <a:lnTo>
                      <a:pt x="42840" y="107924"/>
                    </a:lnTo>
                    <a:lnTo>
                      <a:pt x="42863" y="107935"/>
                    </a:lnTo>
                    <a:lnTo>
                      <a:pt x="45781" y="110068"/>
                    </a:lnTo>
                    <a:cubicBezTo>
                      <a:pt x="48995" y="112084"/>
                      <a:pt x="52208" y="114099"/>
                      <a:pt x="55456" y="116398"/>
                    </a:cubicBezTo>
                    <a:cubicBezTo>
                      <a:pt x="55868" y="116637"/>
                      <a:pt x="56197" y="116981"/>
                      <a:pt x="56609" y="117219"/>
                    </a:cubicBezTo>
                    <a:cubicBezTo>
                      <a:pt x="57422" y="117602"/>
                      <a:pt x="58141" y="117997"/>
                      <a:pt x="58858" y="118391"/>
                    </a:cubicBezTo>
                    <a:cubicBezTo>
                      <a:pt x="54787" y="115614"/>
                      <a:pt x="50799" y="112732"/>
                      <a:pt x="46799" y="109755"/>
                    </a:cubicBezTo>
                    <a:lnTo>
                      <a:pt x="42863" y="107935"/>
                    </a:lnTo>
                    <a:lnTo>
                      <a:pt x="42735" y="107841"/>
                    </a:lnTo>
                    <a:close/>
                    <a:moveTo>
                      <a:pt x="48614" y="110498"/>
                    </a:moveTo>
                    <a:cubicBezTo>
                      <a:pt x="52825" y="113642"/>
                      <a:pt x="57121" y="116679"/>
                      <a:pt x="61308" y="119634"/>
                    </a:cubicBezTo>
                    <a:cubicBezTo>
                      <a:pt x="62534" y="120255"/>
                      <a:pt x="63759" y="120877"/>
                      <a:pt x="64878" y="121415"/>
                    </a:cubicBezTo>
                    <a:cubicBezTo>
                      <a:pt x="63185" y="120082"/>
                      <a:pt x="61397" y="118760"/>
                      <a:pt x="59703" y="117427"/>
                    </a:cubicBezTo>
                    <a:cubicBezTo>
                      <a:pt x="59609" y="117438"/>
                      <a:pt x="59397" y="117271"/>
                      <a:pt x="59397" y="117271"/>
                    </a:cubicBezTo>
                    <a:cubicBezTo>
                      <a:pt x="57620" y="116044"/>
                      <a:pt x="55949" y="114900"/>
                      <a:pt x="54384" y="113840"/>
                    </a:cubicBezTo>
                    <a:lnTo>
                      <a:pt x="54467" y="113734"/>
                    </a:lnTo>
                    <a:cubicBezTo>
                      <a:pt x="53431" y="113090"/>
                      <a:pt x="52585" y="112424"/>
                      <a:pt x="51655" y="111863"/>
                    </a:cubicBezTo>
                    <a:cubicBezTo>
                      <a:pt x="50641" y="111407"/>
                      <a:pt x="49628" y="110953"/>
                      <a:pt x="48614" y="110498"/>
                    </a:cubicBezTo>
                    <a:close/>
                    <a:moveTo>
                      <a:pt x="44994" y="111505"/>
                    </a:moveTo>
                    <a:cubicBezTo>
                      <a:pt x="46370" y="112588"/>
                      <a:pt x="47829" y="113565"/>
                      <a:pt x="49193" y="114554"/>
                    </a:cubicBezTo>
                    <a:cubicBezTo>
                      <a:pt x="50453" y="115459"/>
                      <a:pt x="51712" y="116365"/>
                      <a:pt x="52970" y="117269"/>
                    </a:cubicBezTo>
                    <a:cubicBezTo>
                      <a:pt x="54958" y="118663"/>
                      <a:pt x="56947" y="120057"/>
                      <a:pt x="58936" y="121451"/>
                    </a:cubicBezTo>
                    <a:cubicBezTo>
                      <a:pt x="60562" y="122216"/>
                      <a:pt x="62105" y="123088"/>
                      <a:pt x="63741" y="123948"/>
                    </a:cubicBezTo>
                    <a:cubicBezTo>
                      <a:pt x="61541" y="122388"/>
                      <a:pt x="59435" y="120817"/>
                      <a:pt x="57224" y="119161"/>
                    </a:cubicBezTo>
                    <a:cubicBezTo>
                      <a:pt x="53904" y="117062"/>
                      <a:pt x="50679" y="114953"/>
                      <a:pt x="47465" y="112937"/>
                    </a:cubicBezTo>
                    <a:cubicBezTo>
                      <a:pt x="46948" y="112615"/>
                      <a:pt x="46007" y="111959"/>
                      <a:pt x="46007" y="111959"/>
                    </a:cubicBezTo>
                    <a:lnTo>
                      <a:pt x="46018" y="112055"/>
                    </a:lnTo>
                    <a:cubicBezTo>
                      <a:pt x="45617" y="111910"/>
                      <a:pt x="45299" y="111660"/>
                      <a:pt x="44994" y="111505"/>
                    </a:cubicBezTo>
                    <a:close/>
                    <a:moveTo>
                      <a:pt x="59021" y="118947"/>
                    </a:moveTo>
                    <a:cubicBezTo>
                      <a:pt x="59774" y="119625"/>
                      <a:pt x="60609" y="120196"/>
                      <a:pt x="61349" y="120780"/>
                    </a:cubicBezTo>
                    <a:cubicBezTo>
                      <a:pt x="63421" y="122068"/>
                      <a:pt x="65588" y="123345"/>
                      <a:pt x="67649" y="124538"/>
                    </a:cubicBezTo>
                    <a:cubicBezTo>
                      <a:pt x="65649" y="123049"/>
                      <a:pt x="63566" y="121667"/>
                      <a:pt x="61471" y="120190"/>
                    </a:cubicBezTo>
                    <a:cubicBezTo>
                      <a:pt x="60658" y="119807"/>
                      <a:pt x="59834" y="119330"/>
                      <a:pt x="59021" y="118947"/>
                    </a:cubicBezTo>
                    <a:close/>
                    <a:moveTo>
                      <a:pt x="63615" y="121277"/>
                    </a:moveTo>
                    <a:cubicBezTo>
                      <a:pt x="66438" y="123243"/>
                      <a:pt x="69157" y="125126"/>
                      <a:pt x="71876" y="127009"/>
                    </a:cubicBezTo>
                    <a:cubicBezTo>
                      <a:pt x="72182" y="127164"/>
                      <a:pt x="72393" y="127331"/>
                      <a:pt x="72700" y="127486"/>
                    </a:cubicBezTo>
                    <a:cubicBezTo>
                      <a:pt x="71229" y="126414"/>
                      <a:pt x="69747" y="125247"/>
                      <a:pt x="68266" y="124081"/>
                    </a:cubicBezTo>
                    <a:cubicBezTo>
                      <a:pt x="67630" y="123581"/>
                      <a:pt x="67101" y="123165"/>
                      <a:pt x="66466" y="122665"/>
                    </a:cubicBezTo>
                    <a:cubicBezTo>
                      <a:pt x="65548" y="122198"/>
                      <a:pt x="64534" y="121743"/>
                      <a:pt x="63615" y="121277"/>
                    </a:cubicBezTo>
                    <a:close/>
                    <a:moveTo>
                      <a:pt x="67986" y="123347"/>
                    </a:moveTo>
                    <a:lnTo>
                      <a:pt x="67998" y="123441"/>
                    </a:lnTo>
                    <a:lnTo>
                      <a:pt x="68232" y="123540"/>
                    </a:lnTo>
                    <a:lnTo>
                      <a:pt x="68515" y="123763"/>
                    </a:lnTo>
                    <a:cubicBezTo>
                      <a:pt x="70632" y="125430"/>
                      <a:pt x="72844" y="127085"/>
                      <a:pt x="74960" y="128751"/>
                    </a:cubicBezTo>
                    <a:cubicBezTo>
                      <a:pt x="75891" y="129312"/>
                      <a:pt x="76820" y="129872"/>
                      <a:pt x="77740" y="130339"/>
                    </a:cubicBezTo>
                    <a:cubicBezTo>
                      <a:pt x="78458" y="130733"/>
                      <a:pt x="79070" y="131043"/>
                      <a:pt x="79683" y="131354"/>
                    </a:cubicBezTo>
                    <a:cubicBezTo>
                      <a:pt x="76035" y="128911"/>
                      <a:pt x="72375" y="126373"/>
                      <a:pt x="68705" y="123741"/>
                    </a:cubicBezTo>
                    <a:lnTo>
                      <a:pt x="68232" y="123540"/>
                    </a:lnTo>
                    <a:lnTo>
                      <a:pt x="67986" y="123347"/>
                    </a:lnTo>
                    <a:close/>
                    <a:moveTo>
                      <a:pt x="71333" y="124867"/>
                    </a:moveTo>
                    <a:cubicBezTo>
                      <a:pt x="74791" y="127332"/>
                      <a:pt x="78239" y="129703"/>
                      <a:pt x="81699" y="132170"/>
                    </a:cubicBezTo>
                    <a:cubicBezTo>
                      <a:pt x="82004" y="132324"/>
                      <a:pt x="82322" y="132575"/>
                      <a:pt x="82629" y="132731"/>
                    </a:cubicBezTo>
                    <a:cubicBezTo>
                      <a:pt x="82935" y="132885"/>
                      <a:pt x="83547" y="133196"/>
                      <a:pt x="83547" y="133196"/>
                    </a:cubicBezTo>
                    <a:lnTo>
                      <a:pt x="83631" y="133090"/>
                    </a:lnTo>
                    <a:lnTo>
                      <a:pt x="83726" y="133079"/>
                    </a:lnTo>
                    <a:cubicBezTo>
                      <a:pt x="80572" y="130769"/>
                      <a:pt x="77514" y="128447"/>
                      <a:pt x="74456" y="126126"/>
                    </a:cubicBezTo>
                    <a:cubicBezTo>
                      <a:pt x="73454" y="125766"/>
                      <a:pt x="72441" y="125310"/>
                      <a:pt x="71333" y="124867"/>
                    </a:cubicBezTo>
                    <a:close/>
                    <a:moveTo>
                      <a:pt x="64185" y="122840"/>
                    </a:moveTo>
                    <a:cubicBezTo>
                      <a:pt x="64714" y="123256"/>
                      <a:pt x="65243" y="123674"/>
                      <a:pt x="65773" y="124090"/>
                    </a:cubicBezTo>
                    <a:cubicBezTo>
                      <a:pt x="66290" y="124412"/>
                      <a:pt x="66915" y="124817"/>
                      <a:pt x="67432" y="125139"/>
                    </a:cubicBezTo>
                    <a:cubicBezTo>
                      <a:pt x="71704" y="127988"/>
                      <a:pt x="76294" y="131087"/>
                      <a:pt x="81106" y="134447"/>
                    </a:cubicBezTo>
                    <a:cubicBezTo>
                      <a:pt x="81284" y="134330"/>
                      <a:pt x="81367" y="134223"/>
                      <a:pt x="81557" y="134201"/>
                    </a:cubicBezTo>
                    <a:cubicBezTo>
                      <a:pt x="80827" y="133712"/>
                      <a:pt x="80192" y="133212"/>
                      <a:pt x="79557" y="132713"/>
                    </a:cubicBezTo>
                    <a:cubicBezTo>
                      <a:pt x="77051" y="130997"/>
                      <a:pt x="74544" y="129280"/>
                      <a:pt x="72038" y="127565"/>
                    </a:cubicBezTo>
                    <a:cubicBezTo>
                      <a:pt x="69459" y="126049"/>
                      <a:pt x="66774" y="124450"/>
                      <a:pt x="64185" y="122840"/>
                    </a:cubicBezTo>
                    <a:close/>
                    <a:moveTo>
                      <a:pt x="46101" y="115977"/>
                    </a:moveTo>
                    <a:cubicBezTo>
                      <a:pt x="46514" y="116216"/>
                      <a:pt x="46831" y="116465"/>
                      <a:pt x="47243" y="116704"/>
                    </a:cubicBezTo>
                    <a:cubicBezTo>
                      <a:pt x="50585" y="118992"/>
                      <a:pt x="54116" y="121258"/>
                      <a:pt x="57552" y="123534"/>
                    </a:cubicBezTo>
                    <a:cubicBezTo>
                      <a:pt x="59107" y="124500"/>
                      <a:pt x="60672" y="125561"/>
                      <a:pt x="62320" y="126515"/>
                    </a:cubicBezTo>
                    <a:cubicBezTo>
                      <a:pt x="60755" y="125455"/>
                      <a:pt x="59274" y="124289"/>
                      <a:pt x="57708" y="123228"/>
                    </a:cubicBezTo>
                    <a:cubicBezTo>
                      <a:pt x="55296" y="121501"/>
                      <a:pt x="52895" y="119868"/>
                      <a:pt x="50578" y="118130"/>
                    </a:cubicBezTo>
                    <a:cubicBezTo>
                      <a:pt x="50261" y="117880"/>
                      <a:pt x="49955" y="117724"/>
                      <a:pt x="49637" y="117475"/>
                    </a:cubicBezTo>
                    <a:cubicBezTo>
                      <a:pt x="48423" y="116947"/>
                      <a:pt x="47315" y="116503"/>
                      <a:pt x="46101" y="115977"/>
                    </a:cubicBezTo>
                    <a:close/>
                    <a:moveTo>
                      <a:pt x="51452" y="118217"/>
                    </a:moveTo>
                    <a:cubicBezTo>
                      <a:pt x="57289" y="122126"/>
                      <a:pt x="63138" y="126131"/>
                      <a:pt x="68942" y="129756"/>
                    </a:cubicBezTo>
                    <a:cubicBezTo>
                      <a:pt x="72155" y="131771"/>
                      <a:pt x="75369" y="133786"/>
                      <a:pt x="78382" y="135730"/>
                    </a:cubicBezTo>
                    <a:lnTo>
                      <a:pt x="78276" y="135647"/>
                    </a:lnTo>
                    <a:cubicBezTo>
                      <a:pt x="78465" y="135624"/>
                      <a:pt x="78726" y="135402"/>
                      <a:pt x="78915" y="135379"/>
                    </a:cubicBezTo>
                    <a:cubicBezTo>
                      <a:pt x="72265" y="131087"/>
                      <a:pt x="65581" y="126511"/>
                      <a:pt x="59075" y="121818"/>
                    </a:cubicBezTo>
                    <a:cubicBezTo>
                      <a:pt x="56518" y="120492"/>
                      <a:pt x="53985" y="119355"/>
                      <a:pt x="51452" y="118217"/>
                    </a:cubicBezTo>
                    <a:close/>
                    <a:moveTo>
                      <a:pt x="61525" y="123061"/>
                    </a:moveTo>
                    <a:lnTo>
                      <a:pt x="78391" y="134484"/>
                    </a:lnTo>
                    <a:lnTo>
                      <a:pt x="79483" y="135312"/>
                    </a:lnTo>
                    <a:lnTo>
                      <a:pt x="79472" y="135216"/>
                    </a:lnTo>
                    <a:lnTo>
                      <a:pt x="78391" y="134484"/>
                    </a:lnTo>
                    <a:lnTo>
                      <a:pt x="73578" y="130834"/>
                    </a:lnTo>
                    <a:cubicBezTo>
                      <a:pt x="71378" y="129274"/>
                      <a:pt x="69071" y="127630"/>
                      <a:pt x="66871" y="126069"/>
                    </a:cubicBezTo>
                    <a:cubicBezTo>
                      <a:pt x="65011" y="124948"/>
                      <a:pt x="63268" y="124005"/>
                      <a:pt x="61525" y="123061"/>
                    </a:cubicBezTo>
                    <a:close/>
                    <a:moveTo>
                      <a:pt x="60064" y="124482"/>
                    </a:moveTo>
                    <a:cubicBezTo>
                      <a:pt x="62370" y="126126"/>
                      <a:pt x="64570" y="127687"/>
                      <a:pt x="66876" y="129330"/>
                    </a:cubicBezTo>
                    <a:cubicBezTo>
                      <a:pt x="70502" y="131584"/>
                      <a:pt x="74117" y="133744"/>
                      <a:pt x="77932" y="135976"/>
                    </a:cubicBezTo>
                    <a:lnTo>
                      <a:pt x="77826" y="135893"/>
                    </a:lnTo>
                    <a:cubicBezTo>
                      <a:pt x="74918" y="134032"/>
                      <a:pt x="72011" y="132172"/>
                      <a:pt x="68998" y="130229"/>
                    </a:cubicBezTo>
                    <a:cubicBezTo>
                      <a:pt x="65996" y="128380"/>
                      <a:pt x="63077" y="126425"/>
                      <a:pt x="60064" y="124482"/>
                    </a:cubicBezTo>
                    <a:close/>
                    <a:moveTo>
                      <a:pt x="71170" y="132368"/>
                    </a:moveTo>
                    <a:cubicBezTo>
                      <a:pt x="73053" y="133679"/>
                      <a:pt x="74947" y="135084"/>
                      <a:pt x="76830" y="136395"/>
                    </a:cubicBezTo>
                    <a:lnTo>
                      <a:pt x="76925" y="136384"/>
                    </a:lnTo>
                    <a:cubicBezTo>
                      <a:pt x="77102" y="136266"/>
                      <a:pt x="77280" y="136149"/>
                      <a:pt x="77563" y="136115"/>
                    </a:cubicBezTo>
                    <a:cubicBezTo>
                      <a:pt x="75409" y="134933"/>
                      <a:pt x="73242" y="133656"/>
                      <a:pt x="71170" y="132368"/>
                    </a:cubicBezTo>
                    <a:close/>
                    <a:moveTo>
                      <a:pt x="431379" y="165541"/>
                    </a:moveTo>
                    <a:cubicBezTo>
                      <a:pt x="428897" y="165644"/>
                      <a:pt x="426322" y="165759"/>
                      <a:pt x="423839" y="165862"/>
                    </a:cubicBezTo>
                    <a:cubicBezTo>
                      <a:pt x="425419" y="176706"/>
                      <a:pt x="423915" y="187436"/>
                      <a:pt x="420546" y="197813"/>
                    </a:cubicBezTo>
                    <a:cubicBezTo>
                      <a:pt x="431407" y="209278"/>
                      <a:pt x="438070" y="225751"/>
                      <a:pt x="442389" y="242694"/>
                    </a:cubicBezTo>
                    <a:cubicBezTo>
                      <a:pt x="445567" y="250853"/>
                      <a:pt x="447632" y="259336"/>
                      <a:pt x="448435" y="267681"/>
                    </a:cubicBezTo>
                    <a:cubicBezTo>
                      <a:pt x="448691" y="268227"/>
                      <a:pt x="448864" y="268877"/>
                      <a:pt x="449026" y="269434"/>
                    </a:cubicBezTo>
                    <a:cubicBezTo>
                      <a:pt x="454341" y="261702"/>
                      <a:pt x="458039" y="251669"/>
                      <a:pt x="456448" y="240732"/>
                    </a:cubicBezTo>
                    <a:cubicBezTo>
                      <a:pt x="456094" y="238569"/>
                      <a:pt x="455666" y="234974"/>
                      <a:pt x="454618" y="232605"/>
                    </a:cubicBezTo>
                    <a:cubicBezTo>
                      <a:pt x="453205" y="229607"/>
                      <a:pt x="449266" y="226336"/>
                      <a:pt x="446992" y="223345"/>
                    </a:cubicBezTo>
                    <a:cubicBezTo>
                      <a:pt x="440976" y="215525"/>
                      <a:pt x="434792" y="206285"/>
                      <a:pt x="431616" y="195727"/>
                    </a:cubicBezTo>
                    <a:cubicBezTo>
                      <a:pt x="428430" y="185077"/>
                      <a:pt x="428597" y="174409"/>
                      <a:pt x="431379" y="165541"/>
                    </a:cubicBezTo>
                    <a:close/>
                    <a:moveTo>
                      <a:pt x="418475" y="165926"/>
                    </a:moveTo>
                    <a:cubicBezTo>
                      <a:pt x="411136" y="166320"/>
                      <a:pt x="403903" y="166797"/>
                      <a:pt x="396597" y="167476"/>
                    </a:cubicBezTo>
                    <a:cubicBezTo>
                      <a:pt x="396525" y="167676"/>
                      <a:pt x="396537" y="167771"/>
                      <a:pt x="396548" y="167866"/>
                    </a:cubicBezTo>
                    <a:cubicBezTo>
                      <a:pt x="395258" y="172336"/>
                      <a:pt x="393312" y="173718"/>
                      <a:pt x="390630" y="173750"/>
                    </a:cubicBezTo>
                    <a:cubicBezTo>
                      <a:pt x="389849" y="176049"/>
                      <a:pt x="388081" y="177315"/>
                      <a:pt x="385874" y="178920"/>
                    </a:cubicBezTo>
                    <a:cubicBezTo>
                      <a:pt x="385518" y="179155"/>
                      <a:pt x="385174" y="179484"/>
                      <a:pt x="384735" y="179823"/>
                    </a:cubicBezTo>
                    <a:cubicBezTo>
                      <a:pt x="384255" y="183047"/>
                      <a:pt x="383386" y="186220"/>
                      <a:pt x="382105" y="189154"/>
                    </a:cubicBezTo>
                    <a:cubicBezTo>
                      <a:pt x="394492" y="186048"/>
                      <a:pt x="406356" y="185787"/>
                      <a:pt x="416528" y="193880"/>
                    </a:cubicBezTo>
                    <a:lnTo>
                      <a:pt x="416517" y="193785"/>
                    </a:lnTo>
                    <a:cubicBezTo>
                      <a:pt x="419158" y="184549"/>
                      <a:pt x="420074" y="175328"/>
                      <a:pt x="418475" y="165926"/>
                    </a:cubicBezTo>
                    <a:close/>
                    <a:moveTo>
                      <a:pt x="379693" y="183398"/>
                    </a:moveTo>
                    <a:cubicBezTo>
                      <a:pt x="377902" y="184474"/>
                      <a:pt x="375995" y="185373"/>
                      <a:pt x="374175" y="185397"/>
                    </a:cubicBezTo>
                    <a:cubicBezTo>
                      <a:pt x="369590" y="185561"/>
                      <a:pt x="365231" y="183585"/>
                      <a:pt x="360875" y="184871"/>
                    </a:cubicBezTo>
                    <a:cubicBezTo>
                      <a:pt x="357469" y="191704"/>
                      <a:pt x="350953" y="196605"/>
                      <a:pt x="341935" y="197391"/>
                    </a:cubicBezTo>
                    <a:cubicBezTo>
                      <a:pt x="340610" y="197548"/>
                      <a:pt x="339169" y="197528"/>
                      <a:pt x="337823" y="197497"/>
                    </a:cubicBezTo>
                    <a:cubicBezTo>
                      <a:pt x="337384" y="197837"/>
                      <a:pt x="336861" y="198283"/>
                      <a:pt x="336422" y="198622"/>
                    </a:cubicBezTo>
                    <a:lnTo>
                      <a:pt x="336232" y="198645"/>
                    </a:lnTo>
                    <a:cubicBezTo>
                      <a:pt x="338599" y="199993"/>
                      <a:pt x="340955" y="201249"/>
                      <a:pt x="343488" y="202385"/>
                    </a:cubicBezTo>
                    <a:cubicBezTo>
                      <a:pt x="354163" y="199388"/>
                      <a:pt x="365535" y="194197"/>
                      <a:pt x="376731" y="190753"/>
                    </a:cubicBezTo>
                    <a:cubicBezTo>
                      <a:pt x="377986" y="188398"/>
                      <a:pt x="379028" y="185875"/>
                      <a:pt x="379693" y="183398"/>
                    </a:cubicBezTo>
                    <a:close/>
                    <a:moveTo>
                      <a:pt x="544127" y="337438"/>
                    </a:moveTo>
                    <a:cubicBezTo>
                      <a:pt x="538671" y="339142"/>
                      <a:pt x="532050" y="339930"/>
                      <a:pt x="526699" y="341718"/>
                    </a:cubicBezTo>
                    <a:cubicBezTo>
                      <a:pt x="532102" y="341172"/>
                      <a:pt x="540663" y="339768"/>
                      <a:pt x="544127" y="337438"/>
                    </a:cubicBezTo>
                    <a:close/>
                    <a:moveTo>
                      <a:pt x="556833" y="342639"/>
                    </a:moveTo>
                    <a:lnTo>
                      <a:pt x="556792" y="342745"/>
                    </a:lnTo>
                    <a:lnTo>
                      <a:pt x="506306" y="354123"/>
                    </a:lnTo>
                    <a:cubicBezTo>
                      <a:pt x="506498" y="355731"/>
                      <a:pt x="507990" y="356992"/>
                      <a:pt x="509095" y="358204"/>
                    </a:cubicBezTo>
                    <a:cubicBezTo>
                      <a:pt x="517359" y="367196"/>
                      <a:pt x="525752" y="376460"/>
                      <a:pt x="533806" y="385285"/>
                    </a:cubicBezTo>
                    <a:cubicBezTo>
                      <a:pt x="538862" y="379408"/>
                      <a:pt x="543728" y="372953"/>
                      <a:pt x="547776" y="365864"/>
                    </a:cubicBezTo>
                    <a:lnTo>
                      <a:pt x="556792" y="342745"/>
                    </a:lnTo>
                    <a:lnTo>
                      <a:pt x="556844" y="342733"/>
                    </a:lnTo>
                    <a:lnTo>
                      <a:pt x="556833" y="342639"/>
                    </a:lnTo>
                    <a:close/>
                    <a:moveTo>
                      <a:pt x="493991" y="357028"/>
                    </a:moveTo>
                    <a:cubicBezTo>
                      <a:pt x="493684" y="356874"/>
                      <a:pt x="493161" y="357320"/>
                      <a:pt x="492878" y="357353"/>
                    </a:cubicBezTo>
                    <a:cubicBezTo>
                      <a:pt x="486253" y="358910"/>
                      <a:pt x="477190" y="360948"/>
                      <a:pt x="469041" y="362590"/>
                    </a:cubicBezTo>
                    <a:cubicBezTo>
                      <a:pt x="464326" y="376964"/>
                      <a:pt x="460511" y="394876"/>
                      <a:pt x="454393" y="408747"/>
                    </a:cubicBezTo>
                    <a:cubicBezTo>
                      <a:pt x="453484" y="410773"/>
                      <a:pt x="451613" y="413585"/>
                      <a:pt x="451570" y="414837"/>
                    </a:cubicBezTo>
                    <a:lnTo>
                      <a:pt x="451664" y="414826"/>
                    </a:lnTo>
                    <a:cubicBezTo>
                      <a:pt x="451597" y="418288"/>
                      <a:pt x="455191" y="421888"/>
                      <a:pt x="455291" y="425138"/>
                    </a:cubicBezTo>
                    <a:cubicBezTo>
                      <a:pt x="484257" y="419483"/>
                      <a:pt x="509039" y="410104"/>
                      <a:pt x="525431" y="393093"/>
                    </a:cubicBezTo>
                    <a:cubicBezTo>
                      <a:pt x="518837" y="385244"/>
                      <a:pt x="509495" y="374462"/>
                      <a:pt x="502149" y="365937"/>
                    </a:cubicBezTo>
                    <a:cubicBezTo>
                      <a:pt x="499942" y="363514"/>
                      <a:pt x="496852" y="358511"/>
                      <a:pt x="493991" y="357028"/>
                    </a:cubicBezTo>
                    <a:close/>
                    <a:moveTo>
                      <a:pt x="463668" y="364188"/>
                    </a:moveTo>
                    <a:cubicBezTo>
                      <a:pt x="454216" y="366178"/>
                      <a:pt x="445094" y="368511"/>
                      <a:pt x="435642" y="370500"/>
                    </a:cubicBezTo>
                    <a:lnTo>
                      <a:pt x="435548" y="370511"/>
                    </a:lnTo>
                    <a:cubicBezTo>
                      <a:pt x="440329" y="383275"/>
                      <a:pt x="444444" y="396886"/>
                      <a:pt x="449748" y="409203"/>
                    </a:cubicBezTo>
                    <a:cubicBezTo>
                      <a:pt x="454616" y="396921"/>
                      <a:pt x="458658" y="382531"/>
                      <a:pt x="462491" y="369604"/>
                    </a:cubicBezTo>
                    <a:cubicBezTo>
                      <a:pt x="463055" y="367907"/>
                      <a:pt x="463977" y="365974"/>
                      <a:pt x="463668" y="364188"/>
                    </a:cubicBezTo>
                    <a:close/>
                    <a:moveTo>
                      <a:pt x="418975" y="365866"/>
                    </a:moveTo>
                    <a:cubicBezTo>
                      <a:pt x="405252" y="369035"/>
                      <a:pt x="390700" y="372494"/>
                      <a:pt x="376599" y="375708"/>
                    </a:cubicBezTo>
                    <a:cubicBezTo>
                      <a:pt x="362414" y="379027"/>
                      <a:pt x="348211" y="381391"/>
                      <a:pt x="334801" y="385578"/>
                    </a:cubicBezTo>
                    <a:cubicBezTo>
                      <a:pt x="363310" y="379305"/>
                      <a:pt x="392126" y="373188"/>
                      <a:pt x="419871" y="366143"/>
                    </a:cubicBezTo>
                    <a:cubicBezTo>
                      <a:pt x="419483" y="366093"/>
                      <a:pt x="419187" y="366032"/>
                      <a:pt x="418975" y="365866"/>
                    </a:cubicBezTo>
                    <a:close/>
                    <a:moveTo>
                      <a:pt x="422275" y="373435"/>
                    </a:moveTo>
                    <a:cubicBezTo>
                      <a:pt x="421647" y="381854"/>
                      <a:pt x="422546" y="391820"/>
                      <a:pt x="422892" y="401178"/>
                    </a:cubicBezTo>
                    <a:cubicBezTo>
                      <a:pt x="425442" y="401642"/>
                      <a:pt x="429960" y="404941"/>
                      <a:pt x="430133" y="409620"/>
                    </a:cubicBezTo>
                    <a:cubicBezTo>
                      <a:pt x="430293" y="412575"/>
                      <a:pt x="427963" y="417169"/>
                      <a:pt x="425582" y="414096"/>
                    </a:cubicBezTo>
                    <a:cubicBezTo>
                      <a:pt x="425695" y="411013"/>
                      <a:pt x="426856" y="406270"/>
                      <a:pt x="422821" y="405408"/>
                    </a:cubicBezTo>
                    <a:cubicBezTo>
                      <a:pt x="423423" y="413681"/>
                      <a:pt x="423166" y="421193"/>
                      <a:pt x="423768" y="429467"/>
                    </a:cubicBezTo>
                    <a:lnTo>
                      <a:pt x="440357" y="421553"/>
                    </a:lnTo>
                    <a:lnTo>
                      <a:pt x="440389" y="421637"/>
                    </a:lnTo>
                    <a:lnTo>
                      <a:pt x="440378" y="421543"/>
                    </a:lnTo>
                    <a:lnTo>
                      <a:pt x="440357" y="421553"/>
                    </a:lnTo>
                    <a:lnTo>
                      <a:pt x="422275" y="373435"/>
                    </a:lnTo>
                    <a:close/>
                    <a:moveTo>
                      <a:pt x="441369" y="425837"/>
                    </a:moveTo>
                    <a:cubicBezTo>
                      <a:pt x="439774" y="427754"/>
                      <a:pt x="437099" y="428647"/>
                      <a:pt x="435070" y="430136"/>
                    </a:cubicBezTo>
                    <a:cubicBezTo>
                      <a:pt x="437707" y="429726"/>
                      <a:pt x="439615" y="428827"/>
                      <a:pt x="442369" y="428596"/>
                    </a:cubicBezTo>
                    <a:cubicBezTo>
                      <a:pt x="442597" y="428088"/>
                      <a:pt x="442087" y="426230"/>
                      <a:pt x="441369" y="425837"/>
                    </a:cubicBezTo>
                    <a:close/>
                    <a:moveTo>
                      <a:pt x="416598" y="376509"/>
                    </a:moveTo>
                    <a:lnTo>
                      <a:pt x="416030" y="376576"/>
                    </a:lnTo>
                    <a:cubicBezTo>
                      <a:pt x="389136" y="383520"/>
                      <a:pt x="362054" y="388088"/>
                      <a:pt x="334845" y="394014"/>
                    </a:cubicBezTo>
                    <a:cubicBezTo>
                      <a:pt x="335142" y="414218"/>
                      <a:pt x="334995" y="433132"/>
                      <a:pt x="335408" y="453514"/>
                    </a:cubicBezTo>
                    <a:cubicBezTo>
                      <a:pt x="345499" y="451258"/>
                      <a:pt x="355545" y="448623"/>
                      <a:pt x="365152" y="446328"/>
                    </a:cubicBezTo>
                    <a:cubicBezTo>
                      <a:pt x="368606" y="445533"/>
                      <a:pt x="372519" y="445355"/>
                      <a:pt x="375538" y="444131"/>
                    </a:cubicBezTo>
                    <a:cubicBezTo>
                      <a:pt x="377279" y="443445"/>
                      <a:pt x="378528" y="441857"/>
                      <a:pt x="380258" y="441076"/>
                    </a:cubicBezTo>
                    <a:cubicBezTo>
                      <a:pt x="384262" y="439256"/>
                      <a:pt x="388896" y="438704"/>
                      <a:pt x="393000" y="440133"/>
                    </a:cubicBezTo>
                    <a:cubicBezTo>
                      <a:pt x="401143" y="437629"/>
                      <a:pt x="410991" y="436553"/>
                      <a:pt x="418487" y="433454"/>
                    </a:cubicBezTo>
                    <a:cubicBezTo>
                      <a:pt x="410794" y="431684"/>
                      <a:pt x="403772" y="428300"/>
                      <a:pt x="402759" y="419787"/>
                    </a:cubicBezTo>
                    <a:lnTo>
                      <a:pt x="402642" y="419609"/>
                    </a:lnTo>
                    <a:cubicBezTo>
                      <a:pt x="401493" y="409961"/>
                      <a:pt x="408156" y="403893"/>
                      <a:pt x="417323" y="401937"/>
                    </a:cubicBezTo>
                    <a:cubicBezTo>
                      <a:pt x="417161" y="393324"/>
                      <a:pt x="416927" y="384911"/>
                      <a:pt x="416598" y="376509"/>
                    </a:cubicBezTo>
                    <a:close/>
                    <a:moveTo>
                      <a:pt x="417284" y="404820"/>
                    </a:moveTo>
                    <a:cubicBezTo>
                      <a:pt x="403473" y="408863"/>
                      <a:pt x="404757" y="427703"/>
                      <a:pt x="418264" y="429164"/>
                    </a:cubicBezTo>
                    <a:cubicBezTo>
                      <a:pt x="418002" y="421329"/>
                      <a:pt x="418174" y="412292"/>
                      <a:pt x="417284" y="404820"/>
                    </a:cubicBezTo>
                    <a:close/>
                    <a:moveTo>
                      <a:pt x="446621" y="440943"/>
                    </a:moveTo>
                    <a:cubicBezTo>
                      <a:pt x="438683" y="442751"/>
                      <a:pt x="431157" y="444798"/>
                      <a:pt x="423007" y="446440"/>
                    </a:cubicBezTo>
                    <a:cubicBezTo>
                      <a:pt x="421888" y="462017"/>
                      <a:pt x="408368" y="474946"/>
                      <a:pt x="390120" y="473954"/>
                    </a:cubicBezTo>
                    <a:cubicBezTo>
                      <a:pt x="380944" y="473416"/>
                      <a:pt x="373323" y="467417"/>
                      <a:pt x="371175" y="459040"/>
                    </a:cubicBezTo>
                    <a:cubicBezTo>
                      <a:pt x="342415" y="465630"/>
                      <a:pt x="313996" y="472660"/>
                      <a:pt x="285353" y="479427"/>
                    </a:cubicBezTo>
                    <a:cubicBezTo>
                      <a:pt x="285475" y="482866"/>
                      <a:pt x="286364" y="486310"/>
                      <a:pt x="286781" y="489809"/>
                    </a:cubicBezTo>
                    <a:lnTo>
                      <a:pt x="288752" y="499923"/>
                    </a:lnTo>
                    <a:lnTo>
                      <a:pt x="288660" y="499945"/>
                    </a:lnTo>
                    <a:lnTo>
                      <a:pt x="288754" y="499934"/>
                    </a:lnTo>
                    <a:lnTo>
                      <a:pt x="288752" y="499923"/>
                    </a:lnTo>
                    <a:lnTo>
                      <a:pt x="453833" y="460419"/>
                    </a:lnTo>
                    <a:cubicBezTo>
                      <a:pt x="451864" y="453556"/>
                      <a:pt x="449706" y="446714"/>
                      <a:pt x="446621" y="440943"/>
                    </a:cubicBezTo>
                    <a:close/>
                    <a:moveTo>
                      <a:pt x="418004" y="449531"/>
                    </a:moveTo>
                    <a:lnTo>
                      <a:pt x="417436" y="449598"/>
                    </a:lnTo>
                    <a:cubicBezTo>
                      <a:pt x="411716" y="449895"/>
                      <a:pt x="405598" y="451679"/>
                      <a:pt x="399729" y="453145"/>
                    </a:cubicBezTo>
                    <a:cubicBezTo>
                      <a:pt x="398722" y="453553"/>
                      <a:pt x="398919" y="454393"/>
                      <a:pt x="397784" y="454528"/>
                    </a:cubicBezTo>
                    <a:cubicBezTo>
                      <a:pt x="391225" y="452623"/>
                      <a:pt x="383565" y="457564"/>
                      <a:pt x="376058" y="458170"/>
                    </a:cubicBezTo>
                    <a:cubicBezTo>
                      <a:pt x="378286" y="467209"/>
                      <a:pt x="386339" y="472006"/>
                      <a:pt x="396627" y="470589"/>
                    </a:cubicBezTo>
                    <a:cubicBezTo>
                      <a:pt x="408521" y="468980"/>
                      <a:pt x="416578" y="460923"/>
                      <a:pt x="417921" y="449636"/>
                    </a:cubicBezTo>
                    <a:lnTo>
                      <a:pt x="418004" y="449531"/>
                    </a:lnTo>
                    <a:close/>
                    <a:moveTo>
                      <a:pt x="321778" y="396241"/>
                    </a:moveTo>
                    <a:cubicBezTo>
                      <a:pt x="319035" y="396568"/>
                      <a:pt x="316938" y="397489"/>
                      <a:pt x="314195" y="397816"/>
                    </a:cubicBezTo>
                    <a:cubicBezTo>
                      <a:pt x="306019" y="420180"/>
                      <a:pt x="303528" y="448390"/>
                      <a:pt x="286541" y="462020"/>
                    </a:cubicBezTo>
                    <a:lnTo>
                      <a:pt x="286530" y="461925"/>
                    </a:lnTo>
                    <a:cubicBezTo>
                      <a:pt x="285391" y="462828"/>
                      <a:pt x="283238" y="463277"/>
                      <a:pt x="283274" y="465190"/>
                    </a:cubicBezTo>
                    <a:cubicBezTo>
                      <a:pt x="286252" y="465220"/>
                      <a:pt x="289600" y="464341"/>
                      <a:pt x="292865" y="463569"/>
                    </a:cubicBezTo>
                    <a:cubicBezTo>
                      <a:pt x="302850" y="461228"/>
                      <a:pt x="313581" y="458704"/>
                      <a:pt x="322859" y="456064"/>
                    </a:cubicBezTo>
                    <a:cubicBezTo>
                      <a:pt x="322865" y="436783"/>
                      <a:pt x="323017" y="414702"/>
                      <a:pt x="321778" y="396241"/>
                    </a:cubicBezTo>
                    <a:close/>
                    <a:moveTo>
                      <a:pt x="307475" y="399384"/>
                    </a:moveTo>
                    <a:cubicBezTo>
                      <a:pt x="297290" y="401651"/>
                      <a:pt x="285720" y="404372"/>
                      <a:pt x="275190" y="406969"/>
                    </a:cubicBezTo>
                    <a:cubicBezTo>
                      <a:pt x="277663" y="424516"/>
                      <a:pt x="280219" y="441957"/>
                      <a:pt x="282431" y="459727"/>
                    </a:cubicBezTo>
                    <a:cubicBezTo>
                      <a:pt x="297047" y="449546"/>
                      <a:pt x="302106" y="422757"/>
                      <a:pt x="307915" y="403072"/>
                    </a:cubicBezTo>
                    <a:cubicBezTo>
                      <a:pt x="308275" y="402070"/>
                      <a:pt x="309996" y="398796"/>
                      <a:pt x="307475" y="399384"/>
                    </a:cubicBezTo>
                    <a:close/>
                    <a:moveTo>
                      <a:pt x="182454" y="401513"/>
                    </a:moveTo>
                    <a:cubicBezTo>
                      <a:pt x="181013" y="401493"/>
                      <a:pt x="179400" y="402453"/>
                      <a:pt x="177982" y="402622"/>
                    </a:cubicBezTo>
                    <a:cubicBezTo>
                      <a:pt x="172227" y="433235"/>
                      <a:pt x="166578" y="463931"/>
                      <a:pt x="161151" y="494889"/>
                    </a:cubicBezTo>
                    <a:cubicBezTo>
                      <a:pt x="173634" y="491772"/>
                      <a:pt x="186351" y="489011"/>
                      <a:pt x="198761" y="486094"/>
                    </a:cubicBezTo>
                    <a:cubicBezTo>
                      <a:pt x="202866" y="485126"/>
                      <a:pt x="207796" y="484635"/>
                      <a:pt x="211361" y="483155"/>
                    </a:cubicBezTo>
                    <a:cubicBezTo>
                      <a:pt x="213101" y="482468"/>
                      <a:pt x="214362" y="480975"/>
                      <a:pt x="216081" y="480099"/>
                    </a:cubicBezTo>
                    <a:cubicBezTo>
                      <a:pt x="220156" y="478079"/>
                      <a:pt x="225052" y="477304"/>
                      <a:pt x="229651" y="478867"/>
                    </a:cubicBezTo>
                    <a:cubicBezTo>
                      <a:pt x="236264" y="477215"/>
                      <a:pt x="244642" y="475067"/>
                      <a:pt x="251550" y="473477"/>
                    </a:cubicBezTo>
                    <a:cubicBezTo>
                      <a:pt x="253598" y="472946"/>
                      <a:pt x="257661" y="473229"/>
                      <a:pt x="256771" y="469785"/>
                    </a:cubicBezTo>
                    <a:cubicBezTo>
                      <a:pt x="251057" y="466917"/>
                      <a:pt x="245349" y="463280"/>
                      <a:pt x="244921" y="455657"/>
                    </a:cubicBezTo>
                    <a:cubicBezTo>
                      <a:pt x="244569" y="447066"/>
                      <a:pt x="250176" y="441794"/>
                      <a:pt x="256281" y="438285"/>
                    </a:cubicBezTo>
                    <a:cubicBezTo>
                      <a:pt x="255778" y="429232"/>
                      <a:pt x="256377" y="419761"/>
                      <a:pt x="255469" y="411332"/>
                    </a:cubicBezTo>
                    <a:cubicBezTo>
                      <a:pt x="250441" y="412602"/>
                      <a:pt x="244511" y="414363"/>
                      <a:pt x="239465" y="414676"/>
                    </a:cubicBezTo>
                    <a:cubicBezTo>
                      <a:pt x="238807" y="413987"/>
                      <a:pt x="238627" y="412474"/>
                      <a:pt x="238458" y="411056"/>
                    </a:cubicBezTo>
                    <a:lnTo>
                      <a:pt x="238375" y="411161"/>
                    </a:lnTo>
                    <a:cubicBezTo>
                      <a:pt x="238122" y="409848"/>
                      <a:pt x="236420" y="410051"/>
                      <a:pt x="236512" y="408409"/>
                    </a:cubicBezTo>
                    <a:cubicBezTo>
                      <a:pt x="243877" y="405806"/>
                      <a:pt x="253073" y="404902"/>
                      <a:pt x="260342" y="402311"/>
                    </a:cubicBezTo>
                    <a:cubicBezTo>
                      <a:pt x="235339" y="400971"/>
                      <a:pt x="207223" y="402497"/>
                      <a:pt x="182454" y="401513"/>
                    </a:cubicBezTo>
                    <a:close/>
                    <a:moveTo>
                      <a:pt x="260982" y="410100"/>
                    </a:moveTo>
                    <a:cubicBezTo>
                      <a:pt x="261106" y="419198"/>
                      <a:pt x="261208" y="428106"/>
                      <a:pt x="261544" y="437370"/>
                    </a:cubicBezTo>
                    <a:cubicBezTo>
                      <a:pt x="262773" y="437224"/>
                      <a:pt x="264827" y="437556"/>
                      <a:pt x="265516" y="436897"/>
                    </a:cubicBezTo>
                    <a:lnTo>
                      <a:pt x="265505" y="436803"/>
                    </a:lnTo>
                    <a:cubicBezTo>
                      <a:pt x="263629" y="428297"/>
                      <a:pt x="263286" y="418171"/>
                      <a:pt x="260982" y="410100"/>
                    </a:cubicBezTo>
                    <a:close/>
                    <a:moveTo>
                      <a:pt x="261577" y="441684"/>
                    </a:moveTo>
                    <a:cubicBezTo>
                      <a:pt x="262096" y="450063"/>
                      <a:pt x="261779" y="457871"/>
                      <a:pt x="262309" y="466344"/>
                    </a:cubicBezTo>
                    <a:cubicBezTo>
                      <a:pt x="264173" y="466698"/>
                      <a:pt x="267790" y="466459"/>
                      <a:pt x="269647" y="465950"/>
                    </a:cubicBezTo>
                    <a:cubicBezTo>
                      <a:pt x="268573" y="457733"/>
                      <a:pt x="267332" y="449727"/>
                      <a:pt x="266090" y="441721"/>
                    </a:cubicBezTo>
                    <a:cubicBezTo>
                      <a:pt x="265100" y="441456"/>
                      <a:pt x="262110" y="439702"/>
                      <a:pt x="261577" y="441684"/>
                    </a:cubicBezTo>
                    <a:close/>
                    <a:moveTo>
                      <a:pt x="256016" y="443305"/>
                    </a:moveTo>
                    <a:cubicBezTo>
                      <a:pt x="248069" y="446649"/>
                      <a:pt x="248096" y="462186"/>
                      <a:pt x="256825" y="464600"/>
                    </a:cubicBezTo>
                    <a:cubicBezTo>
                      <a:pt x="256146" y="457294"/>
                      <a:pt x="256993" y="449904"/>
                      <a:pt x="256016" y="443305"/>
                    </a:cubicBezTo>
                    <a:close/>
                    <a:moveTo>
                      <a:pt x="255075" y="486966"/>
                    </a:moveTo>
                    <a:cubicBezTo>
                      <a:pt x="248912" y="488371"/>
                      <a:pt x="242855" y="489860"/>
                      <a:pt x="236596" y="491277"/>
                    </a:cubicBezTo>
                    <a:cubicBezTo>
                      <a:pt x="235484" y="491601"/>
                      <a:pt x="235982" y="493364"/>
                      <a:pt x="234446" y="493356"/>
                    </a:cubicBezTo>
                    <a:cubicBezTo>
                      <a:pt x="233194" y="493312"/>
                      <a:pt x="232630" y="492612"/>
                      <a:pt x="231545" y="492358"/>
                    </a:cubicBezTo>
                    <a:cubicBezTo>
                      <a:pt x="225260" y="494354"/>
                      <a:pt x="217482" y="495088"/>
                      <a:pt x="211643" y="497606"/>
                    </a:cubicBezTo>
                    <a:cubicBezTo>
                      <a:pt x="214525" y="505704"/>
                      <a:pt x="221648" y="509939"/>
                      <a:pt x="230985" y="509403"/>
                    </a:cubicBezTo>
                    <a:lnTo>
                      <a:pt x="249537" y="500497"/>
                    </a:lnTo>
                    <a:lnTo>
                      <a:pt x="249503" y="500579"/>
                    </a:lnTo>
                    <a:lnTo>
                      <a:pt x="249586" y="500473"/>
                    </a:lnTo>
                    <a:lnTo>
                      <a:pt x="249537" y="500497"/>
                    </a:lnTo>
                    <a:lnTo>
                      <a:pt x="255075" y="486966"/>
                    </a:lnTo>
                    <a:close/>
                    <a:moveTo>
                      <a:pt x="163295" y="408975"/>
                    </a:moveTo>
                    <a:cubicBezTo>
                      <a:pt x="158127" y="425993"/>
                      <a:pt x="153151" y="444620"/>
                      <a:pt x="147873" y="462322"/>
                    </a:cubicBezTo>
                    <a:cubicBezTo>
                      <a:pt x="142678" y="479919"/>
                      <a:pt x="136554" y="496955"/>
                      <a:pt x="120015" y="504680"/>
                    </a:cubicBezTo>
                    <a:cubicBezTo>
                      <a:pt x="129104" y="502063"/>
                      <a:pt x="139486" y="500634"/>
                      <a:pt x="148034" y="497507"/>
                    </a:cubicBezTo>
                    <a:cubicBezTo>
                      <a:pt x="153284" y="468296"/>
                      <a:pt x="158884" y="437989"/>
                      <a:pt x="163295" y="408975"/>
                    </a:cubicBezTo>
                    <a:close/>
                    <a:moveTo>
                      <a:pt x="551488" y="128600"/>
                    </a:moveTo>
                    <a:cubicBezTo>
                      <a:pt x="550058" y="128673"/>
                      <a:pt x="477180" y="133707"/>
                      <a:pt x="476802" y="133752"/>
                    </a:cubicBezTo>
                    <a:cubicBezTo>
                      <a:pt x="476235" y="133820"/>
                      <a:pt x="473870" y="134102"/>
                      <a:pt x="473870" y="134102"/>
                    </a:cubicBezTo>
                    <a:cubicBezTo>
                      <a:pt x="472157" y="134210"/>
                      <a:pt x="471791" y="135980"/>
                      <a:pt x="472399" y="137058"/>
                    </a:cubicBezTo>
                    <a:cubicBezTo>
                      <a:pt x="472402" y="138688"/>
                      <a:pt x="472430" y="139740"/>
                      <a:pt x="472841" y="142377"/>
                    </a:cubicBezTo>
                    <a:cubicBezTo>
                      <a:pt x="472841" y="142377"/>
                      <a:pt x="546658" y="136369"/>
                      <a:pt x="549813" y="136281"/>
                    </a:cubicBezTo>
                    <a:cubicBezTo>
                      <a:pt x="551432" y="136184"/>
                      <a:pt x="552663" y="133639"/>
                      <a:pt x="552853" y="133617"/>
                    </a:cubicBezTo>
                    <a:cubicBezTo>
                      <a:pt x="552460" y="131937"/>
                      <a:pt x="552402" y="129833"/>
                      <a:pt x="551488" y="128600"/>
                    </a:cubicBezTo>
                    <a:close/>
                    <a:moveTo>
                      <a:pt x="358059" y="69092"/>
                    </a:moveTo>
                    <a:cubicBezTo>
                      <a:pt x="356602" y="68834"/>
                      <a:pt x="355406" y="69264"/>
                      <a:pt x="356029" y="71683"/>
                    </a:cubicBezTo>
                    <a:cubicBezTo>
                      <a:pt x="356584" y="73920"/>
                      <a:pt x="358595" y="75503"/>
                      <a:pt x="360772" y="76874"/>
                    </a:cubicBezTo>
                    <a:cubicBezTo>
                      <a:pt x="360951" y="76757"/>
                      <a:pt x="361128" y="76640"/>
                      <a:pt x="361307" y="76523"/>
                    </a:cubicBezTo>
                    <a:cubicBezTo>
                      <a:pt x="362647" y="75692"/>
                      <a:pt x="364114" y="75133"/>
                      <a:pt x="365465" y="74397"/>
                    </a:cubicBezTo>
                    <a:cubicBezTo>
                      <a:pt x="364245" y="73008"/>
                      <a:pt x="363035" y="71713"/>
                      <a:pt x="361660" y="70630"/>
                    </a:cubicBezTo>
                    <a:cubicBezTo>
                      <a:pt x="361236" y="70297"/>
                      <a:pt x="359517" y="69350"/>
                      <a:pt x="358059" y="6909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  <p:sp>
          <p:nvSpPr>
            <p:cNvPr id="3796" name="Freeform: Shape 3795">
              <a:extLst>
                <a:ext uri="{FF2B5EF4-FFF2-40B4-BE49-F238E27FC236}">
                  <a16:creationId xmlns:a16="http://schemas.microsoft.com/office/drawing/2014/main" id="{012C098A-4F3C-74BB-B704-43EC37604C7F}"/>
                </a:ext>
              </a:extLst>
            </p:cNvPr>
            <p:cNvSpPr/>
            <p:nvPr/>
          </p:nvSpPr>
          <p:spPr>
            <a:xfrm>
              <a:off x="11689846" y="1162857"/>
              <a:ext cx="5839" cy="5643"/>
            </a:xfrm>
            <a:custGeom>
              <a:avLst/>
              <a:gdLst>
                <a:gd name="connsiteX0" fmla="*/ 0 w 5839"/>
                <a:gd name="connsiteY0" fmla="*/ 0 h 5643"/>
                <a:gd name="connsiteX1" fmla="*/ 5839 w 5839"/>
                <a:gd name="connsiteY1" fmla="*/ 5643 h 5643"/>
                <a:gd name="connsiteX2" fmla="*/ 4803 w 5839"/>
                <a:gd name="connsiteY2" fmla="*/ 4717 h 5643"/>
                <a:gd name="connsiteX3" fmla="*/ 0 w 5839"/>
                <a:gd name="connsiteY3" fmla="*/ 0 h 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9" h="5643">
                  <a:moveTo>
                    <a:pt x="0" y="0"/>
                  </a:moveTo>
                  <a:lnTo>
                    <a:pt x="5839" y="5643"/>
                  </a:lnTo>
                  <a:lnTo>
                    <a:pt x="4803" y="47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794" name="Freeform: Shape 3793">
              <a:extLst>
                <a:ext uri="{FF2B5EF4-FFF2-40B4-BE49-F238E27FC236}">
                  <a16:creationId xmlns:a16="http://schemas.microsoft.com/office/drawing/2014/main" id="{A2F5F236-8D5E-7AD3-F504-3A9AC838C2A9}"/>
                </a:ext>
              </a:extLst>
            </p:cNvPr>
            <p:cNvSpPr/>
            <p:nvPr/>
          </p:nvSpPr>
          <p:spPr>
            <a:xfrm>
              <a:off x="11695685" y="1168499"/>
              <a:ext cx="8558" cy="8270"/>
            </a:xfrm>
            <a:custGeom>
              <a:avLst/>
              <a:gdLst>
                <a:gd name="connsiteX0" fmla="*/ 0 w 8558"/>
                <a:gd name="connsiteY0" fmla="*/ 0 h 8270"/>
                <a:gd name="connsiteX1" fmla="*/ 3843 w 8558"/>
                <a:gd name="connsiteY1" fmla="*/ 3434 h 8270"/>
                <a:gd name="connsiteX2" fmla="*/ 8558 w 8558"/>
                <a:gd name="connsiteY2" fmla="*/ 8270 h 8270"/>
                <a:gd name="connsiteX3" fmla="*/ 0 w 8558"/>
                <a:gd name="connsiteY3" fmla="*/ 0 h 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58" h="8270">
                  <a:moveTo>
                    <a:pt x="0" y="0"/>
                  </a:moveTo>
                  <a:lnTo>
                    <a:pt x="3843" y="3434"/>
                  </a:lnTo>
                  <a:lnTo>
                    <a:pt x="8558" y="82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793" name="Freeform: Shape 3792">
              <a:extLst>
                <a:ext uri="{FF2B5EF4-FFF2-40B4-BE49-F238E27FC236}">
                  <a16:creationId xmlns:a16="http://schemas.microsoft.com/office/drawing/2014/main" id="{34B8A840-E516-2C29-8639-CFFF813E264E}"/>
                </a:ext>
              </a:extLst>
            </p:cNvPr>
            <p:cNvSpPr/>
            <p:nvPr/>
          </p:nvSpPr>
          <p:spPr>
            <a:xfrm>
              <a:off x="11700200" y="1170318"/>
              <a:ext cx="4204" cy="4022"/>
            </a:xfrm>
            <a:custGeom>
              <a:avLst/>
              <a:gdLst>
                <a:gd name="connsiteX0" fmla="*/ 0 w 4204"/>
                <a:gd name="connsiteY0" fmla="*/ 0 h 4022"/>
                <a:gd name="connsiteX1" fmla="*/ 4204 w 4204"/>
                <a:gd name="connsiteY1" fmla="*/ 4022 h 4022"/>
                <a:gd name="connsiteX2" fmla="*/ 211 w 4204"/>
                <a:gd name="connsiteY2" fmla="*/ 249 h 4022"/>
                <a:gd name="connsiteX3" fmla="*/ 0 w 4204"/>
                <a:gd name="connsiteY3" fmla="*/ 0 h 4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04" h="4022">
                  <a:moveTo>
                    <a:pt x="0" y="0"/>
                  </a:moveTo>
                  <a:lnTo>
                    <a:pt x="4204" y="4022"/>
                  </a:lnTo>
                  <a:lnTo>
                    <a:pt x="211" y="2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791" name="Freeform: Shape 3790">
              <a:extLst>
                <a:ext uri="{FF2B5EF4-FFF2-40B4-BE49-F238E27FC236}">
                  <a16:creationId xmlns:a16="http://schemas.microsoft.com/office/drawing/2014/main" id="{48AF534D-355C-5933-B834-60B7E2AB8D40}"/>
                </a:ext>
              </a:extLst>
            </p:cNvPr>
            <p:cNvSpPr/>
            <p:nvPr/>
          </p:nvSpPr>
          <p:spPr>
            <a:xfrm>
              <a:off x="11704243" y="1176770"/>
              <a:ext cx="417" cy="403"/>
            </a:xfrm>
            <a:custGeom>
              <a:avLst/>
              <a:gdLst>
                <a:gd name="connsiteX0" fmla="*/ 0 w 417"/>
                <a:gd name="connsiteY0" fmla="*/ 0 h 403"/>
                <a:gd name="connsiteX1" fmla="*/ 417 w 417"/>
                <a:gd name="connsiteY1" fmla="*/ 403 h 403"/>
                <a:gd name="connsiteX2" fmla="*/ 312 w 417"/>
                <a:gd name="connsiteY2" fmla="*/ 320 h 403"/>
                <a:gd name="connsiteX3" fmla="*/ 0 w 417"/>
                <a:gd name="connsiteY3" fmla="*/ 0 h 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" h="403">
                  <a:moveTo>
                    <a:pt x="0" y="0"/>
                  </a:moveTo>
                  <a:lnTo>
                    <a:pt x="417" y="403"/>
                  </a:lnTo>
                  <a:lnTo>
                    <a:pt x="312" y="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789" name="Freeform: Shape 3788">
              <a:extLst>
                <a:ext uri="{FF2B5EF4-FFF2-40B4-BE49-F238E27FC236}">
                  <a16:creationId xmlns:a16="http://schemas.microsoft.com/office/drawing/2014/main" id="{2EB89A81-F198-0AB8-567B-BAE021B9E9E3}"/>
                </a:ext>
              </a:extLst>
            </p:cNvPr>
            <p:cNvSpPr/>
            <p:nvPr/>
          </p:nvSpPr>
          <p:spPr>
            <a:xfrm>
              <a:off x="11684418" y="1179845"/>
              <a:ext cx="1389" cy="917"/>
            </a:xfrm>
            <a:custGeom>
              <a:avLst/>
              <a:gdLst>
                <a:gd name="connsiteX0" fmla="*/ 0 w 1389"/>
                <a:gd name="connsiteY0" fmla="*/ 0 h 917"/>
                <a:gd name="connsiteX1" fmla="*/ 793 w 1389"/>
                <a:gd name="connsiteY1" fmla="*/ 455 h 917"/>
                <a:gd name="connsiteX2" fmla="*/ 1389 w 1389"/>
                <a:gd name="connsiteY2" fmla="*/ 917 h 917"/>
                <a:gd name="connsiteX3" fmla="*/ 0 w 1389"/>
                <a:gd name="connsiteY3" fmla="*/ 0 h 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9" h="917">
                  <a:moveTo>
                    <a:pt x="0" y="0"/>
                  </a:moveTo>
                  <a:lnTo>
                    <a:pt x="793" y="455"/>
                  </a:lnTo>
                  <a:lnTo>
                    <a:pt x="1389" y="9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5" name="slow-suspense-118551">
            <a:hlinkClick r:id="" action="ppaction://media"/>
            <a:extLst>
              <a:ext uri="{FF2B5EF4-FFF2-40B4-BE49-F238E27FC236}">
                <a16:creationId xmlns:a16="http://schemas.microsoft.com/office/drawing/2014/main" id="{50DAF109-C924-D783-AE7D-9ABDEFD3EC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9066" y="-1312333"/>
            <a:ext cx="609600" cy="609600"/>
          </a:xfrm>
          <a:prstGeom prst="rect">
            <a:avLst/>
          </a:prstGeom>
        </p:spPr>
      </p:pic>
      <p:pic>
        <p:nvPicPr>
          <p:cNvPr id="3769" name="Graphic 3768">
            <a:extLst>
              <a:ext uri="{FF2B5EF4-FFF2-40B4-BE49-F238E27FC236}">
                <a16:creationId xmlns:a16="http://schemas.microsoft.com/office/drawing/2014/main" id="{F20577BC-5670-F3B7-FECE-DC43564361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6582" y="2307336"/>
            <a:ext cx="1704975" cy="1704975"/>
          </a:xfrm>
          <a:prstGeom prst="rect">
            <a:avLst/>
          </a:prstGeom>
          <a:effectLst>
            <a:glow rad="711200">
              <a:schemeClr val="accent4">
                <a:lumMod val="20000"/>
                <a:lumOff val="80000"/>
                <a:alpha val="35000"/>
              </a:schemeClr>
            </a:glo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47A753-192A-0870-12FD-47BDDD0EC658}"/>
              </a:ext>
            </a:extLst>
          </p:cNvPr>
          <p:cNvSpPr txBox="1"/>
          <p:nvPr/>
        </p:nvSpPr>
        <p:spPr>
          <a:xfrm>
            <a:off x="1649307" y="2665679"/>
            <a:ext cx="4431454" cy="139781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>
              <a:lnSpc>
                <a:spcPts val="10900"/>
              </a:lnSpc>
            </a:pPr>
            <a:r>
              <a:rPr lang="en-GB" sz="11500">
                <a:solidFill>
                  <a:schemeClr val="accent4">
                    <a:lumMod val="20000"/>
                    <a:lumOff val="80000"/>
                  </a:schemeClr>
                </a:solidFill>
                <a:latin typeface="Agency FB" panose="020B0503020202020204" pitchFamily="34" charset="0"/>
              </a:rPr>
              <a:t>X-MAS</a:t>
            </a:r>
            <a:endParaRPr lang="en-US" sz="11500">
              <a:solidFill>
                <a:schemeClr val="accent4">
                  <a:lumMod val="20000"/>
                  <a:lumOff val="8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133C0C-174E-BE50-9586-292B5DF646C8}"/>
              </a:ext>
            </a:extLst>
          </p:cNvPr>
          <p:cNvSpPr txBox="1"/>
          <p:nvPr/>
        </p:nvSpPr>
        <p:spPr>
          <a:xfrm>
            <a:off x="1592369" y="4049066"/>
            <a:ext cx="4431454" cy="139781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>
              <a:lnSpc>
                <a:spcPts val="10900"/>
              </a:lnSpc>
            </a:pPr>
            <a:r>
              <a:rPr lang="en-GB" sz="11500">
                <a:solidFill>
                  <a:schemeClr val="accent4">
                    <a:lumMod val="20000"/>
                    <a:lumOff val="80000"/>
                  </a:schemeClr>
                </a:solidFill>
                <a:latin typeface="Agency FB" panose="020B0503020202020204" pitchFamily="34" charset="0"/>
              </a:rPr>
              <a:t>FILES</a:t>
            </a:r>
            <a:endParaRPr lang="en-US" sz="11500">
              <a:solidFill>
                <a:schemeClr val="accent4">
                  <a:lumMod val="20000"/>
                  <a:lumOff val="8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767" name="Freeform: Shape 3766">
            <a:extLst>
              <a:ext uri="{FF2B5EF4-FFF2-40B4-BE49-F238E27FC236}">
                <a16:creationId xmlns:a16="http://schemas.microsoft.com/office/drawing/2014/main" id="{AA19273E-A8FF-157E-D506-ED104D49D709}"/>
              </a:ext>
            </a:extLst>
          </p:cNvPr>
          <p:cNvSpPr/>
          <p:nvPr/>
        </p:nvSpPr>
        <p:spPr>
          <a:xfrm>
            <a:off x="-52913" y="5713556"/>
            <a:ext cx="12331616" cy="1186720"/>
          </a:xfrm>
          <a:custGeom>
            <a:avLst/>
            <a:gdLst>
              <a:gd name="connsiteX0" fmla="*/ 12309014 w 12331616"/>
              <a:gd name="connsiteY0" fmla="*/ 0 h 1186720"/>
              <a:gd name="connsiteX1" fmla="*/ 12331616 w 12331616"/>
              <a:gd name="connsiteY1" fmla="*/ 1186720 h 1186720"/>
              <a:gd name="connsiteX2" fmla="*/ 11802 w 12331616"/>
              <a:gd name="connsiteY2" fmla="*/ 1186720 h 1186720"/>
              <a:gd name="connsiteX3" fmla="*/ 0 w 12331616"/>
              <a:gd name="connsiteY3" fmla="*/ 235366 h 1186720"/>
              <a:gd name="connsiteX4" fmla="*/ 2301847 w 12331616"/>
              <a:gd name="connsiteY4" fmla="*/ 129008 h 1186720"/>
              <a:gd name="connsiteX5" fmla="*/ 3325277 w 12331616"/>
              <a:gd name="connsiteY5" fmla="*/ 247949 h 1186720"/>
              <a:gd name="connsiteX6" fmla="*/ 5124381 w 12331616"/>
              <a:gd name="connsiteY6" fmla="*/ 52053 h 1186720"/>
              <a:gd name="connsiteX7" fmla="*/ 6148748 w 12331616"/>
              <a:gd name="connsiteY7" fmla="*/ 212187 h 1186720"/>
              <a:gd name="connsiteX8" fmla="*/ 6656981 w 12331616"/>
              <a:gd name="connsiteY8" fmla="*/ 242386 h 1186720"/>
              <a:gd name="connsiteX9" fmla="*/ 7383506 w 12331616"/>
              <a:gd name="connsiteY9" fmla="*/ 228347 h 1186720"/>
              <a:gd name="connsiteX10" fmla="*/ 7991110 w 12331616"/>
              <a:gd name="connsiteY10" fmla="*/ 127683 h 1186720"/>
              <a:gd name="connsiteX11" fmla="*/ 9888245 w 12331616"/>
              <a:gd name="connsiteY11" fmla="*/ 236691 h 1186720"/>
              <a:gd name="connsiteX12" fmla="*/ 11877786 w 12331616"/>
              <a:gd name="connsiteY12" fmla="*/ 89007 h 1186720"/>
              <a:gd name="connsiteX13" fmla="*/ 12309014 w 12331616"/>
              <a:gd name="connsiteY13" fmla="*/ 0 h 118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331616" h="1186720">
                <a:moveTo>
                  <a:pt x="12309014" y="0"/>
                </a:moveTo>
                <a:lnTo>
                  <a:pt x="12331616" y="1186720"/>
                </a:lnTo>
                <a:lnTo>
                  <a:pt x="11802" y="1186720"/>
                </a:lnTo>
                <a:lnTo>
                  <a:pt x="0" y="235366"/>
                </a:lnTo>
                <a:cubicBezTo>
                  <a:pt x="763890" y="137617"/>
                  <a:pt x="1537020" y="39735"/>
                  <a:pt x="2301847" y="129008"/>
                </a:cubicBezTo>
                <a:cubicBezTo>
                  <a:pt x="2643213" y="168876"/>
                  <a:pt x="2981500" y="246095"/>
                  <a:pt x="3325277" y="247949"/>
                </a:cubicBezTo>
                <a:cubicBezTo>
                  <a:pt x="3929799" y="251261"/>
                  <a:pt x="4520662" y="21722"/>
                  <a:pt x="5124381" y="52053"/>
                </a:cubicBezTo>
                <a:cubicBezTo>
                  <a:pt x="5469899" y="69405"/>
                  <a:pt x="5805239" y="171525"/>
                  <a:pt x="6148748" y="212187"/>
                </a:cubicBezTo>
                <a:cubicBezTo>
                  <a:pt x="6317356" y="232188"/>
                  <a:pt x="6487302" y="237221"/>
                  <a:pt x="6656981" y="242386"/>
                </a:cubicBezTo>
                <a:cubicBezTo>
                  <a:pt x="6899246" y="249671"/>
                  <a:pt x="7142715" y="256956"/>
                  <a:pt x="7383506" y="228347"/>
                </a:cubicBezTo>
                <a:cubicBezTo>
                  <a:pt x="7587470" y="204108"/>
                  <a:pt x="7787549" y="154306"/>
                  <a:pt x="7991110" y="127683"/>
                </a:cubicBezTo>
                <a:cubicBezTo>
                  <a:pt x="8620675" y="45563"/>
                  <a:pt x="9255196" y="187022"/>
                  <a:pt x="9888245" y="236691"/>
                </a:cubicBezTo>
                <a:cubicBezTo>
                  <a:pt x="10553836" y="289009"/>
                  <a:pt x="11217284" y="185300"/>
                  <a:pt x="11877786" y="89007"/>
                </a:cubicBezTo>
                <a:cubicBezTo>
                  <a:pt x="11949702" y="78544"/>
                  <a:pt x="12309014" y="0"/>
                  <a:pt x="1230901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D0EBFE-E5E2-EB52-8459-1E5C344624D8}"/>
              </a:ext>
            </a:extLst>
          </p:cNvPr>
          <p:cNvSpPr/>
          <p:nvPr/>
        </p:nvSpPr>
        <p:spPr>
          <a:xfrm>
            <a:off x="-52913" y="6080704"/>
            <a:ext cx="12337966" cy="812308"/>
          </a:xfrm>
          <a:custGeom>
            <a:avLst/>
            <a:gdLst>
              <a:gd name="connsiteX0" fmla="*/ 8555265 w 12494893"/>
              <a:gd name="connsiteY0" fmla="*/ 412 h 812308"/>
              <a:gd name="connsiteX1" fmla="*/ 10369158 w 12494893"/>
              <a:gd name="connsiteY1" fmla="*/ 150340 h 812308"/>
              <a:gd name="connsiteX2" fmla="*/ 12362908 w 12494893"/>
              <a:gd name="connsiteY2" fmla="*/ 364302 h 812308"/>
              <a:gd name="connsiteX3" fmla="*/ 12494893 w 12494893"/>
              <a:gd name="connsiteY3" fmla="*/ 343344 h 812308"/>
              <a:gd name="connsiteX4" fmla="*/ 12482710 w 12494893"/>
              <a:gd name="connsiteY4" fmla="*/ 812308 h 812308"/>
              <a:gd name="connsiteX5" fmla="*/ 9251 w 12494893"/>
              <a:gd name="connsiteY5" fmla="*/ 812308 h 812308"/>
              <a:gd name="connsiteX6" fmla="*/ 0 w 12494893"/>
              <a:gd name="connsiteY6" fmla="*/ 208486 h 812308"/>
              <a:gd name="connsiteX7" fmla="*/ 3650438 w 12494893"/>
              <a:gd name="connsiteY7" fmla="*/ 142922 h 812308"/>
              <a:gd name="connsiteX8" fmla="*/ 4701858 w 12494893"/>
              <a:gd name="connsiteY8" fmla="*/ 122657 h 812308"/>
              <a:gd name="connsiteX9" fmla="*/ 5116346 w 12494893"/>
              <a:gd name="connsiteY9" fmla="*/ 241864 h 812308"/>
              <a:gd name="connsiteX10" fmla="*/ 5436955 w 12494893"/>
              <a:gd name="connsiteY10" fmla="*/ 190473 h 812308"/>
              <a:gd name="connsiteX11" fmla="*/ 6220129 w 12494893"/>
              <a:gd name="connsiteY11" fmla="*/ 186896 h 812308"/>
              <a:gd name="connsiteX12" fmla="*/ 7464664 w 12494893"/>
              <a:gd name="connsiteY12" fmla="*/ 70472 h 812308"/>
              <a:gd name="connsiteX13" fmla="*/ 8555265 w 12494893"/>
              <a:gd name="connsiteY13" fmla="*/ 412 h 812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494893" h="812308">
                <a:moveTo>
                  <a:pt x="8555265" y="412"/>
                </a:moveTo>
                <a:cubicBezTo>
                  <a:pt x="9162638" y="-5115"/>
                  <a:pt x="9770527" y="44958"/>
                  <a:pt x="10369158" y="150340"/>
                </a:cubicBezTo>
                <a:cubicBezTo>
                  <a:pt x="11030438" y="266690"/>
                  <a:pt x="11701605" y="450676"/>
                  <a:pt x="12362908" y="364302"/>
                </a:cubicBezTo>
                <a:lnTo>
                  <a:pt x="12494893" y="343344"/>
                </a:lnTo>
                <a:lnTo>
                  <a:pt x="12482710" y="812308"/>
                </a:lnTo>
                <a:lnTo>
                  <a:pt x="9251" y="812308"/>
                </a:lnTo>
                <a:lnTo>
                  <a:pt x="0" y="208486"/>
                </a:lnTo>
                <a:cubicBezTo>
                  <a:pt x="1387295" y="372991"/>
                  <a:pt x="2422376" y="349282"/>
                  <a:pt x="3650438" y="142922"/>
                </a:cubicBezTo>
                <a:cubicBezTo>
                  <a:pt x="3999572" y="84246"/>
                  <a:pt x="4363304" y="16961"/>
                  <a:pt x="4701858" y="122657"/>
                </a:cubicBezTo>
                <a:cubicBezTo>
                  <a:pt x="4839664" y="165704"/>
                  <a:pt x="4972246" y="237228"/>
                  <a:pt x="5116346" y="241864"/>
                </a:cubicBezTo>
                <a:cubicBezTo>
                  <a:pt x="5224689" y="245308"/>
                  <a:pt x="5330219" y="210473"/>
                  <a:pt x="5436955" y="190473"/>
                </a:cubicBezTo>
                <a:cubicBezTo>
                  <a:pt x="5694352" y="142260"/>
                  <a:pt x="5958579" y="181201"/>
                  <a:pt x="6220129" y="186896"/>
                </a:cubicBezTo>
                <a:cubicBezTo>
                  <a:pt x="6637027" y="196036"/>
                  <a:pt x="7050577" y="120141"/>
                  <a:pt x="7464664" y="70472"/>
                </a:cubicBezTo>
                <a:cubicBezTo>
                  <a:pt x="7826604" y="27061"/>
                  <a:pt x="8190842" y="3728"/>
                  <a:pt x="8555265" y="412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57360B-43DF-12AE-483F-0DF73BD506E0}"/>
              </a:ext>
            </a:extLst>
          </p:cNvPr>
          <p:cNvSpPr/>
          <p:nvPr/>
        </p:nvSpPr>
        <p:spPr>
          <a:xfrm>
            <a:off x="0" y="-4020"/>
            <a:ext cx="12192000" cy="6866040"/>
          </a:xfrm>
          <a:prstGeom prst="rect">
            <a:avLst/>
          </a:prstGeom>
          <a:blipFill dpi="0" rotWithShape="1">
            <a:blip r:embed="rId7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8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6327" numSld="1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24132">
              <a:srgbClr val="A4BBE2"/>
            </a:gs>
            <a:gs pos="54600">
              <a:srgbClr val="B2C5E6"/>
            </a:gs>
            <a:gs pos="36234">
              <a:srgbClr val="AFC3E5"/>
            </a:gs>
            <a:gs pos="66000">
              <a:schemeClr val="accent1">
                <a:lumMod val="40000"/>
                <a:lumOff val="60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8643CF8-92FD-A062-A172-25F30CA7C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361" y="877978"/>
            <a:ext cx="1704975" cy="1704975"/>
          </a:xfrm>
          <a:prstGeom prst="rect">
            <a:avLst/>
          </a:prstGeom>
          <a:effectLst>
            <a:glow rad="711200">
              <a:schemeClr val="accent4">
                <a:lumMod val="20000"/>
                <a:lumOff val="80000"/>
                <a:alpha val="35000"/>
              </a:schemeClr>
            </a:glow>
          </a:effectLst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F46AB82-B997-1A98-3C93-AF7A195D9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192540">
            <a:off x="3962435" y="1695458"/>
            <a:ext cx="7191375" cy="2495550"/>
          </a:xfrm>
          <a:prstGeom prst="rect">
            <a:avLst/>
          </a:prstGeom>
          <a:effectLst>
            <a:softEdge rad="0"/>
          </a:effectLst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F2F28D3-BF18-FD0A-8878-C3F049A44122}"/>
              </a:ext>
            </a:extLst>
          </p:cNvPr>
          <p:cNvSpPr/>
          <p:nvPr/>
        </p:nvSpPr>
        <p:spPr>
          <a:xfrm>
            <a:off x="-1" y="4958208"/>
            <a:ext cx="12192000" cy="1821237"/>
          </a:xfrm>
          <a:custGeom>
            <a:avLst/>
            <a:gdLst>
              <a:gd name="connsiteX0" fmla="*/ 12192000 w 12192000"/>
              <a:gd name="connsiteY0" fmla="*/ 0 h 1821237"/>
              <a:gd name="connsiteX1" fmla="*/ 12192000 w 12192000"/>
              <a:gd name="connsiteY1" fmla="*/ 1821237 h 1821237"/>
              <a:gd name="connsiteX2" fmla="*/ 0 w 12192000"/>
              <a:gd name="connsiteY2" fmla="*/ 1808396 h 1821237"/>
              <a:gd name="connsiteX3" fmla="*/ 0 w 12192000"/>
              <a:gd name="connsiteY3" fmla="*/ 214972 h 1821237"/>
              <a:gd name="connsiteX4" fmla="*/ 521464 w 12192000"/>
              <a:gd name="connsiteY4" fmla="*/ 151048 h 1821237"/>
              <a:gd name="connsiteX5" fmla="*/ 2248935 w 12192000"/>
              <a:gd name="connsiteY5" fmla="*/ 115100 h 1821237"/>
              <a:gd name="connsiteX6" fmla="*/ 3272365 w 12192000"/>
              <a:gd name="connsiteY6" fmla="*/ 234041 h 1821237"/>
              <a:gd name="connsiteX7" fmla="*/ 5071469 w 12192000"/>
              <a:gd name="connsiteY7" fmla="*/ 38145 h 1821237"/>
              <a:gd name="connsiteX8" fmla="*/ 6095836 w 12192000"/>
              <a:gd name="connsiteY8" fmla="*/ 198279 h 1821237"/>
              <a:gd name="connsiteX9" fmla="*/ 6604069 w 12192000"/>
              <a:gd name="connsiteY9" fmla="*/ 228478 h 1821237"/>
              <a:gd name="connsiteX10" fmla="*/ 7330594 w 12192000"/>
              <a:gd name="connsiteY10" fmla="*/ 214439 h 1821237"/>
              <a:gd name="connsiteX11" fmla="*/ 7938198 w 12192000"/>
              <a:gd name="connsiteY11" fmla="*/ 113775 h 1821237"/>
              <a:gd name="connsiteX12" fmla="*/ 9835333 w 12192000"/>
              <a:gd name="connsiteY12" fmla="*/ 222783 h 1821237"/>
              <a:gd name="connsiteX13" fmla="*/ 11824874 w 12192000"/>
              <a:gd name="connsiteY13" fmla="*/ 75099 h 1821237"/>
              <a:gd name="connsiteX14" fmla="*/ 12138621 w 12192000"/>
              <a:gd name="connsiteY14" fmla="*/ 11496 h 1821237"/>
              <a:gd name="connsiteX15" fmla="*/ 12192000 w 12192000"/>
              <a:gd name="connsiteY15" fmla="*/ 0 h 182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1821237">
                <a:moveTo>
                  <a:pt x="12192000" y="0"/>
                </a:moveTo>
                <a:lnTo>
                  <a:pt x="12192000" y="1821237"/>
                </a:lnTo>
                <a:lnTo>
                  <a:pt x="0" y="1808396"/>
                </a:lnTo>
                <a:lnTo>
                  <a:pt x="0" y="214972"/>
                </a:lnTo>
                <a:lnTo>
                  <a:pt x="521464" y="151048"/>
                </a:lnTo>
                <a:cubicBezTo>
                  <a:pt x="1097024" y="86465"/>
                  <a:pt x="1675315" y="48145"/>
                  <a:pt x="2248935" y="115100"/>
                </a:cubicBezTo>
                <a:cubicBezTo>
                  <a:pt x="2590301" y="154968"/>
                  <a:pt x="2928588" y="232187"/>
                  <a:pt x="3272365" y="234041"/>
                </a:cubicBezTo>
                <a:cubicBezTo>
                  <a:pt x="3876887" y="237353"/>
                  <a:pt x="4467750" y="7814"/>
                  <a:pt x="5071469" y="38145"/>
                </a:cubicBezTo>
                <a:cubicBezTo>
                  <a:pt x="5416987" y="55497"/>
                  <a:pt x="5752327" y="157617"/>
                  <a:pt x="6095836" y="198279"/>
                </a:cubicBezTo>
                <a:cubicBezTo>
                  <a:pt x="6264444" y="218280"/>
                  <a:pt x="6434390" y="223313"/>
                  <a:pt x="6604069" y="228478"/>
                </a:cubicBezTo>
                <a:cubicBezTo>
                  <a:pt x="6846334" y="235763"/>
                  <a:pt x="7089803" y="243048"/>
                  <a:pt x="7330594" y="214439"/>
                </a:cubicBezTo>
                <a:cubicBezTo>
                  <a:pt x="7534558" y="190200"/>
                  <a:pt x="7734637" y="140398"/>
                  <a:pt x="7938198" y="113775"/>
                </a:cubicBezTo>
                <a:cubicBezTo>
                  <a:pt x="8567763" y="31655"/>
                  <a:pt x="9202284" y="173114"/>
                  <a:pt x="9835333" y="222783"/>
                </a:cubicBezTo>
                <a:cubicBezTo>
                  <a:pt x="10500924" y="275101"/>
                  <a:pt x="11164372" y="171392"/>
                  <a:pt x="11824874" y="75099"/>
                </a:cubicBezTo>
                <a:cubicBezTo>
                  <a:pt x="11869821" y="68560"/>
                  <a:pt x="12027033" y="35426"/>
                  <a:pt x="12138621" y="11496"/>
                </a:cubicBezTo>
                <a:lnTo>
                  <a:pt x="1219200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AAFDB87-9902-0AE9-6FF2-7130BE9C2ED0}"/>
              </a:ext>
            </a:extLst>
          </p:cNvPr>
          <p:cNvSpPr/>
          <p:nvPr/>
        </p:nvSpPr>
        <p:spPr>
          <a:xfrm>
            <a:off x="9574" y="5320741"/>
            <a:ext cx="12192000" cy="1554593"/>
          </a:xfrm>
          <a:custGeom>
            <a:avLst/>
            <a:gdLst>
              <a:gd name="connsiteX0" fmla="*/ 8444582 w 12192000"/>
              <a:gd name="connsiteY0" fmla="*/ 413 h 1554593"/>
              <a:gd name="connsiteX1" fmla="*/ 10258475 w 12192000"/>
              <a:gd name="connsiteY1" fmla="*/ 150341 h 1554593"/>
              <a:gd name="connsiteX2" fmla="*/ 12119839 w 12192000"/>
              <a:gd name="connsiteY2" fmla="*/ 378073 h 1554593"/>
              <a:gd name="connsiteX3" fmla="*/ 12192000 w 12192000"/>
              <a:gd name="connsiteY3" fmla="*/ 370567 h 1554593"/>
              <a:gd name="connsiteX4" fmla="*/ 12192000 w 12192000"/>
              <a:gd name="connsiteY4" fmla="*/ 1554593 h 1554593"/>
              <a:gd name="connsiteX5" fmla="*/ 0 w 12192000"/>
              <a:gd name="connsiteY5" fmla="*/ 1554593 h 1554593"/>
              <a:gd name="connsiteX6" fmla="*/ 0 w 12192000"/>
              <a:gd name="connsiteY6" fmla="*/ 220864 h 1554593"/>
              <a:gd name="connsiteX7" fmla="*/ 145440 w 12192000"/>
              <a:gd name="connsiteY7" fmla="*/ 237127 h 1554593"/>
              <a:gd name="connsiteX8" fmla="*/ 3539755 w 12192000"/>
              <a:gd name="connsiteY8" fmla="*/ 142923 h 1554593"/>
              <a:gd name="connsiteX9" fmla="*/ 4591175 w 12192000"/>
              <a:gd name="connsiteY9" fmla="*/ 122658 h 1554593"/>
              <a:gd name="connsiteX10" fmla="*/ 5005663 w 12192000"/>
              <a:gd name="connsiteY10" fmla="*/ 241865 h 1554593"/>
              <a:gd name="connsiteX11" fmla="*/ 5326272 w 12192000"/>
              <a:gd name="connsiteY11" fmla="*/ 190474 h 1554593"/>
              <a:gd name="connsiteX12" fmla="*/ 6109446 w 12192000"/>
              <a:gd name="connsiteY12" fmla="*/ 186897 h 1554593"/>
              <a:gd name="connsiteX13" fmla="*/ 7353981 w 12192000"/>
              <a:gd name="connsiteY13" fmla="*/ 70473 h 1554593"/>
              <a:gd name="connsiteX14" fmla="*/ 8444582 w 12192000"/>
              <a:gd name="connsiteY14" fmla="*/ 413 h 1554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1554593">
                <a:moveTo>
                  <a:pt x="8444582" y="413"/>
                </a:moveTo>
                <a:cubicBezTo>
                  <a:pt x="9051955" y="-5114"/>
                  <a:pt x="9659844" y="44959"/>
                  <a:pt x="10258475" y="150341"/>
                </a:cubicBezTo>
                <a:cubicBezTo>
                  <a:pt x="10875669" y="258935"/>
                  <a:pt x="11501477" y="426446"/>
                  <a:pt x="12119839" y="378073"/>
                </a:cubicBezTo>
                <a:lnTo>
                  <a:pt x="12192000" y="370567"/>
                </a:lnTo>
                <a:lnTo>
                  <a:pt x="12192000" y="1554593"/>
                </a:lnTo>
                <a:lnTo>
                  <a:pt x="0" y="1554593"/>
                </a:lnTo>
                <a:lnTo>
                  <a:pt x="0" y="220864"/>
                </a:lnTo>
                <a:lnTo>
                  <a:pt x="145440" y="237127"/>
                </a:lnTo>
                <a:cubicBezTo>
                  <a:pt x="1406751" y="369315"/>
                  <a:pt x="2388447" y="336386"/>
                  <a:pt x="3539755" y="142923"/>
                </a:cubicBezTo>
                <a:cubicBezTo>
                  <a:pt x="3888889" y="84247"/>
                  <a:pt x="4252621" y="16962"/>
                  <a:pt x="4591175" y="122658"/>
                </a:cubicBezTo>
                <a:cubicBezTo>
                  <a:pt x="4728981" y="165705"/>
                  <a:pt x="4861563" y="237229"/>
                  <a:pt x="5005663" y="241865"/>
                </a:cubicBezTo>
                <a:cubicBezTo>
                  <a:pt x="5114006" y="245309"/>
                  <a:pt x="5219536" y="210474"/>
                  <a:pt x="5326272" y="190474"/>
                </a:cubicBezTo>
                <a:cubicBezTo>
                  <a:pt x="5583669" y="142261"/>
                  <a:pt x="5847896" y="181202"/>
                  <a:pt x="6109446" y="186897"/>
                </a:cubicBezTo>
                <a:cubicBezTo>
                  <a:pt x="6526344" y="196037"/>
                  <a:pt x="6939894" y="120142"/>
                  <a:pt x="7353981" y="70473"/>
                </a:cubicBezTo>
                <a:cubicBezTo>
                  <a:pt x="7715921" y="27062"/>
                  <a:pt x="8080159" y="3730"/>
                  <a:pt x="8444582" y="41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6E6A68-F9F8-1AA6-90E9-DA18E2DF05EB}"/>
              </a:ext>
            </a:extLst>
          </p:cNvPr>
          <p:cNvSpPr/>
          <p:nvPr/>
        </p:nvSpPr>
        <p:spPr>
          <a:xfrm>
            <a:off x="-69850" y="2781650"/>
            <a:ext cx="5208013" cy="4147888"/>
          </a:xfrm>
          <a:custGeom>
            <a:avLst/>
            <a:gdLst>
              <a:gd name="connsiteX0" fmla="*/ 4999810 w 5208013"/>
              <a:gd name="connsiteY0" fmla="*/ 1 h 4147888"/>
              <a:gd name="connsiteX1" fmla="*/ 5023701 w 5208013"/>
              <a:gd name="connsiteY1" fmla="*/ 5805 h 4147888"/>
              <a:gd name="connsiteX2" fmla="*/ 5032384 w 5208013"/>
              <a:gd name="connsiteY2" fmla="*/ 55560 h 4147888"/>
              <a:gd name="connsiteX3" fmla="*/ 4943823 w 5208013"/>
              <a:gd name="connsiteY3" fmla="*/ 156746 h 4147888"/>
              <a:gd name="connsiteX4" fmla="*/ 4848344 w 5208013"/>
              <a:gd name="connsiteY4" fmla="*/ 263465 h 4147888"/>
              <a:gd name="connsiteX5" fmla="*/ 4940150 w 5208013"/>
              <a:gd name="connsiteY5" fmla="*/ 274732 h 4147888"/>
              <a:gd name="connsiteX6" fmla="*/ 5179576 w 5208013"/>
              <a:gd name="connsiteY6" fmla="*/ 367798 h 4147888"/>
              <a:gd name="connsiteX7" fmla="*/ 5203379 w 5208013"/>
              <a:gd name="connsiteY7" fmla="*/ 429886 h 4147888"/>
              <a:gd name="connsiteX8" fmla="*/ 5148626 w 5208013"/>
              <a:gd name="connsiteY8" fmla="*/ 447422 h 4147888"/>
              <a:gd name="connsiteX9" fmla="*/ 4998037 w 5208013"/>
              <a:gd name="connsiteY9" fmla="*/ 405685 h 4147888"/>
              <a:gd name="connsiteX10" fmla="*/ 4860064 w 5208013"/>
              <a:gd name="connsiteY10" fmla="*/ 399678 h 4147888"/>
              <a:gd name="connsiteX11" fmla="*/ 4829322 w 5208013"/>
              <a:gd name="connsiteY11" fmla="*/ 433787 h 4147888"/>
              <a:gd name="connsiteX12" fmla="*/ 4953491 w 5208013"/>
              <a:gd name="connsiteY12" fmla="*/ 491641 h 4147888"/>
              <a:gd name="connsiteX13" fmla="*/ 5079719 w 5208013"/>
              <a:gd name="connsiteY13" fmla="*/ 534994 h 4147888"/>
              <a:gd name="connsiteX14" fmla="*/ 5018304 w 5208013"/>
              <a:gd name="connsiteY14" fmla="*/ 624461 h 4147888"/>
              <a:gd name="connsiteX15" fmla="*/ 5039281 w 5208013"/>
              <a:gd name="connsiteY15" fmla="*/ 682422 h 4147888"/>
              <a:gd name="connsiteX16" fmla="*/ 5026131 w 5208013"/>
              <a:gd name="connsiteY16" fmla="*/ 728800 h 4147888"/>
              <a:gd name="connsiteX17" fmla="*/ 4985993 w 5208013"/>
              <a:gd name="connsiteY17" fmla="*/ 723552 h 4147888"/>
              <a:gd name="connsiteX18" fmla="*/ 4943206 w 5208013"/>
              <a:gd name="connsiteY18" fmla="*/ 676820 h 4147888"/>
              <a:gd name="connsiteX19" fmla="*/ 4931473 w 5208013"/>
              <a:gd name="connsiteY19" fmla="*/ 661244 h 4147888"/>
              <a:gd name="connsiteX20" fmla="*/ 4924309 w 5208013"/>
              <a:gd name="connsiteY20" fmla="*/ 664106 h 4147888"/>
              <a:gd name="connsiteX21" fmla="*/ 4924863 w 5208013"/>
              <a:gd name="connsiteY21" fmla="*/ 698277 h 4147888"/>
              <a:gd name="connsiteX22" fmla="*/ 4927239 w 5208013"/>
              <a:gd name="connsiteY22" fmla="*/ 718883 h 4147888"/>
              <a:gd name="connsiteX23" fmla="*/ 4895809 w 5208013"/>
              <a:gd name="connsiteY23" fmla="*/ 770408 h 4147888"/>
              <a:gd name="connsiteX24" fmla="*/ 4849503 w 5208013"/>
              <a:gd name="connsiteY24" fmla="*/ 721981 h 4147888"/>
              <a:gd name="connsiteX25" fmla="*/ 4835358 w 5208013"/>
              <a:gd name="connsiteY25" fmla="*/ 682763 h 4147888"/>
              <a:gd name="connsiteX26" fmla="*/ 4694450 w 5208013"/>
              <a:gd name="connsiteY26" fmla="*/ 768791 h 4147888"/>
              <a:gd name="connsiteX27" fmla="*/ 4623005 w 5208013"/>
              <a:gd name="connsiteY27" fmla="*/ 838974 h 4147888"/>
              <a:gd name="connsiteX28" fmla="*/ 4439216 w 5208013"/>
              <a:gd name="connsiteY28" fmla="*/ 989228 h 4147888"/>
              <a:gd name="connsiteX29" fmla="*/ 4375851 w 5208013"/>
              <a:gd name="connsiteY29" fmla="*/ 1034592 h 4147888"/>
              <a:gd name="connsiteX30" fmla="*/ 4415349 w 5208013"/>
              <a:gd name="connsiteY30" fmla="*/ 1165376 h 4147888"/>
              <a:gd name="connsiteX31" fmla="*/ 4452167 w 5208013"/>
              <a:gd name="connsiteY31" fmla="*/ 1281611 h 4147888"/>
              <a:gd name="connsiteX32" fmla="*/ 4417188 w 5208013"/>
              <a:gd name="connsiteY32" fmla="*/ 1380946 h 4147888"/>
              <a:gd name="connsiteX33" fmla="*/ 4213875 w 5208013"/>
              <a:gd name="connsiteY33" fmla="*/ 1482037 h 4147888"/>
              <a:gd name="connsiteX34" fmla="*/ 3960536 w 5208013"/>
              <a:gd name="connsiteY34" fmla="*/ 1627267 h 4147888"/>
              <a:gd name="connsiteX35" fmla="*/ 3759802 w 5208013"/>
              <a:gd name="connsiteY35" fmla="*/ 1782547 h 4147888"/>
              <a:gd name="connsiteX36" fmla="*/ 3572107 w 5208013"/>
              <a:gd name="connsiteY36" fmla="*/ 1950054 h 4147888"/>
              <a:gd name="connsiteX37" fmla="*/ 3311623 w 5208013"/>
              <a:gd name="connsiteY37" fmla="*/ 2146707 h 4147888"/>
              <a:gd name="connsiteX38" fmla="*/ 3047193 w 5208013"/>
              <a:gd name="connsiteY38" fmla="*/ 2346385 h 4147888"/>
              <a:gd name="connsiteX39" fmla="*/ 2794747 w 5208013"/>
              <a:gd name="connsiteY39" fmla="*/ 2530355 h 4147888"/>
              <a:gd name="connsiteX40" fmla="*/ 2529059 w 5208013"/>
              <a:gd name="connsiteY40" fmla="*/ 2751214 h 4147888"/>
              <a:gd name="connsiteX41" fmla="*/ 2389484 w 5208013"/>
              <a:gd name="connsiteY41" fmla="*/ 2886058 h 4147888"/>
              <a:gd name="connsiteX42" fmla="*/ 2377984 w 5208013"/>
              <a:gd name="connsiteY42" fmla="*/ 2967419 h 4147888"/>
              <a:gd name="connsiteX43" fmla="*/ 2384550 w 5208013"/>
              <a:gd name="connsiteY43" fmla="*/ 3010239 h 4147888"/>
              <a:gd name="connsiteX44" fmla="*/ 2409944 w 5208013"/>
              <a:gd name="connsiteY44" fmla="*/ 3183749 h 4147888"/>
              <a:gd name="connsiteX45" fmla="*/ 2428917 w 5208013"/>
              <a:gd name="connsiteY45" fmla="*/ 3326587 h 4147888"/>
              <a:gd name="connsiteX46" fmla="*/ 2462652 w 5208013"/>
              <a:gd name="connsiteY46" fmla="*/ 3440009 h 4147888"/>
              <a:gd name="connsiteX47" fmla="*/ 2485156 w 5208013"/>
              <a:gd name="connsiteY47" fmla="*/ 3490271 h 4147888"/>
              <a:gd name="connsiteX48" fmla="*/ 2457633 w 5208013"/>
              <a:gd name="connsiteY48" fmla="*/ 3565894 h 4147888"/>
              <a:gd name="connsiteX49" fmla="*/ 2463197 w 5208013"/>
              <a:gd name="connsiteY49" fmla="*/ 3628580 h 4147888"/>
              <a:gd name="connsiteX50" fmla="*/ 2476838 w 5208013"/>
              <a:gd name="connsiteY50" fmla="*/ 3786892 h 4147888"/>
              <a:gd name="connsiteX51" fmla="*/ 2489108 w 5208013"/>
              <a:gd name="connsiteY51" fmla="*/ 4077722 h 4147888"/>
              <a:gd name="connsiteX52" fmla="*/ 2488541 w 5208013"/>
              <a:gd name="connsiteY52" fmla="*/ 4147888 h 4147888"/>
              <a:gd name="connsiteX53" fmla="*/ 0 w 5208013"/>
              <a:gd name="connsiteY53" fmla="*/ 4147888 h 4147888"/>
              <a:gd name="connsiteX54" fmla="*/ 0 w 5208013"/>
              <a:gd name="connsiteY54" fmla="*/ 2299997 h 4147888"/>
              <a:gd name="connsiteX55" fmla="*/ 259475 w 5208013"/>
              <a:gd name="connsiteY55" fmla="*/ 2150435 h 4147888"/>
              <a:gd name="connsiteX56" fmla="*/ 378669 w 5208013"/>
              <a:gd name="connsiteY56" fmla="*/ 2002235 h 4147888"/>
              <a:gd name="connsiteX57" fmla="*/ 459343 w 5208013"/>
              <a:gd name="connsiteY57" fmla="*/ 1831796 h 4147888"/>
              <a:gd name="connsiteX58" fmla="*/ 458999 w 5208013"/>
              <a:gd name="connsiteY58" fmla="*/ 1770892 h 4147888"/>
              <a:gd name="connsiteX59" fmla="*/ 363837 w 5208013"/>
              <a:gd name="connsiteY59" fmla="*/ 1574137 h 4147888"/>
              <a:gd name="connsiteX60" fmla="*/ 291895 w 5208013"/>
              <a:gd name="connsiteY60" fmla="*/ 1409660 h 4147888"/>
              <a:gd name="connsiteX61" fmla="*/ 266376 w 5208013"/>
              <a:gd name="connsiteY61" fmla="*/ 1287547 h 4147888"/>
              <a:gd name="connsiteX62" fmla="*/ 304124 w 5208013"/>
              <a:gd name="connsiteY62" fmla="*/ 1012896 h 4147888"/>
              <a:gd name="connsiteX63" fmla="*/ 462095 w 5208013"/>
              <a:gd name="connsiteY63" fmla="*/ 821697 h 4147888"/>
              <a:gd name="connsiteX64" fmla="*/ 637444 w 5208013"/>
              <a:gd name="connsiteY64" fmla="*/ 722230 h 4147888"/>
              <a:gd name="connsiteX65" fmla="*/ 879855 w 5208013"/>
              <a:gd name="connsiteY65" fmla="*/ 669583 h 4147888"/>
              <a:gd name="connsiteX66" fmla="*/ 1063350 w 5208013"/>
              <a:gd name="connsiteY66" fmla="*/ 679404 h 4147888"/>
              <a:gd name="connsiteX67" fmla="*/ 1164784 w 5208013"/>
              <a:gd name="connsiteY67" fmla="*/ 717903 h 4147888"/>
              <a:gd name="connsiteX68" fmla="*/ 1279717 w 5208013"/>
              <a:gd name="connsiteY68" fmla="*/ 827263 h 4147888"/>
              <a:gd name="connsiteX69" fmla="*/ 1392614 w 5208013"/>
              <a:gd name="connsiteY69" fmla="*/ 965732 h 4147888"/>
              <a:gd name="connsiteX70" fmla="*/ 1515849 w 5208013"/>
              <a:gd name="connsiteY70" fmla="*/ 1083478 h 4147888"/>
              <a:gd name="connsiteX71" fmla="*/ 1489648 w 5208013"/>
              <a:gd name="connsiteY71" fmla="*/ 1185533 h 4147888"/>
              <a:gd name="connsiteX72" fmla="*/ 1506773 w 5208013"/>
              <a:gd name="connsiteY72" fmla="*/ 1225850 h 4147888"/>
              <a:gd name="connsiteX73" fmla="*/ 1530019 w 5208013"/>
              <a:gd name="connsiteY73" fmla="*/ 1265148 h 4147888"/>
              <a:gd name="connsiteX74" fmla="*/ 1548592 w 5208013"/>
              <a:gd name="connsiteY74" fmla="*/ 1280500 h 4147888"/>
              <a:gd name="connsiteX75" fmla="*/ 1558011 w 5208013"/>
              <a:gd name="connsiteY75" fmla="*/ 1289321 h 4147888"/>
              <a:gd name="connsiteX76" fmla="*/ 1569368 w 5208013"/>
              <a:gd name="connsiteY76" fmla="*/ 1301085 h 4147888"/>
              <a:gd name="connsiteX77" fmla="*/ 1660919 w 5208013"/>
              <a:gd name="connsiteY77" fmla="*/ 1445305 h 4147888"/>
              <a:gd name="connsiteX78" fmla="*/ 1589327 w 5208013"/>
              <a:gd name="connsiteY78" fmla="*/ 1529708 h 4147888"/>
              <a:gd name="connsiteX79" fmla="*/ 1558888 w 5208013"/>
              <a:gd name="connsiteY79" fmla="*/ 1542779 h 4147888"/>
              <a:gd name="connsiteX80" fmla="*/ 1524569 w 5208013"/>
              <a:gd name="connsiteY80" fmla="*/ 1674203 h 4147888"/>
              <a:gd name="connsiteX81" fmla="*/ 1576906 w 5208013"/>
              <a:gd name="connsiteY81" fmla="*/ 1730902 h 4147888"/>
              <a:gd name="connsiteX82" fmla="*/ 1593075 w 5208013"/>
              <a:gd name="connsiteY82" fmla="*/ 1816504 h 4147888"/>
              <a:gd name="connsiteX83" fmla="*/ 1681646 w 5208013"/>
              <a:gd name="connsiteY83" fmla="*/ 1782844 h 4147888"/>
              <a:gd name="connsiteX84" fmla="*/ 1827398 w 5208013"/>
              <a:gd name="connsiteY84" fmla="*/ 1762500 h 4147888"/>
              <a:gd name="connsiteX85" fmla="*/ 1996171 w 5208013"/>
              <a:gd name="connsiteY85" fmla="*/ 1755835 h 4147888"/>
              <a:gd name="connsiteX86" fmla="*/ 2040661 w 5208013"/>
              <a:gd name="connsiteY86" fmla="*/ 1757510 h 4147888"/>
              <a:gd name="connsiteX87" fmla="*/ 2169799 w 5208013"/>
              <a:gd name="connsiteY87" fmla="*/ 1788300 h 4147888"/>
              <a:gd name="connsiteX88" fmla="*/ 2305937 w 5208013"/>
              <a:gd name="connsiteY88" fmla="*/ 1796871 h 4147888"/>
              <a:gd name="connsiteX89" fmla="*/ 2362326 w 5208013"/>
              <a:gd name="connsiteY89" fmla="*/ 1758175 h 4147888"/>
              <a:gd name="connsiteX90" fmla="*/ 2514476 w 5208013"/>
              <a:gd name="connsiteY90" fmla="*/ 1731325 h 4147888"/>
              <a:gd name="connsiteX91" fmla="*/ 2612080 w 5208013"/>
              <a:gd name="connsiteY91" fmla="*/ 1699069 h 4147888"/>
              <a:gd name="connsiteX92" fmla="*/ 2720945 w 5208013"/>
              <a:gd name="connsiteY92" fmla="*/ 1639119 h 4147888"/>
              <a:gd name="connsiteX93" fmla="*/ 2760398 w 5208013"/>
              <a:gd name="connsiteY93" fmla="*/ 1609052 h 4147888"/>
              <a:gd name="connsiteX94" fmla="*/ 2873523 w 5208013"/>
              <a:gd name="connsiteY94" fmla="*/ 1539832 h 4147888"/>
              <a:gd name="connsiteX95" fmla="*/ 2907633 w 5208013"/>
              <a:gd name="connsiteY95" fmla="*/ 1525430 h 4147888"/>
              <a:gd name="connsiteX96" fmla="*/ 2992517 w 5208013"/>
              <a:gd name="connsiteY96" fmla="*/ 1463321 h 4147888"/>
              <a:gd name="connsiteX97" fmla="*/ 3123669 w 5208013"/>
              <a:gd name="connsiteY97" fmla="*/ 1382681 h 4147888"/>
              <a:gd name="connsiteX98" fmla="*/ 3226382 w 5208013"/>
              <a:gd name="connsiteY98" fmla="*/ 1305538 h 4147888"/>
              <a:gd name="connsiteX99" fmla="*/ 3302841 w 5208013"/>
              <a:gd name="connsiteY99" fmla="*/ 1233712 h 4147888"/>
              <a:gd name="connsiteX100" fmla="*/ 3504334 w 5208013"/>
              <a:gd name="connsiteY100" fmla="*/ 1119820 h 4147888"/>
              <a:gd name="connsiteX101" fmla="*/ 3708848 w 5208013"/>
              <a:gd name="connsiteY101" fmla="*/ 1043828 h 4147888"/>
              <a:gd name="connsiteX102" fmla="*/ 3873607 w 5208013"/>
              <a:gd name="connsiteY102" fmla="*/ 973797 h 4147888"/>
              <a:gd name="connsiteX103" fmla="*/ 4082037 w 5208013"/>
              <a:gd name="connsiteY103" fmla="*/ 853996 h 4147888"/>
              <a:gd name="connsiteX104" fmla="*/ 4225527 w 5208013"/>
              <a:gd name="connsiteY104" fmla="*/ 791998 h 4147888"/>
              <a:gd name="connsiteX105" fmla="*/ 4366513 w 5208013"/>
              <a:gd name="connsiteY105" fmla="*/ 678090 h 4147888"/>
              <a:gd name="connsiteX106" fmla="*/ 4540776 w 5208013"/>
              <a:gd name="connsiteY106" fmla="*/ 438396 h 4147888"/>
              <a:gd name="connsiteX107" fmla="*/ 4683572 w 5208013"/>
              <a:gd name="connsiteY107" fmla="*/ 269762 h 4147888"/>
              <a:gd name="connsiteX108" fmla="*/ 4807821 w 5208013"/>
              <a:gd name="connsiteY108" fmla="*/ 137940 h 4147888"/>
              <a:gd name="connsiteX109" fmla="*/ 4975899 w 5208013"/>
              <a:gd name="connsiteY109" fmla="*/ 5861 h 4147888"/>
              <a:gd name="connsiteX110" fmla="*/ 4999810 w 5208013"/>
              <a:gd name="connsiteY110" fmla="*/ 1 h 414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208013" h="4147888">
                <a:moveTo>
                  <a:pt x="4999810" y="1"/>
                </a:moveTo>
                <a:cubicBezTo>
                  <a:pt x="5009008" y="38"/>
                  <a:pt x="5018202" y="2019"/>
                  <a:pt x="5023701" y="5805"/>
                </a:cubicBezTo>
                <a:cubicBezTo>
                  <a:pt x="5037264" y="15214"/>
                  <a:pt x="5047925" y="36997"/>
                  <a:pt x="5032384" y="55560"/>
                </a:cubicBezTo>
                <a:cubicBezTo>
                  <a:pt x="5003714" y="89965"/>
                  <a:pt x="4973579" y="123345"/>
                  <a:pt x="4943823" y="156746"/>
                </a:cubicBezTo>
                <a:cubicBezTo>
                  <a:pt x="4912854" y="191604"/>
                  <a:pt x="4881517" y="226253"/>
                  <a:pt x="4848344" y="263465"/>
                </a:cubicBezTo>
                <a:cubicBezTo>
                  <a:pt x="4880772" y="267376"/>
                  <a:pt x="4910579" y="270586"/>
                  <a:pt x="4940150" y="274732"/>
                </a:cubicBezTo>
                <a:cubicBezTo>
                  <a:pt x="5027149" y="287275"/>
                  <a:pt x="5104565" y="324373"/>
                  <a:pt x="5179576" y="367798"/>
                </a:cubicBezTo>
                <a:cubicBezTo>
                  <a:pt x="5203163" y="381507"/>
                  <a:pt x="5215279" y="412087"/>
                  <a:pt x="5203379" y="429886"/>
                </a:cubicBezTo>
                <a:cubicBezTo>
                  <a:pt x="5191074" y="448233"/>
                  <a:pt x="5171262" y="453684"/>
                  <a:pt x="5148626" y="447422"/>
                </a:cubicBezTo>
                <a:cubicBezTo>
                  <a:pt x="5098494" y="433512"/>
                  <a:pt x="5046627" y="423879"/>
                  <a:pt x="4998037" y="405685"/>
                </a:cubicBezTo>
                <a:cubicBezTo>
                  <a:pt x="4951312" y="388155"/>
                  <a:pt x="4908052" y="384646"/>
                  <a:pt x="4860064" y="399678"/>
                </a:cubicBezTo>
                <a:cubicBezTo>
                  <a:pt x="4840213" y="405884"/>
                  <a:pt x="4827583" y="408093"/>
                  <a:pt x="4829322" y="433787"/>
                </a:cubicBezTo>
                <a:cubicBezTo>
                  <a:pt x="4873203" y="447570"/>
                  <a:pt x="4937014" y="419680"/>
                  <a:pt x="4953491" y="491641"/>
                </a:cubicBezTo>
                <a:cubicBezTo>
                  <a:pt x="5003652" y="486203"/>
                  <a:pt x="5057970" y="469785"/>
                  <a:pt x="5079719" y="534994"/>
                </a:cubicBezTo>
                <a:cubicBezTo>
                  <a:pt x="5097520" y="588243"/>
                  <a:pt x="5046874" y="599536"/>
                  <a:pt x="5018304" y="624461"/>
                </a:cubicBezTo>
                <a:cubicBezTo>
                  <a:pt x="5025287" y="643971"/>
                  <a:pt x="5030529" y="664152"/>
                  <a:pt x="5039281" y="682422"/>
                </a:cubicBezTo>
                <a:cubicBezTo>
                  <a:pt x="5049234" y="703220"/>
                  <a:pt x="5040031" y="720207"/>
                  <a:pt x="5026131" y="728800"/>
                </a:cubicBezTo>
                <a:cubicBezTo>
                  <a:pt x="5016924" y="734596"/>
                  <a:pt x="4995866" y="730879"/>
                  <a:pt x="4985993" y="723552"/>
                </a:cubicBezTo>
                <a:cubicBezTo>
                  <a:pt x="4969348" y="711333"/>
                  <a:pt x="4957200" y="692700"/>
                  <a:pt x="4943206" y="676820"/>
                </a:cubicBezTo>
                <a:cubicBezTo>
                  <a:pt x="4938903" y="671861"/>
                  <a:pt x="4935386" y="666372"/>
                  <a:pt x="4931473" y="661244"/>
                </a:cubicBezTo>
                <a:cubicBezTo>
                  <a:pt x="4929144" y="662264"/>
                  <a:pt x="4926638" y="663086"/>
                  <a:pt x="4924309" y="664106"/>
                </a:cubicBezTo>
                <a:cubicBezTo>
                  <a:pt x="4924494" y="675497"/>
                  <a:pt x="4924300" y="686868"/>
                  <a:pt x="4924863" y="698277"/>
                </a:cubicBezTo>
                <a:cubicBezTo>
                  <a:pt x="4925087" y="705117"/>
                  <a:pt x="4927392" y="712062"/>
                  <a:pt x="4927239" y="718883"/>
                </a:cubicBezTo>
                <a:cubicBezTo>
                  <a:pt x="4926821" y="742192"/>
                  <a:pt x="4926537" y="766647"/>
                  <a:pt x="4895809" y="770408"/>
                </a:cubicBezTo>
                <a:cubicBezTo>
                  <a:pt x="4873473" y="773265"/>
                  <a:pt x="4854296" y="751054"/>
                  <a:pt x="4849503" y="721981"/>
                </a:cubicBezTo>
                <a:cubicBezTo>
                  <a:pt x="4847596" y="710884"/>
                  <a:pt x="4841867" y="700352"/>
                  <a:pt x="4835358" y="682763"/>
                </a:cubicBezTo>
                <a:cubicBezTo>
                  <a:pt x="4786654" y="711983"/>
                  <a:pt x="4738510" y="737629"/>
                  <a:pt x="4694450" y="768791"/>
                </a:cubicBezTo>
                <a:cubicBezTo>
                  <a:pt x="4667508" y="787728"/>
                  <a:pt x="4648377" y="817302"/>
                  <a:pt x="4623005" y="838974"/>
                </a:cubicBezTo>
                <a:cubicBezTo>
                  <a:pt x="4562761" y="890185"/>
                  <a:pt x="4500898" y="939608"/>
                  <a:pt x="4439216" y="989228"/>
                </a:cubicBezTo>
                <a:cubicBezTo>
                  <a:pt x="4418463" y="1005822"/>
                  <a:pt x="4395913" y="1020428"/>
                  <a:pt x="4375851" y="1034592"/>
                </a:cubicBezTo>
                <a:cubicBezTo>
                  <a:pt x="4389502" y="1079855"/>
                  <a:pt x="4402331" y="1122611"/>
                  <a:pt x="4415349" y="1165376"/>
                </a:cubicBezTo>
                <a:cubicBezTo>
                  <a:pt x="4427423" y="1204301"/>
                  <a:pt x="4439696" y="1243046"/>
                  <a:pt x="4452167" y="1281611"/>
                </a:cubicBezTo>
                <a:cubicBezTo>
                  <a:pt x="4468738" y="1332900"/>
                  <a:pt x="4464217" y="1354865"/>
                  <a:pt x="4417188" y="1380946"/>
                </a:cubicBezTo>
                <a:cubicBezTo>
                  <a:pt x="4351036" y="1417633"/>
                  <a:pt x="4282267" y="1449826"/>
                  <a:pt x="4213875" y="1482037"/>
                </a:cubicBezTo>
                <a:cubicBezTo>
                  <a:pt x="4125281" y="1523662"/>
                  <a:pt x="4038287" y="1567455"/>
                  <a:pt x="3960536" y="1627267"/>
                </a:cubicBezTo>
                <a:cubicBezTo>
                  <a:pt x="3893442" y="1678891"/>
                  <a:pt x="3824740" y="1728537"/>
                  <a:pt x="3759802" y="1782547"/>
                </a:cubicBezTo>
                <a:cubicBezTo>
                  <a:pt x="3695450" y="1836206"/>
                  <a:pt x="3637357" y="1897389"/>
                  <a:pt x="3572107" y="1950054"/>
                </a:cubicBezTo>
                <a:cubicBezTo>
                  <a:pt x="3487486" y="2018245"/>
                  <a:pt x="3398581" y="2081100"/>
                  <a:pt x="3311623" y="2146707"/>
                </a:cubicBezTo>
                <a:cubicBezTo>
                  <a:pt x="3223294" y="2213194"/>
                  <a:pt x="3135863" y="2280674"/>
                  <a:pt x="3047193" y="2346385"/>
                </a:cubicBezTo>
                <a:cubicBezTo>
                  <a:pt x="2963454" y="2408361"/>
                  <a:pt x="2876690" y="2466391"/>
                  <a:pt x="2794747" y="2530355"/>
                </a:cubicBezTo>
                <a:cubicBezTo>
                  <a:pt x="2703918" y="2601268"/>
                  <a:pt x="2615955" y="2675550"/>
                  <a:pt x="2529059" y="2751214"/>
                </a:cubicBezTo>
                <a:cubicBezTo>
                  <a:pt x="2480265" y="2793518"/>
                  <a:pt x="2437928" y="2843166"/>
                  <a:pt x="2389484" y="2886058"/>
                </a:cubicBezTo>
                <a:cubicBezTo>
                  <a:pt x="2360099" y="2912079"/>
                  <a:pt x="2381240" y="2940460"/>
                  <a:pt x="2377984" y="2967419"/>
                </a:cubicBezTo>
                <a:cubicBezTo>
                  <a:pt x="2376342" y="2981184"/>
                  <a:pt x="2382428" y="2995906"/>
                  <a:pt x="2384550" y="3010239"/>
                </a:cubicBezTo>
                <a:cubicBezTo>
                  <a:pt x="2393201" y="3068148"/>
                  <a:pt x="2401861" y="3125868"/>
                  <a:pt x="2409944" y="3183749"/>
                </a:cubicBezTo>
                <a:cubicBezTo>
                  <a:pt x="2416461" y="3231308"/>
                  <a:pt x="2419525" y="3279642"/>
                  <a:pt x="2428917" y="3326587"/>
                </a:cubicBezTo>
                <a:cubicBezTo>
                  <a:pt x="2436460" y="3365093"/>
                  <a:pt x="2450312" y="3402589"/>
                  <a:pt x="2462652" y="3440009"/>
                </a:cubicBezTo>
                <a:cubicBezTo>
                  <a:pt x="2468415" y="3457372"/>
                  <a:pt x="2479392" y="3472910"/>
                  <a:pt x="2485156" y="3490271"/>
                </a:cubicBezTo>
                <a:cubicBezTo>
                  <a:pt x="2497486" y="3527881"/>
                  <a:pt x="2491293" y="3541605"/>
                  <a:pt x="2457633" y="3565894"/>
                </a:cubicBezTo>
                <a:cubicBezTo>
                  <a:pt x="2459534" y="3588372"/>
                  <a:pt x="2461370" y="3608381"/>
                  <a:pt x="2463197" y="3628580"/>
                </a:cubicBezTo>
                <a:cubicBezTo>
                  <a:pt x="2467743" y="3681351"/>
                  <a:pt x="2474003" y="3734018"/>
                  <a:pt x="2476838" y="3786892"/>
                </a:cubicBezTo>
                <a:cubicBezTo>
                  <a:pt x="2482009" y="3883700"/>
                  <a:pt x="2485469" y="3980611"/>
                  <a:pt x="2489108" y="4077722"/>
                </a:cubicBezTo>
                <a:lnTo>
                  <a:pt x="2488541" y="4147888"/>
                </a:lnTo>
                <a:lnTo>
                  <a:pt x="0" y="4147888"/>
                </a:lnTo>
                <a:lnTo>
                  <a:pt x="0" y="2299997"/>
                </a:lnTo>
                <a:lnTo>
                  <a:pt x="259475" y="2150435"/>
                </a:lnTo>
                <a:cubicBezTo>
                  <a:pt x="321662" y="2117152"/>
                  <a:pt x="353007" y="2063535"/>
                  <a:pt x="378669" y="2002235"/>
                </a:cubicBezTo>
                <a:cubicBezTo>
                  <a:pt x="403035" y="1944093"/>
                  <a:pt x="424687" y="1883349"/>
                  <a:pt x="459343" y="1831796"/>
                </a:cubicBezTo>
                <a:cubicBezTo>
                  <a:pt x="478010" y="1803906"/>
                  <a:pt x="470049" y="1792503"/>
                  <a:pt x="458999" y="1770892"/>
                </a:cubicBezTo>
                <a:cubicBezTo>
                  <a:pt x="426039" y="1706066"/>
                  <a:pt x="394649" y="1640181"/>
                  <a:pt x="363837" y="1574137"/>
                </a:cubicBezTo>
                <a:cubicBezTo>
                  <a:pt x="338497" y="1519938"/>
                  <a:pt x="312012" y="1465871"/>
                  <a:pt x="291895" y="1409660"/>
                </a:cubicBezTo>
                <a:cubicBezTo>
                  <a:pt x="277920" y="1370829"/>
                  <a:pt x="267343" y="1328567"/>
                  <a:pt x="266376" y="1287547"/>
                </a:cubicBezTo>
                <a:cubicBezTo>
                  <a:pt x="264240" y="1194495"/>
                  <a:pt x="270305" y="1100531"/>
                  <a:pt x="304124" y="1012896"/>
                </a:cubicBezTo>
                <a:cubicBezTo>
                  <a:pt x="335092" y="932895"/>
                  <a:pt x="390311" y="868533"/>
                  <a:pt x="462095" y="821697"/>
                </a:cubicBezTo>
                <a:cubicBezTo>
                  <a:pt x="518380" y="785081"/>
                  <a:pt x="577161" y="751627"/>
                  <a:pt x="637444" y="722230"/>
                </a:cubicBezTo>
                <a:cubicBezTo>
                  <a:pt x="713273" y="685462"/>
                  <a:pt x="795951" y="670853"/>
                  <a:pt x="879855" y="669583"/>
                </a:cubicBezTo>
                <a:cubicBezTo>
                  <a:pt x="940978" y="668682"/>
                  <a:pt x="1002874" y="671233"/>
                  <a:pt x="1063350" y="679404"/>
                </a:cubicBezTo>
                <a:cubicBezTo>
                  <a:pt x="1099145" y="684243"/>
                  <a:pt x="1145165" y="693203"/>
                  <a:pt x="1164784" y="717903"/>
                </a:cubicBezTo>
                <a:cubicBezTo>
                  <a:pt x="1198860" y="760592"/>
                  <a:pt x="1244522" y="787932"/>
                  <a:pt x="1279717" y="827263"/>
                </a:cubicBezTo>
                <a:cubicBezTo>
                  <a:pt x="1319403" y="871563"/>
                  <a:pt x="1354518" y="919995"/>
                  <a:pt x="1392614" y="965732"/>
                </a:cubicBezTo>
                <a:cubicBezTo>
                  <a:pt x="1428572" y="1008706"/>
                  <a:pt x="1454925" y="1061628"/>
                  <a:pt x="1515849" y="1083478"/>
                </a:cubicBezTo>
                <a:cubicBezTo>
                  <a:pt x="1487880" y="1115262"/>
                  <a:pt x="1478615" y="1148558"/>
                  <a:pt x="1489648" y="1185533"/>
                </a:cubicBezTo>
                <a:cubicBezTo>
                  <a:pt x="1493881" y="1199404"/>
                  <a:pt x="1500223" y="1212811"/>
                  <a:pt x="1506773" y="1225850"/>
                </a:cubicBezTo>
                <a:cubicBezTo>
                  <a:pt x="1513673" y="1239475"/>
                  <a:pt x="1521350" y="1252761"/>
                  <a:pt x="1530019" y="1265148"/>
                </a:cubicBezTo>
                <a:cubicBezTo>
                  <a:pt x="1534444" y="1271441"/>
                  <a:pt x="1542398" y="1275445"/>
                  <a:pt x="1548592" y="1280500"/>
                </a:cubicBezTo>
                <a:cubicBezTo>
                  <a:pt x="1551864" y="1283321"/>
                  <a:pt x="1554938" y="1286321"/>
                  <a:pt x="1558011" y="1289321"/>
                </a:cubicBezTo>
                <a:cubicBezTo>
                  <a:pt x="1561803" y="1293116"/>
                  <a:pt x="1565179" y="1297649"/>
                  <a:pt x="1569368" y="1301085"/>
                </a:cubicBezTo>
                <a:cubicBezTo>
                  <a:pt x="1616019" y="1338907"/>
                  <a:pt x="1653396" y="1383849"/>
                  <a:pt x="1660919" y="1445305"/>
                </a:cubicBezTo>
                <a:cubicBezTo>
                  <a:pt x="1666161" y="1488059"/>
                  <a:pt x="1649534" y="1501826"/>
                  <a:pt x="1589327" y="1529708"/>
                </a:cubicBezTo>
                <a:cubicBezTo>
                  <a:pt x="1580584" y="1533819"/>
                  <a:pt x="1571681" y="1537353"/>
                  <a:pt x="1558888" y="1542779"/>
                </a:cubicBezTo>
                <a:cubicBezTo>
                  <a:pt x="1595771" y="1593765"/>
                  <a:pt x="1584912" y="1636086"/>
                  <a:pt x="1524569" y="1674203"/>
                </a:cubicBezTo>
                <a:cubicBezTo>
                  <a:pt x="1573570" y="1676674"/>
                  <a:pt x="1577762" y="1698888"/>
                  <a:pt x="1576906" y="1730902"/>
                </a:cubicBezTo>
                <a:cubicBezTo>
                  <a:pt x="1576232" y="1759320"/>
                  <a:pt x="1587118" y="1787942"/>
                  <a:pt x="1593075" y="1816504"/>
                </a:cubicBezTo>
                <a:cubicBezTo>
                  <a:pt x="1622473" y="1805278"/>
                  <a:pt x="1652059" y="1794061"/>
                  <a:pt x="1681646" y="1782844"/>
                </a:cubicBezTo>
                <a:cubicBezTo>
                  <a:pt x="1728642" y="1764918"/>
                  <a:pt x="1776995" y="1761476"/>
                  <a:pt x="1827398" y="1762500"/>
                </a:cubicBezTo>
                <a:cubicBezTo>
                  <a:pt x="1883477" y="1763810"/>
                  <a:pt x="1939919" y="1757931"/>
                  <a:pt x="1996171" y="1755835"/>
                </a:cubicBezTo>
                <a:cubicBezTo>
                  <a:pt x="2010995" y="1755255"/>
                  <a:pt x="2026406" y="1754325"/>
                  <a:pt x="2040661" y="1757510"/>
                </a:cubicBezTo>
                <a:cubicBezTo>
                  <a:pt x="2083805" y="1767082"/>
                  <a:pt x="2126322" y="1781556"/>
                  <a:pt x="2169799" y="1788300"/>
                </a:cubicBezTo>
                <a:cubicBezTo>
                  <a:pt x="2214779" y="1795310"/>
                  <a:pt x="2261009" y="1800107"/>
                  <a:pt x="2305937" y="1796871"/>
                </a:cubicBezTo>
                <a:cubicBezTo>
                  <a:pt x="2325538" y="1795584"/>
                  <a:pt x="2343788" y="1772225"/>
                  <a:pt x="2362326" y="1758175"/>
                </a:cubicBezTo>
                <a:cubicBezTo>
                  <a:pt x="2408468" y="1723325"/>
                  <a:pt x="2456317" y="1703544"/>
                  <a:pt x="2514476" y="1731325"/>
                </a:cubicBezTo>
                <a:cubicBezTo>
                  <a:pt x="2545773" y="1746370"/>
                  <a:pt x="2587139" y="1731006"/>
                  <a:pt x="2612080" y="1699069"/>
                </a:cubicBezTo>
                <a:cubicBezTo>
                  <a:pt x="2640050" y="1663492"/>
                  <a:pt x="2675005" y="1643631"/>
                  <a:pt x="2720945" y="1639119"/>
                </a:cubicBezTo>
                <a:cubicBezTo>
                  <a:pt x="2735051" y="1637743"/>
                  <a:pt x="2750827" y="1622037"/>
                  <a:pt x="2760398" y="1609052"/>
                </a:cubicBezTo>
                <a:cubicBezTo>
                  <a:pt x="2789097" y="1570286"/>
                  <a:pt x="2822569" y="1542194"/>
                  <a:pt x="2873523" y="1539832"/>
                </a:cubicBezTo>
                <a:cubicBezTo>
                  <a:pt x="2885500" y="1539298"/>
                  <a:pt x="2902833" y="1534102"/>
                  <a:pt x="2907633" y="1525430"/>
                </a:cubicBezTo>
                <a:cubicBezTo>
                  <a:pt x="2927012" y="1490936"/>
                  <a:pt x="2961670" y="1480734"/>
                  <a:pt x="2992517" y="1463321"/>
                </a:cubicBezTo>
                <a:cubicBezTo>
                  <a:pt x="3037227" y="1438072"/>
                  <a:pt x="3081067" y="1411261"/>
                  <a:pt x="3123669" y="1382681"/>
                </a:cubicBezTo>
                <a:cubicBezTo>
                  <a:pt x="3159202" y="1358866"/>
                  <a:pt x="3193516" y="1332903"/>
                  <a:pt x="3226382" y="1305538"/>
                </a:cubicBezTo>
                <a:cubicBezTo>
                  <a:pt x="3253306" y="1283186"/>
                  <a:pt x="3273848" y="1251977"/>
                  <a:pt x="3302841" y="1233712"/>
                </a:cubicBezTo>
                <a:cubicBezTo>
                  <a:pt x="3367897" y="1192417"/>
                  <a:pt x="3434599" y="1152343"/>
                  <a:pt x="3504334" y="1119820"/>
                </a:cubicBezTo>
                <a:cubicBezTo>
                  <a:pt x="3569992" y="1089177"/>
                  <a:pt x="3640951" y="1069995"/>
                  <a:pt x="3708848" y="1043828"/>
                </a:cubicBezTo>
                <a:cubicBezTo>
                  <a:pt x="3764559" y="1022358"/>
                  <a:pt x="3820818" y="1001294"/>
                  <a:pt x="3873607" y="973797"/>
                </a:cubicBezTo>
                <a:cubicBezTo>
                  <a:pt x="3944707" y="936790"/>
                  <a:pt x="4011458" y="891977"/>
                  <a:pt x="4082037" y="853996"/>
                </a:cubicBezTo>
                <a:cubicBezTo>
                  <a:pt x="4128044" y="829382"/>
                  <a:pt x="4175573" y="800860"/>
                  <a:pt x="4225527" y="791998"/>
                </a:cubicBezTo>
                <a:cubicBezTo>
                  <a:pt x="4297486" y="779314"/>
                  <a:pt x="4328908" y="724183"/>
                  <a:pt x="4366513" y="678090"/>
                </a:cubicBezTo>
                <a:cubicBezTo>
                  <a:pt x="4428783" y="601754"/>
                  <a:pt x="4480860" y="516937"/>
                  <a:pt x="4540776" y="438396"/>
                </a:cubicBezTo>
                <a:cubicBezTo>
                  <a:pt x="4585452" y="379951"/>
                  <a:pt x="4634885" y="324970"/>
                  <a:pt x="4683572" y="269762"/>
                </a:cubicBezTo>
                <a:cubicBezTo>
                  <a:pt x="4723599" y="224549"/>
                  <a:pt x="4762926" y="178164"/>
                  <a:pt x="4807821" y="137940"/>
                </a:cubicBezTo>
                <a:cubicBezTo>
                  <a:pt x="4860677" y="90339"/>
                  <a:pt x="4918023" y="47708"/>
                  <a:pt x="4975899" y="5861"/>
                </a:cubicBezTo>
                <a:cubicBezTo>
                  <a:pt x="4981412" y="1871"/>
                  <a:pt x="4990613" y="-36"/>
                  <a:pt x="4999810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FFDD82-B2E5-9E19-D0EF-87AB1405E970}"/>
              </a:ext>
            </a:extLst>
          </p:cNvPr>
          <p:cNvSpPr/>
          <p:nvPr/>
        </p:nvSpPr>
        <p:spPr>
          <a:xfrm>
            <a:off x="-9576" y="-1"/>
            <a:ext cx="12211150" cy="6875335"/>
          </a:xfrm>
          <a:prstGeom prst="rect">
            <a:avLst/>
          </a:prstGeom>
          <a:blipFill dpi="0" rotWithShape="1">
            <a:blip r:embed="rId6">
              <a:alphaModFix amt="24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17F7462-7449-C713-6C8F-564722ABE3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18701" y="5787943"/>
            <a:ext cx="3411029" cy="620187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2961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80EC33-DBF0-74F5-BC2B-F875BBDB80BA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>
              <a:lumMod val="5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6EE13AA1-5C10-412A-9F49-3CDFA9B338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488" y="-41969"/>
            <a:ext cx="12255716" cy="6899969"/>
          </a:xfrm>
          <a:prstGeom prst="rect">
            <a:avLst/>
          </a:prstGeom>
        </p:spPr>
      </p:pic>
      <p:pic>
        <p:nvPicPr>
          <p:cNvPr id="27" name="Picture 26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C4C71414-0E32-94C4-DA41-0F054CD9F3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817" y="-210297"/>
            <a:ext cx="12258034" cy="7098562"/>
          </a:xfrm>
          <a:prstGeom prst="rect">
            <a:avLst/>
          </a:prstGeom>
        </p:spPr>
      </p:pic>
      <p:sp>
        <p:nvSpPr>
          <p:cNvPr id="26" name="Speech Bubble: Oval 25">
            <a:extLst>
              <a:ext uri="{FF2B5EF4-FFF2-40B4-BE49-F238E27FC236}">
                <a16:creationId xmlns:a16="http://schemas.microsoft.com/office/drawing/2014/main" id="{52AE1F31-640C-2140-6BEA-6CEABC406349}"/>
              </a:ext>
            </a:extLst>
          </p:cNvPr>
          <p:cNvSpPr/>
          <p:nvPr/>
        </p:nvSpPr>
        <p:spPr>
          <a:xfrm>
            <a:off x="7836730" y="3597969"/>
            <a:ext cx="3657426" cy="2108725"/>
          </a:xfrm>
          <a:prstGeom prst="wedgeEllipseCallout">
            <a:avLst>
              <a:gd name="adj1" fmla="val -50747"/>
              <a:gd name="adj2" fmla="val 43845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65100" dist="38100" dir="8100000" sx="104000" sy="104000" algn="tr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2800">
                <a:solidFill>
                  <a:schemeClr val="tx1"/>
                </a:solidFill>
                <a:latin typeface="Agency FB" panose="020B0503020202020204" pitchFamily="34" charset="0"/>
              </a:rPr>
              <a:t>I did see it….</a:t>
            </a:r>
          </a:p>
          <a:p>
            <a:pPr algn="ctr"/>
            <a:r>
              <a:rPr lang="en-GB" sz="2800">
                <a:solidFill>
                  <a:schemeClr val="tx1"/>
                </a:solidFill>
                <a:latin typeface="Agency FB" panose="020B0503020202020204" pitchFamily="34" charset="0"/>
              </a:rPr>
              <a:t>And his nose did glow…</a:t>
            </a:r>
            <a:endParaRPr lang="en-US" sz="280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BF46F9B-A7F0-7659-19B2-4808555F4B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030073">
            <a:off x="-851304" y="1095743"/>
            <a:ext cx="7185537" cy="781231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770A1F-C7AF-99D9-EE7E-F9AF52BD6552}"/>
              </a:ext>
            </a:extLst>
          </p:cNvPr>
          <p:cNvSpPr/>
          <p:nvPr/>
        </p:nvSpPr>
        <p:spPr>
          <a:xfrm>
            <a:off x="-24488" y="-30266"/>
            <a:ext cx="12271694" cy="6918531"/>
          </a:xfrm>
          <a:prstGeom prst="rect">
            <a:avLst/>
          </a:prstGeom>
          <a:blipFill dpi="0" rotWithShape="1">
            <a:blip r:embed="rId6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Graphic 29">
            <a:extLst>
              <a:ext uri="{FF2B5EF4-FFF2-40B4-BE49-F238E27FC236}">
                <a16:creationId xmlns:a16="http://schemas.microsoft.com/office/drawing/2014/main" id="{24B60B98-A18B-0787-C89F-8A7FE3DE9BD9}"/>
              </a:ext>
            </a:extLst>
          </p:cNvPr>
          <p:cNvSpPr/>
          <p:nvPr/>
        </p:nvSpPr>
        <p:spPr>
          <a:xfrm rot="20996056">
            <a:off x="4352740" y="1642648"/>
            <a:ext cx="1586855" cy="1998885"/>
          </a:xfrm>
          <a:custGeom>
            <a:avLst/>
            <a:gdLst>
              <a:gd name="connsiteX0" fmla="*/ 914163 w 1559322"/>
              <a:gd name="connsiteY0" fmla="*/ 1959144 h 1964203"/>
              <a:gd name="connsiteX1" fmla="*/ 825143 w 1559322"/>
              <a:gd name="connsiteY1" fmla="*/ 1961137 h 1964203"/>
              <a:gd name="connsiteX2" fmla="*/ 774432 w 1559322"/>
              <a:gd name="connsiteY2" fmla="*/ 1950065 h 1964203"/>
              <a:gd name="connsiteX3" fmla="*/ 676111 w 1559322"/>
              <a:gd name="connsiteY3" fmla="*/ 1810555 h 1964203"/>
              <a:gd name="connsiteX4" fmla="*/ 641565 w 1559322"/>
              <a:gd name="connsiteY4" fmla="*/ 1633400 h 1964203"/>
              <a:gd name="connsiteX5" fmla="*/ 90613 w 1559322"/>
              <a:gd name="connsiteY5" fmla="*/ 920350 h 1964203"/>
              <a:gd name="connsiteX6" fmla="*/ 57839 w 1559322"/>
              <a:gd name="connsiteY6" fmla="*/ 743416 h 1964203"/>
              <a:gd name="connsiteX7" fmla="*/ 40124 w 1559322"/>
              <a:gd name="connsiteY7" fmla="*/ 344152 h 1964203"/>
              <a:gd name="connsiteX8" fmla="*/ 81091 w 1559322"/>
              <a:gd name="connsiteY8" fmla="*/ 263768 h 1964203"/>
              <a:gd name="connsiteX9" fmla="*/ 914163 w 1559322"/>
              <a:gd name="connsiteY9" fmla="*/ 1959144 h 196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59322" h="1964203">
                <a:moveTo>
                  <a:pt x="914163" y="1959144"/>
                </a:moveTo>
                <a:cubicBezTo>
                  <a:pt x="894012" y="1969995"/>
                  <a:pt x="846623" y="1959809"/>
                  <a:pt x="825143" y="1961137"/>
                </a:cubicBezTo>
                <a:cubicBezTo>
                  <a:pt x="806984" y="1962245"/>
                  <a:pt x="789712" y="1957373"/>
                  <a:pt x="774432" y="1950065"/>
                </a:cubicBezTo>
                <a:cubicBezTo>
                  <a:pt x="721064" y="1924156"/>
                  <a:pt x="691612" y="1868352"/>
                  <a:pt x="676111" y="1810555"/>
                </a:cubicBezTo>
                <a:cubicBezTo>
                  <a:pt x="660831" y="1752758"/>
                  <a:pt x="657067" y="1690976"/>
                  <a:pt x="641565" y="1633400"/>
                </a:cubicBezTo>
                <a:cubicBezTo>
                  <a:pt x="560960" y="1332457"/>
                  <a:pt x="188491" y="1214206"/>
                  <a:pt x="90613" y="920350"/>
                </a:cubicBezTo>
                <a:cubicBezTo>
                  <a:pt x="72012" y="864324"/>
                  <a:pt x="64261" y="803870"/>
                  <a:pt x="57839" y="743416"/>
                </a:cubicBezTo>
                <a:cubicBezTo>
                  <a:pt x="40566" y="579769"/>
                  <a:pt x="-51776" y="499163"/>
                  <a:pt x="40124" y="344152"/>
                </a:cubicBezTo>
                <a:cubicBezTo>
                  <a:pt x="48317" y="330423"/>
                  <a:pt x="66033" y="272847"/>
                  <a:pt x="81091" y="263768"/>
                </a:cubicBezTo>
                <a:cubicBezTo>
                  <a:pt x="1737713" y="-735388"/>
                  <a:pt x="1981966" y="1385161"/>
                  <a:pt x="914163" y="1959144"/>
                </a:cubicBezTo>
                <a:close/>
              </a:path>
            </a:pathLst>
          </a:custGeom>
          <a:solidFill>
            <a:srgbClr val="FF0000"/>
          </a:solidFill>
          <a:ln w="22044" cap="flat">
            <a:noFill/>
            <a:prstDash val="solid"/>
            <a:miter/>
          </a:ln>
          <a:effectLst>
            <a:glow rad="876300">
              <a:schemeClr val="accent4">
                <a:alpha val="27000"/>
              </a:schemeClr>
            </a:glo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6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7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650FB1E-BDC5-55AA-D7B1-291C5B9E5B2E}"/>
              </a:ext>
            </a:extLst>
          </p:cNvPr>
          <p:cNvSpPr/>
          <p:nvPr/>
        </p:nvSpPr>
        <p:spPr>
          <a:xfrm>
            <a:off x="1738701" y="5746435"/>
            <a:ext cx="706469" cy="1119605"/>
          </a:xfrm>
          <a:prstGeom prst="roundRect">
            <a:avLst/>
          </a:prstGeom>
          <a:solidFill>
            <a:srgbClr val="66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ree&#10;&#10;Description automatically generated">
            <a:extLst>
              <a:ext uri="{FF2B5EF4-FFF2-40B4-BE49-F238E27FC236}">
                <a16:creationId xmlns:a16="http://schemas.microsoft.com/office/drawing/2014/main" id="{D1BF9F24-39DC-56FA-67D6-4414B52C15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74735"/>
            <a:ext cx="12196790" cy="7049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ADCC56-E265-36D3-45DD-951BE0CC9086}"/>
              </a:ext>
            </a:extLst>
          </p:cNvPr>
          <p:cNvSpPr/>
          <p:nvPr/>
        </p:nvSpPr>
        <p:spPr>
          <a:xfrm>
            <a:off x="0" y="-105507"/>
            <a:ext cx="12196790" cy="6938854"/>
          </a:xfrm>
          <a:prstGeom prst="rect">
            <a:avLst/>
          </a:prstGeom>
          <a:blipFill dpi="0" rotWithShape="1">
            <a:blip r:embed="rId3">
              <a:alphaModFix amt="27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B17C85-49A2-E0BC-63F1-B20F095F0C4E}"/>
              </a:ext>
            </a:extLst>
          </p:cNvPr>
          <p:cNvSpPr/>
          <p:nvPr/>
        </p:nvSpPr>
        <p:spPr>
          <a:xfrm>
            <a:off x="0" y="-105507"/>
            <a:ext cx="12196790" cy="7785211"/>
          </a:xfrm>
          <a:prstGeom prst="rect">
            <a:avLst/>
          </a:prstGeom>
          <a:solidFill>
            <a:srgbClr val="0909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38909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C0826A-5E96-E2EF-00A6-9B75C65636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46407"/>
            <a:ext cx="12375173" cy="690440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F371378-F78C-C892-08EF-33B85A899C33}"/>
              </a:ext>
            </a:extLst>
          </p:cNvPr>
          <p:cNvSpPr txBox="1"/>
          <p:nvPr/>
        </p:nvSpPr>
        <p:spPr>
          <a:xfrm>
            <a:off x="7145662" y="1572961"/>
            <a:ext cx="4327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latin typeface="Agency FB" panose="020B0503020202020204" pitchFamily="34" charset="0"/>
              </a:rPr>
              <a:t>I know what I saw… LITTLE GREEN MEN </a:t>
            </a:r>
            <a:endParaRPr lang="en-US" sz="2400">
              <a:latin typeface="Agency FB" panose="020B0503020202020204" pitchFamily="34" charset="0"/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7AA27834-3C59-C86F-18BD-2BE478C70D7A}"/>
              </a:ext>
            </a:extLst>
          </p:cNvPr>
          <p:cNvSpPr/>
          <p:nvPr/>
        </p:nvSpPr>
        <p:spPr>
          <a:xfrm>
            <a:off x="7322683" y="771855"/>
            <a:ext cx="3657426" cy="2108725"/>
          </a:xfrm>
          <a:prstGeom prst="wedgeEllipseCallout">
            <a:avLst>
              <a:gd name="adj1" fmla="val -50747"/>
              <a:gd name="adj2" fmla="val 43845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65100" dist="38100" dir="8100000" sx="104000" sy="104000" algn="tr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2800">
                <a:solidFill>
                  <a:schemeClr val="tx1"/>
                </a:solidFill>
                <a:latin typeface="Agency FB" panose="020B0503020202020204" pitchFamily="34" charset="0"/>
              </a:rPr>
              <a:t>I know what I saw….</a:t>
            </a:r>
          </a:p>
          <a:p>
            <a:pPr algn="ctr"/>
            <a:r>
              <a:rPr lang="en-GB" sz="2800">
                <a:solidFill>
                  <a:schemeClr val="tx1"/>
                </a:solidFill>
                <a:latin typeface="Agency FB" panose="020B0503020202020204" pitchFamily="34" charset="0"/>
              </a:rPr>
              <a:t>LITTLE GREEN MEN!</a:t>
            </a:r>
            <a:endParaRPr lang="en-US" sz="280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BA0CDE-4BBA-FA5D-444C-733167E31D3A}"/>
              </a:ext>
            </a:extLst>
          </p:cNvPr>
          <p:cNvSpPr/>
          <p:nvPr/>
        </p:nvSpPr>
        <p:spPr>
          <a:xfrm>
            <a:off x="0" y="-46407"/>
            <a:ext cx="12428957" cy="6912447"/>
          </a:xfrm>
          <a:prstGeom prst="rect">
            <a:avLst/>
          </a:prstGeom>
          <a:blipFill dpi="0" rotWithShape="1">
            <a:blip r:embed="rId3">
              <a:alphaModFix amt="27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718BBF-275D-399A-7DFA-DC9A822EE0FD}"/>
              </a:ext>
            </a:extLst>
          </p:cNvPr>
          <p:cNvSpPr/>
          <p:nvPr/>
        </p:nvSpPr>
        <p:spPr>
          <a:xfrm>
            <a:off x="0" y="-46407"/>
            <a:ext cx="12811857" cy="6912447"/>
          </a:xfrm>
          <a:prstGeom prst="rect">
            <a:avLst/>
          </a:prstGeom>
          <a:solidFill>
            <a:srgbClr val="0909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8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453DCA-302F-294B-FB67-B2C7993DD3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4" name="Picture 233" descr="A picture containing brick&#10;&#10;Description automatically generated">
            <a:extLst>
              <a:ext uri="{FF2B5EF4-FFF2-40B4-BE49-F238E27FC236}">
                <a16:creationId xmlns:a16="http://schemas.microsoft.com/office/drawing/2014/main" id="{3868A547-EAC3-B83C-0B76-634D657539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8"/>
            <a:ext cx="12192000" cy="683360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</p:pic>
      <p:sp>
        <p:nvSpPr>
          <p:cNvPr id="11" name="Trapezoid 10">
            <a:extLst>
              <a:ext uri="{FF2B5EF4-FFF2-40B4-BE49-F238E27FC236}">
                <a16:creationId xmlns:a16="http://schemas.microsoft.com/office/drawing/2014/main" id="{9DD2E3E0-964E-C8B0-9C57-4B8305F13F83}"/>
              </a:ext>
            </a:extLst>
          </p:cNvPr>
          <p:cNvSpPr/>
          <p:nvPr/>
        </p:nvSpPr>
        <p:spPr>
          <a:xfrm>
            <a:off x="0" y="2115671"/>
            <a:ext cx="12192000" cy="4742329"/>
          </a:xfrm>
          <a:prstGeom prst="trapezoid">
            <a:avLst>
              <a:gd name="adj" fmla="val 59146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9" name="Picture 228">
            <a:extLst>
              <a:ext uri="{FF2B5EF4-FFF2-40B4-BE49-F238E27FC236}">
                <a16:creationId xmlns:a16="http://schemas.microsoft.com/office/drawing/2014/main" id="{B01F57BF-6086-2DCD-C3BD-E3F7F2D3FC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5193" y="2316636"/>
            <a:ext cx="3706042" cy="275822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9DE05F70-37A9-61D2-62C8-D7B5F70B40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2475" y="384379"/>
            <a:ext cx="5040893" cy="469048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D650B8-FE85-8DCD-EA7D-FC86CCA4DE7C}"/>
              </a:ext>
            </a:extLst>
          </p:cNvPr>
          <p:cNvSpPr/>
          <p:nvPr/>
        </p:nvSpPr>
        <p:spPr>
          <a:xfrm>
            <a:off x="0" y="12198"/>
            <a:ext cx="12192000" cy="6845802"/>
          </a:xfrm>
          <a:prstGeom prst="rect">
            <a:avLst/>
          </a:prstGeom>
          <a:solidFill>
            <a:schemeClr val="tx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813B3DEC-7BD1-2BA0-8034-DB74A622128C}"/>
              </a:ext>
            </a:extLst>
          </p:cNvPr>
          <p:cNvGrpSpPr/>
          <p:nvPr/>
        </p:nvGrpSpPr>
        <p:grpSpPr>
          <a:xfrm>
            <a:off x="358099" y="395211"/>
            <a:ext cx="11470611" cy="6073697"/>
            <a:chOff x="358099" y="395211"/>
            <a:chExt cx="11470611" cy="607369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2B1468C-740F-BB63-05A0-876317D69381}"/>
                </a:ext>
              </a:extLst>
            </p:cNvPr>
            <p:cNvGrpSpPr/>
            <p:nvPr/>
          </p:nvGrpSpPr>
          <p:grpSpPr>
            <a:xfrm>
              <a:off x="358099" y="395211"/>
              <a:ext cx="1232899" cy="1232899"/>
              <a:chOff x="682457" y="-1701464"/>
              <a:chExt cx="1232899" cy="1232899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FD328973-941C-F958-58EC-668AD3F3DA31}"/>
                  </a:ext>
                </a:extLst>
              </p:cNvPr>
              <p:cNvCxnSpPr/>
              <p:nvPr/>
            </p:nvCxnSpPr>
            <p:spPr>
              <a:xfrm>
                <a:off x="692732" y="-1701464"/>
                <a:ext cx="0" cy="123289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6A037DC5-1D0E-5950-049A-31A0BAAC939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298907" y="-2307639"/>
                <a:ext cx="0" cy="123289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545C3CC-7FB7-FAD3-C166-9D5253336D3A}"/>
                </a:ext>
              </a:extLst>
            </p:cNvPr>
            <p:cNvGrpSpPr/>
            <p:nvPr/>
          </p:nvGrpSpPr>
          <p:grpSpPr>
            <a:xfrm flipV="1">
              <a:off x="399618" y="5236009"/>
              <a:ext cx="1232899" cy="1232899"/>
              <a:chOff x="682457" y="-1701464"/>
              <a:chExt cx="1232899" cy="1232899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E6459D8-F212-7470-2B95-9600DAEABF25}"/>
                  </a:ext>
                </a:extLst>
              </p:cNvPr>
              <p:cNvCxnSpPr/>
              <p:nvPr/>
            </p:nvCxnSpPr>
            <p:spPr>
              <a:xfrm>
                <a:off x="692732" y="-1701464"/>
                <a:ext cx="0" cy="123289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EC050AC-C9D9-21FB-CBFF-501D72B63C7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298907" y="-2307639"/>
                <a:ext cx="0" cy="123289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A40923E-5121-41BF-B86F-488862E03873}"/>
                </a:ext>
              </a:extLst>
            </p:cNvPr>
            <p:cNvGrpSpPr/>
            <p:nvPr/>
          </p:nvGrpSpPr>
          <p:grpSpPr>
            <a:xfrm flipH="1" flipV="1">
              <a:off x="10580466" y="5235966"/>
              <a:ext cx="1232899" cy="1232899"/>
              <a:chOff x="682457" y="-1701464"/>
              <a:chExt cx="1232899" cy="1232899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F889FAC-587D-35EE-6B2C-7B50D3D3F757}"/>
                  </a:ext>
                </a:extLst>
              </p:cNvPr>
              <p:cNvCxnSpPr/>
              <p:nvPr/>
            </p:nvCxnSpPr>
            <p:spPr>
              <a:xfrm>
                <a:off x="692732" y="-1701464"/>
                <a:ext cx="0" cy="123289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6D16429-ACCF-80D2-1886-8AF6AA3D188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298907" y="-2307639"/>
                <a:ext cx="0" cy="123289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937C678-604C-6C92-0282-6448238D6D74}"/>
                </a:ext>
              </a:extLst>
            </p:cNvPr>
            <p:cNvGrpSpPr/>
            <p:nvPr/>
          </p:nvGrpSpPr>
          <p:grpSpPr>
            <a:xfrm rot="16200000" flipH="1" flipV="1">
              <a:off x="10595811" y="418246"/>
              <a:ext cx="1232899" cy="1232899"/>
              <a:chOff x="682457" y="-1701464"/>
              <a:chExt cx="1232899" cy="1232899"/>
            </a:xfrm>
          </p:grpSpPr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3E88904-2147-5139-51D0-C7D83DC07477}"/>
                  </a:ext>
                </a:extLst>
              </p:cNvPr>
              <p:cNvCxnSpPr/>
              <p:nvPr/>
            </p:nvCxnSpPr>
            <p:spPr>
              <a:xfrm>
                <a:off x="692732" y="-1701464"/>
                <a:ext cx="0" cy="123289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D14B575-28CA-93E3-E5F1-3612F32860B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298907" y="-2307639"/>
                <a:ext cx="0" cy="123289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2D78E54-C5FE-2C26-4BEB-FCE328664FBE}"/>
                </a:ext>
              </a:extLst>
            </p:cNvPr>
            <p:cNvSpPr/>
            <p:nvPr/>
          </p:nvSpPr>
          <p:spPr>
            <a:xfrm>
              <a:off x="9659741" y="5346231"/>
              <a:ext cx="1891600" cy="45952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Cascadia Mono Light" panose="020B0609020000020004" pitchFamily="49" charset="0"/>
                  <a:ea typeface="Cascadia Mono Light" panose="020B0609020000020004" pitchFamily="49" charset="0"/>
                  <a:cs typeface="Cascadia Mono Light" panose="020B0609020000020004" pitchFamily="49" charset="0"/>
                </a:rPr>
                <a:t>00:59:11:24</a:t>
              </a:r>
              <a:endParaRPr lang="en-US" dirty="0"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5A43EFD-075F-5ADC-D175-601CA0918575}"/>
                </a:ext>
              </a:extLst>
            </p:cNvPr>
            <p:cNvSpPr/>
            <p:nvPr/>
          </p:nvSpPr>
          <p:spPr>
            <a:xfrm>
              <a:off x="9648128" y="5883596"/>
              <a:ext cx="1891600" cy="45952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Cascadia Mono Light" panose="020B0609020000020004" pitchFamily="49" charset="0"/>
                  <a:ea typeface="Cascadia Mono Light" panose="020B0609020000020004" pitchFamily="49" charset="0"/>
                  <a:cs typeface="Cascadia Mono Light" panose="020B0609020000020004" pitchFamily="49" charset="0"/>
                </a:rPr>
                <a:t>12-25-22</a:t>
              </a:r>
              <a:endParaRPr lang="en-US" dirty="0"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endParaRPr>
            </a:p>
          </p:txBody>
        </p: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D77AFFB9-4609-D4D3-254B-BB2AC6968C75}"/>
                </a:ext>
              </a:extLst>
            </p:cNvPr>
            <p:cNvGrpSpPr/>
            <p:nvPr/>
          </p:nvGrpSpPr>
          <p:grpSpPr>
            <a:xfrm>
              <a:off x="530772" y="642206"/>
              <a:ext cx="1127431" cy="769441"/>
              <a:chOff x="530772" y="642206"/>
              <a:chExt cx="1127431" cy="769441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1F5DC99-003A-6527-BD0B-E24856724F6C}"/>
                  </a:ext>
                </a:extLst>
              </p:cNvPr>
              <p:cNvSpPr txBox="1"/>
              <p:nvPr/>
            </p:nvSpPr>
            <p:spPr>
              <a:xfrm>
                <a:off x="530772" y="642206"/>
                <a:ext cx="109462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>
                    <a:solidFill>
                      <a:srgbClr val="FF0000"/>
                    </a:solidFill>
                  </a:rPr>
                  <a:t>REC</a:t>
                </a:r>
                <a:endParaRPr lang="en-US" sz="4400">
                  <a:solidFill>
                    <a:srgbClr val="FF0000"/>
                  </a:solidFill>
                </a:endParaRPr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B2132E26-5956-64B4-D5E7-0BAF4BA9972A}"/>
                  </a:ext>
                </a:extLst>
              </p:cNvPr>
              <p:cNvSpPr/>
              <p:nvPr/>
            </p:nvSpPr>
            <p:spPr>
              <a:xfrm>
                <a:off x="1560519" y="843280"/>
                <a:ext cx="97684" cy="9768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7BD0A7C-8397-C572-8F2E-319E3466164F}"/>
              </a:ext>
            </a:extLst>
          </p:cNvPr>
          <p:cNvSpPr/>
          <p:nvPr/>
        </p:nvSpPr>
        <p:spPr>
          <a:xfrm>
            <a:off x="-4483" y="0"/>
            <a:ext cx="12223377" cy="6866040"/>
          </a:xfrm>
          <a:prstGeom prst="rect">
            <a:avLst/>
          </a:prstGeom>
          <a:blipFill dpi="0" rotWithShape="1">
            <a:blip r:embed="rId6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339781"/>
      </p:ext>
    </p:extLst>
  </p:cSld>
  <p:clrMapOvr>
    <a:masterClrMapping/>
  </p:clrMapOvr>
  <p:transition advClick="0" advTm="1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453DCA-302F-294B-FB67-B2C7993DD3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4" name="Picture 233" descr="A picture containing brick&#10;&#10;Description automatically generated">
            <a:extLst>
              <a:ext uri="{FF2B5EF4-FFF2-40B4-BE49-F238E27FC236}">
                <a16:creationId xmlns:a16="http://schemas.microsoft.com/office/drawing/2014/main" id="{3868A547-EAC3-B83C-0B76-634D657539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8"/>
            <a:ext cx="12192000" cy="683360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</p:pic>
      <p:sp>
        <p:nvSpPr>
          <p:cNvPr id="11" name="Trapezoid 10">
            <a:extLst>
              <a:ext uri="{FF2B5EF4-FFF2-40B4-BE49-F238E27FC236}">
                <a16:creationId xmlns:a16="http://schemas.microsoft.com/office/drawing/2014/main" id="{9DD2E3E0-964E-C8B0-9C57-4B8305F13F83}"/>
              </a:ext>
            </a:extLst>
          </p:cNvPr>
          <p:cNvSpPr/>
          <p:nvPr/>
        </p:nvSpPr>
        <p:spPr>
          <a:xfrm>
            <a:off x="0" y="2129118"/>
            <a:ext cx="12192000" cy="4728882"/>
          </a:xfrm>
          <a:prstGeom prst="trapezoid">
            <a:avLst>
              <a:gd name="adj" fmla="val 59146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aphic 8">
            <a:extLst>
              <a:ext uri="{FF2B5EF4-FFF2-40B4-BE49-F238E27FC236}">
                <a16:creationId xmlns:a16="http://schemas.microsoft.com/office/drawing/2014/main" id="{7382FB0A-9066-3501-CA76-6A2A236F8BFD}"/>
              </a:ext>
            </a:extLst>
          </p:cNvPr>
          <p:cNvGrpSpPr/>
          <p:nvPr/>
        </p:nvGrpSpPr>
        <p:grpSpPr>
          <a:xfrm flipH="1">
            <a:off x="4191050" y="4792478"/>
            <a:ext cx="3163514" cy="443388"/>
            <a:chOff x="4139091" y="5297026"/>
            <a:chExt cx="2445868" cy="342805"/>
          </a:xfrm>
          <a:solidFill>
            <a:srgbClr val="EFF3F2">
              <a:alpha val="19000"/>
            </a:srgbClr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B11298E-C446-34A0-9852-F2FB3A7D4805}"/>
                </a:ext>
              </a:extLst>
            </p:cNvPr>
            <p:cNvSpPr/>
            <p:nvPr/>
          </p:nvSpPr>
          <p:spPr>
            <a:xfrm>
              <a:off x="6226500" y="5470748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291" y="127888"/>
                    <a:pt x="-3114" y="98311"/>
                    <a:pt x="95" y="56086"/>
                  </a:cubicBezTo>
                  <a:cubicBezTo>
                    <a:pt x="3304" y="13860"/>
                    <a:pt x="85473" y="-5962"/>
                    <a:pt x="184413" y="1568"/>
                  </a:cubicBezTo>
                  <a:cubicBezTo>
                    <a:pt x="283353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D887F1-BA59-0301-91F2-C47477B26615}"/>
                </a:ext>
              </a:extLst>
            </p:cNvPr>
            <p:cNvSpPr/>
            <p:nvPr/>
          </p:nvSpPr>
          <p:spPr>
            <a:xfrm>
              <a:off x="5068882" y="5502706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306" y="127888"/>
                    <a:pt x="-3114" y="98312"/>
                    <a:pt x="95" y="56086"/>
                  </a:cubicBezTo>
                  <a:cubicBezTo>
                    <a:pt x="3304" y="13860"/>
                    <a:pt x="85473" y="-5962"/>
                    <a:pt x="184413" y="1568"/>
                  </a:cubicBezTo>
                  <a:cubicBezTo>
                    <a:pt x="283339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A3D9A2A-5B16-4E35-6EE4-C0459454D232}"/>
                </a:ext>
              </a:extLst>
            </p:cNvPr>
            <p:cNvSpPr/>
            <p:nvPr/>
          </p:nvSpPr>
          <p:spPr>
            <a:xfrm>
              <a:off x="4767342" y="5297026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305" y="127888"/>
                    <a:pt x="-3114" y="98311"/>
                    <a:pt x="95" y="56086"/>
                  </a:cubicBezTo>
                  <a:cubicBezTo>
                    <a:pt x="3304" y="13860"/>
                    <a:pt x="85473" y="-5962"/>
                    <a:pt x="184413" y="1568"/>
                  </a:cubicBezTo>
                  <a:cubicBezTo>
                    <a:pt x="283339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4F46770-FC6B-A790-C65C-735F23BF1DBA}"/>
                </a:ext>
              </a:extLst>
            </p:cNvPr>
            <p:cNvSpPr/>
            <p:nvPr/>
          </p:nvSpPr>
          <p:spPr>
            <a:xfrm>
              <a:off x="4139091" y="5434141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291" y="127888"/>
                    <a:pt x="-3114" y="98312"/>
                    <a:pt x="95" y="56086"/>
                  </a:cubicBezTo>
                  <a:cubicBezTo>
                    <a:pt x="3304" y="13861"/>
                    <a:pt x="85473" y="-5962"/>
                    <a:pt x="184413" y="1568"/>
                  </a:cubicBezTo>
                  <a:cubicBezTo>
                    <a:pt x="283353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C4C06448-2F9B-1206-657B-4FD7FD60388A}"/>
              </a:ext>
            </a:extLst>
          </p:cNvPr>
          <p:cNvGrpSpPr/>
          <p:nvPr/>
        </p:nvGrpSpPr>
        <p:grpSpPr>
          <a:xfrm>
            <a:off x="4097573" y="3282180"/>
            <a:ext cx="2445868" cy="342804"/>
            <a:chOff x="4097573" y="3282180"/>
            <a:chExt cx="2445868" cy="342804"/>
          </a:xfrm>
          <a:solidFill>
            <a:schemeClr val="bg1">
              <a:alpha val="6000"/>
            </a:schemeClr>
          </a:solidFill>
        </p:grpSpPr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BCA6D7D1-3123-9CAF-2B73-F0D733F6EBBE}"/>
                </a:ext>
              </a:extLst>
            </p:cNvPr>
            <p:cNvSpPr/>
            <p:nvPr/>
          </p:nvSpPr>
          <p:spPr>
            <a:xfrm>
              <a:off x="6184982" y="3455903"/>
              <a:ext cx="358459" cy="137124"/>
            </a:xfrm>
            <a:custGeom>
              <a:avLst/>
              <a:gdLst>
                <a:gd name="connsiteX0" fmla="*/ 446986 w 447105"/>
                <a:gd name="connsiteY0" fmla="*/ 103947 h 171035"/>
                <a:gd name="connsiteX1" fmla="*/ 217318 w 447105"/>
                <a:gd name="connsiteY1" fmla="*/ 168906 h 171035"/>
                <a:gd name="connsiteX2" fmla="*/ 119 w 447105"/>
                <a:gd name="connsiteY2" fmla="*/ 69956 h 171035"/>
                <a:gd name="connsiteX3" fmla="*/ 230018 w 447105"/>
                <a:gd name="connsiteY3" fmla="*/ 1955 h 171035"/>
                <a:gd name="connsiteX4" fmla="*/ 446986 w 447105"/>
                <a:gd name="connsiteY4" fmla="*/ 103947 h 17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105" h="171035">
                  <a:moveTo>
                    <a:pt x="446986" y="103947"/>
                  </a:moveTo>
                  <a:cubicBezTo>
                    <a:pt x="442984" y="156615"/>
                    <a:pt x="340726" y="178298"/>
                    <a:pt x="217318" y="168906"/>
                  </a:cubicBezTo>
                  <a:cubicBezTo>
                    <a:pt x="93910" y="159514"/>
                    <a:pt x="-3884" y="122624"/>
                    <a:pt x="119" y="69956"/>
                  </a:cubicBezTo>
                  <a:cubicBezTo>
                    <a:pt x="4121" y="17288"/>
                    <a:pt x="106611" y="-7436"/>
                    <a:pt x="230018" y="1955"/>
                  </a:cubicBezTo>
                  <a:cubicBezTo>
                    <a:pt x="353426" y="11347"/>
                    <a:pt x="450989" y="51279"/>
                    <a:pt x="446986" y="103947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7E218BEF-F50A-C025-98E1-7142A236D9F0}"/>
                </a:ext>
              </a:extLst>
            </p:cNvPr>
            <p:cNvSpPr/>
            <p:nvPr/>
          </p:nvSpPr>
          <p:spPr>
            <a:xfrm>
              <a:off x="5027364" y="3487860"/>
              <a:ext cx="358459" cy="137124"/>
            </a:xfrm>
            <a:custGeom>
              <a:avLst/>
              <a:gdLst>
                <a:gd name="connsiteX0" fmla="*/ 446986 w 447105"/>
                <a:gd name="connsiteY0" fmla="*/ 103947 h 171035"/>
                <a:gd name="connsiteX1" fmla="*/ 217318 w 447105"/>
                <a:gd name="connsiteY1" fmla="*/ 168906 h 171035"/>
                <a:gd name="connsiteX2" fmla="*/ 119 w 447105"/>
                <a:gd name="connsiteY2" fmla="*/ 69956 h 171035"/>
                <a:gd name="connsiteX3" fmla="*/ 230018 w 447105"/>
                <a:gd name="connsiteY3" fmla="*/ 1955 h 171035"/>
                <a:gd name="connsiteX4" fmla="*/ 446986 w 447105"/>
                <a:gd name="connsiteY4" fmla="*/ 103947 h 17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105" h="171035">
                  <a:moveTo>
                    <a:pt x="446986" y="103947"/>
                  </a:moveTo>
                  <a:cubicBezTo>
                    <a:pt x="442984" y="156615"/>
                    <a:pt x="340726" y="178298"/>
                    <a:pt x="217318" y="168906"/>
                  </a:cubicBezTo>
                  <a:cubicBezTo>
                    <a:pt x="93928" y="159515"/>
                    <a:pt x="-3884" y="122624"/>
                    <a:pt x="119" y="69956"/>
                  </a:cubicBezTo>
                  <a:cubicBezTo>
                    <a:pt x="4121" y="17288"/>
                    <a:pt x="106611" y="-7436"/>
                    <a:pt x="230018" y="1955"/>
                  </a:cubicBezTo>
                  <a:cubicBezTo>
                    <a:pt x="353408" y="11347"/>
                    <a:pt x="450989" y="51279"/>
                    <a:pt x="446986" y="103947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9299626B-CA97-FBFD-ABBF-D90ECB8BB263}"/>
                </a:ext>
              </a:extLst>
            </p:cNvPr>
            <p:cNvSpPr/>
            <p:nvPr/>
          </p:nvSpPr>
          <p:spPr>
            <a:xfrm>
              <a:off x="4725823" y="3282180"/>
              <a:ext cx="358459" cy="137124"/>
            </a:xfrm>
            <a:custGeom>
              <a:avLst/>
              <a:gdLst>
                <a:gd name="connsiteX0" fmla="*/ 446986 w 447105"/>
                <a:gd name="connsiteY0" fmla="*/ 103947 h 171035"/>
                <a:gd name="connsiteX1" fmla="*/ 217318 w 447105"/>
                <a:gd name="connsiteY1" fmla="*/ 168906 h 171035"/>
                <a:gd name="connsiteX2" fmla="*/ 119 w 447105"/>
                <a:gd name="connsiteY2" fmla="*/ 69956 h 171035"/>
                <a:gd name="connsiteX3" fmla="*/ 230018 w 447105"/>
                <a:gd name="connsiteY3" fmla="*/ 1955 h 171035"/>
                <a:gd name="connsiteX4" fmla="*/ 446986 w 447105"/>
                <a:gd name="connsiteY4" fmla="*/ 103947 h 17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105" h="171035">
                  <a:moveTo>
                    <a:pt x="446986" y="103947"/>
                  </a:moveTo>
                  <a:cubicBezTo>
                    <a:pt x="442984" y="156615"/>
                    <a:pt x="340726" y="178298"/>
                    <a:pt x="217318" y="168906"/>
                  </a:cubicBezTo>
                  <a:cubicBezTo>
                    <a:pt x="93928" y="159514"/>
                    <a:pt x="-3884" y="122624"/>
                    <a:pt x="119" y="69956"/>
                  </a:cubicBezTo>
                  <a:cubicBezTo>
                    <a:pt x="4121" y="17288"/>
                    <a:pt x="106611" y="-7436"/>
                    <a:pt x="230018" y="1955"/>
                  </a:cubicBezTo>
                  <a:cubicBezTo>
                    <a:pt x="353408" y="11347"/>
                    <a:pt x="450989" y="51279"/>
                    <a:pt x="446986" y="103947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69A4EECC-CDA3-D73B-6EB5-D073F37D8C16}"/>
                </a:ext>
              </a:extLst>
            </p:cNvPr>
            <p:cNvSpPr/>
            <p:nvPr/>
          </p:nvSpPr>
          <p:spPr>
            <a:xfrm>
              <a:off x="4097573" y="3419296"/>
              <a:ext cx="358459" cy="137124"/>
            </a:xfrm>
            <a:custGeom>
              <a:avLst/>
              <a:gdLst>
                <a:gd name="connsiteX0" fmla="*/ 446986 w 447105"/>
                <a:gd name="connsiteY0" fmla="*/ 103947 h 171035"/>
                <a:gd name="connsiteX1" fmla="*/ 217318 w 447105"/>
                <a:gd name="connsiteY1" fmla="*/ 168906 h 171035"/>
                <a:gd name="connsiteX2" fmla="*/ 119 w 447105"/>
                <a:gd name="connsiteY2" fmla="*/ 69956 h 171035"/>
                <a:gd name="connsiteX3" fmla="*/ 230018 w 447105"/>
                <a:gd name="connsiteY3" fmla="*/ 1955 h 171035"/>
                <a:gd name="connsiteX4" fmla="*/ 446986 w 447105"/>
                <a:gd name="connsiteY4" fmla="*/ 103947 h 17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105" h="171035">
                  <a:moveTo>
                    <a:pt x="446986" y="103947"/>
                  </a:moveTo>
                  <a:cubicBezTo>
                    <a:pt x="442984" y="156615"/>
                    <a:pt x="340726" y="178298"/>
                    <a:pt x="217318" y="168906"/>
                  </a:cubicBezTo>
                  <a:cubicBezTo>
                    <a:pt x="93911" y="159515"/>
                    <a:pt x="-3884" y="122624"/>
                    <a:pt x="119" y="69956"/>
                  </a:cubicBezTo>
                  <a:cubicBezTo>
                    <a:pt x="4121" y="17288"/>
                    <a:pt x="106611" y="-7436"/>
                    <a:pt x="230018" y="1955"/>
                  </a:cubicBezTo>
                  <a:cubicBezTo>
                    <a:pt x="353426" y="11347"/>
                    <a:pt x="450989" y="51279"/>
                    <a:pt x="446986" y="103947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29" name="Picture 228">
            <a:extLst>
              <a:ext uri="{FF2B5EF4-FFF2-40B4-BE49-F238E27FC236}">
                <a16:creationId xmlns:a16="http://schemas.microsoft.com/office/drawing/2014/main" id="{B01F57BF-6086-2DCD-C3BD-E3F7F2D3FC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5003" y="1414568"/>
            <a:ext cx="2971258" cy="221136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8BFB1B-42A4-93F5-0637-D261604C0AB0}"/>
              </a:ext>
            </a:extLst>
          </p:cNvPr>
          <p:cNvSpPr/>
          <p:nvPr/>
        </p:nvSpPr>
        <p:spPr>
          <a:xfrm>
            <a:off x="4991037" y="1634718"/>
            <a:ext cx="542816" cy="471282"/>
          </a:xfrm>
          <a:custGeom>
            <a:avLst/>
            <a:gdLst>
              <a:gd name="connsiteX0" fmla="*/ 588081 w 677053"/>
              <a:gd name="connsiteY0" fmla="*/ 31651 h 587829"/>
              <a:gd name="connsiteX1" fmla="*/ 293685 w 677053"/>
              <a:gd name="connsiteY1" fmla="*/ 116691 h 587829"/>
              <a:gd name="connsiteX2" fmla="*/ 252614 w 677053"/>
              <a:gd name="connsiteY2" fmla="*/ 233553 h 587829"/>
              <a:gd name="connsiteX3" fmla="*/ 148524 w 677053"/>
              <a:gd name="connsiteY3" fmla="*/ 248850 h 587829"/>
              <a:gd name="connsiteX4" fmla="*/ 6439 w 677053"/>
              <a:gd name="connsiteY4" fmla="*/ 446448 h 587829"/>
              <a:gd name="connsiteX5" fmla="*/ 237513 w 677053"/>
              <a:gd name="connsiteY5" fmla="*/ 512937 h 587829"/>
              <a:gd name="connsiteX6" fmla="*/ 237904 w 677053"/>
              <a:gd name="connsiteY6" fmla="*/ 512794 h 587829"/>
              <a:gd name="connsiteX7" fmla="*/ 261028 w 677053"/>
              <a:gd name="connsiteY7" fmla="*/ 577326 h 587829"/>
              <a:gd name="connsiteX8" fmla="*/ 387939 w 677053"/>
              <a:gd name="connsiteY8" fmla="*/ 524160 h 587829"/>
              <a:gd name="connsiteX9" fmla="*/ 421593 w 677053"/>
              <a:gd name="connsiteY9" fmla="*/ 447889 h 587829"/>
              <a:gd name="connsiteX10" fmla="*/ 632691 w 677053"/>
              <a:gd name="connsiteY10" fmla="*/ 329960 h 587829"/>
              <a:gd name="connsiteX11" fmla="*/ 588099 w 677053"/>
              <a:gd name="connsiteY11" fmla="*/ 31651 h 587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7053" h="587829">
                <a:moveTo>
                  <a:pt x="588081" y="31651"/>
                </a:moveTo>
                <a:cubicBezTo>
                  <a:pt x="481144" y="-35621"/>
                  <a:pt x="360956" y="9755"/>
                  <a:pt x="293685" y="116691"/>
                </a:cubicBezTo>
                <a:cubicBezTo>
                  <a:pt x="270064" y="154222"/>
                  <a:pt x="256154" y="194350"/>
                  <a:pt x="252614" y="233553"/>
                </a:cubicBezTo>
                <a:cubicBezTo>
                  <a:pt x="220188" y="231614"/>
                  <a:pt x="184489" y="236737"/>
                  <a:pt x="148524" y="248850"/>
                </a:cubicBezTo>
                <a:cubicBezTo>
                  <a:pt x="45038" y="283731"/>
                  <a:pt x="-21629" y="363133"/>
                  <a:pt x="6439" y="446448"/>
                </a:cubicBezTo>
                <a:cubicBezTo>
                  <a:pt x="34508" y="529763"/>
                  <a:pt x="134027" y="547818"/>
                  <a:pt x="237513" y="512937"/>
                </a:cubicBezTo>
                <a:cubicBezTo>
                  <a:pt x="237637" y="512901"/>
                  <a:pt x="237762" y="512848"/>
                  <a:pt x="237904" y="512794"/>
                </a:cubicBezTo>
                <a:cubicBezTo>
                  <a:pt x="234329" y="539511"/>
                  <a:pt x="241266" y="562972"/>
                  <a:pt x="261028" y="577326"/>
                </a:cubicBezTo>
                <a:cubicBezTo>
                  <a:pt x="298167" y="604309"/>
                  <a:pt x="349768" y="576704"/>
                  <a:pt x="387939" y="524160"/>
                </a:cubicBezTo>
                <a:cubicBezTo>
                  <a:pt x="406545" y="498565"/>
                  <a:pt x="418480" y="471759"/>
                  <a:pt x="421593" y="447889"/>
                </a:cubicBezTo>
                <a:cubicBezTo>
                  <a:pt x="503218" y="459255"/>
                  <a:pt x="581482" y="411336"/>
                  <a:pt x="632691" y="329960"/>
                </a:cubicBezTo>
                <a:cubicBezTo>
                  <a:pt x="699962" y="223023"/>
                  <a:pt x="695036" y="98922"/>
                  <a:pt x="588099" y="31651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369A662-8B25-7B38-DB67-61B4AA975579}"/>
              </a:ext>
            </a:extLst>
          </p:cNvPr>
          <p:cNvSpPr/>
          <p:nvPr/>
        </p:nvSpPr>
        <p:spPr>
          <a:xfrm>
            <a:off x="4991028" y="1789851"/>
            <a:ext cx="542753" cy="316176"/>
          </a:xfrm>
          <a:custGeom>
            <a:avLst/>
            <a:gdLst>
              <a:gd name="connsiteX0" fmla="*/ 676975 w 676974"/>
              <a:gd name="connsiteY0" fmla="*/ 0 h 394366"/>
              <a:gd name="connsiteX1" fmla="*/ 632684 w 676974"/>
              <a:gd name="connsiteY1" fmla="*/ 136463 h 394366"/>
              <a:gd name="connsiteX2" fmla="*/ 421586 w 676974"/>
              <a:gd name="connsiteY2" fmla="*/ 254410 h 394366"/>
              <a:gd name="connsiteX3" fmla="*/ 387932 w 676974"/>
              <a:gd name="connsiteY3" fmla="*/ 330700 h 394366"/>
              <a:gd name="connsiteX4" fmla="*/ 261003 w 676974"/>
              <a:gd name="connsiteY4" fmla="*/ 383866 h 394366"/>
              <a:gd name="connsiteX5" fmla="*/ 237897 w 676974"/>
              <a:gd name="connsiteY5" fmla="*/ 319316 h 394366"/>
              <a:gd name="connsiteX6" fmla="*/ 237488 w 676974"/>
              <a:gd name="connsiteY6" fmla="*/ 319458 h 394366"/>
              <a:gd name="connsiteX7" fmla="*/ 6432 w 676974"/>
              <a:gd name="connsiteY7" fmla="*/ 252970 h 394366"/>
              <a:gd name="connsiteX8" fmla="*/ 6148 w 676974"/>
              <a:gd name="connsiteY8" fmla="*/ 177143 h 394366"/>
              <a:gd name="connsiteX9" fmla="*/ 12249 w 676974"/>
              <a:gd name="connsiteY9" fmla="*/ 207114 h 394366"/>
              <a:gd name="connsiteX10" fmla="*/ 243305 w 676974"/>
              <a:gd name="connsiteY10" fmla="*/ 273603 h 394366"/>
              <a:gd name="connsiteX11" fmla="*/ 243714 w 676974"/>
              <a:gd name="connsiteY11" fmla="*/ 273460 h 394366"/>
              <a:gd name="connsiteX12" fmla="*/ 266819 w 676974"/>
              <a:gd name="connsiteY12" fmla="*/ 338010 h 394366"/>
              <a:gd name="connsiteX13" fmla="*/ 393749 w 676974"/>
              <a:gd name="connsiteY13" fmla="*/ 284844 h 394366"/>
              <a:gd name="connsiteX14" fmla="*/ 427402 w 676974"/>
              <a:gd name="connsiteY14" fmla="*/ 208573 h 394366"/>
              <a:gd name="connsiteX15" fmla="*/ 638465 w 676974"/>
              <a:gd name="connsiteY15" fmla="*/ 90644 h 394366"/>
              <a:gd name="connsiteX16" fmla="*/ 676975 w 676974"/>
              <a:gd name="connsiteY16" fmla="*/ 36 h 394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76974" h="394366">
                <a:moveTo>
                  <a:pt x="676975" y="0"/>
                </a:moveTo>
                <a:cubicBezTo>
                  <a:pt x="676032" y="44913"/>
                  <a:pt x="660539" y="92173"/>
                  <a:pt x="632684" y="136463"/>
                </a:cubicBezTo>
                <a:cubicBezTo>
                  <a:pt x="581457" y="217840"/>
                  <a:pt x="503193" y="265776"/>
                  <a:pt x="421586" y="254410"/>
                </a:cubicBezTo>
                <a:cubicBezTo>
                  <a:pt x="418455" y="278263"/>
                  <a:pt x="406538" y="305068"/>
                  <a:pt x="387932" y="330700"/>
                </a:cubicBezTo>
                <a:cubicBezTo>
                  <a:pt x="349761" y="383225"/>
                  <a:pt x="298143" y="410849"/>
                  <a:pt x="261003" y="383866"/>
                </a:cubicBezTo>
                <a:cubicBezTo>
                  <a:pt x="241241" y="369511"/>
                  <a:pt x="234322" y="346032"/>
                  <a:pt x="237897" y="319316"/>
                </a:cubicBezTo>
                <a:cubicBezTo>
                  <a:pt x="237773" y="319351"/>
                  <a:pt x="237648" y="319405"/>
                  <a:pt x="237488" y="319458"/>
                </a:cubicBezTo>
                <a:cubicBezTo>
                  <a:pt x="134002" y="354321"/>
                  <a:pt x="34501" y="336285"/>
                  <a:pt x="6432" y="252970"/>
                </a:cubicBezTo>
                <a:cubicBezTo>
                  <a:pt x="-2337" y="226894"/>
                  <a:pt x="-1856" y="201209"/>
                  <a:pt x="6148" y="177143"/>
                </a:cubicBezTo>
                <a:cubicBezTo>
                  <a:pt x="6842" y="187032"/>
                  <a:pt x="8834" y="197047"/>
                  <a:pt x="12249" y="207114"/>
                </a:cubicBezTo>
                <a:cubicBezTo>
                  <a:pt x="40317" y="290429"/>
                  <a:pt x="139837" y="308484"/>
                  <a:pt x="243305" y="273603"/>
                </a:cubicBezTo>
                <a:cubicBezTo>
                  <a:pt x="243429" y="273567"/>
                  <a:pt x="243554" y="273514"/>
                  <a:pt x="243714" y="273460"/>
                </a:cubicBezTo>
                <a:cubicBezTo>
                  <a:pt x="240121" y="300177"/>
                  <a:pt x="247058" y="323656"/>
                  <a:pt x="266819" y="338010"/>
                </a:cubicBezTo>
                <a:cubicBezTo>
                  <a:pt x="303959" y="364994"/>
                  <a:pt x="355578" y="337370"/>
                  <a:pt x="393749" y="284844"/>
                </a:cubicBezTo>
                <a:cubicBezTo>
                  <a:pt x="412336" y="259231"/>
                  <a:pt x="424272" y="232461"/>
                  <a:pt x="427402" y="208573"/>
                </a:cubicBezTo>
                <a:cubicBezTo>
                  <a:pt x="509010" y="219957"/>
                  <a:pt x="587274" y="172002"/>
                  <a:pt x="638465" y="90644"/>
                </a:cubicBezTo>
                <a:cubicBezTo>
                  <a:pt x="657000" y="61224"/>
                  <a:pt x="670055" y="30523"/>
                  <a:pt x="676975" y="36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6" name="Graphic 19">
            <a:extLst>
              <a:ext uri="{FF2B5EF4-FFF2-40B4-BE49-F238E27FC236}">
                <a16:creationId xmlns:a16="http://schemas.microsoft.com/office/drawing/2014/main" id="{72ACCD83-C29F-8F68-27B4-AEE1B5987959}"/>
              </a:ext>
            </a:extLst>
          </p:cNvPr>
          <p:cNvGrpSpPr/>
          <p:nvPr/>
        </p:nvGrpSpPr>
        <p:grpSpPr>
          <a:xfrm>
            <a:off x="4798940" y="1731793"/>
            <a:ext cx="572050" cy="570352"/>
            <a:chOff x="4219036" y="2712310"/>
            <a:chExt cx="713516" cy="711399"/>
          </a:xfrm>
          <a:solidFill>
            <a:schemeClr val="tx1"/>
          </a:solidFill>
        </p:grpSpPr>
        <p:grpSp>
          <p:nvGrpSpPr>
            <p:cNvPr id="17" name="Graphic 19">
              <a:extLst>
                <a:ext uri="{FF2B5EF4-FFF2-40B4-BE49-F238E27FC236}">
                  <a16:creationId xmlns:a16="http://schemas.microsoft.com/office/drawing/2014/main" id="{401C95D2-56A7-E5B0-8801-E3130173A1B0}"/>
                </a:ext>
              </a:extLst>
            </p:cNvPr>
            <p:cNvGrpSpPr/>
            <p:nvPr/>
          </p:nvGrpSpPr>
          <p:grpSpPr>
            <a:xfrm>
              <a:off x="4623985" y="3008301"/>
              <a:ext cx="281400" cy="338839"/>
              <a:chOff x="4623984" y="3008301"/>
              <a:chExt cx="281400" cy="338839"/>
            </a:xfrm>
            <a:grp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A3D5EC6-E7BC-F7D9-2CA9-9DCBCC7B6B9E}"/>
                  </a:ext>
                </a:extLst>
              </p:cNvPr>
              <p:cNvSpPr/>
              <p:nvPr/>
            </p:nvSpPr>
            <p:spPr>
              <a:xfrm rot="-4468799">
                <a:off x="4618099" y="3072403"/>
                <a:ext cx="293168" cy="210636"/>
              </a:xfrm>
              <a:custGeom>
                <a:avLst/>
                <a:gdLst>
                  <a:gd name="connsiteX0" fmla="*/ 293169 w 293168"/>
                  <a:gd name="connsiteY0" fmla="*/ 105318 h 210636"/>
                  <a:gd name="connsiteX1" fmla="*/ 146584 w 293168"/>
                  <a:gd name="connsiteY1" fmla="*/ 210636 h 210636"/>
                  <a:gd name="connsiteX2" fmla="*/ 0 w 293168"/>
                  <a:gd name="connsiteY2" fmla="*/ 105318 h 210636"/>
                  <a:gd name="connsiteX3" fmla="*/ 146584 w 293168"/>
                  <a:gd name="connsiteY3" fmla="*/ 0 h 210636"/>
                  <a:gd name="connsiteX4" fmla="*/ 293169 w 293168"/>
                  <a:gd name="connsiteY4" fmla="*/ 105318 h 210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168" h="210636">
                    <a:moveTo>
                      <a:pt x="293169" y="105318"/>
                    </a:moveTo>
                    <a:cubicBezTo>
                      <a:pt x="293169" y="163483"/>
                      <a:pt x="227541" y="210636"/>
                      <a:pt x="146584" y="210636"/>
                    </a:cubicBezTo>
                    <a:cubicBezTo>
                      <a:pt x="65628" y="210636"/>
                      <a:pt x="0" y="163483"/>
                      <a:pt x="0" y="105318"/>
                    </a:cubicBezTo>
                    <a:cubicBezTo>
                      <a:pt x="0" y="47152"/>
                      <a:pt x="65628" y="0"/>
                      <a:pt x="146584" y="0"/>
                    </a:cubicBezTo>
                    <a:cubicBezTo>
                      <a:pt x="227541" y="0"/>
                      <a:pt x="293169" y="47153"/>
                      <a:pt x="293169" y="105318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CF4320A-68D4-5650-156E-51F1C952F741}"/>
                  </a:ext>
                </a:extLst>
              </p:cNvPr>
              <p:cNvSpPr/>
              <p:nvPr/>
            </p:nvSpPr>
            <p:spPr>
              <a:xfrm>
                <a:off x="4655861" y="3033710"/>
                <a:ext cx="204945" cy="278068"/>
              </a:xfrm>
              <a:custGeom>
                <a:avLst/>
                <a:gdLst>
                  <a:gd name="connsiteX0" fmla="*/ 7348 w 204945"/>
                  <a:gd name="connsiteY0" fmla="*/ 115867 h 278068"/>
                  <a:gd name="connsiteX1" fmla="*/ 148063 w 204945"/>
                  <a:gd name="connsiteY1" fmla="*/ 2811 h 278068"/>
                  <a:gd name="connsiteX2" fmla="*/ 204946 w 204945"/>
                  <a:gd name="connsiteY2" fmla="*/ 55782 h 278068"/>
                  <a:gd name="connsiteX3" fmla="*/ 67753 w 204945"/>
                  <a:gd name="connsiteY3" fmla="*/ 141890 h 278068"/>
                  <a:gd name="connsiteX4" fmla="*/ 52225 w 204945"/>
                  <a:gd name="connsiteY4" fmla="*/ 278068 h 278068"/>
                  <a:gd name="connsiteX5" fmla="*/ 7348 w 204945"/>
                  <a:gd name="connsiteY5" fmla="*/ 115849 h 278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4945" h="278068">
                    <a:moveTo>
                      <a:pt x="7348" y="115867"/>
                    </a:moveTo>
                    <a:cubicBezTo>
                      <a:pt x="29013" y="37870"/>
                      <a:pt x="91997" y="-12752"/>
                      <a:pt x="148063" y="2811"/>
                    </a:cubicBezTo>
                    <a:cubicBezTo>
                      <a:pt x="173480" y="9873"/>
                      <a:pt x="193118" y="29350"/>
                      <a:pt x="204946" y="55782"/>
                    </a:cubicBezTo>
                    <a:cubicBezTo>
                      <a:pt x="157436" y="48435"/>
                      <a:pt x="100660" y="82374"/>
                      <a:pt x="67753" y="141890"/>
                    </a:cubicBezTo>
                    <a:cubicBezTo>
                      <a:pt x="41606" y="189186"/>
                      <a:pt x="37142" y="240680"/>
                      <a:pt x="52225" y="278068"/>
                    </a:cubicBezTo>
                    <a:cubicBezTo>
                      <a:pt x="8059" y="253060"/>
                      <a:pt x="-11951" y="185308"/>
                      <a:pt x="7348" y="115849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A25C7A9-C4FF-D3A7-0E96-D28CF5C1AF9A}"/>
                  </a:ext>
                </a:extLst>
              </p:cNvPr>
              <p:cNvSpPr/>
              <p:nvPr/>
            </p:nvSpPr>
            <p:spPr>
              <a:xfrm rot="-2410201">
                <a:off x="4757178" y="3254135"/>
                <a:ext cx="74314" cy="37139"/>
              </a:xfrm>
              <a:custGeom>
                <a:avLst/>
                <a:gdLst>
                  <a:gd name="connsiteX0" fmla="*/ 74315 w 74314"/>
                  <a:gd name="connsiteY0" fmla="*/ 18570 h 37139"/>
                  <a:gd name="connsiteX1" fmla="*/ 37158 w 74314"/>
                  <a:gd name="connsiteY1" fmla="*/ 37139 h 37139"/>
                  <a:gd name="connsiteX2" fmla="*/ 0 w 74314"/>
                  <a:gd name="connsiteY2" fmla="*/ 18570 h 37139"/>
                  <a:gd name="connsiteX3" fmla="*/ 37158 w 74314"/>
                  <a:gd name="connsiteY3" fmla="*/ 0 h 37139"/>
                  <a:gd name="connsiteX4" fmla="*/ 74315 w 74314"/>
                  <a:gd name="connsiteY4" fmla="*/ 18570 h 37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314" h="37139">
                    <a:moveTo>
                      <a:pt x="74315" y="18570"/>
                    </a:moveTo>
                    <a:cubicBezTo>
                      <a:pt x="74315" y="28826"/>
                      <a:pt x="57679" y="37139"/>
                      <a:pt x="37158" y="37139"/>
                    </a:cubicBezTo>
                    <a:cubicBezTo>
                      <a:pt x="16636" y="37139"/>
                      <a:pt x="0" y="28825"/>
                      <a:pt x="0" y="18570"/>
                    </a:cubicBezTo>
                    <a:cubicBezTo>
                      <a:pt x="0" y="8314"/>
                      <a:pt x="16636" y="0"/>
                      <a:pt x="37158" y="0"/>
                    </a:cubicBezTo>
                    <a:cubicBezTo>
                      <a:pt x="57679" y="0"/>
                      <a:pt x="74315" y="8314"/>
                      <a:pt x="74315" y="18570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2" name="Graphic 19">
              <a:extLst>
                <a:ext uri="{FF2B5EF4-FFF2-40B4-BE49-F238E27FC236}">
                  <a16:creationId xmlns:a16="http://schemas.microsoft.com/office/drawing/2014/main" id="{B6F8161E-060E-4FD5-1CB0-FDC09CAD34DC}"/>
                </a:ext>
              </a:extLst>
            </p:cNvPr>
            <p:cNvGrpSpPr/>
            <p:nvPr/>
          </p:nvGrpSpPr>
          <p:grpSpPr>
            <a:xfrm>
              <a:off x="4219036" y="2712310"/>
              <a:ext cx="713516" cy="711399"/>
              <a:chOff x="4219036" y="2712310"/>
              <a:chExt cx="713516" cy="711399"/>
            </a:xfrm>
            <a:grpFill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34079F5-F2D5-7BA4-94DF-40780C3E2D14}"/>
                  </a:ext>
                </a:extLst>
              </p:cNvPr>
              <p:cNvSpPr/>
              <p:nvPr/>
            </p:nvSpPr>
            <p:spPr>
              <a:xfrm rot="-2668799">
                <a:off x="4282644" y="2857355"/>
                <a:ext cx="586301" cy="421307"/>
              </a:xfrm>
              <a:custGeom>
                <a:avLst/>
                <a:gdLst>
                  <a:gd name="connsiteX0" fmla="*/ 586302 w 586301"/>
                  <a:gd name="connsiteY0" fmla="*/ 210654 h 421307"/>
                  <a:gd name="connsiteX1" fmla="*/ 293151 w 586301"/>
                  <a:gd name="connsiteY1" fmla="*/ 421308 h 421307"/>
                  <a:gd name="connsiteX2" fmla="*/ 0 w 586301"/>
                  <a:gd name="connsiteY2" fmla="*/ 210654 h 421307"/>
                  <a:gd name="connsiteX3" fmla="*/ 293151 w 586301"/>
                  <a:gd name="connsiteY3" fmla="*/ 0 h 421307"/>
                  <a:gd name="connsiteX4" fmla="*/ 586302 w 586301"/>
                  <a:gd name="connsiteY4" fmla="*/ 210654 h 421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6301" h="421307">
                    <a:moveTo>
                      <a:pt x="586302" y="210654"/>
                    </a:moveTo>
                    <a:cubicBezTo>
                      <a:pt x="586302" y="326995"/>
                      <a:pt x="455053" y="421308"/>
                      <a:pt x="293151" y="421308"/>
                    </a:cubicBezTo>
                    <a:cubicBezTo>
                      <a:pt x="131248" y="421308"/>
                      <a:pt x="0" y="326995"/>
                      <a:pt x="0" y="210654"/>
                    </a:cubicBezTo>
                    <a:cubicBezTo>
                      <a:pt x="0" y="94313"/>
                      <a:pt x="131248" y="0"/>
                      <a:pt x="293151" y="0"/>
                    </a:cubicBezTo>
                    <a:cubicBezTo>
                      <a:pt x="455053" y="0"/>
                      <a:pt x="586302" y="94313"/>
                      <a:pt x="586302" y="210654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C856D42-623D-E38B-D599-6A450AAAEC19}"/>
                  </a:ext>
                </a:extLst>
              </p:cNvPr>
              <p:cNvSpPr/>
              <p:nvPr/>
            </p:nvSpPr>
            <p:spPr>
              <a:xfrm>
                <a:off x="4319760" y="2813527"/>
                <a:ext cx="512025" cy="390727"/>
              </a:xfrm>
              <a:custGeom>
                <a:avLst/>
                <a:gdLst>
                  <a:gd name="connsiteX0" fmla="*/ 7289 w 512025"/>
                  <a:gd name="connsiteY0" fmla="*/ 390728 h 390727"/>
                  <a:gd name="connsiteX1" fmla="*/ 108427 w 512025"/>
                  <a:gd name="connsiteY1" fmla="*/ 104229 h 390727"/>
                  <a:gd name="connsiteX2" fmla="*/ 465185 w 512025"/>
                  <a:gd name="connsiteY2" fmla="*/ 49125 h 390727"/>
                  <a:gd name="connsiteX3" fmla="*/ 508656 w 512025"/>
                  <a:gd name="connsiteY3" fmla="*/ 213265 h 390727"/>
                  <a:gd name="connsiteX4" fmla="*/ 469098 w 512025"/>
                  <a:gd name="connsiteY4" fmla="*/ 144055 h 390727"/>
                  <a:gd name="connsiteX5" fmla="*/ 112340 w 512025"/>
                  <a:gd name="connsiteY5" fmla="*/ 199160 h 390727"/>
                  <a:gd name="connsiteX6" fmla="*/ 7289 w 512025"/>
                  <a:gd name="connsiteY6" fmla="*/ 390710 h 390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025" h="390727">
                    <a:moveTo>
                      <a:pt x="7289" y="390728"/>
                    </a:moveTo>
                    <a:cubicBezTo>
                      <a:pt x="-16955" y="304940"/>
                      <a:pt x="19917" y="191138"/>
                      <a:pt x="108427" y="104229"/>
                    </a:cubicBezTo>
                    <a:cubicBezTo>
                      <a:pt x="223937" y="-9200"/>
                      <a:pt x="383666" y="-33870"/>
                      <a:pt x="465185" y="49125"/>
                    </a:cubicBezTo>
                    <a:cubicBezTo>
                      <a:pt x="505455" y="90142"/>
                      <a:pt x="519098" y="149765"/>
                      <a:pt x="508656" y="213265"/>
                    </a:cubicBezTo>
                    <a:cubicBezTo>
                      <a:pt x="501257" y="187064"/>
                      <a:pt x="488166" y="163478"/>
                      <a:pt x="469098" y="144055"/>
                    </a:cubicBezTo>
                    <a:cubicBezTo>
                      <a:pt x="387579" y="61042"/>
                      <a:pt x="227850" y="85713"/>
                      <a:pt x="112340" y="199160"/>
                    </a:cubicBezTo>
                    <a:cubicBezTo>
                      <a:pt x="53891" y="256559"/>
                      <a:pt x="17961" y="325662"/>
                      <a:pt x="7289" y="390710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5AB6F45-4266-580A-196A-11259550FCA8}"/>
                  </a:ext>
                </a:extLst>
              </p:cNvPr>
              <p:cNvSpPr/>
              <p:nvPr/>
            </p:nvSpPr>
            <p:spPr>
              <a:xfrm rot="-656401">
                <a:off x="4444741" y="3228578"/>
                <a:ext cx="144645" cy="72322"/>
              </a:xfrm>
              <a:custGeom>
                <a:avLst/>
                <a:gdLst>
                  <a:gd name="connsiteX0" fmla="*/ 144646 w 144645"/>
                  <a:gd name="connsiteY0" fmla="*/ 36161 h 72322"/>
                  <a:gd name="connsiteX1" fmla="*/ 72323 w 144645"/>
                  <a:gd name="connsiteY1" fmla="*/ 72323 h 72322"/>
                  <a:gd name="connsiteX2" fmla="*/ 0 w 144645"/>
                  <a:gd name="connsiteY2" fmla="*/ 36161 h 72322"/>
                  <a:gd name="connsiteX3" fmla="*/ 72323 w 144645"/>
                  <a:gd name="connsiteY3" fmla="*/ 0 h 72322"/>
                  <a:gd name="connsiteX4" fmla="*/ 144646 w 144645"/>
                  <a:gd name="connsiteY4" fmla="*/ 36161 h 72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645" h="72322">
                    <a:moveTo>
                      <a:pt x="144646" y="36161"/>
                    </a:moveTo>
                    <a:cubicBezTo>
                      <a:pt x="144646" y="56133"/>
                      <a:pt x="112266" y="72323"/>
                      <a:pt x="72323" y="72323"/>
                    </a:cubicBezTo>
                    <a:cubicBezTo>
                      <a:pt x="32380" y="72323"/>
                      <a:pt x="0" y="56133"/>
                      <a:pt x="0" y="36161"/>
                    </a:cubicBezTo>
                    <a:cubicBezTo>
                      <a:pt x="0" y="16190"/>
                      <a:pt x="32380" y="0"/>
                      <a:pt x="72323" y="0"/>
                    </a:cubicBezTo>
                    <a:cubicBezTo>
                      <a:pt x="112266" y="0"/>
                      <a:pt x="144646" y="16190"/>
                      <a:pt x="144646" y="36161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6" name="Graphic 19">
            <a:extLst>
              <a:ext uri="{FF2B5EF4-FFF2-40B4-BE49-F238E27FC236}">
                <a16:creationId xmlns:a16="http://schemas.microsoft.com/office/drawing/2014/main" id="{B1F4FA8E-A59B-F029-0032-3EE525EDB95E}"/>
              </a:ext>
            </a:extLst>
          </p:cNvPr>
          <p:cNvGrpSpPr/>
          <p:nvPr/>
        </p:nvGrpSpPr>
        <p:grpSpPr>
          <a:xfrm>
            <a:off x="5062206" y="1744685"/>
            <a:ext cx="342481" cy="318695"/>
            <a:chOff x="4547407" y="2728395"/>
            <a:chExt cx="427175" cy="397508"/>
          </a:xfrm>
          <a:solidFill>
            <a:schemeClr val="tx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14757A8-D00C-3207-589D-9C37B702A1BF}"/>
                </a:ext>
              </a:extLst>
            </p:cNvPr>
            <p:cNvSpPr/>
            <p:nvPr/>
          </p:nvSpPr>
          <p:spPr>
            <a:xfrm>
              <a:off x="4547418" y="2728414"/>
              <a:ext cx="427091" cy="397489"/>
            </a:xfrm>
            <a:custGeom>
              <a:avLst/>
              <a:gdLst>
                <a:gd name="connsiteX0" fmla="*/ 58570 w 427092"/>
                <a:gd name="connsiteY0" fmla="*/ 30326 h 397488"/>
                <a:gd name="connsiteX1" fmla="*/ 65311 w 427092"/>
                <a:gd name="connsiteY1" fmla="*/ 39166 h 397488"/>
                <a:gd name="connsiteX2" fmla="*/ 69277 w 427092"/>
                <a:gd name="connsiteY2" fmla="*/ 39024 h 397488"/>
                <a:gd name="connsiteX3" fmla="*/ 69526 w 427092"/>
                <a:gd name="connsiteY3" fmla="*/ 38757 h 397488"/>
                <a:gd name="connsiteX4" fmla="*/ 71643 w 427092"/>
                <a:gd name="connsiteY4" fmla="*/ 35111 h 397488"/>
                <a:gd name="connsiteX5" fmla="*/ 74987 w 427092"/>
                <a:gd name="connsiteY5" fmla="*/ 26128 h 397488"/>
                <a:gd name="connsiteX6" fmla="*/ 81355 w 427092"/>
                <a:gd name="connsiteY6" fmla="*/ 11792 h 397488"/>
                <a:gd name="connsiteX7" fmla="*/ 83436 w 427092"/>
                <a:gd name="connsiteY7" fmla="*/ 11329 h 397488"/>
                <a:gd name="connsiteX8" fmla="*/ 86211 w 427092"/>
                <a:gd name="connsiteY8" fmla="*/ 15278 h 397488"/>
                <a:gd name="connsiteX9" fmla="*/ 93806 w 427092"/>
                <a:gd name="connsiteY9" fmla="*/ 15758 h 397488"/>
                <a:gd name="connsiteX10" fmla="*/ 147683 w 427092"/>
                <a:gd name="connsiteY10" fmla="*/ 16221 h 397488"/>
                <a:gd name="connsiteX11" fmla="*/ 152824 w 427092"/>
                <a:gd name="connsiteY11" fmla="*/ 18373 h 397488"/>
                <a:gd name="connsiteX12" fmla="*/ 152859 w 427092"/>
                <a:gd name="connsiteY12" fmla="*/ 18409 h 397488"/>
                <a:gd name="connsiteX13" fmla="*/ 159512 w 427092"/>
                <a:gd name="connsiteY13" fmla="*/ 16363 h 397488"/>
                <a:gd name="connsiteX14" fmla="*/ 170238 w 427092"/>
                <a:gd name="connsiteY14" fmla="*/ 568 h 397488"/>
                <a:gd name="connsiteX15" fmla="*/ 172319 w 427092"/>
                <a:gd name="connsiteY15" fmla="*/ 1190 h 397488"/>
                <a:gd name="connsiteX16" fmla="*/ 185108 w 427092"/>
                <a:gd name="connsiteY16" fmla="*/ 29241 h 397488"/>
                <a:gd name="connsiteX17" fmla="*/ 285072 w 427092"/>
                <a:gd name="connsiteY17" fmla="*/ 97117 h 397488"/>
                <a:gd name="connsiteX18" fmla="*/ 297469 w 427092"/>
                <a:gd name="connsiteY18" fmla="*/ 100301 h 397488"/>
                <a:gd name="connsiteX19" fmla="*/ 305954 w 427092"/>
                <a:gd name="connsiteY19" fmla="*/ 97384 h 397488"/>
                <a:gd name="connsiteX20" fmla="*/ 307163 w 427092"/>
                <a:gd name="connsiteY20" fmla="*/ 98949 h 397488"/>
                <a:gd name="connsiteX21" fmla="*/ 302165 w 427092"/>
                <a:gd name="connsiteY21" fmla="*/ 111631 h 397488"/>
                <a:gd name="connsiteX22" fmla="*/ 303126 w 427092"/>
                <a:gd name="connsiteY22" fmla="*/ 122464 h 397488"/>
                <a:gd name="connsiteX23" fmla="*/ 390995 w 427092"/>
                <a:gd name="connsiteY23" fmla="*/ 236711 h 397488"/>
                <a:gd name="connsiteX24" fmla="*/ 413940 w 427092"/>
                <a:gd name="connsiteY24" fmla="*/ 250158 h 397488"/>
                <a:gd name="connsiteX25" fmla="*/ 414580 w 427092"/>
                <a:gd name="connsiteY25" fmla="*/ 252257 h 397488"/>
                <a:gd name="connsiteX26" fmla="*/ 414029 w 427092"/>
                <a:gd name="connsiteY26" fmla="*/ 252648 h 397488"/>
                <a:gd name="connsiteX27" fmla="*/ 408124 w 427092"/>
                <a:gd name="connsiteY27" fmla="*/ 269173 h 397488"/>
                <a:gd name="connsiteX28" fmla="*/ 421251 w 427092"/>
                <a:gd name="connsiteY28" fmla="*/ 291157 h 397488"/>
                <a:gd name="connsiteX29" fmla="*/ 409600 w 427092"/>
                <a:gd name="connsiteY29" fmla="*/ 327621 h 397488"/>
                <a:gd name="connsiteX30" fmla="*/ 410632 w 427092"/>
                <a:gd name="connsiteY30" fmla="*/ 331534 h 397488"/>
                <a:gd name="connsiteX31" fmla="*/ 422940 w 427092"/>
                <a:gd name="connsiteY31" fmla="*/ 333526 h 397488"/>
                <a:gd name="connsiteX32" fmla="*/ 422887 w 427092"/>
                <a:gd name="connsiteY32" fmla="*/ 335768 h 397488"/>
                <a:gd name="connsiteX33" fmla="*/ 397522 w 427092"/>
                <a:gd name="connsiteY33" fmla="*/ 346814 h 397488"/>
                <a:gd name="connsiteX34" fmla="*/ 392204 w 427092"/>
                <a:gd name="connsiteY34" fmla="*/ 348806 h 397488"/>
                <a:gd name="connsiteX35" fmla="*/ 383186 w 427092"/>
                <a:gd name="connsiteY35" fmla="*/ 354266 h 397488"/>
                <a:gd name="connsiteX36" fmla="*/ 368476 w 427092"/>
                <a:gd name="connsiteY36" fmla="*/ 366789 h 397488"/>
                <a:gd name="connsiteX37" fmla="*/ 368956 w 427092"/>
                <a:gd name="connsiteY37" fmla="*/ 369937 h 397488"/>
                <a:gd name="connsiteX38" fmla="*/ 379735 w 427092"/>
                <a:gd name="connsiteY38" fmla="*/ 371271 h 397488"/>
                <a:gd name="connsiteX39" fmla="*/ 379664 w 427092"/>
                <a:gd name="connsiteY39" fmla="*/ 373565 h 397488"/>
                <a:gd name="connsiteX40" fmla="*/ 355491 w 427092"/>
                <a:gd name="connsiteY40" fmla="*/ 381001 h 397488"/>
                <a:gd name="connsiteX41" fmla="*/ 351205 w 427092"/>
                <a:gd name="connsiteY41" fmla="*/ 381730 h 397488"/>
                <a:gd name="connsiteX42" fmla="*/ 344214 w 427092"/>
                <a:gd name="connsiteY42" fmla="*/ 384416 h 397488"/>
                <a:gd name="connsiteX43" fmla="*/ 315595 w 427092"/>
                <a:gd name="connsiteY43" fmla="*/ 397098 h 397488"/>
                <a:gd name="connsiteX44" fmla="*/ 241689 w 427092"/>
                <a:gd name="connsiteY44" fmla="*/ 381748 h 397488"/>
                <a:gd name="connsiteX45" fmla="*/ 226890 w 427092"/>
                <a:gd name="connsiteY45" fmla="*/ 374686 h 397488"/>
                <a:gd name="connsiteX46" fmla="*/ 217303 w 427092"/>
                <a:gd name="connsiteY46" fmla="*/ 378902 h 397488"/>
                <a:gd name="connsiteX47" fmla="*/ 215470 w 427092"/>
                <a:gd name="connsiteY47" fmla="*/ 382957 h 397488"/>
                <a:gd name="connsiteX48" fmla="*/ 213194 w 427092"/>
                <a:gd name="connsiteY48" fmla="*/ 383082 h 397488"/>
                <a:gd name="connsiteX49" fmla="*/ 211628 w 427092"/>
                <a:gd name="connsiteY49" fmla="*/ 373441 h 397488"/>
                <a:gd name="connsiteX50" fmla="*/ 211522 w 427092"/>
                <a:gd name="connsiteY50" fmla="*/ 372356 h 397488"/>
                <a:gd name="connsiteX51" fmla="*/ 205705 w 427092"/>
                <a:gd name="connsiteY51" fmla="*/ 362733 h 397488"/>
                <a:gd name="connsiteX52" fmla="*/ 198537 w 427092"/>
                <a:gd name="connsiteY52" fmla="*/ 358233 h 397488"/>
                <a:gd name="connsiteX53" fmla="*/ 190444 w 427092"/>
                <a:gd name="connsiteY53" fmla="*/ 361666 h 397488"/>
                <a:gd name="connsiteX54" fmla="*/ 187242 w 427092"/>
                <a:gd name="connsiteY54" fmla="*/ 369635 h 397488"/>
                <a:gd name="connsiteX55" fmla="*/ 185037 w 427092"/>
                <a:gd name="connsiteY55" fmla="*/ 370044 h 397488"/>
                <a:gd name="connsiteX56" fmla="*/ 180465 w 427092"/>
                <a:gd name="connsiteY56" fmla="*/ 356899 h 397488"/>
                <a:gd name="connsiteX57" fmla="*/ 179345 w 427092"/>
                <a:gd name="connsiteY57" fmla="*/ 350673 h 397488"/>
                <a:gd name="connsiteX58" fmla="*/ 173742 w 427092"/>
                <a:gd name="connsiteY58" fmla="*/ 340855 h 397488"/>
                <a:gd name="connsiteX59" fmla="*/ 71323 w 427092"/>
                <a:gd name="connsiteY59" fmla="*/ 234007 h 397488"/>
                <a:gd name="connsiteX60" fmla="*/ 61309 w 427092"/>
                <a:gd name="connsiteY60" fmla="*/ 225203 h 397488"/>
                <a:gd name="connsiteX61" fmla="*/ 56062 w 427092"/>
                <a:gd name="connsiteY61" fmla="*/ 222303 h 397488"/>
                <a:gd name="connsiteX62" fmla="*/ 44660 w 427092"/>
                <a:gd name="connsiteY62" fmla="*/ 215099 h 397488"/>
                <a:gd name="connsiteX63" fmla="*/ 45567 w 427092"/>
                <a:gd name="connsiteY63" fmla="*/ 212858 h 397488"/>
                <a:gd name="connsiteX64" fmla="*/ 51704 w 427092"/>
                <a:gd name="connsiteY64" fmla="*/ 212467 h 397488"/>
                <a:gd name="connsiteX65" fmla="*/ 54816 w 427092"/>
                <a:gd name="connsiteY65" fmla="*/ 207611 h 397488"/>
                <a:gd name="connsiteX66" fmla="*/ 37598 w 427092"/>
                <a:gd name="connsiteY66" fmla="*/ 171378 h 397488"/>
                <a:gd name="connsiteX67" fmla="*/ 25183 w 427092"/>
                <a:gd name="connsiteY67" fmla="*/ 158856 h 397488"/>
                <a:gd name="connsiteX68" fmla="*/ 18904 w 427092"/>
                <a:gd name="connsiteY68" fmla="*/ 156170 h 397488"/>
                <a:gd name="connsiteX69" fmla="*/ 316 w 427092"/>
                <a:gd name="connsiteY69" fmla="*/ 143915 h 397488"/>
                <a:gd name="connsiteX70" fmla="*/ 1508 w 427092"/>
                <a:gd name="connsiteY70" fmla="*/ 141745 h 397488"/>
                <a:gd name="connsiteX71" fmla="*/ 11860 w 427092"/>
                <a:gd name="connsiteY71" fmla="*/ 142794 h 397488"/>
                <a:gd name="connsiteX72" fmla="*/ 26944 w 427092"/>
                <a:gd name="connsiteY72" fmla="*/ 127960 h 397488"/>
                <a:gd name="connsiteX73" fmla="*/ 26837 w 427092"/>
                <a:gd name="connsiteY73" fmla="*/ 126644 h 397488"/>
                <a:gd name="connsiteX74" fmla="*/ 25414 w 427092"/>
                <a:gd name="connsiteY74" fmla="*/ 122908 h 397488"/>
                <a:gd name="connsiteX75" fmla="*/ 22622 w 427092"/>
                <a:gd name="connsiteY75" fmla="*/ 118888 h 397488"/>
                <a:gd name="connsiteX76" fmla="*/ 18015 w 427092"/>
                <a:gd name="connsiteY76" fmla="*/ 109105 h 397488"/>
                <a:gd name="connsiteX77" fmla="*/ 19918 w 427092"/>
                <a:gd name="connsiteY77" fmla="*/ 107487 h 397488"/>
                <a:gd name="connsiteX78" fmla="*/ 24987 w 427092"/>
                <a:gd name="connsiteY78" fmla="*/ 110119 h 397488"/>
                <a:gd name="connsiteX79" fmla="*/ 26428 w 427092"/>
                <a:gd name="connsiteY79" fmla="*/ 109781 h 397488"/>
                <a:gd name="connsiteX80" fmla="*/ 26855 w 427092"/>
                <a:gd name="connsiteY80" fmla="*/ 108910 h 397488"/>
                <a:gd name="connsiteX81" fmla="*/ 48520 w 427092"/>
                <a:gd name="connsiteY81" fmla="*/ 64691 h 397488"/>
                <a:gd name="connsiteX82" fmla="*/ 52540 w 427092"/>
                <a:gd name="connsiteY82" fmla="*/ 54463 h 397488"/>
                <a:gd name="connsiteX83" fmla="*/ 53589 w 427092"/>
                <a:gd name="connsiteY83" fmla="*/ 47010 h 397488"/>
                <a:gd name="connsiteX84" fmla="*/ 56488 w 427092"/>
                <a:gd name="connsiteY84" fmla="*/ 31073 h 397488"/>
                <a:gd name="connsiteX85" fmla="*/ 58623 w 427092"/>
                <a:gd name="connsiteY85" fmla="*/ 30308 h 397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27092" h="397488">
                  <a:moveTo>
                    <a:pt x="58570" y="30326"/>
                  </a:moveTo>
                  <a:cubicBezTo>
                    <a:pt x="61255" y="33385"/>
                    <a:pt x="63443" y="36409"/>
                    <a:pt x="65311" y="39166"/>
                  </a:cubicBezTo>
                  <a:cubicBezTo>
                    <a:pt x="66147" y="40411"/>
                    <a:pt x="68086" y="40340"/>
                    <a:pt x="69277" y="39024"/>
                  </a:cubicBezTo>
                  <a:cubicBezTo>
                    <a:pt x="69349" y="38935"/>
                    <a:pt x="69438" y="38846"/>
                    <a:pt x="69526" y="38757"/>
                  </a:cubicBezTo>
                  <a:cubicBezTo>
                    <a:pt x="70505" y="37690"/>
                    <a:pt x="71234" y="36427"/>
                    <a:pt x="71643" y="35111"/>
                  </a:cubicBezTo>
                  <a:cubicBezTo>
                    <a:pt x="72355" y="32816"/>
                    <a:pt x="73457" y="29899"/>
                    <a:pt x="74987" y="26128"/>
                  </a:cubicBezTo>
                  <a:cubicBezTo>
                    <a:pt x="76535" y="22322"/>
                    <a:pt x="78651" y="17448"/>
                    <a:pt x="81355" y="11792"/>
                  </a:cubicBezTo>
                  <a:cubicBezTo>
                    <a:pt x="81782" y="10902"/>
                    <a:pt x="82938" y="10653"/>
                    <a:pt x="83436" y="11329"/>
                  </a:cubicBezTo>
                  <a:cubicBezTo>
                    <a:pt x="84290" y="12485"/>
                    <a:pt x="85233" y="13802"/>
                    <a:pt x="86211" y="15278"/>
                  </a:cubicBezTo>
                  <a:cubicBezTo>
                    <a:pt x="87776" y="17608"/>
                    <a:pt x="91209" y="17821"/>
                    <a:pt x="93806" y="15758"/>
                  </a:cubicBezTo>
                  <a:cubicBezTo>
                    <a:pt x="106559" y="5673"/>
                    <a:pt x="139146" y="14744"/>
                    <a:pt x="147683" y="16221"/>
                  </a:cubicBezTo>
                  <a:cubicBezTo>
                    <a:pt x="149587" y="16559"/>
                    <a:pt x="151294" y="17252"/>
                    <a:pt x="152824" y="18373"/>
                  </a:cubicBezTo>
                  <a:cubicBezTo>
                    <a:pt x="152824" y="18373"/>
                    <a:pt x="152842" y="18391"/>
                    <a:pt x="152859" y="18409"/>
                  </a:cubicBezTo>
                  <a:cubicBezTo>
                    <a:pt x="154869" y="19885"/>
                    <a:pt x="158053" y="18906"/>
                    <a:pt x="159512" y="16363"/>
                  </a:cubicBezTo>
                  <a:cubicBezTo>
                    <a:pt x="163140" y="10013"/>
                    <a:pt x="166929" y="4730"/>
                    <a:pt x="170238" y="568"/>
                  </a:cubicBezTo>
                  <a:cubicBezTo>
                    <a:pt x="171056" y="-446"/>
                    <a:pt x="172514" y="-19"/>
                    <a:pt x="172319" y="1190"/>
                  </a:cubicBezTo>
                  <a:cubicBezTo>
                    <a:pt x="171269" y="7701"/>
                    <a:pt x="180892" y="25897"/>
                    <a:pt x="185108" y="29241"/>
                  </a:cubicBezTo>
                  <a:cubicBezTo>
                    <a:pt x="218121" y="55317"/>
                    <a:pt x="236353" y="58074"/>
                    <a:pt x="285072" y="97117"/>
                  </a:cubicBezTo>
                  <a:cubicBezTo>
                    <a:pt x="288629" y="99963"/>
                    <a:pt x="292596" y="102186"/>
                    <a:pt x="297469" y="100301"/>
                  </a:cubicBezTo>
                  <a:cubicBezTo>
                    <a:pt x="300066" y="99305"/>
                    <a:pt x="302895" y="98309"/>
                    <a:pt x="305954" y="97384"/>
                  </a:cubicBezTo>
                  <a:cubicBezTo>
                    <a:pt x="306950" y="97081"/>
                    <a:pt x="307662" y="98006"/>
                    <a:pt x="307163" y="98949"/>
                  </a:cubicBezTo>
                  <a:cubicBezTo>
                    <a:pt x="305438" y="102168"/>
                    <a:pt x="302539" y="109194"/>
                    <a:pt x="302165" y="111631"/>
                  </a:cubicBezTo>
                  <a:cubicBezTo>
                    <a:pt x="301507" y="115936"/>
                    <a:pt x="300387" y="119884"/>
                    <a:pt x="303126" y="122464"/>
                  </a:cubicBezTo>
                  <a:cubicBezTo>
                    <a:pt x="341279" y="158483"/>
                    <a:pt x="352147" y="171040"/>
                    <a:pt x="390995" y="236711"/>
                  </a:cubicBezTo>
                  <a:cubicBezTo>
                    <a:pt x="394534" y="242705"/>
                    <a:pt x="400866" y="253022"/>
                    <a:pt x="413940" y="250158"/>
                  </a:cubicBezTo>
                  <a:cubicBezTo>
                    <a:pt x="415203" y="249873"/>
                    <a:pt x="415683" y="251439"/>
                    <a:pt x="414580" y="252257"/>
                  </a:cubicBezTo>
                  <a:cubicBezTo>
                    <a:pt x="414402" y="252381"/>
                    <a:pt x="414225" y="252524"/>
                    <a:pt x="414029" y="252648"/>
                  </a:cubicBezTo>
                  <a:cubicBezTo>
                    <a:pt x="409724" y="255761"/>
                    <a:pt x="408195" y="264601"/>
                    <a:pt x="408124" y="269173"/>
                  </a:cubicBezTo>
                  <a:cubicBezTo>
                    <a:pt x="407875" y="282922"/>
                    <a:pt x="414705" y="289841"/>
                    <a:pt x="421251" y="291157"/>
                  </a:cubicBezTo>
                  <a:cubicBezTo>
                    <a:pt x="433221" y="293576"/>
                    <a:pt x="425537" y="309122"/>
                    <a:pt x="409600" y="327621"/>
                  </a:cubicBezTo>
                  <a:cubicBezTo>
                    <a:pt x="408266" y="329169"/>
                    <a:pt x="408817" y="331321"/>
                    <a:pt x="410632" y="331534"/>
                  </a:cubicBezTo>
                  <a:cubicBezTo>
                    <a:pt x="414047" y="331943"/>
                    <a:pt x="418067" y="332584"/>
                    <a:pt x="422940" y="333526"/>
                  </a:cubicBezTo>
                  <a:cubicBezTo>
                    <a:pt x="424008" y="333722"/>
                    <a:pt x="423972" y="335234"/>
                    <a:pt x="422887" y="335768"/>
                  </a:cubicBezTo>
                  <a:cubicBezTo>
                    <a:pt x="416519" y="338934"/>
                    <a:pt x="407875" y="342918"/>
                    <a:pt x="397522" y="346814"/>
                  </a:cubicBezTo>
                  <a:cubicBezTo>
                    <a:pt x="395850" y="347436"/>
                    <a:pt x="394054" y="348112"/>
                    <a:pt x="392204" y="348806"/>
                  </a:cubicBezTo>
                  <a:cubicBezTo>
                    <a:pt x="388949" y="350015"/>
                    <a:pt x="385854" y="351865"/>
                    <a:pt x="383186" y="354266"/>
                  </a:cubicBezTo>
                  <a:cubicBezTo>
                    <a:pt x="378401" y="358571"/>
                    <a:pt x="373439" y="362787"/>
                    <a:pt x="368476" y="366789"/>
                  </a:cubicBezTo>
                  <a:cubicBezTo>
                    <a:pt x="367160" y="367856"/>
                    <a:pt x="367444" y="369777"/>
                    <a:pt x="368956" y="369937"/>
                  </a:cubicBezTo>
                  <a:cubicBezTo>
                    <a:pt x="372674" y="370328"/>
                    <a:pt x="376231" y="370737"/>
                    <a:pt x="379735" y="371271"/>
                  </a:cubicBezTo>
                  <a:cubicBezTo>
                    <a:pt x="380874" y="371449"/>
                    <a:pt x="380820" y="373050"/>
                    <a:pt x="379664" y="373565"/>
                  </a:cubicBezTo>
                  <a:cubicBezTo>
                    <a:pt x="373403" y="376287"/>
                    <a:pt x="365168" y="379240"/>
                    <a:pt x="355491" y="381001"/>
                  </a:cubicBezTo>
                  <a:cubicBezTo>
                    <a:pt x="354887" y="381107"/>
                    <a:pt x="353321" y="381392"/>
                    <a:pt x="351205" y="381730"/>
                  </a:cubicBezTo>
                  <a:cubicBezTo>
                    <a:pt x="348786" y="382103"/>
                    <a:pt x="346402" y="383028"/>
                    <a:pt x="344214" y="384416"/>
                  </a:cubicBezTo>
                  <a:cubicBezTo>
                    <a:pt x="332830" y="391655"/>
                    <a:pt x="322656" y="396458"/>
                    <a:pt x="315595" y="397098"/>
                  </a:cubicBezTo>
                  <a:cubicBezTo>
                    <a:pt x="293218" y="399108"/>
                    <a:pt x="267854" y="393274"/>
                    <a:pt x="241689" y="381748"/>
                  </a:cubicBezTo>
                  <a:cubicBezTo>
                    <a:pt x="236780" y="379595"/>
                    <a:pt x="231835" y="377230"/>
                    <a:pt x="226890" y="374686"/>
                  </a:cubicBezTo>
                  <a:cubicBezTo>
                    <a:pt x="223599" y="372996"/>
                    <a:pt x="219010" y="375006"/>
                    <a:pt x="217303" y="378902"/>
                  </a:cubicBezTo>
                  <a:cubicBezTo>
                    <a:pt x="216751" y="380182"/>
                    <a:pt x="216129" y="381534"/>
                    <a:pt x="215470" y="382957"/>
                  </a:cubicBezTo>
                  <a:cubicBezTo>
                    <a:pt x="214955" y="384060"/>
                    <a:pt x="213425" y="384149"/>
                    <a:pt x="213194" y="383082"/>
                  </a:cubicBezTo>
                  <a:cubicBezTo>
                    <a:pt x="212429" y="379649"/>
                    <a:pt x="211931" y="376411"/>
                    <a:pt x="211628" y="373441"/>
                  </a:cubicBezTo>
                  <a:cubicBezTo>
                    <a:pt x="211593" y="373068"/>
                    <a:pt x="211557" y="372712"/>
                    <a:pt x="211522" y="372356"/>
                  </a:cubicBezTo>
                  <a:cubicBezTo>
                    <a:pt x="211148" y="368247"/>
                    <a:pt x="209031" y="364779"/>
                    <a:pt x="205705" y="362733"/>
                  </a:cubicBezTo>
                  <a:cubicBezTo>
                    <a:pt x="203322" y="361275"/>
                    <a:pt x="200920" y="359763"/>
                    <a:pt x="198537" y="358233"/>
                  </a:cubicBezTo>
                  <a:cubicBezTo>
                    <a:pt x="195851" y="356490"/>
                    <a:pt x="191742" y="358233"/>
                    <a:pt x="190444" y="361666"/>
                  </a:cubicBezTo>
                  <a:cubicBezTo>
                    <a:pt x="189519" y="364103"/>
                    <a:pt x="188452" y="366753"/>
                    <a:pt x="187242" y="369635"/>
                  </a:cubicBezTo>
                  <a:cubicBezTo>
                    <a:pt x="186815" y="370648"/>
                    <a:pt x="185481" y="370897"/>
                    <a:pt x="185037" y="370044"/>
                  </a:cubicBezTo>
                  <a:cubicBezTo>
                    <a:pt x="183365" y="366789"/>
                    <a:pt x="181586" y="362395"/>
                    <a:pt x="180465" y="356899"/>
                  </a:cubicBezTo>
                  <a:cubicBezTo>
                    <a:pt x="180021" y="354693"/>
                    <a:pt x="179594" y="352612"/>
                    <a:pt x="179345" y="350673"/>
                  </a:cubicBezTo>
                  <a:cubicBezTo>
                    <a:pt x="178811" y="346636"/>
                    <a:pt x="176819" y="343185"/>
                    <a:pt x="173742" y="340855"/>
                  </a:cubicBezTo>
                  <a:cubicBezTo>
                    <a:pt x="134841" y="311399"/>
                    <a:pt x="98288" y="273352"/>
                    <a:pt x="71323" y="234007"/>
                  </a:cubicBezTo>
                  <a:cubicBezTo>
                    <a:pt x="68762" y="230272"/>
                    <a:pt x="65346" y="227284"/>
                    <a:pt x="61309" y="225203"/>
                  </a:cubicBezTo>
                  <a:cubicBezTo>
                    <a:pt x="59904" y="224473"/>
                    <a:pt x="58178" y="223548"/>
                    <a:pt x="56062" y="222303"/>
                  </a:cubicBezTo>
                  <a:cubicBezTo>
                    <a:pt x="52006" y="219955"/>
                    <a:pt x="48200" y="217536"/>
                    <a:pt x="44660" y="215099"/>
                  </a:cubicBezTo>
                  <a:cubicBezTo>
                    <a:pt x="43771" y="214495"/>
                    <a:pt x="44411" y="212947"/>
                    <a:pt x="45567" y="212858"/>
                  </a:cubicBezTo>
                  <a:cubicBezTo>
                    <a:pt x="47328" y="212716"/>
                    <a:pt x="49409" y="212573"/>
                    <a:pt x="51704" y="212467"/>
                  </a:cubicBezTo>
                  <a:cubicBezTo>
                    <a:pt x="54123" y="212360"/>
                    <a:pt x="55919" y="209568"/>
                    <a:pt x="54816" y="207611"/>
                  </a:cubicBezTo>
                  <a:cubicBezTo>
                    <a:pt x="47951" y="195427"/>
                    <a:pt x="42134" y="183278"/>
                    <a:pt x="37598" y="171378"/>
                  </a:cubicBezTo>
                  <a:cubicBezTo>
                    <a:pt x="35375" y="165562"/>
                    <a:pt x="30964" y="161133"/>
                    <a:pt x="25183" y="158856"/>
                  </a:cubicBezTo>
                  <a:cubicBezTo>
                    <a:pt x="22052" y="157629"/>
                    <a:pt x="19633" y="156508"/>
                    <a:pt x="18904" y="156170"/>
                  </a:cubicBezTo>
                  <a:cubicBezTo>
                    <a:pt x="10793" y="152399"/>
                    <a:pt x="4692" y="147846"/>
                    <a:pt x="316" y="143915"/>
                  </a:cubicBezTo>
                  <a:cubicBezTo>
                    <a:pt x="-484" y="143186"/>
                    <a:pt x="352" y="141674"/>
                    <a:pt x="1508" y="141745"/>
                  </a:cubicBezTo>
                  <a:cubicBezTo>
                    <a:pt x="4941" y="141994"/>
                    <a:pt x="8321" y="142367"/>
                    <a:pt x="11860" y="142794"/>
                  </a:cubicBezTo>
                  <a:cubicBezTo>
                    <a:pt x="19847" y="143737"/>
                    <a:pt x="27673" y="136000"/>
                    <a:pt x="26944" y="127960"/>
                  </a:cubicBezTo>
                  <a:cubicBezTo>
                    <a:pt x="26908" y="127515"/>
                    <a:pt x="26873" y="127088"/>
                    <a:pt x="26837" y="126644"/>
                  </a:cubicBezTo>
                  <a:cubicBezTo>
                    <a:pt x="26730" y="125238"/>
                    <a:pt x="26215" y="123958"/>
                    <a:pt x="25414" y="122908"/>
                  </a:cubicBezTo>
                  <a:cubicBezTo>
                    <a:pt x="24365" y="121557"/>
                    <a:pt x="23440" y="120133"/>
                    <a:pt x="22622" y="118888"/>
                  </a:cubicBezTo>
                  <a:cubicBezTo>
                    <a:pt x="21216" y="116736"/>
                    <a:pt x="19420" y="113517"/>
                    <a:pt x="18015" y="109105"/>
                  </a:cubicBezTo>
                  <a:cubicBezTo>
                    <a:pt x="17677" y="108056"/>
                    <a:pt x="18975" y="106953"/>
                    <a:pt x="19918" y="107487"/>
                  </a:cubicBezTo>
                  <a:cubicBezTo>
                    <a:pt x="21697" y="108501"/>
                    <a:pt x="23386" y="109372"/>
                    <a:pt x="24987" y="110119"/>
                  </a:cubicBezTo>
                  <a:cubicBezTo>
                    <a:pt x="25468" y="110351"/>
                    <a:pt x="26037" y="110173"/>
                    <a:pt x="26428" y="109781"/>
                  </a:cubicBezTo>
                  <a:cubicBezTo>
                    <a:pt x="26659" y="109550"/>
                    <a:pt x="26819" y="109248"/>
                    <a:pt x="26855" y="108910"/>
                  </a:cubicBezTo>
                  <a:cubicBezTo>
                    <a:pt x="27798" y="98184"/>
                    <a:pt x="36424" y="81642"/>
                    <a:pt x="48520" y="64691"/>
                  </a:cubicBezTo>
                  <a:cubicBezTo>
                    <a:pt x="50743" y="61560"/>
                    <a:pt x="52148" y="58020"/>
                    <a:pt x="52540" y="54463"/>
                  </a:cubicBezTo>
                  <a:cubicBezTo>
                    <a:pt x="52771" y="52418"/>
                    <a:pt x="53127" y="49963"/>
                    <a:pt x="53589" y="47010"/>
                  </a:cubicBezTo>
                  <a:cubicBezTo>
                    <a:pt x="54603" y="40571"/>
                    <a:pt x="55350" y="35164"/>
                    <a:pt x="56488" y="31073"/>
                  </a:cubicBezTo>
                  <a:cubicBezTo>
                    <a:pt x="56773" y="30077"/>
                    <a:pt x="58018" y="29614"/>
                    <a:pt x="58623" y="3030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F31AF5F-47AD-F250-EC3D-B3E2314DE594}"/>
                </a:ext>
              </a:extLst>
            </p:cNvPr>
            <p:cNvSpPr/>
            <p:nvPr/>
          </p:nvSpPr>
          <p:spPr>
            <a:xfrm>
              <a:off x="4547407" y="2728395"/>
              <a:ext cx="427175" cy="346831"/>
            </a:xfrm>
            <a:custGeom>
              <a:avLst/>
              <a:gdLst>
                <a:gd name="connsiteX0" fmla="*/ 328 w 427175"/>
                <a:gd name="connsiteY0" fmla="*/ 143915 h 346831"/>
                <a:gd name="connsiteX1" fmla="*/ 1501 w 427175"/>
                <a:gd name="connsiteY1" fmla="*/ 141745 h 346831"/>
                <a:gd name="connsiteX2" fmla="*/ 11854 w 427175"/>
                <a:gd name="connsiteY2" fmla="*/ 142794 h 346831"/>
                <a:gd name="connsiteX3" fmla="*/ 26937 w 427175"/>
                <a:gd name="connsiteY3" fmla="*/ 127960 h 346831"/>
                <a:gd name="connsiteX4" fmla="*/ 26830 w 427175"/>
                <a:gd name="connsiteY4" fmla="*/ 126644 h 346831"/>
                <a:gd name="connsiteX5" fmla="*/ 25407 w 427175"/>
                <a:gd name="connsiteY5" fmla="*/ 122926 h 346831"/>
                <a:gd name="connsiteX6" fmla="*/ 22597 w 427175"/>
                <a:gd name="connsiteY6" fmla="*/ 118906 h 346831"/>
                <a:gd name="connsiteX7" fmla="*/ 18008 w 427175"/>
                <a:gd name="connsiteY7" fmla="*/ 109123 h 346831"/>
                <a:gd name="connsiteX8" fmla="*/ 19893 w 427175"/>
                <a:gd name="connsiteY8" fmla="*/ 107504 h 346831"/>
                <a:gd name="connsiteX9" fmla="*/ 24963 w 427175"/>
                <a:gd name="connsiteY9" fmla="*/ 110137 h 346831"/>
                <a:gd name="connsiteX10" fmla="*/ 26404 w 427175"/>
                <a:gd name="connsiteY10" fmla="*/ 109799 h 346831"/>
                <a:gd name="connsiteX11" fmla="*/ 26830 w 427175"/>
                <a:gd name="connsiteY11" fmla="*/ 108928 h 346831"/>
                <a:gd name="connsiteX12" fmla="*/ 48477 w 427175"/>
                <a:gd name="connsiteY12" fmla="*/ 64708 h 346831"/>
                <a:gd name="connsiteX13" fmla="*/ 52515 w 427175"/>
                <a:gd name="connsiteY13" fmla="*/ 54481 h 346831"/>
                <a:gd name="connsiteX14" fmla="*/ 53565 w 427175"/>
                <a:gd name="connsiteY14" fmla="*/ 47028 h 346831"/>
                <a:gd name="connsiteX15" fmla="*/ 56464 w 427175"/>
                <a:gd name="connsiteY15" fmla="*/ 31091 h 346831"/>
                <a:gd name="connsiteX16" fmla="*/ 58598 w 427175"/>
                <a:gd name="connsiteY16" fmla="*/ 30326 h 346831"/>
                <a:gd name="connsiteX17" fmla="*/ 65340 w 427175"/>
                <a:gd name="connsiteY17" fmla="*/ 39166 h 346831"/>
                <a:gd name="connsiteX18" fmla="*/ 69324 w 427175"/>
                <a:gd name="connsiteY18" fmla="*/ 39024 h 346831"/>
                <a:gd name="connsiteX19" fmla="*/ 69555 w 427175"/>
                <a:gd name="connsiteY19" fmla="*/ 38757 h 346831"/>
                <a:gd name="connsiteX20" fmla="*/ 71690 w 427175"/>
                <a:gd name="connsiteY20" fmla="*/ 35111 h 346831"/>
                <a:gd name="connsiteX21" fmla="*/ 75052 w 427175"/>
                <a:gd name="connsiteY21" fmla="*/ 26128 h 346831"/>
                <a:gd name="connsiteX22" fmla="*/ 81419 w 427175"/>
                <a:gd name="connsiteY22" fmla="*/ 11791 h 346831"/>
                <a:gd name="connsiteX23" fmla="*/ 83500 w 427175"/>
                <a:gd name="connsiteY23" fmla="*/ 11329 h 346831"/>
                <a:gd name="connsiteX24" fmla="*/ 86275 w 427175"/>
                <a:gd name="connsiteY24" fmla="*/ 15278 h 346831"/>
                <a:gd name="connsiteX25" fmla="*/ 93870 w 427175"/>
                <a:gd name="connsiteY25" fmla="*/ 15758 h 346831"/>
                <a:gd name="connsiteX26" fmla="*/ 147730 w 427175"/>
                <a:gd name="connsiteY26" fmla="*/ 16221 h 346831"/>
                <a:gd name="connsiteX27" fmla="*/ 152871 w 427175"/>
                <a:gd name="connsiteY27" fmla="*/ 18373 h 346831"/>
                <a:gd name="connsiteX28" fmla="*/ 152906 w 427175"/>
                <a:gd name="connsiteY28" fmla="*/ 18408 h 346831"/>
                <a:gd name="connsiteX29" fmla="*/ 159559 w 427175"/>
                <a:gd name="connsiteY29" fmla="*/ 16363 h 346831"/>
                <a:gd name="connsiteX30" fmla="*/ 170284 w 427175"/>
                <a:gd name="connsiteY30" fmla="*/ 568 h 346831"/>
                <a:gd name="connsiteX31" fmla="*/ 172365 w 427175"/>
                <a:gd name="connsiteY31" fmla="*/ 1190 h 346831"/>
                <a:gd name="connsiteX32" fmla="*/ 185154 w 427175"/>
                <a:gd name="connsiteY32" fmla="*/ 29241 h 346831"/>
                <a:gd name="connsiteX33" fmla="*/ 285118 w 427175"/>
                <a:gd name="connsiteY33" fmla="*/ 97117 h 346831"/>
                <a:gd name="connsiteX34" fmla="*/ 297516 w 427175"/>
                <a:gd name="connsiteY34" fmla="*/ 100301 h 346831"/>
                <a:gd name="connsiteX35" fmla="*/ 306018 w 427175"/>
                <a:gd name="connsiteY35" fmla="*/ 97384 h 346831"/>
                <a:gd name="connsiteX36" fmla="*/ 307228 w 427175"/>
                <a:gd name="connsiteY36" fmla="*/ 98949 h 346831"/>
                <a:gd name="connsiteX37" fmla="*/ 302230 w 427175"/>
                <a:gd name="connsiteY37" fmla="*/ 111631 h 346831"/>
                <a:gd name="connsiteX38" fmla="*/ 303190 w 427175"/>
                <a:gd name="connsiteY38" fmla="*/ 122464 h 346831"/>
                <a:gd name="connsiteX39" fmla="*/ 391059 w 427175"/>
                <a:gd name="connsiteY39" fmla="*/ 236711 h 346831"/>
                <a:gd name="connsiteX40" fmla="*/ 414004 w 427175"/>
                <a:gd name="connsiteY40" fmla="*/ 250158 h 346831"/>
                <a:gd name="connsiteX41" fmla="*/ 414663 w 427175"/>
                <a:gd name="connsiteY41" fmla="*/ 252257 h 346831"/>
                <a:gd name="connsiteX42" fmla="*/ 414129 w 427175"/>
                <a:gd name="connsiteY42" fmla="*/ 252648 h 346831"/>
                <a:gd name="connsiteX43" fmla="*/ 408206 w 427175"/>
                <a:gd name="connsiteY43" fmla="*/ 269172 h 346831"/>
                <a:gd name="connsiteX44" fmla="*/ 421333 w 427175"/>
                <a:gd name="connsiteY44" fmla="*/ 291157 h 346831"/>
                <a:gd name="connsiteX45" fmla="*/ 409682 w 427175"/>
                <a:gd name="connsiteY45" fmla="*/ 327621 h 346831"/>
                <a:gd name="connsiteX46" fmla="*/ 410714 w 427175"/>
                <a:gd name="connsiteY46" fmla="*/ 331516 h 346831"/>
                <a:gd name="connsiteX47" fmla="*/ 423023 w 427175"/>
                <a:gd name="connsiteY47" fmla="*/ 333509 h 346831"/>
                <a:gd name="connsiteX48" fmla="*/ 422969 w 427175"/>
                <a:gd name="connsiteY48" fmla="*/ 335750 h 346831"/>
                <a:gd name="connsiteX49" fmla="*/ 397605 w 427175"/>
                <a:gd name="connsiteY49" fmla="*/ 346796 h 346831"/>
                <a:gd name="connsiteX50" fmla="*/ 397516 w 427175"/>
                <a:gd name="connsiteY50" fmla="*/ 346831 h 346831"/>
                <a:gd name="connsiteX51" fmla="*/ 394278 w 427175"/>
                <a:gd name="connsiteY51" fmla="*/ 332424 h 346831"/>
                <a:gd name="connsiteX52" fmla="*/ 400202 w 427175"/>
                <a:gd name="connsiteY52" fmla="*/ 315899 h 346831"/>
                <a:gd name="connsiteX53" fmla="*/ 400735 w 427175"/>
                <a:gd name="connsiteY53" fmla="*/ 315508 h 346831"/>
                <a:gd name="connsiteX54" fmla="*/ 400095 w 427175"/>
                <a:gd name="connsiteY54" fmla="*/ 313409 h 346831"/>
                <a:gd name="connsiteX55" fmla="*/ 377149 w 427175"/>
                <a:gd name="connsiteY55" fmla="*/ 299962 h 346831"/>
                <a:gd name="connsiteX56" fmla="*/ 289281 w 427175"/>
                <a:gd name="connsiteY56" fmla="*/ 185715 h 346831"/>
                <a:gd name="connsiteX57" fmla="*/ 288320 w 427175"/>
                <a:gd name="connsiteY57" fmla="*/ 174882 h 346831"/>
                <a:gd name="connsiteX58" fmla="*/ 293318 w 427175"/>
                <a:gd name="connsiteY58" fmla="*/ 162200 h 346831"/>
                <a:gd name="connsiteX59" fmla="*/ 292109 w 427175"/>
                <a:gd name="connsiteY59" fmla="*/ 160635 h 346831"/>
                <a:gd name="connsiteX60" fmla="*/ 283606 w 427175"/>
                <a:gd name="connsiteY60" fmla="*/ 163552 h 346831"/>
                <a:gd name="connsiteX61" fmla="*/ 271209 w 427175"/>
                <a:gd name="connsiteY61" fmla="*/ 160368 h 346831"/>
                <a:gd name="connsiteX62" fmla="*/ 171245 w 427175"/>
                <a:gd name="connsiteY62" fmla="*/ 92492 h 346831"/>
                <a:gd name="connsiteX63" fmla="*/ 158456 w 427175"/>
                <a:gd name="connsiteY63" fmla="*/ 64442 h 346831"/>
                <a:gd name="connsiteX64" fmla="*/ 156375 w 427175"/>
                <a:gd name="connsiteY64" fmla="*/ 63819 h 346831"/>
                <a:gd name="connsiteX65" fmla="*/ 145649 w 427175"/>
                <a:gd name="connsiteY65" fmla="*/ 79614 h 346831"/>
                <a:gd name="connsiteX66" fmla="*/ 138997 w 427175"/>
                <a:gd name="connsiteY66" fmla="*/ 81660 h 346831"/>
                <a:gd name="connsiteX67" fmla="*/ 138961 w 427175"/>
                <a:gd name="connsiteY67" fmla="*/ 81624 h 346831"/>
                <a:gd name="connsiteX68" fmla="*/ 133820 w 427175"/>
                <a:gd name="connsiteY68" fmla="*/ 79472 h 346831"/>
                <a:gd name="connsiteX69" fmla="*/ 79961 w 427175"/>
                <a:gd name="connsiteY69" fmla="*/ 79009 h 346831"/>
                <a:gd name="connsiteX70" fmla="*/ 72366 w 427175"/>
                <a:gd name="connsiteY70" fmla="*/ 78529 h 346831"/>
                <a:gd name="connsiteX71" fmla="*/ 69591 w 427175"/>
                <a:gd name="connsiteY71" fmla="*/ 74580 h 346831"/>
                <a:gd name="connsiteX72" fmla="*/ 67510 w 427175"/>
                <a:gd name="connsiteY72" fmla="*/ 75043 h 346831"/>
                <a:gd name="connsiteX73" fmla="*/ 61142 w 427175"/>
                <a:gd name="connsiteY73" fmla="*/ 89379 h 346831"/>
                <a:gd name="connsiteX74" fmla="*/ 57780 w 427175"/>
                <a:gd name="connsiteY74" fmla="*/ 98362 h 346831"/>
                <a:gd name="connsiteX75" fmla="*/ 55646 w 427175"/>
                <a:gd name="connsiteY75" fmla="*/ 102008 h 346831"/>
                <a:gd name="connsiteX76" fmla="*/ 55414 w 427175"/>
                <a:gd name="connsiteY76" fmla="*/ 102275 h 346831"/>
                <a:gd name="connsiteX77" fmla="*/ 51430 w 427175"/>
                <a:gd name="connsiteY77" fmla="*/ 102417 h 346831"/>
                <a:gd name="connsiteX78" fmla="*/ 44689 w 427175"/>
                <a:gd name="connsiteY78" fmla="*/ 93577 h 346831"/>
                <a:gd name="connsiteX79" fmla="*/ 42554 w 427175"/>
                <a:gd name="connsiteY79" fmla="*/ 94342 h 346831"/>
                <a:gd name="connsiteX80" fmla="*/ 39655 w 427175"/>
                <a:gd name="connsiteY80" fmla="*/ 110279 h 346831"/>
                <a:gd name="connsiteX81" fmla="*/ 38606 w 427175"/>
                <a:gd name="connsiteY81" fmla="*/ 117732 h 346831"/>
                <a:gd name="connsiteX82" fmla="*/ 34568 w 427175"/>
                <a:gd name="connsiteY82" fmla="*/ 127960 h 346831"/>
                <a:gd name="connsiteX83" fmla="*/ 17990 w 427175"/>
                <a:gd name="connsiteY83" fmla="*/ 155690 h 346831"/>
                <a:gd name="connsiteX84" fmla="*/ 345 w 427175"/>
                <a:gd name="connsiteY84" fmla="*/ 143897 h 346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427175" h="346831">
                  <a:moveTo>
                    <a:pt x="328" y="143915"/>
                  </a:moveTo>
                  <a:cubicBezTo>
                    <a:pt x="-491" y="143186"/>
                    <a:pt x="345" y="141674"/>
                    <a:pt x="1501" y="141745"/>
                  </a:cubicBezTo>
                  <a:cubicBezTo>
                    <a:pt x="4934" y="141994"/>
                    <a:pt x="8314" y="142367"/>
                    <a:pt x="11854" y="142794"/>
                  </a:cubicBezTo>
                  <a:cubicBezTo>
                    <a:pt x="19840" y="143737"/>
                    <a:pt x="27666" y="136000"/>
                    <a:pt x="26937" y="127960"/>
                  </a:cubicBezTo>
                  <a:cubicBezTo>
                    <a:pt x="26902" y="127515"/>
                    <a:pt x="26866" y="127088"/>
                    <a:pt x="26830" y="126644"/>
                  </a:cubicBezTo>
                  <a:cubicBezTo>
                    <a:pt x="26706" y="125238"/>
                    <a:pt x="26208" y="123958"/>
                    <a:pt x="25407" y="122926"/>
                  </a:cubicBezTo>
                  <a:cubicBezTo>
                    <a:pt x="24358" y="121574"/>
                    <a:pt x="23415" y="120151"/>
                    <a:pt x="22597" y="118906"/>
                  </a:cubicBezTo>
                  <a:cubicBezTo>
                    <a:pt x="21192" y="116754"/>
                    <a:pt x="19395" y="113534"/>
                    <a:pt x="18008" y="109123"/>
                  </a:cubicBezTo>
                  <a:cubicBezTo>
                    <a:pt x="17670" y="108091"/>
                    <a:pt x="18969" y="106971"/>
                    <a:pt x="19893" y="107504"/>
                  </a:cubicBezTo>
                  <a:cubicBezTo>
                    <a:pt x="21654" y="108518"/>
                    <a:pt x="23344" y="109390"/>
                    <a:pt x="24963" y="110137"/>
                  </a:cubicBezTo>
                  <a:cubicBezTo>
                    <a:pt x="25443" y="110350"/>
                    <a:pt x="26012" y="110173"/>
                    <a:pt x="26404" y="109799"/>
                  </a:cubicBezTo>
                  <a:cubicBezTo>
                    <a:pt x="26635" y="109568"/>
                    <a:pt x="26795" y="109265"/>
                    <a:pt x="26830" y="108928"/>
                  </a:cubicBezTo>
                  <a:cubicBezTo>
                    <a:pt x="27773" y="98202"/>
                    <a:pt x="36400" y="81660"/>
                    <a:pt x="48477" y="64708"/>
                  </a:cubicBezTo>
                  <a:cubicBezTo>
                    <a:pt x="50719" y="61578"/>
                    <a:pt x="52106" y="58038"/>
                    <a:pt x="52515" y="54481"/>
                  </a:cubicBezTo>
                  <a:cubicBezTo>
                    <a:pt x="52746" y="52435"/>
                    <a:pt x="53102" y="49981"/>
                    <a:pt x="53565" y="47028"/>
                  </a:cubicBezTo>
                  <a:cubicBezTo>
                    <a:pt x="54561" y="40589"/>
                    <a:pt x="55326" y="35182"/>
                    <a:pt x="56464" y="31091"/>
                  </a:cubicBezTo>
                  <a:cubicBezTo>
                    <a:pt x="56749" y="30095"/>
                    <a:pt x="57994" y="29632"/>
                    <a:pt x="58598" y="30326"/>
                  </a:cubicBezTo>
                  <a:cubicBezTo>
                    <a:pt x="61284" y="33385"/>
                    <a:pt x="63472" y="36409"/>
                    <a:pt x="65340" y="39166"/>
                  </a:cubicBezTo>
                  <a:cubicBezTo>
                    <a:pt x="66176" y="40411"/>
                    <a:pt x="68115" y="40340"/>
                    <a:pt x="69324" y="39024"/>
                  </a:cubicBezTo>
                  <a:cubicBezTo>
                    <a:pt x="69395" y="38935"/>
                    <a:pt x="69484" y="38846"/>
                    <a:pt x="69555" y="38757"/>
                  </a:cubicBezTo>
                  <a:cubicBezTo>
                    <a:pt x="70534" y="37690"/>
                    <a:pt x="71263" y="36427"/>
                    <a:pt x="71690" y="35111"/>
                  </a:cubicBezTo>
                  <a:cubicBezTo>
                    <a:pt x="72419" y="32816"/>
                    <a:pt x="73504" y="29899"/>
                    <a:pt x="75052" y="26128"/>
                  </a:cubicBezTo>
                  <a:cubicBezTo>
                    <a:pt x="76599" y="22322"/>
                    <a:pt x="78698" y="17448"/>
                    <a:pt x="81419" y="11791"/>
                  </a:cubicBezTo>
                  <a:cubicBezTo>
                    <a:pt x="81846" y="10902"/>
                    <a:pt x="83002" y="10653"/>
                    <a:pt x="83500" y="11329"/>
                  </a:cubicBezTo>
                  <a:cubicBezTo>
                    <a:pt x="84354" y="12485"/>
                    <a:pt x="85297" y="13801"/>
                    <a:pt x="86275" y="15278"/>
                  </a:cubicBezTo>
                  <a:cubicBezTo>
                    <a:pt x="87841" y="17608"/>
                    <a:pt x="91256" y="17821"/>
                    <a:pt x="93870" y="15758"/>
                  </a:cubicBezTo>
                  <a:cubicBezTo>
                    <a:pt x="106606" y="5673"/>
                    <a:pt x="139210" y="14744"/>
                    <a:pt x="147730" y="16221"/>
                  </a:cubicBezTo>
                  <a:cubicBezTo>
                    <a:pt x="149633" y="16541"/>
                    <a:pt x="151341" y="17252"/>
                    <a:pt x="152871" y="18373"/>
                  </a:cubicBezTo>
                  <a:cubicBezTo>
                    <a:pt x="152871" y="18373"/>
                    <a:pt x="152906" y="18373"/>
                    <a:pt x="152906" y="18408"/>
                  </a:cubicBezTo>
                  <a:cubicBezTo>
                    <a:pt x="154916" y="19885"/>
                    <a:pt x="158100" y="18906"/>
                    <a:pt x="159559" y="16363"/>
                  </a:cubicBezTo>
                  <a:cubicBezTo>
                    <a:pt x="163187" y="10031"/>
                    <a:pt x="166958" y="4730"/>
                    <a:pt x="170284" y="568"/>
                  </a:cubicBezTo>
                  <a:cubicBezTo>
                    <a:pt x="171102" y="-446"/>
                    <a:pt x="172561" y="-19"/>
                    <a:pt x="172365" y="1190"/>
                  </a:cubicBezTo>
                  <a:cubicBezTo>
                    <a:pt x="171334" y="7718"/>
                    <a:pt x="180939" y="25897"/>
                    <a:pt x="185154" y="29241"/>
                  </a:cubicBezTo>
                  <a:cubicBezTo>
                    <a:pt x="218167" y="55317"/>
                    <a:pt x="236399" y="58074"/>
                    <a:pt x="285118" y="97117"/>
                  </a:cubicBezTo>
                  <a:cubicBezTo>
                    <a:pt x="288676" y="99963"/>
                    <a:pt x="292642" y="102186"/>
                    <a:pt x="297516" y="100301"/>
                  </a:cubicBezTo>
                  <a:cubicBezTo>
                    <a:pt x="300113" y="99305"/>
                    <a:pt x="302959" y="98308"/>
                    <a:pt x="306018" y="97384"/>
                  </a:cubicBezTo>
                  <a:cubicBezTo>
                    <a:pt x="307014" y="97081"/>
                    <a:pt x="307726" y="98006"/>
                    <a:pt x="307228" y="98949"/>
                  </a:cubicBezTo>
                  <a:cubicBezTo>
                    <a:pt x="305502" y="102168"/>
                    <a:pt x="302603" y="109194"/>
                    <a:pt x="302230" y="111631"/>
                  </a:cubicBezTo>
                  <a:cubicBezTo>
                    <a:pt x="301572" y="115936"/>
                    <a:pt x="300451" y="119884"/>
                    <a:pt x="303190" y="122464"/>
                  </a:cubicBezTo>
                  <a:cubicBezTo>
                    <a:pt x="341344" y="158465"/>
                    <a:pt x="352212" y="171040"/>
                    <a:pt x="391059" y="236711"/>
                  </a:cubicBezTo>
                  <a:cubicBezTo>
                    <a:pt x="394599" y="242705"/>
                    <a:pt x="400931" y="253022"/>
                    <a:pt x="414004" y="250158"/>
                  </a:cubicBezTo>
                  <a:cubicBezTo>
                    <a:pt x="415267" y="249873"/>
                    <a:pt x="415748" y="251439"/>
                    <a:pt x="414663" y="252257"/>
                  </a:cubicBezTo>
                  <a:cubicBezTo>
                    <a:pt x="414485" y="252381"/>
                    <a:pt x="414307" y="252506"/>
                    <a:pt x="414129" y="252648"/>
                  </a:cubicBezTo>
                  <a:cubicBezTo>
                    <a:pt x="409824" y="255743"/>
                    <a:pt x="408295" y="264601"/>
                    <a:pt x="408206" y="269172"/>
                  </a:cubicBezTo>
                  <a:cubicBezTo>
                    <a:pt x="407975" y="282922"/>
                    <a:pt x="414787" y="289841"/>
                    <a:pt x="421333" y="291157"/>
                  </a:cubicBezTo>
                  <a:cubicBezTo>
                    <a:pt x="433303" y="293576"/>
                    <a:pt x="425620" y="309140"/>
                    <a:pt x="409682" y="327621"/>
                  </a:cubicBezTo>
                  <a:cubicBezTo>
                    <a:pt x="408330" y="329169"/>
                    <a:pt x="408900" y="331321"/>
                    <a:pt x="410714" y="331516"/>
                  </a:cubicBezTo>
                  <a:cubicBezTo>
                    <a:pt x="414129" y="331926"/>
                    <a:pt x="418149" y="332566"/>
                    <a:pt x="423023" y="333509"/>
                  </a:cubicBezTo>
                  <a:cubicBezTo>
                    <a:pt x="424090" y="333722"/>
                    <a:pt x="424054" y="335216"/>
                    <a:pt x="422969" y="335750"/>
                  </a:cubicBezTo>
                  <a:cubicBezTo>
                    <a:pt x="416602" y="338916"/>
                    <a:pt x="407957" y="342900"/>
                    <a:pt x="397605" y="346796"/>
                  </a:cubicBezTo>
                  <a:cubicBezTo>
                    <a:pt x="397569" y="346796"/>
                    <a:pt x="397551" y="346814"/>
                    <a:pt x="397516" y="346831"/>
                  </a:cubicBezTo>
                  <a:cubicBezTo>
                    <a:pt x="395470" y="343309"/>
                    <a:pt x="394189" y="338542"/>
                    <a:pt x="394278" y="332424"/>
                  </a:cubicBezTo>
                  <a:cubicBezTo>
                    <a:pt x="394350" y="327852"/>
                    <a:pt x="395897" y="318994"/>
                    <a:pt x="400202" y="315899"/>
                  </a:cubicBezTo>
                  <a:cubicBezTo>
                    <a:pt x="400380" y="315757"/>
                    <a:pt x="400557" y="315633"/>
                    <a:pt x="400735" y="315508"/>
                  </a:cubicBezTo>
                  <a:cubicBezTo>
                    <a:pt x="401838" y="314708"/>
                    <a:pt x="401358" y="313142"/>
                    <a:pt x="400095" y="313409"/>
                  </a:cubicBezTo>
                  <a:cubicBezTo>
                    <a:pt x="387021" y="316273"/>
                    <a:pt x="380689" y="305939"/>
                    <a:pt x="377149" y="299962"/>
                  </a:cubicBezTo>
                  <a:cubicBezTo>
                    <a:pt x="338320" y="234292"/>
                    <a:pt x="327434" y="221716"/>
                    <a:pt x="289281" y="185715"/>
                  </a:cubicBezTo>
                  <a:cubicBezTo>
                    <a:pt x="286541" y="183136"/>
                    <a:pt x="287662" y="179187"/>
                    <a:pt x="288320" y="174882"/>
                  </a:cubicBezTo>
                  <a:cubicBezTo>
                    <a:pt x="288694" y="172428"/>
                    <a:pt x="291593" y="165402"/>
                    <a:pt x="293318" y="162200"/>
                  </a:cubicBezTo>
                  <a:cubicBezTo>
                    <a:pt x="293816" y="161257"/>
                    <a:pt x="293105" y="160350"/>
                    <a:pt x="292109" y="160635"/>
                  </a:cubicBezTo>
                  <a:cubicBezTo>
                    <a:pt x="289049" y="161560"/>
                    <a:pt x="286203" y="162538"/>
                    <a:pt x="283606" y="163552"/>
                  </a:cubicBezTo>
                  <a:cubicBezTo>
                    <a:pt x="278733" y="165437"/>
                    <a:pt x="274766" y="163214"/>
                    <a:pt x="271209" y="160368"/>
                  </a:cubicBezTo>
                  <a:cubicBezTo>
                    <a:pt x="222490" y="121325"/>
                    <a:pt x="204258" y="118568"/>
                    <a:pt x="171245" y="92492"/>
                  </a:cubicBezTo>
                  <a:cubicBezTo>
                    <a:pt x="167029" y="89166"/>
                    <a:pt x="157424" y="70970"/>
                    <a:pt x="158456" y="64442"/>
                  </a:cubicBezTo>
                  <a:cubicBezTo>
                    <a:pt x="158651" y="63232"/>
                    <a:pt x="157175" y="62805"/>
                    <a:pt x="156375" y="63819"/>
                  </a:cubicBezTo>
                  <a:cubicBezTo>
                    <a:pt x="153048" y="67999"/>
                    <a:pt x="149278" y="73282"/>
                    <a:pt x="145649" y="79614"/>
                  </a:cubicBezTo>
                  <a:cubicBezTo>
                    <a:pt x="144190" y="82158"/>
                    <a:pt x="141006" y="83136"/>
                    <a:pt x="138997" y="81660"/>
                  </a:cubicBezTo>
                  <a:cubicBezTo>
                    <a:pt x="138997" y="81660"/>
                    <a:pt x="138961" y="81660"/>
                    <a:pt x="138961" y="81624"/>
                  </a:cubicBezTo>
                  <a:cubicBezTo>
                    <a:pt x="137449" y="80503"/>
                    <a:pt x="135724" y="79810"/>
                    <a:pt x="133820" y="79472"/>
                  </a:cubicBezTo>
                  <a:cubicBezTo>
                    <a:pt x="125300" y="77978"/>
                    <a:pt x="92696" y="68924"/>
                    <a:pt x="79961" y="79009"/>
                  </a:cubicBezTo>
                  <a:cubicBezTo>
                    <a:pt x="77346" y="81073"/>
                    <a:pt x="73913" y="80842"/>
                    <a:pt x="72366" y="78529"/>
                  </a:cubicBezTo>
                  <a:cubicBezTo>
                    <a:pt x="71387" y="77053"/>
                    <a:pt x="70445" y="75737"/>
                    <a:pt x="69591" y="74580"/>
                  </a:cubicBezTo>
                  <a:cubicBezTo>
                    <a:pt x="69093" y="73904"/>
                    <a:pt x="67937" y="74153"/>
                    <a:pt x="67510" y="75043"/>
                  </a:cubicBezTo>
                  <a:cubicBezTo>
                    <a:pt x="64788" y="80699"/>
                    <a:pt x="62689" y="85573"/>
                    <a:pt x="61142" y="89379"/>
                  </a:cubicBezTo>
                  <a:cubicBezTo>
                    <a:pt x="59594" y="93133"/>
                    <a:pt x="58509" y="96067"/>
                    <a:pt x="57780" y="98362"/>
                  </a:cubicBezTo>
                  <a:cubicBezTo>
                    <a:pt x="57371" y="99678"/>
                    <a:pt x="56642" y="100941"/>
                    <a:pt x="55646" y="102008"/>
                  </a:cubicBezTo>
                  <a:cubicBezTo>
                    <a:pt x="55575" y="102079"/>
                    <a:pt x="55486" y="102186"/>
                    <a:pt x="55414" y="102275"/>
                  </a:cubicBezTo>
                  <a:cubicBezTo>
                    <a:pt x="54205" y="103591"/>
                    <a:pt x="52284" y="103662"/>
                    <a:pt x="51430" y="102417"/>
                  </a:cubicBezTo>
                  <a:cubicBezTo>
                    <a:pt x="49563" y="99660"/>
                    <a:pt x="47375" y="96637"/>
                    <a:pt x="44689" y="93577"/>
                  </a:cubicBezTo>
                  <a:cubicBezTo>
                    <a:pt x="44084" y="92883"/>
                    <a:pt x="42839" y="93346"/>
                    <a:pt x="42554" y="94342"/>
                  </a:cubicBezTo>
                  <a:cubicBezTo>
                    <a:pt x="41416" y="98433"/>
                    <a:pt x="40669" y="103840"/>
                    <a:pt x="39655" y="110279"/>
                  </a:cubicBezTo>
                  <a:cubicBezTo>
                    <a:pt x="39193" y="113232"/>
                    <a:pt x="38837" y="115687"/>
                    <a:pt x="38606" y="117732"/>
                  </a:cubicBezTo>
                  <a:cubicBezTo>
                    <a:pt x="38196" y="121290"/>
                    <a:pt x="36809" y="124829"/>
                    <a:pt x="34568" y="127960"/>
                  </a:cubicBezTo>
                  <a:cubicBezTo>
                    <a:pt x="27631" y="137672"/>
                    <a:pt x="21832" y="147259"/>
                    <a:pt x="17990" y="155690"/>
                  </a:cubicBezTo>
                  <a:cubicBezTo>
                    <a:pt x="10342" y="152026"/>
                    <a:pt x="4543" y="147650"/>
                    <a:pt x="345" y="143897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CC20F0C-67E2-7B62-ADF5-5B93E08564B2}"/>
              </a:ext>
            </a:extLst>
          </p:cNvPr>
          <p:cNvSpPr/>
          <p:nvPr/>
        </p:nvSpPr>
        <p:spPr>
          <a:xfrm>
            <a:off x="5059784" y="2874743"/>
            <a:ext cx="510507" cy="750908"/>
          </a:xfrm>
          <a:custGeom>
            <a:avLst/>
            <a:gdLst>
              <a:gd name="connsiteX0" fmla="*/ 353542 w 636754"/>
              <a:gd name="connsiteY0" fmla="*/ 2149 h 936606"/>
              <a:gd name="connsiteX1" fmla="*/ 5268 w 636754"/>
              <a:gd name="connsiteY1" fmla="*/ 327085 h 936606"/>
              <a:gd name="connsiteX2" fmla="*/ 3 w 636754"/>
              <a:gd name="connsiteY2" fmla="*/ 409814 h 936606"/>
              <a:gd name="connsiteX3" fmla="*/ 128747 w 636754"/>
              <a:gd name="connsiteY3" fmla="*/ 738486 h 936606"/>
              <a:gd name="connsiteX4" fmla="*/ 537070 w 636754"/>
              <a:gd name="connsiteY4" fmla="*/ 902057 h 936606"/>
              <a:gd name="connsiteX5" fmla="*/ 558326 w 636754"/>
              <a:gd name="connsiteY5" fmla="*/ 597931 h 936606"/>
              <a:gd name="connsiteX6" fmla="*/ 633868 w 636754"/>
              <a:gd name="connsiteY6" fmla="*/ 396580 h 936606"/>
              <a:gd name="connsiteX7" fmla="*/ 353542 w 636754"/>
              <a:gd name="connsiteY7" fmla="*/ 2149 h 93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6754" h="936606">
                <a:moveTo>
                  <a:pt x="353542" y="2149"/>
                </a:moveTo>
                <a:cubicBezTo>
                  <a:pt x="155250" y="-19782"/>
                  <a:pt x="27200" y="128794"/>
                  <a:pt x="5268" y="327085"/>
                </a:cubicBezTo>
                <a:cubicBezTo>
                  <a:pt x="3401" y="343930"/>
                  <a:pt x="-121" y="378188"/>
                  <a:pt x="3" y="409814"/>
                </a:cubicBezTo>
                <a:cubicBezTo>
                  <a:pt x="359" y="503908"/>
                  <a:pt x="37694" y="624808"/>
                  <a:pt x="128747" y="738486"/>
                </a:cubicBezTo>
                <a:cubicBezTo>
                  <a:pt x="260941" y="903551"/>
                  <a:pt x="428497" y="989001"/>
                  <a:pt x="537070" y="902057"/>
                </a:cubicBezTo>
                <a:cubicBezTo>
                  <a:pt x="616561" y="838397"/>
                  <a:pt x="616116" y="721019"/>
                  <a:pt x="558326" y="597931"/>
                </a:cubicBezTo>
                <a:cubicBezTo>
                  <a:pt x="599005" y="543183"/>
                  <a:pt x="625330" y="473741"/>
                  <a:pt x="633868" y="396580"/>
                </a:cubicBezTo>
                <a:cubicBezTo>
                  <a:pt x="655799" y="198288"/>
                  <a:pt x="551833" y="24063"/>
                  <a:pt x="353542" y="2149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CB4479B-6841-D0CB-FD42-F7CCDAD8D1EC}"/>
              </a:ext>
            </a:extLst>
          </p:cNvPr>
          <p:cNvSpPr/>
          <p:nvPr/>
        </p:nvSpPr>
        <p:spPr>
          <a:xfrm>
            <a:off x="6125599" y="2935128"/>
            <a:ext cx="679685" cy="630151"/>
          </a:xfrm>
          <a:custGeom>
            <a:avLst/>
            <a:gdLst>
              <a:gd name="connsiteX0" fmla="*/ 140836 w 847769"/>
              <a:gd name="connsiteY0" fmla="*/ 49741 h 785985"/>
              <a:gd name="connsiteX1" fmla="*/ 69740 w 847769"/>
              <a:gd name="connsiteY1" fmla="*/ 520728 h 785985"/>
              <a:gd name="connsiteX2" fmla="*/ 117001 w 847769"/>
              <a:gd name="connsiteY2" fmla="*/ 588835 h 785985"/>
              <a:gd name="connsiteX3" fmla="*/ 422052 w 847769"/>
              <a:gd name="connsiteY3" fmla="*/ 766440 h 785985"/>
              <a:gd name="connsiteX4" fmla="*/ 843644 w 847769"/>
              <a:gd name="connsiteY4" fmla="*/ 640987 h 785985"/>
              <a:gd name="connsiteX5" fmla="*/ 671392 w 847769"/>
              <a:gd name="connsiteY5" fmla="*/ 389441 h 785985"/>
              <a:gd name="connsiteX6" fmla="*/ 605526 w 847769"/>
              <a:gd name="connsiteY6" fmla="*/ 184727 h 785985"/>
              <a:gd name="connsiteX7" fmla="*/ 140836 w 847769"/>
              <a:gd name="connsiteY7" fmla="*/ 49741 h 78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7769" h="785985">
                <a:moveTo>
                  <a:pt x="140836" y="49741"/>
                </a:moveTo>
                <a:cubicBezTo>
                  <a:pt x="-28196" y="155734"/>
                  <a:pt x="-36254" y="351696"/>
                  <a:pt x="69740" y="520728"/>
                </a:cubicBezTo>
                <a:cubicBezTo>
                  <a:pt x="78741" y="535082"/>
                  <a:pt x="97257" y="564129"/>
                  <a:pt x="117001" y="588835"/>
                </a:cubicBezTo>
                <a:cubicBezTo>
                  <a:pt x="175716" y="662349"/>
                  <a:pt x="280092" y="733907"/>
                  <a:pt x="422052" y="766440"/>
                </a:cubicBezTo>
                <a:cubicBezTo>
                  <a:pt x="628187" y="813683"/>
                  <a:pt x="812569" y="776579"/>
                  <a:pt x="843644" y="640987"/>
                </a:cubicBezTo>
                <a:cubicBezTo>
                  <a:pt x="866394" y="541734"/>
                  <a:pt x="793146" y="450006"/>
                  <a:pt x="671392" y="389441"/>
                </a:cubicBezTo>
                <a:cubicBezTo>
                  <a:pt x="669258" y="321262"/>
                  <a:pt x="646775" y="250487"/>
                  <a:pt x="605526" y="184727"/>
                </a:cubicBezTo>
                <a:cubicBezTo>
                  <a:pt x="499533" y="15696"/>
                  <a:pt x="309850" y="-56254"/>
                  <a:pt x="140836" y="49741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819349F-C003-9EFE-F57A-5598038B34B3}"/>
              </a:ext>
            </a:extLst>
          </p:cNvPr>
          <p:cNvSpPr/>
          <p:nvPr/>
        </p:nvSpPr>
        <p:spPr>
          <a:xfrm>
            <a:off x="6125599" y="2935128"/>
            <a:ext cx="679685" cy="630151"/>
          </a:xfrm>
          <a:custGeom>
            <a:avLst/>
            <a:gdLst>
              <a:gd name="connsiteX0" fmla="*/ 140836 w 847769"/>
              <a:gd name="connsiteY0" fmla="*/ 49741 h 785985"/>
              <a:gd name="connsiteX1" fmla="*/ 69740 w 847769"/>
              <a:gd name="connsiteY1" fmla="*/ 520728 h 785985"/>
              <a:gd name="connsiteX2" fmla="*/ 117001 w 847769"/>
              <a:gd name="connsiteY2" fmla="*/ 588835 h 785985"/>
              <a:gd name="connsiteX3" fmla="*/ 422052 w 847769"/>
              <a:gd name="connsiteY3" fmla="*/ 766440 h 785985"/>
              <a:gd name="connsiteX4" fmla="*/ 843644 w 847769"/>
              <a:gd name="connsiteY4" fmla="*/ 640987 h 785985"/>
              <a:gd name="connsiteX5" fmla="*/ 671392 w 847769"/>
              <a:gd name="connsiteY5" fmla="*/ 389441 h 785985"/>
              <a:gd name="connsiteX6" fmla="*/ 605526 w 847769"/>
              <a:gd name="connsiteY6" fmla="*/ 184727 h 785985"/>
              <a:gd name="connsiteX7" fmla="*/ 140836 w 847769"/>
              <a:gd name="connsiteY7" fmla="*/ 49741 h 78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7769" h="785985">
                <a:moveTo>
                  <a:pt x="140836" y="49741"/>
                </a:moveTo>
                <a:cubicBezTo>
                  <a:pt x="-28196" y="155734"/>
                  <a:pt x="-36254" y="351696"/>
                  <a:pt x="69740" y="520728"/>
                </a:cubicBezTo>
                <a:cubicBezTo>
                  <a:pt x="78741" y="535082"/>
                  <a:pt x="97257" y="564129"/>
                  <a:pt x="117001" y="588835"/>
                </a:cubicBezTo>
                <a:cubicBezTo>
                  <a:pt x="175716" y="662349"/>
                  <a:pt x="280092" y="733907"/>
                  <a:pt x="422052" y="766440"/>
                </a:cubicBezTo>
                <a:cubicBezTo>
                  <a:pt x="628187" y="813683"/>
                  <a:pt x="812569" y="776579"/>
                  <a:pt x="843644" y="640987"/>
                </a:cubicBezTo>
                <a:cubicBezTo>
                  <a:pt x="866394" y="541734"/>
                  <a:pt x="793146" y="450006"/>
                  <a:pt x="671392" y="389441"/>
                </a:cubicBezTo>
                <a:cubicBezTo>
                  <a:pt x="669258" y="321262"/>
                  <a:pt x="646775" y="250487"/>
                  <a:pt x="605526" y="184727"/>
                </a:cubicBezTo>
                <a:cubicBezTo>
                  <a:pt x="499533" y="15696"/>
                  <a:pt x="309850" y="-56254"/>
                  <a:pt x="140836" y="49741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DD36F3D-CE18-609E-B44F-9D25AC02FB2F}"/>
              </a:ext>
            </a:extLst>
          </p:cNvPr>
          <p:cNvSpPr/>
          <p:nvPr/>
        </p:nvSpPr>
        <p:spPr>
          <a:xfrm>
            <a:off x="5113678" y="1886395"/>
            <a:ext cx="1586519" cy="1388768"/>
          </a:xfrm>
          <a:custGeom>
            <a:avLst/>
            <a:gdLst>
              <a:gd name="connsiteX0" fmla="*/ 1978862 w 1978861"/>
              <a:gd name="connsiteY0" fmla="*/ 881889 h 1732206"/>
              <a:gd name="connsiteX1" fmla="*/ 989431 w 1978861"/>
              <a:gd name="connsiteY1" fmla="*/ 1732207 h 1732206"/>
              <a:gd name="connsiteX2" fmla="*/ 0 w 1978861"/>
              <a:gd name="connsiteY2" fmla="*/ 881889 h 1732206"/>
              <a:gd name="connsiteX3" fmla="*/ 989431 w 1978861"/>
              <a:gd name="connsiteY3" fmla="*/ 0 h 1732206"/>
              <a:gd name="connsiteX4" fmla="*/ 1978862 w 1978861"/>
              <a:gd name="connsiteY4" fmla="*/ 881889 h 173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8861" h="1732206">
                <a:moveTo>
                  <a:pt x="1978862" y="881889"/>
                </a:moveTo>
                <a:cubicBezTo>
                  <a:pt x="1978862" y="1428348"/>
                  <a:pt x="1535872" y="1732207"/>
                  <a:pt x="989431" y="1732207"/>
                </a:cubicBezTo>
                <a:cubicBezTo>
                  <a:pt x="442990" y="1732207"/>
                  <a:pt x="0" y="1428330"/>
                  <a:pt x="0" y="881889"/>
                </a:cubicBezTo>
                <a:cubicBezTo>
                  <a:pt x="0" y="335449"/>
                  <a:pt x="442990" y="0"/>
                  <a:pt x="989431" y="0"/>
                </a:cubicBezTo>
                <a:cubicBezTo>
                  <a:pt x="1535872" y="0"/>
                  <a:pt x="1978862" y="335431"/>
                  <a:pt x="1978862" y="881889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4038706-D037-B703-6846-6BA6EDAAC689}"/>
              </a:ext>
            </a:extLst>
          </p:cNvPr>
          <p:cNvSpPr/>
          <p:nvPr/>
        </p:nvSpPr>
        <p:spPr>
          <a:xfrm>
            <a:off x="5273212" y="1364786"/>
            <a:ext cx="1267453" cy="1109460"/>
          </a:xfrm>
          <a:custGeom>
            <a:avLst/>
            <a:gdLst>
              <a:gd name="connsiteX0" fmla="*/ 1580891 w 1580890"/>
              <a:gd name="connsiteY0" fmla="*/ 704515 h 1383826"/>
              <a:gd name="connsiteX1" fmla="*/ 790445 w 1580890"/>
              <a:gd name="connsiteY1" fmla="*/ 1383827 h 1383826"/>
              <a:gd name="connsiteX2" fmla="*/ 0 w 1580890"/>
              <a:gd name="connsiteY2" fmla="*/ 704515 h 1383826"/>
              <a:gd name="connsiteX3" fmla="*/ 790445 w 1580890"/>
              <a:gd name="connsiteY3" fmla="*/ 0 h 1383826"/>
              <a:gd name="connsiteX4" fmla="*/ 1580891 w 1580890"/>
              <a:gd name="connsiteY4" fmla="*/ 704515 h 138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0890" h="1383826">
                <a:moveTo>
                  <a:pt x="1580891" y="704515"/>
                </a:moveTo>
                <a:cubicBezTo>
                  <a:pt x="1580891" y="1141067"/>
                  <a:pt x="1226997" y="1383827"/>
                  <a:pt x="790445" y="1383827"/>
                </a:cubicBezTo>
                <a:cubicBezTo>
                  <a:pt x="353894" y="1383827"/>
                  <a:pt x="0" y="1141067"/>
                  <a:pt x="0" y="704515"/>
                </a:cubicBezTo>
                <a:cubicBezTo>
                  <a:pt x="0" y="267964"/>
                  <a:pt x="353894" y="0"/>
                  <a:pt x="790445" y="0"/>
                </a:cubicBezTo>
                <a:cubicBezTo>
                  <a:pt x="1226997" y="0"/>
                  <a:pt x="1580891" y="267964"/>
                  <a:pt x="1580891" y="704515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27DCD48-D44F-76A7-2744-800909CC6608}"/>
              </a:ext>
            </a:extLst>
          </p:cNvPr>
          <p:cNvSpPr/>
          <p:nvPr/>
        </p:nvSpPr>
        <p:spPr>
          <a:xfrm>
            <a:off x="5356650" y="801335"/>
            <a:ext cx="1015469" cy="888891"/>
          </a:xfrm>
          <a:custGeom>
            <a:avLst/>
            <a:gdLst>
              <a:gd name="connsiteX0" fmla="*/ 1266591 w 1266591"/>
              <a:gd name="connsiteY0" fmla="*/ 564459 h 1108711"/>
              <a:gd name="connsiteX1" fmla="*/ 633296 w 1266591"/>
              <a:gd name="connsiteY1" fmla="*/ 1108712 h 1108711"/>
              <a:gd name="connsiteX2" fmla="*/ 0 w 1266591"/>
              <a:gd name="connsiteY2" fmla="*/ 564459 h 1108711"/>
              <a:gd name="connsiteX3" fmla="*/ 633296 w 1266591"/>
              <a:gd name="connsiteY3" fmla="*/ 0 h 1108711"/>
              <a:gd name="connsiteX4" fmla="*/ 1266591 w 1266591"/>
              <a:gd name="connsiteY4" fmla="*/ 564459 h 1108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6591" h="1108711">
                <a:moveTo>
                  <a:pt x="1266591" y="564459"/>
                </a:moveTo>
                <a:cubicBezTo>
                  <a:pt x="1266591" y="914209"/>
                  <a:pt x="983063" y="1108712"/>
                  <a:pt x="633296" y="1108712"/>
                </a:cubicBezTo>
                <a:cubicBezTo>
                  <a:pt x="283528" y="1108712"/>
                  <a:pt x="0" y="914227"/>
                  <a:pt x="0" y="564459"/>
                </a:cubicBezTo>
                <a:cubicBezTo>
                  <a:pt x="0" y="214692"/>
                  <a:pt x="283528" y="0"/>
                  <a:pt x="633296" y="0"/>
                </a:cubicBezTo>
                <a:cubicBezTo>
                  <a:pt x="983063" y="0"/>
                  <a:pt x="1266591" y="214692"/>
                  <a:pt x="1266591" y="564459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BE760A17-4078-DA0C-B1D6-E57AB93F5119}"/>
              </a:ext>
            </a:extLst>
          </p:cNvPr>
          <p:cNvSpPr/>
          <p:nvPr/>
        </p:nvSpPr>
        <p:spPr>
          <a:xfrm>
            <a:off x="5378757" y="358552"/>
            <a:ext cx="1061799" cy="767539"/>
          </a:xfrm>
          <a:custGeom>
            <a:avLst/>
            <a:gdLst>
              <a:gd name="connsiteX0" fmla="*/ 1324360 w 1324378"/>
              <a:gd name="connsiteY0" fmla="*/ 368024 h 957349"/>
              <a:gd name="connsiteX1" fmla="*/ 801719 w 1324378"/>
              <a:gd name="connsiteY1" fmla="*/ 457262 h 957349"/>
              <a:gd name="connsiteX2" fmla="*/ 796169 w 1324378"/>
              <a:gd name="connsiteY2" fmla="*/ 473182 h 957349"/>
              <a:gd name="connsiteX3" fmla="*/ 797059 w 1324378"/>
              <a:gd name="connsiteY3" fmla="*/ 473893 h 957349"/>
              <a:gd name="connsiteX4" fmla="*/ 799727 w 1324378"/>
              <a:gd name="connsiteY4" fmla="*/ 473146 h 957349"/>
              <a:gd name="connsiteX5" fmla="*/ 799673 w 1324378"/>
              <a:gd name="connsiteY5" fmla="*/ 473520 h 957349"/>
              <a:gd name="connsiteX6" fmla="*/ 799567 w 1324378"/>
              <a:gd name="connsiteY6" fmla="*/ 474267 h 957349"/>
              <a:gd name="connsiteX7" fmla="*/ 901825 w 1324378"/>
              <a:gd name="connsiteY7" fmla="*/ 670726 h 957349"/>
              <a:gd name="connsiteX8" fmla="*/ 905329 w 1324378"/>
              <a:gd name="connsiteY8" fmla="*/ 682270 h 957349"/>
              <a:gd name="connsiteX9" fmla="*/ 905827 w 1324378"/>
              <a:gd name="connsiteY9" fmla="*/ 683231 h 957349"/>
              <a:gd name="connsiteX10" fmla="*/ 906379 w 1324378"/>
              <a:gd name="connsiteY10" fmla="*/ 683871 h 957349"/>
              <a:gd name="connsiteX11" fmla="*/ 907482 w 1324378"/>
              <a:gd name="connsiteY11" fmla="*/ 685152 h 957349"/>
              <a:gd name="connsiteX12" fmla="*/ 967531 w 1324378"/>
              <a:gd name="connsiteY12" fmla="*/ 737944 h 957349"/>
              <a:gd name="connsiteX13" fmla="*/ 629646 w 1324378"/>
              <a:gd name="connsiteY13" fmla="*/ 862597 h 957349"/>
              <a:gd name="connsiteX14" fmla="*/ 7556 w 1324378"/>
              <a:gd name="connsiteY14" fmla="*/ 797638 h 957349"/>
              <a:gd name="connsiteX15" fmla="*/ 189786 w 1324378"/>
              <a:gd name="connsiteY15" fmla="*/ 248013 h 957349"/>
              <a:gd name="connsiteX16" fmla="*/ 462997 w 1324378"/>
              <a:gd name="connsiteY16" fmla="*/ 55876 h 957349"/>
              <a:gd name="connsiteX17" fmla="*/ 491261 w 1324378"/>
              <a:gd name="connsiteY17" fmla="*/ 44261 h 957349"/>
              <a:gd name="connsiteX18" fmla="*/ 798944 w 1324378"/>
              <a:gd name="connsiteY18" fmla="*/ 78 h 957349"/>
              <a:gd name="connsiteX19" fmla="*/ 1307622 w 1324378"/>
              <a:gd name="connsiteY19" fmla="*/ 285740 h 957349"/>
              <a:gd name="connsiteX20" fmla="*/ 1324378 w 1324378"/>
              <a:gd name="connsiteY20" fmla="*/ 367970 h 95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24378" h="957349">
                <a:moveTo>
                  <a:pt x="1324360" y="368024"/>
                </a:moveTo>
                <a:cubicBezTo>
                  <a:pt x="1157836" y="216085"/>
                  <a:pt x="917389" y="273751"/>
                  <a:pt x="801719" y="457262"/>
                </a:cubicBezTo>
                <a:cubicBezTo>
                  <a:pt x="800456" y="459948"/>
                  <a:pt x="794248" y="470104"/>
                  <a:pt x="796169" y="473182"/>
                </a:cubicBezTo>
                <a:cubicBezTo>
                  <a:pt x="796365" y="473520"/>
                  <a:pt x="796649" y="473751"/>
                  <a:pt x="797059" y="473893"/>
                </a:cubicBezTo>
                <a:cubicBezTo>
                  <a:pt x="797681" y="474035"/>
                  <a:pt x="799211" y="473110"/>
                  <a:pt x="799727" y="473146"/>
                </a:cubicBezTo>
                <a:lnTo>
                  <a:pt x="799673" y="473520"/>
                </a:lnTo>
                <a:lnTo>
                  <a:pt x="799567" y="474267"/>
                </a:lnTo>
                <a:cubicBezTo>
                  <a:pt x="789552" y="536522"/>
                  <a:pt x="861359" y="529176"/>
                  <a:pt x="901825" y="670726"/>
                </a:cubicBezTo>
                <a:lnTo>
                  <a:pt x="905329" y="682270"/>
                </a:lnTo>
                <a:cubicBezTo>
                  <a:pt x="905418" y="682484"/>
                  <a:pt x="905561" y="683106"/>
                  <a:pt x="905827" y="683231"/>
                </a:cubicBezTo>
                <a:lnTo>
                  <a:pt x="906379" y="683871"/>
                </a:lnTo>
                <a:lnTo>
                  <a:pt x="907482" y="685152"/>
                </a:lnTo>
                <a:cubicBezTo>
                  <a:pt x="924290" y="705660"/>
                  <a:pt x="945208" y="723750"/>
                  <a:pt x="967531" y="737944"/>
                </a:cubicBezTo>
                <a:cubicBezTo>
                  <a:pt x="893287" y="811210"/>
                  <a:pt x="774273" y="833408"/>
                  <a:pt x="629646" y="862597"/>
                </a:cubicBezTo>
                <a:cubicBezTo>
                  <a:pt x="377868" y="911939"/>
                  <a:pt x="62927" y="1080152"/>
                  <a:pt x="7556" y="797638"/>
                </a:cubicBezTo>
                <a:cubicBezTo>
                  <a:pt x="-26631" y="622754"/>
                  <a:pt x="58872" y="400254"/>
                  <a:pt x="189786" y="248013"/>
                </a:cubicBezTo>
                <a:cubicBezTo>
                  <a:pt x="264030" y="163951"/>
                  <a:pt x="358675" y="97089"/>
                  <a:pt x="462997" y="55876"/>
                </a:cubicBezTo>
                <a:cubicBezTo>
                  <a:pt x="471998" y="51376"/>
                  <a:pt x="481692" y="47427"/>
                  <a:pt x="491261" y="44261"/>
                </a:cubicBezTo>
                <a:cubicBezTo>
                  <a:pt x="590318" y="12120"/>
                  <a:pt x="695174" y="-1150"/>
                  <a:pt x="798944" y="78"/>
                </a:cubicBezTo>
                <a:cubicBezTo>
                  <a:pt x="995653" y="-776"/>
                  <a:pt x="1240547" y="91717"/>
                  <a:pt x="1307622" y="285740"/>
                </a:cubicBezTo>
                <a:cubicBezTo>
                  <a:pt x="1316480" y="311371"/>
                  <a:pt x="1322244" y="338782"/>
                  <a:pt x="1324378" y="367970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960EBAA-3A23-4B6E-71FF-8F246B36D7C8}"/>
              </a:ext>
            </a:extLst>
          </p:cNvPr>
          <p:cNvSpPr/>
          <p:nvPr/>
        </p:nvSpPr>
        <p:spPr>
          <a:xfrm>
            <a:off x="6113043" y="486069"/>
            <a:ext cx="327500" cy="167540"/>
          </a:xfrm>
          <a:custGeom>
            <a:avLst/>
            <a:gdLst>
              <a:gd name="connsiteX0" fmla="*/ 408489 w 408489"/>
              <a:gd name="connsiteY0" fmla="*/ 208972 h 208972"/>
              <a:gd name="connsiteX1" fmla="*/ 38586 w 408489"/>
              <a:gd name="connsiteY1" fmla="*/ 158332 h 208972"/>
              <a:gd name="connsiteX2" fmla="*/ 38480 w 408489"/>
              <a:gd name="connsiteY2" fmla="*/ 158136 h 208972"/>
              <a:gd name="connsiteX3" fmla="*/ 13151 w 408489"/>
              <a:gd name="connsiteY3" fmla="*/ 117137 h 208972"/>
              <a:gd name="connsiteX4" fmla="*/ 88284 w 408489"/>
              <a:gd name="connsiteY4" fmla="*/ 1182 h 208972"/>
              <a:gd name="connsiteX5" fmla="*/ 222862 w 408489"/>
              <a:gd name="connsiteY5" fmla="*/ 40011 h 208972"/>
              <a:gd name="connsiteX6" fmla="*/ 378375 w 408489"/>
              <a:gd name="connsiteY6" fmla="*/ 147588 h 208972"/>
              <a:gd name="connsiteX7" fmla="*/ 364501 w 408489"/>
              <a:gd name="connsiteY7" fmla="*/ 69503 h 208972"/>
              <a:gd name="connsiteX8" fmla="*/ 391733 w 408489"/>
              <a:gd name="connsiteY8" fmla="*/ 126724 h 208972"/>
              <a:gd name="connsiteX9" fmla="*/ 408489 w 408489"/>
              <a:gd name="connsiteY9" fmla="*/ 208954 h 20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8489" h="208972">
                <a:moveTo>
                  <a:pt x="408489" y="208972"/>
                </a:moveTo>
                <a:cubicBezTo>
                  <a:pt x="298351" y="108474"/>
                  <a:pt x="155893" y="99670"/>
                  <a:pt x="38586" y="158332"/>
                </a:cubicBezTo>
                <a:cubicBezTo>
                  <a:pt x="38551" y="158261"/>
                  <a:pt x="38515" y="158190"/>
                  <a:pt x="38480" y="158136"/>
                </a:cubicBezTo>
                <a:cubicBezTo>
                  <a:pt x="30582" y="144013"/>
                  <a:pt x="22115" y="130335"/>
                  <a:pt x="13151" y="117137"/>
                </a:cubicBezTo>
                <a:cubicBezTo>
                  <a:pt x="-24078" y="62352"/>
                  <a:pt x="23023" y="-10148"/>
                  <a:pt x="88284" y="1182"/>
                </a:cubicBezTo>
                <a:cubicBezTo>
                  <a:pt x="134495" y="9204"/>
                  <a:pt x="180404" y="21904"/>
                  <a:pt x="222862" y="40011"/>
                </a:cubicBezTo>
                <a:cubicBezTo>
                  <a:pt x="280990" y="64789"/>
                  <a:pt x="332200" y="102462"/>
                  <a:pt x="378375" y="147588"/>
                </a:cubicBezTo>
                <a:cubicBezTo>
                  <a:pt x="380972" y="123682"/>
                  <a:pt x="371901" y="93996"/>
                  <a:pt x="364501" y="69503"/>
                </a:cubicBezTo>
                <a:cubicBezTo>
                  <a:pt x="375298" y="87628"/>
                  <a:pt x="384530" y="106838"/>
                  <a:pt x="391733" y="126724"/>
                </a:cubicBezTo>
                <a:cubicBezTo>
                  <a:pt x="400592" y="152355"/>
                  <a:pt x="406355" y="179765"/>
                  <a:pt x="408489" y="208954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FA2650D0-FB87-12EC-611B-6115056BF107}"/>
              </a:ext>
            </a:extLst>
          </p:cNvPr>
          <p:cNvSpPr/>
          <p:nvPr/>
        </p:nvSpPr>
        <p:spPr>
          <a:xfrm>
            <a:off x="5378732" y="405174"/>
            <a:ext cx="822914" cy="720956"/>
          </a:xfrm>
          <a:custGeom>
            <a:avLst/>
            <a:gdLst>
              <a:gd name="connsiteX0" fmla="*/ 1016797 w 1026417"/>
              <a:gd name="connsiteY0" fmla="*/ 430007 h 899247"/>
              <a:gd name="connsiteX1" fmla="*/ 967580 w 1026417"/>
              <a:gd name="connsiteY1" fmla="*/ 679846 h 899247"/>
              <a:gd name="connsiteX2" fmla="*/ 629694 w 1026417"/>
              <a:gd name="connsiteY2" fmla="*/ 804499 h 899247"/>
              <a:gd name="connsiteX3" fmla="*/ 290421 w 1026417"/>
              <a:gd name="connsiteY3" fmla="*/ 889735 h 899247"/>
              <a:gd name="connsiteX4" fmla="*/ 233075 w 1026417"/>
              <a:gd name="connsiteY4" fmla="*/ 897633 h 899247"/>
              <a:gd name="connsiteX5" fmla="*/ 7605 w 1026417"/>
              <a:gd name="connsiteY5" fmla="*/ 739540 h 899247"/>
              <a:gd name="connsiteX6" fmla="*/ 177188 w 1026417"/>
              <a:gd name="connsiteY6" fmla="*/ 204448 h 899247"/>
              <a:gd name="connsiteX7" fmla="*/ 221122 w 1026417"/>
              <a:gd name="connsiteY7" fmla="*/ 154466 h 899247"/>
              <a:gd name="connsiteX8" fmla="*/ 298852 w 1026417"/>
              <a:gd name="connsiteY8" fmla="*/ 85024 h 899247"/>
              <a:gd name="connsiteX9" fmla="*/ 308724 w 1026417"/>
              <a:gd name="connsiteY9" fmla="*/ 77767 h 899247"/>
              <a:gd name="connsiteX10" fmla="*/ 398408 w 1026417"/>
              <a:gd name="connsiteY10" fmla="*/ 26967 h 899247"/>
              <a:gd name="connsiteX11" fmla="*/ 401413 w 1026417"/>
              <a:gd name="connsiteY11" fmla="*/ 25722 h 899247"/>
              <a:gd name="connsiteX12" fmla="*/ 460681 w 1026417"/>
              <a:gd name="connsiteY12" fmla="*/ 7828 h 899247"/>
              <a:gd name="connsiteX13" fmla="*/ 954382 w 1026417"/>
              <a:gd name="connsiteY13" fmla="*/ 259054 h 899247"/>
              <a:gd name="connsiteX14" fmla="*/ 1016797 w 1026417"/>
              <a:gd name="connsiteY14" fmla="*/ 430025 h 89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26417" h="899247">
                <a:moveTo>
                  <a:pt x="1016797" y="430007"/>
                </a:moveTo>
                <a:cubicBezTo>
                  <a:pt x="1040419" y="550604"/>
                  <a:pt x="1019234" y="627481"/>
                  <a:pt x="967580" y="679846"/>
                </a:cubicBezTo>
                <a:cubicBezTo>
                  <a:pt x="898246" y="750159"/>
                  <a:pt x="774002" y="776217"/>
                  <a:pt x="629694" y="804499"/>
                </a:cubicBezTo>
                <a:cubicBezTo>
                  <a:pt x="519681" y="826057"/>
                  <a:pt x="397643" y="870311"/>
                  <a:pt x="290421" y="889735"/>
                </a:cubicBezTo>
                <a:cubicBezTo>
                  <a:pt x="270749" y="893310"/>
                  <a:pt x="251574" y="896032"/>
                  <a:pt x="233075" y="897633"/>
                </a:cubicBezTo>
                <a:cubicBezTo>
                  <a:pt x="121621" y="907291"/>
                  <a:pt x="34339" y="875968"/>
                  <a:pt x="7605" y="739540"/>
                </a:cubicBezTo>
                <a:cubicBezTo>
                  <a:pt x="-25675" y="569708"/>
                  <a:pt x="53798" y="357471"/>
                  <a:pt x="177188" y="204448"/>
                </a:cubicBezTo>
                <a:cubicBezTo>
                  <a:pt x="191293" y="186963"/>
                  <a:pt x="205968" y="170243"/>
                  <a:pt x="221122" y="154466"/>
                </a:cubicBezTo>
                <a:cubicBezTo>
                  <a:pt x="245918" y="128603"/>
                  <a:pt x="271976" y="105248"/>
                  <a:pt x="298852" y="85024"/>
                </a:cubicBezTo>
                <a:cubicBezTo>
                  <a:pt x="302143" y="82552"/>
                  <a:pt x="305434" y="80133"/>
                  <a:pt x="308724" y="77767"/>
                </a:cubicBezTo>
                <a:cubicBezTo>
                  <a:pt x="337931" y="56796"/>
                  <a:pt x="368009" y="39578"/>
                  <a:pt x="398408" y="26967"/>
                </a:cubicBezTo>
                <a:cubicBezTo>
                  <a:pt x="399421" y="26540"/>
                  <a:pt x="400417" y="26131"/>
                  <a:pt x="401413" y="25722"/>
                </a:cubicBezTo>
                <a:cubicBezTo>
                  <a:pt x="421104" y="17735"/>
                  <a:pt x="440901" y="11705"/>
                  <a:pt x="460681" y="7828"/>
                </a:cubicBezTo>
                <a:cubicBezTo>
                  <a:pt x="657194" y="-30681"/>
                  <a:pt x="852017" y="76024"/>
                  <a:pt x="954382" y="259054"/>
                </a:cubicBezTo>
                <a:cubicBezTo>
                  <a:pt x="983162" y="310513"/>
                  <a:pt x="1004649" y="368036"/>
                  <a:pt x="1016797" y="430025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67AFED14-30B6-BE71-F1AF-BA7503884269}"/>
              </a:ext>
            </a:extLst>
          </p:cNvPr>
          <p:cNvSpPr/>
          <p:nvPr/>
        </p:nvSpPr>
        <p:spPr>
          <a:xfrm>
            <a:off x="5378732" y="426780"/>
            <a:ext cx="319417" cy="699336"/>
          </a:xfrm>
          <a:custGeom>
            <a:avLst/>
            <a:gdLst>
              <a:gd name="connsiteX0" fmla="*/ 398390 w 398407"/>
              <a:gd name="connsiteY0" fmla="*/ 0 h 872280"/>
              <a:gd name="connsiteX1" fmla="*/ 246202 w 398407"/>
              <a:gd name="connsiteY1" fmla="*/ 224759 h 872280"/>
              <a:gd name="connsiteX2" fmla="*/ 233484 w 398407"/>
              <a:gd name="connsiteY2" fmla="*/ 806774 h 872280"/>
              <a:gd name="connsiteX3" fmla="*/ 290421 w 398407"/>
              <a:gd name="connsiteY3" fmla="*/ 862768 h 872280"/>
              <a:gd name="connsiteX4" fmla="*/ 233075 w 398407"/>
              <a:gd name="connsiteY4" fmla="*/ 870666 h 872280"/>
              <a:gd name="connsiteX5" fmla="*/ 7605 w 398407"/>
              <a:gd name="connsiteY5" fmla="*/ 712573 h 872280"/>
              <a:gd name="connsiteX6" fmla="*/ 177188 w 398407"/>
              <a:gd name="connsiteY6" fmla="*/ 177481 h 872280"/>
              <a:gd name="connsiteX7" fmla="*/ 221122 w 398407"/>
              <a:gd name="connsiteY7" fmla="*/ 127499 h 872280"/>
              <a:gd name="connsiteX8" fmla="*/ 298852 w 398407"/>
              <a:gd name="connsiteY8" fmla="*/ 58057 h 872280"/>
              <a:gd name="connsiteX9" fmla="*/ 309507 w 398407"/>
              <a:gd name="connsiteY9" fmla="*/ 49858 h 872280"/>
              <a:gd name="connsiteX10" fmla="*/ 308724 w 398407"/>
              <a:gd name="connsiteY10" fmla="*/ 50800 h 872280"/>
              <a:gd name="connsiteX11" fmla="*/ 398408 w 398407"/>
              <a:gd name="connsiteY11" fmla="*/ 0 h 872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8407" h="872280">
                <a:moveTo>
                  <a:pt x="398390" y="0"/>
                </a:moveTo>
                <a:cubicBezTo>
                  <a:pt x="337130" y="63287"/>
                  <a:pt x="285316" y="141177"/>
                  <a:pt x="246202" y="224759"/>
                </a:cubicBezTo>
                <a:cubicBezTo>
                  <a:pt x="151059" y="428049"/>
                  <a:pt x="131119" y="664921"/>
                  <a:pt x="233484" y="806774"/>
                </a:cubicBezTo>
                <a:cubicBezTo>
                  <a:pt x="250916" y="830929"/>
                  <a:pt x="269966" y="849357"/>
                  <a:pt x="290421" y="862768"/>
                </a:cubicBezTo>
                <a:cubicBezTo>
                  <a:pt x="270749" y="866344"/>
                  <a:pt x="251574" y="869065"/>
                  <a:pt x="233075" y="870666"/>
                </a:cubicBezTo>
                <a:cubicBezTo>
                  <a:pt x="121621" y="880324"/>
                  <a:pt x="34339" y="849001"/>
                  <a:pt x="7605" y="712573"/>
                </a:cubicBezTo>
                <a:cubicBezTo>
                  <a:pt x="-25675" y="542741"/>
                  <a:pt x="53798" y="330504"/>
                  <a:pt x="177188" y="177481"/>
                </a:cubicBezTo>
                <a:cubicBezTo>
                  <a:pt x="191293" y="159996"/>
                  <a:pt x="205968" y="143276"/>
                  <a:pt x="221122" y="127499"/>
                </a:cubicBezTo>
                <a:cubicBezTo>
                  <a:pt x="246024" y="102365"/>
                  <a:pt x="272012" y="79082"/>
                  <a:pt x="298852" y="58057"/>
                </a:cubicBezTo>
                <a:cubicBezTo>
                  <a:pt x="302392" y="55283"/>
                  <a:pt x="305950" y="52543"/>
                  <a:pt x="309507" y="49858"/>
                </a:cubicBezTo>
                <a:cubicBezTo>
                  <a:pt x="309258" y="50160"/>
                  <a:pt x="308991" y="50480"/>
                  <a:pt x="308724" y="50800"/>
                </a:cubicBezTo>
                <a:cubicBezTo>
                  <a:pt x="337931" y="29829"/>
                  <a:pt x="368009" y="12611"/>
                  <a:pt x="398408" y="0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B6BB6DD0-9EA6-CE58-4CE4-053A6E1E63DF}"/>
              </a:ext>
            </a:extLst>
          </p:cNvPr>
          <p:cNvSpPr/>
          <p:nvPr/>
        </p:nvSpPr>
        <p:spPr>
          <a:xfrm rot="18110399">
            <a:off x="5924674" y="398878"/>
            <a:ext cx="100679" cy="272434"/>
          </a:xfrm>
          <a:custGeom>
            <a:avLst/>
            <a:gdLst>
              <a:gd name="connsiteX0" fmla="*/ 125578 w 125577"/>
              <a:gd name="connsiteY0" fmla="*/ 169903 h 339806"/>
              <a:gd name="connsiteX1" fmla="*/ 62789 w 125577"/>
              <a:gd name="connsiteY1" fmla="*/ 339807 h 339806"/>
              <a:gd name="connsiteX2" fmla="*/ 0 w 125577"/>
              <a:gd name="connsiteY2" fmla="*/ 169903 h 339806"/>
              <a:gd name="connsiteX3" fmla="*/ 62789 w 125577"/>
              <a:gd name="connsiteY3" fmla="*/ 0 h 339806"/>
              <a:gd name="connsiteX4" fmla="*/ 125578 w 125577"/>
              <a:gd name="connsiteY4" fmla="*/ 169903 h 33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77" h="339806">
                <a:moveTo>
                  <a:pt x="125578" y="169903"/>
                </a:moveTo>
                <a:cubicBezTo>
                  <a:pt x="125578" y="263738"/>
                  <a:pt x="97466" y="339807"/>
                  <a:pt x="62789" y="339807"/>
                </a:cubicBezTo>
                <a:cubicBezTo>
                  <a:pt x="28112" y="339807"/>
                  <a:pt x="0" y="263739"/>
                  <a:pt x="0" y="169903"/>
                </a:cubicBezTo>
                <a:cubicBezTo>
                  <a:pt x="0" y="76068"/>
                  <a:pt x="28111" y="0"/>
                  <a:pt x="62789" y="0"/>
                </a:cubicBezTo>
                <a:cubicBezTo>
                  <a:pt x="97466" y="0"/>
                  <a:pt x="125578" y="76068"/>
                  <a:pt x="125578" y="169903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D3F90170-D36C-4D12-2F47-E75CEF7BF5B4}"/>
              </a:ext>
            </a:extLst>
          </p:cNvPr>
          <p:cNvSpPr/>
          <p:nvPr/>
        </p:nvSpPr>
        <p:spPr>
          <a:xfrm>
            <a:off x="5271426" y="812154"/>
            <a:ext cx="1144874" cy="541712"/>
          </a:xfrm>
          <a:custGeom>
            <a:avLst/>
            <a:gdLst>
              <a:gd name="connsiteX0" fmla="*/ 1422215 w 1427998"/>
              <a:gd name="connsiteY0" fmla="*/ 262047 h 675676"/>
              <a:gd name="connsiteX1" fmla="*/ 1388313 w 1427998"/>
              <a:gd name="connsiteY1" fmla="*/ 264573 h 675676"/>
              <a:gd name="connsiteX2" fmla="*/ 1381589 w 1427998"/>
              <a:gd name="connsiteY2" fmla="*/ 272826 h 675676"/>
              <a:gd name="connsiteX3" fmla="*/ 1381820 w 1427998"/>
              <a:gd name="connsiteY3" fmla="*/ 273645 h 675676"/>
              <a:gd name="connsiteX4" fmla="*/ 1387050 w 1427998"/>
              <a:gd name="connsiteY4" fmla="*/ 282556 h 675676"/>
              <a:gd name="connsiteX5" fmla="*/ 1403307 w 1427998"/>
              <a:gd name="connsiteY5" fmla="*/ 300717 h 675676"/>
              <a:gd name="connsiteX6" fmla="*/ 1427427 w 1427998"/>
              <a:gd name="connsiteY6" fmla="*/ 331773 h 675676"/>
              <a:gd name="connsiteX7" fmla="*/ 1424865 w 1427998"/>
              <a:gd name="connsiteY7" fmla="*/ 336593 h 675676"/>
              <a:gd name="connsiteX8" fmla="*/ 1410138 w 1427998"/>
              <a:gd name="connsiteY8" fmla="*/ 337234 h 675676"/>
              <a:gd name="connsiteX9" fmla="*/ 1395392 w 1427998"/>
              <a:gd name="connsiteY9" fmla="*/ 352068 h 675676"/>
              <a:gd name="connsiteX10" fmla="*/ 1372375 w 1427998"/>
              <a:gd name="connsiteY10" fmla="*/ 438194 h 675676"/>
              <a:gd name="connsiteX11" fmla="*/ 1357897 w 1427998"/>
              <a:gd name="connsiteY11" fmla="*/ 445914 h 675676"/>
              <a:gd name="connsiteX12" fmla="*/ 1357754 w 1427998"/>
              <a:gd name="connsiteY12" fmla="*/ 445949 h 675676"/>
              <a:gd name="connsiteX13" fmla="*/ 1350942 w 1427998"/>
              <a:gd name="connsiteY13" fmla="*/ 462029 h 675676"/>
              <a:gd name="connsiteX14" fmla="*/ 1370935 w 1427998"/>
              <a:gd name="connsiteY14" fmla="*/ 503793 h 675676"/>
              <a:gd name="connsiteX15" fmla="*/ 1365670 w 1427998"/>
              <a:gd name="connsiteY15" fmla="*/ 507262 h 675676"/>
              <a:gd name="connsiteX16" fmla="*/ 1321949 w 1427998"/>
              <a:gd name="connsiteY16" fmla="*/ 473359 h 675676"/>
              <a:gd name="connsiteX17" fmla="*/ 1276698 w 1427998"/>
              <a:gd name="connsiteY17" fmla="*/ 460232 h 675676"/>
              <a:gd name="connsiteX18" fmla="*/ 816205 w 1427998"/>
              <a:gd name="connsiteY18" fmla="*/ 458365 h 675676"/>
              <a:gd name="connsiteX19" fmla="*/ 786216 w 1427998"/>
              <a:gd name="connsiteY19" fmla="*/ 479549 h 675676"/>
              <a:gd name="connsiteX20" fmla="*/ 778301 w 1427998"/>
              <a:gd name="connsiteY20" fmla="*/ 500485 h 675676"/>
              <a:gd name="connsiteX21" fmla="*/ 772289 w 1427998"/>
              <a:gd name="connsiteY21" fmla="*/ 500965 h 675676"/>
              <a:gd name="connsiteX22" fmla="*/ 751851 w 1427998"/>
              <a:gd name="connsiteY22" fmla="*/ 474836 h 675676"/>
              <a:gd name="connsiteX23" fmla="*/ 751478 w 1427998"/>
              <a:gd name="connsiteY23" fmla="*/ 474426 h 675676"/>
              <a:gd name="connsiteX24" fmla="*/ 721275 w 1427998"/>
              <a:gd name="connsiteY24" fmla="*/ 463025 h 675676"/>
              <a:gd name="connsiteX25" fmla="*/ 268466 w 1427998"/>
              <a:gd name="connsiteY25" fmla="*/ 580705 h 675676"/>
              <a:gd name="connsiteX26" fmla="*/ 208150 w 1427998"/>
              <a:gd name="connsiteY26" fmla="*/ 651747 h 675676"/>
              <a:gd name="connsiteX27" fmla="*/ 201817 w 1427998"/>
              <a:gd name="connsiteY27" fmla="*/ 650413 h 675676"/>
              <a:gd name="connsiteX28" fmla="*/ 201817 w 1427998"/>
              <a:gd name="connsiteY28" fmla="*/ 648812 h 675676"/>
              <a:gd name="connsiteX29" fmla="*/ 175172 w 1427998"/>
              <a:gd name="connsiteY29" fmla="*/ 636397 h 675676"/>
              <a:gd name="connsiteX30" fmla="*/ 129939 w 1427998"/>
              <a:gd name="connsiteY30" fmla="*/ 669410 h 675676"/>
              <a:gd name="connsiteX31" fmla="*/ 60445 w 1427998"/>
              <a:gd name="connsiteY31" fmla="*/ 599648 h 675676"/>
              <a:gd name="connsiteX32" fmla="*/ 48936 w 1427998"/>
              <a:gd name="connsiteY32" fmla="*/ 596802 h 675676"/>
              <a:gd name="connsiteX33" fmla="*/ 22078 w 1427998"/>
              <a:gd name="connsiteY33" fmla="*/ 619303 h 675676"/>
              <a:gd name="connsiteX34" fmla="*/ 16599 w 1427998"/>
              <a:gd name="connsiteY34" fmla="*/ 616368 h 675676"/>
              <a:gd name="connsiteX35" fmla="*/ 34475 w 1427998"/>
              <a:gd name="connsiteY35" fmla="*/ 550858 h 675676"/>
              <a:gd name="connsiteX36" fmla="*/ 39047 w 1427998"/>
              <a:gd name="connsiteY36" fmla="*/ 537518 h 675676"/>
              <a:gd name="connsiteX37" fmla="*/ 41590 w 1427998"/>
              <a:gd name="connsiteY37" fmla="*/ 512260 h 675676"/>
              <a:gd name="connsiteX38" fmla="*/ 36805 w 1427998"/>
              <a:gd name="connsiteY38" fmla="*/ 466547 h 675676"/>
              <a:gd name="connsiteX39" fmla="*/ 28161 w 1427998"/>
              <a:gd name="connsiteY39" fmla="*/ 463523 h 675676"/>
              <a:gd name="connsiteX40" fmla="*/ 5660 w 1427998"/>
              <a:gd name="connsiteY40" fmla="*/ 483747 h 675676"/>
              <a:gd name="connsiteX41" fmla="*/ 110 w 1427998"/>
              <a:gd name="connsiteY41" fmla="*/ 480705 h 675676"/>
              <a:gd name="connsiteX42" fmla="*/ 24781 w 1427998"/>
              <a:gd name="connsiteY42" fmla="*/ 422185 h 675676"/>
              <a:gd name="connsiteX43" fmla="*/ 30633 w 1427998"/>
              <a:gd name="connsiteY43" fmla="*/ 412545 h 675676"/>
              <a:gd name="connsiteX44" fmla="*/ 36450 w 1427998"/>
              <a:gd name="connsiteY44" fmla="*/ 394953 h 675676"/>
              <a:gd name="connsiteX45" fmla="*/ 56087 w 1427998"/>
              <a:gd name="connsiteY45" fmla="*/ 320763 h 675676"/>
              <a:gd name="connsiteX46" fmla="*/ 225812 w 1427998"/>
              <a:gd name="connsiteY46" fmla="*/ 189956 h 675676"/>
              <a:gd name="connsiteX47" fmla="*/ 269676 w 1427998"/>
              <a:gd name="connsiteY47" fmla="*/ 168807 h 675676"/>
              <a:gd name="connsiteX48" fmla="*/ 276328 w 1427998"/>
              <a:gd name="connsiteY48" fmla="*/ 143994 h 675676"/>
              <a:gd name="connsiteX49" fmla="*/ 269515 w 1427998"/>
              <a:gd name="connsiteY49" fmla="*/ 135153 h 675676"/>
              <a:gd name="connsiteX50" fmla="*/ 273269 w 1427998"/>
              <a:gd name="connsiteY50" fmla="*/ 130369 h 675676"/>
              <a:gd name="connsiteX51" fmla="*/ 299914 w 1427998"/>
              <a:gd name="connsiteY51" fmla="*/ 139351 h 675676"/>
              <a:gd name="connsiteX52" fmla="*/ 302795 w 1427998"/>
              <a:gd name="connsiteY52" fmla="*/ 140507 h 675676"/>
              <a:gd name="connsiteX53" fmla="*/ 336965 w 1427998"/>
              <a:gd name="connsiteY53" fmla="*/ 140863 h 675676"/>
              <a:gd name="connsiteX54" fmla="*/ 360888 w 1427998"/>
              <a:gd name="connsiteY54" fmla="*/ 132005 h 675676"/>
              <a:gd name="connsiteX55" fmla="*/ 366847 w 1427998"/>
              <a:gd name="connsiteY55" fmla="*/ 111212 h 675676"/>
              <a:gd name="connsiteX56" fmla="*/ 352831 w 1427998"/>
              <a:gd name="connsiteY56" fmla="*/ 94652 h 675676"/>
              <a:gd name="connsiteX57" fmla="*/ 355748 w 1427998"/>
              <a:gd name="connsiteY57" fmla="*/ 89654 h 675676"/>
              <a:gd name="connsiteX58" fmla="*/ 396445 w 1427998"/>
              <a:gd name="connsiteY58" fmla="*/ 97000 h 675676"/>
              <a:gd name="connsiteX59" fmla="*/ 413859 w 1427998"/>
              <a:gd name="connsiteY59" fmla="*/ 102585 h 675676"/>
              <a:gd name="connsiteX60" fmla="*/ 448135 w 1427998"/>
              <a:gd name="connsiteY60" fmla="*/ 103617 h 675676"/>
              <a:gd name="connsiteX61" fmla="*/ 895216 w 1427998"/>
              <a:gd name="connsiteY61" fmla="*/ 30529 h 675676"/>
              <a:gd name="connsiteX62" fmla="*/ 934899 w 1427998"/>
              <a:gd name="connsiteY62" fmla="*/ 21298 h 675676"/>
              <a:gd name="connsiteX63" fmla="*/ 951406 w 1427998"/>
              <a:gd name="connsiteY63" fmla="*/ 14307 h 675676"/>
              <a:gd name="connsiteX64" fmla="*/ 989559 w 1427998"/>
              <a:gd name="connsiteY64" fmla="*/ 255 h 675676"/>
              <a:gd name="connsiteX65" fmla="*/ 993472 w 1427998"/>
              <a:gd name="connsiteY65" fmla="*/ 4951 h 675676"/>
              <a:gd name="connsiteX66" fmla="*/ 983476 w 1427998"/>
              <a:gd name="connsiteY66" fmla="*/ 17900 h 675676"/>
              <a:gd name="connsiteX67" fmla="*/ 989951 w 1427998"/>
              <a:gd name="connsiteY67" fmla="*/ 30351 h 675676"/>
              <a:gd name="connsiteX68" fmla="*/ 1110352 w 1427998"/>
              <a:gd name="connsiteY68" fmla="*/ 41166 h 675676"/>
              <a:gd name="connsiteX69" fmla="*/ 1163483 w 1427998"/>
              <a:gd name="connsiteY69" fmla="*/ 31739 h 675676"/>
              <a:gd name="connsiteX70" fmla="*/ 1181341 w 1427998"/>
              <a:gd name="connsiteY70" fmla="*/ 22400 h 675676"/>
              <a:gd name="connsiteX71" fmla="*/ 1244806 w 1427998"/>
              <a:gd name="connsiteY71" fmla="*/ 95 h 675676"/>
              <a:gd name="connsiteX72" fmla="*/ 1248043 w 1427998"/>
              <a:gd name="connsiteY72" fmla="*/ 5254 h 675676"/>
              <a:gd name="connsiteX73" fmla="*/ 1227018 w 1427998"/>
              <a:gd name="connsiteY73" fmla="*/ 24962 h 675676"/>
              <a:gd name="connsiteX74" fmla="*/ 1236873 w 1427998"/>
              <a:gd name="connsiteY74" fmla="*/ 74357 h 675676"/>
              <a:gd name="connsiteX75" fmla="*/ 1240305 w 1427998"/>
              <a:gd name="connsiteY75" fmla="*/ 75798 h 675676"/>
              <a:gd name="connsiteX76" fmla="*/ 1252098 w 1427998"/>
              <a:gd name="connsiteY76" fmla="*/ 77612 h 675676"/>
              <a:gd name="connsiteX77" fmla="*/ 1267040 w 1427998"/>
              <a:gd name="connsiteY77" fmla="*/ 77007 h 675676"/>
              <a:gd name="connsiteX78" fmla="*/ 1299448 w 1427998"/>
              <a:gd name="connsiteY78" fmla="*/ 80013 h 675676"/>
              <a:gd name="connsiteX79" fmla="*/ 1300088 w 1427998"/>
              <a:gd name="connsiteY79" fmla="*/ 85918 h 675676"/>
              <a:gd name="connsiteX80" fmla="*/ 1284507 w 1427998"/>
              <a:gd name="connsiteY80" fmla="*/ 92891 h 675676"/>
              <a:gd name="connsiteX81" fmla="*/ 1282781 w 1427998"/>
              <a:gd name="connsiteY81" fmla="*/ 96235 h 675676"/>
              <a:gd name="connsiteX82" fmla="*/ 1284204 w 1427998"/>
              <a:gd name="connsiteY82" fmla="*/ 98192 h 675676"/>
              <a:gd name="connsiteX83" fmla="*/ 1355068 w 1427998"/>
              <a:gd name="connsiteY83" fmla="*/ 198085 h 675676"/>
              <a:gd name="connsiteX84" fmla="*/ 1373211 w 1427998"/>
              <a:gd name="connsiteY84" fmla="*/ 219180 h 675676"/>
              <a:gd name="connsiteX85" fmla="*/ 1389789 w 1427998"/>
              <a:gd name="connsiteY85" fmla="*/ 230706 h 675676"/>
              <a:gd name="connsiteX86" fmla="*/ 1424065 w 1427998"/>
              <a:gd name="connsiteY86" fmla="*/ 256729 h 675676"/>
              <a:gd name="connsiteX87" fmla="*/ 1422180 w 1427998"/>
              <a:gd name="connsiteY87" fmla="*/ 262030 h 67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427998" h="675676">
                <a:moveTo>
                  <a:pt x="1422215" y="262047"/>
                </a:moveTo>
                <a:cubicBezTo>
                  <a:pt x="1409871" y="263630"/>
                  <a:pt x="1398505" y="264271"/>
                  <a:pt x="1388313" y="264573"/>
                </a:cubicBezTo>
                <a:cubicBezTo>
                  <a:pt x="1383741" y="264698"/>
                  <a:pt x="1380486" y="268718"/>
                  <a:pt x="1381589" y="272826"/>
                </a:cubicBezTo>
                <a:cubicBezTo>
                  <a:pt x="1381660" y="273093"/>
                  <a:pt x="1381749" y="273378"/>
                  <a:pt x="1381820" y="273645"/>
                </a:cubicBezTo>
                <a:cubicBezTo>
                  <a:pt x="1382710" y="276989"/>
                  <a:pt x="1384524" y="280048"/>
                  <a:pt x="1387050" y="282556"/>
                </a:cubicBezTo>
                <a:cubicBezTo>
                  <a:pt x="1391443" y="286914"/>
                  <a:pt x="1396744" y="292837"/>
                  <a:pt x="1403307" y="300717"/>
                </a:cubicBezTo>
                <a:cubicBezTo>
                  <a:pt x="1409942" y="308685"/>
                  <a:pt x="1418266" y="319109"/>
                  <a:pt x="1427427" y="331773"/>
                </a:cubicBezTo>
                <a:cubicBezTo>
                  <a:pt x="1428868" y="333765"/>
                  <a:pt x="1427427" y="336451"/>
                  <a:pt x="1424865" y="336593"/>
                </a:cubicBezTo>
                <a:cubicBezTo>
                  <a:pt x="1420472" y="336860"/>
                  <a:pt x="1415545" y="337109"/>
                  <a:pt x="1410138" y="337234"/>
                </a:cubicBezTo>
                <a:cubicBezTo>
                  <a:pt x="1401600" y="337465"/>
                  <a:pt x="1394930" y="344171"/>
                  <a:pt x="1395392" y="352068"/>
                </a:cubicBezTo>
                <a:cubicBezTo>
                  <a:pt x="1397633" y="390720"/>
                  <a:pt x="1391248" y="422755"/>
                  <a:pt x="1372375" y="438194"/>
                </a:cubicBezTo>
                <a:cubicBezTo>
                  <a:pt x="1368178" y="441627"/>
                  <a:pt x="1363375" y="444242"/>
                  <a:pt x="1357897" y="445914"/>
                </a:cubicBezTo>
                <a:cubicBezTo>
                  <a:pt x="1357843" y="445914"/>
                  <a:pt x="1357808" y="445931"/>
                  <a:pt x="1357754" y="445949"/>
                </a:cubicBezTo>
                <a:cubicBezTo>
                  <a:pt x="1350515" y="448173"/>
                  <a:pt x="1347242" y="455874"/>
                  <a:pt x="1350942" y="462029"/>
                </a:cubicBezTo>
                <a:cubicBezTo>
                  <a:pt x="1360191" y="477415"/>
                  <a:pt x="1366541" y="491787"/>
                  <a:pt x="1370935" y="503793"/>
                </a:cubicBezTo>
                <a:cubicBezTo>
                  <a:pt x="1372002" y="506728"/>
                  <a:pt x="1368302" y="509165"/>
                  <a:pt x="1365670" y="507262"/>
                </a:cubicBezTo>
                <a:cubicBezTo>
                  <a:pt x="1351387" y="496910"/>
                  <a:pt x="1337886" y="485704"/>
                  <a:pt x="1321949" y="473359"/>
                </a:cubicBezTo>
                <a:cubicBezTo>
                  <a:pt x="1309338" y="463594"/>
                  <a:pt x="1293062" y="458809"/>
                  <a:pt x="1276698" y="460232"/>
                </a:cubicBezTo>
                <a:cubicBezTo>
                  <a:pt x="1160334" y="470300"/>
                  <a:pt x="996283" y="453598"/>
                  <a:pt x="816205" y="458365"/>
                </a:cubicBezTo>
                <a:cubicBezTo>
                  <a:pt x="802313" y="458738"/>
                  <a:pt x="790236" y="467240"/>
                  <a:pt x="786216" y="479549"/>
                </a:cubicBezTo>
                <a:cubicBezTo>
                  <a:pt x="784064" y="486095"/>
                  <a:pt x="781467" y="493103"/>
                  <a:pt x="778301" y="500485"/>
                </a:cubicBezTo>
                <a:cubicBezTo>
                  <a:pt x="777269" y="502868"/>
                  <a:pt x="773712" y="503171"/>
                  <a:pt x="772289" y="500965"/>
                </a:cubicBezTo>
                <a:cubicBezTo>
                  <a:pt x="767397" y="493405"/>
                  <a:pt x="760745" y="484316"/>
                  <a:pt x="751851" y="474836"/>
                </a:cubicBezTo>
                <a:cubicBezTo>
                  <a:pt x="751727" y="474711"/>
                  <a:pt x="751602" y="474569"/>
                  <a:pt x="751478" y="474426"/>
                </a:cubicBezTo>
                <a:cubicBezTo>
                  <a:pt x="743936" y="466404"/>
                  <a:pt x="732730" y="462189"/>
                  <a:pt x="721275" y="463025"/>
                </a:cubicBezTo>
                <a:cubicBezTo>
                  <a:pt x="571435" y="473786"/>
                  <a:pt x="474531" y="556799"/>
                  <a:pt x="268466" y="580705"/>
                </a:cubicBezTo>
                <a:cubicBezTo>
                  <a:pt x="248171" y="583053"/>
                  <a:pt x="224389" y="621544"/>
                  <a:pt x="208150" y="651747"/>
                </a:cubicBezTo>
                <a:cubicBezTo>
                  <a:pt x="206584" y="654664"/>
                  <a:pt x="201853" y="653668"/>
                  <a:pt x="201817" y="650413"/>
                </a:cubicBezTo>
                <a:cubicBezTo>
                  <a:pt x="201817" y="649879"/>
                  <a:pt x="201817" y="649346"/>
                  <a:pt x="201817" y="648812"/>
                </a:cubicBezTo>
                <a:cubicBezTo>
                  <a:pt x="201800" y="636148"/>
                  <a:pt x="186182" y="628873"/>
                  <a:pt x="175172" y="636397"/>
                </a:cubicBezTo>
                <a:cubicBezTo>
                  <a:pt x="159928" y="646802"/>
                  <a:pt x="144845" y="657795"/>
                  <a:pt x="129939" y="669410"/>
                </a:cubicBezTo>
                <a:cubicBezTo>
                  <a:pt x="102636" y="690683"/>
                  <a:pt x="77805" y="655411"/>
                  <a:pt x="60445" y="599648"/>
                </a:cubicBezTo>
                <a:cubicBezTo>
                  <a:pt x="59004" y="594970"/>
                  <a:pt x="52689" y="593405"/>
                  <a:pt x="48936" y="596802"/>
                </a:cubicBezTo>
                <a:cubicBezTo>
                  <a:pt x="41822" y="603241"/>
                  <a:pt x="33088" y="610605"/>
                  <a:pt x="22078" y="619303"/>
                </a:cubicBezTo>
                <a:cubicBezTo>
                  <a:pt x="19659" y="621224"/>
                  <a:pt x="15994" y="619250"/>
                  <a:pt x="16599" y="616368"/>
                </a:cubicBezTo>
                <a:cubicBezTo>
                  <a:pt x="20121" y="599417"/>
                  <a:pt x="25635" y="576827"/>
                  <a:pt x="34475" y="550858"/>
                </a:cubicBezTo>
                <a:cubicBezTo>
                  <a:pt x="35898" y="546696"/>
                  <a:pt x="37428" y="542178"/>
                  <a:pt x="39047" y="537518"/>
                </a:cubicBezTo>
                <a:cubicBezTo>
                  <a:pt x="41875" y="529371"/>
                  <a:pt x="42782" y="520762"/>
                  <a:pt x="41590" y="512260"/>
                </a:cubicBezTo>
                <a:cubicBezTo>
                  <a:pt x="39474" y="497070"/>
                  <a:pt x="37855" y="481684"/>
                  <a:pt x="36805" y="466547"/>
                </a:cubicBezTo>
                <a:cubicBezTo>
                  <a:pt x="36521" y="462509"/>
                  <a:pt x="31256" y="460659"/>
                  <a:pt x="28161" y="463523"/>
                </a:cubicBezTo>
                <a:cubicBezTo>
                  <a:pt x="20548" y="470584"/>
                  <a:pt x="13237" y="477290"/>
                  <a:pt x="5660" y="483747"/>
                </a:cubicBezTo>
                <a:cubicBezTo>
                  <a:pt x="3205" y="485828"/>
                  <a:pt x="-708" y="483694"/>
                  <a:pt x="110" y="480705"/>
                </a:cubicBezTo>
                <a:cubicBezTo>
                  <a:pt x="4522" y="464537"/>
                  <a:pt x="11903" y="444082"/>
                  <a:pt x="24781" y="422185"/>
                </a:cubicBezTo>
                <a:cubicBezTo>
                  <a:pt x="25582" y="420834"/>
                  <a:pt x="27681" y="417258"/>
                  <a:pt x="30633" y="412545"/>
                </a:cubicBezTo>
                <a:cubicBezTo>
                  <a:pt x="34013" y="407173"/>
                  <a:pt x="36005" y="401143"/>
                  <a:pt x="36450" y="394953"/>
                </a:cubicBezTo>
                <a:cubicBezTo>
                  <a:pt x="38815" y="362687"/>
                  <a:pt x="45077" y="335935"/>
                  <a:pt x="56087" y="320763"/>
                </a:cubicBezTo>
                <a:cubicBezTo>
                  <a:pt x="90985" y="272755"/>
                  <a:pt x="150626" y="228590"/>
                  <a:pt x="225812" y="189956"/>
                </a:cubicBezTo>
                <a:cubicBezTo>
                  <a:pt x="239900" y="182699"/>
                  <a:pt x="254557" y="175655"/>
                  <a:pt x="269676" y="168807"/>
                </a:cubicBezTo>
                <a:cubicBezTo>
                  <a:pt x="279725" y="164253"/>
                  <a:pt x="282909" y="152389"/>
                  <a:pt x="276328" y="143994"/>
                </a:cubicBezTo>
                <a:cubicBezTo>
                  <a:pt x="274140" y="141237"/>
                  <a:pt x="271881" y="138284"/>
                  <a:pt x="269515" y="135153"/>
                </a:cubicBezTo>
                <a:cubicBezTo>
                  <a:pt x="267683" y="132717"/>
                  <a:pt x="270209" y="129497"/>
                  <a:pt x="273269" y="130369"/>
                </a:cubicBezTo>
                <a:cubicBezTo>
                  <a:pt x="283123" y="133161"/>
                  <a:pt x="292016" y="136238"/>
                  <a:pt x="299914" y="139351"/>
                </a:cubicBezTo>
                <a:cubicBezTo>
                  <a:pt x="300892" y="139743"/>
                  <a:pt x="301870" y="140116"/>
                  <a:pt x="302795" y="140507"/>
                </a:cubicBezTo>
                <a:cubicBezTo>
                  <a:pt x="313663" y="144936"/>
                  <a:pt x="325990" y="145043"/>
                  <a:pt x="336965" y="140863"/>
                </a:cubicBezTo>
                <a:cubicBezTo>
                  <a:pt x="344844" y="137857"/>
                  <a:pt x="352813" y="134904"/>
                  <a:pt x="360888" y="132005"/>
                </a:cubicBezTo>
                <a:cubicBezTo>
                  <a:pt x="369978" y="128732"/>
                  <a:pt x="373019" y="118202"/>
                  <a:pt x="366847" y="111212"/>
                </a:cubicBezTo>
                <a:cubicBezTo>
                  <a:pt x="362471" y="106231"/>
                  <a:pt x="357793" y="100717"/>
                  <a:pt x="352831" y="94652"/>
                </a:cubicBezTo>
                <a:cubicBezTo>
                  <a:pt x="351070" y="92518"/>
                  <a:pt x="352849" y="89458"/>
                  <a:pt x="355748" y="89654"/>
                </a:cubicBezTo>
                <a:cubicBezTo>
                  <a:pt x="366794" y="90383"/>
                  <a:pt x="380846" y="92286"/>
                  <a:pt x="396445" y="97000"/>
                </a:cubicBezTo>
                <a:cubicBezTo>
                  <a:pt x="402724" y="98885"/>
                  <a:pt x="408594" y="100646"/>
                  <a:pt x="413859" y="102585"/>
                </a:cubicBezTo>
                <a:cubicBezTo>
                  <a:pt x="424816" y="106587"/>
                  <a:pt x="436911" y="106907"/>
                  <a:pt x="448135" y="103617"/>
                </a:cubicBezTo>
                <a:cubicBezTo>
                  <a:pt x="590397" y="61817"/>
                  <a:pt x="749717" y="35581"/>
                  <a:pt x="895216" y="30529"/>
                </a:cubicBezTo>
                <a:cubicBezTo>
                  <a:pt x="909001" y="30049"/>
                  <a:pt x="922502" y="26901"/>
                  <a:pt x="934899" y="21298"/>
                </a:cubicBezTo>
                <a:cubicBezTo>
                  <a:pt x="939204" y="19359"/>
                  <a:pt x="944575" y="17046"/>
                  <a:pt x="951406" y="14307"/>
                </a:cubicBezTo>
                <a:cubicBezTo>
                  <a:pt x="964479" y="9042"/>
                  <a:pt x="977215" y="4382"/>
                  <a:pt x="989559" y="255"/>
                </a:cubicBezTo>
                <a:cubicBezTo>
                  <a:pt x="992636" y="-776"/>
                  <a:pt x="995340" y="2443"/>
                  <a:pt x="993472" y="4951"/>
                </a:cubicBezTo>
                <a:cubicBezTo>
                  <a:pt x="990698" y="8686"/>
                  <a:pt x="987300" y="13133"/>
                  <a:pt x="983476" y="17900"/>
                </a:cubicBezTo>
                <a:cubicBezTo>
                  <a:pt x="979438" y="22952"/>
                  <a:pt x="983156" y="30120"/>
                  <a:pt x="989951" y="30351"/>
                </a:cubicBezTo>
                <a:cubicBezTo>
                  <a:pt x="1032355" y="31774"/>
                  <a:pt x="1072786" y="35332"/>
                  <a:pt x="1110352" y="41166"/>
                </a:cubicBezTo>
                <a:cubicBezTo>
                  <a:pt x="1128709" y="44012"/>
                  <a:pt x="1147527" y="40614"/>
                  <a:pt x="1163483" y="31739"/>
                </a:cubicBezTo>
                <a:cubicBezTo>
                  <a:pt x="1172092" y="26954"/>
                  <a:pt x="1179206" y="23450"/>
                  <a:pt x="1181341" y="22400"/>
                </a:cubicBezTo>
                <a:cubicBezTo>
                  <a:pt x="1205104" y="10696"/>
                  <a:pt x="1227285" y="4044"/>
                  <a:pt x="1244806" y="95"/>
                </a:cubicBezTo>
                <a:cubicBezTo>
                  <a:pt x="1248043" y="-634"/>
                  <a:pt x="1250320" y="2995"/>
                  <a:pt x="1248043" y="5254"/>
                </a:cubicBezTo>
                <a:cubicBezTo>
                  <a:pt x="1241319" y="11906"/>
                  <a:pt x="1234347" y="18309"/>
                  <a:pt x="1227018" y="24962"/>
                </a:cubicBezTo>
                <a:cubicBezTo>
                  <a:pt x="1210458" y="40010"/>
                  <a:pt x="1215635" y="65677"/>
                  <a:pt x="1236873" y="74357"/>
                </a:cubicBezTo>
                <a:cubicBezTo>
                  <a:pt x="1238029" y="74837"/>
                  <a:pt x="1239167" y="75317"/>
                  <a:pt x="1240305" y="75798"/>
                </a:cubicBezTo>
                <a:cubicBezTo>
                  <a:pt x="1244005" y="77345"/>
                  <a:pt x="1248061" y="77950"/>
                  <a:pt x="1252098" y="77612"/>
                </a:cubicBezTo>
                <a:cubicBezTo>
                  <a:pt x="1257292" y="77185"/>
                  <a:pt x="1262504" y="77096"/>
                  <a:pt x="1267040" y="77007"/>
                </a:cubicBezTo>
                <a:cubicBezTo>
                  <a:pt x="1274884" y="76865"/>
                  <a:pt x="1286054" y="77292"/>
                  <a:pt x="1299448" y="80013"/>
                </a:cubicBezTo>
                <a:cubicBezTo>
                  <a:pt x="1302614" y="80653"/>
                  <a:pt x="1303059" y="84691"/>
                  <a:pt x="1300088" y="85918"/>
                </a:cubicBezTo>
                <a:cubicBezTo>
                  <a:pt x="1294414" y="88231"/>
                  <a:pt x="1289238" y="90561"/>
                  <a:pt x="1284507" y="92891"/>
                </a:cubicBezTo>
                <a:cubicBezTo>
                  <a:pt x="1283102" y="93585"/>
                  <a:pt x="1282514" y="94972"/>
                  <a:pt x="1282781" y="96235"/>
                </a:cubicBezTo>
                <a:cubicBezTo>
                  <a:pt x="1282941" y="97000"/>
                  <a:pt x="1283404" y="97711"/>
                  <a:pt x="1284204" y="98192"/>
                </a:cubicBezTo>
                <a:cubicBezTo>
                  <a:pt x="1309071" y="113666"/>
                  <a:pt x="1334684" y="152087"/>
                  <a:pt x="1355068" y="198085"/>
                </a:cubicBezTo>
                <a:cubicBezTo>
                  <a:pt x="1358822" y="206569"/>
                  <a:pt x="1365118" y="213880"/>
                  <a:pt x="1373211" y="219180"/>
                </a:cubicBezTo>
                <a:cubicBezTo>
                  <a:pt x="1377854" y="222222"/>
                  <a:pt x="1383297" y="226028"/>
                  <a:pt x="1389789" y="230706"/>
                </a:cubicBezTo>
                <a:cubicBezTo>
                  <a:pt x="1403930" y="240881"/>
                  <a:pt x="1415954" y="249276"/>
                  <a:pt x="1424065" y="256729"/>
                </a:cubicBezTo>
                <a:cubicBezTo>
                  <a:pt x="1426057" y="258561"/>
                  <a:pt x="1424954" y="261692"/>
                  <a:pt x="1422180" y="262030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ABF17E17-72B4-2C57-AD36-0E4F9CF0F937}"/>
              </a:ext>
            </a:extLst>
          </p:cNvPr>
          <p:cNvSpPr/>
          <p:nvPr/>
        </p:nvSpPr>
        <p:spPr>
          <a:xfrm>
            <a:off x="5271426" y="1002752"/>
            <a:ext cx="1095070" cy="351157"/>
          </a:xfrm>
          <a:custGeom>
            <a:avLst/>
            <a:gdLst>
              <a:gd name="connsiteX0" fmla="*/ 1365670 w 1365878"/>
              <a:gd name="connsiteY0" fmla="*/ 269583 h 437998"/>
              <a:gd name="connsiteX1" fmla="*/ 1321949 w 1365878"/>
              <a:gd name="connsiteY1" fmla="*/ 235680 h 437998"/>
              <a:gd name="connsiteX2" fmla="*/ 1276698 w 1365878"/>
              <a:gd name="connsiteY2" fmla="*/ 222553 h 437998"/>
              <a:gd name="connsiteX3" fmla="*/ 816205 w 1365878"/>
              <a:gd name="connsiteY3" fmla="*/ 220686 h 437998"/>
              <a:gd name="connsiteX4" fmla="*/ 786216 w 1365878"/>
              <a:gd name="connsiteY4" fmla="*/ 241870 h 437998"/>
              <a:gd name="connsiteX5" fmla="*/ 778301 w 1365878"/>
              <a:gd name="connsiteY5" fmla="*/ 262806 h 437998"/>
              <a:gd name="connsiteX6" fmla="*/ 772289 w 1365878"/>
              <a:gd name="connsiteY6" fmla="*/ 263286 h 437998"/>
              <a:gd name="connsiteX7" fmla="*/ 751851 w 1365878"/>
              <a:gd name="connsiteY7" fmla="*/ 237157 h 437998"/>
              <a:gd name="connsiteX8" fmla="*/ 751478 w 1365878"/>
              <a:gd name="connsiteY8" fmla="*/ 236748 h 437998"/>
              <a:gd name="connsiteX9" fmla="*/ 721275 w 1365878"/>
              <a:gd name="connsiteY9" fmla="*/ 225346 h 437998"/>
              <a:gd name="connsiteX10" fmla="*/ 268466 w 1365878"/>
              <a:gd name="connsiteY10" fmla="*/ 343026 h 437998"/>
              <a:gd name="connsiteX11" fmla="*/ 208150 w 1365878"/>
              <a:gd name="connsiteY11" fmla="*/ 414068 h 437998"/>
              <a:gd name="connsiteX12" fmla="*/ 201817 w 1365878"/>
              <a:gd name="connsiteY12" fmla="*/ 412734 h 437998"/>
              <a:gd name="connsiteX13" fmla="*/ 201817 w 1365878"/>
              <a:gd name="connsiteY13" fmla="*/ 411134 h 437998"/>
              <a:gd name="connsiteX14" fmla="*/ 175172 w 1365878"/>
              <a:gd name="connsiteY14" fmla="*/ 398718 h 437998"/>
              <a:gd name="connsiteX15" fmla="*/ 129939 w 1365878"/>
              <a:gd name="connsiteY15" fmla="*/ 431731 h 437998"/>
              <a:gd name="connsiteX16" fmla="*/ 60445 w 1365878"/>
              <a:gd name="connsiteY16" fmla="*/ 361970 h 437998"/>
              <a:gd name="connsiteX17" fmla="*/ 48936 w 1365878"/>
              <a:gd name="connsiteY17" fmla="*/ 359124 h 437998"/>
              <a:gd name="connsiteX18" fmla="*/ 22078 w 1365878"/>
              <a:gd name="connsiteY18" fmla="*/ 381625 h 437998"/>
              <a:gd name="connsiteX19" fmla="*/ 16599 w 1365878"/>
              <a:gd name="connsiteY19" fmla="*/ 378690 h 437998"/>
              <a:gd name="connsiteX20" fmla="*/ 34475 w 1365878"/>
              <a:gd name="connsiteY20" fmla="*/ 313179 h 437998"/>
              <a:gd name="connsiteX21" fmla="*/ 39047 w 1365878"/>
              <a:gd name="connsiteY21" fmla="*/ 299839 h 437998"/>
              <a:gd name="connsiteX22" fmla="*/ 41590 w 1365878"/>
              <a:gd name="connsiteY22" fmla="*/ 274581 h 437998"/>
              <a:gd name="connsiteX23" fmla="*/ 36805 w 1365878"/>
              <a:gd name="connsiteY23" fmla="*/ 228868 h 437998"/>
              <a:gd name="connsiteX24" fmla="*/ 28161 w 1365878"/>
              <a:gd name="connsiteY24" fmla="*/ 225844 h 437998"/>
              <a:gd name="connsiteX25" fmla="*/ 5660 w 1365878"/>
              <a:gd name="connsiteY25" fmla="*/ 246068 h 437998"/>
              <a:gd name="connsiteX26" fmla="*/ 110 w 1365878"/>
              <a:gd name="connsiteY26" fmla="*/ 243027 h 437998"/>
              <a:gd name="connsiteX27" fmla="*/ 24781 w 1365878"/>
              <a:gd name="connsiteY27" fmla="*/ 184507 h 437998"/>
              <a:gd name="connsiteX28" fmla="*/ 30633 w 1365878"/>
              <a:gd name="connsiteY28" fmla="*/ 174866 h 437998"/>
              <a:gd name="connsiteX29" fmla="*/ 36450 w 1365878"/>
              <a:gd name="connsiteY29" fmla="*/ 157275 h 437998"/>
              <a:gd name="connsiteX30" fmla="*/ 56087 w 1365878"/>
              <a:gd name="connsiteY30" fmla="*/ 83084 h 437998"/>
              <a:gd name="connsiteX31" fmla="*/ 145361 w 1365878"/>
              <a:gd name="connsiteY31" fmla="*/ 0 h 437998"/>
              <a:gd name="connsiteX32" fmla="*/ 136521 w 1365878"/>
              <a:gd name="connsiteY32" fmla="*/ 35148 h 437998"/>
              <a:gd name="connsiteX33" fmla="*/ 128730 w 1365878"/>
              <a:gd name="connsiteY33" fmla="*/ 52081 h 437998"/>
              <a:gd name="connsiteX34" fmla="*/ 121811 w 1365878"/>
              <a:gd name="connsiteY34" fmla="*/ 61099 h 437998"/>
              <a:gd name="connsiteX35" fmla="*/ 90630 w 1365878"/>
              <a:gd name="connsiteY35" fmla="*/ 116880 h 437998"/>
              <a:gd name="connsiteX36" fmla="*/ 95806 w 1365878"/>
              <a:gd name="connsiteY36" fmla="*/ 120455 h 437998"/>
              <a:gd name="connsiteX37" fmla="*/ 120477 w 1365878"/>
              <a:gd name="connsiteY37" fmla="*/ 102525 h 437998"/>
              <a:gd name="connsiteX38" fmla="*/ 128730 w 1365878"/>
              <a:gd name="connsiteY38" fmla="*/ 106368 h 437998"/>
              <a:gd name="connsiteX39" fmla="*/ 128303 w 1365878"/>
              <a:gd name="connsiteY39" fmla="*/ 152294 h 437998"/>
              <a:gd name="connsiteX40" fmla="*/ 122896 w 1365878"/>
              <a:gd name="connsiteY40" fmla="*/ 177161 h 437998"/>
              <a:gd name="connsiteX41" fmla="*/ 116830 w 1365878"/>
              <a:gd name="connsiteY41" fmla="*/ 189967 h 437998"/>
              <a:gd name="connsiteX42" fmla="*/ 91608 w 1365878"/>
              <a:gd name="connsiteY42" fmla="*/ 253361 h 437998"/>
              <a:gd name="connsiteX43" fmla="*/ 96731 w 1365878"/>
              <a:gd name="connsiteY43" fmla="*/ 256829 h 437998"/>
              <a:gd name="connsiteX44" fmla="*/ 125991 w 1365878"/>
              <a:gd name="connsiteY44" fmla="*/ 237068 h 437998"/>
              <a:gd name="connsiteX45" fmla="*/ 137108 w 1365878"/>
              <a:gd name="connsiteY45" fmla="*/ 241017 h 437998"/>
              <a:gd name="connsiteX46" fmla="*/ 198296 w 1365878"/>
              <a:gd name="connsiteY46" fmla="*/ 317146 h 437998"/>
              <a:gd name="connsiteX47" fmla="*/ 247033 w 1365878"/>
              <a:gd name="connsiteY47" fmla="*/ 288722 h 437998"/>
              <a:gd name="connsiteX48" fmla="*/ 272112 w 1365878"/>
              <a:gd name="connsiteY48" fmla="*/ 303663 h 437998"/>
              <a:gd name="connsiteX49" fmla="*/ 271935 w 1365878"/>
              <a:gd name="connsiteY49" fmla="*/ 305264 h 437998"/>
              <a:gd name="connsiteX50" fmla="*/ 278089 w 1365878"/>
              <a:gd name="connsiteY50" fmla="*/ 307203 h 437998"/>
              <a:gd name="connsiteX51" fmla="*/ 346143 w 1365878"/>
              <a:gd name="connsiteY51" fmla="*/ 242440 h 437998"/>
              <a:gd name="connsiteX52" fmla="*/ 740858 w 1365878"/>
              <a:gd name="connsiteY52" fmla="*/ 171878 h 437998"/>
              <a:gd name="connsiteX53" fmla="*/ 769603 w 1365878"/>
              <a:gd name="connsiteY53" fmla="*/ 186161 h 437998"/>
              <a:gd name="connsiteX54" fmla="*/ 769941 w 1365878"/>
              <a:gd name="connsiteY54" fmla="*/ 186606 h 437998"/>
              <a:gd name="connsiteX55" fmla="*/ 787283 w 1365878"/>
              <a:gd name="connsiteY55" fmla="*/ 214585 h 437998"/>
              <a:gd name="connsiteX56" fmla="*/ 793313 w 1365878"/>
              <a:gd name="connsiteY56" fmla="*/ 214692 h 437998"/>
              <a:gd name="connsiteX57" fmla="*/ 803576 w 1365878"/>
              <a:gd name="connsiteY57" fmla="*/ 194628 h 437998"/>
              <a:gd name="connsiteX58" fmla="*/ 835807 w 1365878"/>
              <a:gd name="connsiteY58" fmla="*/ 176485 h 437998"/>
              <a:gd name="connsiteX59" fmla="*/ 1295624 w 1365878"/>
              <a:gd name="connsiteY59" fmla="*/ 209249 h 437998"/>
              <a:gd name="connsiteX60" fmla="*/ 1365723 w 1365878"/>
              <a:gd name="connsiteY60" fmla="*/ 269565 h 43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365878" h="437998">
                <a:moveTo>
                  <a:pt x="1365670" y="269583"/>
                </a:moveTo>
                <a:cubicBezTo>
                  <a:pt x="1351387" y="259231"/>
                  <a:pt x="1337886" y="248025"/>
                  <a:pt x="1321949" y="235680"/>
                </a:cubicBezTo>
                <a:cubicBezTo>
                  <a:pt x="1309338" y="225915"/>
                  <a:pt x="1292280" y="217698"/>
                  <a:pt x="1276698" y="222553"/>
                </a:cubicBezTo>
                <a:cubicBezTo>
                  <a:pt x="1171398" y="255389"/>
                  <a:pt x="996514" y="265189"/>
                  <a:pt x="816205" y="220686"/>
                </a:cubicBezTo>
                <a:cubicBezTo>
                  <a:pt x="802776" y="217377"/>
                  <a:pt x="790236" y="229562"/>
                  <a:pt x="786216" y="241870"/>
                </a:cubicBezTo>
                <a:cubicBezTo>
                  <a:pt x="784064" y="248416"/>
                  <a:pt x="781467" y="255424"/>
                  <a:pt x="778301" y="262806"/>
                </a:cubicBezTo>
                <a:cubicBezTo>
                  <a:pt x="777269" y="265189"/>
                  <a:pt x="773712" y="265492"/>
                  <a:pt x="772289" y="263286"/>
                </a:cubicBezTo>
                <a:cubicBezTo>
                  <a:pt x="767397" y="255727"/>
                  <a:pt x="760745" y="246637"/>
                  <a:pt x="751851" y="237157"/>
                </a:cubicBezTo>
                <a:cubicBezTo>
                  <a:pt x="751727" y="237032"/>
                  <a:pt x="751602" y="236890"/>
                  <a:pt x="751478" y="236748"/>
                </a:cubicBezTo>
                <a:cubicBezTo>
                  <a:pt x="743936" y="228726"/>
                  <a:pt x="731805" y="221077"/>
                  <a:pt x="721275" y="225346"/>
                </a:cubicBezTo>
                <a:cubicBezTo>
                  <a:pt x="580525" y="282354"/>
                  <a:pt x="434794" y="321575"/>
                  <a:pt x="268466" y="343026"/>
                </a:cubicBezTo>
                <a:cubicBezTo>
                  <a:pt x="248206" y="345641"/>
                  <a:pt x="224389" y="383866"/>
                  <a:pt x="208150" y="414068"/>
                </a:cubicBezTo>
                <a:cubicBezTo>
                  <a:pt x="206584" y="416985"/>
                  <a:pt x="201853" y="415989"/>
                  <a:pt x="201817" y="412734"/>
                </a:cubicBezTo>
                <a:cubicBezTo>
                  <a:pt x="201817" y="412201"/>
                  <a:pt x="201817" y="411667"/>
                  <a:pt x="201817" y="411134"/>
                </a:cubicBezTo>
                <a:cubicBezTo>
                  <a:pt x="201800" y="398469"/>
                  <a:pt x="186182" y="391194"/>
                  <a:pt x="175172" y="398718"/>
                </a:cubicBezTo>
                <a:cubicBezTo>
                  <a:pt x="159928" y="409124"/>
                  <a:pt x="144845" y="420116"/>
                  <a:pt x="129939" y="431731"/>
                </a:cubicBezTo>
                <a:cubicBezTo>
                  <a:pt x="102636" y="453004"/>
                  <a:pt x="77805" y="417733"/>
                  <a:pt x="60445" y="361970"/>
                </a:cubicBezTo>
                <a:cubicBezTo>
                  <a:pt x="59004" y="357292"/>
                  <a:pt x="52689" y="355726"/>
                  <a:pt x="48936" y="359124"/>
                </a:cubicBezTo>
                <a:cubicBezTo>
                  <a:pt x="41822" y="365563"/>
                  <a:pt x="33088" y="372927"/>
                  <a:pt x="22078" y="381625"/>
                </a:cubicBezTo>
                <a:cubicBezTo>
                  <a:pt x="19659" y="383545"/>
                  <a:pt x="15994" y="381571"/>
                  <a:pt x="16599" y="378690"/>
                </a:cubicBezTo>
                <a:cubicBezTo>
                  <a:pt x="20121" y="361738"/>
                  <a:pt x="25635" y="339149"/>
                  <a:pt x="34475" y="313179"/>
                </a:cubicBezTo>
                <a:cubicBezTo>
                  <a:pt x="35898" y="309017"/>
                  <a:pt x="37428" y="304499"/>
                  <a:pt x="39047" y="299839"/>
                </a:cubicBezTo>
                <a:cubicBezTo>
                  <a:pt x="41875" y="291692"/>
                  <a:pt x="42782" y="283083"/>
                  <a:pt x="41590" y="274581"/>
                </a:cubicBezTo>
                <a:cubicBezTo>
                  <a:pt x="39474" y="259391"/>
                  <a:pt x="37855" y="244005"/>
                  <a:pt x="36805" y="228868"/>
                </a:cubicBezTo>
                <a:cubicBezTo>
                  <a:pt x="36521" y="224830"/>
                  <a:pt x="31256" y="222980"/>
                  <a:pt x="28161" y="225844"/>
                </a:cubicBezTo>
                <a:cubicBezTo>
                  <a:pt x="20548" y="232906"/>
                  <a:pt x="13237" y="239611"/>
                  <a:pt x="5660" y="246068"/>
                </a:cubicBezTo>
                <a:cubicBezTo>
                  <a:pt x="3205" y="248149"/>
                  <a:pt x="-708" y="246015"/>
                  <a:pt x="110" y="243027"/>
                </a:cubicBezTo>
                <a:cubicBezTo>
                  <a:pt x="4522" y="226858"/>
                  <a:pt x="11903" y="206403"/>
                  <a:pt x="24781" y="184507"/>
                </a:cubicBezTo>
                <a:cubicBezTo>
                  <a:pt x="25582" y="183155"/>
                  <a:pt x="27681" y="179580"/>
                  <a:pt x="30633" y="174866"/>
                </a:cubicBezTo>
                <a:cubicBezTo>
                  <a:pt x="34013" y="169494"/>
                  <a:pt x="36005" y="163464"/>
                  <a:pt x="36450" y="157275"/>
                </a:cubicBezTo>
                <a:cubicBezTo>
                  <a:pt x="38815" y="125009"/>
                  <a:pt x="45077" y="98257"/>
                  <a:pt x="56087" y="83084"/>
                </a:cubicBezTo>
                <a:cubicBezTo>
                  <a:pt x="77342" y="53824"/>
                  <a:pt x="107794" y="26005"/>
                  <a:pt x="145361" y="0"/>
                </a:cubicBezTo>
                <a:cubicBezTo>
                  <a:pt x="141874" y="10512"/>
                  <a:pt x="138940" y="22359"/>
                  <a:pt x="136521" y="35148"/>
                </a:cubicBezTo>
                <a:cubicBezTo>
                  <a:pt x="135364" y="41266"/>
                  <a:pt x="132714" y="47065"/>
                  <a:pt x="128730" y="52081"/>
                </a:cubicBezTo>
                <a:cubicBezTo>
                  <a:pt x="125243" y="56474"/>
                  <a:pt x="122753" y="59818"/>
                  <a:pt x="121811" y="61099"/>
                </a:cubicBezTo>
                <a:cubicBezTo>
                  <a:pt x="106531" y="81608"/>
                  <a:pt x="96855" y="101227"/>
                  <a:pt x="90630" y="116880"/>
                </a:cubicBezTo>
                <a:cubicBezTo>
                  <a:pt x="89473" y="119779"/>
                  <a:pt x="93120" y="122287"/>
                  <a:pt x="95806" y="120455"/>
                </a:cubicBezTo>
                <a:cubicBezTo>
                  <a:pt x="104077" y="114781"/>
                  <a:pt x="112099" y="108804"/>
                  <a:pt x="120477" y="102525"/>
                </a:cubicBezTo>
                <a:cubicBezTo>
                  <a:pt x="123874" y="99982"/>
                  <a:pt x="128908" y="102330"/>
                  <a:pt x="128730" y="106368"/>
                </a:cubicBezTo>
                <a:cubicBezTo>
                  <a:pt x="128054" y="121540"/>
                  <a:pt x="127911" y="136997"/>
                  <a:pt x="128303" y="152294"/>
                </a:cubicBezTo>
                <a:cubicBezTo>
                  <a:pt x="128516" y="160850"/>
                  <a:pt x="126631" y="169334"/>
                  <a:pt x="122896" y="177161"/>
                </a:cubicBezTo>
                <a:cubicBezTo>
                  <a:pt x="120761" y="181625"/>
                  <a:pt x="118698" y="185965"/>
                  <a:pt x="116830" y="189967"/>
                </a:cubicBezTo>
                <a:cubicBezTo>
                  <a:pt x="105091" y="214923"/>
                  <a:pt x="97033" y="236854"/>
                  <a:pt x="91608" y="253361"/>
                </a:cubicBezTo>
                <a:cubicBezTo>
                  <a:pt x="90683" y="256171"/>
                  <a:pt x="94116" y="258484"/>
                  <a:pt x="96731" y="256829"/>
                </a:cubicBezTo>
                <a:cubicBezTo>
                  <a:pt x="108666" y="249252"/>
                  <a:pt x="118182" y="242778"/>
                  <a:pt x="125991" y="237068"/>
                </a:cubicBezTo>
                <a:cubicBezTo>
                  <a:pt x="130099" y="234062"/>
                  <a:pt x="136200" y="236232"/>
                  <a:pt x="137108" y="241017"/>
                </a:cubicBezTo>
                <a:cubicBezTo>
                  <a:pt x="148029" y="298149"/>
                  <a:pt x="168715" y="335662"/>
                  <a:pt x="198296" y="317146"/>
                </a:cubicBezTo>
                <a:cubicBezTo>
                  <a:pt x="214446" y="307043"/>
                  <a:pt x="230686" y="297580"/>
                  <a:pt x="247033" y="288722"/>
                </a:cubicBezTo>
                <a:cubicBezTo>
                  <a:pt x="258843" y="282319"/>
                  <a:pt x="273535" y="291070"/>
                  <a:pt x="272112" y="303663"/>
                </a:cubicBezTo>
                <a:cubicBezTo>
                  <a:pt x="272059" y="304197"/>
                  <a:pt x="272006" y="304730"/>
                  <a:pt x="271935" y="305264"/>
                </a:cubicBezTo>
                <a:cubicBezTo>
                  <a:pt x="271597" y="308501"/>
                  <a:pt x="276186" y="309960"/>
                  <a:pt x="278089" y="307203"/>
                </a:cubicBezTo>
                <a:cubicBezTo>
                  <a:pt x="297673" y="278761"/>
                  <a:pt x="325723" y="243631"/>
                  <a:pt x="346143" y="242440"/>
                </a:cubicBezTo>
                <a:cubicBezTo>
                  <a:pt x="503702" y="233297"/>
                  <a:pt x="604377" y="216150"/>
                  <a:pt x="740858" y="171878"/>
                </a:cubicBezTo>
                <a:cubicBezTo>
                  <a:pt x="751691" y="168356"/>
                  <a:pt x="763004" y="177463"/>
                  <a:pt x="769603" y="186161"/>
                </a:cubicBezTo>
                <a:lnTo>
                  <a:pt x="769941" y="186606"/>
                </a:lnTo>
                <a:cubicBezTo>
                  <a:pt x="777696" y="196887"/>
                  <a:pt x="783281" y="206581"/>
                  <a:pt x="787283" y="214585"/>
                </a:cubicBezTo>
                <a:cubicBezTo>
                  <a:pt x="788457" y="216915"/>
                  <a:pt x="792032" y="216968"/>
                  <a:pt x="793313" y="214692"/>
                </a:cubicBezTo>
                <a:cubicBezTo>
                  <a:pt x="797297" y="207648"/>
                  <a:pt x="800695" y="200942"/>
                  <a:pt x="803576" y="194628"/>
                </a:cubicBezTo>
                <a:cubicBezTo>
                  <a:pt x="808966" y="182781"/>
                  <a:pt x="822342" y="173301"/>
                  <a:pt x="835807" y="176485"/>
                </a:cubicBezTo>
                <a:cubicBezTo>
                  <a:pt x="972697" y="208804"/>
                  <a:pt x="1158182" y="208804"/>
                  <a:pt x="1295624" y="209249"/>
                </a:cubicBezTo>
                <a:cubicBezTo>
                  <a:pt x="1337299" y="209391"/>
                  <a:pt x="1368355" y="271486"/>
                  <a:pt x="1365723" y="269565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236AFC6E-BD4D-1586-7C8A-3F41BA08FDF4}"/>
              </a:ext>
            </a:extLst>
          </p:cNvPr>
          <p:cNvSpPr/>
          <p:nvPr/>
        </p:nvSpPr>
        <p:spPr>
          <a:xfrm>
            <a:off x="6264789" y="468500"/>
            <a:ext cx="375725" cy="353453"/>
          </a:xfrm>
          <a:custGeom>
            <a:avLst/>
            <a:gdLst>
              <a:gd name="connsiteX0" fmla="*/ 468253 w 468640"/>
              <a:gd name="connsiteY0" fmla="*/ 154489 h 440861"/>
              <a:gd name="connsiteX1" fmla="*/ 393814 w 468640"/>
              <a:gd name="connsiteY1" fmla="*/ 133963 h 440861"/>
              <a:gd name="connsiteX2" fmla="*/ 368182 w 468640"/>
              <a:gd name="connsiteY2" fmla="*/ 119804 h 440861"/>
              <a:gd name="connsiteX3" fmla="*/ 356069 w 468640"/>
              <a:gd name="connsiteY3" fmla="*/ 104721 h 440861"/>
              <a:gd name="connsiteX4" fmla="*/ 355945 w 468640"/>
              <a:gd name="connsiteY4" fmla="*/ 74305 h 440861"/>
              <a:gd name="connsiteX5" fmla="*/ 380758 w 468640"/>
              <a:gd name="connsiteY5" fmla="*/ 33714 h 440861"/>
              <a:gd name="connsiteX6" fmla="*/ 379744 w 468640"/>
              <a:gd name="connsiteY6" fmla="*/ 33857 h 440861"/>
              <a:gd name="connsiteX7" fmla="*/ 315354 w 468640"/>
              <a:gd name="connsiteY7" fmla="*/ 62174 h 440861"/>
              <a:gd name="connsiteX8" fmla="*/ 292427 w 468640"/>
              <a:gd name="connsiteY8" fmla="*/ 64557 h 440861"/>
              <a:gd name="connsiteX9" fmla="*/ 289100 w 468640"/>
              <a:gd name="connsiteY9" fmla="*/ 63775 h 440861"/>
              <a:gd name="connsiteX10" fmla="*/ 269819 w 468640"/>
              <a:gd name="connsiteY10" fmla="*/ 43978 h 440861"/>
              <a:gd name="connsiteX11" fmla="*/ 252565 w 468640"/>
              <a:gd name="connsiteY11" fmla="*/ 630 h 440861"/>
              <a:gd name="connsiteX12" fmla="*/ 215444 w 468640"/>
              <a:gd name="connsiteY12" fmla="*/ 47713 h 440861"/>
              <a:gd name="connsiteX13" fmla="*/ 194739 w 468640"/>
              <a:gd name="connsiteY13" fmla="*/ 64077 h 440861"/>
              <a:gd name="connsiteX14" fmla="*/ 104024 w 468640"/>
              <a:gd name="connsiteY14" fmla="*/ 55610 h 440861"/>
              <a:gd name="connsiteX15" fmla="*/ 101837 w 468640"/>
              <a:gd name="connsiteY15" fmla="*/ 55041 h 440861"/>
              <a:gd name="connsiteX16" fmla="*/ 109165 w 468640"/>
              <a:gd name="connsiteY16" fmla="*/ 96343 h 440861"/>
              <a:gd name="connsiteX17" fmla="*/ 106443 w 468640"/>
              <a:gd name="connsiteY17" fmla="*/ 137040 h 440861"/>
              <a:gd name="connsiteX18" fmla="*/ 90168 w 468640"/>
              <a:gd name="connsiteY18" fmla="*/ 176706 h 440861"/>
              <a:gd name="connsiteX19" fmla="*/ 69980 w 468640"/>
              <a:gd name="connsiteY19" fmla="*/ 193497 h 440861"/>
              <a:gd name="connsiteX20" fmla="*/ 69642 w 468640"/>
              <a:gd name="connsiteY20" fmla="*/ 193550 h 440861"/>
              <a:gd name="connsiteX21" fmla="*/ 68824 w 468640"/>
              <a:gd name="connsiteY21" fmla="*/ 193710 h 440861"/>
              <a:gd name="connsiteX22" fmla="*/ 467 w 468640"/>
              <a:gd name="connsiteY22" fmla="*/ 205147 h 440861"/>
              <a:gd name="connsiteX23" fmla="*/ 2602 w 468640"/>
              <a:gd name="connsiteY23" fmla="*/ 206873 h 440861"/>
              <a:gd name="connsiteX24" fmla="*/ 73626 w 468640"/>
              <a:gd name="connsiteY24" fmla="*/ 231383 h 440861"/>
              <a:gd name="connsiteX25" fmla="*/ 91467 w 468640"/>
              <a:gd name="connsiteY25" fmla="*/ 251928 h 440861"/>
              <a:gd name="connsiteX26" fmla="*/ 91538 w 468640"/>
              <a:gd name="connsiteY26" fmla="*/ 252266 h 440861"/>
              <a:gd name="connsiteX27" fmla="*/ 87358 w 468640"/>
              <a:gd name="connsiteY27" fmla="*/ 269822 h 440861"/>
              <a:gd name="connsiteX28" fmla="*/ 65266 w 468640"/>
              <a:gd name="connsiteY28" fmla="*/ 304702 h 440861"/>
              <a:gd name="connsiteX29" fmla="*/ 64893 w 468640"/>
              <a:gd name="connsiteY29" fmla="*/ 306534 h 440861"/>
              <a:gd name="connsiteX30" fmla="*/ 111531 w 468640"/>
              <a:gd name="connsiteY30" fmla="*/ 299046 h 440861"/>
              <a:gd name="connsiteX31" fmla="*/ 131506 w 468640"/>
              <a:gd name="connsiteY31" fmla="*/ 336221 h 440861"/>
              <a:gd name="connsiteX32" fmla="*/ 131114 w 468640"/>
              <a:gd name="connsiteY32" fmla="*/ 337271 h 440861"/>
              <a:gd name="connsiteX33" fmla="*/ 117970 w 468640"/>
              <a:gd name="connsiteY33" fmla="*/ 410874 h 440861"/>
              <a:gd name="connsiteX34" fmla="*/ 119659 w 468640"/>
              <a:gd name="connsiteY34" fmla="*/ 410109 h 440861"/>
              <a:gd name="connsiteX35" fmla="*/ 176970 w 468640"/>
              <a:gd name="connsiteY35" fmla="*/ 391646 h 440861"/>
              <a:gd name="connsiteX36" fmla="*/ 176899 w 468640"/>
              <a:gd name="connsiteY36" fmla="*/ 392322 h 440861"/>
              <a:gd name="connsiteX37" fmla="*/ 179549 w 468640"/>
              <a:gd name="connsiteY37" fmla="*/ 440347 h 440861"/>
              <a:gd name="connsiteX38" fmla="*/ 180954 w 468640"/>
              <a:gd name="connsiteY38" fmla="*/ 439156 h 440861"/>
              <a:gd name="connsiteX39" fmla="*/ 223768 w 468640"/>
              <a:gd name="connsiteY39" fmla="*/ 379266 h 440861"/>
              <a:gd name="connsiteX40" fmla="*/ 241537 w 468640"/>
              <a:gd name="connsiteY40" fmla="*/ 370390 h 440861"/>
              <a:gd name="connsiteX41" fmla="*/ 241911 w 468640"/>
              <a:gd name="connsiteY41" fmla="*/ 370408 h 440861"/>
              <a:gd name="connsiteX42" fmla="*/ 249969 w 468640"/>
              <a:gd name="connsiteY42" fmla="*/ 373290 h 440861"/>
              <a:gd name="connsiteX43" fmla="*/ 295148 w 468640"/>
              <a:gd name="connsiteY43" fmla="*/ 421333 h 440861"/>
              <a:gd name="connsiteX44" fmla="*/ 296055 w 468640"/>
              <a:gd name="connsiteY44" fmla="*/ 419732 h 440861"/>
              <a:gd name="connsiteX45" fmla="*/ 379726 w 468640"/>
              <a:gd name="connsiteY45" fmla="*/ 394794 h 440861"/>
              <a:gd name="connsiteX46" fmla="*/ 381434 w 468640"/>
              <a:gd name="connsiteY46" fmla="*/ 395595 h 440861"/>
              <a:gd name="connsiteX47" fmla="*/ 362935 w 468640"/>
              <a:gd name="connsiteY47" fmla="*/ 342945 h 440861"/>
              <a:gd name="connsiteX48" fmla="*/ 365745 w 468640"/>
              <a:gd name="connsiteY48" fmla="*/ 310465 h 440861"/>
              <a:gd name="connsiteX49" fmla="*/ 448171 w 468640"/>
              <a:gd name="connsiteY49" fmla="*/ 284674 h 440861"/>
              <a:gd name="connsiteX50" fmla="*/ 451853 w 468640"/>
              <a:gd name="connsiteY50" fmla="*/ 279284 h 440861"/>
              <a:gd name="connsiteX51" fmla="*/ 400893 w 468640"/>
              <a:gd name="connsiteY51" fmla="*/ 238623 h 440861"/>
              <a:gd name="connsiteX52" fmla="*/ 398314 w 468640"/>
              <a:gd name="connsiteY52" fmla="*/ 234870 h 440861"/>
              <a:gd name="connsiteX53" fmla="*/ 465692 w 468640"/>
              <a:gd name="connsiteY53" fmla="*/ 156357 h 440861"/>
              <a:gd name="connsiteX54" fmla="*/ 468271 w 468640"/>
              <a:gd name="connsiteY54" fmla="*/ 154489 h 44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68640" h="440861">
                <a:moveTo>
                  <a:pt x="468253" y="154489"/>
                </a:moveTo>
                <a:cubicBezTo>
                  <a:pt x="473625" y="144849"/>
                  <a:pt x="421793" y="136684"/>
                  <a:pt x="393814" y="133963"/>
                </a:cubicBezTo>
                <a:cubicBezTo>
                  <a:pt x="383675" y="132985"/>
                  <a:pt x="374408" y="127844"/>
                  <a:pt x="368182" y="119804"/>
                </a:cubicBezTo>
                <a:cubicBezTo>
                  <a:pt x="364251" y="114735"/>
                  <a:pt x="360356" y="109541"/>
                  <a:pt x="356069" y="104721"/>
                </a:cubicBezTo>
                <a:cubicBezTo>
                  <a:pt x="348385" y="96094"/>
                  <a:pt x="348367" y="83038"/>
                  <a:pt x="355945" y="74305"/>
                </a:cubicBezTo>
                <a:cubicBezTo>
                  <a:pt x="371259" y="56642"/>
                  <a:pt x="393867" y="33679"/>
                  <a:pt x="380758" y="33714"/>
                </a:cubicBezTo>
                <a:cubicBezTo>
                  <a:pt x="380420" y="33714"/>
                  <a:pt x="380082" y="33768"/>
                  <a:pt x="379744" y="33857"/>
                </a:cubicBezTo>
                <a:cubicBezTo>
                  <a:pt x="364785" y="37734"/>
                  <a:pt x="333604" y="53334"/>
                  <a:pt x="315354" y="62174"/>
                </a:cubicBezTo>
                <a:cubicBezTo>
                  <a:pt x="308222" y="65625"/>
                  <a:pt x="300111" y="66461"/>
                  <a:pt x="292427" y="64557"/>
                </a:cubicBezTo>
                <a:cubicBezTo>
                  <a:pt x="291324" y="64290"/>
                  <a:pt x="290221" y="64024"/>
                  <a:pt x="289100" y="63775"/>
                </a:cubicBezTo>
                <a:cubicBezTo>
                  <a:pt x="279317" y="61587"/>
                  <a:pt x="271758" y="53814"/>
                  <a:pt x="269819" y="43978"/>
                </a:cubicBezTo>
                <a:cubicBezTo>
                  <a:pt x="266013" y="24661"/>
                  <a:pt x="260374" y="-4670"/>
                  <a:pt x="252565" y="630"/>
                </a:cubicBezTo>
                <a:cubicBezTo>
                  <a:pt x="239118" y="16123"/>
                  <a:pt x="225387" y="32878"/>
                  <a:pt x="215444" y="47713"/>
                </a:cubicBezTo>
                <a:cubicBezTo>
                  <a:pt x="210428" y="55183"/>
                  <a:pt x="203170" y="60893"/>
                  <a:pt x="194739" y="64077"/>
                </a:cubicBezTo>
                <a:cubicBezTo>
                  <a:pt x="137073" y="85866"/>
                  <a:pt x="173288" y="94724"/>
                  <a:pt x="104024" y="55610"/>
                </a:cubicBezTo>
                <a:cubicBezTo>
                  <a:pt x="103366" y="55237"/>
                  <a:pt x="102601" y="54988"/>
                  <a:pt x="101837" y="55041"/>
                </a:cubicBezTo>
                <a:cubicBezTo>
                  <a:pt x="94651" y="55575"/>
                  <a:pt x="102459" y="78022"/>
                  <a:pt x="109165" y="96343"/>
                </a:cubicBezTo>
                <a:cubicBezTo>
                  <a:pt x="114056" y="109683"/>
                  <a:pt x="113043" y="124465"/>
                  <a:pt x="106443" y="137040"/>
                </a:cubicBezTo>
                <a:cubicBezTo>
                  <a:pt x="99845" y="149616"/>
                  <a:pt x="93655" y="162671"/>
                  <a:pt x="90168" y="176706"/>
                </a:cubicBezTo>
                <a:cubicBezTo>
                  <a:pt x="87838" y="186151"/>
                  <a:pt x="79692" y="192856"/>
                  <a:pt x="69980" y="193497"/>
                </a:cubicBezTo>
                <a:cubicBezTo>
                  <a:pt x="69855" y="193497"/>
                  <a:pt x="69748" y="193515"/>
                  <a:pt x="69642" y="193550"/>
                </a:cubicBezTo>
                <a:cubicBezTo>
                  <a:pt x="69375" y="193621"/>
                  <a:pt x="69108" y="193710"/>
                  <a:pt x="68824" y="193710"/>
                </a:cubicBezTo>
                <a:cubicBezTo>
                  <a:pt x="52299" y="193675"/>
                  <a:pt x="-5776" y="194333"/>
                  <a:pt x="467" y="205147"/>
                </a:cubicBezTo>
                <a:cubicBezTo>
                  <a:pt x="930" y="205966"/>
                  <a:pt x="1730" y="206535"/>
                  <a:pt x="2602" y="206873"/>
                </a:cubicBezTo>
                <a:cubicBezTo>
                  <a:pt x="24249" y="215002"/>
                  <a:pt x="46572" y="221387"/>
                  <a:pt x="73626" y="231383"/>
                </a:cubicBezTo>
                <a:cubicBezTo>
                  <a:pt x="82680" y="234727"/>
                  <a:pt x="89457" y="242465"/>
                  <a:pt x="91467" y="251928"/>
                </a:cubicBezTo>
                <a:cubicBezTo>
                  <a:pt x="91484" y="252034"/>
                  <a:pt x="91520" y="252159"/>
                  <a:pt x="91538" y="252266"/>
                </a:cubicBezTo>
                <a:cubicBezTo>
                  <a:pt x="92818" y="258438"/>
                  <a:pt x="91271" y="264877"/>
                  <a:pt x="87358" y="269822"/>
                </a:cubicBezTo>
                <a:cubicBezTo>
                  <a:pt x="78233" y="281312"/>
                  <a:pt x="69624" y="294991"/>
                  <a:pt x="65266" y="304702"/>
                </a:cubicBezTo>
                <a:cubicBezTo>
                  <a:pt x="64999" y="305272"/>
                  <a:pt x="64875" y="305894"/>
                  <a:pt x="64893" y="306534"/>
                </a:cubicBezTo>
                <a:cubicBezTo>
                  <a:pt x="65551" y="319181"/>
                  <a:pt x="103758" y="297623"/>
                  <a:pt x="111531" y="299046"/>
                </a:cubicBezTo>
                <a:cubicBezTo>
                  <a:pt x="121118" y="300825"/>
                  <a:pt x="139048" y="321671"/>
                  <a:pt x="131506" y="336221"/>
                </a:cubicBezTo>
                <a:cubicBezTo>
                  <a:pt x="131328" y="336559"/>
                  <a:pt x="131203" y="336897"/>
                  <a:pt x="131114" y="337271"/>
                </a:cubicBezTo>
                <a:cubicBezTo>
                  <a:pt x="126952" y="355769"/>
                  <a:pt x="105412" y="412955"/>
                  <a:pt x="117970" y="410874"/>
                </a:cubicBezTo>
                <a:cubicBezTo>
                  <a:pt x="118592" y="410767"/>
                  <a:pt x="119161" y="410483"/>
                  <a:pt x="119659" y="410109"/>
                </a:cubicBezTo>
                <a:cubicBezTo>
                  <a:pt x="161762" y="378750"/>
                  <a:pt x="190951" y="315072"/>
                  <a:pt x="176970" y="391646"/>
                </a:cubicBezTo>
                <a:cubicBezTo>
                  <a:pt x="176934" y="391877"/>
                  <a:pt x="176899" y="392091"/>
                  <a:pt x="176899" y="392322"/>
                </a:cubicBezTo>
                <a:cubicBezTo>
                  <a:pt x="176579" y="404649"/>
                  <a:pt x="168699" y="445915"/>
                  <a:pt x="179549" y="440347"/>
                </a:cubicBezTo>
                <a:cubicBezTo>
                  <a:pt x="180100" y="440063"/>
                  <a:pt x="180563" y="439636"/>
                  <a:pt x="180954" y="439156"/>
                </a:cubicBezTo>
                <a:cubicBezTo>
                  <a:pt x="199506" y="414876"/>
                  <a:pt x="213469" y="395186"/>
                  <a:pt x="223768" y="379266"/>
                </a:cubicBezTo>
                <a:cubicBezTo>
                  <a:pt x="227628" y="373290"/>
                  <a:pt x="234440" y="369964"/>
                  <a:pt x="241537" y="370390"/>
                </a:cubicBezTo>
                <a:cubicBezTo>
                  <a:pt x="241662" y="370390"/>
                  <a:pt x="241786" y="370390"/>
                  <a:pt x="241911" y="370408"/>
                </a:cubicBezTo>
                <a:cubicBezTo>
                  <a:pt x="244828" y="370551"/>
                  <a:pt x="247656" y="371511"/>
                  <a:pt x="249969" y="373290"/>
                </a:cubicBezTo>
                <a:cubicBezTo>
                  <a:pt x="255358" y="377416"/>
                  <a:pt x="288887" y="427594"/>
                  <a:pt x="295148" y="421333"/>
                </a:cubicBezTo>
                <a:cubicBezTo>
                  <a:pt x="295593" y="420888"/>
                  <a:pt x="295877" y="420319"/>
                  <a:pt x="296055" y="419732"/>
                </a:cubicBezTo>
                <a:cubicBezTo>
                  <a:pt x="327432" y="321333"/>
                  <a:pt x="303917" y="337057"/>
                  <a:pt x="379726" y="394794"/>
                </a:cubicBezTo>
                <a:cubicBezTo>
                  <a:pt x="380224" y="395168"/>
                  <a:pt x="380811" y="395453"/>
                  <a:pt x="381434" y="395595"/>
                </a:cubicBezTo>
                <a:cubicBezTo>
                  <a:pt x="394667" y="398512"/>
                  <a:pt x="374995" y="365606"/>
                  <a:pt x="362935" y="342945"/>
                </a:cubicBezTo>
                <a:cubicBezTo>
                  <a:pt x="357385" y="332504"/>
                  <a:pt x="358524" y="319821"/>
                  <a:pt x="365745" y="310465"/>
                </a:cubicBezTo>
                <a:cubicBezTo>
                  <a:pt x="393156" y="274891"/>
                  <a:pt x="375777" y="267065"/>
                  <a:pt x="448171" y="284674"/>
                </a:cubicBezTo>
                <a:cubicBezTo>
                  <a:pt x="451355" y="285581"/>
                  <a:pt x="453863" y="281917"/>
                  <a:pt x="451853" y="279284"/>
                </a:cubicBezTo>
                <a:cubicBezTo>
                  <a:pt x="435115" y="259541"/>
                  <a:pt x="422309" y="247214"/>
                  <a:pt x="400893" y="238623"/>
                </a:cubicBezTo>
                <a:cubicBezTo>
                  <a:pt x="399203" y="238196"/>
                  <a:pt x="398083" y="236595"/>
                  <a:pt x="398314" y="234870"/>
                </a:cubicBezTo>
                <a:cubicBezTo>
                  <a:pt x="403952" y="143639"/>
                  <a:pt x="368502" y="181046"/>
                  <a:pt x="465692" y="156357"/>
                </a:cubicBezTo>
                <a:cubicBezTo>
                  <a:pt x="466759" y="156090"/>
                  <a:pt x="467737" y="155450"/>
                  <a:pt x="468271" y="154489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1824B5D8-6BAB-5503-8FD5-A52F14A6DDAF}"/>
              </a:ext>
            </a:extLst>
          </p:cNvPr>
          <p:cNvSpPr/>
          <p:nvPr/>
        </p:nvSpPr>
        <p:spPr>
          <a:xfrm>
            <a:off x="6264789" y="512652"/>
            <a:ext cx="309330" cy="309316"/>
          </a:xfrm>
          <a:custGeom>
            <a:avLst/>
            <a:gdLst>
              <a:gd name="connsiteX0" fmla="*/ 364358 w 385826"/>
              <a:gd name="connsiteY0" fmla="*/ 290543 h 385809"/>
              <a:gd name="connsiteX1" fmla="*/ 381434 w 385826"/>
              <a:gd name="connsiteY1" fmla="*/ 340525 h 385809"/>
              <a:gd name="connsiteX2" fmla="*/ 379726 w 385826"/>
              <a:gd name="connsiteY2" fmla="*/ 339725 h 385809"/>
              <a:gd name="connsiteX3" fmla="*/ 296055 w 385826"/>
              <a:gd name="connsiteY3" fmla="*/ 364663 h 385809"/>
              <a:gd name="connsiteX4" fmla="*/ 295148 w 385826"/>
              <a:gd name="connsiteY4" fmla="*/ 366264 h 385809"/>
              <a:gd name="connsiteX5" fmla="*/ 249969 w 385826"/>
              <a:gd name="connsiteY5" fmla="*/ 318238 h 385809"/>
              <a:gd name="connsiteX6" fmla="*/ 241911 w 385826"/>
              <a:gd name="connsiteY6" fmla="*/ 315356 h 385809"/>
              <a:gd name="connsiteX7" fmla="*/ 241537 w 385826"/>
              <a:gd name="connsiteY7" fmla="*/ 315339 h 385809"/>
              <a:gd name="connsiteX8" fmla="*/ 223768 w 385826"/>
              <a:gd name="connsiteY8" fmla="*/ 324215 h 385809"/>
              <a:gd name="connsiteX9" fmla="*/ 180954 w 385826"/>
              <a:gd name="connsiteY9" fmla="*/ 384104 h 385809"/>
              <a:gd name="connsiteX10" fmla="*/ 179567 w 385826"/>
              <a:gd name="connsiteY10" fmla="*/ 385296 h 385809"/>
              <a:gd name="connsiteX11" fmla="*/ 176899 w 385826"/>
              <a:gd name="connsiteY11" fmla="*/ 337270 h 385809"/>
              <a:gd name="connsiteX12" fmla="*/ 176970 w 385826"/>
              <a:gd name="connsiteY12" fmla="*/ 336594 h 385809"/>
              <a:gd name="connsiteX13" fmla="*/ 119659 w 385826"/>
              <a:gd name="connsiteY13" fmla="*/ 355058 h 385809"/>
              <a:gd name="connsiteX14" fmla="*/ 117970 w 385826"/>
              <a:gd name="connsiteY14" fmla="*/ 355822 h 385809"/>
              <a:gd name="connsiteX15" fmla="*/ 131114 w 385826"/>
              <a:gd name="connsiteY15" fmla="*/ 282219 h 385809"/>
              <a:gd name="connsiteX16" fmla="*/ 131506 w 385826"/>
              <a:gd name="connsiteY16" fmla="*/ 281187 h 385809"/>
              <a:gd name="connsiteX17" fmla="*/ 111531 w 385826"/>
              <a:gd name="connsiteY17" fmla="*/ 244012 h 385809"/>
              <a:gd name="connsiteX18" fmla="*/ 64893 w 385826"/>
              <a:gd name="connsiteY18" fmla="*/ 251500 h 385809"/>
              <a:gd name="connsiteX19" fmla="*/ 65266 w 385826"/>
              <a:gd name="connsiteY19" fmla="*/ 249668 h 385809"/>
              <a:gd name="connsiteX20" fmla="*/ 87358 w 385826"/>
              <a:gd name="connsiteY20" fmla="*/ 214788 h 385809"/>
              <a:gd name="connsiteX21" fmla="*/ 91538 w 385826"/>
              <a:gd name="connsiteY21" fmla="*/ 197232 h 385809"/>
              <a:gd name="connsiteX22" fmla="*/ 91467 w 385826"/>
              <a:gd name="connsiteY22" fmla="*/ 196894 h 385809"/>
              <a:gd name="connsiteX23" fmla="*/ 73626 w 385826"/>
              <a:gd name="connsiteY23" fmla="*/ 176367 h 385809"/>
              <a:gd name="connsiteX24" fmla="*/ 2602 w 385826"/>
              <a:gd name="connsiteY24" fmla="*/ 151857 h 385809"/>
              <a:gd name="connsiteX25" fmla="*/ 467 w 385826"/>
              <a:gd name="connsiteY25" fmla="*/ 150131 h 385809"/>
              <a:gd name="connsiteX26" fmla="*/ 68824 w 385826"/>
              <a:gd name="connsiteY26" fmla="*/ 138676 h 385809"/>
              <a:gd name="connsiteX27" fmla="*/ 69642 w 385826"/>
              <a:gd name="connsiteY27" fmla="*/ 138516 h 385809"/>
              <a:gd name="connsiteX28" fmla="*/ 69962 w 385826"/>
              <a:gd name="connsiteY28" fmla="*/ 138463 h 385809"/>
              <a:gd name="connsiteX29" fmla="*/ 90150 w 385826"/>
              <a:gd name="connsiteY29" fmla="*/ 121672 h 385809"/>
              <a:gd name="connsiteX30" fmla="*/ 106426 w 385826"/>
              <a:gd name="connsiteY30" fmla="*/ 82006 h 385809"/>
              <a:gd name="connsiteX31" fmla="*/ 109147 w 385826"/>
              <a:gd name="connsiteY31" fmla="*/ 41309 h 385809"/>
              <a:gd name="connsiteX32" fmla="*/ 101801 w 385826"/>
              <a:gd name="connsiteY32" fmla="*/ 7 h 385809"/>
              <a:gd name="connsiteX33" fmla="*/ 103989 w 385826"/>
              <a:gd name="connsiteY33" fmla="*/ 576 h 385809"/>
              <a:gd name="connsiteX34" fmla="*/ 172647 w 385826"/>
              <a:gd name="connsiteY34" fmla="*/ 18755 h 385809"/>
              <a:gd name="connsiteX35" fmla="*/ 162616 w 385826"/>
              <a:gd name="connsiteY35" fmla="*/ 45952 h 385809"/>
              <a:gd name="connsiteX36" fmla="*/ 142427 w 385826"/>
              <a:gd name="connsiteY36" fmla="*/ 62743 h 385809"/>
              <a:gd name="connsiteX37" fmla="*/ 142107 w 385826"/>
              <a:gd name="connsiteY37" fmla="*/ 62796 h 385809"/>
              <a:gd name="connsiteX38" fmla="*/ 141289 w 385826"/>
              <a:gd name="connsiteY38" fmla="*/ 62956 h 385809"/>
              <a:gd name="connsiteX39" fmla="*/ 146091 w 385826"/>
              <a:gd name="connsiteY39" fmla="*/ 100647 h 385809"/>
              <a:gd name="connsiteX40" fmla="*/ 163932 w 385826"/>
              <a:gd name="connsiteY40" fmla="*/ 121174 h 385809"/>
              <a:gd name="connsiteX41" fmla="*/ 164003 w 385826"/>
              <a:gd name="connsiteY41" fmla="*/ 121512 h 385809"/>
              <a:gd name="connsiteX42" fmla="*/ 159823 w 385826"/>
              <a:gd name="connsiteY42" fmla="*/ 139068 h 385809"/>
              <a:gd name="connsiteX43" fmla="*/ 137731 w 385826"/>
              <a:gd name="connsiteY43" fmla="*/ 173948 h 385809"/>
              <a:gd name="connsiteX44" fmla="*/ 137358 w 385826"/>
              <a:gd name="connsiteY44" fmla="*/ 175780 h 385809"/>
              <a:gd name="connsiteX45" fmla="*/ 183996 w 385826"/>
              <a:gd name="connsiteY45" fmla="*/ 168292 h 385809"/>
              <a:gd name="connsiteX46" fmla="*/ 203971 w 385826"/>
              <a:gd name="connsiteY46" fmla="*/ 205467 h 385809"/>
              <a:gd name="connsiteX47" fmla="*/ 203579 w 385826"/>
              <a:gd name="connsiteY47" fmla="*/ 206499 h 385809"/>
              <a:gd name="connsiteX48" fmla="*/ 190435 w 385826"/>
              <a:gd name="connsiteY48" fmla="*/ 280102 h 385809"/>
              <a:gd name="connsiteX49" fmla="*/ 192125 w 385826"/>
              <a:gd name="connsiteY49" fmla="*/ 279337 h 385809"/>
              <a:gd name="connsiteX50" fmla="*/ 249435 w 385826"/>
              <a:gd name="connsiteY50" fmla="*/ 260874 h 385809"/>
              <a:gd name="connsiteX51" fmla="*/ 249364 w 385826"/>
              <a:gd name="connsiteY51" fmla="*/ 261550 h 385809"/>
              <a:gd name="connsiteX52" fmla="*/ 252032 w 385826"/>
              <a:gd name="connsiteY52" fmla="*/ 309576 h 385809"/>
              <a:gd name="connsiteX53" fmla="*/ 253419 w 385826"/>
              <a:gd name="connsiteY53" fmla="*/ 308384 h 385809"/>
              <a:gd name="connsiteX54" fmla="*/ 296233 w 385826"/>
              <a:gd name="connsiteY54" fmla="*/ 248494 h 385809"/>
              <a:gd name="connsiteX55" fmla="*/ 314002 w 385826"/>
              <a:gd name="connsiteY55" fmla="*/ 239619 h 385809"/>
              <a:gd name="connsiteX56" fmla="*/ 314376 w 385826"/>
              <a:gd name="connsiteY56" fmla="*/ 239636 h 385809"/>
              <a:gd name="connsiteX57" fmla="*/ 322434 w 385826"/>
              <a:gd name="connsiteY57" fmla="*/ 242518 h 385809"/>
              <a:gd name="connsiteX58" fmla="*/ 364340 w 385826"/>
              <a:gd name="connsiteY58" fmla="*/ 290561 h 38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85826" h="385809">
                <a:moveTo>
                  <a:pt x="364358" y="290543"/>
                </a:moveTo>
                <a:cubicBezTo>
                  <a:pt x="376453" y="313009"/>
                  <a:pt x="394134" y="343318"/>
                  <a:pt x="381434" y="340525"/>
                </a:cubicBezTo>
                <a:cubicBezTo>
                  <a:pt x="380829" y="340383"/>
                  <a:pt x="380224" y="340099"/>
                  <a:pt x="379726" y="339725"/>
                </a:cubicBezTo>
                <a:cubicBezTo>
                  <a:pt x="303917" y="281988"/>
                  <a:pt x="327432" y="266264"/>
                  <a:pt x="296055" y="364663"/>
                </a:cubicBezTo>
                <a:cubicBezTo>
                  <a:pt x="295877" y="365250"/>
                  <a:pt x="295575" y="365837"/>
                  <a:pt x="295148" y="366264"/>
                </a:cubicBezTo>
                <a:cubicBezTo>
                  <a:pt x="288887" y="372525"/>
                  <a:pt x="255358" y="322347"/>
                  <a:pt x="249969" y="318238"/>
                </a:cubicBezTo>
                <a:cubicBezTo>
                  <a:pt x="247638" y="316459"/>
                  <a:pt x="244828" y="315499"/>
                  <a:pt x="241911" y="315356"/>
                </a:cubicBezTo>
                <a:cubicBezTo>
                  <a:pt x="241786" y="315356"/>
                  <a:pt x="241662" y="315356"/>
                  <a:pt x="241537" y="315339"/>
                </a:cubicBezTo>
                <a:cubicBezTo>
                  <a:pt x="234440" y="314912"/>
                  <a:pt x="227628" y="318238"/>
                  <a:pt x="223768" y="324215"/>
                </a:cubicBezTo>
                <a:cubicBezTo>
                  <a:pt x="213469" y="340134"/>
                  <a:pt x="199488" y="359824"/>
                  <a:pt x="180954" y="384104"/>
                </a:cubicBezTo>
                <a:cubicBezTo>
                  <a:pt x="180581" y="384602"/>
                  <a:pt x="180118" y="385029"/>
                  <a:pt x="179567" y="385296"/>
                </a:cubicBezTo>
                <a:cubicBezTo>
                  <a:pt x="168699" y="390863"/>
                  <a:pt x="176596" y="349597"/>
                  <a:pt x="176899" y="337270"/>
                </a:cubicBezTo>
                <a:cubicBezTo>
                  <a:pt x="176899" y="337039"/>
                  <a:pt x="176934" y="336826"/>
                  <a:pt x="176970" y="336594"/>
                </a:cubicBezTo>
                <a:cubicBezTo>
                  <a:pt x="190951" y="260020"/>
                  <a:pt x="161762" y="323699"/>
                  <a:pt x="119659" y="355058"/>
                </a:cubicBezTo>
                <a:cubicBezTo>
                  <a:pt x="119161" y="355431"/>
                  <a:pt x="118592" y="355716"/>
                  <a:pt x="117970" y="355822"/>
                </a:cubicBezTo>
                <a:cubicBezTo>
                  <a:pt x="105412" y="357904"/>
                  <a:pt x="126952" y="300718"/>
                  <a:pt x="131114" y="282219"/>
                </a:cubicBezTo>
                <a:cubicBezTo>
                  <a:pt x="131186" y="281863"/>
                  <a:pt x="131328" y="281507"/>
                  <a:pt x="131506" y="281187"/>
                </a:cubicBezTo>
                <a:cubicBezTo>
                  <a:pt x="139048" y="266620"/>
                  <a:pt x="121118" y="245773"/>
                  <a:pt x="111531" y="244012"/>
                </a:cubicBezTo>
                <a:cubicBezTo>
                  <a:pt x="103758" y="242571"/>
                  <a:pt x="65551" y="264129"/>
                  <a:pt x="64893" y="251500"/>
                </a:cubicBezTo>
                <a:cubicBezTo>
                  <a:pt x="64857" y="250878"/>
                  <a:pt x="64999" y="250255"/>
                  <a:pt x="65266" y="249668"/>
                </a:cubicBezTo>
                <a:cubicBezTo>
                  <a:pt x="69624" y="239974"/>
                  <a:pt x="78233" y="226278"/>
                  <a:pt x="87358" y="214788"/>
                </a:cubicBezTo>
                <a:cubicBezTo>
                  <a:pt x="91271" y="209861"/>
                  <a:pt x="92818" y="203404"/>
                  <a:pt x="91538" y="197232"/>
                </a:cubicBezTo>
                <a:lnTo>
                  <a:pt x="91467" y="196894"/>
                </a:lnTo>
                <a:cubicBezTo>
                  <a:pt x="89457" y="187449"/>
                  <a:pt x="82698" y="179711"/>
                  <a:pt x="73626" y="176367"/>
                </a:cubicBezTo>
                <a:cubicBezTo>
                  <a:pt x="46590" y="166371"/>
                  <a:pt x="24249" y="159985"/>
                  <a:pt x="2602" y="151857"/>
                </a:cubicBezTo>
                <a:cubicBezTo>
                  <a:pt x="1730" y="151519"/>
                  <a:pt x="930" y="150949"/>
                  <a:pt x="467" y="150131"/>
                </a:cubicBezTo>
                <a:cubicBezTo>
                  <a:pt x="-5776" y="139299"/>
                  <a:pt x="52299" y="138641"/>
                  <a:pt x="68824" y="138676"/>
                </a:cubicBezTo>
                <a:cubicBezTo>
                  <a:pt x="69108" y="138676"/>
                  <a:pt x="69375" y="138605"/>
                  <a:pt x="69642" y="138516"/>
                </a:cubicBezTo>
                <a:cubicBezTo>
                  <a:pt x="69731" y="138481"/>
                  <a:pt x="69838" y="138463"/>
                  <a:pt x="69962" y="138463"/>
                </a:cubicBezTo>
                <a:cubicBezTo>
                  <a:pt x="79674" y="137805"/>
                  <a:pt x="87820" y="131117"/>
                  <a:pt x="90150" y="121672"/>
                </a:cubicBezTo>
                <a:cubicBezTo>
                  <a:pt x="93637" y="107638"/>
                  <a:pt x="99827" y="94564"/>
                  <a:pt x="106426" y="82006"/>
                </a:cubicBezTo>
                <a:cubicBezTo>
                  <a:pt x="113025" y="69431"/>
                  <a:pt x="114039" y="54649"/>
                  <a:pt x="109147" y="41309"/>
                </a:cubicBezTo>
                <a:cubicBezTo>
                  <a:pt x="102424" y="22988"/>
                  <a:pt x="94615" y="541"/>
                  <a:pt x="101801" y="7"/>
                </a:cubicBezTo>
                <a:cubicBezTo>
                  <a:pt x="102566" y="-46"/>
                  <a:pt x="103331" y="203"/>
                  <a:pt x="103989" y="576"/>
                </a:cubicBezTo>
                <a:cubicBezTo>
                  <a:pt x="161619" y="33127"/>
                  <a:pt x="146216" y="32451"/>
                  <a:pt x="172647" y="18755"/>
                </a:cubicBezTo>
                <a:cubicBezTo>
                  <a:pt x="168556" y="27471"/>
                  <a:pt x="164963" y="36489"/>
                  <a:pt x="162616" y="45952"/>
                </a:cubicBezTo>
                <a:cubicBezTo>
                  <a:pt x="160285" y="55397"/>
                  <a:pt x="152139" y="62085"/>
                  <a:pt x="142427" y="62743"/>
                </a:cubicBezTo>
                <a:cubicBezTo>
                  <a:pt x="142303" y="62743"/>
                  <a:pt x="142196" y="62760"/>
                  <a:pt x="142107" y="62796"/>
                </a:cubicBezTo>
                <a:cubicBezTo>
                  <a:pt x="141840" y="62867"/>
                  <a:pt x="141573" y="62956"/>
                  <a:pt x="141289" y="62956"/>
                </a:cubicBezTo>
                <a:cubicBezTo>
                  <a:pt x="124764" y="62921"/>
                  <a:pt x="119037" y="90651"/>
                  <a:pt x="146091" y="100647"/>
                </a:cubicBezTo>
                <a:cubicBezTo>
                  <a:pt x="155145" y="103991"/>
                  <a:pt x="161922" y="111729"/>
                  <a:pt x="163932" y="121174"/>
                </a:cubicBezTo>
                <a:lnTo>
                  <a:pt x="164003" y="121512"/>
                </a:lnTo>
                <a:cubicBezTo>
                  <a:pt x="165284" y="127684"/>
                  <a:pt x="163754" y="134123"/>
                  <a:pt x="159823" y="139068"/>
                </a:cubicBezTo>
                <a:cubicBezTo>
                  <a:pt x="150698" y="150558"/>
                  <a:pt x="142089" y="164254"/>
                  <a:pt x="137731" y="173948"/>
                </a:cubicBezTo>
                <a:cubicBezTo>
                  <a:pt x="137482" y="174517"/>
                  <a:pt x="137340" y="175140"/>
                  <a:pt x="137358" y="175780"/>
                </a:cubicBezTo>
                <a:cubicBezTo>
                  <a:pt x="138016" y="188427"/>
                  <a:pt x="176223" y="166869"/>
                  <a:pt x="183996" y="168292"/>
                </a:cubicBezTo>
                <a:cubicBezTo>
                  <a:pt x="193583" y="170071"/>
                  <a:pt x="211530" y="190917"/>
                  <a:pt x="203971" y="205467"/>
                </a:cubicBezTo>
                <a:cubicBezTo>
                  <a:pt x="203793" y="205805"/>
                  <a:pt x="203651" y="206143"/>
                  <a:pt x="203579" y="206499"/>
                </a:cubicBezTo>
                <a:cubicBezTo>
                  <a:pt x="199417" y="224997"/>
                  <a:pt x="177877" y="282183"/>
                  <a:pt x="190435" y="280102"/>
                </a:cubicBezTo>
                <a:cubicBezTo>
                  <a:pt x="191057" y="279996"/>
                  <a:pt x="191626" y="279711"/>
                  <a:pt x="192125" y="279337"/>
                </a:cubicBezTo>
                <a:cubicBezTo>
                  <a:pt x="234227" y="247979"/>
                  <a:pt x="263416" y="184300"/>
                  <a:pt x="249435" y="260874"/>
                </a:cubicBezTo>
                <a:cubicBezTo>
                  <a:pt x="249381" y="261088"/>
                  <a:pt x="249364" y="261319"/>
                  <a:pt x="249364" y="261550"/>
                </a:cubicBezTo>
                <a:cubicBezTo>
                  <a:pt x="249044" y="273894"/>
                  <a:pt x="241164" y="315143"/>
                  <a:pt x="252032" y="309576"/>
                </a:cubicBezTo>
                <a:cubicBezTo>
                  <a:pt x="252583" y="309291"/>
                  <a:pt x="253046" y="308864"/>
                  <a:pt x="253419" y="308384"/>
                </a:cubicBezTo>
                <a:cubicBezTo>
                  <a:pt x="271971" y="284104"/>
                  <a:pt x="285934" y="264414"/>
                  <a:pt x="296233" y="248494"/>
                </a:cubicBezTo>
                <a:cubicBezTo>
                  <a:pt x="300093" y="242536"/>
                  <a:pt x="306905" y="239192"/>
                  <a:pt x="314002" y="239619"/>
                </a:cubicBezTo>
                <a:cubicBezTo>
                  <a:pt x="314127" y="239619"/>
                  <a:pt x="314252" y="239636"/>
                  <a:pt x="314376" y="239636"/>
                </a:cubicBezTo>
                <a:cubicBezTo>
                  <a:pt x="317293" y="239779"/>
                  <a:pt x="320121" y="240739"/>
                  <a:pt x="322434" y="242518"/>
                </a:cubicBezTo>
                <a:cubicBezTo>
                  <a:pt x="327183" y="246146"/>
                  <a:pt x="353792" y="285581"/>
                  <a:pt x="364340" y="290561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2" name="Freeform: Shape 231">
            <a:extLst>
              <a:ext uri="{FF2B5EF4-FFF2-40B4-BE49-F238E27FC236}">
                <a16:creationId xmlns:a16="http://schemas.microsoft.com/office/drawing/2014/main" id="{97193605-C131-88E7-79F6-ABEB1E56D8F9}"/>
              </a:ext>
            </a:extLst>
          </p:cNvPr>
          <p:cNvSpPr/>
          <p:nvPr/>
        </p:nvSpPr>
        <p:spPr>
          <a:xfrm>
            <a:off x="6258154" y="1333159"/>
            <a:ext cx="502091" cy="532722"/>
          </a:xfrm>
          <a:custGeom>
            <a:avLst/>
            <a:gdLst>
              <a:gd name="connsiteX0" fmla="*/ 617529 w 626256"/>
              <a:gd name="connsiteY0" fmla="*/ 270822 h 664462"/>
              <a:gd name="connsiteX1" fmla="*/ 552072 w 626256"/>
              <a:gd name="connsiteY1" fmla="*/ 243982 h 664462"/>
              <a:gd name="connsiteX2" fmla="*/ 552249 w 626256"/>
              <a:gd name="connsiteY2" fmla="*/ 243608 h 664462"/>
              <a:gd name="connsiteX3" fmla="*/ 500044 w 626256"/>
              <a:gd name="connsiteY3" fmla="*/ 8852 h 664462"/>
              <a:gd name="connsiteX4" fmla="*/ 284001 w 626256"/>
              <a:gd name="connsiteY4" fmla="*/ 139411 h 664462"/>
              <a:gd name="connsiteX5" fmla="*/ 260433 w 626256"/>
              <a:gd name="connsiteY5" fmla="*/ 242559 h 664462"/>
              <a:gd name="connsiteX6" fmla="*/ 135815 w 626256"/>
              <a:gd name="connsiteY6" fmla="*/ 276852 h 664462"/>
              <a:gd name="connsiteX7" fmla="*/ 25677 w 626256"/>
              <a:gd name="connsiteY7" fmla="*/ 566126 h 664462"/>
              <a:gd name="connsiteX8" fmla="*/ 332827 w 626256"/>
              <a:gd name="connsiteY8" fmla="*/ 627918 h 664462"/>
              <a:gd name="connsiteX9" fmla="*/ 471051 w 626256"/>
              <a:gd name="connsiteY9" fmla="*/ 423792 h 664462"/>
              <a:gd name="connsiteX10" fmla="*/ 552890 w 626256"/>
              <a:gd name="connsiteY10" fmla="*/ 394568 h 664462"/>
              <a:gd name="connsiteX11" fmla="*/ 617546 w 626256"/>
              <a:gd name="connsiteY11" fmla="*/ 270822 h 66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6256" h="664462">
                <a:moveTo>
                  <a:pt x="617529" y="270822"/>
                </a:moveTo>
                <a:cubicBezTo>
                  <a:pt x="604046" y="250243"/>
                  <a:pt x="580140" y="241954"/>
                  <a:pt x="552072" y="243982"/>
                </a:cubicBezTo>
                <a:cubicBezTo>
                  <a:pt x="552125" y="243857"/>
                  <a:pt x="552178" y="243733"/>
                  <a:pt x="552249" y="243608"/>
                </a:cubicBezTo>
                <a:cubicBezTo>
                  <a:pt x="596148" y="142203"/>
                  <a:pt x="584658" y="41723"/>
                  <a:pt x="500044" y="8852"/>
                </a:cubicBezTo>
                <a:cubicBezTo>
                  <a:pt x="415413" y="-24018"/>
                  <a:pt x="327882" y="38006"/>
                  <a:pt x="284001" y="139411"/>
                </a:cubicBezTo>
                <a:cubicBezTo>
                  <a:pt x="268739" y="174665"/>
                  <a:pt x="260788" y="210026"/>
                  <a:pt x="260433" y="242559"/>
                </a:cubicBezTo>
                <a:cubicBezTo>
                  <a:pt x="219398" y="243839"/>
                  <a:pt x="176619" y="255419"/>
                  <a:pt x="135815" y="276852"/>
                </a:cubicBezTo>
                <a:cubicBezTo>
                  <a:pt x="19594" y="337898"/>
                  <a:pt x="-36471" y="455382"/>
                  <a:pt x="25677" y="566126"/>
                </a:cubicBezTo>
                <a:cubicBezTo>
                  <a:pt x="87826" y="676869"/>
                  <a:pt x="216605" y="688982"/>
                  <a:pt x="332827" y="627918"/>
                </a:cubicBezTo>
                <a:cubicBezTo>
                  <a:pt x="421282" y="581458"/>
                  <a:pt x="476885" y="506005"/>
                  <a:pt x="471051" y="423792"/>
                </a:cubicBezTo>
                <a:cubicBezTo>
                  <a:pt x="496131" y="422067"/>
                  <a:pt x="524875" y="411679"/>
                  <a:pt x="552890" y="394568"/>
                </a:cubicBezTo>
                <a:cubicBezTo>
                  <a:pt x="610378" y="359456"/>
                  <a:pt x="642893" y="309492"/>
                  <a:pt x="617546" y="270822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3" name="Freeform: Shape 232">
            <a:extLst>
              <a:ext uri="{FF2B5EF4-FFF2-40B4-BE49-F238E27FC236}">
                <a16:creationId xmlns:a16="http://schemas.microsoft.com/office/drawing/2014/main" id="{77248486-A831-1BF0-AD6C-8B3539F8B2FB}"/>
              </a:ext>
            </a:extLst>
          </p:cNvPr>
          <p:cNvSpPr/>
          <p:nvPr/>
        </p:nvSpPr>
        <p:spPr>
          <a:xfrm>
            <a:off x="6258148" y="1549260"/>
            <a:ext cx="502072" cy="316627"/>
          </a:xfrm>
          <a:custGeom>
            <a:avLst/>
            <a:gdLst>
              <a:gd name="connsiteX0" fmla="*/ 552880 w 626233"/>
              <a:gd name="connsiteY0" fmla="*/ 125026 h 394928"/>
              <a:gd name="connsiteX1" fmla="*/ 471059 w 626233"/>
              <a:gd name="connsiteY1" fmla="*/ 154251 h 394928"/>
              <a:gd name="connsiteX2" fmla="*/ 332834 w 626233"/>
              <a:gd name="connsiteY2" fmla="*/ 358394 h 394928"/>
              <a:gd name="connsiteX3" fmla="*/ 25667 w 626233"/>
              <a:gd name="connsiteY3" fmla="*/ 296566 h 394928"/>
              <a:gd name="connsiteX4" fmla="*/ 0 w 626233"/>
              <a:gd name="connsiteY4" fmla="*/ 205407 h 394928"/>
              <a:gd name="connsiteX5" fmla="*/ 18623 w 626233"/>
              <a:gd name="connsiteY5" fmla="*/ 249661 h 394928"/>
              <a:gd name="connsiteX6" fmla="*/ 325773 w 626233"/>
              <a:gd name="connsiteY6" fmla="*/ 311454 h 394928"/>
              <a:gd name="connsiteX7" fmla="*/ 463997 w 626233"/>
              <a:gd name="connsiteY7" fmla="*/ 107346 h 394928"/>
              <a:gd name="connsiteX8" fmla="*/ 545818 w 626233"/>
              <a:gd name="connsiteY8" fmla="*/ 78121 h 394928"/>
              <a:gd name="connsiteX9" fmla="*/ 616629 w 626233"/>
              <a:gd name="connsiteY9" fmla="*/ 0 h 394928"/>
              <a:gd name="connsiteX10" fmla="*/ 617518 w 626233"/>
              <a:gd name="connsiteY10" fmla="*/ 1298 h 394928"/>
              <a:gd name="connsiteX11" fmla="*/ 552880 w 626233"/>
              <a:gd name="connsiteY11" fmla="*/ 125044 h 394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6233" h="394928">
                <a:moveTo>
                  <a:pt x="552880" y="125026"/>
                </a:moveTo>
                <a:cubicBezTo>
                  <a:pt x="524900" y="142155"/>
                  <a:pt x="496139" y="152525"/>
                  <a:pt x="471059" y="154251"/>
                </a:cubicBezTo>
                <a:cubicBezTo>
                  <a:pt x="476893" y="236481"/>
                  <a:pt x="421272" y="311916"/>
                  <a:pt x="332834" y="358394"/>
                </a:cubicBezTo>
                <a:cubicBezTo>
                  <a:pt x="216595" y="419440"/>
                  <a:pt x="87833" y="407345"/>
                  <a:pt x="25667" y="296566"/>
                </a:cubicBezTo>
                <a:cubicBezTo>
                  <a:pt x="8662" y="266239"/>
                  <a:pt x="498" y="235414"/>
                  <a:pt x="0" y="205407"/>
                </a:cubicBezTo>
                <a:cubicBezTo>
                  <a:pt x="4233" y="220170"/>
                  <a:pt x="10388" y="234969"/>
                  <a:pt x="18623" y="249661"/>
                </a:cubicBezTo>
                <a:cubicBezTo>
                  <a:pt x="80772" y="360404"/>
                  <a:pt x="209533" y="372499"/>
                  <a:pt x="325773" y="311454"/>
                </a:cubicBezTo>
                <a:cubicBezTo>
                  <a:pt x="414211" y="265012"/>
                  <a:pt x="469813" y="189540"/>
                  <a:pt x="463997" y="107346"/>
                </a:cubicBezTo>
                <a:cubicBezTo>
                  <a:pt x="489077" y="105620"/>
                  <a:pt x="517839" y="95215"/>
                  <a:pt x="545818" y="78121"/>
                </a:cubicBezTo>
                <a:cubicBezTo>
                  <a:pt x="582300" y="55852"/>
                  <a:pt x="608714" y="27570"/>
                  <a:pt x="616629" y="0"/>
                </a:cubicBezTo>
                <a:cubicBezTo>
                  <a:pt x="616931" y="409"/>
                  <a:pt x="617234" y="836"/>
                  <a:pt x="617518" y="1298"/>
                </a:cubicBezTo>
                <a:cubicBezTo>
                  <a:pt x="642865" y="39968"/>
                  <a:pt x="610386" y="89950"/>
                  <a:pt x="552880" y="125044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39" name="Graphic 19">
            <a:extLst>
              <a:ext uri="{FF2B5EF4-FFF2-40B4-BE49-F238E27FC236}">
                <a16:creationId xmlns:a16="http://schemas.microsoft.com/office/drawing/2014/main" id="{75F9FA3A-B3B9-2D7D-7162-634D057D17D3}"/>
              </a:ext>
            </a:extLst>
          </p:cNvPr>
          <p:cNvGrpSpPr/>
          <p:nvPr/>
        </p:nvGrpSpPr>
        <p:grpSpPr>
          <a:xfrm>
            <a:off x="6480034" y="1163051"/>
            <a:ext cx="544827" cy="538537"/>
            <a:chOff x="6315860" y="2002920"/>
            <a:chExt cx="679561" cy="671716"/>
          </a:xfrm>
          <a:solidFill>
            <a:schemeClr val="tx1"/>
          </a:solidFill>
        </p:grpSpPr>
        <p:grpSp>
          <p:nvGrpSpPr>
            <p:cNvPr id="240" name="Graphic 19">
              <a:extLst>
                <a:ext uri="{FF2B5EF4-FFF2-40B4-BE49-F238E27FC236}">
                  <a16:creationId xmlns:a16="http://schemas.microsoft.com/office/drawing/2014/main" id="{FC1DEC74-6976-63B1-E8EA-CA84661EDD77}"/>
                </a:ext>
              </a:extLst>
            </p:cNvPr>
            <p:cNvGrpSpPr/>
            <p:nvPr/>
          </p:nvGrpSpPr>
          <p:grpSpPr>
            <a:xfrm>
              <a:off x="6342951" y="2067675"/>
              <a:ext cx="272590" cy="324502"/>
              <a:chOff x="6342951" y="2067675"/>
              <a:chExt cx="272591" cy="324502"/>
            </a:xfrm>
            <a:grpFill/>
          </p:grpSpPr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7F1710EC-55BF-223C-8B2C-3D3A035BCE56}"/>
                  </a:ext>
                </a:extLst>
              </p:cNvPr>
              <p:cNvSpPr/>
              <p:nvPr/>
            </p:nvSpPr>
            <p:spPr>
              <a:xfrm rot="-4378202">
                <a:off x="6340169" y="2129980"/>
                <a:ext cx="278156" cy="199892"/>
              </a:xfrm>
              <a:custGeom>
                <a:avLst/>
                <a:gdLst>
                  <a:gd name="connsiteX0" fmla="*/ 278157 w 278156"/>
                  <a:gd name="connsiteY0" fmla="*/ 99946 h 199892"/>
                  <a:gd name="connsiteX1" fmla="*/ 139078 w 278156"/>
                  <a:gd name="connsiteY1" fmla="*/ 199893 h 199892"/>
                  <a:gd name="connsiteX2" fmla="*/ 0 w 278156"/>
                  <a:gd name="connsiteY2" fmla="*/ 99946 h 199892"/>
                  <a:gd name="connsiteX3" fmla="*/ 139078 w 278156"/>
                  <a:gd name="connsiteY3" fmla="*/ 0 h 199892"/>
                  <a:gd name="connsiteX4" fmla="*/ 278157 w 278156"/>
                  <a:gd name="connsiteY4" fmla="*/ 99946 h 199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8156" h="199892">
                    <a:moveTo>
                      <a:pt x="278157" y="99946"/>
                    </a:moveTo>
                    <a:cubicBezTo>
                      <a:pt x="278157" y="155145"/>
                      <a:pt x="215889" y="199893"/>
                      <a:pt x="139078" y="199893"/>
                    </a:cubicBezTo>
                    <a:cubicBezTo>
                      <a:pt x="62268" y="199893"/>
                      <a:pt x="0" y="155145"/>
                      <a:pt x="0" y="99946"/>
                    </a:cubicBezTo>
                    <a:cubicBezTo>
                      <a:pt x="0" y="44748"/>
                      <a:pt x="62268" y="0"/>
                      <a:pt x="139078" y="0"/>
                    </a:cubicBezTo>
                    <a:cubicBezTo>
                      <a:pt x="215889" y="0"/>
                      <a:pt x="278157" y="44748"/>
                      <a:pt x="278157" y="99946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399A0D1-78FE-ABA8-051A-BAEFF4456105}"/>
                  </a:ext>
                </a:extLst>
              </p:cNvPr>
              <p:cNvSpPr/>
              <p:nvPr/>
            </p:nvSpPr>
            <p:spPr>
              <a:xfrm>
                <a:off x="6385739" y="2104081"/>
                <a:ext cx="197278" cy="261927"/>
              </a:xfrm>
              <a:custGeom>
                <a:avLst/>
                <a:gdLst>
                  <a:gd name="connsiteX0" fmla="*/ 188936 w 197278"/>
                  <a:gd name="connsiteY0" fmla="*/ 154998 h 261927"/>
                  <a:gd name="connsiteX1" fmla="*/ 52650 w 197278"/>
                  <a:gd name="connsiteY1" fmla="*/ 258715 h 261927"/>
                  <a:gd name="connsiteX2" fmla="*/ 0 w 197278"/>
                  <a:gd name="connsiteY2" fmla="*/ 207043 h 261927"/>
                  <a:gd name="connsiteX3" fmla="*/ 132283 w 197278"/>
                  <a:gd name="connsiteY3" fmla="*/ 128779 h 261927"/>
                  <a:gd name="connsiteX4" fmla="*/ 150409 w 197278"/>
                  <a:gd name="connsiteY4" fmla="*/ 0 h 261927"/>
                  <a:gd name="connsiteX5" fmla="*/ 188936 w 197278"/>
                  <a:gd name="connsiteY5" fmla="*/ 154980 h 261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278" h="261927">
                    <a:moveTo>
                      <a:pt x="188936" y="154998"/>
                    </a:moveTo>
                    <a:cubicBezTo>
                      <a:pt x="166435" y="228441"/>
                      <a:pt x="105425" y="274883"/>
                      <a:pt x="52650" y="258715"/>
                    </a:cubicBezTo>
                    <a:cubicBezTo>
                      <a:pt x="28709" y="251387"/>
                      <a:pt x="10584" y="232425"/>
                      <a:pt x="0" y="207043"/>
                    </a:cubicBezTo>
                    <a:cubicBezTo>
                      <a:pt x="44877" y="215190"/>
                      <a:pt x="99591" y="184418"/>
                      <a:pt x="132283" y="128779"/>
                    </a:cubicBezTo>
                    <a:cubicBezTo>
                      <a:pt x="158270" y="84560"/>
                      <a:pt x="163785" y="35823"/>
                      <a:pt x="150409" y="0"/>
                    </a:cubicBezTo>
                    <a:cubicBezTo>
                      <a:pt x="191693" y="24813"/>
                      <a:pt x="208964" y="89576"/>
                      <a:pt x="188936" y="154980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9F707F0A-9A7B-9E18-20FB-FE0140FDA888}"/>
                  </a:ext>
                </a:extLst>
              </p:cNvPr>
              <p:cNvSpPr/>
              <p:nvPr/>
            </p:nvSpPr>
            <p:spPr>
              <a:xfrm>
                <a:off x="6423774" y="2112822"/>
                <a:ext cx="59326" cy="51957"/>
              </a:xfrm>
              <a:custGeom>
                <a:avLst/>
                <a:gdLst>
                  <a:gd name="connsiteX0" fmla="*/ 57198 w 59326"/>
                  <a:gd name="connsiteY0" fmla="*/ 3958 h 51957"/>
                  <a:gd name="connsiteX1" fmla="*/ 40674 w 59326"/>
                  <a:gd name="connsiteY1" fmla="*/ 39746 h 51957"/>
                  <a:gd name="connsiteX2" fmla="*/ 2129 w 59326"/>
                  <a:gd name="connsiteY2" fmla="*/ 47999 h 51957"/>
                  <a:gd name="connsiteX3" fmla="*/ 18653 w 59326"/>
                  <a:gd name="connsiteY3" fmla="*/ 12212 h 51957"/>
                  <a:gd name="connsiteX4" fmla="*/ 57198 w 59326"/>
                  <a:gd name="connsiteY4" fmla="*/ 3958 h 51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26" h="51957">
                    <a:moveTo>
                      <a:pt x="57198" y="3958"/>
                    </a:moveTo>
                    <a:cubicBezTo>
                      <a:pt x="63281" y="11553"/>
                      <a:pt x="55882" y="27580"/>
                      <a:pt x="40674" y="39746"/>
                    </a:cubicBezTo>
                    <a:cubicBezTo>
                      <a:pt x="25466" y="51913"/>
                      <a:pt x="8212" y="55612"/>
                      <a:pt x="2129" y="47999"/>
                    </a:cubicBezTo>
                    <a:cubicBezTo>
                      <a:pt x="-3954" y="40404"/>
                      <a:pt x="3445" y="24378"/>
                      <a:pt x="18653" y="12212"/>
                    </a:cubicBezTo>
                    <a:cubicBezTo>
                      <a:pt x="33861" y="45"/>
                      <a:pt x="51115" y="-3655"/>
                      <a:pt x="57198" y="3958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44" name="Graphic 19">
              <a:extLst>
                <a:ext uri="{FF2B5EF4-FFF2-40B4-BE49-F238E27FC236}">
                  <a16:creationId xmlns:a16="http://schemas.microsoft.com/office/drawing/2014/main" id="{EFFAB1FF-E7EC-BCBE-EDB3-EEBED2879B00}"/>
                </a:ext>
              </a:extLst>
            </p:cNvPr>
            <p:cNvGrpSpPr/>
            <p:nvPr/>
          </p:nvGrpSpPr>
          <p:grpSpPr>
            <a:xfrm>
              <a:off x="6315860" y="2002920"/>
              <a:ext cx="679561" cy="671716"/>
              <a:chOff x="6315860" y="2002920"/>
              <a:chExt cx="679561" cy="671716"/>
            </a:xfrm>
            <a:grpFill/>
          </p:grpSpPr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C52B282-A0E8-A27D-115B-5AF105E7CC8F}"/>
                  </a:ext>
                </a:extLst>
              </p:cNvPr>
              <p:cNvSpPr/>
              <p:nvPr/>
            </p:nvSpPr>
            <p:spPr>
              <a:xfrm rot="-2578198">
                <a:off x="6377467" y="2138903"/>
                <a:ext cx="556348" cy="399749"/>
              </a:xfrm>
              <a:custGeom>
                <a:avLst/>
                <a:gdLst>
                  <a:gd name="connsiteX0" fmla="*/ 556348 w 556348"/>
                  <a:gd name="connsiteY0" fmla="*/ 199875 h 399749"/>
                  <a:gd name="connsiteX1" fmla="*/ 278174 w 556348"/>
                  <a:gd name="connsiteY1" fmla="*/ 399750 h 399749"/>
                  <a:gd name="connsiteX2" fmla="*/ 0 w 556348"/>
                  <a:gd name="connsiteY2" fmla="*/ 199875 h 399749"/>
                  <a:gd name="connsiteX3" fmla="*/ 278174 w 556348"/>
                  <a:gd name="connsiteY3" fmla="*/ 0 h 399749"/>
                  <a:gd name="connsiteX4" fmla="*/ 556348 w 556348"/>
                  <a:gd name="connsiteY4" fmla="*/ 199875 h 399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348" h="399749">
                    <a:moveTo>
                      <a:pt x="556348" y="199875"/>
                    </a:moveTo>
                    <a:cubicBezTo>
                      <a:pt x="556348" y="310263"/>
                      <a:pt x="431806" y="399750"/>
                      <a:pt x="278174" y="399750"/>
                    </a:cubicBezTo>
                    <a:cubicBezTo>
                      <a:pt x="124543" y="399750"/>
                      <a:pt x="0" y="310263"/>
                      <a:pt x="0" y="199875"/>
                    </a:cubicBezTo>
                    <a:cubicBezTo>
                      <a:pt x="0" y="89487"/>
                      <a:pt x="124543" y="0"/>
                      <a:pt x="278174" y="0"/>
                    </a:cubicBezTo>
                    <a:cubicBezTo>
                      <a:pt x="431805" y="0"/>
                      <a:pt x="556348" y="89487"/>
                      <a:pt x="556348" y="199875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9EB76850-2DF8-A204-9FF0-5CB298C78C8A}"/>
                  </a:ext>
                </a:extLst>
              </p:cNvPr>
              <p:cNvSpPr/>
              <p:nvPr/>
            </p:nvSpPr>
            <p:spPr>
              <a:xfrm>
                <a:off x="6410655" y="2215589"/>
                <a:ext cx="489882" cy="362468"/>
              </a:xfrm>
              <a:custGeom>
                <a:avLst/>
                <a:gdLst>
                  <a:gd name="connsiteX0" fmla="*/ 484261 w 489882"/>
                  <a:gd name="connsiteY0" fmla="*/ 18 h 362468"/>
                  <a:gd name="connsiteX1" fmla="*/ 381184 w 489882"/>
                  <a:gd name="connsiteY1" fmla="*/ 269245 h 362468"/>
                  <a:gd name="connsiteX2" fmla="*/ 41413 w 489882"/>
                  <a:gd name="connsiteY2" fmla="*/ 312610 h 362468"/>
                  <a:gd name="connsiteX3" fmla="*/ 4273 w 489882"/>
                  <a:gd name="connsiteY3" fmla="*/ 155816 h 362468"/>
                  <a:gd name="connsiteX4" fmla="*/ 40061 w 489882"/>
                  <a:gd name="connsiteY4" fmla="*/ 222447 h 362468"/>
                  <a:gd name="connsiteX5" fmla="*/ 379832 w 489882"/>
                  <a:gd name="connsiteY5" fmla="*/ 179081 h 362468"/>
                  <a:gd name="connsiteX6" fmla="*/ 484261 w 489882"/>
                  <a:gd name="connsiteY6" fmla="*/ 0 h 36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9882" h="362468">
                    <a:moveTo>
                      <a:pt x="484261" y="18"/>
                    </a:moveTo>
                    <a:cubicBezTo>
                      <a:pt x="505125" y="81999"/>
                      <a:pt x="467292" y="189025"/>
                      <a:pt x="381184" y="269245"/>
                    </a:cubicBezTo>
                    <a:cubicBezTo>
                      <a:pt x="268786" y="373958"/>
                      <a:pt x="116652" y="393382"/>
                      <a:pt x="41413" y="312610"/>
                    </a:cubicBezTo>
                    <a:cubicBezTo>
                      <a:pt x="4237" y="272695"/>
                      <a:pt x="-7217" y="215794"/>
                      <a:pt x="4273" y="155816"/>
                    </a:cubicBezTo>
                    <a:cubicBezTo>
                      <a:pt x="10641" y="180860"/>
                      <a:pt x="22469" y="203557"/>
                      <a:pt x="40061" y="222447"/>
                    </a:cubicBezTo>
                    <a:cubicBezTo>
                      <a:pt x="115318" y="303218"/>
                      <a:pt x="267435" y="283795"/>
                      <a:pt x="379832" y="179081"/>
                    </a:cubicBezTo>
                    <a:cubicBezTo>
                      <a:pt x="436698" y="126094"/>
                      <a:pt x="472503" y="61437"/>
                      <a:pt x="484261" y="0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AE838F50-FBA2-BF38-BAF2-00847802AE3F}"/>
                  </a:ext>
                </a:extLst>
              </p:cNvPr>
              <p:cNvSpPr/>
              <p:nvPr/>
            </p:nvSpPr>
            <p:spPr>
              <a:xfrm rot="-565801">
                <a:off x="6647655" y="2119146"/>
                <a:ext cx="137246" cy="68623"/>
              </a:xfrm>
              <a:custGeom>
                <a:avLst/>
                <a:gdLst>
                  <a:gd name="connsiteX0" fmla="*/ 137246 w 137246"/>
                  <a:gd name="connsiteY0" fmla="*/ 34312 h 68623"/>
                  <a:gd name="connsiteX1" fmla="*/ 68623 w 137246"/>
                  <a:gd name="connsiteY1" fmla="*/ 68623 h 68623"/>
                  <a:gd name="connsiteX2" fmla="*/ 0 w 137246"/>
                  <a:gd name="connsiteY2" fmla="*/ 34312 h 68623"/>
                  <a:gd name="connsiteX3" fmla="*/ 68623 w 137246"/>
                  <a:gd name="connsiteY3" fmla="*/ 0 h 68623"/>
                  <a:gd name="connsiteX4" fmla="*/ 137246 w 137246"/>
                  <a:gd name="connsiteY4" fmla="*/ 34312 h 68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246" h="68623">
                    <a:moveTo>
                      <a:pt x="137246" y="34312"/>
                    </a:moveTo>
                    <a:cubicBezTo>
                      <a:pt x="137246" y="53261"/>
                      <a:pt x="106522" y="68623"/>
                      <a:pt x="68623" y="68623"/>
                    </a:cubicBezTo>
                    <a:cubicBezTo>
                      <a:pt x="30724" y="68623"/>
                      <a:pt x="0" y="53261"/>
                      <a:pt x="0" y="34312"/>
                    </a:cubicBezTo>
                    <a:cubicBezTo>
                      <a:pt x="0" y="15362"/>
                      <a:pt x="30724" y="0"/>
                      <a:pt x="68623" y="0"/>
                    </a:cubicBezTo>
                    <a:cubicBezTo>
                      <a:pt x="106523" y="0"/>
                      <a:pt x="137246" y="15362"/>
                      <a:pt x="137246" y="34312"/>
                    </a:cubicBezTo>
                    <a:close/>
                  </a:path>
                </a:pathLst>
              </a:custGeom>
              <a:grpFill/>
              <a:ln w="14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48" name="Graphic 19">
            <a:extLst>
              <a:ext uri="{FF2B5EF4-FFF2-40B4-BE49-F238E27FC236}">
                <a16:creationId xmlns:a16="http://schemas.microsoft.com/office/drawing/2014/main" id="{3EF510AB-AB4A-220C-5FDE-EC8DAFEF8E7E}"/>
              </a:ext>
            </a:extLst>
          </p:cNvPr>
          <p:cNvGrpSpPr/>
          <p:nvPr/>
        </p:nvGrpSpPr>
        <p:grpSpPr>
          <a:xfrm>
            <a:off x="6448252" y="1382579"/>
            <a:ext cx="321819" cy="304992"/>
            <a:chOff x="6276229" y="2276736"/>
            <a:chExt cx="401405" cy="380416"/>
          </a:xfrm>
          <a:solidFill>
            <a:schemeClr val="tx1"/>
          </a:solidFill>
        </p:grpSpPr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C9CE7B2E-6ECE-8466-8C72-DFE65B9915ED}"/>
                </a:ext>
              </a:extLst>
            </p:cNvPr>
            <p:cNvSpPr/>
            <p:nvPr/>
          </p:nvSpPr>
          <p:spPr>
            <a:xfrm>
              <a:off x="6276343" y="2276736"/>
              <a:ext cx="401291" cy="380416"/>
            </a:xfrm>
            <a:custGeom>
              <a:avLst/>
              <a:gdLst>
                <a:gd name="connsiteX0" fmla="*/ 342878 w 401291"/>
                <a:gd name="connsiteY0" fmla="*/ 354505 h 380416"/>
                <a:gd name="connsiteX1" fmla="*/ 336706 w 401291"/>
                <a:gd name="connsiteY1" fmla="*/ 345949 h 380416"/>
                <a:gd name="connsiteX2" fmla="*/ 332935 w 401291"/>
                <a:gd name="connsiteY2" fmla="*/ 345985 h 380416"/>
                <a:gd name="connsiteX3" fmla="*/ 332704 w 401291"/>
                <a:gd name="connsiteY3" fmla="*/ 346234 h 380416"/>
                <a:gd name="connsiteX4" fmla="*/ 330605 w 401291"/>
                <a:gd name="connsiteY4" fmla="*/ 349631 h 380416"/>
                <a:gd name="connsiteX5" fmla="*/ 327208 w 401291"/>
                <a:gd name="connsiteY5" fmla="*/ 358062 h 380416"/>
                <a:gd name="connsiteX6" fmla="*/ 320804 w 401291"/>
                <a:gd name="connsiteY6" fmla="*/ 371492 h 380416"/>
                <a:gd name="connsiteX7" fmla="*/ 318812 w 401291"/>
                <a:gd name="connsiteY7" fmla="*/ 371883 h 380416"/>
                <a:gd name="connsiteX8" fmla="*/ 316286 w 401291"/>
                <a:gd name="connsiteY8" fmla="*/ 368076 h 380416"/>
                <a:gd name="connsiteX9" fmla="*/ 309082 w 401291"/>
                <a:gd name="connsiteY9" fmla="*/ 367418 h 380416"/>
                <a:gd name="connsiteX10" fmla="*/ 257998 w 401291"/>
                <a:gd name="connsiteY10" fmla="*/ 365622 h 380416"/>
                <a:gd name="connsiteX11" fmla="*/ 253177 w 401291"/>
                <a:gd name="connsiteY11" fmla="*/ 363452 h 380416"/>
                <a:gd name="connsiteX12" fmla="*/ 253142 w 401291"/>
                <a:gd name="connsiteY12" fmla="*/ 363416 h 380416"/>
                <a:gd name="connsiteX13" fmla="*/ 246792 w 401291"/>
                <a:gd name="connsiteY13" fmla="*/ 365177 h 380416"/>
                <a:gd name="connsiteX14" fmla="*/ 236226 w 401291"/>
                <a:gd name="connsiteY14" fmla="*/ 379905 h 380416"/>
                <a:gd name="connsiteX15" fmla="*/ 234252 w 401291"/>
                <a:gd name="connsiteY15" fmla="*/ 379265 h 380416"/>
                <a:gd name="connsiteX16" fmla="*/ 222832 w 401291"/>
                <a:gd name="connsiteY16" fmla="*/ 352335 h 380416"/>
                <a:gd name="connsiteX17" fmla="*/ 129698 w 401291"/>
                <a:gd name="connsiteY17" fmla="*/ 285473 h 380416"/>
                <a:gd name="connsiteX18" fmla="*/ 118012 w 401291"/>
                <a:gd name="connsiteY18" fmla="*/ 282146 h 380416"/>
                <a:gd name="connsiteX19" fmla="*/ 109883 w 401291"/>
                <a:gd name="connsiteY19" fmla="*/ 284708 h 380416"/>
                <a:gd name="connsiteX20" fmla="*/ 108781 w 401291"/>
                <a:gd name="connsiteY20" fmla="*/ 283196 h 380416"/>
                <a:gd name="connsiteX21" fmla="*/ 113850 w 401291"/>
                <a:gd name="connsiteY21" fmla="*/ 271279 h 380416"/>
                <a:gd name="connsiteX22" fmla="*/ 113210 w 401291"/>
                <a:gd name="connsiteY22" fmla="*/ 260980 h 380416"/>
                <a:gd name="connsiteX23" fmla="*/ 32705 w 401291"/>
                <a:gd name="connsiteY23" fmla="*/ 150414 h 380416"/>
                <a:gd name="connsiteX24" fmla="*/ 11271 w 401291"/>
                <a:gd name="connsiteY24" fmla="*/ 137074 h 380416"/>
                <a:gd name="connsiteX25" fmla="*/ 10720 w 401291"/>
                <a:gd name="connsiteY25" fmla="*/ 135082 h 380416"/>
                <a:gd name="connsiteX26" fmla="*/ 11254 w 401291"/>
                <a:gd name="connsiteY26" fmla="*/ 134726 h 380416"/>
                <a:gd name="connsiteX27" fmla="*/ 17283 w 401291"/>
                <a:gd name="connsiteY27" fmla="*/ 119198 h 380416"/>
                <a:gd name="connsiteX28" fmla="*/ 5384 w 401291"/>
                <a:gd name="connsiteY28" fmla="*/ 98013 h 380416"/>
                <a:gd name="connsiteX29" fmla="*/ 17354 w 401291"/>
                <a:gd name="connsiteY29" fmla="*/ 63720 h 380416"/>
                <a:gd name="connsiteX30" fmla="*/ 16483 w 401291"/>
                <a:gd name="connsiteY30" fmla="*/ 59984 h 380416"/>
                <a:gd name="connsiteX31" fmla="*/ 4868 w 401291"/>
                <a:gd name="connsiteY31" fmla="*/ 57797 h 380416"/>
                <a:gd name="connsiteX32" fmla="*/ 4975 w 401291"/>
                <a:gd name="connsiteY32" fmla="*/ 55662 h 380416"/>
                <a:gd name="connsiteX33" fmla="*/ 29307 w 401291"/>
                <a:gd name="connsiteY33" fmla="*/ 45826 h 380416"/>
                <a:gd name="connsiteX34" fmla="*/ 34412 w 401291"/>
                <a:gd name="connsiteY34" fmla="*/ 44083 h 380416"/>
                <a:gd name="connsiteX35" fmla="*/ 43110 w 401291"/>
                <a:gd name="connsiteY35" fmla="*/ 39120 h 380416"/>
                <a:gd name="connsiteX36" fmla="*/ 57376 w 401291"/>
                <a:gd name="connsiteY36" fmla="*/ 27612 h 380416"/>
                <a:gd name="connsiteX37" fmla="*/ 57002 w 401291"/>
                <a:gd name="connsiteY37" fmla="*/ 24606 h 380416"/>
                <a:gd name="connsiteX38" fmla="*/ 46810 w 401291"/>
                <a:gd name="connsiteY38" fmla="*/ 23076 h 380416"/>
                <a:gd name="connsiteX39" fmla="*/ 46935 w 401291"/>
                <a:gd name="connsiteY39" fmla="*/ 20906 h 380416"/>
                <a:gd name="connsiteX40" fmla="*/ 70040 w 401291"/>
                <a:gd name="connsiteY40" fmla="*/ 14449 h 380416"/>
                <a:gd name="connsiteX41" fmla="*/ 74131 w 401291"/>
                <a:gd name="connsiteY41" fmla="*/ 13862 h 380416"/>
                <a:gd name="connsiteX42" fmla="*/ 80837 w 401291"/>
                <a:gd name="connsiteY42" fmla="*/ 11496 h 380416"/>
                <a:gd name="connsiteX43" fmla="*/ 108300 w 401291"/>
                <a:gd name="connsiteY43" fmla="*/ 184 h 380416"/>
                <a:gd name="connsiteX44" fmla="*/ 178026 w 401291"/>
                <a:gd name="connsiteY44" fmla="*/ 16583 h 380416"/>
                <a:gd name="connsiteX45" fmla="*/ 191882 w 401291"/>
                <a:gd name="connsiteY45" fmla="*/ 23645 h 380416"/>
                <a:gd name="connsiteX46" fmla="*/ 201078 w 401291"/>
                <a:gd name="connsiteY46" fmla="*/ 19892 h 380416"/>
                <a:gd name="connsiteX47" fmla="*/ 202911 w 401291"/>
                <a:gd name="connsiteY47" fmla="*/ 16086 h 380416"/>
                <a:gd name="connsiteX48" fmla="*/ 205081 w 401291"/>
                <a:gd name="connsiteY48" fmla="*/ 16032 h 380416"/>
                <a:gd name="connsiteX49" fmla="*/ 206326 w 401291"/>
                <a:gd name="connsiteY49" fmla="*/ 25210 h 380416"/>
                <a:gd name="connsiteX50" fmla="*/ 206397 w 401291"/>
                <a:gd name="connsiteY50" fmla="*/ 26242 h 380416"/>
                <a:gd name="connsiteX51" fmla="*/ 211662 w 401291"/>
                <a:gd name="connsiteY51" fmla="*/ 35509 h 380416"/>
                <a:gd name="connsiteX52" fmla="*/ 218350 w 401291"/>
                <a:gd name="connsiteY52" fmla="*/ 39956 h 380416"/>
                <a:gd name="connsiteX53" fmla="*/ 226123 w 401291"/>
                <a:gd name="connsiteY53" fmla="*/ 36914 h 380416"/>
                <a:gd name="connsiteX54" fmla="*/ 229360 w 401291"/>
                <a:gd name="connsiteY54" fmla="*/ 29444 h 380416"/>
                <a:gd name="connsiteX55" fmla="*/ 231459 w 401291"/>
                <a:gd name="connsiteY55" fmla="*/ 29106 h 380416"/>
                <a:gd name="connsiteX56" fmla="*/ 235461 w 401291"/>
                <a:gd name="connsiteY56" fmla="*/ 41699 h 380416"/>
                <a:gd name="connsiteX57" fmla="*/ 236368 w 401291"/>
                <a:gd name="connsiteY57" fmla="*/ 47640 h 380416"/>
                <a:gd name="connsiteX58" fmla="*/ 241438 w 401291"/>
                <a:gd name="connsiteY58" fmla="*/ 57085 h 380416"/>
                <a:gd name="connsiteX59" fmla="*/ 335923 w 401291"/>
                <a:gd name="connsiteY59" fmla="*/ 160998 h 380416"/>
                <a:gd name="connsiteX60" fmla="*/ 345208 w 401291"/>
                <a:gd name="connsiteY60" fmla="*/ 169607 h 380416"/>
                <a:gd name="connsiteX61" fmla="*/ 350100 w 401291"/>
                <a:gd name="connsiteY61" fmla="*/ 172488 h 380416"/>
                <a:gd name="connsiteX62" fmla="*/ 360736 w 401291"/>
                <a:gd name="connsiteY62" fmla="*/ 179603 h 380416"/>
                <a:gd name="connsiteX63" fmla="*/ 359811 w 401291"/>
                <a:gd name="connsiteY63" fmla="*/ 181702 h 380416"/>
                <a:gd name="connsiteX64" fmla="*/ 353977 w 401291"/>
                <a:gd name="connsiteY64" fmla="*/ 181916 h 380416"/>
                <a:gd name="connsiteX65" fmla="*/ 350900 w 401291"/>
                <a:gd name="connsiteY65" fmla="*/ 186433 h 380416"/>
                <a:gd name="connsiteX66" fmla="*/ 366322 w 401291"/>
                <a:gd name="connsiteY66" fmla="*/ 221243 h 380416"/>
                <a:gd name="connsiteX67" fmla="*/ 377794 w 401291"/>
                <a:gd name="connsiteY67" fmla="*/ 233427 h 380416"/>
                <a:gd name="connsiteX68" fmla="*/ 383682 w 401291"/>
                <a:gd name="connsiteY68" fmla="*/ 236149 h 380416"/>
                <a:gd name="connsiteX69" fmla="*/ 401007 w 401291"/>
                <a:gd name="connsiteY69" fmla="*/ 248226 h 380416"/>
                <a:gd name="connsiteX70" fmla="*/ 399833 w 401291"/>
                <a:gd name="connsiteY70" fmla="*/ 250254 h 380416"/>
                <a:gd name="connsiteX71" fmla="*/ 390050 w 401291"/>
                <a:gd name="connsiteY71" fmla="*/ 249009 h 380416"/>
                <a:gd name="connsiteX72" fmla="*/ 375375 w 401291"/>
                <a:gd name="connsiteY72" fmla="*/ 262705 h 380416"/>
                <a:gd name="connsiteX73" fmla="*/ 375446 w 401291"/>
                <a:gd name="connsiteY73" fmla="*/ 263950 h 380416"/>
                <a:gd name="connsiteX74" fmla="*/ 376709 w 401291"/>
                <a:gd name="connsiteY74" fmla="*/ 267525 h 380416"/>
                <a:gd name="connsiteX75" fmla="*/ 379271 w 401291"/>
                <a:gd name="connsiteY75" fmla="*/ 271403 h 380416"/>
                <a:gd name="connsiteX76" fmla="*/ 383397 w 401291"/>
                <a:gd name="connsiteY76" fmla="*/ 280795 h 380416"/>
                <a:gd name="connsiteX77" fmla="*/ 381565 w 401291"/>
                <a:gd name="connsiteY77" fmla="*/ 282289 h 380416"/>
                <a:gd name="connsiteX78" fmla="*/ 376816 w 401291"/>
                <a:gd name="connsiteY78" fmla="*/ 279656 h 380416"/>
                <a:gd name="connsiteX79" fmla="*/ 375446 w 401291"/>
                <a:gd name="connsiteY79" fmla="*/ 279941 h 380416"/>
                <a:gd name="connsiteX80" fmla="*/ 375020 w 401291"/>
                <a:gd name="connsiteY80" fmla="*/ 280759 h 380416"/>
                <a:gd name="connsiteX81" fmla="*/ 353373 w 401291"/>
                <a:gd name="connsiteY81" fmla="*/ 322168 h 380416"/>
                <a:gd name="connsiteX82" fmla="*/ 349299 w 401291"/>
                <a:gd name="connsiteY82" fmla="*/ 331755 h 380416"/>
                <a:gd name="connsiteX83" fmla="*/ 348125 w 401291"/>
                <a:gd name="connsiteY83" fmla="*/ 338799 h 380416"/>
                <a:gd name="connsiteX84" fmla="*/ 344977 w 401291"/>
                <a:gd name="connsiteY84" fmla="*/ 353847 h 380416"/>
                <a:gd name="connsiteX85" fmla="*/ 342931 w 401291"/>
                <a:gd name="connsiteY85" fmla="*/ 354523 h 38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01291" h="380416">
                  <a:moveTo>
                    <a:pt x="342878" y="354505"/>
                  </a:moveTo>
                  <a:cubicBezTo>
                    <a:pt x="340406" y="351534"/>
                    <a:pt x="338413" y="348617"/>
                    <a:pt x="336706" y="345949"/>
                  </a:cubicBezTo>
                  <a:cubicBezTo>
                    <a:pt x="335941" y="344740"/>
                    <a:pt x="334109" y="344775"/>
                    <a:pt x="332935" y="345985"/>
                  </a:cubicBezTo>
                  <a:cubicBezTo>
                    <a:pt x="332864" y="346074"/>
                    <a:pt x="332775" y="346145"/>
                    <a:pt x="332704" y="346234"/>
                  </a:cubicBezTo>
                  <a:cubicBezTo>
                    <a:pt x="331743" y="347230"/>
                    <a:pt x="331032" y="348386"/>
                    <a:pt x="330605" y="349631"/>
                  </a:cubicBezTo>
                  <a:cubicBezTo>
                    <a:pt x="329858" y="351783"/>
                    <a:pt x="328755" y="354540"/>
                    <a:pt x="327208" y="358062"/>
                  </a:cubicBezTo>
                  <a:cubicBezTo>
                    <a:pt x="325642" y="361637"/>
                    <a:pt x="323526" y="366209"/>
                    <a:pt x="320804" y="371492"/>
                  </a:cubicBezTo>
                  <a:cubicBezTo>
                    <a:pt x="320377" y="372328"/>
                    <a:pt x="319274" y="372541"/>
                    <a:pt x="318812" y="371883"/>
                  </a:cubicBezTo>
                  <a:cubicBezTo>
                    <a:pt x="318029" y="370762"/>
                    <a:pt x="317176" y="369499"/>
                    <a:pt x="316286" y="368076"/>
                  </a:cubicBezTo>
                  <a:cubicBezTo>
                    <a:pt x="314863" y="365835"/>
                    <a:pt x="311608" y="365533"/>
                    <a:pt x="309082" y="367418"/>
                  </a:cubicBezTo>
                  <a:cubicBezTo>
                    <a:pt x="296738" y="376668"/>
                    <a:pt x="266037" y="367258"/>
                    <a:pt x="257998" y="365622"/>
                  </a:cubicBezTo>
                  <a:cubicBezTo>
                    <a:pt x="256201" y="365266"/>
                    <a:pt x="254600" y="364555"/>
                    <a:pt x="253177" y="363452"/>
                  </a:cubicBezTo>
                  <a:cubicBezTo>
                    <a:pt x="253177" y="363452"/>
                    <a:pt x="253159" y="363434"/>
                    <a:pt x="253142" y="363416"/>
                  </a:cubicBezTo>
                  <a:cubicBezTo>
                    <a:pt x="251274" y="361975"/>
                    <a:pt x="248215" y="362811"/>
                    <a:pt x="246792" y="365177"/>
                  </a:cubicBezTo>
                  <a:cubicBezTo>
                    <a:pt x="243198" y="371100"/>
                    <a:pt x="239481" y="376027"/>
                    <a:pt x="236226" y="379905"/>
                  </a:cubicBezTo>
                  <a:cubicBezTo>
                    <a:pt x="235425" y="380848"/>
                    <a:pt x="234056" y="380403"/>
                    <a:pt x="234252" y="379265"/>
                  </a:cubicBezTo>
                  <a:cubicBezTo>
                    <a:pt x="235408" y="373110"/>
                    <a:pt x="226745" y="355608"/>
                    <a:pt x="222832" y="352335"/>
                  </a:cubicBezTo>
                  <a:cubicBezTo>
                    <a:pt x="192167" y="326775"/>
                    <a:pt x="174949" y="323697"/>
                    <a:pt x="129698" y="285473"/>
                  </a:cubicBezTo>
                  <a:cubicBezTo>
                    <a:pt x="126390" y="282680"/>
                    <a:pt x="122690" y="280474"/>
                    <a:pt x="118012" y="282146"/>
                  </a:cubicBezTo>
                  <a:cubicBezTo>
                    <a:pt x="115522" y="283036"/>
                    <a:pt x="112801" y="283907"/>
                    <a:pt x="109883" y="284708"/>
                  </a:cubicBezTo>
                  <a:cubicBezTo>
                    <a:pt x="108941" y="284957"/>
                    <a:pt x="108283" y="284067"/>
                    <a:pt x="108781" y="283196"/>
                  </a:cubicBezTo>
                  <a:cubicBezTo>
                    <a:pt x="110488" y="280190"/>
                    <a:pt x="113423" y="273591"/>
                    <a:pt x="113850" y="271279"/>
                  </a:cubicBezTo>
                  <a:cubicBezTo>
                    <a:pt x="114579" y="267205"/>
                    <a:pt x="115736" y="263506"/>
                    <a:pt x="113210" y="260980"/>
                  </a:cubicBezTo>
                  <a:cubicBezTo>
                    <a:pt x="77920" y="225868"/>
                    <a:pt x="67924" y="213684"/>
                    <a:pt x="32705" y="150414"/>
                  </a:cubicBezTo>
                  <a:cubicBezTo>
                    <a:pt x="29485" y="144651"/>
                    <a:pt x="23758" y="134691"/>
                    <a:pt x="11271" y="137074"/>
                  </a:cubicBezTo>
                  <a:cubicBezTo>
                    <a:pt x="10062" y="137305"/>
                    <a:pt x="9653" y="135811"/>
                    <a:pt x="10720" y="135082"/>
                  </a:cubicBezTo>
                  <a:cubicBezTo>
                    <a:pt x="10898" y="134957"/>
                    <a:pt x="11075" y="134851"/>
                    <a:pt x="11254" y="134726"/>
                  </a:cubicBezTo>
                  <a:cubicBezTo>
                    <a:pt x="15416" y="131880"/>
                    <a:pt x="17088" y="123520"/>
                    <a:pt x="17283" y="119198"/>
                  </a:cubicBezTo>
                  <a:cubicBezTo>
                    <a:pt x="17852" y="106160"/>
                    <a:pt x="11556" y="99419"/>
                    <a:pt x="5384" y="98013"/>
                  </a:cubicBezTo>
                  <a:cubicBezTo>
                    <a:pt x="-5911" y="95434"/>
                    <a:pt x="1755" y="80866"/>
                    <a:pt x="17354" y="63720"/>
                  </a:cubicBezTo>
                  <a:cubicBezTo>
                    <a:pt x="18671" y="62279"/>
                    <a:pt x="18190" y="60233"/>
                    <a:pt x="16483" y="59984"/>
                  </a:cubicBezTo>
                  <a:cubicBezTo>
                    <a:pt x="13246" y="59504"/>
                    <a:pt x="9457" y="58810"/>
                    <a:pt x="4868" y="57797"/>
                  </a:cubicBezTo>
                  <a:cubicBezTo>
                    <a:pt x="3854" y="57583"/>
                    <a:pt x="3925" y="56142"/>
                    <a:pt x="4975" y="55662"/>
                  </a:cubicBezTo>
                  <a:cubicBezTo>
                    <a:pt x="11093" y="52816"/>
                    <a:pt x="19400" y="49259"/>
                    <a:pt x="29307" y="45826"/>
                  </a:cubicBezTo>
                  <a:cubicBezTo>
                    <a:pt x="30908" y="45274"/>
                    <a:pt x="32616" y="44687"/>
                    <a:pt x="34412" y="44083"/>
                  </a:cubicBezTo>
                  <a:cubicBezTo>
                    <a:pt x="37525" y="43015"/>
                    <a:pt x="40513" y="41343"/>
                    <a:pt x="43110" y="39120"/>
                  </a:cubicBezTo>
                  <a:cubicBezTo>
                    <a:pt x="47770" y="35153"/>
                    <a:pt x="52573" y="31276"/>
                    <a:pt x="57376" y="27612"/>
                  </a:cubicBezTo>
                  <a:cubicBezTo>
                    <a:pt x="58656" y="26633"/>
                    <a:pt x="58425" y="24801"/>
                    <a:pt x="57002" y="24606"/>
                  </a:cubicBezTo>
                  <a:cubicBezTo>
                    <a:pt x="53480" y="24143"/>
                    <a:pt x="50119" y="23663"/>
                    <a:pt x="46810" y="23076"/>
                  </a:cubicBezTo>
                  <a:cubicBezTo>
                    <a:pt x="45743" y="22880"/>
                    <a:pt x="45832" y="21351"/>
                    <a:pt x="46935" y="20906"/>
                  </a:cubicBezTo>
                  <a:cubicBezTo>
                    <a:pt x="52947" y="18469"/>
                    <a:pt x="60826" y="15890"/>
                    <a:pt x="70040" y="14449"/>
                  </a:cubicBezTo>
                  <a:cubicBezTo>
                    <a:pt x="70609" y="14360"/>
                    <a:pt x="72121" y="14129"/>
                    <a:pt x="74131" y="13862"/>
                  </a:cubicBezTo>
                  <a:cubicBezTo>
                    <a:pt x="76426" y="13578"/>
                    <a:pt x="78720" y="12759"/>
                    <a:pt x="80837" y="11496"/>
                  </a:cubicBezTo>
                  <a:cubicBezTo>
                    <a:pt x="91812" y="4915"/>
                    <a:pt x="101595" y="611"/>
                    <a:pt x="108300" y="184"/>
                  </a:cubicBezTo>
                  <a:cubicBezTo>
                    <a:pt x="129574" y="-1168"/>
                    <a:pt x="153480" y="5004"/>
                    <a:pt x="178026" y="16583"/>
                  </a:cubicBezTo>
                  <a:cubicBezTo>
                    <a:pt x="182633" y="18754"/>
                    <a:pt x="187258" y="21119"/>
                    <a:pt x="191882" y="23645"/>
                  </a:cubicBezTo>
                  <a:cubicBezTo>
                    <a:pt x="194960" y="25335"/>
                    <a:pt x="199371" y="23538"/>
                    <a:pt x="201078" y="19892"/>
                  </a:cubicBezTo>
                  <a:cubicBezTo>
                    <a:pt x="201648" y="18682"/>
                    <a:pt x="202252" y="17420"/>
                    <a:pt x="202911" y="16086"/>
                  </a:cubicBezTo>
                  <a:cubicBezTo>
                    <a:pt x="203426" y="15054"/>
                    <a:pt x="204867" y="15000"/>
                    <a:pt x="205081" y="16032"/>
                  </a:cubicBezTo>
                  <a:cubicBezTo>
                    <a:pt x="205721" y="19305"/>
                    <a:pt x="206112" y="22382"/>
                    <a:pt x="206326" y="25210"/>
                  </a:cubicBezTo>
                  <a:cubicBezTo>
                    <a:pt x="206361" y="25566"/>
                    <a:pt x="206379" y="25904"/>
                    <a:pt x="206397" y="26242"/>
                  </a:cubicBezTo>
                  <a:cubicBezTo>
                    <a:pt x="206664" y="30155"/>
                    <a:pt x="208567" y="33499"/>
                    <a:pt x="211662" y="35509"/>
                  </a:cubicBezTo>
                  <a:cubicBezTo>
                    <a:pt x="213885" y="36950"/>
                    <a:pt x="216126" y="38444"/>
                    <a:pt x="218350" y="39956"/>
                  </a:cubicBezTo>
                  <a:cubicBezTo>
                    <a:pt x="220858" y="41664"/>
                    <a:pt x="224789" y="40134"/>
                    <a:pt x="226123" y="36914"/>
                  </a:cubicBezTo>
                  <a:cubicBezTo>
                    <a:pt x="227066" y="34620"/>
                    <a:pt x="228151" y="32129"/>
                    <a:pt x="229360" y="29444"/>
                  </a:cubicBezTo>
                  <a:cubicBezTo>
                    <a:pt x="229787" y="28501"/>
                    <a:pt x="231068" y="28288"/>
                    <a:pt x="231459" y="29106"/>
                  </a:cubicBezTo>
                  <a:cubicBezTo>
                    <a:pt x="232953" y="32236"/>
                    <a:pt x="234554" y="36452"/>
                    <a:pt x="235461" y="41699"/>
                  </a:cubicBezTo>
                  <a:cubicBezTo>
                    <a:pt x="235835" y="43816"/>
                    <a:pt x="236173" y="45790"/>
                    <a:pt x="236368" y="47640"/>
                  </a:cubicBezTo>
                  <a:cubicBezTo>
                    <a:pt x="236777" y="51482"/>
                    <a:pt x="238592" y="54808"/>
                    <a:pt x="241438" y="57085"/>
                  </a:cubicBezTo>
                  <a:cubicBezTo>
                    <a:pt x="277599" y="86007"/>
                    <a:pt x="311324" y="122987"/>
                    <a:pt x="335923" y="160998"/>
                  </a:cubicBezTo>
                  <a:cubicBezTo>
                    <a:pt x="338253" y="164591"/>
                    <a:pt x="341420" y="167526"/>
                    <a:pt x="345208" y="169607"/>
                  </a:cubicBezTo>
                  <a:cubicBezTo>
                    <a:pt x="346524" y="170336"/>
                    <a:pt x="348125" y="171261"/>
                    <a:pt x="350100" y="172488"/>
                  </a:cubicBezTo>
                  <a:cubicBezTo>
                    <a:pt x="353888" y="174819"/>
                    <a:pt x="357428" y="177220"/>
                    <a:pt x="360736" y="179603"/>
                  </a:cubicBezTo>
                  <a:cubicBezTo>
                    <a:pt x="361555" y="180208"/>
                    <a:pt x="360932" y="181649"/>
                    <a:pt x="359811" y="181702"/>
                  </a:cubicBezTo>
                  <a:cubicBezTo>
                    <a:pt x="358139" y="181791"/>
                    <a:pt x="356147" y="181880"/>
                    <a:pt x="353977" y="181916"/>
                  </a:cubicBezTo>
                  <a:cubicBezTo>
                    <a:pt x="351683" y="181951"/>
                    <a:pt x="349904" y="184566"/>
                    <a:pt x="350900" y="186433"/>
                  </a:cubicBezTo>
                  <a:cubicBezTo>
                    <a:pt x="357108" y="198155"/>
                    <a:pt x="362320" y="209824"/>
                    <a:pt x="366322" y="221243"/>
                  </a:cubicBezTo>
                  <a:cubicBezTo>
                    <a:pt x="368278" y="226811"/>
                    <a:pt x="372369" y="231115"/>
                    <a:pt x="377794" y="233427"/>
                  </a:cubicBezTo>
                  <a:cubicBezTo>
                    <a:pt x="380729" y="234672"/>
                    <a:pt x="382988" y="235793"/>
                    <a:pt x="383682" y="236149"/>
                  </a:cubicBezTo>
                  <a:cubicBezTo>
                    <a:pt x="391277" y="239920"/>
                    <a:pt x="396951" y="244402"/>
                    <a:pt x="401007" y="248226"/>
                  </a:cubicBezTo>
                  <a:cubicBezTo>
                    <a:pt x="401754" y="248938"/>
                    <a:pt x="400918" y="250361"/>
                    <a:pt x="399833" y="250254"/>
                  </a:cubicBezTo>
                  <a:cubicBezTo>
                    <a:pt x="396595" y="249934"/>
                    <a:pt x="393376" y="249489"/>
                    <a:pt x="390050" y="249009"/>
                  </a:cubicBezTo>
                  <a:cubicBezTo>
                    <a:pt x="382490" y="247924"/>
                    <a:pt x="374877" y="255057"/>
                    <a:pt x="375375" y="262705"/>
                  </a:cubicBezTo>
                  <a:cubicBezTo>
                    <a:pt x="375393" y="263114"/>
                    <a:pt x="375429" y="263541"/>
                    <a:pt x="375446" y="263950"/>
                  </a:cubicBezTo>
                  <a:cubicBezTo>
                    <a:pt x="375517" y="265284"/>
                    <a:pt x="375962" y="266511"/>
                    <a:pt x="376709" y="267525"/>
                  </a:cubicBezTo>
                  <a:cubicBezTo>
                    <a:pt x="377670" y="268824"/>
                    <a:pt x="378524" y="270211"/>
                    <a:pt x="379271" y="271403"/>
                  </a:cubicBezTo>
                  <a:cubicBezTo>
                    <a:pt x="380551" y="273484"/>
                    <a:pt x="382170" y="276579"/>
                    <a:pt x="383397" y="280795"/>
                  </a:cubicBezTo>
                  <a:cubicBezTo>
                    <a:pt x="383682" y="281791"/>
                    <a:pt x="382437" y="282805"/>
                    <a:pt x="381565" y="282289"/>
                  </a:cubicBezTo>
                  <a:cubicBezTo>
                    <a:pt x="379911" y="281275"/>
                    <a:pt x="378328" y="280403"/>
                    <a:pt x="376816" y="279656"/>
                  </a:cubicBezTo>
                  <a:cubicBezTo>
                    <a:pt x="376371" y="279425"/>
                    <a:pt x="375820" y="279585"/>
                    <a:pt x="375446" y="279941"/>
                  </a:cubicBezTo>
                  <a:cubicBezTo>
                    <a:pt x="375215" y="280154"/>
                    <a:pt x="375055" y="280439"/>
                    <a:pt x="375020" y="280759"/>
                  </a:cubicBezTo>
                  <a:cubicBezTo>
                    <a:pt x="373863" y="290915"/>
                    <a:pt x="365272" y="306390"/>
                    <a:pt x="353373" y="322168"/>
                  </a:cubicBezTo>
                  <a:cubicBezTo>
                    <a:pt x="351185" y="325067"/>
                    <a:pt x="349762" y="328411"/>
                    <a:pt x="349299" y="331755"/>
                  </a:cubicBezTo>
                  <a:cubicBezTo>
                    <a:pt x="349032" y="333694"/>
                    <a:pt x="348641" y="336006"/>
                    <a:pt x="348125" y="338799"/>
                  </a:cubicBezTo>
                  <a:cubicBezTo>
                    <a:pt x="347005" y="344882"/>
                    <a:pt x="346151" y="349987"/>
                    <a:pt x="344977" y="353847"/>
                  </a:cubicBezTo>
                  <a:cubicBezTo>
                    <a:pt x="344692" y="354789"/>
                    <a:pt x="343483" y="355198"/>
                    <a:pt x="342931" y="354523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36DEAEDD-2AF2-B2D8-639D-39BB9F514D18}"/>
                </a:ext>
              </a:extLst>
            </p:cNvPr>
            <p:cNvSpPr/>
            <p:nvPr/>
          </p:nvSpPr>
          <p:spPr>
            <a:xfrm>
              <a:off x="6276229" y="2322508"/>
              <a:ext cx="401366" cy="334644"/>
            </a:xfrm>
            <a:custGeom>
              <a:avLst/>
              <a:gdLst>
                <a:gd name="connsiteX0" fmla="*/ 401078 w 401365"/>
                <a:gd name="connsiteY0" fmla="*/ 202436 h 334644"/>
                <a:gd name="connsiteX1" fmla="*/ 399904 w 401365"/>
                <a:gd name="connsiteY1" fmla="*/ 204464 h 334644"/>
                <a:gd name="connsiteX2" fmla="*/ 390103 w 401365"/>
                <a:gd name="connsiteY2" fmla="*/ 203219 h 334644"/>
                <a:gd name="connsiteX3" fmla="*/ 375429 w 401365"/>
                <a:gd name="connsiteY3" fmla="*/ 216915 h 334644"/>
                <a:gd name="connsiteX4" fmla="*/ 375500 w 401365"/>
                <a:gd name="connsiteY4" fmla="*/ 218160 h 334644"/>
                <a:gd name="connsiteX5" fmla="*/ 376763 w 401365"/>
                <a:gd name="connsiteY5" fmla="*/ 221735 h 334644"/>
                <a:gd name="connsiteX6" fmla="*/ 379324 w 401365"/>
                <a:gd name="connsiteY6" fmla="*/ 225631 h 334644"/>
                <a:gd name="connsiteX7" fmla="*/ 383433 w 401365"/>
                <a:gd name="connsiteY7" fmla="*/ 235022 h 334644"/>
                <a:gd name="connsiteX8" fmla="*/ 381601 w 401365"/>
                <a:gd name="connsiteY8" fmla="*/ 236516 h 334644"/>
                <a:gd name="connsiteX9" fmla="*/ 376852 w 401365"/>
                <a:gd name="connsiteY9" fmla="*/ 233884 h 334644"/>
                <a:gd name="connsiteX10" fmla="*/ 375482 w 401365"/>
                <a:gd name="connsiteY10" fmla="*/ 234169 h 334644"/>
                <a:gd name="connsiteX11" fmla="*/ 375055 w 401365"/>
                <a:gd name="connsiteY11" fmla="*/ 234987 h 334644"/>
                <a:gd name="connsiteX12" fmla="*/ 353408 w 401365"/>
                <a:gd name="connsiteY12" fmla="*/ 276378 h 334644"/>
                <a:gd name="connsiteX13" fmla="*/ 349335 w 401365"/>
                <a:gd name="connsiteY13" fmla="*/ 285965 h 334644"/>
                <a:gd name="connsiteX14" fmla="*/ 348161 w 401365"/>
                <a:gd name="connsiteY14" fmla="*/ 293009 h 334644"/>
                <a:gd name="connsiteX15" fmla="*/ 345013 w 401365"/>
                <a:gd name="connsiteY15" fmla="*/ 308057 h 334644"/>
                <a:gd name="connsiteX16" fmla="*/ 342967 w 401365"/>
                <a:gd name="connsiteY16" fmla="*/ 308732 h 334644"/>
                <a:gd name="connsiteX17" fmla="*/ 336795 w 401365"/>
                <a:gd name="connsiteY17" fmla="*/ 300177 h 334644"/>
                <a:gd name="connsiteX18" fmla="*/ 333024 w 401365"/>
                <a:gd name="connsiteY18" fmla="*/ 300212 h 334644"/>
                <a:gd name="connsiteX19" fmla="*/ 332793 w 401365"/>
                <a:gd name="connsiteY19" fmla="*/ 300461 h 334644"/>
                <a:gd name="connsiteX20" fmla="*/ 330676 w 401365"/>
                <a:gd name="connsiteY20" fmla="*/ 303877 h 334644"/>
                <a:gd name="connsiteX21" fmla="*/ 327261 w 401365"/>
                <a:gd name="connsiteY21" fmla="*/ 312308 h 334644"/>
                <a:gd name="connsiteX22" fmla="*/ 320858 w 401365"/>
                <a:gd name="connsiteY22" fmla="*/ 325737 h 334644"/>
                <a:gd name="connsiteX23" fmla="*/ 318865 w 401365"/>
                <a:gd name="connsiteY23" fmla="*/ 326128 h 334644"/>
                <a:gd name="connsiteX24" fmla="*/ 316322 w 401365"/>
                <a:gd name="connsiteY24" fmla="*/ 322304 h 334644"/>
                <a:gd name="connsiteX25" fmla="*/ 309118 w 401365"/>
                <a:gd name="connsiteY25" fmla="*/ 321646 h 334644"/>
                <a:gd name="connsiteX26" fmla="*/ 258033 w 401365"/>
                <a:gd name="connsiteY26" fmla="*/ 319849 h 334644"/>
                <a:gd name="connsiteX27" fmla="*/ 253213 w 401365"/>
                <a:gd name="connsiteY27" fmla="*/ 317679 h 334644"/>
                <a:gd name="connsiteX28" fmla="*/ 253177 w 401365"/>
                <a:gd name="connsiteY28" fmla="*/ 317644 h 334644"/>
                <a:gd name="connsiteX29" fmla="*/ 246809 w 401365"/>
                <a:gd name="connsiteY29" fmla="*/ 319422 h 334644"/>
                <a:gd name="connsiteX30" fmla="*/ 236244 w 401365"/>
                <a:gd name="connsiteY30" fmla="*/ 334133 h 334644"/>
                <a:gd name="connsiteX31" fmla="*/ 234287 w 401365"/>
                <a:gd name="connsiteY31" fmla="*/ 333492 h 334644"/>
                <a:gd name="connsiteX32" fmla="*/ 222850 w 401365"/>
                <a:gd name="connsiteY32" fmla="*/ 306580 h 334644"/>
                <a:gd name="connsiteX33" fmla="*/ 129716 w 401365"/>
                <a:gd name="connsiteY33" fmla="*/ 239700 h 334644"/>
                <a:gd name="connsiteX34" fmla="*/ 118030 w 401365"/>
                <a:gd name="connsiteY34" fmla="*/ 236374 h 334644"/>
                <a:gd name="connsiteX35" fmla="*/ 109901 w 401365"/>
                <a:gd name="connsiteY35" fmla="*/ 238935 h 334644"/>
                <a:gd name="connsiteX36" fmla="*/ 108798 w 401365"/>
                <a:gd name="connsiteY36" fmla="*/ 237424 h 334644"/>
                <a:gd name="connsiteX37" fmla="*/ 113868 w 401365"/>
                <a:gd name="connsiteY37" fmla="*/ 225506 h 334644"/>
                <a:gd name="connsiteX38" fmla="*/ 113227 w 401365"/>
                <a:gd name="connsiteY38" fmla="*/ 215207 h 334644"/>
                <a:gd name="connsiteX39" fmla="*/ 32740 w 401365"/>
                <a:gd name="connsiteY39" fmla="*/ 104642 h 334644"/>
                <a:gd name="connsiteX40" fmla="*/ 11307 w 401365"/>
                <a:gd name="connsiteY40" fmla="*/ 91302 h 334644"/>
                <a:gd name="connsiteX41" fmla="*/ 10738 w 401365"/>
                <a:gd name="connsiteY41" fmla="*/ 89292 h 334644"/>
                <a:gd name="connsiteX42" fmla="*/ 11253 w 401365"/>
                <a:gd name="connsiteY42" fmla="*/ 88936 h 334644"/>
                <a:gd name="connsiteX43" fmla="*/ 17283 w 401365"/>
                <a:gd name="connsiteY43" fmla="*/ 73408 h 334644"/>
                <a:gd name="connsiteX44" fmla="*/ 5384 w 401365"/>
                <a:gd name="connsiteY44" fmla="*/ 52223 h 334644"/>
                <a:gd name="connsiteX45" fmla="*/ 17355 w 401365"/>
                <a:gd name="connsiteY45" fmla="*/ 17929 h 334644"/>
                <a:gd name="connsiteX46" fmla="*/ 16483 w 401365"/>
                <a:gd name="connsiteY46" fmla="*/ 14194 h 334644"/>
                <a:gd name="connsiteX47" fmla="*/ 4868 w 401365"/>
                <a:gd name="connsiteY47" fmla="*/ 12006 h 334644"/>
                <a:gd name="connsiteX48" fmla="*/ 4975 w 401365"/>
                <a:gd name="connsiteY48" fmla="*/ 9872 h 334644"/>
                <a:gd name="connsiteX49" fmla="*/ 29308 w 401365"/>
                <a:gd name="connsiteY49" fmla="*/ 18 h 334644"/>
                <a:gd name="connsiteX50" fmla="*/ 29396 w 401365"/>
                <a:gd name="connsiteY50" fmla="*/ 0 h 334644"/>
                <a:gd name="connsiteX51" fmla="*/ 32100 w 401365"/>
                <a:gd name="connsiteY51" fmla="*/ 13732 h 334644"/>
                <a:gd name="connsiteX52" fmla="*/ 26070 w 401365"/>
                <a:gd name="connsiteY52" fmla="*/ 29260 h 334644"/>
                <a:gd name="connsiteX53" fmla="*/ 25554 w 401365"/>
                <a:gd name="connsiteY53" fmla="*/ 29616 h 334644"/>
                <a:gd name="connsiteX54" fmla="*/ 26124 w 401365"/>
                <a:gd name="connsiteY54" fmla="*/ 31626 h 334644"/>
                <a:gd name="connsiteX55" fmla="*/ 47557 w 401365"/>
                <a:gd name="connsiteY55" fmla="*/ 44966 h 334644"/>
                <a:gd name="connsiteX56" fmla="*/ 128044 w 401365"/>
                <a:gd name="connsiteY56" fmla="*/ 155531 h 334644"/>
                <a:gd name="connsiteX57" fmla="*/ 128685 w 401365"/>
                <a:gd name="connsiteY57" fmla="*/ 165830 h 334644"/>
                <a:gd name="connsiteX58" fmla="*/ 123615 w 401365"/>
                <a:gd name="connsiteY58" fmla="*/ 177748 h 334644"/>
                <a:gd name="connsiteX59" fmla="*/ 124718 w 401365"/>
                <a:gd name="connsiteY59" fmla="*/ 179259 h 334644"/>
                <a:gd name="connsiteX60" fmla="*/ 132847 w 401365"/>
                <a:gd name="connsiteY60" fmla="*/ 176698 h 334644"/>
                <a:gd name="connsiteX61" fmla="*/ 144533 w 401365"/>
                <a:gd name="connsiteY61" fmla="*/ 180024 h 334644"/>
                <a:gd name="connsiteX62" fmla="*/ 237667 w 401365"/>
                <a:gd name="connsiteY62" fmla="*/ 246904 h 334644"/>
                <a:gd name="connsiteX63" fmla="*/ 249104 w 401365"/>
                <a:gd name="connsiteY63" fmla="*/ 273816 h 334644"/>
                <a:gd name="connsiteX64" fmla="*/ 251061 w 401365"/>
                <a:gd name="connsiteY64" fmla="*/ 274457 h 334644"/>
                <a:gd name="connsiteX65" fmla="*/ 261626 w 401365"/>
                <a:gd name="connsiteY65" fmla="*/ 259747 h 334644"/>
                <a:gd name="connsiteX66" fmla="*/ 267994 w 401365"/>
                <a:gd name="connsiteY66" fmla="*/ 257968 h 334644"/>
                <a:gd name="connsiteX67" fmla="*/ 268029 w 401365"/>
                <a:gd name="connsiteY67" fmla="*/ 258003 h 334644"/>
                <a:gd name="connsiteX68" fmla="*/ 272850 w 401365"/>
                <a:gd name="connsiteY68" fmla="*/ 260173 h 334644"/>
                <a:gd name="connsiteX69" fmla="*/ 323935 w 401365"/>
                <a:gd name="connsiteY69" fmla="*/ 261970 h 334644"/>
                <a:gd name="connsiteX70" fmla="*/ 331138 w 401365"/>
                <a:gd name="connsiteY70" fmla="*/ 262628 h 334644"/>
                <a:gd name="connsiteX71" fmla="*/ 333682 w 401365"/>
                <a:gd name="connsiteY71" fmla="*/ 266452 h 334644"/>
                <a:gd name="connsiteX72" fmla="*/ 335674 w 401365"/>
                <a:gd name="connsiteY72" fmla="*/ 266061 h 334644"/>
                <a:gd name="connsiteX73" fmla="*/ 342078 w 401365"/>
                <a:gd name="connsiteY73" fmla="*/ 252632 h 334644"/>
                <a:gd name="connsiteX74" fmla="*/ 345493 w 401365"/>
                <a:gd name="connsiteY74" fmla="*/ 244201 h 334644"/>
                <a:gd name="connsiteX75" fmla="*/ 347609 w 401365"/>
                <a:gd name="connsiteY75" fmla="*/ 240785 h 334644"/>
                <a:gd name="connsiteX76" fmla="*/ 347841 w 401365"/>
                <a:gd name="connsiteY76" fmla="*/ 240536 h 334644"/>
                <a:gd name="connsiteX77" fmla="*/ 351612 w 401365"/>
                <a:gd name="connsiteY77" fmla="*/ 240501 h 334644"/>
                <a:gd name="connsiteX78" fmla="*/ 357784 w 401365"/>
                <a:gd name="connsiteY78" fmla="*/ 249056 h 334644"/>
                <a:gd name="connsiteX79" fmla="*/ 359829 w 401365"/>
                <a:gd name="connsiteY79" fmla="*/ 248381 h 334644"/>
                <a:gd name="connsiteX80" fmla="*/ 362978 w 401365"/>
                <a:gd name="connsiteY80" fmla="*/ 233333 h 334644"/>
                <a:gd name="connsiteX81" fmla="*/ 364152 w 401365"/>
                <a:gd name="connsiteY81" fmla="*/ 226289 h 334644"/>
                <a:gd name="connsiteX82" fmla="*/ 368225 w 401365"/>
                <a:gd name="connsiteY82" fmla="*/ 216701 h 334644"/>
                <a:gd name="connsiteX83" fmla="*/ 384642 w 401365"/>
                <a:gd name="connsiteY83" fmla="*/ 190803 h 334644"/>
                <a:gd name="connsiteX84" fmla="*/ 401096 w 401365"/>
                <a:gd name="connsiteY84" fmla="*/ 202436 h 334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401365" h="334644">
                  <a:moveTo>
                    <a:pt x="401078" y="202436"/>
                  </a:moveTo>
                  <a:cubicBezTo>
                    <a:pt x="401825" y="203148"/>
                    <a:pt x="401007" y="204571"/>
                    <a:pt x="399904" y="204464"/>
                  </a:cubicBezTo>
                  <a:cubicBezTo>
                    <a:pt x="396667" y="204144"/>
                    <a:pt x="393447" y="203699"/>
                    <a:pt x="390103" y="203219"/>
                  </a:cubicBezTo>
                  <a:cubicBezTo>
                    <a:pt x="382544" y="202134"/>
                    <a:pt x="374931" y="209266"/>
                    <a:pt x="375429" y="216915"/>
                  </a:cubicBezTo>
                  <a:cubicBezTo>
                    <a:pt x="375446" y="217324"/>
                    <a:pt x="375482" y="217733"/>
                    <a:pt x="375500" y="218160"/>
                  </a:cubicBezTo>
                  <a:cubicBezTo>
                    <a:pt x="375571" y="219494"/>
                    <a:pt x="376016" y="220721"/>
                    <a:pt x="376763" y="221735"/>
                  </a:cubicBezTo>
                  <a:cubicBezTo>
                    <a:pt x="377723" y="223034"/>
                    <a:pt x="378577" y="224421"/>
                    <a:pt x="379324" y="225631"/>
                  </a:cubicBezTo>
                  <a:cubicBezTo>
                    <a:pt x="380605" y="227712"/>
                    <a:pt x="382223" y="230807"/>
                    <a:pt x="383433" y="235022"/>
                  </a:cubicBezTo>
                  <a:cubicBezTo>
                    <a:pt x="383718" y="236018"/>
                    <a:pt x="382472" y="237032"/>
                    <a:pt x="381601" y="236516"/>
                  </a:cubicBezTo>
                  <a:cubicBezTo>
                    <a:pt x="379947" y="235503"/>
                    <a:pt x="378364" y="234631"/>
                    <a:pt x="376852" y="233884"/>
                  </a:cubicBezTo>
                  <a:cubicBezTo>
                    <a:pt x="376407" y="233670"/>
                    <a:pt x="375855" y="233813"/>
                    <a:pt x="375482" y="234169"/>
                  </a:cubicBezTo>
                  <a:cubicBezTo>
                    <a:pt x="375251" y="234382"/>
                    <a:pt x="375091" y="234667"/>
                    <a:pt x="375055" y="234987"/>
                  </a:cubicBezTo>
                  <a:cubicBezTo>
                    <a:pt x="373899" y="245126"/>
                    <a:pt x="365308" y="260618"/>
                    <a:pt x="353408" y="276378"/>
                  </a:cubicBezTo>
                  <a:cubicBezTo>
                    <a:pt x="351202" y="279295"/>
                    <a:pt x="349797" y="282621"/>
                    <a:pt x="349335" y="285965"/>
                  </a:cubicBezTo>
                  <a:cubicBezTo>
                    <a:pt x="349068" y="287904"/>
                    <a:pt x="348677" y="290216"/>
                    <a:pt x="348161" y="293009"/>
                  </a:cubicBezTo>
                  <a:cubicBezTo>
                    <a:pt x="347058" y="299092"/>
                    <a:pt x="346187" y="304197"/>
                    <a:pt x="345013" y="308057"/>
                  </a:cubicBezTo>
                  <a:cubicBezTo>
                    <a:pt x="344728" y="308999"/>
                    <a:pt x="343518" y="309391"/>
                    <a:pt x="342967" y="308732"/>
                  </a:cubicBezTo>
                  <a:cubicBezTo>
                    <a:pt x="340495" y="305762"/>
                    <a:pt x="338502" y="302845"/>
                    <a:pt x="336795" y="300177"/>
                  </a:cubicBezTo>
                  <a:cubicBezTo>
                    <a:pt x="336030" y="298967"/>
                    <a:pt x="334198" y="299003"/>
                    <a:pt x="333024" y="300212"/>
                  </a:cubicBezTo>
                  <a:cubicBezTo>
                    <a:pt x="332953" y="300283"/>
                    <a:pt x="332864" y="300372"/>
                    <a:pt x="332793" y="300461"/>
                  </a:cubicBezTo>
                  <a:cubicBezTo>
                    <a:pt x="331832" y="301440"/>
                    <a:pt x="331103" y="302631"/>
                    <a:pt x="330676" y="303877"/>
                  </a:cubicBezTo>
                  <a:cubicBezTo>
                    <a:pt x="329929" y="306029"/>
                    <a:pt x="328826" y="308786"/>
                    <a:pt x="327261" y="312308"/>
                  </a:cubicBezTo>
                  <a:cubicBezTo>
                    <a:pt x="325696" y="315865"/>
                    <a:pt x="323579" y="320436"/>
                    <a:pt x="320858" y="325737"/>
                  </a:cubicBezTo>
                  <a:cubicBezTo>
                    <a:pt x="320431" y="326573"/>
                    <a:pt x="319328" y="326786"/>
                    <a:pt x="318865" y="326128"/>
                  </a:cubicBezTo>
                  <a:cubicBezTo>
                    <a:pt x="318083" y="325008"/>
                    <a:pt x="317229" y="323727"/>
                    <a:pt x="316322" y="322304"/>
                  </a:cubicBezTo>
                  <a:cubicBezTo>
                    <a:pt x="314899" y="320063"/>
                    <a:pt x="311662" y="319761"/>
                    <a:pt x="309118" y="321646"/>
                  </a:cubicBezTo>
                  <a:cubicBezTo>
                    <a:pt x="296774" y="330895"/>
                    <a:pt x="266091" y="321486"/>
                    <a:pt x="258033" y="319849"/>
                  </a:cubicBezTo>
                  <a:cubicBezTo>
                    <a:pt x="256237" y="319494"/>
                    <a:pt x="254636" y="318782"/>
                    <a:pt x="253213" y="317679"/>
                  </a:cubicBezTo>
                  <a:cubicBezTo>
                    <a:pt x="253213" y="317679"/>
                    <a:pt x="253195" y="317679"/>
                    <a:pt x="253177" y="317644"/>
                  </a:cubicBezTo>
                  <a:cubicBezTo>
                    <a:pt x="251309" y="316185"/>
                    <a:pt x="248250" y="317039"/>
                    <a:pt x="246809" y="319422"/>
                  </a:cubicBezTo>
                  <a:cubicBezTo>
                    <a:pt x="243216" y="325346"/>
                    <a:pt x="239499" y="330273"/>
                    <a:pt x="236244" y="334133"/>
                  </a:cubicBezTo>
                  <a:cubicBezTo>
                    <a:pt x="235443" y="335075"/>
                    <a:pt x="234074" y="334631"/>
                    <a:pt x="234287" y="333492"/>
                  </a:cubicBezTo>
                  <a:cubicBezTo>
                    <a:pt x="235426" y="327338"/>
                    <a:pt x="226781" y="309835"/>
                    <a:pt x="222850" y="306580"/>
                  </a:cubicBezTo>
                  <a:cubicBezTo>
                    <a:pt x="192185" y="281020"/>
                    <a:pt x="174967" y="277943"/>
                    <a:pt x="129716" y="239700"/>
                  </a:cubicBezTo>
                  <a:cubicBezTo>
                    <a:pt x="126408" y="236908"/>
                    <a:pt x="122708" y="234702"/>
                    <a:pt x="118030" y="236374"/>
                  </a:cubicBezTo>
                  <a:cubicBezTo>
                    <a:pt x="115540" y="237264"/>
                    <a:pt x="112818" y="238135"/>
                    <a:pt x="109901" y="238935"/>
                  </a:cubicBezTo>
                  <a:cubicBezTo>
                    <a:pt x="108959" y="239202"/>
                    <a:pt x="108301" y="238295"/>
                    <a:pt x="108798" y="237424"/>
                  </a:cubicBezTo>
                  <a:cubicBezTo>
                    <a:pt x="110524" y="234418"/>
                    <a:pt x="113441" y="227818"/>
                    <a:pt x="113868" y="225506"/>
                  </a:cubicBezTo>
                  <a:cubicBezTo>
                    <a:pt x="114615" y="221433"/>
                    <a:pt x="115753" y="217733"/>
                    <a:pt x="113227" y="215207"/>
                  </a:cubicBezTo>
                  <a:cubicBezTo>
                    <a:pt x="77938" y="180095"/>
                    <a:pt x="67923" y="167911"/>
                    <a:pt x="32740" y="104642"/>
                  </a:cubicBezTo>
                  <a:cubicBezTo>
                    <a:pt x="29539" y="98879"/>
                    <a:pt x="23776" y="88918"/>
                    <a:pt x="11307" y="91302"/>
                  </a:cubicBezTo>
                  <a:cubicBezTo>
                    <a:pt x="10097" y="91533"/>
                    <a:pt x="9670" y="90039"/>
                    <a:pt x="10738" y="89292"/>
                  </a:cubicBezTo>
                  <a:cubicBezTo>
                    <a:pt x="10916" y="89167"/>
                    <a:pt x="11093" y="89060"/>
                    <a:pt x="11253" y="88936"/>
                  </a:cubicBezTo>
                  <a:cubicBezTo>
                    <a:pt x="15416" y="86108"/>
                    <a:pt x="17088" y="77730"/>
                    <a:pt x="17283" y="73408"/>
                  </a:cubicBezTo>
                  <a:cubicBezTo>
                    <a:pt x="17852" y="60370"/>
                    <a:pt x="11556" y="53628"/>
                    <a:pt x="5384" y="52223"/>
                  </a:cubicBezTo>
                  <a:cubicBezTo>
                    <a:pt x="-5911" y="49626"/>
                    <a:pt x="1755" y="35059"/>
                    <a:pt x="17355" y="17929"/>
                  </a:cubicBezTo>
                  <a:cubicBezTo>
                    <a:pt x="18671" y="16489"/>
                    <a:pt x="18191" y="14443"/>
                    <a:pt x="16483" y="14194"/>
                  </a:cubicBezTo>
                  <a:cubicBezTo>
                    <a:pt x="13246" y="13714"/>
                    <a:pt x="9457" y="13020"/>
                    <a:pt x="4868" y="12006"/>
                  </a:cubicBezTo>
                  <a:cubicBezTo>
                    <a:pt x="3854" y="11775"/>
                    <a:pt x="3925" y="10352"/>
                    <a:pt x="4975" y="9872"/>
                  </a:cubicBezTo>
                  <a:cubicBezTo>
                    <a:pt x="11093" y="7026"/>
                    <a:pt x="19400" y="3468"/>
                    <a:pt x="29308" y="18"/>
                  </a:cubicBezTo>
                  <a:cubicBezTo>
                    <a:pt x="29343" y="18"/>
                    <a:pt x="29361" y="0"/>
                    <a:pt x="29396" y="0"/>
                  </a:cubicBezTo>
                  <a:cubicBezTo>
                    <a:pt x="31246" y="3380"/>
                    <a:pt x="32349" y="7933"/>
                    <a:pt x="32100" y="13732"/>
                  </a:cubicBezTo>
                  <a:cubicBezTo>
                    <a:pt x="31904" y="18072"/>
                    <a:pt x="30232" y="26432"/>
                    <a:pt x="26070" y="29260"/>
                  </a:cubicBezTo>
                  <a:cubicBezTo>
                    <a:pt x="25892" y="29384"/>
                    <a:pt x="25732" y="29509"/>
                    <a:pt x="25554" y="29616"/>
                  </a:cubicBezTo>
                  <a:cubicBezTo>
                    <a:pt x="24487" y="30345"/>
                    <a:pt x="24914" y="31857"/>
                    <a:pt x="26124" y="31626"/>
                  </a:cubicBezTo>
                  <a:cubicBezTo>
                    <a:pt x="38592" y="29242"/>
                    <a:pt x="44355" y="39185"/>
                    <a:pt x="47557" y="44966"/>
                  </a:cubicBezTo>
                  <a:cubicBezTo>
                    <a:pt x="82758" y="108235"/>
                    <a:pt x="92755" y="120419"/>
                    <a:pt x="128044" y="155531"/>
                  </a:cubicBezTo>
                  <a:cubicBezTo>
                    <a:pt x="130570" y="158057"/>
                    <a:pt x="129414" y="161757"/>
                    <a:pt x="128685" y="165830"/>
                  </a:cubicBezTo>
                  <a:cubicBezTo>
                    <a:pt x="128258" y="168142"/>
                    <a:pt x="125341" y="174741"/>
                    <a:pt x="123615" y="177748"/>
                  </a:cubicBezTo>
                  <a:cubicBezTo>
                    <a:pt x="123117" y="178619"/>
                    <a:pt x="123775" y="179509"/>
                    <a:pt x="124718" y="179259"/>
                  </a:cubicBezTo>
                  <a:cubicBezTo>
                    <a:pt x="127635" y="178459"/>
                    <a:pt x="130356" y="177587"/>
                    <a:pt x="132847" y="176698"/>
                  </a:cubicBezTo>
                  <a:cubicBezTo>
                    <a:pt x="137525" y="175026"/>
                    <a:pt x="141225" y="177232"/>
                    <a:pt x="144533" y="180024"/>
                  </a:cubicBezTo>
                  <a:cubicBezTo>
                    <a:pt x="189766" y="218267"/>
                    <a:pt x="207002" y="221344"/>
                    <a:pt x="237667" y="246904"/>
                  </a:cubicBezTo>
                  <a:cubicBezTo>
                    <a:pt x="241580" y="250177"/>
                    <a:pt x="250242" y="267662"/>
                    <a:pt x="249104" y="273816"/>
                  </a:cubicBezTo>
                  <a:cubicBezTo>
                    <a:pt x="248890" y="274954"/>
                    <a:pt x="250278" y="275399"/>
                    <a:pt x="251061" y="274457"/>
                  </a:cubicBezTo>
                  <a:cubicBezTo>
                    <a:pt x="254316" y="270579"/>
                    <a:pt x="258033" y="265670"/>
                    <a:pt x="261626" y="259747"/>
                  </a:cubicBezTo>
                  <a:cubicBezTo>
                    <a:pt x="263067" y="257363"/>
                    <a:pt x="266109" y="256527"/>
                    <a:pt x="267994" y="257968"/>
                  </a:cubicBezTo>
                  <a:cubicBezTo>
                    <a:pt x="267994" y="257968"/>
                    <a:pt x="268012" y="257968"/>
                    <a:pt x="268029" y="258003"/>
                  </a:cubicBezTo>
                  <a:cubicBezTo>
                    <a:pt x="269435" y="259106"/>
                    <a:pt x="271053" y="259800"/>
                    <a:pt x="272850" y="260173"/>
                  </a:cubicBezTo>
                  <a:cubicBezTo>
                    <a:pt x="280907" y="261792"/>
                    <a:pt x="311590" y="271219"/>
                    <a:pt x="323935" y="261970"/>
                  </a:cubicBezTo>
                  <a:cubicBezTo>
                    <a:pt x="326460" y="260084"/>
                    <a:pt x="329716" y="260369"/>
                    <a:pt x="331138" y="262628"/>
                  </a:cubicBezTo>
                  <a:cubicBezTo>
                    <a:pt x="332046" y="264051"/>
                    <a:pt x="332882" y="265314"/>
                    <a:pt x="333682" y="266452"/>
                  </a:cubicBezTo>
                  <a:cubicBezTo>
                    <a:pt x="334145" y="267110"/>
                    <a:pt x="335247" y="266897"/>
                    <a:pt x="335674" y="266061"/>
                  </a:cubicBezTo>
                  <a:cubicBezTo>
                    <a:pt x="338396" y="260760"/>
                    <a:pt x="340512" y="256189"/>
                    <a:pt x="342078" y="252632"/>
                  </a:cubicBezTo>
                  <a:cubicBezTo>
                    <a:pt x="343643" y="249110"/>
                    <a:pt x="344746" y="246353"/>
                    <a:pt x="345493" y="244201"/>
                  </a:cubicBezTo>
                  <a:cubicBezTo>
                    <a:pt x="345920" y="242955"/>
                    <a:pt x="346649" y="241782"/>
                    <a:pt x="347609" y="240785"/>
                  </a:cubicBezTo>
                  <a:cubicBezTo>
                    <a:pt x="347681" y="240714"/>
                    <a:pt x="347770" y="240625"/>
                    <a:pt x="347841" y="240536"/>
                  </a:cubicBezTo>
                  <a:cubicBezTo>
                    <a:pt x="349015" y="239327"/>
                    <a:pt x="350847" y="239291"/>
                    <a:pt x="351612" y="240501"/>
                  </a:cubicBezTo>
                  <a:cubicBezTo>
                    <a:pt x="353319" y="243169"/>
                    <a:pt x="355311" y="246086"/>
                    <a:pt x="357784" y="249056"/>
                  </a:cubicBezTo>
                  <a:cubicBezTo>
                    <a:pt x="358335" y="249715"/>
                    <a:pt x="359527" y="249323"/>
                    <a:pt x="359829" y="248381"/>
                  </a:cubicBezTo>
                  <a:cubicBezTo>
                    <a:pt x="361003" y="244538"/>
                    <a:pt x="361857" y="239416"/>
                    <a:pt x="362978" y="233333"/>
                  </a:cubicBezTo>
                  <a:cubicBezTo>
                    <a:pt x="363493" y="230540"/>
                    <a:pt x="363885" y="228228"/>
                    <a:pt x="364152" y="226289"/>
                  </a:cubicBezTo>
                  <a:cubicBezTo>
                    <a:pt x="364632" y="222927"/>
                    <a:pt x="366037" y="219601"/>
                    <a:pt x="368225" y="216701"/>
                  </a:cubicBezTo>
                  <a:cubicBezTo>
                    <a:pt x="375037" y="207666"/>
                    <a:pt x="380783" y="198701"/>
                    <a:pt x="384642" y="190803"/>
                  </a:cubicBezTo>
                  <a:cubicBezTo>
                    <a:pt x="391793" y="194467"/>
                    <a:pt x="397182" y="198754"/>
                    <a:pt x="401096" y="202436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51" name="Freeform: Shape 250">
            <a:extLst>
              <a:ext uri="{FF2B5EF4-FFF2-40B4-BE49-F238E27FC236}">
                <a16:creationId xmlns:a16="http://schemas.microsoft.com/office/drawing/2014/main" id="{4BD55BC3-57CD-D8BE-FA26-357D8E8A873C}"/>
              </a:ext>
            </a:extLst>
          </p:cNvPr>
          <p:cNvSpPr/>
          <p:nvPr/>
        </p:nvSpPr>
        <p:spPr>
          <a:xfrm>
            <a:off x="5167654" y="2909878"/>
            <a:ext cx="396516" cy="329690"/>
          </a:xfrm>
          <a:custGeom>
            <a:avLst/>
            <a:gdLst>
              <a:gd name="connsiteX0" fmla="*/ 26236 w 494573"/>
              <a:gd name="connsiteY0" fmla="*/ 0 h 411222"/>
              <a:gd name="connsiteX1" fmla="*/ 0 w 494573"/>
              <a:gd name="connsiteY1" fmla="*/ 19033 h 411222"/>
              <a:gd name="connsiteX2" fmla="*/ 489113 w 494573"/>
              <a:gd name="connsiteY2" fmla="*/ 411223 h 411222"/>
              <a:gd name="connsiteX3" fmla="*/ 494573 w 494573"/>
              <a:gd name="connsiteY3" fmla="*/ 385378 h 411222"/>
              <a:gd name="connsiteX4" fmla="*/ 26236 w 494573"/>
              <a:gd name="connsiteY4" fmla="*/ 0 h 41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573" h="411222">
                <a:moveTo>
                  <a:pt x="26236" y="0"/>
                </a:moveTo>
                <a:cubicBezTo>
                  <a:pt x="17129" y="5834"/>
                  <a:pt x="8396" y="12184"/>
                  <a:pt x="0" y="19033"/>
                </a:cubicBezTo>
                <a:cubicBezTo>
                  <a:pt x="100302" y="206474"/>
                  <a:pt x="274296" y="339184"/>
                  <a:pt x="489113" y="411223"/>
                </a:cubicBezTo>
                <a:cubicBezTo>
                  <a:pt x="491158" y="402738"/>
                  <a:pt x="492990" y="394111"/>
                  <a:pt x="494573" y="385378"/>
                </a:cubicBezTo>
                <a:cubicBezTo>
                  <a:pt x="289256" y="311792"/>
                  <a:pt x="123194" y="181536"/>
                  <a:pt x="26236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3" name="Freeform: Shape 252">
            <a:extLst>
              <a:ext uri="{FF2B5EF4-FFF2-40B4-BE49-F238E27FC236}">
                <a16:creationId xmlns:a16="http://schemas.microsoft.com/office/drawing/2014/main" id="{17E26DD1-C0A7-923F-E7E7-A5F0AC3BBBFC}"/>
              </a:ext>
            </a:extLst>
          </p:cNvPr>
          <p:cNvSpPr/>
          <p:nvPr/>
        </p:nvSpPr>
        <p:spPr>
          <a:xfrm>
            <a:off x="6125599" y="2935128"/>
            <a:ext cx="679685" cy="630151"/>
          </a:xfrm>
          <a:custGeom>
            <a:avLst/>
            <a:gdLst>
              <a:gd name="connsiteX0" fmla="*/ 140836 w 847769"/>
              <a:gd name="connsiteY0" fmla="*/ 49741 h 785985"/>
              <a:gd name="connsiteX1" fmla="*/ 69740 w 847769"/>
              <a:gd name="connsiteY1" fmla="*/ 520728 h 785985"/>
              <a:gd name="connsiteX2" fmla="*/ 117001 w 847769"/>
              <a:gd name="connsiteY2" fmla="*/ 588835 h 785985"/>
              <a:gd name="connsiteX3" fmla="*/ 422052 w 847769"/>
              <a:gd name="connsiteY3" fmla="*/ 766440 h 785985"/>
              <a:gd name="connsiteX4" fmla="*/ 843644 w 847769"/>
              <a:gd name="connsiteY4" fmla="*/ 640987 h 785985"/>
              <a:gd name="connsiteX5" fmla="*/ 671392 w 847769"/>
              <a:gd name="connsiteY5" fmla="*/ 389441 h 785985"/>
              <a:gd name="connsiteX6" fmla="*/ 605526 w 847769"/>
              <a:gd name="connsiteY6" fmla="*/ 184727 h 785985"/>
              <a:gd name="connsiteX7" fmla="*/ 140836 w 847769"/>
              <a:gd name="connsiteY7" fmla="*/ 49741 h 78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7769" h="785985">
                <a:moveTo>
                  <a:pt x="140836" y="49741"/>
                </a:moveTo>
                <a:cubicBezTo>
                  <a:pt x="-28196" y="155734"/>
                  <a:pt x="-36254" y="351696"/>
                  <a:pt x="69740" y="520728"/>
                </a:cubicBezTo>
                <a:cubicBezTo>
                  <a:pt x="78741" y="535082"/>
                  <a:pt x="97257" y="564129"/>
                  <a:pt x="117001" y="588835"/>
                </a:cubicBezTo>
                <a:cubicBezTo>
                  <a:pt x="175716" y="662349"/>
                  <a:pt x="280092" y="733907"/>
                  <a:pt x="422052" y="766440"/>
                </a:cubicBezTo>
                <a:cubicBezTo>
                  <a:pt x="628187" y="813683"/>
                  <a:pt x="812569" y="776579"/>
                  <a:pt x="843644" y="640987"/>
                </a:cubicBezTo>
                <a:cubicBezTo>
                  <a:pt x="866394" y="541734"/>
                  <a:pt x="793146" y="450006"/>
                  <a:pt x="671392" y="389441"/>
                </a:cubicBezTo>
                <a:cubicBezTo>
                  <a:pt x="669258" y="321262"/>
                  <a:pt x="646775" y="250487"/>
                  <a:pt x="605526" y="184727"/>
                </a:cubicBezTo>
                <a:cubicBezTo>
                  <a:pt x="499533" y="15696"/>
                  <a:pt x="309850" y="-56254"/>
                  <a:pt x="140836" y="49741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4" name="Freeform: Shape 253">
            <a:extLst>
              <a:ext uri="{FF2B5EF4-FFF2-40B4-BE49-F238E27FC236}">
                <a16:creationId xmlns:a16="http://schemas.microsoft.com/office/drawing/2014/main" id="{7EC28D55-D36B-64FA-0C44-63849561FF1D}"/>
              </a:ext>
            </a:extLst>
          </p:cNvPr>
          <p:cNvSpPr/>
          <p:nvPr/>
        </p:nvSpPr>
        <p:spPr>
          <a:xfrm>
            <a:off x="6125599" y="2951776"/>
            <a:ext cx="611392" cy="613490"/>
          </a:xfrm>
          <a:custGeom>
            <a:avLst/>
            <a:gdLst>
              <a:gd name="connsiteX0" fmla="*/ 459138 w 762587"/>
              <a:gd name="connsiteY0" fmla="*/ 728439 h 765204"/>
              <a:gd name="connsiteX1" fmla="*/ 154087 w 762587"/>
              <a:gd name="connsiteY1" fmla="*/ 550834 h 765204"/>
              <a:gd name="connsiteX2" fmla="*/ 106827 w 762587"/>
              <a:gd name="connsiteY2" fmla="*/ 482727 h 765204"/>
              <a:gd name="connsiteX3" fmla="*/ 177922 w 762587"/>
              <a:gd name="connsiteY3" fmla="*/ 11740 h 765204"/>
              <a:gd name="connsiteX4" fmla="*/ 198128 w 762587"/>
              <a:gd name="connsiteY4" fmla="*/ 0 h 765204"/>
              <a:gd name="connsiteX5" fmla="*/ 140836 w 762587"/>
              <a:gd name="connsiteY5" fmla="*/ 28958 h 765204"/>
              <a:gd name="connsiteX6" fmla="*/ 69740 w 762587"/>
              <a:gd name="connsiteY6" fmla="*/ 499945 h 765204"/>
              <a:gd name="connsiteX7" fmla="*/ 117001 w 762587"/>
              <a:gd name="connsiteY7" fmla="*/ 568052 h 765204"/>
              <a:gd name="connsiteX8" fmla="*/ 422052 w 762587"/>
              <a:gd name="connsiteY8" fmla="*/ 745657 h 765204"/>
              <a:gd name="connsiteX9" fmla="*/ 762587 w 762587"/>
              <a:gd name="connsiteY9" fmla="*/ 725700 h 765204"/>
              <a:gd name="connsiteX10" fmla="*/ 459156 w 762587"/>
              <a:gd name="connsiteY10" fmla="*/ 728422 h 76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2587" h="765204">
                <a:moveTo>
                  <a:pt x="459138" y="728439"/>
                </a:moveTo>
                <a:cubicBezTo>
                  <a:pt x="317178" y="695906"/>
                  <a:pt x="212803" y="624349"/>
                  <a:pt x="154087" y="550834"/>
                </a:cubicBezTo>
                <a:cubicBezTo>
                  <a:pt x="134361" y="526128"/>
                  <a:pt x="115827" y="497081"/>
                  <a:pt x="106827" y="482727"/>
                </a:cubicBezTo>
                <a:cubicBezTo>
                  <a:pt x="833" y="313695"/>
                  <a:pt x="8890" y="117733"/>
                  <a:pt x="177922" y="11740"/>
                </a:cubicBezTo>
                <a:cubicBezTo>
                  <a:pt x="184628" y="7542"/>
                  <a:pt x="191369" y="3646"/>
                  <a:pt x="198128" y="0"/>
                </a:cubicBezTo>
                <a:cubicBezTo>
                  <a:pt x="178865" y="7506"/>
                  <a:pt x="159726" y="17111"/>
                  <a:pt x="140836" y="28958"/>
                </a:cubicBezTo>
                <a:cubicBezTo>
                  <a:pt x="-28196" y="134951"/>
                  <a:pt x="-36254" y="330913"/>
                  <a:pt x="69740" y="499945"/>
                </a:cubicBezTo>
                <a:cubicBezTo>
                  <a:pt x="78741" y="514299"/>
                  <a:pt x="97257" y="543346"/>
                  <a:pt x="117001" y="568052"/>
                </a:cubicBezTo>
                <a:cubicBezTo>
                  <a:pt x="175716" y="641566"/>
                  <a:pt x="280092" y="713124"/>
                  <a:pt x="422052" y="745657"/>
                </a:cubicBezTo>
                <a:cubicBezTo>
                  <a:pt x="557323" y="776660"/>
                  <a:pt x="683221" y="771342"/>
                  <a:pt x="762587" y="725700"/>
                </a:cubicBezTo>
                <a:cubicBezTo>
                  <a:pt x="683844" y="754889"/>
                  <a:pt x="574933" y="754960"/>
                  <a:pt x="459156" y="728422"/>
                </a:cubicBezTo>
                <a:close/>
              </a:path>
            </a:pathLst>
          </a:custGeom>
          <a:solidFill>
            <a:schemeClr val="tx1"/>
          </a:solidFill>
          <a:ln w="14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4F1C9CC-F29F-D331-FEAF-E2C07A73FA52}"/>
              </a:ext>
            </a:extLst>
          </p:cNvPr>
          <p:cNvGrpSpPr/>
          <p:nvPr/>
        </p:nvGrpSpPr>
        <p:grpSpPr>
          <a:xfrm>
            <a:off x="270" y="-4482"/>
            <a:ext cx="12192000" cy="6869403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AD650B8-FE85-8DCD-EA7D-FC86CCA4DE7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2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813B3DEC-7BD1-2BA0-8034-DB74A622128C}"/>
                </a:ext>
              </a:extLst>
            </p:cNvPr>
            <p:cNvGrpSpPr/>
            <p:nvPr/>
          </p:nvGrpSpPr>
          <p:grpSpPr>
            <a:xfrm>
              <a:off x="358099" y="395211"/>
              <a:ext cx="11470611" cy="6073697"/>
              <a:chOff x="358099" y="395211"/>
              <a:chExt cx="11470611" cy="6073697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2B1468C-740F-BB63-05A0-876317D69381}"/>
                  </a:ext>
                </a:extLst>
              </p:cNvPr>
              <p:cNvGrpSpPr/>
              <p:nvPr/>
            </p:nvGrpSpPr>
            <p:grpSpPr>
              <a:xfrm>
                <a:off x="358099" y="395211"/>
                <a:ext cx="1232899" cy="1232899"/>
                <a:chOff x="682457" y="-1701464"/>
                <a:chExt cx="1232899" cy="1232899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FD328973-941C-F958-58EC-668AD3F3DA31}"/>
                    </a:ext>
                  </a:extLst>
                </p:cNvPr>
                <p:cNvCxnSpPr/>
                <p:nvPr/>
              </p:nvCxnSpPr>
              <p:spPr>
                <a:xfrm>
                  <a:off x="692732" y="-1701464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6A037DC5-1D0E-5950-049A-31A0BAAC93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298907" y="-2307639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3545C3CC-7FB7-FAD3-C166-9D5253336D3A}"/>
                  </a:ext>
                </a:extLst>
              </p:cNvPr>
              <p:cNvGrpSpPr/>
              <p:nvPr/>
            </p:nvGrpSpPr>
            <p:grpSpPr>
              <a:xfrm flipV="1">
                <a:off x="399618" y="5236009"/>
                <a:ext cx="1232899" cy="1232899"/>
                <a:chOff x="682457" y="-1701464"/>
                <a:chExt cx="1232899" cy="1232899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1E6459D8-F212-7470-2B95-9600DAEABF25}"/>
                    </a:ext>
                  </a:extLst>
                </p:cNvPr>
                <p:cNvCxnSpPr/>
                <p:nvPr/>
              </p:nvCxnSpPr>
              <p:spPr>
                <a:xfrm>
                  <a:off x="692732" y="-1701464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2EC050AC-C9D9-21FB-CBFF-501D72B63C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298907" y="-2307639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A40923E-5121-41BF-B86F-488862E03873}"/>
                  </a:ext>
                </a:extLst>
              </p:cNvPr>
              <p:cNvGrpSpPr/>
              <p:nvPr/>
            </p:nvGrpSpPr>
            <p:grpSpPr>
              <a:xfrm flipH="1" flipV="1">
                <a:off x="10580466" y="5235966"/>
                <a:ext cx="1232899" cy="1232899"/>
                <a:chOff x="682457" y="-1701464"/>
                <a:chExt cx="1232899" cy="1232899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3F889FAC-587D-35EE-6B2C-7B50D3D3F757}"/>
                    </a:ext>
                  </a:extLst>
                </p:cNvPr>
                <p:cNvCxnSpPr/>
                <p:nvPr/>
              </p:nvCxnSpPr>
              <p:spPr>
                <a:xfrm>
                  <a:off x="692732" y="-1701464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46D16429-ACCF-80D2-1886-8AF6AA3D18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298907" y="-2307639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8937C678-604C-6C92-0282-6448238D6D74}"/>
                  </a:ext>
                </a:extLst>
              </p:cNvPr>
              <p:cNvGrpSpPr/>
              <p:nvPr/>
            </p:nvGrpSpPr>
            <p:grpSpPr>
              <a:xfrm rot="16200000" flipH="1" flipV="1">
                <a:off x="10595811" y="418246"/>
                <a:ext cx="1232899" cy="1232899"/>
                <a:chOff x="682457" y="-1701464"/>
                <a:chExt cx="1232899" cy="1232899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83E88904-2147-5139-51D0-C7D83DC07477}"/>
                    </a:ext>
                  </a:extLst>
                </p:cNvPr>
                <p:cNvCxnSpPr/>
                <p:nvPr/>
              </p:nvCxnSpPr>
              <p:spPr>
                <a:xfrm>
                  <a:off x="692732" y="-1701464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D14B575-28CA-93E3-E5F1-3612F32860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298907" y="-2307639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2D78E54-C5FE-2C26-4BEB-FCE328664FBE}"/>
                  </a:ext>
                </a:extLst>
              </p:cNvPr>
              <p:cNvSpPr/>
              <p:nvPr/>
            </p:nvSpPr>
            <p:spPr>
              <a:xfrm>
                <a:off x="9659741" y="5346231"/>
                <a:ext cx="1891600" cy="459523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latin typeface="Cascadia Mono Light" panose="020B0609020000020004" pitchFamily="49" charset="0"/>
                    <a:ea typeface="Cascadia Mono Light" panose="020B0609020000020004" pitchFamily="49" charset="0"/>
                    <a:cs typeface="Cascadia Mono Light" panose="020B0609020000020004" pitchFamily="49" charset="0"/>
                  </a:rPr>
                  <a:t>00:59:13:14</a:t>
                </a:r>
                <a:endParaRPr lang="en-US" dirty="0">
                  <a:latin typeface="Cascadia Mono Light" panose="020B0609020000020004" pitchFamily="49" charset="0"/>
                  <a:ea typeface="Cascadia Mono Light" panose="020B0609020000020004" pitchFamily="49" charset="0"/>
                  <a:cs typeface="Cascadia Mono Light" panose="020B0609020000020004" pitchFamily="49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5A43EFD-075F-5ADC-D175-601CA0918575}"/>
                  </a:ext>
                </a:extLst>
              </p:cNvPr>
              <p:cNvSpPr/>
              <p:nvPr/>
            </p:nvSpPr>
            <p:spPr>
              <a:xfrm>
                <a:off x="9648128" y="5883596"/>
                <a:ext cx="1891600" cy="459523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>
                    <a:latin typeface="Cascadia Mono Light" panose="020B0609020000020004" pitchFamily="49" charset="0"/>
                    <a:ea typeface="Cascadia Mono Light" panose="020B0609020000020004" pitchFamily="49" charset="0"/>
                    <a:cs typeface="Cascadia Mono Light" panose="020B0609020000020004" pitchFamily="49" charset="0"/>
                  </a:rPr>
                  <a:t>12-25-22</a:t>
                </a:r>
                <a:endParaRPr lang="en-US">
                  <a:latin typeface="Cascadia Mono Light" panose="020B0609020000020004" pitchFamily="49" charset="0"/>
                  <a:ea typeface="Cascadia Mono Light" panose="020B0609020000020004" pitchFamily="49" charset="0"/>
                  <a:cs typeface="Cascadia Mono Light" panose="020B0609020000020004" pitchFamily="49" charset="0"/>
                </a:endParaRPr>
              </a:p>
            </p:txBody>
          </p:sp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D77AFFB9-4609-D4D3-254B-BB2AC6968C75}"/>
                  </a:ext>
                </a:extLst>
              </p:cNvPr>
              <p:cNvGrpSpPr/>
              <p:nvPr/>
            </p:nvGrpSpPr>
            <p:grpSpPr>
              <a:xfrm>
                <a:off x="530772" y="642206"/>
                <a:ext cx="1127431" cy="769441"/>
                <a:chOff x="530772" y="642206"/>
                <a:chExt cx="1127431" cy="769441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1F5DC99-003A-6527-BD0B-E24856724F6C}"/>
                    </a:ext>
                  </a:extLst>
                </p:cNvPr>
                <p:cNvSpPr txBox="1"/>
                <p:nvPr/>
              </p:nvSpPr>
              <p:spPr>
                <a:xfrm>
                  <a:off x="530772" y="642206"/>
                  <a:ext cx="1094625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400">
                      <a:solidFill>
                        <a:srgbClr val="FF0000"/>
                      </a:solidFill>
                    </a:rPr>
                    <a:t>REC</a:t>
                  </a:r>
                  <a:endParaRPr lang="en-US" sz="44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35" name="Oval 234">
                  <a:extLst>
                    <a:ext uri="{FF2B5EF4-FFF2-40B4-BE49-F238E27FC236}">
                      <a16:creationId xmlns:a16="http://schemas.microsoft.com/office/drawing/2014/main" id="{B2132E26-5956-64B4-D5E7-0BAF4BA9972A}"/>
                    </a:ext>
                  </a:extLst>
                </p:cNvPr>
                <p:cNvSpPr/>
                <p:nvPr/>
              </p:nvSpPr>
              <p:spPr>
                <a:xfrm>
                  <a:off x="1560519" y="843280"/>
                  <a:ext cx="97684" cy="97684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260" name="Rectangle 259">
            <a:extLst>
              <a:ext uri="{FF2B5EF4-FFF2-40B4-BE49-F238E27FC236}">
                <a16:creationId xmlns:a16="http://schemas.microsoft.com/office/drawing/2014/main" id="{E7C34E01-320C-ADF9-DD2E-913F480FC64E}"/>
              </a:ext>
            </a:extLst>
          </p:cNvPr>
          <p:cNvSpPr/>
          <p:nvPr/>
        </p:nvSpPr>
        <p:spPr>
          <a:xfrm>
            <a:off x="0" y="12198"/>
            <a:ext cx="12192000" cy="6869403"/>
          </a:xfrm>
          <a:prstGeom prst="rect">
            <a:avLst/>
          </a:prstGeom>
          <a:blipFill dpi="0" rotWithShape="1">
            <a:blip r:embed="rId4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923404"/>
      </p:ext>
    </p:extLst>
  </p:cSld>
  <p:clrMapOvr>
    <a:masterClrMapping/>
  </p:clrMapOvr>
  <p:transition advClick="0" advTm="1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453DCA-302F-294B-FB67-B2C7993DD3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4" name="Picture 233" descr="A picture containing brick&#10;&#10;Description automatically generated">
            <a:extLst>
              <a:ext uri="{FF2B5EF4-FFF2-40B4-BE49-F238E27FC236}">
                <a16:creationId xmlns:a16="http://schemas.microsoft.com/office/drawing/2014/main" id="{3868A547-EAC3-B83C-0B76-634D657539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8"/>
            <a:ext cx="12192000" cy="683360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</p:pic>
      <p:sp>
        <p:nvSpPr>
          <p:cNvPr id="11" name="Trapezoid 10">
            <a:extLst>
              <a:ext uri="{FF2B5EF4-FFF2-40B4-BE49-F238E27FC236}">
                <a16:creationId xmlns:a16="http://schemas.microsoft.com/office/drawing/2014/main" id="{9DD2E3E0-964E-C8B0-9C57-4B8305F13F83}"/>
              </a:ext>
            </a:extLst>
          </p:cNvPr>
          <p:cNvSpPr/>
          <p:nvPr/>
        </p:nvSpPr>
        <p:spPr>
          <a:xfrm>
            <a:off x="0" y="2075329"/>
            <a:ext cx="12192000" cy="4782671"/>
          </a:xfrm>
          <a:prstGeom prst="trapezoid">
            <a:avLst>
              <a:gd name="adj" fmla="val 59146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aphic 8">
            <a:extLst>
              <a:ext uri="{FF2B5EF4-FFF2-40B4-BE49-F238E27FC236}">
                <a16:creationId xmlns:a16="http://schemas.microsoft.com/office/drawing/2014/main" id="{7382FB0A-9066-3501-CA76-6A2A236F8BFD}"/>
              </a:ext>
            </a:extLst>
          </p:cNvPr>
          <p:cNvGrpSpPr/>
          <p:nvPr/>
        </p:nvGrpSpPr>
        <p:grpSpPr>
          <a:xfrm flipH="1">
            <a:off x="4191050" y="4792478"/>
            <a:ext cx="3163514" cy="443388"/>
            <a:chOff x="4139091" y="5297026"/>
            <a:chExt cx="2445868" cy="342805"/>
          </a:xfrm>
          <a:solidFill>
            <a:srgbClr val="EFF3F2">
              <a:alpha val="17000"/>
            </a:srgbClr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B11298E-C446-34A0-9852-F2FB3A7D4805}"/>
                </a:ext>
              </a:extLst>
            </p:cNvPr>
            <p:cNvSpPr/>
            <p:nvPr/>
          </p:nvSpPr>
          <p:spPr>
            <a:xfrm>
              <a:off x="6226500" y="5470748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291" y="127888"/>
                    <a:pt x="-3114" y="98311"/>
                    <a:pt x="95" y="56086"/>
                  </a:cubicBezTo>
                  <a:cubicBezTo>
                    <a:pt x="3304" y="13860"/>
                    <a:pt x="85473" y="-5962"/>
                    <a:pt x="184413" y="1568"/>
                  </a:cubicBezTo>
                  <a:cubicBezTo>
                    <a:pt x="283353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D887F1-BA59-0301-91F2-C47477B26615}"/>
                </a:ext>
              </a:extLst>
            </p:cNvPr>
            <p:cNvSpPr/>
            <p:nvPr/>
          </p:nvSpPr>
          <p:spPr>
            <a:xfrm>
              <a:off x="5068882" y="5502706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306" y="127888"/>
                    <a:pt x="-3114" y="98312"/>
                    <a:pt x="95" y="56086"/>
                  </a:cubicBezTo>
                  <a:cubicBezTo>
                    <a:pt x="3304" y="13860"/>
                    <a:pt x="85473" y="-5962"/>
                    <a:pt x="184413" y="1568"/>
                  </a:cubicBezTo>
                  <a:cubicBezTo>
                    <a:pt x="283339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A3D9A2A-5B16-4E35-6EE4-C0459454D232}"/>
                </a:ext>
              </a:extLst>
            </p:cNvPr>
            <p:cNvSpPr/>
            <p:nvPr/>
          </p:nvSpPr>
          <p:spPr>
            <a:xfrm>
              <a:off x="4767342" y="5297026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305" y="127888"/>
                    <a:pt x="-3114" y="98311"/>
                    <a:pt x="95" y="56086"/>
                  </a:cubicBezTo>
                  <a:cubicBezTo>
                    <a:pt x="3304" y="13860"/>
                    <a:pt x="85473" y="-5962"/>
                    <a:pt x="184413" y="1568"/>
                  </a:cubicBezTo>
                  <a:cubicBezTo>
                    <a:pt x="283339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4F46770-FC6B-A790-C65C-735F23BF1DBA}"/>
                </a:ext>
              </a:extLst>
            </p:cNvPr>
            <p:cNvSpPr/>
            <p:nvPr/>
          </p:nvSpPr>
          <p:spPr>
            <a:xfrm>
              <a:off x="4139091" y="5434141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291" y="127888"/>
                    <a:pt x="-3114" y="98312"/>
                    <a:pt x="95" y="56086"/>
                  </a:cubicBezTo>
                  <a:cubicBezTo>
                    <a:pt x="3304" y="13861"/>
                    <a:pt x="85473" y="-5962"/>
                    <a:pt x="184413" y="1568"/>
                  </a:cubicBezTo>
                  <a:cubicBezTo>
                    <a:pt x="283353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" name="Graphic 8">
            <a:extLst>
              <a:ext uri="{FF2B5EF4-FFF2-40B4-BE49-F238E27FC236}">
                <a16:creationId xmlns:a16="http://schemas.microsoft.com/office/drawing/2014/main" id="{8FB94F7B-FE14-E573-A72E-91DE6961566A}"/>
              </a:ext>
            </a:extLst>
          </p:cNvPr>
          <p:cNvGrpSpPr/>
          <p:nvPr/>
        </p:nvGrpSpPr>
        <p:grpSpPr>
          <a:xfrm flipH="1">
            <a:off x="4615907" y="2963832"/>
            <a:ext cx="2506839" cy="351351"/>
            <a:chOff x="4139091" y="5297026"/>
            <a:chExt cx="2445868" cy="342805"/>
          </a:xfrm>
          <a:solidFill>
            <a:srgbClr val="EFF3F2">
              <a:alpha val="14000"/>
            </a:srgb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227DA70-10CD-201C-6485-BDBC47919BCD}"/>
                </a:ext>
              </a:extLst>
            </p:cNvPr>
            <p:cNvSpPr/>
            <p:nvPr/>
          </p:nvSpPr>
          <p:spPr>
            <a:xfrm>
              <a:off x="6226500" y="5470748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291" y="127888"/>
                    <a:pt x="-3114" y="98311"/>
                    <a:pt x="95" y="56086"/>
                  </a:cubicBezTo>
                  <a:cubicBezTo>
                    <a:pt x="3304" y="13860"/>
                    <a:pt x="85473" y="-5962"/>
                    <a:pt x="184413" y="1568"/>
                  </a:cubicBezTo>
                  <a:cubicBezTo>
                    <a:pt x="283353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B6B864D-E5AC-88EB-3DDA-7DEEA9FFCF6A}"/>
                </a:ext>
              </a:extLst>
            </p:cNvPr>
            <p:cNvSpPr/>
            <p:nvPr/>
          </p:nvSpPr>
          <p:spPr>
            <a:xfrm>
              <a:off x="5068882" y="5502706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306" y="127888"/>
                    <a:pt x="-3114" y="98312"/>
                    <a:pt x="95" y="56086"/>
                  </a:cubicBezTo>
                  <a:cubicBezTo>
                    <a:pt x="3304" y="13860"/>
                    <a:pt x="85473" y="-5962"/>
                    <a:pt x="184413" y="1568"/>
                  </a:cubicBezTo>
                  <a:cubicBezTo>
                    <a:pt x="283339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0C6B73-6CB7-743D-E2A8-8D98A5EB2D33}"/>
                </a:ext>
              </a:extLst>
            </p:cNvPr>
            <p:cNvSpPr/>
            <p:nvPr/>
          </p:nvSpPr>
          <p:spPr>
            <a:xfrm>
              <a:off x="4767342" y="5297026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305" y="127888"/>
                    <a:pt x="-3114" y="98311"/>
                    <a:pt x="95" y="56086"/>
                  </a:cubicBezTo>
                  <a:cubicBezTo>
                    <a:pt x="3304" y="13860"/>
                    <a:pt x="85473" y="-5962"/>
                    <a:pt x="184413" y="1568"/>
                  </a:cubicBezTo>
                  <a:cubicBezTo>
                    <a:pt x="283339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182096E-EC1C-B84F-A102-30C8BBA77EFF}"/>
                </a:ext>
              </a:extLst>
            </p:cNvPr>
            <p:cNvSpPr/>
            <p:nvPr/>
          </p:nvSpPr>
          <p:spPr>
            <a:xfrm>
              <a:off x="4139091" y="5434141"/>
              <a:ext cx="358459" cy="137124"/>
            </a:xfrm>
            <a:custGeom>
              <a:avLst/>
              <a:gdLst>
                <a:gd name="connsiteX0" fmla="*/ 358364 w 358459"/>
                <a:gd name="connsiteY0" fmla="*/ 83338 h 137124"/>
                <a:gd name="connsiteX1" fmla="*/ 174231 w 358459"/>
                <a:gd name="connsiteY1" fmla="*/ 135418 h 137124"/>
                <a:gd name="connsiteX2" fmla="*/ 95 w 358459"/>
                <a:gd name="connsiteY2" fmla="*/ 56086 h 137124"/>
                <a:gd name="connsiteX3" fmla="*/ 184413 w 358459"/>
                <a:gd name="connsiteY3" fmla="*/ 1568 h 137124"/>
                <a:gd name="connsiteX4" fmla="*/ 358364 w 358459"/>
                <a:gd name="connsiteY4" fmla="*/ 83338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459" h="137124">
                  <a:moveTo>
                    <a:pt x="358364" y="83338"/>
                  </a:moveTo>
                  <a:cubicBezTo>
                    <a:pt x="355155" y="125564"/>
                    <a:pt x="273171" y="142947"/>
                    <a:pt x="174231" y="135418"/>
                  </a:cubicBezTo>
                  <a:cubicBezTo>
                    <a:pt x="75291" y="127888"/>
                    <a:pt x="-3114" y="98312"/>
                    <a:pt x="95" y="56086"/>
                  </a:cubicBezTo>
                  <a:cubicBezTo>
                    <a:pt x="3304" y="13861"/>
                    <a:pt x="85473" y="-5962"/>
                    <a:pt x="184413" y="1568"/>
                  </a:cubicBezTo>
                  <a:cubicBezTo>
                    <a:pt x="283353" y="9097"/>
                    <a:pt x="361573" y="41112"/>
                    <a:pt x="358364" y="83338"/>
                  </a:cubicBezTo>
                  <a:close/>
                </a:path>
              </a:pathLst>
            </a:custGeom>
            <a:grpFill/>
            <a:ln w="14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4F1C9CC-F29F-D331-FEAF-E2C07A73FA5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AD650B8-FE85-8DCD-EA7D-FC86CCA4DE7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2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813B3DEC-7BD1-2BA0-8034-DB74A622128C}"/>
                </a:ext>
              </a:extLst>
            </p:cNvPr>
            <p:cNvGrpSpPr/>
            <p:nvPr/>
          </p:nvGrpSpPr>
          <p:grpSpPr>
            <a:xfrm>
              <a:off x="358099" y="395211"/>
              <a:ext cx="11470611" cy="6073697"/>
              <a:chOff x="358099" y="395211"/>
              <a:chExt cx="11470611" cy="6073697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2B1468C-740F-BB63-05A0-876317D69381}"/>
                  </a:ext>
                </a:extLst>
              </p:cNvPr>
              <p:cNvGrpSpPr/>
              <p:nvPr/>
            </p:nvGrpSpPr>
            <p:grpSpPr>
              <a:xfrm>
                <a:off x="358099" y="395211"/>
                <a:ext cx="1232899" cy="1232899"/>
                <a:chOff x="682457" y="-1701464"/>
                <a:chExt cx="1232899" cy="1232899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FD328973-941C-F958-58EC-668AD3F3DA31}"/>
                    </a:ext>
                  </a:extLst>
                </p:cNvPr>
                <p:cNvCxnSpPr/>
                <p:nvPr/>
              </p:nvCxnSpPr>
              <p:spPr>
                <a:xfrm>
                  <a:off x="692732" y="-1701464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6A037DC5-1D0E-5950-049A-31A0BAAC93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298907" y="-2307639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3545C3CC-7FB7-FAD3-C166-9D5253336D3A}"/>
                  </a:ext>
                </a:extLst>
              </p:cNvPr>
              <p:cNvGrpSpPr/>
              <p:nvPr/>
            </p:nvGrpSpPr>
            <p:grpSpPr>
              <a:xfrm flipV="1">
                <a:off x="399618" y="5236009"/>
                <a:ext cx="1232899" cy="1232899"/>
                <a:chOff x="682457" y="-1701464"/>
                <a:chExt cx="1232899" cy="1232899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1E6459D8-F212-7470-2B95-9600DAEABF25}"/>
                    </a:ext>
                  </a:extLst>
                </p:cNvPr>
                <p:cNvCxnSpPr/>
                <p:nvPr/>
              </p:nvCxnSpPr>
              <p:spPr>
                <a:xfrm>
                  <a:off x="692732" y="-1701464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2EC050AC-C9D9-21FB-CBFF-501D72B63C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298907" y="-2307639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A40923E-5121-41BF-B86F-488862E03873}"/>
                  </a:ext>
                </a:extLst>
              </p:cNvPr>
              <p:cNvGrpSpPr/>
              <p:nvPr/>
            </p:nvGrpSpPr>
            <p:grpSpPr>
              <a:xfrm flipH="1" flipV="1">
                <a:off x="10580466" y="5235966"/>
                <a:ext cx="1232899" cy="1232899"/>
                <a:chOff x="682457" y="-1701464"/>
                <a:chExt cx="1232899" cy="1232899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3F889FAC-587D-35EE-6B2C-7B50D3D3F757}"/>
                    </a:ext>
                  </a:extLst>
                </p:cNvPr>
                <p:cNvCxnSpPr/>
                <p:nvPr/>
              </p:nvCxnSpPr>
              <p:spPr>
                <a:xfrm>
                  <a:off x="692732" y="-1701464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46D16429-ACCF-80D2-1886-8AF6AA3D18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298907" y="-2307639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8937C678-604C-6C92-0282-6448238D6D74}"/>
                  </a:ext>
                </a:extLst>
              </p:cNvPr>
              <p:cNvGrpSpPr/>
              <p:nvPr/>
            </p:nvGrpSpPr>
            <p:grpSpPr>
              <a:xfrm rot="16200000" flipH="1" flipV="1">
                <a:off x="10595811" y="418246"/>
                <a:ext cx="1232899" cy="1232899"/>
                <a:chOff x="682457" y="-1701464"/>
                <a:chExt cx="1232899" cy="1232899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83E88904-2147-5139-51D0-C7D83DC07477}"/>
                    </a:ext>
                  </a:extLst>
                </p:cNvPr>
                <p:cNvCxnSpPr/>
                <p:nvPr/>
              </p:nvCxnSpPr>
              <p:spPr>
                <a:xfrm>
                  <a:off x="692732" y="-1701464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D14B575-28CA-93E3-E5F1-3612F32860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298907" y="-2307639"/>
                  <a:ext cx="0" cy="1232899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2D78E54-C5FE-2C26-4BEB-FCE328664FBE}"/>
                  </a:ext>
                </a:extLst>
              </p:cNvPr>
              <p:cNvSpPr/>
              <p:nvPr/>
            </p:nvSpPr>
            <p:spPr>
              <a:xfrm>
                <a:off x="9659741" y="5346231"/>
                <a:ext cx="1891600" cy="459523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latin typeface="Cascadia Mono Light" panose="020B0609020000020004" pitchFamily="49" charset="0"/>
                    <a:ea typeface="Cascadia Mono Light" panose="020B0609020000020004" pitchFamily="49" charset="0"/>
                    <a:cs typeface="Cascadia Mono Light" panose="020B0609020000020004" pitchFamily="49" charset="0"/>
                  </a:rPr>
                  <a:t>12:59:16:54</a:t>
                </a:r>
                <a:endParaRPr lang="en-US" dirty="0">
                  <a:latin typeface="Cascadia Mono Light" panose="020B0609020000020004" pitchFamily="49" charset="0"/>
                  <a:ea typeface="Cascadia Mono Light" panose="020B0609020000020004" pitchFamily="49" charset="0"/>
                  <a:cs typeface="Cascadia Mono Light" panose="020B0609020000020004" pitchFamily="49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5A43EFD-075F-5ADC-D175-601CA0918575}"/>
                  </a:ext>
                </a:extLst>
              </p:cNvPr>
              <p:cNvSpPr/>
              <p:nvPr/>
            </p:nvSpPr>
            <p:spPr>
              <a:xfrm>
                <a:off x="9648128" y="5883596"/>
                <a:ext cx="1891600" cy="459523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>
                    <a:latin typeface="Cascadia Mono Light" panose="020B0609020000020004" pitchFamily="49" charset="0"/>
                    <a:ea typeface="Cascadia Mono Light" panose="020B0609020000020004" pitchFamily="49" charset="0"/>
                    <a:cs typeface="Cascadia Mono Light" panose="020B0609020000020004" pitchFamily="49" charset="0"/>
                  </a:rPr>
                  <a:t>12-25-22</a:t>
                </a:r>
                <a:endParaRPr lang="en-US">
                  <a:latin typeface="Cascadia Mono Light" panose="020B0609020000020004" pitchFamily="49" charset="0"/>
                  <a:ea typeface="Cascadia Mono Light" panose="020B0609020000020004" pitchFamily="49" charset="0"/>
                  <a:cs typeface="Cascadia Mono Light" panose="020B0609020000020004" pitchFamily="49" charset="0"/>
                </a:endParaRPr>
              </a:p>
            </p:txBody>
          </p:sp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D77AFFB9-4609-D4D3-254B-BB2AC6968C75}"/>
                  </a:ext>
                </a:extLst>
              </p:cNvPr>
              <p:cNvGrpSpPr/>
              <p:nvPr/>
            </p:nvGrpSpPr>
            <p:grpSpPr>
              <a:xfrm>
                <a:off x="530772" y="642206"/>
                <a:ext cx="1127431" cy="769441"/>
                <a:chOff x="530772" y="642206"/>
                <a:chExt cx="1127431" cy="769441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1F5DC99-003A-6527-BD0B-E24856724F6C}"/>
                    </a:ext>
                  </a:extLst>
                </p:cNvPr>
                <p:cNvSpPr txBox="1"/>
                <p:nvPr/>
              </p:nvSpPr>
              <p:spPr>
                <a:xfrm>
                  <a:off x="530772" y="642206"/>
                  <a:ext cx="1094625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400">
                      <a:solidFill>
                        <a:srgbClr val="FF0000"/>
                      </a:solidFill>
                    </a:rPr>
                    <a:t>REC</a:t>
                  </a:r>
                  <a:endParaRPr lang="en-US" sz="44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35" name="Oval 234">
                  <a:extLst>
                    <a:ext uri="{FF2B5EF4-FFF2-40B4-BE49-F238E27FC236}">
                      <a16:creationId xmlns:a16="http://schemas.microsoft.com/office/drawing/2014/main" id="{B2132E26-5956-64B4-D5E7-0BAF4BA9972A}"/>
                    </a:ext>
                  </a:extLst>
                </p:cNvPr>
                <p:cNvSpPr/>
                <p:nvPr/>
              </p:nvSpPr>
              <p:spPr>
                <a:xfrm>
                  <a:off x="1560519" y="843280"/>
                  <a:ext cx="97684" cy="97684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75BD7A-2386-DD97-74FF-69D3D4EBC68D}"/>
              </a:ext>
            </a:extLst>
          </p:cNvPr>
          <p:cNvSpPr/>
          <p:nvPr/>
        </p:nvSpPr>
        <p:spPr>
          <a:xfrm>
            <a:off x="0" y="0"/>
            <a:ext cx="12192000" cy="6866039"/>
          </a:xfrm>
          <a:prstGeom prst="rect">
            <a:avLst/>
          </a:prstGeom>
          <a:blipFill dpi="0" rotWithShape="1">
            <a:blip r:embed="rId3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0445"/>
      </p:ext>
    </p:extLst>
  </p:cSld>
  <p:clrMapOvr>
    <a:masterClrMapping/>
  </p:clrMapOvr>
  <p:transition advClick="0" advTm="2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3FE2CB4-6F07-720A-5D0B-52586F1089D2}"/>
              </a:ext>
            </a:extLst>
          </p:cNvPr>
          <p:cNvGrpSpPr/>
          <p:nvPr/>
        </p:nvGrpSpPr>
        <p:grpSpPr>
          <a:xfrm>
            <a:off x="2883069" y="1140120"/>
            <a:ext cx="6284084" cy="5608221"/>
            <a:chOff x="2883069" y="1140120"/>
            <a:chExt cx="6284084" cy="560822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623B194-733A-A575-C892-313ACED4D0B8}"/>
                </a:ext>
              </a:extLst>
            </p:cNvPr>
            <p:cNvSpPr/>
            <p:nvPr/>
          </p:nvSpPr>
          <p:spPr>
            <a:xfrm>
              <a:off x="4480096" y="1743255"/>
              <a:ext cx="3355713" cy="3387010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36234">
                  <a:srgbClr val="AFC3E5"/>
                </a:gs>
                <a:gs pos="66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89E40467-A986-852C-A2D6-1A6B8462F964}"/>
                </a:ext>
              </a:extLst>
            </p:cNvPr>
            <p:cNvGrpSpPr/>
            <p:nvPr/>
          </p:nvGrpSpPr>
          <p:grpSpPr>
            <a:xfrm>
              <a:off x="2883069" y="1140120"/>
              <a:ext cx="6284084" cy="5608221"/>
              <a:chOff x="2883069" y="1140120"/>
              <a:chExt cx="6284084" cy="5608221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9AC7985-8E28-779D-66E1-6A4A387B6F6D}"/>
                  </a:ext>
                </a:extLst>
              </p:cNvPr>
              <p:cNvSpPr/>
              <p:nvPr/>
            </p:nvSpPr>
            <p:spPr>
              <a:xfrm>
                <a:off x="7007615" y="1460537"/>
                <a:ext cx="543238" cy="1265491"/>
              </a:xfrm>
              <a:custGeom>
                <a:avLst/>
                <a:gdLst>
                  <a:gd name="connsiteX0" fmla="*/ 55150 w 543238"/>
                  <a:gd name="connsiteY0" fmla="*/ 247936 h 1265491"/>
                  <a:gd name="connsiteX1" fmla="*/ 404336 w 543238"/>
                  <a:gd name="connsiteY1" fmla="*/ 708184 h 1265491"/>
                  <a:gd name="connsiteX2" fmla="*/ 349091 w 543238"/>
                  <a:gd name="connsiteY2" fmla="*/ 966121 h 1265491"/>
                  <a:gd name="connsiteX3" fmla="*/ 184404 w 543238"/>
                  <a:gd name="connsiteY3" fmla="*/ 1088231 h 1265491"/>
                  <a:gd name="connsiteX4" fmla="*/ 183071 w 543238"/>
                  <a:gd name="connsiteY4" fmla="*/ 1138333 h 1265491"/>
                  <a:gd name="connsiteX5" fmla="*/ 146400 w 543238"/>
                  <a:gd name="connsiteY5" fmla="*/ 1188053 h 1265491"/>
                  <a:gd name="connsiteX6" fmla="*/ 117062 w 543238"/>
                  <a:gd name="connsiteY6" fmla="*/ 1215009 h 1265491"/>
                  <a:gd name="connsiteX7" fmla="*/ 345186 w 543238"/>
                  <a:gd name="connsiteY7" fmla="*/ 1265492 h 1265491"/>
                  <a:gd name="connsiteX8" fmla="*/ 447199 w 543238"/>
                  <a:gd name="connsiteY8" fmla="*/ 1188720 h 1265491"/>
                  <a:gd name="connsiteX9" fmla="*/ 543211 w 543238"/>
                  <a:gd name="connsiteY9" fmla="*/ 1042797 h 1265491"/>
                  <a:gd name="connsiteX10" fmla="*/ 0 w 543238"/>
                  <a:gd name="connsiteY10" fmla="*/ 0 h 1265491"/>
                  <a:gd name="connsiteX11" fmla="*/ 55245 w 543238"/>
                  <a:gd name="connsiteY11" fmla="*/ 248126 h 1265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43238" h="1265491">
                    <a:moveTo>
                      <a:pt x="55150" y="247936"/>
                    </a:moveTo>
                    <a:cubicBezTo>
                      <a:pt x="335185" y="296894"/>
                      <a:pt x="406241" y="517874"/>
                      <a:pt x="404336" y="708184"/>
                    </a:cubicBezTo>
                    <a:cubicBezTo>
                      <a:pt x="403670" y="769239"/>
                      <a:pt x="397764" y="873347"/>
                      <a:pt x="349091" y="966121"/>
                    </a:cubicBezTo>
                    <a:cubicBezTo>
                      <a:pt x="313277" y="1034320"/>
                      <a:pt x="258223" y="1078135"/>
                      <a:pt x="184404" y="1088231"/>
                    </a:cubicBezTo>
                    <a:cubicBezTo>
                      <a:pt x="183928" y="1107377"/>
                      <a:pt x="183356" y="1124236"/>
                      <a:pt x="183071" y="1138333"/>
                    </a:cubicBezTo>
                    <a:cubicBezTo>
                      <a:pt x="182309" y="1170813"/>
                      <a:pt x="160115" y="1188149"/>
                      <a:pt x="146400" y="1188053"/>
                    </a:cubicBezTo>
                    <a:cubicBezTo>
                      <a:pt x="140779" y="1188053"/>
                      <a:pt x="126492" y="1197483"/>
                      <a:pt x="117062" y="1215009"/>
                    </a:cubicBezTo>
                    <a:cubicBezTo>
                      <a:pt x="195929" y="1228820"/>
                      <a:pt x="271939" y="1245680"/>
                      <a:pt x="345186" y="1265492"/>
                    </a:cubicBezTo>
                    <a:cubicBezTo>
                      <a:pt x="367856" y="1224820"/>
                      <a:pt x="401479" y="1195864"/>
                      <a:pt x="447199" y="1188720"/>
                    </a:cubicBezTo>
                    <a:cubicBezTo>
                      <a:pt x="453390" y="1128522"/>
                      <a:pt x="489966" y="1076897"/>
                      <a:pt x="543211" y="1042797"/>
                    </a:cubicBezTo>
                    <a:cubicBezTo>
                      <a:pt x="547116" y="407480"/>
                      <a:pt x="143732" y="84487"/>
                      <a:pt x="0" y="0"/>
                    </a:cubicBezTo>
                    <a:cubicBezTo>
                      <a:pt x="20288" y="81629"/>
                      <a:pt x="37814" y="166688"/>
                      <a:pt x="55245" y="248126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E62EF81-2AD4-7A89-5682-74983307AE3B}"/>
                  </a:ext>
                </a:extLst>
              </p:cNvPr>
              <p:cNvSpPr/>
              <p:nvPr/>
            </p:nvSpPr>
            <p:spPr>
              <a:xfrm>
                <a:off x="3775411" y="3242439"/>
                <a:ext cx="1935946" cy="3450085"/>
              </a:xfrm>
              <a:custGeom>
                <a:avLst/>
                <a:gdLst>
                  <a:gd name="connsiteX0" fmla="*/ 1935947 w 1935946"/>
                  <a:gd name="connsiteY0" fmla="*/ 2978598 h 3450085"/>
                  <a:gd name="connsiteX1" fmla="*/ 1333205 w 1935946"/>
                  <a:gd name="connsiteY1" fmla="*/ 1559 h 3450085"/>
                  <a:gd name="connsiteX2" fmla="*/ 82382 w 1935946"/>
                  <a:gd name="connsiteY2" fmla="*/ 2241459 h 3450085"/>
                  <a:gd name="connsiteX3" fmla="*/ 1481319 w 1935946"/>
                  <a:gd name="connsiteY3" fmla="*/ 3450086 h 3450085"/>
                  <a:gd name="connsiteX4" fmla="*/ 1935947 w 1935946"/>
                  <a:gd name="connsiteY4" fmla="*/ 2978598 h 345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5946" h="3450085">
                    <a:moveTo>
                      <a:pt x="1935947" y="2978598"/>
                    </a:moveTo>
                    <a:cubicBezTo>
                      <a:pt x="1872320" y="2314420"/>
                      <a:pt x="1595333" y="-69592"/>
                      <a:pt x="1333205" y="1559"/>
                    </a:cubicBezTo>
                    <a:cubicBezTo>
                      <a:pt x="23994" y="356747"/>
                      <a:pt x="-138693" y="1505652"/>
                      <a:pt x="82382" y="2241459"/>
                    </a:cubicBezTo>
                    <a:cubicBezTo>
                      <a:pt x="337747" y="3091374"/>
                      <a:pt x="1063076" y="3450086"/>
                      <a:pt x="1481319" y="3450086"/>
                    </a:cubicBezTo>
                    <a:cubicBezTo>
                      <a:pt x="1716967" y="3450086"/>
                      <a:pt x="1909944" y="3116330"/>
                      <a:pt x="1935947" y="2978598"/>
                    </a:cubicBezTo>
                    <a:close/>
                  </a:path>
                </a:pathLst>
              </a:custGeom>
              <a:solidFill>
                <a:srgbClr val="B8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306EA5D0-DC69-5E38-6A2E-8014016335CF}"/>
                  </a:ext>
                </a:extLst>
              </p:cNvPr>
              <p:cNvSpPr/>
              <p:nvPr/>
            </p:nvSpPr>
            <p:spPr>
              <a:xfrm>
                <a:off x="3958859" y="3242439"/>
                <a:ext cx="1752498" cy="3450180"/>
              </a:xfrm>
              <a:custGeom>
                <a:avLst/>
                <a:gdLst>
                  <a:gd name="connsiteX0" fmla="*/ 1752499 w 1752498"/>
                  <a:gd name="connsiteY0" fmla="*/ 2978598 h 3450180"/>
                  <a:gd name="connsiteX1" fmla="*/ 1149757 w 1752498"/>
                  <a:gd name="connsiteY1" fmla="*/ 1559 h 3450180"/>
                  <a:gd name="connsiteX2" fmla="*/ 905726 w 1752498"/>
                  <a:gd name="connsiteY2" fmla="*/ 2924877 h 3450180"/>
                  <a:gd name="connsiteX3" fmla="*/ 1297871 w 1752498"/>
                  <a:gd name="connsiteY3" fmla="*/ 3450181 h 3450180"/>
                  <a:gd name="connsiteX4" fmla="*/ 1752499 w 1752498"/>
                  <a:gd name="connsiteY4" fmla="*/ 2978694 h 3450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2498" h="3450180">
                    <a:moveTo>
                      <a:pt x="1752499" y="2978598"/>
                    </a:moveTo>
                    <a:cubicBezTo>
                      <a:pt x="1688872" y="2314420"/>
                      <a:pt x="1411885" y="-69592"/>
                      <a:pt x="1149757" y="1559"/>
                    </a:cubicBezTo>
                    <a:cubicBezTo>
                      <a:pt x="-159454" y="356747"/>
                      <a:pt x="-495020" y="2253651"/>
                      <a:pt x="905726" y="2924877"/>
                    </a:cubicBezTo>
                    <a:cubicBezTo>
                      <a:pt x="1384548" y="3154335"/>
                      <a:pt x="1438269" y="3344358"/>
                      <a:pt x="1297871" y="3450181"/>
                    </a:cubicBezTo>
                    <a:cubicBezTo>
                      <a:pt x="1533519" y="3450181"/>
                      <a:pt x="1726496" y="3116425"/>
                      <a:pt x="1752499" y="2978694"/>
                    </a:cubicBezTo>
                    <a:close/>
                  </a:path>
                </a:pathLst>
              </a:custGeom>
              <a:solidFill>
                <a:srgbClr val="9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03E5F7E-A25F-677B-3FE6-0F6FF1265710}"/>
                  </a:ext>
                </a:extLst>
              </p:cNvPr>
              <p:cNvSpPr/>
              <p:nvPr/>
            </p:nvSpPr>
            <p:spPr>
              <a:xfrm>
                <a:off x="6123124" y="3301708"/>
                <a:ext cx="2145836" cy="3446633"/>
              </a:xfrm>
              <a:custGeom>
                <a:avLst/>
                <a:gdLst>
                  <a:gd name="connsiteX0" fmla="*/ 0 w 2145836"/>
                  <a:gd name="connsiteY0" fmla="*/ 2902947 h 3446633"/>
                  <a:gd name="connsiteX1" fmla="*/ 792194 w 2145836"/>
                  <a:gd name="connsiteY1" fmla="*/ 488 h 3446633"/>
                  <a:gd name="connsiteX2" fmla="*/ 2097500 w 2145836"/>
                  <a:gd name="connsiteY2" fmla="*/ 2113991 h 3446633"/>
                  <a:gd name="connsiteX3" fmla="*/ 487585 w 2145836"/>
                  <a:gd name="connsiteY3" fmla="*/ 3446633 h 3446633"/>
                  <a:gd name="connsiteX4" fmla="*/ 0 w 2145836"/>
                  <a:gd name="connsiteY4" fmla="*/ 2902851 h 344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5836" h="3446633">
                    <a:moveTo>
                      <a:pt x="0" y="2902947"/>
                    </a:moveTo>
                    <a:cubicBezTo>
                      <a:pt x="504635" y="2264771"/>
                      <a:pt x="523399" y="-38469"/>
                      <a:pt x="792194" y="488"/>
                    </a:cubicBezTo>
                    <a:cubicBezTo>
                      <a:pt x="1917573" y="163556"/>
                      <a:pt x="2290096" y="1370183"/>
                      <a:pt x="2097500" y="2113991"/>
                    </a:cubicBezTo>
                    <a:cubicBezTo>
                      <a:pt x="1885950" y="2931140"/>
                      <a:pt x="1144619" y="3446633"/>
                      <a:pt x="487585" y="3446633"/>
                    </a:cubicBezTo>
                    <a:cubicBezTo>
                      <a:pt x="155638" y="3446633"/>
                      <a:pt x="28575" y="3158312"/>
                      <a:pt x="0" y="2902851"/>
                    </a:cubicBezTo>
                    <a:close/>
                  </a:path>
                </a:pathLst>
              </a:custGeom>
              <a:solidFill>
                <a:srgbClr val="B8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0E6B728-2892-70B1-6499-892E7BE86986}"/>
                  </a:ext>
                </a:extLst>
              </p:cNvPr>
              <p:cNvSpPr/>
              <p:nvPr/>
            </p:nvSpPr>
            <p:spPr>
              <a:xfrm>
                <a:off x="6123124" y="3300169"/>
                <a:ext cx="1891607" cy="3448171"/>
              </a:xfrm>
              <a:custGeom>
                <a:avLst/>
                <a:gdLst>
                  <a:gd name="connsiteX0" fmla="*/ 0 w 1891607"/>
                  <a:gd name="connsiteY0" fmla="*/ 2904486 h 3448171"/>
                  <a:gd name="connsiteX1" fmla="*/ 792194 w 1891607"/>
                  <a:gd name="connsiteY1" fmla="*/ 2027 h 3448171"/>
                  <a:gd name="connsiteX2" fmla="*/ 1349692 w 1891607"/>
                  <a:gd name="connsiteY2" fmla="*/ 2571491 h 3448171"/>
                  <a:gd name="connsiteX3" fmla="*/ 487585 w 1891607"/>
                  <a:gd name="connsiteY3" fmla="*/ 3448172 h 3448171"/>
                  <a:gd name="connsiteX4" fmla="*/ 0 w 1891607"/>
                  <a:gd name="connsiteY4" fmla="*/ 2904390 h 3448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607" h="3448171">
                    <a:moveTo>
                      <a:pt x="0" y="2904486"/>
                    </a:moveTo>
                    <a:cubicBezTo>
                      <a:pt x="504635" y="2266310"/>
                      <a:pt x="532829" y="-78554"/>
                      <a:pt x="792194" y="2027"/>
                    </a:cubicBezTo>
                    <a:cubicBezTo>
                      <a:pt x="2005108" y="379122"/>
                      <a:pt x="2249520" y="1856545"/>
                      <a:pt x="1349692" y="2571491"/>
                    </a:cubicBezTo>
                    <a:cubicBezTo>
                      <a:pt x="842963" y="2974113"/>
                      <a:pt x="239554" y="3083365"/>
                      <a:pt x="487585" y="3448172"/>
                    </a:cubicBezTo>
                    <a:cubicBezTo>
                      <a:pt x="155638" y="3448172"/>
                      <a:pt x="28575" y="3159851"/>
                      <a:pt x="0" y="2904390"/>
                    </a:cubicBezTo>
                    <a:close/>
                  </a:path>
                </a:pathLst>
              </a:custGeom>
              <a:solidFill>
                <a:srgbClr val="9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ACED687D-A33C-9D37-A118-74DD3A9368C9}"/>
                  </a:ext>
                </a:extLst>
              </p:cNvPr>
              <p:cNvSpPr/>
              <p:nvPr/>
            </p:nvSpPr>
            <p:spPr>
              <a:xfrm>
                <a:off x="4071705" y="3243903"/>
                <a:ext cx="3861490" cy="3059337"/>
              </a:xfrm>
              <a:custGeom>
                <a:avLst/>
                <a:gdLst>
                  <a:gd name="connsiteX0" fmla="*/ 1036911 w 3861490"/>
                  <a:gd name="connsiteY0" fmla="*/ 0 h 3059337"/>
                  <a:gd name="connsiteX1" fmla="*/ 115 w 3861490"/>
                  <a:gd name="connsiteY1" fmla="*/ 1505426 h 3059337"/>
                  <a:gd name="connsiteX2" fmla="*/ 1605172 w 3861490"/>
                  <a:gd name="connsiteY2" fmla="*/ 3052096 h 3059337"/>
                  <a:gd name="connsiteX3" fmla="*/ 2060563 w 3861490"/>
                  <a:gd name="connsiteY3" fmla="*/ 3049048 h 3059337"/>
                  <a:gd name="connsiteX4" fmla="*/ 3816973 w 3861490"/>
                  <a:gd name="connsiteY4" fmla="*/ 1759553 h 3059337"/>
                  <a:gd name="connsiteX5" fmla="*/ 2843613 w 3861490"/>
                  <a:gd name="connsiteY5" fmla="*/ 58293 h 3059337"/>
                  <a:gd name="connsiteX6" fmla="*/ 1036911 w 3861490"/>
                  <a:gd name="connsiteY6" fmla="*/ 0 h 3059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61490" h="3059337">
                    <a:moveTo>
                      <a:pt x="1036911" y="0"/>
                    </a:moveTo>
                    <a:cubicBezTo>
                      <a:pt x="822122" y="51149"/>
                      <a:pt x="21355" y="347567"/>
                      <a:pt x="115" y="1505426"/>
                    </a:cubicBezTo>
                    <a:cubicBezTo>
                      <a:pt x="-9601" y="2035588"/>
                      <a:pt x="598380" y="3032665"/>
                      <a:pt x="1605172" y="3052096"/>
                    </a:cubicBezTo>
                    <a:cubicBezTo>
                      <a:pt x="1755382" y="3054953"/>
                      <a:pt x="1904067" y="3068479"/>
                      <a:pt x="2060563" y="3049048"/>
                    </a:cubicBezTo>
                    <a:cubicBezTo>
                      <a:pt x="2748173" y="3003423"/>
                      <a:pt x="3606470" y="2562130"/>
                      <a:pt x="3816973" y="1759553"/>
                    </a:cubicBezTo>
                    <a:cubicBezTo>
                      <a:pt x="4068719" y="800195"/>
                      <a:pt x="3185846" y="121634"/>
                      <a:pt x="2843613" y="58293"/>
                    </a:cubicBezTo>
                    <a:cubicBezTo>
                      <a:pt x="2125619" y="172688"/>
                      <a:pt x="1759668" y="325469"/>
                      <a:pt x="1036911" y="0"/>
                    </a:cubicBezTo>
                    <a:close/>
                  </a:path>
                </a:pathLst>
              </a:custGeom>
              <a:solidFill>
                <a:srgbClr val="7A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BB9229E-C7F6-9070-D780-F61EB099FFC9}"/>
                  </a:ext>
                </a:extLst>
              </p:cNvPr>
              <p:cNvSpPr/>
              <p:nvPr/>
            </p:nvSpPr>
            <p:spPr>
              <a:xfrm>
                <a:off x="4130122" y="3204107"/>
                <a:ext cx="1848323" cy="3017025"/>
              </a:xfrm>
              <a:custGeom>
                <a:avLst/>
                <a:gdLst>
                  <a:gd name="connsiteX0" fmla="*/ 1789928 w 1848323"/>
                  <a:gd name="connsiteY0" fmla="*/ 178575 h 3017025"/>
                  <a:gd name="connsiteX1" fmla="*/ 978493 w 1848323"/>
                  <a:gd name="connsiteY1" fmla="*/ 39891 h 3017025"/>
                  <a:gd name="connsiteX2" fmla="*/ 19516 w 1848323"/>
                  <a:gd name="connsiteY2" fmla="*/ 1679144 h 3017025"/>
                  <a:gd name="connsiteX3" fmla="*/ 1581235 w 1848323"/>
                  <a:gd name="connsiteY3" fmla="*/ 3017025 h 3017025"/>
                  <a:gd name="connsiteX4" fmla="*/ 1789928 w 1848323"/>
                  <a:gd name="connsiteY4" fmla="*/ 178671 h 3017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8323" h="3017025">
                    <a:moveTo>
                      <a:pt x="1789928" y="178575"/>
                    </a:moveTo>
                    <a:cubicBezTo>
                      <a:pt x="1458077" y="72943"/>
                      <a:pt x="1226524" y="-70789"/>
                      <a:pt x="978493" y="39891"/>
                    </a:cubicBezTo>
                    <a:cubicBezTo>
                      <a:pt x="165439" y="402317"/>
                      <a:pt x="-75448" y="1249185"/>
                      <a:pt x="19516" y="1679144"/>
                    </a:cubicBezTo>
                    <a:cubicBezTo>
                      <a:pt x="189728" y="2450098"/>
                      <a:pt x="924201" y="3017025"/>
                      <a:pt x="1581235" y="3017025"/>
                    </a:cubicBezTo>
                    <a:cubicBezTo>
                      <a:pt x="1723063" y="2776329"/>
                      <a:pt x="1958330" y="1091451"/>
                      <a:pt x="1789928" y="178671"/>
                    </a:cubicBezTo>
                    <a:close/>
                  </a:path>
                </a:pathLst>
              </a:custGeom>
              <a:solidFill>
                <a:srgbClr val="CE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26606AF-26D1-6D11-2FBA-E779800EAF72}"/>
                  </a:ext>
                </a:extLst>
              </p:cNvPr>
              <p:cNvSpPr/>
              <p:nvPr/>
            </p:nvSpPr>
            <p:spPr>
              <a:xfrm>
                <a:off x="5988128" y="3240956"/>
                <a:ext cx="1886305" cy="2963698"/>
              </a:xfrm>
              <a:custGeom>
                <a:avLst/>
                <a:gdLst>
                  <a:gd name="connsiteX0" fmla="*/ 102610 w 1886305"/>
                  <a:gd name="connsiteY0" fmla="*/ 109532 h 2963698"/>
                  <a:gd name="connsiteX1" fmla="*/ 927189 w 1886305"/>
                  <a:gd name="connsiteY1" fmla="*/ 61240 h 2963698"/>
                  <a:gd name="connsiteX2" fmla="*/ 1866259 w 1886305"/>
                  <a:gd name="connsiteY2" fmla="*/ 1639057 h 2963698"/>
                  <a:gd name="connsiteX3" fmla="*/ 134995 w 1886305"/>
                  <a:gd name="connsiteY3" fmla="*/ 2963698 h 2963698"/>
                  <a:gd name="connsiteX4" fmla="*/ 102610 w 1886305"/>
                  <a:gd name="connsiteY4" fmla="*/ 109532 h 2963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6305" h="2963698">
                    <a:moveTo>
                      <a:pt x="102610" y="109532"/>
                    </a:moveTo>
                    <a:cubicBezTo>
                      <a:pt x="434461" y="3900"/>
                      <a:pt x="679063" y="-49345"/>
                      <a:pt x="927189" y="61240"/>
                    </a:cubicBezTo>
                    <a:cubicBezTo>
                      <a:pt x="1740243" y="423666"/>
                      <a:pt x="1959604" y="1208717"/>
                      <a:pt x="1866259" y="1639057"/>
                    </a:cubicBezTo>
                    <a:cubicBezTo>
                      <a:pt x="1678045" y="2506689"/>
                      <a:pt x="792030" y="2963698"/>
                      <a:pt x="134995" y="2963698"/>
                    </a:cubicBezTo>
                    <a:cubicBezTo>
                      <a:pt x="-6832" y="2723002"/>
                      <a:pt x="-65792" y="1022313"/>
                      <a:pt x="102610" y="109532"/>
                    </a:cubicBezTo>
                    <a:close/>
                  </a:path>
                </a:pathLst>
              </a:custGeom>
              <a:solidFill>
                <a:srgbClr val="CE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82E600C1-BAD0-61DE-35BF-F6744F32BA3E}"/>
                  </a:ext>
                </a:extLst>
              </p:cNvPr>
              <p:cNvSpPr/>
              <p:nvPr/>
            </p:nvSpPr>
            <p:spPr>
              <a:xfrm>
                <a:off x="7251421" y="3262667"/>
                <a:ext cx="1335344" cy="1076854"/>
              </a:xfrm>
              <a:custGeom>
                <a:avLst/>
                <a:gdLst>
                  <a:gd name="connsiteX0" fmla="*/ 298834 w 1335344"/>
                  <a:gd name="connsiteY0" fmla="*/ 1076611 h 1076854"/>
                  <a:gd name="connsiteX1" fmla="*/ 1335344 w 1335344"/>
                  <a:gd name="connsiteY1" fmla="*/ 288893 h 1076854"/>
                  <a:gd name="connsiteX2" fmla="*/ 1235427 w 1335344"/>
                  <a:gd name="connsiteY2" fmla="*/ 0 h 1076854"/>
                  <a:gd name="connsiteX3" fmla="*/ 16036 w 1335344"/>
                  <a:gd name="connsiteY3" fmla="*/ 286607 h 1076854"/>
                  <a:gd name="connsiteX4" fmla="*/ 298929 w 1335344"/>
                  <a:gd name="connsiteY4" fmla="*/ 1076611 h 1076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5344" h="1076854">
                    <a:moveTo>
                      <a:pt x="298834" y="1076611"/>
                    </a:moveTo>
                    <a:cubicBezTo>
                      <a:pt x="648210" y="1048512"/>
                      <a:pt x="1062739" y="454819"/>
                      <a:pt x="1335344" y="288893"/>
                    </a:cubicBezTo>
                    <a:cubicBezTo>
                      <a:pt x="1271813" y="196977"/>
                      <a:pt x="1271813" y="53531"/>
                      <a:pt x="1235427" y="0"/>
                    </a:cubicBezTo>
                    <a:cubicBezTo>
                      <a:pt x="722315" y="145923"/>
                      <a:pt x="323694" y="161354"/>
                      <a:pt x="16036" y="286607"/>
                    </a:cubicBezTo>
                    <a:cubicBezTo>
                      <a:pt x="-53877" y="440436"/>
                      <a:pt x="116620" y="1091279"/>
                      <a:pt x="298929" y="1076611"/>
                    </a:cubicBezTo>
                    <a:close/>
                  </a:path>
                </a:pathLst>
              </a:custGeom>
              <a:solidFill>
                <a:srgbClr val="E4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64" name="Graphic 6">
                <a:extLst>
                  <a:ext uri="{FF2B5EF4-FFF2-40B4-BE49-F238E27FC236}">
                    <a16:creationId xmlns:a16="http://schemas.microsoft.com/office/drawing/2014/main" id="{6DD08A93-C1A8-934F-F4DF-31EFF8F690D1}"/>
                  </a:ext>
                </a:extLst>
              </p:cNvPr>
              <p:cNvGrpSpPr/>
              <p:nvPr/>
            </p:nvGrpSpPr>
            <p:grpSpPr>
              <a:xfrm>
                <a:off x="8371475" y="2911538"/>
                <a:ext cx="795678" cy="728099"/>
                <a:chOff x="8371475" y="2911538"/>
                <a:chExt cx="795678" cy="728099"/>
              </a:xfrm>
            </p:grpSpPr>
            <p:grpSp>
              <p:nvGrpSpPr>
                <p:cNvPr id="65" name="Graphic 6">
                  <a:extLst>
                    <a:ext uri="{FF2B5EF4-FFF2-40B4-BE49-F238E27FC236}">
                      <a16:creationId xmlns:a16="http://schemas.microsoft.com/office/drawing/2014/main" id="{D3F90B0C-3428-FC06-0A97-88B381D2C3A5}"/>
                    </a:ext>
                  </a:extLst>
                </p:cNvPr>
                <p:cNvGrpSpPr/>
                <p:nvPr/>
              </p:nvGrpSpPr>
              <p:grpSpPr>
                <a:xfrm>
                  <a:off x="8371475" y="3060931"/>
                  <a:ext cx="795678" cy="578705"/>
                  <a:chOff x="8371475" y="3060931"/>
                  <a:chExt cx="795678" cy="578705"/>
                </a:xfrm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9C350E59-A754-FF8D-8E5E-E051275379BF}"/>
                      </a:ext>
                    </a:extLst>
                  </p:cNvPr>
                  <p:cNvSpPr/>
                  <p:nvPr/>
                </p:nvSpPr>
                <p:spPr>
                  <a:xfrm>
                    <a:off x="8371475" y="3123666"/>
                    <a:ext cx="427614" cy="515970"/>
                  </a:xfrm>
                  <a:custGeom>
                    <a:avLst/>
                    <a:gdLst>
                      <a:gd name="connsiteX0" fmla="*/ 426649 w 427614"/>
                      <a:gd name="connsiteY0" fmla="*/ 396081 h 515970"/>
                      <a:gd name="connsiteX1" fmla="*/ 341305 w 427614"/>
                      <a:gd name="connsiteY1" fmla="*/ 285305 h 515970"/>
                      <a:gd name="connsiteX2" fmla="*/ 219100 w 427614"/>
                      <a:gd name="connsiteY2" fmla="*/ 58134 h 515970"/>
                      <a:gd name="connsiteX3" fmla="*/ 140804 w 427614"/>
                      <a:gd name="connsiteY3" fmla="*/ 32 h 515970"/>
                      <a:gd name="connsiteX4" fmla="*/ 11550 w 427614"/>
                      <a:gd name="connsiteY4" fmla="*/ 83280 h 515970"/>
                      <a:gd name="connsiteX5" fmla="*/ 256247 w 427614"/>
                      <a:gd name="connsiteY5" fmla="*/ 515906 h 515970"/>
                      <a:gd name="connsiteX6" fmla="*/ 426649 w 427614"/>
                      <a:gd name="connsiteY6" fmla="*/ 396176 h 515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27614" h="515970">
                        <a:moveTo>
                          <a:pt x="426649" y="396081"/>
                        </a:moveTo>
                        <a:cubicBezTo>
                          <a:pt x="436079" y="344265"/>
                          <a:pt x="374071" y="311880"/>
                          <a:pt x="341305" y="285305"/>
                        </a:cubicBezTo>
                        <a:cubicBezTo>
                          <a:pt x="275202" y="231584"/>
                          <a:pt x="234720" y="139954"/>
                          <a:pt x="219100" y="58134"/>
                        </a:cubicBezTo>
                        <a:cubicBezTo>
                          <a:pt x="215385" y="38799"/>
                          <a:pt x="199573" y="1270"/>
                          <a:pt x="140804" y="32"/>
                        </a:cubicBezTo>
                        <a:cubicBezTo>
                          <a:pt x="86893" y="-1207"/>
                          <a:pt x="32314" y="33941"/>
                          <a:pt x="11550" y="83280"/>
                        </a:cubicBezTo>
                        <a:cubicBezTo>
                          <a:pt x="-47029" y="221964"/>
                          <a:pt x="129945" y="510381"/>
                          <a:pt x="256247" y="515906"/>
                        </a:cubicBezTo>
                        <a:cubicBezTo>
                          <a:pt x="312159" y="518382"/>
                          <a:pt x="416838" y="449802"/>
                          <a:pt x="426649" y="396176"/>
                        </a:cubicBezTo>
                        <a:close/>
                      </a:path>
                    </a:pathLst>
                  </a:custGeom>
                  <a:solidFill>
                    <a:srgbClr val="F2F3F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4B115CA2-9B43-9FD7-EF7D-4444026F4321}"/>
                      </a:ext>
                    </a:extLst>
                  </p:cNvPr>
                  <p:cNvSpPr/>
                  <p:nvPr/>
                </p:nvSpPr>
                <p:spPr>
                  <a:xfrm>
                    <a:off x="8371475" y="3181800"/>
                    <a:ext cx="427614" cy="457741"/>
                  </a:xfrm>
                  <a:custGeom>
                    <a:avLst/>
                    <a:gdLst>
                      <a:gd name="connsiteX0" fmla="*/ 426649 w 427614"/>
                      <a:gd name="connsiteY0" fmla="*/ 337947 h 457741"/>
                      <a:gd name="connsiteX1" fmla="*/ 341305 w 427614"/>
                      <a:gd name="connsiteY1" fmla="*/ 227171 h 457741"/>
                      <a:gd name="connsiteX2" fmla="*/ 219100 w 427614"/>
                      <a:gd name="connsiteY2" fmla="*/ 0 h 457741"/>
                      <a:gd name="connsiteX3" fmla="*/ 260248 w 427614"/>
                      <a:gd name="connsiteY3" fmla="*/ 368617 h 457741"/>
                      <a:gd name="connsiteX4" fmla="*/ 11550 w 427614"/>
                      <a:gd name="connsiteY4" fmla="*/ 25051 h 457741"/>
                      <a:gd name="connsiteX5" fmla="*/ 256247 w 427614"/>
                      <a:gd name="connsiteY5" fmla="*/ 457676 h 457741"/>
                      <a:gd name="connsiteX6" fmla="*/ 426649 w 427614"/>
                      <a:gd name="connsiteY6" fmla="*/ 337947 h 457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27614" h="457741">
                        <a:moveTo>
                          <a:pt x="426649" y="337947"/>
                        </a:moveTo>
                        <a:cubicBezTo>
                          <a:pt x="436079" y="286131"/>
                          <a:pt x="374071" y="253746"/>
                          <a:pt x="341305" y="227171"/>
                        </a:cubicBezTo>
                        <a:cubicBezTo>
                          <a:pt x="275202" y="173450"/>
                          <a:pt x="234720" y="81820"/>
                          <a:pt x="219100" y="0"/>
                        </a:cubicBezTo>
                        <a:cubicBezTo>
                          <a:pt x="95084" y="157258"/>
                          <a:pt x="342544" y="330803"/>
                          <a:pt x="260248" y="368617"/>
                        </a:cubicBezTo>
                        <a:cubicBezTo>
                          <a:pt x="200621" y="396049"/>
                          <a:pt x="24123" y="215646"/>
                          <a:pt x="11550" y="25051"/>
                        </a:cubicBezTo>
                        <a:cubicBezTo>
                          <a:pt x="-47029" y="163735"/>
                          <a:pt x="129945" y="452152"/>
                          <a:pt x="256247" y="457676"/>
                        </a:cubicBezTo>
                        <a:cubicBezTo>
                          <a:pt x="312159" y="460153"/>
                          <a:pt x="416838" y="391573"/>
                          <a:pt x="426649" y="337947"/>
                        </a:cubicBezTo>
                        <a:close/>
                      </a:path>
                    </a:pathLst>
                  </a:custGeom>
                  <a:solidFill>
                    <a:srgbClr val="DADDE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FFE2CCB8-8F21-66C6-4B3A-023AD74BB5CD}"/>
                      </a:ext>
                    </a:extLst>
                  </p:cNvPr>
                  <p:cNvSpPr/>
                  <p:nvPr/>
                </p:nvSpPr>
                <p:spPr>
                  <a:xfrm>
                    <a:off x="8587613" y="3060931"/>
                    <a:ext cx="579540" cy="403856"/>
                  </a:xfrm>
                  <a:custGeom>
                    <a:avLst/>
                    <a:gdLst>
                      <a:gd name="connsiteX0" fmla="*/ 409869 w 579540"/>
                      <a:gd name="connsiteY0" fmla="*/ 354898 h 403856"/>
                      <a:gd name="connsiteX1" fmla="*/ 358816 w 579540"/>
                      <a:gd name="connsiteY1" fmla="*/ 1044 h 403856"/>
                      <a:gd name="connsiteX2" fmla="*/ 3056 w 579540"/>
                      <a:gd name="connsiteY2" fmla="*/ 120774 h 403856"/>
                      <a:gd name="connsiteX3" fmla="*/ 66589 w 579540"/>
                      <a:gd name="connsiteY3" fmla="*/ 333467 h 403856"/>
                      <a:gd name="connsiteX4" fmla="*/ 170697 w 579540"/>
                      <a:gd name="connsiteY4" fmla="*/ 403857 h 403856"/>
                      <a:gd name="connsiteX5" fmla="*/ 409869 w 579540"/>
                      <a:gd name="connsiteY5" fmla="*/ 354803 h 4038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9540" h="403856">
                        <a:moveTo>
                          <a:pt x="409869" y="354898"/>
                        </a:moveTo>
                        <a:cubicBezTo>
                          <a:pt x="641708" y="329085"/>
                          <a:pt x="646471" y="-21530"/>
                          <a:pt x="358816" y="1044"/>
                        </a:cubicBezTo>
                        <a:cubicBezTo>
                          <a:pt x="250612" y="9522"/>
                          <a:pt x="163077" y="37525"/>
                          <a:pt x="3056" y="120774"/>
                        </a:cubicBezTo>
                        <a:cubicBezTo>
                          <a:pt x="-10374" y="210975"/>
                          <a:pt x="22202" y="283746"/>
                          <a:pt x="66589" y="333467"/>
                        </a:cubicBezTo>
                        <a:cubicBezTo>
                          <a:pt x="91544" y="379282"/>
                          <a:pt x="140884" y="403666"/>
                          <a:pt x="170697" y="403857"/>
                        </a:cubicBezTo>
                        <a:cubicBezTo>
                          <a:pt x="286044" y="383282"/>
                          <a:pt x="286711" y="368519"/>
                          <a:pt x="409869" y="354803"/>
                        </a:cubicBezTo>
                        <a:close/>
                      </a:path>
                    </a:pathLst>
                  </a:custGeom>
                  <a:solidFill>
                    <a:srgbClr val="B3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202D0688-6245-01EF-C2E2-E34A74FCDE60}"/>
                    </a:ext>
                  </a:extLst>
                </p:cNvPr>
                <p:cNvSpPr/>
                <p:nvPr/>
              </p:nvSpPr>
              <p:spPr>
                <a:xfrm>
                  <a:off x="8580499" y="2911538"/>
                  <a:ext cx="316209" cy="487695"/>
                </a:xfrm>
                <a:custGeom>
                  <a:avLst/>
                  <a:gdLst>
                    <a:gd name="connsiteX0" fmla="*/ 316209 w 316209"/>
                    <a:gd name="connsiteY0" fmla="*/ 109862 h 487695"/>
                    <a:gd name="connsiteX1" fmla="*/ 190765 w 316209"/>
                    <a:gd name="connsiteY1" fmla="*/ 89669 h 487695"/>
                    <a:gd name="connsiteX2" fmla="*/ 10076 w 316209"/>
                    <a:gd name="connsiteY2" fmla="*/ 270263 h 487695"/>
                    <a:gd name="connsiteX3" fmla="*/ 73608 w 316209"/>
                    <a:gd name="connsiteY3" fmla="*/ 482956 h 487695"/>
                    <a:gd name="connsiteX4" fmla="*/ 275347 w 316209"/>
                    <a:gd name="connsiteY4" fmla="*/ 271691 h 487695"/>
                    <a:gd name="connsiteX5" fmla="*/ 316115 w 316209"/>
                    <a:gd name="connsiteY5" fmla="*/ 109862 h 487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16209" h="487695">
                      <a:moveTo>
                        <a:pt x="316209" y="109862"/>
                      </a:moveTo>
                      <a:cubicBezTo>
                        <a:pt x="314305" y="-27775"/>
                        <a:pt x="245534" y="-37871"/>
                        <a:pt x="190765" y="89669"/>
                      </a:cubicBezTo>
                      <a:cubicBezTo>
                        <a:pt x="154380" y="174346"/>
                        <a:pt x="39603" y="259690"/>
                        <a:pt x="10076" y="270263"/>
                      </a:cubicBezTo>
                      <a:cubicBezTo>
                        <a:pt x="-22785" y="363608"/>
                        <a:pt x="31698" y="445618"/>
                        <a:pt x="73608" y="482956"/>
                      </a:cubicBezTo>
                      <a:cubicBezTo>
                        <a:pt x="209911" y="521246"/>
                        <a:pt x="312685" y="316268"/>
                        <a:pt x="275347" y="271691"/>
                      </a:cubicBezTo>
                      <a:cubicBezTo>
                        <a:pt x="301636" y="208636"/>
                        <a:pt x="316971" y="173870"/>
                        <a:pt x="316115" y="109862"/>
                      </a:cubicBezTo>
                      <a:close/>
                    </a:path>
                  </a:pathLst>
                </a:custGeom>
                <a:solidFill>
                  <a:srgbClr val="E4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0" name="Graphic 6">
                <a:extLst>
                  <a:ext uri="{FF2B5EF4-FFF2-40B4-BE49-F238E27FC236}">
                    <a16:creationId xmlns:a16="http://schemas.microsoft.com/office/drawing/2014/main" id="{B75C9C1D-4D22-D51D-7D46-B1798813FB43}"/>
                  </a:ext>
                </a:extLst>
              </p:cNvPr>
              <p:cNvGrpSpPr/>
              <p:nvPr/>
            </p:nvGrpSpPr>
            <p:grpSpPr>
              <a:xfrm>
                <a:off x="2883069" y="2888868"/>
                <a:ext cx="1870817" cy="1401619"/>
                <a:chOff x="2883069" y="2888868"/>
                <a:chExt cx="1870817" cy="1401619"/>
              </a:xfrm>
            </p:grpSpPr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12016C68-1F45-86A4-0373-C2B9495700EB}"/>
                    </a:ext>
                  </a:extLst>
                </p:cNvPr>
                <p:cNvSpPr/>
                <p:nvPr/>
              </p:nvSpPr>
              <p:spPr>
                <a:xfrm>
                  <a:off x="3463553" y="3239998"/>
                  <a:ext cx="1290333" cy="1050489"/>
                </a:xfrm>
                <a:custGeom>
                  <a:avLst/>
                  <a:gdLst>
                    <a:gd name="connsiteX0" fmla="*/ 953643 w 1290333"/>
                    <a:gd name="connsiteY0" fmla="*/ 1044893 h 1050489"/>
                    <a:gd name="connsiteX1" fmla="*/ 0 w 1290333"/>
                    <a:gd name="connsiteY1" fmla="*/ 288893 h 1050489"/>
                    <a:gd name="connsiteX2" fmla="*/ 99917 w 1290333"/>
                    <a:gd name="connsiteY2" fmla="*/ 0 h 1050489"/>
                    <a:gd name="connsiteX3" fmla="*/ 1227868 w 1290333"/>
                    <a:gd name="connsiteY3" fmla="*/ 290703 h 1050489"/>
                    <a:gd name="connsiteX4" fmla="*/ 953548 w 1290333"/>
                    <a:gd name="connsiteY4" fmla="*/ 1044893 h 1050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0333" h="1050489">
                      <a:moveTo>
                        <a:pt x="953643" y="1044893"/>
                      </a:moveTo>
                      <a:cubicBezTo>
                        <a:pt x="625983" y="920305"/>
                        <a:pt x="272606" y="454724"/>
                        <a:pt x="0" y="288893"/>
                      </a:cubicBezTo>
                      <a:cubicBezTo>
                        <a:pt x="63532" y="196977"/>
                        <a:pt x="63532" y="53530"/>
                        <a:pt x="99917" y="0"/>
                      </a:cubicBezTo>
                      <a:cubicBezTo>
                        <a:pt x="613029" y="145923"/>
                        <a:pt x="845725" y="201930"/>
                        <a:pt x="1227868" y="290703"/>
                      </a:cubicBezTo>
                      <a:cubicBezTo>
                        <a:pt x="1413224" y="456343"/>
                        <a:pt x="1145381" y="1117854"/>
                        <a:pt x="953548" y="1044893"/>
                      </a:cubicBezTo>
                      <a:close/>
                    </a:path>
                  </a:pathLst>
                </a:custGeom>
                <a:solidFill>
                  <a:srgbClr val="E4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2" name="Graphic 6">
                  <a:extLst>
                    <a:ext uri="{FF2B5EF4-FFF2-40B4-BE49-F238E27FC236}">
                      <a16:creationId xmlns:a16="http://schemas.microsoft.com/office/drawing/2014/main" id="{7F5BB2ED-7D7B-1F5F-0DD7-F91C6555B70B}"/>
                    </a:ext>
                  </a:extLst>
                </p:cNvPr>
                <p:cNvGrpSpPr/>
                <p:nvPr/>
              </p:nvGrpSpPr>
              <p:grpSpPr>
                <a:xfrm>
                  <a:off x="2883069" y="2888868"/>
                  <a:ext cx="795678" cy="728099"/>
                  <a:chOff x="2883069" y="2888868"/>
                  <a:chExt cx="795678" cy="728099"/>
                </a:xfrm>
              </p:grpSpPr>
              <p:grpSp>
                <p:nvGrpSpPr>
                  <p:cNvPr id="73" name="Graphic 6">
                    <a:extLst>
                      <a:ext uri="{FF2B5EF4-FFF2-40B4-BE49-F238E27FC236}">
                        <a16:creationId xmlns:a16="http://schemas.microsoft.com/office/drawing/2014/main" id="{DEF78B3F-B4DF-E960-3C25-45AAE9CA4AC0}"/>
                      </a:ext>
                    </a:extLst>
                  </p:cNvPr>
                  <p:cNvGrpSpPr/>
                  <p:nvPr/>
                </p:nvGrpSpPr>
                <p:grpSpPr>
                  <a:xfrm>
                    <a:off x="2883069" y="3038262"/>
                    <a:ext cx="795678" cy="578705"/>
                    <a:chOff x="2883069" y="3038262"/>
                    <a:chExt cx="795678" cy="578705"/>
                  </a:xfrm>
                </p:grpSpPr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7A88215C-3103-3DA6-8093-2F06720C46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1133" y="3100996"/>
                      <a:ext cx="427614" cy="515970"/>
                    </a:xfrm>
                    <a:custGeom>
                      <a:avLst/>
                      <a:gdLst>
                        <a:gd name="connsiteX0" fmla="*/ 965 w 427614"/>
                        <a:gd name="connsiteY0" fmla="*/ 396081 h 515970"/>
                        <a:gd name="connsiteX1" fmla="*/ 86309 w 427614"/>
                        <a:gd name="connsiteY1" fmla="*/ 285306 h 515970"/>
                        <a:gd name="connsiteX2" fmla="*/ 208514 w 427614"/>
                        <a:gd name="connsiteY2" fmla="*/ 58134 h 515970"/>
                        <a:gd name="connsiteX3" fmla="*/ 286810 w 427614"/>
                        <a:gd name="connsiteY3" fmla="*/ 32 h 515970"/>
                        <a:gd name="connsiteX4" fmla="*/ 416064 w 427614"/>
                        <a:gd name="connsiteY4" fmla="*/ 83280 h 515970"/>
                        <a:gd name="connsiteX5" fmla="*/ 171367 w 427614"/>
                        <a:gd name="connsiteY5" fmla="*/ 515906 h 515970"/>
                        <a:gd name="connsiteX6" fmla="*/ 965 w 427614"/>
                        <a:gd name="connsiteY6" fmla="*/ 396177 h 5159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27614" h="515970">
                          <a:moveTo>
                            <a:pt x="965" y="396081"/>
                          </a:moveTo>
                          <a:cubicBezTo>
                            <a:pt x="-8465" y="344265"/>
                            <a:pt x="53543" y="311880"/>
                            <a:pt x="86309" y="285306"/>
                          </a:cubicBezTo>
                          <a:cubicBezTo>
                            <a:pt x="152412" y="231584"/>
                            <a:pt x="192893" y="139954"/>
                            <a:pt x="208514" y="58134"/>
                          </a:cubicBezTo>
                          <a:cubicBezTo>
                            <a:pt x="212229" y="38799"/>
                            <a:pt x="228041" y="1270"/>
                            <a:pt x="286810" y="32"/>
                          </a:cubicBezTo>
                          <a:cubicBezTo>
                            <a:pt x="340722" y="-1206"/>
                            <a:pt x="395300" y="33941"/>
                            <a:pt x="416064" y="83280"/>
                          </a:cubicBezTo>
                          <a:cubicBezTo>
                            <a:pt x="474643" y="221964"/>
                            <a:pt x="297668" y="510381"/>
                            <a:pt x="171367" y="515906"/>
                          </a:cubicBezTo>
                          <a:cubicBezTo>
                            <a:pt x="115455" y="518382"/>
                            <a:pt x="10775" y="449802"/>
                            <a:pt x="965" y="396177"/>
                          </a:cubicBezTo>
                          <a:close/>
                        </a:path>
                      </a:pathLst>
                    </a:custGeom>
                    <a:solidFill>
                      <a:srgbClr val="F2F3F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" name="Freeform: Shape 74">
                      <a:extLst>
                        <a:ext uri="{FF2B5EF4-FFF2-40B4-BE49-F238E27FC236}">
                          <a16:creationId xmlns:a16="http://schemas.microsoft.com/office/drawing/2014/main" id="{23843536-DE2E-B374-66F6-408B4EDB5E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1133" y="3159131"/>
                      <a:ext cx="427614" cy="457741"/>
                    </a:xfrm>
                    <a:custGeom>
                      <a:avLst/>
                      <a:gdLst>
                        <a:gd name="connsiteX0" fmla="*/ 965 w 427614"/>
                        <a:gd name="connsiteY0" fmla="*/ 337947 h 457741"/>
                        <a:gd name="connsiteX1" fmla="*/ 86309 w 427614"/>
                        <a:gd name="connsiteY1" fmla="*/ 227171 h 457741"/>
                        <a:gd name="connsiteX2" fmla="*/ 208514 w 427614"/>
                        <a:gd name="connsiteY2" fmla="*/ 0 h 457741"/>
                        <a:gd name="connsiteX3" fmla="*/ 167366 w 427614"/>
                        <a:gd name="connsiteY3" fmla="*/ 368617 h 457741"/>
                        <a:gd name="connsiteX4" fmla="*/ 416064 w 427614"/>
                        <a:gd name="connsiteY4" fmla="*/ 25051 h 457741"/>
                        <a:gd name="connsiteX5" fmla="*/ 171367 w 427614"/>
                        <a:gd name="connsiteY5" fmla="*/ 457676 h 457741"/>
                        <a:gd name="connsiteX6" fmla="*/ 965 w 427614"/>
                        <a:gd name="connsiteY6" fmla="*/ 337947 h 457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27614" h="457741">
                          <a:moveTo>
                            <a:pt x="965" y="337947"/>
                          </a:moveTo>
                          <a:cubicBezTo>
                            <a:pt x="-8465" y="286131"/>
                            <a:pt x="53543" y="253746"/>
                            <a:pt x="86309" y="227171"/>
                          </a:cubicBezTo>
                          <a:cubicBezTo>
                            <a:pt x="152412" y="173450"/>
                            <a:pt x="192893" y="81820"/>
                            <a:pt x="208514" y="0"/>
                          </a:cubicBezTo>
                          <a:cubicBezTo>
                            <a:pt x="332530" y="157258"/>
                            <a:pt x="85070" y="330803"/>
                            <a:pt x="167366" y="368617"/>
                          </a:cubicBezTo>
                          <a:cubicBezTo>
                            <a:pt x="226993" y="396050"/>
                            <a:pt x="403491" y="215646"/>
                            <a:pt x="416064" y="25051"/>
                          </a:cubicBezTo>
                          <a:cubicBezTo>
                            <a:pt x="474643" y="163735"/>
                            <a:pt x="297668" y="452152"/>
                            <a:pt x="171367" y="457676"/>
                          </a:cubicBezTo>
                          <a:cubicBezTo>
                            <a:pt x="115455" y="460153"/>
                            <a:pt x="10775" y="391573"/>
                            <a:pt x="965" y="337947"/>
                          </a:cubicBezTo>
                          <a:close/>
                        </a:path>
                      </a:pathLst>
                    </a:custGeom>
                    <a:solidFill>
                      <a:srgbClr val="DADDE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6" name="Freeform: Shape 75">
                      <a:extLst>
                        <a:ext uri="{FF2B5EF4-FFF2-40B4-BE49-F238E27FC236}">
                          <a16:creationId xmlns:a16="http://schemas.microsoft.com/office/drawing/2014/main" id="{2AD18772-C2D6-1627-4156-71E8D308E9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3069" y="3038262"/>
                      <a:ext cx="579539" cy="403856"/>
                    </a:xfrm>
                    <a:custGeom>
                      <a:avLst/>
                      <a:gdLst>
                        <a:gd name="connsiteX0" fmla="*/ 169671 w 579539"/>
                        <a:gd name="connsiteY0" fmla="*/ 354898 h 403856"/>
                        <a:gd name="connsiteX1" fmla="*/ 220725 w 579539"/>
                        <a:gd name="connsiteY1" fmla="*/ 1044 h 403856"/>
                        <a:gd name="connsiteX2" fmla="*/ 576483 w 579539"/>
                        <a:gd name="connsiteY2" fmla="*/ 120774 h 403856"/>
                        <a:gd name="connsiteX3" fmla="*/ 512952 w 579539"/>
                        <a:gd name="connsiteY3" fmla="*/ 333467 h 403856"/>
                        <a:gd name="connsiteX4" fmla="*/ 408843 w 579539"/>
                        <a:gd name="connsiteY4" fmla="*/ 403857 h 403856"/>
                        <a:gd name="connsiteX5" fmla="*/ 169671 w 579539"/>
                        <a:gd name="connsiteY5" fmla="*/ 354803 h 403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79539" h="403856">
                          <a:moveTo>
                            <a:pt x="169671" y="354898"/>
                          </a:moveTo>
                          <a:cubicBezTo>
                            <a:pt x="-62168" y="329085"/>
                            <a:pt x="-66930" y="-21530"/>
                            <a:pt x="220725" y="1044"/>
                          </a:cubicBezTo>
                          <a:cubicBezTo>
                            <a:pt x="328929" y="9522"/>
                            <a:pt x="416463" y="37525"/>
                            <a:pt x="576483" y="120774"/>
                          </a:cubicBezTo>
                          <a:cubicBezTo>
                            <a:pt x="589914" y="210975"/>
                            <a:pt x="557338" y="283746"/>
                            <a:pt x="512952" y="333467"/>
                          </a:cubicBezTo>
                          <a:cubicBezTo>
                            <a:pt x="487996" y="379282"/>
                            <a:pt x="438657" y="403666"/>
                            <a:pt x="408843" y="403857"/>
                          </a:cubicBezTo>
                          <a:cubicBezTo>
                            <a:pt x="293496" y="383283"/>
                            <a:pt x="292829" y="368519"/>
                            <a:pt x="169671" y="354803"/>
                          </a:cubicBezTo>
                          <a:close/>
                        </a:path>
                      </a:pathLst>
                    </a:custGeom>
                    <a:solidFill>
                      <a:srgbClr val="B3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F64A651A-D4F0-B7BF-EC91-C1C4DED8C65A}"/>
                      </a:ext>
                    </a:extLst>
                  </p:cNvPr>
                  <p:cNvSpPr/>
                  <p:nvPr/>
                </p:nvSpPr>
                <p:spPr>
                  <a:xfrm>
                    <a:off x="3153514" y="2888868"/>
                    <a:ext cx="316209" cy="487695"/>
                  </a:xfrm>
                  <a:custGeom>
                    <a:avLst/>
                    <a:gdLst>
                      <a:gd name="connsiteX0" fmla="*/ 0 w 316209"/>
                      <a:gd name="connsiteY0" fmla="*/ 109862 h 487695"/>
                      <a:gd name="connsiteX1" fmla="*/ 125444 w 316209"/>
                      <a:gd name="connsiteY1" fmla="*/ 89669 h 487695"/>
                      <a:gd name="connsiteX2" fmla="*/ 306134 w 316209"/>
                      <a:gd name="connsiteY2" fmla="*/ 270263 h 487695"/>
                      <a:gd name="connsiteX3" fmla="*/ 242602 w 316209"/>
                      <a:gd name="connsiteY3" fmla="*/ 482956 h 487695"/>
                      <a:gd name="connsiteX4" fmla="*/ 40862 w 316209"/>
                      <a:gd name="connsiteY4" fmla="*/ 271691 h 487695"/>
                      <a:gd name="connsiteX5" fmla="*/ 95 w 316209"/>
                      <a:gd name="connsiteY5" fmla="*/ 109862 h 487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16209" h="487695">
                        <a:moveTo>
                          <a:pt x="0" y="109862"/>
                        </a:moveTo>
                        <a:cubicBezTo>
                          <a:pt x="1905" y="-27775"/>
                          <a:pt x="70676" y="-37871"/>
                          <a:pt x="125444" y="89669"/>
                        </a:cubicBezTo>
                        <a:cubicBezTo>
                          <a:pt x="161830" y="174346"/>
                          <a:pt x="276606" y="259690"/>
                          <a:pt x="306134" y="270263"/>
                        </a:cubicBezTo>
                        <a:cubicBezTo>
                          <a:pt x="338995" y="363608"/>
                          <a:pt x="284512" y="445618"/>
                          <a:pt x="242602" y="482956"/>
                        </a:cubicBezTo>
                        <a:cubicBezTo>
                          <a:pt x="106299" y="521247"/>
                          <a:pt x="3524" y="316268"/>
                          <a:pt x="40862" y="271691"/>
                        </a:cubicBezTo>
                        <a:cubicBezTo>
                          <a:pt x="14573" y="208636"/>
                          <a:pt x="-762" y="173870"/>
                          <a:pt x="95" y="109862"/>
                        </a:cubicBezTo>
                        <a:close/>
                      </a:path>
                    </a:pathLst>
                  </a:custGeom>
                  <a:solidFill>
                    <a:srgbClr val="E4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110778A6-F208-1975-D450-47E44AF6F50A}"/>
                  </a:ext>
                </a:extLst>
              </p:cNvPr>
              <p:cNvSpPr/>
              <p:nvPr/>
            </p:nvSpPr>
            <p:spPr>
              <a:xfrm>
                <a:off x="5683640" y="3761190"/>
                <a:ext cx="552606" cy="2570786"/>
              </a:xfrm>
              <a:custGeom>
                <a:avLst/>
                <a:gdLst>
                  <a:gd name="connsiteX0" fmla="*/ 439484 w 552606"/>
                  <a:gd name="connsiteY0" fmla="*/ 2443464 h 2570786"/>
                  <a:gd name="connsiteX1" fmla="*/ 469868 w 552606"/>
                  <a:gd name="connsiteY1" fmla="*/ 141843 h 2570786"/>
                  <a:gd name="connsiteX2" fmla="*/ 0 w 552606"/>
                  <a:gd name="connsiteY2" fmla="*/ 79740 h 2570786"/>
                  <a:gd name="connsiteX3" fmla="*/ 27718 w 552606"/>
                  <a:gd name="connsiteY3" fmla="*/ 2459752 h 2570786"/>
                  <a:gd name="connsiteX4" fmla="*/ 439484 w 552606"/>
                  <a:gd name="connsiteY4" fmla="*/ 2443464 h 2570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2606" h="2570786">
                    <a:moveTo>
                      <a:pt x="439484" y="2443464"/>
                    </a:moveTo>
                    <a:cubicBezTo>
                      <a:pt x="481679" y="2308400"/>
                      <a:pt x="652653" y="555514"/>
                      <a:pt x="469868" y="141843"/>
                    </a:cubicBezTo>
                    <a:cubicBezTo>
                      <a:pt x="394621" y="-28559"/>
                      <a:pt x="109919" y="-40561"/>
                      <a:pt x="0" y="79740"/>
                    </a:cubicBezTo>
                    <a:cubicBezTo>
                      <a:pt x="4477" y="956516"/>
                      <a:pt x="141446" y="1590786"/>
                      <a:pt x="27718" y="2459752"/>
                    </a:cubicBezTo>
                    <a:cubicBezTo>
                      <a:pt x="117253" y="2619771"/>
                      <a:pt x="375666" y="2600245"/>
                      <a:pt x="439484" y="2443464"/>
                    </a:cubicBezTo>
                    <a:close/>
                  </a:path>
                </a:pathLst>
              </a:custGeom>
              <a:solidFill>
                <a:srgbClr val="E1E4E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8FF1FF5B-0FD3-BA6A-FB1E-62CD116B6CAD}"/>
                  </a:ext>
                </a:extLst>
              </p:cNvPr>
              <p:cNvSpPr/>
              <p:nvPr/>
            </p:nvSpPr>
            <p:spPr>
              <a:xfrm>
                <a:off x="5618965" y="6180842"/>
                <a:ext cx="599214" cy="192287"/>
              </a:xfrm>
              <a:custGeom>
                <a:avLst/>
                <a:gdLst>
                  <a:gd name="connsiteX0" fmla="*/ 19336 w 599214"/>
                  <a:gd name="connsiteY0" fmla="*/ 32099 h 192287"/>
                  <a:gd name="connsiteX1" fmla="*/ 0 w 599214"/>
                  <a:gd name="connsiteY1" fmla="*/ 147161 h 192287"/>
                  <a:gd name="connsiteX2" fmla="*/ 599027 w 599214"/>
                  <a:gd name="connsiteY2" fmla="*/ 129540 h 192287"/>
                  <a:gd name="connsiteX3" fmla="*/ 580834 w 599214"/>
                  <a:gd name="connsiteY3" fmla="*/ 0 h 192287"/>
                  <a:gd name="connsiteX4" fmla="*/ 19336 w 599214"/>
                  <a:gd name="connsiteY4" fmla="*/ 32099 h 192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214" h="192287">
                    <a:moveTo>
                      <a:pt x="19336" y="32099"/>
                    </a:moveTo>
                    <a:cubicBezTo>
                      <a:pt x="12668" y="78200"/>
                      <a:pt x="8763" y="99631"/>
                      <a:pt x="0" y="147161"/>
                    </a:cubicBezTo>
                    <a:cubicBezTo>
                      <a:pt x="114776" y="205168"/>
                      <a:pt x="502348" y="215265"/>
                      <a:pt x="599027" y="129540"/>
                    </a:cubicBezTo>
                    <a:cubicBezTo>
                      <a:pt x="599980" y="88487"/>
                      <a:pt x="597789" y="56292"/>
                      <a:pt x="580834" y="0"/>
                    </a:cubicBezTo>
                    <a:cubicBezTo>
                      <a:pt x="393192" y="55626"/>
                      <a:pt x="211169" y="56292"/>
                      <a:pt x="19336" y="32099"/>
                    </a:cubicBezTo>
                    <a:close/>
                  </a:path>
                </a:pathLst>
              </a:custGeom>
              <a:solidFill>
                <a:srgbClr val="FFAD3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80" name="Graphic 6">
                <a:extLst>
                  <a:ext uri="{FF2B5EF4-FFF2-40B4-BE49-F238E27FC236}">
                    <a16:creationId xmlns:a16="http://schemas.microsoft.com/office/drawing/2014/main" id="{580215C4-3402-4557-2F13-3A02A519F91B}"/>
                  </a:ext>
                </a:extLst>
              </p:cNvPr>
              <p:cNvGrpSpPr/>
              <p:nvPr/>
            </p:nvGrpSpPr>
            <p:grpSpPr>
              <a:xfrm>
                <a:off x="4757327" y="1140120"/>
                <a:ext cx="3167919" cy="4426168"/>
                <a:chOff x="4757327" y="1140120"/>
                <a:chExt cx="3167919" cy="4426168"/>
              </a:xfrm>
            </p:grpSpPr>
            <p:grpSp>
              <p:nvGrpSpPr>
                <p:cNvPr id="81" name="Graphic 6">
                  <a:extLst>
                    <a:ext uri="{FF2B5EF4-FFF2-40B4-BE49-F238E27FC236}">
                      <a16:creationId xmlns:a16="http://schemas.microsoft.com/office/drawing/2014/main" id="{C8E9CFAA-8741-EE99-640E-81DE06C58271}"/>
                    </a:ext>
                  </a:extLst>
                </p:cNvPr>
                <p:cNvGrpSpPr/>
                <p:nvPr/>
              </p:nvGrpSpPr>
              <p:grpSpPr>
                <a:xfrm>
                  <a:off x="4769715" y="2748015"/>
                  <a:ext cx="2450894" cy="2818273"/>
                  <a:chOff x="4769715" y="2748015"/>
                  <a:chExt cx="2450894" cy="2818273"/>
                </a:xfrm>
              </p:grpSpPr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C2DA6F3F-B613-EEDC-9028-F94C08EA60D2}"/>
                      </a:ext>
                    </a:extLst>
                  </p:cNvPr>
                  <p:cNvSpPr/>
                  <p:nvPr/>
                </p:nvSpPr>
                <p:spPr>
                  <a:xfrm>
                    <a:off x="5101318" y="2748015"/>
                    <a:ext cx="1781855" cy="1320797"/>
                  </a:xfrm>
                  <a:custGeom>
                    <a:avLst/>
                    <a:gdLst>
                      <a:gd name="connsiteX0" fmla="*/ 174938 w 1781855"/>
                      <a:gd name="connsiteY0" fmla="*/ 19543 h 1320797"/>
                      <a:gd name="connsiteX1" fmla="*/ 133218 w 1781855"/>
                      <a:gd name="connsiteY1" fmla="*/ 517701 h 1320797"/>
                      <a:gd name="connsiteX2" fmla="*/ 587180 w 1781855"/>
                      <a:gd name="connsiteY2" fmla="*/ 1229313 h 1320797"/>
                      <a:gd name="connsiteX3" fmla="*/ 1185921 w 1781855"/>
                      <a:gd name="connsiteY3" fmla="*/ 1219503 h 1320797"/>
                      <a:gd name="connsiteX4" fmla="*/ 1689032 w 1781855"/>
                      <a:gd name="connsiteY4" fmla="*/ 559420 h 1320797"/>
                      <a:gd name="connsiteX5" fmla="*/ 1627690 w 1781855"/>
                      <a:gd name="connsiteY5" fmla="*/ 71073 h 1320797"/>
                      <a:gd name="connsiteX6" fmla="*/ 174938 w 1781855"/>
                      <a:gd name="connsiteY6" fmla="*/ 19543 h 13207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81855" h="1320797">
                        <a:moveTo>
                          <a:pt x="174938" y="19543"/>
                        </a:moveTo>
                        <a:cubicBezTo>
                          <a:pt x="68829" y="131462"/>
                          <a:pt x="-4990" y="332154"/>
                          <a:pt x="133218" y="517701"/>
                        </a:cubicBezTo>
                        <a:cubicBezTo>
                          <a:pt x="-221398" y="859934"/>
                          <a:pt x="201893" y="1295607"/>
                          <a:pt x="587180" y="1229313"/>
                        </a:cubicBezTo>
                        <a:cubicBezTo>
                          <a:pt x="677857" y="1373998"/>
                          <a:pt x="1095053" y="1328945"/>
                          <a:pt x="1185921" y="1219503"/>
                        </a:cubicBezTo>
                        <a:cubicBezTo>
                          <a:pt x="1735609" y="1297989"/>
                          <a:pt x="1909440" y="742872"/>
                          <a:pt x="1689032" y="559420"/>
                        </a:cubicBezTo>
                        <a:cubicBezTo>
                          <a:pt x="1800665" y="370444"/>
                          <a:pt x="1780281" y="170133"/>
                          <a:pt x="1627690" y="71073"/>
                        </a:cubicBezTo>
                        <a:cubicBezTo>
                          <a:pt x="1384422" y="-6174"/>
                          <a:pt x="340958" y="-15604"/>
                          <a:pt x="174938" y="19543"/>
                        </a:cubicBezTo>
                        <a:close/>
                      </a:path>
                    </a:pathLst>
                  </a:custGeom>
                  <a:solidFill>
                    <a:srgbClr val="FFCA9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CF3394CD-2219-1863-CFA0-DC31BF18D319}"/>
                      </a:ext>
                    </a:extLst>
                  </p:cNvPr>
                  <p:cNvSpPr/>
                  <p:nvPr/>
                </p:nvSpPr>
                <p:spPr>
                  <a:xfrm>
                    <a:off x="4769715" y="2770034"/>
                    <a:ext cx="2450894" cy="2796254"/>
                  </a:xfrm>
                  <a:custGeom>
                    <a:avLst/>
                    <a:gdLst>
                      <a:gd name="connsiteX0" fmla="*/ 2145602 w 2450894"/>
                      <a:gd name="connsiteY0" fmla="*/ 532162 h 2796254"/>
                      <a:gd name="connsiteX1" fmla="*/ 2119599 w 2450894"/>
                      <a:gd name="connsiteY1" fmla="*/ 121825 h 2796254"/>
                      <a:gd name="connsiteX2" fmla="*/ 1924908 w 2450894"/>
                      <a:gd name="connsiteY2" fmla="*/ 59627 h 2796254"/>
                      <a:gd name="connsiteX3" fmla="*/ 1991202 w 2450894"/>
                      <a:gd name="connsiteY3" fmla="*/ 542258 h 2796254"/>
                      <a:gd name="connsiteX4" fmla="*/ 1503427 w 2450894"/>
                      <a:gd name="connsiteY4" fmla="*/ 1152335 h 2796254"/>
                      <a:gd name="connsiteX5" fmla="*/ 1225583 w 2450894"/>
                      <a:gd name="connsiteY5" fmla="*/ 1279112 h 2796254"/>
                      <a:gd name="connsiteX6" fmla="*/ 934022 w 2450894"/>
                      <a:gd name="connsiteY6" fmla="*/ 1145286 h 2796254"/>
                      <a:gd name="connsiteX7" fmla="*/ 500540 w 2450894"/>
                      <a:gd name="connsiteY7" fmla="*/ 520160 h 2796254"/>
                      <a:gd name="connsiteX8" fmla="*/ 540926 w 2450894"/>
                      <a:gd name="connsiteY8" fmla="*/ 0 h 2796254"/>
                      <a:gd name="connsiteX9" fmla="*/ 351950 w 2450894"/>
                      <a:gd name="connsiteY9" fmla="*/ 51530 h 2796254"/>
                      <a:gd name="connsiteX10" fmla="*/ 338996 w 2450894"/>
                      <a:gd name="connsiteY10" fmla="*/ 473869 h 2796254"/>
                      <a:gd name="connsiteX11" fmla="*/ 221743 w 2450894"/>
                      <a:gd name="connsiteY11" fmla="*/ 2129123 h 2796254"/>
                      <a:gd name="connsiteX12" fmla="*/ 280226 w 2450894"/>
                      <a:gd name="connsiteY12" fmla="*/ 1988534 h 2796254"/>
                      <a:gd name="connsiteX13" fmla="*/ 582359 w 2450894"/>
                      <a:gd name="connsiteY13" fmla="*/ 2454974 h 2796254"/>
                      <a:gd name="connsiteX14" fmla="*/ 701803 w 2450894"/>
                      <a:gd name="connsiteY14" fmla="*/ 2307336 h 2796254"/>
                      <a:gd name="connsiteX15" fmla="*/ 1288829 w 2450894"/>
                      <a:gd name="connsiteY15" fmla="*/ 2796254 h 2796254"/>
                      <a:gd name="connsiteX16" fmla="*/ 1730979 w 2450894"/>
                      <a:gd name="connsiteY16" fmla="*/ 2293049 h 2796254"/>
                      <a:gd name="connsiteX17" fmla="*/ 1833659 w 2450894"/>
                      <a:gd name="connsiteY17" fmla="*/ 2458688 h 2796254"/>
                      <a:gd name="connsiteX18" fmla="*/ 2157414 w 2450894"/>
                      <a:gd name="connsiteY18" fmla="*/ 2000917 h 2796254"/>
                      <a:gd name="connsiteX19" fmla="*/ 2240281 w 2450894"/>
                      <a:gd name="connsiteY19" fmla="*/ 2123599 h 2796254"/>
                      <a:gd name="connsiteX20" fmla="*/ 2145793 w 2450894"/>
                      <a:gd name="connsiteY20" fmla="*/ 532257 h 2796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450894" h="2796254">
                        <a:moveTo>
                          <a:pt x="2145602" y="532162"/>
                        </a:moveTo>
                        <a:cubicBezTo>
                          <a:pt x="2134744" y="439103"/>
                          <a:pt x="2117980" y="230505"/>
                          <a:pt x="2119599" y="121825"/>
                        </a:cubicBezTo>
                        <a:cubicBezTo>
                          <a:pt x="2106169" y="112204"/>
                          <a:pt x="1950530" y="66580"/>
                          <a:pt x="1924908" y="59627"/>
                        </a:cubicBezTo>
                        <a:cubicBezTo>
                          <a:pt x="2131029" y="161830"/>
                          <a:pt x="2089024" y="402908"/>
                          <a:pt x="1991202" y="542258"/>
                        </a:cubicBezTo>
                        <a:cubicBezTo>
                          <a:pt x="2178559" y="712089"/>
                          <a:pt x="2049114" y="1235107"/>
                          <a:pt x="1503427" y="1152335"/>
                        </a:cubicBezTo>
                        <a:cubicBezTo>
                          <a:pt x="1462946" y="1208723"/>
                          <a:pt x="1385222" y="1280731"/>
                          <a:pt x="1225583" y="1279112"/>
                        </a:cubicBezTo>
                        <a:cubicBezTo>
                          <a:pt x="1071278" y="1277493"/>
                          <a:pt x="981743" y="1198817"/>
                          <a:pt x="934022" y="1145286"/>
                        </a:cubicBezTo>
                        <a:cubicBezTo>
                          <a:pt x="384335" y="1240441"/>
                          <a:pt x="256223" y="664274"/>
                          <a:pt x="500540" y="520160"/>
                        </a:cubicBezTo>
                        <a:cubicBezTo>
                          <a:pt x="352807" y="344329"/>
                          <a:pt x="398527" y="94012"/>
                          <a:pt x="540926" y="0"/>
                        </a:cubicBezTo>
                        <a:cubicBezTo>
                          <a:pt x="510731" y="4382"/>
                          <a:pt x="367761" y="43910"/>
                          <a:pt x="351950" y="51530"/>
                        </a:cubicBezTo>
                        <a:cubicBezTo>
                          <a:pt x="341758" y="154400"/>
                          <a:pt x="340329" y="396621"/>
                          <a:pt x="338996" y="473869"/>
                        </a:cubicBezTo>
                        <a:cubicBezTo>
                          <a:pt x="-183546" y="858774"/>
                          <a:pt x="-1999" y="1974914"/>
                          <a:pt x="221743" y="2129123"/>
                        </a:cubicBezTo>
                        <a:cubicBezTo>
                          <a:pt x="230125" y="2078260"/>
                          <a:pt x="257747" y="2022539"/>
                          <a:pt x="280226" y="1988534"/>
                        </a:cubicBezTo>
                        <a:cubicBezTo>
                          <a:pt x="312230" y="2074926"/>
                          <a:pt x="387097" y="2253044"/>
                          <a:pt x="582359" y="2454974"/>
                        </a:cubicBezTo>
                        <a:cubicBezTo>
                          <a:pt x="618078" y="2417350"/>
                          <a:pt x="671323" y="2360200"/>
                          <a:pt x="701803" y="2307336"/>
                        </a:cubicBezTo>
                        <a:cubicBezTo>
                          <a:pt x="768478" y="2401824"/>
                          <a:pt x="1053847" y="2724055"/>
                          <a:pt x="1288829" y="2796254"/>
                        </a:cubicBezTo>
                        <a:cubicBezTo>
                          <a:pt x="1559910" y="2566988"/>
                          <a:pt x="1641635" y="2434209"/>
                          <a:pt x="1730979" y="2293049"/>
                        </a:cubicBezTo>
                        <a:cubicBezTo>
                          <a:pt x="1757459" y="2352294"/>
                          <a:pt x="1794225" y="2414016"/>
                          <a:pt x="1833659" y="2458688"/>
                        </a:cubicBezTo>
                        <a:cubicBezTo>
                          <a:pt x="2039208" y="2280952"/>
                          <a:pt x="2122838" y="2119408"/>
                          <a:pt x="2157414" y="2000917"/>
                        </a:cubicBezTo>
                        <a:cubicBezTo>
                          <a:pt x="2171987" y="2039779"/>
                          <a:pt x="2209991" y="2094452"/>
                          <a:pt x="2240281" y="2123599"/>
                        </a:cubicBezTo>
                        <a:cubicBezTo>
                          <a:pt x="2597468" y="1768412"/>
                          <a:pt x="2455927" y="767715"/>
                          <a:pt x="2145793" y="532257"/>
                        </a:cubicBezTo>
                        <a:close/>
                      </a:path>
                    </a:pathLst>
                  </a:custGeom>
                  <a:solidFill>
                    <a:srgbClr val="F6F8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9EF5AAE3-E738-BDEB-8368-4C53D9E218A3}"/>
                      </a:ext>
                    </a:extLst>
                  </p:cNvPr>
                  <p:cNvSpPr/>
                  <p:nvPr/>
                </p:nvSpPr>
                <p:spPr>
                  <a:xfrm>
                    <a:off x="4896951" y="3363251"/>
                    <a:ext cx="2244490" cy="2023872"/>
                  </a:xfrm>
                  <a:custGeom>
                    <a:avLst/>
                    <a:gdLst>
                      <a:gd name="connsiteX0" fmla="*/ 2065039 w 2244490"/>
                      <a:gd name="connsiteY0" fmla="*/ 1293971 h 2023872"/>
                      <a:gd name="connsiteX1" fmla="*/ 1958264 w 2244490"/>
                      <a:gd name="connsiteY1" fmla="*/ 718471 h 2023872"/>
                      <a:gd name="connsiteX2" fmla="*/ 1723092 w 2244490"/>
                      <a:gd name="connsiteY2" fmla="*/ 1669828 h 2023872"/>
                      <a:gd name="connsiteX3" fmla="*/ 1672228 w 2244490"/>
                      <a:gd name="connsiteY3" fmla="*/ 1576483 h 2023872"/>
                      <a:gd name="connsiteX4" fmla="*/ 1565358 w 2244490"/>
                      <a:gd name="connsiteY4" fmla="*/ 846201 h 2023872"/>
                      <a:gd name="connsiteX5" fmla="*/ 1161784 w 2244490"/>
                      <a:gd name="connsiteY5" fmla="*/ 2023872 h 2023872"/>
                      <a:gd name="connsiteX6" fmla="*/ 581711 w 2244490"/>
                      <a:gd name="connsiteY6" fmla="*/ 863155 h 2023872"/>
                      <a:gd name="connsiteX7" fmla="*/ 498939 w 2244490"/>
                      <a:gd name="connsiteY7" fmla="*/ 1598771 h 2023872"/>
                      <a:gd name="connsiteX8" fmla="*/ 452171 w 2244490"/>
                      <a:gd name="connsiteY8" fmla="*/ 1662970 h 2023872"/>
                      <a:gd name="connsiteX9" fmla="*/ 212713 w 2244490"/>
                      <a:gd name="connsiteY9" fmla="*/ 709231 h 2023872"/>
                      <a:gd name="connsiteX10" fmla="*/ 120034 w 2244490"/>
                      <a:gd name="connsiteY10" fmla="*/ 1278731 h 2023872"/>
                      <a:gd name="connsiteX11" fmla="*/ 79648 w 2244490"/>
                      <a:gd name="connsiteY11" fmla="*/ 1340739 h 2023872"/>
                      <a:gd name="connsiteX12" fmla="*/ 194425 w 2244490"/>
                      <a:gd name="connsiteY12" fmla="*/ 0 h 2023872"/>
                      <a:gd name="connsiteX13" fmla="*/ 743446 w 2244490"/>
                      <a:gd name="connsiteY13" fmla="*/ 705136 h 2023872"/>
                      <a:gd name="connsiteX14" fmla="*/ 1431722 w 2244490"/>
                      <a:gd name="connsiteY14" fmla="*/ 690563 h 2023872"/>
                      <a:gd name="connsiteX15" fmla="*/ 2023415 w 2244490"/>
                      <a:gd name="connsiteY15" fmla="*/ 25337 h 2023872"/>
                      <a:gd name="connsiteX16" fmla="*/ 2125523 w 2244490"/>
                      <a:gd name="connsiteY16" fmla="*/ 1388269 h 2023872"/>
                      <a:gd name="connsiteX17" fmla="*/ 2065135 w 2244490"/>
                      <a:gd name="connsiteY17" fmla="*/ 1293876 h 2023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244490" h="2023872">
                        <a:moveTo>
                          <a:pt x="2065039" y="1293971"/>
                        </a:moveTo>
                        <a:cubicBezTo>
                          <a:pt x="2092567" y="1158907"/>
                          <a:pt x="2063039" y="843248"/>
                          <a:pt x="1958264" y="718471"/>
                        </a:cubicBezTo>
                        <a:cubicBezTo>
                          <a:pt x="2074660" y="1167479"/>
                          <a:pt x="1939500" y="1453229"/>
                          <a:pt x="1723092" y="1669828"/>
                        </a:cubicBezTo>
                        <a:cubicBezTo>
                          <a:pt x="1711948" y="1652302"/>
                          <a:pt x="1698708" y="1635728"/>
                          <a:pt x="1672228" y="1576483"/>
                        </a:cubicBezTo>
                        <a:cubicBezTo>
                          <a:pt x="1741094" y="1437989"/>
                          <a:pt x="1762525" y="1110710"/>
                          <a:pt x="1565358" y="846201"/>
                        </a:cubicBezTo>
                        <a:cubicBezTo>
                          <a:pt x="1778813" y="1308735"/>
                          <a:pt x="1536783" y="1754029"/>
                          <a:pt x="1161784" y="2023872"/>
                        </a:cubicBezTo>
                        <a:cubicBezTo>
                          <a:pt x="863746" y="1942529"/>
                          <a:pt x="400069" y="1464278"/>
                          <a:pt x="581711" y="863155"/>
                        </a:cubicBezTo>
                        <a:cubicBezTo>
                          <a:pt x="393116" y="1137380"/>
                          <a:pt x="437598" y="1483138"/>
                          <a:pt x="498939" y="1598771"/>
                        </a:cubicBezTo>
                        <a:cubicBezTo>
                          <a:pt x="481127" y="1633061"/>
                          <a:pt x="468840" y="1644015"/>
                          <a:pt x="452171" y="1662970"/>
                        </a:cubicBezTo>
                        <a:cubicBezTo>
                          <a:pt x="256909" y="1461040"/>
                          <a:pt x="135846" y="1058037"/>
                          <a:pt x="212713" y="709231"/>
                        </a:cubicBezTo>
                        <a:cubicBezTo>
                          <a:pt x="85744" y="833628"/>
                          <a:pt x="107747" y="1210723"/>
                          <a:pt x="120034" y="1278731"/>
                        </a:cubicBezTo>
                        <a:cubicBezTo>
                          <a:pt x="99937" y="1307211"/>
                          <a:pt x="90602" y="1317117"/>
                          <a:pt x="79648" y="1340739"/>
                        </a:cubicBezTo>
                        <a:cubicBezTo>
                          <a:pt x="-29127" y="1136047"/>
                          <a:pt x="-56845" y="316135"/>
                          <a:pt x="194425" y="0"/>
                        </a:cubicBezTo>
                        <a:cubicBezTo>
                          <a:pt x="95269" y="236220"/>
                          <a:pt x="274625" y="786289"/>
                          <a:pt x="743446" y="705136"/>
                        </a:cubicBezTo>
                        <a:cubicBezTo>
                          <a:pt x="826123" y="1038320"/>
                          <a:pt x="1339234" y="1026128"/>
                          <a:pt x="1431722" y="690563"/>
                        </a:cubicBezTo>
                        <a:cubicBezTo>
                          <a:pt x="1910068" y="763143"/>
                          <a:pt x="2119332" y="258985"/>
                          <a:pt x="2023415" y="25337"/>
                        </a:cubicBezTo>
                        <a:cubicBezTo>
                          <a:pt x="2273637" y="335375"/>
                          <a:pt x="2316785" y="1143191"/>
                          <a:pt x="2125523" y="1388269"/>
                        </a:cubicBezTo>
                        <a:cubicBezTo>
                          <a:pt x="2095234" y="1359122"/>
                          <a:pt x="2079708" y="1332738"/>
                          <a:pt x="2065135" y="12938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5" name="Graphic 6">
                  <a:extLst>
                    <a:ext uri="{FF2B5EF4-FFF2-40B4-BE49-F238E27FC236}">
                      <a16:creationId xmlns:a16="http://schemas.microsoft.com/office/drawing/2014/main" id="{37685E49-F27D-B1CD-8E78-4EB9CBF459BB}"/>
                    </a:ext>
                  </a:extLst>
                </p:cNvPr>
                <p:cNvGrpSpPr/>
                <p:nvPr/>
              </p:nvGrpSpPr>
              <p:grpSpPr>
                <a:xfrm>
                  <a:off x="4757327" y="1140120"/>
                  <a:ext cx="3167919" cy="3070284"/>
                  <a:chOff x="4757327" y="1140120"/>
                  <a:chExt cx="3167919" cy="3070284"/>
                </a:xfrm>
              </p:grpSpPr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F82018A2-F45C-C94A-CD45-FB2BAF6DAFD6}"/>
                      </a:ext>
                    </a:extLst>
                  </p:cNvPr>
                  <p:cNvSpPr/>
                  <p:nvPr/>
                </p:nvSpPr>
                <p:spPr>
                  <a:xfrm>
                    <a:off x="5299020" y="1140120"/>
                    <a:ext cx="2175890" cy="1804126"/>
                  </a:xfrm>
                  <a:custGeom>
                    <a:avLst/>
                    <a:gdLst>
                      <a:gd name="connsiteX0" fmla="*/ 1605343 w 2175890"/>
                      <a:gd name="connsiteY0" fmla="*/ 244979 h 1804126"/>
                      <a:gd name="connsiteX1" fmla="*/ 2175891 w 2175890"/>
                      <a:gd name="connsiteY1" fmla="*/ 1759931 h 1804126"/>
                      <a:gd name="connsiteX2" fmla="*/ 2011490 w 2175890"/>
                      <a:gd name="connsiteY2" fmla="*/ 1804127 h 1804126"/>
                      <a:gd name="connsiteX3" fmla="*/ 1498568 w 2175890"/>
                      <a:gd name="connsiteY3" fmla="*/ 825814 h 1804126"/>
                      <a:gd name="connsiteX4" fmla="*/ 1295686 w 2175890"/>
                      <a:gd name="connsiteY4" fmla="*/ 524824 h 1804126"/>
                      <a:gd name="connsiteX5" fmla="*/ 798385 w 2175890"/>
                      <a:gd name="connsiteY5" fmla="*/ 426621 h 1804126"/>
                      <a:gd name="connsiteX6" fmla="*/ 0 w 2175890"/>
                      <a:gd name="connsiteY6" fmla="*/ 459387 h 1804126"/>
                      <a:gd name="connsiteX7" fmla="*/ 1605343 w 2175890"/>
                      <a:gd name="connsiteY7" fmla="*/ 244979 h 180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75890" h="1804126">
                        <a:moveTo>
                          <a:pt x="1605343" y="244979"/>
                        </a:moveTo>
                        <a:cubicBezTo>
                          <a:pt x="1848898" y="444433"/>
                          <a:pt x="2171033" y="1004122"/>
                          <a:pt x="2175891" y="1759931"/>
                        </a:cubicBezTo>
                        <a:cubicBezTo>
                          <a:pt x="2112074" y="1767170"/>
                          <a:pt x="2064353" y="1726974"/>
                          <a:pt x="2011490" y="1804127"/>
                        </a:cubicBezTo>
                        <a:cubicBezTo>
                          <a:pt x="2043398" y="1112135"/>
                          <a:pt x="1524667" y="824480"/>
                          <a:pt x="1498568" y="825814"/>
                        </a:cubicBezTo>
                        <a:cubicBezTo>
                          <a:pt x="1473708" y="687987"/>
                          <a:pt x="1393793" y="617597"/>
                          <a:pt x="1295686" y="524824"/>
                        </a:cubicBezTo>
                        <a:cubicBezTo>
                          <a:pt x="1129665" y="367757"/>
                          <a:pt x="1108234" y="362613"/>
                          <a:pt x="798385" y="426621"/>
                        </a:cubicBezTo>
                        <a:cubicBezTo>
                          <a:pt x="472631" y="493963"/>
                          <a:pt x="280130" y="221738"/>
                          <a:pt x="0" y="459387"/>
                        </a:cubicBezTo>
                        <a:cubicBezTo>
                          <a:pt x="222599" y="-237557"/>
                          <a:pt x="1309878" y="2949"/>
                          <a:pt x="1605343" y="244979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D06C2D75-00B1-4BE2-6C01-CA203205C805}"/>
                      </a:ext>
                    </a:extLst>
                  </p:cNvPr>
                  <p:cNvSpPr/>
                  <p:nvPr/>
                </p:nvSpPr>
                <p:spPr>
                  <a:xfrm>
                    <a:off x="5081660" y="1446812"/>
                    <a:ext cx="1812512" cy="782488"/>
                  </a:xfrm>
                  <a:custGeom>
                    <a:avLst/>
                    <a:gdLst>
                      <a:gd name="connsiteX0" fmla="*/ 444437 w 1812512"/>
                      <a:gd name="connsiteY0" fmla="*/ 1915 h 782488"/>
                      <a:gd name="connsiteX1" fmla="*/ 849535 w 1812512"/>
                      <a:gd name="connsiteY1" fmla="*/ 69638 h 782488"/>
                      <a:gd name="connsiteX2" fmla="*/ 1611249 w 1812512"/>
                      <a:gd name="connsiteY2" fmla="*/ 206417 h 782488"/>
                      <a:gd name="connsiteX3" fmla="*/ 1812512 w 1812512"/>
                      <a:gd name="connsiteY3" fmla="*/ 782489 h 782488"/>
                      <a:gd name="connsiteX4" fmla="*/ 1370838 w 1812512"/>
                      <a:gd name="connsiteY4" fmla="*/ 656473 h 782488"/>
                      <a:gd name="connsiteX5" fmla="*/ 911162 w 1812512"/>
                      <a:gd name="connsiteY5" fmla="*/ 597608 h 782488"/>
                      <a:gd name="connsiteX6" fmla="*/ 376238 w 1812512"/>
                      <a:gd name="connsiteY6" fmla="*/ 646662 h 782488"/>
                      <a:gd name="connsiteX7" fmla="*/ 0 w 1812512"/>
                      <a:gd name="connsiteY7" fmla="*/ 672856 h 782488"/>
                      <a:gd name="connsiteX8" fmla="*/ 444627 w 1812512"/>
                      <a:gd name="connsiteY8" fmla="*/ 1820 h 782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812512" h="782488">
                        <a:moveTo>
                          <a:pt x="444437" y="1915"/>
                        </a:moveTo>
                        <a:cubicBezTo>
                          <a:pt x="650748" y="-13611"/>
                          <a:pt x="686276" y="70400"/>
                          <a:pt x="849535" y="69638"/>
                        </a:cubicBezTo>
                        <a:cubicBezTo>
                          <a:pt x="1008221" y="68971"/>
                          <a:pt x="1364266" y="-38757"/>
                          <a:pt x="1611249" y="206417"/>
                        </a:cubicBezTo>
                        <a:cubicBezTo>
                          <a:pt x="1722120" y="316526"/>
                          <a:pt x="1765745" y="568462"/>
                          <a:pt x="1812512" y="782489"/>
                        </a:cubicBezTo>
                        <a:cubicBezTo>
                          <a:pt x="1673447" y="757914"/>
                          <a:pt x="1520571" y="631041"/>
                          <a:pt x="1370838" y="656473"/>
                        </a:cubicBezTo>
                        <a:cubicBezTo>
                          <a:pt x="1264634" y="523028"/>
                          <a:pt x="1085564" y="524361"/>
                          <a:pt x="911162" y="597608"/>
                        </a:cubicBezTo>
                        <a:cubicBezTo>
                          <a:pt x="819626" y="468068"/>
                          <a:pt x="559213" y="452352"/>
                          <a:pt x="376238" y="646662"/>
                        </a:cubicBezTo>
                        <a:cubicBezTo>
                          <a:pt x="244697" y="579320"/>
                          <a:pt x="120396" y="593989"/>
                          <a:pt x="0" y="672856"/>
                        </a:cubicBezTo>
                        <a:cubicBezTo>
                          <a:pt x="84963" y="321098"/>
                          <a:pt x="153352" y="23822"/>
                          <a:pt x="444627" y="1820"/>
                        </a:cubicBezTo>
                        <a:close/>
                      </a:path>
                    </a:pathLst>
                  </a:custGeom>
                  <a:solidFill>
                    <a:srgbClr val="DF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C7F520B4-9791-C745-BCBD-04E5381A10C0}"/>
                      </a:ext>
                    </a:extLst>
                  </p:cNvPr>
                  <p:cNvSpPr/>
                  <p:nvPr/>
                </p:nvSpPr>
                <p:spPr>
                  <a:xfrm>
                    <a:off x="7108155" y="2853841"/>
                    <a:ext cx="817090" cy="802497"/>
                  </a:xfrm>
                  <a:custGeom>
                    <a:avLst/>
                    <a:gdLst>
                      <a:gd name="connsiteX0" fmla="*/ 117963 w 817090"/>
                      <a:gd name="connsiteY0" fmla="*/ 597326 h 802497"/>
                      <a:gd name="connsiteX1" fmla="*/ 483247 w 817090"/>
                      <a:gd name="connsiteY1" fmla="*/ 751441 h 802497"/>
                      <a:gd name="connsiteX2" fmla="*/ 777474 w 817090"/>
                      <a:gd name="connsiteY2" fmla="*/ 481978 h 802497"/>
                      <a:gd name="connsiteX3" fmla="*/ 529348 w 817090"/>
                      <a:gd name="connsiteY3" fmla="*/ 76309 h 802497"/>
                      <a:gd name="connsiteX4" fmla="*/ 120344 w 817090"/>
                      <a:gd name="connsiteY4" fmla="*/ 164320 h 802497"/>
                      <a:gd name="connsiteX5" fmla="*/ 117963 w 817090"/>
                      <a:gd name="connsiteY5" fmla="*/ 597326 h 802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7090" h="802497">
                        <a:moveTo>
                          <a:pt x="117963" y="597326"/>
                        </a:moveTo>
                        <a:cubicBezTo>
                          <a:pt x="103390" y="749059"/>
                          <a:pt x="315226" y="877361"/>
                          <a:pt x="483247" y="751441"/>
                        </a:cubicBezTo>
                        <a:cubicBezTo>
                          <a:pt x="623169" y="822878"/>
                          <a:pt x="858722" y="623329"/>
                          <a:pt x="777474" y="481978"/>
                        </a:cubicBezTo>
                        <a:cubicBezTo>
                          <a:pt x="912920" y="281858"/>
                          <a:pt x="668794" y="48591"/>
                          <a:pt x="529348" y="76309"/>
                        </a:cubicBezTo>
                        <a:cubicBezTo>
                          <a:pt x="359803" y="-72091"/>
                          <a:pt x="135489" y="16968"/>
                          <a:pt x="120344" y="164320"/>
                        </a:cubicBezTo>
                        <a:cubicBezTo>
                          <a:pt x="-51582" y="191275"/>
                          <a:pt x="-27484" y="574371"/>
                          <a:pt x="117963" y="597326"/>
                        </a:cubicBezTo>
                        <a:close/>
                      </a:path>
                    </a:pathLst>
                  </a:custGeom>
                  <a:solidFill>
                    <a:srgbClr val="E2EBF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912C29B5-BC52-F09F-FAE0-C4D4A9D2D7BE}"/>
                      </a:ext>
                    </a:extLst>
                  </p:cNvPr>
                  <p:cNvSpPr/>
                  <p:nvPr/>
                </p:nvSpPr>
                <p:spPr>
                  <a:xfrm>
                    <a:off x="7193242" y="2934044"/>
                    <a:ext cx="680360" cy="635044"/>
                  </a:xfrm>
                  <a:custGeom>
                    <a:avLst/>
                    <a:gdLst>
                      <a:gd name="connsiteX0" fmla="*/ 32400 w 680360"/>
                      <a:gd name="connsiteY0" fmla="*/ 180319 h 635044"/>
                      <a:gd name="connsiteX1" fmla="*/ 252809 w 680360"/>
                      <a:gd name="connsiteY1" fmla="*/ 216038 h 635044"/>
                      <a:gd name="connsiteX2" fmla="*/ 113553 w 680360"/>
                      <a:gd name="connsiteY2" fmla="*/ 94785 h 635044"/>
                      <a:gd name="connsiteX3" fmla="*/ 402732 w 680360"/>
                      <a:gd name="connsiteY3" fmla="*/ 28681 h 635044"/>
                      <a:gd name="connsiteX4" fmla="*/ 461501 w 680360"/>
                      <a:gd name="connsiteY4" fmla="*/ 211561 h 635044"/>
                      <a:gd name="connsiteX5" fmla="*/ 479218 w 680360"/>
                      <a:gd name="connsiteY5" fmla="*/ 59637 h 635044"/>
                      <a:gd name="connsiteX6" fmla="*/ 673338 w 680360"/>
                      <a:gd name="connsiteY6" fmla="*/ 232707 h 635044"/>
                      <a:gd name="connsiteX7" fmla="*/ 477694 w 680360"/>
                      <a:gd name="connsiteY7" fmla="*/ 460449 h 635044"/>
                      <a:gd name="connsiteX8" fmla="*/ 615425 w 680360"/>
                      <a:gd name="connsiteY8" fmla="*/ 465117 h 635044"/>
                      <a:gd name="connsiteX9" fmla="*/ 425211 w 680360"/>
                      <a:gd name="connsiteY9" fmla="*/ 615326 h 635044"/>
                      <a:gd name="connsiteX10" fmla="*/ 272621 w 680360"/>
                      <a:gd name="connsiteY10" fmla="*/ 504741 h 635044"/>
                      <a:gd name="connsiteX11" fmla="*/ 343391 w 680360"/>
                      <a:gd name="connsiteY11" fmla="*/ 632661 h 635044"/>
                      <a:gd name="connsiteX12" fmla="*/ 112315 w 680360"/>
                      <a:gd name="connsiteY12" fmla="*/ 562081 h 635044"/>
                      <a:gd name="connsiteX13" fmla="*/ 139652 w 680360"/>
                      <a:gd name="connsiteY13" fmla="*/ 364152 h 635044"/>
                      <a:gd name="connsiteX14" fmla="*/ 42592 w 680360"/>
                      <a:gd name="connsiteY14" fmla="*/ 479499 h 635044"/>
                      <a:gd name="connsiteX15" fmla="*/ 32305 w 680360"/>
                      <a:gd name="connsiteY15" fmla="*/ 180224 h 6350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80360" h="635044">
                        <a:moveTo>
                          <a:pt x="32400" y="180319"/>
                        </a:moveTo>
                        <a:cubicBezTo>
                          <a:pt x="89550" y="92975"/>
                          <a:pt x="210518" y="123360"/>
                          <a:pt x="252809" y="216038"/>
                        </a:cubicBezTo>
                        <a:cubicBezTo>
                          <a:pt x="262239" y="151839"/>
                          <a:pt x="179942" y="67734"/>
                          <a:pt x="113553" y="94785"/>
                        </a:cubicBezTo>
                        <a:cubicBezTo>
                          <a:pt x="161655" y="-3799"/>
                          <a:pt x="302815" y="-24849"/>
                          <a:pt x="402732" y="28681"/>
                        </a:cubicBezTo>
                        <a:cubicBezTo>
                          <a:pt x="441213" y="49255"/>
                          <a:pt x="488552" y="137076"/>
                          <a:pt x="461501" y="211561"/>
                        </a:cubicBezTo>
                        <a:cubicBezTo>
                          <a:pt x="498744" y="175176"/>
                          <a:pt x="507412" y="121645"/>
                          <a:pt x="479218" y="59637"/>
                        </a:cubicBezTo>
                        <a:cubicBezTo>
                          <a:pt x="581231" y="70305"/>
                          <a:pt x="651144" y="167175"/>
                          <a:pt x="673338" y="232707"/>
                        </a:cubicBezTo>
                        <a:cubicBezTo>
                          <a:pt x="708009" y="335291"/>
                          <a:pt x="609806" y="465593"/>
                          <a:pt x="477694" y="460449"/>
                        </a:cubicBezTo>
                        <a:cubicBezTo>
                          <a:pt x="513317" y="492644"/>
                          <a:pt x="574563" y="489024"/>
                          <a:pt x="615425" y="465117"/>
                        </a:cubicBezTo>
                        <a:cubicBezTo>
                          <a:pt x="569420" y="527220"/>
                          <a:pt x="511603" y="580560"/>
                          <a:pt x="425211" y="615326"/>
                        </a:cubicBezTo>
                        <a:cubicBezTo>
                          <a:pt x="362441" y="628471"/>
                          <a:pt x="295290" y="568844"/>
                          <a:pt x="272621" y="504741"/>
                        </a:cubicBezTo>
                        <a:cubicBezTo>
                          <a:pt x="280622" y="558747"/>
                          <a:pt x="291575" y="604277"/>
                          <a:pt x="343391" y="632661"/>
                        </a:cubicBezTo>
                        <a:cubicBezTo>
                          <a:pt x="289385" y="640663"/>
                          <a:pt x="178228" y="631233"/>
                          <a:pt x="112315" y="562081"/>
                        </a:cubicBezTo>
                        <a:cubicBezTo>
                          <a:pt x="65452" y="512837"/>
                          <a:pt x="43544" y="412443"/>
                          <a:pt x="139652" y="364152"/>
                        </a:cubicBezTo>
                        <a:cubicBezTo>
                          <a:pt x="66690" y="359770"/>
                          <a:pt x="29447" y="416730"/>
                          <a:pt x="42592" y="479499"/>
                        </a:cubicBezTo>
                        <a:cubicBezTo>
                          <a:pt x="206" y="386821"/>
                          <a:pt x="-22464" y="263758"/>
                          <a:pt x="32305" y="18022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D77BE1F6-0888-10DF-244A-49FFE33AF4CA}"/>
                      </a:ext>
                    </a:extLst>
                  </p:cNvPr>
                  <p:cNvSpPr/>
                  <p:nvPr/>
                </p:nvSpPr>
                <p:spPr>
                  <a:xfrm>
                    <a:off x="4757327" y="1932110"/>
                    <a:ext cx="2434058" cy="1000862"/>
                  </a:xfrm>
                  <a:custGeom>
                    <a:avLst/>
                    <a:gdLst>
                      <a:gd name="connsiteX0" fmla="*/ 376531 w 2434058"/>
                      <a:gd name="connsiteY0" fmla="*/ 922126 h 1000862"/>
                      <a:gd name="connsiteX1" fmla="*/ 2072838 w 2434058"/>
                      <a:gd name="connsiteY1" fmla="*/ 966417 h 1000862"/>
                      <a:gd name="connsiteX2" fmla="*/ 2386020 w 2434058"/>
                      <a:gd name="connsiteY2" fmla="*/ 892789 h 1000862"/>
                      <a:gd name="connsiteX3" fmla="*/ 2434026 w 2434058"/>
                      <a:gd name="connsiteY3" fmla="*/ 668856 h 1000862"/>
                      <a:gd name="connsiteX4" fmla="*/ 2068837 w 2434058"/>
                      <a:gd name="connsiteY4" fmla="*/ 261853 h 1000862"/>
                      <a:gd name="connsiteX5" fmla="*/ 1726318 w 2434058"/>
                      <a:gd name="connsiteY5" fmla="*/ 150982 h 1000862"/>
                      <a:gd name="connsiteX6" fmla="*/ 1269309 w 2434058"/>
                      <a:gd name="connsiteY6" fmla="*/ 78592 h 1000862"/>
                      <a:gd name="connsiteX7" fmla="*/ 697618 w 2434058"/>
                      <a:gd name="connsiteY7" fmla="*/ 127169 h 1000862"/>
                      <a:gd name="connsiteX8" fmla="*/ 222321 w 2434058"/>
                      <a:gd name="connsiteY8" fmla="*/ 308049 h 1000862"/>
                      <a:gd name="connsiteX9" fmla="*/ 7 w 2434058"/>
                      <a:gd name="connsiteY9" fmla="*/ 624374 h 1000862"/>
                      <a:gd name="connsiteX10" fmla="*/ 376435 w 2434058"/>
                      <a:gd name="connsiteY10" fmla="*/ 922031 h 1000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34058" h="1000862">
                        <a:moveTo>
                          <a:pt x="376531" y="922126"/>
                        </a:moveTo>
                        <a:cubicBezTo>
                          <a:pt x="879546" y="796586"/>
                          <a:pt x="1702220" y="800968"/>
                          <a:pt x="2072838" y="966417"/>
                        </a:cubicBezTo>
                        <a:cubicBezTo>
                          <a:pt x="2226476" y="1035093"/>
                          <a:pt x="2331822" y="996231"/>
                          <a:pt x="2386020" y="892789"/>
                        </a:cubicBezTo>
                        <a:cubicBezTo>
                          <a:pt x="2428311" y="812303"/>
                          <a:pt x="2433454" y="721815"/>
                          <a:pt x="2434026" y="668856"/>
                        </a:cubicBezTo>
                        <a:cubicBezTo>
                          <a:pt x="2435836" y="490358"/>
                          <a:pt x="2363922" y="280617"/>
                          <a:pt x="2068837" y="261853"/>
                        </a:cubicBezTo>
                        <a:cubicBezTo>
                          <a:pt x="1997209" y="178414"/>
                          <a:pt x="1880052" y="114311"/>
                          <a:pt x="1726318" y="150982"/>
                        </a:cubicBezTo>
                        <a:cubicBezTo>
                          <a:pt x="1605351" y="25538"/>
                          <a:pt x="1450760" y="8488"/>
                          <a:pt x="1269309" y="78592"/>
                        </a:cubicBezTo>
                        <a:cubicBezTo>
                          <a:pt x="1083952" y="-42661"/>
                          <a:pt x="892309" y="-21421"/>
                          <a:pt x="697618" y="127169"/>
                        </a:cubicBezTo>
                        <a:cubicBezTo>
                          <a:pt x="441967" y="55065"/>
                          <a:pt x="290139" y="126312"/>
                          <a:pt x="222321" y="308049"/>
                        </a:cubicBezTo>
                        <a:cubicBezTo>
                          <a:pt x="50585" y="365771"/>
                          <a:pt x="960" y="527505"/>
                          <a:pt x="7" y="624374"/>
                        </a:cubicBezTo>
                        <a:cubicBezTo>
                          <a:pt x="-945" y="717719"/>
                          <a:pt x="91352" y="993182"/>
                          <a:pt x="376435" y="922031"/>
                        </a:cubicBezTo>
                        <a:close/>
                      </a:path>
                    </a:pathLst>
                  </a:custGeom>
                  <a:solidFill>
                    <a:srgbClr val="E2EBF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91" name="Graphic 6">
                    <a:extLst>
                      <a:ext uri="{FF2B5EF4-FFF2-40B4-BE49-F238E27FC236}">
                        <a16:creationId xmlns:a16="http://schemas.microsoft.com/office/drawing/2014/main" id="{DF2C456A-0895-B0D0-4A0D-181E6DD14404}"/>
                      </a:ext>
                    </a:extLst>
                  </p:cNvPr>
                  <p:cNvGrpSpPr/>
                  <p:nvPr/>
                </p:nvGrpSpPr>
                <p:grpSpPr>
                  <a:xfrm>
                    <a:off x="5198243" y="3295026"/>
                    <a:ext cx="1570817" cy="915379"/>
                    <a:chOff x="5198243" y="3295026"/>
                    <a:chExt cx="1570817" cy="915379"/>
                  </a:xfrm>
                </p:grpSpPr>
                <p:grpSp>
                  <p:nvGrpSpPr>
                    <p:cNvPr id="92" name="Graphic 6">
                      <a:extLst>
                        <a:ext uri="{FF2B5EF4-FFF2-40B4-BE49-F238E27FC236}">
                          <a16:creationId xmlns:a16="http://schemas.microsoft.com/office/drawing/2014/main" id="{4ECCA5A1-C81B-031D-F541-9AB6F28DF7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24502" y="3760063"/>
                      <a:ext cx="520255" cy="450341"/>
                      <a:chOff x="5724502" y="3760063"/>
                      <a:chExt cx="520255" cy="450341"/>
                    </a:xfrm>
                  </p:grpSpPr>
                  <p:sp>
                    <p:nvSpPr>
                      <p:cNvPr id="93" name="Freeform: Shape 92">
                        <a:extLst>
                          <a:ext uri="{FF2B5EF4-FFF2-40B4-BE49-F238E27FC236}">
                            <a16:creationId xmlns:a16="http://schemas.microsoft.com/office/drawing/2014/main" id="{E334A545-1416-BE79-EB54-9F53DC0F24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4502" y="3760063"/>
                        <a:ext cx="520255" cy="450341"/>
                      </a:xfrm>
                      <a:custGeom>
                        <a:avLst/>
                        <a:gdLst>
                          <a:gd name="connsiteX0" fmla="*/ 520255 w 520255"/>
                          <a:gd name="connsiteY0" fmla="*/ 225171 h 450341"/>
                          <a:gd name="connsiteX1" fmla="*/ 260128 w 520255"/>
                          <a:gd name="connsiteY1" fmla="*/ 450342 h 450341"/>
                          <a:gd name="connsiteX2" fmla="*/ 0 w 520255"/>
                          <a:gd name="connsiteY2" fmla="*/ 225171 h 450341"/>
                          <a:gd name="connsiteX3" fmla="*/ 260128 w 520255"/>
                          <a:gd name="connsiteY3" fmla="*/ 0 h 450341"/>
                          <a:gd name="connsiteX4" fmla="*/ 520255 w 520255"/>
                          <a:gd name="connsiteY4" fmla="*/ 225171 h 4503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20255" h="450341">
                            <a:moveTo>
                              <a:pt x="520255" y="225171"/>
                            </a:moveTo>
                            <a:cubicBezTo>
                              <a:pt x="520255" y="349530"/>
                              <a:pt x="403792" y="450342"/>
                              <a:pt x="260128" y="450342"/>
                            </a:cubicBezTo>
                            <a:cubicBezTo>
                              <a:pt x="116463" y="450342"/>
                              <a:pt x="0" y="349530"/>
                              <a:pt x="0" y="225171"/>
                            </a:cubicBezTo>
                            <a:cubicBezTo>
                              <a:pt x="0" y="100813"/>
                              <a:pt x="116463" y="0"/>
                              <a:pt x="260128" y="0"/>
                            </a:cubicBezTo>
                            <a:cubicBezTo>
                              <a:pt x="403792" y="0"/>
                              <a:pt x="520255" y="100812"/>
                              <a:pt x="520255" y="225171"/>
                            </a:cubicBezTo>
                            <a:close/>
                          </a:path>
                        </a:pathLst>
                      </a:custGeom>
                      <a:solidFill>
                        <a:srgbClr val="FFB18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4" name="Freeform: Shape 93">
                        <a:extLst>
                          <a:ext uri="{FF2B5EF4-FFF2-40B4-BE49-F238E27FC236}">
                            <a16:creationId xmlns:a16="http://schemas.microsoft.com/office/drawing/2014/main" id="{90FEE324-4757-6C26-1309-68F0D0EB1C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04322" y="3876268"/>
                        <a:ext cx="360616" cy="265080"/>
                      </a:xfrm>
                      <a:custGeom>
                        <a:avLst/>
                        <a:gdLst>
                          <a:gd name="connsiteX0" fmla="*/ 360616 w 360616"/>
                          <a:gd name="connsiteY0" fmla="*/ 108966 h 265080"/>
                          <a:gd name="connsiteX1" fmla="*/ 180308 w 360616"/>
                          <a:gd name="connsiteY1" fmla="*/ 265081 h 265080"/>
                          <a:gd name="connsiteX2" fmla="*/ 0 w 360616"/>
                          <a:gd name="connsiteY2" fmla="*/ 108966 h 265080"/>
                          <a:gd name="connsiteX3" fmla="*/ 171736 w 360616"/>
                          <a:gd name="connsiteY3" fmla="*/ 0 h 265080"/>
                          <a:gd name="connsiteX4" fmla="*/ 360616 w 360616"/>
                          <a:gd name="connsiteY4" fmla="*/ 108966 h 2650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60616" h="265080">
                            <a:moveTo>
                              <a:pt x="360616" y="108966"/>
                            </a:moveTo>
                            <a:cubicBezTo>
                              <a:pt x="360616" y="195167"/>
                              <a:pt x="279845" y="265081"/>
                              <a:pt x="180308" y="265081"/>
                            </a:cubicBezTo>
                            <a:cubicBezTo>
                              <a:pt x="80772" y="265081"/>
                              <a:pt x="0" y="195167"/>
                              <a:pt x="0" y="108966"/>
                            </a:cubicBezTo>
                            <a:cubicBezTo>
                              <a:pt x="0" y="22765"/>
                              <a:pt x="72104" y="0"/>
                              <a:pt x="171736" y="0"/>
                            </a:cubicBezTo>
                            <a:cubicBezTo>
                              <a:pt x="271367" y="0"/>
                              <a:pt x="360616" y="22670"/>
                              <a:pt x="360616" y="108966"/>
                            </a:cubicBezTo>
                            <a:close/>
                          </a:path>
                        </a:pathLst>
                      </a:custGeom>
                      <a:solidFill>
                        <a:srgbClr val="6F2639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3901C4E4-F70C-1F53-1E2D-5F0094EEE6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8243" y="3517937"/>
                      <a:ext cx="1570817" cy="472171"/>
                    </a:xfrm>
                    <a:custGeom>
                      <a:avLst/>
                      <a:gdLst>
                        <a:gd name="connsiteX0" fmla="*/ 1360172 w 1570817"/>
                        <a:gd name="connsiteY0" fmla="*/ 11716 h 472171"/>
                        <a:gd name="connsiteX1" fmla="*/ 1287116 w 1570817"/>
                        <a:gd name="connsiteY1" fmla="*/ 226600 h 472171"/>
                        <a:gd name="connsiteX2" fmla="*/ 787529 w 1570817"/>
                        <a:gd name="connsiteY2" fmla="*/ 78676 h 472171"/>
                        <a:gd name="connsiteX3" fmla="*/ 283086 w 1570817"/>
                        <a:gd name="connsiteY3" fmla="*/ 216313 h 472171"/>
                        <a:gd name="connsiteX4" fmla="*/ 214505 w 1570817"/>
                        <a:gd name="connsiteY4" fmla="*/ 0 h 472171"/>
                        <a:gd name="connsiteX5" fmla="*/ 30102 w 1570817"/>
                        <a:gd name="connsiteY5" fmla="*/ 309943 h 472171"/>
                        <a:gd name="connsiteX6" fmla="*/ 30768 w 1570817"/>
                        <a:gd name="connsiteY6" fmla="*/ 310515 h 472171"/>
                        <a:gd name="connsiteX7" fmla="*/ 257082 w 1570817"/>
                        <a:gd name="connsiteY7" fmla="*/ 392811 h 472171"/>
                        <a:gd name="connsiteX8" fmla="*/ 149736 w 1570817"/>
                        <a:gd name="connsiteY8" fmla="*/ 433768 h 472171"/>
                        <a:gd name="connsiteX9" fmla="*/ 783529 w 1570817"/>
                        <a:gd name="connsiteY9" fmla="*/ 379285 h 472171"/>
                        <a:gd name="connsiteX10" fmla="*/ 1416275 w 1570817"/>
                        <a:gd name="connsiteY10" fmla="*/ 446818 h 472171"/>
                        <a:gd name="connsiteX11" fmla="*/ 1309785 w 1570817"/>
                        <a:gd name="connsiteY11" fmla="*/ 403669 h 472171"/>
                        <a:gd name="connsiteX12" fmla="*/ 1494856 w 1570817"/>
                        <a:gd name="connsiteY12" fmla="*/ 373951 h 472171"/>
                        <a:gd name="connsiteX13" fmla="*/ 1495713 w 1570817"/>
                        <a:gd name="connsiteY13" fmla="*/ 373666 h 472171"/>
                        <a:gd name="connsiteX14" fmla="*/ 1360363 w 1570817"/>
                        <a:gd name="connsiteY14" fmla="*/ 11811 h 4721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570817" h="472171">
                          <a:moveTo>
                            <a:pt x="1360172" y="11716"/>
                          </a:moveTo>
                          <a:cubicBezTo>
                            <a:pt x="1521812" y="94583"/>
                            <a:pt x="1446279" y="262890"/>
                            <a:pt x="1287116" y="226600"/>
                          </a:cubicBezTo>
                          <a:cubicBezTo>
                            <a:pt x="1094044" y="182594"/>
                            <a:pt x="964409" y="-3810"/>
                            <a:pt x="787529" y="78676"/>
                          </a:cubicBezTo>
                          <a:cubicBezTo>
                            <a:pt x="612365" y="-7429"/>
                            <a:pt x="477015" y="176213"/>
                            <a:pt x="283086" y="216313"/>
                          </a:cubicBezTo>
                          <a:cubicBezTo>
                            <a:pt x="123256" y="249269"/>
                            <a:pt x="51152" y="79534"/>
                            <a:pt x="214505" y="0"/>
                          </a:cubicBezTo>
                          <a:cubicBezTo>
                            <a:pt x="8480" y="3905"/>
                            <a:pt x="-39907" y="192881"/>
                            <a:pt x="30102" y="309943"/>
                          </a:cubicBezTo>
                          <a:cubicBezTo>
                            <a:pt x="30292" y="310134"/>
                            <a:pt x="30578" y="310325"/>
                            <a:pt x="30768" y="310515"/>
                          </a:cubicBezTo>
                          <a:cubicBezTo>
                            <a:pt x="70678" y="376714"/>
                            <a:pt x="148402" y="419862"/>
                            <a:pt x="257082" y="392811"/>
                          </a:cubicBezTo>
                          <a:cubicBezTo>
                            <a:pt x="235651" y="420338"/>
                            <a:pt x="200790" y="429387"/>
                            <a:pt x="149736" y="433768"/>
                          </a:cubicBezTo>
                          <a:cubicBezTo>
                            <a:pt x="440915" y="543116"/>
                            <a:pt x="600173" y="377381"/>
                            <a:pt x="783529" y="379285"/>
                          </a:cubicBezTo>
                          <a:cubicBezTo>
                            <a:pt x="966790" y="381191"/>
                            <a:pt x="1127572" y="530257"/>
                            <a:pt x="1416275" y="446818"/>
                          </a:cubicBezTo>
                          <a:cubicBezTo>
                            <a:pt x="1365316" y="441389"/>
                            <a:pt x="1330645" y="431673"/>
                            <a:pt x="1309785" y="403669"/>
                          </a:cubicBezTo>
                          <a:cubicBezTo>
                            <a:pt x="1387890" y="424815"/>
                            <a:pt x="1450470" y="408908"/>
                            <a:pt x="1494856" y="373951"/>
                          </a:cubicBezTo>
                          <a:cubicBezTo>
                            <a:pt x="1495142" y="373951"/>
                            <a:pt x="1495428" y="373761"/>
                            <a:pt x="1495713" y="373666"/>
                          </a:cubicBezTo>
                          <a:cubicBezTo>
                            <a:pt x="1620777" y="274225"/>
                            <a:pt x="1598774" y="21336"/>
                            <a:pt x="1360363" y="1181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" name="Freeform: Shape 95">
                      <a:extLst>
                        <a:ext uri="{FF2B5EF4-FFF2-40B4-BE49-F238E27FC236}">
                          <a16:creationId xmlns:a16="http://schemas.microsoft.com/office/drawing/2014/main" id="{E114C75C-4956-C05B-38D2-67A44AB354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41552" y="3574010"/>
                      <a:ext cx="483679" cy="151052"/>
                    </a:xfrm>
                    <a:custGeom>
                      <a:avLst/>
                      <a:gdLst>
                        <a:gd name="connsiteX0" fmla="*/ 483680 w 483679"/>
                        <a:gd name="connsiteY0" fmla="*/ 46988 h 151052"/>
                        <a:gd name="connsiteX1" fmla="*/ 244221 w 483679"/>
                        <a:gd name="connsiteY1" fmla="*/ 22699 h 151052"/>
                        <a:gd name="connsiteX2" fmla="*/ 0 w 483679"/>
                        <a:gd name="connsiteY2" fmla="*/ 43749 h 151052"/>
                        <a:gd name="connsiteX3" fmla="*/ 483680 w 483679"/>
                        <a:gd name="connsiteY3" fmla="*/ 46988 h 1510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679" h="151052">
                          <a:moveTo>
                            <a:pt x="483680" y="46988"/>
                          </a:moveTo>
                          <a:cubicBezTo>
                            <a:pt x="406527" y="6506"/>
                            <a:pt x="331089" y="-17782"/>
                            <a:pt x="244221" y="22699"/>
                          </a:cubicBezTo>
                          <a:cubicBezTo>
                            <a:pt x="156972" y="-20164"/>
                            <a:pt x="79629" y="3839"/>
                            <a:pt x="0" y="43749"/>
                          </a:cubicBezTo>
                          <a:cubicBezTo>
                            <a:pt x="116586" y="213580"/>
                            <a:pt x="387763" y="156430"/>
                            <a:pt x="483680" y="46988"/>
                          </a:cubicBezTo>
                          <a:close/>
                        </a:path>
                      </a:pathLst>
                    </a:custGeom>
                    <a:solidFill>
                      <a:srgbClr val="E2EBF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97" name="Graphic 6">
                      <a:extLst>
                        <a:ext uri="{FF2B5EF4-FFF2-40B4-BE49-F238E27FC236}">
                          <a16:creationId xmlns:a16="http://schemas.microsoft.com/office/drawing/2014/main" id="{E856D448-F636-0CBC-B1F4-B778DBF2634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51124" y="3295026"/>
                      <a:ext cx="485453" cy="367906"/>
                      <a:chOff x="5751124" y="3295026"/>
                      <a:chExt cx="485453" cy="367906"/>
                    </a:xfrm>
                  </p:grpSpPr>
                  <p:sp>
                    <p:nvSpPr>
                      <p:cNvPr id="98" name="Freeform: Shape 97">
                        <a:extLst>
                          <a:ext uri="{FF2B5EF4-FFF2-40B4-BE49-F238E27FC236}">
                            <a16:creationId xmlns:a16="http://schemas.microsoft.com/office/drawing/2014/main" id="{F3CCCD09-F5BB-F0A6-F07A-608CDBA3D5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51124" y="3295026"/>
                        <a:ext cx="485453" cy="367906"/>
                      </a:xfrm>
                      <a:custGeom>
                        <a:avLst/>
                        <a:gdLst>
                          <a:gd name="connsiteX0" fmla="*/ 32528 w 485453"/>
                          <a:gd name="connsiteY0" fmla="*/ 282062 h 367906"/>
                          <a:gd name="connsiteX1" fmla="*/ 438960 w 485453"/>
                          <a:gd name="connsiteY1" fmla="*/ 73941 h 367906"/>
                          <a:gd name="connsiteX2" fmla="*/ 32528 w 485453"/>
                          <a:gd name="connsiteY2" fmla="*/ 282062 h 367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85453" h="367906">
                            <a:moveTo>
                              <a:pt x="32528" y="282062"/>
                            </a:moveTo>
                            <a:cubicBezTo>
                              <a:pt x="177594" y="482849"/>
                              <a:pt x="630508" y="297493"/>
                              <a:pt x="438960" y="73941"/>
                            </a:cubicBezTo>
                            <a:cubicBezTo>
                              <a:pt x="283798" y="-107225"/>
                              <a:pt x="-116062" y="76417"/>
                              <a:pt x="32528" y="282062"/>
                            </a:cubicBezTo>
                            <a:close/>
                          </a:path>
                        </a:pathLst>
                      </a:custGeom>
                      <a:solidFill>
                        <a:srgbClr val="FF946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9" name="Freeform: Shape 98">
                        <a:extLst>
                          <a:ext uri="{FF2B5EF4-FFF2-40B4-BE49-F238E27FC236}">
                            <a16:creationId xmlns:a16="http://schemas.microsoft.com/office/drawing/2014/main" id="{A689EFD9-8B25-0551-035D-14C74F6AFE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51278" y="3424497"/>
                        <a:ext cx="481573" cy="238426"/>
                      </a:xfrm>
                      <a:custGeom>
                        <a:avLst/>
                        <a:gdLst>
                          <a:gd name="connsiteX0" fmla="*/ 15420 w 481573"/>
                          <a:gd name="connsiteY0" fmla="*/ 0 h 238426"/>
                          <a:gd name="connsiteX1" fmla="*/ 118195 w 481573"/>
                          <a:gd name="connsiteY1" fmla="*/ 147447 h 238426"/>
                          <a:gd name="connsiteX2" fmla="*/ 481574 w 481573"/>
                          <a:gd name="connsiteY2" fmla="*/ 83344 h 238426"/>
                          <a:gd name="connsiteX3" fmla="*/ 32375 w 481573"/>
                          <a:gd name="connsiteY3" fmla="*/ 152591 h 238426"/>
                          <a:gd name="connsiteX4" fmla="*/ 15420 w 481573"/>
                          <a:gd name="connsiteY4" fmla="*/ 0 h 2384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1573" h="238426">
                            <a:moveTo>
                              <a:pt x="15420" y="0"/>
                            </a:moveTo>
                            <a:cubicBezTo>
                              <a:pt x="34185" y="54388"/>
                              <a:pt x="61045" y="106013"/>
                              <a:pt x="118195" y="147447"/>
                            </a:cubicBezTo>
                            <a:cubicBezTo>
                              <a:pt x="239163" y="212312"/>
                              <a:pt x="374608" y="149542"/>
                              <a:pt x="481574" y="83344"/>
                            </a:cubicBezTo>
                            <a:cubicBezTo>
                              <a:pt x="445093" y="231076"/>
                              <a:pt x="145342" y="308991"/>
                              <a:pt x="32375" y="152591"/>
                            </a:cubicBezTo>
                            <a:cubicBezTo>
                              <a:pt x="-7058" y="98012"/>
                              <a:pt x="-7630" y="45053"/>
                              <a:pt x="15420" y="0"/>
                            </a:cubicBezTo>
                            <a:close/>
                          </a:path>
                        </a:pathLst>
                      </a:custGeom>
                      <a:solidFill>
                        <a:srgbClr val="EE764A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0" name="Freeform: Shape 99">
                        <a:extLst>
                          <a:ext uri="{FF2B5EF4-FFF2-40B4-BE49-F238E27FC236}">
                            <a16:creationId xmlns:a16="http://schemas.microsoft.com/office/drawing/2014/main" id="{50304CE1-1DAC-0FF5-5F64-6CB86F2044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32398" y="3327692"/>
                        <a:ext cx="198977" cy="127605"/>
                      </a:xfrm>
                      <a:custGeom>
                        <a:avLst/>
                        <a:gdLst>
                          <a:gd name="connsiteX0" fmla="*/ 79569 w 198977"/>
                          <a:gd name="connsiteY0" fmla="*/ 122047 h 127605"/>
                          <a:gd name="connsiteX1" fmla="*/ 109477 w 198977"/>
                          <a:gd name="connsiteY1" fmla="*/ 3937 h 127605"/>
                          <a:gd name="connsiteX2" fmla="*/ 79569 w 198977"/>
                          <a:gd name="connsiteY2" fmla="*/ 122047 h 1276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98977" h="127605">
                            <a:moveTo>
                              <a:pt x="79569" y="122047"/>
                            </a:moveTo>
                            <a:cubicBezTo>
                              <a:pt x="204346" y="154432"/>
                              <a:pt x="257115" y="36131"/>
                              <a:pt x="109477" y="3937"/>
                            </a:cubicBezTo>
                            <a:cubicBezTo>
                              <a:pt x="-10157" y="-22162"/>
                              <a:pt x="-48257" y="88805"/>
                              <a:pt x="79569" y="122047"/>
                            </a:cubicBezTo>
                            <a:close/>
                          </a:path>
                        </a:pathLst>
                      </a:custGeom>
                      <a:solidFill>
                        <a:srgbClr val="FFA989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sp>
                <p:nvSpPr>
                  <p:cNvPr id="101" name="Freeform: Shape 100">
                    <a:extLst>
                      <a:ext uri="{FF2B5EF4-FFF2-40B4-BE49-F238E27FC236}">
                        <a16:creationId xmlns:a16="http://schemas.microsoft.com/office/drawing/2014/main" id="{E2351EED-E75F-3167-F778-6BBB6816A4C6}"/>
                      </a:ext>
                    </a:extLst>
                  </p:cNvPr>
                  <p:cNvSpPr/>
                  <p:nvPr/>
                </p:nvSpPr>
                <p:spPr>
                  <a:xfrm>
                    <a:off x="5025540" y="2739201"/>
                    <a:ext cx="1975506" cy="718180"/>
                  </a:xfrm>
                  <a:custGeom>
                    <a:avLst/>
                    <a:gdLst>
                      <a:gd name="connsiteX0" fmla="*/ 386351 w 1975506"/>
                      <a:gd name="connsiteY0" fmla="*/ 690726 h 718180"/>
                      <a:gd name="connsiteX1" fmla="*/ 874508 w 1975506"/>
                      <a:gd name="connsiteY1" fmla="*/ 404881 h 718180"/>
                      <a:gd name="connsiteX2" fmla="*/ 982235 w 1975506"/>
                      <a:gd name="connsiteY2" fmla="*/ 349921 h 718180"/>
                      <a:gd name="connsiteX3" fmla="*/ 1087296 w 1975506"/>
                      <a:gd name="connsiteY3" fmla="*/ 409834 h 718180"/>
                      <a:gd name="connsiteX4" fmla="*/ 1561641 w 1975506"/>
                      <a:gd name="connsiteY4" fmla="*/ 718063 h 718180"/>
                      <a:gd name="connsiteX5" fmla="*/ 1908542 w 1975506"/>
                      <a:gd name="connsiteY5" fmla="*/ 330014 h 718180"/>
                      <a:gd name="connsiteX6" fmla="*/ 1941784 w 1975506"/>
                      <a:gd name="connsiteY6" fmla="*/ 278484 h 718180"/>
                      <a:gd name="connsiteX7" fmla="*/ 1973693 w 1975506"/>
                      <a:gd name="connsiteY7" fmla="*/ 235336 h 718180"/>
                      <a:gd name="connsiteX8" fmla="*/ 1975502 w 1975506"/>
                      <a:gd name="connsiteY8" fmla="*/ 158564 h 718180"/>
                      <a:gd name="connsiteX9" fmla="*/ 1937593 w 1975506"/>
                      <a:gd name="connsiteY9" fmla="*/ 117226 h 718180"/>
                      <a:gd name="connsiteX10" fmla="*/ 1577358 w 1975506"/>
                      <a:gd name="connsiteY10" fmla="*/ 27500 h 718180"/>
                      <a:gd name="connsiteX11" fmla="*/ 987951 w 1975506"/>
                      <a:gd name="connsiteY11" fmla="*/ 104272 h 718180"/>
                      <a:gd name="connsiteX12" fmla="*/ 402734 w 1975506"/>
                      <a:gd name="connsiteY12" fmla="*/ 259 h 718180"/>
                      <a:gd name="connsiteX13" fmla="*/ 41546 w 1975506"/>
                      <a:gd name="connsiteY13" fmla="*/ 68648 h 718180"/>
                      <a:gd name="connsiteX14" fmla="*/ 1827 w 1975506"/>
                      <a:gd name="connsiteY14" fmla="*/ 108177 h 718180"/>
                      <a:gd name="connsiteX15" fmla="*/ 17 w 1975506"/>
                      <a:gd name="connsiteY15" fmla="*/ 184948 h 718180"/>
                      <a:gd name="connsiteX16" fmla="*/ 29831 w 1975506"/>
                      <a:gd name="connsiteY16" fmla="*/ 229525 h 718180"/>
                      <a:gd name="connsiteX17" fmla="*/ 57834 w 1975506"/>
                      <a:gd name="connsiteY17" fmla="*/ 287056 h 718180"/>
                      <a:gd name="connsiteX18" fmla="*/ 386351 w 1975506"/>
                      <a:gd name="connsiteY18" fmla="*/ 690726 h 718180"/>
                      <a:gd name="connsiteX19" fmla="*/ 1132064 w 1975506"/>
                      <a:gd name="connsiteY19" fmla="*/ 288199 h 718180"/>
                      <a:gd name="connsiteX20" fmla="*/ 1564499 w 1975506"/>
                      <a:gd name="connsiteY20" fmla="*/ 88936 h 718180"/>
                      <a:gd name="connsiteX21" fmla="*/ 1849963 w 1975506"/>
                      <a:gd name="connsiteY21" fmla="*/ 293343 h 718180"/>
                      <a:gd name="connsiteX22" fmla="*/ 1547640 w 1975506"/>
                      <a:gd name="connsiteY22" fmla="*/ 661484 h 718180"/>
                      <a:gd name="connsiteX23" fmla="*/ 1132064 w 1975506"/>
                      <a:gd name="connsiteY23" fmla="*/ 288199 h 718180"/>
                      <a:gd name="connsiteX24" fmla="*/ 117937 w 1975506"/>
                      <a:gd name="connsiteY24" fmla="*/ 253243 h 718180"/>
                      <a:gd name="connsiteX25" fmla="*/ 412545 w 1975506"/>
                      <a:gd name="connsiteY25" fmla="*/ 62266 h 718180"/>
                      <a:gd name="connsiteX26" fmla="*/ 835265 w 1975506"/>
                      <a:gd name="connsiteY26" fmla="*/ 281341 h 718180"/>
                      <a:gd name="connsiteX27" fmla="*/ 402925 w 1975506"/>
                      <a:gd name="connsiteY27" fmla="*/ 635005 h 718180"/>
                      <a:gd name="connsiteX28" fmla="*/ 117937 w 1975506"/>
                      <a:gd name="connsiteY28" fmla="*/ 253243 h 718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975506" h="718180">
                        <a:moveTo>
                          <a:pt x="386351" y="690726"/>
                        </a:moveTo>
                        <a:cubicBezTo>
                          <a:pt x="574756" y="695107"/>
                          <a:pt x="745349" y="624146"/>
                          <a:pt x="874508" y="404881"/>
                        </a:cubicBezTo>
                        <a:cubicBezTo>
                          <a:pt x="894320" y="371257"/>
                          <a:pt x="934706" y="348302"/>
                          <a:pt x="982235" y="349921"/>
                        </a:cubicBezTo>
                        <a:cubicBezTo>
                          <a:pt x="1029765" y="350493"/>
                          <a:pt x="1069008" y="375258"/>
                          <a:pt x="1087296" y="409834"/>
                        </a:cubicBezTo>
                        <a:cubicBezTo>
                          <a:pt x="1206168" y="634909"/>
                          <a:pt x="1373237" y="713681"/>
                          <a:pt x="1561641" y="718063"/>
                        </a:cubicBezTo>
                        <a:cubicBezTo>
                          <a:pt x="1812054" y="723873"/>
                          <a:pt x="1899969" y="512894"/>
                          <a:pt x="1908542" y="330014"/>
                        </a:cubicBezTo>
                        <a:cubicBezTo>
                          <a:pt x="1910066" y="297153"/>
                          <a:pt x="1934450" y="278389"/>
                          <a:pt x="1941784" y="278484"/>
                        </a:cubicBezTo>
                        <a:cubicBezTo>
                          <a:pt x="1953785" y="278579"/>
                          <a:pt x="1973026" y="263530"/>
                          <a:pt x="1973693" y="235336"/>
                        </a:cubicBezTo>
                        <a:cubicBezTo>
                          <a:pt x="1974169" y="215524"/>
                          <a:pt x="1975217" y="189520"/>
                          <a:pt x="1975502" y="158564"/>
                        </a:cubicBezTo>
                        <a:cubicBezTo>
                          <a:pt x="1975788" y="128656"/>
                          <a:pt x="1961025" y="117511"/>
                          <a:pt x="1937593" y="117226"/>
                        </a:cubicBezTo>
                        <a:cubicBezTo>
                          <a:pt x="1866156" y="116464"/>
                          <a:pt x="1804624" y="32834"/>
                          <a:pt x="1577358" y="27500"/>
                        </a:cubicBezTo>
                        <a:cubicBezTo>
                          <a:pt x="1295227" y="20928"/>
                          <a:pt x="1100917" y="106939"/>
                          <a:pt x="987951" y="104272"/>
                        </a:cubicBezTo>
                        <a:cubicBezTo>
                          <a:pt x="874984" y="101700"/>
                          <a:pt x="684865" y="6831"/>
                          <a:pt x="402734" y="259"/>
                        </a:cubicBezTo>
                        <a:cubicBezTo>
                          <a:pt x="175563" y="-4980"/>
                          <a:pt x="112984" y="71125"/>
                          <a:pt x="41546" y="68648"/>
                        </a:cubicBezTo>
                        <a:cubicBezTo>
                          <a:pt x="18210" y="67791"/>
                          <a:pt x="2875" y="78268"/>
                          <a:pt x="1827" y="108177"/>
                        </a:cubicBezTo>
                        <a:cubicBezTo>
                          <a:pt x="684" y="139133"/>
                          <a:pt x="494" y="165136"/>
                          <a:pt x="17" y="184948"/>
                        </a:cubicBezTo>
                        <a:cubicBezTo>
                          <a:pt x="-649" y="213142"/>
                          <a:pt x="17925" y="229144"/>
                          <a:pt x="29831" y="229525"/>
                        </a:cubicBezTo>
                        <a:cubicBezTo>
                          <a:pt x="37165" y="229811"/>
                          <a:pt x="57834" y="254100"/>
                          <a:pt x="57834" y="287056"/>
                        </a:cubicBezTo>
                        <a:cubicBezTo>
                          <a:pt x="57929" y="470032"/>
                          <a:pt x="135939" y="684916"/>
                          <a:pt x="386351" y="690726"/>
                        </a:cubicBezTo>
                        <a:close/>
                        <a:moveTo>
                          <a:pt x="1132064" y="288199"/>
                        </a:moveTo>
                        <a:cubicBezTo>
                          <a:pt x="1134921" y="163898"/>
                          <a:pt x="1280368" y="82364"/>
                          <a:pt x="1564499" y="88936"/>
                        </a:cubicBezTo>
                        <a:cubicBezTo>
                          <a:pt x="1778144" y="93889"/>
                          <a:pt x="1853106" y="158564"/>
                          <a:pt x="1849963" y="293343"/>
                        </a:cubicBezTo>
                        <a:cubicBezTo>
                          <a:pt x="1845677" y="476890"/>
                          <a:pt x="1781955" y="666913"/>
                          <a:pt x="1547640" y="661484"/>
                        </a:cubicBezTo>
                        <a:cubicBezTo>
                          <a:pt x="1331136" y="656436"/>
                          <a:pt x="1127492" y="485176"/>
                          <a:pt x="1132064" y="288199"/>
                        </a:cubicBezTo>
                        <a:close/>
                        <a:moveTo>
                          <a:pt x="117937" y="253243"/>
                        </a:moveTo>
                        <a:cubicBezTo>
                          <a:pt x="121080" y="118464"/>
                          <a:pt x="198900" y="57313"/>
                          <a:pt x="412545" y="62266"/>
                        </a:cubicBezTo>
                        <a:cubicBezTo>
                          <a:pt x="696676" y="68839"/>
                          <a:pt x="838122" y="157040"/>
                          <a:pt x="835265" y="281341"/>
                        </a:cubicBezTo>
                        <a:cubicBezTo>
                          <a:pt x="830693" y="478318"/>
                          <a:pt x="619333" y="639958"/>
                          <a:pt x="402925" y="635005"/>
                        </a:cubicBezTo>
                        <a:cubicBezTo>
                          <a:pt x="168610" y="629575"/>
                          <a:pt x="113746" y="436789"/>
                          <a:pt x="117937" y="25324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02" name="Freeform: Shape 101">
                    <a:extLst>
                      <a:ext uri="{FF2B5EF4-FFF2-40B4-BE49-F238E27FC236}">
                        <a16:creationId xmlns:a16="http://schemas.microsoft.com/office/drawing/2014/main" id="{E92CBF88-3BBD-1028-CF3F-99A49F7266C5}"/>
                      </a:ext>
                    </a:extLst>
                  </p:cNvPr>
                  <p:cNvSpPr/>
                  <p:nvPr/>
                </p:nvSpPr>
                <p:spPr>
                  <a:xfrm>
                    <a:off x="4874382" y="2028059"/>
                    <a:ext cx="2223627" cy="739703"/>
                  </a:xfrm>
                  <a:custGeom>
                    <a:avLst/>
                    <a:gdLst>
                      <a:gd name="connsiteX0" fmla="*/ 56021 w 2223627"/>
                      <a:gd name="connsiteY0" fmla="*/ 360595 h 739703"/>
                      <a:gd name="connsiteX1" fmla="*/ 215850 w 2223627"/>
                      <a:gd name="connsiteY1" fmla="*/ 521853 h 739703"/>
                      <a:gd name="connsiteX2" fmla="*/ 224042 w 2223627"/>
                      <a:gd name="connsiteY2" fmla="*/ 191240 h 739703"/>
                      <a:gd name="connsiteX3" fmla="*/ 527413 w 2223627"/>
                      <a:gd name="connsiteY3" fmla="*/ 119898 h 739703"/>
                      <a:gd name="connsiteX4" fmla="*/ 482360 w 2223627"/>
                      <a:gd name="connsiteY4" fmla="*/ 364310 h 739703"/>
                      <a:gd name="connsiteX5" fmla="*/ 1017570 w 2223627"/>
                      <a:gd name="connsiteY5" fmla="*/ 30268 h 739703"/>
                      <a:gd name="connsiteX6" fmla="*/ 944989 w 2223627"/>
                      <a:gd name="connsiteY6" fmla="*/ 259630 h 739703"/>
                      <a:gd name="connsiteX7" fmla="*/ 1490772 w 2223627"/>
                      <a:gd name="connsiteY7" fmla="*/ 87323 h 739703"/>
                      <a:gd name="connsiteX8" fmla="*/ 1372376 w 2223627"/>
                      <a:gd name="connsiteY8" fmla="*/ 266297 h 739703"/>
                      <a:gd name="connsiteX9" fmla="*/ 1830909 w 2223627"/>
                      <a:gd name="connsiteY9" fmla="*/ 196860 h 739703"/>
                      <a:gd name="connsiteX10" fmla="*/ 1686987 w 2223627"/>
                      <a:gd name="connsiteY10" fmla="*/ 359547 h 739703"/>
                      <a:gd name="connsiteX11" fmla="*/ 2219243 w 2223627"/>
                      <a:gd name="connsiteY11" fmla="*/ 470323 h 739703"/>
                      <a:gd name="connsiteX12" fmla="*/ 2017790 w 2223627"/>
                      <a:gd name="connsiteY12" fmla="*/ 442986 h 739703"/>
                      <a:gd name="connsiteX13" fmla="*/ 2217720 w 2223627"/>
                      <a:gd name="connsiteY13" fmla="*/ 647297 h 739703"/>
                      <a:gd name="connsiteX14" fmla="*/ 1930922 w 2223627"/>
                      <a:gd name="connsiteY14" fmla="*/ 721021 h 739703"/>
                      <a:gd name="connsiteX15" fmla="*/ 326912 w 2223627"/>
                      <a:gd name="connsiteY15" fmla="*/ 646535 h 739703"/>
                      <a:gd name="connsiteX16" fmla="*/ 56211 w 2223627"/>
                      <a:gd name="connsiteY16" fmla="*/ 360500 h 739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223627" h="739703">
                        <a:moveTo>
                          <a:pt x="56021" y="360595"/>
                        </a:moveTo>
                        <a:cubicBezTo>
                          <a:pt x="56402" y="476800"/>
                          <a:pt x="155271" y="509471"/>
                          <a:pt x="215850" y="521853"/>
                        </a:cubicBezTo>
                        <a:cubicBezTo>
                          <a:pt x="145175" y="434032"/>
                          <a:pt x="140507" y="313827"/>
                          <a:pt x="224042" y="191240"/>
                        </a:cubicBezTo>
                        <a:cubicBezTo>
                          <a:pt x="294717" y="87513"/>
                          <a:pt x="444450" y="96467"/>
                          <a:pt x="527413" y="119898"/>
                        </a:cubicBezTo>
                        <a:cubicBezTo>
                          <a:pt x="481883" y="176191"/>
                          <a:pt x="468072" y="298777"/>
                          <a:pt x="482360" y="364310"/>
                        </a:cubicBezTo>
                        <a:cubicBezTo>
                          <a:pt x="569323" y="24934"/>
                          <a:pt x="819449" y="-51933"/>
                          <a:pt x="1017570" y="30268"/>
                        </a:cubicBezTo>
                        <a:cubicBezTo>
                          <a:pt x="965658" y="70939"/>
                          <a:pt x="932892" y="167142"/>
                          <a:pt x="944989" y="259630"/>
                        </a:cubicBezTo>
                        <a:cubicBezTo>
                          <a:pt x="1030714" y="11599"/>
                          <a:pt x="1278555" y="-60696"/>
                          <a:pt x="1490772" y="87323"/>
                        </a:cubicBezTo>
                        <a:cubicBezTo>
                          <a:pt x="1424287" y="98752"/>
                          <a:pt x="1359136" y="177429"/>
                          <a:pt x="1372376" y="266297"/>
                        </a:cubicBezTo>
                        <a:cubicBezTo>
                          <a:pt x="1470674" y="25029"/>
                          <a:pt x="1779093" y="103325"/>
                          <a:pt x="1830909" y="196860"/>
                        </a:cubicBezTo>
                        <a:cubicBezTo>
                          <a:pt x="1762520" y="213433"/>
                          <a:pt x="1694035" y="284300"/>
                          <a:pt x="1686987" y="359547"/>
                        </a:cubicBezTo>
                        <a:cubicBezTo>
                          <a:pt x="1816050" y="165904"/>
                          <a:pt x="2190859" y="203147"/>
                          <a:pt x="2219243" y="470323"/>
                        </a:cubicBezTo>
                        <a:cubicBezTo>
                          <a:pt x="2155902" y="398028"/>
                          <a:pt x="2082750" y="392503"/>
                          <a:pt x="2017790" y="442986"/>
                        </a:cubicBezTo>
                        <a:cubicBezTo>
                          <a:pt x="2153807" y="431937"/>
                          <a:pt x="2248771" y="581765"/>
                          <a:pt x="2217720" y="647297"/>
                        </a:cubicBezTo>
                        <a:cubicBezTo>
                          <a:pt x="2183239" y="719878"/>
                          <a:pt x="2056842" y="768074"/>
                          <a:pt x="1930922" y="721021"/>
                        </a:cubicBezTo>
                        <a:cubicBezTo>
                          <a:pt x="1398474" y="521948"/>
                          <a:pt x="842690" y="509090"/>
                          <a:pt x="326912" y="646535"/>
                        </a:cubicBezTo>
                        <a:cubicBezTo>
                          <a:pt x="-25894" y="740547"/>
                          <a:pt x="-51707" y="467656"/>
                          <a:pt x="56211" y="3605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03" name="Graphic 6">
                  <a:extLst>
                    <a:ext uri="{FF2B5EF4-FFF2-40B4-BE49-F238E27FC236}">
                      <a16:creationId xmlns:a16="http://schemas.microsoft.com/office/drawing/2014/main" id="{FADD04CA-CBED-08C6-4E14-CEBA35D5612F}"/>
                    </a:ext>
                  </a:extLst>
                </p:cNvPr>
                <p:cNvGrpSpPr/>
                <p:nvPr/>
              </p:nvGrpSpPr>
              <p:grpSpPr>
                <a:xfrm>
                  <a:off x="6223875" y="2931580"/>
                  <a:ext cx="398267" cy="224725"/>
                  <a:chOff x="6223875" y="2931580"/>
                  <a:chExt cx="398267" cy="224725"/>
                </a:xfrm>
              </p:grpSpPr>
              <p:sp>
                <p:nvSpPr>
                  <p:cNvPr id="104" name="Freeform: Shape 103">
                    <a:extLst>
                      <a:ext uri="{FF2B5EF4-FFF2-40B4-BE49-F238E27FC236}">
                        <a16:creationId xmlns:a16="http://schemas.microsoft.com/office/drawing/2014/main" id="{3100F604-0069-C2A0-F85B-01F12A45B830}"/>
                      </a:ext>
                    </a:extLst>
                  </p:cNvPr>
                  <p:cNvSpPr/>
                  <p:nvPr/>
                </p:nvSpPr>
                <p:spPr>
                  <a:xfrm>
                    <a:off x="6223875" y="2931580"/>
                    <a:ext cx="398267" cy="224725"/>
                  </a:xfrm>
                  <a:custGeom>
                    <a:avLst/>
                    <a:gdLst>
                      <a:gd name="connsiteX0" fmla="*/ 29836 w 398267"/>
                      <a:gd name="connsiteY0" fmla="*/ 66578 h 224725"/>
                      <a:gd name="connsiteX1" fmla="*/ 85653 w 398267"/>
                      <a:gd name="connsiteY1" fmla="*/ 63340 h 224725"/>
                      <a:gd name="connsiteX2" fmla="*/ 69270 w 398267"/>
                      <a:gd name="connsiteY2" fmla="*/ 116965 h 224725"/>
                      <a:gd name="connsiteX3" fmla="*/ 171758 w 398267"/>
                      <a:gd name="connsiteY3" fmla="*/ 224693 h 224725"/>
                      <a:gd name="connsiteX4" fmla="*/ 279486 w 398267"/>
                      <a:gd name="connsiteY4" fmla="*/ 122204 h 224725"/>
                      <a:gd name="connsiteX5" fmla="*/ 276248 w 398267"/>
                      <a:gd name="connsiteY5" fmla="*/ 93915 h 224725"/>
                      <a:gd name="connsiteX6" fmla="*/ 376355 w 398267"/>
                      <a:gd name="connsiteY6" fmla="*/ 149446 h 224725"/>
                      <a:gd name="connsiteX7" fmla="*/ 394644 w 398267"/>
                      <a:gd name="connsiteY7" fmla="*/ 135825 h 224725"/>
                      <a:gd name="connsiteX8" fmla="*/ 40790 w 398267"/>
                      <a:gd name="connsiteY8" fmla="*/ 11047 h 224725"/>
                      <a:gd name="connsiteX9" fmla="*/ 29741 w 398267"/>
                      <a:gd name="connsiteY9" fmla="*/ 66578 h 224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98267" h="224725">
                        <a:moveTo>
                          <a:pt x="29836" y="66578"/>
                        </a:moveTo>
                        <a:cubicBezTo>
                          <a:pt x="49648" y="65054"/>
                          <a:pt x="68031" y="64006"/>
                          <a:pt x="85653" y="63340"/>
                        </a:cubicBezTo>
                        <a:cubicBezTo>
                          <a:pt x="75746" y="78865"/>
                          <a:pt x="69746" y="97153"/>
                          <a:pt x="69270" y="116965"/>
                        </a:cubicBezTo>
                        <a:cubicBezTo>
                          <a:pt x="67841" y="175068"/>
                          <a:pt x="113751" y="223264"/>
                          <a:pt x="171758" y="224693"/>
                        </a:cubicBezTo>
                        <a:cubicBezTo>
                          <a:pt x="229861" y="226122"/>
                          <a:pt x="278057" y="180211"/>
                          <a:pt x="279486" y="122204"/>
                        </a:cubicBezTo>
                        <a:cubicBezTo>
                          <a:pt x="279772" y="112393"/>
                          <a:pt x="278534" y="102964"/>
                          <a:pt x="276248" y="93915"/>
                        </a:cubicBezTo>
                        <a:cubicBezTo>
                          <a:pt x="307204" y="107059"/>
                          <a:pt x="339684" y="124966"/>
                          <a:pt x="376355" y="149446"/>
                        </a:cubicBezTo>
                        <a:cubicBezTo>
                          <a:pt x="387500" y="156875"/>
                          <a:pt x="406169" y="148684"/>
                          <a:pt x="394644" y="135825"/>
                        </a:cubicBezTo>
                        <a:cubicBezTo>
                          <a:pt x="269390" y="-3431"/>
                          <a:pt x="157566" y="-14861"/>
                          <a:pt x="40790" y="11047"/>
                        </a:cubicBezTo>
                        <a:cubicBezTo>
                          <a:pt x="-20646" y="24668"/>
                          <a:pt x="-2739" y="69055"/>
                          <a:pt x="29741" y="6657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05" name="Freeform: Shape 104">
                    <a:extLst>
                      <a:ext uri="{FF2B5EF4-FFF2-40B4-BE49-F238E27FC236}">
                        <a16:creationId xmlns:a16="http://schemas.microsoft.com/office/drawing/2014/main" id="{A4B05397-DD15-F3C5-007F-5BA015BECD6A}"/>
                      </a:ext>
                    </a:extLst>
                  </p:cNvPr>
                  <p:cNvSpPr/>
                  <p:nvPr/>
                </p:nvSpPr>
                <p:spPr>
                  <a:xfrm>
                    <a:off x="6365527" y="3035758"/>
                    <a:ext cx="99741" cy="62341"/>
                  </a:xfrm>
                  <a:custGeom>
                    <a:avLst/>
                    <a:gdLst>
                      <a:gd name="connsiteX0" fmla="*/ 50681 w 99741"/>
                      <a:gd name="connsiteY0" fmla="*/ 24 h 62341"/>
                      <a:gd name="connsiteX1" fmla="*/ 99734 w 99741"/>
                      <a:gd name="connsiteY1" fmla="*/ 32409 h 62341"/>
                      <a:gd name="connsiteX2" fmla="*/ 49062 w 99741"/>
                      <a:gd name="connsiteY2" fmla="*/ 62317 h 62341"/>
                      <a:gd name="connsiteX3" fmla="*/ 8 w 99741"/>
                      <a:gd name="connsiteY3" fmla="*/ 29932 h 62341"/>
                      <a:gd name="connsiteX4" fmla="*/ 50681 w 99741"/>
                      <a:gd name="connsiteY4" fmla="*/ 24 h 62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741" h="62341">
                        <a:moveTo>
                          <a:pt x="50681" y="24"/>
                        </a:moveTo>
                        <a:cubicBezTo>
                          <a:pt x="78208" y="691"/>
                          <a:pt x="100211" y="15169"/>
                          <a:pt x="99734" y="32409"/>
                        </a:cubicBezTo>
                        <a:cubicBezTo>
                          <a:pt x="99354" y="49649"/>
                          <a:pt x="76589" y="62984"/>
                          <a:pt x="49062" y="62317"/>
                        </a:cubicBezTo>
                        <a:cubicBezTo>
                          <a:pt x="21534" y="61651"/>
                          <a:pt x="-469" y="47173"/>
                          <a:pt x="8" y="29932"/>
                        </a:cubicBezTo>
                        <a:cubicBezTo>
                          <a:pt x="389" y="12692"/>
                          <a:pt x="23154" y="-643"/>
                          <a:pt x="50681" y="2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06" name="Graphic 6">
                  <a:extLst>
                    <a:ext uri="{FF2B5EF4-FFF2-40B4-BE49-F238E27FC236}">
                      <a16:creationId xmlns:a16="http://schemas.microsoft.com/office/drawing/2014/main" id="{8B3EAC18-54AD-EBFC-5C13-E74C4BC20E2D}"/>
                    </a:ext>
                  </a:extLst>
                </p:cNvPr>
                <p:cNvGrpSpPr/>
                <p:nvPr/>
              </p:nvGrpSpPr>
              <p:grpSpPr>
                <a:xfrm>
                  <a:off x="5371001" y="2910773"/>
                  <a:ext cx="402741" cy="222863"/>
                  <a:chOff x="5371001" y="2910773"/>
                  <a:chExt cx="402741" cy="222863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A8FE18E-7DFE-D040-E2F4-1D1A50946906}"/>
                      </a:ext>
                    </a:extLst>
                  </p:cNvPr>
                  <p:cNvSpPr/>
                  <p:nvPr/>
                </p:nvSpPr>
                <p:spPr>
                  <a:xfrm>
                    <a:off x="5371001" y="2910773"/>
                    <a:ext cx="402741" cy="222863"/>
                  </a:xfrm>
                  <a:custGeom>
                    <a:avLst/>
                    <a:gdLst>
                      <a:gd name="connsiteX0" fmla="*/ 316354 w 402741"/>
                      <a:gd name="connsiteY0" fmla="*/ 65954 h 222863"/>
                      <a:gd name="connsiteX1" fmla="*/ 371885 w 402741"/>
                      <a:gd name="connsiteY1" fmla="*/ 71955 h 222863"/>
                      <a:gd name="connsiteX2" fmla="*/ 363598 w 402741"/>
                      <a:gd name="connsiteY2" fmla="*/ 15948 h 222863"/>
                      <a:gd name="connsiteX3" fmla="*/ 4029 w 402741"/>
                      <a:gd name="connsiteY3" fmla="*/ 123009 h 222863"/>
                      <a:gd name="connsiteX4" fmla="*/ 21650 w 402741"/>
                      <a:gd name="connsiteY4" fmla="*/ 137487 h 222863"/>
                      <a:gd name="connsiteX5" fmla="*/ 124425 w 402741"/>
                      <a:gd name="connsiteY5" fmla="*/ 87004 h 222863"/>
                      <a:gd name="connsiteX6" fmla="*/ 119758 w 402741"/>
                      <a:gd name="connsiteY6" fmla="*/ 115103 h 222863"/>
                      <a:gd name="connsiteX7" fmla="*/ 222247 w 402741"/>
                      <a:gd name="connsiteY7" fmla="*/ 222831 h 222863"/>
                      <a:gd name="connsiteX8" fmla="*/ 329975 w 402741"/>
                      <a:gd name="connsiteY8" fmla="*/ 120342 h 222863"/>
                      <a:gd name="connsiteX9" fmla="*/ 316259 w 402741"/>
                      <a:gd name="connsiteY9" fmla="*/ 65954 h 222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02741" h="222863">
                        <a:moveTo>
                          <a:pt x="316354" y="65954"/>
                        </a:moveTo>
                        <a:cubicBezTo>
                          <a:pt x="333880" y="67478"/>
                          <a:pt x="352263" y="69478"/>
                          <a:pt x="371885" y="71955"/>
                        </a:cubicBezTo>
                        <a:cubicBezTo>
                          <a:pt x="404174" y="76050"/>
                          <a:pt x="424272" y="32616"/>
                          <a:pt x="363598" y="15948"/>
                        </a:cubicBezTo>
                        <a:cubicBezTo>
                          <a:pt x="248345" y="-15675"/>
                          <a:pt x="135950" y="-9865"/>
                          <a:pt x="4029" y="123009"/>
                        </a:cubicBezTo>
                        <a:cubicBezTo>
                          <a:pt x="-8163" y="135296"/>
                          <a:pt x="10125" y="144345"/>
                          <a:pt x="21650" y="137487"/>
                        </a:cubicBezTo>
                        <a:cubicBezTo>
                          <a:pt x="59560" y="114912"/>
                          <a:pt x="92802" y="98625"/>
                          <a:pt x="124425" y="87004"/>
                        </a:cubicBezTo>
                        <a:cubicBezTo>
                          <a:pt x="121663" y="95958"/>
                          <a:pt x="120044" y="105292"/>
                          <a:pt x="119758" y="115103"/>
                        </a:cubicBezTo>
                        <a:cubicBezTo>
                          <a:pt x="118329" y="173205"/>
                          <a:pt x="164240" y="221402"/>
                          <a:pt x="222247" y="222831"/>
                        </a:cubicBezTo>
                        <a:cubicBezTo>
                          <a:pt x="280349" y="224259"/>
                          <a:pt x="328546" y="178349"/>
                          <a:pt x="329975" y="120342"/>
                        </a:cubicBezTo>
                        <a:cubicBezTo>
                          <a:pt x="330451" y="100530"/>
                          <a:pt x="325403" y="82051"/>
                          <a:pt x="316259" y="6595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FE7B0D41-3E02-A297-663F-D4164167A4FA}"/>
                      </a:ext>
                    </a:extLst>
                  </p:cNvPr>
                  <p:cNvSpPr/>
                  <p:nvPr/>
                </p:nvSpPr>
                <p:spPr>
                  <a:xfrm>
                    <a:off x="5563239" y="3012993"/>
                    <a:ext cx="99739" cy="62341"/>
                  </a:xfrm>
                  <a:custGeom>
                    <a:avLst/>
                    <a:gdLst>
                      <a:gd name="connsiteX0" fmla="*/ 49154 w 99739"/>
                      <a:gd name="connsiteY0" fmla="*/ 62317 h 62341"/>
                      <a:gd name="connsiteX1" fmla="*/ 5 w 99739"/>
                      <a:gd name="connsiteY1" fmla="*/ 29932 h 62341"/>
                      <a:gd name="connsiteX2" fmla="*/ 50678 w 99739"/>
                      <a:gd name="connsiteY2" fmla="*/ 24 h 62341"/>
                      <a:gd name="connsiteX3" fmla="*/ 99732 w 99739"/>
                      <a:gd name="connsiteY3" fmla="*/ 32409 h 62341"/>
                      <a:gd name="connsiteX4" fmla="*/ 49059 w 99739"/>
                      <a:gd name="connsiteY4" fmla="*/ 62317 h 62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739" h="62341">
                        <a:moveTo>
                          <a:pt x="49154" y="62317"/>
                        </a:moveTo>
                        <a:cubicBezTo>
                          <a:pt x="21627" y="61651"/>
                          <a:pt x="-376" y="47173"/>
                          <a:pt x="5" y="29932"/>
                        </a:cubicBezTo>
                        <a:cubicBezTo>
                          <a:pt x="386" y="12692"/>
                          <a:pt x="23151" y="-643"/>
                          <a:pt x="50678" y="24"/>
                        </a:cubicBezTo>
                        <a:cubicBezTo>
                          <a:pt x="78205" y="691"/>
                          <a:pt x="100208" y="15169"/>
                          <a:pt x="99732" y="32409"/>
                        </a:cubicBezTo>
                        <a:cubicBezTo>
                          <a:pt x="99351" y="49649"/>
                          <a:pt x="76586" y="62984"/>
                          <a:pt x="49059" y="623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</p:grpSp>
      <p:pic>
        <p:nvPicPr>
          <p:cNvPr id="117" name="Picture 116" descr="A picture containing brick, building, fire, outdoor&#10;&#10;Description automatically generated">
            <a:extLst>
              <a:ext uri="{FF2B5EF4-FFF2-40B4-BE49-F238E27FC236}">
                <a16:creationId xmlns:a16="http://schemas.microsoft.com/office/drawing/2014/main" id="{774582EB-C286-4863-55EB-CEB0582C5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" y="0"/>
            <a:ext cx="12192000" cy="68580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1FEC320-5E24-4F23-734E-49E03104DF08}"/>
              </a:ext>
            </a:extLst>
          </p:cNvPr>
          <p:cNvSpPr/>
          <p:nvPr/>
        </p:nvSpPr>
        <p:spPr>
          <a:xfrm>
            <a:off x="3705725" y="1000225"/>
            <a:ext cx="4881888" cy="4870753"/>
          </a:xfrm>
          <a:custGeom>
            <a:avLst/>
            <a:gdLst>
              <a:gd name="connsiteX0" fmla="*/ 732971 w 4601028"/>
              <a:gd name="connsiteY0" fmla="*/ 732971 h 4601028"/>
              <a:gd name="connsiteX1" fmla="*/ 732971 w 4601028"/>
              <a:gd name="connsiteY1" fmla="*/ 3868057 h 4601028"/>
              <a:gd name="connsiteX2" fmla="*/ 3868057 w 4601028"/>
              <a:gd name="connsiteY2" fmla="*/ 3868057 h 4601028"/>
              <a:gd name="connsiteX3" fmla="*/ 3868057 w 4601028"/>
              <a:gd name="connsiteY3" fmla="*/ 732971 h 4601028"/>
              <a:gd name="connsiteX4" fmla="*/ 0 w 4601028"/>
              <a:gd name="connsiteY4" fmla="*/ 0 h 4601028"/>
              <a:gd name="connsiteX5" fmla="*/ 4601028 w 4601028"/>
              <a:gd name="connsiteY5" fmla="*/ 0 h 4601028"/>
              <a:gd name="connsiteX6" fmla="*/ 4601028 w 4601028"/>
              <a:gd name="connsiteY6" fmla="*/ 4601028 h 4601028"/>
              <a:gd name="connsiteX7" fmla="*/ 0 w 4601028"/>
              <a:gd name="connsiteY7" fmla="*/ 4601028 h 460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01028" h="4601028">
                <a:moveTo>
                  <a:pt x="732971" y="732971"/>
                </a:moveTo>
                <a:lnTo>
                  <a:pt x="732971" y="3868057"/>
                </a:lnTo>
                <a:lnTo>
                  <a:pt x="3868057" y="3868057"/>
                </a:lnTo>
                <a:lnTo>
                  <a:pt x="3868057" y="732971"/>
                </a:lnTo>
                <a:close/>
                <a:moveTo>
                  <a:pt x="0" y="0"/>
                </a:moveTo>
                <a:lnTo>
                  <a:pt x="4601028" y="0"/>
                </a:lnTo>
                <a:lnTo>
                  <a:pt x="4601028" y="4601028"/>
                </a:lnTo>
                <a:lnTo>
                  <a:pt x="0" y="4601028"/>
                </a:lnTo>
                <a:close/>
              </a:path>
            </a:pathLst>
          </a:custGeom>
          <a:solidFill>
            <a:srgbClr val="660033"/>
          </a:solidFill>
          <a:ln w="571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D678F2A-4384-6F23-B43B-11CBD797C9F1}"/>
              </a:ext>
            </a:extLst>
          </p:cNvPr>
          <p:cNvSpPr/>
          <p:nvPr/>
        </p:nvSpPr>
        <p:spPr>
          <a:xfrm>
            <a:off x="-502107" y="1233284"/>
            <a:ext cx="4804014" cy="2828812"/>
          </a:xfrm>
          <a:prstGeom prst="ellipse">
            <a:avLst/>
          </a:prstGeom>
          <a:solidFill>
            <a:srgbClr val="EECEFA"/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FEBC6776-37B0-9C0B-7B18-5A06E6B29B36}"/>
              </a:ext>
            </a:extLst>
          </p:cNvPr>
          <p:cNvSpPr/>
          <p:nvPr/>
        </p:nvSpPr>
        <p:spPr>
          <a:xfrm>
            <a:off x="8149769" y="3622264"/>
            <a:ext cx="3729504" cy="1889981"/>
          </a:xfrm>
          <a:prstGeom prst="wedgeEllipseCallout">
            <a:avLst>
              <a:gd name="adj1" fmla="val 45622"/>
              <a:gd name="adj2" fmla="val 56948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65100" dist="38100" dir="8100000" sx="104000" sy="104000" algn="tr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gency FB" panose="020B0503020202020204" pitchFamily="34" charset="0"/>
              </a:rPr>
              <a:t>The truth is out there…</a:t>
            </a:r>
            <a:br>
              <a:rPr lang="en-GB" sz="2800" dirty="0">
                <a:solidFill>
                  <a:schemeClr val="tx1"/>
                </a:solidFill>
                <a:latin typeface="Agency FB" panose="020B0503020202020204" pitchFamily="34" charset="0"/>
              </a:rPr>
            </a:br>
            <a:r>
              <a:rPr lang="en-GB" sz="2800" dirty="0">
                <a:solidFill>
                  <a:schemeClr val="tx1"/>
                </a:solidFill>
                <a:latin typeface="Agency FB" panose="020B0503020202020204" pitchFamily="34" charset="0"/>
              </a:rPr>
              <a:t>he is REAL</a:t>
            </a:r>
            <a:endParaRPr lang="en-US" sz="2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BEC171-329D-C83B-C0A4-D13F0946A394}"/>
              </a:ext>
            </a:extLst>
          </p:cNvPr>
          <p:cNvSpPr/>
          <p:nvPr/>
        </p:nvSpPr>
        <p:spPr>
          <a:xfrm>
            <a:off x="0" y="0"/>
            <a:ext cx="12196790" cy="6866040"/>
          </a:xfrm>
          <a:prstGeom prst="rect">
            <a:avLst/>
          </a:prstGeom>
          <a:blipFill dpi="0" rotWithShape="1">
            <a:blip r:embed="rId3">
              <a:alphaModFix amt="21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02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">
        <p:fade/>
      </p:transition>
    </mc:Choice>
    <mc:Fallback xmlns="">
      <p:transition advClick="0" advTm="3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8AEDD09-D7AF-C645-10D6-64C6A5E1FF33}"/>
              </a:ext>
            </a:extLst>
          </p:cNvPr>
          <p:cNvGrpSpPr/>
          <p:nvPr/>
        </p:nvGrpSpPr>
        <p:grpSpPr>
          <a:xfrm rot="21059357">
            <a:off x="827593" y="464501"/>
            <a:ext cx="10540442" cy="5928998"/>
            <a:chOff x="-12700" y="0"/>
            <a:chExt cx="12192000" cy="6858000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B3FE2CB4-6F07-720A-5D0B-52586F1089D2}"/>
                </a:ext>
              </a:extLst>
            </p:cNvPr>
            <p:cNvGrpSpPr/>
            <p:nvPr/>
          </p:nvGrpSpPr>
          <p:grpSpPr>
            <a:xfrm>
              <a:off x="2883069" y="1140120"/>
              <a:ext cx="6284084" cy="5608221"/>
              <a:chOff x="2883069" y="1140120"/>
              <a:chExt cx="6284084" cy="5608221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23B194-733A-A575-C892-313ACED4D0B8}"/>
                  </a:ext>
                </a:extLst>
              </p:cNvPr>
              <p:cNvSpPr/>
              <p:nvPr/>
            </p:nvSpPr>
            <p:spPr>
              <a:xfrm>
                <a:off x="4480096" y="1743255"/>
                <a:ext cx="3355713" cy="338701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36234">
                    <a:srgbClr val="AFC3E5"/>
                  </a:gs>
                  <a:gs pos="66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89E40467-A986-852C-A2D6-1A6B8462F964}"/>
                  </a:ext>
                </a:extLst>
              </p:cNvPr>
              <p:cNvGrpSpPr/>
              <p:nvPr/>
            </p:nvGrpSpPr>
            <p:grpSpPr>
              <a:xfrm>
                <a:off x="2883069" y="1140120"/>
                <a:ext cx="6284084" cy="5608221"/>
                <a:chOff x="2883069" y="1140120"/>
                <a:chExt cx="6284084" cy="5608221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29AC7985-8E28-779D-66E1-6A4A387B6F6D}"/>
                    </a:ext>
                  </a:extLst>
                </p:cNvPr>
                <p:cNvSpPr/>
                <p:nvPr/>
              </p:nvSpPr>
              <p:spPr>
                <a:xfrm>
                  <a:off x="7007615" y="1460537"/>
                  <a:ext cx="543238" cy="1265491"/>
                </a:xfrm>
                <a:custGeom>
                  <a:avLst/>
                  <a:gdLst>
                    <a:gd name="connsiteX0" fmla="*/ 55150 w 543238"/>
                    <a:gd name="connsiteY0" fmla="*/ 247936 h 1265491"/>
                    <a:gd name="connsiteX1" fmla="*/ 404336 w 543238"/>
                    <a:gd name="connsiteY1" fmla="*/ 708184 h 1265491"/>
                    <a:gd name="connsiteX2" fmla="*/ 349091 w 543238"/>
                    <a:gd name="connsiteY2" fmla="*/ 966121 h 1265491"/>
                    <a:gd name="connsiteX3" fmla="*/ 184404 w 543238"/>
                    <a:gd name="connsiteY3" fmla="*/ 1088231 h 1265491"/>
                    <a:gd name="connsiteX4" fmla="*/ 183071 w 543238"/>
                    <a:gd name="connsiteY4" fmla="*/ 1138333 h 1265491"/>
                    <a:gd name="connsiteX5" fmla="*/ 146400 w 543238"/>
                    <a:gd name="connsiteY5" fmla="*/ 1188053 h 1265491"/>
                    <a:gd name="connsiteX6" fmla="*/ 117062 w 543238"/>
                    <a:gd name="connsiteY6" fmla="*/ 1215009 h 1265491"/>
                    <a:gd name="connsiteX7" fmla="*/ 345186 w 543238"/>
                    <a:gd name="connsiteY7" fmla="*/ 1265492 h 1265491"/>
                    <a:gd name="connsiteX8" fmla="*/ 447199 w 543238"/>
                    <a:gd name="connsiteY8" fmla="*/ 1188720 h 1265491"/>
                    <a:gd name="connsiteX9" fmla="*/ 543211 w 543238"/>
                    <a:gd name="connsiteY9" fmla="*/ 1042797 h 1265491"/>
                    <a:gd name="connsiteX10" fmla="*/ 0 w 543238"/>
                    <a:gd name="connsiteY10" fmla="*/ 0 h 1265491"/>
                    <a:gd name="connsiteX11" fmla="*/ 55245 w 543238"/>
                    <a:gd name="connsiteY11" fmla="*/ 248126 h 1265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43238" h="1265491">
                      <a:moveTo>
                        <a:pt x="55150" y="247936"/>
                      </a:moveTo>
                      <a:cubicBezTo>
                        <a:pt x="335185" y="296894"/>
                        <a:pt x="406241" y="517874"/>
                        <a:pt x="404336" y="708184"/>
                      </a:cubicBezTo>
                      <a:cubicBezTo>
                        <a:pt x="403670" y="769239"/>
                        <a:pt x="397764" y="873347"/>
                        <a:pt x="349091" y="966121"/>
                      </a:cubicBezTo>
                      <a:cubicBezTo>
                        <a:pt x="313277" y="1034320"/>
                        <a:pt x="258223" y="1078135"/>
                        <a:pt x="184404" y="1088231"/>
                      </a:cubicBezTo>
                      <a:cubicBezTo>
                        <a:pt x="183928" y="1107377"/>
                        <a:pt x="183356" y="1124236"/>
                        <a:pt x="183071" y="1138333"/>
                      </a:cubicBezTo>
                      <a:cubicBezTo>
                        <a:pt x="182309" y="1170813"/>
                        <a:pt x="160115" y="1188149"/>
                        <a:pt x="146400" y="1188053"/>
                      </a:cubicBezTo>
                      <a:cubicBezTo>
                        <a:pt x="140779" y="1188053"/>
                        <a:pt x="126492" y="1197483"/>
                        <a:pt x="117062" y="1215009"/>
                      </a:cubicBezTo>
                      <a:cubicBezTo>
                        <a:pt x="195929" y="1228820"/>
                        <a:pt x="271939" y="1245680"/>
                        <a:pt x="345186" y="1265492"/>
                      </a:cubicBezTo>
                      <a:cubicBezTo>
                        <a:pt x="367856" y="1224820"/>
                        <a:pt x="401479" y="1195864"/>
                        <a:pt x="447199" y="1188720"/>
                      </a:cubicBezTo>
                      <a:cubicBezTo>
                        <a:pt x="453390" y="1128522"/>
                        <a:pt x="489966" y="1076897"/>
                        <a:pt x="543211" y="1042797"/>
                      </a:cubicBezTo>
                      <a:cubicBezTo>
                        <a:pt x="547116" y="407480"/>
                        <a:pt x="143732" y="84487"/>
                        <a:pt x="0" y="0"/>
                      </a:cubicBezTo>
                      <a:cubicBezTo>
                        <a:pt x="20288" y="81629"/>
                        <a:pt x="37814" y="166688"/>
                        <a:pt x="55245" y="248126"/>
                      </a:cubicBezTo>
                      <a:close/>
                    </a:path>
                  </a:pathLst>
                </a:cu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7E62EF81-2AD4-7A89-5682-74983307AE3B}"/>
                    </a:ext>
                  </a:extLst>
                </p:cNvPr>
                <p:cNvSpPr/>
                <p:nvPr/>
              </p:nvSpPr>
              <p:spPr>
                <a:xfrm>
                  <a:off x="3775411" y="3242439"/>
                  <a:ext cx="1935946" cy="3450085"/>
                </a:xfrm>
                <a:custGeom>
                  <a:avLst/>
                  <a:gdLst>
                    <a:gd name="connsiteX0" fmla="*/ 1935947 w 1935946"/>
                    <a:gd name="connsiteY0" fmla="*/ 2978598 h 3450085"/>
                    <a:gd name="connsiteX1" fmla="*/ 1333205 w 1935946"/>
                    <a:gd name="connsiteY1" fmla="*/ 1559 h 3450085"/>
                    <a:gd name="connsiteX2" fmla="*/ 82382 w 1935946"/>
                    <a:gd name="connsiteY2" fmla="*/ 2241459 h 3450085"/>
                    <a:gd name="connsiteX3" fmla="*/ 1481319 w 1935946"/>
                    <a:gd name="connsiteY3" fmla="*/ 3450086 h 3450085"/>
                    <a:gd name="connsiteX4" fmla="*/ 1935947 w 1935946"/>
                    <a:gd name="connsiteY4" fmla="*/ 2978598 h 3450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35946" h="3450085">
                      <a:moveTo>
                        <a:pt x="1935947" y="2978598"/>
                      </a:moveTo>
                      <a:cubicBezTo>
                        <a:pt x="1872320" y="2314420"/>
                        <a:pt x="1595333" y="-69592"/>
                        <a:pt x="1333205" y="1559"/>
                      </a:cubicBezTo>
                      <a:cubicBezTo>
                        <a:pt x="23994" y="356747"/>
                        <a:pt x="-138693" y="1505652"/>
                        <a:pt x="82382" y="2241459"/>
                      </a:cubicBezTo>
                      <a:cubicBezTo>
                        <a:pt x="337747" y="3091374"/>
                        <a:pt x="1063076" y="3450086"/>
                        <a:pt x="1481319" y="3450086"/>
                      </a:cubicBezTo>
                      <a:cubicBezTo>
                        <a:pt x="1716967" y="3450086"/>
                        <a:pt x="1909944" y="3116330"/>
                        <a:pt x="1935947" y="2978598"/>
                      </a:cubicBezTo>
                      <a:close/>
                    </a:path>
                  </a:pathLst>
                </a:custGeom>
                <a:solidFill>
                  <a:srgbClr val="B8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306EA5D0-DC69-5E38-6A2E-8014016335CF}"/>
                    </a:ext>
                  </a:extLst>
                </p:cNvPr>
                <p:cNvSpPr/>
                <p:nvPr/>
              </p:nvSpPr>
              <p:spPr>
                <a:xfrm>
                  <a:off x="3958859" y="3242439"/>
                  <a:ext cx="1752498" cy="3450180"/>
                </a:xfrm>
                <a:custGeom>
                  <a:avLst/>
                  <a:gdLst>
                    <a:gd name="connsiteX0" fmla="*/ 1752499 w 1752498"/>
                    <a:gd name="connsiteY0" fmla="*/ 2978598 h 3450180"/>
                    <a:gd name="connsiteX1" fmla="*/ 1149757 w 1752498"/>
                    <a:gd name="connsiteY1" fmla="*/ 1559 h 3450180"/>
                    <a:gd name="connsiteX2" fmla="*/ 905726 w 1752498"/>
                    <a:gd name="connsiteY2" fmla="*/ 2924877 h 3450180"/>
                    <a:gd name="connsiteX3" fmla="*/ 1297871 w 1752498"/>
                    <a:gd name="connsiteY3" fmla="*/ 3450181 h 3450180"/>
                    <a:gd name="connsiteX4" fmla="*/ 1752499 w 1752498"/>
                    <a:gd name="connsiteY4" fmla="*/ 2978694 h 3450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2498" h="3450180">
                      <a:moveTo>
                        <a:pt x="1752499" y="2978598"/>
                      </a:moveTo>
                      <a:cubicBezTo>
                        <a:pt x="1688872" y="2314420"/>
                        <a:pt x="1411885" y="-69592"/>
                        <a:pt x="1149757" y="1559"/>
                      </a:cubicBezTo>
                      <a:cubicBezTo>
                        <a:pt x="-159454" y="356747"/>
                        <a:pt x="-495020" y="2253651"/>
                        <a:pt x="905726" y="2924877"/>
                      </a:cubicBezTo>
                      <a:cubicBezTo>
                        <a:pt x="1384548" y="3154335"/>
                        <a:pt x="1438269" y="3344358"/>
                        <a:pt x="1297871" y="3450181"/>
                      </a:cubicBezTo>
                      <a:cubicBezTo>
                        <a:pt x="1533519" y="3450181"/>
                        <a:pt x="1726496" y="3116425"/>
                        <a:pt x="1752499" y="2978694"/>
                      </a:cubicBezTo>
                      <a:close/>
                    </a:path>
                  </a:pathLst>
                </a:custGeom>
                <a:solidFill>
                  <a:srgbClr val="9F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B03E5F7E-A25F-677B-3FE6-0F6FF1265710}"/>
                    </a:ext>
                  </a:extLst>
                </p:cNvPr>
                <p:cNvSpPr/>
                <p:nvPr/>
              </p:nvSpPr>
              <p:spPr>
                <a:xfrm>
                  <a:off x="6123124" y="3301708"/>
                  <a:ext cx="2145836" cy="3446633"/>
                </a:xfrm>
                <a:custGeom>
                  <a:avLst/>
                  <a:gdLst>
                    <a:gd name="connsiteX0" fmla="*/ 0 w 2145836"/>
                    <a:gd name="connsiteY0" fmla="*/ 2902947 h 3446633"/>
                    <a:gd name="connsiteX1" fmla="*/ 792194 w 2145836"/>
                    <a:gd name="connsiteY1" fmla="*/ 488 h 3446633"/>
                    <a:gd name="connsiteX2" fmla="*/ 2097500 w 2145836"/>
                    <a:gd name="connsiteY2" fmla="*/ 2113991 h 3446633"/>
                    <a:gd name="connsiteX3" fmla="*/ 487585 w 2145836"/>
                    <a:gd name="connsiteY3" fmla="*/ 3446633 h 3446633"/>
                    <a:gd name="connsiteX4" fmla="*/ 0 w 2145836"/>
                    <a:gd name="connsiteY4" fmla="*/ 2902851 h 3446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5836" h="3446633">
                      <a:moveTo>
                        <a:pt x="0" y="2902947"/>
                      </a:moveTo>
                      <a:cubicBezTo>
                        <a:pt x="504635" y="2264771"/>
                        <a:pt x="523399" y="-38469"/>
                        <a:pt x="792194" y="488"/>
                      </a:cubicBezTo>
                      <a:cubicBezTo>
                        <a:pt x="1917573" y="163556"/>
                        <a:pt x="2290096" y="1370183"/>
                        <a:pt x="2097500" y="2113991"/>
                      </a:cubicBezTo>
                      <a:cubicBezTo>
                        <a:pt x="1885950" y="2931140"/>
                        <a:pt x="1144619" y="3446633"/>
                        <a:pt x="487585" y="3446633"/>
                      </a:cubicBezTo>
                      <a:cubicBezTo>
                        <a:pt x="155638" y="3446633"/>
                        <a:pt x="28575" y="3158312"/>
                        <a:pt x="0" y="2902851"/>
                      </a:cubicBezTo>
                      <a:close/>
                    </a:path>
                  </a:pathLst>
                </a:custGeom>
                <a:solidFill>
                  <a:srgbClr val="B8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70E6B728-2892-70B1-6499-892E7BE86986}"/>
                    </a:ext>
                  </a:extLst>
                </p:cNvPr>
                <p:cNvSpPr/>
                <p:nvPr/>
              </p:nvSpPr>
              <p:spPr>
                <a:xfrm>
                  <a:off x="6123124" y="3300169"/>
                  <a:ext cx="1891607" cy="3448171"/>
                </a:xfrm>
                <a:custGeom>
                  <a:avLst/>
                  <a:gdLst>
                    <a:gd name="connsiteX0" fmla="*/ 0 w 1891607"/>
                    <a:gd name="connsiteY0" fmla="*/ 2904486 h 3448171"/>
                    <a:gd name="connsiteX1" fmla="*/ 792194 w 1891607"/>
                    <a:gd name="connsiteY1" fmla="*/ 2027 h 3448171"/>
                    <a:gd name="connsiteX2" fmla="*/ 1349692 w 1891607"/>
                    <a:gd name="connsiteY2" fmla="*/ 2571491 h 3448171"/>
                    <a:gd name="connsiteX3" fmla="*/ 487585 w 1891607"/>
                    <a:gd name="connsiteY3" fmla="*/ 3448172 h 3448171"/>
                    <a:gd name="connsiteX4" fmla="*/ 0 w 1891607"/>
                    <a:gd name="connsiteY4" fmla="*/ 2904390 h 3448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607" h="3448171">
                      <a:moveTo>
                        <a:pt x="0" y="2904486"/>
                      </a:moveTo>
                      <a:cubicBezTo>
                        <a:pt x="504635" y="2266310"/>
                        <a:pt x="532829" y="-78554"/>
                        <a:pt x="792194" y="2027"/>
                      </a:cubicBezTo>
                      <a:cubicBezTo>
                        <a:pt x="2005108" y="379122"/>
                        <a:pt x="2249520" y="1856545"/>
                        <a:pt x="1349692" y="2571491"/>
                      </a:cubicBezTo>
                      <a:cubicBezTo>
                        <a:pt x="842963" y="2974113"/>
                        <a:pt x="239554" y="3083365"/>
                        <a:pt x="487585" y="3448172"/>
                      </a:cubicBezTo>
                      <a:cubicBezTo>
                        <a:pt x="155638" y="3448172"/>
                        <a:pt x="28575" y="3159851"/>
                        <a:pt x="0" y="2904390"/>
                      </a:cubicBezTo>
                      <a:close/>
                    </a:path>
                  </a:pathLst>
                </a:custGeom>
                <a:solidFill>
                  <a:srgbClr val="9F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CED687D-A33C-9D37-A118-74DD3A9368C9}"/>
                    </a:ext>
                  </a:extLst>
                </p:cNvPr>
                <p:cNvSpPr/>
                <p:nvPr/>
              </p:nvSpPr>
              <p:spPr>
                <a:xfrm>
                  <a:off x="4071705" y="3243903"/>
                  <a:ext cx="3861490" cy="3059337"/>
                </a:xfrm>
                <a:custGeom>
                  <a:avLst/>
                  <a:gdLst>
                    <a:gd name="connsiteX0" fmla="*/ 1036911 w 3861490"/>
                    <a:gd name="connsiteY0" fmla="*/ 0 h 3059337"/>
                    <a:gd name="connsiteX1" fmla="*/ 115 w 3861490"/>
                    <a:gd name="connsiteY1" fmla="*/ 1505426 h 3059337"/>
                    <a:gd name="connsiteX2" fmla="*/ 1605172 w 3861490"/>
                    <a:gd name="connsiteY2" fmla="*/ 3052096 h 3059337"/>
                    <a:gd name="connsiteX3" fmla="*/ 2060563 w 3861490"/>
                    <a:gd name="connsiteY3" fmla="*/ 3049048 h 3059337"/>
                    <a:gd name="connsiteX4" fmla="*/ 3816973 w 3861490"/>
                    <a:gd name="connsiteY4" fmla="*/ 1759553 h 3059337"/>
                    <a:gd name="connsiteX5" fmla="*/ 2843613 w 3861490"/>
                    <a:gd name="connsiteY5" fmla="*/ 58293 h 3059337"/>
                    <a:gd name="connsiteX6" fmla="*/ 1036911 w 3861490"/>
                    <a:gd name="connsiteY6" fmla="*/ 0 h 3059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861490" h="3059337">
                      <a:moveTo>
                        <a:pt x="1036911" y="0"/>
                      </a:moveTo>
                      <a:cubicBezTo>
                        <a:pt x="822122" y="51149"/>
                        <a:pt x="21355" y="347567"/>
                        <a:pt x="115" y="1505426"/>
                      </a:cubicBezTo>
                      <a:cubicBezTo>
                        <a:pt x="-9601" y="2035588"/>
                        <a:pt x="598380" y="3032665"/>
                        <a:pt x="1605172" y="3052096"/>
                      </a:cubicBezTo>
                      <a:cubicBezTo>
                        <a:pt x="1755382" y="3054953"/>
                        <a:pt x="1904067" y="3068479"/>
                        <a:pt x="2060563" y="3049048"/>
                      </a:cubicBezTo>
                      <a:cubicBezTo>
                        <a:pt x="2748173" y="3003423"/>
                        <a:pt x="3606470" y="2562130"/>
                        <a:pt x="3816973" y="1759553"/>
                      </a:cubicBezTo>
                      <a:cubicBezTo>
                        <a:pt x="4068719" y="800195"/>
                        <a:pt x="3185846" y="121634"/>
                        <a:pt x="2843613" y="58293"/>
                      </a:cubicBezTo>
                      <a:cubicBezTo>
                        <a:pt x="2125619" y="172688"/>
                        <a:pt x="1759668" y="325469"/>
                        <a:pt x="1036911" y="0"/>
                      </a:cubicBezTo>
                      <a:close/>
                    </a:path>
                  </a:pathLst>
                </a:custGeom>
                <a:solidFill>
                  <a:srgbClr val="7A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2BB9229E-C7F6-9070-D780-F61EB099FFC9}"/>
                    </a:ext>
                  </a:extLst>
                </p:cNvPr>
                <p:cNvSpPr/>
                <p:nvPr/>
              </p:nvSpPr>
              <p:spPr>
                <a:xfrm>
                  <a:off x="4130122" y="3204107"/>
                  <a:ext cx="1848323" cy="3017025"/>
                </a:xfrm>
                <a:custGeom>
                  <a:avLst/>
                  <a:gdLst>
                    <a:gd name="connsiteX0" fmla="*/ 1789928 w 1848323"/>
                    <a:gd name="connsiteY0" fmla="*/ 178575 h 3017025"/>
                    <a:gd name="connsiteX1" fmla="*/ 978493 w 1848323"/>
                    <a:gd name="connsiteY1" fmla="*/ 39891 h 3017025"/>
                    <a:gd name="connsiteX2" fmla="*/ 19516 w 1848323"/>
                    <a:gd name="connsiteY2" fmla="*/ 1679144 h 3017025"/>
                    <a:gd name="connsiteX3" fmla="*/ 1581235 w 1848323"/>
                    <a:gd name="connsiteY3" fmla="*/ 3017025 h 3017025"/>
                    <a:gd name="connsiteX4" fmla="*/ 1789928 w 1848323"/>
                    <a:gd name="connsiteY4" fmla="*/ 178671 h 3017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48323" h="3017025">
                      <a:moveTo>
                        <a:pt x="1789928" y="178575"/>
                      </a:moveTo>
                      <a:cubicBezTo>
                        <a:pt x="1458077" y="72943"/>
                        <a:pt x="1226524" y="-70789"/>
                        <a:pt x="978493" y="39891"/>
                      </a:cubicBezTo>
                      <a:cubicBezTo>
                        <a:pt x="165439" y="402317"/>
                        <a:pt x="-75448" y="1249185"/>
                        <a:pt x="19516" y="1679144"/>
                      </a:cubicBezTo>
                      <a:cubicBezTo>
                        <a:pt x="189728" y="2450098"/>
                        <a:pt x="924201" y="3017025"/>
                        <a:pt x="1581235" y="3017025"/>
                      </a:cubicBezTo>
                      <a:cubicBezTo>
                        <a:pt x="1723063" y="2776329"/>
                        <a:pt x="1958330" y="1091451"/>
                        <a:pt x="1789928" y="178671"/>
                      </a:cubicBezTo>
                      <a:close/>
                    </a:path>
                  </a:pathLst>
                </a:custGeom>
                <a:solidFill>
                  <a:srgbClr val="CE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26606AF-26D1-6D11-2FBA-E779800EAF72}"/>
                    </a:ext>
                  </a:extLst>
                </p:cNvPr>
                <p:cNvSpPr/>
                <p:nvPr/>
              </p:nvSpPr>
              <p:spPr>
                <a:xfrm>
                  <a:off x="5988128" y="3240956"/>
                  <a:ext cx="1886305" cy="2963698"/>
                </a:xfrm>
                <a:custGeom>
                  <a:avLst/>
                  <a:gdLst>
                    <a:gd name="connsiteX0" fmla="*/ 102610 w 1886305"/>
                    <a:gd name="connsiteY0" fmla="*/ 109532 h 2963698"/>
                    <a:gd name="connsiteX1" fmla="*/ 927189 w 1886305"/>
                    <a:gd name="connsiteY1" fmla="*/ 61240 h 2963698"/>
                    <a:gd name="connsiteX2" fmla="*/ 1866259 w 1886305"/>
                    <a:gd name="connsiteY2" fmla="*/ 1639057 h 2963698"/>
                    <a:gd name="connsiteX3" fmla="*/ 134995 w 1886305"/>
                    <a:gd name="connsiteY3" fmla="*/ 2963698 h 2963698"/>
                    <a:gd name="connsiteX4" fmla="*/ 102610 w 1886305"/>
                    <a:gd name="connsiteY4" fmla="*/ 109532 h 2963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6305" h="2963698">
                      <a:moveTo>
                        <a:pt x="102610" y="109532"/>
                      </a:moveTo>
                      <a:cubicBezTo>
                        <a:pt x="434461" y="3900"/>
                        <a:pt x="679063" y="-49345"/>
                        <a:pt x="927189" y="61240"/>
                      </a:cubicBezTo>
                      <a:cubicBezTo>
                        <a:pt x="1740243" y="423666"/>
                        <a:pt x="1959604" y="1208717"/>
                        <a:pt x="1866259" y="1639057"/>
                      </a:cubicBezTo>
                      <a:cubicBezTo>
                        <a:pt x="1678045" y="2506689"/>
                        <a:pt x="792030" y="2963698"/>
                        <a:pt x="134995" y="2963698"/>
                      </a:cubicBezTo>
                      <a:cubicBezTo>
                        <a:pt x="-6832" y="2723002"/>
                        <a:pt x="-65792" y="1022313"/>
                        <a:pt x="102610" y="109532"/>
                      </a:cubicBezTo>
                      <a:close/>
                    </a:path>
                  </a:pathLst>
                </a:custGeom>
                <a:solidFill>
                  <a:srgbClr val="CE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82E600C1-BAD0-61DE-35BF-F6744F32BA3E}"/>
                    </a:ext>
                  </a:extLst>
                </p:cNvPr>
                <p:cNvSpPr/>
                <p:nvPr/>
              </p:nvSpPr>
              <p:spPr>
                <a:xfrm>
                  <a:off x="7251421" y="3262667"/>
                  <a:ext cx="1335344" cy="1076854"/>
                </a:xfrm>
                <a:custGeom>
                  <a:avLst/>
                  <a:gdLst>
                    <a:gd name="connsiteX0" fmla="*/ 298834 w 1335344"/>
                    <a:gd name="connsiteY0" fmla="*/ 1076611 h 1076854"/>
                    <a:gd name="connsiteX1" fmla="*/ 1335344 w 1335344"/>
                    <a:gd name="connsiteY1" fmla="*/ 288893 h 1076854"/>
                    <a:gd name="connsiteX2" fmla="*/ 1235427 w 1335344"/>
                    <a:gd name="connsiteY2" fmla="*/ 0 h 1076854"/>
                    <a:gd name="connsiteX3" fmla="*/ 16036 w 1335344"/>
                    <a:gd name="connsiteY3" fmla="*/ 286607 h 1076854"/>
                    <a:gd name="connsiteX4" fmla="*/ 298929 w 1335344"/>
                    <a:gd name="connsiteY4" fmla="*/ 1076611 h 1076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5344" h="1076854">
                      <a:moveTo>
                        <a:pt x="298834" y="1076611"/>
                      </a:moveTo>
                      <a:cubicBezTo>
                        <a:pt x="648210" y="1048512"/>
                        <a:pt x="1062739" y="454819"/>
                        <a:pt x="1335344" y="288893"/>
                      </a:cubicBezTo>
                      <a:cubicBezTo>
                        <a:pt x="1271813" y="196977"/>
                        <a:pt x="1271813" y="53531"/>
                        <a:pt x="1235427" y="0"/>
                      </a:cubicBezTo>
                      <a:cubicBezTo>
                        <a:pt x="722315" y="145923"/>
                        <a:pt x="323694" y="161354"/>
                        <a:pt x="16036" y="286607"/>
                      </a:cubicBezTo>
                      <a:cubicBezTo>
                        <a:pt x="-53877" y="440436"/>
                        <a:pt x="116620" y="1091279"/>
                        <a:pt x="298929" y="1076611"/>
                      </a:cubicBezTo>
                      <a:close/>
                    </a:path>
                  </a:pathLst>
                </a:custGeom>
                <a:solidFill>
                  <a:srgbClr val="E4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64" name="Graphic 6">
                  <a:extLst>
                    <a:ext uri="{FF2B5EF4-FFF2-40B4-BE49-F238E27FC236}">
                      <a16:creationId xmlns:a16="http://schemas.microsoft.com/office/drawing/2014/main" id="{6DD08A93-C1A8-934F-F4DF-31EFF8F690D1}"/>
                    </a:ext>
                  </a:extLst>
                </p:cNvPr>
                <p:cNvGrpSpPr/>
                <p:nvPr/>
              </p:nvGrpSpPr>
              <p:grpSpPr>
                <a:xfrm>
                  <a:off x="8371475" y="2911538"/>
                  <a:ext cx="795678" cy="728099"/>
                  <a:chOff x="8371475" y="2911538"/>
                  <a:chExt cx="795678" cy="728099"/>
                </a:xfrm>
              </p:grpSpPr>
              <p:grpSp>
                <p:nvGrpSpPr>
                  <p:cNvPr id="65" name="Graphic 6">
                    <a:extLst>
                      <a:ext uri="{FF2B5EF4-FFF2-40B4-BE49-F238E27FC236}">
                        <a16:creationId xmlns:a16="http://schemas.microsoft.com/office/drawing/2014/main" id="{D3F90B0C-3428-FC06-0A97-88B381D2C3A5}"/>
                      </a:ext>
                    </a:extLst>
                  </p:cNvPr>
                  <p:cNvGrpSpPr/>
                  <p:nvPr/>
                </p:nvGrpSpPr>
                <p:grpSpPr>
                  <a:xfrm>
                    <a:off x="8371475" y="3060931"/>
                    <a:ext cx="795678" cy="578705"/>
                    <a:chOff x="8371475" y="3060931"/>
                    <a:chExt cx="795678" cy="578705"/>
                  </a:xfrm>
                </p:grpSpPr>
                <p:sp>
                  <p:nvSpPr>
                    <p:cNvPr id="66" name="Freeform: Shape 65">
                      <a:extLst>
                        <a:ext uri="{FF2B5EF4-FFF2-40B4-BE49-F238E27FC236}">
                          <a16:creationId xmlns:a16="http://schemas.microsoft.com/office/drawing/2014/main" id="{9C350E59-A754-FF8D-8E5E-E051275379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475" y="3123666"/>
                      <a:ext cx="427614" cy="515970"/>
                    </a:xfrm>
                    <a:custGeom>
                      <a:avLst/>
                      <a:gdLst>
                        <a:gd name="connsiteX0" fmla="*/ 426649 w 427614"/>
                        <a:gd name="connsiteY0" fmla="*/ 396081 h 515970"/>
                        <a:gd name="connsiteX1" fmla="*/ 341305 w 427614"/>
                        <a:gd name="connsiteY1" fmla="*/ 285305 h 515970"/>
                        <a:gd name="connsiteX2" fmla="*/ 219100 w 427614"/>
                        <a:gd name="connsiteY2" fmla="*/ 58134 h 515970"/>
                        <a:gd name="connsiteX3" fmla="*/ 140804 w 427614"/>
                        <a:gd name="connsiteY3" fmla="*/ 32 h 515970"/>
                        <a:gd name="connsiteX4" fmla="*/ 11550 w 427614"/>
                        <a:gd name="connsiteY4" fmla="*/ 83280 h 515970"/>
                        <a:gd name="connsiteX5" fmla="*/ 256247 w 427614"/>
                        <a:gd name="connsiteY5" fmla="*/ 515906 h 515970"/>
                        <a:gd name="connsiteX6" fmla="*/ 426649 w 427614"/>
                        <a:gd name="connsiteY6" fmla="*/ 396176 h 5159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27614" h="515970">
                          <a:moveTo>
                            <a:pt x="426649" y="396081"/>
                          </a:moveTo>
                          <a:cubicBezTo>
                            <a:pt x="436079" y="344265"/>
                            <a:pt x="374071" y="311880"/>
                            <a:pt x="341305" y="285305"/>
                          </a:cubicBezTo>
                          <a:cubicBezTo>
                            <a:pt x="275202" y="231584"/>
                            <a:pt x="234720" y="139954"/>
                            <a:pt x="219100" y="58134"/>
                          </a:cubicBezTo>
                          <a:cubicBezTo>
                            <a:pt x="215385" y="38799"/>
                            <a:pt x="199573" y="1270"/>
                            <a:pt x="140804" y="32"/>
                          </a:cubicBezTo>
                          <a:cubicBezTo>
                            <a:pt x="86893" y="-1207"/>
                            <a:pt x="32314" y="33941"/>
                            <a:pt x="11550" y="83280"/>
                          </a:cubicBezTo>
                          <a:cubicBezTo>
                            <a:pt x="-47029" y="221964"/>
                            <a:pt x="129945" y="510381"/>
                            <a:pt x="256247" y="515906"/>
                          </a:cubicBezTo>
                          <a:cubicBezTo>
                            <a:pt x="312159" y="518382"/>
                            <a:pt x="416838" y="449802"/>
                            <a:pt x="426649" y="396176"/>
                          </a:cubicBezTo>
                          <a:close/>
                        </a:path>
                      </a:pathLst>
                    </a:custGeom>
                    <a:solidFill>
                      <a:srgbClr val="F2F3F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" name="Freeform: Shape 66">
                      <a:extLst>
                        <a:ext uri="{FF2B5EF4-FFF2-40B4-BE49-F238E27FC236}">
                          <a16:creationId xmlns:a16="http://schemas.microsoft.com/office/drawing/2014/main" id="{4B115CA2-9B43-9FD7-EF7D-4444026F43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475" y="3181800"/>
                      <a:ext cx="427614" cy="457741"/>
                    </a:xfrm>
                    <a:custGeom>
                      <a:avLst/>
                      <a:gdLst>
                        <a:gd name="connsiteX0" fmla="*/ 426649 w 427614"/>
                        <a:gd name="connsiteY0" fmla="*/ 337947 h 457741"/>
                        <a:gd name="connsiteX1" fmla="*/ 341305 w 427614"/>
                        <a:gd name="connsiteY1" fmla="*/ 227171 h 457741"/>
                        <a:gd name="connsiteX2" fmla="*/ 219100 w 427614"/>
                        <a:gd name="connsiteY2" fmla="*/ 0 h 457741"/>
                        <a:gd name="connsiteX3" fmla="*/ 260248 w 427614"/>
                        <a:gd name="connsiteY3" fmla="*/ 368617 h 457741"/>
                        <a:gd name="connsiteX4" fmla="*/ 11550 w 427614"/>
                        <a:gd name="connsiteY4" fmla="*/ 25051 h 457741"/>
                        <a:gd name="connsiteX5" fmla="*/ 256247 w 427614"/>
                        <a:gd name="connsiteY5" fmla="*/ 457676 h 457741"/>
                        <a:gd name="connsiteX6" fmla="*/ 426649 w 427614"/>
                        <a:gd name="connsiteY6" fmla="*/ 337947 h 457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27614" h="457741">
                          <a:moveTo>
                            <a:pt x="426649" y="337947"/>
                          </a:moveTo>
                          <a:cubicBezTo>
                            <a:pt x="436079" y="286131"/>
                            <a:pt x="374071" y="253746"/>
                            <a:pt x="341305" y="227171"/>
                          </a:cubicBezTo>
                          <a:cubicBezTo>
                            <a:pt x="275202" y="173450"/>
                            <a:pt x="234720" y="81820"/>
                            <a:pt x="219100" y="0"/>
                          </a:cubicBezTo>
                          <a:cubicBezTo>
                            <a:pt x="95084" y="157258"/>
                            <a:pt x="342544" y="330803"/>
                            <a:pt x="260248" y="368617"/>
                          </a:cubicBezTo>
                          <a:cubicBezTo>
                            <a:pt x="200621" y="396049"/>
                            <a:pt x="24123" y="215646"/>
                            <a:pt x="11550" y="25051"/>
                          </a:cubicBezTo>
                          <a:cubicBezTo>
                            <a:pt x="-47029" y="163735"/>
                            <a:pt x="129945" y="452152"/>
                            <a:pt x="256247" y="457676"/>
                          </a:cubicBezTo>
                          <a:cubicBezTo>
                            <a:pt x="312159" y="460153"/>
                            <a:pt x="416838" y="391573"/>
                            <a:pt x="426649" y="337947"/>
                          </a:cubicBezTo>
                          <a:close/>
                        </a:path>
                      </a:pathLst>
                    </a:custGeom>
                    <a:solidFill>
                      <a:srgbClr val="DADDE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" name="Freeform: Shape 67">
                      <a:extLst>
                        <a:ext uri="{FF2B5EF4-FFF2-40B4-BE49-F238E27FC236}">
                          <a16:creationId xmlns:a16="http://schemas.microsoft.com/office/drawing/2014/main" id="{FFE2CCB8-8F21-66C6-4B3A-023AD74BB5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87613" y="3060931"/>
                      <a:ext cx="579540" cy="403856"/>
                    </a:xfrm>
                    <a:custGeom>
                      <a:avLst/>
                      <a:gdLst>
                        <a:gd name="connsiteX0" fmla="*/ 409869 w 579540"/>
                        <a:gd name="connsiteY0" fmla="*/ 354898 h 403856"/>
                        <a:gd name="connsiteX1" fmla="*/ 358816 w 579540"/>
                        <a:gd name="connsiteY1" fmla="*/ 1044 h 403856"/>
                        <a:gd name="connsiteX2" fmla="*/ 3056 w 579540"/>
                        <a:gd name="connsiteY2" fmla="*/ 120774 h 403856"/>
                        <a:gd name="connsiteX3" fmla="*/ 66589 w 579540"/>
                        <a:gd name="connsiteY3" fmla="*/ 333467 h 403856"/>
                        <a:gd name="connsiteX4" fmla="*/ 170697 w 579540"/>
                        <a:gd name="connsiteY4" fmla="*/ 403857 h 403856"/>
                        <a:gd name="connsiteX5" fmla="*/ 409869 w 579540"/>
                        <a:gd name="connsiteY5" fmla="*/ 354803 h 403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79540" h="403856">
                          <a:moveTo>
                            <a:pt x="409869" y="354898"/>
                          </a:moveTo>
                          <a:cubicBezTo>
                            <a:pt x="641708" y="329085"/>
                            <a:pt x="646471" y="-21530"/>
                            <a:pt x="358816" y="1044"/>
                          </a:cubicBezTo>
                          <a:cubicBezTo>
                            <a:pt x="250612" y="9522"/>
                            <a:pt x="163077" y="37525"/>
                            <a:pt x="3056" y="120774"/>
                          </a:cubicBezTo>
                          <a:cubicBezTo>
                            <a:pt x="-10374" y="210975"/>
                            <a:pt x="22202" y="283746"/>
                            <a:pt x="66589" y="333467"/>
                          </a:cubicBezTo>
                          <a:cubicBezTo>
                            <a:pt x="91544" y="379282"/>
                            <a:pt x="140884" y="403666"/>
                            <a:pt x="170697" y="403857"/>
                          </a:cubicBezTo>
                          <a:cubicBezTo>
                            <a:pt x="286044" y="383282"/>
                            <a:pt x="286711" y="368519"/>
                            <a:pt x="409869" y="354803"/>
                          </a:cubicBezTo>
                          <a:close/>
                        </a:path>
                      </a:pathLst>
                    </a:custGeom>
                    <a:solidFill>
                      <a:srgbClr val="B3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202D0688-6245-01EF-C2E2-E34A74FCDE60}"/>
                      </a:ext>
                    </a:extLst>
                  </p:cNvPr>
                  <p:cNvSpPr/>
                  <p:nvPr/>
                </p:nvSpPr>
                <p:spPr>
                  <a:xfrm>
                    <a:off x="8580499" y="2911538"/>
                    <a:ext cx="316209" cy="487695"/>
                  </a:xfrm>
                  <a:custGeom>
                    <a:avLst/>
                    <a:gdLst>
                      <a:gd name="connsiteX0" fmla="*/ 316209 w 316209"/>
                      <a:gd name="connsiteY0" fmla="*/ 109862 h 487695"/>
                      <a:gd name="connsiteX1" fmla="*/ 190765 w 316209"/>
                      <a:gd name="connsiteY1" fmla="*/ 89669 h 487695"/>
                      <a:gd name="connsiteX2" fmla="*/ 10076 w 316209"/>
                      <a:gd name="connsiteY2" fmla="*/ 270263 h 487695"/>
                      <a:gd name="connsiteX3" fmla="*/ 73608 w 316209"/>
                      <a:gd name="connsiteY3" fmla="*/ 482956 h 487695"/>
                      <a:gd name="connsiteX4" fmla="*/ 275347 w 316209"/>
                      <a:gd name="connsiteY4" fmla="*/ 271691 h 487695"/>
                      <a:gd name="connsiteX5" fmla="*/ 316115 w 316209"/>
                      <a:gd name="connsiteY5" fmla="*/ 109862 h 487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16209" h="487695">
                        <a:moveTo>
                          <a:pt x="316209" y="109862"/>
                        </a:moveTo>
                        <a:cubicBezTo>
                          <a:pt x="314305" y="-27775"/>
                          <a:pt x="245534" y="-37871"/>
                          <a:pt x="190765" y="89669"/>
                        </a:cubicBezTo>
                        <a:cubicBezTo>
                          <a:pt x="154380" y="174346"/>
                          <a:pt x="39603" y="259690"/>
                          <a:pt x="10076" y="270263"/>
                        </a:cubicBezTo>
                        <a:cubicBezTo>
                          <a:pt x="-22785" y="363608"/>
                          <a:pt x="31698" y="445618"/>
                          <a:pt x="73608" y="482956"/>
                        </a:cubicBezTo>
                        <a:cubicBezTo>
                          <a:pt x="209911" y="521246"/>
                          <a:pt x="312685" y="316268"/>
                          <a:pt x="275347" y="271691"/>
                        </a:cubicBezTo>
                        <a:cubicBezTo>
                          <a:pt x="301636" y="208636"/>
                          <a:pt x="316971" y="173870"/>
                          <a:pt x="316115" y="109862"/>
                        </a:cubicBezTo>
                        <a:close/>
                      </a:path>
                    </a:pathLst>
                  </a:custGeom>
                  <a:solidFill>
                    <a:srgbClr val="E4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0" name="Graphic 6">
                  <a:extLst>
                    <a:ext uri="{FF2B5EF4-FFF2-40B4-BE49-F238E27FC236}">
                      <a16:creationId xmlns:a16="http://schemas.microsoft.com/office/drawing/2014/main" id="{B75C9C1D-4D22-D51D-7D46-B1798813FB43}"/>
                    </a:ext>
                  </a:extLst>
                </p:cNvPr>
                <p:cNvGrpSpPr/>
                <p:nvPr/>
              </p:nvGrpSpPr>
              <p:grpSpPr>
                <a:xfrm>
                  <a:off x="2883069" y="2888868"/>
                  <a:ext cx="1870817" cy="1401619"/>
                  <a:chOff x="2883069" y="2888868"/>
                  <a:chExt cx="1870817" cy="1401619"/>
                </a:xfrm>
              </p:grpSpPr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12016C68-1F45-86A4-0373-C2B9495700EB}"/>
                      </a:ext>
                    </a:extLst>
                  </p:cNvPr>
                  <p:cNvSpPr/>
                  <p:nvPr/>
                </p:nvSpPr>
                <p:spPr>
                  <a:xfrm>
                    <a:off x="3463553" y="3239998"/>
                    <a:ext cx="1290333" cy="1050489"/>
                  </a:xfrm>
                  <a:custGeom>
                    <a:avLst/>
                    <a:gdLst>
                      <a:gd name="connsiteX0" fmla="*/ 953643 w 1290333"/>
                      <a:gd name="connsiteY0" fmla="*/ 1044893 h 1050489"/>
                      <a:gd name="connsiteX1" fmla="*/ 0 w 1290333"/>
                      <a:gd name="connsiteY1" fmla="*/ 288893 h 1050489"/>
                      <a:gd name="connsiteX2" fmla="*/ 99917 w 1290333"/>
                      <a:gd name="connsiteY2" fmla="*/ 0 h 1050489"/>
                      <a:gd name="connsiteX3" fmla="*/ 1227868 w 1290333"/>
                      <a:gd name="connsiteY3" fmla="*/ 290703 h 1050489"/>
                      <a:gd name="connsiteX4" fmla="*/ 953548 w 1290333"/>
                      <a:gd name="connsiteY4" fmla="*/ 1044893 h 1050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0333" h="1050489">
                        <a:moveTo>
                          <a:pt x="953643" y="1044893"/>
                        </a:moveTo>
                        <a:cubicBezTo>
                          <a:pt x="625983" y="920305"/>
                          <a:pt x="272606" y="454724"/>
                          <a:pt x="0" y="288893"/>
                        </a:cubicBezTo>
                        <a:cubicBezTo>
                          <a:pt x="63532" y="196977"/>
                          <a:pt x="63532" y="53530"/>
                          <a:pt x="99917" y="0"/>
                        </a:cubicBezTo>
                        <a:cubicBezTo>
                          <a:pt x="613029" y="145923"/>
                          <a:pt x="845725" y="201930"/>
                          <a:pt x="1227868" y="290703"/>
                        </a:cubicBezTo>
                        <a:cubicBezTo>
                          <a:pt x="1413224" y="456343"/>
                          <a:pt x="1145381" y="1117854"/>
                          <a:pt x="953548" y="1044893"/>
                        </a:cubicBezTo>
                        <a:close/>
                      </a:path>
                    </a:pathLst>
                  </a:custGeom>
                  <a:solidFill>
                    <a:srgbClr val="E4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72" name="Graphic 6">
                    <a:extLst>
                      <a:ext uri="{FF2B5EF4-FFF2-40B4-BE49-F238E27FC236}">
                        <a16:creationId xmlns:a16="http://schemas.microsoft.com/office/drawing/2014/main" id="{7F5BB2ED-7D7B-1F5F-0DD7-F91C6555B70B}"/>
                      </a:ext>
                    </a:extLst>
                  </p:cNvPr>
                  <p:cNvGrpSpPr/>
                  <p:nvPr/>
                </p:nvGrpSpPr>
                <p:grpSpPr>
                  <a:xfrm>
                    <a:off x="2883069" y="2888868"/>
                    <a:ext cx="795678" cy="728099"/>
                    <a:chOff x="2883069" y="2888868"/>
                    <a:chExt cx="795678" cy="728099"/>
                  </a:xfrm>
                </p:grpSpPr>
                <p:grpSp>
                  <p:nvGrpSpPr>
                    <p:cNvPr id="73" name="Graphic 6">
                      <a:extLst>
                        <a:ext uri="{FF2B5EF4-FFF2-40B4-BE49-F238E27FC236}">
                          <a16:creationId xmlns:a16="http://schemas.microsoft.com/office/drawing/2014/main" id="{DEF78B3F-B4DF-E960-3C25-45AAE9CA4A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83069" y="3038262"/>
                      <a:ext cx="795678" cy="578705"/>
                      <a:chOff x="2883069" y="3038262"/>
                      <a:chExt cx="795678" cy="578705"/>
                    </a:xfrm>
                  </p:grpSpPr>
                  <p:sp>
                    <p:nvSpPr>
                      <p:cNvPr id="74" name="Freeform: Shape 73">
                        <a:extLst>
                          <a:ext uri="{FF2B5EF4-FFF2-40B4-BE49-F238E27FC236}">
                            <a16:creationId xmlns:a16="http://schemas.microsoft.com/office/drawing/2014/main" id="{7A88215C-3103-3DA6-8093-2F06720C46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51133" y="3100996"/>
                        <a:ext cx="427614" cy="515970"/>
                      </a:xfrm>
                      <a:custGeom>
                        <a:avLst/>
                        <a:gdLst>
                          <a:gd name="connsiteX0" fmla="*/ 965 w 427614"/>
                          <a:gd name="connsiteY0" fmla="*/ 396081 h 515970"/>
                          <a:gd name="connsiteX1" fmla="*/ 86309 w 427614"/>
                          <a:gd name="connsiteY1" fmla="*/ 285306 h 515970"/>
                          <a:gd name="connsiteX2" fmla="*/ 208514 w 427614"/>
                          <a:gd name="connsiteY2" fmla="*/ 58134 h 515970"/>
                          <a:gd name="connsiteX3" fmla="*/ 286810 w 427614"/>
                          <a:gd name="connsiteY3" fmla="*/ 32 h 515970"/>
                          <a:gd name="connsiteX4" fmla="*/ 416064 w 427614"/>
                          <a:gd name="connsiteY4" fmla="*/ 83280 h 515970"/>
                          <a:gd name="connsiteX5" fmla="*/ 171367 w 427614"/>
                          <a:gd name="connsiteY5" fmla="*/ 515906 h 515970"/>
                          <a:gd name="connsiteX6" fmla="*/ 965 w 427614"/>
                          <a:gd name="connsiteY6" fmla="*/ 396177 h 5159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27614" h="515970">
                            <a:moveTo>
                              <a:pt x="965" y="396081"/>
                            </a:moveTo>
                            <a:cubicBezTo>
                              <a:pt x="-8465" y="344265"/>
                              <a:pt x="53543" y="311880"/>
                              <a:pt x="86309" y="285306"/>
                            </a:cubicBezTo>
                            <a:cubicBezTo>
                              <a:pt x="152412" y="231584"/>
                              <a:pt x="192893" y="139954"/>
                              <a:pt x="208514" y="58134"/>
                            </a:cubicBezTo>
                            <a:cubicBezTo>
                              <a:pt x="212229" y="38799"/>
                              <a:pt x="228041" y="1270"/>
                              <a:pt x="286810" y="32"/>
                            </a:cubicBezTo>
                            <a:cubicBezTo>
                              <a:pt x="340722" y="-1206"/>
                              <a:pt x="395300" y="33941"/>
                              <a:pt x="416064" y="83280"/>
                            </a:cubicBezTo>
                            <a:cubicBezTo>
                              <a:pt x="474643" y="221964"/>
                              <a:pt x="297668" y="510381"/>
                              <a:pt x="171367" y="515906"/>
                            </a:cubicBezTo>
                            <a:cubicBezTo>
                              <a:pt x="115455" y="518382"/>
                              <a:pt x="10775" y="449802"/>
                              <a:pt x="965" y="396177"/>
                            </a:cubicBezTo>
                            <a:close/>
                          </a:path>
                        </a:pathLst>
                      </a:custGeom>
                      <a:solidFill>
                        <a:srgbClr val="F2F3F7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75" name="Freeform: Shape 74">
                        <a:extLst>
                          <a:ext uri="{FF2B5EF4-FFF2-40B4-BE49-F238E27FC236}">
                            <a16:creationId xmlns:a16="http://schemas.microsoft.com/office/drawing/2014/main" id="{23843536-DE2E-B374-66F6-408B4EDB5E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51133" y="3159131"/>
                        <a:ext cx="427614" cy="457741"/>
                      </a:xfrm>
                      <a:custGeom>
                        <a:avLst/>
                        <a:gdLst>
                          <a:gd name="connsiteX0" fmla="*/ 965 w 427614"/>
                          <a:gd name="connsiteY0" fmla="*/ 337947 h 457741"/>
                          <a:gd name="connsiteX1" fmla="*/ 86309 w 427614"/>
                          <a:gd name="connsiteY1" fmla="*/ 227171 h 457741"/>
                          <a:gd name="connsiteX2" fmla="*/ 208514 w 427614"/>
                          <a:gd name="connsiteY2" fmla="*/ 0 h 457741"/>
                          <a:gd name="connsiteX3" fmla="*/ 167366 w 427614"/>
                          <a:gd name="connsiteY3" fmla="*/ 368617 h 457741"/>
                          <a:gd name="connsiteX4" fmla="*/ 416064 w 427614"/>
                          <a:gd name="connsiteY4" fmla="*/ 25051 h 457741"/>
                          <a:gd name="connsiteX5" fmla="*/ 171367 w 427614"/>
                          <a:gd name="connsiteY5" fmla="*/ 457676 h 457741"/>
                          <a:gd name="connsiteX6" fmla="*/ 965 w 427614"/>
                          <a:gd name="connsiteY6" fmla="*/ 337947 h 4577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27614" h="457741">
                            <a:moveTo>
                              <a:pt x="965" y="337947"/>
                            </a:moveTo>
                            <a:cubicBezTo>
                              <a:pt x="-8465" y="286131"/>
                              <a:pt x="53543" y="253746"/>
                              <a:pt x="86309" y="227171"/>
                            </a:cubicBezTo>
                            <a:cubicBezTo>
                              <a:pt x="152412" y="173450"/>
                              <a:pt x="192893" y="81820"/>
                              <a:pt x="208514" y="0"/>
                            </a:cubicBezTo>
                            <a:cubicBezTo>
                              <a:pt x="332530" y="157258"/>
                              <a:pt x="85070" y="330803"/>
                              <a:pt x="167366" y="368617"/>
                            </a:cubicBezTo>
                            <a:cubicBezTo>
                              <a:pt x="226993" y="396050"/>
                              <a:pt x="403491" y="215646"/>
                              <a:pt x="416064" y="25051"/>
                            </a:cubicBezTo>
                            <a:cubicBezTo>
                              <a:pt x="474643" y="163735"/>
                              <a:pt x="297668" y="452152"/>
                              <a:pt x="171367" y="457676"/>
                            </a:cubicBezTo>
                            <a:cubicBezTo>
                              <a:pt x="115455" y="460153"/>
                              <a:pt x="10775" y="391573"/>
                              <a:pt x="965" y="337947"/>
                            </a:cubicBezTo>
                            <a:close/>
                          </a:path>
                        </a:pathLst>
                      </a:custGeom>
                      <a:solidFill>
                        <a:srgbClr val="DADDE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2AD18772-C2D6-1627-4156-71E8D308E9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83069" y="3038262"/>
                        <a:ext cx="579539" cy="403856"/>
                      </a:xfrm>
                      <a:custGeom>
                        <a:avLst/>
                        <a:gdLst>
                          <a:gd name="connsiteX0" fmla="*/ 169671 w 579539"/>
                          <a:gd name="connsiteY0" fmla="*/ 354898 h 403856"/>
                          <a:gd name="connsiteX1" fmla="*/ 220725 w 579539"/>
                          <a:gd name="connsiteY1" fmla="*/ 1044 h 403856"/>
                          <a:gd name="connsiteX2" fmla="*/ 576483 w 579539"/>
                          <a:gd name="connsiteY2" fmla="*/ 120774 h 403856"/>
                          <a:gd name="connsiteX3" fmla="*/ 512952 w 579539"/>
                          <a:gd name="connsiteY3" fmla="*/ 333467 h 403856"/>
                          <a:gd name="connsiteX4" fmla="*/ 408843 w 579539"/>
                          <a:gd name="connsiteY4" fmla="*/ 403857 h 403856"/>
                          <a:gd name="connsiteX5" fmla="*/ 169671 w 579539"/>
                          <a:gd name="connsiteY5" fmla="*/ 354803 h 4038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79539" h="403856">
                            <a:moveTo>
                              <a:pt x="169671" y="354898"/>
                            </a:moveTo>
                            <a:cubicBezTo>
                              <a:pt x="-62168" y="329085"/>
                              <a:pt x="-66930" y="-21530"/>
                              <a:pt x="220725" y="1044"/>
                            </a:cubicBezTo>
                            <a:cubicBezTo>
                              <a:pt x="328929" y="9522"/>
                              <a:pt x="416463" y="37525"/>
                              <a:pt x="576483" y="120774"/>
                            </a:cubicBezTo>
                            <a:cubicBezTo>
                              <a:pt x="589914" y="210975"/>
                              <a:pt x="557338" y="283746"/>
                              <a:pt x="512952" y="333467"/>
                            </a:cubicBezTo>
                            <a:cubicBezTo>
                              <a:pt x="487996" y="379282"/>
                              <a:pt x="438657" y="403666"/>
                              <a:pt x="408843" y="403857"/>
                            </a:cubicBezTo>
                            <a:cubicBezTo>
                              <a:pt x="293496" y="383283"/>
                              <a:pt x="292829" y="368519"/>
                              <a:pt x="169671" y="354803"/>
                            </a:cubicBezTo>
                            <a:close/>
                          </a:path>
                        </a:pathLst>
                      </a:custGeom>
                      <a:solidFill>
                        <a:srgbClr val="B3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77" name="Freeform: Shape 76">
                      <a:extLst>
                        <a:ext uri="{FF2B5EF4-FFF2-40B4-BE49-F238E27FC236}">
                          <a16:creationId xmlns:a16="http://schemas.microsoft.com/office/drawing/2014/main" id="{F64A651A-D4F0-B7BF-EC91-C1C4DED8C6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3514" y="2888868"/>
                      <a:ext cx="316209" cy="487695"/>
                    </a:xfrm>
                    <a:custGeom>
                      <a:avLst/>
                      <a:gdLst>
                        <a:gd name="connsiteX0" fmla="*/ 0 w 316209"/>
                        <a:gd name="connsiteY0" fmla="*/ 109862 h 487695"/>
                        <a:gd name="connsiteX1" fmla="*/ 125444 w 316209"/>
                        <a:gd name="connsiteY1" fmla="*/ 89669 h 487695"/>
                        <a:gd name="connsiteX2" fmla="*/ 306134 w 316209"/>
                        <a:gd name="connsiteY2" fmla="*/ 270263 h 487695"/>
                        <a:gd name="connsiteX3" fmla="*/ 242602 w 316209"/>
                        <a:gd name="connsiteY3" fmla="*/ 482956 h 487695"/>
                        <a:gd name="connsiteX4" fmla="*/ 40862 w 316209"/>
                        <a:gd name="connsiteY4" fmla="*/ 271691 h 487695"/>
                        <a:gd name="connsiteX5" fmla="*/ 95 w 316209"/>
                        <a:gd name="connsiteY5" fmla="*/ 109862 h 487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16209" h="487695">
                          <a:moveTo>
                            <a:pt x="0" y="109862"/>
                          </a:moveTo>
                          <a:cubicBezTo>
                            <a:pt x="1905" y="-27775"/>
                            <a:pt x="70676" y="-37871"/>
                            <a:pt x="125444" y="89669"/>
                          </a:cubicBezTo>
                          <a:cubicBezTo>
                            <a:pt x="161830" y="174346"/>
                            <a:pt x="276606" y="259690"/>
                            <a:pt x="306134" y="270263"/>
                          </a:cubicBezTo>
                          <a:cubicBezTo>
                            <a:pt x="338995" y="363608"/>
                            <a:pt x="284512" y="445618"/>
                            <a:pt x="242602" y="482956"/>
                          </a:cubicBezTo>
                          <a:cubicBezTo>
                            <a:pt x="106299" y="521247"/>
                            <a:pt x="3524" y="316268"/>
                            <a:pt x="40862" y="271691"/>
                          </a:cubicBezTo>
                          <a:cubicBezTo>
                            <a:pt x="14573" y="208636"/>
                            <a:pt x="-762" y="173870"/>
                            <a:pt x="95" y="109862"/>
                          </a:cubicBezTo>
                          <a:close/>
                        </a:path>
                      </a:pathLst>
                    </a:custGeom>
                    <a:solidFill>
                      <a:srgbClr val="E4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110778A6-F208-1975-D450-47E44AF6F50A}"/>
                    </a:ext>
                  </a:extLst>
                </p:cNvPr>
                <p:cNvSpPr/>
                <p:nvPr/>
              </p:nvSpPr>
              <p:spPr>
                <a:xfrm>
                  <a:off x="5683640" y="3761190"/>
                  <a:ext cx="552606" cy="2570786"/>
                </a:xfrm>
                <a:custGeom>
                  <a:avLst/>
                  <a:gdLst>
                    <a:gd name="connsiteX0" fmla="*/ 439484 w 552606"/>
                    <a:gd name="connsiteY0" fmla="*/ 2443464 h 2570786"/>
                    <a:gd name="connsiteX1" fmla="*/ 469868 w 552606"/>
                    <a:gd name="connsiteY1" fmla="*/ 141843 h 2570786"/>
                    <a:gd name="connsiteX2" fmla="*/ 0 w 552606"/>
                    <a:gd name="connsiteY2" fmla="*/ 79740 h 2570786"/>
                    <a:gd name="connsiteX3" fmla="*/ 27718 w 552606"/>
                    <a:gd name="connsiteY3" fmla="*/ 2459752 h 2570786"/>
                    <a:gd name="connsiteX4" fmla="*/ 439484 w 552606"/>
                    <a:gd name="connsiteY4" fmla="*/ 2443464 h 2570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2606" h="2570786">
                      <a:moveTo>
                        <a:pt x="439484" y="2443464"/>
                      </a:moveTo>
                      <a:cubicBezTo>
                        <a:pt x="481679" y="2308400"/>
                        <a:pt x="652653" y="555514"/>
                        <a:pt x="469868" y="141843"/>
                      </a:cubicBezTo>
                      <a:cubicBezTo>
                        <a:pt x="394621" y="-28559"/>
                        <a:pt x="109919" y="-40561"/>
                        <a:pt x="0" y="79740"/>
                      </a:cubicBezTo>
                      <a:cubicBezTo>
                        <a:pt x="4477" y="956516"/>
                        <a:pt x="141446" y="1590786"/>
                        <a:pt x="27718" y="2459752"/>
                      </a:cubicBezTo>
                      <a:cubicBezTo>
                        <a:pt x="117253" y="2619771"/>
                        <a:pt x="375666" y="2600245"/>
                        <a:pt x="439484" y="2443464"/>
                      </a:cubicBezTo>
                      <a:close/>
                    </a:path>
                  </a:pathLst>
                </a:custGeom>
                <a:solidFill>
                  <a:srgbClr val="E1E4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8FF1FF5B-0FD3-BA6A-FB1E-62CD116B6CAD}"/>
                    </a:ext>
                  </a:extLst>
                </p:cNvPr>
                <p:cNvSpPr/>
                <p:nvPr/>
              </p:nvSpPr>
              <p:spPr>
                <a:xfrm>
                  <a:off x="5618965" y="6180842"/>
                  <a:ext cx="599214" cy="192287"/>
                </a:xfrm>
                <a:custGeom>
                  <a:avLst/>
                  <a:gdLst>
                    <a:gd name="connsiteX0" fmla="*/ 19336 w 599214"/>
                    <a:gd name="connsiteY0" fmla="*/ 32099 h 192287"/>
                    <a:gd name="connsiteX1" fmla="*/ 0 w 599214"/>
                    <a:gd name="connsiteY1" fmla="*/ 147161 h 192287"/>
                    <a:gd name="connsiteX2" fmla="*/ 599027 w 599214"/>
                    <a:gd name="connsiteY2" fmla="*/ 129540 h 192287"/>
                    <a:gd name="connsiteX3" fmla="*/ 580834 w 599214"/>
                    <a:gd name="connsiteY3" fmla="*/ 0 h 192287"/>
                    <a:gd name="connsiteX4" fmla="*/ 19336 w 599214"/>
                    <a:gd name="connsiteY4" fmla="*/ 32099 h 19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9214" h="192287">
                      <a:moveTo>
                        <a:pt x="19336" y="32099"/>
                      </a:moveTo>
                      <a:cubicBezTo>
                        <a:pt x="12668" y="78200"/>
                        <a:pt x="8763" y="99631"/>
                        <a:pt x="0" y="147161"/>
                      </a:cubicBezTo>
                      <a:cubicBezTo>
                        <a:pt x="114776" y="205168"/>
                        <a:pt x="502348" y="215265"/>
                        <a:pt x="599027" y="129540"/>
                      </a:cubicBezTo>
                      <a:cubicBezTo>
                        <a:pt x="599980" y="88487"/>
                        <a:pt x="597789" y="56292"/>
                        <a:pt x="580834" y="0"/>
                      </a:cubicBezTo>
                      <a:cubicBezTo>
                        <a:pt x="393192" y="55626"/>
                        <a:pt x="211169" y="56292"/>
                        <a:pt x="19336" y="32099"/>
                      </a:cubicBezTo>
                      <a:close/>
                    </a:path>
                  </a:pathLst>
                </a:custGeom>
                <a:solidFill>
                  <a:srgbClr val="FFAD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80" name="Graphic 6">
                  <a:extLst>
                    <a:ext uri="{FF2B5EF4-FFF2-40B4-BE49-F238E27FC236}">
                      <a16:creationId xmlns:a16="http://schemas.microsoft.com/office/drawing/2014/main" id="{580215C4-3402-4557-2F13-3A02A519F91B}"/>
                    </a:ext>
                  </a:extLst>
                </p:cNvPr>
                <p:cNvGrpSpPr/>
                <p:nvPr/>
              </p:nvGrpSpPr>
              <p:grpSpPr>
                <a:xfrm>
                  <a:off x="4757327" y="1140120"/>
                  <a:ext cx="3167919" cy="4426168"/>
                  <a:chOff x="4757327" y="1140120"/>
                  <a:chExt cx="3167919" cy="4426168"/>
                </a:xfrm>
              </p:grpSpPr>
              <p:grpSp>
                <p:nvGrpSpPr>
                  <p:cNvPr id="81" name="Graphic 6">
                    <a:extLst>
                      <a:ext uri="{FF2B5EF4-FFF2-40B4-BE49-F238E27FC236}">
                        <a16:creationId xmlns:a16="http://schemas.microsoft.com/office/drawing/2014/main" id="{C8E9CFAA-8741-EE99-640E-81DE06C58271}"/>
                      </a:ext>
                    </a:extLst>
                  </p:cNvPr>
                  <p:cNvGrpSpPr/>
                  <p:nvPr/>
                </p:nvGrpSpPr>
                <p:grpSpPr>
                  <a:xfrm>
                    <a:off x="4769715" y="2748015"/>
                    <a:ext cx="2450894" cy="2818273"/>
                    <a:chOff x="4769715" y="2748015"/>
                    <a:chExt cx="2450894" cy="2818273"/>
                  </a:xfrm>
                </p:grpSpPr>
                <p:sp>
                  <p:nvSpPr>
                    <p:cNvPr id="82" name="Freeform: Shape 81">
                      <a:extLst>
                        <a:ext uri="{FF2B5EF4-FFF2-40B4-BE49-F238E27FC236}">
                          <a16:creationId xmlns:a16="http://schemas.microsoft.com/office/drawing/2014/main" id="{C2DA6F3F-B613-EEDC-9028-F94C08EA60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1318" y="2748015"/>
                      <a:ext cx="1781855" cy="1320797"/>
                    </a:xfrm>
                    <a:custGeom>
                      <a:avLst/>
                      <a:gdLst>
                        <a:gd name="connsiteX0" fmla="*/ 174938 w 1781855"/>
                        <a:gd name="connsiteY0" fmla="*/ 19543 h 1320797"/>
                        <a:gd name="connsiteX1" fmla="*/ 133218 w 1781855"/>
                        <a:gd name="connsiteY1" fmla="*/ 517701 h 1320797"/>
                        <a:gd name="connsiteX2" fmla="*/ 587180 w 1781855"/>
                        <a:gd name="connsiteY2" fmla="*/ 1229313 h 1320797"/>
                        <a:gd name="connsiteX3" fmla="*/ 1185921 w 1781855"/>
                        <a:gd name="connsiteY3" fmla="*/ 1219503 h 1320797"/>
                        <a:gd name="connsiteX4" fmla="*/ 1689032 w 1781855"/>
                        <a:gd name="connsiteY4" fmla="*/ 559420 h 1320797"/>
                        <a:gd name="connsiteX5" fmla="*/ 1627690 w 1781855"/>
                        <a:gd name="connsiteY5" fmla="*/ 71073 h 1320797"/>
                        <a:gd name="connsiteX6" fmla="*/ 174938 w 1781855"/>
                        <a:gd name="connsiteY6" fmla="*/ 19543 h 1320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1855" h="1320797">
                          <a:moveTo>
                            <a:pt x="174938" y="19543"/>
                          </a:moveTo>
                          <a:cubicBezTo>
                            <a:pt x="68829" y="131462"/>
                            <a:pt x="-4990" y="332154"/>
                            <a:pt x="133218" y="517701"/>
                          </a:cubicBezTo>
                          <a:cubicBezTo>
                            <a:pt x="-221398" y="859934"/>
                            <a:pt x="201893" y="1295607"/>
                            <a:pt x="587180" y="1229313"/>
                          </a:cubicBezTo>
                          <a:cubicBezTo>
                            <a:pt x="677857" y="1373998"/>
                            <a:pt x="1095053" y="1328945"/>
                            <a:pt x="1185921" y="1219503"/>
                          </a:cubicBezTo>
                          <a:cubicBezTo>
                            <a:pt x="1735609" y="1297989"/>
                            <a:pt x="1909440" y="742872"/>
                            <a:pt x="1689032" y="559420"/>
                          </a:cubicBezTo>
                          <a:cubicBezTo>
                            <a:pt x="1800665" y="370444"/>
                            <a:pt x="1780281" y="170133"/>
                            <a:pt x="1627690" y="71073"/>
                          </a:cubicBezTo>
                          <a:cubicBezTo>
                            <a:pt x="1384422" y="-6174"/>
                            <a:pt x="340958" y="-15604"/>
                            <a:pt x="174938" y="19543"/>
                          </a:cubicBezTo>
                          <a:close/>
                        </a:path>
                      </a:pathLst>
                    </a:custGeom>
                    <a:solidFill>
                      <a:srgbClr val="FFCA9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" name="Freeform: Shape 82">
                      <a:extLst>
                        <a:ext uri="{FF2B5EF4-FFF2-40B4-BE49-F238E27FC236}">
                          <a16:creationId xmlns:a16="http://schemas.microsoft.com/office/drawing/2014/main" id="{CF3394CD-2219-1863-CFA0-DC31BF18D3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9715" y="2770034"/>
                      <a:ext cx="2450894" cy="2796254"/>
                    </a:xfrm>
                    <a:custGeom>
                      <a:avLst/>
                      <a:gdLst>
                        <a:gd name="connsiteX0" fmla="*/ 2145602 w 2450894"/>
                        <a:gd name="connsiteY0" fmla="*/ 532162 h 2796254"/>
                        <a:gd name="connsiteX1" fmla="*/ 2119599 w 2450894"/>
                        <a:gd name="connsiteY1" fmla="*/ 121825 h 2796254"/>
                        <a:gd name="connsiteX2" fmla="*/ 1924908 w 2450894"/>
                        <a:gd name="connsiteY2" fmla="*/ 59627 h 2796254"/>
                        <a:gd name="connsiteX3" fmla="*/ 1991202 w 2450894"/>
                        <a:gd name="connsiteY3" fmla="*/ 542258 h 2796254"/>
                        <a:gd name="connsiteX4" fmla="*/ 1503427 w 2450894"/>
                        <a:gd name="connsiteY4" fmla="*/ 1152335 h 2796254"/>
                        <a:gd name="connsiteX5" fmla="*/ 1225583 w 2450894"/>
                        <a:gd name="connsiteY5" fmla="*/ 1279112 h 2796254"/>
                        <a:gd name="connsiteX6" fmla="*/ 934022 w 2450894"/>
                        <a:gd name="connsiteY6" fmla="*/ 1145286 h 2796254"/>
                        <a:gd name="connsiteX7" fmla="*/ 500540 w 2450894"/>
                        <a:gd name="connsiteY7" fmla="*/ 520160 h 2796254"/>
                        <a:gd name="connsiteX8" fmla="*/ 540926 w 2450894"/>
                        <a:gd name="connsiteY8" fmla="*/ 0 h 2796254"/>
                        <a:gd name="connsiteX9" fmla="*/ 351950 w 2450894"/>
                        <a:gd name="connsiteY9" fmla="*/ 51530 h 2796254"/>
                        <a:gd name="connsiteX10" fmla="*/ 338996 w 2450894"/>
                        <a:gd name="connsiteY10" fmla="*/ 473869 h 2796254"/>
                        <a:gd name="connsiteX11" fmla="*/ 221743 w 2450894"/>
                        <a:gd name="connsiteY11" fmla="*/ 2129123 h 2796254"/>
                        <a:gd name="connsiteX12" fmla="*/ 280226 w 2450894"/>
                        <a:gd name="connsiteY12" fmla="*/ 1988534 h 2796254"/>
                        <a:gd name="connsiteX13" fmla="*/ 582359 w 2450894"/>
                        <a:gd name="connsiteY13" fmla="*/ 2454974 h 2796254"/>
                        <a:gd name="connsiteX14" fmla="*/ 701803 w 2450894"/>
                        <a:gd name="connsiteY14" fmla="*/ 2307336 h 2796254"/>
                        <a:gd name="connsiteX15" fmla="*/ 1288829 w 2450894"/>
                        <a:gd name="connsiteY15" fmla="*/ 2796254 h 2796254"/>
                        <a:gd name="connsiteX16" fmla="*/ 1730979 w 2450894"/>
                        <a:gd name="connsiteY16" fmla="*/ 2293049 h 2796254"/>
                        <a:gd name="connsiteX17" fmla="*/ 1833659 w 2450894"/>
                        <a:gd name="connsiteY17" fmla="*/ 2458688 h 2796254"/>
                        <a:gd name="connsiteX18" fmla="*/ 2157414 w 2450894"/>
                        <a:gd name="connsiteY18" fmla="*/ 2000917 h 2796254"/>
                        <a:gd name="connsiteX19" fmla="*/ 2240281 w 2450894"/>
                        <a:gd name="connsiteY19" fmla="*/ 2123599 h 2796254"/>
                        <a:gd name="connsiteX20" fmla="*/ 2145793 w 2450894"/>
                        <a:gd name="connsiteY20" fmla="*/ 532257 h 27962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450894" h="2796254">
                          <a:moveTo>
                            <a:pt x="2145602" y="532162"/>
                          </a:moveTo>
                          <a:cubicBezTo>
                            <a:pt x="2134744" y="439103"/>
                            <a:pt x="2117980" y="230505"/>
                            <a:pt x="2119599" y="121825"/>
                          </a:cubicBezTo>
                          <a:cubicBezTo>
                            <a:pt x="2106169" y="112204"/>
                            <a:pt x="1950530" y="66580"/>
                            <a:pt x="1924908" y="59627"/>
                          </a:cubicBezTo>
                          <a:cubicBezTo>
                            <a:pt x="2131029" y="161830"/>
                            <a:pt x="2089024" y="402908"/>
                            <a:pt x="1991202" y="542258"/>
                          </a:cubicBezTo>
                          <a:cubicBezTo>
                            <a:pt x="2178559" y="712089"/>
                            <a:pt x="2049114" y="1235107"/>
                            <a:pt x="1503427" y="1152335"/>
                          </a:cubicBezTo>
                          <a:cubicBezTo>
                            <a:pt x="1462946" y="1208723"/>
                            <a:pt x="1385222" y="1280731"/>
                            <a:pt x="1225583" y="1279112"/>
                          </a:cubicBezTo>
                          <a:cubicBezTo>
                            <a:pt x="1071278" y="1277493"/>
                            <a:pt x="981743" y="1198817"/>
                            <a:pt x="934022" y="1145286"/>
                          </a:cubicBezTo>
                          <a:cubicBezTo>
                            <a:pt x="384335" y="1240441"/>
                            <a:pt x="256223" y="664274"/>
                            <a:pt x="500540" y="520160"/>
                          </a:cubicBezTo>
                          <a:cubicBezTo>
                            <a:pt x="352807" y="344329"/>
                            <a:pt x="398527" y="94012"/>
                            <a:pt x="540926" y="0"/>
                          </a:cubicBezTo>
                          <a:cubicBezTo>
                            <a:pt x="510731" y="4382"/>
                            <a:pt x="367761" y="43910"/>
                            <a:pt x="351950" y="51530"/>
                          </a:cubicBezTo>
                          <a:cubicBezTo>
                            <a:pt x="341758" y="154400"/>
                            <a:pt x="340329" y="396621"/>
                            <a:pt x="338996" y="473869"/>
                          </a:cubicBezTo>
                          <a:cubicBezTo>
                            <a:pt x="-183546" y="858774"/>
                            <a:pt x="-1999" y="1974914"/>
                            <a:pt x="221743" y="2129123"/>
                          </a:cubicBezTo>
                          <a:cubicBezTo>
                            <a:pt x="230125" y="2078260"/>
                            <a:pt x="257747" y="2022539"/>
                            <a:pt x="280226" y="1988534"/>
                          </a:cubicBezTo>
                          <a:cubicBezTo>
                            <a:pt x="312230" y="2074926"/>
                            <a:pt x="387097" y="2253044"/>
                            <a:pt x="582359" y="2454974"/>
                          </a:cubicBezTo>
                          <a:cubicBezTo>
                            <a:pt x="618078" y="2417350"/>
                            <a:pt x="671323" y="2360200"/>
                            <a:pt x="701803" y="2307336"/>
                          </a:cubicBezTo>
                          <a:cubicBezTo>
                            <a:pt x="768478" y="2401824"/>
                            <a:pt x="1053847" y="2724055"/>
                            <a:pt x="1288829" y="2796254"/>
                          </a:cubicBezTo>
                          <a:cubicBezTo>
                            <a:pt x="1559910" y="2566988"/>
                            <a:pt x="1641635" y="2434209"/>
                            <a:pt x="1730979" y="2293049"/>
                          </a:cubicBezTo>
                          <a:cubicBezTo>
                            <a:pt x="1757459" y="2352294"/>
                            <a:pt x="1794225" y="2414016"/>
                            <a:pt x="1833659" y="2458688"/>
                          </a:cubicBezTo>
                          <a:cubicBezTo>
                            <a:pt x="2039208" y="2280952"/>
                            <a:pt x="2122838" y="2119408"/>
                            <a:pt x="2157414" y="2000917"/>
                          </a:cubicBezTo>
                          <a:cubicBezTo>
                            <a:pt x="2171987" y="2039779"/>
                            <a:pt x="2209991" y="2094452"/>
                            <a:pt x="2240281" y="2123599"/>
                          </a:cubicBezTo>
                          <a:cubicBezTo>
                            <a:pt x="2597468" y="1768412"/>
                            <a:pt x="2455927" y="767715"/>
                            <a:pt x="2145793" y="532257"/>
                          </a:cubicBezTo>
                          <a:close/>
                        </a:path>
                      </a:pathLst>
                    </a:custGeom>
                    <a:solidFill>
                      <a:srgbClr val="F6F8F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" name="Freeform: Shape 83">
                      <a:extLst>
                        <a:ext uri="{FF2B5EF4-FFF2-40B4-BE49-F238E27FC236}">
                          <a16:creationId xmlns:a16="http://schemas.microsoft.com/office/drawing/2014/main" id="{9EF5AAE3-E738-BDEB-8368-4C53D9E218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6951" y="3363251"/>
                      <a:ext cx="2244490" cy="2023872"/>
                    </a:xfrm>
                    <a:custGeom>
                      <a:avLst/>
                      <a:gdLst>
                        <a:gd name="connsiteX0" fmla="*/ 2065039 w 2244490"/>
                        <a:gd name="connsiteY0" fmla="*/ 1293971 h 2023872"/>
                        <a:gd name="connsiteX1" fmla="*/ 1958264 w 2244490"/>
                        <a:gd name="connsiteY1" fmla="*/ 718471 h 2023872"/>
                        <a:gd name="connsiteX2" fmla="*/ 1723092 w 2244490"/>
                        <a:gd name="connsiteY2" fmla="*/ 1669828 h 2023872"/>
                        <a:gd name="connsiteX3" fmla="*/ 1672228 w 2244490"/>
                        <a:gd name="connsiteY3" fmla="*/ 1576483 h 2023872"/>
                        <a:gd name="connsiteX4" fmla="*/ 1565358 w 2244490"/>
                        <a:gd name="connsiteY4" fmla="*/ 846201 h 2023872"/>
                        <a:gd name="connsiteX5" fmla="*/ 1161784 w 2244490"/>
                        <a:gd name="connsiteY5" fmla="*/ 2023872 h 2023872"/>
                        <a:gd name="connsiteX6" fmla="*/ 581711 w 2244490"/>
                        <a:gd name="connsiteY6" fmla="*/ 863155 h 2023872"/>
                        <a:gd name="connsiteX7" fmla="*/ 498939 w 2244490"/>
                        <a:gd name="connsiteY7" fmla="*/ 1598771 h 2023872"/>
                        <a:gd name="connsiteX8" fmla="*/ 452171 w 2244490"/>
                        <a:gd name="connsiteY8" fmla="*/ 1662970 h 2023872"/>
                        <a:gd name="connsiteX9" fmla="*/ 212713 w 2244490"/>
                        <a:gd name="connsiteY9" fmla="*/ 709231 h 2023872"/>
                        <a:gd name="connsiteX10" fmla="*/ 120034 w 2244490"/>
                        <a:gd name="connsiteY10" fmla="*/ 1278731 h 2023872"/>
                        <a:gd name="connsiteX11" fmla="*/ 79648 w 2244490"/>
                        <a:gd name="connsiteY11" fmla="*/ 1340739 h 2023872"/>
                        <a:gd name="connsiteX12" fmla="*/ 194425 w 2244490"/>
                        <a:gd name="connsiteY12" fmla="*/ 0 h 2023872"/>
                        <a:gd name="connsiteX13" fmla="*/ 743446 w 2244490"/>
                        <a:gd name="connsiteY13" fmla="*/ 705136 h 2023872"/>
                        <a:gd name="connsiteX14" fmla="*/ 1431722 w 2244490"/>
                        <a:gd name="connsiteY14" fmla="*/ 690563 h 2023872"/>
                        <a:gd name="connsiteX15" fmla="*/ 2023415 w 2244490"/>
                        <a:gd name="connsiteY15" fmla="*/ 25337 h 2023872"/>
                        <a:gd name="connsiteX16" fmla="*/ 2125523 w 2244490"/>
                        <a:gd name="connsiteY16" fmla="*/ 1388269 h 2023872"/>
                        <a:gd name="connsiteX17" fmla="*/ 2065135 w 2244490"/>
                        <a:gd name="connsiteY17" fmla="*/ 1293876 h 20238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44490" h="2023872">
                          <a:moveTo>
                            <a:pt x="2065039" y="1293971"/>
                          </a:moveTo>
                          <a:cubicBezTo>
                            <a:pt x="2092567" y="1158907"/>
                            <a:pt x="2063039" y="843248"/>
                            <a:pt x="1958264" y="718471"/>
                          </a:cubicBezTo>
                          <a:cubicBezTo>
                            <a:pt x="2074660" y="1167479"/>
                            <a:pt x="1939500" y="1453229"/>
                            <a:pt x="1723092" y="1669828"/>
                          </a:cubicBezTo>
                          <a:cubicBezTo>
                            <a:pt x="1711948" y="1652302"/>
                            <a:pt x="1698708" y="1635728"/>
                            <a:pt x="1672228" y="1576483"/>
                          </a:cubicBezTo>
                          <a:cubicBezTo>
                            <a:pt x="1741094" y="1437989"/>
                            <a:pt x="1762525" y="1110710"/>
                            <a:pt x="1565358" y="846201"/>
                          </a:cubicBezTo>
                          <a:cubicBezTo>
                            <a:pt x="1778813" y="1308735"/>
                            <a:pt x="1536783" y="1754029"/>
                            <a:pt x="1161784" y="2023872"/>
                          </a:cubicBezTo>
                          <a:cubicBezTo>
                            <a:pt x="863746" y="1942529"/>
                            <a:pt x="400069" y="1464278"/>
                            <a:pt x="581711" y="863155"/>
                          </a:cubicBezTo>
                          <a:cubicBezTo>
                            <a:pt x="393116" y="1137380"/>
                            <a:pt x="437598" y="1483138"/>
                            <a:pt x="498939" y="1598771"/>
                          </a:cubicBezTo>
                          <a:cubicBezTo>
                            <a:pt x="481127" y="1633061"/>
                            <a:pt x="468840" y="1644015"/>
                            <a:pt x="452171" y="1662970"/>
                          </a:cubicBezTo>
                          <a:cubicBezTo>
                            <a:pt x="256909" y="1461040"/>
                            <a:pt x="135846" y="1058037"/>
                            <a:pt x="212713" y="709231"/>
                          </a:cubicBezTo>
                          <a:cubicBezTo>
                            <a:pt x="85744" y="833628"/>
                            <a:pt x="107747" y="1210723"/>
                            <a:pt x="120034" y="1278731"/>
                          </a:cubicBezTo>
                          <a:cubicBezTo>
                            <a:pt x="99937" y="1307211"/>
                            <a:pt x="90602" y="1317117"/>
                            <a:pt x="79648" y="1340739"/>
                          </a:cubicBezTo>
                          <a:cubicBezTo>
                            <a:pt x="-29127" y="1136047"/>
                            <a:pt x="-56845" y="316135"/>
                            <a:pt x="194425" y="0"/>
                          </a:cubicBezTo>
                          <a:cubicBezTo>
                            <a:pt x="95269" y="236220"/>
                            <a:pt x="274625" y="786289"/>
                            <a:pt x="743446" y="705136"/>
                          </a:cubicBezTo>
                          <a:cubicBezTo>
                            <a:pt x="826123" y="1038320"/>
                            <a:pt x="1339234" y="1026128"/>
                            <a:pt x="1431722" y="690563"/>
                          </a:cubicBezTo>
                          <a:cubicBezTo>
                            <a:pt x="1910068" y="763143"/>
                            <a:pt x="2119332" y="258985"/>
                            <a:pt x="2023415" y="25337"/>
                          </a:cubicBezTo>
                          <a:cubicBezTo>
                            <a:pt x="2273637" y="335375"/>
                            <a:pt x="2316785" y="1143191"/>
                            <a:pt x="2125523" y="1388269"/>
                          </a:cubicBezTo>
                          <a:cubicBezTo>
                            <a:pt x="2095234" y="1359122"/>
                            <a:pt x="2079708" y="1332738"/>
                            <a:pt x="2065135" y="129387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85" name="Graphic 6">
                    <a:extLst>
                      <a:ext uri="{FF2B5EF4-FFF2-40B4-BE49-F238E27FC236}">
                        <a16:creationId xmlns:a16="http://schemas.microsoft.com/office/drawing/2014/main" id="{37685E49-F27D-B1CD-8E78-4EB9CBF459BB}"/>
                      </a:ext>
                    </a:extLst>
                  </p:cNvPr>
                  <p:cNvGrpSpPr/>
                  <p:nvPr/>
                </p:nvGrpSpPr>
                <p:grpSpPr>
                  <a:xfrm>
                    <a:off x="4757327" y="1140120"/>
                    <a:ext cx="3167919" cy="3070284"/>
                    <a:chOff x="4757327" y="1140120"/>
                    <a:chExt cx="3167919" cy="3070284"/>
                  </a:xfrm>
                </p:grpSpPr>
                <p:sp>
                  <p:nvSpPr>
                    <p:cNvPr id="86" name="Freeform: Shape 85">
                      <a:extLst>
                        <a:ext uri="{FF2B5EF4-FFF2-40B4-BE49-F238E27FC236}">
                          <a16:creationId xmlns:a16="http://schemas.microsoft.com/office/drawing/2014/main" id="{F82018A2-F45C-C94A-CD45-FB2BAF6DAF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9020" y="1140120"/>
                      <a:ext cx="2175890" cy="1804126"/>
                    </a:xfrm>
                    <a:custGeom>
                      <a:avLst/>
                      <a:gdLst>
                        <a:gd name="connsiteX0" fmla="*/ 1605343 w 2175890"/>
                        <a:gd name="connsiteY0" fmla="*/ 244979 h 1804126"/>
                        <a:gd name="connsiteX1" fmla="*/ 2175891 w 2175890"/>
                        <a:gd name="connsiteY1" fmla="*/ 1759931 h 1804126"/>
                        <a:gd name="connsiteX2" fmla="*/ 2011490 w 2175890"/>
                        <a:gd name="connsiteY2" fmla="*/ 1804127 h 1804126"/>
                        <a:gd name="connsiteX3" fmla="*/ 1498568 w 2175890"/>
                        <a:gd name="connsiteY3" fmla="*/ 825814 h 1804126"/>
                        <a:gd name="connsiteX4" fmla="*/ 1295686 w 2175890"/>
                        <a:gd name="connsiteY4" fmla="*/ 524824 h 1804126"/>
                        <a:gd name="connsiteX5" fmla="*/ 798385 w 2175890"/>
                        <a:gd name="connsiteY5" fmla="*/ 426621 h 1804126"/>
                        <a:gd name="connsiteX6" fmla="*/ 0 w 2175890"/>
                        <a:gd name="connsiteY6" fmla="*/ 459387 h 1804126"/>
                        <a:gd name="connsiteX7" fmla="*/ 1605343 w 2175890"/>
                        <a:gd name="connsiteY7" fmla="*/ 244979 h 1804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175890" h="1804126">
                          <a:moveTo>
                            <a:pt x="1605343" y="244979"/>
                          </a:moveTo>
                          <a:cubicBezTo>
                            <a:pt x="1848898" y="444433"/>
                            <a:pt x="2171033" y="1004122"/>
                            <a:pt x="2175891" y="1759931"/>
                          </a:cubicBezTo>
                          <a:cubicBezTo>
                            <a:pt x="2112074" y="1767170"/>
                            <a:pt x="2064353" y="1726974"/>
                            <a:pt x="2011490" y="1804127"/>
                          </a:cubicBezTo>
                          <a:cubicBezTo>
                            <a:pt x="2043398" y="1112135"/>
                            <a:pt x="1524667" y="824480"/>
                            <a:pt x="1498568" y="825814"/>
                          </a:cubicBezTo>
                          <a:cubicBezTo>
                            <a:pt x="1473708" y="687987"/>
                            <a:pt x="1393793" y="617597"/>
                            <a:pt x="1295686" y="524824"/>
                          </a:cubicBezTo>
                          <a:cubicBezTo>
                            <a:pt x="1129665" y="367757"/>
                            <a:pt x="1108234" y="362613"/>
                            <a:pt x="798385" y="426621"/>
                          </a:cubicBezTo>
                          <a:cubicBezTo>
                            <a:pt x="472631" y="493963"/>
                            <a:pt x="280130" y="221738"/>
                            <a:pt x="0" y="459387"/>
                          </a:cubicBezTo>
                          <a:cubicBezTo>
                            <a:pt x="222599" y="-237557"/>
                            <a:pt x="1309878" y="2949"/>
                            <a:pt x="1605343" y="244979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" name="Freeform: Shape 86">
                      <a:extLst>
                        <a:ext uri="{FF2B5EF4-FFF2-40B4-BE49-F238E27FC236}">
                          <a16:creationId xmlns:a16="http://schemas.microsoft.com/office/drawing/2014/main" id="{D06C2D75-00B1-4BE2-6C01-CA203205C8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1660" y="1446812"/>
                      <a:ext cx="1812512" cy="782488"/>
                    </a:xfrm>
                    <a:custGeom>
                      <a:avLst/>
                      <a:gdLst>
                        <a:gd name="connsiteX0" fmla="*/ 444437 w 1812512"/>
                        <a:gd name="connsiteY0" fmla="*/ 1915 h 782488"/>
                        <a:gd name="connsiteX1" fmla="*/ 849535 w 1812512"/>
                        <a:gd name="connsiteY1" fmla="*/ 69638 h 782488"/>
                        <a:gd name="connsiteX2" fmla="*/ 1611249 w 1812512"/>
                        <a:gd name="connsiteY2" fmla="*/ 206417 h 782488"/>
                        <a:gd name="connsiteX3" fmla="*/ 1812512 w 1812512"/>
                        <a:gd name="connsiteY3" fmla="*/ 782489 h 782488"/>
                        <a:gd name="connsiteX4" fmla="*/ 1370838 w 1812512"/>
                        <a:gd name="connsiteY4" fmla="*/ 656473 h 782488"/>
                        <a:gd name="connsiteX5" fmla="*/ 911162 w 1812512"/>
                        <a:gd name="connsiteY5" fmla="*/ 597608 h 782488"/>
                        <a:gd name="connsiteX6" fmla="*/ 376238 w 1812512"/>
                        <a:gd name="connsiteY6" fmla="*/ 646662 h 782488"/>
                        <a:gd name="connsiteX7" fmla="*/ 0 w 1812512"/>
                        <a:gd name="connsiteY7" fmla="*/ 672856 h 782488"/>
                        <a:gd name="connsiteX8" fmla="*/ 444627 w 1812512"/>
                        <a:gd name="connsiteY8" fmla="*/ 1820 h 782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12512" h="782488">
                          <a:moveTo>
                            <a:pt x="444437" y="1915"/>
                          </a:moveTo>
                          <a:cubicBezTo>
                            <a:pt x="650748" y="-13611"/>
                            <a:pt x="686276" y="70400"/>
                            <a:pt x="849535" y="69638"/>
                          </a:cubicBezTo>
                          <a:cubicBezTo>
                            <a:pt x="1008221" y="68971"/>
                            <a:pt x="1364266" y="-38757"/>
                            <a:pt x="1611249" y="206417"/>
                          </a:cubicBezTo>
                          <a:cubicBezTo>
                            <a:pt x="1722120" y="316526"/>
                            <a:pt x="1765745" y="568462"/>
                            <a:pt x="1812512" y="782489"/>
                          </a:cubicBezTo>
                          <a:cubicBezTo>
                            <a:pt x="1673447" y="757914"/>
                            <a:pt x="1520571" y="631041"/>
                            <a:pt x="1370838" y="656473"/>
                          </a:cubicBezTo>
                          <a:cubicBezTo>
                            <a:pt x="1264634" y="523028"/>
                            <a:pt x="1085564" y="524361"/>
                            <a:pt x="911162" y="597608"/>
                          </a:cubicBezTo>
                          <a:cubicBezTo>
                            <a:pt x="819626" y="468068"/>
                            <a:pt x="559213" y="452352"/>
                            <a:pt x="376238" y="646662"/>
                          </a:cubicBezTo>
                          <a:cubicBezTo>
                            <a:pt x="244697" y="579320"/>
                            <a:pt x="120396" y="593989"/>
                            <a:pt x="0" y="672856"/>
                          </a:cubicBezTo>
                          <a:cubicBezTo>
                            <a:pt x="84963" y="321098"/>
                            <a:pt x="153352" y="23822"/>
                            <a:pt x="444627" y="1820"/>
                          </a:cubicBezTo>
                          <a:close/>
                        </a:path>
                      </a:pathLst>
                    </a:custGeom>
                    <a:solidFill>
                      <a:srgbClr val="DF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" name="Freeform: Shape 87">
                      <a:extLst>
                        <a:ext uri="{FF2B5EF4-FFF2-40B4-BE49-F238E27FC236}">
                          <a16:creationId xmlns:a16="http://schemas.microsoft.com/office/drawing/2014/main" id="{C7F520B4-9791-C745-BCBD-04E5381A10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8155" y="2853841"/>
                      <a:ext cx="817090" cy="802497"/>
                    </a:xfrm>
                    <a:custGeom>
                      <a:avLst/>
                      <a:gdLst>
                        <a:gd name="connsiteX0" fmla="*/ 117963 w 817090"/>
                        <a:gd name="connsiteY0" fmla="*/ 597326 h 802497"/>
                        <a:gd name="connsiteX1" fmla="*/ 483247 w 817090"/>
                        <a:gd name="connsiteY1" fmla="*/ 751441 h 802497"/>
                        <a:gd name="connsiteX2" fmla="*/ 777474 w 817090"/>
                        <a:gd name="connsiteY2" fmla="*/ 481978 h 802497"/>
                        <a:gd name="connsiteX3" fmla="*/ 529348 w 817090"/>
                        <a:gd name="connsiteY3" fmla="*/ 76309 h 802497"/>
                        <a:gd name="connsiteX4" fmla="*/ 120344 w 817090"/>
                        <a:gd name="connsiteY4" fmla="*/ 164320 h 802497"/>
                        <a:gd name="connsiteX5" fmla="*/ 117963 w 817090"/>
                        <a:gd name="connsiteY5" fmla="*/ 597326 h 8024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17090" h="802497">
                          <a:moveTo>
                            <a:pt x="117963" y="597326"/>
                          </a:moveTo>
                          <a:cubicBezTo>
                            <a:pt x="103390" y="749059"/>
                            <a:pt x="315226" y="877361"/>
                            <a:pt x="483247" y="751441"/>
                          </a:cubicBezTo>
                          <a:cubicBezTo>
                            <a:pt x="623169" y="822878"/>
                            <a:pt x="858722" y="623329"/>
                            <a:pt x="777474" y="481978"/>
                          </a:cubicBezTo>
                          <a:cubicBezTo>
                            <a:pt x="912920" y="281858"/>
                            <a:pt x="668794" y="48591"/>
                            <a:pt x="529348" y="76309"/>
                          </a:cubicBezTo>
                          <a:cubicBezTo>
                            <a:pt x="359803" y="-72091"/>
                            <a:pt x="135489" y="16968"/>
                            <a:pt x="120344" y="164320"/>
                          </a:cubicBezTo>
                          <a:cubicBezTo>
                            <a:pt x="-51582" y="191275"/>
                            <a:pt x="-27484" y="574371"/>
                            <a:pt x="117963" y="597326"/>
                          </a:cubicBezTo>
                          <a:close/>
                        </a:path>
                      </a:pathLst>
                    </a:custGeom>
                    <a:solidFill>
                      <a:srgbClr val="E2EBF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" name="Freeform: Shape 88">
                      <a:extLst>
                        <a:ext uri="{FF2B5EF4-FFF2-40B4-BE49-F238E27FC236}">
                          <a16:creationId xmlns:a16="http://schemas.microsoft.com/office/drawing/2014/main" id="{912C29B5-BC52-F09F-FAE0-C4D4A9D2D7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93242" y="2934044"/>
                      <a:ext cx="680360" cy="635044"/>
                    </a:xfrm>
                    <a:custGeom>
                      <a:avLst/>
                      <a:gdLst>
                        <a:gd name="connsiteX0" fmla="*/ 32400 w 680360"/>
                        <a:gd name="connsiteY0" fmla="*/ 180319 h 635044"/>
                        <a:gd name="connsiteX1" fmla="*/ 252809 w 680360"/>
                        <a:gd name="connsiteY1" fmla="*/ 216038 h 635044"/>
                        <a:gd name="connsiteX2" fmla="*/ 113553 w 680360"/>
                        <a:gd name="connsiteY2" fmla="*/ 94785 h 635044"/>
                        <a:gd name="connsiteX3" fmla="*/ 402732 w 680360"/>
                        <a:gd name="connsiteY3" fmla="*/ 28681 h 635044"/>
                        <a:gd name="connsiteX4" fmla="*/ 461501 w 680360"/>
                        <a:gd name="connsiteY4" fmla="*/ 211561 h 635044"/>
                        <a:gd name="connsiteX5" fmla="*/ 479218 w 680360"/>
                        <a:gd name="connsiteY5" fmla="*/ 59637 h 635044"/>
                        <a:gd name="connsiteX6" fmla="*/ 673338 w 680360"/>
                        <a:gd name="connsiteY6" fmla="*/ 232707 h 635044"/>
                        <a:gd name="connsiteX7" fmla="*/ 477694 w 680360"/>
                        <a:gd name="connsiteY7" fmla="*/ 460449 h 635044"/>
                        <a:gd name="connsiteX8" fmla="*/ 615425 w 680360"/>
                        <a:gd name="connsiteY8" fmla="*/ 465117 h 635044"/>
                        <a:gd name="connsiteX9" fmla="*/ 425211 w 680360"/>
                        <a:gd name="connsiteY9" fmla="*/ 615326 h 635044"/>
                        <a:gd name="connsiteX10" fmla="*/ 272621 w 680360"/>
                        <a:gd name="connsiteY10" fmla="*/ 504741 h 635044"/>
                        <a:gd name="connsiteX11" fmla="*/ 343391 w 680360"/>
                        <a:gd name="connsiteY11" fmla="*/ 632661 h 635044"/>
                        <a:gd name="connsiteX12" fmla="*/ 112315 w 680360"/>
                        <a:gd name="connsiteY12" fmla="*/ 562081 h 635044"/>
                        <a:gd name="connsiteX13" fmla="*/ 139652 w 680360"/>
                        <a:gd name="connsiteY13" fmla="*/ 364152 h 635044"/>
                        <a:gd name="connsiteX14" fmla="*/ 42592 w 680360"/>
                        <a:gd name="connsiteY14" fmla="*/ 479499 h 635044"/>
                        <a:gd name="connsiteX15" fmla="*/ 32305 w 680360"/>
                        <a:gd name="connsiteY15" fmla="*/ 180224 h 635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80360" h="635044">
                          <a:moveTo>
                            <a:pt x="32400" y="180319"/>
                          </a:moveTo>
                          <a:cubicBezTo>
                            <a:pt x="89550" y="92975"/>
                            <a:pt x="210518" y="123360"/>
                            <a:pt x="252809" y="216038"/>
                          </a:cubicBezTo>
                          <a:cubicBezTo>
                            <a:pt x="262239" y="151839"/>
                            <a:pt x="179942" y="67734"/>
                            <a:pt x="113553" y="94785"/>
                          </a:cubicBezTo>
                          <a:cubicBezTo>
                            <a:pt x="161655" y="-3799"/>
                            <a:pt x="302815" y="-24849"/>
                            <a:pt x="402732" y="28681"/>
                          </a:cubicBezTo>
                          <a:cubicBezTo>
                            <a:pt x="441213" y="49255"/>
                            <a:pt x="488552" y="137076"/>
                            <a:pt x="461501" y="211561"/>
                          </a:cubicBezTo>
                          <a:cubicBezTo>
                            <a:pt x="498744" y="175176"/>
                            <a:pt x="507412" y="121645"/>
                            <a:pt x="479218" y="59637"/>
                          </a:cubicBezTo>
                          <a:cubicBezTo>
                            <a:pt x="581231" y="70305"/>
                            <a:pt x="651144" y="167175"/>
                            <a:pt x="673338" y="232707"/>
                          </a:cubicBezTo>
                          <a:cubicBezTo>
                            <a:pt x="708009" y="335291"/>
                            <a:pt x="609806" y="465593"/>
                            <a:pt x="477694" y="460449"/>
                          </a:cubicBezTo>
                          <a:cubicBezTo>
                            <a:pt x="513317" y="492644"/>
                            <a:pt x="574563" y="489024"/>
                            <a:pt x="615425" y="465117"/>
                          </a:cubicBezTo>
                          <a:cubicBezTo>
                            <a:pt x="569420" y="527220"/>
                            <a:pt x="511603" y="580560"/>
                            <a:pt x="425211" y="615326"/>
                          </a:cubicBezTo>
                          <a:cubicBezTo>
                            <a:pt x="362441" y="628471"/>
                            <a:pt x="295290" y="568844"/>
                            <a:pt x="272621" y="504741"/>
                          </a:cubicBezTo>
                          <a:cubicBezTo>
                            <a:pt x="280622" y="558747"/>
                            <a:pt x="291575" y="604277"/>
                            <a:pt x="343391" y="632661"/>
                          </a:cubicBezTo>
                          <a:cubicBezTo>
                            <a:pt x="289385" y="640663"/>
                            <a:pt x="178228" y="631233"/>
                            <a:pt x="112315" y="562081"/>
                          </a:cubicBezTo>
                          <a:cubicBezTo>
                            <a:pt x="65452" y="512837"/>
                            <a:pt x="43544" y="412443"/>
                            <a:pt x="139652" y="364152"/>
                          </a:cubicBezTo>
                          <a:cubicBezTo>
                            <a:pt x="66690" y="359770"/>
                            <a:pt x="29447" y="416730"/>
                            <a:pt x="42592" y="479499"/>
                          </a:cubicBezTo>
                          <a:cubicBezTo>
                            <a:pt x="206" y="386821"/>
                            <a:pt x="-22464" y="263758"/>
                            <a:pt x="32305" y="18022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0" name="Freeform: Shape 89">
                      <a:extLst>
                        <a:ext uri="{FF2B5EF4-FFF2-40B4-BE49-F238E27FC236}">
                          <a16:creationId xmlns:a16="http://schemas.microsoft.com/office/drawing/2014/main" id="{D77BE1F6-0888-10DF-244A-49FFE33AF4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7327" y="1932110"/>
                      <a:ext cx="2434058" cy="1000862"/>
                    </a:xfrm>
                    <a:custGeom>
                      <a:avLst/>
                      <a:gdLst>
                        <a:gd name="connsiteX0" fmla="*/ 376531 w 2434058"/>
                        <a:gd name="connsiteY0" fmla="*/ 922126 h 1000862"/>
                        <a:gd name="connsiteX1" fmla="*/ 2072838 w 2434058"/>
                        <a:gd name="connsiteY1" fmla="*/ 966417 h 1000862"/>
                        <a:gd name="connsiteX2" fmla="*/ 2386020 w 2434058"/>
                        <a:gd name="connsiteY2" fmla="*/ 892789 h 1000862"/>
                        <a:gd name="connsiteX3" fmla="*/ 2434026 w 2434058"/>
                        <a:gd name="connsiteY3" fmla="*/ 668856 h 1000862"/>
                        <a:gd name="connsiteX4" fmla="*/ 2068837 w 2434058"/>
                        <a:gd name="connsiteY4" fmla="*/ 261853 h 1000862"/>
                        <a:gd name="connsiteX5" fmla="*/ 1726318 w 2434058"/>
                        <a:gd name="connsiteY5" fmla="*/ 150982 h 1000862"/>
                        <a:gd name="connsiteX6" fmla="*/ 1269309 w 2434058"/>
                        <a:gd name="connsiteY6" fmla="*/ 78592 h 1000862"/>
                        <a:gd name="connsiteX7" fmla="*/ 697618 w 2434058"/>
                        <a:gd name="connsiteY7" fmla="*/ 127169 h 1000862"/>
                        <a:gd name="connsiteX8" fmla="*/ 222321 w 2434058"/>
                        <a:gd name="connsiteY8" fmla="*/ 308049 h 1000862"/>
                        <a:gd name="connsiteX9" fmla="*/ 7 w 2434058"/>
                        <a:gd name="connsiteY9" fmla="*/ 624374 h 1000862"/>
                        <a:gd name="connsiteX10" fmla="*/ 376435 w 2434058"/>
                        <a:gd name="connsiteY10" fmla="*/ 922031 h 10008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434058" h="1000862">
                          <a:moveTo>
                            <a:pt x="376531" y="922126"/>
                          </a:moveTo>
                          <a:cubicBezTo>
                            <a:pt x="879546" y="796586"/>
                            <a:pt x="1702220" y="800968"/>
                            <a:pt x="2072838" y="966417"/>
                          </a:cubicBezTo>
                          <a:cubicBezTo>
                            <a:pt x="2226476" y="1035093"/>
                            <a:pt x="2331822" y="996231"/>
                            <a:pt x="2386020" y="892789"/>
                          </a:cubicBezTo>
                          <a:cubicBezTo>
                            <a:pt x="2428311" y="812303"/>
                            <a:pt x="2433454" y="721815"/>
                            <a:pt x="2434026" y="668856"/>
                          </a:cubicBezTo>
                          <a:cubicBezTo>
                            <a:pt x="2435836" y="490358"/>
                            <a:pt x="2363922" y="280617"/>
                            <a:pt x="2068837" y="261853"/>
                          </a:cubicBezTo>
                          <a:cubicBezTo>
                            <a:pt x="1997209" y="178414"/>
                            <a:pt x="1880052" y="114311"/>
                            <a:pt x="1726318" y="150982"/>
                          </a:cubicBezTo>
                          <a:cubicBezTo>
                            <a:pt x="1605351" y="25538"/>
                            <a:pt x="1450760" y="8488"/>
                            <a:pt x="1269309" y="78592"/>
                          </a:cubicBezTo>
                          <a:cubicBezTo>
                            <a:pt x="1083952" y="-42661"/>
                            <a:pt x="892309" y="-21421"/>
                            <a:pt x="697618" y="127169"/>
                          </a:cubicBezTo>
                          <a:cubicBezTo>
                            <a:pt x="441967" y="55065"/>
                            <a:pt x="290139" y="126312"/>
                            <a:pt x="222321" y="308049"/>
                          </a:cubicBezTo>
                          <a:cubicBezTo>
                            <a:pt x="50585" y="365771"/>
                            <a:pt x="960" y="527505"/>
                            <a:pt x="7" y="624374"/>
                          </a:cubicBezTo>
                          <a:cubicBezTo>
                            <a:pt x="-945" y="717719"/>
                            <a:pt x="91352" y="993182"/>
                            <a:pt x="376435" y="922031"/>
                          </a:cubicBezTo>
                          <a:close/>
                        </a:path>
                      </a:pathLst>
                    </a:custGeom>
                    <a:solidFill>
                      <a:srgbClr val="E2EBF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91" name="Graphic 6">
                      <a:extLst>
                        <a:ext uri="{FF2B5EF4-FFF2-40B4-BE49-F238E27FC236}">
                          <a16:creationId xmlns:a16="http://schemas.microsoft.com/office/drawing/2014/main" id="{DF2C456A-0895-B0D0-4A0D-181E6DD144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8243" y="3295026"/>
                      <a:ext cx="1570817" cy="915379"/>
                      <a:chOff x="5198243" y="3295026"/>
                      <a:chExt cx="1570817" cy="915379"/>
                    </a:xfrm>
                  </p:grpSpPr>
                  <p:grpSp>
                    <p:nvGrpSpPr>
                      <p:cNvPr id="92" name="Graphic 6">
                        <a:extLst>
                          <a:ext uri="{FF2B5EF4-FFF2-40B4-BE49-F238E27FC236}">
                            <a16:creationId xmlns:a16="http://schemas.microsoft.com/office/drawing/2014/main" id="{4ECCA5A1-C81B-031D-F541-9AB6F28DF76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24502" y="3760063"/>
                        <a:ext cx="520255" cy="450341"/>
                        <a:chOff x="5724502" y="3760063"/>
                        <a:chExt cx="520255" cy="450341"/>
                      </a:xfrm>
                    </p:grpSpPr>
                    <p:sp>
                      <p:nvSpPr>
                        <p:cNvPr id="93" name="Freeform: Shape 92">
                          <a:extLst>
                            <a:ext uri="{FF2B5EF4-FFF2-40B4-BE49-F238E27FC236}">
                              <a16:creationId xmlns:a16="http://schemas.microsoft.com/office/drawing/2014/main" id="{E334A545-1416-BE79-EB54-9F53DC0F24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24502" y="3760063"/>
                          <a:ext cx="520255" cy="450341"/>
                        </a:xfrm>
                        <a:custGeom>
                          <a:avLst/>
                          <a:gdLst>
                            <a:gd name="connsiteX0" fmla="*/ 520255 w 520255"/>
                            <a:gd name="connsiteY0" fmla="*/ 225171 h 450341"/>
                            <a:gd name="connsiteX1" fmla="*/ 260128 w 520255"/>
                            <a:gd name="connsiteY1" fmla="*/ 450342 h 450341"/>
                            <a:gd name="connsiteX2" fmla="*/ 0 w 520255"/>
                            <a:gd name="connsiteY2" fmla="*/ 225171 h 450341"/>
                            <a:gd name="connsiteX3" fmla="*/ 260128 w 520255"/>
                            <a:gd name="connsiteY3" fmla="*/ 0 h 450341"/>
                            <a:gd name="connsiteX4" fmla="*/ 520255 w 520255"/>
                            <a:gd name="connsiteY4" fmla="*/ 225171 h 4503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20255" h="450341">
                              <a:moveTo>
                                <a:pt x="520255" y="225171"/>
                              </a:moveTo>
                              <a:cubicBezTo>
                                <a:pt x="520255" y="349530"/>
                                <a:pt x="403792" y="450342"/>
                                <a:pt x="260128" y="450342"/>
                              </a:cubicBezTo>
                              <a:cubicBezTo>
                                <a:pt x="116463" y="450342"/>
                                <a:pt x="0" y="349530"/>
                                <a:pt x="0" y="225171"/>
                              </a:cubicBezTo>
                              <a:cubicBezTo>
                                <a:pt x="0" y="100813"/>
                                <a:pt x="116463" y="0"/>
                                <a:pt x="260128" y="0"/>
                              </a:cubicBezTo>
                              <a:cubicBezTo>
                                <a:pt x="403792" y="0"/>
                                <a:pt x="520255" y="100812"/>
                                <a:pt x="520255" y="22517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B181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4" name="Freeform: Shape 93">
                          <a:extLst>
                            <a:ext uri="{FF2B5EF4-FFF2-40B4-BE49-F238E27FC236}">
                              <a16:creationId xmlns:a16="http://schemas.microsoft.com/office/drawing/2014/main" id="{90FEE324-4757-6C26-1309-68F0D0EB1C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04322" y="3876268"/>
                          <a:ext cx="360616" cy="265080"/>
                        </a:xfrm>
                        <a:custGeom>
                          <a:avLst/>
                          <a:gdLst>
                            <a:gd name="connsiteX0" fmla="*/ 360616 w 360616"/>
                            <a:gd name="connsiteY0" fmla="*/ 108966 h 265080"/>
                            <a:gd name="connsiteX1" fmla="*/ 180308 w 360616"/>
                            <a:gd name="connsiteY1" fmla="*/ 265081 h 265080"/>
                            <a:gd name="connsiteX2" fmla="*/ 0 w 360616"/>
                            <a:gd name="connsiteY2" fmla="*/ 108966 h 265080"/>
                            <a:gd name="connsiteX3" fmla="*/ 171736 w 360616"/>
                            <a:gd name="connsiteY3" fmla="*/ 0 h 265080"/>
                            <a:gd name="connsiteX4" fmla="*/ 360616 w 360616"/>
                            <a:gd name="connsiteY4" fmla="*/ 108966 h 26508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60616" h="265080">
                              <a:moveTo>
                                <a:pt x="360616" y="108966"/>
                              </a:moveTo>
                              <a:cubicBezTo>
                                <a:pt x="360616" y="195167"/>
                                <a:pt x="279845" y="265081"/>
                                <a:pt x="180308" y="265081"/>
                              </a:cubicBezTo>
                              <a:cubicBezTo>
                                <a:pt x="80772" y="265081"/>
                                <a:pt x="0" y="195167"/>
                                <a:pt x="0" y="108966"/>
                              </a:cubicBezTo>
                              <a:cubicBezTo>
                                <a:pt x="0" y="22765"/>
                                <a:pt x="72104" y="0"/>
                                <a:pt x="171736" y="0"/>
                              </a:cubicBezTo>
                              <a:cubicBezTo>
                                <a:pt x="271367" y="0"/>
                                <a:pt x="360616" y="22670"/>
                                <a:pt x="360616" y="10896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F2639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95" name="Freeform: Shape 94">
                        <a:extLst>
                          <a:ext uri="{FF2B5EF4-FFF2-40B4-BE49-F238E27FC236}">
                            <a16:creationId xmlns:a16="http://schemas.microsoft.com/office/drawing/2014/main" id="{3901C4E4-F70C-1F53-1E2D-5F0094EEE6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98243" y="3517937"/>
                        <a:ext cx="1570817" cy="472171"/>
                      </a:xfrm>
                      <a:custGeom>
                        <a:avLst/>
                        <a:gdLst>
                          <a:gd name="connsiteX0" fmla="*/ 1360172 w 1570817"/>
                          <a:gd name="connsiteY0" fmla="*/ 11716 h 472171"/>
                          <a:gd name="connsiteX1" fmla="*/ 1287116 w 1570817"/>
                          <a:gd name="connsiteY1" fmla="*/ 226600 h 472171"/>
                          <a:gd name="connsiteX2" fmla="*/ 787529 w 1570817"/>
                          <a:gd name="connsiteY2" fmla="*/ 78676 h 472171"/>
                          <a:gd name="connsiteX3" fmla="*/ 283086 w 1570817"/>
                          <a:gd name="connsiteY3" fmla="*/ 216313 h 472171"/>
                          <a:gd name="connsiteX4" fmla="*/ 214505 w 1570817"/>
                          <a:gd name="connsiteY4" fmla="*/ 0 h 472171"/>
                          <a:gd name="connsiteX5" fmla="*/ 30102 w 1570817"/>
                          <a:gd name="connsiteY5" fmla="*/ 309943 h 472171"/>
                          <a:gd name="connsiteX6" fmla="*/ 30768 w 1570817"/>
                          <a:gd name="connsiteY6" fmla="*/ 310515 h 472171"/>
                          <a:gd name="connsiteX7" fmla="*/ 257082 w 1570817"/>
                          <a:gd name="connsiteY7" fmla="*/ 392811 h 472171"/>
                          <a:gd name="connsiteX8" fmla="*/ 149736 w 1570817"/>
                          <a:gd name="connsiteY8" fmla="*/ 433768 h 472171"/>
                          <a:gd name="connsiteX9" fmla="*/ 783529 w 1570817"/>
                          <a:gd name="connsiteY9" fmla="*/ 379285 h 472171"/>
                          <a:gd name="connsiteX10" fmla="*/ 1416275 w 1570817"/>
                          <a:gd name="connsiteY10" fmla="*/ 446818 h 472171"/>
                          <a:gd name="connsiteX11" fmla="*/ 1309785 w 1570817"/>
                          <a:gd name="connsiteY11" fmla="*/ 403669 h 472171"/>
                          <a:gd name="connsiteX12" fmla="*/ 1494856 w 1570817"/>
                          <a:gd name="connsiteY12" fmla="*/ 373951 h 472171"/>
                          <a:gd name="connsiteX13" fmla="*/ 1495713 w 1570817"/>
                          <a:gd name="connsiteY13" fmla="*/ 373666 h 472171"/>
                          <a:gd name="connsiteX14" fmla="*/ 1360363 w 1570817"/>
                          <a:gd name="connsiteY14" fmla="*/ 11811 h 4721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0817" h="472171">
                            <a:moveTo>
                              <a:pt x="1360172" y="11716"/>
                            </a:moveTo>
                            <a:cubicBezTo>
                              <a:pt x="1521812" y="94583"/>
                              <a:pt x="1446279" y="262890"/>
                              <a:pt x="1287116" y="226600"/>
                            </a:cubicBezTo>
                            <a:cubicBezTo>
                              <a:pt x="1094044" y="182594"/>
                              <a:pt x="964409" y="-3810"/>
                              <a:pt x="787529" y="78676"/>
                            </a:cubicBezTo>
                            <a:cubicBezTo>
                              <a:pt x="612365" y="-7429"/>
                              <a:pt x="477015" y="176213"/>
                              <a:pt x="283086" y="216313"/>
                            </a:cubicBezTo>
                            <a:cubicBezTo>
                              <a:pt x="123256" y="249269"/>
                              <a:pt x="51152" y="79534"/>
                              <a:pt x="214505" y="0"/>
                            </a:cubicBezTo>
                            <a:cubicBezTo>
                              <a:pt x="8480" y="3905"/>
                              <a:pt x="-39907" y="192881"/>
                              <a:pt x="30102" y="309943"/>
                            </a:cubicBezTo>
                            <a:cubicBezTo>
                              <a:pt x="30292" y="310134"/>
                              <a:pt x="30578" y="310325"/>
                              <a:pt x="30768" y="310515"/>
                            </a:cubicBezTo>
                            <a:cubicBezTo>
                              <a:pt x="70678" y="376714"/>
                              <a:pt x="148402" y="419862"/>
                              <a:pt x="257082" y="392811"/>
                            </a:cubicBezTo>
                            <a:cubicBezTo>
                              <a:pt x="235651" y="420338"/>
                              <a:pt x="200790" y="429387"/>
                              <a:pt x="149736" y="433768"/>
                            </a:cubicBezTo>
                            <a:cubicBezTo>
                              <a:pt x="440915" y="543116"/>
                              <a:pt x="600173" y="377381"/>
                              <a:pt x="783529" y="379285"/>
                            </a:cubicBezTo>
                            <a:cubicBezTo>
                              <a:pt x="966790" y="381191"/>
                              <a:pt x="1127572" y="530257"/>
                              <a:pt x="1416275" y="446818"/>
                            </a:cubicBezTo>
                            <a:cubicBezTo>
                              <a:pt x="1365316" y="441389"/>
                              <a:pt x="1330645" y="431673"/>
                              <a:pt x="1309785" y="403669"/>
                            </a:cubicBezTo>
                            <a:cubicBezTo>
                              <a:pt x="1387890" y="424815"/>
                              <a:pt x="1450470" y="408908"/>
                              <a:pt x="1494856" y="373951"/>
                            </a:cubicBezTo>
                            <a:cubicBezTo>
                              <a:pt x="1495142" y="373951"/>
                              <a:pt x="1495428" y="373761"/>
                              <a:pt x="1495713" y="373666"/>
                            </a:cubicBezTo>
                            <a:cubicBezTo>
                              <a:pt x="1620777" y="274225"/>
                              <a:pt x="1598774" y="21336"/>
                              <a:pt x="1360363" y="1181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6" name="Freeform: Shape 95">
                        <a:extLst>
                          <a:ext uri="{FF2B5EF4-FFF2-40B4-BE49-F238E27FC236}">
                            <a16:creationId xmlns:a16="http://schemas.microsoft.com/office/drawing/2014/main" id="{E114C75C-4956-C05B-38D2-67A44AB354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41552" y="3574010"/>
                        <a:ext cx="483679" cy="151052"/>
                      </a:xfrm>
                      <a:custGeom>
                        <a:avLst/>
                        <a:gdLst>
                          <a:gd name="connsiteX0" fmla="*/ 483680 w 483679"/>
                          <a:gd name="connsiteY0" fmla="*/ 46988 h 151052"/>
                          <a:gd name="connsiteX1" fmla="*/ 244221 w 483679"/>
                          <a:gd name="connsiteY1" fmla="*/ 22699 h 151052"/>
                          <a:gd name="connsiteX2" fmla="*/ 0 w 483679"/>
                          <a:gd name="connsiteY2" fmla="*/ 43749 h 151052"/>
                          <a:gd name="connsiteX3" fmla="*/ 483680 w 483679"/>
                          <a:gd name="connsiteY3" fmla="*/ 46988 h 151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83679" h="151052">
                            <a:moveTo>
                              <a:pt x="483680" y="46988"/>
                            </a:moveTo>
                            <a:cubicBezTo>
                              <a:pt x="406527" y="6506"/>
                              <a:pt x="331089" y="-17782"/>
                              <a:pt x="244221" y="22699"/>
                            </a:cubicBezTo>
                            <a:cubicBezTo>
                              <a:pt x="156972" y="-20164"/>
                              <a:pt x="79629" y="3839"/>
                              <a:pt x="0" y="43749"/>
                            </a:cubicBezTo>
                            <a:cubicBezTo>
                              <a:pt x="116586" y="213580"/>
                              <a:pt x="387763" y="156430"/>
                              <a:pt x="483680" y="46988"/>
                            </a:cubicBezTo>
                            <a:close/>
                          </a:path>
                        </a:pathLst>
                      </a:custGeom>
                      <a:solidFill>
                        <a:srgbClr val="E2EBF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97" name="Graphic 6">
                        <a:extLst>
                          <a:ext uri="{FF2B5EF4-FFF2-40B4-BE49-F238E27FC236}">
                            <a16:creationId xmlns:a16="http://schemas.microsoft.com/office/drawing/2014/main" id="{E856D448-F636-0CBC-B1F4-B778DBF2634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51124" y="3295026"/>
                        <a:ext cx="485453" cy="367906"/>
                        <a:chOff x="5751124" y="3295026"/>
                        <a:chExt cx="485453" cy="367906"/>
                      </a:xfrm>
                    </p:grpSpPr>
                    <p:sp>
                      <p:nvSpPr>
                        <p:cNvPr id="98" name="Freeform: Shape 97">
                          <a:extLst>
                            <a:ext uri="{FF2B5EF4-FFF2-40B4-BE49-F238E27FC236}">
                              <a16:creationId xmlns:a16="http://schemas.microsoft.com/office/drawing/2014/main" id="{F3CCCD09-F5BB-F0A6-F07A-608CDBA3D51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51124" y="3295026"/>
                          <a:ext cx="485453" cy="367906"/>
                        </a:xfrm>
                        <a:custGeom>
                          <a:avLst/>
                          <a:gdLst>
                            <a:gd name="connsiteX0" fmla="*/ 32528 w 485453"/>
                            <a:gd name="connsiteY0" fmla="*/ 282062 h 367906"/>
                            <a:gd name="connsiteX1" fmla="*/ 438960 w 485453"/>
                            <a:gd name="connsiteY1" fmla="*/ 73941 h 367906"/>
                            <a:gd name="connsiteX2" fmla="*/ 32528 w 485453"/>
                            <a:gd name="connsiteY2" fmla="*/ 282062 h 3679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485453" h="367906">
                              <a:moveTo>
                                <a:pt x="32528" y="282062"/>
                              </a:moveTo>
                              <a:cubicBezTo>
                                <a:pt x="177594" y="482849"/>
                                <a:pt x="630508" y="297493"/>
                                <a:pt x="438960" y="73941"/>
                              </a:cubicBezTo>
                              <a:cubicBezTo>
                                <a:pt x="283798" y="-107225"/>
                                <a:pt x="-116062" y="76417"/>
                                <a:pt x="32528" y="28206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946C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9" name="Freeform: Shape 98">
                          <a:extLst>
                            <a:ext uri="{FF2B5EF4-FFF2-40B4-BE49-F238E27FC236}">
                              <a16:creationId xmlns:a16="http://schemas.microsoft.com/office/drawing/2014/main" id="{A689EFD9-8B25-0551-035D-14C74F6AFE4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51278" y="3424497"/>
                          <a:ext cx="481573" cy="238426"/>
                        </a:xfrm>
                        <a:custGeom>
                          <a:avLst/>
                          <a:gdLst>
                            <a:gd name="connsiteX0" fmla="*/ 15420 w 481573"/>
                            <a:gd name="connsiteY0" fmla="*/ 0 h 238426"/>
                            <a:gd name="connsiteX1" fmla="*/ 118195 w 481573"/>
                            <a:gd name="connsiteY1" fmla="*/ 147447 h 238426"/>
                            <a:gd name="connsiteX2" fmla="*/ 481574 w 481573"/>
                            <a:gd name="connsiteY2" fmla="*/ 83344 h 238426"/>
                            <a:gd name="connsiteX3" fmla="*/ 32375 w 481573"/>
                            <a:gd name="connsiteY3" fmla="*/ 152591 h 238426"/>
                            <a:gd name="connsiteX4" fmla="*/ 15420 w 481573"/>
                            <a:gd name="connsiteY4" fmla="*/ 0 h 23842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81573" h="238426">
                              <a:moveTo>
                                <a:pt x="15420" y="0"/>
                              </a:moveTo>
                              <a:cubicBezTo>
                                <a:pt x="34185" y="54388"/>
                                <a:pt x="61045" y="106013"/>
                                <a:pt x="118195" y="147447"/>
                              </a:cubicBezTo>
                              <a:cubicBezTo>
                                <a:pt x="239163" y="212312"/>
                                <a:pt x="374608" y="149542"/>
                                <a:pt x="481574" y="83344"/>
                              </a:cubicBezTo>
                              <a:cubicBezTo>
                                <a:pt x="445093" y="231076"/>
                                <a:pt x="145342" y="308991"/>
                                <a:pt x="32375" y="152591"/>
                              </a:cubicBezTo>
                              <a:cubicBezTo>
                                <a:pt x="-7058" y="98012"/>
                                <a:pt x="-7630" y="45053"/>
                                <a:pt x="1542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E764A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00" name="Freeform: Shape 99">
                          <a:extLst>
                            <a:ext uri="{FF2B5EF4-FFF2-40B4-BE49-F238E27FC236}">
                              <a16:creationId xmlns:a16="http://schemas.microsoft.com/office/drawing/2014/main" id="{50304CE1-1DAC-0FF5-5F64-6CB86F2044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32398" y="3327692"/>
                          <a:ext cx="198977" cy="127605"/>
                        </a:xfrm>
                        <a:custGeom>
                          <a:avLst/>
                          <a:gdLst>
                            <a:gd name="connsiteX0" fmla="*/ 79569 w 198977"/>
                            <a:gd name="connsiteY0" fmla="*/ 122047 h 127605"/>
                            <a:gd name="connsiteX1" fmla="*/ 109477 w 198977"/>
                            <a:gd name="connsiteY1" fmla="*/ 3937 h 127605"/>
                            <a:gd name="connsiteX2" fmla="*/ 79569 w 198977"/>
                            <a:gd name="connsiteY2" fmla="*/ 122047 h 12760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98977" h="127605">
                              <a:moveTo>
                                <a:pt x="79569" y="122047"/>
                              </a:moveTo>
                              <a:cubicBezTo>
                                <a:pt x="204346" y="154432"/>
                                <a:pt x="257115" y="36131"/>
                                <a:pt x="109477" y="3937"/>
                              </a:cubicBezTo>
                              <a:cubicBezTo>
                                <a:pt x="-10157" y="-22162"/>
                                <a:pt x="-48257" y="88805"/>
                                <a:pt x="79569" y="12204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A989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E2351EED-E75F-3167-F778-6BBB6816A4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25540" y="2739201"/>
                      <a:ext cx="1975506" cy="718180"/>
                    </a:xfrm>
                    <a:custGeom>
                      <a:avLst/>
                      <a:gdLst>
                        <a:gd name="connsiteX0" fmla="*/ 386351 w 1975506"/>
                        <a:gd name="connsiteY0" fmla="*/ 690726 h 718180"/>
                        <a:gd name="connsiteX1" fmla="*/ 874508 w 1975506"/>
                        <a:gd name="connsiteY1" fmla="*/ 404881 h 718180"/>
                        <a:gd name="connsiteX2" fmla="*/ 982235 w 1975506"/>
                        <a:gd name="connsiteY2" fmla="*/ 349921 h 718180"/>
                        <a:gd name="connsiteX3" fmla="*/ 1087296 w 1975506"/>
                        <a:gd name="connsiteY3" fmla="*/ 409834 h 718180"/>
                        <a:gd name="connsiteX4" fmla="*/ 1561641 w 1975506"/>
                        <a:gd name="connsiteY4" fmla="*/ 718063 h 718180"/>
                        <a:gd name="connsiteX5" fmla="*/ 1908542 w 1975506"/>
                        <a:gd name="connsiteY5" fmla="*/ 330014 h 718180"/>
                        <a:gd name="connsiteX6" fmla="*/ 1941784 w 1975506"/>
                        <a:gd name="connsiteY6" fmla="*/ 278484 h 718180"/>
                        <a:gd name="connsiteX7" fmla="*/ 1973693 w 1975506"/>
                        <a:gd name="connsiteY7" fmla="*/ 235336 h 718180"/>
                        <a:gd name="connsiteX8" fmla="*/ 1975502 w 1975506"/>
                        <a:gd name="connsiteY8" fmla="*/ 158564 h 718180"/>
                        <a:gd name="connsiteX9" fmla="*/ 1937593 w 1975506"/>
                        <a:gd name="connsiteY9" fmla="*/ 117226 h 718180"/>
                        <a:gd name="connsiteX10" fmla="*/ 1577358 w 1975506"/>
                        <a:gd name="connsiteY10" fmla="*/ 27500 h 718180"/>
                        <a:gd name="connsiteX11" fmla="*/ 987951 w 1975506"/>
                        <a:gd name="connsiteY11" fmla="*/ 104272 h 718180"/>
                        <a:gd name="connsiteX12" fmla="*/ 402734 w 1975506"/>
                        <a:gd name="connsiteY12" fmla="*/ 259 h 718180"/>
                        <a:gd name="connsiteX13" fmla="*/ 41546 w 1975506"/>
                        <a:gd name="connsiteY13" fmla="*/ 68648 h 718180"/>
                        <a:gd name="connsiteX14" fmla="*/ 1827 w 1975506"/>
                        <a:gd name="connsiteY14" fmla="*/ 108177 h 718180"/>
                        <a:gd name="connsiteX15" fmla="*/ 17 w 1975506"/>
                        <a:gd name="connsiteY15" fmla="*/ 184948 h 718180"/>
                        <a:gd name="connsiteX16" fmla="*/ 29831 w 1975506"/>
                        <a:gd name="connsiteY16" fmla="*/ 229525 h 718180"/>
                        <a:gd name="connsiteX17" fmla="*/ 57834 w 1975506"/>
                        <a:gd name="connsiteY17" fmla="*/ 287056 h 718180"/>
                        <a:gd name="connsiteX18" fmla="*/ 386351 w 1975506"/>
                        <a:gd name="connsiteY18" fmla="*/ 690726 h 718180"/>
                        <a:gd name="connsiteX19" fmla="*/ 1132064 w 1975506"/>
                        <a:gd name="connsiteY19" fmla="*/ 288199 h 718180"/>
                        <a:gd name="connsiteX20" fmla="*/ 1564499 w 1975506"/>
                        <a:gd name="connsiteY20" fmla="*/ 88936 h 718180"/>
                        <a:gd name="connsiteX21" fmla="*/ 1849963 w 1975506"/>
                        <a:gd name="connsiteY21" fmla="*/ 293343 h 718180"/>
                        <a:gd name="connsiteX22" fmla="*/ 1547640 w 1975506"/>
                        <a:gd name="connsiteY22" fmla="*/ 661484 h 718180"/>
                        <a:gd name="connsiteX23" fmla="*/ 1132064 w 1975506"/>
                        <a:gd name="connsiteY23" fmla="*/ 288199 h 718180"/>
                        <a:gd name="connsiteX24" fmla="*/ 117937 w 1975506"/>
                        <a:gd name="connsiteY24" fmla="*/ 253243 h 718180"/>
                        <a:gd name="connsiteX25" fmla="*/ 412545 w 1975506"/>
                        <a:gd name="connsiteY25" fmla="*/ 62266 h 718180"/>
                        <a:gd name="connsiteX26" fmla="*/ 835265 w 1975506"/>
                        <a:gd name="connsiteY26" fmla="*/ 281341 h 718180"/>
                        <a:gd name="connsiteX27" fmla="*/ 402925 w 1975506"/>
                        <a:gd name="connsiteY27" fmla="*/ 635005 h 718180"/>
                        <a:gd name="connsiteX28" fmla="*/ 117937 w 1975506"/>
                        <a:gd name="connsiteY28" fmla="*/ 253243 h 7181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1975506" h="718180">
                          <a:moveTo>
                            <a:pt x="386351" y="690726"/>
                          </a:moveTo>
                          <a:cubicBezTo>
                            <a:pt x="574756" y="695107"/>
                            <a:pt x="745349" y="624146"/>
                            <a:pt x="874508" y="404881"/>
                          </a:cubicBezTo>
                          <a:cubicBezTo>
                            <a:pt x="894320" y="371257"/>
                            <a:pt x="934706" y="348302"/>
                            <a:pt x="982235" y="349921"/>
                          </a:cubicBezTo>
                          <a:cubicBezTo>
                            <a:pt x="1029765" y="350493"/>
                            <a:pt x="1069008" y="375258"/>
                            <a:pt x="1087296" y="409834"/>
                          </a:cubicBezTo>
                          <a:cubicBezTo>
                            <a:pt x="1206168" y="634909"/>
                            <a:pt x="1373237" y="713681"/>
                            <a:pt x="1561641" y="718063"/>
                          </a:cubicBezTo>
                          <a:cubicBezTo>
                            <a:pt x="1812054" y="723873"/>
                            <a:pt x="1899969" y="512894"/>
                            <a:pt x="1908542" y="330014"/>
                          </a:cubicBezTo>
                          <a:cubicBezTo>
                            <a:pt x="1910066" y="297153"/>
                            <a:pt x="1934450" y="278389"/>
                            <a:pt x="1941784" y="278484"/>
                          </a:cubicBezTo>
                          <a:cubicBezTo>
                            <a:pt x="1953785" y="278579"/>
                            <a:pt x="1973026" y="263530"/>
                            <a:pt x="1973693" y="235336"/>
                          </a:cubicBezTo>
                          <a:cubicBezTo>
                            <a:pt x="1974169" y="215524"/>
                            <a:pt x="1975217" y="189520"/>
                            <a:pt x="1975502" y="158564"/>
                          </a:cubicBezTo>
                          <a:cubicBezTo>
                            <a:pt x="1975788" y="128656"/>
                            <a:pt x="1961025" y="117511"/>
                            <a:pt x="1937593" y="117226"/>
                          </a:cubicBezTo>
                          <a:cubicBezTo>
                            <a:pt x="1866156" y="116464"/>
                            <a:pt x="1804624" y="32834"/>
                            <a:pt x="1577358" y="27500"/>
                          </a:cubicBezTo>
                          <a:cubicBezTo>
                            <a:pt x="1295227" y="20928"/>
                            <a:pt x="1100917" y="106939"/>
                            <a:pt x="987951" y="104272"/>
                          </a:cubicBezTo>
                          <a:cubicBezTo>
                            <a:pt x="874984" y="101700"/>
                            <a:pt x="684865" y="6831"/>
                            <a:pt x="402734" y="259"/>
                          </a:cubicBezTo>
                          <a:cubicBezTo>
                            <a:pt x="175563" y="-4980"/>
                            <a:pt x="112984" y="71125"/>
                            <a:pt x="41546" y="68648"/>
                          </a:cubicBezTo>
                          <a:cubicBezTo>
                            <a:pt x="18210" y="67791"/>
                            <a:pt x="2875" y="78268"/>
                            <a:pt x="1827" y="108177"/>
                          </a:cubicBezTo>
                          <a:cubicBezTo>
                            <a:pt x="684" y="139133"/>
                            <a:pt x="494" y="165136"/>
                            <a:pt x="17" y="184948"/>
                          </a:cubicBezTo>
                          <a:cubicBezTo>
                            <a:pt x="-649" y="213142"/>
                            <a:pt x="17925" y="229144"/>
                            <a:pt x="29831" y="229525"/>
                          </a:cubicBezTo>
                          <a:cubicBezTo>
                            <a:pt x="37165" y="229811"/>
                            <a:pt x="57834" y="254100"/>
                            <a:pt x="57834" y="287056"/>
                          </a:cubicBezTo>
                          <a:cubicBezTo>
                            <a:pt x="57929" y="470032"/>
                            <a:pt x="135939" y="684916"/>
                            <a:pt x="386351" y="690726"/>
                          </a:cubicBezTo>
                          <a:close/>
                          <a:moveTo>
                            <a:pt x="1132064" y="288199"/>
                          </a:moveTo>
                          <a:cubicBezTo>
                            <a:pt x="1134921" y="163898"/>
                            <a:pt x="1280368" y="82364"/>
                            <a:pt x="1564499" y="88936"/>
                          </a:cubicBezTo>
                          <a:cubicBezTo>
                            <a:pt x="1778144" y="93889"/>
                            <a:pt x="1853106" y="158564"/>
                            <a:pt x="1849963" y="293343"/>
                          </a:cubicBezTo>
                          <a:cubicBezTo>
                            <a:pt x="1845677" y="476890"/>
                            <a:pt x="1781955" y="666913"/>
                            <a:pt x="1547640" y="661484"/>
                          </a:cubicBezTo>
                          <a:cubicBezTo>
                            <a:pt x="1331136" y="656436"/>
                            <a:pt x="1127492" y="485176"/>
                            <a:pt x="1132064" y="288199"/>
                          </a:cubicBezTo>
                          <a:close/>
                          <a:moveTo>
                            <a:pt x="117937" y="253243"/>
                          </a:moveTo>
                          <a:cubicBezTo>
                            <a:pt x="121080" y="118464"/>
                            <a:pt x="198900" y="57313"/>
                            <a:pt x="412545" y="62266"/>
                          </a:cubicBezTo>
                          <a:cubicBezTo>
                            <a:pt x="696676" y="68839"/>
                            <a:pt x="838122" y="157040"/>
                            <a:pt x="835265" y="281341"/>
                          </a:cubicBezTo>
                          <a:cubicBezTo>
                            <a:pt x="830693" y="478318"/>
                            <a:pt x="619333" y="639958"/>
                            <a:pt x="402925" y="635005"/>
                          </a:cubicBezTo>
                          <a:cubicBezTo>
                            <a:pt x="168610" y="629575"/>
                            <a:pt x="113746" y="436789"/>
                            <a:pt x="117937" y="25324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" name="Freeform: Shape 101">
                      <a:extLst>
                        <a:ext uri="{FF2B5EF4-FFF2-40B4-BE49-F238E27FC236}">
                          <a16:creationId xmlns:a16="http://schemas.microsoft.com/office/drawing/2014/main" id="{E92CBF88-3BBD-1028-CF3F-99A49F7266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4382" y="2028059"/>
                      <a:ext cx="2223627" cy="739703"/>
                    </a:xfrm>
                    <a:custGeom>
                      <a:avLst/>
                      <a:gdLst>
                        <a:gd name="connsiteX0" fmla="*/ 56021 w 2223627"/>
                        <a:gd name="connsiteY0" fmla="*/ 360595 h 739703"/>
                        <a:gd name="connsiteX1" fmla="*/ 215850 w 2223627"/>
                        <a:gd name="connsiteY1" fmla="*/ 521853 h 739703"/>
                        <a:gd name="connsiteX2" fmla="*/ 224042 w 2223627"/>
                        <a:gd name="connsiteY2" fmla="*/ 191240 h 739703"/>
                        <a:gd name="connsiteX3" fmla="*/ 527413 w 2223627"/>
                        <a:gd name="connsiteY3" fmla="*/ 119898 h 739703"/>
                        <a:gd name="connsiteX4" fmla="*/ 482360 w 2223627"/>
                        <a:gd name="connsiteY4" fmla="*/ 364310 h 739703"/>
                        <a:gd name="connsiteX5" fmla="*/ 1017570 w 2223627"/>
                        <a:gd name="connsiteY5" fmla="*/ 30268 h 739703"/>
                        <a:gd name="connsiteX6" fmla="*/ 944989 w 2223627"/>
                        <a:gd name="connsiteY6" fmla="*/ 259630 h 739703"/>
                        <a:gd name="connsiteX7" fmla="*/ 1490772 w 2223627"/>
                        <a:gd name="connsiteY7" fmla="*/ 87323 h 739703"/>
                        <a:gd name="connsiteX8" fmla="*/ 1372376 w 2223627"/>
                        <a:gd name="connsiteY8" fmla="*/ 266297 h 739703"/>
                        <a:gd name="connsiteX9" fmla="*/ 1830909 w 2223627"/>
                        <a:gd name="connsiteY9" fmla="*/ 196860 h 739703"/>
                        <a:gd name="connsiteX10" fmla="*/ 1686987 w 2223627"/>
                        <a:gd name="connsiteY10" fmla="*/ 359547 h 739703"/>
                        <a:gd name="connsiteX11" fmla="*/ 2219243 w 2223627"/>
                        <a:gd name="connsiteY11" fmla="*/ 470323 h 739703"/>
                        <a:gd name="connsiteX12" fmla="*/ 2017790 w 2223627"/>
                        <a:gd name="connsiteY12" fmla="*/ 442986 h 739703"/>
                        <a:gd name="connsiteX13" fmla="*/ 2217720 w 2223627"/>
                        <a:gd name="connsiteY13" fmla="*/ 647297 h 739703"/>
                        <a:gd name="connsiteX14" fmla="*/ 1930922 w 2223627"/>
                        <a:gd name="connsiteY14" fmla="*/ 721021 h 739703"/>
                        <a:gd name="connsiteX15" fmla="*/ 326912 w 2223627"/>
                        <a:gd name="connsiteY15" fmla="*/ 646535 h 739703"/>
                        <a:gd name="connsiteX16" fmla="*/ 56211 w 2223627"/>
                        <a:gd name="connsiteY16" fmla="*/ 360500 h 7397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223627" h="739703">
                          <a:moveTo>
                            <a:pt x="56021" y="360595"/>
                          </a:moveTo>
                          <a:cubicBezTo>
                            <a:pt x="56402" y="476800"/>
                            <a:pt x="155271" y="509471"/>
                            <a:pt x="215850" y="521853"/>
                          </a:cubicBezTo>
                          <a:cubicBezTo>
                            <a:pt x="145175" y="434032"/>
                            <a:pt x="140507" y="313827"/>
                            <a:pt x="224042" y="191240"/>
                          </a:cubicBezTo>
                          <a:cubicBezTo>
                            <a:pt x="294717" y="87513"/>
                            <a:pt x="444450" y="96467"/>
                            <a:pt x="527413" y="119898"/>
                          </a:cubicBezTo>
                          <a:cubicBezTo>
                            <a:pt x="481883" y="176191"/>
                            <a:pt x="468072" y="298777"/>
                            <a:pt x="482360" y="364310"/>
                          </a:cubicBezTo>
                          <a:cubicBezTo>
                            <a:pt x="569323" y="24934"/>
                            <a:pt x="819449" y="-51933"/>
                            <a:pt x="1017570" y="30268"/>
                          </a:cubicBezTo>
                          <a:cubicBezTo>
                            <a:pt x="965658" y="70939"/>
                            <a:pt x="932892" y="167142"/>
                            <a:pt x="944989" y="259630"/>
                          </a:cubicBezTo>
                          <a:cubicBezTo>
                            <a:pt x="1030714" y="11599"/>
                            <a:pt x="1278555" y="-60696"/>
                            <a:pt x="1490772" y="87323"/>
                          </a:cubicBezTo>
                          <a:cubicBezTo>
                            <a:pt x="1424287" y="98752"/>
                            <a:pt x="1359136" y="177429"/>
                            <a:pt x="1372376" y="266297"/>
                          </a:cubicBezTo>
                          <a:cubicBezTo>
                            <a:pt x="1470674" y="25029"/>
                            <a:pt x="1779093" y="103325"/>
                            <a:pt x="1830909" y="196860"/>
                          </a:cubicBezTo>
                          <a:cubicBezTo>
                            <a:pt x="1762520" y="213433"/>
                            <a:pt x="1694035" y="284300"/>
                            <a:pt x="1686987" y="359547"/>
                          </a:cubicBezTo>
                          <a:cubicBezTo>
                            <a:pt x="1816050" y="165904"/>
                            <a:pt x="2190859" y="203147"/>
                            <a:pt x="2219243" y="470323"/>
                          </a:cubicBezTo>
                          <a:cubicBezTo>
                            <a:pt x="2155902" y="398028"/>
                            <a:pt x="2082750" y="392503"/>
                            <a:pt x="2017790" y="442986"/>
                          </a:cubicBezTo>
                          <a:cubicBezTo>
                            <a:pt x="2153807" y="431937"/>
                            <a:pt x="2248771" y="581765"/>
                            <a:pt x="2217720" y="647297"/>
                          </a:cubicBezTo>
                          <a:cubicBezTo>
                            <a:pt x="2183239" y="719878"/>
                            <a:pt x="2056842" y="768074"/>
                            <a:pt x="1930922" y="721021"/>
                          </a:cubicBezTo>
                          <a:cubicBezTo>
                            <a:pt x="1398474" y="521948"/>
                            <a:pt x="842690" y="509090"/>
                            <a:pt x="326912" y="646535"/>
                          </a:cubicBezTo>
                          <a:cubicBezTo>
                            <a:pt x="-25894" y="740547"/>
                            <a:pt x="-51707" y="467656"/>
                            <a:pt x="56211" y="36050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03" name="Graphic 6">
                    <a:extLst>
                      <a:ext uri="{FF2B5EF4-FFF2-40B4-BE49-F238E27FC236}">
                        <a16:creationId xmlns:a16="http://schemas.microsoft.com/office/drawing/2014/main" id="{FADD04CA-CBED-08C6-4E14-CEBA35D5612F}"/>
                      </a:ext>
                    </a:extLst>
                  </p:cNvPr>
                  <p:cNvGrpSpPr/>
                  <p:nvPr/>
                </p:nvGrpSpPr>
                <p:grpSpPr>
                  <a:xfrm>
                    <a:off x="6223875" y="2931580"/>
                    <a:ext cx="398267" cy="224725"/>
                    <a:chOff x="6223875" y="2931580"/>
                    <a:chExt cx="398267" cy="224725"/>
                  </a:xfrm>
                </p:grpSpPr>
                <p:sp>
                  <p:nvSpPr>
                    <p:cNvPr id="104" name="Freeform: Shape 103">
                      <a:extLst>
                        <a:ext uri="{FF2B5EF4-FFF2-40B4-BE49-F238E27FC236}">
                          <a16:creationId xmlns:a16="http://schemas.microsoft.com/office/drawing/2014/main" id="{3100F604-0069-C2A0-F85B-01F12A45B8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23875" y="2931580"/>
                      <a:ext cx="398267" cy="224725"/>
                    </a:xfrm>
                    <a:custGeom>
                      <a:avLst/>
                      <a:gdLst>
                        <a:gd name="connsiteX0" fmla="*/ 29836 w 398267"/>
                        <a:gd name="connsiteY0" fmla="*/ 66578 h 224725"/>
                        <a:gd name="connsiteX1" fmla="*/ 85653 w 398267"/>
                        <a:gd name="connsiteY1" fmla="*/ 63340 h 224725"/>
                        <a:gd name="connsiteX2" fmla="*/ 69270 w 398267"/>
                        <a:gd name="connsiteY2" fmla="*/ 116965 h 224725"/>
                        <a:gd name="connsiteX3" fmla="*/ 171758 w 398267"/>
                        <a:gd name="connsiteY3" fmla="*/ 224693 h 224725"/>
                        <a:gd name="connsiteX4" fmla="*/ 279486 w 398267"/>
                        <a:gd name="connsiteY4" fmla="*/ 122204 h 224725"/>
                        <a:gd name="connsiteX5" fmla="*/ 276248 w 398267"/>
                        <a:gd name="connsiteY5" fmla="*/ 93915 h 224725"/>
                        <a:gd name="connsiteX6" fmla="*/ 376355 w 398267"/>
                        <a:gd name="connsiteY6" fmla="*/ 149446 h 224725"/>
                        <a:gd name="connsiteX7" fmla="*/ 394644 w 398267"/>
                        <a:gd name="connsiteY7" fmla="*/ 135825 h 224725"/>
                        <a:gd name="connsiteX8" fmla="*/ 40790 w 398267"/>
                        <a:gd name="connsiteY8" fmla="*/ 11047 h 224725"/>
                        <a:gd name="connsiteX9" fmla="*/ 29741 w 398267"/>
                        <a:gd name="connsiteY9" fmla="*/ 66578 h 2247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98267" h="224725">
                          <a:moveTo>
                            <a:pt x="29836" y="66578"/>
                          </a:moveTo>
                          <a:cubicBezTo>
                            <a:pt x="49648" y="65054"/>
                            <a:pt x="68031" y="64006"/>
                            <a:pt x="85653" y="63340"/>
                          </a:cubicBezTo>
                          <a:cubicBezTo>
                            <a:pt x="75746" y="78865"/>
                            <a:pt x="69746" y="97153"/>
                            <a:pt x="69270" y="116965"/>
                          </a:cubicBezTo>
                          <a:cubicBezTo>
                            <a:pt x="67841" y="175068"/>
                            <a:pt x="113751" y="223264"/>
                            <a:pt x="171758" y="224693"/>
                          </a:cubicBezTo>
                          <a:cubicBezTo>
                            <a:pt x="229861" y="226122"/>
                            <a:pt x="278057" y="180211"/>
                            <a:pt x="279486" y="122204"/>
                          </a:cubicBezTo>
                          <a:cubicBezTo>
                            <a:pt x="279772" y="112393"/>
                            <a:pt x="278534" y="102964"/>
                            <a:pt x="276248" y="93915"/>
                          </a:cubicBezTo>
                          <a:cubicBezTo>
                            <a:pt x="307204" y="107059"/>
                            <a:pt x="339684" y="124966"/>
                            <a:pt x="376355" y="149446"/>
                          </a:cubicBezTo>
                          <a:cubicBezTo>
                            <a:pt x="387500" y="156875"/>
                            <a:pt x="406169" y="148684"/>
                            <a:pt x="394644" y="135825"/>
                          </a:cubicBezTo>
                          <a:cubicBezTo>
                            <a:pt x="269390" y="-3431"/>
                            <a:pt x="157566" y="-14861"/>
                            <a:pt x="40790" y="11047"/>
                          </a:cubicBezTo>
                          <a:cubicBezTo>
                            <a:pt x="-20646" y="24668"/>
                            <a:pt x="-2739" y="69055"/>
                            <a:pt x="29741" y="6657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5" name="Freeform: Shape 104">
                      <a:extLst>
                        <a:ext uri="{FF2B5EF4-FFF2-40B4-BE49-F238E27FC236}">
                          <a16:creationId xmlns:a16="http://schemas.microsoft.com/office/drawing/2014/main" id="{A4B05397-DD15-F3C5-007F-5BA015BECD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65527" y="3035758"/>
                      <a:ext cx="99741" cy="62341"/>
                    </a:xfrm>
                    <a:custGeom>
                      <a:avLst/>
                      <a:gdLst>
                        <a:gd name="connsiteX0" fmla="*/ 50681 w 99741"/>
                        <a:gd name="connsiteY0" fmla="*/ 24 h 62341"/>
                        <a:gd name="connsiteX1" fmla="*/ 99734 w 99741"/>
                        <a:gd name="connsiteY1" fmla="*/ 32409 h 62341"/>
                        <a:gd name="connsiteX2" fmla="*/ 49062 w 99741"/>
                        <a:gd name="connsiteY2" fmla="*/ 62317 h 62341"/>
                        <a:gd name="connsiteX3" fmla="*/ 8 w 99741"/>
                        <a:gd name="connsiteY3" fmla="*/ 29932 h 62341"/>
                        <a:gd name="connsiteX4" fmla="*/ 50681 w 99741"/>
                        <a:gd name="connsiteY4" fmla="*/ 24 h 623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741" h="62341">
                          <a:moveTo>
                            <a:pt x="50681" y="24"/>
                          </a:moveTo>
                          <a:cubicBezTo>
                            <a:pt x="78208" y="691"/>
                            <a:pt x="100211" y="15169"/>
                            <a:pt x="99734" y="32409"/>
                          </a:cubicBezTo>
                          <a:cubicBezTo>
                            <a:pt x="99354" y="49649"/>
                            <a:pt x="76589" y="62984"/>
                            <a:pt x="49062" y="62317"/>
                          </a:cubicBezTo>
                          <a:cubicBezTo>
                            <a:pt x="21534" y="61651"/>
                            <a:pt x="-469" y="47173"/>
                            <a:pt x="8" y="29932"/>
                          </a:cubicBezTo>
                          <a:cubicBezTo>
                            <a:pt x="389" y="12692"/>
                            <a:pt x="23154" y="-643"/>
                            <a:pt x="50681" y="2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06" name="Graphic 6">
                    <a:extLst>
                      <a:ext uri="{FF2B5EF4-FFF2-40B4-BE49-F238E27FC236}">
                        <a16:creationId xmlns:a16="http://schemas.microsoft.com/office/drawing/2014/main" id="{8B3EAC18-54AD-EBFC-5C13-E74C4BC20E2D}"/>
                      </a:ext>
                    </a:extLst>
                  </p:cNvPr>
                  <p:cNvGrpSpPr/>
                  <p:nvPr/>
                </p:nvGrpSpPr>
                <p:grpSpPr>
                  <a:xfrm>
                    <a:off x="5371001" y="2910773"/>
                    <a:ext cx="402741" cy="222863"/>
                    <a:chOff x="5371001" y="2910773"/>
                    <a:chExt cx="402741" cy="222863"/>
                  </a:xfrm>
                </p:grpSpPr>
                <p:sp>
                  <p:nvSpPr>
                    <p:cNvPr id="107" name="Freeform: Shape 106">
                      <a:extLst>
                        <a:ext uri="{FF2B5EF4-FFF2-40B4-BE49-F238E27FC236}">
                          <a16:creationId xmlns:a16="http://schemas.microsoft.com/office/drawing/2014/main" id="{0A8FE18E-7DFE-D040-E2F4-1D1A509469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1001" y="2910773"/>
                      <a:ext cx="402741" cy="222863"/>
                    </a:xfrm>
                    <a:custGeom>
                      <a:avLst/>
                      <a:gdLst>
                        <a:gd name="connsiteX0" fmla="*/ 316354 w 402741"/>
                        <a:gd name="connsiteY0" fmla="*/ 65954 h 222863"/>
                        <a:gd name="connsiteX1" fmla="*/ 371885 w 402741"/>
                        <a:gd name="connsiteY1" fmla="*/ 71955 h 222863"/>
                        <a:gd name="connsiteX2" fmla="*/ 363598 w 402741"/>
                        <a:gd name="connsiteY2" fmla="*/ 15948 h 222863"/>
                        <a:gd name="connsiteX3" fmla="*/ 4029 w 402741"/>
                        <a:gd name="connsiteY3" fmla="*/ 123009 h 222863"/>
                        <a:gd name="connsiteX4" fmla="*/ 21650 w 402741"/>
                        <a:gd name="connsiteY4" fmla="*/ 137487 h 222863"/>
                        <a:gd name="connsiteX5" fmla="*/ 124425 w 402741"/>
                        <a:gd name="connsiteY5" fmla="*/ 87004 h 222863"/>
                        <a:gd name="connsiteX6" fmla="*/ 119758 w 402741"/>
                        <a:gd name="connsiteY6" fmla="*/ 115103 h 222863"/>
                        <a:gd name="connsiteX7" fmla="*/ 222247 w 402741"/>
                        <a:gd name="connsiteY7" fmla="*/ 222831 h 222863"/>
                        <a:gd name="connsiteX8" fmla="*/ 329975 w 402741"/>
                        <a:gd name="connsiteY8" fmla="*/ 120342 h 222863"/>
                        <a:gd name="connsiteX9" fmla="*/ 316259 w 402741"/>
                        <a:gd name="connsiteY9" fmla="*/ 65954 h 2228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2741" h="222863">
                          <a:moveTo>
                            <a:pt x="316354" y="65954"/>
                          </a:moveTo>
                          <a:cubicBezTo>
                            <a:pt x="333880" y="67478"/>
                            <a:pt x="352263" y="69478"/>
                            <a:pt x="371885" y="71955"/>
                          </a:cubicBezTo>
                          <a:cubicBezTo>
                            <a:pt x="404174" y="76050"/>
                            <a:pt x="424272" y="32616"/>
                            <a:pt x="363598" y="15948"/>
                          </a:cubicBezTo>
                          <a:cubicBezTo>
                            <a:pt x="248345" y="-15675"/>
                            <a:pt x="135950" y="-9865"/>
                            <a:pt x="4029" y="123009"/>
                          </a:cubicBezTo>
                          <a:cubicBezTo>
                            <a:pt x="-8163" y="135296"/>
                            <a:pt x="10125" y="144345"/>
                            <a:pt x="21650" y="137487"/>
                          </a:cubicBezTo>
                          <a:cubicBezTo>
                            <a:pt x="59560" y="114912"/>
                            <a:pt x="92802" y="98625"/>
                            <a:pt x="124425" y="87004"/>
                          </a:cubicBezTo>
                          <a:cubicBezTo>
                            <a:pt x="121663" y="95958"/>
                            <a:pt x="120044" y="105292"/>
                            <a:pt x="119758" y="115103"/>
                          </a:cubicBezTo>
                          <a:cubicBezTo>
                            <a:pt x="118329" y="173205"/>
                            <a:pt x="164240" y="221402"/>
                            <a:pt x="222247" y="222831"/>
                          </a:cubicBezTo>
                          <a:cubicBezTo>
                            <a:pt x="280349" y="224259"/>
                            <a:pt x="328546" y="178349"/>
                            <a:pt x="329975" y="120342"/>
                          </a:cubicBezTo>
                          <a:cubicBezTo>
                            <a:pt x="330451" y="100530"/>
                            <a:pt x="325403" y="82051"/>
                            <a:pt x="316259" y="6595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8" name="Freeform: Shape 107">
                      <a:extLst>
                        <a:ext uri="{FF2B5EF4-FFF2-40B4-BE49-F238E27FC236}">
                          <a16:creationId xmlns:a16="http://schemas.microsoft.com/office/drawing/2014/main" id="{FE7B0D41-3E02-A297-663F-D4164167A4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3239" y="3012993"/>
                      <a:ext cx="99739" cy="62341"/>
                    </a:xfrm>
                    <a:custGeom>
                      <a:avLst/>
                      <a:gdLst>
                        <a:gd name="connsiteX0" fmla="*/ 49154 w 99739"/>
                        <a:gd name="connsiteY0" fmla="*/ 62317 h 62341"/>
                        <a:gd name="connsiteX1" fmla="*/ 5 w 99739"/>
                        <a:gd name="connsiteY1" fmla="*/ 29932 h 62341"/>
                        <a:gd name="connsiteX2" fmla="*/ 50678 w 99739"/>
                        <a:gd name="connsiteY2" fmla="*/ 24 h 62341"/>
                        <a:gd name="connsiteX3" fmla="*/ 99732 w 99739"/>
                        <a:gd name="connsiteY3" fmla="*/ 32409 h 62341"/>
                        <a:gd name="connsiteX4" fmla="*/ 49059 w 99739"/>
                        <a:gd name="connsiteY4" fmla="*/ 62317 h 623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739" h="62341">
                          <a:moveTo>
                            <a:pt x="49154" y="62317"/>
                          </a:moveTo>
                          <a:cubicBezTo>
                            <a:pt x="21627" y="61651"/>
                            <a:pt x="-376" y="47173"/>
                            <a:pt x="5" y="29932"/>
                          </a:cubicBezTo>
                          <a:cubicBezTo>
                            <a:pt x="386" y="12692"/>
                            <a:pt x="23151" y="-643"/>
                            <a:pt x="50678" y="24"/>
                          </a:cubicBezTo>
                          <a:cubicBezTo>
                            <a:pt x="78205" y="691"/>
                            <a:pt x="100208" y="15169"/>
                            <a:pt x="99732" y="32409"/>
                          </a:cubicBezTo>
                          <a:cubicBezTo>
                            <a:pt x="99351" y="49649"/>
                            <a:pt x="76586" y="62984"/>
                            <a:pt x="49059" y="6231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</p:grpSp>
        <p:pic>
          <p:nvPicPr>
            <p:cNvPr id="117" name="Picture 116" descr="A picture containing brick, building, fire, outdoor&#10;&#10;Description automatically generated">
              <a:extLst>
                <a:ext uri="{FF2B5EF4-FFF2-40B4-BE49-F238E27FC236}">
                  <a16:creationId xmlns:a16="http://schemas.microsoft.com/office/drawing/2014/main" id="{774582EB-C286-4863-55EB-CEB0582C5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00" y="0"/>
              <a:ext cx="12192000" cy="6858000"/>
            </a:xfrm>
            <a:prstGeom prst="rect">
              <a:avLst/>
            </a:prstGeom>
          </p:spPr>
        </p:pic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1FEC320-5E24-4F23-734E-49E03104DF08}"/>
                </a:ext>
              </a:extLst>
            </p:cNvPr>
            <p:cNvSpPr/>
            <p:nvPr/>
          </p:nvSpPr>
          <p:spPr>
            <a:xfrm>
              <a:off x="3705725" y="1000225"/>
              <a:ext cx="4881888" cy="4870753"/>
            </a:xfrm>
            <a:custGeom>
              <a:avLst/>
              <a:gdLst>
                <a:gd name="connsiteX0" fmla="*/ 732971 w 4601028"/>
                <a:gd name="connsiteY0" fmla="*/ 732971 h 4601028"/>
                <a:gd name="connsiteX1" fmla="*/ 732971 w 4601028"/>
                <a:gd name="connsiteY1" fmla="*/ 3868057 h 4601028"/>
                <a:gd name="connsiteX2" fmla="*/ 3868057 w 4601028"/>
                <a:gd name="connsiteY2" fmla="*/ 3868057 h 4601028"/>
                <a:gd name="connsiteX3" fmla="*/ 3868057 w 4601028"/>
                <a:gd name="connsiteY3" fmla="*/ 732971 h 4601028"/>
                <a:gd name="connsiteX4" fmla="*/ 0 w 4601028"/>
                <a:gd name="connsiteY4" fmla="*/ 0 h 4601028"/>
                <a:gd name="connsiteX5" fmla="*/ 4601028 w 4601028"/>
                <a:gd name="connsiteY5" fmla="*/ 0 h 4601028"/>
                <a:gd name="connsiteX6" fmla="*/ 4601028 w 4601028"/>
                <a:gd name="connsiteY6" fmla="*/ 4601028 h 4601028"/>
                <a:gd name="connsiteX7" fmla="*/ 0 w 4601028"/>
                <a:gd name="connsiteY7" fmla="*/ 4601028 h 460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1028" h="4601028">
                  <a:moveTo>
                    <a:pt x="732971" y="732971"/>
                  </a:moveTo>
                  <a:lnTo>
                    <a:pt x="732971" y="3868057"/>
                  </a:lnTo>
                  <a:lnTo>
                    <a:pt x="3868057" y="3868057"/>
                  </a:lnTo>
                  <a:lnTo>
                    <a:pt x="3868057" y="732971"/>
                  </a:lnTo>
                  <a:close/>
                  <a:moveTo>
                    <a:pt x="0" y="0"/>
                  </a:moveTo>
                  <a:lnTo>
                    <a:pt x="4601028" y="0"/>
                  </a:lnTo>
                  <a:lnTo>
                    <a:pt x="4601028" y="4601028"/>
                  </a:lnTo>
                  <a:lnTo>
                    <a:pt x="0" y="4601028"/>
                  </a:lnTo>
                  <a:close/>
                </a:path>
              </a:pathLst>
            </a:custGeom>
            <a:solidFill>
              <a:srgbClr val="660033"/>
            </a:solidFill>
            <a:ln w="57150">
              <a:solidFill>
                <a:srgbClr val="66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DD678F2A-4384-6F23-B43B-11CBD797C9F1}"/>
              </a:ext>
            </a:extLst>
          </p:cNvPr>
          <p:cNvSpPr/>
          <p:nvPr/>
        </p:nvSpPr>
        <p:spPr>
          <a:xfrm>
            <a:off x="-487593" y="1233284"/>
            <a:ext cx="4804014" cy="2828812"/>
          </a:xfrm>
          <a:prstGeom prst="ellipse">
            <a:avLst/>
          </a:prstGeom>
          <a:solidFill>
            <a:srgbClr val="EECEFA"/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3192FD-25D4-92A4-88A5-EB1FFCC4D6C3}"/>
              </a:ext>
            </a:extLst>
          </p:cNvPr>
          <p:cNvSpPr/>
          <p:nvPr/>
        </p:nvSpPr>
        <p:spPr>
          <a:xfrm>
            <a:off x="420272" y="600112"/>
            <a:ext cx="11343394" cy="5704593"/>
          </a:xfrm>
          <a:prstGeom prst="rect">
            <a:avLst/>
          </a:prstGeom>
          <a:noFill/>
          <a:ln w="2606675" cmpd="sng">
            <a:solidFill>
              <a:schemeClr val="tx1"/>
            </a:solidFill>
          </a:ln>
          <a:effectLst>
            <a:softEdge rad="431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271F000-E426-FCC3-1CC2-262D8921F0A3}"/>
              </a:ext>
            </a:extLst>
          </p:cNvPr>
          <p:cNvSpPr/>
          <p:nvPr/>
        </p:nvSpPr>
        <p:spPr>
          <a:xfrm>
            <a:off x="-1329445" y="45330"/>
            <a:ext cx="7290522" cy="429297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878941-98BB-E343-4ABB-51CD224B67CD}"/>
              </a:ext>
            </a:extLst>
          </p:cNvPr>
          <p:cNvSpPr/>
          <p:nvPr/>
        </p:nvSpPr>
        <p:spPr>
          <a:xfrm>
            <a:off x="-244725" y="3423248"/>
            <a:ext cx="6310236" cy="3715739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35E1961B-6AF4-7945-AE47-45E84BB9F7FF}"/>
              </a:ext>
            </a:extLst>
          </p:cNvPr>
          <p:cNvSpPr/>
          <p:nvPr/>
        </p:nvSpPr>
        <p:spPr>
          <a:xfrm>
            <a:off x="8149769" y="3622264"/>
            <a:ext cx="3729504" cy="1889981"/>
          </a:xfrm>
          <a:prstGeom prst="wedgeEllipseCallout">
            <a:avLst>
              <a:gd name="adj1" fmla="val 45622"/>
              <a:gd name="adj2" fmla="val 56948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65100" dist="38100" dir="8100000" sx="104000" sy="104000" algn="tr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gency FB" panose="020B0503020202020204" pitchFamily="34" charset="0"/>
              </a:rPr>
              <a:t>The truth is out there…</a:t>
            </a:r>
            <a:br>
              <a:rPr lang="en-GB" sz="2800" dirty="0">
                <a:solidFill>
                  <a:schemeClr val="tx1"/>
                </a:solidFill>
                <a:latin typeface="Agency FB" panose="020B0503020202020204" pitchFamily="34" charset="0"/>
              </a:rPr>
            </a:br>
            <a:r>
              <a:rPr lang="en-GB" sz="2800" dirty="0">
                <a:solidFill>
                  <a:schemeClr val="tx1"/>
                </a:solidFill>
                <a:latin typeface="Agency FB" panose="020B0503020202020204" pitchFamily="34" charset="0"/>
              </a:rPr>
              <a:t>he is REAL</a:t>
            </a:r>
            <a:endParaRPr lang="en-US" sz="2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E5DC4C-767C-410C-855A-E45B530FA21F}"/>
              </a:ext>
            </a:extLst>
          </p:cNvPr>
          <p:cNvSpPr/>
          <p:nvPr/>
        </p:nvSpPr>
        <p:spPr>
          <a:xfrm>
            <a:off x="6908686" y="868158"/>
            <a:ext cx="6310236" cy="3715739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A242B4-D91E-8D15-E656-4856A6BCE84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741714" y="-1622766"/>
            <a:ext cx="15777029" cy="9909918"/>
            <a:chOff x="-1741714" y="-1463110"/>
            <a:chExt cx="15777029" cy="990991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EDFEE2-7193-8AF4-1011-FDB84BDCEE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741714" y="-1463110"/>
              <a:ext cx="15777028" cy="1608226"/>
            </a:xfrm>
            <a:prstGeom prst="rect">
              <a:avLst/>
            </a:prstGeom>
            <a:solidFill>
              <a:srgbClr val="E6E8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8B3CDD4-2DA7-DEAF-C497-AAD08797D98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741713" y="7060635"/>
              <a:ext cx="15777028" cy="1386173"/>
            </a:xfrm>
            <a:prstGeom prst="rect">
              <a:avLst/>
            </a:prstGeom>
            <a:solidFill>
              <a:srgbClr val="E6E8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84619BC-4633-A818-004E-68C38EAC106E}"/>
              </a:ext>
            </a:extLst>
          </p:cNvPr>
          <p:cNvSpPr/>
          <p:nvPr/>
        </p:nvSpPr>
        <p:spPr>
          <a:xfrm>
            <a:off x="0" y="0"/>
            <a:ext cx="12196790" cy="6866040"/>
          </a:xfrm>
          <a:prstGeom prst="rect">
            <a:avLst/>
          </a:prstGeom>
          <a:blipFill dpi="0"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47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">
        <p:fade/>
      </p:transition>
    </mc:Choice>
    <mc:Fallback xmlns="">
      <p:transition advClick="0" advTm="3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8AEDD09-D7AF-C645-10D6-64C6A5E1FF33}"/>
              </a:ext>
            </a:extLst>
          </p:cNvPr>
          <p:cNvGrpSpPr/>
          <p:nvPr/>
        </p:nvGrpSpPr>
        <p:grpSpPr>
          <a:xfrm rot="20128013">
            <a:off x="1792944" y="1007511"/>
            <a:ext cx="8609740" cy="4842978"/>
            <a:chOff x="-12700" y="-1"/>
            <a:chExt cx="12192000" cy="6858000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B3FE2CB4-6F07-720A-5D0B-52586F1089D2}"/>
                </a:ext>
              </a:extLst>
            </p:cNvPr>
            <p:cNvGrpSpPr/>
            <p:nvPr/>
          </p:nvGrpSpPr>
          <p:grpSpPr>
            <a:xfrm>
              <a:off x="2883069" y="1140119"/>
              <a:ext cx="6284084" cy="5608221"/>
              <a:chOff x="2883069" y="1140120"/>
              <a:chExt cx="6284084" cy="5608221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23B194-733A-A575-C892-313ACED4D0B8}"/>
                  </a:ext>
                </a:extLst>
              </p:cNvPr>
              <p:cNvSpPr/>
              <p:nvPr/>
            </p:nvSpPr>
            <p:spPr>
              <a:xfrm>
                <a:off x="4480096" y="1743255"/>
                <a:ext cx="3355713" cy="338701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36234">
                    <a:srgbClr val="AFC3E5"/>
                  </a:gs>
                  <a:gs pos="66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89E40467-A986-852C-A2D6-1A6B8462F964}"/>
                  </a:ext>
                </a:extLst>
              </p:cNvPr>
              <p:cNvGrpSpPr/>
              <p:nvPr/>
            </p:nvGrpSpPr>
            <p:grpSpPr>
              <a:xfrm>
                <a:off x="2883069" y="1140120"/>
                <a:ext cx="6284084" cy="5608221"/>
                <a:chOff x="2883069" y="1140120"/>
                <a:chExt cx="6284084" cy="5608221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29AC7985-8E28-779D-66E1-6A4A387B6F6D}"/>
                    </a:ext>
                  </a:extLst>
                </p:cNvPr>
                <p:cNvSpPr/>
                <p:nvPr/>
              </p:nvSpPr>
              <p:spPr>
                <a:xfrm>
                  <a:off x="7007615" y="1460537"/>
                  <a:ext cx="543238" cy="1265491"/>
                </a:xfrm>
                <a:custGeom>
                  <a:avLst/>
                  <a:gdLst>
                    <a:gd name="connsiteX0" fmla="*/ 55150 w 543238"/>
                    <a:gd name="connsiteY0" fmla="*/ 247936 h 1265491"/>
                    <a:gd name="connsiteX1" fmla="*/ 404336 w 543238"/>
                    <a:gd name="connsiteY1" fmla="*/ 708184 h 1265491"/>
                    <a:gd name="connsiteX2" fmla="*/ 349091 w 543238"/>
                    <a:gd name="connsiteY2" fmla="*/ 966121 h 1265491"/>
                    <a:gd name="connsiteX3" fmla="*/ 184404 w 543238"/>
                    <a:gd name="connsiteY3" fmla="*/ 1088231 h 1265491"/>
                    <a:gd name="connsiteX4" fmla="*/ 183071 w 543238"/>
                    <a:gd name="connsiteY4" fmla="*/ 1138333 h 1265491"/>
                    <a:gd name="connsiteX5" fmla="*/ 146400 w 543238"/>
                    <a:gd name="connsiteY5" fmla="*/ 1188053 h 1265491"/>
                    <a:gd name="connsiteX6" fmla="*/ 117062 w 543238"/>
                    <a:gd name="connsiteY6" fmla="*/ 1215009 h 1265491"/>
                    <a:gd name="connsiteX7" fmla="*/ 345186 w 543238"/>
                    <a:gd name="connsiteY7" fmla="*/ 1265492 h 1265491"/>
                    <a:gd name="connsiteX8" fmla="*/ 447199 w 543238"/>
                    <a:gd name="connsiteY8" fmla="*/ 1188720 h 1265491"/>
                    <a:gd name="connsiteX9" fmla="*/ 543211 w 543238"/>
                    <a:gd name="connsiteY9" fmla="*/ 1042797 h 1265491"/>
                    <a:gd name="connsiteX10" fmla="*/ 0 w 543238"/>
                    <a:gd name="connsiteY10" fmla="*/ 0 h 1265491"/>
                    <a:gd name="connsiteX11" fmla="*/ 55245 w 543238"/>
                    <a:gd name="connsiteY11" fmla="*/ 248126 h 1265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43238" h="1265491">
                      <a:moveTo>
                        <a:pt x="55150" y="247936"/>
                      </a:moveTo>
                      <a:cubicBezTo>
                        <a:pt x="335185" y="296894"/>
                        <a:pt x="406241" y="517874"/>
                        <a:pt x="404336" y="708184"/>
                      </a:cubicBezTo>
                      <a:cubicBezTo>
                        <a:pt x="403670" y="769239"/>
                        <a:pt x="397764" y="873347"/>
                        <a:pt x="349091" y="966121"/>
                      </a:cubicBezTo>
                      <a:cubicBezTo>
                        <a:pt x="313277" y="1034320"/>
                        <a:pt x="258223" y="1078135"/>
                        <a:pt x="184404" y="1088231"/>
                      </a:cubicBezTo>
                      <a:cubicBezTo>
                        <a:pt x="183928" y="1107377"/>
                        <a:pt x="183356" y="1124236"/>
                        <a:pt x="183071" y="1138333"/>
                      </a:cubicBezTo>
                      <a:cubicBezTo>
                        <a:pt x="182309" y="1170813"/>
                        <a:pt x="160115" y="1188149"/>
                        <a:pt x="146400" y="1188053"/>
                      </a:cubicBezTo>
                      <a:cubicBezTo>
                        <a:pt x="140779" y="1188053"/>
                        <a:pt x="126492" y="1197483"/>
                        <a:pt x="117062" y="1215009"/>
                      </a:cubicBezTo>
                      <a:cubicBezTo>
                        <a:pt x="195929" y="1228820"/>
                        <a:pt x="271939" y="1245680"/>
                        <a:pt x="345186" y="1265492"/>
                      </a:cubicBezTo>
                      <a:cubicBezTo>
                        <a:pt x="367856" y="1224820"/>
                        <a:pt x="401479" y="1195864"/>
                        <a:pt x="447199" y="1188720"/>
                      </a:cubicBezTo>
                      <a:cubicBezTo>
                        <a:pt x="453390" y="1128522"/>
                        <a:pt x="489966" y="1076897"/>
                        <a:pt x="543211" y="1042797"/>
                      </a:cubicBezTo>
                      <a:cubicBezTo>
                        <a:pt x="547116" y="407480"/>
                        <a:pt x="143732" y="84487"/>
                        <a:pt x="0" y="0"/>
                      </a:cubicBezTo>
                      <a:cubicBezTo>
                        <a:pt x="20288" y="81629"/>
                        <a:pt x="37814" y="166688"/>
                        <a:pt x="55245" y="248126"/>
                      </a:cubicBezTo>
                      <a:close/>
                    </a:path>
                  </a:pathLst>
                </a:cu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7E62EF81-2AD4-7A89-5682-74983307AE3B}"/>
                    </a:ext>
                  </a:extLst>
                </p:cNvPr>
                <p:cNvSpPr/>
                <p:nvPr/>
              </p:nvSpPr>
              <p:spPr>
                <a:xfrm>
                  <a:off x="3775411" y="3242439"/>
                  <a:ext cx="1935946" cy="3450085"/>
                </a:xfrm>
                <a:custGeom>
                  <a:avLst/>
                  <a:gdLst>
                    <a:gd name="connsiteX0" fmla="*/ 1935947 w 1935946"/>
                    <a:gd name="connsiteY0" fmla="*/ 2978598 h 3450085"/>
                    <a:gd name="connsiteX1" fmla="*/ 1333205 w 1935946"/>
                    <a:gd name="connsiteY1" fmla="*/ 1559 h 3450085"/>
                    <a:gd name="connsiteX2" fmla="*/ 82382 w 1935946"/>
                    <a:gd name="connsiteY2" fmla="*/ 2241459 h 3450085"/>
                    <a:gd name="connsiteX3" fmla="*/ 1481319 w 1935946"/>
                    <a:gd name="connsiteY3" fmla="*/ 3450086 h 3450085"/>
                    <a:gd name="connsiteX4" fmla="*/ 1935947 w 1935946"/>
                    <a:gd name="connsiteY4" fmla="*/ 2978598 h 3450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35946" h="3450085">
                      <a:moveTo>
                        <a:pt x="1935947" y="2978598"/>
                      </a:moveTo>
                      <a:cubicBezTo>
                        <a:pt x="1872320" y="2314420"/>
                        <a:pt x="1595333" y="-69592"/>
                        <a:pt x="1333205" y="1559"/>
                      </a:cubicBezTo>
                      <a:cubicBezTo>
                        <a:pt x="23994" y="356747"/>
                        <a:pt x="-138693" y="1505652"/>
                        <a:pt x="82382" y="2241459"/>
                      </a:cubicBezTo>
                      <a:cubicBezTo>
                        <a:pt x="337747" y="3091374"/>
                        <a:pt x="1063076" y="3450086"/>
                        <a:pt x="1481319" y="3450086"/>
                      </a:cubicBezTo>
                      <a:cubicBezTo>
                        <a:pt x="1716967" y="3450086"/>
                        <a:pt x="1909944" y="3116330"/>
                        <a:pt x="1935947" y="2978598"/>
                      </a:cubicBezTo>
                      <a:close/>
                    </a:path>
                  </a:pathLst>
                </a:custGeom>
                <a:solidFill>
                  <a:srgbClr val="B8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306EA5D0-DC69-5E38-6A2E-8014016335CF}"/>
                    </a:ext>
                  </a:extLst>
                </p:cNvPr>
                <p:cNvSpPr/>
                <p:nvPr/>
              </p:nvSpPr>
              <p:spPr>
                <a:xfrm>
                  <a:off x="3958859" y="3242439"/>
                  <a:ext cx="1752498" cy="3450180"/>
                </a:xfrm>
                <a:custGeom>
                  <a:avLst/>
                  <a:gdLst>
                    <a:gd name="connsiteX0" fmla="*/ 1752499 w 1752498"/>
                    <a:gd name="connsiteY0" fmla="*/ 2978598 h 3450180"/>
                    <a:gd name="connsiteX1" fmla="*/ 1149757 w 1752498"/>
                    <a:gd name="connsiteY1" fmla="*/ 1559 h 3450180"/>
                    <a:gd name="connsiteX2" fmla="*/ 905726 w 1752498"/>
                    <a:gd name="connsiteY2" fmla="*/ 2924877 h 3450180"/>
                    <a:gd name="connsiteX3" fmla="*/ 1297871 w 1752498"/>
                    <a:gd name="connsiteY3" fmla="*/ 3450181 h 3450180"/>
                    <a:gd name="connsiteX4" fmla="*/ 1752499 w 1752498"/>
                    <a:gd name="connsiteY4" fmla="*/ 2978694 h 3450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2498" h="3450180">
                      <a:moveTo>
                        <a:pt x="1752499" y="2978598"/>
                      </a:moveTo>
                      <a:cubicBezTo>
                        <a:pt x="1688872" y="2314420"/>
                        <a:pt x="1411885" y="-69592"/>
                        <a:pt x="1149757" y="1559"/>
                      </a:cubicBezTo>
                      <a:cubicBezTo>
                        <a:pt x="-159454" y="356747"/>
                        <a:pt x="-495020" y="2253651"/>
                        <a:pt x="905726" y="2924877"/>
                      </a:cubicBezTo>
                      <a:cubicBezTo>
                        <a:pt x="1384548" y="3154335"/>
                        <a:pt x="1438269" y="3344358"/>
                        <a:pt x="1297871" y="3450181"/>
                      </a:cubicBezTo>
                      <a:cubicBezTo>
                        <a:pt x="1533519" y="3450181"/>
                        <a:pt x="1726496" y="3116425"/>
                        <a:pt x="1752499" y="2978694"/>
                      </a:cubicBezTo>
                      <a:close/>
                    </a:path>
                  </a:pathLst>
                </a:custGeom>
                <a:solidFill>
                  <a:srgbClr val="9F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B03E5F7E-A25F-677B-3FE6-0F6FF1265710}"/>
                    </a:ext>
                  </a:extLst>
                </p:cNvPr>
                <p:cNvSpPr/>
                <p:nvPr/>
              </p:nvSpPr>
              <p:spPr>
                <a:xfrm>
                  <a:off x="6123124" y="3301708"/>
                  <a:ext cx="2145836" cy="3446633"/>
                </a:xfrm>
                <a:custGeom>
                  <a:avLst/>
                  <a:gdLst>
                    <a:gd name="connsiteX0" fmla="*/ 0 w 2145836"/>
                    <a:gd name="connsiteY0" fmla="*/ 2902947 h 3446633"/>
                    <a:gd name="connsiteX1" fmla="*/ 792194 w 2145836"/>
                    <a:gd name="connsiteY1" fmla="*/ 488 h 3446633"/>
                    <a:gd name="connsiteX2" fmla="*/ 2097500 w 2145836"/>
                    <a:gd name="connsiteY2" fmla="*/ 2113991 h 3446633"/>
                    <a:gd name="connsiteX3" fmla="*/ 487585 w 2145836"/>
                    <a:gd name="connsiteY3" fmla="*/ 3446633 h 3446633"/>
                    <a:gd name="connsiteX4" fmla="*/ 0 w 2145836"/>
                    <a:gd name="connsiteY4" fmla="*/ 2902851 h 3446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5836" h="3446633">
                      <a:moveTo>
                        <a:pt x="0" y="2902947"/>
                      </a:moveTo>
                      <a:cubicBezTo>
                        <a:pt x="504635" y="2264771"/>
                        <a:pt x="523399" y="-38469"/>
                        <a:pt x="792194" y="488"/>
                      </a:cubicBezTo>
                      <a:cubicBezTo>
                        <a:pt x="1917573" y="163556"/>
                        <a:pt x="2290096" y="1370183"/>
                        <a:pt x="2097500" y="2113991"/>
                      </a:cubicBezTo>
                      <a:cubicBezTo>
                        <a:pt x="1885950" y="2931140"/>
                        <a:pt x="1144619" y="3446633"/>
                        <a:pt x="487585" y="3446633"/>
                      </a:cubicBezTo>
                      <a:cubicBezTo>
                        <a:pt x="155638" y="3446633"/>
                        <a:pt x="28575" y="3158312"/>
                        <a:pt x="0" y="2902851"/>
                      </a:cubicBezTo>
                      <a:close/>
                    </a:path>
                  </a:pathLst>
                </a:custGeom>
                <a:solidFill>
                  <a:srgbClr val="B8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70E6B728-2892-70B1-6499-892E7BE86986}"/>
                    </a:ext>
                  </a:extLst>
                </p:cNvPr>
                <p:cNvSpPr/>
                <p:nvPr/>
              </p:nvSpPr>
              <p:spPr>
                <a:xfrm>
                  <a:off x="6123124" y="3300169"/>
                  <a:ext cx="1891607" cy="3448171"/>
                </a:xfrm>
                <a:custGeom>
                  <a:avLst/>
                  <a:gdLst>
                    <a:gd name="connsiteX0" fmla="*/ 0 w 1891607"/>
                    <a:gd name="connsiteY0" fmla="*/ 2904486 h 3448171"/>
                    <a:gd name="connsiteX1" fmla="*/ 792194 w 1891607"/>
                    <a:gd name="connsiteY1" fmla="*/ 2027 h 3448171"/>
                    <a:gd name="connsiteX2" fmla="*/ 1349692 w 1891607"/>
                    <a:gd name="connsiteY2" fmla="*/ 2571491 h 3448171"/>
                    <a:gd name="connsiteX3" fmla="*/ 487585 w 1891607"/>
                    <a:gd name="connsiteY3" fmla="*/ 3448172 h 3448171"/>
                    <a:gd name="connsiteX4" fmla="*/ 0 w 1891607"/>
                    <a:gd name="connsiteY4" fmla="*/ 2904390 h 3448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607" h="3448171">
                      <a:moveTo>
                        <a:pt x="0" y="2904486"/>
                      </a:moveTo>
                      <a:cubicBezTo>
                        <a:pt x="504635" y="2266310"/>
                        <a:pt x="532829" y="-78554"/>
                        <a:pt x="792194" y="2027"/>
                      </a:cubicBezTo>
                      <a:cubicBezTo>
                        <a:pt x="2005108" y="379122"/>
                        <a:pt x="2249520" y="1856545"/>
                        <a:pt x="1349692" y="2571491"/>
                      </a:cubicBezTo>
                      <a:cubicBezTo>
                        <a:pt x="842963" y="2974113"/>
                        <a:pt x="239554" y="3083365"/>
                        <a:pt x="487585" y="3448172"/>
                      </a:cubicBezTo>
                      <a:cubicBezTo>
                        <a:pt x="155638" y="3448172"/>
                        <a:pt x="28575" y="3159851"/>
                        <a:pt x="0" y="2904390"/>
                      </a:cubicBezTo>
                      <a:close/>
                    </a:path>
                  </a:pathLst>
                </a:custGeom>
                <a:solidFill>
                  <a:srgbClr val="9F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CED687D-A33C-9D37-A118-74DD3A9368C9}"/>
                    </a:ext>
                  </a:extLst>
                </p:cNvPr>
                <p:cNvSpPr/>
                <p:nvPr/>
              </p:nvSpPr>
              <p:spPr>
                <a:xfrm>
                  <a:off x="4071705" y="3243903"/>
                  <a:ext cx="3861490" cy="3059337"/>
                </a:xfrm>
                <a:custGeom>
                  <a:avLst/>
                  <a:gdLst>
                    <a:gd name="connsiteX0" fmla="*/ 1036911 w 3861490"/>
                    <a:gd name="connsiteY0" fmla="*/ 0 h 3059337"/>
                    <a:gd name="connsiteX1" fmla="*/ 115 w 3861490"/>
                    <a:gd name="connsiteY1" fmla="*/ 1505426 h 3059337"/>
                    <a:gd name="connsiteX2" fmla="*/ 1605172 w 3861490"/>
                    <a:gd name="connsiteY2" fmla="*/ 3052096 h 3059337"/>
                    <a:gd name="connsiteX3" fmla="*/ 2060563 w 3861490"/>
                    <a:gd name="connsiteY3" fmla="*/ 3049048 h 3059337"/>
                    <a:gd name="connsiteX4" fmla="*/ 3816973 w 3861490"/>
                    <a:gd name="connsiteY4" fmla="*/ 1759553 h 3059337"/>
                    <a:gd name="connsiteX5" fmla="*/ 2843613 w 3861490"/>
                    <a:gd name="connsiteY5" fmla="*/ 58293 h 3059337"/>
                    <a:gd name="connsiteX6" fmla="*/ 1036911 w 3861490"/>
                    <a:gd name="connsiteY6" fmla="*/ 0 h 3059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861490" h="3059337">
                      <a:moveTo>
                        <a:pt x="1036911" y="0"/>
                      </a:moveTo>
                      <a:cubicBezTo>
                        <a:pt x="822122" y="51149"/>
                        <a:pt x="21355" y="347567"/>
                        <a:pt x="115" y="1505426"/>
                      </a:cubicBezTo>
                      <a:cubicBezTo>
                        <a:pt x="-9601" y="2035588"/>
                        <a:pt x="598380" y="3032665"/>
                        <a:pt x="1605172" y="3052096"/>
                      </a:cubicBezTo>
                      <a:cubicBezTo>
                        <a:pt x="1755382" y="3054953"/>
                        <a:pt x="1904067" y="3068479"/>
                        <a:pt x="2060563" y="3049048"/>
                      </a:cubicBezTo>
                      <a:cubicBezTo>
                        <a:pt x="2748173" y="3003423"/>
                        <a:pt x="3606470" y="2562130"/>
                        <a:pt x="3816973" y="1759553"/>
                      </a:cubicBezTo>
                      <a:cubicBezTo>
                        <a:pt x="4068719" y="800195"/>
                        <a:pt x="3185846" y="121634"/>
                        <a:pt x="2843613" y="58293"/>
                      </a:cubicBezTo>
                      <a:cubicBezTo>
                        <a:pt x="2125619" y="172688"/>
                        <a:pt x="1759668" y="325469"/>
                        <a:pt x="1036911" y="0"/>
                      </a:cubicBezTo>
                      <a:close/>
                    </a:path>
                  </a:pathLst>
                </a:custGeom>
                <a:solidFill>
                  <a:srgbClr val="7A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2BB9229E-C7F6-9070-D780-F61EB099FFC9}"/>
                    </a:ext>
                  </a:extLst>
                </p:cNvPr>
                <p:cNvSpPr/>
                <p:nvPr/>
              </p:nvSpPr>
              <p:spPr>
                <a:xfrm>
                  <a:off x="4130122" y="3204107"/>
                  <a:ext cx="1848323" cy="3017025"/>
                </a:xfrm>
                <a:custGeom>
                  <a:avLst/>
                  <a:gdLst>
                    <a:gd name="connsiteX0" fmla="*/ 1789928 w 1848323"/>
                    <a:gd name="connsiteY0" fmla="*/ 178575 h 3017025"/>
                    <a:gd name="connsiteX1" fmla="*/ 978493 w 1848323"/>
                    <a:gd name="connsiteY1" fmla="*/ 39891 h 3017025"/>
                    <a:gd name="connsiteX2" fmla="*/ 19516 w 1848323"/>
                    <a:gd name="connsiteY2" fmla="*/ 1679144 h 3017025"/>
                    <a:gd name="connsiteX3" fmla="*/ 1581235 w 1848323"/>
                    <a:gd name="connsiteY3" fmla="*/ 3017025 h 3017025"/>
                    <a:gd name="connsiteX4" fmla="*/ 1789928 w 1848323"/>
                    <a:gd name="connsiteY4" fmla="*/ 178671 h 3017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48323" h="3017025">
                      <a:moveTo>
                        <a:pt x="1789928" y="178575"/>
                      </a:moveTo>
                      <a:cubicBezTo>
                        <a:pt x="1458077" y="72943"/>
                        <a:pt x="1226524" y="-70789"/>
                        <a:pt x="978493" y="39891"/>
                      </a:cubicBezTo>
                      <a:cubicBezTo>
                        <a:pt x="165439" y="402317"/>
                        <a:pt x="-75448" y="1249185"/>
                        <a:pt x="19516" y="1679144"/>
                      </a:cubicBezTo>
                      <a:cubicBezTo>
                        <a:pt x="189728" y="2450098"/>
                        <a:pt x="924201" y="3017025"/>
                        <a:pt x="1581235" y="3017025"/>
                      </a:cubicBezTo>
                      <a:cubicBezTo>
                        <a:pt x="1723063" y="2776329"/>
                        <a:pt x="1958330" y="1091451"/>
                        <a:pt x="1789928" y="178671"/>
                      </a:cubicBezTo>
                      <a:close/>
                    </a:path>
                  </a:pathLst>
                </a:custGeom>
                <a:solidFill>
                  <a:srgbClr val="CE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26606AF-26D1-6D11-2FBA-E779800EAF72}"/>
                    </a:ext>
                  </a:extLst>
                </p:cNvPr>
                <p:cNvSpPr/>
                <p:nvPr/>
              </p:nvSpPr>
              <p:spPr>
                <a:xfrm>
                  <a:off x="5988128" y="3240956"/>
                  <a:ext cx="1886305" cy="2963698"/>
                </a:xfrm>
                <a:custGeom>
                  <a:avLst/>
                  <a:gdLst>
                    <a:gd name="connsiteX0" fmla="*/ 102610 w 1886305"/>
                    <a:gd name="connsiteY0" fmla="*/ 109532 h 2963698"/>
                    <a:gd name="connsiteX1" fmla="*/ 927189 w 1886305"/>
                    <a:gd name="connsiteY1" fmla="*/ 61240 h 2963698"/>
                    <a:gd name="connsiteX2" fmla="*/ 1866259 w 1886305"/>
                    <a:gd name="connsiteY2" fmla="*/ 1639057 h 2963698"/>
                    <a:gd name="connsiteX3" fmla="*/ 134995 w 1886305"/>
                    <a:gd name="connsiteY3" fmla="*/ 2963698 h 2963698"/>
                    <a:gd name="connsiteX4" fmla="*/ 102610 w 1886305"/>
                    <a:gd name="connsiteY4" fmla="*/ 109532 h 2963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6305" h="2963698">
                      <a:moveTo>
                        <a:pt x="102610" y="109532"/>
                      </a:moveTo>
                      <a:cubicBezTo>
                        <a:pt x="434461" y="3900"/>
                        <a:pt x="679063" y="-49345"/>
                        <a:pt x="927189" y="61240"/>
                      </a:cubicBezTo>
                      <a:cubicBezTo>
                        <a:pt x="1740243" y="423666"/>
                        <a:pt x="1959604" y="1208717"/>
                        <a:pt x="1866259" y="1639057"/>
                      </a:cubicBezTo>
                      <a:cubicBezTo>
                        <a:pt x="1678045" y="2506689"/>
                        <a:pt x="792030" y="2963698"/>
                        <a:pt x="134995" y="2963698"/>
                      </a:cubicBezTo>
                      <a:cubicBezTo>
                        <a:pt x="-6832" y="2723002"/>
                        <a:pt x="-65792" y="1022313"/>
                        <a:pt x="102610" y="109532"/>
                      </a:cubicBezTo>
                      <a:close/>
                    </a:path>
                  </a:pathLst>
                </a:custGeom>
                <a:solidFill>
                  <a:srgbClr val="CE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82E600C1-BAD0-61DE-35BF-F6744F32BA3E}"/>
                    </a:ext>
                  </a:extLst>
                </p:cNvPr>
                <p:cNvSpPr/>
                <p:nvPr/>
              </p:nvSpPr>
              <p:spPr>
                <a:xfrm>
                  <a:off x="7251421" y="3262667"/>
                  <a:ext cx="1335344" cy="1076854"/>
                </a:xfrm>
                <a:custGeom>
                  <a:avLst/>
                  <a:gdLst>
                    <a:gd name="connsiteX0" fmla="*/ 298834 w 1335344"/>
                    <a:gd name="connsiteY0" fmla="*/ 1076611 h 1076854"/>
                    <a:gd name="connsiteX1" fmla="*/ 1335344 w 1335344"/>
                    <a:gd name="connsiteY1" fmla="*/ 288893 h 1076854"/>
                    <a:gd name="connsiteX2" fmla="*/ 1235427 w 1335344"/>
                    <a:gd name="connsiteY2" fmla="*/ 0 h 1076854"/>
                    <a:gd name="connsiteX3" fmla="*/ 16036 w 1335344"/>
                    <a:gd name="connsiteY3" fmla="*/ 286607 h 1076854"/>
                    <a:gd name="connsiteX4" fmla="*/ 298929 w 1335344"/>
                    <a:gd name="connsiteY4" fmla="*/ 1076611 h 1076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5344" h="1076854">
                      <a:moveTo>
                        <a:pt x="298834" y="1076611"/>
                      </a:moveTo>
                      <a:cubicBezTo>
                        <a:pt x="648210" y="1048512"/>
                        <a:pt x="1062739" y="454819"/>
                        <a:pt x="1335344" y="288893"/>
                      </a:cubicBezTo>
                      <a:cubicBezTo>
                        <a:pt x="1271813" y="196977"/>
                        <a:pt x="1271813" y="53531"/>
                        <a:pt x="1235427" y="0"/>
                      </a:cubicBezTo>
                      <a:cubicBezTo>
                        <a:pt x="722315" y="145923"/>
                        <a:pt x="323694" y="161354"/>
                        <a:pt x="16036" y="286607"/>
                      </a:cubicBezTo>
                      <a:cubicBezTo>
                        <a:pt x="-53877" y="440436"/>
                        <a:pt x="116620" y="1091279"/>
                        <a:pt x="298929" y="1076611"/>
                      </a:cubicBezTo>
                      <a:close/>
                    </a:path>
                  </a:pathLst>
                </a:custGeom>
                <a:solidFill>
                  <a:srgbClr val="E4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64" name="Graphic 6">
                  <a:extLst>
                    <a:ext uri="{FF2B5EF4-FFF2-40B4-BE49-F238E27FC236}">
                      <a16:creationId xmlns:a16="http://schemas.microsoft.com/office/drawing/2014/main" id="{6DD08A93-C1A8-934F-F4DF-31EFF8F690D1}"/>
                    </a:ext>
                  </a:extLst>
                </p:cNvPr>
                <p:cNvGrpSpPr/>
                <p:nvPr/>
              </p:nvGrpSpPr>
              <p:grpSpPr>
                <a:xfrm>
                  <a:off x="8371475" y="2911538"/>
                  <a:ext cx="795678" cy="728099"/>
                  <a:chOff x="8371475" y="2911538"/>
                  <a:chExt cx="795678" cy="728099"/>
                </a:xfrm>
              </p:grpSpPr>
              <p:grpSp>
                <p:nvGrpSpPr>
                  <p:cNvPr id="65" name="Graphic 6">
                    <a:extLst>
                      <a:ext uri="{FF2B5EF4-FFF2-40B4-BE49-F238E27FC236}">
                        <a16:creationId xmlns:a16="http://schemas.microsoft.com/office/drawing/2014/main" id="{D3F90B0C-3428-FC06-0A97-88B381D2C3A5}"/>
                      </a:ext>
                    </a:extLst>
                  </p:cNvPr>
                  <p:cNvGrpSpPr/>
                  <p:nvPr/>
                </p:nvGrpSpPr>
                <p:grpSpPr>
                  <a:xfrm>
                    <a:off x="8371475" y="3060931"/>
                    <a:ext cx="795678" cy="578705"/>
                    <a:chOff x="8371475" y="3060931"/>
                    <a:chExt cx="795678" cy="578705"/>
                  </a:xfrm>
                </p:grpSpPr>
                <p:sp>
                  <p:nvSpPr>
                    <p:cNvPr id="66" name="Freeform: Shape 65">
                      <a:extLst>
                        <a:ext uri="{FF2B5EF4-FFF2-40B4-BE49-F238E27FC236}">
                          <a16:creationId xmlns:a16="http://schemas.microsoft.com/office/drawing/2014/main" id="{9C350E59-A754-FF8D-8E5E-E051275379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475" y="3123666"/>
                      <a:ext cx="427614" cy="515970"/>
                    </a:xfrm>
                    <a:custGeom>
                      <a:avLst/>
                      <a:gdLst>
                        <a:gd name="connsiteX0" fmla="*/ 426649 w 427614"/>
                        <a:gd name="connsiteY0" fmla="*/ 396081 h 515970"/>
                        <a:gd name="connsiteX1" fmla="*/ 341305 w 427614"/>
                        <a:gd name="connsiteY1" fmla="*/ 285305 h 515970"/>
                        <a:gd name="connsiteX2" fmla="*/ 219100 w 427614"/>
                        <a:gd name="connsiteY2" fmla="*/ 58134 h 515970"/>
                        <a:gd name="connsiteX3" fmla="*/ 140804 w 427614"/>
                        <a:gd name="connsiteY3" fmla="*/ 32 h 515970"/>
                        <a:gd name="connsiteX4" fmla="*/ 11550 w 427614"/>
                        <a:gd name="connsiteY4" fmla="*/ 83280 h 515970"/>
                        <a:gd name="connsiteX5" fmla="*/ 256247 w 427614"/>
                        <a:gd name="connsiteY5" fmla="*/ 515906 h 515970"/>
                        <a:gd name="connsiteX6" fmla="*/ 426649 w 427614"/>
                        <a:gd name="connsiteY6" fmla="*/ 396176 h 5159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27614" h="515970">
                          <a:moveTo>
                            <a:pt x="426649" y="396081"/>
                          </a:moveTo>
                          <a:cubicBezTo>
                            <a:pt x="436079" y="344265"/>
                            <a:pt x="374071" y="311880"/>
                            <a:pt x="341305" y="285305"/>
                          </a:cubicBezTo>
                          <a:cubicBezTo>
                            <a:pt x="275202" y="231584"/>
                            <a:pt x="234720" y="139954"/>
                            <a:pt x="219100" y="58134"/>
                          </a:cubicBezTo>
                          <a:cubicBezTo>
                            <a:pt x="215385" y="38799"/>
                            <a:pt x="199573" y="1270"/>
                            <a:pt x="140804" y="32"/>
                          </a:cubicBezTo>
                          <a:cubicBezTo>
                            <a:pt x="86893" y="-1207"/>
                            <a:pt x="32314" y="33941"/>
                            <a:pt x="11550" y="83280"/>
                          </a:cubicBezTo>
                          <a:cubicBezTo>
                            <a:pt x="-47029" y="221964"/>
                            <a:pt x="129945" y="510381"/>
                            <a:pt x="256247" y="515906"/>
                          </a:cubicBezTo>
                          <a:cubicBezTo>
                            <a:pt x="312159" y="518382"/>
                            <a:pt x="416838" y="449802"/>
                            <a:pt x="426649" y="396176"/>
                          </a:cubicBezTo>
                          <a:close/>
                        </a:path>
                      </a:pathLst>
                    </a:custGeom>
                    <a:solidFill>
                      <a:srgbClr val="F2F3F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" name="Freeform: Shape 66">
                      <a:extLst>
                        <a:ext uri="{FF2B5EF4-FFF2-40B4-BE49-F238E27FC236}">
                          <a16:creationId xmlns:a16="http://schemas.microsoft.com/office/drawing/2014/main" id="{4B115CA2-9B43-9FD7-EF7D-4444026F43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475" y="3181800"/>
                      <a:ext cx="427614" cy="457741"/>
                    </a:xfrm>
                    <a:custGeom>
                      <a:avLst/>
                      <a:gdLst>
                        <a:gd name="connsiteX0" fmla="*/ 426649 w 427614"/>
                        <a:gd name="connsiteY0" fmla="*/ 337947 h 457741"/>
                        <a:gd name="connsiteX1" fmla="*/ 341305 w 427614"/>
                        <a:gd name="connsiteY1" fmla="*/ 227171 h 457741"/>
                        <a:gd name="connsiteX2" fmla="*/ 219100 w 427614"/>
                        <a:gd name="connsiteY2" fmla="*/ 0 h 457741"/>
                        <a:gd name="connsiteX3" fmla="*/ 260248 w 427614"/>
                        <a:gd name="connsiteY3" fmla="*/ 368617 h 457741"/>
                        <a:gd name="connsiteX4" fmla="*/ 11550 w 427614"/>
                        <a:gd name="connsiteY4" fmla="*/ 25051 h 457741"/>
                        <a:gd name="connsiteX5" fmla="*/ 256247 w 427614"/>
                        <a:gd name="connsiteY5" fmla="*/ 457676 h 457741"/>
                        <a:gd name="connsiteX6" fmla="*/ 426649 w 427614"/>
                        <a:gd name="connsiteY6" fmla="*/ 337947 h 457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27614" h="457741">
                          <a:moveTo>
                            <a:pt x="426649" y="337947"/>
                          </a:moveTo>
                          <a:cubicBezTo>
                            <a:pt x="436079" y="286131"/>
                            <a:pt x="374071" y="253746"/>
                            <a:pt x="341305" y="227171"/>
                          </a:cubicBezTo>
                          <a:cubicBezTo>
                            <a:pt x="275202" y="173450"/>
                            <a:pt x="234720" y="81820"/>
                            <a:pt x="219100" y="0"/>
                          </a:cubicBezTo>
                          <a:cubicBezTo>
                            <a:pt x="95084" y="157258"/>
                            <a:pt x="342544" y="330803"/>
                            <a:pt x="260248" y="368617"/>
                          </a:cubicBezTo>
                          <a:cubicBezTo>
                            <a:pt x="200621" y="396049"/>
                            <a:pt x="24123" y="215646"/>
                            <a:pt x="11550" y="25051"/>
                          </a:cubicBezTo>
                          <a:cubicBezTo>
                            <a:pt x="-47029" y="163735"/>
                            <a:pt x="129945" y="452152"/>
                            <a:pt x="256247" y="457676"/>
                          </a:cubicBezTo>
                          <a:cubicBezTo>
                            <a:pt x="312159" y="460153"/>
                            <a:pt x="416838" y="391573"/>
                            <a:pt x="426649" y="337947"/>
                          </a:cubicBezTo>
                          <a:close/>
                        </a:path>
                      </a:pathLst>
                    </a:custGeom>
                    <a:solidFill>
                      <a:srgbClr val="DADDE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" name="Freeform: Shape 67">
                      <a:extLst>
                        <a:ext uri="{FF2B5EF4-FFF2-40B4-BE49-F238E27FC236}">
                          <a16:creationId xmlns:a16="http://schemas.microsoft.com/office/drawing/2014/main" id="{FFE2CCB8-8F21-66C6-4B3A-023AD74BB5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87613" y="3060931"/>
                      <a:ext cx="579540" cy="403856"/>
                    </a:xfrm>
                    <a:custGeom>
                      <a:avLst/>
                      <a:gdLst>
                        <a:gd name="connsiteX0" fmla="*/ 409869 w 579540"/>
                        <a:gd name="connsiteY0" fmla="*/ 354898 h 403856"/>
                        <a:gd name="connsiteX1" fmla="*/ 358816 w 579540"/>
                        <a:gd name="connsiteY1" fmla="*/ 1044 h 403856"/>
                        <a:gd name="connsiteX2" fmla="*/ 3056 w 579540"/>
                        <a:gd name="connsiteY2" fmla="*/ 120774 h 403856"/>
                        <a:gd name="connsiteX3" fmla="*/ 66589 w 579540"/>
                        <a:gd name="connsiteY3" fmla="*/ 333467 h 403856"/>
                        <a:gd name="connsiteX4" fmla="*/ 170697 w 579540"/>
                        <a:gd name="connsiteY4" fmla="*/ 403857 h 403856"/>
                        <a:gd name="connsiteX5" fmla="*/ 409869 w 579540"/>
                        <a:gd name="connsiteY5" fmla="*/ 354803 h 403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79540" h="403856">
                          <a:moveTo>
                            <a:pt x="409869" y="354898"/>
                          </a:moveTo>
                          <a:cubicBezTo>
                            <a:pt x="641708" y="329085"/>
                            <a:pt x="646471" y="-21530"/>
                            <a:pt x="358816" y="1044"/>
                          </a:cubicBezTo>
                          <a:cubicBezTo>
                            <a:pt x="250612" y="9522"/>
                            <a:pt x="163077" y="37525"/>
                            <a:pt x="3056" y="120774"/>
                          </a:cubicBezTo>
                          <a:cubicBezTo>
                            <a:pt x="-10374" y="210975"/>
                            <a:pt x="22202" y="283746"/>
                            <a:pt x="66589" y="333467"/>
                          </a:cubicBezTo>
                          <a:cubicBezTo>
                            <a:pt x="91544" y="379282"/>
                            <a:pt x="140884" y="403666"/>
                            <a:pt x="170697" y="403857"/>
                          </a:cubicBezTo>
                          <a:cubicBezTo>
                            <a:pt x="286044" y="383282"/>
                            <a:pt x="286711" y="368519"/>
                            <a:pt x="409869" y="354803"/>
                          </a:cubicBezTo>
                          <a:close/>
                        </a:path>
                      </a:pathLst>
                    </a:custGeom>
                    <a:solidFill>
                      <a:srgbClr val="B3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202D0688-6245-01EF-C2E2-E34A74FCDE60}"/>
                      </a:ext>
                    </a:extLst>
                  </p:cNvPr>
                  <p:cNvSpPr/>
                  <p:nvPr/>
                </p:nvSpPr>
                <p:spPr>
                  <a:xfrm>
                    <a:off x="8580499" y="2911538"/>
                    <a:ext cx="316209" cy="487695"/>
                  </a:xfrm>
                  <a:custGeom>
                    <a:avLst/>
                    <a:gdLst>
                      <a:gd name="connsiteX0" fmla="*/ 316209 w 316209"/>
                      <a:gd name="connsiteY0" fmla="*/ 109862 h 487695"/>
                      <a:gd name="connsiteX1" fmla="*/ 190765 w 316209"/>
                      <a:gd name="connsiteY1" fmla="*/ 89669 h 487695"/>
                      <a:gd name="connsiteX2" fmla="*/ 10076 w 316209"/>
                      <a:gd name="connsiteY2" fmla="*/ 270263 h 487695"/>
                      <a:gd name="connsiteX3" fmla="*/ 73608 w 316209"/>
                      <a:gd name="connsiteY3" fmla="*/ 482956 h 487695"/>
                      <a:gd name="connsiteX4" fmla="*/ 275347 w 316209"/>
                      <a:gd name="connsiteY4" fmla="*/ 271691 h 487695"/>
                      <a:gd name="connsiteX5" fmla="*/ 316115 w 316209"/>
                      <a:gd name="connsiteY5" fmla="*/ 109862 h 487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16209" h="487695">
                        <a:moveTo>
                          <a:pt x="316209" y="109862"/>
                        </a:moveTo>
                        <a:cubicBezTo>
                          <a:pt x="314305" y="-27775"/>
                          <a:pt x="245534" y="-37871"/>
                          <a:pt x="190765" y="89669"/>
                        </a:cubicBezTo>
                        <a:cubicBezTo>
                          <a:pt x="154380" y="174346"/>
                          <a:pt x="39603" y="259690"/>
                          <a:pt x="10076" y="270263"/>
                        </a:cubicBezTo>
                        <a:cubicBezTo>
                          <a:pt x="-22785" y="363608"/>
                          <a:pt x="31698" y="445618"/>
                          <a:pt x="73608" y="482956"/>
                        </a:cubicBezTo>
                        <a:cubicBezTo>
                          <a:pt x="209911" y="521246"/>
                          <a:pt x="312685" y="316268"/>
                          <a:pt x="275347" y="271691"/>
                        </a:cubicBezTo>
                        <a:cubicBezTo>
                          <a:pt x="301636" y="208636"/>
                          <a:pt x="316971" y="173870"/>
                          <a:pt x="316115" y="109862"/>
                        </a:cubicBezTo>
                        <a:close/>
                      </a:path>
                    </a:pathLst>
                  </a:custGeom>
                  <a:solidFill>
                    <a:srgbClr val="E4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0" name="Graphic 6">
                  <a:extLst>
                    <a:ext uri="{FF2B5EF4-FFF2-40B4-BE49-F238E27FC236}">
                      <a16:creationId xmlns:a16="http://schemas.microsoft.com/office/drawing/2014/main" id="{B75C9C1D-4D22-D51D-7D46-B1798813FB43}"/>
                    </a:ext>
                  </a:extLst>
                </p:cNvPr>
                <p:cNvGrpSpPr/>
                <p:nvPr/>
              </p:nvGrpSpPr>
              <p:grpSpPr>
                <a:xfrm>
                  <a:off x="2883069" y="2888868"/>
                  <a:ext cx="1870817" cy="1401619"/>
                  <a:chOff x="2883069" y="2888868"/>
                  <a:chExt cx="1870817" cy="1401619"/>
                </a:xfrm>
              </p:grpSpPr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12016C68-1F45-86A4-0373-C2B9495700EB}"/>
                      </a:ext>
                    </a:extLst>
                  </p:cNvPr>
                  <p:cNvSpPr/>
                  <p:nvPr/>
                </p:nvSpPr>
                <p:spPr>
                  <a:xfrm>
                    <a:off x="3463553" y="3239998"/>
                    <a:ext cx="1290333" cy="1050489"/>
                  </a:xfrm>
                  <a:custGeom>
                    <a:avLst/>
                    <a:gdLst>
                      <a:gd name="connsiteX0" fmla="*/ 953643 w 1290333"/>
                      <a:gd name="connsiteY0" fmla="*/ 1044893 h 1050489"/>
                      <a:gd name="connsiteX1" fmla="*/ 0 w 1290333"/>
                      <a:gd name="connsiteY1" fmla="*/ 288893 h 1050489"/>
                      <a:gd name="connsiteX2" fmla="*/ 99917 w 1290333"/>
                      <a:gd name="connsiteY2" fmla="*/ 0 h 1050489"/>
                      <a:gd name="connsiteX3" fmla="*/ 1227868 w 1290333"/>
                      <a:gd name="connsiteY3" fmla="*/ 290703 h 1050489"/>
                      <a:gd name="connsiteX4" fmla="*/ 953548 w 1290333"/>
                      <a:gd name="connsiteY4" fmla="*/ 1044893 h 1050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0333" h="1050489">
                        <a:moveTo>
                          <a:pt x="953643" y="1044893"/>
                        </a:moveTo>
                        <a:cubicBezTo>
                          <a:pt x="625983" y="920305"/>
                          <a:pt x="272606" y="454724"/>
                          <a:pt x="0" y="288893"/>
                        </a:cubicBezTo>
                        <a:cubicBezTo>
                          <a:pt x="63532" y="196977"/>
                          <a:pt x="63532" y="53530"/>
                          <a:pt x="99917" y="0"/>
                        </a:cubicBezTo>
                        <a:cubicBezTo>
                          <a:pt x="613029" y="145923"/>
                          <a:pt x="845725" y="201930"/>
                          <a:pt x="1227868" y="290703"/>
                        </a:cubicBezTo>
                        <a:cubicBezTo>
                          <a:pt x="1413224" y="456343"/>
                          <a:pt x="1145381" y="1117854"/>
                          <a:pt x="953548" y="1044893"/>
                        </a:cubicBezTo>
                        <a:close/>
                      </a:path>
                    </a:pathLst>
                  </a:custGeom>
                  <a:solidFill>
                    <a:srgbClr val="E4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72" name="Graphic 6">
                    <a:extLst>
                      <a:ext uri="{FF2B5EF4-FFF2-40B4-BE49-F238E27FC236}">
                        <a16:creationId xmlns:a16="http://schemas.microsoft.com/office/drawing/2014/main" id="{7F5BB2ED-7D7B-1F5F-0DD7-F91C6555B70B}"/>
                      </a:ext>
                    </a:extLst>
                  </p:cNvPr>
                  <p:cNvGrpSpPr/>
                  <p:nvPr/>
                </p:nvGrpSpPr>
                <p:grpSpPr>
                  <a:xfrm>
                    <a:off x="2883069" y="2888868"/>
                    <a:ext cx="795678" cy="728099"/>
                    <a:chOff x="2883069" y="2888868"/>
                    <a:chExt cx="795678" cy="728099"/>
                  </a:xfrm>
                </p:grpSpPr>
                <p:grpSp>
                  <p:nvGrpSpPr>
                    <p:cNvPr id="73" name="Graphic 6">
                      <a:extLst>
                        <a:ext uri="{FF2B5EF4-FFF2-40B4-BE49-F238E27FC236}">
                          <a16:creationId xmlns:a16="http://schemas.microsoft.com/office/drawing/2014/main" id="{DEF78B3F-B4DF-E960-3C25-45AAE9CA4A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83069" y="3038262"/>
                      <a:ext cx="795678" cy="578705"/>
                      <a:chOff x="2883069" y="3038262"/>
                      <a:chExt cx="795678" cy="578705"/>
                    </a:xfrm>
                  </p:grpSpPr>
                  <p:sp>
                    <p:nvSpPr>
                      <p:cNvPr id="74" name="Freeform: Shape 73">
                        <a:extLst>
                          <a:ext uri="{FF2B5EF4-FFF2-40B4-BE49-F238E27FC236}">
                            <a16:creationId xmlns:a16="http://schemas.microsoft.com/office/drawing/2014/main" id="{7A88215C-3103-3DA6-8093-2F06720C46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51133" y="3100996"/>
                        <a:ext cx="427614" cy="515970"/>
                      </a:xfrm>
                      <a:custGeom>
                        <a:avLst/>
                        <a:gdLst>
                          <a:gd name="connsiteX0" fmla="*/ 965 w 427614"/>
                          <a:gd name="connsiteY0" fmla="*/ 396081 h 515970"/>
                          <a:gd name="connsiteX1" fmla="*/ 86309 w 427614"/>
                          <a:gd name="connsiteY1" fmla="*/ 285306 h 515970"/>
                          <a:gd name="connsiteX2" fmla="*/ 208514 w 427614"/>
                          <a:gd name="connsiteY2" fmla="*/ 58134 h 515970"/>
                          <a:gd name="connsiteX3" fmla="*/ 286810 w 427614"/>
                          <a:gd name="connsiteY3" fmla="*/ 32 h 515970"/>
                          <a:gd name="connsiteX4" fmla="*/ 416064 w 427614"/>
                          <a:gd name="connsiteY4" fmla="*/ 83280 h 515970"/>
                          <a:gd name="connsiteX5" fmla="*/ 171367 w 427614"/>
                          <a:gd name="connsiteY5" fmla="*/ 515906 h 515970"/>
                          <a:gd name="connsiteX6" fmla="*/ 965 w 427614"/>
                          <a:gd name="connsiteY6" fmla="*/ 396177 h 5159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27614" h="515970">
                            <a:moveTo>
                              <a:pt x="965" y="396081"/>
                            </a:moveTo>
                            <a:cubicBezTo>
                              <a:pt x="-8465" y="344265"/>
                              <a:pt x="53543" y="311880"/>
                              <a:pt x="86309" y="285306"/>
                            </a:cubicBezTo>
                            <a:cubicBezTo>
                              <a:pt x="152412" y="231584"/>
                              <a:pt x="192893" y="139954"/>
                              <a:pt x="208514" y="58134"/>
                            </a:cubicBezTo>
                            <a:cubicBezTo>
                              <a:pt x="212229" y="38799"/>
                              <a:pt x="228041" y="1270"/>
                              <a:pt x="286810" y="32"/>
                            </a:cubicBezTo>
                            <a:cubicBezTo>
                              <a:pt x="340722" y="-1206"/>
                              <a:pt x="395300" y="33941"/>
                              <a:pt x="416064" y="83280"/>
                            </a:cubicBezTo>
                            <a:cubicBezTo>
                              <a:pt x="474643" y="221964"/>
                              <a:pt x="297668" y="510381"/>
                              <a:pt x="171367" y="515906"/>
                            </a:cubicBezTo>
                            <a:cubicBezTo>
                              <a:pt x="115455" y="518382"/>
                              <a:pt x="10775" y="449802"/>
                              <a:pt x="965" y="396177"/>
                            </a:cubicBezTo>
                            <a:close/>
                          </a:path>
                        </a:pathLst>
                      </a:custGeom>
                      <a:solidFill>
                        <a:srgbClr val="F2F3F7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75" name="Freeform: Shape 74">
                        <a:extLst>
                          <a:ext uri="{FF2B5EF4-FFF2-40B4-BE49-F238E27FC236}">
                            <a16:creationId xmlns:a16="http://schemas.microsoft.com/office/drawing/2014/main" id="{23843536-DE2E-B374-66F6-408B4EDB5E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51133" y="3159131"/>
                        <a:ext cx="427614" cy="457741"/>
                      </a:xfrm>
                      <a:custGeom>
                        <a:avLst/>
                        <a:gdLst>
                          <a:gd name="connsiteX0" fmla="*/ 965 w 427614"/>
                          <a:gd name="connsiteY0" fmla="*/ 337947 h 457741"/>
                          <a:gd name="connsiteX1" fmla="*/ 86309 w 427614"/>
                          <a:gd name="connsiteY1" fmla="*/ 227171 h 457741"/>
                          <a:gd name="connsiteX2" fmla="*/ 208514 w 427614"/>
                          <a:gd name="connsiteY2" fmla="*/ 0 h 457741"/>
                          <a:gd name="connsiteX3" fmla="*/ 167366 w 427614"/>
                          <a:gd name="connsiteY3" fmla="*/ 368617 h 457741"/>
                          <a:gd name="connsiteX4" fmla="*/ 416064 w 427614"/>
                          <a:gd name="connsiteY4" fmla="*/ 25051 h 457741"/>
                          <a:gd name="connsiteX5" fmla="*/ 171367 w 427614"/>
                          <a:gd name="connsiteY5" fmla="*/ 457676 h 457741"/>
                          <a:gd name="connsiteX6" fmla="*/ 965 w 427614"/>
                          <a:gd name="connsiteY6" fmla="*/ 337947 h 4577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27614" h="457741">
                            <a:moveTo>
                              <a:pt x="965" y="337947"/>
                            </a:moveTo>
                            <a:cubicBezTo>
                              <a:pt x="-8465" y="286131"/>
                              <a:pt x="53543" y="253746"/>
                              <a:pt x="86309" y="227171"/>
                            </a:cubicBezTo>
                            <a:cubicBezTo>
                              <a:pt x="152412" y="173450"/>
                              <a:pt x="192893" y="81820"/>
                              <a:pt x="208514" y="0"/>
                            </a:cubicBezTo>
                            <a:cubicBezTo>
                              <a:pt x="332530" y="157258"/>
                              <a:pt x="85070" y="330803"/>
                              <a:pt x="167366" y="368617"/>
                            </a:cubicBezTo>
                            <a:cubicBezTo>
                              <a:pt x="226993" y="396050"/>
                              <a:pt x="403491" y="215646"/>
                              <a:pt x="416064" y="25051"/>
                            </a:cubicBezTo>
                            <a:cubicBezTo>
                              <a:pt x="474643" y="163735"/>
                              <a:pt x="297668" y="452152"/>
                              <a:pt x="171367" y="457676"/>
                            </a:cubicBezTo>
                            <a:cubicBezTo>
                              <a:pt x="115455" y="460153"/>
                              <a:pt x="10775" y="391573"/>
                              <a:pt x="965" y="337947"/>
                            </a:cubicBezTo>
                            <a:close/>
                          </a:path>
                        </a:pathLst>
                      </a:custGeom>
                      <a:solidFill>
                        <a:srgbClr val="DADDE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2AD18772-C2D6-1627-4156-71E8D308E9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83069" y="3038262"/>
                        <a:ext cx="579539" cy="403856"/>
                      </a:xfrm>
                      <a:custGeom>
                        <a:avLst/>
                        <a:gdLst>
                          <a:gd name="connsiteX0" fmla="*/ 169671 w 579539"/>
                          <a:gd name="connsiteY0" fmla="*/ 354898 h 403856"/>
                          <a:gd name="connsiteX1" fmla="*/ 220725 w 579539"/>
                          <a:gd name="connsiteY1" fmla="*/ 1044 h 403856"/>
                          <a:gd name="connsiteX2" fmla="*/ 576483 w 579539"/>
                          <a:gd name="connsiteY2" fmla="*/ 120774 h 403856"/>
                          <a:gd name="connsiteX3" fmla="*/ 512952 w 579539"/>
                          <a:gd name="connsiteY3" fmla="*/ 333467 h 403856"/>
                          <a:gd name="connsiteX4" fmla="*/ 408843 w 579539"/>
                          <a:gd name="connsiteY4" fmla="*/ 403857 h 403856"/>
                          <a:gd name="connsiteX5" fmla="*/ 169671 w 579539"/>
                          <a:gd name="connsiteY5" fmla="*/ 354803 h 4038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79539" h="403856">
                            <a:moveTo>
                              <a:pt x="169671" y="354898"/>
                            </a:moveTo>
                            <a:cubicBezTo>
                              <a:pt x="-62168" y="329085"/>
                              <a:pt x="-66930" y="-21530"/>
                              <a:pt x="220725" y="1044"/>
                            </a:cubicBezTo>
                            <a:cubicBezTo>
                              <a:pt x="328929" y="9522"/>
                              <a:pt x="416463" y="37525"/>
                              <a:pt x="576483" y="120774"/>
                            </a:cubicBezTo>
                            <a:cubicBezTo>
                              <a:pt x="589914" y="210975"/>
                              <a:pt x="557338" y="283746"/>
                              <a:pt x="512952" y="333467"/>
                            </a:cubicBezTo>
                            <a:cubicBezTo>
                              <a:pt x="487996" y="379282"/>
                              <a:pt x="438657" y="403666"/>
                              <a:pt x="408843" y="403857"/>
                            </a:cubicBezTo>
                            <a:cubicBezTo>
                              <a:pt x="293496" y="383283"/>
                              <a:pt x="292829" y="368519"/>
                              <a:pt x="169671" y="354803"/>
                            </a:cubicBezTo>
                            <a:close/>
                          </a:path>
                        </a:pathLst>
                      </a:custGeom>
                      <a:solidFill>
                        <a:srgbClr val="B3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77" name="Freeform: Shape 76">
                      <a:extLst>
                        <a:ext uri="{FF2B5EF4-FFF2-40B4-BE49-F238E27FC236}">
                          <a16:creationId xmlns:a16="http://schemas.microsoft.com/office/drawing/2014/main" id="{F64A651A-D4F0-B7BF-EC91-C1C4DED8C6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3514" y="2888868"/>
                      <a:ext cx="316209" cy="487695"/>
                    </a:xfrm>
                    <a:custGeom>
                      <a:avLst/>
                      <a:gdLst>
                        <a:gd name="connsiteX0" fmla="*/ 0 w 316209"/>
                        <a:gd name="connsiteY0" fmla="*/ 109862 h 487695"/>
                        <a:gd name="connsiteX1" fmla="*/ 125444 w 316209"/>
                        <a:gd name="connsiteY1" fmla="*/ 89669 h 487695"/>
                        <a:gd name="connsiteX2" fmla="*/ 306134 w 316209"/>
                        <a:gd name="connsiteY2" fmla="*/ 270263 h 487695"/>
                        <a:gd name="connsiteX3" fmla="*/ 242602 w 316209"/>
                        <a:gd name="connsiteY3" fmla="*/ 482956 h 487695"/>
                        <a:gd name="connsiteX4" fmla="*/ 40862 w 316209"/>
                        <a:gd name="connsiteY4" fmla="*/ 271691 h 487695"/>
                        <a:gd name="connsiteX5" fmla="*/ 95 w 316209"/>
                        <a:gd name="connsiteY5" fmla="*/ 109862 h 487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16209" h="487695">
                          <a:moveTo>
                            <a:pt x="0" y="109862"/>
                          </a:moveTo>
                          <a:cubicBezTo>
                            <a:pt x="1905" y="-27775"/>
                            <a:pt x="70676" y="-37871"/>
                            <a:pt x="125444" y="89669"/>
                          </a:cubicBezTo>
                          <a:cubicBezTo>
                            <a:pt x="161830" y="174346"/>
                            <a:pt x="276606" y="259690"/>
                            <a:pt x="306134" y="270263"/>
                          </a:cubicBezTo>
                          <a:cubicBezTo>
                            <a:pt x="338995" y="363608"/>
                            <a:pt x="284512" y="445618"/>
                            <a:pt x="242602" y="482956"/>
                          </a:cubicBezTo>
                          <a:cubicBezTo>
                            <a:pt x="106299" y="521247"/>
                            <a:pt x="3524" y="316268"/>
                            <a:pt x="40862" y="271691"/>
                          </a:cubicBezTo>
                          <a:cubicBezTo>
                            <a:pt x="14573" y="208636"/>
                            <a:pt x="-762" y="173870"/>
                            <a:pt x="95" y="109862"/>
                          </a:cubicBezTo>
                          <a:close/>
                        </a:path>
                      </a:pathLst>
                    </a:custGeom>
                    <a:solidFill>
                      <a:srgbClr val="E4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110778A6-F208-1975-D450-47E44AF6F50A}"/>
                    </a:ext>
                  </a:extLst>
                </p:cNvPr>
                <p:cNvSpPr/>
                <p:nvPr/>
              </p:nvSpPr>
              <p:spPr>
                <a:xfrm>
                  <a:off x="5683640" y="3761190"/>
                  <a:ext cx="552606" cy="2570786"/>
                </a:xfrm>
                <a:custGeom>
                  <a:avLst/>
                  <a:gdLst>
                    <a:gd name="connsiteX0" fmla="*/ 439484 w 552606"/>
                    <a:gd name="connsiteY0" fmla="*/ 2443464 h 2570786"/>
                    <a:gd name="connsiteX1" fmla="*/ 469868 w 552606"/>
                    <a:gd name="connsiteY1" fmla="*/ 141843 h 2570786"/>
                    <a:gd name="connsiteX2" fmla="*/ 0 w 552606"/>
                    <a:gd name="connsiteY2" fmla="*/ 79740 h 2570786"/>
                    <a:gd name="connsiteX3" fmla="*/ 27718 w 552606"/>
                    <a:gd name="connsiteY3" fmla="*/ 2459752 h 2570786"/>
                    <a:gd name="connsiteX4" fmla="*/ 439484 w 552606"/>
                    <a:gd name="connsiteY4" fmla="*/ 2443464 h 2570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2606" h="2570786">
                      <a:moveTo>
                        <a:pt x="439484" y="2443464"/>
                      </a:moveTo>
                      <a:cubicBezTo>
                        <a:pt x="481679" y="2308400"/>
                        <a:pt x="652653" y="555514"/>
                        <a:pt x="469868" y="141843"/>
                      </a:cubicBezTo>
                      <a:cubicBezTo>
                        <a:pt x="394621" y="-28559"/>
                        <a:pt x="109919" y="-40561"/>
                        <a:pt x="0" y="79740"/>
                      </a:cubicBezTo>
                      <a:cubicBezTo>
                        <a:pt x="4477" y="956516"/>
                        <a:pt x="141446" y="1590786"/>
                        <a:pt x="27718" y="2459752"/>
                      </a:cubicBezTo>
                      <a:cubicBezTo>
                        <a:pt x="117253" y="2619771"/>
                        <a:pt x="375666" y="2600245"/>
                        <a:pt x="439484" y="2443464"/>
                      </a:cubicBezTo>
                      <a:close/>
                    </a:path>
                  </a:pathLst>
                </a:custGeom>
                <a:solidFill>
                  <a:srgbClr val="E1E4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8FF1FF5B-0FD3-BA6A-FB1E-62CD116B6CAD}"/>
                    </a:ext>
                  </a:extLst>
                </p:cNvPr>
                <p:cNvSpPr/>
                <p:nvPr/>
              </p:nvSpPr>
              <p:spPr>
                <a:xfrm>
                  <a:off x="5618965" y="6180842"/>
                  <a:ext cx="599214" cy="192287"/>
                </a:xfrm>
                <a:custGeom>
                  <a:avLst/>
                  <a:gdLst>
                    <a:gd name="connsiteX0" fmla="*/ 19336 w 599214"/>
                    <a:gd name="connsiteY0" fmla="*/ 32099 h 192287"/>
                    <a:gd name="connsiteX1" fmla="*/ 0 w 599214"/>
                    <a:gd name="connsiteY1" fmla="*/ 147161 h 192287"/>
                    <a:gd name="connsiteX2" fmla="*/ 599027 w 599214"/>
                    <a:gd name="connsiteY2" fmla="*/ 129540 h 192287"/>
                    <a:gd name="connsiteX3" fmla="*/ 580834 w 599214"/>
                    <a:gd name="connsiteY3" fmla="*/ 0 h 192287"/>
                    <a:gd name="connsiteX4" fmla="*/ 19336 w 599214"/>
                    <a:gd name="connsiteY4" fmla="*/ 32099 h 19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9214" h="192287">
                      <a:moveTo>
                        <a:pt x="19336" y="32099"/>
                      </a:moveTo>
                      <a:cubicBezTo>
                        <a:pt x="12668" y="78200"/>
                        <a:pt x="8763" y="99631"/>
                        <a:pt x="0" y="147161"/>
                      </a:cubicBezTo>
                      <a:cubicBezTo>
                        <a:pt x="114776" y="205168"/>
                        <a:pt x="502348" y="215265"/>
                        <a:pt x="599027" y="129540"/>
                      </a:cubicBezTo>
                      <a:cubicBezTo>
                        <a:pt x="599980" y="88487"/>
                        <a:pt x="597789" y="56292"/>
                        <a:pt x="580834" y="0"/>
                      </a:cubicBezTo>
                      <a:cubicBezTo>
                        <a:pt x="393192" y="55626"/>
                        <a:pt x="211169" y="56292"/>
                        <a:pt x="19336" y="32099"/>
                      </a:cubicBezTo>
                      <a:close/>
                    </a:path>
                  </a:pathLst>
                </a:custGeom>
                <a:solidFill>
                  <a:srgbClr val="FFAD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80" name="Graphic 6">
                  <a:extLst>
                    <a:ext uri="{FF2B5EF4-FFF2-40B4-BE49-F238E27FC236}">
                      <a16:creationId xmlns:a16="http://schemas.microsoft.com/office/drawing/2014/main" id="{580215C4-3402-4557-2F13-3A02A519F91B}"/>
                    </a:ext>
                  </a:extLst>
                </p:cNvPr>
                <p:cNvGrpSpPr/>
                <p:nvPr/>
              </p:nvGrpSpPr>
              <p:grpSpPr>
                <a:xfrm>
                  <a:off x="4757327" y="1140120"/>
                  <a:ext cx="3167919" cy="4426168"/>
                  <a:chOff x="4757327" y="1140120"/>
                  <a:chExt cx="3167919" cy="4426168"/>
                </a:xfrm>
              </p:grpSpPr>
              <p:grpSp>
                <p:nvGrpSpPr>
                  <p:cNvPr id="81" name="Graphic 6">
                    <a:extLst>
                      <a:ext uri="{FF2B5EF4-FFF2-40B4-BE49-F238E27FC236}">
                        <a16:creationId xmlns:a16="http://schemas.microsoft.com/office/drawing/2014/main" id="{C8E9CFAA-8741-EE99-640E-81DE06C58271}"/>
                      </a:ext>
                    </a:extLst>
                  </p:cNvPr>
                  <p:cNvGrpSpPr/>
                  <p:nvPr/>
                </p:nvGrpSpPr>
                <p:grpSpPr>
                  <a:xfrm>
                    <a:off x="4769715" y="2748015"/>
                    <a:ext cx="2450894" cy="2818273"/>
                    <a:chOff x="4769715" y="2748015"/>
                    <a:chExt cx="2450894" cy="2818273"/>
                  </a:xfrm>
                </p:grpSpPr>
                <p:sp>
                  <p:nvSpPr>
                    <p:cNvPr id="82" name="Freeform: Shape 81">
                      <a:extLst>
                        <a:ext uri="{FF2B5EF4-FFF2-40B4-BE49-F238E27FC236}">
                          <a16:creationId xmlns:a16="http://schemas.microsoft.com/office/drawing/2014/main" id="{C2DA6F3F-B613-EEDC-9028-F94C08EA60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1318" y="2748015"/>
                      <a:ext cx="1781855" cy="1320797"/>
                    </a:xfrm>
                    <a:custGeom>
                      <a:avLst/>
                      <a:gdLst>
                        <a:gd name="connsiteX0" fmla="*/ 174938 w 1781855"/>
                        <a:gd name="connsiteY0" fmla="*/ 19543 h 1320797"/>
                        <a:gd name="connsiteX1" fmla="*/ 133218 w 1781855"/>
                        <a:gd name="connsiteY1" fmla="*/ 517701 h 1320797"/>
                        <a:gd name="connsiteX2" fmla="*/ 587180 w 1781855"/>
                        <a:gd name="connsiteY2" fmla="*/ 1229313 h 1320797"/>
                        <a:gd name="connsiteX3" fmla="*/ 1185921 w 1781855"/>
                        <a:gd name="connsiteY3" fmla="*/ 1219503 h 1320797"/>
                        <a:gd name="connsiteX4" fmla="*/ 1689032 w 1781855"/>
                        <a:gd name="connsiteY4" fmla="*/ 559420 h 1320797"/>
                        <a:gd name="connsiteX5" fmla="*/ 1627690 w 1781855"/>
                        <a:gd name="connsiteY5" fmla="*/ 71073 h 1320797"/>
                        <a:gd name="connsiteX6" fmla="*/ 174938 w 1781855"/>
                        <a:gd name="connsiteY6" fmla="*/ 19543 h 1320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1855" h="1320797">
                          <a:moveTo>
                            <a:pt x="174938" y="19543"/>
                          </a:moveTo>
                          <a:cubicBezTo>
                            <a:pt x="68829" y="131462"/>
                            <a:pt x="-4990" y="332154"/>
                            <a:pt x="133218" y="517701"/>
                          </a:cubicBezTo>
                          <a:cubicBezTo>
                            <a:pt x="-221398" y="859934"/>
                            <a:pt x="201893" y="1295607"/>
                            <a:pt x="587180" y="1229313"/>
                          </a:cubicBezTo>
                          <a:cubicBezTo>
                            <a:pt x="677857" y="1373998"/>
                            <a:pt x="1095053" y="1328945"/>
                            <a:pt x="1185921" y="1219503"/>
                          </a:cubicBezTo>
                          <a:cubicBezTo>
                            <a:pt x="1735609" y="1297989"/>
                            <a:pt x="1909440" y="742872"/>
                            <a:pt x="1689032" y="559420"/>
                          </a:cubicBezTo>
                          <a:cubicBezTo>
                            <a:pt x="1800665" y="370444"/>
                            <a:pt x="1780281" y="170133"/>
                            <a:pt x="1627690" y="71073"/>
                          </a:cubicBezTo>
                          <a:cubicBezTo>
                            <a:pt x="1384422" y="-6174"/>
                            <a:pt x="340958" y="-15604"/>
                            <a:pt x="174938" y="19543"/>
                          </a:cubicBezTo>
                          <a:close/>
                        </a:path>
                      </a:pathLst>
                    </a:custGeom>
                    <a:solidFill>
                      <a:srgbClr val="FFCA9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" name="Freeform: Shape 82">
                      <a:extLst>
                        <a:ext uri="{FF2B5EF4-FFF2-40B4-BE49-F238E27FC236}">
                          <a16:creationId xmlns:a16="http://schemas.microsoft.com/office/drawing/2014/main" id="{CF3394CD-2219-1863-CFA0-DC31BF18D3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9715" y="2770034"/>
                      <a:ext cx="2450894" cy="2796254"/>
                    </a:xfrm>
                    <a:custGeom>
                      <a:avLst/>
                      <a:gdLst>
                        <a:gd name="connsiteX0" fmla="*/ 2145602 w 2450894"/>
                        <a:gd name="connsiteY0" fmla="*/ 532162 h 2796254"/>
                        <a:gd name="connsiteX1" fmla="*/ 2119599 w 2450894"/>
                        <a:gd name="connsiteY1" fmla="*/ 121825 h 2796254"/>
                        <a:gd name="connsiteX2" fmla="*/ 1924908 w 2450894"/>
                        <a:gd name="connsiteY2" fmla="*/ 59627 h 2796254"/>
                        <a:gd name="connsiteX3" fmla="*/ 1991202 w 2450894"/>
                        <a:gd name="connsiteY3" fmla="*/ 542258 h 2796254"/>
                        <a:gd name="connsiteX4" fmla="*/ 1503427 w 2450894"/>
                        <a:gd name="connsiteY4" fmla="*/ 1152335 h 2796254"/>
                        <a:gd name="connsiteX5" fmla="*/ 1225583 w 2450894"/>
                        <a:gd name="connsiteY5" fmla="*/ 1279112 h 2796254"/>
                        <a:gd name="connsiteX6" fmla="*/ 934022 w 2450894"/>
                        <a:gd name="connsiteY6" fmla="*/ 1145286 h 2796254"/>
                        <a:gd name="connsiteX7" fmla="*/ 500540 w 2450894"/>
                        <a:gd name="connsiteY7" fmla="*/ 520160 h 2796254"/>
                        <a:gd name="connsiteX8" fmla="*/ 540926 w 2450894"/>
                        <a:gd name="connsiteY8" fmla="*/ 0 h 2796254"/>
                        <a:gd name="connsiteX9" fmla="*/ 351950 w 2450894"/>
                        <a:gd name="connsiteY9" fmla="*/ 51530 h 2796254"/>
                        <a:gd name="connsiteX10" fmla="*/ 338996 w 2450894"/>
                        <a:gd name="connsiteY10" fmla="*/ 473869 h 2796254"/>
                        <a:gd name="connsiteX11" fmla="*/ 221743 w 2450894"/>
                        <a:gd name="connsiteY11" fmla="*/ 2129123 h 2796254"/>
                        <a:gd name="connsiteX12" fmla="*/ 280226 w 2450894"/>
                        <a:gd name="connsiteY12" fmla="*/ 1988534 h 2796254"/>
                        <a:gd name="connsiteX13" fmla="*/ 582359 w 2450894"/>
                        <a:gd name="connsiteY13" fmla="*/ 2454974 h 2796254"/>
                        <a:gd name="connsiteX14" fmla="*/ 701803 w 2450894"/>
                        <a:gd name="connsiteY14" fmla="*/ 2307336 h 2796254"/>
                        <a:gd name="connsiteX15" fmla="*/ 1288829 w 2450894"/>
                        <a:gd name="connsiteY15" fmla="*/ 2796254 h 2796254"/>
                        <a:gd name="connsiteX16" fmla="*/ 1730979 w 2450894"/>
                        <a:gd name="connsiteY16" fmla="*/ 2293049 h 2796254"/>
                        <a:gd name="connsiteX17" fmla="*/ 1833659 w 2450894"/>
                        <a:gd name="connsiteY17" fmla="*/ 2458688 h 2796254"/>
                        <a:gd name="connsiteX18" fmla="*/ 2157414 w 2450894"/>
                        <a:gd name="connsiteY18" fmla="*/ 2000917 h 2796254"/>
                        <a:gd name="connsiteX19" fmla="*/ 2240281 w 2450894"/>
                        <a:gd name="connsiteY19" fmla="*/ 2123599 h 2796254"/>
                        <a:gd name="connsiteX20" fmla="*/ 2145793 w 2450894"/>
                        <a:gd name="connsiteY20" fmla="*/ 532257 h 27962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450894" h="2796254">
                          <a:moveTo>
                            <a:pt x="2145602" y="532162"/>
                          </a:moveTo>
                          <a:cubicBezTo>
                            <a:pt x="2134744" y="439103"/>
                            <a:pt x="2117980" y="230505"/>
                            <a:pt x="2119599" y="121825"/>
                          </a:cubicBezTo>
                          <a:cubicBezTo>
                            <a:pt x="2106169" y="112204"/>
                            <a:pt x="1950530" y="66580"/>
                            <a:pt x="1924908" y="59627"/>
                          </a:cubicBezTo>
                          <a:cubicBezTo>
                            <a:pt x="2131029" y="161830"/>
                            <a:pt x="2089024" y="402908"/>
                            <a:pt x="1991202" y="542258"/>
                          </a:cubicBezTo>
                          <a:cubicBezTo>
                            <a:pt x="2178559" y="712089"/>
                            <a:pt x="2049114" y="1235107"/>
                            <a:pt x="1503427" y="1152335"/>
                          </a:cubicBezTo>
                          <a:cubicBezTo>
                            <a:pt x="1462946" y="1208723"/>
                            <a:pt x="1385222" y="1280731"/>
                            <a:pt x="1225583" y="1279112"/>
                          </a:cubicBezTo>
                          <a:cubicBezTo>
                            <a:pt x="1071278" y="1277493"/>
                            <a:pt x="981743" y="1198817"/>
                            <a:pt x="934022" y="1145286"/>
                          </a:cubicBezTo>
                          <a:cubicBezTo>
                            <a:pt x="384335" y="1240441"/>
                            <a:pt x="256223" y="664274"/>
                            <a:pt x="500540" y="520160"/>
                          </a:cubicBezTo>
                          <a:cubicBezTo>
                            <a:pt x="352807" y="344329"/>
                            <a:pt x="398527" y="94012"/>
                            <a:pt x="540926" y="0"/>
                          </a:cubicBezTo>
                          <a:cubicBezTo>
                            <a:pt x="510731" y="4382"/>
                            <a:pt x="367761" y="43910"/>
                            <a:pt x="351950" y="51530"/>
                          </a:cubicBezTo>
                          <a:cubicBezTo>
                            <a:pt x="341758" y="154400"/>
                            <a:pt x="340329" y="396621"/>
                            <a:pt x="338996" y="473869"/>
                          </a:cubicBezTo>
                          <a:cubicBezTo>
                            <a:pt x="-183546" y="858774"/>
                            <a:pt x="-1999" y="1974914"/>
                            <a:pt x="221743" y="2129123"/>
                          </a:cubicBezTo>
                          <a:cubicBezTo>
                            <a:pt x="230125" y="2078260"/>
                            <a:pt x="257747" y="2022539"/>
                            <a:pt x="280226" y="1988534"/>
                          </a:cubicBezTo>
                          <a:cubicBezTo>
                            <a:pt x="312230" y="2074926"/>
                            <a:pt x="387097" y="2253044"/>
                            <a:pt x="582359" y="2454974"/>
                          </a:cubicBezTo>
                          <a:cubicBezTo>
                            <a:pt x="618078" y="2417350"/>
                            <a:pt x="671323" y="2360200"/>
                            <a:pt x="701803" y="2307336"/>
                          </a:cubicBezTo>
                          <a:cubicBezTo>
                            <a:pt x="768478" y="2401824"/>
                            <a:pt x="1053847" y="2724055"/>
                            <a:pt x="1288829" y="2796254"/>
                          </a:cubicBezTo>
                          <a:cubicBezTo>
                            <a:pt x="1559910" y="2566988"/>
                            <a:pt x="1641635" y="2434209"/>
                            <a:pt x="1730979" y="2293049"/>
                          </a:cubicBezTo>
                          <a:cubicBezTo>
                            <a:pt x="1757459" y="2352294"/>
                            <a:pt x="1794225" y="2414016"/>
                            <a:pt x="1833659" y="2458688"/>
                          </a:cubicBezTo>
                          <a:cubicBezTo>
                            <a:pt x="2039208" y="2280952"/>
                            <a:pt x="2122838" y="2119408"/>
                            <a:pt x="2157414" y="2000917"/>
                          </a:cubicBezTo>
                          <a:cubicBezTo>
                            <a:pt x="2171987" y="2039779"/>
                            <a:pt x="2209991" y="2094452"/>
                            <a:pt x="2240281" y="2123599"/>
                          </a:cubicBezTo>
                          <a:cubicBezTo>
                            <a:pt x="2597468" y="1768412"/>
                            <a:pt x="2455927" y="767715"/>
                            <a:pt x="2145793" y="532257"/>
                          </a:cubicBezTo>
                          <a:close/>
                        </a:path>
                      </a:pathLst>
                    </a:custGeom>
                    <a:solidFill>
                      <a:srgbClr val="F6F8F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" name="Freeform: Shape 83">
                      <a:extLst>
                        <a:ext uri="{FF2B5EF4-FFF2-40B4-BE49-F238E27FC236}">
                          <a16:creationId xmlns:a16="http://schemas.microsoft.com/office/drawing/2014/main" id="{9EF5AAE3-E738-BDEB-8368-4C53D9E218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6951" y="3363251"/>
                      <a:ext cx="2244490" cy="2023872"/>
                    </a:xfrm>
                    <a:custGeom>
                      <a:avLst/>
                      <a:gdLst>
                        <a:gd name="connsiteX0" fmla="*/ 2065039 w 2244490"/>
                        <a:gd name="connsiteY0" fmla="*/ 1293971 h 2023872"/>
                        <a:gd name="connsiteX1" fmla="*/ 1958264 w 2244490"/>
                        <a:gd name="connsiteY1" fmla="*/ 718471 h 2023872"/>
                        <a:gd name="connsiteX2" fmla="*/ 1723092 w 2244490"/>
                        <a:gd name="connsiteY2" fmla="*/ 1669828 h 2023872"/>
                        <a:gd name="connsiteX3" fmla="*/ 1672228 w 2244490"/>
                        <a:gd name="connsiteY3" fmla="*/ 1576483 h 2023872"/>
                        <a:gd name="connsiteX4" fmla="*/ 1565358 w 2244490"/>
                        <a:gd name="connsiteY4" fmla="*/ 846201 h 2023872"/>
                        <a:gd name="connsiteX5" fmla="*/ 1161784 w 2244490"/>
                        <a:gd name="connsiteY5" fmla="*/ 2023872 h 2023872"/>
                        <a:gd name="connsiteX6" fmla="*/ 581711 w 2244490"/>
                        <a:gd name="connsiteY6" fmla="*/ 863155 h 2023872"/>
                        <a:gd name="connsiteX7" fmla="*/ 498939 w 2244490"/>
                        <a:gd name="connsiteY7" fmla="*/ 1598771 h 2023872"/>
                        <a:gd name="connsiteX8" fmla="*/ 452171 w 2244490"/>
                        <a:gd name="connsiteY8" fmla="*/ 1662970 h 2023872"/>
                        <a:gd name="connsiteX9" fmla="*/ 212713 w 2244490"/>
                        <a:gd name="connsiteY9" fmla="*/ 709231 h 2023872"/>
                        <a:gd name="connsiteX10" fmla="*/ 120034 w 2244490"/>
                        <a:gd name="connsiteY10" fmla="*/ 1278731 h 2023872"/>
                        <a:gd name="connsiteX11" fmla="*/ 79648 w 2244490"/>
                        <a:gd name="connsiteY11" fmla="*/ 1340739 h 2023872"/>
                        <a:gd name="connsiteX12" fmla="*/ 194425 w 2244490"/>
                        <a:gd name="connsiteY12" fmla="*/ 0 h 2023872"/>
                        <a:gd name="connsiteX13" fmla="*/ 743446 w 2244490"/>
                        <a:gd name="connsiteY13" fmla="*/ 705136 h 2023872"/>
                        <a:gd name="connsiteX14" fmla="*/ 1431722 w 2244490"/>
                        <a:gd name="connsiteY14" fmla="*/ 690563 h 2023872"/>
                        <a:gd name="connsiteX15" fmla="*/ 2023415 w 2244490"/>
                        <a:gd name="connsiteY15" fmla="*/ 25337 h 2023872"/>
                        <a:gd name="connsiteX16" fmla="*/ 2125523 w 2244490"/>
                        <a:gd name="connsiteY16" fmla="*/ 1388269 h 2023872"/>
                        <a:gd name="connsiteX17" fmla="*/ 2065135 w 2244490"/>
                        <a:gd name="connsiteY17" fmla="*/ 1293876 h 20238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44490" h="2023872">
                          <a:moveTo>
                            <a:pt x="2065039" y="1293971"/>
                          </a:moveTo>
                          <a:cubicBezTo>
                            <a:pt x="2092567" y="1158907"/>
                            <a:pt x="2063039" y="843248"/>
                            <a:pt x="1958264" y="718471"/>
                          </a:cubicBezTo>
                          <a:cubicBezTo>
                            <a:pt x="2074660" y="1167479"/>
                            <a:pt x="1939500" y="1453229"/>
                            <a:pt x="1723092" y="1669828"/>
                          </a:cubicBezTo>
                          <a:cubicBezTo>
                            <a:pt x="1711948" y="1652302"/>
                            <a:pt x="1698708" y="1635728"/>
                            <a:pt x="1672228" y="1576483"/>
                          </a:cubicBezTo>
                          <a:cubicBezTo>
                            <a:pt x="1741094" y="1437989"/>
                            <a:pt x="1762525" y="1110710"/>
                            <a:pt x="1565358" y="846201"/>
                          </a:cubicBezTo>
                          <a:cubicBezTo>
                            <a:pt x="1778813" y="1308735"/>
                            <a:pt x="1536783" y="1754029"/>
                            <a:pt x="1161784" y="2023872"/>
                          </a:cubicBezTo>
                          <a:cubicBezTo>
                            <a:pt x="863746" y="1942529"/>
                            <a:pt x="400069" y="1464278"/>
                            <a:pt x="581711" y="863155"/>
                          </a:cubicBezTo>
                          <a:cubicBezTo>
                            <a:pt x="393116" y="1137380"/>
                            <a:pt x="437598" y="1483138"/>
                            <a:pt x="498939" y="1598771"/>
                          </a:cubicBezTo>
                          <a:cubicBezTo>
                            <a:pt x="481127" y="1633061"/>
                            <a:pt x="468840" y="1644015"/>
                            <a:pt x="452171" y="1662970"/>
                          </a:cubicBezTo>
                          <a:cubicBezTo>
                            <a:pt x="256909" y="1461040"/>
                            <a:pt x="135846" y="1058037"/>
                            <a:pt x="212713" y="709231"/>
                          </a:cubicBezTo>
                          <a:cubicBezTo>
                            <a:pt x="85744" y="833628"/>
                            <a:pt x="107747" y="1210723"/>
                            <a:pt x="120034" y="1278731"/>
                          </a:cubicBezTo>
                          <a:cubicBezTo>
                            <a:pt x="99937" y="1307211"/>
                            <a:pt x="90602" y="1317117"/>
                            <a:pt x="79648" y="1340739"/>
                          </a:cubicBezTo>
                          <a:cubicBezTo>
                            <a:pt x="-29127" y="1136047"/>
                            <a:pt x="-56845" y="316135"/>
                            <a:pt x="194425" y="0"/>
                          </a:cubicBezTo>
                          <a:cubicBezTo>
                            <a:pt x="95269" y="236220"/>
                            <a:pt x="274625" y="786289"/>
                            <a:pt x="743446" y="705136"/>
                          </a:cubicBezTo>
                          <a:cubicBezTo>
                            <a:pt x="826123" y="1038320"/>
                            <a:pt x="1339234" y="1026128"/>
                            <a:pt x="1431722" y="690563"/>
                          </a:cubicBezTo>
                          <a:cubicBezTo>
                            <a:pt x="1910068" y="763143"/>
                            <a:pt x="2119332" y="258985"/>
                            <a:pt x="2023415" y="25337"/>
                          </a:cubicBezTo>
                          <a:cubicBezTo>
                            <a:pt x="2273637" y="335375"/>
                            <a:pt x="2316785" y="1143191"/>
                            <a:pt x="2125523" y="1388269"/>
                          </a:cubicBezTo>
                          <a:cubicBezTo>
                            <a:pt x="2095234" y="1359122"/>
                            <a:pt x="2079708" y="1332738"/>
                            <a:pt x="2065135" y="129387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85" name="Graphic 6">
                    <a:extLst>
                      <a:ext uri="{FF2B5EF4-FFF2-40B4-BE49-F238E27FC236}">
                        <a16:creationId xmlns:a16="http://schemas.microsoft.com/office/drawing/2014/main" id="{37685E49-F27D-B1CD-8E78-4EB9CBF459BB}"/>
                      </a:ext>
                    </a:extLst>
                  </p:cNvPr>
                  <p:cNvGrpSpPr/>
                  <p:nvPr/>
                </p:nvGrpSpPr>
                <p:grpSpPr>
                  <a:xfrm>
                    <a:off x="4757327" y="1140120"/>
                    <a:ext cx="3167919" cy="3070284"/>
                    <a:chOff x="4757327" y="1140120"/>
                    <a:chExt cx="3167919" cy="3070284"/>
                  </a:xfrm>
                </p:grpSpPr>
                <p:sp>
                  <p:nvSpPr>
                    <p:cNvPr id="86" name="Freeform: Shape 85">
                      <a:extLst>
                        <a:ext uri="{FF2B5EF4-FFF2-40B4-BE49-F238E27FC236}">
                          <a16:creationId xmlns:a16="http://schemas.microsoft.com/office/drawing/2014/main" id="{F82018A2-F45C-C94A-CD45-FB2BAF6DAF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9020" y="1140120"/>
                      <a:ext cx="2175890" cy="1804126"/>
                    </a:xfrm>
                    <a:custGeom>
                      <a:avLst/>
                      <a:gdLst>
                        <a:gd name="connsiteX0" fmla="*/ 1605343 w 2175890"/>
                        <a:gd name="connsiteY0" fmla="*/ 244979 h 1804126"/>
                        <a:gd name="connsiteX1" fmla="*/ 2175891 w 2175890"/>
                        <a:gd name="connsiteY1" fmla="*/ 1759931 h 1804126"/>
                        <a:gd name="connsiteX2" fmla="*/ 2011490 w 2175890"/>
                        <a:gd name="connsiteY2" fmla="*/ 1804127 h 1804126"/>
                        <a:gd name="connsiteX3" fmla="*/ 1498568 w 2175890"/>
                        <a:gd name="connsiteY3" fmla="*/ 825814 h 1804126"/>
                        <a:gd name="connsiteX4" fmla="*/ 1295686 w 2175890"/>
                        <a:gd name="connsiteY4" fmla="*/ 524824 h 1804126"/>
                        <a:gd name="connsiteX5" fmla="*/ 798385 w 2175890"/>
                        <a:gd name="connsiteY5" fmla="*/ 426621 h 1804126"/>
                        <a:gd name="connsiteX6" fmla="*/ 0 w 2175890"/>
                        <a:gd name="connsiteY6" fmla="*/ 459387 h 1804126"/>
                        <a:gd name="connsiteX7" fmla="*/ 1605343 w 2175890"/>
                        <a:gd name="connsiteY7" fmla="*/ 244979 h 1804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175890" h="1804126">
                          <a:moveTo>
                            <a:pt x="1605343" y="244979"/>
                          </a:moveTo>
                          <a:cubicBezTo>
                            <a:pt x="1848898" y="444433"/>
                            <a:pt x="2171033" y="1004122"/>
                            <a:pt x="2175891" y="1759931"/>
                          </a:cubicBezTo>
                          <a:cubicBezTo>
                            <a:pt x="2112074" y="1767170"/>
                            <a:pt x="2064353" y="1726974"/>
                            <a:pt x="2011490" y="1804127"/>
                          </a:cubicBezTo>
                          <a:cubicBezTo>
                            <a:pt x="2043398" y="1112135"/>
                            <a:pt x="1524667" y="824480"/>
                            <a:pt x="1498568" y="825814"/>
                          </a:cubicBezTo>
                          <a:cubicBezTo>
                            <a:pt x="1473708" y="687987"/>
                            <a:pt x="1393793" y="617597"/>
                            <a:pt x="1295686" y="524824"/>
                          </a:cubicBezTo>
                          <a:cubicBezTo>
                            <a:pt x="1129665" y="367757"/>
                            <a:pt x="1108234" y="362613"/>
                            <a:pt x="798385" y="426621"/>
                          </a:cubicBezTo>
                          <a:cubicBezTo>
                            <a:pt x="472631" y="493963"/>
                            <a:pt x="280130" y="221738"/>
                            <a:pt x="0" y="459387"/>
                          </a:cubicBezTo>
                          <a:cubicBezTo>
                            <a:pt x="222599" y="-237557"/>
                            <a:pt x="1309878" y="2949"/>
                            <a:pt x="1605343" y="244979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" name="Freeform: Shape 86">
                      <a:extLst>
                        <a:ext uri="{FF2B5EF4-FFF2-40B4-BE49-F238E27FC236}">
                          <a16:creationId xmlns:a16="http://schemas.microsoft.com/office/drawing/2014/main" id="{D06C2D75-00B1-4BE2-6C01-CA203205C8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1660" y="1446812"/>
                      <a:ext cx="1812512" cy="782488"/>
                    </a:xfrm>
                    <a:custGeom>
                      <a:avLst/>
                      <a:gdLst>
                        <a:gd name="connsiteX0" fmla="*/ 444437 w 1812512"/>
                        <a:gd name="connsiteY0" fmla="*/ 1915 h 782488"/>
                        <a:gd name="connsiteX1" fmla="*/ 849535 w 1812512"/>
                        <a:gd name="connsiteY1" fmla="*/ 69638 h 782488"/>
                        <a:gd name="connsiteX2" fmla="*/ 1611249 w 1812512"/>
                        <a:gd name="connsiteY2" fmla="*/ 206417 h 782488"/>
                        <a:gd name="connsiteX3" fmla="*/ 1812512 w 1812512"/>
                        <a:gd name="connsiteY3" fmla="*/ 782489 h 782488"/>
                        <a:gd name="connsiteX4" fmla="*/ 1370838 w 1812512"/>
                        <a:gd name="connsiteY4" fmla="*/ 656473 h 782488"/>
                        <a:gd name="connsiteX5" fmla="*/ 911162 w 1812512"/>
                        <a:gd name="connsiteY5" fmla="*/ 597608 h 782488"/>
                        <a:gd name="connsiteX6" fmla="*/ 376238 w 1812512"/>
                        <a:gd name="connsiteY6" fmla="*/ 646662 h 782488"/>
                        <a:gd name="connsiteX7" fmla="*/ 0 w 1812512"/>
                        <a:gd name="connsiteY7" fmla="*/ 672856 h 782488"/>
                        <a:gd name="connsiteX8" fmla="*/ 444627 w 1812512"/>
                        <a:gd name="connsiteY8" fmla="*/ 1820 h 782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12512" h="782488">
                          <a:moveTo>
                            <a:pt x="444437" y="1915"/>
                          </a:moveTo>
                          <a:cubicBezTo>
                            <a:pt x="650748" y="-13611"/>
                            <a:pt x="686276" y="70400"/>
                            <a:pt x="849535" y="69638"/>
                          </a:cubicBezTo>
                          <a:cubicBezTo>
                            <a:pt x="1008221" y="68971"/>
                            <a:pt x="1364266" y="-38757"/>
                            <a:pt x="1611249" y="206417"/>
                          </a:cubicBezTo>
                          <a:cubicBezTo>
                            <a:pt x="1722120" y="316526"/>
                            <a:pt x="1765745" y="568462"/>
                            <a:pt x="1812512" y="782489"/>
                          </a:cubicBezTo>
                          <a:cubicBezTo>
                            <a:pt x="1673447" y="757914"/>
                            <a:pt x="1520571" y="631041"/>
                            <a:pt x="1370838" y="656473"/>
                          </a:cubicBezTo>
                          <a:cubicBezTo>
                            <a:pt x="1264634" y="523028"/>
                            <a:pt x="1085564" y="524361"/>
                            <a:pt x="911162" y="597608"/>
                          </a:cubicBezTo>
                          <a:cubicBezTo>
                            <a:pt x="819626" y="468068"/>
                            <a:pt x="559213" y="452352"/>
                            <a:pt x="376238" y="646662"/>
                          </a:cubicBezTo>
                          <a:cubicBezTo>
                            <a:pt x="244697" y="579320"/>
                            <a:pt x="120396" y="593989"/>
                            <a:pt x="0" y="672856"/>
                          </a:cubicBezTo>
                          <a:cubicBezTo>
                            <a:pt x="84963" y="321098"/>
                            <a:pt x="153352" y="23822"/>
                            <a:pt x="444627" y="1820"/>
                          </a:cubicBezTo>
                          <a:close/>
                        </a:path>
                      </a:pathLst>
                    </a:custGeom>
                    <a:solidFill>
                      <a:srgbClr val="DF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" name="Freeform: Shape 87">
                      <a:extLst>
                        <a:ext uri="{FF2B5EF4-FFF2-40B4-BE49-F238E27FC236}">
                          <a16:creationId xmlns:a16="http://schemas.microsoft.com/office/drawing/2014/main" id="{C7F520B4-9791-C745-BCBD-04E5381A10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8155" y="2853841"/>
                      <a:ext cx="817090" cy="802497"/>
                    </a:xfrm>
                    <a:custGeom>
                      <a:avLst/>
                      <a:gdLst>
                        <a:gd name="connsiteX0" fmla="*/ 117963 w 817090"/>
                        <a:gd name="connsiteY0" fmla="*/ 597326 h 802497"/>
                        <a:gd name="connsiteX1" fmla="*/ 483247 w 817090"/>
                        <a:gd name="connsiteY1" fmla="*/ 751441 h 802497"/>
                        <a:gd name="connsiteX2" fmla="*/ 777474 w 817090"/>
                        <a:gd name="connsiteY2" fmla="*/ 481978 h 802497"/>
                        <a:gd name="connsiteX3" fmla="*/ 529348 w 817090"/>
                        <a:gd name="connsiteY3" fmla="*/ 76309 h 802497"/>
                        <a:gd name="connsiteX4" fmla="*/ 120344 w 817090"/>
                        <a:gd name="connsiteY4" fmla="*/ 164320 h 802497"/>
                        <a:gd name="connsiteX5" fmla="*/ 117963 w 817090"/>
                        <a:gd name="connsiteY5" fmla="*/ 597326 h 8024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17090" h="802497">
                          <a:moveTo>
                            <a:pt x="117963" y="597326"/>
                          </a:moveTo>
                          <a:cubicBezTo>
                            <a:pt x="103390" y="749059"/>
                            <a:pt x="315226" y="877361"/>
                            <a:pt x="483247" y="751441"/>
                          </a:cubicBezTo>
                          <a:cubicBezTo>
                            <a:pt x="623169" y="822878"/>
                            <a:pt x="858722" y="623329"/>
                            <a:pt x="777474" y="481978"/>
                          </a:cubicBezTo>
                          <a:cubicBezTo>
                            <a:pt x="912920" y="281858"/>
                            <a:pt x="668794" y="48591"/>
                            <a:pt x="529348" y="76309"/>
                          </a:cubicBezTo>
                          <a:cubicBezTo>
                            <a:pt x="359803" y="-72091"/>
                            <a:pt x="135489" y="16968"/>
                            <a:pt x="120344" y="164320"/>
                          </a:cubicBezTo>
                          <a:cubicBezTo>
                            <a:pt x="-51582" y="191275"/>
                            <a:pt x="-27484" y="574371"/>
                            <a:pt x="117963" y="597326"/>
                          </a:cubicBezTo>
                          <a:close/>
                        </a:path>
                      </a:pathLst>
                    </a:custGeom>
                    <a:solidFill>
                      <a:srgbClr val="E2EBF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" name="Freeform: Shape 88">
                      <a:extLst>
                        <a:ext uri="{FF2B5EF4-FFF2-40B4-BE49-F238E27FC236}">
                          <a16:creationId xmlns:a16="http://schemas.microsoft.com/office/drawing/2014/main" id="{912C29B5-BC52-F09F-FAE0-C4D4A9D2D7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93242" y="2934044"/>
                      <a:ext cx="680360" cy="635044"/>
                    </a:xfrm>
                    <a:custGeom>
                      <a:avLst/>
                      <a:gdLst>
                        <a:gd name="connsiteX0" fmla="*/ 32400 w 680360"/>
                        <a:gd name="connsiteY0" fmla="*/ 180319 h 635044"/>
                        <a:gd name="connsiteX1" fmla="*/ 252809 w 680360"/>
                        <a:gd name="connsiteY1" fmla="*/ 216038 h 635044"/>
                        <a:gd name="connsiteX2" fmla="*/ 113553 w 680360"/>
                        <a:gd name="connsiteY2" fmla="*/ 94785 h 635044"/>
                        <a:gd name="connsiteX3" fmla="*/ 402732 w 680360"/>
                        <a:gd name="connsiteY3" fmla="*/ 28681 h 635044"/>
                        <a:gd name="connsiteX4" fmla="*/ 461501 w 680360"/>
                        <a:gd name="connsiteY4" fmla="*/ 211561 h 635044"/>
                        <a:gd name="connsiteX5" fmla="*/ 479218 w 680360"/>
                        <a:gd name="connsiteY5" fmla="*/ 59637 h 635044"/>
                        <a:gd name="connsiteX6" fmla="*/ 673338 w 680360"/>
                        <a:gd name="connsiteY6" fmla="*/ 232707 h 635044"/>
                        <a:gd name="connsiteX7" fmla="*/ 477694 w 680360"/>
                        <a:gd name="connsiteY7" fmla="*/ 460449 h 635044"/>
                        <a:gd name="connsiteX8" fmla="*/ 615425 w 680360"/>
                        <a:gd name="connsiteY8" fmla="*/ 465117 h 635044"/>
                        <a:gd name="connsiteX9" fmla="*/ 425211 w 680360"/>
                        <a:gd name="connsiteY9" fmla="*/ 615326 h 635044"/>
                        <a:gd name="connsiteX10" fmla="*/ 272621 w 680360"/>
                        <a:gd name="connsiteY10" fmla="*/ 504741 h 635044"/>
                        <a:gd name="connsiteX11" fmla="*/ 343391 w 680360"/>
                        <a:gd name="connsiteY11" fmla="*/ 632661 h 635044"/>
                        <a:gd name="connsiteX12" fmla="*/ 112315 w 680360"/>
                        <a:gd name="connsiteY12" fmla="*/ 562081 h 635044"/>
                        <a:gd name="connsiteX13" fmla="*/ 139652 w 680360"/>
                        <a:gd name="connsiteY13" fmla="*/ 364152 h 635044"/>
                        <a:gd name="connsiteX14" fmla="*/ 42592 w 680360"/>
                        <a:gd name="connsiteY14" fmla="*/ 479499 h 635044"/>
                        <a:gd name="connsiteX15" fmla="*/ 32305 w 680360"/>
                        <a:gd name="connsiteY15" fmla="*/ 180224 h 635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80360" h="635044">
                          <a:moveTo>
                            <a:pt x="32400" y="180319"/>
                          </a:moveTo>
                          <a:cubicBezTo>
                            <a:pt x="89550" y="92975"/>
                            <a:pt x="210518" y="123360"/>
                            <a:pt x="252809" y="216038"/>
                          </a:cubicBezTo>
                          <a:cubicBezTo>
                            <a:pt x="262239" y="151839"/>
                            <a:pt x="179942" y="67734"/>
                            <a:pt x="113553" y="94785"/>
                          </a:cubicBezTo>
                          <a:cubicBezTo>
                            <a:pt x="161655" y="-3799"/>
                            <a:pt x="302815" y="-24849"/>
                            <a:pt x="402732" y="28681"/>
                          </a:cubicBezTo>
                          <a:cubicBezTo>
                            <a:pt x="441213" y="49255"/>
                            <a:pt x="488552" y="137076"/>
                            <a:pt x="461501" y="211561"/>
                          </a:cubicBezTo>
                          <a:cubicBezTo>
                            <a:pt x="498744" y="175176"/>
                            <a:pt x="507412" y="121645"/>
                            <a:pt x="479218" y="59637"/>
                          </a:cubicBezTo>
                          <a:cubicBezTo>
                            <a:pt x="581231" y="70305"/>
                            <a:pt x="651144" y="167175"/>
                            <a:pt x="673338" y="232707"/>
                          </a:cubicBezTo>
                          <a:cubicBezTo>
                            <a:pt x="708009" y="335291"/>
                            <a:pt x="609806" y="465593"/>
                            <a:pt x="477694" y="460449"/>
                          </a:cubicBezTo>
                          <a:cubicBezTo>
                            <a:pt x="513317" y="492644"/>
                            <a:pt x="574563" y="489024"/>
                            <a:pt x="615425" y="465117"/>
                          </a:cubicBezTo>
                          <a:cubicBezTo>
                            <a:pt x="569420" y="527220"/>
                            <a:pt x="511603" y="580560"/>
                            <a:pt x="425211" y="615326"/>
                          </a:cubicBezTo>
                          <a:cubicBezTo>
                            <a:pt x="362441" y="628471"/>
                            <a:pt x="295290" y="568844"/>
                            <a:pt x="272621" y="504741"/>
                          </a:cubicBezTo>
                          <a:cubicBezTo>
                            <a:pt x="280622" y="558747"/>
                            <a:pt x="291575" y="604277"/>
                            <a:pt x="343391" y="632661"/>
                          </a:cubicBezTo>
                          <a:cubicBezTo>
                            <a:pt x="289385" y="640663"/>
                            <a:pt x="178228" y="631233"/>
                            <a:pt x="112315" y="562081"/>
                          </a:cubicBezTo>
                          <a:cubicBezTo>
                            <a:pt x="65452" y="512837"/>
                            <a:pt x="43544" y="412443"/>
                            <a:pt x="139652" y="364152"/>
                          </a:cubicBezTo>
                          <a:cubicBezTo>
                            <a:pt x="66690" y="359770"/>
                            <a:pt x="29447" y="416730"/>
                            <a:pt x="42592" y="479499"/>
                          </a:cubicBezTo>
                          <a:cubicBezTo>
                            <a:pt x="206" y="386821"/>
                            <a:pt x="-22464" y="263758"/>
                            <a:pt x="32305" y="18022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0" name="Freeform: Shape 89">
                      <a:extLst>
                        <a:ext uri="{FF2B5EF4-FFF2-40B4-BE49-F238E27FC236}">
                          <a16:creationId xmlns:a16="http://schemas.microsoft.com/office/drawing/2014/main" id="{D77BE1F6-0888-10DF-244A-49FFE33AF4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7327" y="1932110"/>
                      <a:ext cx="2434058" cy="1000862"/>
                    </a:xfrm>
                    <a:custGeom>
                      <a:avLst/>
                      <a:gdLst>
                        <a:gd name="connsiteX0" fmla="*/ 376531 w 2434058"/>
                        <a:gd name="connsiteY0" fmla="*/ 922126 h 1000862"/>
                        <a:gd name="connsiteX1" fmla="*/ 2072838 w 2434058"/>
                        <a:gd name="connsiteY1" fmla="*/ 966417 h 1000862"/>
                        <a:gd name="connsiteX2" fmla="*/ 2386020 w 2434058"/>
                        <a:gd name="connsiteY2" fmla="*/ 892789 h 1000862"/>
                        <a:gd name="connsiteX3" fmla="*/ 2434026 w 2434058"/>
                        <a:gd name="connsiteY3" fmla="*/ 668856 h 1000862"/>
                        <a:gd name="connsiteX4" fmla="*/ 2068837 w 2434058"/>
                        <a:gd name="connsiteY4" fmla="*/ 261853 h 1000862"/>
                        <a:gd name="connsiteX5" fmla="*/ 1726318 w 2434058"/>
                        <a:gd name="connsiteY5" fmla="*/ 150982 h 1000862"/>
                        <a:gd name="connsiteX6" fmla="*/ 1269309 w 2434058"/>
                        <a:gd name="connsiteY6" fmla="*/ 78592 h 1000862"/>
                        <a:gd name="connsiteX7" fmla="*/ 697618 w 2434058"/>
                        <a:gd name="connsiteY7" fmla="*/ 127169 h 1000862"/>
                        <a:gd name="connsiteX8" fmla="*/ 222321 w 2434058"/>
                        <a:gd name="connsiteY8" fmla="*/ 308049 h 1000862"/>
                        <a:gd name="connsiteX9" fmla="*/ 7 w 2434058"/>
                        <a:gd name="connsiteY9" fmla="*/ 624374 h 1000862"/>
                        <a:gd name="connsiteX10" fmla="*/ 376435 w 2434058"/>
                        <a:gd name="connsiteY10" fmla="*/ 922031 h 10008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434058" h="1000862">
                          <a:moveTo>
                            <a:pt x="376531" y="922126"/>
                          </a:moveTo>
                          <a:cubicBezTo>
                            <a:pt x="879546" y="796586"/>
                            <a:pt x="1702220" y="800968"/>
                            <a:pt x="2072838" y="966417"/>
                          </a:cubicBezTo>
                          <a:cubicBezTo>
                            <a:pt x="2226476" y="1035093"/>
                            <a:pt x="2331822" y="996231"/>
                            <a:pt x="2386020" y="892789"/>
                          </a:cubicBezTo>
                          <a:cubicBezTo>
                            <a:pt x="2428311" y="812303"/>
                            <a:pt x="2433454" y="721815"/>
                            <a:pt x="2434026" y="668856"/>
                          </a:cubicBezTo>
                          <a:cubicBezTo>
                            <a:pt x="2435836" y="490358"/>
                            <a:pt x="2363922" y="280617"/>
                            <a:pt x="2068837" y="261853"/>
                          </a:cubicBezTo>
                          <a:cubicBezTo>
                            <a:pt x="1997209" y="178414"/>
                            <a:pt x="1880052" y="114311"/>
                            <a:pt x="1726318" y="150982"/>
                          </a:cubicBezTo>
                          <a:cubicBezTo>
                            <a:pt x="1605351" y="25538"/>
                            <a:pt x="1450760" y="8488"/>
                            <a:pt x="1269309" y="78592"/>
                          </a:cubicBezTo>
                          <a:cubicBezTo>
                            <a:pt x="1083952" y="-42661"/>
                            <a:pt x="892309" y="-21421"/>
                            <a:pt x="697618" y="127169"/>
                          </a:cubicBezTo>
                          <a:cubicBezTo>
                            <a:pt x="441967" y="55065"/>
                            <a:pt x="290139" y="126312"/>
                            <a:pt x="222321" y="308049"/>
                          </a:cubicBezTo>
                          <a:cubicBezTo>
                            <a:pt x="50585" y="365771"/>
                            <a:pt x="960" y="527505"/>
                            <a:pt x="7" y="624374"/>
                          </a:cubicBezTo>
                          <a:cubicBezTo>
                            <a:pt x="-945" y="717719"/>
                            <a:pt x="91352" y="993182"/>
                            <a:pt x="376435" y="922031"/>
                          </a:cubicBezTo>
                          <a:close/>
                        </a:path>
                      </a:pathLst>
                    </a:custGeom>
                    <a:solidFill>
                      <a:srgbClr val="E2EBF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91" name="Graphic 6">
                      <a:extLst>
                        <a:ext uri="{FF2B5EF4-FFF2-40B4-BE49-F238E27FC236}">
                          <a16:creationId xmlns:a16="http://schemas.microsoft.com/office/drawing/2014/main" id="{DF2C456A-0895-B0D0-4A0D-181E6DD144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8243" y="3295026"/>
                      <a:ext cx="1570817" cy="915379"/>
                      <a:chOff x="5198243" y="3295026"/>
                      <a:chExt cx="1570817" cy="915379"/>
                    </a:xfrm>
                  </p:grpSpPr>
                  <p:grpSp>
                    <p:nvGrpSpPr>
                      <p:cNvPr id="92" name="Graphic 6">
                        <a:extLst>
                          <a:ext uri="{FF2B5EF4-FFF2-40B4-BE49-F238E27FC236}">
                            <a16:creationId xmlns:a16="http://schemas.microsoft.com/office/drawing/2014/main" id="{4ECCA5A1-C81B-031D-F541-9AB6F28DF76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24502" y="3760063"/>
                        <a:ext cx="520255" cy="450341"/>
                        <a:chOff x="5724502" y="3760063"/>
                        <a:chExt cx="520255" cy="450341"/>
                      </a:xfrm>
                    </p:grpSpPr>
                    <p:sp>
                      <p:nvSpPr>
                        <p:cNvPr id="93" name="Freeform: Shape 92">
                          <a:extLst>
                            <a:ext uri="{FF2B5EF4-FFF2-40B4-BE49-F238E27FC236}">
                              <a16:creationId xmlns:a16="http://schemas.microsoft.com/office/drawing/2014/main" id="{E334A545-1416-BE79-EB54-9F53DC0F24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24502" y="3760063"/>
                          <a:ext cx="520255" cy="450341"/>
                        </a:xfrm>
                        <a:custGeom>
                          <a:avLst/>
                          <a:gdLst>
                            <a:gd name="connsiteX0" fmla="*/ 520255 w 520255"/>
                            <a:gd name="connsiteY0" fmla="*/ 225171 h 450341"/>
                            <a:gd name="connsiteX1" fmla="*/ 260128 w 520255"/>
                            <a:gd name="connsiteY1" fmla="*/ 450342 h 450341"/>
                            <a:gd name="connsiteX2" fmla="*/ 0 w 520255"/>
                            <a:gd name="connsiteY2" fmla="*/ 225171 h 450341"/>
                            <a:gd name="connsiteX3" fmla="*/ 260128 w 520255"/>
                            <a:gd name="connsiteY3" fmla="*/ 0 h 450341"/>
                            <a:gd name="connsiteX4" fmla="*/ 520255 w 520255"/>
                            <a:gd name="connsiteY4" fmla="*/ 225171 h 4503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20255" h="450341">
                              <a:moveTo>
                                <a:pt x="520255" y="225171"/>
                              </a:moveTo>
                              <a:cubicBezTo>
                                <a:pt x="520255" y="349530"/>
                                <a:pt x="403792" y="450342"/>
                                <a:pt x="260128" y="450342"/>
                              </a:cubicBezTo>
                              <a:cubicBezTo>
                                <a:pt x="116463" y="450342"/>
                                <a:pt x="0" y="349530"/>
                                <a:pt x="0" y="225171"/>
                              </a:cubicBezTo>
                              <a:cubicBezTo>
                                <a:pt x="0" y="100813"/>
                                <a:pt x="116463" y="0"/>
                                <a:pt x="260128" y="0"/>
                              </a:cubicBezTo>
                              <a:cubicBezTo>
                                <a:pt x="403792" y="0"/>
                                <a:pt x="520255" y="100812"/>
                                <a:pt x="520255" y="22517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B181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4" name="Freeform: Shape 93">
                          <a:extLst>
                            <a:ext uri="{FF2B5EF4-FFF2-40B4-BE49-F238E27FC236}">
                              <a16:creationId xmlns:a16="http://schemas.microsoft.com/office/drawing/2014/main" id="{90FEE324-4757-6C26-1309-68F0D0EB1C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04322" y="3876268"/>
                          <a:ext cx="360616" cy="265080"/>
                        </a:xfrm>
                        <a:custGeom>
                          <a:avLst/>
                          <a:gdLst>
                            <a:gd name="connsiteX0" fmla="*/ 360616 w 360616"/>
                            <a:gd name="connsiteY0" fmla="*/ 108966 h 265080"/>
                            <a:gd name="connsiteX1" fmla="*/ 180308 w 360616"/>
                            <a:gd name="connsiteY1" fmla="*/ 265081 h 265080"/>
                            <a:gd name="connsiteX2" fmla="*/ 0 w 360616"/>
                            <a:gd name="connsiteY2" fmla="*/ 108966 h 265080"/>
                            <a:gd name="connsiteX3" fmla="*/ 171736 w 360616"/>
                            <a:gd name="connsiteY3" fmla="*/ 0 h 265080"/>
                            <a:gd name="connsiteX4" fmla="*/ 360616 w 360616"/>
                            <a:gd name="connsiteY4" fmla="*/ 108966 h 26508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60616" h="265080">
                              <a:moveTo>
                                <a:pt x="360616" y="108966"/>
                              </a:moveTo>
                              <a:cubicBezTo>
                                <a:pt x="360616" y="195167"/>
                                <a:pt x="279845" y="265081"/>
                                <a:pt x="180308" y="265081"/>
                              </a:cubicBezTo>
                              <a:cubicBezTo>
                                <a:pt x="80772" y="265081"/>
                                <a:pt x="0" y="195167"/>
                                <a:pt x="0" y="108966"/>
                              </a:cubicBezTo>
                              <a:cubicBezTo>
                                <a:pt x="0" y="22765"/>
                                <a:pt x="72104" y="0"/>
                                <a:pt x="171736" y="0"/>
                              </a:cubicBezTo>
                              <a:cubicBezTo>
                                <a:pt x="271367" y="0"/>
                                <a:pt x="360616" y="22670"/>
                                <a:pt x="360616" y="10896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F2639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95" name="Freeform: Shape 94">
                        <a:extLst>
                          <a:ext uri="{FF2B5EF4-FFF2-40B4-BE49-F238E27FC236}">
                            <a16:creationId xmlns:a16="http://schemas.microsoft.com/office/drawing/2014/main" id="{3901C4E4-F70C-1F53-1E2D-5F0094EEE6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98243" y="3517937"/>
                        <a:ext cx="1570817" cy="472171"/>
                      </a:xfrm>
                      <a:custGeom>
                        <a:avLst/>
                        <a:gdLst>
                          <a:gd name="connsiteX0" fmla="*/ 1360172 w 1570817"/>
                          <a:gd name="connsiteY0" fmla="*/ 11716 h 472171"/>
                          <a:gd name="connsiteX1" fmla="*/ 1287116 w 1570817"/>
                          <a:gd name="connsiteY1" fmla="*/ 226600 h 472171"/>
                          <a:gd name="connsiteX2" fmla="*/ 787529 w 1570817"/>
                          <a:gd name="connsiteY2" fmla="*/ 78676 h 472171"/>
                          <a:gd name="connsiteX3" fmla="*/ 283086 w 1570817"/>
                          <a:gd name="connsiteY3" fmla="*/ 216313 h 472171"/>
                          <a:gd name="connsiteX4" fmla="*/ 214505 w 1570817"/>
                          <a:gd name="connsiteY4" fmla="*/ 0 h 472171"/>
                          <a:gd name="connsiteX5" fmla="*/ 30102 w 1570817"/>
                          <a:gd name="connsiteY5" fmla="*/ 309943 h 472171"/>
                          <a:gd name="connsiteX6" fmla="*/ 30768 w 1570817"/>
                          <a:gd name="connsiteY6" fmla="*/ 310515 h 472171"/>
                          <a:gd name="connsiteX7" fmla="*/ 257082 w 1570817"/>
                          <a:gd name="connsiteY7" fmla="*/ 392811 h 472171"/>
                          <a:gd name="connsiteX8" fmla="*/ 149736 w 1570817"/>
                          <a:gd name="connsiteY8" fmla="*/ 433768 h 472171"/>
                          <a:gd name="connsiteX9" fmla="*/ 783529 w 1570817"/>
                          <a:gd name="connsiteY9" fmla="*/ 379285 h 472171"/>
                          <a:gd name="connsiteX10" fmla="*/ 1416275 w 1570817"/>
                          <a:gd name="connsiteY10" fmla="*/ 446818 h 472171"/>
                          <a:gd name="connsiteX11" fmla="*/ 1309785 w 1570817"/>
                          <a:gd name="connsiteY11" fmla="*/ 403669 h 472171"/>
                          <a:gd name="connsiteX12" fmla="*/ 1494856 w 1570817"/>
                          <a:gd name="connsiteY12" fmla="*/ 373951 h 472171"/>
                          <a:gd name="connsiteX13" fmla="*/ 1495713 w 1570817"/>
                          <a:gd name="connsiteY13" fmla="*/ 373666 h 472171"/>
                          <a:gd name="connsiteX14" fmla="*/ 1360363 w 1570817"/>
                          <a:gd name="connsiteY14" fmla="*/ 11811 h 4721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0817" h="472171">
                            <a:moveTo>
                              <a:pt x="1360172" y="11716"/>
                            </a:moveTo>
                            <a:cubicBezTo>
                              <a:pt x="1521812" y="94583"/>
                              <a:pt x="1446279" y="262890"/>
                              <a:pt x="1287116" y="226600"/>
                            </a:cubicBezTo>
                            <a:cubicBezTo>
                              <a:pt x="1094044" y="182594"/>
                              <a:pt x="964409" y="-3810"/>
                              <a:pt x="787529" y="78676"/>
                            </a:cubicBezTo>
                            <a:cubicBezTo>
                              <a:pt x="612365" y="-7429"/>
                              <a:pt x="477015" y="176213"/>
                              <a:pt x="283086" y="216313"/>
                            </a:cubicBezTo>
                            <a:cubicBezTo>
                              <a:pt x="123256" y="249269"/>
                              <a:pt x="51152" y="79534"/>
                              <a:pt x="214505" y="0"/>
                            </a:cubicBezTo>
                            <a:cubicBezTo>
                              <a:pt x="8480" y="3905"/>
                              <a:pt x="-39907" y="192881"/>
                              <a:pt x="30102" y="309943"/>
                            </a:cubicBezTo>
                            <a:cubicBezTo>
                              <a:pt x="30292" y="310134"/>
                              <a:pt x="30578" y="310325"/>
                              <a:pt x="30768" y="310515"/>
                            </a:cubicBezTo>
                            <a:cubicBezTo>
                              <a:pt x="70678" y="376714"/>
                              <a:pt x="148402" y="419862"/>
                              <a:pt x="257082" y="392811"/>
                            </a:cubicBezTo>
                            <a:cubicBezTo>
                              <a:pt x="235651" y="420338"/>
                              <a:pt x="200790" y="429387"/>
                              <a:pt x="149736" y="433768"/>
                            </a:cubicBezTo>
                            <a:cubicBezTo>
                              <a:pt x="440915" y="543116"/>
                              <a:pt x="600173" y="377381"/>
                              <a:pt x="783529" y="379285"/>
                            </a:cubicBezTo>
                            <a:cubicBezTo>
                              <a:pt x="966790" y="381191"/>
                              <a:pt x="1127572" y="530257"/>
                              <a:pt x="1416275" y="446818"/>
                            </a:cubicBezTo>
                            <a:cubicBezTo>
                              <a:pt x="1365316" y="441389"/>
                              <a:pt x="1330645" y="431673"/>
                              <a:pt x="1309785" y="403669"/>
                            </a:cubicBezTo>
                            <a:cubicBezTo>
                              <a:pt x="1387890" y="424815"/>
                              <a:pt x="1450470" y="408908"/>
                              <a:pt x="1494856" y="373951"/>
                            </a:cubicBezTo>
                            <a:cubicBezTo>
                              <a:pt x="1495142" y="373951"/>
                              <a:pt x="1495428" y="373761"/>
                              <a:pt x="1495713" y="373666"/>
                            </a:cubicBezTo>
                            <a:cubicBezTo>
                              <a:pt x="1620777" y="274225"/>
                              <a:pt x="1598774" y="21336"/>
                              <a:pt x="1360363" y="1181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6" name="Freeform: Shape 95">
                        <a:extLst>
                          <a:ext uri="{FF2B5EF4-FFF2-40B4-BE49-F238E27FC236}">
                            <a16:creationId xmlns:a16="http://schemas.microsoft.com/office/drawing/2014/main" id="{E114C75C-4956-C05B-38D2-67A44AB354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41552" y="3574010"/>
                        <a:ext cx="483679" cy="151052"/>
                      </a:xfrm>
                      <a:custGeom>
                        <a:avLst/>
                        <a:gdLst>
                          <a:gd name="connsiteX0" fmla="*/ 483680 w 483679"/>
                          <a:gd name="connsiteY0" fmla="*/ 46988 h 151052"/>
                          <a:gd name="connsiteX1" fmla="*/ 244221 w 483679"/>
                          <a:gd name="connsiteY1" fmla="*/ 22699 h 151052"/>
                          <a:gd name="connsiteX2" fmla="*/ 0 w 483679"/>
                          <a:gd name="connsiteY2" fmla="*/ 43749 h 151052"/>
                          <a:gd name="connsiteX3" fmla="*/ 483680 w 483679"/>
                          <a:gd name="connsiteY3" fmla="*/ 46988 h 151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83679" h="151052">
                            <a:moveTo>
                              <a:pt x="483680" y="46988"/>
                            </a:moveTo>
                            <a:cubicBezTo>
                              <a:pt x="406527" y="6506"/>
                              <a:pt x="331089" y="-17782"/>
                              <a:pt x="244221" y="22699"/>
                            </a:cubicBezTo>
                            <a:cubicBezTo>
                              <a:pt x="156972" y="-20164"/>
                              <a:pt x="79629" y="3839"/>
                              <a:pt x="0" y="43749"/>
                            </a:cubicBezTo>
                            <a:cubicBezTo>
                              <a:pt x="116586" y="213580"/>
                              <a:pt x="387763" y="156430"/>
                              <a:pt x="483680" y="46988"/>
                            </a:cubicBezTo>
                            <a:close/>
                          </a:path>
                        </a:pathLst>
                      </a:custGeom>
                      <a:solidFill>
                        <a:srgbClr val="E2EBF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97" name="Graphic 6">
                        <a:extLst>
                          <a:ext uri="{FF2B5EF4-FFF2-40B4-BE49-F238E27FC236}">
                            <a16:creationId xmlns:a16="http://schemas.microsoft.com/office/drawing/2014/main" id="{E856D448-F636-0CBC-B1F4-B778DBF2634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51124" y="3295026"/>
                        <a:ext cx="485453" cy="367906"/>
                        <a:chOff x="5751124" y="3295026"/>
                        <a:chExt cx="485453" cy="367906"/>
                      </a:xfrm>
                    </p:grpSpPr>
                    <p:sp>
                      <p:nvSpPr>
                        <p:cNvPr id="98" name="Freeform: Shape 97">
                          <a:extLst>
                            <a:ext uri="{FF2B5EF4-FFF2-40B4-BE49-F238E27FC236}">
                              <a16:creationId xmlns:a16="http://schemas.microsoft.com/office/drawing/2014/main" id="{F3CCCD09-F5BB-F0A6-F07A-608CDBA3D51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51124" y="3295026"/>
                          <a:ext cx="485453" cy="367906"/>
                        </a:xfrm>
                        <a:custGeom>
                          <a:avLst/>
                          <a:gdLst>
                            <a:gd name="connsiteX0" fmla="*/ 32528 w 485453"/>
                            <a:gd name="connsiteY0" fmla="*/ 282062 h 367906"/>
                            <a:gd name="connsiteX1" fmla="*/ 438960 w 485453"/>
                            <a:gd name="connsiteY1" fmla="*/ 73941 h 367906"/>
                            <a:gd name="connsiteX2" fmla="*/ 32528 w 485453"/>
                            <a:gd name="connsiteY2" fmla="*/ 282062 h 3679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485453" h="367906">
                              <a:moveTo>
                                <a:pt x="32528" y="282062"/>
                              </a:moveTo>
                              <a:cubicBezTo>
                                <a:pt x="177594" y="482849"/>
                                <a:pt x="630508" y="297493"/>
                                <a:pt x="438960" y="73941"/>
                              </a:cubicBezTo>
                              <a:cubicBezTo>
                                <a:pt x="283798" y="-107225"/>
                                <a:pt x="-116062" y="76417"/>
                                <a:pt x="32528" y="28206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946C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9" name="Freeform: Shape 98">
                          <a:extLst>
                            <a:ext uri="{FF2B5EF4-FFF2-40B4-BE49-F238E27FC236}">
                              <a16:creationId xmlns:a16="http://schemas.microsoft.com/office/drawing/2014/main" id="{A689EFD9-8B25-0551-035D-14C74F6AFE4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51278" y="3424497"/>
                          <a:ext cx="481573" cy="238426"/>
                        </a:xfrm>
                        <a:custGeom>
                          <a:avLst/>
                          <a:gdLst>
                            <a:gd name="connsiteX0" fmla="*/ 15420 w 481573"/>
                            <a:gd name="connsiteY0" fmla="*/ 0 h 238426"/>
                            <a:gd name="connsiteX1" fmla="*/ 118195 w 481573"/>
                            <a:gd name="connsiteY1" fmla="*/ 147447 h 238426"/>
                            <a:gd name="connsiteX2" fmla="*/ 481574 w 481573"/>
                            <a:gd name="connsiteY2" fmla="*/ 83344 h 238426"/>
                            <a:gd name="connsiteX3" fmla="*/ 32375 w 481573"/>
                            <a:gd name="connsiteY3" fmla="*/ 152591 h 238426"/>
                            <a:gd name="connsiteX4" fmla="*/ 15420 w 481573"/>
                            <a:gd name="connsiteY4" fmla="*/ 0 h 23842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81573" h="238426">
                              <a:moveTo>
                                <a:pt x="15420" y="0"/>
                              </a:moveTo>
                              <a:cubicBezTo>
                                <a:pt x="34185" y="54388"/>
                                <a:pt x="61045" y="106013"/>
                                <a:pt x="118195" y="147447"/>
                              </a:cubicBezTo>
                              <a:cubicBezTo>
                                <a:pt x="239163" y="212312"/>
                                <a:pt x="374608" y="149542"/>
                                <a:pt x="481574" y="83344"/>
                              </a:cubicBezTo>
                              <a:cubicBezTo>
                                <a:pt x="445093" y="231076"/>
                                <a:pt x="145342" y="308991"/>
                                <a:pt x="32375" y="152591"/>
                              </a:cubicBezTo>
                              <a:cubicBezTo>
                                <a:pt x="-7058" y="98012"/>
                                <a:pt x="-7630" y="45053"/>
                                <a:pt x="1542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E764A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00" name="Freeform: Shape 99">
                          <a:extLst>
                            <a:ext uri="{FF2B5EF4-FFF2-40B4-BE49-F238E27FC236}">
                              <a16:creationId xmlns:a16="http://schemas.microsoft.com/office/drawing/2014/main" id="{50304CE1-1DAC-0FF5-5F64-6CB86F2044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32398" y="3327692"/>
                          <a:ext cx="198977" cy="127605"/>
                        </a:xfrm>
                        <a:custGeom>
                          <a:avLst/>
                          <a:gdLst>
                            <a:gd name="connsiteX0" fmla="*/ 79569 w 198977"/>
                            <a:gd name="connsiteY0" fmla="*/ 122047 h 127605"/>
                            <a:gd name="connsiteX1" fmla="*/ 109477 w 198977"/>
                            <a:gd name="connsiteY1" fmla="*/ 3937 h 127605"/>
                            <a:gd name="connsiteX2" fmla="*/ 79569 w 198977"/>
                            <a:gd name="connsiteY2" fmla="*/ 122047 h 12760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98977" h="127605">
                              <a:moveTo>
                                <a:pt x="79569" y="122047"/>
                              </a:moveTo>
                              <a:cubicBezTo>
                                <a:pt x="204346" y="154432"/>
                                <a:pt x="257115" y="36131"/>
                                <a:pt x="109477" y="3937"/>
                              </a:cubicBezTo>
                              <a:cubicBezTo>
                                <a:pt x="-10157" y="-22162"/>
                                <a:pt x="-48257" y="88805"/>
                                <a:pt x="79569" y="12204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A989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E2351EED-E75F-3167-F778-6BBB6816A4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25540" y="2739201"/>
                      <a:ext cx="1975506" cy="718180"/>
                    </a:xfrm>
                    <a:custGeom>
                      <a:avLst/>
                      <a:gdLst>
                        <a:gd name="connsiteX0" fmla="*/ 386351 w 1975506"/>
                        <a:gd name="connsiteY0" fmla="*/ 690726 h 718180"/>
                        <a:gd name="connsiteX1" fmla="*/ 874508 w 1975506"/>
                        <a:gd name="connsiteY1" fmla="*/ 404881 h 718180"/>
                        <a:gd name="connsiteX2" fmla="*/ 982235 w 1975506"/>
                        <a:gd name="connsiteY2" fmla="*/ 349921 h 718180"/>
                        <a:gd name="connsiteX3" fmla="*/ 1087296 w 1975506"/>
                        <a:gd name="connsiteY3" fmla="*/ 409834 h 718180"/>
                        <a:gd name="connsiteX4" fmla="*/ 1561641 w 1975506"/>
                        <a:gd name="connsiteY4" fmla="*/ 718063 h 718180"/>
                        <a:gd name="connsiteX5" fmla="*/ 1908542 w 1975506"/>
                        <a:gd name="connsiteY5" fmla="*/ 330014 h 718180"/>
                        <a:gd name="connsiteX6" fmla="*/ 1941784 w 1975506"/>
                        <a:gd name="connsiteY6" fmla="*/ 278484 h 718180"/>
                        <a:gd name="connsiteX7" fmla="*/ 1973693 w 1975506"/>
                        <a:gd name="connsiteY7" fmla="*/ 235336 h 718180"/>
                        <a:gd name="connsiteX8" fmla="*/ 1975502 w 1975506"/>
                        <a:gd name="connsiteY8" fmla="*/ 158564 h 718180"/>
                        <a:gd name="connsiteX9" fmla="*/ 1937593 w 1975506"/>
                        <a:gd name="connsiteY9" fmla="*/ 117226 h 718180"/>
                        <a:gd name="connsiteX10" fmla="*/ 1577358 w 1975506"/>
                        <a:gd name="connsiteY10" fmla="*/ 27500 h 718180"/>
                        <a:gd name="connsiteX11" fmla="*/ 987951 w 1975506"/>
                        <a:gd name="connsiteY11" fmla="*/ 104272 h 718180"/>
                        <a:gd name="connsiteX12" fmla="*/ 402734 w 1975506"/>
                        <a:gd name="connsiteY12" fmla="*/ 259 h 718180"/>
                        <a:gd name="connsiteX13" fmla="*/ 41546 w 1975506"/>
                        <a:gd name="connsiteY13" fmla="*/ 68648 h 718180"/>
                        <a:gd name="connsiteX14" fmla="*/ 1827 w 1975506"/>
                        <a:gd name="connsiteY14" fmla="*/ 108177 h 718180"/>
                        <a:gd name="connsiteX15" fmla="*/ 17 w 1975506"/>
                        <a:gd name="connsiteY15" fmla="*/ 184948 h 718180"/>
                        <a:gd name="connsiteX16" fmla="*/ 29831 w 1975506"/>
                        <a:gd name="connsiteY16" fmla="*/ 229525 h 718180"/>
                        <a:gd name="connsiteX17" fmla="*/ 57834 w 1975506"/>
                        <a:gd name="connsiteY17" fmla="*/ 287056 h 718180"/>
                        <a:gd name="connsiteX18" fmla="*/ 386351 w 1975506"/>
                        <a:gd name="connsiteY18" fmla="*/ 690726 h 718180"/>
                        <a:gd name="connsiteX19" fmla="*/ 1132064 w 1975506"/>
                        <a:gd name="connsiteY19" fmla="*/ 288199 h 718180"/>
                        <a:gd name="connsiteX20" fmla="*/ 1564499 w 1975506"/>
                        <a:gd name="connsiteY20" fmla="*/ 88936 h 718180"/>
                        <a:gd name="connsiteX21" fmla="*/ 1849963 w 1975506"/>
                        <a:gd name="connsiteY21" fmla="*/ 293343 h 718180"/>
                        <a:gd name="connsiteX22" fmla="*/ 1547640 w 1975506"/>
                        <a:gd name="connsiteY22" fmla="*/ 661484 h 718180"/>
                        <a:gd name="connsiteX23" fmla="*/ 1132064 w 1975506"/>
                        <a:gd name="connsiteY23" fmla="*/ 288199 h 718180"/>
                        <a:gd name="connsiteX24" fmla="*/ 117937 w 1975506"/>
                        <a:gd name="connsiteY24" fmla="*/ 253243 h 718180"/>
                        <a:gd name="connsiteX25" fmla="*/ 412545 w 1975506"/>
                        <a:gd name="connsiteY25" fmla="*/ 62266 h 718180"/>
                        <a:gd name="connsiteX26" fmla="*/ 835265 w 1975506"/>
                        <a:gd name="connsiteY26" fmla="*/ 281341 h 718180"/>
                        <a:gd name="connsiteX27" fmla="*/ 402925 w 1975506"/>
                        <a:gd name="connsiteY27" fmla="*/ 635005 h 718180"/>
                        <a:gd name="connsiteX28" fmla="*/ 117937 w 1975506"/>
                        <a:gd name="connsiteY28" fmla="*/ 253243 h 7181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1975506" h="718180">
                          <a:moveTo>
                            <a:pt x="386351" y="690726"/>
                          </a:moveTo>
                          <a:cubicBezTo>
                            <a:pt x="574756" y="695107"/>
                            <a:pt x="745349" y="624146"/>
                            <a:pt x="874508" y="404881"/>
                          </a:cubicBezTo>
                          <a:cubicBezTo>
                            <a:pt x="894320" y="371257"/>
                            <a:pt x="934706" y="348302"/>
                            <a:pt x="982235" y="349921"/>
                          </a:cubicBezTo>
                          <a:cubicBezTo>
                            <a:pt x="1029765" y="350493"/>
                            <a:pt x="1069008" y="375258"/>
                            <a:pt x="1087296" y="409834"/>
                          </a:cubicBezTo>
                          <a:cubicBezTo>
                            <a:pt x="1206168" y="634909"/>
                            <a:pt x="1373237" y="713681"/>
                            <a:pt x="1561641" y="718063"/>
                          </a:cubicBezTo>
                          <a:cubicBezTo>
                            <a:pt x="1812054" y="723873"/>
                            <a:pt x="1899969" y="512894"/>
                            <a:pt x="1908542" y="330014"/>
                          </a:cubicBezTo>
                          <a:cubicBezTo>
                            <a:pt x="1910066" y="297153"/>
                            <a:pt x="1934450" y="278389"/>
                            <a:pt x="1941784" y="278484"/>
                          </a:cubicBezTo>
                          <a:cubicBezTo>
                            <a:pt x="1953785" y="278579"/>
                            <a:pt x="1973026" y="263530"/>
                            <a:pt x="1973693" y="235336"/>
                          </a:cubicBezTo>
                          <a:cubicBezTo>
                            <a:pt x="1974169" y="215524"/>
                            <a:pt x="1975217" y="189520"/>
                            <a:pt x="1975502" y="158564"/>
                          </a:cubicBezTo>
                          <a:cubicBezTo>
                            <a:pt x="1975788" y="128656"/>
                            <a:pt x="1961025" y="117511"/>
                            <a:pt x="1937593" y="117226"/>
                          </a:cubicBezTo>
                          <a:cubicBezTo>
                            <a:pt x="1866156" y="116464"/>
                            <a:pt x="1804624" y="32834"/>
                            <a:pt x="1577358" y="27500"/>
                          </a:cubicBezTo>
                          <a:cubicBezTo>
                            <a:pt x="1295227" y="20928"/>
                            <a:pt x="1100917" y="106939"/>
                            <a:pt x="987951" y="104272"/>
                          </a:cubicBezTo>
                          <a:cubicBezTo>
                            <a:pt x="874984" y="101700"/>
                            <a:pt x="684865" y="6831"/>
                            <a:pt x="402734" y="259"/>
                          </a:cubicBezTo>
                          <a:cubicBezTo>
                            <a:pt x="175563" y="-4980"/>
                            <a:pt x="112984" y="71125"/>
                            <a:pt x="41546" y="68648"/>
                          </a:cubicBezTo>
                          <a:cubicBezTo>
                            <a:pt x="18210" y="67791"/>
                            <a:pt x="2875" y="78268"/>
                            <a:pt x="1827" y="108177"/>
                          </a:cubicBezTo>
                          <a:cubicBezTo>
                            <a:pt x="684" y="139133"/>
                            <a:pt x="494" y="165136"/>
                            <a:pt x="17" y="184948"/>
                          </a:cubicBezTo>
                          <a:cubicBezTo>
                            <a:pt x="-649" y="213142"/>
                            <a:pt x="17925" y="229144"/>
                            <a:pt x="29831" y="229525"/>
                          </a:cubicBezTo>
                          <a:cubicBezTo>
                            <a:pt x="37165" y="229811"/>
                            <a:pt x="57834" y="254100"/>
                            <a:pt x="57834" y="287056"/>
                          </a:cubicBezTo>
                          <a:cubicBezTo>
                            <a:pt x="57929" y="470032"/>
                            <a:pt x="135939" y="684916"/>
                            <a:pt x="386351" y="690726"/>
                          </a:cubicBezTo>
                          <a:close/>
                          <a:moveTo>
                            <a:pt x="1132064" y="288199"/>
                          </a:moveTo>
                          <a:cubicBezTo>
                            <a:pt x="1134921" y="163898"/>
                            <a:pt x="1280368" y="82364"/>
                            <a:pt x="1564499" y="88936"/>
                          </a:cubicBezTo>
                          <a:cubicBezTo>
                            <a:pt x="1778144" y="93889"/>
                            <a:pt x="1853106" y="158564"/>
                            <a:pt x="1849963" y="293343"/>
                          </a:cubicBezTo>
                          <a:cubicBezTo>
                            <a:pt x="1845677" y="476890"/>
                            <a:pt x="1781955" y="666913"/>
                            <a:pt x="1547640" y="661484"/>
                          </a:cubicBezTo>
                          <a:cubicBezTo>
                            <a:pt x="1331136" y="656436"/>
                            <a:pt x="1127492" y="485176"/>
                            <a:pt x="1132064" y="288199"/>
                          </a:cubicBezTo>
                          <a:close/>
                          <a:moveTo>
                            <a:pt x="117937" y="253243"/>
                          </a:moveTo>
                          <a:cubicBezTo>
                            <a:pt x="121080" y="118464"/>
                            <a:pt x="198900" y="57313"/>
                            <a:pt x="412545" y="62266"/>
                          </a:cubicBezTo>
                          <a:cubicBezTo>
                            <a:pt x="696676" y="68839"/>
                            <a:pt x="838122" y="157040"/>
                            <a:pt x="835265" y="281341"/>
                          </a:cubicBezTo>
                          <a:cubicBezTo>
                            <a:pt x="830693" y="478318"/>
                            <a:pt x="619333" y="639958"/>
                            <a:pt x="402925" y="635005"/>
                          </a:cubicBezTo>
                          <a:cubicBezTo>
                            <a:pt x="168610" y="629575"/>
                            <a:pt x="113746" y="436789"/>
                            <a:pt x="117937" y="25324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" name="Freeform: Shape 101">
                      <a:extLst>
                        <a:ext uri="{FF2B5EF4-FFF2-40B4-BE49-F238E27FC236}">
                          <a16:creationId xmlns:a16="http://schemas.microsoft.com/office/drawing/2014/main" id="{E92CBF88-3BBD-1028-CF3F-99A49F7266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4382" y="2028059"/>
                      <a:ext cx="2223627" cy="739703"/>
                    </a:xfrm>
                    <a:custGeom>
                      <a:avLst/>
                      <a:gdLst>
                        <a:gd name="connsiteX0" fmla="*/ 56021 w 2223627"/>
                        <a:gd name="connsiteY0" fmla="*/ 360595 h 739703"/>
                        <a:gd name="connsiteX1" fmla="*/ 215850 w 2223627"/>
                        <a:gd name="connsiteY1" fmla="*/ 521853 h 739703"/>
                        <a:gd name="connsiteX2" fmla="*/ 224042 w 2223627"/>
                        <a:gd name="connsiteY2" fmla="*/ 191240 h 739703"/>
                        <a:gd name="connsiteX3" fmla="*/ 527413 w 2223627"/>
                        <a:gd name="connsiteY3" fmla="*/ 119898 h 739703"/>
                        <a:gd name="connsiteX4" fmla="*/ 482360 w 2223627"/>
                        <a:gd name="connsiteY4" fmla="*/ 364310 h 739703"/>
                        <a:gd name="connsiteX5" fmla="*/ 1017570 w 2223627"/>
                        <a:gd name="connsiteY5" fmla="*/ 30268 h 739703"/>
                        <a:gd name="connsiteX6" fmla="*/ 944989 w 2223627"/>
                        <a:gd name="connsiteY6" fmla="*/ 259630 h 739703"/>
                        <a:gd name="connsiteX7" fmla="*/ 1490772 w 2223627"/>
                        <a:gd name="connsiteY7" fmla="*/ 87323 h 739703"/>
                        <a:gd name="connsiteX8" fmla="*/ 1372376 w 2223627"/>
                        <a:gd name="connsiteY8" fmla="*/ 266297 h 739703"/>
                        <a:gd name="connsiteX9" fmla="*/ 1830909 w 2223627"/>
                        <a:gd name="connsiteY9" fmla="*/ 196860 h 739703"/>
                        <a:gd name="connsiteX10" fmla="*/ 1686987 w 2223627"/>
                        <a:gd name="connsiteY10" fmla="*/ 359547 h 739703"/>
                        <a:gd name="connsiteX11" fmla="*/ 2219243 w 2223627"/>
                        <a:gd name="connsiteY11" fmla="*/ 470323 h 739703"/>
                        <a:gd name="connsiteX12" fmla="*/ 2017790 w 2223627"/>
                        <a:gd name="connsiteY12" fmla="*/ 442986 h 739703"/>
                        <a:gd name="connsiteX13" fmla="*/ 2217720 w 2223627"/>
                        <a:gd name="connsiteY13" fmla="*/ 647297 h 739703"/>
                        <a:gd name="connsiteX14" fmla="*/ 1930922 w 2223627"/>
                        <a:gd name="connsiteY14" fmla="*/ 721021 h 739703"/>
                        <a:gd name="connsiteX15" fmla="*/ 326912 w 2223627"/>
                        <a:gd name="connsiteY15" fmla="*/ 646535 h 739703"/>
                        <a:gd name="connsiteX16" fmla="*/ 56211 w 2223627"/>
                        <a:gd name="connsiteY16" fmla="*/ 360500 h 7397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223627" h="739703">
                          <a:moveTo>
                            <a:pt x="56021" y="360595"/>
                          </a:moveTo>
                          <a:cubicBezTo>
                            <a:pt x="56402" y="476800"/>
                            <a:pt x="155271" y="509471"/>
                            <a:pt x="215850" y="521853"/>
                          </a:cubicBezTo>
                          <a:cubicBezTo>
                            <a:pt x="145175" y="434032"/>
                            <a:pt x="140507" y="313827"/>
                            <a:pt x="224042" y="191240"/>
                          </a:cubicBezTo>
                          <a:cubicBezTo>
                            <a:pt x="294717" y="87513"/>
                            <a:pt x="444450" y="96467"/>
                            <a:pt x="527413" y="119898"/>
                          </a:cubicBezTo>
                          <a:cubicBezTo>
                            <a:pt x="481883" y="176191"/>
                            <a:pt x="468072" y="298777"/>
                            <a:pt x="482360" y="364310"/>
                          </a:cubicBezTo>
                          <a:cubicBezTo>
                            <a:pt x="569323" y="24934"/>
                            <a:pt x="819449" y="-51933"/>
                            <a:pt x="1017570" y="30268"/>
                          </a:cubicBezTo>
                          <a:cubicBezTo>
                            <a:pt x="965658" y="70939"/>
                            <a:pt x="932892" y="167142"/>
                            <a:pt x="944989" y="259630"/>
                          </a:cubicBezTo>
                          <a:cubicBezTo>
                            <a:pt x="1030714" y="11599"/>
                            <a:pt x="1278555" y="-60696"/>
                            <a:pt x="1490772" y="87323"/>
                          </a:cubicBezTo>
                          <a:cubicBezTo>
                            <a:pt x="1424287" y="98752"/>
                            <a:pt x="1359136" y="177429"/>
                            <a:pt x="1372376" y="266297"/>
                          </a:cubicBezTo>
                          <a:cubicBezTo>
                            <a:pt x="1470674" y="25029"/>
                            <a:pt x="1779093" y="103325"/>
                            <a:pt x="1830909" y="196860"/>
                          </a:cubicBezTo>
                          <a:cubicBezTo>
                            <a:pt x="1762520" y="213433"/>
                            <a:pt x="1694035" y="284300"/>
                            <a:pt x="1686987" y="359547"/>
                          </a:cubicBezTo>
                          <a:cubicBezTo>
                            <a:pt x="1816050" y="165904"/>
                            <a:pt x="2190859" y="203147"/>
                            <a:pt x="2219243" y="470323"/>
                          </a:cubicBezTo>
                          <a:cubicBezTo>
                            <a:pt x="2155902" y="398028"/>
                            <a:pt x="2082750" y="392503"/>
                            <a:pt x="2017790" y="442986"/>
                          </a:cubicBezTo>
                          <a:cubicBezTo>
                            <a:pt x="2153807" y="431937"/>
                            <a:pt x="2248771" y="581765"/>
                            <a:pt x="2217720" y="647297"/>
                          </a:cubicBezTo>
                          <a:cubicBezTo>
                            <a:pt x="2183239" y="719878"/>
                            <a:pt x="2056842" y="768074"/>
                            <a:pt x="1930922" y="721021"/>
                          </a:cubicBezTo>
                          <a:cubicBezTo>
                            <a:pt x="1398474" y="521948"/>
                            <a:pt x="842690" y="509090"/>
                            <a:pt x="326912" y="646535"/>
                          </a:cubicBezTo>
                          <a:cubicBezTo>
                            <a:pt x="-25894" y="740547"/>
                            <a:pt x="-51707" y="467656"/>
                            <a:pt x="56211" y="36050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03" name="Graphic 6">
                    <a:extLst>
                      <a:ext uri="{FF2B5EF4-FFF2-40B4-BE49-F238E27FC236}">
                        <a16:creationId xmlns:a16="http://schemas.microsoft.com/office/drawing/2014/main" id="{FADD04CA-CBED-08C6-4E14-CEBA35D5612F}"/>
                      </a:ext>
                    </a:extLst>
                  </p:cNvPr>
                  <p:cNvGrpSpPr/>
                  <p:nvPr/>
                </p:nvGrpSpPr>
                <p:grpSpPr>
                  <a:xfrm>
                    <a:off x="6223875" y="2931580"/>
                    <a:ext cx="398267" cy="224725"/>
                    <a:chOff x="6223875" y="2931580"/>
                    <a:chExt cx="398267" cy="224725"/>
                  </a:xfrm>
                </p:grpSpPr>
                <p:sp>
                  <p:nvSpPr>
                    <p:cNvPr id="104" name="Freeform: Shape 103">
                      <a:extLst>
                        <a:ext uri="{FF2B5EF4-FFF2-40B4-BE49-F238E27FC236}">
                          <a16:creationId xmlns:a16="http://schemas.microsoft.com/office/drawing/2014/main" id="{3100F604-0069-C2A0-F85B-01F12A45B8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23875" y="2931580"/>
                      <a:ext cx="398267" cy="224725"/>
                    </a:xfrm>
                    <a:custGeom>
                      <a:avLst/>
                      <a:gdLst>
                        <a:gd name="connsiteX0" fmla="*/ 29836 w 398267"/>
                        <a:gd name="connsiteY0" fmla="*/ 66578 h 224725"/>
                        <a:gd name="connsiteX1" fmla="*/ 85653 w 398267"/>
                        <a:gd name="connsiteY1" fmla="*/ 63340 h 224725"/>
                        <a:gd name="connsiteX2" fmla="*/ 69270 w 398267"/>
                        <a:gd name="connsiteY2" fmla="*/ 116965 h 224725"/>
                        <a:gd name="connsiteX3" fmla="*/ 171758 w 398267"/>
                        <a:gd name="connsiteY3" fmla="*/ 224693 h 224725"/>
                        <a:gd name="connsiteX4" fmla="*/ 279486 w 398267"/>
                        <a:gd name="connsiteY4" fmla="*/ 122204 h 224725"/>
                        <a:gd name="connsiteX5" fmla="*/ 276248 w 398267"/>
                        <a:gd name="connsiteY5" fmla="*/ 93915 h 224725"/>
                        <a:gd name="connsiteX6" fmla="*/ 376355 w 398267"/>
                        <a:gd name="connsiteY6" fmla="*/ 149446 h 224725"/>
                        <a:gd name="connsiteX7" fmla="*/ 394644 w 398267"/>
                        <a:gd name="connsiteY7" fmla="*/ 135825 h 224725"/>
                        <a:gd name="connsiteX8" fmla="*/ 40790 w 398267"/>
                        <a:gd name="connsiteY8" fmla="*/ 11047 h 224725"/>
                        <a:gd name="connsiteX9" fmla="*/ 29741 w 398267"/>
                        <a:gd name="connsiteY9" fmla="*/ 66578 h 2247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98267" h="224725">
                          <a:moveTo>
                            <a:pt x="29836" y="66578"/>
                          </a:moveTo>
                          <a:cubicBezTo>
                            <a:pt x="49648" y="65054"/>
                            <a:pt x="68031" y="64006"/>
                            <a:pt x="85653" y="63340"/>
                          </a:cubicBezTo>
                          <a:cubicBezTo>
                            <a:pt x="75746" y="78865"/>
                            <a:pt x="69746" y="97153"/>
                            <a:pt x="69270" y="116965"/>
                          </a:cubicBezTo>
                          <a:cubicBezTo>
                            <a:pt x="67841" y="175068"/>
                            <a:pt x="113751" y="223264"/>
                            <a:pt x="171758" y="224693"/>
                          </a:cubicBezTo>
                          <a:cubicBezTo>
                            <a:pt x="229861" y="226122"/>
                            <a:pt x="278057" y="180211"/>
                            <a:pt x="279486" y="122204"/>
                          </a:cubicBezTo>
                          <a:cubicBezTo>
                            <a:pt x="279772" y="112393"/>
                            <a:pt x="278534" y="102964"/>
                            <a:pt x="276248" y="93915"/>
                          </a:cubicBezTo>
                          <a:cubicBezTo>
                            <a:pt x="307204" y="107059"/>
                            <a:pt x="339684" y="124966"/>
                            <a:pt x="376355" y="149446"/>
                          </a:cubicBezTo>
                          <a:cubicBezTo>
                            <a:pt x="387500" y="156875"/>
                            <a:pt x="406169" y="148684"/>
                            <a:pt x="394644" y="135825"/>
                          </a:cubicBezTo>
                          <a:cubicBezTo>
                            <a:pt x="269390" y="-3431"/>
                            <a:pt x="157566" y="-14861"/>
                            <a:pt x="40790" y="11047"/>
                          </a:cubicBezTo>
                          <a:cubicBezTo>
                            <a:pt x="-20646" y="24668"/>
                            <a:pt x="-2739" y="69055"/>
                            <a:pt x="29741" y="6657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5" name="Freeform: Shape 104">
                      <a:extLst>
                        <a:ext uri="{FF2B5EF4-FFF2-40B4-BE49-F238E27FC236}">
                          <a16:creationId xmlns:a16="http://schemas.microsoft.com/office/drawing/2014/main" id="{A4B05397-DD15-F3C5-007F-5BA015BECD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65527" y="3035758"/>
                      <a:ext cx="99741" cy="62341"/>
                    </a:xfrm>
                    <a:custGeom>
                      <a:avLst/>
                      <a:gdLst>
                        <a:gd name="connsiteX0" fmla="*/ 50681 w 99741"/>
                        <a:gd name="connsiteY0" fmla="*/ 24 h 62341"/>
                        <a:gd name="connsiteX1" fmla="*/ 99734 w 99741"/>
                        <a:gd name="connsiteY1" fmla="*/ 32409 h 62341"/>
                        <a:gd name="connsiteX2" fmla="*/ 49062 w 99741"/>
                        <a:gd name="connsiteY2" fmla="*/ 62317 h 62341"/>
                        <a:gd name="connsiteX3" fmla="*/ 8 w 99741"/>
                        <a:gd name="connsiteY3" fmla="*/ 29932 h 62341"/>
                        <a:gd name="connsiteX4" fmla="*/ 50681 w 99741"/>
                        <a:gd name="connsiteY4" fmla="*/ 24 h 623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741" h="62341">
                          <a:moveTo>
                            <a:pt x="50681" y="24"/>
                          </a:moveTo>
                          <a:cubicBezTo>
                            <a:pt x="78208" y="691"/>
                            <a:pt x="100211" y="15169"/>
                            <a:pt x="99734" y="32409"/>
                          </a:cubicBezTo>
                          <a:cubicBezTo>
                            <a:pt x="99354" y="49649"/>
                            <a:pt x="76589" y="62984"/>
                            <a:pt x="49062" y="62317"/>
                          </a:cubicBezTo>
                          <a:cubicBezTo>
                            <a:pt x="21534" y="61651"/>
                            <a:pt x="-469" y="47173"/>
                            <a:pt x="8" y="29932"/>
                          </a:cubicBezTo>
                          <a:cubicBezTo>
                            <a:pt x="389" y="12692"/>
                            <a:pt x="23154" y="-643"/>
                            <a:pt x="50681" y="2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06" name="Graphic 6">
                    <a:extLst>
                      <a:ext uri="{FF2B5EF4-FFF2-40B4-BE49-F238E27FC236}">
                        <a16:creationId xmlns:a16="http://schemas.microsoft.com/office/drawing/2014/main" id="{8B3EAC18-54AD-EBFC-5C13-E74C4BC20E2D}"/>
                      </a:ext>
                    </a:extLst>
                  </p:cNvPr>
                  <p:cNvGrpSpPr/>
                  <p:nvPr/>
                </p:nvGrpSpPr>
                <p:grpSpPr>
                  <a:xfrm>
                    <a:off x="5371001" y="2910773"/>
                    <a:ext cx="402741" cy="222863"/>
                    <a:chOff x="5371001" y="2910773"/>
                    <a:chExt cx="402741" cy="222863"/>
                  </a:xfrm>
                </p:grpSpPr>
                <p:sp>
                  <p:nvSpPr>
                    <p:cNvPr id="107" name="Freeform: Shape 106">
                      <a:extLst>
                        <a:ext uri="{FF2B5EF4-FFF2-40B4-BE49-F238E27FC236}">
                          <a16:creationId xmlns:a16="http://schemas.microsoft.com/office/drawing/2014/main" id="{0A8FE18E-7DFE-D040-E2F4-1D1A509469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1001" y="2910773"/>
                      <a:ext cx="402741" cy="222863"/>
                    </a:xfrm>
                    <a:custGeom>
                      <a:avLst/>
                      <a:gdLst>
                        <a:gd name="connsiteX0" fmla="*/ 316354 w 402741"/>
                        <a:gd name="connsiteY0" fmla="*/ 65954 h 222863"/>
                        <a:gd name="connsiteX1" fmla="*/ 371885 w 402741"/>
                        <a:gd name="connsiteY1" fmla="*/ 71955 h 222863"/>
                        <a:gd name="connsiteX2" fmla="*/ 363598 w 402741"/>
                        <a:gd name="connsiteY2" fmla="*/ 15948 h 222863"/>
                        <a:gd name="connsiteX3" fmla="*/ 4029 w 402741"/>
                        <a:gd name="connsiteY3" fmla="*/ 123009 h 222863"/>
                        <a:gd name="connsiteX4" fmla="*/ 21650 w 402741"/>
                        <a:gd name="connsiteY4" fmla="*/ 137487 h 222863"/>
                        <a:gd name="connsiteX5" fmla="*/ 124425 w 402741"/>
                        <a:gd name="connsiteY5" fmla="*/ 87004 h 222863"/>
                        <a:gd name="connsiteX6" fmla="*/ 119758 w 402741"/>
                        <a:gd name="connsiteY6" fmla="*/ 115103 h 222863"/>
                        <a:gd name="connsiteX7" fmla="*/ 222247 w 402741"/>
                        <a:gd name="connsiteY7" fmla="*/ 222831 h 222863"/>
                        <a:gd name="connsiteX8" fmla="*/ 329975 w 402741"/>
                        <a:gd name="connsiteY8" fmla="*/ 120342 h 222863"/>
                        <a:gd name="connsiteX9" fmla="*/ 316259 w 402741"/>
                        <a:gd name="connsiteY9" fmla="*/ 65954 h 2228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2741" h="222863">
                          <a:moveTo>
                            <a:pt x="316354" y="65954"/>
                          </a:moveTo>
                          <a:cubicBezTo>
                            <a:pt x="333880" y="67478"/>
                            <a:pt x="352263" y="69478"/>
                            <a:pt x="371885" y="71955"/>
                          </a:cubicBezTo>
                          <a:cubicBezTo>
                            <a:pt x="404174" y="76050"/>
                            <a:pt x="424272" y="32616"/>
                            <a:pt x="363598" y="15948"/>
                          </a:cubicBezTo>
                          <a:cubicBezTo>
                            <a:pt x="248345" y="-15675"/>
                            <a:pt x="135950" y="-9865"/>
                            <a:pt x="4029" y="123009"/>
                          </a:cubicBezTo>
                          <a:cubicBezTo>
                            <a:pt x="-8163" y="135296"/>
                            <a:pt x="10125" y="144345"/>
                            <a:pt x="21650" y="137487"/>
                          </a:cubicBezTo>
                          <a:cubicBezTo>
                            <a:pt x="59560" y="114912"/>
                            <a:pt x="92802" y="98625"/>
                            <a:pt x="124425" y="87004"/>
                          </a:cubicBezTo>
                          <a:cubicBezTo>
                            <a:pt x="121663" y="95958"/>
                            <a:pt x="120044" y="105292"/>
                            <a:pt x="119758" y="115103"/>
                          </a:cubicBezTo>
                          <a:cubicBezTo>
                            <a:pt x="118329" y="173205"/>
                            <a:pt x="164240" y="221402"/>
                            <a:pt x="222247" y="222831"/>
                          </a:cubicBezTo>
                          <a:cubicBezTo>
                            <a:pt x="280349" y="224259"/>
                            <a:pt x="328546" y="178349"/>
                            <a:pt x="329975" y="120342"/>
                          </a:cubicBezTo>
                          <a:cubicBezTo>
                            <a:pt x="330451" y="100530"/>
                            <a:pt x="325403" y="82051"/>
                            <a:pt x="316259" y="6595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8" name="Freeform: Shape 107">
                      <a:extLst>
                        <a:ext uri="{FF2B5EF4-FFF2-40B4-BE49-F238E27FC236}">
                          <a16:creationId xmlns:a16="http://schemas.microsoft.com/office/drawing/2014/main" id="{FE7B0D41-3E02-A297-663F-D4164167A4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3239" y="3012993"/>
                      <a:ext cx="99739" cy="62341"/>
                    </a:xfrm>
                    <a:custGeom>
                      <a:avLst/>
                      <a:gdLst>
                        <a:gd name="connsiteX0" fmla="*/ 49154 w 99739"/>
                        <a:gd name="connsiteY0" fmla="*/ 62317 h 62341"/>
                        <a:gd name="connsiteX1" fmla="*/ 5 w 99739"/>
                        <a:gd name="connsiteY1" fmla="*/ 29932 h 62341"/>
                        <a:gd name="connsiteX2" fmla="*/ 50678 w 99739"/>
                        <a:gd name="connsiteY2" fmla="*/ 24 h 62341"/>
                        <a:gd name="connsiteX3" fmla="*/ 99732 w 99739"/>
                        <a:gd name="connsiteY3" fmla="*/ 32409 h 62341"/>
                        <a:gd name="connsiteX4" fmla="*/ 49059 w 99739"/>
                        <a:gd name="connsiteY4" fmla="*/ 62317 h 623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739" h="62341">
                          <a:moveTo>
                            <a:pt x="49154" y="62317"/>
                          </a:moveTo>
                          <a:cubicBezTo>
                            <a:pt x="21627" y="61651"/>
                            <a:pt x="-376" y="47173"/>
                            <a:pt x="5" y="29932"/>
                          </a:cubicBezTo>
                          <a:cubicBezTo>
                            <a:pt x="386" y="12692"/>
                            <a:pt x="23151" y="-643"/>
                            <a:pt x="50678" y="24"/>
                          </a:cubicBezTo>
                          <a:cubicBezTo>
                            <a:pt x="78205" y="691"/>
                            <a:pt x="100208" y="15169"/>
                            <a:pt x="99732" y="32409"/>
                          </a:cubicBezTo>
                          <a:cubicBezTo>
                            <a:pt x="99351" y="49649"/>
                            <a:pt x="76586" y="62984"/>
                            <a:pt x="49059" y="6231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</p:grpSp>
        <p:pic>
          <p:nvPicPr>
            <p:cNvPr id="117" name="Picture 116" descr="A picture containing brick, building, fire, outdoor&#10;&#10;Description automatically generated">
              <a:extLst>
                <a:ext uri="{FF2B5EF4-FFF2-40B4-BE49-F238E27FC236}">
                  <a16:creationId xmlns:a16="http://schemas.microsoft.com/office/drawing/2014/main" id="{774582EB-C286-4863-55EB-CEB0582C5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00" y="-1"/>
              <a:ext cx="12192000" cy="6858000"/>
            </a:xfrm>
            <a:prstGeom prst="rect">
              <a:avLst/>
            </a:prstGeom>
          </p:spPr>
        </p:pic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1FEC320-5E24-4F23-734E-49E03104DF08}"/>
                </a:ext>
              </a:extLst>
            </p:cNvPr>
            <p:cNvSpPr/>
            <p:nvPr/>
          </p:nvSpPr>
          <p:spPr>
            <a:xfrm>
              <a:off x="3705725" y="1000224"/>
              <a:ext cx="4881888" cy="4870753"/>
            </a:xfrm>
            <a:custGeom>
              <a:avLst/>
              <a:gdLst>
                <a:gd name="connsiteX0" fmla="*/ 732971 w 4601028"/>
                <a:gd name="connsiteY0" fmla="*/ 732971 h 4601028"/>
                <a:gd name="connsiteX1" fmla="*/ 732971 w 4601028"/>
                <a:gd name="connsiteY1" fmla="*/ 3868057 h 4601028"/>
                <a:gd name="connsiteX2" fmla="*/ 3868057 w 4601028"/>
                <a:gd name="connsiteY2" fmla="*/ 3868057 h 4601028"/>
                <a:gd name="connsiteX3" fmla="*/ 3868057 w 4601028"/>
                <a:gd name="connsiteY3" fmla="*/ 732971 h 4601028"/>
                <a:gd name="connsiteX4" fmla="*/ 0 w 4601028"/>
                <a:gd name="connsiteY4" fmla="*/ 0 h 4601028"/>
                <a:gd name="connsiteX5" fmla="*/ 4601028 w 4601028"/>
                <a:gd name="connsiteY5" fmla="*/ 0 h 4601028"/>
                <a:gd name="connsiteX6" fmla="*/ 4601028 w 4601028"/>
                <a:gd name="connsiteY6" fmla="*/ 4601028 h 4601028"/>
                <a:gd name="connsiteX7" fmla="*/ 0 w 4601028"/>
                <a:gd name="connsiteY7" fmla="*/ 4601028 h 460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1028" h="4601028">
                  <a:moveTo>
                    <a:pt x="732971" y="732971"/>
                  </a:moveTo>
                  <a:lnTo>
                    <a:pt x="732971" y="3868057"/>
                  </a:lnTo>
                  <a:lnTo>
                    <a:pt x="3868057" y="3868057"/>
                  </a:lnTo>
                  <a:lnTo>
                    <a:pt x="3868057" y="732971"/>
                  </a:lnTo>
                  <a:close/>
                  <a:moveTo>
                    <a:pt x="0" y="0"/>
                  </a:moveTo>
                  <a:lnTo>
                    <a:pt x="4601028" y="0"/>
                  </a:lnTo>
                  <a:lnTo>
                    <a:pt x="4601028" y="4601028"/>
                  </a:lnTo>
                  <a:lnTo>
                    <a:pt x="0" y="4601028"/>
                  </a:lnTo>
                  <a:close/>
                </a:path>
              </a:pathLst>
            </a:custGeom>
            <a:solidFill>
              <a:srgbClr val="660033"/>
            </a:solidFill>
            <a:ln w="57150">
              <a:solidFill>
                <a:srgbClr val="66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DD678F2A-4384-6F23-B43B-11CBD797C9F1}"/>
              </a:ext>
            </a:extLst>
          </p:cNvPr>
          <p:cNvSpPr/>
          <p:nvPr/>
        </p:nvSpPr>
        <p:spPr>
          <a:xfrm>
            <a:off x="-487593" y="1233284"/>
            <a:ext cx="4804014" cy="2828812"/>
          </a:xfrm>
          <a:prstGeom prst="ellipse">
            <a:avLst/>
          </a:prstGeom>
          <a:solidFill>
            <a:srgbClr val="EECEFA"/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271F000-E426-FCC3-1CC2-262D8921F0A3}"/>
              </a:ext>
            </a:extLst>
          </p:cNvPr>
          <p:cNvSpPr/>
          <p:nvPr/>
        </p:nvSpPr>
        <p:spPr>
          <a:xfrm>
            <a:off x="-1329445" y="45330"/>
            <a:ext cx="7290522" cy="429297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878941-98BB-E343-4ABB-51CD224B67CD}"/>
              </a:ext>
            </a:extLst>
          </p:cNvPr>
          <p:cNvSpPr/>
          <p:nvPr/>
        </p:nvSpPr>
        <p:spPr>
          <a:xfrm>
            <a:off x="-244725" y="3423248"/>
            <a:ext cx="6310236" cy="3715739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E5DC4C-767C-410C-855A-E45B530FA21F}"/>
              </a:ext>
            </a:extLst>
          </p:cNvPr>
          <p:cNvSpPr/>
          <p:nvPr/>
        </p:nvSpPr>
        <p:spPr>
          <a:xfrm>
            <a:off x="6908686" y="868158"/>
            <a:ext cx="6310236" cy="3715739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3192FD-25D4-92A4-88A5-EB1FFCC4D6C3}"/>
              </a:ext>
            </a:extLst>
          </p:cNvPr>
          <p:cNvSpPr/>
          <p:nvPr/>
        </p:nvSpPr>
        <p:spPr>
          <a:xfrm>
            <a:off x="831933" y="839391"/>
            <a:ext cx="10532753" cy="5121684"/>
          </a:xfrm>
          <a:prstGeom prst="rect">
            <a:avLst/>
          </a:prstGeom>
          <a:noFill/>
          <a:ln w="3784600" cmpd="sng">
            <a:solidFill>
              <a:schemeClr val="tx1"/>
            </a:solidFill>
          </a:ln>
          <a:effectLst>
            <a:softEdge rad="698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92B7F66-856A-EF7B-AF44-F177988E587A}"/>
              </a:ext>
            </a:extLst>
          </p:cNvPr>
          <p:cNvSpPr/>
          <p:nvPr/>
        </p:nvSpPr>
        <p:spPr>
          <a:xfrm>
            <a:off x="1996470" y="1883839"/>
            <a:ext cx="7290522" cy="429297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D6A6BD57-46B2-BC67-E680-033430E624A2}"/>
              </a:ext>
            </a:extLst>
          </p:cNvPr>
          <p:cNvSpPr/>
          <p:nvPr/>
        </p:nvSpPr>
        <p:spPr>
          <a:xfrm>
            <a:off x="8149769" y="3622264"/>
            <a:ext cx="3729504" cy="1889981"/>
          </a:xfrm>
          <a:prstGeom prst="wedgeEllipseCallout">
            <a:avLst>
              <a:gd name="adj1" fmla="val 45622"/>
              <a:gd name="adj2" fmla="val 56948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65100" dist="38100" dir="8100000" sx="104000" sy="104000" algn="tr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gency FB" panose="020B0503020202020204" pitchFamily="34" charset="0"/>
              </a:rPr>
              <a:t>The truth is out there…</a:t>
            </a:r>
            <a:br>
              <a:rPr lang="en-GB" sz="2800" dirty="0">
                <a:solidFill>
                  <a:schemeClr val="tx1"/>
                </a:solidFill>
                <a:latin typeface="Agency FB" panose="020B0503020202020204" pitchFamily="34" charset="0"/>
              </a:rPr>
            </a:br>
            <a:r>
              <a:rPr lang="en-GB" sz="2800" dirty="0">
                <a:solidFill>
                  <a:schemeClr val="tx1"/>
                </a:solidFill>
                <a:latin typeface="Agency FB" panose="020B0503020202020204" pitchFamily="34" charset="0"/>
              </a:rPr>
              <a:t>he is REAL</a:t>
            </a:r>
            <a:endParaRPr lang="en-US" sz="2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69A0073-4A19-D148-FF84-BA117E040872}"/>
              </a:ext>
            </a:extLst>
          </p:cNvPr>
          <p:cNvSpPr/>
          <p:nvPr/>
        </p:nvSpPr>
        <p:spPr>
          <a:xfrm>
            <a:off x="3753568" y="242946"/>
            <a:ext cx="6310236" cy="3715739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30D85F-DABD-7EF2-203C-65D1F0DEA3D7}"/>
              </a:ext>
            </a:extLst>
          </p:cNvPr>
          <p:cNvSpPr/>
          <p:nvPr/>
        </p:nvSpPr>
        <p:spPr>
          <a:xfrm>
            <a:off x="-67235" y="-94129"/>
            <a:ext cx="12330953" cy="7041775"/>
          </a:xfrm>
          <a:prstGeom prst="rect">
            <a:avLst/>
          </a:prstGeom>
          <a:blipFill dpi="0" rotWithShape="1">
            <a:blip r:embed="rId3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4040D2C-E635-CF0A-A9BA-F88AC93F848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741714" y="-1666307"/>
            <a:ext cx="15777029" cy="10113115"/>
            <a:chOff x="-1741714" y="-1666307"/>
            <a:chExt cx="15777029" cy="1011311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937EEC-9559-2F23-25D5-AAD654E8F65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741714" y="-1666307"/>
              <a:ext cx="15777028" cy="1608226"/>
            </a:xfrm>
            <a:prstGeom prst="rect">
              <a:avLst/>
            </a:prstGeom>
            <a:solidFill>
              <a:srgbClr val="E6E8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1850D4-97C5-3DDB-D941-EC1ACE7B8DC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741713" y="7060635"/>
              <a:ext cx="15777028" cy="1386173"/>
            </a:xfrm>
            <a:prstGeom prst="rect">
              <a:avLst/>
            </a:prstGeom>
            <a:solidFill>
              <a:srgbClr val="E6E8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557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250">
        <p:fade/>
      </p:transition>
    </mc:Choice>
    <mc:Fallback xmlns="">
      <p:transition spd="med" advClick="0" advTm="625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F5A2B538-7A6A-8B1B-2A13-17273B9E146B}"/>
              </a:ext>
            </a:extLst>
          </p:cNvPr>
          <p:cNvSpPr/>
          <p:nvPr/>
        </p:nvSpPr>
        <p:spPr>
          <a:xfrm>
            <a:off x="1873378" y="-634989"/>
            <a:ext cx="6702739" cy="399202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669E60-4A5D-3F5C-AC2E-21BAE8FCCFF8}"/>
              </a:ext>
            </a:extLst>
          </p:cNvPr>
          <p:cNvGrpSpPr/>
          <p:nvPr/>
        </p:nvGrpSpPr>
        <p:grpSpPr>
          <a:xfrm>
            <a:off x="1341783" y="-434838"/>
            <a:ext cx="12674085" cy="5925633"/>
            <a:chOff x="1341783" y="-434838"/>
            <a:chExt cx="12674085" cy="592563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60B94F3-50BA-01CF-5BF3-E07537F0B8CF}"/>
                </a:ext>
              </a:extLst>
            </p:cNvPr>
            <p:cNvSpPr/>
            <p:nvPr/>
          </p:nvSpPr>
          <p:spPr>
            <a:xfrm>
              <a:off x="7737977" y="1343097"/>
              <a:ext cx="6277891" cy="369682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38CD22C-0A75-3047-E48F-D030B93480D4}"/>
                </a:ext>
              </a:extLst>
            </p:cNvPr>
            <p:cNvSpPr/>
            <p:nvPr/>
          </p:nvSpPr>
          <p:spPr>
            <a:xfrm>
              <a:off x="1341783" y="1775056"/>
              <a:ext cx="6310236" cy="3715739"/>
            </a:xfrm>
            <a:prstGeom prst="ellipse">
              <a:avLst/>
            </a:prstGeom>
            <a:solidFill>
              <a:srgbClr val="EECEFA"/>
            </a:solidFill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D337A7E-931F-AF78-CF65-10272412AE2B}"/>
                </a:ext>
              </a:extLst>
            </p:cNvPr>
            <p:cNvSpPr/>
            <p:nvPr/>
          </p:nvSpPr>
          <p:spPr>
            <a:xfrm>
              <a:off x="6988644" y="-434838"/>
              <a:ext cx="4914336" cy="4923706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3" name="Picture 62" descr="A snowy landscape with trees&#10;&#10;Description automatically generated with medium confidence">
            <a:extLst>
              <a:ext uri="{FF2B5EF4-FFF2-40B4-BE49-F238E27FC236}">
                <a16:creationId xmlns:a16="http://schemas.microsoft.com/office/drawing/2014/main" id="{3C1CBE2F-9BFE-992A-D073-0FCAA900A5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710" y="-16653"/>
            <a:ext cx="12356110" cy="6858000"/>
          </a:xfrm>
          <a:prstGeom prst="rect">
            <a:avLst/>
          </a:prstGeom>
        </p:spPr>
      </p:pic>
      <p:pic>
        <p:nvPicPr>
          <p:cNvPr id="1025" name="Graphic 1024">
            <a:extLst>
              <a:ext uri="{FF2B5EF4-FFF2-40B4-BE49-F238E27FC236}">
                <a16:creationId xmlns:a16="http://schemas.microsoft.com/office/drawing/2014/main" id="{6088688C-D79B-E68A-868A-8A659D4DEF1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47622" y="4448306"/>
            <a:ext cx="421205" cy="61664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EC48A17-1862-7C2A-EC58-0031EC01EA75}"/>
              </a:ext>
            </a:extLst>
          </p:cNvPr>
          <p:cNvSpPr/>
          <p:nvPr/>
        </p:nvSpPr>
        <p:spPr>
          <a:xfrm>
            <a:off x="-1" y="-9525"/>
            <a:ext cx="12344401" cy="6858000"/>
          </a:xfrm>
          <a:prstGeom prst="rect">
            <a:avLst/>
          </a:prstGeom>
          <a:solidFill>
            <a:schemeClr val="accent1">
              <a:lumMod val="5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2C8B5FAD-B2F6-0F10-FCDB-3736C64B90C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62227" y="283495"/>
            <a:ext cx="1357621" cy="1357621"/>
          </a:xfrm>
          <a:prstGeom prst="rect">
            <a:avLst/>
          </a:prstGeom>
          <a:effectLst>
            <a:glow rad="330200">
              <a:schemeClr val="bg1">
                <a:alpha val="23000"/>
              </a:schemeClr>
            </a:glow>
          </a:effectLst>
        </p:spPr>
      </p:pic>
      <p:sp>
        <p:nvSpPr>
          <p:cNvPr id="1028" name="Oval 1027">
            <a:extLst>
              <a:ext uri="{FF2B5EF4-FFF2-40B4-BE49-F238E27FC236}">
                <a16:creationId xmlns:a16="http://schemas.microsoft.com/office/drawing/2014/main" id="{B2A371A5-712A-0FE6-25CA-0649900AE443}"/>
              </a:ext>
            </a:extLst>
          </p:cNvPr>
          <p:cNvSpPr/>
          <p:nvPr/>
        </p:nvSpPr>
        <p:spPr>
          <a:xfrm>
            <a:off x="1410811" y="306466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9" name="Oval 1028">
            <a:extLst>
              <a:ext uri="{FF2B5EF4-FFF2-40B4-BE49-F238E27FC236}">
                <a16:creationId xmlns:a16="http://schemas.microsoft.com/office/drawing/2014/main" id="{D21F0BA9-83EB-5486-DF7D-FBDA5AE5AD3F}"/>
              </a:ext>
            </a:extLst>
          </p:cNvPr>
          <p:cNvSpPr/>
          <p:nvPr/>
        </p:nvSpPr>
        <p:spPr>
          <a:xfrm>
            <a:off x="493871" y="296306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0" name="Oval 1029">
            <a:extLst>
              <a:ext uri="{FF2B5EF4-FFF2-40B4-BE49-F238E27FC236}">
                <a16:creationId xmlns:a16="http://schemas.microsoft.com/office/drawing/2014/main" id="{A983ECD3-CC2F-FCF0-B8AE-B143664FB9E7}"/>
              </a:ext>
            </a:extLst>
          </p:cNvPr>
          <p:cNvSpPr/>
          <p:nvPr/>
        </p:nvSpPr>
        <p:spPr>
          <a:xfrm>
            <a:off x="806291" y="37301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1" name="Oval 1030">
            <a:extLst>
              <a:ext uri="{FF2B5EF4-FFF2-40B4-BE49-F238E27FC236}">
                <a16:creationId xmlns:a16="http://schemas.microsoft.com/office/drawing/2014/main" id="{D30DA0E0-2741-64F7-0265-96669E71E50F}"/>
              </a:ext>
            </a:extLst>
          </p:cNvPr>
          <p:cNvSpPr/>
          <p:nvPr/>
        </p:nvSpPr>
        <p:spPr>
          <a:xfrm>
            <a:off x="887762" y="331109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2" name="Oval 1031">
            <a:extLst>
              <a:ext uri="{FF2B5EF4-FFF2-40B4-BE49-F238E27FC236}">
                <a16:creationId xmlns:a16="http://schemas.microsoft.com/office/drawing/2014/main" id="{43BEC571-88E1-5B1E-C172-51644D238166}"/>
              </a:ext>
            </a:extLst>
          </p:cNvPr>
          <p:cNvSpPr/>
          <p:nvPr/>
        </p:nvSpPr>
        <p:spPr>
          <a:xfrm>
            <a:off x="1644491" y="26633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4" name="Oval 1033">
            <a:extLst>
              <a:ext uri="{FF2B5EF4-FFF2-40B4-BE49-F238E27FC236}">
                <a16:creationId xmlns:a16="http://schemas.microsoft.com/office/drawing/2014/main" id="{9DF285CC-3909-B717-21C9-107DD9EB08B8}"/>
              </a:ext>
            </a:extLst>
          </p:cNvPr>
          <p:cNvSpPr/>
          <p:nvPr/>
        </p:nvSpPr>
        <p:spPr>
          <a:xfrm>
            <a:off x="1499711" y="344312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5" name="Oval 1034">
            <a:extLst>
              <a:ext uri="{FF2B5EF4-FFF2-40B4-BE49-F238E27FC236}">
                <a16:creationId xmlns:a16="http://schemas.microsoft.com/office/drawing/2014/main" id="{3309C5B5-DD2D-4E8F-18DC-F42A5C324AD0}"/>
              </a:ext>
            </a:extLst>
          </p:cNvPr>
          <p:cNvSpPr/>
          <p:nvPr/>
        </p:nvSpPr>
        <p:spPr>
          <a:xfrm>
            <a:off x="1629251" y="41111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6" name="Oval 1035">
            <a:extLst>
              <a:ext uri="{FF2B5EF4-FFF2-40B4-BE49-F238E27FC236}">
                <a16:creationId xmlns:a16="http://schemas.microsoft.com/office/drawing/2014/main" id="{0FD93FAD-6FCA-D3C2-51CC-882DF1110BA4}"/>
              </a:ext>
            </a:extLst>
          </p:cNvPr>
          <p:cNvSpPr/>
          <p:nvPr/>
        </p:nvSpPr>
        <p:spPr>
          <a:xfrm>
            <a:off x="2754691" y="259641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7" name="Oval 1036">
            <a:extLst>
              <a:ext uri="{FF2B5EF4-FFF2-40B4-BE49-F238E27FC236}">
                <a16:creationId xmlns:a16="http://schemas.microsoft.com/office/drawing/2014/main" id="{08C3CA8A-8009-D783-BE89-91E3871BAE3C}"/>
              </a:ext>
            </a:extLst>
          </p:cNvPr>
          <p:cNvSpPr/>
          <p:nvPr/>
        </p:nvSpPr>
        <p:spPr>
          <a:xfrm>
            <a:off x="2487771" y="28665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8" name="Oval 1037">
            <a:extLst>
              <a:ext uri="{FF2B5EF4-FFF2-40B4-BE49-F238E27FC236}">
                <a16:creationId xmlns:a16="http://schemas.microsoft.com/office/drawing/2014/main" id="{9920EC55-C80C-C440-43AE-2EB69A92F6D2}"/>
              </a:ext>
            </a:extLst>
          </p:cNvPr>
          <p:cNvSpPr/>
          <p:nvPr/>
        </p:nvSpPr>
        <p:spPr>
          <a:xfrm>
            <a:off x="3557111" y="328310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9" name="Oval 1038">
            <a:extLst>
              <a:ext uri="{FF2B5EF4-FFF2-40B4-BE49-F238E27FC236}">
                <a16:creationId xmlns:a16="http://schemas.microsoft.com/office/drawing/2014/main" id="{2D14292B-04B7-908E-91B9-3D4BC7F7C80B}"/>
              </a:ext>
            </a:extLst>
          </p:cNvPr>
          <p:cNvSpPr/>
          <p:nvPr/>
        </p:nvSpPr>
        <p:spPr>
          <a:xfrm>
            <a:off x="2906871" y="315102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0" name="Oval 1039">
            <a:extLst>
              <a:ext uri="{FF2B5EF4-FFF2-40B4-BE49-F238E27FC236}">
                <a16:creationId xmlns:a16="http://schemas.microsoft.com/office/drawing/2014/main" id="{2CBDE01F-9412-6061-9FA0-E4AC10F9ED07}"/>
              </a:ext>
            </a:extLst>
          </p:cNvPr>
          <p:cNvSpPr/>
          <p:nvPr/>
        </p:nvSpPr>
        <p:spPr>
          <a:xfrm>
            <a:off x="2640171" y="399430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1" name="Oval 1040">
            <a:extLst>
              <a:ext uri="{FF2B5EF4-FFF2-40B4-BE49-F238E27FC236}">
                <a16:creationId xmlns:a16="http://schemas.microsoft.com/office/drawing/2014/main" id="{5685AA36-DA0D-6F17-49F3-CFEEC8E4FA0B}"/>
              </a:ext>
            </a:extLst>
          </p:cNvPr>
          <p:cNvSpPr/>
          <p:nvPr/>
        </p:nvSpPr>
        <p:spPr>
          <a:xfrm>
            <a:off x="2736691" y="35777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74796D8-6D99-7AA0-B7A8-0C64744D4B65}"/>
              </a:ext>
            </a:extLst>
          </p:cNvPr>
          <p:cNvGrpSpPr/>
          <p:nvPr/>
        </p:nvGrpSpPr>
        <p:grpSpPr>
          <a:xfrm>
            <a:off x="621839" y="2598332"/>
            <a:ext cx="3236180" cy="2472733"/>
            <a:chOff x="646271" y="2602389"/>
            <a:chExt cx="3236180" cy="2472733"/>
          </a:xfrm>
        </p:grpSpPr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5DF6DAF0-0AB6-CFAA-2B7F-32A66B9EDEC5}"/>
                </a:ext>
              </a:extLst>
            </p:cNvPr>
            <p:cNvSpPr/>
            <p:nvPr/>
          </p:nvSpPr>
          <p:spPr>
            <a:xfrm>
              <a:off x="775811" y="2602389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3" name="Oval 1032">
              <a:extLst>
                <a:ext uri="{FF2B5EF4-FFF2-40B4-BE49-F238E27FC236}">
                  <a16:creationId xmlns:a16="http://schemas.microsoft.com/office/drawing/2014/main" id="{0AFC47DF-D092-6D8E-FF36-A849A828A07C}"/>
                </a:ext>
              </a:extLst>
            </p:cNvPr>
            <p:cNvSpPr/>
            <p:nvPr/>
          </p:nvSpPr>
          <p:spPr>
            <a:xfrm>
              <a:off x="2152442" y="3657059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2" name="Oval 1041">
              <a:extLst>
                <a:ext uri="{FF2B5EF4-FFF2-40B4-BE49-F238E27FC236}">
                  <a16:creationId xmlns:a16="http://schemas.microsoft.com/office/drawing/2014/main" id="{88A008B5-0BC9-04FC-53A5-09B1D0455852}"/>
                </a:ext>
              </a:extLst>
            </p:cNvPr>
            <p:cNvSpPr/>
            <p:nvPr/>
          </p:nvSpPr>
          <p:spPr>
            <a:xfrm>
              <a:off x="3300571" y="3476149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4C683DF-207C-032F-4C31-95B73E622B17}"/>
                </a:ext>
              </a:extLst>
            </p:cNvPr>
            <p:cNvSpPr/>
            <p:nvPr/>
          </p:nvSpPr>
          <p:spPr>
            <a:xfrm>
              <a:off x="2476886" y="5021921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CA4AC75-EC76-8911-860A-C03457057D2D}"/>
                </a:ext>
              </a:extLst>
            </p:cNvPr>
            <p:cNvSpPr/>
            <p:nvPr/>
          </p:nvSpPr>
          <p:spPr>
            <a:xfrm>
              <a:off x="3257171" y="5057122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1" name="Oval 1080">
              <a:extLst>
                <a:ext uri="{FF2B5EF4-FFF2-40B4-BE49-F238E27FC236}">
                  <a16:creationId xmlns:a16="http://schemas.microsoft.com/office/drawing/2014/main" id="{E97F67CC-7266-514C-5872-DB60D733F199}"/>
                </a:ext>
              </a:extLst>
            </p:cNvPr>
            <p:cNvSpPr/>
            <p:nvPr/>
          </p:nvSpPr>
          <p:spPr>
            <a:xfrm>
              <a:off x="1563211" y="3217069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2" name="Oval 1081">
              <a:extLst>
                <a:ext uri="{FF2B5EF4-FFF2-40B4-BE49-F238E27FC236}">
                  <a16:creationId xmlns:a16="http://schemas.microsoft.com/office/drawing/2014/main" id="{EE49F172-33B0-4D00-6717-D482FA1DF852}"/>
                </a:ext>
              </a:extLst>
            </p:cNvPr>
            <p:cNvSpPr/>
            <p:nvPr/>
          </p:nvSpPr>
          <p:spPr>
            <a:xfrm>
              <a:off x="646271" y="3115469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0" name="Oval 1089">
              <a:extLst>
                <a:ext uri="{FF2B5EF4-FFF2-40B4-BE49-F238E27FC236}">
                  <a16:creationId xmlns:a16="http://schemas.microsoft.com/office/drawing/2014/main" id="{AF8F5C2C-8F4F-7A34-DC05-16DC03DAAC4F}"/>
                </a:ext>
              </a:extLst>
            </p:cNvPr>
            <p:cNvSpPr/>
            <p:nvPr/>
          </p:nvSpPr>
          <p:spPr>
            <a:xfrm>
              <a:off x="2640171" y="3018949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3" name="Oval 1092">
              <a:extLst>
                <a:ext uri="{FF2B5EF4-FFF2-40B4-BE49-F238E27FC236}">
                  <a16:creationId xmlns:a16="http://schemas.microsoft.com/office/drawing/2014/main" id="{C76D6DEA-A61A-A9BF-1C5A-3449BD7D9F79}"/>
                </a:ext>
              </a:extLst>
            </p:cNvPr>
            <p:cNvSpPr/>
            <p:nvPr/>
          </p:nvSpPr>
          <p:spPr>
            <a:xfrm>
              <a:off x="2792571" y="4146709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8" name="Oval 1097">
              <a:extLst>
                <a:ext uri="{FF2B5EF4-FFF2-40B4-BE49-F238E27FC236}">
                  <a16:creationId xmlns:a16="http://schemas.microsoft.com/office/drawing/2014/main" id="{3E6A8B77-6CC2-127D-6255-153BC202F4BF}"/>
                </a:ext>
              </a:extLst>
            </p:cNvPr>
            <p:cNvSpPr/>
            <p:nvPr/>
          </p:nvSpPr>
          <p:spPr>
            <a:xfrm>
              <a:off x="3864451" y="4901089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9" name="Oval 1098">
              <a:extLst>
                <a:ext uri="{FF2B5EF4-FFF2-40B4-BE49-F238E27FC236}">
                  <a16:creationId xmlns:a16="http://schemas.microsoft.com/office/drawing/2014/main" id="{6C73E1FA-50E0-4ADE-C503-17A88559B208}"/>
                </a:ext>
              </a:extLst>
            </p:cNvPr>
            <p:cNvSpPr/>
            <p:nvPr/>
          </p:nvSpPr>
          <p:spPr>
            <a:xfrm>
              <a:off x="3427571" y="4339749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1" name="Oval 1100">
              <a:extLst>
                <a:ext uri="{FF2B5EF4-FFF2-40B4-BE49-F238E27FC236}">
                  <a16:creationId xmlns:a16="http://schemas.microsoft.com/office/drawing/2014/main" id="{211F732D-1335-6D1A-91D1-A5CFD4016A29}"/>
                </a:ext>
              </a:extLst>
            </p:cNvPr>
            <p:cNvSpPr/>
            <p:nvPr/>
          </p:nvSpPr>
          <p:spPr>
            <a:xfrm>
              <a:off x="876686" y="4679383"/>
              <a:ext cx="18000" cy="1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glow rad="228600">
                <a:schemeClr val="accent4">
                  <a:lumMod val="20000"/>
                  <a:lumOff val="80000"/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43" name="Oval 1042">
            <a:extLst>
              <a:ext uri="{FF2B5EF4-FFF2-40B4-BE49-F238E27FC236}">
                <a16:creationId xmlns:a16="http://schemas.microsoft.com/office/drawing/2014/main" id="{18AFC01B-7BFD-E7EC-CDF9-1CA7A05CE1EB}"/>
              </a:ext>
            </a:extLst>
          </p:cNvPr>
          <p:cNvSpPr/>
          <p:nvPr/>
        </p:nvSpPr>
        <p:spPr>
          <a:xfrm>
            <a:off x="4148931" y="42127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EA6FD859-9712-9C92-3E25-A9FC42955CFE}"/>
              </a:ext>
            </a:extLst>
          </p:cNvPr>
          <p:cNvSpPr/>
          <p:nvPr/>
        </p:nvSpPr>
        <p:spPr>
          <a:xfrm>
            <a:off x="3521551" y="383682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5" name="Oval 1044">
            <a:extLst>
              <a:ext uri="{FF2B5EF4-FFF2-40B4-BE49-F238E27FC236}">
                <a16:creationId xmlns:a16="http://schemas.microsoft.com/office/drawing/2014/main" id="{AADACD58-6E9D-6359-7EA2-B5EB72012624}"/>
              </a:ext>
            </a:extLst>
          </p:cNvPr>
          <p:cNvSpPr/>
          <p:nvPr/>
        </p:nvSpPr>
        <p:spPr>
          <a:xfrm>
            <a:off x="3712051" y="474868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6" name="Oval 1045">
            <a:extLst>
              <a:ext uri="{FF2B5EF4-FFF2-40B4-BE49-F238E27FC236}">
                <a16:creationId xmlns:a16="http://schemas.microsoft.com/office/drawing/2014/main" id="{EA5B0FE6-719E-02B2-52B2-6C52258AF72A}"/>
              </a:ext>
            </a:extLst>
          </p:cNvPr>
          <p:cNvSpPr/>
          <p:nvPr/>
        </p:nvSpPr>
        <p:spPr>
          <a:xfrm>
            <a:off x="3275171" y="41873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F21DDB3-BE40-3E07-A435-E8B926F97E7D}"/>
              </a:ext>
            </a:extLst>
          </p:cNvPr>
          <p:cNvSpPr/>
          <p:nvPr/>
        </p:nvSpPr>
        <p:spPr>
          <a:xfrm>
            <a:off x="1496446" y="490290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CD22DEC-64D9-719D-1625-F5A404F301B5}"/>
              </a:ext>
            </a:extLst>
          </p:cNvPr>
          <p:cNvSpPr/>
          <p:nvPr/>
        </p:nvSpPr>
        <p:spPr>
          <a:xfrm>
            <a:off x="724286" y="452698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1D63CB6-0513-D5A5-8F49-2DE960054760}"/>
              </a:ext>
            </a:extLst>
          </p:cNvPr>
          <p:cNvSpPr/>
          <p:nvPr/>
        </p:nvSpPr>
        <p:spPr>
          <a:xfrm>
            <a:off x="2349886" y="465906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ACC3AED-9CD7-4455-37B4-EC68EA36E851}"/>
              </a:ext>
            </a:extLst>
          </p:cNvPr>
          <p:cNvSpPr/>
          <p:nvPr/>
        </p:nvSpPr>
        <p:spPr>
          <a:xfrm>
            <a:off x="3860116" y="533433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4F44BC1-3FD5-6B78-F841-09EA518995F9}"/>
              </a:ext>
            </a:extLst>
          </p:cNvPr>
          <p:cNvSpPr/>
          <p:nvPr/>
        </p:nvSpPr>
        <p:spPr>
          <a:xfrm>
            <a:off x="1181486" y="486035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0" name="Oval 1079">
            <a:extLst>
              <a:ext uri="{FF2B5EF4-FFF2-40B4-BE49-F238E27FC236}">
                <a16:creationId xmlns:a16="http://schemas.microsoft.com/office/drawing/2014/main" id="{26030326-D663-CB9A-3E44-BC277E1A3099}"/>
              </a:ext>
            </a:extLst>
          </p:cNvPr>
          <p:cNvSpPr/>
          <p:nvPr/>
        </p:nvSpPr>
        <p:spPr>
          <a:xfrm>
            <a:off x="928211" y="275478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3" name="Oval 1082">
            <a:extLst>
              <a:ext uri="{FF2B5EF4-FFF2-40B4-BE49-F238E27FC236}">
                <a16:creationId xmlns:a16="http://schemas.microsoft.com/office/drawing/2014/main" id="{3A715E36-7DC2-EBBF-39BC-CF2C1CDF2570}"/>
              </a:ext>
            </a:extLst>
          </p:cNvPr>
          <p:cNvSpPr/>
          <p:nvPr/>
        </p:nvSpPr>
        <p:spPr>
          <a:xfrm>
            <a:off x="958691" y="38825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4" name="Oval 1083">
            <a:extLst>
              <a:ext uri="{FF2B5EF4-FFF2-40B4-BE49-F238E27FC236}">
                <a16:creationId xmlns:a16="http://schemas.microsoft.com/office/drawing/2014/main" id="{A148E5B9-7990-3DF2-92D1-412C62369E20}"/>
              </a:ext>
            </a:extLst>
          </p:cNvPr>
          <p:cNvSpPr/>
          <p:nvPr/>
        </p:nvSpPr>
        <p:spPr>
          <a:xfrm>
            <a:off x="1040162" y="346349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5" name="Oval 1084">
            <a:extLst>
              <a:ext uri="{FF2B5EF4-FFF2-40B4-BE49-F238E27FC236}">
                <a16:creationId xmlns:a16="http://schemas.microsoft.com/office/drawing/2014/main" id="{40BADDFB-8AB7-9172-C6E9-79127D5152D0}"/>
              </a:ext>
            </a:extLst>
          </p:cNvPr>
          <p:cNvSpPr/>
          <p:nvPr/>
        </p:nvSpPr>
        <p:spPr>
          <a:xfrm>
            <a:off x="1796891" y="28157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6" name="Oval 1085">
            <a:extLst>
              <a:ext uri="{FF2B5EF4-FFF2-40B4-BE49-F238E27FC236}">
                <a16:creationId xmlns:a16="http://schemas.microsoft.com/office/drawing/2014/main" id="{E7544882-5C65-45D3-084B-FCC8569B0CBA}"/>
              </a:ext>
            </a:extLst>
          </p:cNvPr>
          <p:cNvSpPr/>
          <p:nvPr/>
        </p:nvSpPr>
        <p:spPr>
          <a:xfrm>
            <a:off x="2304842" y="380945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7" name="Oval 1086">
            <a:extLst>
              <a:ext uri="{FF2B5EF4-FFF2-40B4-BE49-F238E27FC236}">
                <a16:creationId xmlns:a16="http://schemas.microsoft.com/office/drawing/2014/main" id="{BBF510C7-72C5-5F52-5FCF-44FCE6E40FD8}"/>
              </a:ext>
            </a:extLst>
          </p:cNvPr>
          <p:cNvSpPr/>
          <p:nvPr/>
        </p:nvSpPr>
        <p:spPr>
          <a:xfrm>
            <a:off x="1652111" y="359552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8" name="Oval 1087">
            <a:extLst>
              <a:ext uri="{FF2B5EF4-FFF2-40B4-BE49-F238E27FC236}">
                <a16:creationId xmlns:a16="http://schemas.microsoft.com/office/drawing/2014/main" id="{1459257B-476A-F2EB-A456-C98E961B5F6E}"/>
              </a:ext>
            </a:extLst>
          </p:cNvPr>
          <p:cNvSpPr/>
          <p:nvPr/>
        </p:nvSpPr>
        <p:spPr>
          <a:xfrm>
            <a:off x="1781651" y="42635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9" name="Oval 1088">
            <a:extLst>
              <a:ext uri="{FF2B5EF4-FFF2-40B4-BE49-F238E27FC236}">
                <a16:creationId xmlns:a16="http://schemas.microsoft.com/office/drawing/2014/main" id="{31A6049C-D931-FAEA-B0F4-6E7CC426ADDA}"/>
              </a:ext>
            </a:extLst>
          </p:cNvPr>
          <p:cNvSpPr/>
          <p:nvPr/>
        </p:nvSpPr>
        <p:spPr>
          <a:xfrm>
            <a:off x="2907091" y="274881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1" name="Oval 1090">
            <a:extLst>
              <a:ext uri="{FF2B5EF4-FFF2-40B4-BE49-F238E27FC236}">
                <a16:creationId xmlns:a16="http://schemas.microsoft.com/office/drawing/2014/main" id="{9E188303-44B4-4647-DC0B-570B50CB41F4}"/>
              </a:ext>
            </a:extLst>
          </p:cNvPr>
          <p:cNvSpPr/>
          <p:nvPr/>
        </p:nvSpPr>
        <p:spPr>
          <a:xfrm>
            <a:off x="3709511" y="343550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2" name="Oval 1091">
            <a:extLst>
              <a:ext uri="{FF2B5EF4-FFF2-40B4-BE49-F238E27FC236}">
                <a16:creationId xmlns:a16="http://schemas.microsoft.com/office/drawing/2014/main" id="{873C0AF9-E87E-5914-5D02-112A687E2C8B}"/>
              </a:ext>
            </a:extLst>
          </p:cNvPr>
          <p:cNvSpPr/>
          <p:nvPr/>
        </p:nvSpPr>
        <p:spPr>
          <a:xfrm>
            <a:off x="3059271" y="330342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4" name="Oval 1093">
            <a:extLst>
              <a:ext uri="{FF2B5EF4-FFF2-40B4-BE49-F238E27FC236}">
                <a16:creationId xmlns:a16="http://schemas.microsoft.com/office/drawing/2014/main" id="{FF756AFD-45D5-0994-25EA-3170A945285E}"/>
              </a:ext>
            </a:extLst>
          </p:cNvPr>
          <p:cNvSpPr/>
          <p:nvPr/>
        </p:nvSpPr>
        <p:spPr>
          <a:xfrm>
            <a:off x="2889091" y="37301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5" name="Oval 1094">
            <a:extLst>
              <a:ext uri="{FF2B5EF4-FFF2-40B4-BE49-F238E27FC236}">
                <a16:creationId xmlns:a16="http://schemas.microsoft.com/office/drawing/2014/main" id="{36481980-D02D-2135-6213-3C38FD43C88D}"/>
              </a:ext>
            </a:extLst>
          </p:cNvPr>
          <p:cNvSpPr/>
          <p:nvPr/>
        </p:nvSpPr>
        <p:spPr>
          <a:xfrm>
            <a:off x="3452971" y="36285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6" name="Oval 1095">
            <a:extLst>
              <a:ext uri="{FF2B5EF4-FFF2-40B4-BE49-F238E27FC236}">
                <a16:creationId xmlns:a16="http://schemas.microsoft.com/office/drawing/2014/main" id="{6FA297DE-CB35-8044-C9CA-FA481ACA1D1C}"/>
              </a:ext>
            </a:extLst>
          </p:cNvPr>
          <p:cNvSpPr/>
          <p:nvPr/>
        </p:nvSpPr>
        <p:spPr>
          <a:xfrm>
            <a:off x="4301331" y="43651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7" name="Oval 1096">
            <a:extLst>
              <a:ext uri="{FF2B5EF4-FFF2-40B4-BE49-F238E27FC236}">
                <a16:creationId xmlns:a16="http://schemas.microsoft.com/office/drawing/2014/main" id="{472E7EA9-B224-38CE-C627-DF1A244259A5}"/>
              </a:ext>
            </a:extLst>
          </p:cNvPr>
          <p:cNvSpPr/>
          <p:nvPr/>
        </p:nvSpPr>
        <p:spPr>
          <a:xfrm>
            <a:off x="3673951" y="398922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0" name="Oval 1099">
            <a:extLst>
              <a:ext uri="{FF2B5EF4-FFF2-40B4-BE49-F238E27FC236}">
                <a16:creationId xmlns:a16="http://schemas.microsoft.com/office/drawing/2014/main" id="{017C750D-A81A-9516-E317-691AE5BFC94A}"/>
              </a:ext>
            </a:extLst>
          </p:cNvPr>
          <p:cNvSpPr/>
          <p:nvPr/>
        </p:nvSpPr>
        <p:spPr>
          <a:xfrm>
            <a:off x="1648846" y="505530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2" name="Oval 1101">
            <a:extLst>
              <a:ext uri="{FF2B5EF4-FFF2-40B4-BE49-F238E27FC236}">
                <a16:creationId xmlns:a16="http://schemas.microsoft.com/office/drawing/2014/main" id="{C14547F4-46C4-649D-F795-407E39BC6D36}"/>
              </a:ext>
            </a:extLst>
          </p:cNvPr>
          <p:cNvSpPr/>
          <p:nvPr/>
        </p:nvSpPr>
        <p:spPr>
          <a:xfrm>
            <a:off x="2502286" y="481146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3" name="Oval 1102">
            <a:extLst>
              <a:ext uri="{FF2B5EF4-FFF2-40B4-BE49-F238E27FC236}">
                <a16:creationId xmlns:a16="http://schemas.microsoft.com/office/drawing/2014/main" id="{AADD9663-4E34-B938-C802-6B959C4D1E16}"/>
              </a:ext>
            </a:extLst>
          </p:cNvPr>
          <p:cNvSpPr/>
          <p:nvPr/>
        </p:nvSpPr>
        <p:spPr>
          <a:xfrm>
            <a:off x="2629286" y="5174321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4" name="Oval 1103">
            <a:extLst>
              <a:ext uri="{FF2B5EF4-FFF2-40B4-BE49-F238E27FC236}">
                <a16:creationId xmlns:a16="http://schemas.microsoft.com/office/drawing/2014/main" id="{8F9AFB38-19DE-CE09-CA77-0401497BFD14}"/>
              </a:ext>
            </a:extLst>
          </p:cNvPr>
          <p:cNvSpPr/>
          <p:nvPr/>
        </p:nvSpPr>
        <p:spPr>
          <a:xfrm>
            <a:off x="3409571" y="5209522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6" name="Oval 1105">
            <a:extLst>
              <a:ext uri="{FF2B5EF4-FFF2-40B4-BE49-F238E27FC236}">
                <a16:creationId xmlns:a16="http://schemas.microsoft.com/office/drawing/2014/main" id="{2DCE932C-B7C9-B118-097E-15A3286BF596}"/>
              </a:ext>
            </a:extLst>
          </p:cNvPr>
          <p:cNvSpPr/>
          <p:nvPr/>
        </p:nvSpPr>
        <p:spPr>
          <a:xfrm>
            <a:off x="1333886" y="501275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A80172B-1C73-3DE3-4140-99F9D5E149EA}"/>
              </a:ext>
            </a:extLst>
          </p:cNvPr>
          <p:cNvSpPr/>
          <p:nvPr/>
        </p:nvSpPr>
        <p:spPr>
          <a:xfrm>
            <a:off x="7438013" y="419648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014717E-E942-BCC3-1EDE-011088BCD74A}"/>
              </a:ext>
            </a:extLst>
          </p:cNvPr>
          <p:cNvSpPr/>
          <p:nvPr/>
        </p:nvSpPr>
        <p:spPr>
          <a:xfrm>
            <a:off x="6521073" y="409488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788A84-E610-E181-227C-5362083B10A4}"/>
              </a:ext>
            </a:extLst>
          </p:cNvPr>
          <p:cNvSpPr/>
          <p:nvPr/>
        </p:nvSpPr>
        <p:spPr>
          <a:xfrm>
            <a:off x="6833493" y="486196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FC54DD1-F64C-795E-7B1D-1D63EC4DE028}"/>
              </a:ext>
            </a:extLst>
          </p:cNvPr>
          <p:cNvSpPr/>
          <p:nvPr/>
        </p:nvSpPr>
        <p:spPr>
          <a:xfrm>
            <a:off x="6914964" y="4442915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2FCBB2F-A3F6-8141-ADA6-62227716F4BA}"/>
              </a:ext>
            </a:extLst>
          </p:cNvPr>
          <p:cNvSpPr/>
          <p:nvPr/>
        </p:nvSpPr>
        <p:spPr>
          <a:xfrm>
            <a:off x="7671693" y="379516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40D4A23-A532-2D02-15DD-AD86EE0E05DE}"/>
              </a:ext>
            </a:extLst>
          </p:cNvPr>
          <p:cNvSpPr/>
          <p:nvPr/>
        </p:nvSpPr>
        <p:spPr>
          <a:xfrm>
            <a:off x="7526913" y="457494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045130B-D651-DA31-80A6-8FF3786DD163}"/>
              </a:ext>
            </a:extLst>
          </p:cNvPr>
          <p:cNvSpPr/>
          <p:nvPr/>
        </p:nvSpPr>
        <p:spPr>
          <a:xfrm>
            <a:off x="9493382" y="298846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25C1900-7922-8BBD-EF01-4936476A60F2}"/>
              </a:ext>
            </a:extLst>
          </p:cNvPr>
          <p:cNvSpPr/>
          <p:nvPr/>
        </p:nvSpPr>
        <p:spPr>
          <a:xfrm>
            <a:off x="8781893" y="3728235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2188EF8-3E0C-8B5B-98D3-6DA8A305E095}"/>
              </a:ext>
            </a:extLst>
          </p:cNvPr>
          <p:cNvSpPr/>
          <p:nvPr/>
        </p:nvSpPr>
        <p:spPr>
          <a:xfrm>
            <a:off x="8514973" y="399836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0A510A-8BAB-22FC-3CC4-5A2E382CB19F}"/>
              </a:ext>
            </a:extLst>
          </p:cNvPr>
          <p:cNvSpPr/>
          <p:nvPr/>
        </p:nvSpPr>
        <p:spPr>
          <a:xfrm>
            <a:off x="9584313" y="441492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C019B5D-169A-3E92-319E-9378EC290D1C}"/>
              </a:ext>
            </a:extLst>
          </p:cNvPr>
          <p:cNvSpPr/>
          <p:nvPr/>
        </p:nvSpPr>
        <p:spPr>
          <a:xfrm>
            <a:off x="8934073" y="428284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133C4E1-CE72-3234-E2E0-7224B440E490}"/>
              </a:ext>
            </a:extLst>
          </p:cNvPr>
          <p:cNvSpPr/>
          <p:nvPr/>
        </p:nvSpPr>
        <p:spPr>
          <a:xfrm>
            <a:off x="8667373" y="512612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D1D903-75F3-6D72-9D60-B17AD6D000FA}"/>
              </a:ext>
            </a:extLst>
          </p:cNvPr>
          <p:cNvSpPr/>
          <p:nvPr/>
        </p:nvSpPr>
        <p:spPr>
          <a:xfrm>
            <a:off x="8763893" y="470956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DBA9504-734D-4063-AC17-BBB261D577BA}"/>
              </a:ext>
            </a:extLst>
          </p:cNvPr>
          <p:cNvSpPr/>
          <p:nvPr/>
        </p:nvSpPr>
        <p:spPr>
          <a:xfrm>
            <a:off x="12013062" y="309006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AF80EB4-EE96-7534-3B6D-DC6635A32188}"/>
              </a:ext>
            </a:extLst>
          </p:cNvPr>
          <p:cNvSpPr/>
          <p:nvPr/>
        </p:nvSpPr>
        <p:spPr>
          <a:xfrm>
            <a:off x="11576182" y="362600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DDC5314-02FF-4D7A-21CA-DF9290ECA221}"/>
              </a:ext>
            </a:extLst>
          </p:cNvPr>
          <p:cNvSpPr/>
          <p:nvPr/>
        </p:nvSpPr>
        <p:spPr>
          <a:xfrm>
            <a:off x="11139302" y="306466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917131B-7C7F-76AB-B0D9-05348496CFC9}"/>
              </a:ext>
            </a:extLst>
          </p:cNvPr>
          <p:cNvSpPr/>
          <p:nvPr/>
        </p:nvSpPr>
        <p:spPr>
          <a:xfrm>
            <a:off x="9360577" y="378022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515AE48-1FD1-1F62-1AC1-36D6B38C8F2C}"/>
              </a:ext>
            </a:extLst>
          </p:cNvPr>
          <p:cNvSpPr/>
          <p:nvPr/>
        </p:nvSpPr>
        <p:spPr>
          <a:xfrm>
            <a:off x="8588417" y="340430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7B14898-A758-B864-19B2-0CF7178EB50C}"/>
              </a:ext>
            </a:extLst>
          </p:cNvPr>
          <p:cNvSpPr/>
          <p:nvPr/>
        </p:nvSpPr>
        <p:spPr>
          <a:xfrm>
            <a:off x="10214017" y="353638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8CE596A-3F24-4D70-6739-22E5E627D4A4}"/>
              </a:ext>
            </a:extLst>
          </p:cNvPr>
          <p:cNvSpPr/>
          <p:nvPr/>
        </p:nvSpPr>
        <p:spPr>
          <a:xfrm>
            <a:off x="11724247" y="421165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935C815-181D-01E3-4DDB-1BF90EF0924F}"/>
              </a:ext>
            </a:extLst>
          </p:cNvPr>
          <p:cNvSpPr/>
          <p:nvPr/>
        </p:nvSpPr>
        <p:spPr>
          <a:xfrm>
            <a:off x="9045617" y="373767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9DA86E-BF4B-14A1-17E6-B6F6FBA6C513}"/>
              </a:ext>
            </a:extLst>
          </p:cNvPr>
          <p:cNvSpPr/>
          <p:nvPr/>
        </p:nvSpPr>
        <p:spPr>
          <a:xfrm>
            <a:off x="6955413" y="388660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63141B1-2166-1266-2772-457ED18163CF}"/>
              </a:ext>
            </a:extLst>
          </p:cNvPr>
          <p:cNvSpPr/>
          <p:nvPr/>
        </p:nvSpPr>
        <p:spPr>
          <a:xfrm>
            <a:off x="6985893" y="501436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6415159-9E28-8ECE-8EEC-52E8EC499588}"/>
              </a:ext>
            </a:extLst>
          </p:cNvPr>
          <p:cNvSpPr/>
          <p:nvPr/>
        </p:nvSpPr>
        <p:spPr>
          <a:xfrm>
            <a:off x="7067364" y="4595315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3107321-B74D-990F-1CD4-C9FAB087CAEF}"/>
              </a:ext>
            </a:extLst>
          </p:cNvPr>
          <p:cNvSpPr/>
          <p:nvPr/>
        </p:nvSpPr>
        <p:spPr>
          <a:xfrm>
            <a:off x="7824093" y="394756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ADE8879-18C6-8F28-C94D-C7D55834B077}"/>
              </a:ext>
            </a:extLst>
          </p:cNvPr>
          <p:cNvSpPr/>
          <p:nvPr/>
        </p:nvSpPr>
        <p:spPr>
          <a:xfrm>
            <a:off x="8332044" y="494127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3E612CD-2EB4-87B6-DCB2-D342B6F7D06A}"/>
              </a:ext>
            </a:extLst>
          </p:cNvPr>
          <p:cNvSpPr/>
          <p:nvPr/>
        </p:nvSpPr>
        <p:spPr>
          <a:xfrm>
            <a:off x="7679313" y="472734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" name="Oval 1023">
            <a:extLst>
              <a:ext uri="{FF2B5EF4-FFF2-40B4-BE49-F238E27FC236}">
                <a16:creationId xmlns:a16="http://schemas.microsoft.com/office/drawing/2014/main" id="{F63EDF1F-8FAD-F937-D343-A219BE4EBE5B}"/>
              </a:ext>
            </a:extLst>
          </p:cNvPr>
          <p:cNvSpPr/>
          <p:nvPr/>
        </p:nvSpPr>
        <p:spPr>
          <a:xfrm>
            <a:off x="9645782" y="314086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6" name="Oval 1025">
            <a:extLst>
              <a:ext uri="{FF2B5EF4-FFF2-40B4-BE49-F238E27FC236}">
                <a16:creationId xmlns:a16="http://schemas.microsoft.com/office/drawing/2014/main" id="{26BBBA6E-F740-BB8F-C3A5-FEE084CE975A}"/>
              </a:ext>
            </a:extLst>
          </p:cNvPr>
          <p:cNvSpPr/>
          <p:nvPr/>
        </p:nvSpPr>
        <p:spPr>
          <a:xfrm>
            <a:off x="8934293" y="3880635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7" name="Oval 1046">
            <a:extLst>
              <a:ext uri="{FF2B5EF4-FFF2-40B4-BE49-F238E27FC236}">
                <a16:creationId xmlns:a16="http://schemas.microsoft.com/office/drawing/2014/main" id="{3C0BECC7-AAD7-F070-120B-3E1256963C5F}"/>
              </a:ext>
            </a:extLst>
          </p:cNvPr>
          <p:cNvSpPr/>
          <p:nvPr/>
        </p:nvSpPr>
        <p:spPr>
          <a:xfrm>
            <a:off x="9736713" y="456732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F67F69AA-AFA7-B1DB-2DB4-3786AF8BAE29}"/>
              </a:ext>
            </a:extLst>
          </p:cNvPr>
          <p:cNvSpPr/>
          <p:nvPr/>
        </p:nvSpPr>
        <p:spPr>
          <a:xfrm>
            <a:off x="9086473" y="443524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9" name="Oval 1048">
            <a:extLst>
              <a:ext uri="{FF2B5EF4-FFF2-40B4-BE49-F238E27FC236}">
                <a16:creationId xmlns:a16="http://schemas.microsoft.com/office/drawing/2014/main" id="{887D95E0-5C0B-E4D4-D274-37C4B0D12E21}"/>
              </a:ext>
            </a:extLst>
          </p:cNvPr>
          <p:cNvSpPr/>
          <p:nvPr/>
        </p:nvSpPr>
        <p:spPr>
          <a:xfrm>
            <a:off x="8916293" y="486196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0" name="Oval 1049">
            <a:extLst>
              <a:ext uri="{FF2B5EF4-FFF2-40B4-BE49-F238E27FC236}">
                <a16:creationId xmlns:a16="http://schemas.microsoft.com/office/drawing/2014/main" id="{DD336215-9729-407A-AEF8-B6D9DB3FD5A9}"/>
              </a:ext>
            </a:extLst>
          </p:cNvPr>
          <p:cNvSpPr/>
          <p:nvPr/>
        </p:nvSpPr>
        <p:spPr>
          <a:xfrm>
            <a:off x="9480173" y="4760366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1" name="Oval 1050">
            <a:extLst>
              <a:ext uri="{FF2B5EF4-FFF2-40B4-BE49-F238E27FC236}">
                <a16:creationId xmlns:a16="http://schemas.microsoft.com/office/drawing/2014/main" id="{64C3A48B-93E1-46ED-F2E0-91B2C72BE911}"/>
              </a:ext>
            </a:extLst>
          </p:cNvPr>
          <p:cNvSpPr/>
          <p:nvPr/>
        </p:nvSpPr>
        <p:spPr>
          <a:xfrm>
            <a:off x="12165462" y="324246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6" name="Oval 1075">
            <a:extLst>
              <a:ext uri="{FF2B5EF4-FFF2-40B4-BE49-F238E27FC236}">
                <a16:creationId xmlns:a16="http://schemas.microsoft.com/office/drawing/2014/main" id="{AD17F647-1FED-EA52-C027-137E915F1C56}"/>
              </a:ext>
            </a:extLst>
          </p:cNvPr>
          <p:cNvSpPr/>
          <p:nvPr/>
        </p:nvSpPr>
        <p:spPr>
          <a:xfrm>
            <a:off x="11538082" y="2866549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7" name="Oval 1076">
            <a:extLst>
              <a:ext uri="{FF2B5EF4-FFF2-40B4-BE49-F238E27FC236}">
                <a16:creationId xmlns:a16="http://schemas.microsoft.com/office/drawing/2014/main" id="{766EBFF0-4102-BD69-E33D-57A5BEDFFB19}"/>
              </a:ext>
            </a:extLst>
          </p:cNvPr>
          <p:cNvSpPr/>
          <p:nvPr/>
        </p:nvSpPr>
        <p:spPr>
          <a:xfrm>
            <a:off x="9512977" y="393262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5" name="Oval 1104">
            <a:extLst>
              <a:ext uri="{FF2B5EF4-FFF2-40B4-BE49-F238E27FC236}">
                <a16:creationId xmlns:a16="http://schemas.microsoft.com/office/drawing/2014/main" id="{4C0B2265-8E15-9F01-CC3C-118EC070B1A6}"/>
              </a:ext>
            </a:extLst>
          </p:cNvPr>
          <p:cNvSpPr/>
          <p:nvPr/>
        </p:nvSpPr>
        <p:spPr>
          <a:xfrm>
            <a:off x="10366417" y="3688783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4" name="Oval 1133">
            <a:extLst>
              <a:ext uri="{FF2B5EF4-FFF2-40B4-BE49-F238E27FC236}">
                <a16:creationId xmlns:a16="http://schemas.microsoft.com/office/drawing/2014/main" id="{1A990CFF-EEAF-0E63-ADE5-EB13707A9632}"/>
              </a:ext>
            </a:extLst>
          </p:cNvPr>
          <p:cNvSpPr/>
          <p:nvPr/>
        </p:nvSpPr>
        <p:spPr>
          <a:xfrm>
            <a:off x="10493417" y="4051641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5" name="Oval 1134">
            <a:extLst>
              <a:ext uri="{FF2B5EF4-FFF2-40B4-BE49-F238E27FC236}">
                <a16:creationId xmlns:a16="http://schemas.microsoft.com/office/drawing/2014/main" id="{36FE8FEF-CED2-5F30-3D72-0CE8F74459A3}"/>
              </a:ext>
            </a:extLst>
          </p:cNvPr>
          <p:cNvSpPr/>
          <p:nvPr/>
        </p:nvSpPr>
        <p:spPr>
          <a:xfrm>
            <a:off x="11273702" y="4086842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6" name="Oval 1135">
            <a:extLst>
              <a:ext uri="{FF2B5EF4-FFF2-40B4-BE49-F238E27FC236}">
                <a16:creationId xmlns:a16="http://schemas.microsoft.com/office/drawing/2014/main" id="{09184E16-4398-91FF-EE0E-45008603E113}"/>
              </a:ext>
            </a:extLst>
          </p:cNvPr>
          <p:cNvSpPr/>
          <p:nvPr/>
        </p:nvSpPr>
        <p:spPr>
          <a:xfrm>
            <a:off x="9198017" y="3890078"/>
            <a:ext cx="18000" cy="1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lumMod val="20000"/>
                <a:lumOff val="80000"/>
                <a:alpha val="6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8E77E3-271D-DD6C-9BD2-4E5E0E759D6A}"/>
              </a:ext>
            </a:extLst>
          </p:cNvPr>
          <p:cNvSpPr txBox="1"/>
          <p:nvPr/>
        </p:nvSpPr>
        <p:spPr>
          <a:xfrm>
            <a:off x="4114800" y="1860617"/>
            <a:ext cx="6444343" cy="1200329"/>
          </a:xfrm>
          <a:prstGeom prst="rect">
            <a:avLst/>
          </a:prstGeom>
          <a:noFill/>
          <a:effectLst>
            <a:glow rad="749300">
              <a:schemeClr val="accent4">
                <a:satMod val="175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90500">
                    <a:schemeClr val="accent4">
                      <a:lumMod val="20000"/>
                      <a:lumOff val="80000"/>
                      <a:alpha val="20000"/>
                    </a:schemeClr>
                  </a:glow>
                </a:effectLst>
                <a:latin typeface="Agency FB" panose="020B0503020202020204" pitchFamily="34" charset="0"/>
              </a:rPr>
              <a:t>MERRY CHRISTMAS </a:t>
            </a:r>
            <a:endParaRPr lang="en-US" sz="720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90500">
                  <a:schemeClr val="accent4">
                    <a:lumMod val="20000"/>
                    <a:lumOff val="80000"/>
                    <a:alpha val="2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FDF93B-E904-9F45-96E7-EE0578CA56E5}"/>
              </a:ext>
            </a:extLst>
          </p:cNvPr>
          <p:cNvSpPr txBox="1"/>
          <p:nvPr/>
        </p:nvSpPr>
        <p:spPr>
          <a:xfrm>
            <a:off x="5068413" y="2930604"/>
            <a:ext cx="44408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90500">
                    <a:schemeClr val="accent4">
                      <a:lumMod val="20000"/>
                      <a:lumOff val="80000"/>
                      <a:alpha val="20000"/>
                    </a:schemeClr>
                  </a:glow>
                </a:effectLst>
                <a:latin typeface="Agency FB" panose="020B0503020202020204" pitchFamily="34" charset="0"/>
              </a:rPr>
              <a:t>from everyone at </a:t>
            </a:r>
            <a:r>
              <a:rPr lang="en-GB" sz="540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90500">
                    <a:schemeClr val="accent4">
                      <a:lumMod val="20000"/>
                      <a:lumOff val="80000"/>
                      <a:alpha val="20000"/>
                    </a:schemeClr>
                  </a:glow>
                </a:effectLst>
                <a:latin typeface="Agency FB" panose="020B0503020202020204" pitchFamily="34" charset="0"/>
              </a:rPr>
              <a:t>BrightCarbon</a:t>
            </a:r>
            <a:endParaRPr lang="en-US" sz="540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90500">
                  <a:schemeClr val="accent4">
                    <a:lumMod val="20000"/>
                    <a:lumOff val="80000"/>
                    <a:alpha val="2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  <p:pic>
        <p:nvPicPr>
          <p:cNvPr id="1137" name="magic-christmas-126686">
            <a:hlinkClick r:id="" action="ppaction://media"/>
            <a:extLst>
              <a:ext uri="{FF2B5EF4-FFF2-40B4-BE49-F238E27FC236}">
                <a16:creationId xmlns:a16="http://schemas.microsoft.com/office/drawing/2014/main" id="{716ABE6A-18AB-B3AF-CF72-6458C8FFC4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7454" y="-10402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5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03" fill="hold"/>
                                        <p:tgtEl>
                                          <p:spTgt spid="1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xit" presetSubtype="2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700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9" dur="7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10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10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10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 tmFilter="0, 0; .2, .5; .8, .5; 1, 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500" autoRev="1" fill="hold"/>
                                        <p:tgtEl>
                                          <p:spTgt spid="10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10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10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10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10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 tmFilter="0, 0; .2, .5; .8, .5; 1, 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0" autoRev="1" fill="hold"/>
                                        <p:tgtEl>
                                          <p:spTgt spid="10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10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 tmFilter="0, 0; .2, .5; .8, .5; 1, 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500" autoRev="1" fill="hold"/>
                                        <p:tgtEl>
                                          <p:spTgt spid="10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10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50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 tmFilter="0, 0; .2, .5; .8, .5; 1, 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500" autoRev="1" fill="hold"/>
                                        <p:tgtEl>
                                          <p:spTgt spid="10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 tmFilter="0, 0; .2, .5; .8, .5; 1, 0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500" autoRev="1" fill="hold"/>
                                        <p:tgtEl>
                                          <p:spTgt spid="10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 tmFilter="0, 0; .2, .5; .8, .5; 1, 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500" autoRev="1" fill="hold"/>
                                        <p:tgtEl>
                                          <p:spTgt spid="10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 tmFilter="0, 0; .2, .5; .8, .5; 1, 0"/>
                                        <p:tgtEl>
                                          <p:spTgt spid="10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500" autoRev="1" fill="hold"/>
                                        <p:tgtEl>
                                          <p:spTgt spid="10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 tmFilter="0, 0; .2, .5; .8, .5; 1, 0"/>
                                        <p:tgtEl>
                                          <p:spTgt spid="10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500" autoRev="1" fill="hold"/>
                                        <p:tgtEl>
                                          <p:spTgt spid="10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 tmFilter="0, 0; .2, .5; .8, .5; 1, 0"/>
                                        <p:tgtEl>
                                          <p:spTgt spid="10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500" autoRev="1" fill="hold"/>
                                        <p:tgtEl>
                                          <p:spTgt spid="10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 tmFilter="0, 0; .2, .5; .8, .5; 1, 0"/>
                                        <p:tgtEl>
                                          <p:spTgt spid="10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500" autoRev="1" fill="hold"/>
                                        <p:tgtEl>
                                          <p:spTgt spid="10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 tmFilter="0, 0; .2, .5; .8, .5; 1, 0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500" autoRev="1" fill="hold"/>
                                        <p:tgtEl>
                                          <p:spTgt spid="10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 tmFilter="0, 0; .2, .5; .8, .5; 1, 0"/>
                                        <p:tgtEl>
                                          <p:spTgt spid="10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500" autoRev="1" fill="hold"/>
                                        <p:tgtEl>
                                          <p:spTgt spid="10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 tmFilter="0, 0; .2, .5; .8, .5; 1, 0"/>
                                        <p:tgtEl>
                                          <p:spTgt spid="10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500" autoRev="1" fill="hold"/>
                                        <p:tgtEl>
                                          <p:spTgt spid="10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 tmFilter="0, 0; .2, .5; .8, .5; 1, 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500" autoRev="1" fill="hold"/>
                                        <p:tgtEl>
                                          <p:spTgt spid="10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 tmFilter="0, 0; .2, .5; .8, .5; 1, 0"/>
                                        <p:tgtEl>
                                          <p:spTgt spid="10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500" autoRev="1" fill="hold"/>
                                        <p:tgtEl>
                                          <p:spTgt spid="10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 tmFilter="0, 0; .2, .5; .8, .5; 1, 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500" autoRev="1" fill="hold"/>
                                        <p:tgtEl>
                                          <p:spTgt spid="10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 tmFilter="0, 0; .2, .5; .8, .5; 1, 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500" autoRev="1" fill="hold"/>
                                        <p:tgtEl>
                                          <p:spTgt spid="10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 tmFilter="0, 0; .2, .5; .8, .5; 1, 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500" autoRev="1" fill="hold"/>
                                        <p:tgtEl>
                                          <p:spTgt spid="1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 tmFilter="0, 0; .2, .5; .8, .5; 1, 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500" autoRev="1" fill="hold"/>
                                        <p:tgtEl>
                                          <p:spTgt spid="1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 tmFilter="0, 0; .2, .5; .8, .5; 1, 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500" autoRev="1" fill="hold"/>
                                        <p:tgtEl>
                                          <p:spTgt spid="1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000" tmFilter="0, 0; .2, .5; .8, .5; 1, 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500" autoRev="1" fill="hold"/>
                                        <p:tgtEl>
                                          <p:spTgt spid="1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 tmFilter="0, 0; .2, .5; .8, .5; 1, 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500" autoRev="1" fill="hold"/>
                                        <p:tgtEl>
                                          <p:spTgt spid="1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6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2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10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5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5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10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50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10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50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10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0" dur="50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0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" dur="50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50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50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50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10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" dur="50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10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" dur="50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10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1" dur="50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4" dur="50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50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1000" tmFilter="0, 0; .2, .5; .8, .5; 1, 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0" dur="500" autoRev="1" fill="hold"/>
                                        <p:tgtEl>
                                          <p:spTgt spid="10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10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3" dur="50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000" tmFilter="0, 0; .2, .5; .8, .5; 1, 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6" dur="500" autoRev="1" fill="hold"/>
                                        <p:tgtEl>
                                          <p:spTgt spid="10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1000" tmFilter="0, 0; .2, .5; .8, .5; 1, 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9" dur="500" autoRev="1" fill="hold"/>
                                        <p:tgtEl>
                                          <p:spTgt spid="10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 tmFilter="0, 0; .2, .5; .8, .5; 1, 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2" dur="500" autoRev="1" fill="hold"/>
                                        <p:tgtEl>
                                          <p:spTgt spid="10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1000" tmFilter="0, 0; .2, .5; .8, .5; 1, 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5" dur="500" autoRev="1" fill="hold"/>
                                        <p:tgtEl>
                                          <p:spTgt spid="1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1000" tmFilter="0, 0; .2, .5; .8, .5; 1, 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" dur="500" autoRev="1" fill="hold"/>
                                        <p:tgtEl>
                                          <p:spTgt spid="1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1000" tmFilter="0, 0; .2, .5; .8, .5; 1, 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" dur="500" autoRev="1" fill="hold"/>
                                        <p:tgtEl>
                                          <p:spTgt spid="1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 tmFilter="0, 0; .2, .5; .8, .5; 1, 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4" dur="500" autoRev="1" fill="hold"/>
                                        <p:tgtEl>
                                          <p:spTgt spid="10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1000" tmFilter="0, 0; .2, .5; .8, .5; 1, 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7" dur="500" autoRev="1" fill="hold"/>
                                        <p:tgtEl>
                                          <p:spTgt spid="1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8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1000" tmFilter="0, 0; .2, .5; .8, .5; 1, 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500" autoRev="1" fill="hold"/>
                                        <p:tgtEl>
                                          <p:spTgt spid="11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1000" tmFilter="0, 0; .2, .5; .8, .5; 1, 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3" dur="500" autoRev="1" fill="hold"/>
                                        <p:tgtEl>
                                          <p:spTgt spid="11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1000" tmFilter="0, 0; .2, .5; .8, .5; 1, 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6" dur="500" autoRev="1" fill="hold"/>
                                        <p:tgtEl>
                                          <p:spTgt spid="11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7"/>
                </p:tgtEl>
              </p:cMediaNode>
            </p:audio>
          </p:childTnLst>
        </p:cTn>
      </p:par>
    </p:tnLst>
    <p:bldLst>
      <p:bldP spid="1028" grpId="0" animBg="1"/>
      <p:bldP spid="1029" grpId="0" animBg="1"/>
      <p:bldP spid="1030" grpId="0" animBg="1"/>
      <p:bldP spid="1031" grpId="0" animBg="1"/>
      <p:bldP spid="1032" grpId="0" animBg="1"/>
      <p:bldP spid="1034" grpId="0" animBg="1"/>
      <p:bldP spid="1035" grpId="0" animBg="1"/>
      <p:bldP spid="1036" grpId="0" animBg="1"/>
      <p:bldP spid="1037" grpId="0" animBg="1"/>
      <p:bldP spid="1038" grpId="0" animBg="1"/>
      <p:bldP spid="1039" grpId="0" animBg="1"/>
      <p:bldP spid="1040" grpId="0" animBg="1"/>
      <p:bldP spid="1041" grpId="0" animBg="1"/>
      <p:bldP spid="1043" grpId="0" animBg="1"/>
      <p:bldP spid="1044" grpId="0" animBg="1"/>
      <p:bldP spid="1045" grpId="0" animBg="1"/>
      <p:bldP spid="1046" grpId="0" animBg="1"/>
      <p:bldP spid="29" grpId="0" animBg="1"/>
      <p:bldP spid="30" grpId="0" animBg="1"/>
      <p:bldP spid="31" grpId="0" animBg="1"/>
      <p:bldP spid="36" grpId="0" animBg="1"/>
      <p:bldP spid="37" grpId="0" animBg="1"/>
      <p:bldP spid="1080" grpId="0" animBg="1"/>
      <p:bldP spid="1083" grpId="0" animBg="1"/>
      <p:bldP spid="1084" grpId="0" animBg="1"/>
      <p:bldP spid="1085" grpId="0" animBg="1"/>
      <p:bldP spid="1086" grpId="0" animBg="1"/>
      <p:bldP spid="1087" grpId="0" animBg="1"/>
      <p:bldP spid="1088" grpId="0" animBg="1"/>
      <p:bldP spid="1089" grpId="0" animBg="1"/>
      <p:bldP spid="1091" grpId="0" animBg="1"/>
      <p:bldP spid="1092" grpId="0" animBg="1"/>
      <p:bldP spid="1094" grpId="0" animBg="1"/>
      <p:bldP spid="1095" grpId="0" animBg="1"/>
      <p:bldP spid="1096" grpId="0" animBg="1"/>
      <p:bldP spid="1097" grpId="0" animBg="1"/>
      <p:bldP spid="1100" grpId="0" animBg="1"/>
      <p:bldP spid="1102" grpId="0" animBg="1"/>
      <p:bldP spid="1103" grpId="0" animBg="1"/>
      <p:bldP spid="1104" grpId="0" animBg="1"/>
      <p:bldP spid="1106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1024" grpId="0" animBg="1"/>
      <p:bldP spid="1026" grpId="0" animBg="1"/>
      <p:bldP spid="1047" grpId="0" animBg="1"/>
      <p:bldP spid="1048" grpId="0" animBg="1"/>
      <p:bldP spid="1049" grpId="0" animBg="1"/>
      <p:bldP spid="1050" grpId="0" animBg="1"/>
      <p:bldP spid="1051" grpId="0" animBg="1"/>
      <p:bldP spid="1076" grpId="0" animBg="1"/>
      <p:bldP spid="1077" grpId="0" animBg="1"/>
      <p:bldP spid="1105" grpId="0" animBg="1"/>
      <p:bldP spid="1134" grpId="0" animBg="1"/>
      <p:bldP spid="1135" grpId="0" animBg="1"/>
      <p:bldP spid="113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78</Words>
  <Application>Microsoft Office PowerPoint</Application>
  <PresentationFormat>Widescreen</PresentationFormat>
  <Paragraphs>22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Agency FB</vt:lpstr>
      <vt:lpstr>Arial</vt:lpstr>
      <vt:lpstr>Calibri</vt:lpstr>
      <vt:lpstr>Calibri Light</vt:lpstr>
      <vt:lpstr>Cascadia Mono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Alexis Miller</dc:creator>
  <cp:lastModifiedBy>Karl Parry</cp:lastModifiedBy>
  <cp:revision>6</cp:revision>
  <dcterms:created xsi:type="dcterms:W3CDTF">2022-11-22T13:11:18Z</dcterms:created>
  <dcterms:modified xsi:type="dcterms:W3CDTF">2022-12-09T10:57:09Z</dcterms:modified>
</cp:coreProperties>
</file>